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53"/>
  </p:normalViewPr>
  <p:slideViewPr>
    <p:cSldViewPr snapToGrid="0" snapToObjects="1">
      <p:cViewPr varScale="1">
        <p:scale>
          <a:sx n="117" d="100"/>
          <a:sy n="117" d="100"/>
        </p:scale>
        <p:origin x="3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CE87F-238C-0E4E-9F51-F10C252791AC}" type="datetimeFigureOut">
              <a:rPr lang="en-US" smtClean="0"/>
              <a:t>8/24/18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B5E4-58B4-F140-A1A9-32AD4B269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3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CE87F-238C-0E4E-9F51-F10C252791AC}" type="datetimeFigureOut">
              <a:rPr lang="en-US" smtClean="0"/>
              <a:t>8/24/18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B5E4-58B4-F140-A1A9-32AD4B269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4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CE87F-238C-0E4E-9F51-F10C252791AC}" type="datetimeFigureOut">
              <a:rPr lang="en-US" smtClean="0"/>
              <a:t>8/24/18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B5E4-58B4-F140-A1A9-32AD4B269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6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CE87F-238C-0E4E-9F51-F10C252791AC}" type="datetimeFigureOut">
              <a:rPr lang="en-US" smtClean="0"/>
              <a:t>8/24/18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B5E4-58B4-F140-A1A9-32AD4B269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633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CE87F-238C-0E4E-9F51-F10C252791AC}" type="datetimeFigureOut">
              <a:rPr lang="en-US" smtClean="0"/>
              <a:t>8/24/18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B5E4-58B4-F140-A1A9-32AD4B269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963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CE87F-238C-0E4E-9F51-F10C252791AC}" type="datetimeFigureOut">
              <a:rPr lang="en-US" smtClean="0"/>
              <a:t>8/24/18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B5E4-58B4-F140-A1A9-32AD4B269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07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CE87F-238C-0E4E-9F51-F10C252791AC}" type="datetimeFigureOut">
              <a:rPr lang="en-US" smtClean="0"/>
              <a:t>8/24/18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B5E4-58B4-F140-A1A9-32AD4B269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887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CE87F-238C-0E4E-9F51-F10C252791AC}" type="datetimeFigureOut">
              <a:rPr lang="en-US" smtClean="0"/>
              <a:t>8/24/18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B5E4-58B4-F140-A1A9-32AD4B269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973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CE87F-238C-0E4E-9F51-F10C252791AC}" type="datetimeFigureOut">
              <a:rPr lang="en-US" smtClean="0"/>
              <a:t>8/24/18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B5E4-58B4-F140-A1A9-32AD4B269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53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CE87F-238C-0E4E-9F51-F10C252791AC}" type="datetimeFigureOut">
              <a:rPr lang="en-US" smtClean="0"/>
              <a:t>8/24/18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B5E4-58B4-F140-A1A9-32AD4B269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8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CE87F-238C-0E4E-9F51-F10C252791AC}" type="datetimeFigureOut">
              <a:rPr lang="en-US" smtClean="0"/>
              <a:t>8/24/18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B5E4-58B4-F140-A1A9-32AD4B269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4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CE87F-238C-0E4E-9F51-F10C252791AC}" type="datetimeFigureOut">
              <a:rPr lang="en-US" smtClean="0"/>
              <a:t>8/24/18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FB5E4-58B4-F140-A1A9-32AD4B269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430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35306" y="6403221"/>
            <a:ext cx="29100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August 2018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463800" y="135282"/>
            <a:ext cx="6793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b="1" dirty="0" err="1">
                <a:solidFill>
                  <a:schemeClr val="bg1">
                    <a:lumMod val="65000"/>
                  </a:schemeClr>
                </a:solidFill>
              </a:rPr>
              <a:t>Your</a:t>
            </a:r>
            <a:r>
              <a:rPr lang="sv-SE" sz="28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sv-SE" sz="2800" b="1" dirty="0" err="1">
                <a:solidFill>
                  <a:schemeClr val="bg1">
                    <a:lumMod val="65000"/>
                  </a:schemeClr>
                </a:solidFill>
              </a:rPr>
              <a:t>news</a:t>
            </a:r>
            <a:r>
              <a:rPr lang="sv-SE" sz="2800" b="1" dirty="0">
                <a:solidFill>
                  <a:schemeClr val="bg1">
                    <a:lumMod val="65000"/>
                  </a:schemeClr>
                </a:solidFill>
              </a:rPr>
              <a:t> and </a:t>
            </a:r>
            <a:r>
              <a:rPr lang="sv-SE" sz="2800" b="1" dirty="0" err="1">
                <a:solidFill>
                  <a:schemeClr val="bg1">
                    <a:lumMod val="65000"/>
                  </a:schemeClr>
                </a:solidFill>
              </a:rPr>
              <a:t>how</a:t>
            </a:r>
            <a:r>
              <a:rPr lang="sv-SE" sz="28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sv-SE" sz="2800" b="1" dirty="0" err="1">
                <a:solidFill>
                  <a:schemeClr val="bg1">
                    <a:lumMod val="65000"/>
                  </a:schemeClr>
                </a:solidFill>
              </a:rPr>
              <a:t>we</a:t>
            </a:r>
            <a:r>
              <a:rPr lang="sv-SE" sz="2800" b="1" dirty="0">
                <a:solidFill>
                  <a:schemeClr val="bg1">
                    <a:lumMod val="65000"/>
                  </a:schemeClr>
                </a:solidFill>
              </a:rPr>
              <a:t> feature </a:t>
            </a:r>
            <a:r>
              <a:rPr lang="sv-SE" sz="2800" b="1" dirty="0" err="1">
                <a:solidFill>
                  <a:schemeClr val="bg1">
                    <a:lumMod val="65000"/>
                  </a:schemeClr>
                </a:solidFill>
              </a:rPr>
              <a:t>you</a:t>
            </a:r>
            <a:endParaRPr lang="en-US" sz="2800" b="1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19792"/>
              </p:ext>
            </p:extLst>
          </p:nvPr>
        </p:nvGraphicFramePr>
        <p:xfrm>
          <a:off x="933523" y="826358"/>
          <a:ext cx="10469826" cy="5432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8048">
                  <a:extLst>
                    <a:ext uri="{9D8B030D-6E8A-4147-A177-3AD203B41FA5}">
                      <a16:colId xmlns:a16="http://schemas.microsoft.com/office/drawing/2014/main" val="3603813162"/>
                    </a:ext>
                  </a:extLst>
                </a:gridCol>
                <a:gridCol w="2191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49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49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49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49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69295">
                <a:tc>
                  <a:txBody>
                    <a:bodyPr/>
                    <a:lstStyle/>
                    <a:p>
                      <a:r>
                        <a:rPr lang="en-US" sz="1400" dirty="0"/>
                        <a:t>Your type of news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Feature category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Website publication page / news item / press release or announcement</a:t>
                      </a:r>
                      <a:r>
                        <a:rPr lang="en-GB" sz="1400" dirty="0">
                          <a:effectLst/>
                        </a:rPr>
                        <a:t>  </a:t>
                      </a:r>
                      <a:r>
                        <a:rPr lang="en-GB" sz="1400" b="0" i="1" dirty="0">
                          <a:effectLst/>
                        </a:rPr>
                        <a:t>(passive)</a:t>
                      </a:r>
                      <a:endParaRPr lang="en-US" sz="1400" b="0" i="1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Targeted mailing to adequate list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</a:p>
                    <a:p>
                      <a:r>
                        <a:rPr lang="en-GB" sz="1400" b="0" i="1" dirty="0">
                          <a:effectLst/>
                        </a:rPr>
                        <a:t>(proactive)</a:t>
                      </a:r>
                      <a:endParaRPr lang="en-US" sz="1400" b="0" i="1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Newsletter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Social media (twitter and facebook)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r>
                        <a:rPr lang="en-US" sz="1400" dirty="0"/>
                        <a:t>EVENT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A:</a:t>
                      </a:r>
                      <a:r>
                        <a:rPr lang="en-US" sz="1400" baseline="0" dirty="0"/>
                        <a:t> SIPRI co-hosts (+ logo)</a:t>
                      </a:r>
                    </a:p>
                    <a:p>
                      <a:r>
                        <a:rPr lang="en-US" sz="1400" baseline="0" dirty="0"/>
                        <a:t>A1: KEY EVENT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always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if</a:t>
                      </a:r>
                      <a:r>
                        <a:rPr lang="en-US" sz="1400" baseline="0" dirty="0"/>
                        <a:t> something is launched</a:t>
                      </a:r>
                      <a:endParaRPr lang="en-US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always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always +++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A:</a:t>
                      </a:r>
                      <a:r>
                        <a:rPr lang="en-US" sz="1400" baseline="0" dirty="0"/>
                        <a:t> SIPRI co-hosts (+ logo)</a:t>
                      </a:r>
                    </a:p>
                    <a:p>
                      <a:r>
                        <a:rPr lang="en-US" sz="1400" baseline="0" dirty="0"/>
                        <a:t>A2: SIDE EVENT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flexible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not likely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flexible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always ++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505901"/>
                  </a:ext>
                </a:extLst>
              </a:tr>
              <a:tr h="46808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B: You in a context important for SIPRI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likely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not likely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flexible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always ++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096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C: You in a context important in your work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not likely</a:t>
                      </a:r>
                    </a:p>
                    <a:p>
                      <a:endParaRPr lang="en-US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not likely</a:t>
                      </a:r>
                    </a:p>
                    <a:p>
                      <a:endParaRPr lang="en-US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not likely</a:t>
                      </a:r>
                    </a:p>
                    <a:p>
                      <a:endParaRPr lang="en-US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always +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835">
                <a:tc>
                  <a:txBody>
                    <a:bodyPr/>
                    <a:lstStyle/>
                    <a:p>
                      <a:r>
                        <a:rPr lang="en-US" sz="1400" dirty="0"/>
                        <a:t>PUBLICATION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A: SIPRI publication (full paper or report)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always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always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always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always +++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508827"/>
                  </a:ext>
                </a:extLst>
              </a:tr>
              <a:tr h="42783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A: SIPRI publication (working paper)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always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not likely</a:t>
                      </a:r>
                    </a:p>
                    <a:p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not likely</a:t>
                      </a:r>
                    </a:p>
                    <a:p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not likely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229386"/>
                  </a:ext>
                </a:extLst>
              </a:tr>
              <a:tr h="58565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B: Publication by a partner with SIPRI logo on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likely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not likely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likely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always ++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208835"/>
                  </a:ext>
                </a:extLst>
              </a:tr>
              <a:tr h="5654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C: You publishing with an external partner / journal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flexible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not likely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only if it was worth a news item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always +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74387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029529" y="6298488"/>
            <a:ext cx="33738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i="1" dirty="0"/>
              <a:t>(+) = intensity of the campaign</a:t>
            </a:r>
          </a:p>
        </p:txBody>
      </p:sp>
    </p:spTree>
    <p:extLst>
      <p:ext uri="{BB962C8B-B14F-4D97-AF65-F5344CB8AC3E}">
        <p14:creationId xmlns:p14="http://schemas.microsoft.com/office/powerpoint/2010/main" val="552452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1450</TotalTime>
  <Words>191</Words>
  <Application>Microsoft Macintosh PowerPoint</Application>
  <PresentationFormat>Widescreen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Blenckner</dc:creator>
  <cp:lastModifiedBy>Microsoft Office User</cp:lastModifiedBy>
  <cp:revision>10</cp:revision>
  <cp:lastPrinted>2018-08-14T09:14:04Z</cp:lastPrinted>
  <dcterms:created xsi:type="dcterms:W3CDTF">2017-04-26T05:56:05Z</dcterms:created>
  <dcterms:modified xsi:type="dcterms:W3CDTF">2018-08-24T06:56:46Z</dcterms:modified>
</cp:coreProperties>
</file>