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DA2"/>
    <a:srgbClr val="CF8B2D"/>
    <a:srgbClr val="C6AA55"/>
    <a:srgbClr val="7DB6D1"/>
    <a:srgbClr val="993333"/>
    <a:srgbClr val="3E5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United States</cx:pt>
          <cx:pt idx="1">Mexico</cx:pt>
          <cx:pt idx="2">Brazil</cx:pt>
          <cx:pt idx="3">Argentina</cx:pt>
          <cx:pt idx="4">Australia</cx:pt>
          <cx:pt idx="5">China</cx:pt>
          <cx:pt idx="6">Russia</cx:pt>
          <cx:pt idx="7">India</cx:pt>
          <cx:pt idx="8">Sweden</cx:pt>
          <cx:pt idx="9">France</cx:pt>
          <cx:pt idx="10">United Arab Emirates</cx:pt>
          <cx:pt idx="11">Namibia</cx:pt>
        </cx:lvl>
      </cx:strDim>
      <cx:numDim type="colorVal">
        <cx:f>Sheet1!$B$2:$B$13</cx:f>
        <cx:lvl ptCount="12" formatCode="Standard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title pos="t" align="ctr" overlay="0">
      <cx:tx>
        <cx:txData>
          <cx:v>Figure 1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GB" sz="1862" b="0" i="0" u="none" strike="noStrike" baseline="0" dirty="0">
              <a:solidFill>
                <a:schemeClr val="bg1"/>
              </a:solidFill>
              <a:latin typeface="Lucida Sans" panose="020B0602030504020204" pitchFamily="34" charset="77"/>
            </a:rPr>
            <a:t>Figure 1</a:t>
          </a:r>
        </a:p>
      </cx:txPr>
    </cx:title>
    <cx:plotArea>
      <cx:plotAreaRegion>
        <cx:plotSurface>
          <cx:spPr>
            <a:noFill/>
            <a:ln>
              <a:noFill/>
            </a:ln>
          </cx:spPr>
        </cx:plotSurface>
        <cx:series layoutId="regionMap" uniqueId="{142A4C3B-109D-D64E-A1B5-BA4E3F04A8AF}">
          <cx:tx>
            <cx:txData>
              <cx:f>Sheet1!$B$1</cx:f>
              <cx:v>Series1</cx:v>
            </cx:txData>
          </cx:tx>
          <cx:dataPt idx="4"/>
          <cx:dataPt idx="5"/>
          <cx:dataId val="0"/>
          <cx:layoutPr>
            <cx:geography cultureLanguage="en-GB" cultureRegion="SE" attribution="Powered by Bing">
              <cx:geoCache provider="{E9337A44-BEBE-4D9F-B70C-5C5E7DAFC167}">
                <cx:binary>zFtpb9641f0rQT6/8nAnVbQFhtKzL95jO18Ex3G0k9S+/Pr3PkmcSdy006IDdDKZBBZFiTrk3c65
+evT+Jen4vmxfjOWhWn+8jT+7W3Stu4vv/zSPCXP5WNzVqZPtW3sp/bsyZa/2E+f0qfnXz7Wj0Nq
4l8IwuyXp+Sxbp/Ht3//KzwtfrZ7+/TYptZcds/1dPXcdEXb/Iuxnw69ebKdaU/TY3jS394u60fz
9Pz2zbNp03a6mdzz397+cMvbN7+8ftA/vPRNAetqu48wl4kzQZjCFElfUeor9vZNYU38dZicMa6o
zxBH3FeYMf7y6uNjCdN/fzmfF/P48WP93DRvvv7927wflv7b5bSxwZfvDuxplcurz5/1y4+4/v2v
ry7Ah7668h30r1H5vaHXyN+atH3++ObX+vHDm0WZ1o/tc/MCxn+/D4Se+YgqyokvBEWK+z/sA2dn
lCpOfUwopxxz8fLqL/vwny7u57vy86e82qOf3/R6x35d/O937Hp4/vhsXoD67/dIkDNFlUQUc86x
5FL9sEdYnElGEcEIY9hH2KyXV3/Zo99fzs935WXeq314ufwa+es/AfK/1vHJQZnHFwT+e/A9ys58
XzDwQuCqAOOTCXznqTwB40ISdTIO8spN/Vvr+Tn63019tQHfjbzeg1//BP5qYz6mfyD+hJydDvXJ
//gC+5jhH+CX/hkVVCguftudLzHqy+H/3dX8HP2v014h//Xqa9Q3x/+9z4GvTT/8kbh7ADyGwACI
+0xy5Ev5A/BYnhFCkMCYS0IEnP0Xm/sC/L+xoJ9D/23iK/C/XX8N//HX/z38V13T/JHoC3wmhESA
KwbgT/H3B/B9/wz5cOYZZtJnPsGvXP7vL+fn2L/MewX9y+XXyF/d/u+R/7Vr2vqx+CPB9wg/A4eO
EXgWKXxOMZzt71w+hpDAfIQVZEtKULjzx6P/by3p5xvw3dRXe/DdyOtt+PVPsA2H5zF9si84/Pdh
95SXUnD5WLGTEVDxo/fxMCJn4JTE6T/EwAReuZ/fX8/PN+Bl3iv0Xy6/hv5w/7+3gCD5QxMeKs44
96nEPlOEETjlPx5+RM/AIVHmU8Sw/w/A/+5qfo7712mvYP969TXqwZ8g4Or6cU6LP+7Aw4mGUuv0
C1JMxrDyIZf8zul4nJ4RdPolBfGhNOb05eVfAu7vL+jnyL/MewX9y+XX2Os/QYr5tRS8bv/YWpj6
4FIo1FjEl1/S+R934BR1sYJKy8eSKcTEq6j7by/r5xvxavqr/Xg1+npbbq//CEf0z1mMb1xO+Ng+
Lj6TQN8RGf969PPnAi/1auq/4pK+pPCbj397e3I/35il0xO+Tvty6FfPto5/i/0vE54fm/YzxySp
4EpyAgbF0ClFHZ4/j6AzsCOMFSGnzBay17dvjK3bBCbRMw5x/be4A5Ma230ewmcICnAI/VJR8bkU
efm0C1tMsTXfcPj68xvTlRc2NW3zt7eQR7x9477cd1qnBDqFwEkDH8sEQz6h8Cb39HgFvB7cjv8v
d54wcdfWC8L6MlqTNI3ucSS6QtelGhs94U4GiYnbfTPgKmQyai7LKp+W0ndRkBJcLlFV8dByTnU+
luLKczXWRS26fSbGfoNYWa9SHsUhEYYs27zo1lUbzxpN2GzI4COdVIascELnSsdTysKsTrPLBk11
UMlRhXnE2jVq4mbBXW43qozmQJjabDmqTaDmSa4m1aaBit248prJu+odmz6VUzJoTOsSFp3ZxYAZ
X06kSHft5MuQebMfjk62iyxnQnts8D9WnWXaUsWsrkReBqiVaFmkXar9subn/mTuEJVdGLXpGGSd
TUKhyjTTrhRRWMzWhkmGi7D0qFm6TOKNl6ZYTyRprmlGhDZ51y4UvGBpJ/NhTvNk2Rl/WuBEubWN
+aCLHvVhUzX+QpFIAFgJXlgp8xXUpVmQ+J1/QaOuD0nXx6tMZnQhmlQtBxHRBe09q2dh0I5XEdKN
s8057smgHR39wBrs9KyiZunJCV3aXlDtZgAijdlTWWfZkrfCXeAhVjpGpghTb3KhjJTUBLMxlLF5
T738qMa53rgmmoImTnw9tyPRcRuTDxObzbLkTbWYmau0gZ0NUcHMsq8mtq6KIQ6HNB/0nJzeMM+u
15wqEvhJAs9CtQtjxLpFUaF25RVduca9oRoxyRaijelDbR1/MJXnApZW7CaOav+gBjbtcz9PWw17
jw5lIyahsa2HVeZJ/q7jlrktjQYccq8fdzaf8V52WN1z6Q/rPMZy6w+KPYyZiQ8d6dGqcdw+jKRi
VDdZ2UttkyxdYdNOV17uw8V6jO67qTaVnrwksboXEi96v8iWDRjbe1s3xaXNU35eky4PC1ENDoyo
L7FWxrLtEA3+UqbFsKUDiY/W5bzVOPfVAY1euZ66juxil6CroaySAypatKmi3l1MlcmWgy3jTzPt
80SnbVQfc5sXNyhC5oaUSuksG+xDFal4n0102HlGzis/msokNCqOj8jO4zk4i9xqj5Nu7fzWbpoZ
s7BANFMBK0p3nhvCN5xW00GxdthXUHtshZii667ImlWbYbMdvCG97qnwVniupxQeltgp9CNjD35Z
ifO8RXIMiiKp9wb1Q6PbgQ7PNEfyMBhmdrFXVBeuV2Y1OUpSXWdtdy+jvLj0RFLcRbPNPG2SVB3G
KR43Fqfjco6qvtNNJNNPqonHS2+YvQvVcrXKBAc/0dfJSsZF9+zKhOrIo8klmjMyB41xXbH2xoZs
O9kXkR6azDs4v4ufsFdmt6of2qXqm6zWPSlxqjHvp1hLQNkEc+FcrHPOu/dOJvGlL5JhNUlukDap
NHs/K8crMiru6ZLUcxqOeZ5cDJkVF3lRmMCLBL2UReMtG5PJyyxLymfE20gGU9LCG6N+Gu6z0vdX
LZzk+0JYwbTIFK62LB6ajx4T7VM/pN46TXL8Po9HOEy0Sps8FLkaIp2VolyMtBusrmfjuO7roV6K
FPVOxyztHx0t2gi+RtWPqejUvCDN4LZJiUZdTYN7T0pSLFTBqo+5HKmO69RabV1Tbnw/w1dxUfcf
i0zxCxH50XLo6ZAFFRhKHiTWlmhTJFG0sLMFn4RFooawi4lbpH7jBYWXJat6QvYgcq8KTd+PRx8s
ZwfhotpUHnWHvp/qOJAtGSMdAaLnZZzItc/6lAZKleVtOvHkssPzfDnNY2p1GrFxb2ZnNrKcJrXJ
Y1uBabjWaNHytAnittjgCVcbU8a9r6mUjGhpPXENr2KFzoxwNCztkLwba4kfOx7Rpe2Rt/YdS40e
06Rel32BlqKX5dZZhZNAVsO4gf2024RhfphK1SyKuUCrPFepp2XOykx7XYsCD/FIJ8YT8aJuTLxM
fQX+vGXg8lLaNyaIlN+aoB0rfKhsHy0rMeF9S2t0NZdpHPSuTs/taKLbESJXrnHFk/uGsX439434
5Ip52tR2nu7IoOwuS8S0qpCHLxIIHE5XyowfvMz215Gfz6N2RWcXtqnyTA8tmo0uPJZtZ/D678GG
6gcYKT42bgbDiif/ooqJ0j6uRjjyqWe3merxRTUYmwOC0RDStClY4Le+nPTERLopcMyNHtLRu8t4
xte555J9h7tozUabXuNSsEXkU/bUerG86wSpi0WTWX/v5yo7pFUh76uW5jtsouIBV7W6L7O5rXVa
yWyBK1otkzJprqpYFc8t4fMKbIKvjWp7qyPXdVg3bWO2irSt7oqqD4qusOuUqnmVMt8u5qxtg45n
URgNMVaBc1nKAlpmYu2VhdSGNfwKiYm+czwly7QRAAXjVbVEKoqOp9RoCFxDWB30dV+KYIrjdNAk
52zB4ZQtUTtnx8Kv40w3GMfnaOTZu9SCzSQQTEnAexsPuh/IuDRl531qc9VftLWS+zgrkywcaoQP
g0pzOAII8qeMMe8UcSYEXtUZOeoIV+jQMhQvWTGqpWuEf5H7czwGSTU5ETQ1HpDmvin3E1F0z9p6
pqFP4rLd5AgC/KrDZZmGYCh5H+bSFRvw8JVZ5XA8a93Ryf8w4zrtdcWFO+8qm2xtG/U9HJ4CszXO
CC3DqnUsDijxu2rZTi1Ecd5EqtVe5XXpuTBjmmpUdOKjgpP/HuwXgmkT51noN3le7mbAqlmU3Qw4
4clOR4/b4W7Ikhgif4Jmp6Na8GoBvgLN2qsTujRqkCbAqs3tkUjMIAfrFB5WEY39SBfR2NJFVBQZ
C2dUKKNnj8fXs/tgok9gI4fZEDjyjSY8fpx7G7Cs6HUqeRukefXUjWzJ6yqMeBFgXmg022Mjs2Bo
rmv3LlO3fXwt+1LXkCuWSWDgULlxO8nnJrnCJAUf5weRLcKcJnruD30mjml92bhr64u1L+qnhHTB
AIIzRL6NxxbgL3QBDxnQ9dTXq6KbNPOqC7CpzVQVd7Srbkve7WSLtzxzN5Xjt7IuVpOpgyieF838
VKlVbiaNh0xq5Jn3FjX3NatC3rU3dT7UK5ZN/sYr2fig/BBSW10QrFEZXaM0pzvhXGqDlqbRviXd
dZFH66yuFsJzncYZZPkMD89kHOowMpO8zduqem6LdFmA31YRGR/h8EyLIZHnJPGM9l2Tb9tmQvuo
SufVkChwGTFN+mUGSaQuTUbHMCW5hYS9uElFVnxIWVcuh5TjVdv1XM9lE+uyiN6rqCtCl8qPtBwu
HATAoJNZGwytWzZ8vFO0u2jLtgjmqfCvuly4UkdtOQeynqblXKnQT2N+KKyML1sU47AdZhEkc5MH
3Bb+ouhnoicn2bKR7l1cWRQMrgd/5vE8kGmXrKOJVYFtvf4qbqL2ohd+rnMEoUaqAhLPBvB2bayd
qaqFNbQMOjZ9aKEyCoxoGnifD2cBNVkMZlvdRoU4jJZd2mT0tz41V44NIuitP4Zm8BvdDf09ZKrv
29nHYW7jlZfNx973fB1RKGqQHXU6T5OubMrDroZon6fsg9dD2lDQ5K514ANqHyJ6mhZgEZ5AmkFx
ps0owdPT7m6Owaq59Zpl2tWprvwsWUSj6XTNBhp4tG+1GCkO5yEvwtrHWdiV7r7DeaStoPZGqjhZ
0HaEhFp2HCob+WGGQKxzN9ZrGWUo7P3Ihs5wskID9YLUR48jtTScq5GFXZv7mhdRF+Re4TZVmTea
oyhf9FXL7/1k5OfjWMkuiPKx+aS8Tl7yZEp2nurpQZCI36WWzm3oQbq1nyDhvhrjOv+ADBJBPA/s
sWGl2/EC+xqSuVgEnqjLfRa74jb3GD76dWIK3ZmoE6tGoExHwlMZmAzkkVCj94t2Rvictl6+s11i
wPG0kbgdLLFwokqxFiw9oUZ4tOj6CKK8j6MoqLvUP7WoZFeOwJcONMo3pfXVh64S0cHVor0Zijxe
qtIVd7lJJ41QR/ZooibVQzHVIZz+DPJN3MBsMrkSch7ZnSd+pe5628zXHm/I0oxlLTeUzezW+sS/
aXCBdiU4jxKKjMxvAgf2vYx7a5ujX9Dhvp5JOy184xEMKY3JpvWgYvFQjVG74F3DkpCqlO+6RHp0
UfEGFQui+pTrAZk63US4n++g+G1sSKJhNiGbS7MYW+IFNZfee5Wn7qOJULFK8hIqnVqgeaNcCxm9
lNZcz55f0hDJAcpih/m2ao1bG6ActlPnohWeGpHpvqsaYBF8KwvdNy0/jGoGK4+BJMh1yXC1mv2O
Lf1hyoO66ro1RbNaiKkYdRcn0dIkU7xXDRV6kggH/ky9xTR1dN1442NlPD+obVxpqvz0Vlk8ryI8
j4FXtfMzIolzms2k3BVNjfY1RzIFM43droac/UBZm2gFheKCpyPEkGlopcZE5eekzOlDJuYmhHI6
+RQJ30AlNMD5qJU54g5lFxKP8xZmeTtwJdNxGLrpCbei3rtpzizkgKQKG1IWO5va8bzl2FtUAxuv
07xh21kmSjNJqu088SrWzBh6W818fD/nSpxD9jHrHnLfXdxkDoJokQZTlrnlUA7zUhXjnJ+3LsrC
bJbNedqo2tdVwyB/rPqiuU3tJG76HErJMB9iBOiP1n1yfuPOnWqa26gcab+QgsZZYKJKLhPWoI2o
Km9RVsSaEGrSJNLj1OLHuZ1SCsErngEKT67dXOfdIpMxixdxX/twauWkINXquuSG1dFYhqJOMQMn
QD0UIFONlyUvrUag467kAAsMUsuyMC/6W1eq8zEjccD4DKm5tZs2mwhUAhgqEX56FPHGwAFHFYwC
CaiXSB2HAiMwCOS5I9zcvPNYXF7jomvdjtIE+BWsxnM6xGZhOznvT+XWA6QUA7ygG4e77xnMHwi1
J+umOo2Tr21s3378+40t4ffn5qvfLp664H77CRjCE1XYvL7pRHV+u+u3Bq4Tw/itm+sVYfmlle6F
8vtPBv89qhN6e5A8tcNxHxpNBOMnyf2fc59BkTr3XLfWvNk0xaP5+KIHnNjFnz7rCy0KSoN/BsqN
AJ3hG8/9hRf9PEQoE5RR3//MmX4jRk/6BIjRp0YAoD8JdCN9I0ZhiCggMhGCPBd6+pj61ov4wz4C
B/wTYhRLeNJ3xOg/LF0BDN8To37cAPHXsWzTlbuEZVri5xJyQgZpmJcYyGOPuQzJEE5VMM23VbxE
ZuHXYcYXKgl4tC3ACVgw8qBlC5uv5VMuNEMbX1xVFVTTR0jNXaRZsZbznQKuVH5MIVE1EwZq56li
l5jto/imjzZJHMYywDmkqo9pcq3yo9cdpdtWZNeIC6v2LLvom10Of+68aDen5824UsoERbTDuA5I
eqyBGZTTHMztUbJV7CUa5R+kWUfR1eC/41Byes95bXTHjvU86cavtemXrjiU2QXrNwIv+2jH7UKY
m5HrnAbg3LxsTepNMjySvtK1TTSOGiBFr8rpOqE3M9p4+R2e3/f5RiaHqFlDQSKmXTysanjOsBRu
nRVAa+4FjvRcvPN5SHIojLXNz8dpJdIl4xAg93hYZMWucesxAcbsMPUXE3CbUZgk27l/8OyyaIxG
/ZKCS/Ygi1rLfl3P9yGPgfTZnn7b5czukvGyy28c1EpeBjH1YPixZtdVcx0VhyxZezzI8kWiFkAB
ALOXz2GbrSaxrb21dFDwHRxeEreqkvM/yn/8CV0DwSAT/CtncEg/Do/TV0fwrT/05Am+Tn2xfSnP
KEgNXDImiPIRKB8vtn8a8gU/CZAnwf3UVPJVFCEKmn2Q4D4BafhrO+5XUQSGsA8CAzQJMaYk1Mr/
ie0TUHe+M33mY3BLErqKoKlIUQnO5EfTxyz1E4lF/BDD++FgxE/wHZu5pztaiE1Cr4ZKbLAYaNhJ
exQj26oZg/xwVZHpWnVA2Tt3jDBwSB7fNM5b16p/P8r5Cbth6ffpsjLlcnbd0uDokbd9uwC5Z/8d
8j9zYIDhP3yEgoY0CfFQADKvPmKYuWgS3MNHFAjsHdl3featUVKGcdwc86rYAQ9+7vkwWA0ybP1+
O5QR1WS4g7asQ5GLd7Vfb//z83546SV/HQ2/D4Z//6d3/RkN49Sw/M9j5PVjaR+/j4vkdP83W8Bn
0GEOIuCpwwrkQVDcv9kC9Nwi6H5g7HP71clMvtqCh+kZYwgiIPTeg6gnMOh6X43Bw+wM9HmmfLAF
iK7QQPSfWAOHwPn9SYJOX84IgoDMCaYYOo1ghd9HQkmLrEdoxjdDksTA/NDQDfwAZFAGclP/gKFi
num7gnnnLouNjsrikln7Lu/kcZzbw8zXCtGnqp+vuxw0rrKiT43XrpR7n59oaAiUbm5WwiW6E/lt
42BaXj8DYns41QGDwgpUlKNsFkMfb6aBNTpi8AdFZQht5YkuZLROXAUrKIN0cAs05GtbFGsowrSd
QF0BJh5mbNOa7jEEwqE7psJbxHkJ5JF3nhB2mCTETh01LGwpP5IyuQDhY2Nzv9LEoytVY6gH0TUy
mQagwjgToTeA4cTVAuMgklDaDyB9BSBffigcRDB37ywOBOeHOafbVoKok+aX9VSGI6TZc0euIT9f
EHJvoTCIPW+COrGGtCF/Mo0CerUkAbCzlzGHEU+qG+FN11lUX9kRL0+o0LjaRHbcQNtqB+LlvFXM
rfkULVBi37mCPOGi+OCu27IM6wRfl0zcGF6uZ4zuRFpRrYQKvJRcQHJcdng39PCeUnifzARMwOh7
98oAcJYdPOHpCZmDV6EnVOSXRc4OXc+2rUFPJGdXfrataHYJ/nKbZdU7TxGgK6O18PfAMl6htYMS
CGi97QB0IaHeujL+IbqgnB37kSyTqXznBigicLT2q3ItTxR5nT7g2IC2CgxJB8VJdQVnYFOCcqzb
Esr7gRe59nwPSAlV68l4mkRtpjNBKy1sszcYSk0B9EaKQWfBB5mWoeNxiKpkZ8rofJrJ08hhR0Tg
4HzN2eVUDjdxvU5K/xxVYwLl6iNoXp+oUTezmu9MT7bDyCTkDvkH7p4q4D36DviaxISVaZ+B4ACS
kBnge1NQvvsQMS8cWyCn2nwBzFHg+fielCDKWmq3p/+dA1m6rtQnj8ytpkMXVBnf2DG9hH1oXX0P
OTAc3rrbzjGoFjmCjFMyvKtZcnk6CmjYjSDp6YFBeQcyONVt3++AOVhGtgVFJUVSQ8V401Xp3WSj
XVZRHuRAxOkkb5YTz+9dLj+pKHmoem/RpvI2haSRVuUUZPP0VET2XVzXV3UNm83ba9ElIGWwT6hF
SxAOC+uees50NZt3CRAirO6PIjuWWX4ZGQGNA+yBS6NL7AOThb11ZqPFmEASGc9Prs03XS8XyVSv
fA5678QXkYh1l3yIEd0mXQS0ZLQY3PAUT3QHzuVZgLCvjcS7ZmSDriRZYtDatPOi0KrpGoSTy4o1
V6jCu27goFdXkBF69bam7Fi4bD2KlVDNigHrrZpkSXCzGrz0clAAByvRhWy1Q8U6mu9zy5d5Cfpn
XKzzhuy9fH4yHWj4rBp3pctj3bvhPfQk7FJKzxs8vh8J2xKp0iD1qj1CkQaB+gG43lVJysBP6V2Z
0i1m0U0ytRxy2xocSAzCOOhjyia3ZgQeEMrWhyHxUk37dQE2iCb1KYvTD6xuIEso7mspOi1B4hqN
fCiTEfjKTK6kAOdpDBgFzsATR1N07s1gBn2vzlNTXqZT9jCk6K4jwxoXJEAyWalxfJ+2ycMMUGWg
ecUVSTQpaqvzPt7JgezH3NtNu9LKDU/R+26I1mqunusOXsNktwTOxofmEKDSyXbSGRDB2uvjC+By
1tMgNz3LLmOShxF44xZ7nwaCF4XND1PGKu1Z+lTy6mrO0gdT1stclLvBh0V53S2q+cZ37aqzdNd3
aN8D/8FAWprBFtNkiTheyl6C5N5EpYbS8ZiWeJ81yWpM20BY+IrR2HcgXJz3/aZiRR5kSV0EwPBk
ukyd7iOyKNwY1DHdgzi8HXuAV0XnJVU3ti1vEu+ja+D5oIZeyptGgGllOLrJx3YVc8iWXBsmpdok
ntoQJYAgQSHIEbvTVNMvunJR9s3xZC1VNN52w6yxmt5PWby0c/aAcnkkdbRGGd+itD9Pya1T3fvZ
B6MGzmEh8vluGMRBKnU0fQYF4cRBhlZZyC5nXL7zSQ0ZJzjIiW39Wp1LxA6QZS4TmevGzkj3hlzT
0Vs3EgEo0EQwQhyI8dJz/qFsd0DRLl0UXStwEV7a6Y7M15UnrRZgpJmyW9S1B1ccUatu2ES2UZ49
yFIc7x34kyYHESid308J3c+ddz5Cq1AdpZdZ4Z0jIPeCilwOn2wLonH5SY7eJyu9m7iVm0x1K1TJ
TQHtP94E56PcdMYLOLhyGzerBtFdRKurHjd7eDeHaA9NIKumgb0cJiI19cCATl9MzDubLNumOBcF
ANnRfTVR0JfY3gxFOE/q3MddmKXp4rsk7fcz6K95j4JGPPhXaQhys1Ne9F1r1GwHl7WmwDcNyrao
lrdxJdcmBiFMSM1Zs+lqtQdstvsR0hrDyr1o2oA7sVb/z96ZLceNa136VfoFeIIYSIK3HHJOpYbU
YN0wJNnmAIAzweHpe6XLp0qyq+y/7rqj+9QQJ0pykokEgY29vrUSH8C0FOGvb+hSCr4r6f+4IYLD
CchYH0DZhUp7f0O2rlyMcEbOxnQnUTu7frBiY+nIQHqzfHYsszR0Z3uFJ+NWeC/N22TmlVOoa92j
CLGxSmXWQU7tCXa/cCTivqoMuKEkJOVtSvkmk9X1r+/ZFfZPNy0ITmzcJujmoKWE0vf9TSfQzqmb
udMZKu6pQYOcQoNo1cFS46c+6XUwddXByVLoMS5dG9wXI7fDvHzpGqwDtDwl+HOy4uvZaYM+VXFT
DtuuYttSjsBCyBrd+LVDpzhfigiiawC0DeI76k4wIEM6r/KmPKfdDiaHuOkfsaaKpYw9LJnYE9fL
4gSZ28b1MAVyB0wmLm00d74kCkSa6iOwx9BKTFTQGRwOPlV5UiMG3HM2OW4ZQMfGK5aoSJNY9Fg4
rpYcOrM7rJRfBnmqQGo5YVkAREvxJ6xiVzfZrs9cSE7TWtZDnFTegVj3GfSwCoKLZYEysYeVg6qB
OPSUye3SQMCgKGNUdtuWOspsenQK62DKMTYe2zncP4vMQV2houIi2U7d1l7UYYFuT7ALcV1dpz60
uXq5hq6XoYRI/X5Pl2tTfnFHpw68BNAHaqDYgl6hUvvQpeX1XLfbhuY3egSL1zTbkUBy8e9aYFQ2
YDxoCE3cSwfDT6+tzA4hFO+mfnyVLjSzqexenPyFT8nBtTL0nbLAwp5KcTwQcgipvHCB9LFxr53u
FSrv5yIvZTCO5qpROkiLGIxL4CoWF10aEtYVATftAfe5p82MXRyoUNqcknyJrEEDeZJRIdnR8ebI
uHS3lDzsx3SnJhMTywSJ3Z9QxVfDGfSS8sXZy6y7tp/XbPai0mcn5l0+dzzQvlsHWPF2skyf+OLo
wLfPuQA8kqWPk0l3oy9uGwX9Muu2mMArT09Xfc7BMqTn6ZEmWRa0tXcm0joQ5p29eX5jntqUXUgh
jgQpQFI0q8wqS/imq28l5XuRqai77DUV+LyKHSDa3g+FuZb9U27sQM0lFL/h1V9eB2+8733M4hbD
mHvJg5/rzYjKXjhARXrIVvOdcvvQE/bb3J68RtzTYav6GgNDdhRVFVGod7eQYVd9M13JrDxkiTgT
T0XG6GtKrJVX6Ous1dcFr1c++L4OWEdW3y+UhY1THDOInWZaz61/WIh1wHIUXQpIZaWXgu5UpfJm
XOrQ2OKK2v6tn5vYTfvtiLOSxUuQRY51kwwgynS79fjzokwMQmnTZ+MVAIsIPHooCwbFQuJFbXas
9aqv7GBenGNDVp2rdt407jt/XjvLssY+sJmtPuwmJ0wzK8a5J4Pkvu6peKhys8Ikit0zdjKrRCsP
5AZ+5roOjgwO8KIlorU4lKx+6WQXYYpeJYkKi7oPONuLcUYHVx9yCUXqSyNk6JI724dcBOiI1UG1
k5N/my0lKia1ufxDJDq0bCN0GhUaOi64hM1cTZtltHaeb8BHWDcUkkwjp3A2TrhY7V7PAO6cqKzw
1uXzaLI4JWZ1eSvEjJA38n2W95uEzVdpawEky24HpaIs9e555UfdQNB8AvO14HKX95Iy/9xn7JiT
KUiTk1N3R2glh57wz5fXNPVXe0jX1OdnsF1hv5DYdvRLM/f72dMiKDvVBwod6dpuqqBAcT64w84r
1ApIzAkS0Bue9SMwkZfZE4fCPqekOmX2SdrN3qNlVIH0BXZaUBQW4+u4TOsqkYe2K17LQCYyqKwX
l/b7DMfzKR3xouh9j9UL2mqlKF8Tmt8aqHmt/KIF3ww4X8puuuqW/BZ46dEDOwl1aEfnJWY1JDS/
PWGnDKSfhwtWO2mnX4F4oci6I76JO6o2AvVXVvIdYVj8qixe8nkNTulmZgMITAx5rSKfy823GZzq
aKinK42PgojiJtTL17EagwJYsQu9U+GEJk9Oku3mZV6PDt+Ybl53szi3FkZWoauG5zi3s13pmRXO
8icJpjRgJ9BWD5OyDhak286vXiaXH0sqDwUZ9onix8yb7CC1/LtiSW9Z1W1FI0N/aLeaTmvKycpt
SWhDxe8Gcd8I/w7N0cNSDisjo6lVT27h7mZtrazUOvNLNZvoeJbHLLXuaJqvueU/OmzYg299yua1
Z9hmnKYr1aS3w6TXjE+bJC8Pl9K1HTKIZ0NYYhoOJIkpG0I28iPJ1zof94mbGCxuxbVgVTCJyo2I
LEKdYd2eMvnk+vQIWHItWLctzHIFwnVlFeRtUOK+JM5mYeSNt9aBuzidqywPTNGOgfBaCAn9Cc2e
3UzaKTCvKrXSgBb6wH3srdA/vMzd+Q3qlnmJ5hEojj0f85G16zQB25xZNw6brrLBP+Pyt6no9smE
zx4bol1gKqM3oTOAeBS3JXHYwAsVs944hd40j32S7CWzostnBqZoPWLezZ8B4q1NbvaAqo8lt2J3
maPLlMxroORuEss8PbYaZ1RqQNfd+YDhwdDtOeMbhxWBuJz8IPrUVn7vp+BbB9ccy8TfmzFM+mWv
HfvZz5P9SMV+gdbe6eQgFvnQFRvXHWNAH5taSaxA9dWYkMAvihvAblnAj5KIrxm3vhIuXsapfOJ1
v+v9r1zkm34MJmAPgRTqUSl2IWtjS4z7YvJe7DoUkt9B2cXGhbPbOKE/wthz2ukTFM/Yd/J1WjSf
3Wpz00OMD1hfP7UpelrYAFSt9qVKoXHpEytL9Ohqlge9yvCe3b1JGU7xzWe/zFbckO0wod7EXuHl
DwOVjz2dK/xuKLi7aTu8sFAoftg609jV6YSP3tOBqHOcY1zrbM8nkAorCRXek15MSb33a+urtJyX
jD06Urx64FVola68/lJKCrRDvP1Y4e0UVfc55X4d/KZ6/dvaVVxEAPzFvUuP/d0JgFLjpB4ZpzPr
QbS1xa7C0cuezant5ebXlyIXPfEvIwaKexhAGPV8uN7ci/vqh3593c2AGbWHOhnLlpjQxij7GwOa
twT+zMHbSwp2syn249jsUzvD4b1bEzTI0mFjz3wrhvZUe+Ptr2/rBy3k+20xwmESAbD20yFoIKUp
gYRPZ6rupgueNBUhMJ2RB31/g/Mx5sizbFZ03bZPXfOMn3YEMNjQb/tqzfNDM95YgC4BSkZpt4B4
dAMzA6lJ61CtMQvDMnv7dsvfbUHfD25/mFzea+cf1IP/gSb/jwLDhxf6v0i5pw7Og/+sQjy+yC9/
o9F/+1N/aBHERR6O43qugP4v4CiG2PeHFHH5yYUHcAis9hevMX7yXYkgyD4gAko9hx2JQ9LDTXwX
IvAj6uKAZMOnSZAM4vN/o0Pgmh+eEGgElyAAyP44+7pw3dpI63n/NHqalyKBYf2cZECyggJtHdgv
rnMUPzIi/gro6sS3WRPDd2GGGMuxV20zKHXpwbP2PomL/PI7arhKx7OT7Ht6T/lVb75ONooTpQII
4V2xt9Urr+8r57oYrgxf8yHI+uvSfmX6KZcxGa59eeM2z3m6Q/0AqI5WUCAiaYK+Ww00JBW2a7gf
YB4I/UOBM1oROU2gmiAB8giJG7veEizpZir2RQokL5DgxdbJi0iD9rn+Uiig9aGSsW9tJJqoMhzM
la632XLTzA/+vPN51IByLlYTRzc38qc1ajdWrxoa1+N2wImMruDCQb/UjDgIRqyIdRuh9jEkdkzU
dHGqVlOxxd+ocQjax8E4BFhEPSCuMfXi+SxqdAU2rYlbHFT1GqhsWaxrwNxlBP7fwE3DIonK6P7i
+SJrPkc1sJ4l1FPUqlUzRljzi3xfslA9NRzFVjQ/yT5MQE/ioNmHlQyhjjR87eVrr1wJe50u4Yji
cVPZUUoCbf9mIaf058kDNN+5ZES4ghLhYwa/nzwTAQsN8tQ+e6jDWoD1J9LX69LvtomVb7M8XwMu
2qLRvc7qCy3KQilI0JcpeoT+oZIslmwEuIBSIgXiD4RtHnA6o3lI7DnquyHM5ytSVWFigZG3eSC7
MeA1CZoSu30HE0mFsu5R+0nYy5ecO6HBeaiVKw+vjOJmWcLBupmKIXS1ARYCGpm0gcdA2w7PGnfc
tI9E33Zil6WnCm3p7rnlNyNA1bEEs/4yQRMhQCFSdFuTm0E/X+pz66afzrO/qQk8PEWQ80M2PFvT
m5U9kuoxxxtI/Qd0/Sz6bPJHe8Z9DjiAcGASzL9RS4rN+ew6OFg8SvXM+3Vlzvl4bniObjAYEftN
eF1k1BjATUbhgfCjIXnz/OsaEviNO4YA4mCBykM52SHJTxlYD4vj7Q3nVn+tnLe03yiToQFxrPw7
QXYCu8Owhi9i7leJQnczbKaVyK9r72bwDr3/aSxvlT5O/o1U16DgCu9IId3I/eLsgEaTco2H0NR7
oVZJe57aB3gwajtm3vXYPVZ4gP2zqV5SPIyWOVfNo8+vRrFS442Ha9RoqRzc4Zpa+2V5KqzbVr2K
BM32U863pX71hk/4j7J5nJINaeOpuZnGO+7fKWuXpysQ520e196Wg2nlEf5W7X3n38BTIVjovzjs
RePgZ+DLwTpRDJHnxVAdveJhAgBvKvQa+KNOzp1zvDFYlvrTqLItrbEgGfSdShe2lCQGZL1xemgO
6FbYSZhOM5Y3N5I4bNaQPGjurfsU9G1XbZr+j4foX22s/7Nd8x9/6/9I8R5Lxa+2TaVyhLeVn//X
auiHv1KdvmEtF8/un0K++x8AMjYOOoiscb+RK38K+eBTQNQhJ+Wixn/L6ngn5BMBsy90fPBuFODJ
n/vnRciHsg8hn/oO/oKU/2820Et3+EOBCS0YF3e+3eDPxSz3dF/XcAnftx0kv56BoYKh0J0C1jmf
/GmVt0MXvRuq75XYe3vxTzUtLukhlQeFgUcA5/3A0PFJzIK6dnefVnwjEyvSpR3BLR3Ssry2Rfv0
68t9XONRevxwucsIvCvXaxwAakR5dPdkcjaTDWYXvSmc+OKy+l1fGwlDfzOcnsc4B6FIbMTgfLyY
zNRc+7Ar3avcW7nQkhvp2dDiINNl/Eb61bXxss+Zl5z9UgNSqAT0Yg5gHTJZkkAB7O7dwbla2vKw
9LBT8q2u03sq0j0UpnNf48/wNn+t2uVtMG3Y9v6VV1V3sGwcu1KsJlsdLm+zG9SzX7mrzIL/qifx
YjcrSw/HNGfHhTRH2BThXhbbyQgn7Ft2U6nuYjQCUsDFFBRN92SPydlx+p2T5JEZ04DodtMw/BAt
jWcObaXT5gmSmm3ZaLnIGORSFynLhBVrH9N+NCEdnS2HYXq0PVRicEj3HRokV7QadDD4aI3Pd9Ty
ABObYzKU19ByHwYcpAde36VwXGlyJbrhKEX1VIr8sw11oBHofaJUKSd4KyvI3TAanyqIlIsp73rp
rjRJdShtDIRTxKZ3wlb3T5qn+8yrGYzO/dGvdFwYdW1GJ+QkfRD917IwR4VuQKfpNUSui2Sz9Ans
OuoAu/K2S/Gav56Sl1nww0PH8FwLsGS+h37UD2VHCbFFjmzp7icfzrVkAmyZv/76EhfU58dreNx1
EV/JoQPQH6/Rz0lReaPb3w+utQN0f2XP1XVeO2HNyudiAPC5dE/J3D2BQ7pKZLIrafrq1uXzb+7j
b54IRFKgNrcpR0KBe1GC3j1+RbZY2HvwRHSLjpukeJ3HE2kZSAh6U1gt1NWxekoBs3RJfWel7lZa
qCEH+P2G/KuBbPbr+3F/XvB8sMDwzXGHM+ensW9Bx0+VgdPT1YuPorrDHfjkxi3KZwjLywrlZ6K9
Vc04ilxMmhTezmkzZ7C36W6R0aiK5zHLV5kBF+rRLmgHYOr1Ut2VxtuKFE/IYqA7TWhiOBbfpBJg
TSXQzxsomjQaLpsa8QIW27RD+dxh7AI34VvjN48u8FdtwN9XpjIBW7gTONA4J++c0fkhlXjGZ/UK
N9FrdfLa/LOY0ebUI1+j+7Fn4/QAa8lhHJMysET2GbDDUzsLFSqcp2tWbzKjYP2on3p0BwMBd3Yo
ZYMGkf0w5HgLfQ4pW4JHKMz512POf56LPsR4MIcuuEmE8/ywKnYe3CmTaLMHWYw09FLSxy4rkd5A
NrJawA0v5Zrpi57DnJOk6JU3UwAHpYZ+nOAY06VfVXEeXfo2MsgwHJ04f37QBh8PXLaRXwKXoV2F
dAowLyi118xG2EAOF7FJ1SNyH4AQudt8yr8mZbtx5FVWsPWliVfpL/Db3lK4iRwGxFfR5o7T5SGD
zavB+vltHP5VqfT/ZA+C/bKYOg/mRQ0fUMjLH/jefkCMImoEKMguokjegZCYTsg8QQ4vMkoASn6D
/v9bPjn/+VZb+B5H9+xbEtpf5ZP/H35JkELlBODSZog2+a9t4nvp8quklEuL490qK1A3gAqGV0Gg
R2fbPrvM/HerG/guz8pQD9yVytvJJrvAKEDxjd5XvDy2QBIo/JHCXfs1HDO24I9t71Z/lOBoOf29
LeHib/jpLoD04n9YZcGM/lBRJWJks5oHB2SfqCOtLyTfFRHZ4zx3aDl38IrNY/FSXkCjhhrgAADK
yqaPWnTVmfKPGN6jnO23vK4idBbz0Nb+mbJikwxzdyCzQZtua8gUOrAVznm5hbvJPyONYU9YmocJ
iDmWQTz/9brxcan+NrgoclE122g9Ybv8ARLA3lmIHPjUnajQPUiZjZ5EDkHU7d0zJ34TVUbDU8RV
s/71hfnHmhFXhmuZIMMQ9DjaXja/bGrvPtZiyAyx06U5t41zxQv7IMcXj9bQ+kSQTM7OStEAIsUq
lzXIJYEWxwiVnkBoRD/2pnLYAZtPhP0C5VBu7ysYiIcafIhEwEq4MIwnWN4wV8MI6EGcbdPcJsAq
pwogFKGHBJE4XvnqtfScjU4Z2gndoXtxIkAlK8qiAuxOM9PHJHW2uYvXRQzdHLi5+oQi7IAQjWAe
QJ/9elDIz4MCGw3C1Siir6kQl4ypD4PS1RqxLFqeLQOmtcuxT8364LiwGWKl7lmxV3W2refmafLY
qrP1G58hFIli1w3L2m2G9SiW9Dd39fEwcfmkPHGh/G1MUXxQP7b/eiTodJUzsLPw69AqS/QffGxm
dp80q27ee375G3aF/vSw4Yo4ngCARjsezM1lmN7NjRaaIlAkh50HBNMw/2h34tEdiq8VbWC9LhwZ
lbZ04OWud23auesh7R+lbmm8UDOH5dVkW8+KVgtUYxvtNS03kGrR2GF+Gfl9/bvx+Vhr/jFAcEf9
4Y8iP9U7k++Xzey2/Jwn1hlJK0240OvBgaGnLFwTTuVSBBPXGwB3dF2g/rG9KhTaDMEMPyRCYOCz
E77ZpEO+kT7acVAjRFTN+FeX3I2NfuLp4ENG7ZPY5ALM3ZQ/FXh20TgV3VYBnmkRdbGyvWIOyZTu
GpFt85belZUoVzlLRdQy4GoWIgHsUTzBxnk7ldmrD4eu9vqHBpE2K9YpGqX5I/Hgkm0dPaKzS7dj
p+F+78t8DebqXo9f0kIi/aFUdZxNkw6sGQRsBkVWtepatXkbzYp9WZCftHPq5IhP6d7rAJjbhrcr
IBM6aHIwE8oDGzgvth36fhrmPUnDC63W23oNUfF3tdHP0wkyJnOpjYMwIQSn+Q/TCaEmi0rSmZ7H
AZJ41b4hyWVnKdRijkLxWD3QHKtIXjlb2+vWRjM4k8BpVuDpLAI6jhxs9KgslX29oK5zDboQXVQF
tTLXj/m4yZheGyTya8w4+MF9sMBgJjh9KwVI8mG+Kxd6cPnyiV5a52NXruzB6kK4NQ/Tvd0loECD
EWjv7xaTjwQY5iUOJxCQXOhoLuyEP0aM6bQaqYR34F7B87fvxnvWARXS4+dlmRT66/mnRQ1PI9O7
0RaPrav8IG3qIVwmoIxViegUCI7doUDTeNBtWHMXrIJmwKyzz1Si5Y4DrIzZEhEFhilR1RW6kjup
YG42/hT0c3H2Gl2j0d13UdOi7lPOqlAXY/7EwrlGT0JBPwYTg9Mrk8jyyRRgZegQcMFVTmSwIS6I
cCDJW8KUE04tfpItbRWliMzJE9SmWEOvLDp2ESUw/VVucfktBEyUVzUv/PVk9/AdeJAcRlyiqriM
BjyE4awXAlNvE/ZIBJlsGlPpeBu7sdFCxsfeITMnTJG1QxukJDiDSmCoZSA3YO3dOBPZJGMRZy5c
C45nm3CAWT2glY9+KmE4UaMp2aVIfSEuzU5IODjSRN+nWo5bD3BRD/N6YJXUwltB3Mig3CTkHbLA
Ug7WjnTLyjqls46pU3Poq3hvrYucLdoPYl1r56A0RTIOOiCrLus/KzKkkdcREXkTwF1hsiLs+x4k
jweYpcxY3BbzsJGaYGSGYeV6g7vyu9YP/bSu0PYnIemtZAtJWwe5XbQh6ZSI5vxepOwJMVB7j0jo
2B6DuIB+ajKl8Fd6ZtlqcFkApxoduAjpkJa33Cp2dkgCrdLup13a1XGKjBoYCKwYlpobWMjR99Bg
0FFlcOXV21wCIGI4WoWj6HykvLRZUBXLGA7FtLIqGXl9s0QdyPfOwZErZ/NJj83jb56Ty6b6V6vg
8ph4yPmFcoFdF97XH4/PPFlKD2Bcey9n9Zxkbeh5qr6WwEgn5hehyDiMkh21g0k6TYjUKDR2gEvU
K+R/6XhY2jVqwlflcB2z4q0s53ILK/Tym13mW0H0022iOoeyBw8ujtUfV7Gir5wy85z2Pp04BzDt
3+RNfSOMheiAgrmhtsRprha4VWa69lv7aLQqEGNhzzEscMGIiCkkckjAcs4txriJhq4o4xxUQMo8
JxwRNRAiOcoHYIiNh6Xt/VhaMsg4TuS0diVSK9Bp8rVpgRm1Bl7NwQtyF8IezqOPzpR8USUHmEHG
R8rbW0yjh7yvWdhxP6gnpKS19oQKiqkHFxDlmAzjH32H/3/2+9tA5b9CMunlsPLPjfQzvljl5ePR
D7//Z/Mcgb4MQCuBjx9ftHJ5qT+b5zjjofi7CHf+5Sc4mP339Eec/+BRQTkIx7qL/yNQoX0Xn5F5
cfn6Flv4ULK/6c/k3xz/fqgF0VtG9x2OVDyfAm8UWf8fp72NlFy3yWbnvm4te1PC9Pxoo+lrCyD1
tDmM+C9r1xpQlHT5oaZD/YgUOFgTWHZNwCMijQ55XDNWU27dJcK9s/mwHATvTDTWeMz7Cdv4u+H9
foJ933z/eKbCHbsM6eGU2R7GBw34Sz39rnplI7iNpkmH+95Nmm1f9wa7u80gAI9Z2Jm23xBvHhAq
iZbSr69M/u7S8Ar6DpynOD18cxS+u3SJVLVuLjJz7xAlN3pW7REBit2qmB30o6bJ3o81/dTn9FYa
Gy2yIkG/KinkNSAhHswNT/DgGxon0lzsPPqrbAr3MKrjb+7zUnH9tZZhiAR6C/hk0cEH3PLtax3e
D5FGoozuJ5idZqqXY9WKDD32BNJZtnhXMHesMlLZ60mWZZx2G4Gcz7jH5r0b1QTQf0nH+Nc3RD82
GS43hK/xwCzH96sAk/K9y8/fDRwGTTmzZPMDayv3zkkp3dOy3hZAoNedC8yZKgxLdkmQsuvqarIK
ei4XmGvKziAEi1L0vw24xMZ742k7PxkfiEQHL8mVgAxqFfm4KxsG3Xuw8n8/mMCD0PjFJ47TNHD/
j/du9abF2JDpgTedQUWjSLCQTCIXgYtYLwhhA1l4Xpjeo4/aPc4FYFlD572vbWCYdRv9eiy/tb0/
fLho0zA8tWgpXb475fLlTu/HEuf6ZCl0PTxUzeDvDDBi3iL0Dd+B1b6ZmnK0qJMXYzwfwZ19eRgE
Ss6pZWSd+FQfhmRGLIzoQ+oW9YPWHgsyh1VwDIonC3lsB5EB+agaUBtIW+rWA9XprZVgo9YKpooC
2TlhOVLvOnUrBD84lr/2vIFsJeAvTGkgqshry7ez7h4b1HswARXnpubZdUfY3p/a4kmb5RpBs8sW
gU/rZhlR9zndcp1W3k1KivZ5hrIQkU6jIdwuR6ThrVTttwg8kb+bluxjBY9piaHE8odvIsCX/MCD
f3ne301LkRhKEY5nHkS29J9kGS8k10A9sxGuAtg4NeFveY6jE9rmflzSJI07307WuZWrEAGD0wnA
uxMo6bkhSZtlVbv8xJS7bOjSHE2CXq6TsuUTEcNLZ4i8qbpJhR6sgd4AraBmiNodPT0iKZg4+0n7
vzHL/7Re4YsUHJzM4K3BYoDwkB/eH/pgqkhS+8FYZomk7xRXec2Hg5XNUzyrpLuyoM+nlzSQX09S
8k0C/ThLIdg4CKVhNtpQMGx/vPQ48tauENj2UDjuzm3kg5SFf8UB26NlNx2VU+4XS8OrP0+RWyGT
tPA8HcJR6AdW55Z7aDxtJNsMMtrIVqRmy3U3GS+yJbzaaabzmNB2hJcErNG05Ba8BgVMWzMHOzvO
LQiSyVkjk+qSdjyZa42knEDwvIq73isiNbV9MM9lfhxUeWMlQL8pcPFxIZ8s4lwxnF0CQ6wKlxOv
TrvYp1tuZhm3blJD2wCT4i7FrePKVeMnzS5psjirkamQwcfS5X0e5ZAXhcr91TzAotdi3RjSdrdM
VtSmFdIop5RvmW1t66wWa+MsW0JaGmQZ4StZip3KVRfxGukjtX1MW5TrSgKL8jNzhlDaRshRP9UN
XxBsytRaJvAXNJZR23bBg4rZdpsZeARyu3IQDJi7QaYH8Pa8LSNkTotI6MYcJb4ZL/KLT0x547Ul
AKymU37vNdYm6W2MomqGLYLtkjCZq26TaDsNepF7B3P5l6Ul4hn1cgcHf7ueCh1buO/t6KT23aUd
i/1n/ORk5ScEvHrIt3TrqF6sEZaVZYd4w+EWaZuRGGh9ZYnDZCyYbTvVbYzbv5AJT1hDdQfR2AtV
VsWpP3eb30zQj02ly6OPDQlffOSi24xFlP1QRfQmt7hvGfkgWG5uF5X16Dp6N3wCIY64ZcgyCTC4
tBPVC7Ja7cDL8vqUO7qLEJPGtx00x52PU/ivb4v9/MRSPLP4bho8My5lP9Kyfl00y9x2/oP2JzTT
CvmEuu0+R/QuVMXqRY0JpPYpPQ2dI3bMjGJXS3Hr9w5CqJJiOORTPxxcJ22joW4FQvCQgqVwLkwq
liMzuBw2Q63GCFHACKMbmiGyfQXHakXue3YDzX0K3MzOQSrpKoIJyIExLDaplXzqG+pE3mLDySat
O0tMe9LC/dQ6mMi/HoOPTdrvnwz2WSjL2HJxfvy4cgDLxbczJpV86A2HeXhmWE65l3t3iPPaNU7b
/pFV84/aA0EN/rFa8l3UlDYXNryHwKF/6AoPhY96cuHFw9LTL87gWTvKI4T0PaXFyG+bznNiXrlu
UJUjek2++2mkPfvNB//D8fPbu0Y7FtlPiIiBkelbBfVuK5qQ8oi5Nhb44JPyIOEE8zt0N9weQOMo
hl1SjtO1WIrXxWHtbU+DBi13NGng3uDMBHSyq10y6K07znwPrzcSvSsgEqVNuk2X8CwuaNeFAivc
vpmta6S4I+4MBFs+lnFiXNjOsyE7LMjuXrVy3iJoN8g7r3pk6DtF0zIUGJHEh2UWMmy5oCPZMrRM
/ak/Wksm95pQ8wV5bJvc+9/sndeS3MaWtV9lXgAn4BLmtrzvakeyeYNgUxS8y4R/+vnQ1D/DLuqo
4/zXc1MSI0QVCkik2Xutb2nZSxBahym2w5/L2f+dQD86gc4W3X9/An38MRJnmmU/1Ltj6PyXfh5D
hfMvmlDojAmdmTtsc1/k5ymUpNAZgcIBExHXWyzH/x5CObkyEVENpHlJhcKebbn/7xA6Q8moedKD
pPKL/VX/j3qQ81z7v3uFWbbK6/6GYnFcTN63czGxCFOf62awKJzGXyrPfkXx2oIXTfZGVZsbK2Ij
9csd+ptD5G0r6O07bURrNidIWo63utlAGnA1Oy9YSO+b3UyKEy81mjTeG3qvXeugPeu57q2tbPQI
GqhQo1KY5RRQU7It/5gkPSxf72PkOcHPQJ1/Ox/NO6P3dwPQkyv82Qitcztudk4jU3igVKbBifS0
dZxztNWE92l002nzzzfh/WIz3/f5Ozj1OwI1CZjJ9zOtW9dR24AeXBqJI4/odv/01VDvAgq4wdOk
jOMg9eSDX3dTDeQ7wbjAxmZseYgpbpsF5ZD6sosszOatNe3ZeNKv0J4GzxkXqYvxyYw30BfWSrPN
Dw5ON6f3N3U0zW6fdiyP3DHeHN2/TLHSmPQ2jmmIWFmKTDV25KKKAbVZFqXZxpb7MAy/lhAgH8PB
X0OEN/aJqh9CP582pksHGhQ0LjND24/SahdBMtB5qLMPRubf3CDHRW30hiTCNXazZxdBGbhRplHK
cAYoPPIlLidz5ZrBtJ6y3luFqwJnOB7QWC7/eTjcLIRvN4iFaFZrsiLO2YPvx0NbQ2ipKysCyIpK
T8TRsSVFAo08gh4LlOsiaewLFORlXaLGt3xzLTDrfPCY/N/Hv08ZlhFJ55p553aEFEHR0sTI4+Xg
wz/CObXSReVvKUrhMUKiHxREapjWq62X/nFs8r0QvQuzI0y2elk9QON2DgzrVWqm2sEaxN70o2RP
kR23Pskmk/9AcgLlF7D4KzGKYh8MHFDy6klS1VqYfm9vAKE+4tgotnrT/6EKW97rTmzS/0A3QAun
39udftXgzuzNofnm4MP03LjeA0ypl1BdIEUjkPLT4CHJIK8UffrDrqx87bVw09zk8xCjAe/bsQNd
E8RLYsCMBzcSf3jMdfXYlkurw6zPqSTD2OBy2x0JCcb4klg27vGE/mHXLejDXdPOnjs/+BVHXBnK
qOh2gs/ZlVr0hIzTWrTl7Lc0j0Ge16tK1//U5yHk6+4y75pm08fRJzrzR9EYOK4dAd+DuXht1+ar
nowcOub2v2a1Yj819SpVIT9GTeXaU3W4hXLuLUpaM+XUDh/MEr+vCPOaQiAsg9FEZWi+H4lQ7KpE
CwA7lFAbMfJumMMnWuHmMgCnv9JsFfwkuP37Wfd9LeBt8KPtYkGjWwFuz7mZDAfBlUiHwR/lFKUs
gTfQRj8ZVv4Xo+u8pWHg4h1m1DvE2h06tZVyMQBgcLhmXfHUJg0MmdzulpMvXg2wsjr81sQXDfwp
Vra6tBmAUHHcwDWXljQeM3QqY3exCgjClVaXK5yFoBryahMaDDZHaMESXD8BDAIVGCP0bsYMtG78
QOd4XIaFwRk4GuNNGmHJsIT4XIH7WqZwEDBUGuvGt/6wTQ6LvkclyurODoSy3QdTxt+9rB41Mcp6
PCcirt8/qKpwwk4A3lwKWbWHJLCfa4dTUet7I0k7SPGmQQfv7Xd3dRCRCiHDQxDZePgdFMwJ2B3X
HJ5iAXvmny/s96UNSbrPDoUyLXPIbaVWTdTV3S6OlyQ72PljjZp7H1YVjUyzGPfjdCzi+3/+xpng
+G7dpn7EvDnLYSnLI4a/ObfEoSO6gF3Woq/0cNXa3ddgmEgOQJTQCxwcvOr9oWumVRkJe+OpRKeI
0BRbO2IOEMKt1wUGeD9ENQATCL8ylYoVFKJ4qYWW/cEq89bO+nWXgdiEpDsP8xrWN/rYN28YTPwB
PBZ2xzRpYib7nJwI874aMvGlj3OWGbdJVhMedtG2zVVPpj8GUTuHWiOFIJKrKocUAtC8CZNPpqaG
pVNnzipxUptpu6xWvd35IFw28dzAdf202SJekBuz1knQmYEJXtIfu7RFs6lTAg7L5eC52oW9gL2R
iT1gGpkWdZercxlyzGwNUW4xw7ZnXPY2WElFMSQ3k3OoWcNSiX5YpclUHZUGaL+xdToQ6WMUxahY
jKQCHlVX+qpw4n5tVMYWUh6t6R5wlBO49n6y5FHLIfOkU3EXOlJfy8Hx11rrtWvdpwcSl8Nd3dnb
DwbM7btjGkKHcYi0GG3YvAl//+5kYRoGSvYa9BcPN3GIt2yMvzGBt+dxAO+R+uRbAfz2loVoX6Vi
N5iOgGDaxuuXvUlH14ud75qHseyfr+z9CRwxBw0r02A2RXqIceNW2KAsROleDYjOguLU+y4kPmVQ
2LKSVR2yqvzzt93O9fO3oWaGBYkGkfPJzcTbcwEQnyD8tG2SLHW98he6r2+TKPmO5O+CDKD46M7f
zg4mEBYy4SijU6FEfzmvBb/sBHUi2SprhEYlvRGWgIUZq+uqfqHHmr/pmI/D2IABPI5PaQ4iORmb
aC2G/dv+q8o1taNPzMIUZY+56NSqzGHfTFB0/vnG3NQEuBlzChgkTESVLMmUU99fZqZiK02ZchYx
yo3NaCTqvlV+vPD6rJ+FPMaKEACxCcNMLfJxOpOtBJMZutPaKatwFYluPxZ99+qO/rId3Y0hc//R
z/tj1jnVIUzMcxEi+DOi2j3RmkyWmhTjrrFgwpKMdYwF2XgQlqVR+aR+kRZBGeUqh2Dc1BboF+bw
u9ElH6yIVtKQ3rYY9n0eyWPaCmgsulNDsRrPqT5Ne+6VwDg2aR/M8zf28nmszt16miEuw4gd482j
ZBOaU/8IWYDMYDyXLhBlpc5aPP0ZUO/cqx53TpSpTZkoAt3ESD5Zy4ZPUKTcCXSfZA1d4hERKeAZ
dBRQfj4Y3uZv6wJXiMd4nmR1zt63p6wwJHPLKapoiVrDv/Bf/qHKiuA5TmWH8VPbTGuernMopu6q
3MwE8Shgn6Qkw8h2tOEUcQCNOH1Ec5pQpr+yIx555rW71DPSffL5zEwAhXtwBshNorHIqVLOYeod
tXcnttFN3Gx0bbj+8+h8O4i8W0FIr6WagPOLgxxbpnkW+eUlwhWUNukEnD/OcOPm7RA8RlgDM3Rn
SzNiwQt8itiWX4XLooNvXweYA6g9apM3z2Fm88Hr8tusxesy+5UcTvVoBW+XfD0WpSdJjlsK0grM
nKKnMhDIe1PlbGB4fdBa+f2xmhjfaKsgKIVQyZe+//lMT31a53m1JATOW1G9yxZ1a9VLYUy8dqIJ
GUzubiBAR6eg+UzOiLmMgvqMZ8teRSDtoO2hVSbY5cFxMpJYVKmvayMPFg7xc4fApdnUl/IedSjZ
QXkRA+LS6j20MTamXvcpisW0I+rgGKe688Gt/G1KpnfDz6P46vJaebcliBRmut4BfVnqtT8s7S7Z
56rZFPSJmXF8b9vMZ5d/Hk5v26N3wwmJAJZATPoO28jf3D653dDmC+YqdWUBUcqRSQYTqqrM6G02
/OQcETqa77PBWPCSpvPRjVCKNAXU4bRst62qo9fuRDuFHWun9cfW7dR2qOVBL80UuloHcIpIr40G
2Is0lUM0OPl9kNTjClV5jge82DgFjA576jgi1cBX4vHFsKvu1NjdKwwehNJWfBlQSpGHlP1ge15p
WXMGLl6tZTh39InKgR7DEm3pUbAShZEeOA7CHyvRLJW4zHVfwfKlmbhtYjBmXhNF5xHtFmE/hImW
br7PRbFuirbbJU3/BSGYg8OdoBWFfuheeqBuCxVmi4Ba/9Ft9WFdExO4wA8kTnDSEiIrG7mlmLbj
AUabIqX51BZe/dyBfSv9bUDB6dSb8TO5aP7Omkj1HPCJrkbPbc6J2a9DaUQrHCnig8cr5t3v+8fr
soclUZxSH3Wt29fF5QxQGW6D2y7CV54QwLlQmiRuz+vkOZfVtcvNvZVH0zXWvG1oy/BOFyZ8uusU
NdrOrGBYjdLMLs1JA3K07PtheujibE9VfdqVRfNQKA3iljf2G/ivazI9oTONqkLjF6hD50+XxrSr
Y1S0DXu/fF2IMj0otTOMPl4lQdBvCy1CTtUR+acVTFqBIhY2I4rU9l7N2irvYlYvkGzqgKeuRANf
Zw9lOz3k9ojsVv+uRJYcPVz3184HzzlMX+AN/yUW/78S+AclcALTf5lP5niQd1HF129V++2/Lj/6
/9q2cfHj26+F8Le/+pcVR4h/ccKnAvmX5Iod1c9COLvAf7EJZ6OFXOsvodb/qLEggVhz5RBMCBVL
tIG/FMINjDooHDlkMlHOucX/iRrrZqtAw8sFSY5RyESwafE/fb+mKCceq9ErvFPUm8jyY3Tso0qi
B0t1tHVbj8/EzPy7GdXnDrH3n+mbOIfYvgfYxGLKmg3A4qb26MoI8pvllzAZsx8k1flnTdM8gFPW
tMnqDN9EFszRXdone16oMnOwPtsw0UKOmSvTHZ8tSignGvPOCS8PCWpS+6LhLNj/8mz/rng/Hwl+
mUzm62TbyzpBn5s55bbqMDjsNtuAxVRRBAGliy6IIEKZnPrBdbYeMXEqLuyLgW+BteFYD1I85tKL
PzhH3IjnuF/CpHExC0gsSvakO7x/XvjOrc61G/3MvpTyLHqqK8hSwUIgSK6OzG00VbgmnXY4u4b7
WiD1eNRzZL6jH571xN3IMAKFTYzatgv9+D5wof9W3tWHvpz6QX6q3NH+oGQzR1u8v3nCFowv6lmE
KFCAv7loWJaNnpiedzZIQItWHlbStes163Bs/c+tOxioWxt9W2RTvQS4PW6rVi8vHWeOlVsjGtbX
2Imhz7jBuk4ideLkj2MZ8sN9zCbB6dvsucxlfG7IaFsGltWf5kPwih5Ejw6pbT6XIUFH2lCXr5Uf
nTt9bL8XOEdGGd1NuVEeeEmEiz9Dq7cBx4vevit8UPdej3MgMp30vpJ9jLAmkx9se263tDxPDoTc
HdpCc9jG7VbdhW9rWxJqh52xKFCFzQ5+JMwF3VkAZoRCMsosFtCi+TLOD1vvo2CrWivl4rzwrOzQ
/GDd/H2IedY8vrAFkVlkIOJ5P8SMlOTYognCyzQno1bB2GzH8Q73Sb1QQsVPSRvGT5TFK+IGLAd+
c5ZEV9vJSLzgZbd3QRXDlGzMZyiIwf0Ug4qbmevVV92V5aVWw0f38Lc5bL5gzvPcR6q3rPnvLxiu
e2p2VRJdvNTJKLAIcVTSIgtMDO2SYD5rXSahQuiuuyuJdfXo+8GPslZirXTNPLj1HGUwNcmGLvNz
ohXGIhrbZtPSNEGSajx/MJXcbHUpvSCyoOFB25H9J9uf95dLRO8gVD9EF4J1qUH1MJVyKbc6HUlK
sIshxFrUwyRK7vUE0qlPStzZSoplZPQS5SQxDWjgNuz5N2YxuR9oD9kcvX9ZuY8GiAz4G+jmOdLc
znReoA+NC1vhErJnAcRCKLqqpbrzCVEVCyUTb9HKV2Q3lIIHA0izVY4bg5L9zi3GLwWBExdVU5lm
gqo+Wxl4KRLXodHqRbALbTQAuXCrddtIXu6k6gDMmF61kBoCwXyqynVMEUxbVCLBHSebu9YJ+yOF
yT9NvZ3LcL04TKk9Ed2aUj/DVvEdTQ2p3HuvBMAqhZZdpgxAKV7B4KJDWVxILJHbuk3rtSh067kJ
THaogMQRNc5Jpo17tjTLPQsdpKtTwOdvOP2fOmJF+9IL7q2pD+6DifEkYTOIUqg7a/7Iu1NoD/eJ
ukvIfj2G9iRPcoweYxdy31hN6UJMefdkR433EHMZxVB+Bb/goW1WdNTwfhE8iwbPbrRsqfX9uLbv
3yqfJUe5az1/aIGl8FDExkaOEtxP1r9G42fPK1XISTO/q5pZ/psbu2gYQV/FlcTOodMkazpDLeKy
0j4RaDcsTTvIHzsPqI6qfHHXO22waVQ3LflTe6i7cgty3LiMtpY8UGf64Vqi4+JoStChEU84ul6z
Rjnfx6S5JoFTnopuBpRWIU5SbmK5EBQsHxP6dDu/NVpmgDBmr+2b5ChExWYgixq5yCxq5FFgFOnH
u0qN+9CZ7gvXDs8N7oMVoZD2jkQBOEJR1YHLpVJsAoO2/UKuPSdJSMjq6xe7vNhpSkam+blyiLcV
RT6ca0Ju8fmHDaxVzlmTYZfQw3rUaQl0Pc4bBDIW/nXCF7IBZJCfXGOUB6sRT8TUZQu/TncGwZaf
0lqrL0lc/fn2p6SOAHn5EqmqS4Cwxpy5eXtkbx9tZXvYqKiMRKorN0Ttia3WBeGLGExKZRNoWOBO
NSSDQ5Oj66snVXyT9YTQRWTIIyV5aEh7N+NQEfnOW7mvJv0FCY66G71WfGJpQ2U+9Veq21+hE+Yr
gO/Riz5ksFE0K734Zuo+5mW0FeFpqNNTP4r+lM9CWVFI96rJxl8gH7O3nVLdAh5XfjYLmiSuTTWK
o7zFRVQre1DuizTlttQ7jGKxaVzDtG/Xw/xvCYq8dVhF5rXMCSssQwsQVV8TvGvUxskUMUayxp02
QRenD+gVSmDywdnKCHgOWmr1UTN8cX0eYt6YNLO7ajxqxjgeZRWOR7NKMxpUebVKg4lQNM7iR8Tj
IaWlNyniqI50/iA6JUoAL4gKf5FbL7GJbRQf80tXR/qXsqkYfYSIciKy7kKzmw56a5abASvaKa8w
bKJhuDowsb8TxZQSXBhrD5SaiewEubKyBoZ/X1nPlMsscm7HZs/4JbBV9AfW6zqgmeOuOEdae98q
6d7r0bSkwZpSbumJATZzD7Xp3m/7cE28X7qvHHJxM62fthXNkDsyyYOFmlS87VPSZUZNV/SPvVlC
1ytqn5b2KQgpAFTmNNPg+tOQq3EXvE2L88fbv+n6cGRMVbt4ni5qv3COrbSCxc/dOek6cpmigt7n
lrUB889AaKxPkFapezUVP9lMi2vA9k54Ha29kgc6GD9cXNhnn5TvZ49MBtPZ2tQPAJpitwtc5ykK
ZHONO/2rHRI93LbdXg1yWhqZ8+I1yL0abXrKOmV+JwriS+Co6tIViDejLJALW68e26jOntu6rjb2
2A0roBPVLqUjhpl7icOVdc4aF35WFWuvILCr6ZM7XMfhz5/49jvTNErJNq28e39In0whoYdEcEwz
wwU5UWXJOSEcd1fGjDUzgKaWRsNnpeMOTqdQ3ZmSKHCnqsHUVvbFmT8ysF60pzXCZYyIxaev6pex
NTNqK5hNIDNWL+B9cKMHcXg08sldpn16bS3N2eHNtq52nNjXqB5WzSTVvgrKK1hkeSji/oKH1r7o
Zf8qwNFuRNyOx95L//rohgdlzW+a7duLTEjs1u4UfB+CunppYwR4dLLaYVPFifXMAN4NGdsHmu4d
fLbRWLqVEb3mDu8c5JdV0fb0C6xIPJZd/exWE+xx13hGdX0soPFusDxEu8yctC1PkGgNxnwk+ugU
WR77myj8k/ieZUP3bCIk5BLp3nDNkqLdpjENYFmNGQC/8amtOtLYrIKYHb+ZdvGoB3s9L37kky6O
nHTFESHyrHkYFkRWa8dKlmQbNZDwWheiUUU07lq11EWjrD4YeaQdQ4M5aKyckfQP50etIzFtQss6
B4H3o0B404RjeU9a6nRn5cbXTtbDrurRWOdWw5SjyvQYMfNtfo75MFEjYyYMry0Z1bFVpPjcqFfn
lS42bed0z/R5XxJdho+jA8kvt6v0MQ7l98SCeGwj9Fk0NEEOTjQbHkchoEwmxESPpKum+Cd2neUW
9yqeOGXkjs6hIVlGTYPD1tOCbeZFEWhdY9h6jR9/MUX24uSI+HNc32tT1c5C7xv1zW2mVzTX6Cw8
WR+FloODirQHlRr6gxFGxkOlm8s6V9U1s0fqnqoPj3VixAuDh3lXaWn4zJK0KgY93Ev8E3j0pvQU
1X568nT1Z1v6wBZF5wHaJu+o5nCcmiV1I7dfmmHdYOV1ovtgjD/jXJkeyqh/6f3809udd9KmxvUS
w6+Zd3buOGSnoEnPQxja37pXMXr1PZnHmLyl0vZZ7XzLvXKngVbeTCGbtSaOjdM07qK+Fsdxuhia
NyNozAYKudPuiTkjHanInbMdHKi4CVoQU8TCY5jNZqxZSArSZ0514kJ/b72Bng39mrLsnUNEJ3Bl
2lZAAb8h211Ygpzf5Ns02LRxvcHL2PjhsWWmN5ZpEaXnvGCro1P4hq5tPeGG8I6J1bYLTwXxH1i0
YalH7R5mlsVsb+m7mL3NKjc/WxCC5aJ0lbkMEzteVu20iJPhh494eTPiJTipaSTJQlgkQDfi0fRD
67lVeX3HzPCo+Thq2T2zhzDZP84fRZGtf+6L7MgaUFUkuyhL2RG3nk5sUOmuAKiWTjWcRdyRFaKM
cTPI4iupxdHJ9evxmlm45g0pBO7tFhh8aXxBjwxUJwIiQhjCBuahsVee9WjV3sSezRp3hhPcvc3w
TLPeDnN0s9e0aVlMhB9nnUwfql4j8mnO18IJWiwNUh2eYyOL1+ngrtn9GKdMcsCcCZX0BL70o1th
S0Ga6Aq9OHqnthXpqQr79BSohHDQ1rTWZiDFooCV8lpn/QOw/U1MLACLZri3UWA8Wi2IxQiKmKuB
IMnM6ps+AW1rqGXt3CZ+EYHvb1iO3Q3R8l+QRPL78gwBkyjb/l5mZE2Hht1vNcectq605GII2uSq
kRalj1Mzx2+pOzGa+X5ICfey9NK5wlVBe1Lqzz+n1EoO6fbtrQjNkVx182kSKJiGuH4xOHrspqIQ
a65zq/gPD1klWTazKUW4bH7XLc0nhk0HaGmGJ4vLXsZCIaaxIcdpfNtRKP62p/GWFJPYV5ZGPJqC
Y0N3XN/WRs8yPX8wdupl5ibBxqJJ9oxl5c+09LqVp4ka3zTR1AUp8U9uIbF12SPkNUbiNpjs4Oh4
ZM56Y0A0eLZFtTbtKAapB11xHR5wuFXIonV8+9CiRC4ssBmriGiywi2089uHaCO+ATrYVxmGHZN4
VF5aVArnKWAW15sX6Y/uuRLVJy8eOUP4LdatUq0leRP3hdF2y7EMqxcnnh4L2R9p+rv7cay5tnmn
ZiD/ojiuH515Ay7nDXhtGU9BBTfAbFjAooDMwjmSjWbtj9kLNozGOsQhsc4K4mffPgaU/xtJ63yV
jpF6LGrSLcoYFVNWNJe3bcA0BcSuF9O0S01vb/t/ONYfsHSSe2c+XIHH1+fSlzhEzUNWIWrLMqfa
mojZlkAiVh20cRJ1s/FMFgVkmeyT4fUblXXjV9N223UnH3WvsLZ1VYpP5IrhZlaBfopkUT5H49e3
79AyTT125TWhefZQlwk/bdIKzgvIjdp0OMd5Gl0ZTeGVXLJ4xix0izYmlsWcxGetxxwRzQ6Jyao4
TUuHls/smuiLsd3wAPKtm3Jfs9bHIuUu61aUT7HUzYdaNDsuyLlGDgekwKctJyfgt42d78vZbjQo
fw0EKL1Mabcz5/E1Qaa7RLH52CZeDtOVcpFD6Mk1nQHGXRLR0gmPWd86J2Lmvud+VTzVGnHwtkQA
9HamGee7XZJczhm72A2zEHjUCvUMFg3La1WqVxNia0I0Q5TEI4eqarzHwSf38KaGhdv0/r2hgzcq
puU4F3vyKkAqkprDtG4kx4u0cTYwbscvxLh6u3Zws7XbI2lO3hRBVZQjrSTrXBiDcQ0qGT2W2TNb
2vzBnBpkAmUgt93k8D8PcpYiFZlk9+nJzo0mXEfGXs7biiKQ49lX9UbKKN9wJ6gfzjoG+Saq7PvT
+La/EimBzshvFpTcmocoYQxxKc8qbOvj5Kf1sf2ff2s0kBdmMwm1yVh61zaok6Sxwq8pm44N7txh
bwRm+JR3+mczTOPX3ADF5lscm8ZUI9oIUiCARUD/jecWzzR0ogXdofZHqHDeG0W/6JOBcL2xb4KT
bRTjUmr9gFw58Q5i/hi0ATQxRBr3oJIvIc9g//YH+0Mdzo2JbtYF0XeAyUXXAZMSxqD3xam2jhw5
BVZ0GbrOhNvXqZqsHeRXeaK1K/RYBhYh0Wzs2CF7yoBw1WvqoWKp1zuUO22CEbFvWYmCZmV3RnwM
ceKujGTQaFgBC66nJt30Y6afaXKYJMpxwEyq8IuhTyZK2MLbWaPwPpBs2Dc1rbdfha7TRQ2BQxAJ
x/tfpVdK2k3jxBe3kxM2Fb0851q3BX/BUydzAtrfwvViY+XEKfTQAnAxe1bDmR6KwUQZHowHisb5
2jbVypUQmPHZ2evJsspjrH2lKx+eXUvaqyERlK68sDxmuJwWBVJJv2ugZqQB4AblG4eqnE+Ehdgm
wBM+R5Zr7YUitjXwreOYOsvZ8bl3LPMAtn1VkzL0QQPBuumKcitcHYcTfQTqe4Cpbmrxgadq3Wpk
clFlOG0MP18VVOe3HQWyNb3hHpmuOe5ikxFv9tNLSFji6Il2l4xWvH+LXoImYZywc8XocckhaBvI
jY1wwrXVlNMdr8S4azNbv/gZvfS8b7LvCHGEwXvdd0V45figFg0kFbqcmdyNRv2jDXOwgtroHOcd
0KSS6QNx75uf4137BkeJyXCmqo2NGfPF+wGQWl4k7ZDJsh/xJsdeDQCkdWyi9MJ7tMRf2KNQ8Mxx
JlmkR9xlVV9tKUMYe5GQgJUR/7eYAuDrKVqCTdzIh7AarIMxjTrHATzaWpw3y8pUcp1NAM+5iHzf
RwJimb6T83KTUCUzS5q4hjl1D7ahUMkQbT/Nkt28h0IyTukfZpU167eGVscy+kHZ+bcquc9rDRCO
rtFsdLutkvdpqRkOiSNUZ/OCUyWzvx7Gx7TXF7TJxXM5B05kQpArY12LDCh92cqnALtV4ViSeybz
cw9CcAXweGcHMv2k5YhIkgbX6z9fqvnbGOVSGeM0QGmb6gzY90+rySkIYUhILnYQBwu98AX21cZ5
GLRioQi0WxkxIWSEsmodE4YKsnXA0HqwI8gP+RR9H8xwy2KIii0iWaUKaD9YlvGpzA11LTybBg/a
P712FWkxWbWkDqF9oNW5dX7M8itOkC6zDWJLfsOtVidN4GuOTnqxPAKMLGBLQEq/IBbSDkZnpRtp
PMeUjUi6NBd+qrsQBUQA+Rz9cjhy78NisOGwh92SsFsyFXLANFJLPhoUgjv57r2YL5M9FxMjJA73
NlIwrSK9y1Mu0/C2uGP07Rwd7MlBkgGIsrsRdXDf++JUATTLzCK89+YAMEfWV+GDEBuVIU8ah/8P
Juzf22Kzeg1Fjm9z2LOt2+sCfFQbXh5klxLUGjwjo7tw/CipLLCNLlFY+35d7HwRVWsvzx69tKTe
LeHEVhVBKkMmtQ/ulDnPizd3CsWVjuLaoBgLqfr9mPTzEYasbHPIhpmzQWB3yEbiBaw4Yi9dgAEz
7dBhom/dZWln5LeNGrMCPP9MH4+i48BV1Vm4DTHRrKloc+8c1a4bE8O2xAG0cMfCYKOyTisCYWUx
9B+IAm9li4xI7KZwB2hje3Sf3vo+v4jnpgYlfAjX66LjEicoYZ0lfro3iBVDZL7J3ZSUN6RAq046
902B7qmnCb+2nKOkTZJkKtjMIF+/N9Ym9aoPmo7OjZRuvjr60TO4hi6xx21+f3vzfMpsKez0kk0Z
K3RDARZp1p3KnB8VKoTNGEhvgfLaWsWQAnFFQNFy05AHkLrXOJ7ay2i4xOSQEYlEsVhzVPvS+nVz
4Pzqbcc4a/aKRAjdat1xQblbX3mBTI5W4pFkFqhT1/T6QSdQ6lCn5V07et0hzu0HLbHCFfBRExVE
gvGFKXQlldsck8k8QDHRz2VbnwM//BTkFZpHE8+Igoq0FBD9NuTzlYs2qat9hQZ2VSqn3o4hKWeO
E0CLQxCxi2edoFMH82G9PucEPmRtanyCiUWHrXoeHC/AA6jg34hULQu7rb/2nFDMkfaYrOUJTd5H
aa1/M9SpbSMMAaUwt1RvEaJNTaAxaojs4nDQWEZx8hnR5Wpsh2rT+pRPW+ogZLemFjNAOobgE7QJ
6UP1uSPWC0zPMm8xEk8eqyk9+mHpmmV6GlyT3Rd2KM7n5NeSyUUefPVRP/02nORtHNG5nmFF82bP
v9neeGaUS7dMiMFN9WBTT8O+daro2CXafnArZxHXbg0TItjkpBSftapA/pY2e8kAXIOkhaTudvd4
Eah6TdZe678OetQ/x+53h1VwD33xUOnK3bRhZi0jvST+xKrd/49XldM8m08DfQ87tZuXoQZS1/p6
l7H+Gbxzg36CltcdKkRBGyPMXpQu5QVTT4myFRFZN4pDTpSWSeUY2gJcN9Hlj3jo9mVkGftMNh+x
2KHy/zYd4iuZ8bJodmDg+TciAV4jL3G8JL9w1Ec9v3QLuvD8E3oZyvAgIcyHSko15g+OlEei6yQm
plLbYfmsl6beTMTxFEToWN6y7thA0npX+zrpr0apNiaQoTvXqRATe4TLJU60ddmfLhO/8HdhRoI2
3vrsVXnFj6Kz8D95tBdok+V7Ti7+fxN2XjuSG1uU/SIC9OY1vc/ypl+IdiIZdEEXNF8/i9mDGVXp
ogvQTVRLulBWJhk8Zu+1N7Gj+S91Xq8b4ssx15ePcFHkY5xkDJJwmh0Srw4PfmYAG2dwePQ1greC
Qe6JMdfXpuDadsZo+hUtMkhAhccSJd6UFTnXFiQedxT9LvRLba0LYBecaCkNWn9KAvEgfJZzuUMs
aq6FR/ZAEYrvKNzZjvylchuHDTjY10Z21sooomwfhRp5Jfr0mAoD/qwkpjLScvUwGiPz9u5kAgGd
c7s3Sdib3+TYvXX1sPJBtj2ww6+fJz5WRyP2Umj9vev2zQuERvIrXZwTA6GHvige+iY+OCrV1wPk
nB0wUnutEVJ5GJDMgG0sekTyUbqNUnW14J4eWcdTgxj1SvVl9lVl90kJxMFusTzHGg4gGI1J8Kmy
K0v0C3kyWOeAQFewEk2AVN6HbRKxJ3bK+0pCgTZRCtgCpjyxtVu2GNrCo/DLdKqPxsEPwgxeJeND
E7XOziX3fJk7fX0w4uIwWOYDC6Lnv9ejgF8/Xu23tz2HDiCIAcRufm4fWmbGRlV44zkbmHOMHT1c
15NmnsG8JTbKx5ntVCbGJpfmX3VPrSEu4GuLHaYwc9FYXU72LXzBgRN1M/mquUdj960szfE0TNBK
YrNvrlOv9naJ+iRlwXKtmUCbXTGsIeuT01sZ8mK7BGgVIrjKCNR9X7BvTDPEwhiMQNKjvkkcyVeN
j3KRTKO9INE9BWg6aqcQmW8/77AQP0znQAbgY3XGuvOLm5FWOXjYm7IiYsLECi1ZoLDqeR+sBG/a
jz8vgpRGUlPj7Vi0/mbE53UIHWYZiOfcS+sUzgqyrbNV9V6TGFgNxz1OBMpvY5/JFjqojNVipO09
N4ZsHGv1Jp/UnMlaJhtRZ4dk8u1noyDzThbl203Gc3thV/pDDUO54RLNjxkpd2GepNvCcslXQnOy
8mcxe1LLaeu4Q7zwA+2oOlLyCsuO9sUjN6azjZRubxkZw9w2jA0Yk+rO6oySvHHjzc9nv1ep/bQS
+06IaEDHJMI7RDDvCWKnk9OSSCRLv90GjvustK4+tRroaruJz1OAVIcNCZkCKECObkMHQnjUHchG
on9Fus3G/hxbQbcfDF8eHTiji8qJUUyXltq3zfQyYUrc32QQ+HmAWAT5WjXdc+N1yf42s/W7yScC
swvbvREMHsBfLo0o7BrAnnG664vQOw8eUKg879VBc/nSapAdl9tLj+fPky84yvMXBt/+HmQD8whP
VQSaemW67nojPLUd/WiPPm3ZKXzYRdND4DB9ixSkpn51727LDz6GcNdOcXDSdb0mMiB0VqJM6gUg
zXKI1Q8xYRv3LRLiMvaOd8RURE9Q3/qVFY+YBij9DlpRBYsO8OUySnDVVq1fXLqI4WzXE4fCGxqP
sc/L7SejEgfDJM/B6uLHynbjR129OKnnfXEq3WYe/6rtub1ti03S/MwFCmF8fpj5aOpMryCjNDDp
JZMuvnNdpjajmcQ0aqjxdEvXkfKPhCVHFEBT80ZvzFMADnJvoEAgSbdIAn8nGaCsOGfp2rLWXOvS
LJdFOP5IdREtqiD/VZTDN7NFpfM2iUp7seo0uWPSu6yrcQNZWXnVuHDaPN9krqq/Kiv+e4pxdtk4
nDnDkBTfhiT/6gC4a/O6DwYytusmPzpRsreSiq/UY4cYZtUVli9cueYIO9lBCg/Oc/RQ/n9xmH6q
HOYPmyEUZyxPKJcIwk+PAK5RJ3M1wO2l53nXIiruvaKYU76YKtZaXeBLhNOLwCFZDIqpksDNRa6z
cFdsNCfCLfiXc78bd1lnfXEhfLao8t6gYvKFovNFn2f48+PrX58Qt2TjmqXpnKeiRZuX2M0yZSHw
cHvJG4sMcUNb1E1KUI5hZtvJbl6bSWRrhktYkdgm3/ZrbkTSnw8aG+q0vhwTwTN8TIlV9FuyoeQl
iVpynj0UIS7JvFzmEIGHrFpleKw2eWM8B1ZLzoDglpai/gfb6X2MjoGn8oRh1RlD/AaptxxN63vc
ucUuDeT0ZPXJxfYn79qOJL06SH157KDocdLp1FvVyfbDfufmUbgk4+N3UKCSLKx0h9Yl2CWR5x4s
wezfXhuWz5gWw9+xQPZw4MsQi072ztYJBzSwZK2FNuKp2EwiQoSN6YvJye37/3gz+gGVLzU8KkQm
E59GdSa3gATEqOFIdS2yaQU5wG0Tsmx3u23dFb9Lx/0dW3a3isv6t58W+a75xhm4YxtBQWcYyMaq
/o0edxRhu3MqCAlFEP+2Z1WGmlUZpekNxzbyXq2pFmsfRBn0z+7RSYxLqVS8M8PEW4tcpAumCXMI
IA/bxjIOUVGTYNPSFIPl3GD+I6rOi4KtVNN7Mybe81Q15QaQzNVwMRW3cKDvHKNkFZZIeZAFW8Ky
af0r2l1bz44ycd8YOiPFqGWC9nTUmBA21hkQGRT30a1mwSGj5nTGz4cVSfOlfAnyMNgHvXvOTGLN
J/tg6e7FTmpni/6FFt0JxdZIh30b6NXCrMfxZ93PUwpupjYOHrAdkMeQh+fa6fGc1t2d64hdOjRi
n9liuKZxi51a37mZjU5bJ/qCe9khpwpUSd/aTyNymb+fB59Hs9xzAXhTlOG4IJiwfNab2qKtImq3
5DIywFmIsDrOhMZtrDF5vun6bi/eoICEdLlaTVq48LAxr3En95AEzWiRlmBZTUvb5FWoNvFEfmIs
0p/8d8H5eN7Jlx7J39kEnR0GNeIBgoSiRjUkx9vmsp4msS+wz4GApD6A9v+gu3LdJ0q7gG4pS+Gv
Ux1ypKLcA2nYT198BDfn+8dLHkbMnH7mg2LjKfSpaS0mOJdwycsLVErMDlqpNm7drvIBqVNtWPrK
QS26c43IJ5coNWinhk04jhByqyZ9+fv3gRL5c7GLYRTOPM6U2WnIIujjIegInfUbisWLGVfpuhli
bRFlSm4y1gZENu9dOsNtWcZv2lDYG5NiZmUTDKRjcjJtDGdu0yxYW/1jZql+yPJK7AgkiRcuOM2D
XSbIVPGX9Jr+DZkEOaotVYdfld4dbuiyFcGpT5mPGmRRL6u6blaNrdqNQTdndunZRRV5cChBwNXQ
pSNpA9+d0CUII+Bcxr41WtD8XR2KYyVK89AJIDKj0UdwP1E4WWNyzesheGWbXexKwNl60jiHoZDW
hoEnUaIOcmfbWAgNOa8ZM2n0J83cKwt/WtDFh8oK2EGGRv8QqMIAP6FBRAt+G0EXvvpC0zdaci1T
19hAOTPeHUQMVeXWz0XbDhwWSEv0WYBhzi/Sbt2jnaHQSnLKsU6z3YUhK+16e0lKQ7uyR0ZI7UFI
GloAv6Lfu1Onb2QRLAH6OnvXHzPaUI2kTprfMgXkYjrwDoM2cXZYP2KmZaTShSyrjAIzROqaLXjG
7imskgfRQUW4lVVRbZdruBqE03amwThHs197s2XVRQwXufct6eSyOWQogBaU9t6+srNlG9l3mqON
39NqkChw4nGv0pQJy5CGVx7kh9qNr2SGJX+wEn+/Sj/PqACAGIbpY51iBHHrJj9epEYCzScwh/pi
TMPWdevxUcq4XCFE1tfIggmgs++qJGxWjOTGXQ2V8x4QxtEpBzx6oXrAh1KsJXS7fTFOw8ZKIncX
xVixS6v6nkV+ek+T120CnItb3H/7v7/9zwvJ+e0Do3JAv9+edLfxyr8KDbOkgWCWWl0I7KoWQe3L
g4mkBPdk8Si9BIWSl7gb37HJZ26nb2FlsimPe/Leze69GqN8H2hIm0chyZMdGTViOK9IIjGt1wFV
7iLOhgux85sunDZFN1V7rBxyh0iuPo3/76eijPl7UUfqc8/lzTxHHUU8PhVZmF4nq9kVfaMtEZDD
fkJQnQPy2RM/GezY/YdfTfz/U5zOnwgZnYwH8OaYt43Avz6RLgVlEvVGRYwjdpIuGI8pSlygaGid
1H0tqockbgtWcdq2KbSftuq8L76U2wj/wzHMNcVwH9QDjQCMkk8HX+3FmDeRHVz4X3EecqM4Ax43
05ruMq/VMWhpgA2UkpwSKIvdLqAUyAlSomRZyT4Vb4GQ7Rc16S3n7eO7cgCyYxScPXpc83M9/a8P
JqqDakI6TgbOGL03s/KuaDrzkLX5zm4fcOlaPwak31gIOu/Sht2wYkAmxLZsiTQJw1I7BQbqDUAp
/guBpoSbgGpc9fHov6hWm3WaXUxUH3+sNHVnxmZzHmYjABiQHlEerPNicveU6IR9p7rzOMhmoYay
pEOgBWT+ThQ4Y95VW9b6qfKiF3sW1iZjT9mF/X4+TC5FpxP/MP80ClKjeyOy1n+/o/7Hl0f/pkNM
clhss8/6JFxATDpOnGDy0mvVohtG2JSE1PXTOR5zFE9pu8Ot525qP8O5AGSMIYWRZfs+NUyI3s6j
au3hqwtqbhc+fnVEsM24Z4AfDNRv7ca/vzofdorndM3lD/EmGnX+M6O/jlxM1pLZG/CrMGDx5gRQ
YuxT5HuEmU8ecC3Gke9//4T+x4VEKth8LFIxUGd9PnNwXkfMzbX2ouykwlrf4/gw+mJlBuW4avRy
uJQVTYqhYnTuY2ue6tIyT2NNmxVqI2D3XnQ8Y7N81Rltcw2rX1kSIgIpQy4Te7g4svpdxhHOfaVD
L4Qqg9o5Mi+hbxOs7rDI8Nw8vuplfMr6IjrhxxsPnTQ3RmwpiBRufRkQIZRxoA7D4KfL3B7Me6up
dk3UpPupNNqVUgHjITXi3bMMagqt8b8qxj4tnwGhzul4zCjJGJ11MJ/601EC8lWUYJdGO9m9N511
ffzpiFA/Rux0DgpZOEXnoRAH0uqyky6MV+URSZ7l0HpLz/6iH/psx7u9H881GToi82NJ+2kZEMWh
l3roXS884EZm1WwEko7kGJroZVPJ55TDe030qt2RCC9asociBXw1bRtjb9sDQswuP1VljWJz6rpd
buLISlM17kYZvlZRBNDdYuj494vN+k+Xb3Iv8iHSD4LzpKL8eGpNUB5QBtCj9B1ogGF2hAwRai2k
Jjmb0mVlglxU8tCaJsVNDnU3nz16wkdaH3S0nKicvENfBg9MMvV7EU0HNYtSkFeVDw0GNAEc6+Dk
wSYqUibAvTYt0iH6TqrQA8Vcuy56x1wPVYZDCV/SuhsZPI1cXlFFUpdtHsXYRF+oTD4TPmeGLtlM
DLYDbwYt+Z9+6aGKggANjXfpG1yGA8i1E9u/q+02wWHUasq1JryUXaCOtz1x9/PmGwhq+b1Vwtv1
MSWazNnmQMv+asj1eaXOm5uTDg1UUKh/bJQJH78R1mEwPPJ0uvxxMP85CJGTCjYa3lVpU/uM3lPf
TZN8BfjAkNTEVH17iTrDPSXe143Pf+81+GWM8OCn0Ovztj6+JySwrV96g3XJMA5DLlmgAf/WWGVD
VWY4B8mcPSXym8xCaWzMTleAq7J/rGaKVskgpsWU6V/BID+FHcygCNgqjAnI2zBQoHyeAVkh7gI8
Z8aFAp7kwCBqd5aQ3sJLwhejCd37zkjqa4O/qETY29tsuops+OmHrOyxBnQnulRU1yg0G1xFizaM
pz1+SH630vB3XrIQU5Y9cBkX7PpTQnvqAfF4m6VgzmlxI+GB7WlOUdpCMY9VcCrB2GxjFst0udry
NhI2ZnFlUSVvLdDTGf3P3N7I/X7LwVxuYVsFnLU93n2tZKgBCfCY4Ab8rUUHMUVbADnB79bzjlI4
9juqVZ8myk+/KFz+29Wyv57nfBxaAaM079OKsBAhCjPu3gvQ9rtuCO6JFiWmUa/n2QXxRGF6MBLD
3Elj+tlyKq2aIO0OuY9k9++Hkf2fjtay2dxAnjNMCjy+1o+XmWlFdgWw3Lm4oa4OvYYYMbOcgfEV
bh7Zuf6FSZBegkyUG3xH8ZHWv1wMlU4QRKmJjRXY6RayxnRC1VNBH2rNYynx5rhl5gByC7rlXENV
aE6nrt/IcIrONqsqdux8TU5T34dMYxfmpJ4bc2jui4JlTm43Z32gliJvZj1WbXbU4zK+9uzNF/rk
Lpqgm5gNBudGesWbNwWnrmnt7dAkaiu0pFwFWUJWOHrgLz6uG2ztQ9kCIA60xJz3QxUceJ8+rrhn
sOKjTrtYtCmLlLzAJIibpS3+qQmoZHlgaEv0r/N+FdtP6w4cvUyYCAZJ6LrbdHavT4irwZpPTvti
RSxL0qL7BpXoXRr5t1r5UCWQ8ax8v1hIl0kVs9xdkIk7L3Zfk4LUPXtbCfWC3ActnV2v/n5B3FI3
P/yGs5TH4oied3lwZz9dmrafRg1Cn/460RJtKN3T+TN3MJwogQ+jcpc+Fu1NHeP0i2NlIneN9YMk
VXHp2Q2rR0QRG9XstDLUfxT2zkqz+NWIzWCVZ9pWD2H5TRT1d7gb7buih/WFh/Ds+zWeECtRT2Ni
B1tDh/PWOOmaJNjuqbCifmEXxbvbVPbajO3KX4aGulPkUxxip0GO4s72Kv0JPVe/tKRf3KcSh1Kc
NPoP1yDarp32vj5Ecmmk4Syz6EFhOilaTgyABDH0c/G9Dd3+MR2t6H3QHQlbNbO3sh7NHSF449Kb
fXI1yMOKQc4klbv1csc++w7D6YC+cav6kXkl2U73Q/WdTr/8qtoJuBU/fTMeJGK6ep2nKKy1j7dq
2WUpoxS7uxqxqDZWFpWriUPkyNvGHtI1/qpN65zyoV+FZvGem87Mr+i/Zxr5fwzZ8k3L57QaK2bx
yKOx7JhdswAcdrHt2qCuLXe6Dd5J76xuPRLjw22+dLPibBS5/0SDd+rqrF9PX8qvjP9URKy7+Qsx
Gw9gUhzn3/xfzUCXNUbhop29/tGf+3Wfbqso0UDcMWBWQ1WsihikQpVGewUf/MzO9zhWpP+lUprn
JvyFpYook5QMj67D3Yn/DWBl1bvbvOh3YnAJF6yNlUXtepAqfKkRmx8nA/KFwRZz67YqvNTmXZ5k
wUVIYEx4eDEou2COZNL6u5t63qmfDCfun2qpNqWc2keZ38vJQj3AU5mHEuAEu/O+TWG/cabMuDdE
XzzBBNwNxKSsehmQ9KBPz5Amw73IarXVU5ztNz+VGqDY6vgeFj4im4Xd+t3b7SedGoCgRZ1zrTA8
Ikk8j7VFFQGbRF6bQikZJ+t3prrkqkEx9pNFWh1ajL3nPlLuGsrpJg+r8GSNjQeUsx72Ai0EF49s
ru7AooCpPkRzJDQbPwKp2+jiXCbC+uXoYptOj8pWJjaDiUYjGy/9IOO1aSQpaNDJ3JdGhz8h7wdG
LxaGnc50jkj08Bqk1UmYzN3bxDpq5FM6jdCePCOEz2AlsFZKdfVKK9iieN9ZfDL73s6KDboed2vl
vrfqTYywI9keyIro2v9+xN2Akh9vJKTOXP2M52EXo9T5eLlNvYd8o5kY6Y8Exfd5sB0VxugkYYbi
ruUMWCHdb5EmniRqmYlt7bzVZR8uI2IFV73ORDIUZrWOpvyHTGwbVUb/e0QwdvK63N/8/d1+VqVT
dDkAkGcpKix+m+L547vVwMEj2/fDi+N4+aZS6SKNenNrxs7PyDDuJ3O0D5DP8AxHEcRqhTdRE2en
VOaxo6UwesUIkiZj7Uvt6sIM2rN4KUCWBktWrP6C2V+8mBwnheg1PU1mgbybvZDy24IYGfloC+13
7sRbLWSnwJyr3wr2HZuiCNSCgjD94hH7PyoS4g9YtTOo8N25OPn4+6bSdzp3ctNr1vTXrjDHs/A9
FCDCfyAO9WXKQ/8sE4B0tNsH6Q8zhcZCcWckp5ylPzTyWB1yBUlztiUOdX32C698tuIEUHhIALG3
9xnZni1U3Qt0Q1hKum44YcEIF8PYPjix4QJCzuGxYE0k/VLDWhoB0oAugOwtKx711pcYGMeMGC3M
C3mjV291+JJRsL/U88fit/56Yn5xLIkBfSoUY6FaNNUXwtD/NpLI9Xka4NvkSqYH/lSMRAoYQtZ2
IS0CggGFEX6RhWV2qq3fIwiGu96t1skc/KrBLN8NStJJJnVyjN32Ykf+4xRGw7OfKvCG1vc2JhKs
EKTZYKa6s+zKWud+FFzbOu8XjRq8TdiO7a40nBX+7ulZBemmM6Cd1B6bMlG/ZE3xI2ym9zTrJOuJ
pluhf/xKqs9GkK//w81reaikPGg21gxE/PysiCWx5DbBBVdl6e2WfJOfodfjUBNmg26rHpeTLtKL
T7WCEs4ZN/aQw6vR0+iVpCNIvTy5V33BDWA7fXGMw6DYT75xoZwZr6UMF9XMPJCEBi/snP4madld
an556G3hIexIgS/NDnDtNQbavhiZJ261LLEvXYFBHDv5uFBa6P7SMPM+GhUnuttO9CgNXAXPegF/
5zH70dojIwL35Q/cIA6BO9rzkdzrYXMN6ihY4fm2CUTQfjJZEdfRMOKL6wwEY2Azv2e5OSzK6J8I
xTDNEz+QyLXxNIjwyWxbp5E3FkGP3d3KCH0bpuFb9VuWuvyHw3xmI8nNlKTtIYswdPVhfx4KXV5a
Vb7jBNXWVe7Xu9IZ9HvShXym7ytTTiGQhF+z84AFux1vVNip51xPTJPCsHyI9bi4ayfvhGS9u9qI
YPeMrNeaBM9rEu2+pmzGLZNDVsgFSD7lvqjY8a+izV4iakAaIvcVLCqKpXYozwouzv5GAYhIol7l
oRrvuhjoB1lEl96JBXuBttn7eDKvTjo85ihoNoHNAv//f0MtTs+9r6InzdMmAryF2CUaxkbhsmyu
u16dKT5/G1IP74ju29h9Ze1TmscFTZ+OAc9sHmhtbH/UV83Yaff+e0G49/cSfosPqn/hCUSMC49g
ilWWBeMur4yD6SNQzmwW3/XgQlxjJ/zKob7zJ7oW5L/yeLNt06vHifWIlwBWgUl9XcjTzRDNOc2G
bqS9vf2RoCkGzn74kEQpehD0kosJnPmytmN58Ua9XCZezLVb6t4570jh1dkm/oANsE21vH3VMlux
/pOkUQWrqirj+9tLdHZF5d8RWgm8NAzAAUPtOPuREIcw7wk4UFa0r8wQg6Ngh4JL0AQoL5xDJB1z
O1Uuxae/GarEfZdlBdkll9HWz2V837r5g5PX30GP5Pd5OoRXN8vTBQ1g3+FazRqfWOw+zDf8I21F
Akj96A6qPLa1fUIC+uihev4lxHhf+rl4naRw171SDcZMDYaHM7CfLpPfo9eoJ0/wASKaBUSS/d/J
NRxSb8md3V0sOZrLns/n2bDkSQksn0JMyV6KxFgiZ9pbtest7aZozn0V3Q1Gq63awh2JudaHU+RJ
G10WeTfYYBKs74TArIPeHi+xoQVgwd32qvmyQH0sr0aqCQTcjr1C7QvAx8Q8YOTQx8jIuqbhsBOT
Jo/m+F5Ob7XTaS8GXT6/rE2mGXbIYHAkggTMxq5deueuhJpc5d2iHMv+Gg212PzrJwQfS7PGMHn7
BBhnHVkqrnAXam9pO5srzDpbThACzt6EbAKpADwTChll9o9Sd98wqJAMiT+8HbrmmkZ3tJXjd0gQ
OHvbNZo4B1QTh5ozP/wab9+qwjneNH1ZCUOpcMKla/XaZghDboxYz5dZBp1mKB+BriBW7J9vsx2L
RRmmZQcmtd4fZN6Wq7TEzK5zRSy7TG6drtBWTtYGJzslwqdhWbSN5gMEHcAdhZZYV4q1jM4VfXd7
wcI6mHF7MSul791ufKJJLZDktlBZcOBE3j1773jnaj0Qcc6sO0fPs92EqmzJWBIzsoTiopC1P5XJ
uxYXsAtYvn5Li8uNu1N4Ktx2uvZL0/KfQ9W0D1MiV1ln18tq9MdFz1r83lPWDqsCkWya4VG6NxHL
1KQ5xWbEF0UkBcM8dwtfIX5K8pIzPtLdnyUXdmfE7A4jwOF+DOg7Ccpk1elm8qbR9EDVLaw9y3w8
4UF8l/k4XWyt9p8SKiMI6GbzjbN/47iYDeateRna0HPxi+9HrfSfI0BCtnXNPaXdic4EKScxIPJY
uANVOOzTjsy+Kh3JUg/i9kjAJkOkyTV3aeS251Fiy3CAi1PUBN8lU3+qx4REQHsSl6wMdLhTXfqW
Nu49NcD0G6/ZtsCosXLAXZ+9efXf3pTZxRmecvsQTRWH5xzrUoEnX9EhWK+5PT2BifqHklHDROwN
aDor/BKO/t762h0ZMvEmSiY8dLWjnjB7iSsxWBfog4fcNbPzTZlrC9bmZXiEg9ltCx36IHAucFx6
ap5aNqB9mAzbtCE6idAi63Lr1CWL9z+rJR+wuJwZhdSJ6f2NW1iZcbFMVTB+ixRnanZ/o8ZEXSmu
gTxppnPmuTpGzD1WPkp6SsnBPoa9g44gZk5uudJY19Jo9kTIz+kJI+AK0T6ISV26pImQL8Grmf+O
NtLUtumqyi3/zmkMUOJaLnDpy4UkmmNtJK0L4s54UMwqH9Fqm8cApvSK5lvusx7LkRmmxN+1pNob
nLWkO5DEEBNcegL3dvbMJDxpoLaXugyb91HGz9jo5oCZDGuJlwh/C8+fmJaE8YvjMWjlkqt/lVJu
MQNY7yXXzAqhfX62Yhgff+ailSa48DBBLvoWr/ftJeO5Apa350FQ1do5bYAA47F5uv1pssfw8Of/
m5Q+TI6+yBZmqE3XSmjpQ0oyU5g70XvZxezIXQcR1mwAjhOWeXlkemsLmeBSWOWDh9/3nggFdwdi
TuycoqtIuyWppGrUTIo2kCIPwbWfX5zxKUvzHNQiFlLqjR0pNPGLoUNlMZRXrB0Vu18AAG9hRx9q
T9sll5tcI1bhAQLNT1vwhrgLS1Wyu5SBOut8gy9eTlBaadsR9I0K7Fvpm3vPcEkcmStOly3d2vLU
uMji8F1XlnGsK8aEvkB4dvtj0pQvJZYjcu6rxyi1i59lmT+WkSlWvprao4NfaB3bKSQzP9ef8yXl
kb6BnWWuCKZSj2022PepVQES4GuLolTylLEWwe2qHTS5kUOYPv1ZaEhfPuHsmL7LgtBW2Trvo0us
buMA9ck7sBXcfSQ+h01MUz9060Cr4xMd3tr2yuJJJWRj+I2rv4eO/1IWdf7T4bfQiKHww8D4XYvp
UePU+NbDnqJFVcMLBQZuRGUOu3QK0a9Vlvug5RpRDb32hGgzeh57VPSl8B70Lhb3f2+c/1ebj24M
hi9OLfY6N1/dv6ZKjRkLDTD8eLVEb6KLbZLHqd4FWgoSEUiVSq17Noj2osjc5ZR2AXO1yuKJ8Gh1
pr7rMwq7Bmb1wQZdg6ByKabAQFRXxAcEiMkXbf7/ercuOj+0DB4X1n/i35LckZ1CoXyd7LRYwgnJ
RsSa1lmklfHELlau6DUdyrz0jt+HpSBdD6d3PTbwx++7XCOUi4UGREyXR1TrPBZl9k04wbfQz5kD
5u7wRfv5P9RwtOfsL8lKYYeBSfZTp95PYy6M0NWvCPlfO4K3H4OmCA+dk6Cv9Indsd0kxr5UNydC
a1ts4sBV3HRUm+TAnth6M+PkGhLwtKjtrHrUDMrV0UL7r5OyQMPA2q/GFBFNGT30TFXU7bHYqbBI
7rpqWKIEPuRGVz41lRAnK31KTQi6hDN0L72F/UzP2/QHe/9jQ9xMl/r7Ip7zY8QY3JWG3DZaqqC2
l+sxaQOytjIGm7lSySmoXuuwEvAGVUaXSJEvVJ3/Ua1xux8G5r7simnG7CnTrvTV75CF1WsxWbNc
GKF/koYIZSqq6Bl1I2FlbgpLbAeD6fmY5snRjOrxjU10lIXLKbeROHvB9fbUaIf0rkg8YyOrEEmj
ViUX14eqYKFV/RFn8/QPsyRTa0WYz0MdRPjGHO8VZt2q8hSiz6IOdrYbtGeOSwhFMjiZPmCHAV7P
Xc9Sb3nDEFWAVQrpHVDlgNILte4YlqM6ji6sMuWQ22MYSOBjX3sJXG1Xh87w0OUMiVUKMJTcPuNk
f+vGLLv6BTZzVHTfxY2zGbsVM0y/Sg5VwtR20rXuUJhmySgwA35EH7UNmtBbBvgtVtKu4uWI1PEu
dqxTXmfjV3u2eQLy4cB2Z4EQEwPvtrH8rNdE4tNNde1NV9fLHryq1M9qrFYtzpZliPNmTYvI9M7S
EYZ7dGH9M5OBcI/+7fcY5PqiAHD6/MWpxOLuP2+KLOGAJZKD4oSJ3idJa1/V9oDx0sLHpD+BeL4a
kAQfpvmljpNyg/+nW6khZVDTqXd77ODnjSnqFyMS57nMJd7lPoNTF3um/iO0uRNw7d0zf/xBtZot
vFqYy1aL0x8QsGC8qo5Rc6a+a6J/dpqgpMprwcU1+bPu5dXe84aV1TGbJiNK1mW78nEjnsxU8i1p
1RJ50rKVbcGByZKlNsj8ywFC4h9KNppSL1k9GID2FQEfCcRW3xQXRFTy6FPB4GOs950AAkGZJH0j
vyDMnOopeui8u9hnmwd2tH8ckuYf0XSwO9OSAnm2cTkYIVZB2uirqUwe0N12J8OCppI5LqNLHXH+
7Y+4LC3GsDFLN9/Y3qw4XGz2IUB7xl4tRphKwcYwZQSbKv4PW+e1FDm2dd0nUoS8uZXSOxKSgqZu
FFQVLW/3ln36b0j0f/rEif9GkUoSSKdt1ppzTNRi+5BiHK5h/I0qgtdfoWZ+cbG/uEwTsRyaU8f+
4Ybo3AkkhkeagdmZ68pADRJucXxsKKS/6FYkiBpn0yaWw1rKp1J3jmonfrKL7oMJszoa2sCZOnQH
qY5/FtUOy4AsegmhjB+c9Eck81vNVpZSUXqzTC8+uXoxBGnvGXe1936bjZme1rNea9EbLmoEs9C3
if7RFFq0cwSem5ZL6DBwFW/icQj3csCDEYbaqSyq5KeLPDrVC3nKsDJ/U7Ego1P6QUGo1A15xlH1
wyIM8eSkJbXB2msvmoq5pMfI/wag+T6zqeXdc9NNKIN+Hmz04oxo+VBHtj/bRrSLZpcvK34z0j/w
kPbEsQfNTD5h3Ljp0ZOeeciUMffJHmKPY7Y0YpDbPsND2U6dTY834nUBYIJ3lvTmNnG6ltRRaJJR
wlZs7J4sN6236xOa8mg4Tbz5NY0gVzma7CRqu9S3PUXeo9mN8TvIkK1pdA3y5QkxZNQOfktx5tVK
sdYWXQTMkGGOHT28r0JAcaCJbF6YYc8Y5S5OLsd7MvThthwBe3fOQtSLz7AB6V4v9nXLYhnTGln7
pFky22Y2fCYSMn3LaIpzpVQR6Sb4xPiP5y82punLCEHpBbbN1a7oKE5V7m1YnFpA9LDlzVGYXkM8
N6xARPkngxuyHSfn2EVEnrRl4xd0LA9lLJdnxzpFawSWWHATZ4m14lRO+AunEr9cFdF1ThKjXyi+
J+Jips365bZI9KuGLe6r8BPBM9FvsNzuIyBVf4yR3sXWLPeNCfYLK1NUeDHjezRWt7YHIWuMjwTq
7tYNO/2J6HP9KVxuFfr8KXoKr6yhtiuwdt1Cd3wZUaTaznEwCv00OiC1ms4sDpGnZVuvtyA7xBkA
t1rhn4zODBvG8UEfZS9JBzlX6YjrQKINRbNgPy/LDfLA8ZsUqivwr/NKuIFCd6kBq6z9iWtqBooR
tWcDNGqUyukmlb5j4xKbh2Z560U/feZqk24rNf8V9WV6Xg9tHybnFvFdIAY1QQ8q34SnJ0/tYGJG
VNU6wLYPkbpkmdel7bCdnMYiF8VpTkPZPNY653roY/W9i7FUp/Z8a9MJ5K1ddXtdhIwY1Vhs1qru
3NXTrtPrv0fLiq5z0dpXT9YfFKatVxqL7bZNcThl5CZcLQjF5VhfBseJNl4B/wvYifNcDmmJDA3Q
yXqaAcVRFvm1yqv/kSAW6cLGeFeQ7xLqN82+p0aH2JtBby+HtaosflY0Jj9xU2/xLIq/S3KEDYwO
1GGLkqZHSqZ6hajmqdEOCavTW1gIFkrgtQBrKq9K2v+DCItHwP9WzFPpmv4R1rV4oNrXRR0owjR2
zbOnq+HNzprwluEIdhNJZu4ybCcx+ppq0DCZQ0J+bnvaDpb5aElkKSZwFXrFtRxX7fjNvsNsEvTt
5B2laWY7o4Z000laj3Nh5+fIwWnuzLLbCcMNt1ou725hN1etB2aAUeYHtqb5VqA7Nqx23vc9fVB3
NoatV0TFxnB0cdaWg2wT9VgW5sGKnO5VG+vGnxMYvbEALThVPsvt5FigT9uIBY9mhfpHqHXRuUpY
d3oy+oyX4X7owv5KzdE3l+FeGhgYhdZn2+8GktG/RAgx0dNalL1QcGHVLukpZ3Z/yjdMIcNp5etx
RfzslaF4grH1POR0Y9f6bzvE4GkjKsRYIcr7DFRhV6lcLlmZ2FSzmcUK9s6uPw4S+4k9nfmctV3m
4E1Y+ZUUotTOT0ClC5uxx8oFtgc7Es8gEdhIDq9KFwcAlfoHSrT8CBe+8DvkDkFskKXkVob1RDkC
nwXW3PVbvxp4kcGqt8x4nyjUrYWYOc9eqmJCXdG6Pwra8Aepk9IISwwPfuEqezesGqIFmpOZ2xlu
NH0+xK08ozMc4sDAqbPLFs1LH8b7LA/lKYpsJuy6iQe/R/O6S8ywumkUoTZZU8tN2BTeE6m+xTUp
e9rd86lVFPmZxqXj96x5dtrQWAxHw3RbD6IwEmCCQVxNJZ6UqbrmcV1dGc3doE3MAYKbWm2/d8lA
qNDaRhTel4NuNs62oGfis1+FkwyBZTvE3rTBN5LuuokeB+SDbDeScXeEqr6f9UH/G1Mby52ZCmZO
t8fV+oBXJj4atd2u+vEkURGRi62G598Hp/AYrN479DTk37GowKhdWqsaBlmDj2HXIpk8RG3ZIaRH
OodgIdyM8LnUpGcr6P3d6Xz69G4/02LGBA7mDZ2rHscHmQBpoL/VORFUfCKdnt0sT/CKT+S/5TrI
S5MgT9K3fhXp1O+tclKDSKmmLVHq6QXJf9DZot4Z+Or2naZnpziFxsUnlR2knOrNGjjSGADAajH+
bCUbelrj6yrMacv+CcnyyaaSunYlPBuFRuQyWafGA/sKfYZhDgNFttUh1rX2XOCtI/8P9zzfTF+F
FHTydO8u6AU6/qx6D61M6XGxs0Wdg/cJOzaMUChrcdF4f7V5w7uF3GipGrYkid7bejFO6anmm4zg
hlY6Zy8zjXNuP0UesT0JnbtGd3sAE0oEKWTZYLoOPN1ONiwWf1PqqC/ZcCyJWPxrFnQUQCXCFV02
2EOcvQvWBa+VtkzpEyKQjPaJspS5DD2R+whcBo5DY4mpdvqbN/WbujLsP67eJFiie6BGDEew9Kxj
x+I0iLIoZXJ5iTLxMSJEn+8OK6ZgvYjNWf2ZZlkXRODxH8Idn+qpmo6aThAHJX0TueB840OXr4Qv
Oid1YuGgG5uoc+JfhfJOjOG5tbDF5Y0DzZU1XmPpAQKY5L66x9ulI4mp3XCozzX9GN5qGqJqYFOk
foL/06DXKgmPXJiZDoW7RfrwHIfFVWsIlIiF/mnO7nh2SuCTMmc5QvEo3dtTG/rFkmCwHgaLMEzk
g6NfL2CFqhzjgxm3BvY5QzmroA73rMKekcdXx9lb5NpKx5RNkSDfCtk3viYdcQbebx9a296ZNQT8
rA6pjGbZ3TPK+FUZtN9SExqyXLabpTNI0Ip2urVGp92DWA4vkZh+rSPHuNQPk2E6ZQlLY88+r01T
B6KjD1aM2d/Krfk0mpV8lv2eSkO6SWVnvXcWFxrqssmXipkeJRPTxsOqcEG7/OWo4bCt+sk4KCpQ
P2xs6aHMqdPUmsqobTbzKwTEnDVP2n2FxiNEL7kB76g/EXR/GtNQ+0qH8EgNkOlVteSlI8XjOTSI
tDeHOj+tp3mTlWcbs18R2h8oMJq3cYmi7+yivERjrgNmZsolco8+E+ClQrc7X4NO9BJ6ChlIqvEm
cqcFKUEjguVqd2cLlup0H1Rn8Hh+rLfdBHFjmXmvcVRHrx06q0W5UPSZ2KZgHVCCip6aDA6DdSm1
LqrU5pBamfFEmMN4N/qSqMtM/xmb+ATXw1wT+2S31WUdwExWVZ1lNlujngWBe/2tgfsRaIOnPxcJ
bA6RMItkors5mIOR4QASIXqIugMvmtD78GtK+eIg+fw9WK7lqymDWqWKeVu5I1DlcZpe1luww5R/
ogAsbK6XXNjGdXK9L0BX3gN8GhXvfjh6UTdtNSeafg6Vs5W2Zr1NPZcpxkt5asHQtkmnX9Ztqasr
d1oScq9NZnRgexqdQWelZ5vk9b2e6caNGg+t4UH1cKRX45Esm/KHakW3DBnv5zBLnXzkCf+qNdHX
xm+DPb5XfqrVxQYv8OD6uioir74PM9k8gUoe4pZBhxVGVfTHeaq0V6vtPiZ91q6JFapPw4CLoLOM
61BkV3p3xnE965e79K4zEURWeFdc1/XB2SRnI1b1HwznRGAIIz4TQp/f3Mh9XjuQojOfRk+ABXcH
4zDSzvK7npmgAn17XL2ZYjkFl3jBQ3iDez4Eax+7I7w4MO2Sz3aJfG7arNsYUnFQDVsqCJa5eIad
3ZyszEx2vQXGt0SMKDrRE0VravneSxsa/JLIAL1BllgNzm0qkomkmcnEJznhAHUGgEZCahfPaFXS
cYzX2S3rrTFIAz6CkTyxlKdssHye0k2UZ0PNT4VCiJWbeY5Pu84OTDCtCBzY8Mwp1ci08MBS6jMV
a6xsfWPoT20lkCF3/e+6xBqO6FWDrm6QzdhkNHhRBxY7O+uzS4TazaRhKJYGBEiaAMo5tbmGqdlL
neRUgD/azKOmfcxt8jMJdfa60aS9uCwmuAT6X/A+aOUCdbp2jvmkTezyvUJEbBdY45d4hAIbn3/g
6NGwJA/kQK5AQOiqm74gGKn9UKWJvs62iDZnNsuAqxlTYiXvAyOpzd957De6VT9Q0iQb+4Owxfo9
mcb4SbfKr4GUjbhAm8sukzYkSStP5ALpR5ZrPTsrYb9UTkMJLBu8/RBX9BuaXjnEfaEE6/+0LIsw
KNWLU3it47ZA2wEo3wFlH6kAU+acwbmr66BwivC2HmrJ3BIm1s7s6XKr9niXFMdg3SvsXtl1vygZ
G1amA9oj85cUFpegQ3fSXKGcNm+POyn9DhnT9DMBfRBpyfiWlTlafgfIYEVr6dFY5biLBNqZiRCD
Vakjavq5tZPfxtYgvySq1L/m5VZc2fNfaRY9AZB6I4ih/74wbDeZeFQQWZ7yqNDmk7Rhyq2OPNJ3
xqXVgld9qXh1B+y3yQ2l4j5zCkQvkVXcChQq9INijyKGU0O5YwkaoQy+dW1Xbb4XGTLWxQKxTKEJ
wJEn9FR9i8L2A/hTTTl87C+y0b6K0Ah3qZPRVAqFclXUdmGisyBWSfitTzh/eSZtiVaJdLa+y36w
TCu3gy1dat2Gcl1/az1gSk98BSD5crX9kUKxXj2ChlDyMzusO9G5KHK+9wci2h90Gds/5PU9VwYF
lUrAe2hDYqRpP5FLDWKLy3n2u2JoX50qd6FvILXIU3I88yq5i0i1bjmI5xiN3Q/XTU5ScKnXc2u/
AIo6roXyGcftxgJNHth6+UWMtKwDtzT/qjvG2QEC8MvkXnJ0b4i+aVfi429Kzf7VA8xBWOYh+REV
1en6vZtLcUeUUVPAYPUBnVcQe8F968E+5ras/uuOKauNAG1/tlsfOS4Pj1MYfQWgwXhq95pFDXwe
jAm73+ScdG84/jsaC9ogm6hivOvpsaL0GMJNU04RbOIsPhtemCAWZL1/BtM0b+YF3I/yyrlDExHb
kmizzboiXdemukzFUaut3F8fsh7qiV1V6ugB1FdEXV5NYhRuZtXv5zC+DWmTXPvklRWWcSkJgR8b
T31G4qA+i4kWRVkZybFaNFuRW2nPFIzejBCqx3pXXhYMl3X16RQsXbGzqnUl7mHbPFbra2ejwdFq
KnfrD6exzoH5IL7R+8Hz+XInexfN2/ekBJw+Y8ost31nHvtFx0DJnOkiJz5pPS3CmLXugJm+LJRd
b87VA+ued0uQZXYLcW49iNixuUYN1tfGYZq16a3XC8efbENe1i8JYzTNd0177SzKuCbUo2yLWzLc
kMNZ75GMJ+/5LE8OWb+/APpc8XWhLq6Zc1nH5nQWFRNpzMD6bUnyoU/Q7iwpjO36UyLXy4Pe0c/r
IvVIT017c/ux34HIb3YxS9S3jO7hhkfEh543u0toXaq2KU6TpjZ+nfF1/j5UHUzVKkaJutwHJ/sl
URXnoI45K8wIRXGZx/FG5WrfJ30PNRPJvUIS3I0ssmMbD6lAYs/cmzJ4VDaTNXxR66RF5g7OS/fm
CmQWcTzJbQ4x9+xIRA5mWIdH1hPvUCf1p0TBqemr7USSlD28KI3zSuJSTZIcnU3WODdFZO9RUpPk
yIb2hGi0kOf1vFQUpsHcG9hj6+EhjyDa1kGMJvokzaw6Vc6gk5dTBFR14hLgkVHCXOdv9JZNWNN6
sxIdpRRmx25LRe6XrhXlCTdYQfQP/H1/PS8Grfi+02ZWyxa32D/n/z7838es933/dk7oyna0BaJ2
pSlPyXIoyRI9rafIsPhj6zl0L++fmzQMufffh64//75zvZkuL2+9pbZWsVElQSY51feMT7EvT+ry
Ar5vLS/3v06XH+Bn/n8//c/p+hDMYvwFupgY1CDQfP+t9c/EtjfBm6ObZBwE8KbBsopTrLm8Of91
c3356/l6qJcXOfQtDyI0qTitd9JQxcTq6Nrmf17Ierq+4v95m9YfkODY7QgdeqbQW596kTensR4r
8tH/cx6OChg9dTzky1oJNcfyXaHYEtDeDEavHg5tMYk5MEav285V/Wec7S/c74kPbKMIsfUlFNV1
o/nwQndP8+RWetiQ49w62Wl06wpjU5ZGybrB/HBsOkhtqRNmSmqzgJvrFBXt4nx4c/Rw3NBGdJl+
2YSxIP9wJofgD++u1PpHUmqfvTu/NHryaGhnbnHOf5j1/JYPr3Ahvmgxvxo6VDs3HoNca9k3CRpV
5GZsWtkklJlKiqbgeWNkC7p81R39UYVDMEeYNysv/1Ua9VsZ92LnVupG1bW32tSAZCqtExTl0icz
Pj1pv7m5tP00O6NiORjtp1FrqNSLP3n4yPV6RH7uPDtxtPXS5AFb8sUIMdXm8jf5TZL1TC6Dbhou
pc1e3FJ3uWftog5aHEW/X+D1DCL5gI431d0Q6q34QNZ2E5m6d5UW0ZqR8sTifidtQ0PdLFRftM49
RX3cNIpzMTRxaHKn24xoPclWCw99q5GyYhUXMrv2HV6KDREQPzM4A1WZdwerjl/agoKTqC6mVn8A
4Zznn6z0EeU54wsJ95FfDA50H2O3rPSPyIlvPTErDmhg5nVaTRjTqeibRrmdAAgFSuTsXW3wXRVz
jgULTO+iezTbJzYGL0r9FY0DP0y60HdL/SGWkLDOfonS/gIs+qB1mMTQMsQ/6ADwnpgFfb34b0Sb
A2LHKk9H6kLahShJcsmJ7SnZUNG2Uh7LCieW+qu9QNli5wLM4ZTK6ssw9LfOoIep711LHqGZXy2r
bTbuu7KfYkKOolatNvp4DvP5WTXTV6/vNZ48JouKAqRHhXdbj9FPDDgdFAkfti89N6/H2+M+Q+Y/
URtvDkn+zHan9gtZ/sxIpy8gkkjViXe1+CXi8Uwx7qJ6VbzzZO5sdDKNtEbfxLFOYTpWqGLlxPAW
2sN0xzhwxhppKF/rZsAPW1k7tvUbZ04+Miuz/AErjp/klOjacj8nEb03oFuDU8JDtYzt7IiN52S8
bdNrKGQagI2VwZgx6fDnUAm5SbkzbPirS3hh6l5gGZg7F4+SEOJrbqNLmyIkzSHl0AJJnhgiNmby
ilJgIzEcNZLEzJEUTGieyE7S/gm8VkPATv7E5H1kspER3+UsMikT2eGX60wtlhqdrmGGWPt9HZ/y
OplhAi5DnJ660YyzjnJRHZl7louMeOtYOBqjDWNsedD3zfXe/3rAOi7iJUu2uQdqcNbr5rQeUFY0
J5FVR1Mt5X4dFtcpbR34/z1db633rT/9/51W0xT+M5X8+3t6zJ5GogIL/r3v319WO8wWojIOjY2B
v+7M+tQuh/XUzAqEceud6/l66JK4OaEJ8YvOTo/KiDzJT5bZemoRqPjrnP19no7VEh3DDLTe+e9P
pDWQ01FZT/9z//cfW++cTKjM//XHvn/UdYZNfSEiDGD5j993jqzsGZztKuiGtj7N9PH/67DeJ/7z
AwMEHXZKuROlnANCXePf8c+6j9CYxX9Ck8JS4nnTXzb5QFAHaM1hB2/focYN4Q51d3xAjDpeG1Bv
28ZoYXs73efgaE+umdPmgsy7sc1JP7L4DX1dyHG/ZtICqgSu1cDyURKXCtG8ZNI0ik6MxKS2t4rw
G9/wJheBf/3cjr23m43RPCrZaN3tWtlNqCYRpmaYQdE9gPoyz9+il8ULsCagoG2sruQWqQSc8Dji
asRTGXp/0wm3D1rh/RjDFOToxJ6+Vdtqj1VtujX0hBBp5m913Dy6VMbUhjjAs9fi1rqLujnkI55N
kSdX+Vch20/TzQYazs2bh+OK7ocizwuG6lw6xrhNiiVj2NZZTYd1TvCS0gUN5uZTrUvQR6kyXRrb
PtQy35qmIq5sQNK7pYjkXrP9q2RBWEo9d5eK9uiU/qUIK8CETCgjVSVskYVLmdhK972ZDMckfRc5
OWbp0ojUc8fe4m+GQ73Uby3ppFuCxwgBXbYzFFy06+DR7Vvq61kGUaaz5Y8xouzEBfiSeA38dVs6
gWo2YC2WSCMAtV7Vuu+F9+Eay2YmtMoDyr3Eh7HGhklaN4eiwlaA99qpRjw/jEbPMMend8NDFhNS
N6YQN/PN77WDWlkttDNvAGc39fe4HY0NYATgwzLpT4Qa0sDJen8tWOd59CeKm+LmVQArUw8OrWbR
zlRU9yULHyGlpr97Pf0546Z9ByCH1wPO6cZp4ibwiPR8tVXtb2ob4SWO1foZFdY2SVGkgo+mm8Hm
5qlMfmBERf6teONGIytxP2UOzeCZp9vjBzkOkMD8uZnmXbeA9HNwQVsbOiRhFjrucK8Vp4XKcTK4
ZOBIgLBzh5vSj8reSj03qNGV7nq1xb1WbKlgt13Dgh3J245wvGlPCW/YyFl+kd4y7pyHhnr2Hs/a
L51cv+0KUDAy8gijsGQdIiCIp8BSXrJMTuy+2TRDarezKxD9poiRARMv2ypLoFRpb3NXc/6Utvuq
kWUdad77VEINq8MSXcsMOKuomfxKQ270yRnv2Ff/dCqSO22cChxjk0v1ujL2UzphlY5pYcXJcGqZ
WnAMaMO+XeI/3OE5dTN6pksRLazc58FwlKd4QAVRKOrejmBLjaLSTqNdDHtzOC381GsVlfp1vaVj
CgnIqBYbQEuBRjrKtRFdeF1vCfzSl9RjrZkiyDd6Qb9sOTgADenNadHWJb7mME9dfyS8BmvI4hg0
CpYZlaUovkdlaqvktXmEpN1sQ2eiEDj+7oa5e6uc7qFWc3pV0QNvqddX99hMqnsdvlSKXUKA4p7M
RDbduWRaKxrIlmpJqXKaBkGz49W+GVN9F6I2Dro50iwQo+1bc1w8Ex9XhnyM7DWPFtrKSxINOQzA
MFkc7dH+31N41BSZXMmgx5d0Y8II38jaurle4h5so9IvRerql9ltqY+1ZbFbpXutyhADsetQg2vO
UqStcohYH/aRSoewe1d04YaBwdr0m4Xd2a2KY8KDyuGVvy3MzTv4HxQ+LLM75pg6mlD3yOetPF/I
+to3Tgh4kj7qMFGkym2jPehK/rNnWXuairH1RUHFmc+XsVClWYvYYRca1rxVNSKunZ6hCdzDySwa
9aKlEd2XlsX0rOqIbEoczZo7w0dWbTtobHweE+zqDaXGm1E05Z1OhYstxPHg/hOn2UeNuue3SMjt
ebIDizg0cDykRprvC7fz9jaE5h2tbwVTNUVjmyJfYJVask9QM+6RatKsW5J4Iez/cwj5hCyrDk96
1lRkIwHnHKU6bHtttB459huDxDcPq3jRaf2ryIizs5A5aWX7mRLwtVOkiaJM5LrPHi+61oUZbfTW
7g56w16ItETvlI5D/4jmqTx66iLIXk4nu3V20ZhSTpcw8WcUpu/rrQpowTtaLd63wWKsxdG7LYaB
71gHrnureTNdlaYgUFuGGhF9rsH4WZpXs3YLv6ZvwQzXuoHW6/GtinlGuTuLTU7n6BfFen1C691Z
JD/1vT8Wtfln8G2h239GgCwIEAz72at/WHoEIzZGttJQLtgkOtj2RXS0GaUQe5YRIM4TnAYzY9ID
/lUxexjMBWj4VKF0LAtjD/ej30H9ivZW3i9y35pMMdH2ksUBqgmnti8RUSh7ZlUCypbwzcyDnzFG
lTgQRVGevVHQ02mqnI7YPG5HzSw2mtl6G7eOzbPNqn6yc+2iVKLFF9rIe4V4a8rwRVq1fB1pqJ1r
cxrvCpsLf2qKu5J24e9SIMn9IWq87Ku/BH6BbzTmeBd2VrznsjeDafTkU9HEJj3i5bWlWfmQXviK
9RBtPTNP24K7bDu9ebIrdsKIreoPPXoIB2deZ8b404zcVzob5o1IcQkC1z2SWe8G0YQeRLWZfrQ3
+u3yIFPT29q5rZ4bFf+ORg7lTgFPq6QMRmXn2TuCuFA1LM5/qt4sYEJ6a8uV0bTx3kzt+koQ/HSf
2rRAKK4MO6WIK0iaUf0e9USdkurVoVDB40m5mBFn6It9H5kduodYbBQm2yJOlMXMh+cm8y7WoPwN
H8R6bTtDf46oDC6Of94Vep9V7sSPuImcC6zZ0S/aiRhgMrW32HAXi1lFE5DsYKdsipNmNayBluWC
YjD44iy1USM6D2/ldhgAjNOJFOeaf/yzrndtpyLYWhSwNI/Gs+r17r2VH+uSpcyQsHipiU5Bd8Jj
aOWfXJq/1mzIRkHPmkcJaQDUWP0EH4oPyizZNRVgKoWG9y7vLXrAa1hA3KN+KaFRUPL6gMHzrcOm
UO8EorcpzYLsSdigH1WDHIPStam+OzC5htC4xsthvSXQOwQhkQYbdaETGbo57FyNiopUmKHMpQGb
oGUK7JBmPIh7XKrqIpuCg/dbLf9qFzvRPKKbn0P9XUkwI+lNfGIUAb9de+PT2Oa0+wFRkfHRbcg6
BoLCeHJZNkVJTalf51IgA4VDIrkukGz5ql00ZDAw4QFfvi4JBOk8TD8Nwg39NjGMpyQS2oGdY+Er
0N59g2jH9yK1KJLO6k6lT7dZBevOAp2w8/B5fXf7JY2TfJyTTcz5VYghQCcoX3gn8mCCtnnVQ/vJ
WNAvEoN6a+jamat82EdLGbKy7WRA21ny7ijal9Vrp/W/uiZaIV1tSCdfnkRVWHAQvIzo2OXUC6Xl
18PSENMoCBs5PTDSr4wfhHYJv0wd4xdUnf28anGMKGFpsqiNyt/SaPDktbn2gsY9pZ6BBrYVfXou
BkxKykByRKc1KsxsonifDBnPW8W2CMahuyTC3vghVEucneyuoO+b6xzfTYtCDpmDEu/GmvVDLMU7
0+J1CPN8Z5IGuNGW7h3ZiuiBPdRnPIv1XYem+2skfn4aU/MlXurEJCbyVpUvEQC6C0z3pxX1PFgd
gIpZBfy/RMt2YVfvydjLEWvEyRXk3QATiEZ21ai/u9hzn1ETdKd8MNkPcbkMrv5TkYb2mgsEBomT
/LCWTiZs3Pkk1gsW4Ujp2xDpSgR3PxqlcVHFKsQZAnkGBzV4G1SI40WRUmW6MEF4IT4k+PXy/euo
m7rLEEaXZJmv4qyQR7ua6bXqWr3VB6/bjYt5Nx2XkoDRnCI5MzbKpjqGJnWhHCdbgQ4YY2+8YRvC
Nk4xvki8C894exeo5+J5m6DPM3yGokbmTiiicMAY9IV8Lb0ETVNCGk6f6fhlaFwfo6WYjzCIyA5p
aSfRqhixQ8Jb3bIMg9TxEHNk8VcSY1pSSA/drLbAjFKwdLj0rVBWJK9YgngvDMFjxt4pj01JuBN4
nCGqP+eJRsZcDc/ZXKPJy4b6vTeNP4y+cZo+57HNNOtWRTBP9fDcJZrhFyNyRnvU3qQehgT4kkqe
eV5+qByW8gmhJ4gzgSUjMl+G/uSM4/tds1rvaeUxLHpaVE9BprBRkPOnEQ4faVm3D8WNH6aHVaQV
U/FeZeauNahP6r3sNmQF3ofIJRQ+jCHnezkutb5qHxkD4XlyPzSQaz6JgRoSx3QOUpyHF+TFP9QZ
GPAmVCLxA5zar+Wyeu21odsXTVEdFtksmdNnUzBP1FQg3tSC+pjoiPbSxmx86vrBuZN0ik/J3eCZ
ovsu8SulJfOa58hf0QuWcyICbPC3D6wyxSNW9F3chdnGCxmiTVGL57EVh9rAr2Lb+jXKIF0ib833
RWpOQeMl7UHN7fTkuayvls230+ZzwKYqvWrV4qypCpqthdUGlWfNO2AfjVR/6Evj1FDm/mAsq9Z1
0mjnaqcx8x+h7pnbgX3Ko89H4BB8RqqCeKIKGWGdBg22ar9lo+LcajMfT2Hdva3s/PVgCmjooQhf
VhxtZ+UJUjtFBpOaM5sX82T4SqySM4TS80YQE59GyAZkU0jDt2J223XNfrkjc5CwcwvRNGvLuY9Q
F9iMVglVvh20aufgITcNCOH4nItaeWmVL3z1MRkVFOFrjLVR2h4aMx627pTtJOu6S8rOguFwzF1Q
QvZrvrTlCSuoggEuF1LjLN3ZhgoTAlgKkSOY6g2WZQwrBFBTndhOkTscBzh8mzx1MaLaEtNF5/XZ
AS2Sif1RN5965lCf7Mo6GNs44m1AybIeGrMGQG8VASZO95QkVFCVGtSAVvawMbTZ/paXeViD7fpV
TzN592KDZSPdtlNCeiDhuOP0SR8xgJC5c7SJSW8ZSbqaS2vKlzmbJYTXsHQxZepSSc5YDpBnuaXA
a9N+QAnyHVOMGCM90UjE2rgcUgFzVZH6DRN+HlSEYougY36HiGN/SN4tY2PrlnUIm5qYwmmIj2bW
IKkM8xT8ubsdwv4TC9uL1ajiZpHEkVEs3Vr0oFxz9g6NYh/D8v+4O8/extUsW/+VxvnOM8zhYrqB
IUVl2bKc6wvhVMw589ffh6oTXK5zytPAXGBw0Wh1ueVASSTf/e691rOk7JiNyltnpgtdbwKAA9FB
IfG8l0GdzUuwNdBQyb18Dq7Ax1d2406u49pu61Lb06q5QmM6oJ2QtL2ZTQM+zOpZ6TXrOmUbblok
JxVeaOI88NNLgeb/AiNotfDmDUsdPXeyRmgxRtswqqeHpLrvPQNHGOLjkBshSD5vXQvbnK3EHj93
Vo2LvtOLBaB6euNmWV7nFbYT3qw0MbxtjkJ2MdSi0wR82pMpg1EN1QUIy9qlm+eofWa4sZcGLow5
DCKUSUanSUsWGdQSSu4EEupScZCtZWsUnP8Eh7slPPAFqEJbo3tIUwRRUMby4ZQJGWbj0OE8D6XK
ZVIVwHpED4E70LIjpbrivbK2pYiU1KpwzDFamNATWf6hgZW1VoHay4IAAjoSiISnh0BKe3Xoe2YU
Y8HNuJ+/DGXpEzvnj0hRnSxJUWU9p5ozf6AYJXEw6XS/NWDhKHjk6d6jla0Q1dFP6K6QniVkAC8n
2iFOVMmlw+lXLWWLKHfYWD+3nJFC8qPjzAQPpCH/lM7/4fl3TlgZkKEckSxyGZTZBbIpYaVHTI5j
sTkpaE2W+UnCt+AUICADlBgB7gJDeKMZf6vKUUbQbR8djcFcn7/yyVDelmqs22fnQZZMl96YrLC1
IlrNgAh5+kgIOOvUk4oYRkn0YW020oC0MTtY4iS/ZgQjMdZcIMAQIWsP3j7zGOSMAJbuPEW6VwQM
ykxHHoKm0/ZpqncEcxD3imdh06S9emT0q5FXMG9LE2/ZRr6Ay1TTcfOY1V4RtMJJ8Jfu20nDJsNd
jGXkqCpdcJNEWb0LsvqrnFHmTtAjdoE26kdh1Dq77ofwmcblvcf0T6uvayRIWxUgtzsGWvalo73l
b847N6gB+SYSmrVp+umBvvzKb6nFeRGofeYtiZVc0MjPvz14sbZuK4OY27mdmhsQNscqvGsLTlTZ
L64pz0gAt+JXDKQDEGViT7ECmEug4CBnSu9WTQJ39qEe0ICqthaHljuYPtnt83o3loL1IoWvUVa6
RSKeZLGproyBtroYYMyAhh6KFQ4TulRCIKPz6M365Pc9NsBWp3WYVO3GtwTevFmT3SuDcE2/oLNT
KaoOxdRUh/O/lMDMiUPSkSsMQulWvmkdxrJfN8DvSluN1GwjZwMmnMwRpTF88XB80CzQ1zIL7m7A
G3b65Kz+AYcIN5XtMbhAyZJVIGnfn9STH9ZCjsP7yCSAVEJdZ+7pdQJdhDSnZ9Endtc3LeYoypUz
aFTWSbkwpJUlFnRyS+IIi3RChyE80I+KcVzq8SooJW1X+5q8/vnRnoNBv3eiGkT1ynDnRNhFlvXh
aKlsvWZSRZgw2JJtpEQRYR9VC6eSBy/0KepwsB11ZGPgw7pVm44Kbp1cWXyzJeSwpByj9R6ssO2v
gkLD0zqhojI1hD1f5CSJD41EQmpSMWE0JhNFb6ZdD2O7nShVLwM0kjiN4QJ/U552nX+rDHWyVmFA
LVtsNouKsstuKomoGMW7LPH8b6jL9Osq4/+mbTSKZb234AwPkrnEEKKinUHJKiYAhynOb0xLVrZ5
GTAJp16XRPXeCocG8NLAtnQOACAINcxREWsKoOuYKXINIGDvVTkrvJNJZvCc9dLaH7VnD5E0hCm2
khSb0aWaAmyKn5nBqkd99ppQGQULBFLjAojqrMiTq5uKpuO2I7iDgyUnPrYwyPo53jZoJaULraZb
8PeCZTsRAkcVZxY2Mgb8dSqiqCw0uTwE4TNmJ/f7j7deA8urJqJAIrzG1D/GI8LGkHHWaP6xxjki
tWO7IW9dXGLcogukBgg8iiJcG4JRrBHCgVQdo0OYKCM1fjrPwhZmC4VEQADhnnu3mZwXC6OrgOTr
YXsl1JeVKLUbKQkSJ2jNg6A10r2U9QrhTWG9M8v0S00vE7W2ZnjHXGnDhZnoG5FFcUHjoruWUdFc
0WR2oqSAeFSJvX3uanb1Iquqgt5zQMcsLA+hWskXddikrkcWjAmCRqbHfyDf9sb0RjYsjOxRElj+
Qg8KZUUrdaKrBVhv7l5YXTtsv53JEOiYvAWFeOsZYkoI4JS60/zlYBnpijKePrqHkZgCJqDzifLb
eCBVaqWJonfnZxokFJUIKTY4/Qb8BQk8Fir184MSq4xPrMnhvYH6Mx95g6PCtZIgX50xUEVRfoXi
kZ0quuFUKZT7Qzs3qjRfAUbiCXfTlERLZJzWUk/HcSHpVbSSwwTfmW6+fBPfAit2yBTJN8hQ6F3J
0etUBok9VKCgsmo2wPohUYZd3Vxxph4Z+Dc7YKAE4uX1rc+mERX7Ls+L2ukLLT31SX81DlIN+JpF
tZpbIDNOJ1R8c8fEhlA19rF63OJGSGX51g/9jYDK22YOIyws3E80v5yRUcYOeC2ji2Tai/GU3AXj
iwhVnl2Gni8j7cnrLH1XaMPXpAkS7hQ1IDEMCM9huNbM5E6no7BtCEXcc8reo+Ar3Ej10zs/HF9R
KXtvHnJZYwyOBBTEwxU2hthtpsI8NIL2QtcTy5o3PeY5O0k/7n/7Vx6G6TGf0KqZgOeZ5BTr5qwZ
JP0Wf8V4JVjeomO34gi6QvttflC8yCKp2gDqaBXY18pRfCrlAVOHOODzbeQt8yHjcJ5tVXmnbqRI
q9hGmeKmzHPvYhrQ5BH8i/UCgb4j1vFbNFjeOocgRQ95wE0cv9JdeDzXL3nWW0tUMzS4mPbEcw+s
hCfp1waJ5Z6FOExL1lGlNNd+nVZ7OameJ6KF0dxm9CzJW6frrDwyxS9PUOqKkyDDgeFmXRwGbzqx
JuBoD7wnX07evJkTeH6ox+Gikkil69rSuLJGsujo1a6Z+pB/aIFDIvyuWqulFVxXMIFtkU3aUjcm
sqJTU3IQqZgIRdZS5ok3IQKmU1lWrqi1j9DpZm+diuTR8vWFhP74oYpeEr1IDmlXH2gbCZtvF0Yb
fEXapWGKomFWChPTZSZ0X6xQPmQBfgyvh3MVzDhBunsEEItcJkH0Js4QD80n6dGK/O0099PLJrvS
MZWuw1Gp9pwjkMM9xenLBA2sqN0NUSPiXtDqS1p9tGMN8TlJNeukgCr1Z+azoI8dia7SDU47PjtD
SY7l5EUX3cT11UJUznw9PVmesDHUhUTz7g0EYM3eo4gXDZCZgzzc1V2X3bJJBtmB61DwfKooHzxW
Rr9qBzWJzZ1HdsK5zy1h3Cxh3iLh0eBPk/O1An7YLPp6pCtDbIvNTVp2fbQRCwWO3L5BvEAyqtSA
A57vZgP6GEWlhCr17GHA/dUPNLrDork4t+kUIWkRzsUPXaEYjjz7LXSa8pDjhoPs6wzZggYRoPSI
q0XfnHNr/0ix1SrvVqJ7f3nGPJgdFA28fw5DEmTWvuBoYgc+P0xF8iGttcFJsTWNtLksxOlemBSf
RFUzWvZjKtjnbx3qyiLLeQg5u0bY6pOi4mmWyTuUoVr7zHmdIcNy+e2zC4jQoMF8p6XYG01fVvZV
DMKDQpx9un4cRHStJUlMDC208L7Liq+SIdZvivC1Vfs5DEgKSf4tMA6rIDrLfhiYu8omPWaUfkGd
V1cQOYql1gmzGE6RFl0tl/eNvxWqOnsQSHnF802pnPu8sbnifw0L3ASCMRMtxpTwo8mgiTUMwTFP
wmOjkRVYyXSTohJZI1u7nVZY3i5sQ4a3tNbPfIZGq+OVIWekWzXHn5d10g+AEQNQvabAvpFNXRe1
DywPryR2OZBS5TJII2vrq/mt4A0mwyWJPUjDIDGa52BKSkfMmiLtymoN/AN4U+Pyrsck+NgH1c0n
x/RjZqtJm5aQd4Ng0Dk97wMovEjbsZsy2SK5oiCsFmHNvlDboyVY6kqdl8jzQ+K7nt+GF6KvqKt0
gNEAN328iGtE6QIr9NxHzvK1IgrVt3HX2Ehv1qRxPwArjbwiEPHsCK4Kjos55tgejM7IXZyaVHYV
/eHJ7LU9OQ/6th3j09iQaQ6ozjvEPvPnTmQUFPVvnCLmQdKpDVUWo4MUlfYIYGqvNxajwmDYVBJq
RWXAmdUKGA/0UVePcqu2O52dBze423QMvAshA3QyTuOhVvx204rKUxRH44UlBqt45uIVnhXtm8C8
OFvtz5HCKko4S442smdsgGAXOBjvqOO82gb9Vu5ME9MTgxVHbuGEJEXp5MJJDPXutslG+eCNBMNY
DfS4aCTCZGqfhCCojv4gngg9KhZ93OGn8HVlVXbTaugmgQ4G3SNBzU9CLk0Mcy3Muah4bIBPKkBB
AFSmGbtF2Qb4JUh0ryq6Z4lxOM+MzAhqiDSyI9QWQQvmC5qaspLSqMPrKEs3A2WsZ9MhuqDe1M8p
d47YqOFDRyt0oefQ7ek1jkoeXJPa3rGoQk8WS2/lNwFMQkRauK+UeEgffKxMTcrsLKqrZDmJU/XY
VoJDeUDOoVBofIi/uzrLvpY+oUqdt23fbZRMBSoO0ZzsliTO4I8nrxJ7SlHn6dEYdQ1DhWRt6iRW
ZrtWd61ZII7StJYJjKiixSCo+KAxPxG1fZeZydO5TpFoLAp+lO1iDXa40ooQ/9U63YhAvqELdg+F
XLDdFQPVLVXLvBSm/GAR+XtgcEogc8LeA8YHIg2Fu87ZFDf1tb/vFcvOwxFtbDY1a2aXZO1qBOfk
+HoKQ3iMsCS1Rr883+7rymwuay+6xjkAd10MD1LFTub8oCI83SS+9SApUbfEA8+tcFaG0G8zUTjx
cP7X+f/rolxyf35/+IGgLIs00nRNZdOsmz9unItS9XyDtvhRMGuwVmGvUlBM9UqsaXXU5JetJckd
50EskZNbpW+7a91M68tAR3GHFAQpCTzsnZpzFahZ4ARgiq4nmhhb6CH42ZOAa1gy4o1gOAJ9z+P5
oWUymRdpcWEZHvjdMXOHSpK3TVFcvpaiUV4ZFsm5c/OElsSWYqG6Ir18uKxMQKheVqzP88W88NdW
OcDcTwyDdOSmpZliJi81kNWmVFZ1SYOwyaJ+34patxf8/LPQuR/CChAXqsQVgKGUYctp57vvu2Ya
UKdU9lFPH6l/pbPXbm5EKSgJlL7EFjOzc2qjdOrRpBLD7u7EZnF1bvMqHglhqVSJa0v5BJsuifNS
8/7C4bg4KMUwJdmQJEhe3/dDvKYVYrOv+6NieOalURMVxve9CIn/MqqE1p0fgrLFY0TT6kzQBF7r
uXqU0zSnc5stQCiedIPRmYzpWZrvHrjQrW3Y0sTMsuqmzBqd5T/rF3SSzAPLYrkSxPaWgYm8OEu4
8nTah9TWN2cbS9erK+UMq6MQwhd3vnq61MN5WMuae97mqC0VCJ6JdHUmhZwfyDpwwhQreVbO4euz
1ywdZshTJRDqPn+J1qBYyw1BIOHBypj/MRrA71XQLaZVqLz78swsUHUElZHKvT2L2OAG6LCJujSF
JTRc0RX8Rlpm6XNvldlVmDKF4wshJ9vS5h/+PHORFTlbFeyr6UhQXCX1Tj1LVHpNuhJnP+BZuUe3
Xl0Usn5u4ZhbbLjsuyUE1RIS4bXflfUJ8p+L6+AQsZFfaUN10mfYbme1ZHJMOKs8XKeMeSz6BDiC
FyMAYqjswl0fU5ujYWfbpyK3NNo+/+TOq88tqA8nkEHPWlN0jcwB8SOXrE7JRkrDfDzCw4HTEgyH
UZcf+8rrF5aM5lsNjQt2T+c2BN1ma1mr9GnP8x1WlPygo2JciLjfNz1S32Xg3yZSKbGSI0/Wm+aN
9maO1WjqL6GI3IYD492zECoNQelqyXWmVRm8kBLtZlpH2DhN75g0te4iecTDIajxDgx/vDv/q4ni
fCWQmHhUC4tagJlTRyd0PTLfdooSngCd3OcAj/oySvnszHkWcqoVGGXI00TACJybpmJizSlM+amt
mIi2Cj1oda90zLYBo9wE4fDE58Q2r9EOXLv15URHtfeDYWGJQuCEc6MLn6OxPd+h/+Nl+D/+W05l
Ovp5Vv/rP/n6hSykiv1W8+HLf93kwCPS/5x/5o/v+f4n/rV6yy+e0rf6p990CF8wLOdfm4/f9d1v
5q//dnSLp+bpuy+wJobsw9u3ajy91W3SnI+C1zF/53/3yX+8nX/LzVi8/fOXl7zNmvm3+UyVf/nt
qc3rP3+RTNKp/uP97//tyfll/vOXY9i8PIVV9g8W/Kfstf7hR9+e6uafvwgwNH+VLVKaiCsUyc9W
KCH6t29PKeKvBjkZGjWQotKR4w9medUE/Jis/DpTXVUMoJqsQ9SE21fn7bfntF9Fgmn5fVT5dG9l
+ZffD/O7j/PPj/cfWUtjI8yamtc1gzH/vNI0JKr8aQ30tMyUSGMi8+FWHbdoQaZwujiYyLX0mxiX
b17Etlrd5cyf1ZMJiqLX3DopnErLINksjeyTCdV5a/LjQfCSWTY0GUTqh4NQ896CpUnoXRccmLg5
Zs7gI9FPtaYeY5qSfYRCb4xdIMd2H93lU4m0DHaHN1yYZnOA3sIb8CU2B9eM9Ys8y5E6d1c93sY8
Da/jrL6Ah2lFzZJ0tyXimoNpRSvQfa5KE1IVmXWJtSuKSK7TN2IPSSHRqh07h00dcI9MhjVSfHow
5sqM6zU6Rvauw8pCgTxkWEHJojXq6C5SEyY+/aWg9Z+MzT5kff3+Kf35Bn1YUHnXEORVvEEi8+d+
zkYsmwUoPSSY1poQZRZNE8HuhaK/hAO8JTRgdOL2QO7tHumIT1AIdIq6eMK8ZOeDgAu0pkse0Jtu
7CZaR8l1Xd2Ywhc/OPrQe00EKZk/flIYUN7/cLZx0kLvViAXi2RHcV6/n/5REtRqEwbyRQXRHwBp
zsLL61hJdKBhLo5sA0DTrSZOu2pflWgsHNlzC2GRFmia94OPmA/L5UU93FoKwjhEdtWpVddR57KH
1EwyY9u7tru15L2A4M14tZplodKE2gPY82MWcRJ5d1CcrBjD8lZZpyl6WX2VpzaMeGnaZxKD3R0N
1NvoDsUi+cEh3ivRCbRNEV/lQJHyLVZpPCBFw855IQVuo61F/V4Sn4saficBPKnN4pI1jgXdS7m0
vhjsv1VSn09gWotoG5or9AooQevY1awFyYRQ6ftywfCDCSzHlncbY5Z4rLGH5uNWDeDMsD5c9LIt
aeyal7PpPV4V8rpsNpyDRrXzwr2eLRFiIj+gyRwO98GwLzKiG7ZZC/pvEZkL07LhNjGAG2kva/Sw
iR4PQWy9eP1Wqvcciletp3xH/hR/YzAX1eimDypQSzIiaJ41uH3x6K9gBubG2r/2tVXawEzb8Zh1
GwWaly1cZi/KU/qSqrDgFvOuZsARsGQfnyAmk3YWdDMwLspm6l3gFxFqVqzBYOTlNXj3QblX1GMo
7jmKMOZxVRurmGX9BMRgHvc1D5rB5QbR3zV7N5YO5IsNaG+6FJqOq0kgl44mUPj2asy2c7iyATVr
3cSr6CS3O3zPjAUIiMDPEEdXBeoT/VmUtyOT8WFrDnf58ElO2jmD77sbG8BXEurm1ge3bPOccPeu
QM9Hds9GlucXUOrwsWQrdeh2eq0QW11elKjA0f+S5J6Qn1oLR3Fa6Zq/wj0YMHM2b3vQgHmETEeF
A6GKvFn6sBfr5AGZIclKGkweLXWp8b6GqQV0Pzs2w9cyA0zCnaEmMQQ4+kZvwNOb/ZUhCzumcatK
775oivcSKtMXXcWBRE5NEJU3Uj1eKk/yyC+pkRJG4nUcpi992V3FtXQT0U1BhWrrXY+MS7oe4Oql
uLdzcXDL5MbM+qcqS74EXrHuRTwXkpafwOvdiJVxytRFibHF1uVLmP3oYQrXKuMDEIkvKS35sZ3u
6t77NuX8ny5c/rYm+a7Y+bvy5n9l4cLY7+8LlwvKx/b7aoXv/1atSLr+KyxgqhQTR74Mhef3YuX8
jMgzVB5Mr1XxXa0i/gogR1fJYZYtqhydRerPYoUnaZsAHzFF2NyMmwnb/TeqFePjCHNeOvhNKEd0
WaEn+6FaoYug5H2QecfmQU2YeyggXGVsWtIK/se29cRlzjZsqK6lCUNt3K+GAC4+uSDDtZR2S6kS
gL4JjkHUcMDINk/pPWfKoUAhZsixE0bZcsqFjSjlaFmXaFTJZ4KIJRH+hrojNOULqVJOMcii3OmG
ccarXNJ4W8L2lAWoQDBRPAaCY3Dbj5CqxMKdqOSnOqazVkAs1lzYLfskT794YnaSfOkImsdpGzaw
PfhKQlVUGmKm2mzgyyzDF6xaQHrLl1bAJuSl6dHCvmPAO1AfBha7/ye1/v9/l8ycwf73l8zxKUnH
6ukf/9XkSfLdpTP/3O+Fvi7/Kqoi0mVRUinc56d+L/R5SqK01SRy0fifeQ/wW6Gv/YoWSpTJb7AM
mFeSyU/9VufzlEFNNlf5siSzg/j3yvzvLxx+jUwzxpKYgHDhcD1+KLyYksITwW13RWSFOgNFbTNf
atCKlBtgsAVzsU9Str+XxPz4B+cW0buVbxxiowtJAbminSbll12CN4z0+JPWYv5VbVwV7z6T3zY2
7zcyMm/V+43MD69wfv7dH4wtr7BGqPtXUrkJ4n2BfDRwB15q55TaMg2dBlkVZsOFdUWQJ+iKJKPg
QXiwbls78vm+hTcsVc315U+6GfK8fXlXBfxwaHNV/O7Q6C/VMkF1wVWlvibKXRXZCTZMy/4CHUsO
N0W9yT0XR7VMbJXyVW+fmvE+KNf6PCK0g/ZkcNSihnPGxfDti+ldYzmh7OaF+/P30Jgb2j87UG7z
7w8062pSGIUkuGImwOAS4YbTyTYO4fBeWKjr6jbY16NNdl9OTMVEJpdbMYtgs+EQiJZ89W+b42g6
arXMBDty8tFWZLowF9JCpgzPbIqPk/ZUTCSy2JbbY4HCKKvaLwR2KukbGmfXtKNd5oTX1utIZFO2
lO4s92W4b7b6i3kDJfWg3KaZLZaE91LIOcXbz98ASf/rd4CMS12zoGh8VHIFppbTl+IsKrJL8wvW
0DpZMLOaikM1LqPGzUkZfbRecD10b6gL4q86mUyDra0p+Y1X+T66bfDjUTATdFkBWLSB+eM3KVpm
j6hJXr0qROC8bTqKcX5eUy/a6wn+SrnA3Nv4yO+DVTeu9Ho5gOMRsws5fymzldVsud2TixlrCzEC
N+mA0Ir2YNwlRFAdK40jVA9D9lgjYCnYFy0S/LggxqOL8RnHspBegllpt9Gt0W+73klxG8VOQrBg
AA8G9iN6RVulEfmVgt0LkMQzibUR+kz9soOlV34RtC9eYVv+HBukLoZ+76dPRvsaqA8VW9JKcqsA
0slKA32LfSDUVq16yijwZAZynDLsANBmOxqB2Fq+1vTUjjtSLS7yGY0OIQ2YJ7i78B7ssR2BHpLq
DmYbtrnWtvJVK17jHFXA9dgmOAc4ZON1NwfbOHLutumOf8dF4jTmUxbxNmtHgN6QMJLgLoZha2ym
UHZa6cmKdkpNb3zYFv61sQk+U7d+LPd/u9D/PHs+9DE0rdOMUIiDK2bufMoA40TxkJkrH+1QBe1F
wJ8stfBZG7cXD3178PN9Ji6b5CrKqY+91x4eTDU+x9Ji+CqqTgAj67K78nJbFCi9XW8DgIjbNzqz
+kElFam3IX0pCLwhP23Z7wmM0VU+NLxxtkCUeY6XmjqI+80+btzmgvRPx8kKJ3wIntinwpZTZJe0
JsLJ8NpwKuEOhDJqY02y3szn5iKg6/PJRfaxmfHDu/ShmTGM8oDmkHdJi5chbfBr696/AOLREtVW
rtSCpG3GnW4+rIvqlFqv2JZIAdKxzS7Lm/hF6l1TWWshOoldMKcR2NZNPs+tFpK/yOW16EufrC3q
vDr+eF/843PV59X13Q1cCJlzWCFHXAKi2XECE4GjE/HFrrjl7ufiKBKwMIsrz9tU1cmsH63xwGhC
f9DugBRaApu1hffEJTz3C14APJeeWzNQ0vclmiN5aYTkWjpCuAh6xwKOsNNglk2LXFslxid70g/p
Pt9WZsOcSwqJUkA2P6xGjQq+fKRzfGV+iZ+EZb4OGQQ9NdzUwSr5rvkVtSzw6kGzaU3MKTb9ItFt
RF7Z7c/vtijS/uJ9fX8oH9YbzChDa1mCfzVZhyF6Jl6KIWaySCGnAhggG44QTXA/DkK+bgNqPZlh
E05MxpjlGAirdph+lSfy4bkPhpsMQpR616s3jfbaVsuxXVpHLVqwFoXSKla2mgpc+E4i6QuXuWHP
VxxUpztC0+HWkKYcwtMuHJIXkYqD/WyHtT7eGgZD+IB7W+OO0jb03PiupX5pwsLRxwO7YKu8IiVN
6tYAqOQC1KYb4xmsKOqXhr8vXpNxN8g0QXYQTHB9FdbR6jjp9UOI3ZaNQdHsJnXZTJfWRLniis2G
oNYJQhvsbW64yYvcwGeIvxhfhGkzOPKLMV6OysmKN8O2DnD4uSkOjzH+EuQudtRocPUUDOoiiLem
uKtf9PA2gYTZP/ali802lW3/VrfNzk7ekjfinbCpYPzNZ7+hDdDHFxdMuC3T6asFIRqYInyUMU7L
hFt0MPtIlkNCaXQbvPErPHMjtvDlb2V/7YUXkugGzd6UbZmW8bSUbwIIxA3Ma7uRHPMNyy74vFDF
mujAiatWdWATDhuGdFgdMlAVuFvjGrLhJGGwXrclnlubj31FlgGQG8NYKKlbxozHaNs6mun6rEYo
uVgYKH+B8+LC6K75JMjDbiUHzrjVO2q6+flZ+5e3r/cn7Yc9KBbvRKnikOvngJKLAOgbsdyLWHd9
O+9SZEwqosmH0neV0cmGRSW6tK5asPfEQOZAFm2BUFkWT2Et9Ph27MTch0s61bASGsGl5RP4nxSg
yl/Vxu8P+cO61IXSIHhNEFzFd5XqYAxGLKpAgpC502CifdxUO12mFN0n0TaN3IyJ2b12MBOnTZ3G
d5gzZrnNApZONmrga/ykUk6NYIO07u32k6PV/vpoNc2i8U73bN5Kvb/baiQOgq41/StMQcMmu5RK
FwdV0txMYcpt3qO/V69kQsYpXvxmD6wlpCNeM9AsFz1FobcDjFlckShLuENN7LJ60rJXZSA+lThB
InwxlVGOumDUueZqnOgGk1wKWlsb3VxltOvo9aZV+IYFzcYJvlJul4tkLQqLyCK/7E7knj6szufV
v9Ww+u9trf/2u/43tqPmtfLv99YH2lFhE7b1d/vq+We+7at1he4SAhwy6JC0Sdo8MPi2rdb0XzEU
6BYTK6wK8/Tqj121IIm/0ndlz63pyHewPCl/bKsFmZaUPIvR8Lmjj2BX/O80pNTvVzBTli1N0iRJ
xkhBrImifzhXc5KaNfQfSBT68i5sZsWDcVJJ7AUdXpNIBLJ2LAHfZYVFtlBYbpSsvNLLMlnlFTd/
WYi+WvpKn5eUQn42iFSE9RNTJlAneLNnfFLZBRAvIBcm2pMnaWR4j91ab0KwXMoCQoZjmumpqDtu
1oMsOm0ckD6BaEsPSuopxOBJx6Ci1RNG/6T5gMSOl0VAvk+tr2vmoK5SzgYqeXKRPJZ2Tg7iu4/0
+K1Oer81/3D7+fYm6XN3hJEPAZLih/IpEXJtmNMPnYFuM4n2HinldsfMJyt7WFa9E+jRTS62i1Zr
F8Hk71pJv5AmMHbkBm8qoObkYx1GjZgIzfQOYlZtapVGc1peh9OgL/SsWPFWs7rH5Hvmwpw972Ht
ZFfvgaMrQh1eezgDwl/SJLzJg3r581cofV8gmrN8SVUY8urEKNDisT4UMp4WDqVCwA0JpuZ9yL4G
8RAJ2DqVExWKGLOUtkul8Z4VQHBFkF73w8snh/D9zvV8CHRtUU0wb0Y18bFGzfjLQ+BTmOYBIXZ4
uGvPhKqoP73JOep+2VwrMhvFvIIfXX+SRnoW9PxZIH/74xYWHKjcFm+E8eH1Z0AEyaLhZhl51OmT
BBn6IE54gXScNQxuxtvUU+2A7AZrmNftypmEcuaVMRpagmq7SZvaMYFTQcJcaqlvk/m61Hru6PRY
2d+0Un4tYhSd0aiWm0Pk+fm7p8yn4A8vwORWwcUsMYGeP+B3Fb4/zuqb2mcbXr9Uks/OfuwvfDUk
u7bTcLj75VpjyTFI8RnZ0rf1iwntqJMrBn3mrsbrgAsZBuWwyNhJTcRv+S+5Bt24X/ZCv23r6Zgb
XNiR1INz8VbpJF+Hg3ZXsjf4+Uv5aPORVUNGS8cQXUJWoMhzT/H9S8k8DQZq0pLGTJEpG8ItyrQ5
mRdps/Q0KvJaaMUncli+1rq6/uRv/3AdGIrCnIvWiWqppjJrGt7/bXmCjyV1oCCtBEIk6r/HIBax
MhdIYrNkaaUbP1kS59KvGhIjAAEJ3SfVg6p+33nkXOQYVA5BU7kcfrS3kcA3qNzRuJuEONuiLvvK
TdplrXiBtp0bMj0S5VFoO9BlvX60yhGtpEg53wpWZVujgt9fBuXZdTD8CsplUhTQ++6Fcli2WqU4
VQqgpFCIS5gybtb6y6R44QLC5bMv0VmMqxGVeMhvbWowEdNaawLmx1YIf6TijO7Z1GOh3kl1ueyH
LxHCLtE8pPL8m4npRlzAHsSsHUGeqNaT9uQX6PcwNurSAFfcWg5aPBdjmqt16mNjHAQfdVSq3Pt9
fCN1MBpqsCG5/NiM6rpWlLVYq8/cOQOImB0eqUJ6rPV6r2rFZW5h7enoZpnqvdnoL5EV3vhatCV0
yqyVeyyMJ/C3rVOTYqckwK8G76nsjK81YRkOQ6LGzkzGhVh4u8rB0HxX8ouLaqDkj5VHz6gJQGlP
paw8GX28E/zWBYHgkLAzw2PQR5qTk8gBS1KmLxoqdmvUXvzC2mTqmGNQEp7KeFqHVXLTS3ySkFdO
nZZtFKNxCe/IsQ+a12XxGgAyzcp8MWrxTUqgaSBat4FIwgGKgLjSDp2ovQw5hgH+W0fy45Boa99X
HhNviGyuVxjpduor91atJnMI9GPjl8/ddCJKgB1ijEEYxvoj96dBER76jhq4g1VHoBT6AzH8ak6h
CWhgdHuFtEbTuI1a7X7G8MgIw2MYO3Yq8jNI9F6z5kb3mlNFDMX/Ze+8tiM3tmz7K+cHUCPggddM
pGM6eveCQVOE90DAfH1PlKQeIktSXT3e7n44Z6iKRRKZCUTs2HutubCat2zaAeqDSN/ihVskgqSZ
wCyTbYQbo0NjXhoXZYW3rWJSHVjyMg0n3oUs+JAmG8qA/sHPxFNhqE9mAqdsMoxsgRjuxDk4zlhr
pMZ5Ywr1l7EQ38HUk3IU1vBPJPNgeEsATTnZ8kt/vEYiwr16DjwotY1pRXuCR4nbUByiDZPbcjAf
sOleFtaJG/7BBw9KkC3ZEypwHYQB3DwAhJASxFB2SMKewx7CfTqSP6L4POsahjOlCT9Y2T+cgRQK
S7S8VjIt9F7mfNSSPUILPxyT5T7qVUp0gWKgvolo6EM2gpGWV/m5qDJ8ZS1JSPFDEGzNDiNxJZwd
KXkSkDOgYWhoK0WXI4xASKzFUByCkKhoYIuL3jiYUISMjAexVw3IqXa5gB3zMozwekKsK8o5RZ+t
N+XOB0DIi6dLr1g+8wp/uHXEG3w0E6rZEC2hM7YgdejFldqL03H1TZle9NhWF6NDjBly+CDlNDLI
kiwWkXEsYRJBjB8kUPzmBbpgQf4OxqC7HgM3KNUtTzEGXOttMNpDEeG003qx6TvtxULfVIQcFi2/
I96JBmEAmTYykEOHybSyszhc6F0GGJqTC3JAS22fQzHACK6MF9rNGvoecZL6k2nZd402fHfRu8DT
IPnDKEhDXaSx/iSroPYyf0iXTaKdCn9jpfYbewQpmo19V/eOlxuYf8z64EOSaV8goyuL3LTvhsZ4
KRCjIA64inzjqUp50EJ7mTfGPhy47ycl2uf1WztY19XEmwXfzkWhm9bGG1NXsgswUWKw+xFUww3d
tddc5w2yZ7mkI3OMo4HWIAk2wiKZF9qcEwQLR8vKZRzTm+xIBqh6v1oUjrHzQ1ZfUV+Xtb7Kk/Zg
dex7ChajzPYsouKrzqGv6H+oWJfaOAo8X0Mu44Pc1OkcBmBkFlap7DrNgIgBmyYlQWrZRylSHHOV
q1ynoyyz4UWWLf6nCcWNszRb82LglEH1bry5dUEuRlqBRVaz19Th5fs+PZc+UtsFMJUY2qD+lGXG
UyB1H5Vy9d5m14iYek3d8RPPDlpagIEk3E2K+cBA/kjCjpV1B83OETs7dwNpbYu41R5Ma9iPKrOC
wb1WSd5kgGK0i6Y2OMT248qQKqlbKZOFqsCnPe85duHe5Q2XpJvdjRHHxEAjY+7rdlibbuHVMUd8
urISwLM8DFMbL8o0vo9s98YoU+h0vUdyzaWvcR5PUGUjILK7m1+UD3Pr8VMVxsSFMhIIBEEBOrHE
n8sHt+o7N0vB6vRhelu7XbS00RB1gHhyQ9to0jpOgXVJQB5Ti+EcGwjekFonwLJTltMQKvo/X9CX
XumPWsJCzP7jjOnYqA4+XxDUxqjM/Lb1OiIX8TItwkTf2i6l3UmfQ2GI1sDhy+o4NcaTUzKc0ED4
OPQMfR/guz/xeSYjCE4VzIa01EWTkoOXwd38VdX3VTKtEQ6GD8ByVAN9uQZV/POl4viGkwdjEVR5
z1iuuk9VudL0mAAFrjty1py8csAS0TYbs5tOGY92EiyrjBzVpnxQu5w70KFCQ9tYk0HeRvrKLI1F
EcTnuAhXti5Zd9t705ErIxBHEjIvtH5a1YkDoiVENi9WlUPnsW0/rFjlxqyv6TK/BNZwp+m3BlGW
C9mFB7voLkTf8ofGfJpidjV3o0j9u0lEwTJ86vKenp4+rEN9OHXYXFQi/aRz0SqvYw1b278iVOFc
Q+xgz9j7EIlCztp+ybG5c1aFFeDBGz6kcNaBhrQssawnpYyeSy3LVq0D5ReTiDEENzLs3lIJhd/N
vciJdrI1iK3lCR3XkmfA7TE2x8yiEKR6g6vu+4p7rK62blu+lJxo1MQ6G1WxMFr3rknHtTLQMe3e
XD+90izlUKkhAWN3wtDP2F3ZTyAct7dtG63dMn+Pkvyqq/JrIyEy1TCOnaqyFwhPn+5Yk7e+8tLU
mF4xmxETTigBs+re2mU7SlmRA6Xy44NlKkehjx9u7iP30vVDB3jNZxN2kKxjr7oNYEhR/M5AvGY4
xb0KZoIZZc3nT8sk8mwnoOGqetXI6apNLkDtLNFBLA3X3Dl4kgNg1tnciXZHIhGS7tXRYYe3hJgW
LaI9hIQ03RWlOw5VfHCH9tT05lMyTVdaRrnAKqVWGNb6kbArv5c7E+b7b5X+v2qY/T9I0/+2W/b/
rcJLZ9n8+5baMgSm0GYvze/a9E+dtflbfxd7CfObPStSUHPRt7JVjlG/ddZUvkIbw7FsA9cMZTwr
yR/CdDprBlMj2m6aA1tHt/muP4TpfI1+HO0H+rb2rCNz/k1njQHa580AnTAmVpTuKMoM10Yl83lB
U32TTOtEU7eYc9/stlxxmNloTceoMt5xIKv9cyODdWSSU1d1V9MIKxYyT9O8BOhTnQ+Hg/gQ4CTy
yUlI5cbPUaRqlacpDdDY6iNlDtqA3ujki7ZUEFSK6WWiXTZNoaf0wyZX4CDuBnyhEbycJFonREHX
BkrMIVgnNlEGL4WWbCvnUtTAeYhUdkhR5BinsT7YxpsF6NkW77N1JzXMU6iyyZI76gvCpsHpTwgZ
ulNP6zCe9tKq9vVOb6OPcBIXUZBuM6ZI5VgS7JVsm7A8NQUybnElNlJnznnpRncivyfbnRTfhzQ5
gxdNkl0Vv4EGzac720+3Vujue1dA77h1Y38p43wRDqYXZ6kHNIAw3WIRKnJnAQrDJK1rNut19Rw7
EtprcewyUIKeNYO+UZso1ks1HoPx1rCVncF20AWbpnC2VTXQeatXE5iE+AVSpSWupAHlOpnWGXNE
pwH3yC7h9A+ieyydkcqzPPYB87ymXpr6U0NmaUuMbi0jGu3o8eXOV7aRRWWV5UsquYVC4TmW2RK1
FB8hsxX+u6c0pCquYuav6PDZfbKKTkx1b7nlJlVSj0PLwU85qTA7s8gH7RqmMr0yu19fdCJWs8Y8
JeZwUxKdDlX5jtMOC5Z+MmW8GQHpwRY554hvcku+9LF+M+XRCUvSk2GNTMxf/PRVF9Ep0NzvgaO9
NQlSHeDol2V8tmJCS9tF7XQEQxNJY5KcmoEOdvplNx8NSP57KMthFw0fmoroh1PZyJSzSd7jgYkh
AGyFgj63Ym9qm1WTZWuUjUgibDQiR5UoyNB1dxgap6B6sLJ+1emm1yjuhdowvkNgqw/LZK5zxXpM
Xtgwqoq5cguwQn/SQRTIUiUcMoWXumw1BRc6iQA5c0PrRqRI7+W6Q60ShlBA7OjQFPcyMQ9aEt7m
hNWRZpLvMlMe74Xhg7VaqZfBSHWQLqWRPdlm+iroLG7xt97aStMtRnJEMg3g2WiIF1vrUGSqKQhX
P4Tgbb41ISfYIHBv602nGKcEUi7vBbIUcC0Lq5sus4i/KWZuBojQbYqaWGpi9WNt/L9N5Ff+phkf
8PebCGiXNmrC/+woRl7y/5zfvvP/t99r/rqox09byvyDfttSbO0b1QG1JyZvtIY/VMK/bSm2+g25
rq3TZNNcB80Bzes/thTzm2oJNgy+JkxsKjZb1B9biv3NMGjnoRpGkczG8q92FPVrh9xEAwmMAFTX
7MdynC+DW9K8IXH5CRHvnJUFYFZkiPGTTh1jY/ZzG8bI4asOYsBJH//05v3VBOTLXqZ9/dVfDjYm
1E6r0OIGpUG7DP164+MFEb2/hIl5VP3qAPyChNMEj4q+HmBsjNWzoytbF0BUUGOzD7JdM+Q73vNV
AEB/VKqTa1QMy6fNhPs74BjSzG4OiTF+ctejou4boe/cKdn42pZGtsfOvZ7CaK0bBnLoamOn2rF1
zE0YXf7zi50rh0+nuB8vdr4TmK+pRB98ebGd3fhp6+SN5wiyk32wBbNIgKZFFT7a+quZYkpyyfkM
Ay8m8acxjnXkXICdWoAIgzwcmdBZmZfgmfiF9uWvbwGgXppq2NjuvvanZRY2qZ4T2d1pOGz0kXTR
cNnE7wPXNCpw3SX4T5XlJ3ly5C/PaH91Axrc6xadcWGpzpc5WBbFtOyjqvFMESCCuI4RWaYtFIHx
StNVZLFwfyFtWpzWU9iuv/hYeI5++lgMYXCc1TXGAz9GmX8acbCaFhMpC8RTFDXsGPD2ZYTQ0L61
adFnWPvCYlpHVrhqaFrlSk0auHPAz+yBe1oZ7Mb/fD3WX1wPfj9QjwicOab/UM3+6XpIGXPIkeM2
EaYC0q1RjIU8A8cHvNk6yoKm4QvFwqoyxMaQINdDE2Ga6qMcqXAzgSb0pjG67Ml/i6oe9eXAVk+H
Hwbue2pIIoBKHxVqLraDWZzdDn1g1nSoXzJEPSF/CsfBBMG7y2PthcTdnZiGnVoYC+qZZdX3qAvN
TdX5+bIate99mtGEUsaPlIBJMZJVAS9zaRVA/nvaB8ui11bhaN/bZfsEbpPmmOT+CezuZLLqeENC
fFs7PCkN7kJNHekDDC0ZMM4r/MV+oU7gfKTsBqwCknBBduZumPb//Ib/MEf8ubvCc8nIW0UHzqPJ
W//l9ks50tHsGhsvDl78YFj07atSH/VoFdrHqLwzw9uKVnZdvQW3mv2GL9pwrqIbBZnqP1/IFzkd
DLr5QrBE4VRXXexRX1oVBMYUjlQFd2IeYu80cL254o117ULEtB66IM+X6dht6g5ToCj9N9Fljxka
v8x60OrxHVrDi5ION1DDL2wlOoQEoFvR29C75zylz5D3FtJBc0u466HGEhbo514Vh75jsgy8SZ+s
bSrLk12jKtHbW7zBi5IT/7KSBl1HX/WcWn1S9P65aPtrmHq/GDbOO+TXJxG3jG2oqoCSAE7288mm
UFsClk2CYvqKss5yt2CyT0aA5EwPNqwfa7UfNxJnqo+auqlxTRUrglyXQf2rwbWm/8Wl2KSF4i7H
aYB/5/OlaFOsdzm5ll40B0DnE5by7lVa+jlr05Nqt/AI2+6IO/ZpaLtLAbxeyVzojSMFKJF4dcE6
NZXFMhXDchFPpdcysZV6eN38gFb9Cgxg/sXe4uKKYLyImGCe732+XmY9lhqn3DqtVT8EAmlzLF0w
T8ZKlOZaIVW71Z0bI7Nf6QHdJPD3MmJenQq/Qe2TAOfa9MAcilNXn8jxMkiCCINxmXBOKahxCYri
dh9z+tHNdBVNFrAsdqM2GI9uAzY+izyZ63tKp02hBZuWpcIJm6VZlZdVob0a8PynujxZmfMMeoro
IaV5Fo5Ou366U4zoKR3dF2BmNzhNVkJk3KpVcAn7ctNEtO4rVpmFgmQkzEavTpkxJAWUhd4Ob5Xs
gJH/F7bin0AdPIkzGNigeShwaXF2//x2lmEJvrGWrVcN2Soy0mo59aY3dIxmCeBYpjkTgFqfNu4Y
gVW7d02m9mPWdbwgtVgcKzfvFn2nbsC3HmRVX3Y63iid1xdH7yI10CVScSQp7SAXxH4hESI20XPo
lm+i1VIIqMp+1MbnuOg3EXKzHJ28JfOtWtenGXpNdfQ+tMN966iLkhFdqLW3cmMb6YaUW9oCe1Mv
CfjlV9BJ68WwaXv/sVTLW6Wc+sUUNEeL7MeBeq4VDHedeZez7XTfTPa5twQ+XmkcfcchC7rfZ2p5
SUbBXWvXD7qTvpeROGfXsRTQAfX7XD0lMDsX6pyeUxjmGdjEsguU66JmkMC2EY7ptdr0H0p5aXHY
o/373QiRN+tVcBe4JuPYZOUSGWbTuW5i95T4wRO5VYl+mRnDIYgVb/5fmRsvklcbZdmRtJQrRqPr
f159zZ8feYeeCs+PrmHD/mkbMALIESn4Do8UCHQIzN/cMMA+nxDxBojW0uXN6N44g/FOgtttZY0P
MUm+HqP9izIsPoLY2FjVNLfmM31ZNA1RtERWB7WxQ7TpKgwY2pzIRlougLmqp14vdsAtVz70YGUo
b9tivBcS0yuTns7yF6oonuLMfQWUfYhsupiKfZ0QEMBkKEHRauqkwFbVciTRcpmW4uSHJDxKtOFk
wS20ikBXNC1X3HhkrinLLmdSaZjNL7asn/QhgBqoUlBD4Tq0VZg7nx8Uv/NVQSBS62EbeZSR4LZr
dhS6ADKNaqV0pkWTJ36Wfoxgeq6xqnci5y7cfGfqNcFNERJY/2howRmuk6uQHjDkG56HRydFBav5
cIEnubdDwuNH+012/YfR8+wRVXROXftXFfpPG9CPV2NyoppVcvZX1RpJFgNHvbplZt4sMwfudzEu
Wzdi0SEDK1qPKt6wC8dvFw7KFj/C30OklCJ775/vxZ9Wc67DwPlGe48b0fx6HcIaysJnFuzVLq2S
3EBVSYGWIIqWb3VdL2N6ZYhsfvFh/pjafCqE+LXwmjmpzpY7DoOfP8w8jvoWCx9Tnba8FKY89XNg
lvNsxOaqd1yvrvwdtPy1pUzrvn5iK/fSrLxl/vKeKY85ho5/fhu+QDgoiLgg90dVblEUcHL+fEGm
H1dqQQqFBxkOx8hML9SycR2atdcPFxrR9WpABl4DRz/A79/SBgoEnaJDCgTmF9cyn4K/vDkU5Zzf
XZKfVePrHCkWTHtly2dS4UZqVYPcB89Wso3JOCmJq4u+JA8yJ1EUFcxAnoqhWDd1FRwqPDVuFqyy
/LZTyl8sWrOa8+tVsWJZRDPNGHssWJ/focRvptoa3c4DdpssGovpvmvXpP0OV1lDeBmWZtJ2aZm6
DDkGx/kYXdUz+4yYWttAO+M7B1BkK6tw167ufMihvciEqBYicLxWhXOkSGC5kQoyGnnPQlh3CPoC
RIopHcjCObVxdmVOXkAYzGBBAx78bZWYr9YovgeTtqwcuPkGDWZCxZSSSWm+t6Z666u08ohaMgbn
OxA0KMOIjHMi0lAJrQTB1Dh8QO/WqnlEkaAvdGl+oHJEFhEQI+ke8xyGtOmgtNblrlQqMvpCmEhp
la4IAnK8VNml5EX84g74+b2edXxgJOnyG0wT59XjTwczPUOjGrQEIDvAsLMyg2EYecLGhYBpa6fp
w5bPeqPrxyhzNqljr2oVw1FiXPUV6o/C2P3ieuZ+wac70hIzOZJ7kk+eucSXfoIZtbk9ls3ksVfh
j9bXGlUIUoUJ30MwrASLKx1DIzvk8Rbcl9OMJIHjN4ufm/ZRrfZ68P6LK/pp/fxxRbOh1naYu4qv
71CYjoOl1pM32HehfxdS3siNEV34wdYpjmGdLBIGke6qvhLBIc+vf/Hrfz7JWYxsYGriN6bVZv7w
wv7pE1LTPOXmZ9wgOCk6tdwNJFggT3YgiZVLxrM9bBLrMRnEpTWMdz7jZrNTtgTRXWdyuIoaHl+f
PPuAsEFDXJy1atykyKIiEWxGEQF2zEjdRH8SYU01RsTyMYl5k+eoch2iVwmZwjT56MVJT6t6wsfi
HvweZw4JLWGFSUfWZ7hmd1UGADNXrkYZbJQ2u6ry9CPtiBgzlWhbtWcqtri03oXfnK2WXx2PmyAf
NkkePFZCvYsoHglrfx7jeD/1j4EaXuuDv5mVw5ozelXY3ZvaCuzsplfEMYnBBle3Q2/fVr393s6T
2i7lTLuYRMXImOE7EApZIALMCw8FYbdwHLQaskCa2nf+VZ8kNxVrPv7Sfj9EA7KuRrxFinhQUElV
fXUR4oiZ/MheVJWz0gqsRGVrhMuWwX6tqVBUsW+RteS1cQkAcyzFUlcoea2CB13JIKrI7jzJdqE2
3TVUoY05vOR+dlFDaM0uDSaxGgqjX9wsP/dZ5ptFB9AANYHt7iuDxEJu1vPWCc/Uc2LBhMLUOoOW
xkAWdyZunBIfYoB9bq5vV22OpI0VqHeGXVkTPdsRTucJUnTpZiDM5dDCSYYJWUUSutvdMLbniKx4
Y9Hck1D2oJRo2m79efBMP+nsKPZFqJhb265f426rq81th4NjmNQHJ0FaGHfaTZKoRPm2ly3vpScd
4CedZlwMbnSCeBYu4AGuaMOcCneg2nLyalEQuog6hawVHGroAXZOAFU+9d2bRvJJ6X6Nso20I3Uc
Hmm2enXd73WVk1RKr7dT04Op6ccMS46aJ0Qikd8hom3PZC8K3IskibaTgjyR1S6w9m2hNwtHzaC1
0CNu3XenwRznt8NprOWrPcO65bG2itvZadqNrVyV5iAWrp88R1qzU+S2y2oQKUSb5eNSKfCc2PSA
RyXZ1Mp4W0YgkVsUBxHaOI9Nq14GzrWvIwsF3nQEQfi9c3dzIRL2tKX00Jv80FOLYypvFJdDZABg
NRmutcT2KkTfgcVESaHcHtko7CCA2mJsKznsI8siWsC9tDvsXcQcoTPSeFCJXF3YOn+yQuOZme42
CWyaks14z7q36grXwzu0kZKX3Im7Ez6NbanYTzLGegxHi+SI8TjavbIYhILgqjyYerAdC7Yyhoz5
SU8KD03VSmvLbVT6ADb8J520Hzp19vfYqY9+zvwHNhMoolXsdI/E9zz+eAD+1YTnf54GQNBN/fvx
zfb7S/3++/z/P/Dp/nN8o5f2kv7xd82nCc78s36f4OhQJ+hLMdpn/E/9x1d+n+Do38gOctFUU6lS
FM5N//+e4GhgY5B82+QLgVqZoV9/DHBM/RvdRpcfChaDOQ+l+L/Av+jzlf25FJh9O/wmABtw0F3w
GNrn0qQNiEf0yVFArHmY4JuTHwdXoCbGuIQz0eTMi7uEFdxpEZyGGgNoY4beoleyAyvhqQM6ZrUl
/vUU2qLKepiJXkUheRjLKgUGQYMnr7NtNZEG506EenT9PK6PUe43yEHjgvBRjVCfYeoshjXuprej
fpVO2laru5AjkopLbtb8RY5I1rrJSurzLSkpqatMwBJrLNy/bQR2DZtS6zE1jZbEgJ9dmnzsbO0e
VTQjUNqGdP/QuVFZZvRhJJFszcWoDE+JUqzLbrxVNHmhkIOK8spFpIvOuAD8vTBcfK96tif+rr6w
W2vXMIpBs575NLV9Hwqum9JulYQeh8Fe6rtIyG5FDNsSvh7yqBSprhbor3Hay62hiOumZEMTA0Gz
aT1hrURyVYzsmIW25pXB0JDlGa4qovWA+pcyuZiwpdY9GwxJwR4f6YXpgEioVHrqjW4uVKtH15i3
36exKhdpmT/T1zyoVqFiEDnlFe51n77MQoW+0GvqU68AomtykS2tAM+6onAFTZd1mPcgnbnZyVEZ
7hNCBLbU9VmI4BsU6HIzCqiNqIjgk0zVlnVAFpJLz7K1+kfyBUHJonglodi/jbNwC2ug0anWxxSS
XI3itkInRaL8aFaeM6GcG2WLHJhUQ4ZXPXq2bD3i7C0b9ickZWqD1owO7XDo5kBv3OpogYeyvI/j
llS6CfKY+qiRCbWoI2oK/aGIOOQFKyNtLMy36H1/vKTQpuAKOYik7Dr1QEqdnQ/ZMnaipa6jOsns
FbqRFWwGqRvQHepVPymrphFPiZ0shTXtRCtPVa1spFHtqcU3hU+ywdg212bRLOjI3zgdAnHC7TLA
a81hGpWNmj44ao0OjlbggmbdKtWUeaqIFp/vFeVoLnUAw3SN5pRq68If0LgowUoWRCrZNjQHxizE
aZrTY6+3J2eOr1SnR3fgMwq6MoF2C78MiTpqTSLpzf5oBvYV/o/Ii9nf07owUUwviwKdb1+RW9AR
EirQ+gfaqkzSN4SMJID7Jz2F2watuM6CbaPRLZ8aYtvavSKAXmTKxrbzDeRrj43LbZ4SWhst9u9k
GJdkv+xMZZUSc6bS75IFVFwotyGFe2TFN1Ue7JuOCM+iZw7ILHo95kVCIi5Dm2hSX1s+Vrtu7sw6
BQI5HZOMDVObD3ekEiO07hfkoCLwdaUnKHcZXmoYP+ia+vFFEZok2iHLDTQyn2X8npf9pTrFLwR/
EvvT2hXFcKuRqk2wHjC/SqNdrIYEwlAZrmLJlzTGxLY40MsLF2TeQIYlOWMpmurCTFjnSgdj1JQH
uE5KuTHd6aPhHPbvN9H/jVo7l+7I32+zm+4l+/NOOv/r39V1hsGeiF4Y3YLLlGce8fyuruMrlgom
CqfcrJGb3c2/b6Sq/g0UK6pu+htMRbFq/PdGypc0nUY9bVsOwJzO/5US4msqg4DSZvLjMMjquGe1
rz0etQmSrNUaeos43UgE1RJ3aTT2gnGVZ9B2VJVpSzXp9S3Ia4M+7r6342XQnJPyEMqLmJ2tW3fG
tWO8c5jLbbmNS/cK3NOqlYbH39pI0NM1jfWaAQ0LSsEh/BeNKvMLqweiHK8CmQFNqnmK+FMxEGiF
myuFlZ59l8BdePElMaiKsxIfYcjDzqaQFy9hQFDeWG/SoV7YDhHAGrnoBhXuDqyyJzGvZOVHD/pW
HGPtBkTustyFA+nfQbM1U3+JxcWJj71+LPqnJl/50U2EG2IQDgwKdAzyhTNRyuYasgPo/akH0IK/
YWvV+toVydI8twP5NDlQtyqgyP5Oc3lRmWLlE3RYPMfIDhvzsVfvzPLFzMxns9slqr8u2mpLIO5d
MnVLX/PXtqXvsTzvOqtC/1E80ScMfIGOSiu/i8TeNSoHptq/lYjirXXKWT+063u8lqe+gkU+EHAY
q8tEKNteU7bDpC3y/FbmyrkY1LXV1+BFg938TxWZobZLt65h75w4YeqXL5GEeUlNy1ohyyzXCC0M
oBtZ2aG1vne2ew6VdOuX4hmx2pyIc+HQp8yh7Vm1fXKUcdvpN7WgrQ0ZKTH868p/7MJ20+LVTUv/
tom7h5Dm6kj6DM4Lrfa347UVRJc2YRiE4jSLFoswzowQNwVZQG1V7cbKPuVF9io7zm6q+jA0IZ+j
rT/YMJEyhI6y4AiS+fIirOu7TsxMJgGpypXHsmi+Z4HDBpAaKOYywSHfvQpUEhNGvLnZAAtNVQ9h
hztZM08YAG8UKS70NxbyC6lOno91iKnDQUEEYLvalRYaaEYbtAYiVB/j9yJ0VomS8IFKHipCExYt
9KY6lEsaNFcR8JWFGWWvhVZWJFOSsFZCXNZyMj+q8TT4DZ60IT8kJQFmdUaAUPGouOACCwPW4UOk
hICemBJOMaHKQyc9GQazNJtg4SR9LHrAHEojOHs1z0RPwZlh2xt7KC41wPzFGLDdYI1xlik7kdKn
l3aGViHLmDJjhUEy3ntVzEyUrgxR9XW1KDu+PsroAynxeQj6m1DilcnM1TDG79jYyXPOzcOgZc8u
IXj4/qoSktUl3dqYYol3plX63RCoaNQN8izo7ofpYaLTT//gyjFW2A+JZeUBs6x9IoZ9LAOOoMTb
xpRftWeGc5M+XeXUDmm5dtNy1/N0JRWMXupiDAieHUdeoCOpyVD2JqsJszdRT0QIPUorakhaYks3
ZPBkczOq8lRwXhDo73Uf/57vRGSKKWfZMGlqu1Uz4t+HEkt5S9gmCYP6SdODVym1fWpW15lCNGGg
H5gj7pziDOOYjLhmk4fpluzpZVe2O0KSN7rzoPnFsrB6PspoUeWvZXJXB6e+OyfOfVLT9Oo4JViY
1pPOA4aCHWKpxQJpK44FaqsxB9OFopTM2zosMQJSgEkamjyOarlo2iuDWrnv05UkIanFRjqvFtLC
G30dMp2s33wAU1aeLuP8qa1DzyBalMQsplUri5TlGUxG67kN5tzcjOr4w+jefdINKpdsCKwN7rJF
PiPvBAEjiU43unqF/1oUhAo9d6ni6SW4PJXDF/6MhhzHUI44OlcFOtoedcshrOpl7dza8c0Augqp
rdPelvdh6K/CYOFr9KB8DlAbQJZtvunM967bp/k1XFp73PfmbUZhFIenZLxK/BsqSqRSfMSms05I
91FljM1jnW3xZdktHl7ju8LSO006MtfZaf6hF9Iz22TdqD5QTq/laDIZoKKy5N6qjYvCGW/8WD1G
DeAluWcEfk07flDPxPUiwbNOugF8gOi5GgRyMjEzcAkdrNOtAjpZcQvse7hNkhDum+qeRZd6WpZ7
usmDi3BlG4JTcxVSjFkM3d4/j1IlrmW8qX3ro2qIUwlPQhs51+XEk2ohaWu4OUgMTrXkgfOXw7ob
WwHdw+69x/2qFzyxY8wIgzb4JjTgNCPhrlk+ORaEhoY4V53VjFgAF12JhRYuXEuZO1tMQ8c4cshb
6zK/7zoBW5kXpyfbgCdi4CRVlfoF8uGTUJtNFbGBxP1zn6feWCnbenQ8hBYPVajvg1Q7oN7cafw7
Aeqqbiv2WmU1P+OOqe+H4Iqide/U4dOIekINp1s11I9aau70gvwG1ytNFXW8stWEuo5rHjw0BJvK
ts+5FewK8tSFWl0H+IJtsdXxV/YggmEukKupHSdXWUVTutUK6hEC54bE2lk9IK72ORrUN2ZYXgdB
i+TdJ7plK2pjL0nE2gD1Wkfjw+By4WZOVISH+PTWoi2mTh3eu3rLLrIrbeMiiIabJFBvmqBexXx8
NkkkgeGfk25YpeQHu4WJoa/emHHFQ4jf5bcW7b/qUP1vLK4d/Z+K68VL8r3+Cw/L/F2/FdmQbq1v
9LN/UMx+tJ1+K7F/+3tg21S3uqkDaKH6/r3GFt+0OSwH8RkyIg0J5iyD/L1bJb6BPAZfjDCNWAbL
oDXxb7pVXxrv1OpzyipTVLAcJrq7r1Ndoy1pQYyafm1iRpiOtX1HXGGUf0zDjbS3omNK1K5Vl3Fm
fkFeUDQSWLDtzZumuUv2cX+5jgNWhnzB0rCI4BYS3xhXN9y0bX7Rjq+iOVMOLHqCW4V20xLeTABZ
eTQMKsKcqvvZnW2SWrdY9gebKYgTIskf9015rgfwxPuguTKhwjMKoo3cLokd5lTJfytugpnuv5g7
j+a4ra1d/yK4kDbC5A46J8Ymm6ImKFEBOWf8+u/Z4PE5JH0sXt/BrW9gV9mipG5gh7XWmwjmUxYd
Fvg6Jlcl1loeHGkDxPSfN5b/d9PZv/0puc/+nUvyvyM9xGZR/X3buAmj8G3bKH/63yva+QNyCZEf
EARZixYDzn/1jbb9h6rSL0pc/r2LMCkjf8CEQyVlSkYlg1i2yJ8TWM39Q9dVukqWtDnbD/+TNa3L
Aet/sFgB3MnkUZXMEZ32Cwb1+wGsE+laURKVcynMcbgltHhTiX7b9ZP2Na+/ctoDLnD9nYgTeyGQ
VD+ZlXm0k2a4VUDaERb5lIUCLa+hRWvkPWg7XKvdeqB5mvtU4FtwIc/qk1bxA146f2o4pzA1sYOS
cSwfPnXha1qAOYd9qe0x2woGeEtN73CooJXLu3DtRgCcaSH0pRP547pLmFS2jroqTTgEWH5N6HaS
tr4fw8cizJuvb97+7evTe+eP9J4XLj8exszw7rGrgo6FEuL9Q43aoWU2rHuXvq9GOGlxtbV8pORJ
HyWHCTB1rzQyygIzf1f9qXhuvlGt8ibKpns/CHDSHWuC51r8BihByU333RMkhl81YtrloEfKxrCa
XZkoxj4ppKGqq/qbmrkw827H2BuMwBcKMRGAfT3mnJcRAlW2+v13/MC5mb8jAAI9uwTwadblM3gD
WTdGF+pdmnmXzinviNy0r6OG0PA0Mq47spYwUMQlZfRHeF96fRrwS+wJIYFVV4ZbVc/cU1cvRL7N
pzH6RBTwYRry+tE4nk1MxFSbzKkPH81LoyrCJ8y7NKUKI751+5OeEta6JpfpmJlFdY40yh1aWzgF
5M55dlKf+sjbiX5kdgxQWGSZjO6aXnQX/1SyzbW1pbRw3EQmYzTGXcRfsi1GtBBGLnYkikowLtC3
CKA5lHu8TIuahrWKTMwsvDuC4uNThCXa62nLAfjf034+cP/4qkg+kdUbZA6xeVEivH8LLSTZpPCn
4Al2iX7neugQGmPyv5nDyAnfM9oPWDwFhmXwG7xNSSrYruphghrI8WDDRHTvrnMixijcxjqmCWYU
7ObHFo2CubNRnp0Jh6/QYwxMCSmqNtul1nTGssncB8y/9zk9WiK/ob8P05zBySDqndvGZ0zBzGuy
vBkeCWOfJljAaIM4Jwo8iqAnFMSnezAaJ7gKGJ2t0KbunNC3fkC5e3aGY6Wm+Y+qfyy87ktf43bW
RIl2JZywGO4+Wct/OQRtOBfQxjhoGQips8rkzVr2G8UmY7T3n+YX1sapuW+aFBMMwM5EoLJpUdUZ
HUQCv4XOFjlgv/QsBACGn7zQD8yx+YUyZIDKRi9KsfFR1BG1SuA3tuJeBCfM3vGYRsG+GlaRQFAq
t3gkMtaa6bHZZSC9M4ldlAUPsY1Nc1/R/qmuj88MbJ9PHtJ7qG7+ZEwxOW8FehcwQ8kze/OQnEbr
vbBplQsKIP3BoEzZ9GFpLbs2SpfZeFIyiyTPEtPZMUd5Q7PunkYtDB/CarojqepCAecs8BNJPnlm
8g59f4eBbCJHU4nP4jpTP/KJ7E7p9a6I3IuBF5tWeDcoQBc2OMFuKq1yU3bP84fBjcjYZ01B4xBU
GKHbxBNV+iQWeKVUB7gBm6lTwuUgH2KIZGE1Vdq0Jj5i7dvFdFXI87b2mVCpmTUeCrllarUPcDti
AtDU57Dx8ufewey6ReUMsVg39gJWdaaO3s7AsMFXuuF20CVuaTgP3VSZa9NGs+N7Xbcr7OouK5H3
YhzzqAFDHKJMWr+Ow50mynXZwYlSja/qGKwagahI1TpUn3LzEirKpHfMolWO5z0uB/0hG0mcdrX2
7Lc5paeAhvv71aD/5YqzSTFQudV15OX40304Y4O6iiaMecIns20xKyldZxOZbrKvjcN8mBDoirIn
XUG6067mx58Rn12NWXLsFYTaUelDcGJI9/oVhIxM6pzr11VvOiR7JPE/k2nIFaxL5w/iK6UGETLc
+xXcDJGuDpj2XaLBajaqXuSLWNGTYxRpLsMZZZU5eXpSuhIxUMlOgypGUhqoZRfXtxzCOSGk6mfU
XUq5D4tXF/CPISlqutRNfSBCOgWUNGGV4ZOaULwkGdYRSgQWOB+37Viql74jyHe+NzslT3Yd/k1V
h7tQ7ki9wVh/cn3OZLN3JSF+czRaVG1QAxjIf3i1JYJRI8Je6qluhPZQ5SPW1QPIibxJ3FKaa00p
ROYhhCPEleDgVsNIWdmZIsEhfTRP09QEVznQ+5aOjoDgIY53QULgmhZpt12HwcVcALhqZS06z63u
Kn/4ZxxD+a6poDWIBVKfKukF79+1P5gjlKU6eeqnwQdI057slFpqBMjZVAFE9DQUzokkynChyYzN
2g3b9aRw7Tdacj8XU3mJwZPujvfMZm9tvAu2Wtg6nxyrHxPU5g9qu3gzQDvEJsf+8LQ9PxJUpkP3
lPr+eBvrivaAQc33WEz+YX4BRhaXS8EAfTnJFYLRlNjrhQKcnNrhRo0QPXoTHopu8N3QvGIbZBn2
mFp3Ktr0Xo0nsp4gtPq15y/7DDtnbTIyeFUmA8Tfnwkabc6HpUxrTsahgRSBVftRAEgYpe4MyLox
Ohq/C5CHq8Tb21Ob7hmbQ3MlB3mruCMxxqqdLtQIqNl00mu9tKzryqKQteRDrt0Y4QA3HzzdgPh1
vfqHei25OKjMBe6QiIYFHNQPzxyfMcQLaYbpWCB+aG6YbtGvK4tyCIkvr+yzHhwKGxZIrHzltLaW
c/kxX64WcjZk8NYnFN0PfpvyE1mE6+HSQflhcyB8qOP0pCnwUUuzp1Zo0bYNA0KkdTdazbeMzwrh
bG+rRZMKfZdE4koxmmZTNlW4DXVgI0XXvveT/gRDbzqMsOCWlpYkW6Mm/WFQA3vT1OAWdWocimlE
y6HBqoOhS8RA0gNzhd8nm8vNVvP7Oq6KT3SKMIk+LAsialgZuFfC9HE+StKyJMi7Jh7Tp7nFnM+1
vA1PuVMQJCdLGpLBp42dR6fBo6j8ZFH+tWyxkCQgW4Yx7rjoZN4fBKj/jElR4vRpbg7TTOgbbvr5
Mlclljn0+0yebKWI20Wummu7GZ/r0KWPknezqqKdKKvPtJsfTMdZdpaFCyPUd1PHF4XK/f3H8nlT
CCWVBi5vq6yVyfSOoY77nae2h8KiAJbVNqNJbH1B+lYt4TYtkbBbszRxg6XBWXceVsHz8zOhyCxg
yfgrd4RvauRKu/aUkOS4AToQB3bhTf4VR9DruRuDw8yJs2E36etMZIx4fWObFG51ilw1/eRYYMj2
9v3POwyZqk4nBrOTO0XegG8Kx6ItMFgK7PaiJLl3NKZp4lxYlBOh0G3VxFimAAMIO74JwrTB16JS
dvY0XJWgjk0Rc/+RCozfbb4WsR88W2N5o5uee58zArNwWFlbWvq9rZRbTET7XafSZyMcarExmYxt
nIeHGIvLQ8/T2kylfh9hu7ZrejXe27gqLzJD/LTbSaytJAMi8OA8C7XbVbL8rxsamajqT6NQD5rs
WdWiIb0SjugnixQiwJstIh+RaZAZhRxC/sO/3j8iLRNOUCKMvphht/aRWm7nWn++Qx1UEtSCKYzN
WqgbP8ioBkrrEXtEcz9Epbpoe5iuQyc+uZo+miDzqZh0IoKBJcDsE2LB+0+VwgctXAz2LtDbjL0Z
KzY3eHAWWa0/tJYWX6mtY2AySVhNbKQQryP9BnVcBeUApvQnj0huiP9UJfIRyYEXWSNUXXRIc0T5
m1UUpdlQe+QcXiZ3KJ57D99su/Qp1Bcist2N7dbDIhZasaPNNpdVkGm7NKdEduPmeUrcpd959FOd
/10NGnXrhPbm9x/QkE/j7QfkQdGxMSUmgcPR8Bx+/7R4h2NnJnF/mc8WXcu87RBBU2sSwKEOo278
Lx/LqdHWlNVcyJaPI3IOsSzEKwcrFgNcyC3NtVAGfGJ7Y1nySrd9DWZFMcq4WHewoewr86KMLpy+
zrE30CL7ZVUTgv1asYpbcs/FOYeN//tvNx/S77+dASPURNzMgSXUj0VhltLqJLbcxCImRC9RSuzJ
iid8emxODsuAV5FvVfTxm3yUUaOaYqGmDKpNl8VbkeFllCrtKfZMbUncAhocOUlpFcvY543QV5Ao
y09WjPm+sqbqY0JPvqEmEKPhWjH/+psV4wLkw7squsuUZMbKivUbYCvzysHWDyWMJnZ9jslQ5/nJ
0hR9dsw6874Cu2ZmHkM68ZpolcbC3ELsEotWtrOJjTsRgiasE5P+XhBxv3TMLMT6nV6wlYoaNY6A
wqeoPlWolzH5NIdhpcbk+pACvi70vDv7eY+9qIMVfO8Gx8JocIe39HyvxS1RwJZ4zgeDPU0uCgNG
poeJE65jQ60/eaPz7n3/RgUzBgpknDPg4nw0cR+NsB5SBMFPqd5MezNl21a5fdc7xNyUREJP2i+h
mpBiScsVisFirWocEhSzXFXxSD6vo+Fxz6+iK+SuSl0sD9zSGL7PpxYadAfWBjqUzDKSRa222o7o
eW8xtd/myaXX3Q44MyDkN/dz3YcH6LpFM3HNzfg9GhGj+IF2UvUUCJ+L2INhdSyLcFhTRH2yVD7M
k+elYqPDZ7UYUiU139ZvlooDPSKDVD9dRrOGJxjYOIvFVUNn2N5pkT3S35TtZu7o5xFrUhHt2hX6
s5klyjqo4B/JTTp/j0jNUKU0g/rJcfxhVC8/pCW1Qaxki1hCVJbvDxiVg0+JTMaadmh3W6fCm5wY
wGqdl/4XnJ6N2zhDDJ8VsYZBrm3f0VU4GAI3MGRzz175ehJuO0f9BfBgnSAJs5LhbyhVfdcrYXYE
KR0WmVd86cuxWf/++ND+uhctpvQO3RjAmaN/nLCZTD601pDDo5ZjOEHYULhasPKU1Nv2XtTgDCa3
kDwPMpVMtqx2vyh9jI+bmetXPVkGv/9ANIJ/Oa6FjkpeQi/geiSZvn+aUa6quAk4zqW3Guu6tfu7
efbgX3vx+IyKrjjMsxklqrONsp8/SwL7Y5sXFe8ZJM52O3Nr1+Opcq3yERy6XnQqQ9XacrvbOot+
+FUXrOff4w1rXce8lpW9duLpoFVFdiBioFjCQXY2nfza2Bb9LG3ozK1BFImPaDfQuKhi7gthdsMy
t7t+Y0vCtOpG42buRuZR1Xzyp+FoYdzlHZ3GOzkG1L95UyqiVVc48yqE64QqDIcSvSNDVg95n07O
Qllqm2LSuu28cuf2lkPNWjPGW44R9/pIa7nLPf1ixNGwmz8DFOlvnQ0tzBShtvHEoXQrjgw9Pze4
IUCeTcNi0bVk9sBHIB6oRsrv5U79w0jT6RAVYANurMJnG7wTfSGhRmVPKNBAUE1IHdhn04HE47la
H9oaJ2fLac+61f7Eb+mXIctfT5cR0Y697RnkfYH+pF+NPsyl3hEdYjnyxBjxpsdwyMx9LNL26ON5
wQi7vyg69ttuHt6+tlRyzYWGGW1MMWA0IdGCBhVsWcXJsWRV/phrDQm9BOWwi3taszH31K2eE7yd
NyOMldBL9vN5ZvlQg7AdsjZ4kpPHBI5DHAalvbzoapenHaT1sApVPGWztgtBrToLZ7Zw2hVxymUZ
GvGqDpH7qUNxG2GF5wvLOcbhF5u6eFn6Q3WcJvuuTTgMnZaoTz3O1JWG0ckVPaq9qDrEu5PCu7VD
tJXE8OBg7bVEYyrJOSQDp42y6j7MppML4MQF0xIJn5pM5u39ELrZqeL0wPSODLeMderCJ0FVsS9G
W1vTSi+dSm0h+xhnb/ApPMPqgYFF83qRF25GGnjvrT2RBCvdhR75OhaWX3S+OnF9c3FC1rPloOJ8
mCi2u8DbK17MWGIeI8HwRx8CZKFvBgl4zQeCRNH0BZ7I8GeCDHw9UOwtE8lVEXkY1cXGjWON6X70
IHLMrVAhv1CgFc8QYgW2Du69o4bmvi0q7nz4YVFJemg/UVTp6cugDfV2KJCbpnXzyw9SUv00DsnE
E/jUVhU2H5m/9INdFJc5lhLlDcNV2DkCpyC4hfo61LwHv9DBT3Tv0Rcmvohh6wPz687rgVYZqGfz
2tiZwaA94HRUmyrizgmngyxVTy5mxCtdDpU4MZt1HY3WwqzhDORluSqb9perPrr6+L3CUwG8z1Np
UCty0lusNpoxvZ+HgkRgPPZyihaoYFnY/cenPhenZCL9rBdXfVjp12FHDGGfnM087vBwfZwLlmZI
DvHU9PuxstCYNczJKldtrpRsvGijl61xK3eo5TWbRjSLtp45rWIaxGUiYS3he8EWyBtmXUZ+jY15
43oaEhIcU+0pVlqbZFHiFFKMAOZ7M0but1FclDSTm5j7pExJN1Tc7/N7VpH4+kGIUyUaNrW1/BVa
gXxHnDlm8lkg1nkq0AHqWbAzSwLlHC95Nj1q4nrCyaKSc0oA6p+TZXun5II1SLUNCuUrqQQPjRIo
h9zCejrMumGlpFp3aP0kX5vuS68qd105Qu+TInQ3RR+HJ884nuI8b3aCAzelCJz/eJ07aykio9/V
WGrUI0bJ8m8NfJh7zpQyjevwO0ETMMDMHBGuIt/EVDNkWfB6vThKV2FW+7uo4lwQQ4IvPk0ofpqo
bQejOhe5gj5TWkXOD3ZezFZYfM0riIIYduGfJdMvGktxtuTMr9xSwQvJsh+6JsVWJsTSwBkd/zqu
9zX6jTyGAxIqxlZjPEvhleNyiX1cosCCrvGw9m+5HI19p2HYQWN1rBCDnZiSrBs3OUVY4awJIerX
ekF/J39psKNvfT3dpC1GoHVs/KrzVMe0lYvLyRgvdt10hkR76AUeY0DdXDoWkaRSX6saCjG92V6r
7Pqq18RL5hYxOWmxth/BRleWrRTPBdIWRCc1R3eTZJsskelHMyPBVaqlEaurOh+Grd71uCH3TEwM
n8g44EeqazkV1azO2M/AVFxM1TEFQUh7aT/BUTUjnJ790LtpdzPftUhWtpzL7apw+ZTz/4pL+NS2
g9Z/UCZn7WTGfdL35r7o1Z1ukprX0PysU2nVX7Z2cK4L59Hy4UoOiVXV20B8J3Wp21mKdtDKGM/M
6Filw3gSvvnFzVz1pBufsAw+uk7JehAmCBwQ5kfGXy1MRF3ZvcjUANRSEWsOnbOW6y+EV0FRnabw
UDrJidyQleeGzgoYC6x6nmi11l1TlbDWsT35pEYFCvxrWQWGgeujhAlVVBHvy6oOwGvssGm46HDk
N0z3y23SZEdXb9IVKNLN3BxbtQPJXm2iZZ17P1QdH1AUPCrTytu0d7Fj0fq7SFIZ8AlbANpOx1JJ
jqlllPsJT0XVzgS0KXWVjeU+Ap862bVbLxRnmnZTx8rpcxVpV8elOC+O0jUunqphczH6ODB2xm3u
usPt2HUPfZor12NZk/OQuM2OrvVu4Fq4teHU0tXecIsU68Kzm00LaICvZG/ji6Ts/lVdcbV3UXo9
9lG7xpVdHiripHA3EcgnMLHI0+cxasjcmGB5qqTW7qtgndvuyzzZNwtovV0ekGPfJmc3BAHMCyIg
2nb6PiPRU0veUl/p8SrGg2Dd2hzKFUEAKi/51K2SptasLVEpe/IwxKnLp+YlEuqNYsojp9YShJSO
cT0p0PWT+7KGUQlWCOPe8+P70k3J0xRKtZ73maZCXc5oGbb63bxhCNa9J1+MWNORTi5vcMuaH2ag
RcoWOCvGKl1fDA4MNEuymLk8sUGPubwZmM9oSVSr3qYvMRPz+mLc5d2E5JyS8+DqxVcJee2j7GZs
inY7aXW2tWLnuW+a5jockgfsPEB4wherSK6qNK4OyRB/zVo330/9OXOsl14HLTGalMnnKOH5eRMn
WlEvdGtIiKzCET0ym6XaqBEisjw5zbeW35DZkVZsR3meKyPXFAPTY+yP3ye1JRMbQ7JVvzaNpnge
6/jXzAUYm/EJzMDaxgFGhYlXXEYR3CDD1A661VSbuXAEE+HS6boXA/Ek8xxLb++HIjnPddD8iOel
j97UYnbTwDQ3J2tZWhPAWSK+5RZRkxoH2onALTsu9Qfvjqbmx4ivz7btKw0HIqW4ev3TZN2aVK6z
jU1itWrb+FoWRUK6JpQOB9tFUFvnKkpQ1AUqiDN17caKSPkeIo57woJocPDa9qr7INTF44AN/hD2
X63WUrEAGfVFmaojeceWsi+GhpxySE6Lfgw2Kr52V5p8clpom+veMLO1ogNGd27SbOi2xsMU7eMp
UNfVYKa73p+sdabX164NFWUu63CRPwetc0yzwNw6jQmqBQES9q79kvEJ+w4yfaNxMzHQ39pevJ7r
A7eXT7mqb8a0T45tnnQHH6vXSZv48cwk0JY+6ZTp/ZM8Y8igxe2/ya7aMLeuxkY+cQbNi7BowofR
So6dICYkjLUHFNI7F8kuRCu1PRp5/vouAc1IKzUYdbYHEleKtZtLQzjKfQlQxdcgnVzKrKw9SzHc
tEz1Fh0SpaapeHkioUaMVX/HStCOSS92cRs/6lVmPHrptnFyc91NQX8JrOacY1gwuY52qzLsuHcz
cgTcdCkgDd60fsUZJdNaMBfva986O2kmJ37uSTCwaXREIUQnmCWZZtycJDy0TNYjB6Mzmylb3LXj
jaiRVJsdbtGtHLy1abG3EQ/tmlAhcEev8ZnN7ceEGUbOdD5ND7GmeFjxqcO+JoWD2I5cu3JZ6DeD
Gad7z0qep54vi3lLf3RwOwVvp94OYy50hknbuRMqIsj1tVoSktUFBCuREb6Jy9rd1CMI7NwNmIhQ
cQX9WVleuB4mSHJMTXaKdOHw9C5fO9WEdWmK/aBn0GWnbbn3BfKaPvzqM3tazYwc0psEnt47OyMP
i+HowR8YJARRrCx8tzEuCtKIom4f8mRK77vcPdqpijeD4SYgQCDsM8gzUxOKHu8dhbZgGbb2N8US
eNUWd4lSlFz2kPPm9iE3yLQyu1PGgxicszuF5WoKk58o1ByEzmRHA45a+8qmax7sG1WJwTKz2Fup
TsZky6+eBWlJSQvykHfQ/6vJWfRm615b8HhnaBeBdLQozbDCqIMdTg9r7hCwEs5ihYwa1IDIOS9i
rqN/C3KkCsnAMlaLLQFA6o4uesXjXM39lFV63QZsG8PxErV3p7u3xABYxyLur8tMQPGKkyv0PdBk
sl6/sbX+9ErMk3AxBhp7Q8uig6mOX2E8gCE15VXm6dTvo/kj0/CT0xWi0GQvLiU5GaUIMREMKeay
db4bIyOR8zDBBwI+X2YWuteMRMjXuhVbdlRC3a1jcHQnga/uo+smoQexgxeQ4BuEz/TLIFP4+HPH
RjpB66En8IxtS29rYFOFftfZoD6f0C7Z8Vprx12HG/92Hj7Ow5F6GA6+qOO9xnBsDZ0cMx1BG1wn
QbkdUobAUaVc+6ptXju6h+9j6+rL2KjN3bwmYnquRRSVgsQthL6+iDEjdZYWSUAPlvS1m4/iwEQd
5vf8aO6jIhGpXcGBsH9gGol1VeXfmFQNXs2sLcndZUKzukm6PNzOB4mLxVSb6iuNM2bLxH/VWi8B
tch1V8vJQoGLdLWb+8vUkIZ5enIQeqtD+ibWUMJRo081RJgowhO0hIUNvRV3H6i5Jf48JBXtC2Sc
p36wl4Svpde+q/2qU+9LbJb1Wu/YHsIvxaotScwuyJtbKXlIG0Ga5yvVoI8lHK9q39wxvmVe0OCs
5UxEQUuGlOIaGBpM6mksrZs6xuyOCKtbrzOo2qwrTeEmlpa5O6vEXgtfHgqkCtH5OJ3gzhLoCRX5
WBSmcZh0/7a322ckf+Oqs4bqZtLouoHrQk5bmvwEn8e2PLY65MLfTwHfI9NyoiosWzXwIxcU0mCT
74tVM22HFN2Ae6mNqsDVnhtHS5uVRTjQ1gtVFINBp+7dJiNuMEin/4cJPBAwbn0cDIDjUtXwFhjF
0AHWod0GT0anJkgBmm7BYPE2TINkg9RFLNH0FntsTsWKOCTysHQl7B8nsr4ufj3x4rrQo69zWXe1
M51tA3V7OzExc+Jgpzr+d0Wtw61eRbfuOAY7Q8TlOuk51hWbZIai6aaDFU7DwgxprrORiDGuYXEE
o7kemTQxE6qO6H+pZhA1YHjY9YgV5R/px9VusAMHWw5l+OSdzOzc97iEpEw7BmILkDoO7vdPZfA0
J4myzrvMNXLfB+bGT1UStyUt0586posiE9ZdRE/EuYnKP7AbTFXDPl2JgjsJOj5yT+XQVUI75qX6
qBaAMgh5/U2WRcStmSCFtV2dDAu0fD55J5LrMLkFOcMrTkEKhkgCljjPcKXreJsSRvtJp/TRqFd2
bzCUsKxAVG5DYPzwNSfNk32SFT31TQd+WivROjFIVXfDvabSevuBfplP0jwFpnYruZGM7dDHyYaa
mc0lI02sqaX046KZv8W8X/ukuvfrQVlm5lRizuA8+MbwGRor/gp2Sk0DWhwoqi4w0Ic2r2UKqg3k
iD3VTG3uY9PdMxLBaXt+OwJLg8IJx7XQX7ombO6NANIno0iMxxrXWShl0CzmotmHGnYX+EhV/Jjp
40wqVqOvIQy1YyHKLzGWrzfuMCznqLgoqCGRM+Cbv23XMbeeRPUKfYowfqkts94SQKlzyhAJnLUl
EL5bLyeuk1XVIyZNhvBl7mJ6rZ0IdJKegv5h7gyYqdjGYD+1RMRQ+KutUO7SIPjMq/ID02dGcRB8
gBFLqbsF4PR+eaeIYQMDWvyF+PgYF9KNV5o73XdJVfQoT8oMJnRTaK8sysbBFV1JGmPvQb4ltJ3c
uYG4trVfZEgaiNPEl1k59/VgrIbBR8zffMW6otpX1eSvzIjDmhIMI1cQezihCxZOdcx4PTPJ6veH
6QdKqPxm0KgtWB6uhKfoCd5/M6fopsiOVO9iGTEj1yDbBGq+yu08WM3oGMRCpt6SPFCKgBhtHxXz
XK0Q4YiIvyDRLE+/ztX//ILnYmJGN16HNvnI/R/S1P/+c/8X4F4aEOmSfKFDVBKSv/IG/LMbv0Z8
iTZynopqqq3vCQ6sT3GTiDOV147+8jZSBnvDVPCpKGNvj03ID7NiDEydSXQrqPC8Vb0y/uXzx5G8
1t/kZPTM5fHQV6u41nQ6ee7NoRCoM+pQgYAcfNf0sTknOEQyirfdT45STdo7feAk2IiODKhlJhK5
2f7p7VcroqBVgyyKn+YnWPn449cDDNzBHfZBoeN+gGGKU+wGedMHoYp6Vcv4mt9GXRQbCmJzA2DB
OKR8bf4hT4mgMLZNisGJHNDEo8P9oUc5g02G15FdXnXqhBxdwa1F1PkCNNkvpxcfegOTxEnFDY32
cW6FsxJfNUFtuzPNNoILFC1g4uw7OavXDBv3JgPbbkyfrmdgSgwwS6bBvZrHE/MKgQ7b7BnjhXB5
UdejeB5C4HhpuNkEkX6EOWkvckUDI809Y5kh9+7zZZvWB6P1rHOPT8umrMf0MJ8JiqTXKIV1nFer
IgbK8sY6z8s2xH6erI9xP4MxqgMPNyfa3ZO34Vysk4bsLpSRIpaTA70+IMFSRYOhNKP30BPgE5Hk
MbM7Y6vUryvDfu2d2nggx4dLzHJHbdVXmb2xYB1DA36YS9nYwZoYD3N0suqj4qTaKQpICRZ+ssUt
/WcQJv0mcuOf3dhfzZtJwUrKB3Aso1LHEq52Vq7twSa0HGw+B++5bcbpypV4nOW3v4x+VE9yEURH
TXvsjLI4ztuuHg0MrTLLvZ7/k/xeaz03bfN/Fj5G/CrWDKIMdgLMfJHS6GA1mOLrUBo4NwjvMFfR
bmOuKq9XD+U4lYQmfxk0awRJU755Dn7tSRVfj7IU78MI6XmKl0I+Kgf8co+hiyFCPxY/htrMl3Mt
kA7htWFZ1aY3bVB3z7Pw06GYVhT/J0lCuGI5YX8DzClIi5qxURVobR3Z0yspxZECAJNspabp21MU
pT4xf+onx4kpyaPv6xcHu1WOdkk6RM36gVwaTLDtO9OtXwndcQvYMbcKcaXoIJGiWGlBjzdTjtVu
uS9dM8FufJRtQbOciVb22D8IfCzMmtnoTPl1gosTZArgI6X5DB7ODxfTkqfKM8zt/FJG/97zmemB
XsIoGRT3Burfy2SBYFh+Fa7mkiaDaEXIs0Z0U15s83ES9zyzhWnH3xUTlVAhiUq/P18/KMXkvUAo
HY9E2s0hMvxYK3RlMpgWwVtPGHWJY9zT/NYKlL/RUotXrdEwMN518xb9ke/Ta2FLvJ+nRY78f82Y
p/hIlN3KIFX+MA+x54/4/02w/b9QsSr5Dn+vWD18g1P23wIF5W/7U7oq3D/gmphChgoyP5aF+p96
bEv9Q2WNa3DdoDtBrf23HltR/5DmpHL0b9J68N75E//UrvJrjioF2Qzv6Hg0kz/zH9gHwn55t9eE
Te8kLZSgpZmowM3ZXvDN1R3b9LWY9k037WHojtlsbbFLzLWinRVlNcEdNb94xUtXfFWDG9O4ivMf
XXpjKHd9fetXxzzdtljs2fVNh0IH+6+4PmXuN7N/1NKvcH6rSKGvwEROefACzIFgslXbot1lyY0x
nab+lmEk4u4ge4zDO6e9iepz0v0sk/s4P5GDl4fXgXnV4xZo37kZA+1tgp9Edfbdi2pvs3RrYo2T
PcofyHacY8Z4NUW7otjW2mpobt1mU7lPbnyw+rN71TCr6L4kFTNSAJ6mPTlxAfvMX5C+svIBcDXv
2tbviuK2AvdfifJStackPWjpoW/W8Xg0nV3dEcmOJHA7JPsu3uoFJ+05zXfZsMmrMykMpnwme9u5
wnDOL8+GeauCm6WvnOx/tN3+Vv39Vvz9f/72p/4X7jjBJvj7HYfbXfwv84P6rVZc/q5/bzj7D0o1
CjVI8rKYZlzx54ZjLzpoKjDyZFbAtuKX/nTr1Jw/+HHo5BTfOhvkz82maziWyVw0NpuBXTB2W/9k
r8l+9D/XGq5nwIz87VLyq8IQm6v/N1tNSRPHd2MjPje4KnaOL9Y2Q/cnz/enTZvonTTP3OU1Q/Io
p8nG56nExI7ITi3A0x5ryHqlyJ81AngVWF5mvROtW8rf9ZvHevv6id6Krz+wluUH5WCS/5YYJL6n
nD9va942GYqyj6bgrKsV9N86/jJJQhtpDuTzkP4UtTVJZr2W/w9759EcObK157+i0EpaYALeREgb
mLKsone9QbCbbHjv8ev1AJwZdnP6zmhCm2+hGxN9WQ4mM5F58pzXOPM4ua1MRlcE+TaVXeP+/aX8
nF6i7ZmToB6JONMtqd/PqmzKKOWpFobhreqj/oiGGXU0/DlQKSZiwl4cB9FTm8QX+fLm35/606Zm
PfdCJ1FE3VDMhVv2cyvUcdTI2IyGt5VOxkMR+62UJb03wAIKBGLyIi43eYZEfS3kl2OYNzZ1Psvp
laZ5v8iiiV/CcL705fkKueISgAPS+ZFP2GJWxYVY1ADu6c+GtJBt6jVuS7XgRJaauFOMEbUVwguO
k+9NgIDi39/cZ4ba0rA6gvaoz5J++CujhFxaEviSZt1U0JUPeJxvdEnsndjnAvpCPhRWo2BQE8+b
3OCiCyV/yKzgNDYy4E7KSK5sQ0lovFDvcGZfxMRMx++rylkHZ96igi5Hggts15mtQN/+/eUrfx0X
kFUh+BosoLryFx2REVy9rNeheIvIWu/0gnVn5aF84be+BKqwPYRoMG1MqrvwO6dw24TDVb6oQ0XI
fFJoo2pTIJaUBAJVFhyOZl9xy1F47So83ru0wvNZVxpHaNBNI31WATZWjjlxN/wq9ljhyIaWZEs6
FyF1qj5BxG30VF/0D8SXQIAGtr61sZfbaMZ8jSvs4mYTi431D0/q8iD+MKPQiyQLRBDIBBlMUZ85
T1o4NJmI29KtWIC5q1DFnf6hpZfp76+ngMlorNRKpAp+fgoqABo1thDNLZvHaqtll4nMWi5MQ4/G
kuwackuiB0Bz0fsA3KZDnkW4Nvlzvc/CCRmWovFIg/X3ucqvGlE5MfEQRDTBXpR705aScN4gE8v6
2hTpvlZxpYLOM/7DlmKZ+H+6DZkpn/8pRE7IdeBy8vNt9NZcaw0c25u5q+wC7LEbhiLqUUPsVSNT
r9nKtR2WTebGmKe3y6Qaa4WyyWK9cXqtqPfw/ueNXEFFoMQ+uHJRarsWOV1V/LoO7n+1tt8VGf/9
r5/W6HXp+VaQf42CsP3PC/tPy//2rTi/ZG/N50P9dOT/GgoxC1H/71Z/UO//7X8c395SIIP/81eB
wHKA90DA0n/Dr4XkNzqj5NFWae73OIBPeJsAGq1skSTbwoT/MwyQCAPIljMhvouUfkQCyMnIAJ2J
K5CUfBeh+ReRgPwp96vr0KhVVSHM5yJQ71Z+Ho1dWsB1idF8Uef0WFZYfGLV0eoa8bYBmqvAjLne
Aj10WrU9KEm5ldHf0sij5bnvZaoGoC6LbJkqHHDMbaSpOzJE9z8079UvooBfXKSlLE6zi8Q4G4NP
FzmYFfIwORnzYQ5PfQuyJrN6IH7CCwTkpwrFzf4ubMBRskke/uF5XWK4H55Xc2khmgVV12XxZRv0
qa5E4XbQFKVSt9MYf+0n9aSxMzHHemPWKAKaZh7aegTlH3amX14Cwvmi84V8BkGsgGCEgU7eq/Cv
zFLcQ8UgiwaVJEeGORGZs5PSfzMSzc36wBX18ppU2PMUobWCEKoMUKPnRuswvKgpF8Ebr6/nXPRZ
WKAMU8DMYtOefA1oQ+5m0HV8/1qrx5sq1s6pheBcqz4bvvZkVdZLygl0s3wIlibKZ4n063VqXAV+
et9owks8DZ6fAn00wMj9Q/d9NnZdmxBjYZhG2hLHrVPiD+EmOYyJbNeobnMKzH7v36DRUthZAGc/
HnUEDxVjWxBDKTWQbxGLEhiAQIEm0sOl/HXqS0zc8uJ6uf1p9JE6pT6stueZRR7E1rAZ8+q1nI03
YpnQIW2JEEH/ZiDFaqOO96wo93OETqRVw76nOWelosLbmy8BOvViVT3kvXKIqv6IWJirt9lVZWTb
2Wy2daGIjqg8mAZwNyN81IKGZGe9N4LioZ2aa6MOvsIkBH6NIOYM3VG16Osoqx4mzpdP1kVdgtEw
JXC7JKHn5NJv54eayh6K7ZuwkzBP4wpQgReyfVv63pS9sdN3tLo5BLLmTrt2it7EPjtbouaIvoo5
cbEFhryVvybAEGYM89LqCB5/fQA1ntblRIkYn5enVAjJcnbFtsz6r6pFPopMamj0Zz9vHpefikrz
AJbUKAFl+8VpDKJrAS5bBHHNASRwPVn1VhqMY1kXPGxCff3vF5f/uCX8aeX4f1mC/guuLgql4f+8
uthF17+1v5DWW372vqZov8F2ATWENBUT4iJT/cfekmVjIcOzOkhLzZU6wceaoqm/iaqGSpkuKSI0
eZHP/theavpvCoRMItglCl8NJP7FogLL/ec5U0FUxmBS1BRArWwzjU9z5hzmRSk1vm8Xi5VtZpEG
xicQ/Df4Y+Gw/rO+OcECPq5/re+9f+fj9fpm+edPRBkscjQHs/3DwT6O83HYzwf74esfhxwhHv9+
QR+n+Di3VcWAuSGL2+9f/DjPx3c+3nv/zqfb+fh4/QuyMy2wnuvzuSvBmt5P9vGbT7fzy9+t3/n4
4nr+92P/6pY+XV6HXJdbWB0U6191w6fDrhf2y9v8oXXXL60//HT+9QylBSgkiuX5fUT86nvre5+H
wafL+2iiX53uV5f96cTr8ZQ6RiyoSzTUoeryol7+qaywvPARuIXTJVBY+OMtsNvYvSI3UuKEsfy5
frGBsw3uTU9gD/BNE3jr75+sH7+/Xj+aBt3fqKL18sN3Pk64Hnf9ycd7JdZXZhvwrPx5ER9f+/ju
+/GUAd8F5c8L+bjuvjDmFOch7mo9jtSGwnod73cxSOhHbH64zuWs6aD4h8/X+amJ1iPmAS4t61k/
TrD+9f7j91OsP1xvX8uRwl6bSNRjmhCNiVncrD+Qzd9vdn31w0Wvrz/ue23wjzOuH+jx2NgYOMHy
r0C3lpOAaic6RdfrPyBAdE9q8ciCgxe+v9fiUbKrZ1Cw61fWD5gy++NszbcfP8UZO7nMsNz+eGv9
axZ6iF6qcW6C5vezDIl4H8hqfvzhqyZjYwimdJfmEQmUiLHh1s2MbM5ycfPyTxKBiwx7rLo+ficK
Xb2HBkWm7c+bEMFLXDRKcvHxVlaM/VXWeB93tX6GO82WAtl0+nhfGLo3OUapcP3C+r5aU11rJ6vY
rrewvucPcuQpzWS5HyfpaoxPo0V/5If3KpGijRZ9W3/1/vtONU4WUdjHGda/xuaiSYz06uNaynw+
mUXTXLy3CYJ7eD+ONaC+P+8VRQ+2Gs30f9WJWDqK9tqU6wF+7sT1tJSzkssSAuXHGdb3l07EZtQ4
r++vt/G3nfhxDx8d+fGeQsf+0JHrB2tHljJ+Jh+n/k8dmU/vHQnFOyLzRidmpgU2+89W+bMTP86J
iiO2dYzs7fq1tRX+VSdOXfqtm+qYFOLSgQ3EhY+jr8f8mw5cP1+/vnZiLM4Jamp/PA8fnfh+gvUp
LKAK/jC41qdw7cD1MOuPf+5A0s2xp8dR4WExAwSOrInLTju/7wfwkdGExsD6cio0AyGSrLPXl0la
xec0N57XV6SthqvW8g/rKxnH0FtDX2wJOM7k9zmavDv8pvu7qC2Le1XNN3o9q9frR+rMbgq598v1
21WboqAfZwA1l99pFVND0cna+5GbajbIv5Xmbv00btTQk1UB1Z7lTBKIyU04RmCZlt8OqRLuxgk/
mfXTIO5/v5/1U8Ju84f7GS0hWu8HKnZ+v96P3wc45vHKaOEkLPezfra+9cf9rC+W+zGX+1lfCaN5
rfx8P/pyP+uH6/1YU6sd1pZo1NKggD2aVNI4kS9NoScu9wNTKHmXFPr/Waa7qXz73//9W9HlbT3d
vAVRkf9YLTJJ+PznfcCmfsu/hf9tSY/kb0308vmXf9SZFLxsqOf+oaW9ZE3/rDNJvxkI9QDse3eM
+2EzYPyGhLG1eMgCicXOb8lq/LEZkA2cbpb85FJ0EYHU/rta0+e0rcSUzS5FR8+bDAAbl58zTOrY
ZLNeddNphT+oKGLaMhTccwkKF4smqBzFmMa3wSzfo97rn9+R6BLesaMW1jsriWcvMcwvzQpe/aFJ
f5FZ+oTvAJRq0DwS9TTaaMHtfoK5yWNjDfrUiScRgcDNSutI8/iOqiwFr0WbxhgM47aek+isBtrL
Sm+McW7EByRK4k00hdzI0aiT/Fbqgau2U6xfFOiKd4sJAcjJZDZxUS12AnuiKwO+ZdelyUk3C9SZ
0tYx5LF+8FXlqOaS8mUKLtJqDNFj1fptMKFfpA3pUy1OuFRN1cNsqJiB6qG8QX3sEK7n7pR/wlH/
Jc9Om2Ceiz6MRu2fnM2nbNs8lmWQtNWI6zEw9kCQEhdIc3tTgwPbv0OI00S9H+LYOHAPhC/aqRkA
Y+oNjKrZ6vr93ESupXTtTp60ydUQicXCTLnvU/811AvEeul/NDmAVqlxvc+bzstF8/Lv+/YX96Gj
aom2hm7oaLJ91vAB62bNWHfLp0jVfDtSRYieCJTh3PXSSR14ReiCk0NZQNyDoqy3oznn7pgL877z
M/84tlB14pH0+KyxjLeiUTqDYN6lSRfANPgmkZJ6rNK7Vh+psjdSu9c65vtClE5/fyOr/OaPtRVE
pAC30ysi5V/1L4WP2W+RN+2xNot7S70QI2svmMJrn9avGEBgUt+EN8Poa2QC+8HfpMVlZfTK42zh
+NSUUgFKAaqO3OYlDGXLPOuT9GDEkv3ObbsBTqq/zpjq9ho2Q1Zrdo60snxH4zZLk/kCytnXEfeT
bV+hkeOjmPPcSOZFORWvo1+Vz8B2QT91k3ZrFOVbo+T7OIihieHt50/JoY/Cyo3nYfpSxNF1nIFl
zYtBP5AioK4l4M+m9Ga4k8wY0Y0JRtU/FRg/F1wo45ByxJgSlRWy3OYyQf2QfRQKSZ/VchJPg4VE
qZ9BiTKze7+dlGMjphi7jBQ5h+xeFXcrUXMU5/BYWIhEkLsIkr7aFVkWHiNwrbUkQwmHloc+NiW4
VB0jvKL0CIj9YsJcFRsTwPuN1sv5PlJN38YXp7kM8EK8NIPq+e/HxZIA+iEzrTGdQjaQFBBqDHLL
/FySBpvm6zK2yddwhnGfCybcc1QIcm5isfsQpbi5Flu52iZTeCUCY/NyHa3MYmjfkJq5nFUpfg3z
/rKIXiXfr69WzuQ8mHhh1tFzWSj6q5kAYK5gBq0drcVS4lAPSLYh86kNMfD3B1l/CuVE2ya1Il6A
bXiUuBxCNxMEcxootliX/j/klFeB4h+fCWY44BDrskfNUVrwTD92qrnoKqmzYl0tGV+0aCs3/xbV
tm64yDW0r9qArc3GHJlgwSaDYbS1O+Cj4heUE6dzdI/wQe07E8K+uEDHBxz9sAc0or1ZuYIOFRmK
l4cSqqqiYuSImOmYm8pH+cQVEQyQnHpcHBkMdJOCQxL/w4BdsdV/uTcqhFQc6NS/MFmyxNSLYtKs
KyzU8VJGKhL8UyJtLaCvMr5pyIpBjdN3/AtUtlYcNfN8XFFu5g2Tz4BR9Ss3hxEyYhgjCsedHQPf
N5y69NiK5qULZd96rIa9jjol7jyyi4hHL+E1ZBeA1s1tKG2RFqC0GPmX5rdBOEzJhYlUcbtprzkt
Siejg3NkV7ptsrTI9A+9+8mcYxnZOlQaCPEwPLEG+FxzQVsmBPQQmFdMsncWPgZT56rTwRdudHyx
eYGRmqfPu07c1d12yDzJ2CFBQbhatRvUrNE4sb6W81XaHtrgpb7o53M3PqcPWYCBThjuYFLi01Fe
wbnMXLPeZRfld8oqUQJmwq6xTxUorTg9pPSMfHqXIkvn5k22M5AXGwbMVkMHV1aQV1sIuhq2maGD
ppRtzLukPfSTZ0nbCHAnxkDF9EVGKUZgMkn/YV2QWJD/MgOwVMN3AmEETkb9XBKXzaSl3KZbV3J9
YyBvInU4IuVnv76YrMdAOpTCJohgWcN92/atC9lSME9ZvGstO0SyJWB4OEq0rc2HsPeSr/5ifnuh
AWixZmQq9eOArAck4/SqkZ7SylPMTaltccClegSBDCogfGxBhA7yPSgfgxtEoBBs1IzrArnK3axQ
JrNHHL6H60Gz5ZcBiU7ftuidZqOpN+rk4iTEUIIuIY6XcXHZFBwn2KC0VKDouLhw2cI3zNohJaMi
pFaOJNvD7EXmEVUuuO+NbksIYgG7UB11dvIr2Ob2iB8pvomzy3Xm1FbmaxmDIZ784KvG88AFoI+C
SgxZyNnWc4+TGN9Qe1MCL6Cixuxh3g+l0wKkne2G4hQw/9dWAgtNq1yMpdtQ9Ow3je4syqzlhqNU
kdOW9nQ/PZA75GYh/Jm7BC1UhmcGgdQd74wCcyzbesLntfbtoFlaIgHibu4H05Eab9Aw0NpS+ZtV
bsh0utHlarkv1Nj6VxJkSLsO+tISfs2Io3hmi29KZmMHoyJY5qLGFOE3JnkRGi66Ax3VKpFx89QX
rka8Vqonxmh9Fy98KxA+jilgMOs0gVuY7G8hLGxM+GCtJxj2dKIJhaf+onlArHhqbxaXPODzV0vx
zrzNwIRhHLc8LHGyxcxmaG39fukqVP0LbHXBJVLDelJx06W7UmpTTts5pYIFm1PUm9I/gOrmLhCX
B2CWVczE8NjtDmFkg0HjcFIUBMrGmyqHi+K3RbzXWmhRTqFuGiDPndOFNBQSzzBotBsmsABdVFBN
LV7KOCfawo3/KnxVX+iD+BXNtAjTgxdVswPOgXIRwjymMyKzWjm4WFSo8idXi87bnTl402jX+LeR
9sd8bekLwP6OAbmFeBF9EsSgIgdpId3WIPjNnpzuDfSMdI7iCJIzTXcQox1lwY4M+xh+ZOkKKOnj
Sda7JkuGaSuCA1YDLm2WHAW0c0ydFWXLyhrLrE0LfFPLHSPB5zN5MjGhxU+OsMjWvlRk7ULu32np
I8Empuv5uXHIh003eJwfiFAQMNyoenoLtzlzhu8x/FYHUJQqXyaNk72EzxJ4qEcMoKmOzqob34tf
49gzgq0hbJsv2pMUeICOqtJJwUt1nubjpAyx46HpXwRZ95CmGWmJdcyPF32/FShoE/U3Lh6KiuzS
2MLiMIy7J8GPU/A4QZiZlxZUWq8Nz5nhEJaMS4Vbkb3avKnzDWBdf3TMl/Bp6cTXiOeuOpe4IeES
VrsFwvPaBt4/sj91d2ibfah7xIoh2yvGGs90zyUQtAL6sZmEapd+mzMHbwBp3rSvVu3ShVPmYqw5
hx5FY8bfOB51lAbQdAvhZFFjr64zxC3yWrNjLbYVxZ2Z8oXXGun9zusVx/BPjBvii0JnXUXrYXmC
g+wR4g/+yMvjmeaoYXr06ui7+OGpPUrAbG4VlFyw4rCp8JgsLcmp1b5QvZexYKTSLXTfTc3pywOO
z0vBXuS58kjh2nSs0m9ABkzocTRMPlO6Tbtj3N3i5IdGKhgE0zNEu58be6w8qb8aWG4E4cjginQn
HqoDJiZuhNGqpOy04jC1rtrtxSvpjaM3bvrdAnIMOdh0Etk2MGkOnQafZxyTAXhMnl7YKXKsD+pT
/lLWth8gzeuCP2sN1+oRMGLKobyusvIij8Q0vE0zF+OVp/kgX4apDT+ti2z1aTzot31+lsXvSu+W
2bZ5WkrhnR2+lBMSLht8ahHpEFOnEzZaa9Bv2zi1IQdJ84kiefx9qi8rRmyPE45H3V7T7KZz0KjD
OsvEntpyMTrBmlpL7NFykf0ZCWIQvZDXb1o2dna1gTz2NpxhHNjFW7zJv4ZoNRGWxi7EneAgvMzf
y3N1F75kvW0c2hek1xb5J2I/6LfM5Sfhrczscmcx56LlvEfNs4H29SLMtvAQPvIZ8YChwRhymAdk
Fya/wPzC9HY39LTUEoShs4o5xdTZ4q0hHlCMKhk2g2u2zjh6psze4UlRN1J+9CW8CtxU2vfyCdsK
JM7gh4Lbk2DcYLIjIvVhm08DXp3DEfs+82uc2JDQApHgdvC3wGGTqwIFnFvhme31ob5J6Xlbui0e
qXiAg0S7BtNCcPD4jRhvYW2DmTd7W5qdJPI0IhXAiE9L5RYnSSJEdu+J19ZXxnwdyWeEYizluvCX
6KaHOWY4aDNp48G0NuRxkKuqy3MTe8il8jW52afpPkk2AluuyEmsrdi4UeWxVRkFzx+oA29a6V5p
zoyvmuxIfCch8+FTgTuI5rFs92jwaNmpLDtXUO4F/Eq7cZ8oR94rTMXpZxeJiOG7aV20rRN/QwE8
wugwfmWGHVta1BZx3ZZt8TvJG6atxKlOQCmZiAvLCwM3yWyp2SNaEiteCO5BdxLUbaRjXeyH8KDN
N3JxIRfg7rYFrpaqV4y3I8KyWPBuGKIiAUzl4hUsomYQbzPpqIffCnDIeNcj0jC5RrYHzI9sGvxY
fAxV48Uot11/HFO3k5h5NgoM+cKdhwvFYIHY1JPHsyXNe6O4kpJdj4iOPDLGPdJkFjG8Cs8eeXee
WgFZtQI8o+1PG0naIlDWhR4qKJUIe8yjj3y28JVTsUAhz4jryZfQwJkRXKndIu8yO4xztOowEo7E
TUhkJjtagiT0RRZ6rbgPUfzVbUW8HFJEyRA/8nrWlsGLr5PbTsDqHqq/M8kepEJ+PIiMEDcT3dby
BNwLYgfqE1bslULwfERtyBgxqHej9A4pRxwiOUIQb+Sv6OZGLZtUT1yyFCji24wpUJwPdeICdES+
Bwg3bzFm4PomAgRCu9qYsL+CI1eOi046um2zCVoctjbGdIMOKi6ffr6xagfRFvTXnDZxZhADGrPX
Jm8dU94UGkRakjRLvGQmXgivpN627GOsjYQUDTe3s+Svmra1WGNLe8YQLeSMiD4HrACY2rPXckv9
hrET4Ccf7XC6V8DPXAwnPz4mJf1BWzp43qNQgZ+mwZo7nKTsWug3nC/tbIZqKNl+8rCYB0Yo6taP
c0H+iAjSFd+mM+62gD0h+SEU0KHiJDnolbFdFQcHQIJpXPj9czz0yDthJbOVaVmiCt935fhBk+/N
4lp9Mipn/hI8ly8ZUUj1JY1Bc7vK6OWPKITO2inrmUeZRZH8tQQAX/YQM6M6kKZNwUGZpYJebDOf
hcQ7cKpzFyObMQfhtu0gb1P+hHKMhmkCcHWjQXeP3bj0VKnBPOdeUbYxRq+Iag3LhXeKIxUPpBTY
MQy919OY6GVgvqQJXibZ9TUU/QzPWRZuAQdldUCTwA5yt/ftcd/3GyJd//t4V8HhscUrkN3Q57M7
fhHINuuPdY+ZdkDooF+B8krFLVedvYKYxR0OmU3iQsI7ZgDF4Q+mZ8Fw5OBGOxVPdbgZBFvuxGUJ
MQyYscdJ2FboI3UbVoWx26A8U2iEi+6iWYewZrFcpQgSrUIKyTXYI4kedz8bG/mOrbJGjCN4peXE
FgIeDglglTiJK2ACx2vqCVufuXaEwsslr8/Q91gMo4OtDF498xbtF3PHjMqAV9fJWCHPxJ6Bg2EG
Gd3531jmW2k3gf9nVQK5FUiPk3yloD+IzCBPWqkS0GwmDJvN0/KfcQk+3oSTK9hd96hIe+0+eJJD
xixjwu2/VCg6Yzc9owS5i6Jns4RO4OrFLmMqH7xMu9SSGFPijTI6nbz8p72VNwDBsjurhurp25kx
e+1bxKxsahi4OyMpJwy4DTsTvwbxZZZea+pZTS4b4yAVF1POdMzYh4XvZYz8oNg1pFwFb5SAnm6G
W9E4hOVNhdCs7Fm6I+TMNfgfbaEtzf3OFB2LoB4ea4oVu/ooYOZrhKobhNpjmCtbISCCKg+9ekX+
3fBfKx4F/PfqR726TTUGx2Mm3uj5KUyJyLiUBVoY8lhjAGrP/aMfXk7mXYcs50mpc7sTnrv0stee
+YXZD2ihXQ7toxzcK+Npkr6mZNFqIbCn5lZtHlWDoTm+5YA/ao5oKYPdxhj9yYtAWmY3JFvC7Ovy
Mdcdy4OdseQM0n2rOoW0J/otgo0470Tyk+GJrE5Z35uGwj5qU26J0HyypQ4ugWF7jx0W+z02rDeK
4WbZZYasax7exiE29f4zba4oZ0k8tsW1kKFVc9uPxyk9FMF1xuJsyixS2a057QYfP2vMfc9Fqzul
cRVKu7g6st6j/5gmG8W/oe+65FKDbSzfDTUak1t0Omo2MMXOjKFlt8Tet/ngDZWXmySjUBJ1ICGo
4raaLiXprdTvR0LcMX3uosdAvBebcx4dm2zPTj9GDzk9sfHPYKyr20I7pf2ePxDm+vv0KMTGn3HD
axoJyq4OsBksHNzHJX3yQ+ZXV9oxHKSJW5yvRsKA/Ky0z314X1unccCj/KL0T3jbAcQUtc1S/2F7
mXnsIhQ4gjio82gbjsRmSt3FwV7H9ni8lLAm9h9D8WroX0QTdsaRPcmsXqDFHEA3KM7DwLBlyYQx
CMGclQSudKIclGDba16rXDTzDg9NU9v0kdtjGinuBnHfYMGc3IeZ78TqRWacF3HlSzZz6NLOCoo7
jup78XCblFd5u7wDf1ZV7lKFkAcxcOOpkLeDgESsG6I8m3tGb6tYQMvLL/kBHwXyNm12DVkGzofi
ZrOflIOAnlGSez2O161x0vXNcp2aRxpgwtZPQS4lJw648MedAXGkOgfBpm52yz2ycY5ehCCzI3G2
Ebv7Ys6X7DcLWkA9dKlnBrf6AK/iqJUoee24XPL6Q7AxZJcWFvR9GnhZ5qVI9rJML3Uwl8w616xd
xOkLTUkQ07iN6RECNvqGfI3ik/94VqXtaBHpLwmJTNsWiLrO7qJV3zmDhh38RomQ6HLABuD0Fg82
wV41bwn2xuqgWRvyKLW4aSOi+Qb9kC3W1CG7dXmj+451oX+nWdJ4Q/vGshteLadEO7naBsOOy5fi
TZZ6bbln8VOaU0cNYC/mSyuryHdoGxqFs2vJZf6YT25JABZ5EloB54C4A61wwwOt3TLpEQLLG5I0
YeXhTRCAHyNbM6N3s5sXgb+DNLsF+gKj0+pbVLai8bntjl3tDPKWPbTSb2t2FbIbd45hHazAm5wE
uTp0KIvjIB8aaZsgOSVpXooeHmrgYIL6c6A9ivGVIu9FA+eDpYt6VB8ql/yZqm00a0uPExZb4bbt
t6cQCm5zHfpb+EmLwALk/dguFk8LLv2Inrgkkm9xmSrz8CrDUwT9FcWOg3NY75vyfBIbEsrGIem2
7Nrm7pxLdtqT5HMJxFST/j9ownGat+S+8m+54pA14PfB+KLMm+rc1qewuaulsy+fuHpzkSd4QIhy
WrYs6XVWgNym9HCSx20RvEnpqdUPbXrimeHwSDa3PhPSg9/ti/JCEVyRxjF3HL8wvVI4hj4L5QG7
Fb7PE47ybZjioO6ViNcMb62P113yLUkeUmU3Sbes2QEuBuN1MEGDuA6TO0k/DMxYQec08VdVeFga
rv/GyGiGZyxunBEgGTJGwP9zNWPjSph2kMWjUJ/H9lyqFMcuOC3JSeVRawkxHmOCHMU4qP1etO61
AnsgTzBvdGm3PBFkEK1vs3QeU0RnMS+9VsmcKSkL2bXenYTourSuZu2oTJf5fGnJW1xbhuKUmYfW
PIbitq+RazxmaOsgfWUgy/FsiFuaVSPvNZn3QXVn+Fc6CmSYkOjhlaWQomu3Snwddc9Zf6e1Z07E
wME4LTafdZFReYzFfS8dKowJsxMmPbypyXtdovRF5srt5x1ikJJ8T2Wll/dcVVyTvt9p/rFVL0Ph
SN/JyqNu3fjROYq9NjmV3ZnBUkoe26TeOhI2t/PNoJ4BJ6oD2c5w0043RnIy0YCbtgjjlMkd7d3J
eym8oKlmHpNh13K++bJUlvw7ojmNcGjGoyBcaOatX5Cd5blPT4m8KWNHRwIM1gpXVXW7Wj+SeOsj
Y1tWj7Jytm6C+JuPglpyFgMqoA/pcO6lGxkTI+0uEfdy6iUq4uGIcqvOGN91yiOtUxUjkds+wi05
O3XjQ/0FTlcWeEr+ZnZbWgF12w4Fq+GuTK8ZAoK6Q9d6GZHoYHVunV3TdsWMcsSGVHJqkvm58cs7
tjY5WocJVebDPO+j/kDrZzWlnzM7ikbe4NiRBS8KecPkdotC5cTSA3tBO4qZ02ieiYFtv8u/tjIh
0mnttqOo3YzJdayhv8VQwNPllI3PfKujDkI+j7SMhvC+F2iv8nTOp0sDQ5H2wH+1uFfrnaGzf9Yd
XTw3/ZbjKhlFkI0/Hy1j06ubut5wGrqx669pHXwWq3hbK5eUszKRkXgHscie8ue0QNoXRU2e3tJT
iHD91yy/EEcSieqeOjghODUb4o2rKH4oK7xdMNbJtchtxoPcusFClgSGYUn3U/TAY61KRwyyfPFY
LiL4XpO+qM2zSZxRVWitnTH+wgmq8m+WZz8mc32SeogdF3NyCooLI7vuy93ylHfuCOoix1PLbQju
M4J6N/vCvgfVHNYAA3lu9K0ofwGXY2MsecR1ZrysbmVnN2+lvxeTq7rcsXUrSHiQZezOLYOW9aQ4
ypek4gzfqRCrhpwpLKl7Uti+tKPUQDJFvyfvIZV71jEIiRlup8bGGIjIlnR/wQ7qC5UNKnZUEoYb
/aG/ktnL61jQk2BgRMN8pbiJclpEwqVfEtT+g/ZVfst4Kql5XDbf1e/+Q/7asFVRPeBs415hl4pd
wci2CFcCm9opP+9l7I0cjYJfRPLVxtWIgk3asT/xkCkQoN1GbggyJCMB7vAF7jwUSY07arJtiZtl
jxWsL0mCot+LfLW9nIUxzoJRutyY+VK/spkOJocm1pj62/3ijDtyL2SvHdZHHoHuWkaVuDoK5BbZ
cZIpw0fQBWNoN8p2SveytKvx0qk5wEYedskXLHnotCzYV/eQlLVoQ/YEyEOGVwBZf1ZYOGs1y+RO
Es/ZOe0ONEtFqiAHnOsk4oEgoVdcrfWWiGzhTYNLKiB62yObqGgTjDaK72rswTOHFMo8uHBG2wPZ
7uahLdArd2PqhbUXN72t6IW7/L/FzKafRBo3GU5RuWkF10gco942JIIDEgFf9YG5xzgUxpUurxkC
fatouyhn5n+iG6mO0FW5tS017g7NVNwBKebZpB1oqSlZWnRKjiF7DNHV36g0UkbpZVs3l8Q4CY3U
d6fB0SSPSzRacojJBoFI7D4tOpkSlOmQYZeQF6PixX66dhvUciNH2dTDdgk51EOoeNRGws4bcuwN
HBqT35F47xuXQInnlXesp+5FJDE2O2GO9ub/Ye68luPGli79RJjAhsdtGZR3ZNE0bxCUKMF7u/H0
80H9T4xEnaOOjpiL6WBITZFVBWxsk5lr5VqrlBIaklO6xygKbc3Y+Oz6CdWMBTM47xa8o05pgSfb
rHyS5xRUd9EgLc4voJgk16gTJuD5RHEJfvS8LxXr+cgi5KHz+cCggBRxu9hNtcEZuzKupkd3aWnU
IVk6+TxZWbbPWo85Ss1G5+aaGaoxMKoDBjV3XBHyPYwEY0m8rPBFZRUFX1ZeuQQQYdIXD2jdpWhj
Ysds/cWEZZ2r5FLR0gI1bJciXCfuEjSVB6OPR1C/1lzTQZyjTjASl65Zg1m05acMOqwRYEYhFoHt
sQ8EVHNTJALPSriW2oYXmulTXKIZu/BZoDmG4zNCSMv78MaDDg1UGvH2myvXCGxlHRUHHuKaMhSr
KEGnFmcSdQmvx1UXcQdrYMavQfps82L7qy5ZCaIn0MKK5G3NVzJuNY4fPuetY93JDSZ58P8pZ/Kt
eJm7/jGX/Kje8SjKFjs9gAtDpWnF+LIL8lW/AEENw3ragQEV5UNYzhsjkV8xIke7SnA01rFjp/HR
iyCOJvOeGpgrCEkAJGm+8Lc+UApwIpiMoJa8ndqNTfu2v66y+ZEbwC1YvRWIZS1zmBc5+t/znxRp
5EdJ4X981QbyEG8w5ztHwA1tKdW+JsORdAJMNrE4RJalcmFsUxIMbKJ/LKGiRjdi3vcsdvDYa6YN
TDTb36VYkVBCCegIAWc5S0Kz5EIkji7W5K8KiXwq0TjsASJYijgYeGheTtyOPw/gDfdaEcIS1W9C
xwPtMa19mO+s/sYZw7c8NA6kYcnoYrQdUSkm8qQCivU8w1HsLJCa2qDKhsvMhkPGBtyzUHW1Tto3
pl3/qD2p4w3WN4u5uMGBEAgkLBJLLAw0onofcwyq6x5rDVSRd7HlsQm3WQJWu7TZnxoGdKmZL368
sYr512Z6AwUFTMap8P3IKqGOBMHOMMDblk15C/ATyndAWeD+bF4EK7p9i60TLZvLprv4yhapOH8k
83TB/aqFDYA1lYjao9BG5LbPomOjHhghKyZk4pijrHnMB9RtipVO1a2GUAN2TcXUX9aUg98mwh4q
lMmJt4DX2LCsW0pUqHgW68FYOd0a9BNNVwAhgx1M3VjRsZx2k9xquaeTKeZeaRM9TVsB66FYUwy2
UClk14o5dwkFHFoSkBBbdMOSycj2SLmWGaX0q+7j74Cp67cukQlecBw5IJp8cI5uxIqITA7Y0mSU
6suFkrxaKf20wouQEYqQCd9AoSl4DrpyGJ7Ymq3kwJLjSWIMiOnMfCBOiNhTFyQ+f6IV1u9vqIqn
rsevEQYY38rYQxFftIcq2UQDSrGwclAE2GvRBn8H6GUlCBbxRvwqNTh5m8n15tflK4VDSFtRk4po
l1VX5C2oiCn61tfRTltar7yUt7R5DAEilauYAvws0clivdX6Vvh0gK4JSmC8onY9Op5vr7lQJnlq
bkaBSyStEtTsV/wP3xKmW0hZILnA2lnyfuhqkByyErkaXldQW4aSpW35R2Zolp4Ru0ASjwlnxSsV
qFmurGiNEEnn7FxBxDUsVDiywSktrr7vgZ+ozUUFNVW/4IwNtlkvnJ0S35E/Xoj01W2vnf6YJndt
KpmtgKXp6xCd0VfSqh0TQFraOkxPNAG4eCaU4/PfMDtidLG1GXsvJPyKj03mRRbBANr3y6JfTiBx
wSrlDFIyZrlKoGff0+jCLFMDsJ0e8kUxrPK+eh/VNcPL7WI/odlrq95zT+OM3TIQAORIuiLJgpM8
eGqvboL8Uhhf4/khu99i3NWr4ENvrzr1ZXvdjw9xdHch0CTlU2i+xfatGW5V+FFEeIBkJ015qNUH
1/+L2+i6C5sEtV6K6bGK4NQ3xljtdjp/jvPjNpQNHxnwWCg+aDzXA+8VmEC6xuOkP8XTMxMCZUgA
VWyLwnKfijWRMDPMjwHbobJRFKFWvHTEIpxbx5Gz8sZNSaWAiFbu1XIfy31kv7nw/8h2zW2ZbtrK
m5p32e7itPPG6uwO8LOERpEGYhqgVY/9pZlv4ENN4FkAQwxdtxXluv3SfgECtynIhytgR+Fy3q+i
HtrBaqgwxp7vRKtWmr83mj31lOnmb3cKm/2wbHEGSRbdRQy7rj0gByuS9QwxaejB4FtK0zLQBpZe
y9RcWOkxUC5leS4Jv+stj95v9qMJtcDr8qNCiQ4WGSwCsR2rQ4VpiMrIzcY7Vb1TSYiGA78cU6cE
yPCBLg9sFyD0WekpnccGkTmcXAdz4EAGwj860uOdWa9cJmuex86STeINm1FfnIFhRrmEjIf2rcnU
Jirjf/Qt+3FabyqicIhO5lpT1rCZCI4GjtP4gJRoND5y07G2MajbPU5gUc5yqj1Ro8q6RSKMSVoo
+6wCH4nnzyW8tLqdO/2VpvsU9V3unfhHuwFkOvlxXgVfqYyhFsPGgDleWewMmwhxz8zMySx/zG/g
NXboQXkIhh1gaNOfqn47O0LYD6W2ccqLGq79ZkfNoWp2WvzUDk8GxTQ1v0T11pHXsST92djNgX2L
/Y55mlN4zqnOz/sPO88E4b3bsRe0mLBVO1u+zfjjtMW0zLI3fXhnHmTVifzcMZ8BRpgfbTz3ya+M
6IllBqGAgSOSrKiBByt2P9hYvDVD0LyCYHFxGRkCAR42WRF53Z4MF1cZJdmXLWKRq+mtb+Zdo+09
zvNKkA6sWJjscyzpPDmZhCH13tDWMJxALhn2kQrZuIzq9fiNQ6Idzy1+YtjXoZYsgRcgbWzR/unj
twHdHvVBoeapUr+72tY5zFeDMi1TEGylWhjGFwV+tPmECGtKVOrLh5AiPX7xuI1S+UzDSyY90HSl
uEbqNRECy8fsVrcPFl4B9rbX9jgfk5k7kLECn3uaawYoYmYhsXpRr2ziI2WnZscaUmxF7fpUqhvA
OYy9KKAE2ZcY+ZiowljksYTXosr62A3ESY11VYvvEppFaYDO37r4DXga3gLHLhQKTvLc9SrrHOnf
bJzorE1YHTHooMYhxEkPvBEwQWxpjaBsZG+r5tV2kpcqeyvUcNW5Wxl7Vf7aURpUj51yq8l5rBsk
gzb9ohhnNfac/DSGu8gHmoUNcZwIR9wN7mdw141nv34DWdTIbXN/IAvWUcS4F8gkUDFrj0a4cYGf
ZXpPUM5IiIQDUJ4xob15q1NKFydYHbn6XhCiI6Q/eFjcCeg9yQGOAqIKFIPHmuYE/RXFBSDupGFj
OWiul5nbztjiWhA4t1Luy+4SkMg0AdG+Q5Ea1Xx3qzg4JIpFzCcr47vWrquwW1TSXpX2ozILnuPp
PjNfSjQ9EMJVtNe4e8uydBWgth09dUfNAc4mgNAA1IzhKpRno33UZ56G/sXU0fajn2yrBHvV2nc9
0vzXsF8NzpuScmg+cbXCrr0qI+xhEwPoFyFUDQh3sXVVimNJylgRxUcu5MqegltyH6mQcrRO7CRK
05HJwjBI87XWUGs3iurm62jAUrHqMv7R2kRgRb7hLjGTpExPVyPJuAzdlc7fDnyD9qnAMU+xgBa0
+pSVYBDO6/SeQX4cpnGVwdWRAL5ZA/QeE93o1GDgVRv4tMfBvY9eMY7wGvtUYkzpALhKZzH5hK+A
jAkySB14fGiLB/w4lzrCw3VHzcEaFv1TyeBiCEq7TbHQwE8SHNDnAU9UDPysdJOklI2o6YwyxsKR
Z+KgfAFvwRFPBsZvGRVb9PQXDn/HIdUj7bVgo68KsdSxaY/UmoxzXv7YQdkrS6uxEZjnyNkhvnHa
YesTvOoaapNh4yXRvS/yxdQ5i60Gr65rQINxjuSGe3cEcNxqxAnj9KrAsdAicpCcule2Ds3wgBvP
unOdVTe6yzDKN74E6xwaVPwd6DIoH7O9TAq5V9HBTnSXI9C1JHa2sOlEJoxE3Fn4+BeNzDI8GxeT
eB3B9V3SlAa8tRlB4d9GSjX+GAIO5YtHlwyUxTL/m+tzA8m0CRx/mYLfI3m+KKkCYkzpQ84ZfWID
1PbGfFqEAJ9J/5Go95C2h4fCLBcFMbeFuGUHIg0xZqABCpojmGAADlFGnEgUuTr53icPsvloUa3U
6ojqJKSGmiXcIRZMBULh77GCkrWJ5FFLLpZ2rqAvQ1OQdxNY6S1jKdcuZok1kH+2zqKX3niR1YtV
7LX82kM+UvT5OlD7Ntz7ZJ8T56PUzyAzpTmX3JXqLsV9VDYxHFA1vqGhu7AZNb14Z4kg97zWh3vF
ymgug34viAz76B3X+FxjyssA+icO835Lq8u0EPndhARkmW8ho9hASCxhtIXvGkNRiVurHdv43Ukt
XJbexfSSTy/B8O5XXskONHoNobKWgdqqt7K/Z8R/82jpvLetzSNruuS64zE3zijBccGtOIa6BZlS
XXJzk/82mVARmvcYRpp8UeLnNF3rJvUrQQDSLUqL04DkqXHAxql8D9RbnKMrPmYbv2IM9uxUawkl
KwzfYchnEzBFd5TaXXbveESRFEHbRUD/o8zflfHW6G8RyuiBfs+SnfsVOC7DJIdveYUZquBiRMaQ
EpLmW5W9ZNO9FPAr5YcyHcPsqWuQKQP4rmEJa2fb8boIrHsrnXM9vNhBjNeQZMVgHLAd5/AtetdT
4u4Pg+YFE6Kmoby4ILJOeJeJvtLrPWNraGBTN5VtKwSFiNbQpsfqbhofVf6NWajpt258R817vhPg
XiSlF1XPpjug68pSn24/BsJ+aylMFvpXn/e3i3PX7kvtFukhPS6ARhcIoK15DRg9x3gb+xsDiAvm
iqnZyltQbf3pQ6v2ToOtj7/Jx7eRNijdflSTfpEQWb7k+i21zq314oYXobKarVubvAwMTLrHfqds
j3LyaiJd+lwW/TD/cqze+eGY7MkSSmgKZXr3zRcIo8K8FTbTf7pVrGLot47vEFh8KBTZyYNilon5
kbUz2on9kg9pJY4ga6NE/y1XS5B5MpvhZsSXot4DaGftrULgZ9z37QuollXeVLp25L2FYcCc7nkJ
cpdEjJ4cj1r3kUcfAYpVRnovrDdauBYWlf0W+lD7FvAhvkE1iAjcjr9xB3n7kYRnJ9ykPZ439xA2
uEpKmKdwq4+Veo/t575505y3DB0+GBMdmSePl0F2B8qYpLfwFct3Rjgv33UlXzI2uXkWNXtX+2Kw
fbVUZYsc1in/5Kgf7sD4UZYy8OAddLiqyWtUv9TQxG3OzwESdk2pF9BeePM6KI9p8hHCYJHQen0z
XJT5i87891Halm9NDecaGSfJ9ixg/AxBugjX9niPTJ32ztuPcQm/zRc+zyuT7XhKkFCBys4Eserj
vOr4gU3dO8vuEGAGWCvzi+df7wgW+v38HkN7jvMHBpvHrqWXFpJQRGCafcko33L5AZwxqqcOZCRp
3+bX8rhh1yTjB56m8wi4vCRz37pqK8u7an1lMlouhflvgbNo2mWfEMOuaxhm5MiwE/OtX2MHs4nn
6hWSWcdOrkI2wmwmDBT2Yax39bAL5MekHfgFf07xPDw1otajqQOMnTdRgi14uz1uKhoiT/pww4Y5
KLe23JT9Cl9PR3/GD4MS10FCd5KEz0s+VJcbh9MroBg+U2id89A9p8WD6E+0yXE2BoPnxB7TsnbW
KvEyQTuSmXhdO3SiHazokoSXqoWRP+xHZdfBUokO5biXxqGW10gAFDz2wUMl7l20gyUnr6n+XYij
Vh+05mDHV8U+xgwDKP945EuAF8EHelFs88ibd3K2Tbi5Pu0rM1EkE39hHcCVMXSjgiIkpKoltWUD
qEu+JNoe9oGRfx3qA535CyBeYQOL7Hj7hHWsDMQvRF7UEPddOX8oJBmGvIovCpfcefwIFowCtNlc
NWa+qZ3N/pYNGx2+GZRRueMA5ccVCTTRV3sIpiNfcfKsDc+2vc4RtmzeMpyjuL6pXTn53OWTGbxg
zYiX8pwirWZSf5sL4mm5A5KHbwLtA44Iv8agmsoHH5MPW0yjwIjVYlcTJQZ7u9/xoyBzF755MuQR
f1yeznz4+6HX1YdY/4AzE8zWeHs4K0XwWhcXphw32YWe9Cn+H1ljAf4SwzHtTq7/nROkZOd0vz/b
tbr0/aPLbC32afQcVI9lfvwHys/nfihaPdFUFprhGgj1Imf1K+FnFAo+aRhfnppnB5tFStZDsFYT
TpQfXYwDtgrqFD+j9AJVmAYEWWdfixYHK/E/To9agCZJk2na0wTVrvH78KRKJCgqfGiG6N21wgLV
bWt+MJoF2RPxv7FiS//zfYi5xfrnDkBdzB1wJlK/KDfQ3PhJP6vNcBcNunq2z8T2PC7sYFZzS+jq
CFAmhTDWKXq0DQeVJD6aoL6541s12+9VuTOcuhzm5Z+vSPuNSqXN8ouuQQOthmz0rFn9M5UqE4jl
hbkb3X5ckaYXO2fs1j4MonOIVf2il2p+MBt8VTCLXKooMzZms1MCgbOpzBgzaJZdZ0+bMXBAZtIG
5rWGz1jjwjzv9cd/fblMANWmZxpTHhtZ118v1y6RrB7COrr98ErpLRfzvB7pamuiK+3HLSjCQEY5
pORpwX96MeYuV8WI/G2HKtJ+cmvotyU1G9dtVtKmFdEih+4tSK7tZJ2zUIv/lsFAyS74VvwHLQJ9
bln9+aFraCOoDn8Kx+bI/6FV8BNbrfbjshRqFtyayCZoz/XyMtR9Dm6N6h+OXsm2UkWD6MeiT+kY
EI5R/gX04dZ0xGjzN3Hiw+Obs7Ru9nL2caZeovGQepjeaU8M+cHRyZGvg61b72XStBRzqwnSZPe9
gwJaqCSZfmr66z4d5GuQTk9/fiqfFf5dGthV7ks3aMVGy/xzJ3bb6J2jY3mG2yE2z+GkqpDUlRpO
sp14dkuZpaX9+Ohju7iJh8A/+al+G2X1vbV846sD0Y4y4w5rV9/7d1fGqKOITmu9a6l0i1vmvCB/
Gns/bJEQRsX0+qMDHIeUfGmUgbwLU9N34/DtR7P03DVdyCo6//DlS2pApLI3hi19NtYqSMu1EhPN
/cOVfe5et3GWQkFDFVwY0+OzXLDrVCqt+3b6MNQVLC2ZkYzkqXIQaXrUsyq/ji1uLVCOwH2GrjvU
ZfpcDihlCjXc6Ekfr8a0yE5KrDxHsgyggaAnoxTl9x838Q8X+1nrw6bRHm4GHiFo1OuaicLJz8No
1+mI3Iep3MqJpnVy1EGBM04DTNTTMj89pKh5LHJR43Ap4nrZRWN2HamDZSECG6pSUyPOIRmmdZ7s
/3xp2uctFW82xFtnSQsbRVfaZn+9tCyVdtK2mX7rmeEHifjYYarEx4iwAv1tLTU5W4KUxQOk9ji0
81WTG/VNdbprw1uezIoOo7pQ1UM6O0kFg/9XDwjRm65JH2jer2nDZZMuQoQ6h4K3FM64+fMt/KYc
7ej8xwoy8V5Bx1H/NEkF7rzBZCsmgaGvfvEHcsmhKjZGL/GRsLoRi1z6AeK2V7+YmQGoo2XFuUkh
VOezRXZQBzx5fJLIBttuT79wRCkTPq4ikfBXZWw//Ljg/9fCPv9NGPoXDdD/qhT6/6PAJ4fnfxf2
eSxYb0X+Pwqfzc+6PjOB+W9dH4ShkfKEt4ygvNCtn+wjhIn8JwqezGJ2Lc0yOdr+j2y0+b/YVfGc
QFKWbZZt4ydVH3SjiSpQ/XQNVH3QUf43BhLz8fl/jyrOVBvNhfl92JIMQ1i/afqE0uoKGVzj3hfr
eNRDuKBk4Tq3vqoL8x+kXOa3+/xxrF0+Fx8aaN5zcPLT7jwqCPg7aRheldSed2C4fx3yBj89hf9w
/v6ne0IHm8PXndni6qd7SjOUX4wkDfGxbWz8MeeKowY+NRXOLU/BBf78cZ8Ow7/H0GYnMi0LgQPx
+bgPjU7Dbz2NrrXIcNlSktYLpKCpy4bWb2V0gmp9jVZKJtJ9rib+SUrtrJVyOgd474GZxY/qaLh7
SYbz50v79cj5cWWuarBdIi/LWDifhjuoWktkmoiu0RDnXmB0pOxwV2QH2TOBioKS7FeSp+5Wvfzb
D4azT/CuqRY2mkgP/fqcFUvFntWP46vEpHmJbnG9au1ohTcYrqglTZOTU3ykKrgjnqH/5FX6+10j
AaXZmkO0SOT9m5pKlGp+g4QRhXUrepx8gMjan8Jdm1TqKkOdv+8i4Sm9GUIELr/+6zu3HFegeUHW
ov6mVdQgxCbM3AmvjRrCfMpzd2UZQ793m9TzR3jPmpAKvfjqsxr5yvnPHy7mB/rr+uIh24ipsHE4
7m/pBrbF/mSkSXT1M6AUwwJgz8j3NAFD3RRA51NNv7kJvGZ3dI53Ph1qf76EH3Pq10uY7TOJwNCg
J+WZBfR/XuLDqMdmOPnxdZDmIWtpgJk9ua+WqdabTvMTKEQ4200FVte1gQy9MTmP8UCRMxBODSSj
1ivUwmzwJ4Qyzakvd2U/10FC5aEoNHEsDJUEv/JvoTWBW4U1pahenowheS0NGKbmyApLsAlcFUoM
b8imHJLB56yiDoFiOvZMH+9yWeAC6KhZdzBrA32FODmIXmm2bgxx3xEpHdSteZeDu/LbJL+iG9Tt
e4cyQ5cnuwh7XTVARqYKkksH1pWwOewlcT80JT88DkF4lI4TH2psqBX8bhY+XjZPFo7dDi2MSAIs
E79Tzv2kbg3TRNKnoqyOoOZGVPB1K6udnZZNumH7izAbihSQapQUG3HHCYZVp1PmbEBJkB11NriB
USpxy+gfshjt920U7WcV4S0c4lCt+qyoZkmlruIuiK+qChXE7yZzG/fdORVNCtE+kRvVCHzPcpUY
T/AOTbNyOIUlKK4g21pOLTUJtYrHfVnrZLOEYNEQQN2GQOWzBvZ4W9pgzDbGzkrYb42002kEpFIq
4/aIMaTyD11Es8PZp7XB/bApkB8QfBufcxar7grXz3JoyAFRLQwp9iHAd3WgRkQVhaJvvXSNeuen
NRh7rm4GP4NsM4LIO4pJcch5/fNScefk/9NSwdzUEWQE4DD254ND6I1q4DwYX1OYI14QaM3KNOjL
zfvRG1pW7AOHl0FDJvprRV07mGpuxtbdaQYRY2239aEJlNtkkJmXGhl4CPslymNz0yi5ASlBa+6p
296UJNn4XaXBKknK1RBkdMP4QB76o2RaH/RxpiMMUDnifBdGMZBjaeUv0F2zalC2amLHBzqTe3if
qtjpZds+BCVOsXXWBMekCja1gf9JmRSnPoqDQ9r40SIKgvLQDQVQc96Cstm+uzerCiLhXCU3sFGc
Ji6xy0p40ZB3xkp5ioAecGLkj1HQuKiJvrzlodwqeSKXAVL6XlP3LQoOkDxYUyg8WOpD40i6ZXqb
UiYNbC7GlY1ll5dYJkszHfuryIlotM2j2tfaYyvkyaaC3PrjKoiM8NLk0Dp7o093VjJiaUg7soWm
2CJWSuhuRXi0TAlcm2r1rgVIAej6QDPsy5+nAeKvn+bBnAxwOtPXhj+FTcL165bplLZiuakhbrYL
zW5Qa5gHnbxKd2xP6ZR6vMra1mw6uaNtDauOwJE6r0as0JNljM1nGdReigINEx+GeTUi5oCj71Ik
OThaY7VHTWPoi0ocS0cHrIwiYxdNnb00myQG8ZazT439Zg/wXYI69R8mPMGoh4GbDmqT0TodSNov
MnkNIjahItT/Qu6RbgAHZnyhloeoSe7VCGdytHRa11xzX2ly2Au7WxTQkXorSLxc1wNKri1I0Fif
IjeKH8jfolnVZnRv40DbrA25NxmgNegy8a813q1TZHJtIUCyiIR90ug2FsqhV7Q8WuyscPqW9E7l
EeedOhPDpdS1TU81aQYpehymOzfdsjzofVX7fD3bmg6+hDCfT4+Ron6MNtqBIe0IOyVt1nFcbywQ
JAiTO13HFGUS6l9NDC2mUfT0SJQDeECnd8b5HaBKlErTAEdIp01Lq104WnJjOU62NZMGtYBB/Srb
8EiJ83lQp/FiieZjsONq2dlOv7eC77gHBc+O4cIbpP1eoMja+JIW8qgD4fEpBg3ZuR6H8RqV6FIM
owuNsBj0XdPT/0Vf0liKBJ6fpUOawN+11S2weY3GmmTEQkRBICIbaJEjt/XsKuo3TqtTi8mct7xJ
EUGZSmRhG+ihPPwDEkhmReNw21CZt51ch4xGj4pejLAGoMiz0hZKYL5pGFAIp0i2uoZgs5rDSXVb
JYWrafbrseg2WdgxZVAcMftJWapW6C/MIHrK5Uz1taFB2ka+j+3UXE5+Qzft9DKY6de6cGiWKoCc
A9kdko67RG0SMl/f9muNHUOzq+rYJzmdjaXpzfR2il6vcMgqSNUTLlKLvoQlr1tpttQT8n4calGt
EWkP1YoqfozyIibVJTAx7MlgmB3fOloioJoZCLJMZU5/eNDTUNIaADCaflHbSxVJ5MrMAP3fcLiJ
oXJXjkZPtxnDhIubuWtKT/bapFVbp7GhDCrNX24EBpHPUnxmEi1KZXjsbLV4kpD0JkOBIGXMaLBp
fokdbR+wi90xu6fKqklY3Kj61m3+hgBisGwKCfHNqNc/JpglG/1Qzw7hhgvQak/01idZDkfA/jLp
YeZ1mWt5urUvm6rc9UEA70EVeEeTtnjxhJaV3mfBYRrsZy4D9a3adzeDTZO/tC41dlQHhcZCKztZ
KU0pCTRtLfU9zNK6F9uh0zeo9J3lFtUhmxjfyn7Bp+5gT8U+w+n4WJnIto2se1Kyr/XY0eFCl2k4
iaMlCvfSZMYXtbPEpdW/uyMMc8tP+n1jQ+0w2eYIuSxzGaXJre/6aOO3BfJbiDHhy9u8lQ5trYig
BNTAHpRO1yCda1/SJjgVrMVVE6GEx2NV74kOY5Ri+zHFW2IbxnCm1S4oH2UwXPsU+kwnXSipMXiW
Frr0lvuwRIT9TVpB+TB8q4fS9UoVjKFz6AdK7Omp8EsklHI0OyYdHcRx47ttS8PalNNz3mVL4cbB
gmmQ7IcGQ84BvqRZ1dU+aNQRSZZ4OIYKQUSMRiydapoO93aWdMvLp1aHZK4NYmGPheO1nWwOBh38
vVuiIBJ300azxDpwTXmyCnbroqSkpRhlcmyJA+HqQPpz6C1qJ9Ryqkl7oaJvwpXv7Yc4SI5DLCoU
NdxyYzZlc4vrBGgqRCGhyoPNWANAdHgar5o0+6KU5be4mL4MBR3FIVMH2SO6ItWbiKx+NxhOvs3g
ehuub5/DTD9HUq+PJK7wblp0RTQbMmsZHJLa7S9xMiCcNA3I3VbIgoXRwW8QKExc51kqbk2LZzt6
0cDhbU8hSz+FcinpJpl66AGVBo4ZyJew40fRhBKt0cjkghcXOiIdhDPHrCmP4jfhjrRjpnlC61JZ
wU8xhy8Re5rKRxAV0NDT1gnqZ+oA1aYgeI9EsmHj2Bp9m6/CKKQNA0gsMdEI7BAK3riJFq8S3bRR
9KAhJc9hTql0A0BxSr0mNZBlctXv/SQLRKPcTaA20ypHd5O14Rx6w7jUncaWgEsP3ZTpdEvbN8tJ
nyw/C14ta9inxBVAqh38b3fRO+zUSRJFXqxnPMBIPdt6+ZJnBpoW/RBspFnQp6rZRzUAOndd+IBR
P57hDNh+eLAlRLVRL78nrTOcuyreWhHzo1LS9NmBJJdpBfRJ3VrrFtosskKxzgnqYY8kKBR7gqjJ
AQLpIr3eGLQRUIR8wgxoEeIC+ihoZFCGZh8rU3bUO+R4QmFcZJ7Xr/SrG+hnJIGqoJdRfaTOhKSL
GqCblRJrYsIA4zBHbctnkLrhHJJe0oxQWognAkoWcqxgiynH0Ep9iKHwpukVngYXTslzHGTVAawG
2ct0fvsUizyB+Jvu01wSd+m5ommBE81C2QNa5Ez5qhVDfVHyAsw1OSaSqanMUw/B80eDYP1ilS38
qVL6nkCiYYbRFmnnhlvFaJpNFPdfzUitvECw8yR+cJRVdv1R7R/JUte+41ePCCpDU2GDWio1gjaD
pUA50kp0QgRv4QJl7OuK7utMcG7iVuUlCe3vjVo49ITV9DN18UjTpXqOKew9O7Qo9GlRvKIxv7RT
tFaVJkeXbWpedJOTrtaci0Jcro1W9zUwiTCQ2F1PBe33RmuXe61AnWpMcvp/EN7zc3QOJS1OopXT
tpzCJydpbM+ICWTTEGE9qeIhqERwzlQ9OmdlUzJNAwGNB7Wm3hAIthQuLVPRq2O02abU0dwIFWiX
avHSkZBs66qk3WGa4n+oygnttygXLXKLiITSiCPAsX6NcidFOr1T1OZNc1M6GCzEBErkhQpjvJcB
NH61Qxync+GEdYgGcogtiyHpPOKDP8fbn8tDs5uRSuHdwH3P0dzPBYosbLLAjOHbpLo8siTkMhdk
1QUKL3naeI41vA40sLKQzNWfPxkhi9/HQEePHaM+wDOH2v+vY1BasYiCPKNfAxXFvKs4QY0cqRz0
ToNMbIbC8bmsMTiKNn/AZ0HAB0A2s0+D4hL19F8PesX5n2rBhZJyhuQL2bROG57dyeSZ6N/Y2yqK
bRPxVh1A3TAdVATiZBYK87XI64YshuAQfE2N4e7bg/ns506/E+jSb0UT6GvS/ObdEYc2Nuu3whpV
elYBecaIroOgpxVl/rnvI31VR6hq+U3zJKlg79I2RJyvKuy1PrbhibB2JRvzJAnLzl0Xm2hulS39
RdATNV8jotId1A2nJN6LJi/2aqvqaDdbuzLvu50YUmep0x/iRtYtSCK0gTW4y3HzWCtxznov0Kg0
M7pASqM9FYaLYiViCvMx5aZ2cFBURBf9RlF2fjfI8/+m7Lx640bCbfuLCDAUi+Sr1OqcJVmyXwg5
kcWci+SvP6t1XsbygXXvACPYg4HU6iZZX9h77RliEsG7wIP9ztoQysndw11yl07F9BIaP90yUgdn
zGDrcdBq7V2sOVqTkpwgRrbnp5q3YcGtc0mJLOabmOlLnwbJwu1ldKCiGTYtajEhbj6y4NTzCLkO
Vt1chxzrmj056bqwlHMRjkY3k83LeYydM5xrsJUp0UVOV6/dxMFMnmBldzX2VZIBQbFt7HhsXlJS
LY4kuUVkVoTTieG6wAIPuChN8/Q7MxiEnBwrbVeh0beqald5MVbKBKGYn/Vy644yewCpUTY394Kf
qXVqeu5L4X2LOroZT4Uv6Cc3ReIj/Zot7y0Izb1f9MiwIljKfnIaG23cF1GLySqqxF60JWo0P2t3
SV7chym6Lqvyhn1quAFaTuTOQQP3EqbwfANXh7MylmMaZQtnyLol6zv2DFYVAXuug1PX/OjDxkAe
PDULWQf14f1LYvX3UZM6+7xsvGNpeFeCVJKNWQEiFeK2QDdUeZG3wj/ocpxD5ow0zX5z658IO5Kd
UYe4JK16lXfWz9AkVXo0cdJRQUsEdecpzCGMRe5pilsDS/YQ7UttHmRb5A/KLHPYLf6M8MsQFw/i
9NTp6KlWKXaaHtKTocfvTpi6ezeiVSP84MHkIv2OoT2MyqtZEkLI9KlcN3GPz99vjxEDym1Kp+0p
Z1MYw/C9qQc8oQCbaofpTSOtr+Rjx/vUmZ8YzdDxu95LzVaJkYNNVxXMv+rU37pRYT4ql8rRiA1/
TbJoehzKZ6tn2spoh65uHKOlTHqFq2iq7qvATfAloXFJ+3gf+wrMym2fHCKTtlTvgxKLvjaOme5l
C9+QdALIsm5+HMsSiXllYixIy3Fadl5WH4bbFwIoqoNZtdmqSTkkhaSTDm5Uy6E+jEU8HgagpYau
vQPymx45p21xumpSAeirC4+JCsNf4FxcUKOf+m/zeGtkgG5IxP8FYvsuo5tJfCTKbsTgoC0LH/vb
qE+JmNsHVyAp86t4osEdupXLcfpU0cnzuGQcGqeB+fTvJ7bzcUTHHsmzAbP7yDj417s90P+zsOpr
OaUqTm+bWgPKj9IQLAntQ3+BoyxScbydPTi8DZz4ZRFZdHjxOO08xK8+Qc+nUTjYLZ3sVUZhxa9M
pUSGAkGPwTmdYxOT1nRvm025i3NQwQQCWsvGoH91wJNRWUbLYRYuvhFqx4yAPX+Sd51Z1Ps48adN
04hzWMXybrZtmIEq7I9hLj6Tenwcm/IOBCbza+LSSZf1Pu6qk2SO8kY43qXXw7hyuWFLHBdtk3xx
QAZtm6LmAZ/P66mpEmyS5WHya1x05YQ9nQQMkyHyJ1uOvw9wdkpoKSykFGTu+h82DCz7/TByZnkR
REePiecsOVe7dRQBxWsLVMpK9l8M4TNOIMHz3xfEO4j7vzNb3g7fl+L2gz2HJebtgvnPBcGPLapm
ruSlsosCzpRjAv9CIOVmAHWtNJzuGLuwmB9/p7Kt72Wrik0YZigGDQBLbFVZL0RqVVkZeqUJwXZm
GKtAJs05TdJvuUKCPY6WZktyVxMxvsja/krFm+1D8dvKG+hDTe9/Mhr/P95QUgd4T4mTtCxyiv/8
nViFRIPLOP5SjSYmo6Dv7lWfiUPjRsjhq/Y2z7XPTZ8wtvWt5JOqyLH/1EuR5eCg6WAU4XF1MZz/
KDaZCrsfRODH17FBuugZ28iVv0sF7tXsDAeowQyF+Faj6R6jul+pbZ1WBVAi55tT1gaYi0xDoJq7
reXpx7ksfxY93EY7k4c2yiMssi4KYlFG5/ASItx6FGH3vfWkAC8joUgPRXNpcIZKPrjc8Ot9IudT
5sfqKgJPPFXVOvbq4kFbfbMyg7Te9QoEVMK0guK12DDBwTAzxDuK+xsSEOhAFw7Oc0zfpRVOCzp7
LkoDsbwuqPTiKMOritXNY8Jh2AxfWYobZ/t5zPNi64bVd7dS57oJ5hdnhhKDcHlndJg77HS8waA1
153VvtE+SpgIkJuVBS8sFOF0P/IOnxOMHj2lw0PQq2av06Tejn7wwv+OPVUa+9L32vXYknihJRDB
vHHtHbdNAdgV3kmoXfdhMkasjfMuq403JsPxaRjteSFqO9tpOBeGUTnLohTYxRjXQpJ86+cBl1H7
vZ5x3Xg9OT8eEHG/S9al1BC6IpEurbnzToHMd0FAi2bKwduZUsD7ElaApygo1q2Hy8GsvHKVzT0J
FeUEHHboU6DxtVhzr/GQ7+sXL/HEvvG+zhHWTVSO27hux6XHm2e6lX2lI8L+bqvNYNrqdfK9EXfM
7G0b+AVtEKUv6qbqHuf+OUnq4mL5VFVeCuG8j4pN7RrWOe8t2EyWWy+VUYCU1fiYzSnlXlBAujoD
l9RtJdF5+/cvOdtLZqE+Nhm73ZI/BxTagFE6tmj3yzAPNmIEJGk7+W4ysxyC1Dn2QuPecnX6VOnR
2ntd+9NKHtqxhTVopsWmqODI50MXMfpAjjRbIw1d2uHCybnYmqAhQvi2pKBlNWK5j0QFbtVXJ+0H
kNvZ5mzJcsHDKN322KflPiMR8C5ho8D600g2PcEgUJTgUkZdLLZmT1GmenZio+iArqHuu3f5vnd+
mY07cHwd4cf5STbjuDEZmj8MDzRoGYI0v1jWlacXVYKLTbEJYoOVOMt+UicebGKPYQjQAtYyu6vc
hdmap9ml9POY741sFzpDdKBY5gX7mXqnyyB4iELgaoXBk07F/WsTxpiGiVFaCcakifPWFz9dj+xu
T2dUFXX6u44YF8rpaM4QROzMx+PqP4u0O2PmCF5DsHWWkdt72VjNpa/sM0XjlzG5idILADDKKaal
MMaGw7wpof6VJGpk6XXw02lnKNjnqYavHtfYlRobDJTXdtyzqTj4LZVOV7Fz6KyraWq2zL4PBbBm
MzE2jnjQfQ7UIo1YgN8ENmgikNrfPHttuS38IN/oGDtkY8pj2gcK0hMQd5FU3e79i58cuiifdr3d
RVgXYhDtvQ8g2rsBOdrKAgdsiq3yresYyfbR7JS1aFysl20hyw3mJ/oRmNcDex/yqJqoDLZNsniv
/+xcvgUmgvS5QhSOPmjjJCnmzzk+OU3WrcJxRrUapYyXG27lKCnijbTZ2ZXY1S4kfqKWNrda5wNo
9OxNWZ0gp5Iv738KsvxuMKZPBOHvQuk/z10kDbYpLRQF5Jl9DMhAUMJ+cOrU1TFj85tfsGHKeIGm
wNUH2yLKCwmY3d3EKXf5dCOCypyOb4773dh3cu83j0PvNQDcwNE1kfvJEfqX8oIzDL2F7dPbs85F
5/nnGdpZfptLHjpXNX+NpXCWRmvCVitOUZyiP4mwK1kjrDb6SBYVGbSffxcmHzSFN62PT0nkCETd
6J4s+eEFxKSUE2hrNuecsaqOcH5XbnJMa4kpwsj7jacq0BbOfNTw9Y0A71ZmPKi0N58tWGm+ETxK
ka8YuY6vXR9cUzqIu64E5PHJ6zT/1hX40hTSJMCJ8oiP9M93SivpmEZWdGcrai4s2vDtOdYP0tSy
nedV1pYXemfm89FgZ7DNnNBdliUBL6440GAmm/fIufcvbQSqg2UbRLGgi69krxtsJNe15XWrStrJ
ukhqc4tMdr76mLJqG3euLqDsROF8DiFqeC0ohPc9OgXBtEiKqlzowmQQZMenht0zk1TgWjJp1S4b
RcXDFwRTzwT5fq7l97qBM1x36co2YcKVZqPvVIW1fvI8eAi17V1SHrB9TBTRJOsvhQEb2q6tHzxG
gJYlL10q+6egqmC9pxkjsfnGVKPhvReiPSHvQT4zmy6M7rYDHRtZ93Zuw3pNRX0oK2j4aBkujt/4
TMw9HFwAIhDl5Bt/2kdZ3h0MTdYRy74OI1N/51Ja7gfPhKUwwwQj2As4zGjonRxMWJgdCgfbJPUg
KaIvZQZYKQpe3lvDHBvTvUpSubcyfUll7a4cbTpL13LxqRgQqDEUXFXSEIMQBe2pCOof5UysbhTg
NfTrgEdfm5SfXO7i/7iKKBjJAyPsz/L+UjrZQzKF2nQ7zuo8BxIyRXfOTNqIQGS98LJ8eGhngi+M
vqxOTZXfh23p78I6YVnZMArKbE3GcNMwhb95RMzOcjlQo2XNAP0sBDqtOkpYb0A6aUrLv8uU6V4b
G+mDP4T7tjfbVRx3PsZV0gUx8/hdBDQpzOyl24c/pOoNunXH2MqEbZDrN2QBOExtPax2TKnLU8hs
BxiV3x+9fti6qhCHwnD9Ta2QDhlQVj656z4OX3k6eARE3vQ80rS4Af+86Swm8Y3L0vNsyVxAenFf
JZYE4Hu4cm/a8/bYdAN0uyaiLKl/0912B+q14ZPW7a/2iddByRxgIJC26QR/CQNNw2oQ9/QkYtV7
xnEXr5zgEIVULTbuBa+JBoAG5GJGDgl2nbym1XiK2/SHntPw2wSSWfK9F2K+GWvrzNiLiO3nDBJ9
Tp6tkdQWK7KDY9kyD3+fTiBueGwCp96bFaFFsSo/+Y3kxwkBan6qVJIJ6QhxLd1UvP9tCMuCy7+S
hj77XTYtTZk767yFVuYPmPK5r8wd/gPmJT0UcTsckBfELPyrFqhFGBvP3hghgworazckkYJOxPiI
2tjV+8LSa+gkSdHWP2tzBMHX2vHRqBVch1Het9lAIpVVXpM2czdVOEeHNPQ5ZTosqT6108qqyJER
yrDZdqiXMSUExlbaOoUhcdXFbUBnJyzH697XX5z6PqSBTaPa3Roh8SE6dahXsmrS3E0eDxtrhEdN
VBBaFHdvTm14ZztzeGQz7UC4h2gwaJdZTx0+lS2uy2wKroFIzKWRp/NaVWwhW8+WJ5OtzhpAi0Oq
EFIywiJsQiv+fbV7t7Puj2LhJsO1OTbYOODr+BgYadZDJ2lovPNgTjjt399elPJswHo32YlaIkFj
iTl2OXAOnF9cFhLzKDwAG8/Dq4t6lFlh0aKgDPwty1l81AXbkqJGEMg++tijGIN8Xm3xSOBfTjQ4
3r5v/vcndQXKjGEI+re4Hl8ry2Qq5Jk+5LxaPVvIrB2IDP7IU4txTmY0MUbGioyZBKK+ocF3F6mI
D9mNw8PxeGWCX9yTb4g4sTT0qcIf4ujJ3Jd5tNIxwJp0jtoTa0hen5dn2Il0dL1JrNBh0CQ7kbVL
TfDHaam2rW+xyGYqfx9EPioP2bwZru43bErYDYuHCDJeZwN2rple7V3Df8lcMq3MJHwplMWaES5v
M0zWNZ2st39/aH9XUEh23cDHNMUsgq8ffB3NlFoMuRzvbEqKJdrsFGSR9b2ZSLUSRsSOf8qPxJmR
1cIOZTlbRvtJEee+e3D+vHCY7fgOL4Ed+00o+OfNHAfIvLqhSC+dP3h7x9RPhhr7lVljIhtv6At0
+eqMwAMLSVURBR0hfaMItVepm+mV37PaN1EmXJUjdjE0kcCw6o2PeuN/b1A2i3CE8vG+GTSkD8iF
IUAmGctxU1mz9xSietFV9yadtt/GJYKnyQJBZzEJZ+7j7Ks+/q3yMuGalEB0dNucsnweWOkk3yyj
r8nyzDpaE1Yi3ZynX2tntBhmW0StZC27SDgSw+A+NpXsvhpjsqM865+bPvti+O45K6z+q0/n/iAd
Q9+PVoWLW3vWugqG/sK3M+5Cwzyp2jTPNAtEEjlQHgc+JDbuIGiGbE8KKBFlY/DoxHD+sgiusG09
1br5mYTVW9+JaM3CEWmCQHXTc2XV4+wuJ3wv57aj526NLzLtu4u2fWJbVb5WMe5xV6a3UqPX+4l5
cVASDsR6lKVosNHpKVTaf5RyoK0vCazokBGJzkhetR66pTdBLHz/a+yguiltRHSN6a3kFBE0qCXB
tp4fnZIMM1Y6DITL5sEBPWG37F1yJ0N19bAqPHD6dCsqeucwhYGxFFHypIqW65JjakikQDeZsoWV
xDd4JjkDgd9sLKcI1gjK3gzoYvXgsoIrAI+2oS4ODV4+Ui8VQS1Fy9C8H88ZUCcnmp6tEqUAQJe1
5wxvKYUNXK2KzpCt4aEMf/aZn5LGOTJRRvdrJQQ8Va7yoMW0HkFZiXsYg+Z3a3sKdJP/c9bOdIzo
R3dhMsJa8u6Uw4BpDs2fbeq5x86xoFeqARRDQCraVDb97buXJ1HZFljERyfI+iPPD0EU8PDit3Nz
uP2BI61ceYYOdu1znQXVV5TdLfwbeIIx63UW9faOo9nZlol9wI3hsFjojS+M2MmbY/ySpiV85wK0
pFUW1X00oDALGtM6TA4CQd1k7i3U1wJSmjdnaQ4uq2/M6fZYZGSADcCnKuh9LLhuSey8EWZPFkM2
8j9XUBwLG0FZwyKI4KHuZI+NuUd3DKXeeWt9Qx2iubWPaeoCBsmSdRON/h4rqbWwZ9KdymkCKuNQ
DWmv3VTxL2kX6VejB2boWF/a3la/kcySu6fqH6zCqJvn5IabrdQKNfp8NycW3GNjUBdb1D8SkV7q
QT8MHdTnwhXFMaE4XMzYt55zgy07Q4CdCGMMmwyc0eb08dXsITxVdnbwygbgLIHTqzFus12jYI1F
vTCvY4ifJc1cgX94+uWzT9j6IjRBcHjdsVN9B/6OmBzp5o+1CQQZyXu3mgZxyQcu0WTsyzO95HMt
df5i4q/lzBf0Q0OSv1SW1T/MZitWdeU8Dro0z1N0G4zWTn/wOy9/8mmM6B/yH7WjX5iY5M+1IN8j
9aJ8g8DpFvWUdzvGvvlCuwwYoxk9OOsVa+dVELIyNbcEr7H4nGFEeZVdv8wwoAvW0s8Typwdec9A
jvDjv08r3r8w+uoWVVX9xuWil3GdlEf25tVKRUFyqMWUrIMWbBLScSSoOiAK1dPBk5vW9snPTOgE
afBU0I0iswH+g8IIvGaUZruyQUmJIYBRY+TuNZd8PeTtQcT+99RuAXia6Jl64bz4VW8v+thh3ePl
2wRf7HL22SRWqiVlVlhfeKoNu1DK7CTx/YBxntO9RS/NKgOmiGuch8bJHyNZVZvAV78okYy9Ff+W
NQEHvuOfk2R0qf4d+rcSbZrpNeVRFYDjeW5N6zyPDp4bZ4j0hu9c+fauHa1fqZWtp6m0nros88go
ZLBkejpeWUY8EYY8/zD8AG5dNkMsZ6rpVOSmpTfUBu5P+sMEFETBDbIwhkhe3/8UNeKJxb51TGPU
hbwnzoK7pFtA/xvXymKxWBdMDo3ol5HEzjUSKGDm+bWax+St00+ipoSqB5EhviN/00hdvbEgkYRE
K1gO4OKpMX4VZQEYx86cc2T+SLrKPlTxz6ojrjAdnXDNoDnaiRko0uAyHEbwAlkvaL+7RjHea2/s
tjMUZjeZm7PZW3pVGe11wsmPNKEJQL3W9i5oIe6KIgHoOzOxdmyqW1XlMBJaQaZL3XeH5vYFsgEf
EZFJHmoeKYZvFivIba38/VSCs83bNl2ipCVLU/bsXFn8Pwf9V8uIxi9lbCNi66BzJBXBrGicHCIa
qumUTdWpDN32IXJKtfCGsnnMp67ZBlXw2tXpWfWJ/lmI/jFCyFYaR02lsUk7aSO88fXCSXg8tcLt
Dghoa7zIuE3Cxr54iYlCOR/kUueehzSEWYN3eyQJJWG2DZuRDEW7iH5PQ/FqeY3/gs3kOwM+DsOC
ZISgaYtXFYnlJCRg02iMiRPQhNqYdXHNuv7JkcNIxm3iLlH/A9mKo2GvW7krfKbxjYdmKPJjwgTU
9Cr03CInPoajrRncmnqFLn1c6wC/L9oD8Df4buKiJHXWI7fqBjJAKw3yWEtGpoYMd1ky12B0+/is
UfmvmW5uWjcer0NNGkZnGunan80VvRCwHD8MTi5cSYcntSyvdR5XX+ky70UXhZvUFTyLKE0XyVic
XAdHUIWnbplNmDnGRFDDcu1O4WuW2PezMuPvUe0/e2Z6aG9tP17qZrV9X5MDEvpuhsKBKS1MHpUB
GuEbEargv10pzVnwCHCT0SPDMbVXfUjIdKDZCHvmVY7wG3U0nKoxExcjv7bf57hSr60HPd9KxSVq
UJo6Il/+u2T+azWLkAqLHivqAM+V+xEugQw1VV3s52gswvo+MUCY2gG413//lODjeg6vugd4jWIO
sRQ9+4eiuHTNvmmtxD6/lzxVrHJk/ORZImmURC3Q/6nqFrlVAeimZlcemGJzJkLLoGLsFb6hLDcg
yTEfM/0h3/rJ72EoNXQ3gJhknUMUoideMYukAPQv7TjXD1OC2sLMa6Z1pX7MHcM4ZGSFZoQG67pt
lw3DxWeZEYDz/tc8t0h+QUvvjBXkNUhUr3nE5g1uX7vKAtwP3C0gbApEvQP9uVshc5m9fRmlj70f
fOmK6MXRVY+gyud6tCso4BqVsvL0uFMGBP13wzv7A8raSQBTax3yMUcBOUODz3QddM5uFpAMkbhf
sCT8ntgN+/I10u1rmTb11w50S9ahw3Jl7X+ru+LVGRwSKgZfQqtHbhHOiAhNXXnHrky+lJzyW3uA
4UXMlC6aW2dNpjX+sCMqFdBl+TiuRIs0sE/1rtKR4tX4zSfB1H9tZrFL+exBmWAxtRGsaP/sh/qy
99l7Ve25z4yrwbwGLaUUa8cbKrLJKLc9HB6RiipEkzJ7niq1nxTenBB7b8FO5MF2O+e5UEEHxFIg
zHapeKqEMBqR+e7Whrr5/3DFfmz/31+1j2rhNpIBYPDhgg0H6hptDO3ZalAxIaL0iC+gAxbzZ4q+
/+sn0TFKG0M2WAJxu0P/owaIQg7GRDntuaqT13rcdAZoudogt+/f9+DHO/32G9GToncwGTahR/nz
56DKD6ivw/bstoQ5YcG6I1S9+eSH3L7Jf5vfmzeOFYLP1IQWGDv4nz8kR8KX9VYEOTYH6TBqBImT
ImncmklNsqmOiVSVhJj8+1f7gMhBWYPLUEiX9QWsFAls4s8fy8AZK3Inu/NcD8O9XfYMLUJW5bX8
4nInkXnGjBWRmYitfo8IOV+Yxvg7M5HrQnDxPnkT/pKp3l6Oa+PKN6Xp8hT5MCnN5DiIOm37c6fj
DdoHTp7RIEnH6Nr7wo0vQpvuve6Esc6obFjfuXsqSwG+vr38+525mfw/fCAMtlno8AAWN4zQhw8k
CKwJikujz2XjLD1xu5Z19qPKO/+S++nbzMvZ19jnZTyFp7mU3xthzhtX4U2Jq/CRExXOCJK+ha0D
ACfWLnfjF8nK/uymY7jGqkHMZqaAE9b1K7gMcRBJ2zzZOckejfXJs8T5qDLhjWWcwJzURk4KtuDD
oLRJ1ZjKqNXnwqFuaEdE0mmp5boQaiSuQYtdLYN8GdQ3TXqayy1qmkut3OCU1tNBhZ17GAo4+0Da
llFuu6cGWstpLNW1stpv1CT20YR8hJJx+lG6zbSwRp1dXNkTDUdqCt7BJVN3cWqDJrhv4ph4zChr
1sHoeKfZz3/GjPdXWRU0uI5J3UwcRdCSdagBsqz//cHiQf/wyTJhcgPbRoPMtNphKP/nNc/MWwqj
nYczWmG91ZYLo20C+Sz6fepOah+VC1nN/Z4JMQlD1q5t4Fd34U1gqdU1MLJ8Kx3Wuajzzj3z25VO
tNwaHXoP1hYnWkn8kS0Yy15fFGQmGOb0SGIo1MqnQmbWmKKg8ON5r/OtnVjO2R9HsF90dEusP+Ml
tweC6OYW/TmiDfS06C6xUK9jJ3UxztQ1AbUgd/HNedvRsiZAj8H4kLfOo+obwOkZKvQZAU/QB+PR
BluZBWTTT6aLzySVa6cHfMoMPCOfJu23UzmzfkQDkxlAkXTa/KLW7peGV7Wku/eEGbo7XYTGUtaK
/UQA2BlDsQ/3xVHPScraUkk8U6MNV6IlFTjxK7b4A0HUY/fMqFbREiEQvjnFTtVAFmwmSnQRk+Hc
O1AVH+qK0WvXmodM0OoHY5MDuiZwGlGKQU3r3TNGE6cqtwBew6dv9BzeKSXXJqxXGK9jvTegOPCR
oaAIHTHvwqneNQhJceMhfS6tXZTmCIKDAu9VGuDsqKwTRICRnIeCSMKblc/3CMCtTGZy9azvwwlI
1fsX4yVPveYgRRKQ28FFPrZMAZIRX4iZYZafkhWCz+l1hnK0sm38tCVRwjMq8sXM50ZSSzITPmlH
e5rBYYGrIWeSubfr2nkY3SK/65zKP8Cl2Do2QqEAwHCYK4WeyPDWhgQ+GyHFQWkJ/PumLmp0S0CB
iaUFI5JzO95ZG3pPxWLq2wddYkYYeUBtEbkRUcOvGY1P45gPl8g5eh7sTpxoGD0a+VSJpEGlwMQT
LefECnJ8MLuxObd58qyHwl969gBevITbnAq0Cx1zeqvPrzinbPZq0IDHwAIc3DjhCgZYtuumH11V
dDwJIxcxq/idJg1BNDHKSj+NYlDr4fww1UV6kulg3dndbd6nihq/MbEMnsEUwALtPyRimddw89re
WBXWV05D0pOrnkGfA4zgbhJm+isounWYZ4+JLdKrjnF2GX5ziiTVXFuQPOg7qnjwnZL7GffonZWq
/FAgnZh7jU0rxOIShyU6N88911nXPGd2+YS1zH5oMSM99Jx3yynDP5WIINumuVfcV+HQHZRNogGO
G7nWYI6LNO/BQAni4xLsPf4UcE5pOq3Qb9HC4NEqcsTGrol3JXF7tpRMxB+yDAh/bhXBY6p/D6Cy
iK7r/ddoCi9imL/4flxe0j6LV0apxl0pePIgxT0ZDj48hs3Tk200w1KO011RsvLJ7R7lK5GG2vhS
gEE5dVxBjn9jnnZBdI25Hx6i0dtESg07P3Jxg6cEzLdue+9EZLVQp8ebeeyWrYpH9q8eWxeGIsyp
gl3Tk5wW9Rn060bVm/e/DikmHJ6NO98K5ycojY0O8qekr2AyxPr3aKXtklv5xkRQAxmsSI9JAYnF
pRYyfmQEQgbFgDLzXZEs4+ql6cBk3rbD0WC4C23qeTnt6jGrzu93cIwHajHI1Dt4glMkPQ+KuaFI
GCwWuVsQBqUUapkZm2hHflAXUejbMja3zRBD1/YJHg0GaZ8ZrrWHULgnZxqGBUSYBrcZee9GTiBV
1FsQnQzsjhT3P6eo0Ht7XomitvDd2w8SBDYaAf/LgMEi9iRG2FZhjbECuARO4u9cHZIqPLS/iipe
qzJUl8wWage6lOjt5AbZbRhs/hwrY+Dsd9KHMnBrJEQuMCmPjEOws5t58CRGDGLQ6q55sDokInEO
jzwMjX4XJIy3UCVXO0IYuRl6Qua0XDgO+8IJ0NWKgf+ZArO42r04JmG6y4aCpKR53PSlXJkKcDXv
fNx78Xc/jRGYOt6bSoLsFCdw0/GlfLKXtT52rRyxzNZ8C9IQaCUpbqX7f0rzOLOa2Wvi6cwEeViE
1uiuGuZwiw6jxNdxRO+AmO+3bb9lOXMX0CHYFt0g+qSGe1///reofn8ZAQg/2nQEy9aHqsfK+8lH
VzmeQzT4QHjJdxEQBir8biQmbJVFGJgzN8OZSaSxFrWPs4ZPXbNT3nWuChaliyiOIah5gWW3mDxj
HQ7qpaZO38BXJ9KltslNa3DcDlkdc6hFRym64Ji02MjcmDyMLM+DYxbNRDA32beo1/GuvW2IIJpP
r80UPkSG4z+ReWjjYGSQHWNznL/0VeBt5/qZXdt0ZTXE2q1ozwJX9EXqiNWDdQtfD2MUyT0A2LFz
fvrFuDBDG81EYvyYRks9425eZLQb/79FOu+qh36ILsWzbHTYH4p0rJizLiM9nbtcQ27vXbLGc7YQ
YJaVsO/qcDrHgrcxASS/6G42RTe0sp2fTPEn05GPnRlqZhTTaBmYZwukAB86s8LyBmd00vSC79Z/
4DHEjtBDt/3vivFv+RvTAjNgN0mHBkPsow8hMOrMa4WXXlD8lXdax94qikMD1RE5h7EikL0NHHCP
6bfgpg83RkGUbgigIBJGte3FZGObH/NNohLCdXj21LIXn1T4763RH9c6C1PMErwfFkhI/v3zlutF
HcUW/1zGnCCgpgC1EQQOw2ycufumzeL7vjxOIe4RrVOeahlOw6AN6+PklM2RqVHj/qjtwHisHclo
gdwYVOkPU9WXIE+U+fPf76kT/FWF21xENCOSf2hKPj4iGKJWOJGUPE9t/C1NWAjKof9adeQnexNn
kGXWKC7hSrwEJOEEfvZj0PlES6XWQtnGdsxVt2lMdooCdQdaozx87Msw47QK0/00YSmzw/o5xj13
YOx5fD9PUhW9YCkBNI0Fcoslpl559VRDaTfytTUSiSD6N+hIaPdUw6qxmNJl507QW3w46LCw9VrE
zFZrueewZIEav9H/uYgGSICLYq89B/kAT120l8k0B4rE/H/YO7PeuLUsS/+VQr4zwelwADobaMY8
SApFSLKtF8K2bM4zD6dfXx+Vt6qskNNCdfdDP/QFrpF5bYsRHA732Xutb/1QiyDgT+rNzkZxAUIg
2zhBOfEaZVBQTzVZebT4bkr5mGelSePdRe5vmwelb+XR5Hxs2yYFi42W20tchNpKfoomym0rJSWh
8ycWhkIZF8IIjuxD28e2f2rROeLvixDLG8FqCB3ArQGqhCiNw42oomxRO9MaVtS4YMoVblNGLEx9
yAA0sllATWf+EBnGxSo6QmyTYIVriYrfGtutjHmg8zLjNZbn+U5nhBC41JtFnLW73gjFhSz5kKig
Oo2NfYCJY80TIrsWtA2giNs4naZzy0R6ruXiPefLfmTqgcsxARXSNdqy12v1Nu2TbwpDUkINkwE0
Oj1wPPGMC3LH3w8ts/RS2iaph6574zPHWJbCv0ukHFDSOfH59ZfIMRZAkY5hKLuLHzI70uIQLDh/
GW1lfe5p+2BfSZKDIzcNQ4l7jLPF7euSHQ7ddJ7q/qdhhaRPQom2s6pdtsAvbtzMH5GGk6yZR3a6
dQMdtralrqIqTbadOuF/R1CwbIy+JbYne2YSyJXo0kuNNumEw75cZK3FWNR4yHNDeNgApxtthIWd
9+mJTetnFWwhWY4NQv+s6bZ5ljreDG2+GQFAeGnCxzHhMMRWjJtcussBtumiqo2OjGjzgrIwWial
ILXWaKdV2kX0RvmpkpKEEFAD7LudAXVpsk+SGvUhspw7R+AMp03sXypNJwJKlEW55Ln5lpJRbTbT
raaTbYhRmcBsM8OgW9VrUyUoLTLV8MIbkHhLRb0JZHTrh8ggyprg1dupidWDT5wsl62/UaKOgtJK
NoPQgy2lKmSrrMvWdm2N3hi51V5nk8XuL8TQpJETZBrjwqrS+JDbzTciOR4tidCDdjyd31AfVmiF
ICSYEL861WCk/fjqGmz6lpK7s35athzwlWrxvg2CfR600d7kZsGemGqEd8U0Sla8zOLNOBSAFKJy
WyL1XYUhz1VAA33h2hgmqgYYftQSIdSgzgdpP4b4G/VE2TipsLeG2hKHWNf2FjfYEw8ZRSLW8lWn
DhXhqc6XUlK9kU7xz0q0I+ly6omnT8e7Rqu3DW0TbntDPYw9UZjxEJrLQCFlxUzMdKbmZPuKjdUC
hUF7cIuJgZNdujs2IFU7mnddk3/FnRiuaem6Kzba9k1RWYJAYPWfevNqDlIYR4fNV2ZWm8pJ8BEB
d6sQ/e8p34J9Ak7MM2UfH/pJPfF6ShBWpfddH+HKMALy+YqI/EdgnMBJkIF0KSGWRAIXOOkw5PVN
fwsLFrO0JO+gN83qQKqvHCc8VXTKieZKpHKqo2g424Obz3h0G3vxojaqjvKvOAXDMC7UWh03bXej
AlRBXF5W5KCQ3CV96wulTrkJVaS+iNzyY2EgKqunyN0j2RrWI/3IheXPSB42T16B87YGy/RTE8WZ
FlC2ntjWoj2chnWijnfJvCFSyKAvzIKBdDpAMMn1u7HpcMHksH51RVh3DHNvtXY4Ny3dsaZUrSOH
GQ9OpnuyMsJL5k8tEXiCxCdd1eZCLGJonIq7GAX9QncAXLittsnVqrwBMf4l8eNpX9rjOozaZOnn
ibJ2+UaeIVAJh1qAgNgW9Te/q++qMA9XDZ2UjWAKszXKGFHZgOoys6x8fkCzS5or6cWkqxb56U0X
juQeh7b9Aen3tU//tp6waY7xbqZ4Zp90rakf7T5IYksxTpOcc9UafeHHTbxoDQAbQm12rWWbG9x4
sByDfst1t86qxohFtfx90o3msat0XESVau1S4tfCkrkligRyNt30O45Mwk0YMW5kKEzUusQImg2J
GEx2JKmlEeCXNjzl5Unza+0ysWum0VJdTGNbWtH0qXXCFW/N6sYldyrgvRZXxl0w/wKPt17rDaSQ
Kf0WpFiq6bQ6Sy0yl+WIi8hu4wHZrxp+tOUxqK+uzpcAL4C+l/KY7z5viX7Z8rQtoujYCYL7bEoe
U5R2C3hij1mYPiMtzra4lwjYCRTwGDG9ZIqQk9sEtgek78L+6APHhj73MN9+mtk267rz5FA3rese
J7ydRmkIRbpvLKh6SESbJa3dYJ1XTb8pIhTqUpmISlAa6BOjYq5Kh7jnNMbKiUSZnW65ok9PpqBV
k7/nFtyTs18yo7WwdHMxPASIDyqNuIpmSj44la9Y+asP71LKOsjFKepN9Wr3KJDYjrQm6YSoxgpR
77HKUu0orKj36p7sdJwIw3IAXLUq2FjsRh4sOZVzD4pMsKlN2AVA5Nm8zp7G9oumlwNJGjC5Grfa
agWuw8ACqkJPtdgw3Hluk9alFtY+RVrxzXa7gOSmrNiDe3pyEU4tqo4CpP8uaTPdZXp8Vpqqvjh5
/UFnmunY+6vmctV43Ng8u+jF395DRmGogFCy+D5WkztT1BFOBlNbp4U+j2m3GBKGpULrjsxQ04f/
FCp7e0x2uRG3u65q6q1lDsiTIuUoWZKP1aDd6dOIzGsstvygx6Sucemi3P5itsfMxTUgEr8j3pjh
oE1/xcHkZOZ6T93KlMsySSkrMsax2J49fILpQ9ooJDjhqipNlYfvkITadtTgnUwwbOgjB5dSazPP
NVN8AA2ZiYZp/rTx8W31SElWfW/ukWYHqyjLYI74OBPqkDFzF9W0wFB5ICa/0HHVcA8qm64pBmAv
/mcTU83rzDk2iZhuTMNfd7XzAFqA+GiBqNYAQtc64LWerBo6kWNNp2q238u2RKoQNXsol4iiS9ya
8cSeuYOeoJrb2hnO7mC+pOOE4D1pmxM2vrWRAbmLsJN6km07QbCQ19VURmscWER5ZPWwkE1A4DOl
y9bA3ljkPTtcyniAsyc1mFaRnZ99TDhHMzmyg9c3WgpCLR6HaVHNw3K9psftatxW7Cd1iHgdWV6+
W6+tAPGYWtHJsuifEZUlEMMhtlv2dmJTE7nIsjJN7gOLZqNI2YwSVDUCvtDtTQONkai2pFtRjN1o
WOjwn8zKhFTEK0PPGlTlSX6L3/Zz2lWbP2/n3s0RDd1lcMesxZxDQwiLeHvnhmKMWXO75F62KUHm
rv45n1WUGo1wv1SJHHIACugKzU96XLRBfTGtYkM7a5XTLQ236z/6QPN29+0a4hpo0FW2wvSimHu9
/UCq0wpOKw7TNHR6xPDsf/0h6z0xVP06VdjNsZfOli0NVOBdBRvM4SesgXHZqN0XfObpwWeIsYy1
Rl8rA9urBoXDo5LIj7opv5FeuybWNVvnzeFqCPjfflJ6sSZg2by618qGBEwDkFbhF9+MKnfxgdoA
3dg6Nr31bCSF8tlxuwuyvTXqsJtCq4aD2fr1p2Z216Y4OgI7Vg4ZjXEsZyTY1nH4o7IzOoRGfNDZ
EO7L3L9v3Spbal1XbgbZXDJ7KI9wIvQDE4NnC2Wll+ime1ZT0jHyOH2kk/w4uunFHRv4dGi0iUyB
EBnaAktzlhNvFA3uDiEys7D0ThZG4xmNQVS3W7jPo9r8cFg41zhP2gMgOPO+HKGRUS6hfE/gucUW
gygZpetRp6zoiPZTQKw8yTA8kBcHda+X7bLXWnUpxvYT39krgz451j5x6Roi/sSK2TNhUK8bHLYV
XvY7e/DjVc/l3nTdyoixqHUBhBo3v9HA64neLu9D3N3IPqpirufVpVJP1ToJFFwLgKa2YG/u5pSy
dki6Q67gT7PQrsIsFtYWl9lznKafFSwwK2fKVGZp+lqX4jueJE+fJx5DGrbbekIOXDP+qypLvzMH
Ed0gz3Q0O9xKjKl0YKSxLFRiUP78LL5WZm9ufWOWJgFKpOZSuZ/mt8wvlQgSaCMJYtncB34+bVil
GPuMpZf3Te71Ct06CN7FNugwZ9pfjAxy1ivcr66LF9zCJIIy7JjRjV9q6xNd5btkmDaGy7CqzvNg
CR863LEx9CwmLFviTewdYKWPPFPvHl9KKZtJNep93Z7prG+/g6I4YaCGeXf/Ct2SPt0Dd2I3h0PD
K91ijUVJoxegit2fT967jiJrBr4281WCwWz46twFmIQiZ2rq+9Hpe1RR5DYPXfr5zwf5zZeDP4Wa
y2LJpLK+WpsMBABhk43yHtsCRCKkTzNCKtgY6j4gz8wdJ+K0EH7++ajXggaWQ5NvBhNe6MBMrgvU
itGS21R6dw+VZ2o0GE14C9s46pdxSVJONtXf/nzAdx0+Lh++XOIX5pak+apv+uU+FJVl6DQUh3Oh
4CmRsgGWkpH2opC0AsLpOekgDTTf7YQkyD8f+d1V5Mg8SLN2g6PD7Hx79whFQj8oqvHsy2Y3jOVu
VHFF/fkY7195CAjQpqLL0xFUGNcHmZLSz0KA6DSz6pNDQ2StMOpHSbbSKjvfplF2n6BtV8LyFDAT
XNUSdSAVzCUKgFf8+cO804oZYg5koVhGrjzXjle3lNWLiA3WoLPHzh5bJtJKBhq9a00Gss4dfM7h
EwCT7w4cqQAbRwCP6BBaUcBlFyBa/fG7dPMEn4D+1JI3uiroqrM0C+VYTnHHei4+2F/yFuYivFmm
BKpz3sx0gPGeadfg5cwZYwIKEpPbgwPqKz+2wwXdCncfxpAK8V1oGzUen17Z4JYNj0lUO/ZyNfCt
tFrV48Sa4GYa4tDMQJZEFwNan3u0Jd3IXDbKSjHYUZYG1orIYlQiWyWBdEs4lYiIKvbT5g5he5NO
3UMjwxaxenqCgUmcOP2SRWYjkAADQvaoMb3UZvEZGACIsMYa15Ej4hsItY88tQ7IYne8gxe3cHPQ
Dcy/hwdh6TdWSYPQ73y5RxywEPXwrLC40HrqbnDqIFVoXoKeqohmosPLoIDmM9Ub0jOqBRycepdn
eF1zCmnNmY5mHTWeryncZKP5adJ30WAQIx+q6WFw0hOUWfI2FS1fsv+2pgNqA1xw1uCTNyCdTaLK
LV2J6ls20nPOggCCXf05ETHZhR37crwbymIyyVnFFbevdEwwjToO20kJ7lFo4vCPFG1buI+DGqA7
GUWyLQNlH6a9tq5mSITRdNUWSzhOhVTPCfApMYRU/hoQv70sQIYckoBVTuRVu8AfbW67bEq3mhrf
0p8/tgy1j85MHk3u6n6MbkYViJYsmo/uuXky9faWs6DdUKDy75wIc7W6i3Ls4sEKxbno58n7mBLj
LUbSMcN68cqJmaWTIs8HTAjTuQbO8kG1935J5AOQv6IDrKe9cr0GD4Wi63SrBeL97vPYOZ+CiI1W
OcTFIg1BeelOtVDELWEG4oMV4v3TZhF6BJHatmhS8Oi9XRLLoI3dDHPN2Sgh0djUfj594HrK7tpg
V0fm1wzA+J8XpXm6+vZs247FVArnM2FLDFbfHhL1NHbgukai3ZjJ1k3dPZhXWkIOacXYMT84teLd
+004s7l6lmMDNOIN8PZwWZz7RL5hjNDsjIHOVN6YypgtDRnYy6C08d8rxa509OdBVo/2qLbcv2KL
QJ9ZP/kVpg3BKhNszJg7+aXrAFCDp10WerABSPcz9BfMbU1PpLZysNBaoWdG3BY9pvR4Vr2jhl9b
TWkXTJGVRR9p08qqBU7kqC33fqyeGbNkuFZlvxoaM7t3yna8c5qfgTmhectBAyRNxTErnfKRP7/y
rRb47JD/UBHGrOk18rL2Ic9Mgboaen84vu6atIzSskub/WAmX5Ftsal17Q+mrL87sWh5BaFIwqAn
ON/Uv7zHXRYXWtujcbZGa2eWarmA/gqWoKkPnRp+LpwP361XMWNMc7mWsx5G02zBu1W9ep21gwrL
EOD6uXK7PSPk4Ius3IXJ4MENihpIV23t64wXAPzGxGtApXijCzcAj9ZiUo5ObzwLIwp2ucX0L8mU
lRORiBf2erIUE36qoHAAwyYNSQ6AwD+oId8/anx4l4/OO+1VY/j2fAH/9+04tYxzFjfAyHwsJg5K
3sD8GdQMNtV+vLe1ZPvnh+1dEBKnjEqZrTdlHniP66ct9LOi0/veOluZ6FE/5f4mKrrO81GtFHUZ
3gutJLdVTuhns35Fb1cs/I4xZFKOcGAFXqUh7tZ+i0vsg4/2mxMibIoli7Jz1l7ON9gvN1CMfBTn
HstuNY1IaX31Ujg6Iiy1vHSJIc/o9I9+HIk5+CpYR+b4E8EEVUmoMp/JSZE2tfHiQkSKGEalqJFl
7TefP/iQ13e5KZjy68QGEY0FRPB6+UgCy0zT3lbvB8O09nxc3KLO9NxAM/aqQtoYm7QfE7SgOzGO
5bpi87CWA6I2ivyDinX9YZpgjjFcJpMx68DPZMhgP/qQ15WtKeYkKZeylu0DDYOrN5jRaU7c2I5z
b1iReyOrEDdnSzptoKZbxhPaMpD4jEz6Kx7GU3VbDbW4TPbK90PhAY6/16wSglTYR5tazWmcd8O0
fB379Wq0y2vDuutRONWEzdyb3DmKRcilRNvKkMPZRQlyt9RHjVhrYfeAEDtcQGrTV8zugPhTzZ10
thaomZ5AiH3x81JuNW0yF8xKy5Nul8/Hph1+uH1p3sxzuRlCGwD06CNqzdDcpXXfbuoahHtpG899
Sa+uHNXpAKYZU8YY35Je9hjik980uiU99lZgskfotM0QZM9OpO50hVwLf9oXI54V9IUHGoPsWU2F
dlM+tawDEfkQTfzVdXvtWxnL+1YlgjZ1cWwyfFX2r79QFD9abhnd1pCfobGClwLkSpCt5u+UgQYi
cRpoH836e5Izkp6UPcmHktASQhZyLUv2LW2tRVVSCeEe2Aw6MGBNFgnu0ITqzjoNsVKcjWLKt/A6
wi01Sb93VL3ctwRp511h3bLxTu8golP1hY7cqwnCbPos5ZGH/Dyl2I0r2T2NzONiUSsHZRxv9Mp6
EaVufGZoVMgF84H4aM9eOqpvGB3RSB6F6qwGW4uWodbACU+ioyaku+2dl1faTd2LF0sMBKfN+ue4
6jYx2puFou1Df7jTxopBfhE0e+HYn3XpAO/224U+5uWxrixtYfSRsdbsuPfQw4LoNpGiBtHwLZon
7rGf9zvGIj/cqM9XdscM11TcYBsOxdeqdBo6Ws+vNk1Q/82yKMFuYkl+SJ1IruBhZAvFGT3DSna1
Lx5VsyjhzyPJ6OHtlsq4di3vJZjn/GmUZB+UFtq7p24ODWUzC5bAJnT12pxRj6h2bb1NLuoUoBGu
O9K7e2keh9zeIMXQ9lY01iQ5qxu9dt1jkx7DKRB7KWSyDE10lj7BGB+sqtZ1eWXyoTRNh3ti8l4W
1/agXoZW3xK6c2mA/HopLwZyk+Jm39FohO7v3qivBGCVeTkROkCbtHURIkcOHTFhazfGYzwV6oK7
rcCUt9fHwD200E8xy681n0G3C29YKw1/OSjdrCY06l1gYHxpYMli1Cb8Y5TxBs1UumTNt/cdhpG9
lQaAlgrjUhUq0l8jHRalExQHAjcBHynpCEot1PCG1usarxCwbHhNjZ2Zt47frkapRheRxvs6lMoO
rEPt6WBQFlAy61M82vtZ2L8gcINWIo1s1+b7Wk5Jr7Gtl87z4A8Eh86+o9I1SMtyjR3Nc/tBVKV5
Kz+4AO9Ejq8XANMMzWW6VKDR3r7WuqqEPSiN5ELDnpyW0XxRbRruuBprMRx5zwRrsy+3SkXoR8ec
Si31j26C396ZhFuyo9E1LDPXCsc+irDVMi26lK7i1WNJbFSj3gY/1Kgn3Da31jGqfQ/XxTKdG7dA
W6CjCv7HNCQAs4YPzsn1/oauEp0tGmgOpFaEcvrbU0JMUBoZlqJfbLX+Nkj9VNjF1nFIfMrG23Gs
7xQGMUVkfWRjmtuBv241OC5GOUSAFjXQ3PN5e9zInWUA9GIuVP0VE/cTGMwTwOpLp7O5LkOkp4pJ
p8Bko9cO4l6UkjlmNwGudqmIYh2rLnfuR13M1+/76+disXDZ+lA1I06knXl1i8DUM7WEDJGzA0mi
8+MHBxCCZhnQHJ3kC4aHoxBKf4N9KdqLfDx1YVFt/aH9qsv6RlKvbHFBEIQW8J6v4Y5/ATjmqBHZ
1bnU1kbhnFTyIbwsKoNdwx+kv3ceoyjYo8lNCZIvz2U2aTuL0Es8lcjCsX5XH8WKvquc+JKofOcm
mMD3Z1+d/FgwrS3CWjlnCG5mtfdwLLMvozTMpVBrf5sqarPPtD6HSdo98mqIXsoqwTfprvmP4y6V
jGT8RGe4FYfNsaDbu3Z18BC6/03AiNjY7IsP0ibCHan3ri3Rl8QiAgozaNm6yOJhS0je6CXo1xZt
UzAgGeq1QLCOZMzA3EGpsWrhLu17N38isS8PvOmTMvrElCSkaoBzb5lHE4ma7IvCWk1xa39xLeK8
e/rkf67g3p8rZnHCpcGMXWMu5d7eqL45jULQfGPmbxn71r0Z0C20Rox6JocEV/y1F/m/HR78L3OB
36QH/6uI4f8Hw4Nneey/Dg/2ftSZfPn6a2jw/Bf+GRqsWObf55YFbkiHpioba1YboGftP/42/9aM
4p5Vti6xDNr8W3/FBhskA7sawjxBExZf5Sy5aArZhv/4G7+lm6+FA9NIxhqoNf7n/3iTaN9c/f9/
g5F8KqK8bf7xtyvomWAPjjKAzdS8yIKafNV+/LKdqmSmWOXQAuDUkl0ocH2DGOx9f2FC08LdN4gz
D+mSRO7bwEm2WtZswkHAJCK7L9RuYjvZFIrpVeNTNyULbbZjDC5+IRdVYrP1G2fpKApNy3TpGi9m
+4yfjTg6uWUk86lM6kdSg9d+Za2DMN5qNRVEv7DjYj2U07K1ooXiK14Qt5uwDT/BqFgOVr0kUcWj
q+v5kLXZUmziwTgmu9hwtzUUFM+xoPbQTwWUSItVz+MHQxWffbc7Qzra9JHCvKA9WIwxE8NrM7q4
/Bytrz/YXr2tqN6f2KvNFdi8zsr8pl63ZIOUY+L11smUqC0qsf7ldjv98w3w6zV8W1C+P9L8+79c
wpKYl3AouYRofRX9C+7QD37++6+CdnUGtlId4l29znupbPwCetzXaye4idSYpttlStaJ5i8s00vU
h0CnXY2yw6mS2zI8GEVGjqq1jOO71mkWNbEORglmKw33Db4c+E7E0yxV7WngxgnxIjWIHgP+ftwy
UOBntdV4dLHGWQBzbeOeCa4nC4p+Ui5IJkJGXqyauPEkCau1kWMpJpcDgKiRzxpaNmn+f69kn88w
J4DqmGfEZR+oX72UkIbYftl3VJkWIR04DIfvcaAuCFWTRbdNoLqhUzGhU5O46OWcFHKL1z4f788X
4rfX4ZePcdX6yGjIQrviOsQuE1MXkaHhetgWULbrH9xTb2ug99/4qtYoSrNzQzb968GYlrjZPV8w
+VY/+kbzwvhLrfUfx7HQ+8yjRFCyb+9dN6zLtE04s43+EJZiF6N2THsApFm5UcJPtUvy3LRozX2t
yvOk3BbFjAP9pLsRIwbOdQnL2Kchgdyx+W+Vn+8/2pV+ymzk0DWxrFEXQBQdQCqGKBag2eRojoKm
2nQWU6EuOP/vXOT/OiNXVS8jztEvOy5yhZRBkNdb6DFToW6dkrP450O9Xzjm2/q/DnW1ROUiotST
HGokq6qp0Slnz/9nR7hamkJZq1imOEI/Ptc2k7EPlqbfPxF4wakYNeMdshPFglPiM6zXUrvDNCpR
jjdYRl3/+5+/x28fB4bPaCBhtKCweXubRiTbDkCEuCgkqbjdppRP6nT58zEQN/3uYcBvwyxj7sZd
U2BwA9OLJeV7PadDNHG/LkfedBHxQZO6bBN1iV3BcyZIIRmxEtaBFFuPHgLCPuOJnhVrqP1TF9Fd
1Ets/4CFpTI8dq0kDyGqG4Ji+KNO1BNZ3W2VVBxJso4TgqvTHN0wJtQwvEMrvMxkssL1vVHLl6Dt
16pMPelOt639Xa1eFJO/T5gZyPq9hpmBbA5SZD3R9gsz9YC6KMZLY8K+W0xE7Qq082ayrCZ31+V8
/hkaVvHUKO6CgmUdTD4UJNimU7nzh4Emrk3QX7usp6eKPpHRxduUaWMLG6pUV0WT3uqMMLDaFd+i
2v4pzO7JEtPF8Ydza29a/baPhnuZ2j9jbAwh5MNOg8YWq5ew48TF4YFm9boJ7cNE398MiXKQLrJy
deWU9tLqTzUTVKV/rhPhKaaxEb3YFCVT3ywhNO9Wr9wVt8gpa5Nb7NskJr9ISohpa9+31fdk2vi8
G+ev0CNj8rHZjcpZFl9z63swPUvzU524+6r4KqLsROyWZ41yaQ7uMumRF5c1Cvt41eIQHAfQUE18
Mw3sUwa8++Fjj0u/Soo9uYUz0kGVNP6n+CYe8fi3xXG+XZToBSfOOnGSjaMr91we0n3jheRNkeEp
CgpxHEP9xZHD2nT8Sz8E6SJSbfhtWnJEWkH4lkkWV9DfGl1/Kat+KwHuDBVWF+xC4yEj0hpswEqC
6NNV65A5xFgp7IfwzmfC6+fXA1PlGH28jRzW0IVHHNRyUBXujW9KRqM0ZB1XcDm+MHEhfJesHRR8
zrfWxYca9LR9tV3VojULDgVPmbDDXRx/RWtGcUbaeHKbB9Sh7Y2p/rMiSC1aQHJrBzRNk3mMxPS7
NFZZgRCvcx+yDo5Pv6QOQWpGvqiyauU3PVzVUMZd/bZAqqeeVKL0pkohkCw8F1DwGYcshzJbwhj4
HNP7pn3vFUgcJozOhWTbDK5UR8LgS5f1WL/Bkr6sZlR0kd5is/qaqPFzZE53kPtvi6k/N71zzChl
VfO75gd75lOeTRHayu/SdD1yX58MJV369mPH5KkIwScW39rxR08rXC27hTnANLRzCqGRTlBzITZj
FUh1kdKCCU9kgnhN/KL5JpMr3ocayQ98fIwfFE6MIS3OQwkHnkqa7LZBgbeQAGfGBTOBSNeUFSSA
Y4nLCFzGIauAqunlzRDkzyU/Ter6yinuCqyszMNi2utO0N4VOGrmqaOD28ayOkI1QrAFT6lg71Bl
W6lgYG3FOimfQdOefGmsQstE64p4MCBLpY1vHOfS68XKB72iQO/sUBWMArM8Hem5mITFZgXpfZ2J
Xd/LBTmluyTAV1Hn69RSFqR9PsEb3sIlWzrc/ZOLdz1cZWOE1Xw4uqNNWIVPiYYurczAvKPLAwMI
/gPT65htsbQt6nRazN8wcdqL1QybTn8msZOOPr1CL+HilP0taVWnKIt2Yc4koFbuI7hvQ+MfgbgC
XO83g3JUmKFWceg103PMJNDgKgiW65aY8U70cBoubVmsNQ6kleXazPqd6afruoG55MvdELk8wsQu
SBfDJ3OXwl056olCcwk1gr3CBFxTX4xZvA1gTAb90XCqFc3kjZ/Yh7AOPrksUEqC8lr/Seo2EotT
6MrD2OFetCosiUcRBfeAF26N6hmH1LmWw64js8JplsborpQk9UairmrcgCopJXpJvncCrJKDY2pQ
4vipJrsr1sJDbXV3jMFvpiTZSoF1Q0QrXUl3UXMB8v1BT+NKyUPZxaYWJZRNA9LBZu1c1dpkzrfo
ugpKhqncxzq7gIjFQCfR1nFxyKTrLGdLSNYrOZhovJMlgRIr0wkPSafeDNRKtdOdlPCJMOQPPtq7
1/PVJ7sqv+3EyVMKMpTVGYFrtX+n4jvRY3I4myd0P2uX6Mu2TZd/LgvelR5XR70qPeYE13psyhrh
MB4y86mlTW5Cxv3zUa7yLP867Qj6WJiZBgGIe1vh4DbVmBmRFGLZpWdJaysUqm3ZnqRar4jtWwKz
XZFOdDcXAHTWVqOO0Qh4Q1fNxAm2PMaq1OlNjyBG5IGQmAW9qdc9OhwsRGETtjDz0azINjChnrGt
KNBSVOqLYJjYIgboraf23EYPLQyPwYWWiqzQIIVpa7Al7Bix+/VChImnMhfTzM+lvzJMqpOgWUmc
rrrOBTCMDYqq29poT6Y9ge74gd30FCrNaX7mLK17EkH2WWnmwX1wSht3xazuxu/ytRv0TyFhzY7b
3zel/pwHoFa0sxXgUxnqYZ2N06VRVBROcpuP/tPYW5/TNjhPbE1UHaUVk4SU3Vhpxz+HioIJm1CQ
VYu2SJYNAjQo0p4BuXAMjQ+K+Cvp4Lsr97rF+mX7zxIIeVolQsXKblXWxLC+mMp6buM4k4NQherr
Se5lU2xYe333g8r4bQ9yPrpOf8shBtFCD8ovb+8bZCaDqE2OXhSbmWTB+Pg2ygQJ13+NSP5/9/Fh
LH/842/fwaHxJJ9/BFGR/9pMnDX+/7r7+L+yH3X0/Wv+b5evWfGmCTn/vb+akHQY/64x1XANDeWN
gQfvP5uQCEv+rs5xB+ABuXZ/9R8Vjf9q8s9rvAPaNpv14K8GJASevwuTsQybER2LAXqbq4bjnxqQ
VzwExFV8HJB7msuqo9MFuFp4Sov2I0+mfSnDdB/7j77GBA4kBXEGUAfqSMNP6ro/aOh9K0bttklU
0pAYCOdYLn2nWOQ65Og8DfDNlo+/nMnfNNZ43bzdkSE5o9+l8l11V0c7dC2xK7u4p/Ehu4cys79P
Y06ecvh16loES1M37WQwsudxtJ+B1m4yo9cxGFv9ihTwz0HgXtoG6acb85ZtqcEXheKuwoR2ja/A
KclqWp19HlGg9BbNrBAAiFM9ElgC46oV9UbTbzFfhURFxpQT9Fx7xKAe/G+0lUBTx6ha1rp10lJO
Fc/mXQaEeV2I/Hutd4qnNRjDAwcyrTnahLBPnsZkgFFpuQork5rajyjODPEFX35Go5VELj6rD/FF
wu4Lkvx7x+DD68b0PrXltKsgtxmzJmOU2lPRdoLkc73ap3kz7tCbeoOGesul/UWKyw/MRAkFyrhx
exbsmn7GTneo6a1OKxGIxGdfSKI/DPXSqi3ws1L2y3ykMJ5U2LUG+o69z5qDwvviZqTohprFXGpQ
vvqEncLO0vONeGjcluDy2I4O8KZvyxEHn02HUJL24KUiNzbgvHZNF8dLULZ0lPLgA1/kFWAQziF3
Bx1zSI5koAABuFr7rImMjVHv24dWTGeu/rbR7J/V0N6hnvZ8XfliW+XaJ07D+3fOzmxHbiTLtr9y
f4AFzgPQuA+kzx4e86CIFyIkhTgPRuNg5Nf3Yt663anIbKmqgUIhq5SZdHeSZnbO2XuvuHvkLj4p
qzZ+s3FbnzpofAjPYBaIpmANeoQU+/MCjKDOLXqhCPO2A3Mb+OPrSBJ0aI/TvJvUPiU1LGJsNxwq
ooiDIsgoZ1HdzUFBAjlVJCGuy1XWB1DDRoLgoQrAAtbjaTq63fDsESscluOQRXkW2BtzwkAnNUZq
QXOw5Fu82HuEJM6WAD77Ny1Ie+10/fe8c/15Vz08zRCcw7R2Pv+8qYoFRvW6euRpukHsQnYl8ilt
qs9a4nbbkmiorfRfNTKWD7qWuUTtqFs7zrYGpVMjYjoTTF92k+Pvg1YN1KcCuKT+VUc0Gi1l8S5i
+aPIMgwEQ33ULW0+yLG2wKgwFMjZvGsg9QTJT3R3McsFKIsJO82jedYvU5VAZfT6DzTmZEeuwuNy
gQOtENNYLQgivEG/MyKsj9Offw+GfdxDLDi+Q6LlX+bSQ29nTudk2oM+U7tbA5nn9Tbpkt8ccz/t
6N56GRKIeagsGx+e+6lnlwxL1isj1x4Mvd72hBr2jhWatOMr2yEFRf6/Ft6/ta3/axPDx6biP//x
04Dwj53nW9POXZak/f/9H/9FP/1D7E///Hib9/79p/+xrfusn++Gj3UnlkPZ//+tbf07/9U//D8f
f/xbfrOvY3v703a0/vv/+c9dv1ecB54/6o9l+Ch/2tP/+Gf+uak7wT/QKP/h0EAWvW7r/7Wpe9Y/
uHe8QfQSscr8eWc3zH/Qa/fWnRZ5p72WX//c1/V1UOn8YfMmEAQFRPDv7OvrU/KnhxUfBr4g9NOr
wMlGsPBpWcrNGMtBjOY9VX38RSuSpGAdGbv9n36Tv9miP70THB889GHMv7mCxZey+Bh/Ovxi8JuG
kkN4hPyL3g24+elVgHId6DF2y2+62Wup9efvhBfGYQDGXJbJLAemTxfjCZSJVnkW7XhL3CWtc81S
uleAg5Wwwe1ohQzVol7/3a+4ipfZYxBpWtzmT7vMWLds7Bypo8xDNOXJGElcOTj9Q0p34uuvr7Xe
lc/fkIeJYBIeDfRpn2YephiltIfCjpSZQiJymLJl+OBvtcWYI9HMv6v2/3r7+G6oZNEnGA7X/PSU
EBHcDqS22pEbJG0XpY6nLAYeWupvi2wuv//7346cKFIoTOQS9h8bzp8elmTAuCu1VVxagD8KsZh3
hIf7xX3LIQ0jNlFcv77genb9/HN6DP4NJMDsNX/ksf/pgvVIzM5g5kQKa+XXGBI4rdl82ywUxlbt
zkQ/y5Ia12yIZP2dR+PvflpMj0j6ENSsxsef34weAxcKmN6JZmBAWUjkJW1dhZqHUIzf+Y4/bRm8
hRCWuH3s0kyIsUt8ulZXg40nezYCYF+lEIriknYmMSRZOInBH7ZodWK5c6cyY7n7r2LnX3n/fc7n
q2JtXQINPsfPVzaUlbRCq62ohrLSRKxKVbamjxkfgOQREP36an/5nnhyfTydAVp8hGGfv+cSI/Y1
c1Yb0efybs4TY+N1S3qVBg7c8LrwNnoNaeDXF/3LjVzdjixtJhUIF/+8kk6z36Nf5P33KFQ2uQkh
0slyeSW7+XcSs79eihwOog09Uu5XVdGnaay7Zj1pYA4wRxiJRa7BkDR71QsEbb0TIxv7d7/ZejkC
RVajOp/70+WG1heOYBAWBX1VPmVZ0Pj7uDfM6SlrHbv4TaPk883Dz2hZq6PRcEl4B6z686MyAoac
M6+xoznvLFrjsn1mNQDxENvmGeR0/jBphf7066/4eUH9fFHz54u2E76EYcCGkwsfqMZQyqixWRCC
pfWx8yzB9tfX+3wHuR6SRXZcMv4Z7gaf3kTHG1m0R55QatQJ4uAAkrTVxdXoM0T7X1xqdfFgrFkt
l5/W7mblVFWAYTGbBd7Bl3q8hZsMDzKlRfq/uRTlN4u3jh/906842mp9GTM70kyA65lHiBTJ8tOy
HJQyq+OvL/Y3twz982p94cOTorA+R39atKssSFut0a2oytI13cx21L41F+JrJtt+p3QPfvNgfj4q
rffMo8axV3kNh5j12PGnC3ZNmQjC+oAvNqktbnuoA6AafQFf8Nff7G8eDuwetHE9CivOhp9+Rr0j
C7drKityiD7rwoli47bp8Szac5f8ZjL/d9cyVhvR2t7BwfTpS8WdRxru4NLtbTP/Qg7Ve7XS5J3K
/V0c/d+81z6inLVUWVMrP7uVlyQrFAYpXjF+xq1p9Amh6E3yVg9l8kbSNyndpk9MyK9/y8/FP+JU
6mnUQHjgObqwXP5811D5xJ4yR+wo9IaBklnam8hc/a5lgd1ZqNSj2SWeXhhmuqmHFosvy+mhWMq0
odFjer9ZS//mqeXjeAYvJO89u/7PH0ckvr5I7DpRnVvzzQRA7xgXWrxxzdn8avmz+5vmx9/cX5ZQ
CgkgE6tg4dPazTvIHtIA7e7U4vUbnbRYP5pEFhubOc7z/DfvyF8utzrgUAVjeDWwpJmffu2hskdz
oOuEbbGpXjIR9FdT107fPS/NDr++s59O+SwwaM7XoAjGBavj7vOlYhjH5AR6kWvUxSn3h65JNpk2
FsNLb6RJfFWUg5oZk6FRJBOZFMzfuU9/fqLZolgJeLRW7ScJEtRRP9/LxKnE3DHHhETR1g1Cuy7o
Qzmvk27wWOqu4SHPNpmvOc1vnqJPP/Nfvvun45Qz+sQINibtEWegYJNeKYbQTdL6IHtL3/76h/7r
xRC+suytibv85p9fXETXBHM1lFMNYejutgeXaWy9dpq+dSRYfPz6YiYmCn62/z6N87Ou/A2q4T8U
Njq13M8/K+2bpZqkOUZybvGFyzxmG2nbOdbxexrWc8F/zbu4dhnuB3Vcz4fFmNIvBIsKdV3wBg2Z
q71anVlbx5lpo7U1F6t873o5zYQ6KdICFznZeO+lPXpHB4s0DVe9c6wbAgRpGtFESYdjnzrVdDvM
rl8jj5gsbeOSy1keO8um9VsSzIOVTUrdfhiGArForI81wVCS9PQNU9N5KqMJKVR6YqZU2ycydbP+
NHVpaZ2IGij9/eABMdtaLtGX4STbSYQGyfTfKpnIDXMpghRbW9o7hPTErk2N0dLmNeGXoH5P7H4H
b4dQaHw9zLpNWGJOqNwGxBkyZfrPKrYrcw+HngjXqk4g1wKnXFUsoBwPOq6Ej5GU0mxbaFOQbyxy
V7THkQ1cP01mQHAhv4OGJrbN7CfycyeYt72wuwu5gFlwDajYCXBKZjq5j2Y6MOCtjZXqUKWB2pjI
VcwwDTrCuIJJlisBI9ORfWhSTbgYVONUN1Pcl9lGNa7uf5StGSzcmpgC2oiyRAzDC/tBFRyFHAsq
d0bFiEHmPO6fyxqXy31BvGmOlGKmz4pOZlpVUTinxl3HXwZw5RtYzaFPhhP6VwDYYl+7edG+66Nn
PzUFuGBOdroBrVwDyph3GmfmRSmpzvViB2iAK1fHkxfkY7y3PW3968nLB9K06jHguXQgsftQ9SqU
jTwmB3swWWm6adDKq6bTqu5Kw4drnq3J05Ojb7qJtVlyr1FvNslDRLMvxViYN3rt6t6Z17YrbpLG
dYeTPY3xTZMBVNjKzhA1Lkiwf2goaJ6GU1/w/yfLpL7KTvOhjI6VHU1pZ71Oc2m9VkhBoYnXTgFr
tLSZ4sbaQp3e+dOHFav1ezHr1TctDd0OBoZfKUzvoBXDUdOOcjaCq3qiXRXqi919kUmqLXckffpk
TlWtfm+blIr8bXE3ERVCfOpOc8eivy5yQn+3dmcMuLXpMj/qQS1d0Lw5DrNgieNsB4kQ1Be2+B6+
AYZoVAKGNX2Q6c/PaZUl90OXVtP80GujhUNZ+Ca3EeLCUKHsStvyxBzF9QgxcqskquxFJBiCk7Fn
wh9PPN3mQVcgbEKyBvRhJ6qmWe5ZeupbG6nPXd01+ltsInReITM7WSSA6jlvO3NYdnPykKU14+C2
Efl2DW4+z+ky2/suMSvrqkd3VIRIIZJvRUAmJYDenszTuQyWi8ueQ5ojUX23A5Ei26BYRXJes9iX
puZe4VteSRDErLZ9mBJkSgeq97sfQwID4CoFH4y0rNWlE9W60d7pyvXEbuA1iYkcFYZ11Mq8ya8Y
UYjlaz+WJXwkLyeAkWhyfoBa5cJFQuJP6U4nNcCLSmeEuT0RLYzSRFv1wMLgvdkQJtraUdpNpMHO
nJL0eymJpwn7hNd0M9S8TXAqCwXdNG1FFRmTaJ+6LK4CUvuEm2413RlfK7exDrNm5qdq7MS11DLt
danMUttpeHS+JeTS1dimeRNDWwwNKh2Cu92DVrQ+kQvdUGOHqvDCll5A+qlZYrsNa80uP1yUcu2j
y5+RIEgsv3lquC8/oHK3YlcxXZuuqSjUW1pkfrCvHIlVIfFRXm4U13TQGTTpzBwdJP2tU+WC5EIO
Bs74FfRx0IbGCPdyaW10O2bj5xv2iFncD1Xv2A9iMctqmxip5Z3I0I0DMD+9Xe7XU3AfqnlG1iVj
XcntCAR0JjvRnl96qNXDvlNzrW18xqJAC21he1fJKOf3uS1hy+pZS1PVUDJ5rDtRfUs1YQZo2Pyg
Q4DQm6A4TTkdG4d8mI2XmJK5oavpJysfk2Y3WD4/5Yj29HbR/NaNrKw1xqNKp7E5eK1NBGwdJEtY
sAegOjVTpj++G5P6Naoif2oynyYWz1Vvb/RiUaCESXYFAiMdnGb5jCEQFDKsF2PSqmGrqgGre9WL
dN4vecbOlNoggpAiELxY5ishh/B182QsnUbUfwLUgOafN2YvRgus6Sad5Pggrbb5aNraasIFi8vt
PLqAAcvMq66V2faPnpDL8AOFE0qNORhRwsbkqEUlH4aMcrO3Y+fUra6tHdlQAa6QJusAK5ho4m4M
lXr2qaK3VZ6GIFAakk1P6yzujLU6k/G/m7s2NnoywirDna7JNfHaS0qqkdyCiOS9qyqErJGYPJ4W
l7awcZ1NpLJDGJtlI6GcZQQIMfD1KyucPQfwA1F5wzuh29oNVRPJJX1mVAQ0j9mTLER5n9mjc9e2
WmdWERw3NTu7sRqw2s5EZcIp85Qw2nPmtp52vZiSxEaZ6HV3gvEydAdbdmzqVkxVh44eh8RtpSks
8mFVNIQ4ZlCPio0dkLsOimkqjLvOjoPk2JLhFN9n8+yOKF3T+gvs63aijEgqb9MuOqiqeYqb67y1
9Ps084YPoKj6CFcpn+zpmT9S5O51gz+/2W1tjj98mLzJFx35fH0oGpaMw+SU82Zq5GKHfT7aBXfT
Jom0BM1ZhIVX8rBPXoZTj6Wp9rdUzFKcNGtZvL2eyRHdnhhs57qeDSSlGpE8abQMUCDIGO31l2qy
rHanYovFKuAU27wETmMtV5oeV2ZzmsB8apLpN1odN6r0hP1bX1P44G53Q8vIeUyGrYwR1zZKjoTm
ADdKb5hLLihJLVBdJNuOap+UxI/uVRso8TSDx3LKKAnGPmxqF71nxqJpzR9mSlYTai2cRQGOFstO
b6WW1xt6fLsxJeSzVWQfwz2KSO9hHGs0vJhmpofScU95mT4pMOSNZR45Hyd72egHIGlHe0IFm5n+
Ver0ReQIVpRAdhhokNmiOCi3Lcg1W9d4M53U2lEdHUx/HYXXRb0DGHBBr/kEphqRpbRf8JJUUd6q
W2HYyCRt/QCM8roBB+yVwYRmes3zARcyNS6wSm/EDZ23uzFvDIKi7b0zmixfiXaWKNN4W9i4df9a
5cgsq2xk39eTA8yKi+2PO0cAoxIBR2bjoi/ibvLq52Uez6bTOpFsunvyFPsDwS9XRIo+B0rH/pwW
F3qeT14fgzBEXjVY8bsYk0dJx5xoEefF0ecOBJN2JHn8A9P4vbdkN21SvQ95tq8qFJDBaH+favU6
E7mw7UviadHcn0YGNqZb7/N5+U6PZE8UVrbrDaI2BnO17uDmnCekGK7Kjs4k3xdN/8oj0m+KMsu3
Sw3suk4RSHgNiYdyggMt62GDY+3DXiOZZ1TgQZwa6wJKpDbpj2GWam99Y7zbZIGNiDbZGxuyW/xn
ktfJj4etkCXmsE3AZ4S9MZ5kKYBeTxXB75zPxvxJ8iSFhYMPnVyggxFX7+WoDmOidqOJI6lWb4Jx
CSvrBVrlMVc8HSycc+ii5UfkOnBiyrXHKZknSMI29LfZ6ELaZqSHcUqOXLaRh7nQ7OskN7+VXn/D
bNs7FKmF0tO0dn0ZX0rCt0XMe676g92JHfXAZtYNZH1lwtKiAuYZVo5cj5PIE7QrEF0dnDJMhKlB
rmwwcygLzcqd/VAjs7wdspMiJziI3Epr31vHICkYjwCilU4cfFu7LTqUK4C3ehhJ/OHEHkAxCrcx
BTBMi5rYP/NoxCS9NP2ehPbNAJmCB++61arLXGr7kjRwziMwpRWidAQ8k2vfWqTo1eTuhtLGa5D6
O7N1r5TwTlWr7Sk+w9gzb2SNcGAQur/hIb6uEOkoR/sO4eLNKJezZvhfdT35QVM8svPygj3gUWr1
Hd2BG581UMwDAlSxsY1441fF3VToPxQyvFkVwya3aGobfUAwa5ozjCHGQSK9xu98IIfilJj2Tgjz
0Wm6q8kn3VNo2Jqsi1XDpVri7GQII5waXg+fRTSY0KW39Mw3RUXWgV5s9aXcLXo6IrSEcJ6wM/Q5
fn0DLRHwnC9Yvo+W6rBJFNvea55GCeMi1qaQkxaG7rx+EYa4R+tRIlepQPoqYAvVPjO8LY2gi+/1
h9Y0LpXjPui9fd1p3XlqOK0U1muZBxe5iMPYE1dQY4OejLNVyYNDuEVk6vlNnZgnB+CRv8x70so2
jeUhe1bXQV6eZ9Ee61arGWpWx3rCdqq38LYzghoSL0N7kTI4wgMTTDfCkzsvzs4MsqPGckPVwMIa
FiK2lAAtQOltdtNDbdbPJoIor4lfUlODiTVvwDm/arNE5u5mYaXH78Rjs3Rja2/I5tbLKxJrNonu
74bePCxxckZjhHlgrO/ypAR9Le1TQG2TzMueGRCc7uY8uCiauo5zCd3HmnU6Oene/FF27q05Dmbo
LFPPQc35ysn1lqNqGjWVe5vDCwj7yr3ujODoO7ILTSu5xw27yXpxHejeeCdTXn8EPCDJVUIcGOQR
bysdjUNYVV7l08RJ17av9GZ+a4rkZJTDGDYFLPA+2fUz0bkAPBiFQXfZVjK7H3sL56bpXanEJS/P
J7Z4gqOCIH9XEskbZrpJ4ocnjwRNHjWbFaweMXcoC1SprcuLXjdBGMeG2NS2/tRXlk52zCAxIWhI
+x09QwfPToTPwUV3pFVW/9Jq5Z5FjdDzoi621A4se8Ekvs48gzzJ6mG2xWOyeMtToRftJcdwBNDy
tUyye1UuFaaNUoQ1Rd11R3ryAetQ9lgTAnQamrp5AWc1XxkDcf8j96jUENf1m4FgTR8aJR2TV1Ev
0tmX0tCQJhdaltx4FfS7e9Bg83TKeIoVv6wU4zNj29ibQwOsV/kDvZipvvmm1sT39Gqn/Fs9aBB1
tMEQ1nmqsjh49f2mX/NpfLXV/CC2UAwlyWuCftEMvaTtm32C6q8OU3RtkrpkcNx38DSFeZsStk3g
jmbGxXVl5yK9NZRJJHjiDBUiwgxtXGjnNX6qWovFq6vX1QUSj2wPvUXcwCrWB1+H8q7OrpHWEf1A
/5HzIBR1xwGcMgENmg26WSTxLDbmnCoFoOBbo0bkA8aRJ8NAFbcxxFreoBAV4NaHRmlfPb+XCQto
F2tbPe5EzsExm+vbDmglBVpVLk/1UrHYFAEN9joK9Fo7Wpi+T4vRqPyVaX3VvADk1PS9Zpvum2/3
9qHK87Fkhx5hlswja25FDiH8DBYEMMvdHa4fuoxVGsebCpQRr7DPnUQXbhTXHTeNTM2qUmeTlOth
k6JkbiMjFc7RWGnJQal/QQdqfKktWVKVC//Rl315HCYQDWOgQOigxTi0hHC85z0gIg9mxgPHy5Va
xGhwA8JjJQ7ozbMa8a2Az7UOuV0hXm677iprKvk+GCVgHly/dheSWpmBAjGt4t1sxsbY1Aune0D2
xBdv7FpL500WUwjz4Vf1+ysxU3645GYXljy1waZNU3gbsrVFuuvHyviCoLG+6lTf7oml0SM4IO4+
yZzyUXCif5N226w/U1lmxwU/Dw4NQ2vPieWsS8DIJaYxfeVx445DlIxU55XWzjXs7Af18xABwCBz
mMnrXTx7HsXFGBB2Ovcw4bQJGQJ95R6ITweYJCV86lna4ou+6FUZCZkWX0d/bCJDkP8Vu6N5xdE5
gx3HFPhSjj6QOauzHXwPI7hTuwL8XsiK2B07b+1t2dn9JS+7GKdUawCSgWYiyBL10/yiihhIryFL
4xj0g3UJJlg/cQyOPPYt9aMdTAMwADqYrcnLvDd7x9+0RWY89W7/bfYI/a6bg6Rl0xVeEzLLAutk
bAVH19YfsYFpt0zln4uKZMRqpEFjp/clZZNFAFRt+3VUzMbJiOst0+wX6QbfjNExj0vibgdOQSpN
r7LCuDaH5LjguSDM0tlSdXyz++UJUcCDlRN0FGcjVFDfupLZzF6QvOgpPZaJJ/ehwBwwZhrAvXFr
9C0JWTS27aw9D/SJaHQeBFqFHZtKQ9yK9xXOUBIloFdcr3qOW5e3gASsRjgIWOt8K9oOrGlpeSEA
SS30ZkScrWm111qcsMa6tXGmu3ycc/3WboMtZLBDMfQ/NGlf21pzAFzw4g4epVvendEMktcD8XbM
A/XgyUaLepUgr256bpjliIjG8A+4h2Bgq+95os7QVl/SOL9N1814qQcTa2ibbLq52Xlm9ezH2kGI
rtwuRRxZnni2XPpbiwJ0Oe+q1knPIm+/L1VRbpoqu4G624feBE494ZEjJK6907A6iro+0ar/kST9
TuWQOjVixc1UKajBxVNOlGY4uIZ4S5amvMBxJn027Rfiwzx4jzLYIIbYLqWSd0SrRSSxBeeKntG+
M1s+u48yOF0ug+uPVFum92BM34qmgu2TndyK7Aj6N+vhVQvXvuyBwWyx8b2y23jQR8O0bC6ZkswN
nU5EnqtAI2BjsyxxLxL7nEAJa/LyyqsI8qdJqw/z01you1FvHpqsfWJUffD05vvaEpJxEZPjPOIa
LOuwbxIMrempdO0T7pBnJ4gffSNZfYXtRSdbGTTVdQ81Omsph4uO1EXSOUIxYndaht7FwJeGoxus
ilUbiRRZlntKCh40ZcVRbpcHRkNEUY4DQcDePULPnXSXdxBfkWq6faVsUFo5ds96Zzj5dUaUaui3
HdmmhAlkZWDSgrbnMBnbNwvr+y5257tOqXUbUfs47glFHpZmPVGeJ71+SwRPKQCke9NWH2AGNkZt
3nZ69ci+9tJRSTQVLXwnNp9ZJvZ1YD0UhEeHvoT/jUGS2/vYp+O32Pdf4slBfxVHgZCEcdYtwQ9+
fhZE2BR5EJU+0nVRzs+0GKpQZKOGXc/sUZ/nT3oQvPhdFcOMXZYjgaVZyOK+RAWNqH1N1WWBBXGo
UhsPizRcJ5vllmdHupyv3Cl/gq69H6Vx8Et3B7HxS5eaNJYLXcH5cW61PGhCLH/k6aJnuvRSe9Ic
Zki0sxHZZzH6AMrhks9YFscyFa/mPGWR8qp7e6XKZ4v2lHVEuxJlFdoxx3GaBpsp+W6rN4nRTwKV
zRj9p70eevb0WJb+F3KnN4XuHhY8tfjBo4XqS0vNi83ogYhzurnE+L2b1EWxXR+Xttqzxt2pIIN7
m7I9o6dRwZMarGjs/K3PizcSl0C/OcodeuucU5MJ1QauLNPDndQ1V3We4S+uLpWMV76XdZVZ2UFN
c7To7c63nvoYC14gI5tDoN8IdOzLDJNsJZsVI3b71E2xMTs3NC7b68D1PnqfGi2ws4MzNdvCtZGh
V3fCqbYxHkUO0s9wIhlxvNe63KC9oz4paA5CBW+/CRrbvqXf6Zq+cwVdLJ01vAAcTED0RlMjepaH
BR9aWRE/SXyb8sLByTbr69XO08Fz1I+yeEgIKNTjGyt3LwE49CzQn2O9iCSRceYkLizhBB2G+pxT
weUHWHOqvm3pvdp4jLP0sTbpcGvg/wTE6DrZa3V/O8kv3nTrTy9CzeTlAi4v8KnKx2kCuxX3Zw8H
A7h7xout/QidDpXWPSspA3l2bSs9OdN0LvT4BCth6xfxAd8w4R1N5I+c06wlOSw1JAuFFWNEsF4X
D7Zf0FlK201BAKdWcOuMlZz8UIK1pjwPZaazI+Gqp9Nkevl9aoktrb2TqZqNbjY3qykZquNJ07Uv
rbucDNnT4dkHYsLmudcccSQxfLUF3Fj6N02czWHaJWpfBhhpCfJXENHhCm8a96GQnL7wVKbQExdY
yDkp3i6EmEW947BFe+vuq9jmgDYfRoO+SDrcD524UczYZs29ZiC749B4TuLkAo7t1MXikK1O4iLZ
p5wS86Te5iP1MWnVuWOwGpImC2NFDM627eLNaPhs6dMJJcI+l5y0BY9LOuH9sYR25U6K0QiBryAe
Tot5Vc3dY+lt2Yh4eAxtWdHxN8SpMWYt7gap7adKGFvLbLHFDNq4m2lo3Y14/k8SDpK+BF+csb5y
dbppcTVY+0pLAp1GeWHRtQVjxSwo0/dVQhEhXFFsPNGaR5hSt0Vsf7Eyzu3U3ZaJFpC9VXC75eLs
UlprrxXsrtNQmE96OQ87iorqVI5FsvHI2d+BvCRAMZ/mDrIBOry9AZEujSQy1hPkCMhZbd5Ot56u
OMDlCvzCWe+n+DykSribDjLpm7EQEbdhyoOXe0rhNIVWmogTKKHxzuVh2pXICcZQ0Jzqw651wDUn
OeYNGL0g0ZhTxcB0fOkPkeUyHyEcX8usM0zx/OvoaA0GSHqRvjZZ6+yE3FZJqOqRzd8iRL/TjqvU
DdI1590y7wU9UXGzlPIp6GP/ph+a9K7vfO2gOlXdJ8vA0smN4JyQZfMFCFdxWHorwFgsukviUc4j
VKJVCkoszN2keUFSeuAEY1jXxPyLmLgzz9RuTCMjlCabaZWSyGGy1bSMpNRGLtjz6wPVdjE/sAgr
l6jkeFpD5Krq2lu0srKYX88Gb4AyqHfuAysmPSD19fqU0d9nih+X5W6kmgjT1EO0YzPyA1+Sz+T2
N/whQxfH3mf+WNwuQdvvpy7u79O+sYbIpcfC3JkS/jtvv3FpOmJlK7VYr4tDBjDDCRIVOmeOz+NQ
qVeuUb2KVF8ujjtTkcuGktXl3AZYPOM0OPaCkIlc1WPoxYl2JNm02bZ67JIMUCjvyhJpebPwBDwy
FS03FLDL2Wm1/rssWvEtm5eFEUTtWw+5t1a7qdEPDx0CywPNXZaWeEgIPyXZnMMjo+DbQjm8Um2u
srdyink89RZOrGdCKBxp0X5PBp+O+uIFMN5zrGQLUbd7lzHJ2pQS1YmBSLvXRV8dpqArbyphLo9k
Cxc7V6tXzeX4g2TtVzwmt37PRm+6VLdaZueb1IFKKwhKINXcj3cINNITrUOfCO6ReKcV8YmmS2xd
U7Ojoje+WcnEeKtoCJVq1Ne44tWrgiHd5P4KJR50FrAai/6gcOB2cviGQKs7DByiojER6tTGQ7nL
+lSDCElomZN60AVHj3XW+TL4RU3qLXF+Ro2gIIasxDuvNbyQibk1V1iH4E2aB5coZIhDd2S2TcSa
ubLILklOkRiasa8izypvLGW8Bun8kCL6JqsCjsQi9HMdVEsE1Jn2ZtZfuNu8917yg8TfmwBS7r6v
ulM72kM0a/K67oNHlTIyaBVHocyAuwfwgM5TTLYJCJvVLJ911K8LjVOPKscxCXvRS0s/pFkrN4zb
2Sgy4RHxoV7dMoZgqANVtUyQdFVayG1cg4CVTOBckC4dhfsGMTX4s8mPo3RhRhLTXwwrC2ULl55D
YrJWwAYlcivVQVneq40f/uJCMyfK9AlSibEtRT68cGTsGF4xfeekddVSJ4eEnTPxBNtFl0q9KUt7
RWNqkZUYfNiJdlUWVCv+ggXbGXUEGgF7u0DEQWhI8F7nbXwOAmFvqTO1s23GKZWh60YpqoYmzS7D
uOamGguHE4fxXd63P4Ksulo8A2bEmDski5hf1UjUb0OpjoWUERJLepSP0yPkC+JVitgPLdEcaYBY
Yb5o2U7vzF3v0ddPRHLRejJ6nfFNR/oVlmP+jcOMp284liofj3XJGahjPr9GhZXKPs+mRjVCxTLZ
1QMNpYsxmmNogEcM7Uzt4ZzdDAbp3ojpehoL9F/ygbi4nmaD1U1f81Y8lC3oVLnC0MmzGBAv4dCs
TfNYuDKlrp0FzokkfjEQkDxngslEPTeUo7Z4G2hO3NSyCL6UCorhYmH9g5QCHAUMcMkNVJR9wvUi
/G5rzoIPJS8hd/gLKkIXa19CdgkDakarGmiQUBd1fGQOV+zMkRwfJ5tzGQ3z2D9YY6xvERLAk8sm
MCZT/5/sncly3Eq2Zf+lxgkZGkc3qDeIPhgMtpIocQKjOjg6h6Nvvr4WmPfmEyk90e6syqxGmWlp
IgIRgLufc/Ze2z0g41mw8HZwz0Sv/hiIwru1hXS2CWvtmsFh+OQGk7VH1wlJofBE+gG8DMToCfPH
uKLXFYWsgFJT4Hg9FRtMcly/qR+yHJfAVj9okQUXQZgPD4kw3GnNecA78DQgj1sgry0PLWdWjgck
c6yqytUnM3GKy5TW/KO0Z4q6XE7EaMbaoRcZauQ0Jb1dKh6su8o/5X3RAroPY3XK3bmijZ9Kdx2U
BmCa0LCOvtDxls5W9tGgV8wxlk2UqjFAJyyimO+zljM4EKIhDHv0D3Mmim903sKDp0ROukAekSVO
J3/T+TE7hu79ZLdY/JYoblp2KgTJe8wTetaqdH3CjFt1xcpNHO7cIhKK9WixtNeFueuwthC1a9aX
vkqhODKFoemtois7KfwBYEZrnKNQ5t/JZ4pORTlETCIKeWkyTr82usZ+SvyBXl4h9hMHk71GaIAo
JOQpTnmCl+cxB7XYEijj94XBK1MGu8wRyeWgK3AyZtRfFtUQnjWP8NM0D/4n5c4UY9HA3Zt541yn
yq2+NSwvnFY98xuFPfSkxq6jbWKXFFjBYjNFTEb8Ls2BTRfEFpPzobkowbn+CLTjfBstFZ1GylI2
DA6b1Jkz1TFMkgSLK4zpybprMts+EHbIL8lE9FwwCfq8bE7ZWlsBc3nLSH29mRH81HRQRXeK+mA8
+s6IK+re9tJgtHYpMFxGUmYzXFYcVD2My54+FkHXkjgzxiS4TToiMg4J13QMCuI31rKBu1A5NX3S
afYzuhhI7a7sxuHxc8EH7dqkzy9JzQuuR0Tsj2GkGgCzY2jcVQzcHhtF/AViWid4PzmaNJ+AR4SW
a6eezUHh96Kt6fdl+HHVTvPyUWT2aXdvCqeBje8bycbNUnnuDR+At1YhvZJM6/jEqSpFjlcRKNxy
wBVEjzctnKpggI8T6Up8UXZAWGVvDc3KKBnHbxOzXlLESpToO+hzDa3fmW7ZshMyasA8wgBVzSXL
t4gDBphkhsDjEY5L3zBTSXTyvIF/6rSwfL84RloXd5WpQ/e7O4om/Jyi7vjglE1WbHOXPOadkdtx
fTcH0mm/h5PrDBDqy45Mzx7L7inNeVGBcSQltWLZJPJaiGFqfmizZ1IN/y2hMgJzNxI7OpbRmgAl
T6zNEe3qqRUOgp9VGOiKc2RQsALAM0OndWiNnBAPkTHA3jA7HrP7PAP2veVoWKNrst05/VamLdsF
g0otL/DI48859m2QjZtsruXXiWAi9v6wIOM2ruZeHmxtEjY6yIQ3k2Us+YT+tQnWfeX7jLt9M4/v
nJEJPEDy2JkP5ETX+Q6tqNFdINUT0EWaPK8O0LCrbD12E62Quao5KvZNOMA+q6R0wLghbaHnKVun
PdCFLTmVJRDR1oYu4o7Zdxgb27rLik5vGzzbMFJi+kT1VeQNYQQcbIE5l4PtfQesNETHNOAAtXdr
4q7WGU3F+9wUiUneQUQDE285Ke8zCcfY5fjZ1+jP+QiZ8izzsdd5oS8Kswm9az6YtN4wYrz0RSwy
aBLf+Fpwtrv0ffGjvvBFaGBt1WDb0bqyR9lc+UPE8avq0zp740IvFd/LhRa9Nd4SCtFwSc98eSFj
VjQtW5i3Ug4faK5+krF4xHlO9YXmkdBXSfJK4N/8WZG8fPwXcmSu6mB+xNmFgB767surNpTrce5I
dJVjYZ4bm2BOJ/aSvTHEatNYS7RybnjXwivCTTK75Rvq69+JzD2ce2B93CUk+JWZlbSwUuRzbqzN
diqNjZuX2We39hzqIVpJzZo1rCSAyJzE/Z/v+9cL29hYF6AG0Sj2vymIP9ld8iJLhmnwOViHkiVQ
GXSqFsJQkn4gvH3wtn7QgO5Lyjb03v/50i9NEssPvVza47vGMWwGrwGL05yXQZCE8aYiSuDWnUwm
o6WJwGKFKTy5imvHfMMm8eszbGNODPCJgHNEcv7q0cp6B2VVOMqNHt2ZTvBkeWSpOcObiVW/3hpu
HQf7kIdLkO/2lR9jGgddoqzON4HotbcatAGmXmsHRsbc6OyBnMRqfiMC7ddfkpByD9OlWMg/v3h8
gqgQ2VhbYEpzAp1Iu/vICzSh007J1o4rNpLEU29c89d31XXEYuTDdbKsCa/cGYGIGoJenXyDbNdH
OgPt3NZzsnNzuJ+9gLHOWEmeQhSrb/EXfn9pLEYLGiEEfPPyhY1YrfzO4tLWkHu3GPDoO6F62OQV
ET5OCOGqbdB2COm5hz8/ty+dEstzi/EFyQLBjLbwccK8vPJc15OQgcg3JoeIXUuDeMuBqaTp1jhv
LAu/u1SA9SSAJ49j+bWrj6rE5uWQRPoylWUIX0zlexpPzTq2jGb359t6HXrxfF/cHauByyuJC/zl
faHiLZKEbMuNSZLeZe1V1gkhC4gYrzUvXDma90GKXa2b7WTbNtr7OiIp3npV2r7he3n2D71cjPGD
k/tosiJiQ3df7zVFFzrJnC6BbVXmHNkoarkHdaMgpcypo1BnqP6zWaUZzTfOirTRlA5leJAcXcZV
q61iuEaCCikUvVoA+C8g1OhYUFg82n0+z9/mQReMTvrUHiBjDhKYYOdBoYyRdquNU3aEKleqAExK
f8V5Y+H7za9KvgNJYqSf/cZimPZTm9QCsOUYAozZBFaXW5S/RfAYI5l8Yzv95WIQ5OAyWBb0Fov8
q1evaM2gxNHoJzciM4p1n8TeKde0gukv+m/c1/KnXvxsXApuFBlvLOwsRq9WPZorelYp0duuqa27
yc+yx06M+RvP6e9uKGS9Wbx1rHTOq63SXGR91bzErJf+gNHEzy1uhj4jAdZR/vnPL8UvCznrG0Rp
nMrLtgzq5eU7UYBpwgs36Y1tJ1N7iJ0RV6PrDmAfbVmTh2U2RZHf/vmirzPywGegPjVxh4plQaen
/PKqLdoBp6wZBzGQ2yP8v8Yet8ANwTG4hWKhFfK+zjiL5Sg7aW7vx7g+0uW4b1ILjlBHx8Sc8Cz4
qjz1o4nK0Co/ylF8wklycqeyXsWxg/cZWP0br+4vi8hCsHbZ8MBFUWI4z7EpP50n0BmhraMNy3ki
H5Gb9k1xM9nO9EkOTnGqyNv9YVaJ+6MZounGVuSUrocxw4ygDELY/vw9vn5SMKHSgYadAQOBw91z
zNJPn0Wx6SB8zomDSZy+pOPjI9NEe1oKkpld4lf/fLnXjz+3bmMZFstSvTyYr361xPaThrZWtwky
KzgMWTw8yTp6Cwj0+olcvmDuhbeMzYfT+KuryN4iabnFTgAqA4xv7XbP9N/YdKPj6AMZ/vNN/fId
clMLcJ/TIeQauvgvH8XEQx5uznW3GaPCQABhV8Hn2aKDsE9rPRlvvNu/fXywXsPysjiQEtLx8nKS
07ayOJDSQga+GpiIFdSU7CUdilbbmPRVypw4uUGkfClL733TN9MbP+Nv7pgv1vEtKjse4td+T6jA
lsQNAQNNWvbWd4Z0J0RZrUvVdm+szb95YmhEs+fiol2O4K/ulvA9jf+i5W49huhwWKfHCgvD1z//
hM/u35/X5eWRWcg8gEQ5IQLMePmlukR19DLX2NgFA0ipUxTM2jUXuK/Nzl6E1cbLmvITjQzKcoNQ
j0wm/Rtf6yuLNg+QtXDDeCfZ8/D0vr5ZA22fX6fVsNF4TZnKyZiBSgiOzTZzTfOGhOPOk9EXx03K
S76wi9LXX+ik0IBU81uwi1eH5eXIyt6LKzVY1nfvmXv709Iw+22GkkWMmzwU9WVGAOGJ3BWOF0mk
GB8GNLJYobZ//iGWCJmfN8i/rkqRabJRsjwu7/ZPVyWBCGWF4y7myWInzX5XieFKlemdR8RrSmqL
P2c/2tDaNEbAj+UyZBTNOoD6ZUrYhm0UflNDsdFOepm46Y1TxF8CTi8rLGDXvsmswR7VkzGMF2Zr
v7EnLc/IT8/Q80cn60q4YCbhH73edcVseDMki3HjGOiLRBj5WyWd5CL2P5CQl64DD/Uk5OeEppgy
/tmJe0GfCZqboQ/i0qOkerXlG75oUJXGwYYPMZ9b3UVPA6Phu9Sexzcir16vQMu1lm2L3Z4DPmem
V79Rl2jcPCh/0Y/hfcEvWjHANNBT4HQwaP70gdikfuczem+iryNOxPf1bNCsy8z5jc/yanl4/ige
mymECNNeYk1ePi6mpZRvDgjHQprq5wg/3IbvKXmj8/FqQ6F44ijF4R/3N6du2DavrhJldYr2ct70
oByfarrce5QryUYz49kpEWJw/PNr8PpRAuHJ+kqrnxqK//4MP/7pLQgY/Cqd8w3DRrHWM0pcJh3a
3YYl4PA0TB6V6+xNJ/xsu90bS+Hre10uDUqLJovHhek0vbzXONSqq+w02NiytT6X8xgzhYpmeRHS
at4EhMScn+/1L2Ddzb/fkH8TVr/+zb179T//61p/V/dt/f17e37Sr4F5/xei8KzFi/8f7NMvKLyb
p/op7p6mF1Tc5Z/8TcIT7ziZs+MsB4YFX8SR4e+MLRuqnclBbIFVIHm3+b/+w7gN31GoALqjnvcI
Ml9Q438zbm3/nWcCDSG8l+QuAFrBP4HhvVyFF2wFf8q1Q7okS1D8L3VuRkTx4MXZ1onze2XZ3Qq7
FxHcbhq+see9caXXQSV6MJIxQD+9DXN5nQaxvWKYfeekwRuLs3CWB/e/l2f4d0t5x67CAsnaBMHm
5YMdEVdphI0jtwqnrLsOnZFeIlZTVWPtTZcftITe7Y1R/BQkqddteoIFh201VSNKnzHw66cpy+t4
1zEacCC2OqPceqBkWwJIwjJiWo3amBGXdncOBtr8GtJI5R5AqCbjyejnKcdaRnF+AHRm6SuZlm6z
rSO/N+9MzJfDvpVzW0D2pr264jQOpxNhY1OvHTFLkjSzVlm7iRewPoQMKf1LhrBeusOW43nb3udU
uHWRg07otDtXMGvVVnuA4jT5h8GG2bvGiFgjEkprPizK/6a7n5turNaV64/ZZWDDhdngS/HG45zU
EzjyaXDEtupAlh9VYeQ/JoBCwBx0Q+RJLDGNHDM/NJvvo50grrLnIdbo2prKv8snUiS29hAm6j6I
jbq+yYlshn3fgB+4LJlc0O3CjqpwOxl1NXDmokshzsGodb9py640vqi67YytXU42XF5uFcFZ4dON
7ArsK3eVwzZzQ7XBHA2qsfnNI4DY23V9309bjX4NAV6hRkEeU4egTQSFy9TCrCPsJvbs+zvFxKHd
GFHG2cFLtE/oTEyiJCoQhETA2pnBTuYaTk0ab3MtDLmHHBBOe1/rzkKFGpPUEfhT9z7pS9S4fSCN
fKvqNLkLgrkpVvkkiuFCunhNL6yk9R7DPO6rPZOUrjsHAZOydV1bVCPKC0DtOrNXxx90kpVICZC5
tOs+H9ppS7/D7I48pabxmCLlDhAf+/IicqclTBTdvXHraa3bO46BU3UyMTXPeI2qSpz8eSIpISOM
d1qjyvaKC+FLytt8Mgp1A/QuHM412Q/9Du5yyWk+wv6MV8ZGq8cPlX2EOkVKhEqDOlyNTVk1uxqZ
3A9/FmSwxD3/cWBu0zqA2zMPf0csJA5bPbecgayyGLd+aBjOSqOMMtconNxizTZbHdw8Y4TtVMHa
yjFpliAqj6nKPYRIMCnoiHp2nO6BueTvZwcxTmlk3qfeNBs0isiZ6pXIiNNZpfXYFPug4YjI++I3
ySL/sz7ltfQYpCfoa7cuYg730EZ4DYhPLr12awdVqHfIU6ofqGEda40DNouPFtBKC/uRZJIVmDn7
XZ7lvvk+BDqFaCMLYrTKozfJKydjanaf0pxCwls2zbQd6qzz+PMzPG2B15xEGQQ26QVuWMPD3QvE
Ym1Ovb1BhxyZ6wmBXQTHJBnOBX2T+GjWiYuUtK3JMgpro0HRWY2mvh9qvBebiJOHPHY+h4DdZDHK
Xxv4J9KVR9DKog1xMXM08zKlhlaRjjdGGxt6G5Nzr/fQ/yq1USXKhZZZrdmW/sfUd2djvsnNJp2m
S7OwHRH8gIrtLA4+ssLdG1/a09SdTVGh29k40hP1sZMEMQzVyixtQnBCHvZsE4dV12wDH1TGGl/U
jDuwdiNx0/ojkmIeyuTaxGEe0OYu47tWRfZNY4/M90of2OE2KwSCc0YaJghjvud5hXey/K4QyydX
FSSG9irMUmGv534wrqx5xqY40gnpL2t7DIN1V+BvzXtcx5Yoj37dDd/bCfXAMVIKVXkox/ArK0hH
0WR65JH1FKrYQi0veU87kabblBdUc1mfTnQ7WpK2dePYnxS0jSuLpsGdYYpoRNzSZifUhEy7swjW
6jrIoJyvZiGIZEgwJoyL4CdSD6UhS4fgoiKp9gn5Bt1WIUVPTmIelwR0DufORvQCUXfdjzH5NMbs
gYpJffJBFH+suuBxzL7ZRVn9qG1cFYTy+lN5pmxVzo0FZaWZrk3a2skp8Go0NKxsrNKe6l0P4WAL
ZyIYBqyIXaW0fyFKx8x5lhsbskiatkiEOsJzmpUcHSvfNmHc5+vF33RQrgof0jDF+t4RQjOdCzrL
4TqlG/qe3yI/5qDRPKKz6BDf98U4mdu50EuI1rMwEyfG2K+wBiaIdFp71puxaOhBoB2BrxDlkHe2
9IxDvFxZHnl4Wjqm9Xmeq6eYwfJlbUoU6Ykjv0Sh7h8bOeZkZaIzjJtVneaZszNseC4rtrv6Y2gE
2Tmra7LlOhkj7xaCyc06DSISqWBv5yRe428IEaJzhNkxKWfCEbaAC3eTSCH59BMieU7eabHu+q4O
qLIjeClB3bQhG483HTJf2QigXAw0T1bV6QF7ss1fL8D9PfgaXMQqyHFg7EUX+OXOjB3dbouoHbw9
DOPyqu6qjFj2QRLbkYGFH9ECu7GH9ZKnaDWIABODLH0IRTKtG0LANQAtDHF6sjFYJvOIBbvAUNnm
Y8LLHjbQ88mbog3QJujcV1MLwW1bduY8EZfVzePeofSFeg4D210jkGBVr8rhZMkEE3lcRAUDCnJC
CEjrGofp+Nzja0pAH0XLDc8oYqTMq+3oD7N5yjEkwBdwZZccekblAFvGEvHkrW3BxTnqusCpv8K6
AjWFvkioHlVpauNssG90pL9BDvjkOFK5G7fHdXj+12QIhKO2JbcDdQVPTZKafrppMTqoS80h2MRI
a9TqySUgXa5Sk7d1w6Gjzy7+FWUDv6Uu0q1MTGKOulSH16ObWekDCZ9TvP9XVmRp4zm1pCyy0DAO
bR0nRHdN5LAOfH5I4FXqtG+0/KxXx1aqe2Z5lPrsGyCuOaa/PEwSu1c1ZRbisE+c9TBpYr0KO/jM
urSIvvQ5T7srS+Qn+EtYzyqYT/1yCpnksPdKQ69r5B6rqCIg9qc6469a6udo1d98Lot4XHhzNCJ5
wpd6+afCUfSZZxkizbaZP01XujPdmyKzxm030Er686Ve9oeWBgdfgS2Yii8gZJxPLy/VEzeGBjbJ
tjPH7us+meuVK3R2doTmcFVO7I4J0vB/Xiz+j8z0F3HN/++VlBQs/3NJed/ViYKz/rKk5J/8XVI6
76jbbZreVI20opaB4F8lpRu8IzMZxQQrC9EESEb+U1J679iw6FsHrNFI7a2lVf5XRWm9g91r+0s5
yYyRPsQ/qSdpyfA0/Hf1xXsCwROlCg1cPuDSOn75tMS2XXup5QWw2Sp6RhwOyLNrPFxjrhGmGLZU
HB3L1IluM7IFbxnNaKT5jtmvWqNqUVPl+ro0BtBJOHRjjV/ZHy8tW+FIyirmdbmEOJJW3bXrwioZ
nbzfDKMYj0gD40OWzzgYGfx8rOa0/ywi3KQzuqOroLXbYxlF0Q8zzJD55VN2skZy1ZsA5yu6UdI9
akBv58IC1VUlej4bFQw4yuPgNu0lQYIFfdxdxOw5XfeBnk9+1+kLP/HSR5sIAJx+PedmYliDZl/F
IAFS6VVrjZQIlEvYjXeyFvY2Tgp7zaHKX4llYrwaclYGB90gzuEmv3RmX3bEuPb+AzI43DhKDKdp
lISTmGzNh7QXIDjcCf19iAbdRoPa8XWN2Izl2IiT0FF1BQ3KgAhXQlTAJj4w4ErqZAFeyA80Cdtq
03o+oJAZYDz8rKAWX4K+H1sQOLO0dp3nZfoYN35nAEthu1m3Ss3ZLfEVcDBaSoxiK+I2KlaDja3H
rbDnrjvTL+8di8w63RT9VyTEWGHwyuPn9dV2SBnROAVcAwW38JDWAm5K25rXNdBATEUqXje+42zy
Cbli22bpxWA68W2XymRfU5Q+lMQKHrkS5lfkaR9hzIsvSd+h/bQ67W2nrBlOphbumaKn2soU+lEY
xM6DIwp1RPlPgDPmtjUzRiR3E43wg8+QdGXIIb2omLFslBMXh3yoYrTxPfWapG99dtVAwY5sHWNs
zOa0Lo2xgB4ezMZF62fkAmKtxfdD8YU7MA2u5jQD3mYDWA3GaQGs6m6jciwPEBAVEthMPdZVVP0Y
RmSA0hinCw5o822YxtmtNSxDSDt1zmZPjhna6wQhtMdpqBpEAnq3bG99GzQO7369jnyMzIUCr7Jq
ilFt7aSd+QbS7IjxyLl1rDb7CGwKya9RQjwwWtN5zKM24zDhgGRozeSCKBGSIoEvX0qn8O7jkmib
zK7EyuxCQ21i35pu0Hgml0LPyBGDefzG/HBej0Y9bYuWZnNDvPSxjfE2qjzwD9gyaGd4Y2OsxzBt
j0SK559yqt3NNMSMdUJG4isKkxg6DTF/sM+aSxcA1LWC0nyCswUQrA6L4sLw/fjsigqrL8rEiPGt
mk5z54mHylPVN1uN+Z2hwuZY5+N83wxV+SXNMKGFaWCjn/IaSFFd5BBRzCDJbn1vb/kKrbSZW4dZ
M5BcuRW+r8aPpo+dA0PpMirM6WOCd+A+Msb0WlaWL1dxiJWVE79pPVpuX9zUIMa+tUPsnyOZDONW
G10JgqWBJmWoxWNauBlvBfuovzEQparNULG29BwYr92xZqiiQlEgXDSBoyZezkERk5cXs3CI7DSJ
2aWYMOIrJJHUxBbTYQ5SXQgVsxrT8tg0jfk5js32OkClVa3xm2Idb4fBo2/UUznQRqiIh63cLDk2
TlTLtaXzIaT+dIeDibkeM2BddgEmDAObY6/wAiJBr3ECR112APXuxxcTbpD5gsfVu61HaNP3ca61
seu9PLyt4ALd2mYdfDabLrE28TgZJOaiI9sQSqewcuDt+9AlYfEIxYsTrW6zuqER4CckdffgnL6O
LWYalc80mtalN3b1PaheYzdO463pScTgRVV8tgVJTes6rPS9gHnqwRSMiFRt4jh5r8HAP1Gex3sz
I019DnIe2ImGkQ4fK0TTNCLsJ8xzd0OUVau+kdFDrywn5ndy9Bb6pH3kk9TfS3PITomU3YkwnydV
BNspj/iQ883kZfuWVNHTkPc7HDgO9CHvLA0DvTJSa9D6JAgonRiEERotOZRhcWe0RoRNrn2yKy/c
KjE1hyQ1PqZx+pkClJn7nKa7CYnETvGo7KJGDbeGymoEjZ5/V4CzO/UtOjVgCdvaUuLSKpg0uDrz
EHxr7DyLlMRcq8o2rjphTHueE3mlIVNBrxAlItC5hPgJAxFlvzVPww3Dw0cP2gGRhgOZyaGVIEaD
2GFgZt9QNHzNGGuRt4RF2IvrYV+H5OvOBGzggrPNtSVkz/xvHnYRGEvM71NxDQQnwCHr54cYzE/G
nMI5ttm4K+f6kI8Y28biI8nnZ2su1d5IskvovBso6CsCjfJLd7Y+OFN+Rk9/jlny76ypZlPzghY3
FWGhuDoOUdec87IfjzKUBwBvJ39yL7tOHvrJP08GwacVAkIBOGqXBO0pzsorv/bkySKEdWWyH5MH
j/3XwHK/Dok3hEu6H2k1n3AK3Ui7/lHI4QbI/RGt3rTqrXFCNNLDMNOXblzvcbVaj0U7GRvAkN1K
QIBag4k1YkA0qrY/ijL3BU+vPbKCjFSHJ6u1ioc+aYkjmiMsV/vcruJ40/Q0lFZ6NM19ksu85zWe
A+QqasY3KDoTf2+fB3bCxuzG6pBQNVzWGVo9KgpkwOtx7H1wenaqv9Cg7N+rHiYv2c0Nqv9xHnj1
fNNtrirXSJiHeSr4lBQCQyr9uw1+ibldaS9XFdaHjC4A8RrunmIUoRplmrXy0j69GayGLHtBx7um
9LYwV6HeJ+h1To3rsXVHlj+vC87KIT9zAHF714cGlSeJ0A5opHF+D31C3YJggWPR0RR/YHDnQaRl
ZLoCcsYF6SXt4qS1t7RYi8uuLeWlk9XjjVXH8YOH1eMjiKXshpD0Ot6TFDdcOHbiXpStU8qNodvm
ZkSDfOTxmz97gJ/3Ax317zpX4QjC10w/z3MF3ALTJCneGBA8jGqsUAuymU/j2rLBqG+ikudZTuLt
FBb5HSpyvLktPuLyi+VM2Pmsym0u/SzxfkSLRG1dpoxKzk5iBO/rAVg702f2Mt7tqBEs8GaWb812
TmDIaS8L38tsKAteWR/+FQDG9HGW8ZzeqbZkhfZiNZZruzan67jLZmPTG0IOnEJIPYhaAfdBZ8XD
WFWk2SHctAwYfU12PYGMOEY2z/QG71yo1p5TmA+DLFjcOYiVDw3Slitld8CPGpS9D04/c5sgB9tr
yGbFIYBEfpy9jj+LdjkrN3ZqkwtmusbjbBGn1ke9fPKGGONJ0sQtqt9IheeqnEHMaW73vRhEvLf9
rtkEreddCYhUZ0d2i7NfYgiqu5YJu++rNbxciycn6sOb0cAdWDMrPdISHxBpO4Y8Om2OakR4ek/w
SXudxNo/JJbNP0/y8qEdS7NDKEsxuR3cJdq8xPL/MNPvPop6Ad6hZsyumyn3bKicsrTB7/WkBNZF
+JFdtdnErOyavg4/n91a9vVcTvFXO/fLY+FY2KGSIIfKB5GNh0HH0fygsJgoUDMYcJ4gCZIk3edO
7u2rdpYkfzvD/NDnoX4CLokr0PJ6+X5ujOmy1Y6HS3tQmLtsKKd6sL/z7hNMrWX8rTGD8ZoJehtd
CooUSFOTvgN1a1xkbjNvHFFj4ecofSjrud2OBiI1L5uGCjTPchqbhHehk9reCgeMENhLYxdbs38/
hzMJAf+/rG6n47f//b/ohvyprN5305N6elFUL//g76LaeyeQiSM/IpCIynUR7Pw9p7XeoYpBKU/u
XGATCMX/9decNnjnOtQMpomwHU2OR2PkPzU1ZTBAIILM0GUi1vhnSaTU6q+qamK9LIuwHUa1lsu8
/lUPBjNzVfkYiNcO9uWzZbqwDVxlX6ATGM495CXynXWOUDn2Dk1WChpPVdOegHsUxWqeZHXKCwMy
xmyJD/UUeIcyrLJLFYQwxZ3eUWv81IW9AqPYQ3eYmot0YP0BfCG2ma782zru1FUjg+SmS638g505
GJcRnzrfmFsSWqzb8Ca2eT+6Cdw3oszIvofhgLqqNbB3rsp0ZHnomoZq1Onju6QZq3NlutlHyB8t
ceWZsa748q/AoouNsRScBAtlVyqbsgsaHvHaGXsjxT1QEcaVJfomjOP+Bp1MuqmFPxBsqcqBdq0G
1+KLSeSrPLPgnDVzbN7HSJkOAwXHlR2l8afG7NqrRNJj3RCKprdRNMpvTeCm15pT544ZUHFF9dp/
8Rsfyn5UFHzjfjQQFa+sD1bZ1TfoqYJDPfcNMiPTf6pFF98GrAqrqrUHuSrKEQi6V8KGHNz4BlYy
w2DgDTuozfG1XWbokyrDaldB5bg3Fjrhy0gN7X5KvRCXo3IfsdlMGyNYWigEaEQnabjhZ1r59VVI
Shd9296eT8Jrwot4hD0YpLK/pN50Hw2EMqcU4PNd5DN25o+NH/0sGODIR97Rphd0hzuKudlUDf0T
asbyw0wO15GNIH+o2DKPNszCQ9Crjr4FZERvsPDEA/k/D8AGmHtTqWxmR+d3bY8PUjVd+JW+brC1
+qnBQU3Q7G5ywYQys+kOnOrBFTfQFYG953eq881r5qjhFSa1al/QQT9ZqSAKemosn/2sTfHdVyGt
EWCZ/ZHyx7jpIy/52ugq3MR1kccgkvKFF54Y/tc4grZaVxOQ+GZonDVEYDyWTEuxwrqY6Yu2PChn
7m/IUqgi8DaS6VNKuiSyABCNeZyJq7Yg40FQokGkDOGuhIRc0Fiyim4V4U+WR8oj/4YAIWfPQyHf
y+fNYTZH/WmAfPNYP28eYraVv2esQvnXmcsG05pCHmeRLYjSZfOJ82UfSp/3JEKDOX20VFfgA5at
q1s2MSEgv6/UsrWls2IDVHbpc15Ztj74iWyDMnPl0UdJTim97JOlZB41Pm+e6fNGOqKfggu+7K9V
WLfX6bLn2hW8tkCF8kxyLvsMlJJraQ/gihFDJkemxNm1tezi8nlDVzQ91LpIF/7KsuPjPIyf8EM6
52lmLSj6ubnM6yp7Xz+fGewkC4dN78cJaDkmDE/mcsogTDp+cpaTh9VV4Eo5VNYr8/lU0qAZwFHG
UUUxmb8Wz+eXdjnK+KNQTHQ4NwEt5qgzPp96Ku3y7ZkjH8p4PhdNvof5GPj1g10HSwTF8xmK77J4
sIy8fjCxhdwjyU2Y6DyfvBg9Ttf+83kMVgAMrjnp+g90eWp9Vsu5jYePI1zjZoWxQajlgwlopxQk
F13Oaj0Mdg6q9/ko2BUdSq2Yg9O3gZRj91zYGK3gx6f8zm290AL4g8n8GGcRx7J//8R4yzmDala9
Ek5C93zQmrLrgWMf5ALpWOO9OfKObYzQJkWVU9vnMMqoWHVY159jF/vJMCrzBn6te20DuGW2pmMM
TcuRWTT/h70zWZIbWbLsr/QPoATzsHU4HD7EPDAY3EAYSRLzPOPr+4Cvq14QLxCQ4roXKSlCZro7
DGZqZqpXzxUmUnLoAilhVhStwqEcnkxPBFpKipZDndj4L3T010+xL7Xncj6QCwFHc8qBwlHUfJwt
pGa8kdNWfJS1sniJfIGDfa972b0mWpz2NSu+iieDEAtFsnobaNFzJPKie0rHzEVNiIcfIW3tyOtx
gIORZdBOuhOKofoymAF50Zr1cUmUgb8D9pUos9kyF5VhmqgWipOxV400+lmrGqLYrM7U26lCa7JX
4WP3V76J2/a+I73xxZxvRYkR0OKQ/euy1GokGajSSPpFSQTlZwnqcJ69RSzcMXzwCvE3V1ugS+3U
/lPkgt4csl5S53nWYVwzderYkiUuv9czIIt+d3YtvazKxEY+0ik7gaQyhthhXYc7Xe7D8sogVWpC
lx6Turij4yYRcfoICSJmRhGx0aFxXGhglASyNNF8rg0mmpE5q6JVzQHXx9z2pAegNZNvQ6WVwz2A
Bq+/jozB0m59mP1P0thEJqfoekjOYiRybSkpcP9utLekszGhy/0lTkUvOtaQVG4YJe2plNLIesjJ
9GKB4RtKehh0cryPRM0KI0sfLw/4wYMGbb0GYXM3q3Po0oez1vnUXtEJv9Dh4z1ZodGdCov47dRj
Kz6TYWDJgFQQjumUCdW+opgHX1yG88mDZ4OIagEioADwTrzrfcWXgM16EjGcMuQLqDXK6NwKLeGM
I2LNq27Yyrk1qbhxzC4HbAXDjZT3g7/3hqggCSvqkp0m4ARAstEEiW9B+1M3vfpbYCktICsVeYJd
e1l0Tx6hhCkclYc4UuLrBG7iLvBoyNmNRkWwn6raY/rxs9OdwZH6S2tIkJ3yJE/eaAxMDki+qztA
KNMXaShBsJlTyPvPI+EQpIl4bKgtltje9B3Y4zK785GeXpTfZg/kmSPSy6l+lDVYhwK3FzLSkQf/
24+KbyVVdDA9lLEnLZVuGjEuT+PYlWipRO81mw0luAtE52w2meAO3r2ShfCeswjSMaBjq3H6GDpy
oY3lHuvB4UegWfmzQddFsMMFFdKT0Yx3RdZkX7tSFg9K7QlflK4BWRpjq3Xy2HpPnWTWzwwBRdyc
XuZX1Siig6cOxhOI+Gh0JDDjtwHyqec80fVrQaWPoY/V7oxawrzWIPSDGbRM+PwpjuFknS0ju9EK
bBs4t734UgoOfIKouUvQEb7Csc1O8ugZLpojsOGTZKRfxbSnL0OY0NL2RXU0x0y+1XUjOHWTIF+a
MdYf5v6hSwFiqLS7opiOEntZzEP6nHSQw/Y0MBpq09qW5AmvEDiwqMASAoG1HLX1TdD2qbpr2W7J
yU1h3TDZupEMT1niKNJLZHRg/wU/JSuSYO5Y6PTgrrX9ucf/6ZsACuUkS7T3ItkAkEuK0f9W+Xn1
S/Mxa6vBcb1QNTP3tV7BgZXGuvqlh2J/nSOH+WVlaXkjDUl3TtW2ObQ0YTitGQb3kulNNyMSzrvM
q+KbVkyHUwRU/aqbfVNoqmxOsS8DsUut6ZDpRenCMxddCCvwftCu2FIdT3jNajopJ7V36hIW/IxK
cXpTYdGWKgmzbtSZ2grLBtnAbWOIwrnWJMkW/E51yKMXr1rhmQchDQF4S1Ruoj78Z5pSNEKpNMIj
IXRKoVDvKw59uIo3bCTslbYMg9wmhY1+QRpJqid9sm9U0vt5URlnUANAKIKJo3g0Sah5JJXss9dN
r6Vfdy+ygjvL5MXS0Sfbd6Z+Yv1jkDM/pTRTXlPSAmSqkrdN8DPc49KT7Ee/N+7qRM5+0syWULvJ
sqNJNn1fqhz6qnSqvqAaDA8cScLbfLa26bU8uuf+jroNec4rdZniCmqIBul/ssioN+NToIbCjZ7X
opPret4fLNzDXb+VQcv2WYTczTAVsPm2MuKasTNSYwLa1+giqGW7QRz+iM9UeSiyzHQTaDNHJdbS
i2S2kztxEvgV5+n4S8OV51DVKT+aNnkFxlwlPptpkZ2SXgagogTckrxhxKoDfU+taz+EDLQv7fUx
0r0uOoqdQlZDh7kY9Y1+qxR6LeFkZU1vrSrJJ8VM0lkdJOZI22rG32t8659K4TABcUY4ZZ4JVkWF
B7YTqDmU+zQpe2mf1rl0bU55jnOFp0T7jlviT6mSkGX5lv6og4O9pXbkXatSDQVfUcFIUhTxe8+t
OpQt4OZJ7KaqDrfGn9cotTU0/jBjPVSEEcArWX6SraB76tjOcpebRQ0czKz7R6lgQ4NLVtSQ7Vrf
9ZKy4ugfDJduLIRdlMEFtuk0bU8A79gsRKs6RGwFh0DS4hNYqOoUxgDwh5QAjO1k5zSKXr1gB9RZ
yA5kQJpRSW6mklLjsUN/lO6CLBnOY4y1qKAN0jEjveUIcVg67TQ191KZR3c1/6VTypZwE4sUV3z2
vSNuJdOLBGmJJT0XA4okupFaBWkTbi8uRKtmX4tA7DmYWzbpz/G7mYexa5RWe4v6AjGL3HsFxEFP
d/JK1G+om0onrw7VG6OsFIIQbfzodrLswDlCeeq9MnOxSDIOmIEgT6QS29sJGT5XbpqK/VZNDpZC
et4M4Ojs1RTq8k63quIHZFMIvWbALYqCp9g6EDisG6iggKL6JNjXQFkP5OTzc4HS8VBgJA0IJKKi
7usvIWeuc9or8rUJKGhXVvVwlsbAPDcDtm2k6rrdkI7ZcbJG9WtkmMVh4h06atsnJ1IexoF/9DPX
UbCPsgdFpBNh+HMjOwmV5V0xjQy7r33pEhiCzGkGtruv4zyhBaly9JucSl/FbY7gWcCOmN2kuBZ/
0VKfjaOR82uhUMK7yE+NIxzPGEsWdXwjkcDRNzDrY6C1LbWUcDzz6ShQBk8EzigmP+Wi14nlqSfe
5AUcfG4Lvt1Hg/iSN0P/WMQGpGdINXaBqPWnHpvB/djQM21QEHemQq1PgxYZ+FWlpf+PPpL6DYJq
eLPSInZoQpW+ioVBZRnFGm6rcQWsFCoMxtxZ45ZCUz9xZe/xbApDNFmSIJAGiLsv5G7Su2KYqKJ6
utbeUp1O9p1mFQ9BnYYH/BgxyosG9SGjL/RCr6HuDPDYjtA1Cif0fKZTrE7lnD5IWPBV7qoWJSoF
gIObZZFm+9S/SUtW3UESsST0wIddwgFihVBI3M5MKDk7mcL/d2GM0ic1kFNkvg1LoWl91KreIEP3
Q4PqNJWiPlheXR/pA4m/q8bQPQKQ4d5bSfVFybmBgdYhhd+nqTC/PWV8g8UW32MDQYQq4l7EYQlS
dJ3grONjJ3Obs0PfDBiLUXSeEh//SYXsJn3L/j4YptihCax4iWvoZak5M7S02j8PaMV3vHFH55xP
yUOdjCu5NBKXKgsOrSInrgtC9R7fF61v7+h0rm85xkfOkNXKFefv/giIW3mdWDiHHM3cE6wzimKx
qWYuwnT9DtpNDOQLty4ywPC5d7h0Yj4GXfquzZDhFokheTtaMHkWOdczx6N6d4tL6niDJx18pbrA
M0fhGkbVr5qsBxrwRpAzPh4VHa2itsLl4peoh6EK7wlfAKVrs3OeycFLJhB1TQOY8z4rm+wsoke2
q6DuDxxAsLWLcwSeaCeDe/I8pEYqIbqDWWGeQmlUKSiN44OceP6NJEXiE3WF7jgIQuboRdL9oEIp
uo3hjxB4ZnO9ESkqZA1KMqXY/+zRRlzMIrBuFAgfL3GRF47RytXXeF5YLe4sDuZTCVUoMZzsbhpg
hxom1ol2NQI6sRVwY69RLlD+UEnCmJVefaXA2x/IgoWX38/FlZISaTViAhgrTfmIUCV4gTtdPvaZ
Z80KMaW707EddKjX67/MKOLP+oBTE/Pp0SoM6/T/M9v/ymzP1vHrerEDkOzke/bj/5zq+V/1+xT3
/H/+d4abtiETATGpZfNfOe4/MtwsQw2uBj2p/1KU/Xcnkib+F4aSdMXRVY9xLkCg/8lxA5P+L4sO
Gxo4DRrISEqr/xvlGD/tnW5MkCUV2RqJ9kW3Dne0pg8AXLqqF9wocvcQwqVMCq6aivG1ic1XRcme
uXy77wbpA/3kn/2E//66RUuj5cmCp2Fy4FJt3KWz3KXY4MD8qcz89yfPf/5OkalPqTTguGW6mvyF
z6+M5gmw9/PnP/t3Q9a/5XX//vSF3nPQDDorm8FyacjJ3N4RndalTdppD8K17+20s7wjCbFv/1Uv
QkDp/8z/F8O06DKNdBBaGgvXpaW+ZXuFGLohYJXmj/joSain/DFOWR2KeVkYPEnvcLhxY1fdSWf5
oNm087r1ht33n+rVfw/YQoeI26jhFUGLtR+kiD6z7IBSoSQ9KeI33as2HmZtNi2QGFaq60Micd0t
h2Pt/0iopnz+vuf19cEo0R/45yhhPsflngLg0ZvSqwHKNSqppwnKAY5GmFuqv0a5OyheSZWckmLD
PTlVCjuMgUiX6pw89268OMahNfVhyWU3gqJ9Z5W94iRDjqJTHoVa3E9BctTG+F99nqtz5s/G0v8e
cZICf/5kP0eZlnGldhXtbaDDzii5ZiN+r6JhY1QWjcn//opFsJBaU80hnhouGeQb0NDYbiaUd1RM
i+LyVyIhphfxe92NVuVy7sfqaYOatfY6FmFDKtgNjUk23bh+EDDwakHXj18/f9fSx1MVMsCfAxdl
tWl2HONcPHag/uIs2XauUAlfIZ+Aj8q+IpJC+SjZLQlXVH/kYKkEmL8GH4/jzsdoSP2mgTjZ+Dkf
L1BExn/+nKzHeA0pPl0E5/FLcQgO8h3o1wrJqZvv6Zp4E8Wt97n25PNPeBczaR5JZ+cjA3seEW8z
jOh0Vf3ew/r3dPmrBrVkvkqqu9CsX6YU15sGw07MEL+ShzhWVYeTbocZZvM1EWHibTz/x4taX0r+
ZW0oPCSruhudlMNwSm6DvXinXU+2cW5svOnoPt8Y6rVvWsSofr4S+gXhIxRPlG4dyHv7jYeYo+l/
RllQE3+OrDr3B9WBb7q93e3jI4BOzFV244Hz40vibm0TK8vCXESpQPE0TcXTwRX6FzDWmEg2XM+M
jYDy8dEABuKfz8B6GwFEjhwNXPM87xOKK7iNa5w+H6OV0TcXwaQM+9AMMol5rj7V1SkINw4Ca5+7
iBVRGiq+CmDYbcLvanbrVe7nv3clvs5t5u8XCz4tU9WPmuUCfiHpcY36Ffn2XaG8fP75K4vRnJ/n
3WIs20bEGgc/FMVTT7rk5vl3+kT3A66zg7wR69YmzGLBD0Pvg05lWgrKM44PoIAjOvM+//0rZyRw
eH8+gCqYqIISyWK+KIfs4J0sVKzTHnONffwECNcxDAc8B9WR0NsIFmvverGCodZHQUP/IRvSz6xT
7dHaepq1T14sYLokGgW0gObm+sVSI9snQH4+TivvYL4kvH/PNUvWJ89kupFnXZJyNkpIrqeo3lhW
8+r8IPIYi1UbN6PRUBbX3USqZ191c1cVghPSM80x5WevJ9/nVoD958+yMkrGYg23k8i5OObQXY/3
gn/Q/3b4jcUinrgYI+1qDdcYSQ0iL6XN7POfvHIA1o3FOgZBR+PJJFuu9Mj8PGUHxAuuQbnDlg/5
Hu3sxpllIR76n9OSMQ/auwUt4Xs26T6Tc4quGvVHjQHbWPw0Jzo2zauq/jXh8RtM958/1tqsWqxs
KQyntK4VlJ9ac6gM8+xRDhfCvx20xdqGLyMLU8WFpDnQWO0ENrbz5h7hs40S/1y4yt3nj7E2excL
ml6DrpByTXOrSp7Nwcors1ZQbBvALZXj1CkOOb+N4LE2ZIsl7jVzG76Wm24avoz5JSLQbgfDeWA+
WIb6YpWrHoIGCz2xi4/7XtqT6nWLIzmqU3oQ9vnGJWttLs8SuPdTrMpzUvI0tbji/WhjiXXG1PRF
fsRpzgnO7a55/fytrGx9S/qPqvk0NxeF6fpzs7SGmWy+K42j2R7+7vMXqz1RPDxOeomDWIqbIoI0
3xgOU2jsZDxT/u4rFqteRL0H8INVr+Eyv1Ni4pVWnyn4HIfI31jxKxNKXyz4Suobw/MCzTXQoNWA
BL3kWkm3oHBr9xR9scRRVYn+WMami4ec5HZlM+xqxTqpdPOUUYAFSvYtr+SXACoWFtzVoR3Mb9hi
fwvIEZ8nLfuCukfBeiK5mFSTN3aA1Sm4iAx1XgfpOHIpi8GpnYBTYMZjm1eD3TkUPW/Ho/rw+Rtc
2Wv0RWig5jJi4FFhzY1+gL4bUCzBxvxbe3GLSNACFq6plXL0KrUd/m56iSJO/v7571758Lkr9P0a
TcFkaaixPNfLQtqwvC8e7vYIvTZO6fL8/B9EGm0RA5Bjw2GYaLOaj+ndnfLmnbOT6BSPHfFGOQcP
6Z18NTiKHe9pndFvyuPnz7XyPpacH9hsCAcTtoSuPrZ0gMTRFsFzbcQW4UCAjIVGpaIyVwCIHXZl
9Eo98/NfPX/GR6M1f+e7TVlVkT9xkzVcJIE3En2YQjseJH86p+MWpn6WJn/4HYs4ILbdkBsJKbZq
Lx3k7yiEj52NU9lrdUYqsBHQfvMBP3qSRThA1x9UpFx0F8XUvSUW2F8oCEi0u7KMXorOeu00I9/7
Pe4Iw4RZlZYUOIs22qMfKbdmEE6oYRMTfwoNyXw4nPq4yJzPB3ntBS5ighAkTRqCbnDNvrInq3ya
vIA+my3+6NrMW0QCAcs1GRWG5kI1QFEF2rx8/LsfvggE4C/EacACxBXKo6WdWotS88b1ceVHq4sw
QNtmpqUN110NB6FdJMQoiUd///nvXvvwRQxQ9chvA9T1DLjTD18rUNKff/DKm1xCUMXAkvDd4Bjj
G+mhEhQHmdE/Xi5sxMa13WOJOBTFPulr6rbkSbx7Q9p5buv6OPHadIk3jnBGtJhvBPm1MVqs/DQf
BT/pyUj7uLPivFT58sZSXIkp6vyN72LKmLeR0WCr6zYikqNhJ2XDVde9Klq3cSpe+4LFUvcUOgVT
SkGurryKVoD6fMDyJ9wTJ79+/p7XBmexYnHkJI80H1dl8aRrVFy9YGMGSWsfvVitMtIDGBpk2WpH
PacP6dE7Nbv4VF4JLtqbg3Xa4gQr81L6ICKqi9UrImjTBWO0XA72T/VsVl1BxKdrSXGkpAWYYeFJ
p3mvmjT8AO15qESkhiRByZiLXxQEEqDjrg0PfpSBSyedt69+ar4FkwxmBCpRBrla4/zRUPaGM3NF
LvwHRoHP2hgmtk5jQdfTkdyq2T6FD4oY1zE89dYP/Ushe88CjIOD2Ee34EK3jv8r8+L3QLybeBFs
KaWUqHb1tnSY9jgAYJT+6p1iG6MHmPJ2vhdOorWXb/5qliiLMBO3eif0ncAAY9OlhMFdiK/03330
IpNAYTCgGUNgywhf4uitkTdW/VqEUeaxezdGmof7nZLUpjscpAMNPBfeefps7gebYp4b9U60EeDX
8l/KIsCAQ+9nczQMjX3pxbeiM2iCO9TpF3H2KWrq8kXrSdIaVTace8+wPZTEQLh+BCZdkhGmaUUs
QyIkFfF3Q7oIS4FnlRCDVNMNpSdDOw56t/HBq0+6iEehWcWjEImmW2DuSh3oMuTxc4XFMu7S6k43
EozcomNQcsTIuQJ5oMm8PrvgHzmbR/0s2hSfqcaInM8fdGWTWtLOaVHGyaynYiCpX/zgC724+dbh
fXX6LKKXlohDPQmcCHq4JF9Um8b5a/kOD9oeATvpfOEUbsWveap/EL6URfiSiRqDMue8MpneS1pd
A/zL6OnEPQR6e7hxSV0Jx//B2OXujvh+0Fy0PUhA4YltVWNlaSUALyGjfq9F0ehlnisH5a0QtXct
RvfIqdp+N3XiZaisp3LG1xlWXu4UOg72CubJetf9yjtFsBWUq/RHV990MXoRLP0qp0NU0K3HbvSv
k666oo/rAgxmV+aAqcO8wDh4usNVBQ9uYUBs2U2PVmNQfjU72eZsfJYV6RqXApu2Fhrlm7PcpV9A
fB+SrDuWwUiGpPXDXVOVV9AQkPthQzu1yq2Oq1VYxE96mrlhL5/CYiDVVVtvdGgcrHQ4Ton8khvx
jSma35XWdBQhxrkR5+KJHjTLRDI/dMjoJ8/paQjft73xLatiF/J/lxr7Ppa/9VFxAbxZ27g2PFqa
LONt7Z3rQXGyxlMco1DOlZU9WlBDbERfttZmD4ac3Y9Z9eiNuOPix8Cx3RSd3oeGWnTxdzoPLqDM
EUo1sXxIResNdCQypzbf0fsl7moagUip0VfH3TaM2JA15YuvlgdvQh2UF4ONTg9Bpe/Waf2lAu+j
Vf11iOGJk0jpgya1xwYO2g70H825fg+iJ33G9oFT2wwIoIAKU1TbwXEUd2FWIz/qjZ2I8SNYRHS+
hgBaR+jR2NEk6BpB4dB9T4fJ8FJ3OKUkkn6TW+2VNup3Ya5He4+mvbiaLhkthWBVfzR5gyCwPyBr
2ysdydQiEr5VYX5fGcPrWHT/FJZnN9BtaHYZUzvx2rdYzhOb6Xcdq6rn5Gm2o/PCv0Xl+4Z555ta
5wc4PV+aIXbEEk097QG0ngzXWRF8g7l+ojp1a6XVQarBIJqkdjAXkrJdZlXnvo/2g4bzZZ0mJwND
OyZM8Bg2Cj05mJ5b4YgzmPVtUHR6BymOpmNyr1ZeRuWICTxK+lWDSUyci640Yg2IMz1UwUE7+dH0
bIkh9nVmP8u9700lPUVF53NyqfKdCexgp2iZijxYSGh76o5iIF6gcuqsZNVJ9Pwi5toVT/GEyPBK
Ko2TBRZE6ob7FFH/fjLh1vb4LnPmRo74q8IzbuMYvJagkhd7uOdFXVHmhkkcng4ILV+EjmGIOx05
b/+USs1BMLoHDLVu9aTmDWF/Z3t5eK4F8I9mQjcnvKNH1sLBL+SNLMXa8VNe7P+iHISZNmtERiqx
WFPbya3/TbA7W7IVu3zkSGjsP9+G1vaK32KSd0eN3C9CL69iMiLlvmttcjAH/x6jG8PGVhWIkF3Y
+sPn3zWfuD7YK5b8OdCGQs9lldx1H9xEhmwbVuKGrme8KeaXod3YWNf2isU+Xwswa8WmJoldiXvF
qu20HTY+ei1JMvO335/LogHSTRP8TpD3jm4ne/0OLOZePchHwDIbF6eVk8HvnNm7N5JOXpOJ+sSd
rwM9KwZuptQOOKaNGb/28YsdG8f23muzUXOz8jR5t7SREPM3ZtPK2P/eY9/9dB/ECFaLyEC61u2a
X03w4/OZs/a5izN8IMpWKqZUPbqaXTn/R+02BmNt+f/+83e/2ESKPgWA1V2yTfuMfgFPqy9qpRzE
6BfE7RtUjN+KCuvAIr9KlcmZkgoEjnaJdWOX6R7UTRpg4435tfaYi2UPhdlPMzMkyEmoZ8gonuRk
y3Ju5aAmzdPh3YPmdJuF+LXSZVWQNWtPgQmEJEQeDK1W3qqEzT/0gxX+O569+xK/A2gRySQq5fgs
Ko+QmegMOOZhu3FdWYkgv4PYu8+X84yjQooxNR1z1g5VAKxsico8zVk0u12n8eDbXR5uXFXXXsdi
tXdJLGNyEXhu0UzPgtg+wGquNybeyir8rVZ79ySwvRVdCSMKuhrGCN9j7Ue6lXhZOdD+Lu2+++ih
GYTeAE1Dbr1BiRS64yE4ipdg4x2svGNxkROsaZyPs4C+dRSxTuMdpsoHjH8phY1RX/v8xVrHg6cI
8oiilz5kO03HPDqylexHvqllWPuCxY5vAuCLBbpRXL029xKstKpr3FS6q6K/SwuI8xe/ewFCKIPJ
9TlBtMIUUz6nWaAZxMPnoXDt1y/WsdKFGG6ovN06kC9VXB8UEU2bN3Y/SyBgn3/HygwS5wXx7gEs
cQw8b5pmUQz+aEfLUVzJqdytpMPK3BcXO7RVeiImO57lljSHeXCL9trWkl0bncWSVcEdDgm9+O4k
/VSUK2TbeyM8AyP8fGDWfvniYo1h+qSTICGJX3CCf5B9ilXyxrxfk16Ii425D4ZcrUSQfsMwVRyM
TaB13kPmy8me4END2AB9ErJCV3yL8ubl8ydaSYtoS9GwFCtiiGMnGAq7dcbM1Q7S0dxjgH0r4p1w
8p8gcDpIrCXn8y/8OKjiCvjn3Bo7PRB1q4SfVNyVsLyLINr93Scv1rWRG16FTJsqmXhbmMBCNl7M
2i9eLOdBKsSMHlMP4hiC+fo1UDYi6cpxElOvP8dCG3DY4Eps/q65BRwnu6Pm0Ot+SJzEHTe+5eMl
oS2luYIIFWRqyCXqeCD06ZsYp1S7Ob34m+rftRFaLOgKUHmIio3L+Vk9W4f2uXsZXyVXc8c9CPQ3
smlPn7/itWdZLG9pEKIQUhkK1bg41PJrqMIAiE7elG9syyvXIfwP/3wlUHfodZtUy7WO2u1c2Mlt
fT83qu7lQ+f2x00VzPyB/3lU0pZi24yaLuLJxnD7qaOWWQboA/LpLenS52ZUyp0khiWd6SRerORF
Mei2yvytKfFxGNOWElyyujriFWa0JIOcaxOnid1efP78Ha19+GKBUxsr+s6LCWPVUUzulPqqKh7+
7qMXK1xr81w2VfLtJEPImDR0huZBcCw7dWOtrK3I2UTp/c7n1y0gK1wX2Pli8BVX0yW0B3sqbR8l
wnarzFrUXepyq1YYpErnkNOfJ4og5bm87mo7tifX3OVPUIKBMtrezVaWdu2dzAv33YZuyEOpSyVH
njxNbgS6sne5RMlCtDaurCsBwFwEAFZ/IXBTslwKlg+5rGHfA8R6I66viAYgqv3567HlTkIBNp+r
PM6Csdr19gneGHvfsUiU7eYWg/6oOyn8LvitW9vJShKGbrc/v9a3mrZL0pxEEFujv6v28ll2QifY
yxncDKqBwbG57rYknmtDuNj9h0wypgF7KxfqkJoRAzaU5Sshc6ncrRJMW1JrvpLLV2FwtFrOu5aT
pN8/X5JrH79Y7Sm9Qjkwa8uNEFdGWmvnxvPoHeRE2orI81v+IFAu5bqW7out0vzOuai8gOgg2HRx
Mxkc8WjaWzvLWuBfindzZYoApvA1MT2u+/AIW+OCVTAl5fwkU5GkvFFsTq21UZvX6bv1iJzWkqYC
sQ2wNfJIIR5SZ7jcDBpMkr24j5yEfKLmWnebwt55KX40jIsQUBsjLl0aJ+Pexq7EP6J139MKmBDe
FEquwbet0/3KRDYWsUBrk7olSY4aVs4BNrsQZ/8yEBiLQNCMKX5V5Mbc6uBd+0eg+dfVBYjQ9NLt
wG7fG9c4Ejmo92bWw+HzCf67TvzRwC3CQDziLlABs3JnbxgdMLcfkDjvG/ka1Q0sUPWxSmAj0uAj
NqJht4n20IfqHQ2ytI8jgdhhznWpG/1LF2mXEgr7jpTCNUTeF0WMb4JhRh6Zw8OQqvtENxzMBL7K
TfA8ka9v1Pg0BvU+9eoLdlE9/A/hIvqJE2XpsZcDbReW0zVkuw2d2VrIMxZBCN8y2t7nRVCA4T+p
DjCBU/WmFjvrGn6Z3fz098aPz8d1ZZostcaWUXHPLydq57ORJDXuTfHG2icvQhLGTaYud4g76SkM
gKY0yuPf/eTF8UPOKNpadeqBFb4tI/Apxd8dmZZG261uURqaQ5yv3MdQEcyj0Gy80o+v8vRr/xlp
MAkrSjREpgux6qpsnhucAAygknEdOe0gsGlWx6BWjp+P0DwSH6yVpZjYRAZtGv4sG8U0Ie5fveBb
opxb0NCN9+vzr1gL1EtF8VDJkPvrwXMtaVedlCOOT7Z5qzlzGj5y/P2WuGPtWRbBRo5xEA88vifQ
krdegDMmjmBU9OhxCiM6tDazviubwVIjDGQP5rXWeW7eN24ev1k1EUx6m8wt49i1BbFY1W1BIbFN
+IJsQjaJKeCR+bYxv1baa7X/UApT/i+lnmSO4jvzfQnQ372+S5+E83bCaOUBlmphUWzTpBF5FR72
zhzwsOH7fDKtnIuXcmAPzxaznFrPnXLlPvWtm1QFcJ1ulUPWPn5+4++2eVEsCgU/3TmBbOwVEPRi
kN1Iob6x2n4Xzj5YbtpicYOiKi1YobzYvCM/lJywFbtVC+FXLCi2N42XSC0fvNa8CkSAQopW2YnK
PoXD34uhFlfjgGNAUzbFLs8z22jjnUw3tj1MmbcLDelrZKYvGM48CVtSrLXxmN/vu/GAU0KBwB8F
ele127LpjpjM/Kr6rVvOykLSFicPPWzHwccw7agrBTY5XlXaHrUCtU7OwShuCb3XJuMiLlgKVjxm
bfjAdvyjGakIlfWt66eyEnQwVvpjhJQp6CQvioMjrjxXWpHcylL8PCbJDU0z+74qz1GWucCR1Etg
dv8kIgRDvAjHERyeBscn5uFNWIcKwKKWd9/OBFGhve8N2is82br1cADdmcF0bsr4qMXDJWijQ+BD
1WVz2wUadKO26y6AsU5VlScHT+6LfWE2wQxOPEZq/Nj5CWqKTvpK9zVczr7q8YAfbkIc4VRDb8Hx
johTih5DulgZ95KFFsgESrDvgKEBCcs6yszCXlG8SwVx3xaHsrYbSxv38P5vQOIAphDzr6Jgfhck
82dTjzetEDhqxCe2cf4tCJNr3xJo11CHc2wVl7pVH9rSe9FGeD0BHF/sLcp/8N0Ld+BrjkLRX0DM
nJoo1A/lIOOlNXWIecrIxn7BFovstqiHZ79uzvEQsznm1q0ylgCk2eENIDhToFwnJfkXIHK7ICyh
UYvVD5TLveuZ8aPkDzeDpF9LcXgEF3ddZvV9UuTP9Gfku6wU75Qk/ilaOEJ0yjzELRVMPU6dolRP
flv4e1NI79Rcvcpb3cElcdzBM75VZZxb8zHfqUp0L494agQjbhzYTo7Tl45LvD8E9KiaOZ66UT1T
srQbrTKcWutfYHs+TnWEVYNQuBhmoQ5VTp/Hy5XpqS7mfj7NzasVTbiyN804X7vSQxwJaxROnYGA
Ldx//j0rK/k/fMZ7OYtao/aPeFzCss5fYjRTiVzsjRh07+ffsbKOl8Jb2OdpIYmJgPPWzxAWYfrw
+efOx8wPgvJS3zpmQy9jZeKjcYmuyty7bWUBGCllfLkRd1k6npLBOHz+XSvPsNS2yoWpN7mZCdTK
nkvJxytrs1Nj7aPnKfAuVseQEElBFrihHDyX1NR9ee3dNcfCGfcQvMxddm08ff4QK7vCUuxaBJAd
TS0QyOr90CGMWHFgW7q28ZpXptJS4FqUXi8jq2ZTqEkbGI12Iry+YH55A+J+a09Y+5J5EN8NVgdN
BL5+yGB515gk7RK4MT7yE6qMG+estUFa7m2VZFZDw+ugSeap1LjCB0INJHYTS7OWZVsKUos0zPG0
ZG2jeLot7vIzumxw8bCJ/99Lb1wPh5pr/Kra41ZAWZtli/2u8lS8TvVWoGM9v+jANvEn2qjCrrwT
bXnq/b+cndeSpDi3hZ9IESCEgFtckra8vSHKdCHhQcI+/VnZVzP5d3WdmMupmE5DwtZ2a3197xJb
6yzJ03eLu/FkZnBmA7GjVP/t6btUx8Cr17axqIdMQMLqktiRhsHa35+Jb64Lu6hhczXBUX5gKbYv
X0oo+R3L/G/Pw6U4pgKqzspBltmAD+HP/REHjF8aRzi+/v2Tf3PZL8Ux0lNCrK0iG8N6hkUmfFqg
q/IF/aEG/+7lL1LedOa84sxLIX6Hf80W4ockn7fDjxOA7y78xZNsF623OIA+bsYqj4123MBl8Pnv
V+a7l754hB0PkziSIUikMG2XIPT6BODv4O8v/nuP53+PHbA//h2CHJ3aSFCaIkGCwmwfZvnojzu3
2sRUATwmmAEBYrBLb39Ktv8ckIzLnkUxjcKSwOhg9/i5nMRmES9Z+d8KJ+Oya8FmuwErHC++5MIH
tPSgSvje1lX494v151/CuGxTVMADd5rnMikrum2ltyfSjv7+0t9dlosfmchlYW7Z5AkvdozdzctV
arz/t5em//6FzWpxGwMA8ST1smOLwUO7oOdB8h9yuz93imCW/u+XV5MsuYIMMynMl74+wkYHhtGP
EuBwxT6zuo7s/PO/fZGLyEytAmQHt8+TlOQ3YMWjASqKLEBi+cNX+XOQMC57EhLG3TSrFlQkBgD3
9LbEmnwFG2/Hfvr7N/juabvsSOQj1qgrosqEbVC0LMDJ+iLUiQphuLXtd04R9jsZ/7Sk+839+j9t
CrvvGUaTZdLzXwLOpdMPDYTvXvd8/f6RtvS0FbA3NWRieg/5AIle8ZOM5xtVBWhH/37pxXVIRzoT
L32nwzlkQZYAGzfAg7COcaWwsY6LVZ/Wo4w5as4fDrdvmoOGff6m//hGsGFuVgDSi2QJQImNFIrQ
ACBzH1iLCNYDqLZ+eM6/faeLB3019DLByb5I8i2MlwPnCW7GoRcsMY81EvHgpzj7exH9D4H9Nzz5
H19pho2ull5ZJMZmDMtrTIt2U+G3d4UV2+92MhxtmDgG2s/uWQxiLPrdgbezHiooJEIJ87E7cv/3
m/58kvzpg1wEiNWBOYzpiCIhtoV+bpfAx7y0VMhL6bfpT83K37vUf3qbi+gA8+uJ0Al3DgFcBaTA
7hHc1U2FLi+ZfR1h6LrB2PXRFAF4PvdZ9Xs0//P1/iaAXyZ162R50qN1AT5lASLIjO3YLbX4D7fN
N0/cZV5nEKjq0GtE3KixNSnbpByz/5QyGpeJ3WJQG80YJ09A072qB3GqveWH5OKbeHqZ01XYBlQe
9kQSxdVu6qug0yoSnvxsMuvr7zfXd29xGS8UoKFWDZaoCeAI96bbeQx7W4Vy+smv5buY/T+K545P
LUYdeUJv1tjrQ3dDo27jRBReSrA98bu436RB9sNp/c1xyi7iQw0ra092RZFkQITD+9l+X7FX6Ttg
PnvYNQhKLVN/rikoGHP+35TvxmV/ho2ebEdNYYlO0FSbHrv0TcGz+e8/0Xf37sXzX1uWZ6KxjAxz
We69pd3W4j8O+Y3LZkzfZK5aigLJ/JYGItDCF7H2z0P+9lXGP8bSbx7uy96MI+y+KtxOJnBJ22cG
GoaGNzphMyxfKbXeoHROWKmRPZvD22Iud91I30DIOcNTYROKriM2eZ32ieYGnOhM2IVPPGYZ1P/5
tKnA1/FRzp5I32/5MLzJzvqpv/DNzWRcpH4CsAivgQN4Uqp6v7p5RAB4ARZaLLACIdu5JFNouxlQ
FZ76IVL9URnheN7l+ksxgLFWDhps0OMQOXG34dsskpsxcWvYjrm+Bbcmqf38aPxQsP9xAfb8jheR
31stx7MhYUzGuDm1cbXJtt223v232I43uNyFmSm27LrUrJNRMF+M3IcxLFq6v/7+fHyXElx242wY
h/SZ6xUIMNlthg0SSO8Ccqy2a9QH5EcTlW9C5e/ZwT8SAlQAyl2XtEim+ZXRozcQeCsAzvX496/x
XcJx2Y+DY78jhxpchWoETcUUm3JQm9Etzdjsixf4t/u9054AjjYDAO1eAX16KsYUK5K2eJNmq3zX
XK8ZwyZLzhPhlfvCq+O6UQ8m/gZP8TFa7H4OKcDGvOVYRfOWPgCU4ScB2HcP+fnv/7g+i9fZQ6oJ
NiTYDlYDkDTuWf5T++S7U8S6yDC9eZw9NH1KpGMMK7svMMuBvhpEyUScwI63gh5+rz8l/t/eUhen
yNyt3Qi+XJH0ML4edQSP/+S8kcjx31uIraMf3+mb6H7Z/pOds6b1ynFevQ1dcD4Zz3pDdYDO5v/3
nb6JZdbFMdLXfJndaa0Q6mWijnJTbUEw3/wkT/lj3HIBU72IIiVfFliGLpDyYwCE9ap5W1/JmzS0
oxEOgCczgIFHOD152/n67w/MN0uj0KL9+4arqQsYygoxlQ5HlAJFNJ4z8jnotuPRe/nJuuqb2/pS
pz4KGFR72J6H+zYLAJiJRvu5yZu7H77EN1HlUgc7VdBMAuaOoxHrb05cFX72CkceWCZnsACmB5Gc
b2zNwtT7Iav87ua+VLkqjZgC3AjuAvxMZ5eLKnCiFHpKkbQbcfR+EG1809lGHvzv3yctGQOFfUAH
aZfusNZLozLGoDPbmYncDM/ZtRlhuRdgSxgehz/lGt88T5diV6doZzW6tUyktx7ERPeGXf504b77
rS6iQiUXw+HmnCfoCqM/AyJb2F5hhXvwwYOv3y3s3VdhnQX2y0/rkd/dfBcJSF/aFHueo0wg2fVH
fYeFdPgT/NCGODe1/1DxXQpeFdZsRjRHZTJARxB4TQ7KmTgWNZjZtbhuMehk84/h4fyJ//RmF+GB
snlspYO8nPbljVt60FMD/x6BOhmqcvpQvNuvXh5pat3L1vhwGf3KR7CE//6Y0d/LCH94/0uJbFs5
nZYmQ2NETxiDe+l1QdK4bI293Tl3HoTxYNC1WDbNmqeas9hlPFmXlQPjpWI2EbB9neY6Fza4MDWQ
amba7AzYKshaPzNO3AAAY+/o5VbIobLWzIBtsoypOT4aYw8/IH0GH82edciUpzaER/AWAv1yY5l5
QmTUwUViOTOKs4wACcfuc1VBd2TgVRkQSL5ltU64DrBi5OnygpD0AsLka12BCTeNm27h4QpUmM+0
LEP0dbHZahgvSwcu7nnaCpuV4ZNNlp+l05a0crOCHOO0lQIp0tnhXL2Sk9ls+3TdzQbfr0X/UpQt
pA+028kBzSIOjBvnB3ulN0bWrrvWQLlo6mzylae3Y9ckbq9fzU7AkZMHbYVmzALvqcYwr2qz3FVr
+YC8/sm2YcpaTcu9dJsoddGZAryCboGkzoMSyr1AWLB7cuWb53WvLVBuW8fcZaDQHHqZ/na9wKLz
wh5ABxpP2Oukn16btRFZhHWYnLICLJPtK9rnZ0rfy7y4yaSq2BqrpE/hduYO7dWQu1FN2sfarK6g
m+6SkcNPo21blKDI6FyXHYArm4OyqDai8rbDYuw4G9/nsUpD1YsHGBfYX1ZdjR9Wanp+Zk/dfsoq
9Lv4nMZa1WNEDavxKbDBIYhBWG3A3IEvmKhTmR64wHd1dHuHiRvcFhAP1Tg8db1+sIGOirD9kADd
rcJ0zQ7zSkTAW+e+m9p4mOwri2CpF3DxO9M1ILeiErlJmWHbhgUmO/tylN0+X4sv0aZm2MwEKyLj
hi5sD1YrAyvSLiKotZJG9A8ixTCZLSIuGvUue7WRpXsjjQImMthn8mCykUrgoUb2XnoQIzZlmM2j
9tMC5qEu0H4gjTzQOrPCpqnugdOWvp2LLFgKFxtX1o556ysZuhuqhvM21MFz06ulxNPXqlebpxHW
7g+tpg9W1T/C+jhiZK02zkCsHe29Z2CPTl1mxOkkQcWsYjE0kRgxkwCkEsROWQHfCusWu7CnAPf3
lhrw+3AK7Hm0aREPBrBS7ZrtDFCadEohdiNAx/UdfuiS4ltKaRwGQz/36XQzjwCPulXBNkCBdb5c
zAMcuD50N04nPdXbzmk/+7lz0Bwht6rDjk/H720PO0jmUAw/SN3+FObPBdI5Qv8jdZaD0tMyo0Dq
7H0PY872cf7R0+pPgff82hcDKqq7dFQGrRM88b77tTyIkATFdn5M37MfT90/nYznNzn//R9fgHFt
kNo6v4mkIFw9mqqKlLuj4qcOC+O/l6EvI/j5PS7SCZC1ZwI/dFSRnXvgqG9gTjTvUUqejGY+gJMX
pdZ6w0trCxwu1urYTqZlyHpxLNPiOQXwChGrDxvPA5JdtbHdpNsOijNzNKMyU9d0QqrK2ZVYi/1q
Y3e2XPprvhaImnPzLtr2am2WHGMxdCMaTZCqMVjkSCTq2DQPwVs/MWyazwISYQvW9V6+XtvQEnCD
nMOsfb9Y1gnY97tFgC3W6uVudpDo1WDDqEkcdT9egTF6jRWcE+XtApQxIHY9R1fZo1loKXUa5mHn
5X1SpfleF86HPVtlYNHsRq7zFbDl12Zh4l5Ph9iDoNS0OgN2drX0a2kemWtf2y3SlHxeSDCVS2I2
EkdOpm8Nixl74Hc33rDGRZk9yaxJYOH8qkZ+5DULM5A5w27WcGCgfUhKxCzK8ieQnc2wAzLdHykI
tkyEhdPF1YSxs0PKz0pgOn92PgCc1MYkQutflXJfe2K/TAvpwqnrjnIUr43q7sCOQpGb7+D4M2yW
evI74AYDO7VAt7awnYVnWnJ41s0tuHqmuvUk3xUu0NzEFTQwlvXZSIsl9tL8WKSTdz4j+mhsvcy3
MxKqtMccymK7iQIbKhf9XuFrBa62z1dZvTV6eoZf8n523StZ2QpwOeBqW6wCBEvOFtTIogtsyjmQ
ASTWpfFqzxxt8dJKcPrEgpnQFmgzDxmdb8Al/xw7djWjY6SbCq6A5/UpNi3+LDnweqWAtZUOShjX
tJ0HilIOQK5lybupEAACzt21FurB4tUK2J593bf5a8nFvhX8aearEahOX48uwJ4Tmwd/roAOzFz8
v7y4l15XHK16AS2dlh/9UjzTESOJZmR+Dh/RyG7We9DAIWvuVR2ZVN32Lp391pnvqDTvZM83mUu/
Ou3cD423l5nzMPQ4JcDERRo0Da/NiOCPTYPeH4Wzn2WeONROCtyBrm0eG1pu2jPHNO+AV1dMb4q5
fmB5YQTAUz9KQW7dEdN3Squ3gpAvwp0X4aXvTb/afpWBY2Hb1oOTLicwsDccgkxVnlcdHfHOp4IH
dYo1PMzOAgxEduNsnFat4byYdjJsBA9WqyYhQ2MjEC6UE2Pfvxe4k2O04w/Diq1xJNKBNrEtXZJY
1fplJdgWslX60nYYsiKzB5jSBpHTm/yyNk6dBvF77CEQaid8p5R85RhHWIxuDT3AShbPuhDgBZIy
3VdTewDG9DrlVh9M3IbKFwzOzEtJWBTptuQDO0PJmwCQSfj6zPV0zMw0kqZNfDCt73WbxaY2NhaW
LW1D7tIUkEtNlns8HEeHYGmEzNhN7SwnMAtxDYepz3q0TtCvJFadvZlFyv2SZcepah86j+6XHija
VjmvthCbPsMA37RBH8lgyDVD+QzYqMC+cvWkVg5a4xqJjt4WqXOb5/RKDg5SljIN2w7+zxTyMmdc
Xus5g6tdet8OHYCdBSwKugauRcWisHSFClJo+IC2GFH0Vvoy93aIadJ24BIE5FwkE6iQ2HpF09Q9
5nIuwoLVMHGVXeCp+alcdVR6svTTbHgSpbknZY1WQduPIQVv7mO2pRHTvLrCufMO7rsdrnoC6mw8
ydF+IWWP3gJAxvDJZSqDd5j5JZ0JmHNQKolowhTVRlAxe/Jhsfk1r+3VqEHp1gPcB5EOp/104rqu
DmXupJg8GVD+FieetTuUe6ZPNO6LHh95ISD3VpAcsWVMWj7dg0YULQr+UEX3fjafmzg9LeV631M3
WNt078BLzcnEXes1QSZospgFgkA+vjcST69rw3/MqQODTiG4vOFKLFgZ5Qjo8K6gHg+FJx4R5SNZ
5p9DZ0cd7hM0CI24xzM7yGWD5l9odlmonC7pzTxeis9aqGDOeRqKbgpBmAccmhzGur5xR/axLIXy
R2NIstIKBsIfuEOhgM7mQ87SuHflR9eVUabZbe5470b92DigT1D7BMY5LOXGrQOBIfjeELNje4OU
4YSg1pqkQNpZw+DQKSKzW/00Xy1gRGB9SqAaBcCzmiDVUtZwBfDzZoTUysp/dRnQqWkLn0RdrB+T
Dbpwjn5zbRwAPUNIKhcsdg03KGDChpNAKYkIaINzWtYxM8eg4LP08xX0MI5Gb+mcQ68DDO0QZjAR
bFQf1lDDGAaBqs/RMSPpbUf4xiuG3ULkR2pNIZAOhj9zc9ek4AeY4tq1YJ7knfHMhXWPeVEMjkVQ
Du4ds/hu7VJAr0gPB71mZxIcKCsU1z5wi2uUr4xHsOfL/FowDJgc6P1dPNA49y1lwRfBstEBW7Mq
AYo+yODv0ZQssWZy7S0ibFAdLm4Z9u384QGh7WKzdy5OKyjwbP7l2MNNqo5VKmNN7CcFR7nexklj
Zq+aqRgettdGZ50Y9a4pmV5RfdyDkhvVHfHtdgqVW6AUAqdELMlAwNHuaNQT7AurSj8QPQarsyZ1
Vm6s2oLpnyOOK+8f9VAfVitnSB+6V5WLm3Ih8ISB+98qyWFxKP55+yQRtBDPu4hYw82Y0m1Vt/hG
S+Vr2MiiCD0UDA9aZdefg1n8agZ1EJSgToOr38oObKqee5HdpN58XCWW6Odi2jYs3/Sl2rgtjadm
/DANcgQpHbwCxzuqarnSKNodEOMD5Dsb3dqJtPR+rY13qxe4jha/a0HPk6MDrwVsuReMLqEzVI80
hYtz1egPU+gr1rW3DuqgYpQqOLtB+ELJKchJHjWDdzI6Ene5fCUz37m5+mpKPqHVb77YAj+0pt4T
3tw3gb4tFsPv7KyCghRFCoT3XCOpAm38urbhVlyyZ9Gb0aiW+9xG9e1oAo4ruZF0DDWVKNXgC2io
xK7rOkwHcQDEGnb/oGv7Xo3qhwwfpOj3hphjCuTYsmKi2Y7DfmIyTSYYWLygTsN2/9yslY/CHUsw
XXVNMACF7WCzmb36NOMYbJ3iTsI/HPbnU6Im6wC0KLrLVX9Ns3ZTiq6LKqoSAHlAuLFR04+WSXFK
ARUC4i6Dic5s7oveFPdNPVaotot9LkwZjjXvD5PNX9MUkPoao1ag7Hc9mWjYegaMNvM5qxNQQDzR
90/NNG20NX8xnb0vK4Mbamk2ibFY006TCb7zdLhWOds4GM2K3jmIgd/nzaJhNLk86hRjhRJdqomk
4ST5GLZVcWQcqmcYOZM9GIPDF/7c+ufIVwyVDCly/c4RYaemU95P98QiUbnMR7XQoNAqWdchKQuo
LEwduUu9h9lmtqsnU8RcazvySh3QdLkbxuy1RTMGla98YmlKY3yMs3JnDgQ1BwTDuQ5nT/xSunJD
LwVxhhh88CUreKLLag5wQybEnVA8Ig2nRYyD9hESDRhOC2SxpXNI2/ZXvRrJXJlxKytUJyuNxiXf
AacaQ97/wXN311d8W1AX7qXcuqmJceK5De1thrMNM8oDL+j5qgLVPNRHiAWeZcYAG5+OQmUfHQiP
nsriPtXH2jKfdFUeYWgaCweNLHQmzqKO/o7PRYyQn6QjtOpcOzCIZN0ODs5vHnyvo6q1zHcFvPCB
iqGPrNoMpKmO2VLeN0P6uThw7e+ROZY6i1wTMMSG3iphR8VibVRJd3VT/UotuuIzA6oyjmsI67eN
4aynWq+3Lko1Jflrw9QJXqYWSg0GLEhWW2dd1B6glGgw+2Ceh8TscdqYMGWFoWsari1UgqO3dS11
JckCR3vBQnNZ2yhV3amAuCzgFHgVNdT3lLGAVeydtLj6DnV3RjrPCTemLrbKaTpfD9ga2OWhSJuH
UUgjsmbaxojUrT8PdQdFTn2/GMYYF1MTrFV+Twx5I1Fe+6mbIpiWagXnPBviqcfGJ1wLoQwwIgaO
PVZq0qs1m577TF5ZTjZCBTrdp6MD55+sOqxdPb3ogl33pSz3NRRVAHFzSF50K47d0qwJ1SvqGinU
pnDbnWfzcKmKaMCug48VFPgxoNqyV8uMp9q0wIlebjSbj4XjjDJIsXkMo+kSB6QRIw9DDg7D0FSZ
GJAqJAVNxjs/r5dAoqMTTQZWQKzpOqtd91q2/UP9u4ZzX8ueyEcjX+uoc8gOO4txRtTG7ggkmnz9
RKp2PymniHtsORdZdTdVcgMH08w33Xo7z8VXUYDxMiK1KaApcr1jJtAn4y2uXLti5AFtF9P9Bj5n
ODnSEFd9X1t6i125DXqOoGya1w18ejOjqgKWVhEegLt2EXtEYnrVzwj/Nmxbun67Nh6uijNHPXe2
yLZ2Iu2wRSCDyiRQU7uCgBtfNjAZSB/tQe4sUbQ7NVDsJkgPuotmeh9XGVleGRgi+0BnDdLNFdWk
O5QxReu4hSthZjkxBCd3grg3ZKWbCm+cNiZOQ3aoOU7UlCUiA7kYdctT2g6wZXbkVhnCvkHpKo4U
y2U7E2yaW5VXoQHaAK7TAiZjhRU95hzKauG+MQ5u2M8TfIKbSPfYxJonFuVQt3jEThbmHVpuf5kY
EAg8f+3AX2QxxyR3P6CfvwGfdGtZxpfXUy+aaBbLsrpZp+ZGziQ7Ttoe/LxpTqtEfTdVnrsGixqu
UjfDQAPsIFSszAvxs34C1spCypZEoscXspLuPai9N8PIrc0gCyeZZ2EEtjXfrflybGGRi4bhLZFK
gmOvraTXrA2BEdlWphFphTDRehOqUg/uo+6EcgnODFu98De2riogDH3hIS+jyhVXcnH3RT5AQqlX
BRFBDWmV43cpdtAzvVlXcTWz8mPqh8d1mrYLk58llkKXAtV+ZvFwbpGTtOxkK/BQ+zrKeuvTquQW
RPs9G1hYLDlBE0fnkE0ve2LP7+Be3+BGfwae6S4vnCGazl2PwmyiAtMQq3OaaBrHbYu+dYHu9MKQ
AHOV87Bua9zIbZWi9oSNJDFxUuX0iDZvL0x/9K5dMH7btr6rVK18fLCX0sYzO8x+XSwv3BEn1qgE
c3o7YF5X+p1wjyngALJC+IBQLw1mh+wroin84df31elHv8IEAqOBmJh9jBrmGiBlf23rrZjlCedZ
Qjhcm63sLp0pyj/+2fHCCYpOPzu6vuJOdXQcM67ZEhYIN4Ft8sQ0zXjAUYDuS3nTW+RUlfUK9+Jq
a/QiRkH9a7FkxKjYo50apG12Xqu/qT0Glx63eR2XCmMRsiGmubedci/Bl/FIdz9Dh0eMZyLTW9sy
wg6ZDIaQQcPkCl3sEg+mfDZMIPWovl6WPJoYOLp14cC/G/bjOSyYGltEBqy83ZF/wToZzzHihtEZ
x8Fxn1XV5XEO4Vp9dijSTCcdWaHi432EQwkl4JpDGCTas6tT6/elCWchGGbAVthFJaDy1Z/dDvIn
q3gyLFxuc+4x5xnwu5m2WYTQVbwCmBemZXXKyWIfRtcZ8Fy6fUK5UYUg9xWnGe6Gu5nlo+9N2o3G
aXgjnlWi38GiriG+oVuNYMBBXcWaXTHVQSmWKgIhNO4qsu3HPkbyvWmpOK0ctWMrykcyd8u+Uvbe
G7O3cdVHd4EfY96iq9d5cN0RNq7fRKa9WWeHZQRYiawtWgHmHBmrcVYZUwcUL9dC05zV/rraWJlF
PwmlkflmYaK10f0Su6B8Jhht7U2rDlKXbJ2uBpCAhTi4dqjHHtbawQmam7dZ5S1I5+rtKOpX1yAe
2hckrgsP6FH7apjTk8nTKlh1V8OHm68ByYvnwm0gTV1YogyiMfB1j32Zb3JlrDds9a4xzKm3nJiO
ryQ69GNn7QcEqkObr19T0VQ4CTGXw2VGZWZiBFGO4tCV5VvaNM968q6cyQodB2svyFiKpbrjGX2Z
Rf4weLjEbK2FT5q0izyO32JaBsRcvRlKtEL7uXnALwvL8bqMhhqnqG6cPLaGBu6FRbpsFfxgMRnz
kI4XhQz4qBvfgHF8ABLDjdeo4yiyHT7c08SW4dzjFTAsIi8eQLi+m+Kosc3+U2NohyGO58RTae7k
rPbFULzOS5VkVRZ25yJNw2wctTfKFdS9MFXdKmU0oSYenHGtaDaGj8Fwj2abbYfJO6wsP2AjDq51
VddCMI5lsNLhITZaA7mmu6pDkzpf8cCpsTEw8VvR6mtPchW7rugfcwsBD5/wXEMP6C31Bw2fiACM
UeYTZzpCKOnTZgG0uilPpjE+01LEiOzXGof24qXxUFWR596VNVo/jlgjnWEt2BmPSn56hRnVfb6n
FqzwFe4JDxOGQQfrgEq4eZxND21U42Qgfa9xl/RdF5TWsFXeM5XXlkG2SnCfSEyCM4yb+mw72h80
gyM/2sfiqfTuhVUFZzop6uiNp7Z8FclcWIE7lwdCl9sZgYwXtzPHa480pK6Ka7RlAWYJpE1hMQzj
de3FFnoltA7tDj7/KTqF7A2kFnS8s7CxEOXzPCxseDAa/L2VAw+Hs68uP3GXoySNwAU6wkVs8Av1
Cc5OgBKwhMaHfYocsG/0BThhb7ODbrozflRwmR9hKdE8IJl7E/B7nhCIuFI+bQ0jzAR7HyHILrz5
EVMIvyyvGlu+LXxO4Njtw44u7OG1Vtrz3WzPJ7bwLdrTL5lYGiyImSBx45PRtvdNi0ImLX1p55a/
yPrOnd17Wy7JMsxvssDCpCSJmfFQoqqZCtPPx/658WiA/i5m1GjM8flNTCnanK+elFtLD0eT0bc5
9x6YOvD6drKOaJLFanafYGqA29UpDwOuc9c1NOj65s6FbT/V9BFH5vVQ8c1aGO/dUj1YI3qdpf2r
RvKHSDS9OhgONy2Y7NlwzIlE6wUuSH1/RaV9w40RNx922jCpaH2zlWGl1zBDGy5HpKwrM2rpc2rB
Ic7UIT3bwnNMyyi5HRoSclXfqrbc1PMbqbDGqCxcucRc3geFBxi3IYJEVEGSIuv8fYTBLRqrEAhX
W4Ynw3o0sReMbbkY5wxOezT8Ea2rtkcKUbFt6WAHhy7364SdAe4lGk94o5ywhQyIYCdDk2cTv6w3
DUEOBbjGaKJzhmNDSFihyJdDtzWtZaMxzkGXFL/Xu5oWdGkeRXOmlFZfqYVfz8OphEMbBj0+cpe9
hypl5NtpGmNsQxjEuNVZfcMynBV5zPAYF627B009WBZvWxPE91aB0WbKG4jcr9p+ASQDyBHDvcYc
3+/15JO0NYJ2Lj/xpO8LoXad+SVoBzsqNxF5FgwzfYSuOcxnJyzFMId6bRqYDbiIvPKqH/ktH/Qr
hFZzgI7vs2bmTYYxPMxYi5tWY1DmNglfVx6aIJhFqsNyhYu1VZqacdOZbzMD7GEur9SU3dZwvGDw
llMOOS7rIoPOQgsZ8X1L9Ued95+dgzkRDWU7YUxFp2CRKRJZDtt/dKqgN1lQQiDVx93jlr9yMmHV
McXyzTs1OWSPV0M2Y4XqsMjX2v0l52cnddHNHvyOnZqcBcMkbprqITNL/GALHjVc8hUWDfCNgu9o
UFg8WVa4KqgiUt6LBRETKBVHD2c9pFr4QqDy1PYpFR//R9F5LTeKRGH4iagi09wKUA4OssfjG8r2
jglNzs3T76fLndodryzoPuePnom9xtNPI4JdoI585Sqx01sz/7HMSK7xXcd1PhB67JIWMHgcK3YZ
zP1LMp8tFd/zsvhRcUIaU8MIPpy1vhJBpY3fMcEZJjdbIYfI7d9Wm9fL/mFCDGwQYxF3T9ro8f+o
U+P2IahU7MdvU3eDRLZRv6jAjeug7+xjUQFxDf11rjSCCSQgUDKD3H6Mq80UZ/G35cFgm1wfSFP8
l9h9inMY/ofCKcdZO5c3FgutebYRpM623IzGGvgdK4wKbONS9axLaRWZHv1RIzT+sLX8oxiIkBbu
vwUbWBuLyyKxNDOy9La55UIOMmjRuFRB0cE0tFcv+4N9aF+KIkI4sR1qfkoWXytLHa0p2ejOX2dt
/xRc5F5DC0u1BjENRWbM+v5sJcapSdq9dLWDdOKNSK4zdn9//Frzu6m6TeHK0NBEOHvylBpaaKZl
4IA1JzLbyKQLuHZfOWC2rbB3sUvYKAirqNXZT3x2LYbTAYajTU+UE20mJOpgMAdvJbia+JY857tT
7CpLBDwQumK4lOWHxxeBWitXaD3GUFq4cIunNXGeqpzv0OsDl9w0mle08rdK2VObNFh8PZzk8ww6
AsmHPXjcmcVfb6UhVX9Zil+zPK7Gm0ir7WDYQTtiQaoPZetcR5GGDWkypf/r8Qt2/eeEwaYiMc9y
Xh0ObO+xMqw+jz2Zl1pyWkc9GPMPey3Doh627TxESNqjYv4G1d/N3XDhj6Np9AJtBotuzIuiA2sl
1mPTKRirhVDiGWDG/bCRokBmwEhAEqyhYSXn1mRUsuL7Qq2HApK0MJM4HN4mE3Xl3VT6bti/kn9w
LZrGXePDMxDvTNVhAF72gXfcyY9k5YY55gC4LL4JGJ5NTKQ3pr+oK6dtW/RRM3phyyGTN59mawRt
9W5wvrbedOwEfYDae8Hl7y8cCta+b7DNd7yXEoSh9f8NS7yfzOkvcDy+Jofbetl4ZnMyF/Fp9/Pd
6rUX7JGsdIip4Ztyot44P9b601csiVWWoTLg9uV2S8GNiwS6Mak4vNLDMMqvsl/ajcwkb1BtbKTd
POCvYwJZ0UFir2I5GQphdjptXWYi0KyNDxlk5dO+UBQcQT4swj/gWNkiJtKCVi/J8irQtip6fuoJ
HDwR361gI0k+1q7+ypJ0WydjHwp92WdSfxtzFInFHOaeuxcyGJ0iTHv72CgvslPtKRnav0JAsPAT
EvpyirLfmXV/NT31pyx7ysCnTTv6G1hmHqMCVtXJd8kqvlyzDD2njRyfy2k21tAkVqnNu1tdobxJ
plfkat8swPoubclVZrWTfnF1ZE8y6DBkEe6y/8y6uEs5ozUQ0ZgDaXXySMrkBVBw2w3Tzpj9iBSc
Q1qPB1u2geizO3K8J3Kyr11efXtt+t/s+6+uNf7Nk3L3mNLytuYANHfDkO/WSkTrZIcj+q5NMbQv
rCJPQnjPeZ9tY56mnnT4regI48pAQntV37hUXk0GhaqRGz2DqDatreCfvcHdNtWzbxMog0our3B9
GGCuGTcynnfXmE6utMPaoI1tsl+r1nuf7HnbNC18QLN3merVYoVjUctgMa1D8XgMnQX6LQkQnQUO
mq9Ek8umfDxrtaOCJf3Q+18n/a9C+yF0hyV2DhDzta6ISnCBeWQXLnqUA5UeuCV2F+er05tro1XD
FqOts5n9B2g0fwz6+DX7UFZ199f2NNzogs3HddL2uJQxDLDlcDfZF2RxSQShE7oTZ50zdkRVsUsM
roxSnQ+CBGa6FVqHF9A03qWOcG70rQdTOLrgoV3fvxoUIJKEg9TKrZxPxCbjTS94oPUKYJbrqUWi
gkKOiqu+1k6OjXxROdXFTpd94qg66iXSCZuwoyB5PODp6P/nGyaERum4PLsIItKeCvE2Tr/RHxxH
lmHFdxBOybJdFr07T+gafdPYxqLMAttRM9auGgeqYUF5591T16LQc7NXS6MauEFszYQLut0k2RhO
HLe72LdAtqaqCCGSAt+MRSjNsr85pm9/TJPa89t8mwYmPxM+bMGtG5V2EWCcRtQTM59A5rcBVSYH
1dTuXnfGN8gtZ9Mvza4TBdoNwwj4dVgb21JBYtmnprdw5nYrwCCXOtyye1mV92sBF3HUhA7WR5r/
/i7Gul30fGdLLJg2jF5lnMiL37bU2xNYf9KkdzakfkjWxA060/xpjeVDKcD+TttSabbTpYgZnNqD
1nFt9zBv7VC9Wz3zQZdNB7s2Fd81QQguughBxeCstSxVWUirYLzxDOO7acStmORdeh1D6IzJKtm6
uQnr5UTGQvznAApOW+fLMCkNpHfYtIV5qF18GPSmczzDLhQrSA2L6BzosdPuGk3WiDB06zqb4JCm
hfyo9wTIp27uPLAW1r7yt3e4uPOYsN9Wj71tRvJE0MM8xk375pKpWJrKgydPniaPXsC+NK/GDFvS
Tvt0IPzHxSvbFGuwtPNz2iKuJMCU6c4PuUgCWtCOju2+0SHwPPjJ5xQP3pvj1htoLQKuEdISdeGE
4FELYzEnE1rKq9eSYUM/XRx2uV6EA+k2qGLAgZnlpoFyEmW7wayXLyQzROsy8wsw/2AedwCxwUjM
GBXohJR7g1QIUWiOdTi3nb8iWbe55kL+jNdyyYbQImvUHcYddrkVnjeGPS3MZ1UzhbmO+suXmG2m
uvD+azVxMhUJMS4Yf2IzevZRXHI/9Hbzjz0iHMb5oKOzVH59SKr10FXNlfj/z1SJ9OJO7rbSxOtS
W9+raV7zdtnx6cOiNd5FXV4SQfSyNyj9KZ9mGXpihP4yUnJJm/7kFPYxcdKP3Ehv5Jl/SoYpajbe
zBKdcM+gn1j/ZcN64RVkYsoU2jp80+U0v5XlsBFq/mvHMKZ6rl7cRpytpLu6SFdcJskRILwbHtcW
NWxVNz2hUb05es+kv0QltXqL159axz26XblxBIE5uRNqZnkxvC5c23Ev0+I0ds1FZOZ+qLqj0dnh
mkKmaGJ4lWt97wlIYbb81OdVUKHGJuGr/E810/izaB8UDD3lM89CZft7j88Z+2hkF+vPSvBJvFZ/
pJFs2/UXmn6bN9ausZqdQHzAkXUwHJIU1Hw2c0XdY1YxtbAaumrX6RPJle5BTd0p7/K/pj5fSKDf
eSvZZpApGD5SZqN6PUy+tW2V/jIl+nORO+cqGe7o9uyNqS23gVXCg/2SifbPI5s2HpNhk87qGnf5
oZAYKBTBMgSF/al0dS899iN/sM6iNV7rHN5Z+iYL7yMt17Uvs6e9ZrntB61GCuDQE6HWDGTezXdU
ftfEkCd9jA+GoR/6tnuex+GYIlHauN38b5QSUKcUIzuevKvUG84doG+QcvoNsXjgJuNfvdQatH/1
L365JtBW7ah68dLl1u+co4OHn31HqbDzLPnZxK4I3LY6G4YVxelwMRa0e9bU/2fO9t3nDOLWWyV8
rLzXzQgxOFvTwcfaNlfudupWKzCd8jgrkSEZmf8yhAeG6XKQDMQclMVp6JyLKluEGTU6Fi2f37NJ
beUkTvHavmSAZfp4NlwFoQMbNba7vnr3p79w9obVbTxxcVPGlyQ+UbYaDB3FMnPJ2xsfSBsOZOMd
PE1Efq6OaU5Sn9chr6mKTZNp/AH2gDmJzNIMZgYM1axBC4ahGdfH9StLNoH+oq/2qWjhp9B+LCiQ
zHF9G8wRF0R9NoV40W332KU+UpouEDlQf86zafOADQ5foMdeEAtI57KsXprF3aHNgpPuotbOT0ui
fSjgO42gIatxT7o/XBBb3w19fibOZ9oIb/ivJWhncWNKo5whEGsfJesgw74aEVS5nLk1goDO1s5a
gsB1ZopaH4RujErFTNObTuo8KqOBu1GXb0CgLAtYFUPTTG5Kck/o1rtd9T+idM4tQMYE9xn06ZyE
TmMRWY8D3GXXblLuXWs5L1BLIK9ik42wG2Ctt3GYwtqEqmdMDVwvjhKHCoosu2hxmlC4OQCYz2+Z
rvZeP9SBYTUf5dQ9x0m+dcV09K3uq3Ddn1Grnd34GGsElEmzQtpQYsFh71hPSVwhDG9mRhGUCMFU
rDedfJeNCRJwWpvhzXe1a+8B3pndZYkhtQqr/agMl8kt64+OmPauY17F6v7EDyqtcXQqa73lKRnX
KWhn5I2xZm6xFD7GMFsAoD8SGnszOdqU8PmJfbcW49avfA/9xqD2dzK0nTUAHHQeJFKV7XImYp39
Y1qTB/E8f4HMZxCgfmBrxsXIJmD5Vl+yYyIXyh2HIts1zP57zzFucL1f1toAB6R6aGcF7mH49bQc
0EYj05Kp3OrZW91RfNAu2y5Xz37/UM10ynmx/HZHtuebpdcIG9OVh355hxE6NQ1PrvLPk3KBn1lI
pZ68TqI/al4FvayzLRsAXZlIvsuEpaKaptPUx9FqURXWu8tHivY+yZgQrIJtdRmyUIL0lj607Gi5
OCG5vDId/81axxtZin80Xx5b1JfMxz5SP36iNZ7bzGCG7moPeGv4A2gfWamBcrgvABn6TacNfxpR
9Bvqk/2NVrVPRkGvZUNsrm4PXiC8KtL1cuvqTRPkKUeJtYTKylkVpfauJfBzIC4RgRQ+2E5plD99
m97kCtzqJe5Lbfi71PXuSd/smHjQLY4XrRt2piOzUBUNezsPW2FO+06V116b34zRuK1T/OxPxm12
M26N5c1p1d5K/SfF+gYreC1iEEThNaFuVVHnJNfC6EKd5aHHe9w63Ubv8D8gVzV6BHaYcTRj3OlI
ooArPgrZhc4qH7dVNJfyuGj6dh6sJ1ckjx7ybZyXh2Yczg6We2egWXdMkPPykn8XcXq07fGlr2cE
6aIjx0DcAPRO5oSiXEgDNrvnXbfbaVvGMwrm7ooJpAq9xvsPp/yla7iFG9lKmHz1j47SQ5nm2hbc
8m1uKTN1UvfDWjh2wZ29OI8D/QEu+mJ8slNLj8iddNgqkSnVlf5RPK54zrPntOmvsiMsrXZHpC4K
8b1lwlHIqV7gBlkWymr9Uzf5wYF+0Wvsd6qqd7NyeIFH7Wj3w9W2a7wcUFxms9OS8ieztI+s479/
SOzdDOBdch5r8UH5HqMkMfPFOC1R1vq3mmRXizcpaE2qmIDbzrNl/BvrDIeJbVLvmvX/ZdBHMusp
fi+/cw+GSq/FVZusnfPANUYruTtm9lykGQ2mo11gMoh3pdOchVlcBd8H7VNTyDEcVs54k7QPVot3
Huvmj6D0MM7tc58Qsa3cH7vU/i0Q8CNHJ6gznD+vzswhMBC4mhb556ynl5KDH1XN3WYRj/h5P3Ja
z6xpe1YwYmGHFzM1EYGMu9mxucj7rcf//qrwvyCc9xUiEds7jJwOTo8+YEhRUI0JaqPlHdBob2XN
wRU59TIZNie1nXOY4tGHn4khYin9BK21s/HmrOvBy9dns1I7o3W3i7VesdIQoZNsE1cPUboCvg9g
nQkVt6sQh1yMUSHJBPEKBJ9je0ww/Rh1s19j91l31clw3W+0JkC4WS7DuJx34Ex7Py7PnKKAybkB
jutQbRWr9VoM6dlyi6Op96+zYGpcibutPEB3tYpT52dxMIJlHxFHPhCcCalNu5y1OG93wqKbcXjo
Q7q0RtmMbFusuLdS7AH6bG7TrMRuYH1OmnUoBWTEQEDEgP6YuS2SDYLjYdpqmfU+ZxaVGdrFmV1C
dZCk0CfMpdaW6cYWHbSkMuHvSmx7S5UtQb/Un52ct6TSn4uMWCi7kgA//Ns+0lpp99Av+nBP1fL7
UDQ0GoSP037miaSwwAmWPrtI5R2nhMvKGD7itXsZVbbTKmPn5QgHq3nr9OXnEJOS1UzjOW3QU6El
yh+yYLWE2rLeS5XseNJd9DGcMahnkWgA1c7HYnQRAHQnQ6BocN7WBcFMPg+h31Y3S2Y+oItx1Kvx
mLjFdTK8qAWcmR0NWwdBtRbOMMNft703mAREJ4xA5lcPGtaYaoc0MprhuMLVRkHTo/gbSz1Mq+KF
j1vCxfFLc+nOLiEwpK/dlDnsJS9W1b0bXXmDM5xCV1/f2cS3TTxsbJDdvqpe3XI5pCo+LQ5oarwc
JvHgjp0LTo5rM/jnvq03y2PnNZyoW/I/qzL3vtGeukwgAEEd57ZRAv83ZfJa9P/1DqDWmGqYcoa2
5IDuIkItzoshQuIFd4AVYeItWwNQx8sfp5jBm566KcrIkSbn1jM2TskG7GlRXRD41SPPXiw6QIR2
LdqJTQSth4VcVOnTEaCBex/1QToHokhD0XbMwy07Xhu2FgnI5b2AfmpFETg6fzwJri51aGROm7Rx
mR47Eb6azE+IXCW0ce1IuP8sZfbtl/5tqcW4ScY46KCzXMu5j8L7csjjtenxXsck8CX5y22zH1rj
gPkJR195cAqUrNodfdU3BeHnwqFdOzPPQwmlZRRv3gxONjKyVI9W6WR+azPukNqUJ21oIlxOQcWZ
Eq//dFE+q0wEQ6Ve0tLDMKDuRQMjE3f31VARWh/YYox/M0NSQZJWM2WHcuLGbXFZ+f4+mddTt3SH
KTHvcfk3A4ZtLfVvIQjaMUlJ1ckgGFWxHXxsgLFs+QRVC0Wu7QqnuAlkmS0AclHS8pxN23xYokIz
bh2djhuMv2Doghqd9XcQjhlo/lBFEOWoKZD3MSQs4vE9VgbOSqK/KgRBPULGgWRW2V006ImZXehB
XzfmdG8rL5pa763WfmKaZsp03mdF8dFTCotc3g+04Us2D12Bzm2a8UVzltBNlQ8WkEkf0CHE0ZQH
ncL/hdKY435TmmmofFCWqfi7Ot4Fy2QIdBcts0K1+OA4s5+EdjF2W2wO9Qqa2z3pqbkTDjH4rXOQ
/MoxG7M/oqiF1UyhZdtRnLuH6njEaVw3zt16MPYtmTaThiHRdZ8aSz9mqdx5rbho2j+k5huPCSMe
xHcyEFOg9SerFPjic84Y1ogK69A0Q8cVG8tunnNjeUY8vzErjvbhx4EPokpx3RjSfB0KZyuN5c1S
r7TTZ4/S+SaINXXy6i5y4+RzVeq6iIKVjTmOh9Ob5o3RAfgrlo7G3eQdUDLDe7vgJmjSbV4Y4WKv
GP3qrWamZ79ZOAARK8nYjzIyb8VcHKqeGIJ+itp5fipd4hDr+DiWake672kWLnixC6XbmKeY5PxQ
cRF0TklDfVfz961bXT1cCuCyG1xFSFb8m8wJU/HydjunLmi3cxqBHPp6BE/vK+T1/Tb2xOdaNRrf
q7PnSvc2o+YhNlToRJIcTJPg0xaD7pr/zX39E6WnC+BW+PHBdfl4jvxbid9+NPagfR+ulIfBNP4g
og4zHxrYmK5+jZ6WDR8xynva9odiak9FZj21PrH8CHbC1cue+3zp8CkUkUJaMljdW8YtB06DnWoZ
nmDrorTTjonCyWen0TD+MRYFd52GvdbPAA72b2+o0KmY99biWCAh1dPsOBfmn0V576uMN7PFh9Fl
JHhDGFkBjOCc7fq5wBAqfGqPcFQyjqPHQB7AN39K9fyp6IaoklyiC8A/S/p1LsutvbSH1EvogIIG
9Nr8jMIsKIv5Ze0GMI/yWJtYj6b2YDII5KMRVEZ2qRsmUHuMj66hRXlvjkGT0B9Ck5jl4DGaq5bf
peF+d4lx9wfYNNe/J1b6pdISSifbdgwWnmUgBfW2VIMdNByEpqcdKrxoJszRsBqsAgCs8IwnpzOn
zeBVz1irN2697HN6XuzZwoFJ34ME2hXjVy8FYQcgicXC2yU51dgBWycL9Oe4QbixjPyg+tAO9ZYP
d2N9hDMoPoeVvWCxT71IUiZ0+9y6/bPhjSf2t7PjUZ5hoMW00TZKqKWq3OWAoZlGgbw23bwF+jib
+AEkBAhET6Z3THuS/VLewNTclBn/rmPDt+Bgm4vLCpHVihW5DjLXypq3bUMlvd8gUmmqK+/2saVV
OjLJ8FaWieUm2+tVj+7eelHo7lACLS+dDTKYNFo0iurkpApe050CNdU3MaTlDQ3TQaacOJSQarSQ
ou67Ymn41fL+q83titdHwX2W7TmnoMnWhLOj5uwSu/K1stpfs8fb5JSn0bQvyKMYmlL11CnziA3Y
4+msQ9/KXrS4O6jWQOTh0D8wzGHjev8GzaxRyVUgzMwfJcIY2lj6N02KY6nGD1SC6aZPBGoblV0L
XQWTBokB4HjPdMN4UMAfQG7bVOmHbnUvpZoiYH2uXYc6rJQtwKyTrzonxMzJCb/RURvjG6IpkeUj
NBuMcsao/U7ocDxjKUK5Ov/GVjuXRf49Ttab2advJu4L2ih7TDioUrJBkjrQeOQ3jfhr87R+km1y
Q/mw7Evb+LWk+tdo+t2cjG2GObnEFaHN6pMW+KfVENsV5I9vEtS7qkOJaHcjHQ85JI46bUbnZsf1
ZZqxP7vs/obcJnP7UhUs43Wt3pO5vyJi0cG+0vdUxm8MvYQ9cDA6I30UNph/OqLlqZdj1hi7YTFh
Mh+r6OAdvccobJjv49qH4Bf3CiTEZPJtJAZJzXxXsb2epoepttFRkSbzSzsMGKisO+dTsknxMD9m
ZEtfaclAKKCbIPkFKraOw0SL3bO1igDYNaRPr9soZQVWr4DE0yBB4KVDLpQGgcsFGtl2+swQ5Z+l
Av6tiu2IbXGT9/nOGfVLGnN++/F4m2hzXimeWf2UPaBxkRm7OjrJ8UVblihGa2M3zJOrWBHr0wth
9PVT9VhyFMFfPB0qGH0dzsSfX9e4v6e5QWOHRq6Jhw7TBGvwFEqjbi55KWhm1ZwyzHEqbVq10AGf
n5O2uOlTs0Nznv8YSf0DYUfKglk+Y6xm/UlQk6g9Gfr73Iq9w6Tb34jVexgnaK6pabYoQV48s/pv
UMgQdYCLZSYOj5eoX81tnjh+2Gm6JII35zSueSdrrjoSZ+GfqBp4HtcvZ4b0LAuu3lGTr11dvqaz
hjZ7eFu7MdKgBKcEeZYzcWgh9VgTLTLQa7B0yg8/huxwx/zJzycYTtX9sYX1NTnGfnTUHlvps5G7
QT1bUe7OfBT/BaPDzzKPl8Jnwdfr+eBM3huChe+KZxJlDpL7tfkwLevUTfW+0jkXCh/rtx1f6t7G
wYZx3uu6d1m455GcvEBIS2OB1749ALSe+YdXHo2vNNOX2eSqEWV9XdKVRLTpXTXTiayRUEkXR5j1
tVpjVGUkUehkdVge8o8+AWUTBSfc4FzbCvhGozd703jTeS2AYZLuuUaoSG1JD85XQsOJ6zKBiDwk
VhVljKHe90yGZfM7zNm0kW78niXZl60kztdpV8FfbvoOhKlYrDNjBIbfxqfF3Uc15k8frTaIzexq
xUbI7IjjeNh4VRuhb39zZ+tmFuwviCT6pqIVID40ItOpeUkdyAymXsOOXCgQB0IzkMl4GlLxqhr3
q9LL/zzbhou1K8XD/DCI2WQUUD3wrNblNy6WV0toxZNmzHiXtYf0Afp5Tkxk7b0VaRJCzvOUx57b
FcG6dpLLudTZj2rU+fVpqbu7WnDQcKZt5NCBYJIWoznb2qzcoG+QdpFNcmwaLlG7A3ztFZEFawFW
ZFm33MWbNJhfpPHsMmWDOqFkHmvEF6UN8eZXLSjPiM0bFRqOoZ7kDyv+KB9qIIYJ5i9jufeOfhxc
AGnR/TMs/RXCEnlgPuyM/oHZM6RgWkRemHPE2177ZFF40OTJT503b0Q1kPyCBiDEWrRsVZLhrLLQ
ma5F/cozj98daLXRW1id1frsFpvYSkCCNYdAimXNmNrcqfPGvKwhbElT64wLl7LM+KHt8dR/y9SR
OjPk3+WA71n0OBTspvucKrIQk2r+5gZyNvmoW4Rxy51YJELVuQuH1JsB3PzPEhXsxjHNEx7lt6lp
IVP5PTsKKH/k05Fr8yFddLCNh/kt9j/7hZBnDOKGZ+JXyRcWuObGwXjMF/9sEZdHz0eUp/MTcJWP
EWj5zeL6vcjin6Xvf/A7LGEyzi/jOMm9ZSVIKokYaMf2ZKVDsEx4m2z0zjVOcjfz3p3YPfWY9ary
vS3V39VUTxhG6NNuDI5wL2FHxJrYZDoExQxPN10L3z5jEMTwUMmthm8yq0wwF9mfyrj4kaxkZSaa
cF1QQML5PTczuX9tNYaDHGfkbdUutbC895yc5Gzk514MH3ImRyyty5NDxmwptLNsnK0nrbM/ABKa
BnaZhXfbHGmVFs7QHhD6XyUzFpTEvopbnGvl3tMGTFIL5w/pS7PfiCCvMRXOY31E2c3+4v1jLboM
moaBDhhhzk4zwGKfoVeS/mmqq71fDchp1VbPbSAhc4G5SKCNtVP+GPaknX8mvHG+7jcbe+7ODddT
O0B2gCozpBTLL13BqDwQiaS2tQZlhbW/yt9tL6eAtUKa/jARD0mNZzNvmDmJ4MEmXkbrnDxTk0in
tHvyPIEI0nc4ZKY5sL101/eoXgrTf+maKVwWNs3yEXTA1//q5SXJqwNNHfCx6J6ycjMnErrLPUJl
jWGZpa9TWVFQloj3edH5a5ZDns8hrYPvyZRuC6x6+6LIxNU2qhCP5A5YMShW5jzHMt1dpZO7W6/d
2em0k/DSrd+42ApGZ2OniDUXJJ6bpOfaHXXwdsW94Y63edCOYpw/6YoT0JpooXz9VZX5eVHZk9d6
3yu3PX+By6DgfOVUdAknfpsX42pbxGWYzDyCtXyhdSSP0bePUPB2q0dmU70MLEzr7L1CHCAKj+9w
PM+5VoFOZ5cxblFZls951pxKB3ZJr26OXzyNsnxdHvRWXdVbBtXr0qh4YyICwmp7sgWk4PS4kvv4
AGaG80LNl7wHa+l0HKGWvzWK5ilJR2audO/nCOUM03jCgHzXCx1fFAc9eu+db4FyEV1QYcpTu1VX
J7v1z7ot9zjecAxUxHEUcLtJzOgxCwSiqs96Yt2nT9fnt0+V1m9clufR7nbUzC2RaSDG8wdRbmoY
v6Bbu0PCHR9ljd1tjYwTpMkj8r5GqFV3Xvb6qhUwqnz3nF0cs9i2SF4Rua8OsIQ4yeEQlc8Vt3oE
vUj9gUmkGCq0mO1/+RVrch2JAQ1ssWwtp3+lNp5Cg8QL9QeUO2i4/BuUTIzlSEG1D20x/3V5TmQM
yQDBPJVPZlbIF+hnwMnK3o0pokfRge2wwdmbzAWKz20e2L4ysHjXu2TJj6Ipnzq4H124+8clbpN6
NQzAQlW/G9I68sBpcg/Fim37j0WaHIJxbRzGze7HXbkM0VA92tn2pZ7wtqX2c2zrf4qEfc1R3gc6
nqPpjlu70t98UR5ZOtg+WoWt46FVHxf9ZIygeVKfCBfX6n8Fupy6lzlPAzkrQFlAieNWiamO7JkL
1loAirXieYaLFaXdQN2t8aZssQAmWfUxmZ2+K8f8b7wkXxX2r7Bzs2OxpGd9dl6xJz3ZNkLkAqF+
tuS/juNuPAwNgS2TW8NoE+Qyey45je01f/YSIjHq7mjmxZ3WRZQYLbDyitusmpzIwU+JA+jcrdCy
Zt995ijgrZF0nMRFcWxpCXOePvDgMR5m7vxpVmIJBUs0yToJa9T/nJ3HctxYtGW/CBHwZpoOmTSi
F0lNEJSogvceX98L6gnffYlEN6MmVawIIHH9PWeftSUTHssczRvCbhtZ8QP79Hsu1W/BhBzdr/ZS
SjVaU/7tiHcpFgeVqEE7ymOIxyo3ypARIJEJdtcDmuEauEkVJAhYa0Il8p4Tx5NejYgjg72mEGDU
HMzPYm38kwz+bypila1mlLtOqW5HE8p3oVO34IMLyAqqhytvoMFLRL/I3viV/uuQFwMbymSebK8k
wmWSP8nG4K7p0IuNmXonN/OellJ0VDn+TxbEBw/Zi0mmbGtLFFRmE9mdGrO42MPuzwJKS+FQgBAW
rf5eB0q147gOpkKXOVN2L0jsH+1W/wHF+qrpi2hLmg5J7/RTsqZXisMhSFNGlsUUxiNN1xyUfH36
3KDLwaduIvYjf8Qqxc5NdDVWNRi9+KZLkqM0GZ8DJcqFbiImgrnRUeMWUrtlkWqM7ZpSGU4FHA1Q
BNfaS+FHd6mSHaZ6/OVp3TMUud+Dnv6J2AoCp/nksus6HTEJOEnG0UK4KtcGZaDxcxtOV1WV7PNa
QvceHGFpMOyo+fSDI9GauYqS9DeaAGMkqtRF3m1UqfjREAWiKt/fJEbQum1fIfDKMSb0jN0Ytq9V
TJF9DERxr4XafLRFHcuxda8gEJtiyjAKqhE3QTxEqL6st2mgsml0/Le+jG+4GLiZ4R1VK3+oabi8
dv7I3BQ2qhW5HNlQ307NsYqSJ7mon8zAJG+j02l2Ot05RTlslBZqiJlGv4hxX6GIvqt0BgjZ26vQ
Do9jP1w5JK03plr/qKDvVb6z5ZR3tCktagHZTkFTHTVriDbWkM9z4LVT8WSMDDfUqaRUzGGrGAMk
k+wXaqKrGjOycuoeW9m0n4CL3Of98JEbye0o/cngpFDd/19U+j/JDf6c2S7N1L31dfVpFjJgVlIL
Mqc4BHoJGnQb+BMrxqbs4CGqaf7UIdsvy2E3cKm1jPQY55AeK6IykAjuIsQmE/l8neJ2KtjQPFbj
ddu1MSk9lQr0+tnU1Y1f2D9qo6CsVXNNWFrcjNJflqWxsUXvVlglh8v8zQXU6D9E7Bc+nMTNCDW7
TokyOTKy+2PMnY1wfmXvwLtU0e/LrznH0YNBrAisuzHXtaIukTNZ6S9KdTayjjipWGGILpBlFYFx
N1LhFKNpJMBRPo/OYxqvWMwpMz5WBNvNv1oA20lTOdpqbICsVdzZHKH3t8NvwngP1LlPH5SHHdY8
4peQvIpA0c4QP7dcM2bUe3YydpArWeg3yq6mkAv0v3rSnxj0zQflf/s1/5KldhOouVELNSGWSMpk
kI2oftoq3f5ydyszu/pcywl4XIdj9VRLMYRhy/nAo34fesMfbWJCBmG87QDF3CACnXcYg/UxjD6a
iNTN5ZcvjTWBp13WaT0NkR4dhz679jnVdn3y2BTOCj15wfXlH6z/y4ypiipTE02KjpHhvY5UNaZe
dZWS54/1gKjR9PNbXyELDG2Ez3itcmg4ktDYNiVHpORO6R4uP3yJ0C0LXMuu5Fhgew6BUbwM/COn
sWvlR3qj7HFS2OUr8Myl+SMLs75D5BwNMWj4iHy7OzGYuTLYOxiuZKg26S7c2StLwNKAk4U1gMBC
ZFg6jFbpSFHFgXDDybiawebrAOv5UWfGtCysBn3nOXFY4gc2UKEfnBSKRTPEYf2fy32iLswZWVgC
4mjMCek46bGojBvCIjrRRsPhWjO+9JHiKgRCd4YzGrsOKFmMKkXLyTN0ofR39ElE6HAbOnP8jGPT
2nAfo6iueDIsjIadRvmVTsS+L//QhfklC8uGZzu5Fee0Q13eh6ipM4pX3y4/egGFLwtTt22HSbNV
sLYSt2cyDmThahgsFMCTpge3oiuUpYFFUYvT5RcubH+yAL/GA60shgDTqqwKn8O4+jXJnLAd7ykO
ZS6xCkABxV+1JDzXwyTEHWFOBwR7WjQH1EYb6V8jVD+UIf0bqtW1o3MOsM30oW2NG4UjB6rIcNNP
zpqbwbnvnN8szndqleS4480kJ9A6ht1rVdbkrrMruTWmnRZlh5Ck6+VGPTdR5pcJ016SB7/kIBYd
fftt4uAnGxap8HYbNMnaznxuDM6vEKZ7gbgjcxBVHLnr2a6+H45ttCf0FfzHprmFLenmR495sTLk
/23D4tyf3yfM/YqzMLBvjknJjXKYXxcVewukEEU7W5QiO/+QFntkLt9rQGElsDXdy1rKnakiOCoc
ljuFONXPmWZ0+fnnNv75a4QZDDYnRlWKpZdqdWTq/8jOyr6y1PPCts/yZRVhiWFNqSM0gvNVcHOm
an6n9L8v//SljhdWCANBYJUjoT6qxU+rI4Z6V/Yrrb70aGEtmAalsgYDww8MM6jCiLk7VYcanPrl
X/7vrHtmDNnC7NeHATIRQJojFdc51bjpr47y1qBWP9vAhFJKRitBi8+Ijuv22OTUHITZQ9lS+RwE
uRt06naCfW7ARLn8i86ttgwDW1gUpA7QK0iY9GjI1KQgeg4Ke18n2ZUx/pEHEJMl7hAThLXLr1sY
dbawLHijaY8gEvHt48ZHvTOUru89WFgMulHXFS+V2ftzAHiyt+c9V5cffe6wNzeROO+1tqNqHnME
CkR2Zi69tF4fuV3d/IS9SyNpa5vqUuPMf/9yqtQ922yIZmbHSf9bGG9Kv7LBLcxIW5jqOIhZnSxT
ACGP+W1me0fCE66CCqbvwxW7l6VXqP/zpxtFNahNkWZHO3odRypfn5IGsR9U6st9sPB8S2iaMRq8
Tgrs7Bim18V1AZuru/28/OiFVreE1ulK21f1HJO9pE1/+P24TdXw9vKjF1YTS2gVPykxj4kr7IMy
6ybTnKdJL66asGq+2SrCQmgHXjqMDWD3LEWYH//pmxJi20nLXy7//n/3mTPLlSUsh3ToKEkN7oC+
QiC2GOtd38TPtRNCOm5h3ZFtDIuXOMuvg9x5u/zShelmCkskOpUsLXJw+7I0PPapYZO/JxaToSt0
im1tmCvvWegcU1j5ClAYsBnNjErnZqMhGQfzTy4pWOmbpccLK10aI3IORoD4Sf2clG6bIBVE/ny5
jf5FH850jCksd1oXpjC8pwR3Jc9VnW3tcsXdUNZxBf5+Z/3NHsLD6r1q7u1zL5s/8cu65LHE5ZPa
JMfh4D/qe/+qPnQ/ke/t1hxqzYVDsSlMb/bysFNbVu+OTNppMm1vn5r5SzPC+WemdyXUFHN8gQkT
7hsJLINT3nXjhF0RJeYw1QhYBbXWc0+yobx54Ci95oM6LIBH2EZkuItQxLbLFBgApdHRy2j85MGt
INa3Uou+xzymfo9kyNkXeLWlDg7e/nDjy71rV+0xb6U3X0XBb0cQcaCMAO6RmAxdGv9FAvizADm0
NWtYjiwf1O3slEBGzmyym2v6rRGn+wSiGFWVxa8gZmBnsHlz81RouD7kGpLt5NdYrR3sluaPsJ4N
VhBmbc24VibuiMPnRMQ91R/t4p1gy+7y+FtYM01hYcttxbEU2WCnwqOEePN1iT7y8qPPBgzYbv+N
kS+jDcYO+V6Vpb5/mAc3zsiH4nq8n53DUsbcWghn8T3C2lb5sh3LKrlru9hyHwIkckhfBsr32423
8bfJQ/aiaSvzVV1YDUTzbUfvMk5Tswui37txne8zx8KHGZTIOCeHuhxC3xSFD4PW419GOieLnOva
Ut2xQZlrIonoTOoWxvY6ZajNSkuoZlBu9I2vGuS8yKAY+bOUeS8dfJmVXl5aZURDbxDAhSrJKmEu
izrfKjduJJwoBj2kim0yr4MxOmF98GB1060p6y+1hT3DlOBokJneNojhx+jTyq1i6fZlCOtp4+t2
qBcM65nlsVUO5lbhsLHJiZE+YxGyL+Otc1rzKfsXNj6z5BnC+kpG0EQ/Pwsb3BEGJ9KyXbKz7xVw
qa6N0OdQfZiH2b9y7Y0LBxxDWGM70h+I1nuOCtBw5G7rJMq2MYxNiILg8sRaWBeMeS5/mVd9qjTe
UIT5EchmrL+25BMwa+0ocrDSlbDo0kcIS0/vFchL4oEAdq28Gh1527bzrsdMOwxjv/IZ88891zPC
0tNRaxdMipMdKV6+0VTNDY1pe7mFlh4tHKciXUsjwAbJcTJzUuQhZSTPl5981vmdRc0QFhs71oep
DE2urC4Y751/heCvPUybYKcCAdsC/t0Ge+72Zr7vDuPRWFt4FnpENO4GOGNXpmxER4ViOyneZsFd
n5G6iFeabGmiiN7dthxkTkqo4qj8cd7aHzDS9g5mHps5BONv4528i3dk7Ly1981D6Uz368IyEHmK
DmHPmC+QZAap+82BzWu6C+9H3jWJZX3a7Vgei7LCEGcoSGurXXnb1QVVQZEJFcEByrTSqecb1xbv
zopsmrpWE+loDv1e3SLhJ7oN0fC2P1AS+P/oeqqdPyNBxvmf85eyZDKoms2RD6lpjcQTPNCuR0xh
KdSnj6jXwYCi2kb8dtBJ6uo4XaBEBLB43YA5qYJr2Cc7G4oVhJdNI13rffrQ1erGgLqHFfc+bIqn
SMJs0pqukim572Cktc2pJul+ucHOb4K2PbfjlxUIZEDlTyRfjx659C6PDoCFAR46h8uP142lwSG8
oPI0uUmyDGUqkJgq8A4qdPpKVx/qnkIQo9YoBOHUKpN8wI3pARQM1aWN2bkAnuXTRK34xjNlf1dE
85WA++ZNLNc/MgsVo5l3v1KtdY7NVN0HfUPpar5VJ+Neaqy7sIZU2esZ2TPT/2ur2s+2wq7HMN5C
x3icrPKxNKPf0tBTcN5CqGt9/6Ul1LRX7elFHrL/7ErtD1gLwe+EcGZl+skJoIJzlHyJJcofzcj5
AGB6agoJLRSnYquBlqj3VMw4T76l3OOCoeN5ZDyWEZkBI3F2qh3aO6Rrd46iqBupg8DQtoCJFO/k
qeWrjpx9bzqpfeji5IScBCEDUDGXYi1UkZ0OdcYeXu3cg+Kk2foGC6d81zYxq1Q5kJAc07cO6qXn
B1dOjRNGFDxJKsICH8aI2b8PU3MbSgOw0ekz68uXoKT2T6VQHu+aj2BMXoaU2lQpyWUXe8vT4I/t
jqoqIFyEUyvqsI0ILFyUKu3Oxul3Syj0QdLy57Eu9s6gfbaWckxtZS83/hGJ1l0n9dUeywNIimEG
+E69Sm3I+WrP4NeHZ4sgPyXv0fvQKwr4rb4CR24/th7oAn9M5hZHYF2EFTzJ/LoPo9tSrlDiWxpn
fRCtGYWY9USGrwPcMVkQlYH2NnqOktmm5m0MAdE294HT35rJ9DCYzX1kmK9gYIF04mo/2zt4CC97
o3qMmva3YWoPetb8J5VetamV9pc6UUGWeMp9LXl7dVRVV8PW61CU4QE2JgJxubsFGHfbKBWOrL38
7z6xlau5rqL1X5o5dVBZ2YdRhQeE4/dtZj7o2JfE5qjtAh+mfIZpUgSWv1BAPUUtRVplAwRIAm2H
5EJShzviFBCBgvwIcP6Y5SBY9Hp8bEO8qdI+pkBKeXQ8i30qsd0iymBX5H8KZC2cEiHppyP/pyyi
naHAL6ib6Nowyk8jtD9wqQi2RVX/NfJCgc1ftLuiDdAfp5ACbIrcaQBpm1vI46vIv2qb5kqLqKso
8Hcow/JN6ahMGez/KK77IZVxve374LFSsh9Wr1gbC2EHlPV7AMqPCfN/S/4cdqCeX3W26fa4nqDq
olRtRspIKCx2gd5gDqvCNnHmukjgK/AirjW5vxoTTs89rHCHWq1d5WdvFHmmW60N37I6iHdTbWUg
XzGZrrIrSzJPEBKwTsQtVxkwUTARdMb9tlKm29yrn8JOnw/sKDinxo2AtWXOxCldbz6xq38q/RoX
Cpj801AeJweG/KTHz3Azwe9NyatU5e+GN/xs2xhNX0W51BCAFijtRxajXeFz4x/S5Jnq+CMT5s2o
quMUTO9WZ88jkpOwmt0HsfV3QOC9KRXL1RT0PPOKovjJdsD6aZdI01+MBKbjJDvXUeF/Ikj8MUKv
22b98CPuJZgVzsz5mhBH9k/m1FyHBihkeEfhtqrUR71DJtnbBbdjh6KYakAG00JSK5Sq3kv2dDME
2o4l71r321NeZC/jWB969Z+nC1nTAMc+Q30vCgvgavCp6dQpKVr0X9bwL57RXzkWkkoVLpSf71Sz
vzfr5r0B+6P1FJkQbfzRysBUcEDyogQgcVyjU25IFlqoCD0wajt2vZ/k4m+jxtk7oAdgdlNphGp2
X0B424xt9olQ6b/GwagCKK68Ux1InejZYYZGc5ljNf1EjahsgHVAPo7HV6f1oIuV8MLU2Qs1nDux
9Py58PynWoNzQaWPxAkmI/5X3XWljnjcDBRltIkbRi0CC4tWqqXsppiAwRgj7HIHXkyAOTbGPDZG
2Zq+zX39xqjje6snQajWH+w0A2NXv/EweU0pUXTy8Equlb9wKU5yMd7I1JtuKgyEbKl79nG/YxF0
Tkk7fgQmxwI2wMPoTLcl9gB7kH7AkYvYTRVquZUK0DFLzW+jkOD8emgtAUD6MXhBFg502G40AeuR
iz+KWj2h6D62vnYVxkEPT75ls6AiN9MPnE1QyZP9CibEeQpFDWSUsl3NyK8A4HUdLoSgO3dDlr3L
mnyNgzGClrTxt72RvcVjHDDbq9sGLszKOfH8UcPRheuUEQKE1wZC6XE87CniPjWoJuM0XQnsLt1G
9fkK8eUoA44iKSkqiY8UHOPbFn54bnHwTvKnDtJO3eBDg4aiXNFQLNxL9Pm48+Vl8lRXNtR6ItTT
Ycxe/OD98oHprGCCW4ku3KUSe0CWn3CAVTEPdFNTo6we/6sB4S4ht02ZsrQYDhVByUMwDe/Ybq0m
Uxduo7pw1woRgDV+0kVH+1eMpPTkbPRt9sTZBOH9c3oDF+0d6vGVdZruL3/s+cO6ows3MPL6jhoZ
1FWrvnKPn8Le0cbHKHEQR9srF4KFftKEyDVmpBStBbBbRl3eKYX2n47geuXsvBSu0oRwNT5ACKdj
Yv32r34fH/Pb4hXzTw6sG84y1952fLzcTks3Ok24Z6j+UKqaYRHbS7bVjbzvOaFt4lvzFPyUbpXt
eDO8xHf+Tl15n7owEjTh0A7sHNcfh+iy7lI3TAyOLgKH9KHt0iuACXtrP20Vjoqb4UUOCW5Tz7eb
7rNbfKFvEa+vLBhLfScsGKDezLIomdC+/19qHCltvNycC8NOm9/3Ze7ahaw1sg/syQjskym3zzI1
klRLUEJmFz8uv2NhsdOE9YE6Mbt3NErMZOO6GD8nHg52+JuDWlgjZDPVKH9jjWiL+0p+15uVH720
+Py7535pGVML2H1bPMjkK+8q2eVu6BqufkDceFWuNP5SpwpzPssthOsRDSMlh4JIgeG3K8NlaZao
wlzHJpXVyyJKLT+MV9XNxGA1DhC+bhv8EeEfbbS9fLROazK6hS9RhdmvJLhHmR5bQMy1KZga0nyF
e3n0LD1amO+OHBe2rWXkXoJHObjK9LXdZR4hZ0I1qjCxC1MlDNHwm3VXO3Bsf/FhdYU35cm+hnUU
bb7384WJq1SK6kUZb0lVIBifkvF6+blLC646t9eX8WmYftRnfRMdQ9lV/3WuSd1mtEdLrx7m0Fbm
jmv5vHnUnGsqYQb7BmYmlT7v8NFNGjwr0vPU3+TTf5l0U1uupK5807/Ree49wmTOAgCebcV7hkN0
3z9mJ+j3nL1UolbBnXqyHkEVnvQDd2wXBsUxuk4Phau827/xInPL385pLY63NOiE7T/va8/L5l7r
rApIztGhfvlyvy09WZjzXmdRmzWn84mMYIsgpSsqEG1hOP8L7X4ZD0OE+BN0anKsm+K1zIsHHKop
Yu1A9/se9Rl+0R5KKf+BYu9xiGW3qMAghQH3Sium8NjzflI6Eu1hdOPppVJxkro+5mIUKlNsyF0D
yGpwO0BGu0qpI+YqB5K7fJAc+9ZRvBdbAj3sZelv2FMvyijvL7eWOjfLmREhav89aGYpt2AkxkQU
O8zASUplr0qCmDTpqhfqGly7hOCgtW84lSc4t0NprFSLciLlmlqRO1TrD7Evu7EOHk1KYY3N9xxc
Ky//wPN7my2Kb5I8kCmwrOOjpOPqqX8acJaAuVx++L/l839/vW0Lc5yvM2yDEuRj1tja0Q7GdzAX
e51iQE+ClIiGBcR83P+KO/URTvSPGb/dxcY2avwbP2ncwFDcCKgfRWc4PRVauDOdEH400OSIvSZR
ibSS3T0O0JKoiNxJgPHbsoB0A4fm8jecXzpsUcZgjXkTSR06AxBeL6ORu1WtfgR+++ZLqHK73Cb+
Y3x0QbryvnnHEZuM5tGE+UU5WAn2NZdcmRByXwSPMWE5tXEoqKayEcnnixqpv/7/v413iZtsajl9
Z7RQgeG9vafYTMRV+5dLIjOEWjmnkN6CtrumxmDl287qXeYXCtssdKzRiVSHWircbaRsOFpytq8V
+7OluKux3hxFvwqxesxMaXf5E88tV/Mbhd03h85GyVqCiTilmf5Vnz5/77nC5lsGdWoBMuO5I17O
+h8TKsblJy820jxVvyyEapcSJWgbyZ00WPlV9pb2GXxYzCnsyu2S6AmCLKit1nuYIJatvHTeCc8M
O3E3Hp20DPO6ZCi403iYqxWCHXoLIGxX8ae/hdGxMgbmrzj3ImErNglfySxykptZH5O+nYi91GtK
86VnC9svRK/KSWtfovK6ItQC0hbQR70mnD931ZiHkrCnOqNjylqaSnhGaHvFBD886D/gCLyBhF1J
8C59gDD5EygMYacwqmzZ2na4YGGNVxMAutzJC08Xd1hEll0B1EByZ8yHlL5hEAyv6uV7Dxemdh3J
jWz2in+Mwn7nQ8yw5R9q8vC9hwuzOJbTXimtOjja/l3vH0eZ+iZVWZlwC/367wryZb4FXQLcBhig
O5ikzLBZtqkHNOLx0err4+XfP//OM4NeLHKz6qRXuj6FWlU4u7p/1ACRBLBhStqo+fu9dwh7bZD2
Q68Nse0O6meevgIUhq7xnid3wfh2+Q1L40eYumM9mAEm5jD6Zly9J+26tis34LGSlZ5YeoEwf+HY
FFRLG45rW8mObMPB6caj47QrR8x/N6Nz3SDM4DgN1ZBR6ricvzQszIqHILZPQ+mQWlY9PLnxEnB8
0EXoxJta/vR8/zltor/wMGSitdKdB4ls18xeigUVuiRkiHqW2F2WDp7GchZhGaV9OsZAVk2zb8zE
xCoiX7vELLWOsDhgzivXtoLze+bLL7YWAXlS0QD3/cogXXi+WA2nVImE30bjuU19VVR38K4dZaWW
ZF4EzjS8WApX61IK3iLxXCP75eh3thW6ugQC0COcjp1e5axEchdKPA1ZWCiq3taCDGdgt/jTHYrT
XEWSXVOLreIB+jBt9UN3lZ/yg3MqSDSsbp7z+Dz3ecJhICcVZkRG4Ln1XjlMoHEIUlzrG9bB7fQ3
Adu0cphZ6qH5719WKqfTzECZVMuNlSvD+lNpKKSUta9YeriwfhhZ1sekeuCXqEAnVO1eAtcIxScK
v7f9iDVtvTwqftYNnjsOo6s7lN6hcQN/4X5rdZKFxQO7Zsu3DHY3zdDuksx7KHzdHeu1rXlhlxDL
5mo4LdAWmB199oM8OzUm27J2LW9NvLE4dIXprfowFlstnwdR8twd8BJ8rHbdjfQaPSnwmt8x3WM8
Rd0uPtj7y002d+3/Hre6WCvneQSjpShkWsa/bOW/sVzpirPCRlvWxVI4tQ9TCU9tx8WY+Q0qICmc
eTICv8G4eA/4fNgbnCm/Ny90sRgOZ5i8VaXYcx0KOiXo+JGi7zwg8peb6fzqpYuFcLZqtJOps+/Z
JeC8SCt/GfxHpU5XXm6fmtmNjvvq5Xedn4W6WASXd6HZJQVd0g/qLtMqMkXxr9ihQP3y85e+RZjl
IZnXyFZqzw0H89bGm0OqKmRVszVE2r7UCSum8S1N6TwMhAND0VaB1snz+Np0u+Qzmw7Wwb/qNvC5
EqSLGyC4+d3aGUs9vwrrjrAAdFohT+TEAT5T0ddumPx7e1vtyGgT/Hb2hjuS7YApaD4hmCCetK22
GD5vL7fruTDB/KnC0aJOYqAZrYJTjjM8yolyP4X4rWu4l8xIEUnRf6kI4odwLW5zNkA+v1BYLsqh
LMfEnzyXxPlN7NSv5aTtx5zsjTXWx6SjttWXZbeJ4BsqpoVdTpfc61DX+THpH4mKM8/BkVi3Py83
wMJaIlbeRV7fY0oyUi1RP+ZNu3Og0n/vyfNQ/rLrhV2L26LHl3bNUW9PnvN8+blnk8w0oaj4a2qJ
4gRbZtlQt/PyBH7/pQJz/NTs9UN2Fe4Au6/e6hdGpyjOCxAYdLFFrMV4Mt78I/KqbbPBtGHczTLn
tWG41AvCCcFONQPsEsMwaOJtqQe/w7mE/nJ7nd8BdTGYp8kmgDmf5oqydzO8TYHmmi1+M2s74NJv
F1YLVQvCtpfn7sjvpOjJ6k6Xf/fSbmQLC4Os4p6RKAU7K6i3E7aiR/054eSMS+FhogMaN3EVtDTF
SkOdTW3MA0tYDIgpR7ZKONvlnENuJmXjy16t/bBVD5w974OVbXapQ4QloC+7yQgGmVAhaKMIRSWM
KMCBTvpxueEW9iJrXuu+TLxRa+AZExx3hxo/aqPflRaePflKKy38ekuY1lVr9rI00t1ddteiKbLC
CRDrXT9UK82z1O+W9T9/v61jUpK0g+RWnhNsU2LJXau9UYx0U+Tx3Vhmz6ojnSI5wGewRlLdZM2u
NvHFROxErL64sUpYZ5fbcn7nmaOWNbfCl7YcSs1KFItFDJHgRklSXMjAKMlJfN1HSFMLjAIvv2ip
WYUVAIFj0qUeHx1kGW5v40mT2p8Uor7AGF1R5yyNi3kCf/mW0QqqWMtazwXO25v33XTnf++OgP7z
fz7aZ7mKLa303Mp/TMY/KXDKeCUhvtQwwirgQ2DS2wk+o5IcjOkRl/ONMl5RwLbSw0utIkz6AjxK
C37Ug9oXbcYKhx/nPUXo+L1uFeZ65fkKBjg8PR6xWXnsg3rfEnL2QcpffsHC6iuWhU4eyGnHYdzU
2V+/fbbilVm40Oxi/kTC+nriUOYBduU6qadIOOssejaD6a0aTGeleZZ+vTDVJQufKbsBC4+2+KYZ
JNVNe6M8fK9p5k/7Mt59LzEMb5I8t0R+YLhDsRKtWBgxpjBV+5HqnQKitOthQh077S2A+aPhrP3s
pW1IrPrE+gXma8+NGJjxXt2H+3wbuvUBraXLvQKRz+XmWephYc7qU6c4YCWx2Iphc6qRjeeNWb7H
tnVyzHKlg5faSpi97RDkUzvZjP/kysJ0szPvQe9c/oClwSPM3NSWo1yHpuUq5XuUf1rT2/eeK87Z
HjU9/BSi+dhHh8/jmq5woS3EYke1mMIRX1/6NcFXPQ9/yLg11DiKX/7ZS48XNuYQ6Y3dYKTkKul7
5x0gJm/07u/lZy80tVhl2CU2DDgt9Y8TDO8sR/taBMfLj14YhmJJoV3ZdWThyeZO3WuGUTkeMmqZ
bqNJXlnJltpl/vuXZSCS7RzLAV5gUGthEv6V/R9huTIGF84HYvUgnEzsCAKqLaxkBBtdbXoAv5X/
XEQWaMiVmbqAJPu/hT1fPiGRh7bFbMpxAZdSJ3fwdp21CbfDdtrnu+rvWihu6XJqCLO1b4KkjjTZ
dqNT/AiSnyqnbX47uyhv7E0wzeW/V84uvvtmAMgQZnBXKr1kZKTmMn0vaS8NWD+04isb+9KYFaax
08Rhrkg8vGulu7pITrGxlgw9y6vhpiDWD+J2GKdYVAbHmhp6ydFvrSS7d3AqIlG3DUMHU6d6bzTG
dTz2r2nnY1wrnbAdPeCGcVINjIA765Ak3z09iuWG/RBiVKHwrWbZbGJkJjAxJ3XTBjgOTXG+MpMW
pqpYZKhxyOvGrPSPafehAxCosxZLKG4Ba1229IL571/GuWVpoVnXiCisDkCsnlJznmEkpk7KbSKV
weHyirMUQBBV8Ini4PkFSf04b7Ajpjhu99pdKb864gcoliAo4xa8cj5bWH1ERXzJTQzrEPLmCiEc
degOg6TvtKD47/K3LLWYsInnpWRgukh4wjOeRg1nML3b+FK7sbDAu/yGpQ8Q1gQz1M08zjLS56GO
q+RwozeA9+xpJbm3MEtFwXtuOVnuRAgYFFCym2GSt2ExrDTOwuIsatvtqTPJSGKe5XUfsNbVDCQg
oHvNGxB1rkaIFkKIorzdVhp/Cnq+YM4idffyz2xH3OB3fKvvpFv5EByVW0JF9xSYON8dVaLqXQ7k
ws90OkWum40z/MFWcBhXemTpe+bW/DoJgywH4mQFx7iG51oDgMEgu7WgUhUJZhPDXpqgcyfmyv1u
6XXzyP7yOpVh5ZGZnRUszQkDrlN/YKwd18LL8+nnzAVeE3Z/uPpBUZW0lGm/VuZed6SnYtiFISEl
alR6eY05tDCORUH7pOdJEs/jeK5LxPRlk6WrouqlZwuTvNINSQatyk52KD9m4oK/t99hLlT7fofx
JAzsH+n37jb/VJ5fesOLnWEwEpb4QPtpAGFsHkfn/fJCsvQVwmavRaY65TFLlda6VYNvkr8WpFlY
okTtnRXb5oAVAn0s346Ruu0qjLLlZnf5dy88XVTbVZJa6ykRNbfw6pMvYxxlTL6byrirfu8FwsG9
VmZqkV/7x4LB3z1PJnmww/ceLcxlvHiTNNfQpEkhdNk22Xl6vYlHfWVzWzqYilp21dBsUqkVcjqQ
nNT6x/vpGP6dU+jKR+W2K1eEpR4Q5nBMvgTZytwD7ZucTJuwvIuVtYm79PB5uH4Z8UEVWj2mKaw/
+b0eHp3+V2ut6DTPqog5JqrCxM1UP5RHm+Zvtzv9YdzDqiSBdTX/M6cRLPfD2Hpv44nU8KP1ebnL
Fza9f2m2L99TqUWtRMnkk0vCqAVvy8ipTnVVu3W7WXnF3DRn1lRRUafiQIXfzLxnk58ix4XvTrSy
/iw9Wji0DwNWAR6HJleJiiNuNXddGKxsNAuPFmV0ZhGCiswNZGgmNP/TWD1dbvCFI5goFQ9LbDS6
WOdUDDG0HE4Z7mW4lWXZ4+XnL/1uYQ5XZY7noan6x24YXN0wr0cn3F9+9FKoXdTQaYUHKnaOGdT7
YWduw30vHZ1tC54EAjWDUj5q78raLXbpQ4RpXCQKEIaOuAo4gd30jOsFXBC2sl16wiqQyuPjN++V
/w7+X+ZAk1Rh3FBa4Br+fTI+mtJd4f293GQL0+tf0O7Lo83OQTZh09seJ0gfY8rOv9FKSEujvMX6
8PJLloaUcOaGrB8ovQfrGVOUq8KiVqK3f+WTQQ54eL38iqXOEHbjytSLaOw5G8vhQ5/OtvXJ7vKT
FxbUf/roLy2Es2Ws+VnouGF4a/fPiXXtT38uP3qhXUSpGy0QFjC2/WOJwlnmV6vYrSXlIQPTcvkN
C80iKt5suXfQvBGjm4ZrC17PGK4RZReaRZS45aWZ20nGVIMObgZXPqZQawrApR89N9eXFjcG4HtK
BcFaV9+l7F5fE9AsjHWR6o7HVly2lJpQBhLt7aIF5OBv+rJAk3A3qCvL5//h7EyaJMWBbf2LMAMJ
BGyBiCDGzMg5cyOrzKpkFIOYBL/+nai3qcstimu9aLO2brOIDJBcLvfj51v642///Y8/Xm+4YQAs
D9D12B0AcQTYiBhqJbVaEOWbc/GawwuzLji2KzVrexOJ6am6UXbgn/kTUywaXDrGu4FJBvYfnKCq
5vvfy2jxe2c7uFfAoE0ER+QAiQIgGQf6YBww+3hcuzb9dU4UucVc2EYGh2P2yYaqd0/82K932uaW
UZAgPqzpzJa22+wwZrmwiprg/Yu6hBvalbcl+KONryVrPlx/3xR0rmQjLRPTVOFIsIsUIOQHzkfP
Zish7u9/Pp2r2RydUjduocybosqn6TaJ+9CCWR0qzP9+y0t//W3f/LF0J6OP27RBDIUTSCAnWASA
EmMP9vbfH79wOtO5gE1qFJ2I23CHcZe9wI3KfoP03G/D/BteCjUmRm9m7mtuCgttJzqXsJlRHjmq
RehrNuNGJRv7Ezg6d9Nupk3MAgscs1UkxdKDm+15h8JPR+pxHAI+BYRc219uTjKw41y79yyoMulc
wkaijpQAJ2s7+IjcFU8tZELNToVQ3RbHLoC334sZknA85ru1Qt/ClqdzHRusS1STl1jL+cB+AlYB
VFfx0NRXyyx3VWke6Y003Q2gqK8N0S/EADpXr0WZZVC7vmln71QQ+5gW9/X7ccu2+nEtBvz9DKBz
vVrkRH1f6qO7a8C0s/RTBKZxT4HTEBeXr2S4Cxt1rkEzh7Rp6xTfkYPfKnHMwIamVsdoVVGy9AXz
G7ZSZUGVgwLBuX+TJ2tLfpXP7H5874Jyz98w0pjBPaEaVk6dvx9puAL/z7hQmFmp0QH1CMXysNNB
IrTi679jwsLOmcvRqFbmegHJHjx6e8i43mtVwNopXwloC/d5Oh8rhZu725cdpoHUG/yjtvw+8QvP
eQOIy4/WbY3xGP739REuaf/z8QAE51ZcYNU2A2Db7QTPHG2bG3lIRbIyuPB7/u1v30H/53fwpk9r
laKq6OZwl5syeze16F1Z5K11zKdJJg/wgjrxjsKgmFO4anX4xUmDpkPnXFU6bmDvAFd7mFLQtKGH
Ih1Kv5vglma24kx5doyBsAtcvd5Rx1jR5ywtm1nOQGOqhjbHNrDhS4h5YQxHr9yql06SubJNxpbG
FHpQqCCKi+k3fgcfERUmfraXiZ96/RmIy/+6iGZpQ9OAR51EsDsFikJilD7bxEH1CgE5CLnvybZe
Od4X2jh0rnOL3ESv4hqVDmBANxGsT0GdOmdxusvSByinYMlVe9H0KlJAWkEuTACd7sFy0cnKNl/Y
i3MlHInkjaiNh1oL7tX5S1dRmISt6ewWVsNcBccKzciIxC6xxwEJGAPFL1v5w5e2+VzVhgYRrFYG
DEWYO/P7NmyDwZfv+g0jNoG2l2vJ3d9L79S+Pbc/0iMsgSYHkRMFF9VbHsubZ5iMX+LaVd44YjBa
2QoNec1ZqS8vJTBzGAKo5iMAK9DID13T+wRBPwAMeUfHwROjHjaF0IPILD9SoX0YtXio834Lu6rG
G21nLWVbOGnmQrg0pa5WFBDVwL/r5SZOLn3huz+ss7HrAlgj77hfbtZ22l/ts5HOzkEKcdpwHM8q
CksJryjTt0K+o6f8Pom88cVOPPOFSY/4v4X0/rAtfphwbIaDFYOetdqt6VkXH/ysllAkme1wnSbo
p+r+NgunkAdfv9OQsFmJYEt7bRZTMtzJexdDniHPnYNq6UMLcJ2buSuhdylAzmV0de8agxrzKASX
h3jjt7Vtdk6QwX/wYG7FI55iEG/WylN/b3nRubYuTt0WNhf4Mh3+KTRMdjfhOgnXZBwLa5DN0o8p
sV3mdigY2rTdMGofQPcOW6fxm2kto1p4Hez21X9s7QmZJ4PaNgnrqQhrMfjAp1z0XgT/znKWfsEs
ctQlQPR1baAa378ShclNAlEF+kYrkWIhtM4FdhQjqjzC5H+oKRdWjSdrTNbOvoV0mc3yDjbYcWRq
VRI6Zx1SHXs77eXddGzDOmB35E07TL9u7m1r7bqlBzVLGVBQ1VESBE6sYtGdMcU70v50TXEw3bXm
49Kbnu1tFXVS02H7EMYAzBH2XPLvUax5ry99+GxXUzYpXckxCQXLA1H+koqDH7zyLhbe8lxuN45K
7yVcSsMC6VREftlrvmIL73hu/9/nGNXQGJJk6Uo/1rF1rfgOAntfNnnI/uPwPKzlZnusUaYRj0mK
Nkjts+GJVjC8lc//3mELT36uurvl+FSZOaBtaXHRbBlaDIgXm65oCJYyDOv2vX8EiKqD/ZREUNjl
ci9Ppm8A1IohwmmvNoBnbdci6dLPuL37P76GG/ClKarb+k9gwAfbP8xwXLNRbf7bU5rt5rKjE4Jb
Atgc+Sld7qXDh+Wund5L+etcbacUjD0zsM2QlN+MtJAmb+lFhsYuDsnRfgebfSXfW1qwsz2s53yQ
kNdEQPqApNxAUAX3UVj6e0x/hKXuyrcsvvPZbo6zGOwTgQZbJco3wcDcpIXrFVD+FokGh1but3a3
h43zxUkb08fQUwDF30qPeCHZnCvyCi01GwvRN3Q45Iq08qjxo8TgUG1F3jQ8JfHKzXIhqsyVdvBR
d6q2LdKwdsZg4H1Q6W//XmxL1Zy5vK4ex66xOcr4sC0k1ylVB0BPwSMfQNJOuH1WpP2qx+JHZWOB
j1MBuFS5lv8sLBFzdqAXJjdZnFKULAyveelxaNW79tV66A+36fv0oH1oOwFgLB7syq+9HVF/uaHP
RXj24OYRH/r/L5uiQbqFjVx76DcMnAcz8rLXle9ZCBFzAV7ExnakNIbM/Y5ITwHX9QT//t2Nx9Bs
o5/TN9x65G4t91pI7eaetEbjZvBMR90hRdXfCNl+3BrwiFtTMy39mNvD/CPeJVU82kWMH+NOR0hJ
fSP/RGlr5ZUsrYFZmOAoaRjcKJIwl3YN3Ft7smyguYrUeZ+U+2ZN8dO/38nSXp0Fil5vp2SQ0F/C
uWIXi6jxXDFdHdBlvIagzQRT4rATciUyLOzYuT7PGsp0BCYPlySo4rVG+0lcfWXqe+nmM9fh1VK4
5QR8Q+hqH4XMD2X9bdevXdb7Bi+vSnvJIlRNyQWlYQ8pv9fnKyeTQRdSP3p7i38shZFGKAUmOiT5
jD9ylNC1kboHIy1h426RY6HnldcyR8ewGmalStd4GwQZAzXK6mJZ1a7Q5H2rwWMjRTbjNdH4QF3b
IyKuAr2eRGgzITYcvns+gLUY3xickCZTuauTAQNwZX9VSNbaPi78ceC4WrDYS5L+mLvVJoOFuGvr
j7HtovRGiKfM8mEqL0BQXCsjOdp2/VQy0INwBzqpUy2tB0fV+EuYjH0tqysftnP3HYXnrYhFwNLI
J1p84DF5KyrLU0p9jrY4iBiX7AlCIF5ava9g3m4l00ZF8daKrENV1CHX4HEzRMAt5qkFQ+/2AQbl
OzZGP3uz+mwmUBvcHASnDM+r63vYmlXcg9roZFew9LY6iJpqk3qyYmeDR9c47y7uYL+2UfpUczC0
o3GvN5oDBnm7ybv6GNXuTgEamibtd4dsHLq9uzrpXlMDzyxvYULPeDDEt0909kLvnnFT29ZR/ksr
493YwSuVvNm22IoJRvsFLG6Krga/5CyVq+8iUp/sHhUTFy5EhdNkoLk5G5rvYBK8K3MauoBMTM0X
w+HQtzc7DVxla8tvVHUwiLkxBvaEAfgt5LYXUurPaUYf/72fl3bY7PBwHY2Jph3TkGftO7gGG03I
lUNx6aNvgfCPVa4bsTlEQ4SboF77Zvqh/tswJJ3rNcd00EohMdFSkW+SZh5rtACtzpW7x1IuNPce
tgo7U7mu4yx/vtHaup04y2O1SR/0oFo9bBZOg7lYE1KvSoO6Pwm7xnmdmmlbRe4V3In9v1/rQpie
OxHbA+klaSJoQVtnHzf2HWuANJ/Kg9SLwCXVL+YOKyvotxz3L9nA/5JwTkNuA1qIK3klsiDvnaes
sQ7cUPJadgmyOatyrtwuCiRzMEbQgRgRkRrAJkhOmL3YRLBTGrmdAVnXgbVmnxOJ+4ypKoAMKQbb
NNR1DAh+60FXB8miMYgzK36c1Lh1aHYYtO4+GaxPyqQIx7Z5M9ryjIr5Hbi2e/hBrSyLhdU8l5Lm
dmOzLgVcOrEgx0xSf1Wlv9R9nFs0ulrLQG6AiBQWNBcsNwwM1nsWrpPYFhYbmZ03pLJSiVQUFoOA
Yg9Xw32F/f2/F9rSTWguI1V9kU2jhYSAn9EjPdZ+6cNlxHOvDupu0k+C/3hf/F1I/SOcxDafzDFC
49mJJzuE081FENPdFvG4W/kpS4/p9ur/+AYdZ5iWaL8N/E3bj58Imi1pwAOD3cxTbvAviVbaasPu
ljL9Zd/MFabCsUrNbkCilUI/1k15zkd2tOu28WwD8wiNRn0UWTxJnTv0QV7//SMXkty5xFRLaceA
bYSOCXagVcn9aai3cGWz0sEnZrN1GBhxa4vj9yTI337iLC0tNUfvs1FDuWVAHtKMZy6bg9MapdcA
SjNUzrYU+if8dp4Gp/zOLEdtG2M6FtS6Hw3nwx6BnHLio8Wjd0BM7jSCq2c+AK8iogMxsr1N8YZa
cF06SS+ambyVbR3aVca8qlZbZQDKopxd3BV+F6mNm47XShOXMWm+u0qFTl6HJcxtnSjeVfXa0Pvv
9/e3Hz1LkYsxiTO9x26ranqlyo4CzTJ8xmBOzSbNS+tbM0sO26Sljy0cA0Zkn1uRsouaQNGstBaw
VafngKhU30Oin/XeCQeZCY8S8tmX/ANNz2KLIeP/psGnc3WtqYOE0dkCpQutvBn670h9jtesQBY2
1Vxiy+O+wfUUcTODuxJg7J3zi4gVkfZS5Pw94/fHjh2TIqvoCI45TRzT64r8mzfODvT3fTZkxDOy
fESRmJ7h3HrsRbdyuC4cBXPlrRZxYlYG8A4c1mCaZfnmKoRl4Wb9u8fxxw8ysBUcnllJyFCt8uSe
HsVu2kExaR0QJ/5r9jEX2SZpS3OhATnIVflZTekdfO5OE1+zBlhKoX7fuf74GWbdSjMzcRMpTtqX
+SvZCB+dfF/87O7XWzFLQqHf3/7Ht8R9BiO1QRcgRg8b/QWahzYoHqGB3gL0tWXHG6hRC/TIK55X
p0cXgvbvAtAf36k6PrUqMkTIyRNELoa5aeWB0aApuJcNod3zIG6f/x2rl9bZLJCYhmVD0Yrfp5qd
7tyV5Me/P3fh+jmX4hppRzm1bp/Lsn1qWXC3rC+kM7eqbzb//oqFP32uxc25M1otcfOwVgI3TshO
h5XNtxBP5lpcMSYj5T3uzprNDhUujBV4hplhrHz8wvmoz+5D7WB3pYnS7i6vugObNi1DttoJX1lH
N78Ai+bp2Zox3NJDuv3EP9aSPeixQxyIEBhuynHCT8zmK0XBpVd8+8o/PppPTgQSOGRMBv3Zj2Av
x8yb4n2ZPP37/S6Mm9O5OJfUSppCR7HM4NInneVHItvIHKBGDkUWAZ4LxdASKmyVR4FpZJ6KIbTQ
36dc+bz6cpq1fuNSrJmbUOZV3Ra5hpapubNQloAiIvGNQ/5AIAz7PyhjFjb+XLM7uDxGfoav4WeE
ZeBuq037AkShb//HlTfb7Q5C8UhuM+8pTItBDUDNOOJBS4195bj7uEBzpKxCm+jWyo1m4cmRuYK3
kvjw2IVGFR60HxpqDrbTxr4OpJqhrNHLYvNq8vxnUsKULSt8Zhd7GOCtBKGlb/9NPP1jiaZkLDih
KUqWe8iAPuJt5ovkN4fklmVn/21GjMw7NbIsTGZwCPebkj2IKg/j0n4yxjXVyN83GpkLlUdQSHt9
QOFVzw6N/mbUn2iNEAy//3uf3W5o/zuXJHObTcPK0xFj9ElYoqeOC3L1oJjh+Gkud5XTnadubXL4
72GVzPXKZgMaOQIrnI4bO9DZVimMwuprfoILxVYyFyhHEAUQPcEERb/Vv29M5dLP/CbAHOYNO5Os
Dlf/PXwTdxb3EriWc6nQOK4bQTx4jW0wUPoVWfVX31Z7iAXxptpWrihblt4O/Z9RVgxmPgIDmoRm
qX2w2L1H4fLThu2dVxJZe2aeb/+9DJY2y1yg3E+yE3EO4xZ6N23Jpt7xJwR0eIjI/4On69/PIzKX
JGel7ZhSg7bFGBovh8iIrJSIFl//LLalWYq3EuH1Dz66bvfiGge9N2zVJvLZ63qQXvgBczGyPmlC
6OhNhV2sgkg9csA9V17A0kffCm1/RCvJk9R1B3y0dTdCHFJtBQbpuV9tetjqFh/Tr+Rxlay+sKzm
GmRVwJWkUr81WSQ7iMvntvbjLfkp3pRvH+qf7mH9JrBQvyFzVXI7NgzOQ2iDyCBHtf+UHbRNOnrs
ZD7q2zIYQ+N91ZHTcn9/7F8C2lyl3KQOjXoZp2GWRDhwUuslFqDbYpD6WNhlCEXAvdU5H9NgPhi8
k56bapoHYyHi9aZ8BaL2rrCNU1p1aNvEtq/pTeOl2fCDJe5FCqIdC1P/qCoAgGEV8qhp4HBGxAw6
1f0qqmojzfqD5eXRrszHpiGnKYpbz3BT5TOZv0Wp8apFKUE1oDG9NEf6UmAZ3UT0B83owrpEV9V4
LctsBI9UO0YDMtu8Zk9x3e6JWZ5pU6OlEjHfdasI7oaOJ5zkWssmbDN67Mz2qyyIFdhEwfVU7dPO
qOBcXko/pRGuKToxwhEE3dbud7kzXWpCfDtLP/VpdD2AbOGaGhtbI75koCB7ljXcZR1AJRFLq6AE
bjW28mtF63shnPcy4/uMx+cuGo9CM+/1sj6YZNyJidw53EVbeoKGXlXWtkurCeILU2EkT4VULwof
VaDD6HRHkuiDD6DxhwRMuOXjey3T5z7SPydd3HdWT48uBKm+Tvofmcp+5BEorMrUn/g4nYoRyLhu
tGpPxySCpw0YoTLRJqTkZj2TApGZEMCyEmL4acFcbyLdUafFZqB24yWDc86phI21nhXXLCV2YEsY
+uKM2qlJnOOCf8ts9F2d7oxq3HAdZUdm/4grKFVjIJw4DGatWDO8qLMPVX7rxTsRgDvlM5V9BKxs
8UWmmgR6R8AtZPTC4uSxtxo45Mc9KNtpf4kcdIf08iVOh0NjA5WLSqOwSiBx6S8ywReotq/c1T6Z
sNytbjjJJmmivUvbx6ywn3htflp1fHTRGPOMqQl4Xzz2dQ9VemGcOzN3buzxrTBwKGlw6Esn7dix
9FVp8NtlKCyY8JXcEZdg2lywzSTqXQ97UyWHIOF60Iyo3UmhhQVAxx7Pq2dqRUfAkb9xNzpD2/yh
+rhH02q472/oc5dBuZam6BIaNnZ6Z4C20D9MCYPUjVRfRcsxAD3Kd2p2D9YkAp5k98OE8qA93KsO
TasWtg+FVuEjabHLSxb7Le2DbkiuwlafOTWOWpleOFDBeNW4c/eOeIFGHwqO1j2YQIBNgMInhv2a
WtBa11Hx0Ywxao3llHn435+cqbtqsE5xJyxfdJHlJVZ2jAr7Srt+M2ns2PNMB5IsO3NiP01uCbck
YR36Tm4FqsFbBUe/VovuOqcJjEQOnq73dZCX6mugXVhVNzBH9mWMvA6mtC63bSpMv1Xsq2xQMoDc
zB+FeHCb6S1pzJ+FTHZVbn2lA/vhsvauirXGT8CB95UzFpioq/wxT18SET1HLv8wCgg9KlbtetJ9
mO30Qtx6bxq08EoNItRiek+gcvErBsA0EdqBsAzay3GbCGNTdeCRarfObM1rOMJotVfBS8KVPQgK
ptyByex4akS/0Kj2tVE9KfANPSzpvdkPJ0w3HAg6iFwHTW1QBRjHafNs1fybxB2aoe2pG8rIM0ly
5VLbwAI19+PGDKFGuRtIsht6ePcwHG6b3MC77MXDSCp0XXoF3nmE9neXwSmxTc6dIX/Au5qjQ2uE
UeGYQcUKlCai0+jmME4TVez1Ff1M0ND2HG4AcUq7c6ZrH5URO0FvtZu0imNcDuVbxPI33Riy0G2t
dCOK+tfYcC9Rzqtp6H6bThdq0EttJTsFjpuTod/M8ug9zuU5HWIBxX7+kJjym8KSZGqNk66z+0lU
99kQP4sOT0eX9FrYw6bXIhFY+bTpnfSZTX3YutUO1btrRNRGb+jbxCuEdU3b8CQ/VW0iQHkC2z2D
YxoX9RF/As4ABdevTiJ2aUDLeV2UnEfZ/QBx53Go0xed637Kcu6NrFCeSuULn+rSq8C09jhI5aBe
6Oc0A/7EINkbrqpboOew6ScZiiLeRXF+Ltxs3ybTW+FE8HY1LuDu7lTEv7raPmOy72AmNBiKFpQ2
Fh9TmTwbcX/hQ3HIKehosY7yPbQD6MM8VII1PvI4AIjlsIF9jvCNum79prU2UdG8xWVtewBMhGkT
j76o02OpWt91COYttPacadZB1emFFc2lR9+jTd2fIAHCqp7A3Tph6O1Vt0XaR42fdeyhZ4briZ5+
unFyLxsr8VKNAoTtcEjnR/tBx+u1y/akWggU2krbxHr02DHzGsUknERmeSUsnTYSTHv8vsdMOnRv
mta+UICUjDbIeNRONU/qIvF1BRWGMfZ6YGs4BXGutTl7QtR/q4QdJCm/SNdqvcI0Q1nmJxdnket0
lke6WPfsod8bBYGzRnswbf2c3Z4+52HR2zB+c7+yfvqu2vhSj7DMI24BVg0KF0M/bNnEDzzSIFJg
n9wGbh3t5mMkUPaAj8arEUPE4Ap08XV6Ef3YwEDI0jxqDpkPQ7lnqbMX1mBzp2bWBXn8hbavL5r+
oqdHx9QIZh34h8bocWLjtx3Vj2blvAg48sK2aQAeEZLFiaEbouLSs63hVXcatYPP2lmaMsAB6tsg
esGaMvMmZZ5TjWPa0/3pCqW8ruwOGoEsw9LViQhYEHS3w2bsgYGp3Ggz0jokYxoYohbhhP2ms+Iq
LadDbtMirsSHxMRoYtOlAUDTD61d6UHLdfdoF50GhiBEdEmO5yGz/qtsBf5F9hMWWXqFJRS+Z4i3
ojHPjKsOmEN+yYfhPuL8HgjBU0XUSRusXymgk9xI9q3DfN0xEJUhfvFE7V5Zn5z11PoAUPKScedc
iGqvjxJBrK79gYEpLycsRJ4Oewd+HUU+0W1RgDig49NId+4n7Ig211GR6izMqVFxzFDv8IhErtHl
+atL+ueexK0/4VTyx8Q8NS6CeNOqGtxD/kODmZ1fF8oEyL0Ms876FDUCdZHdu5Z7LCuGvKfUTwWP
XuLMhdaKtFezL54GRr5S23lxrebockd4bcIwg9ulh4J1X22SCh/n+xWB6IdeWhfZQFwpKra3J3tT
JRNYWJNTB60cD80w7EtLHqOu2Fiy9mvC3yrLeEul+dI1GCo2dDskVL4yAB/9tJwOWotol8p3TNKk
OGfck9J5iDZphy1vjn40JRva8G1STi9V0V0waXWOq8IKxBB9MzP/oGX0mcjmbGpD4dmiN/yajw89
EgLwRHTTc13yBRCjh5bLpuB9tXESCSFoemr62MFRF9WB5RDmxa7znMrs0GtItSnwPC30LcrigRwM
xxu1WvNIU+6MhoV2PSKT6MQW/XxQXuJX2GUdp15/c9roy2iHt5bn93Fv3U2daEEaUe+tjkazQ2Mc
Mg38Keix6RkUqeUdqFhHwKmviWY8kaqknj1aIIlX7YeeJXvhDvIzG8bUa3t0dSvhFl6Xoqgy6sJ3
VNl5cd7f9WUzYLBJHZ2u9nu7TbcojaQQIvFDiilE6VT3cVKUvhFb7Vbm2VkZajsgEnhTJImfx/RX
YZOdltbPqcgPpi4eSTdc+r55dB3k+D2Jtg301XBKmDI/SwiMwts3GUXo/IJ0ogYD1sQgqpDKL5vm
XDbFu9PTO0vaZ8iV7jCJdYoj+xRV5Mw1/WGK6J3Rl4eU9YXXimqXcJd60PCciqjYwLiC+iID21d1
V2swPuyb6l3wH5YkAdynTzGJvkYImDwO2RdGOIO6TQYvU/17lOfjRkKGH2hlwjEbl95HwrlrB8Mz
Mz2IMRmNWV8n2zeNfEgZPTCLv8QjILFuQ0ASs/IPQrDdpswEgDfD/Bv+sG3takjueHWfUjHtTZYC
CgXGd1c1Xj+K197mTyNQ5W2GaIesda+pAn6brAyjKX8GR++YYnt7dQwDS2G3eZCY5utQxk/TOFLf
LHBzmbLmyyjG1tfTDgZHuCR6hm1HnjUyxxcpxXY33EsxNKln1/JJUuPaV8mPqW8vTuLsram79Exd
bSSvtDtCpfeT2NC8t8XdSCsMXDp+nFsnYD5K3FEkC+pp2DCSwrPXRWpg980ZnW1YnKcXmxWXPG7i
jTSa+6IBk6xvjFe0WqZNKpJDIeSxA6rWo5P5qTlD4iP0/nAx0pIOVo5LQrkBUfg7ytXWcPRzAZaI
19buKcud1reKGHeoioTIgt3NyM2LAQiXJ5hEJOUQ4mlQY5RIr1Vei43U0mMmTOBcs1wGndB3dt1X
XtSKS1VhgJSN/kS0s1DsznYPpcw43oZ1jQzj26ll76kGIVfTs6NFrBCr8dLVxq/eSMOyHPdFL1yP
RPRst01oxhEwgR0/02oMtHaiPu3wl2pd+ZBI0CAcWm1TqfZaYsIsQncPLEt/Zrx/rxP6pnUt2U4E
83CT3t45seUnZn4g6J3HjGyVaYM/7OxE7gZubj9XqbpL8cclBd04fWz65HYETZr60kT0Rt30Gbnl
sTPyF2PMnt0GxiG2e24bsgeMRXhoQJzQ937JNNw06jR5YPq000zcVpNEe9B7861P+FOmxDYvsVY0
m7+bk7ozMmvDlXyRqbgbJ/zTtJeylPeww93GSNq6rrmbmuqAG7ifNuJ+UnbhYV6pwjPInnqzZPdW
rvXe2LUQKCqt8UiVbbWI1pseBcQAD/Ejtcm9yqxvibAvnPqHHK3Cg5fnl9UNG6toYCqeZ89E6V9j
Hf1IGf8Jn/0UZ0dE/Pbmzjdx7UfVDm2gcdfxMqP7HkbI41jSCcxIlwGXkLeYjhPyBgkYA+3X0yfj
5NT5Je40MCpH+1aQcXxWOxzdGvmkgL9DBnmVjTyRRkZHfcwHb4C8D+mOi6hmJAdcFs5Ri7t9QfmT
4Win0YECmU8o6qdyPFUCCO4k3lPK4MLXqR2UGZtE6r/aQa/9qTJek7i7Qhj7DNEXZvdIf3EsDXfR
duN2uNEJ6rcxChE2bEZQBjg64LD7HBzlgFook6h26v2CsLN9y9irLn6KsHU8iDfxuEgP2swwnqjV
hiJTgWswIxjc4r0t4ZSMuXkCz8GKBSax35HhbfWqBpfJ+dlaZF/H/aZV9KhgAeQ1tHE9o9V3lip7
VJjKjbSqbRW7R4LuuQcPhO2k18CapMfK6ju/HXvYrghcZVDoEi57NAt1aTKQ4sWAZCp3zoTSaFuU
OBkkLrNDqz8BmIH9p/HnyoIWB+vHpySL/NhhB2pq0sMf80u4+RHGBMiCbb5XAmlgPFYnXGu/ah3n
V+GKh44Y3xkTX52tnhTTL3rTPZUyuhLLnjzc40662yBWG09pXm1jCD/LDCPyA29/4GJs+C7lR1nL
vdVqaID21qfLnE2au0eu4TjHIOrHwAvEkJw+Oqn6MnXymrFiN3WmbzPv/3F0Xcut21r0izADgkTh
K5uqLdlyf+G45LATBMH+9XfpvmSSSebElkhg71W5lCXeh+IlJVBPj80SuVS9pFhqXbyx4YTQALsM
SVeTv3mQBg+RgrC26G4dTQM1pJd8kW5EvR7JZq14rhod1XaECNk/txN/HDFn+nrKEs6xT6dN89Tx
FDd2uXPbCXFkcAo4Rl+dEY2NdVf/VXzYsV6+I2sEc+v2l1a/g0mfCwkEEe3IV9akFZoRiyEsu+lZ
3xe3Inf3K/IEDN7yAHtyGQ4Vf/eW+qyc/lY6y7NvFMgYqIjmLXFX5PZitLjk6XwaC/3GZz/pnXFH
Eb+Sdl48tvlpkPxpGOm7Tdmn8Zydqbej069Y5WEzjfNue6CwA2NC+VLbeilVnyit9lmx7t0Ms29a
x6bL+tAadpak+gGi8eCy9AWAyYNsBxeLa/brCvpduP1ROdOKMGT1xghO+GVyX42gcTu17ylfnMip
hhcx0ldWlf+6DnnNbaUSQrarGtpThhE5uBNzTeE8ZmbuwoayL2TU48ypE2RIX5w0BVOnsBZyt3mz
hT1mBjuWX5iELyV+lfJ9atonudUqADCSoMkNKWXCe1/6+lvX7CDyNHEWe9TuFqe1zQOqyotHDVbt
LEEiXw2WvX0YVHtojfxPy+YjX2ECcPL9RGCU9LMLl3ivy+rE/P7Y3C/Z+4aWZU9kTo+WqTOuDei8
s0sNfZnr60cg1Dt/HA9Fql9NBTmf4lUoHHGUPfuyI8O+BXSF+vlhAC6tN4YY0g6J7cM2Blx3v0PT
7FjVv+mFXfMMpy0i+vlcx/m4RcifurieuBYLDVqkYwD1xDGY+f2Do/wrZtnj0qLpSM3ODwX61ABA
o9hioYl/yVYdOwgIYFI/rApBUDZ77vQUbab9gabtzTT+XjcpTVy2fcNa+1pN4ghM9XOtTCQ9fbIc
WwyUgvnsXXg5/kG3/NE63j6X6xEFC4eaWMDABcDKfAe50n5IwYS69X0ma99H3Dk4rgGdWhXWm8XZ
PZfJbKf30ofKoQITEXCMjJyUh0zVGBPTu+2fkb31WTJh6vN952krxhc/048Q/GIMz/BLcH7Ba/2Q
efOrrqcAejUaQYn7H1kx7C/M37WcAKN0X4qyVqHlXWRSAiZrIABvfRMCvj80efnmtFi6UuBb6VqH
o6nPNn8zWbrXFYz4TbGfEDRJUAETqmyBmJGeurZO/BqgAu4tZP1FKPE7AZh+xcgc6EpFpcP3m8nj
kcqoWcdkTt2XDahTO1X/MLdGVa2PAljLhn8I5xEltbg5H5gzJEBXL/feEL52kVt7A/ID+dOs0/3U
0KQvN8xezm4jM5KWefaoeZr0eYXnybsOaYNLZQnbCoPMon5n5R8Hr/l0KkQ2qiyWhscKwBUG5P6g
KvqA1rQvOXrPpUvejUb6CdWxEfOp9NqIsnrf18gnUi7sCjgPgrQd8B3O7CAn9cWyIewYOei62bkD
25W1/UH/7sNERR1o8J5YSqe4m4dHT8vvbt5O1JrDioKCYDLNo07b68Dl2fcNCDoXskNf77d2+dc0
dqcJO0BT8tvJYU8Gea4Lu0uh8wnW0vuoDH4KOMJQlIP5zdPjwUFZkSyLl9YfLqUGIokRMV3pZSxE
xByQSk36KvGQ+Lo9MeQxTqTCGbvxaweRZ8amc9qnSGyxj0DfDJBXesxmP3ahRMHE3O4zro+jM37Y
dv1aWowgbKWYkgYS+MbZU8nP6NYF6Aggjtl5h86LK5LqflX1CrQjKYl+rRtcaINew4ngAM+249iD
fCgIKtaIAfkA4Y912teWYx3ueoqEq+KYO20IHXhkRp/d8TIQ1w3twg6RW7ya9k0zx0j83Jllmw4K
sx7USj8wAuaB0RjHBrbBrOPJAI8/ThWvBSAKdIH6r0oVNz38NQSLbJdGGG3OdsQvpbLiceE9rOEI
VwJOBt15sIyIWQLeGJJOFVGr5LNjzXsu9I/Tmn8FY7u6tYhN6dm775bHdFjCsfWRmJFGrqz+URyQ
tTHXVaZQNNWPlameW687l3rcjXLrMQ7lPyO+8Hgk8iDRLYM1WOHRnYsfr+MoKO53eWd+i7E+jNbi
LxXWXuGNsectj3lODlVBjqJhuxzzgMrHS8XHX6HaqJXZSac23lqzE+U/K+oiprUpA583j32lPuD6
3lEfZygqx6tqeTO1uOkRKH1DK8CIvbqV3hBOqeDhhIUBd7TBSCD/0i5Hnk/pvgtPqrBz5ggKLhe/
yDCFk4fQbSxrg8hOrGng5pIHpHi1AQDLTzPNRczIctic+rUhzrHkfTIznPRsfa8XcnEooBPpg0Ss
lBlDmBye5JrDkuRXzf1QP226v0hjf9bM++Krf84EtM11gQzWBa3m3oIoG9dfG2QsqOdisvt0GPcM
niiu5T+e509Dx+vAl5M8T05+QulF0Kc4ARColKdlBqeGBDbBga1MtPUCKyF1Q9llM7voqTXdA6ZW
GPA0u6ULvHfVkP7ZoQaxlhswNnaO2xqsKCeA8xV7UMxrwoYMXxMcZYFTbDaYefu8FuQXSunHbfVA
gqFdEFsdDlHzPOjlYJt5V/oc+0BRAAkQj5u3xTOAsTnH6enXh8kn57wdvCjvYCezqUjqDP0pPJP7
bqYXNg4HvCdPG7IarbsemF3Po+l14tpFBYXbtfGGw3P12zfiF98Wg6pZMZuXcwzE6sWbx1+bjveh
OE9KlQ2B9T3YQFsGZF8+1051KeUQsHwR4ZpP/xTrMZPiC2wWhNRwkIyxWqaT9SyQLJs9FX31Qt0h
yes6Ej69uYDl407j82U5e+KFirTDftr5RzPdHvpUnIibYZNzlwSn8b5uyt8uXfC8c6QSCnwjIN92
Tm8YWol9eLaIC2sLbLFkjtwFtMA4I3Jt3Sr8QG0pDqYYDu5aXFwXinSbLycyQwdONahXCL6+s8rf
oTfjZxMbQqxI+UcMoqt6niepmQ88zcfQo+1TI7YEq9AKXeVyzPDjDXaZLvWsT9Tfkhx5qtVMntdq
Tfp2OtdbF7WseMBx96xMhsxbnCHd1hwzf4JuWm3/5sXEZp6TUdirC0zE3Zb/NgyugaAm5rkHAWcF
8mkYdqrIvpifPmwNfnXaeMlMWwFYHwZJ6+PjYm8qp9ODRFN6UI3A7Y1MH/MSQdnG2LBeW/VgOSqP
2xkTjTNzJ2lrfc6cNvaG8W1TPNSFOOUWI1Th1+I40TxEtMvfzNIlhCWrDpBeXceiwCXodQ9julz8
DuvDLPr/ek9ES+7s1vo+n+pX9Do/a0+X4VINIiibBa4UNjyP8PoFQio40tbyeXVKEVoXz5Vkmxd7
Tf5Ubw6ExC6/6EkciN7OnbcmBH+Y6aAmsWS9sLnEqe0DABNj+1qBe+8998QptoZ8XM4YBq6yNzu/
mSKkaZWhA+ZrqTE4MYXVFLaOPTN4W8sW/T/gE++JZK6iEcnYYRqzq+3NOyvX19ybwLEi0B+QtLv3
/A4hmyOUCSRJq6KIcZ5/saVC4VfjBWJq6rCS9JwPXh6QHkVv9+SJQkJDgFK23daq/+Ri3wh8wqHg
ANvHASWiE0sf/p/pNJK0DfVaPQ9bd+qyeq/bxQmRg7fh8AdwtAmSUAg4q3Q7bDnkLzOHJ3b6K/W6
xWuZnlIF1VhbnfC2nac+jzjgJrxxaCMiYg/CMJr64mupyUEuIskqJNnjeIVSWmTx5mYvQMavsHrj
z4KYF3MyfKwOlhCAZi9rwcZgURQwqkVzpPLdkGTkt6maaBjlYajE3pRjLLIOITP93i64ZKwH45f+
LMDn6gEYhfD9p2I0F1/C6+Lkr0BL/zXA58JpGdDhmUoamxZNGZxP1xIkAAQa/ZVr76MDsrA2217P
MmKd+FZ5RfCMus/VwF6ZMw1hBmYmcGe0JzqkirzSvq1FegR2+T0p0QYuOKeg9Js9shjPo55JCH/F
b6MzG1UmZ9AhTLt+guqgLm4zya+j0yblBo61MQ+C8Ag86qnUvvdXuutpsiBzvO5jGsZ/Hr51d2hk
UG3ogvTJ48aK2OPTpfPMuVT6kZLuacFhtnK77rOZX+p120/+BB5thepEDN0DRXL9rEI66dgrcCZr
p5RnNm1PfJhOgq3NrvbXMq5b5wiWYy8dOFKVn7vh6Jp3dy3/ENCActfWIi6aJo2fnSauPiBE2dO8
GcAtDUgL00u+L1w0L5BWJ41K11DkeGr7cgHRmyMDGvc1hg5XV0HJy1fHZMm2Vlmy2uLayGHYQzA0
R/7YVuECBU9omw59VtI5MLUc5g0gulJdjjiHPN/R0VSx57D52Chot5cmT7GRQNtK5Wl06VO2Nhks
yPJm1yl2M+8/4wsWbCY9uXkeczMeZ6ixcw7eF9BakBMEO+XunzDVg9v2x7wakZ9LYwq9PyaAsO/M
cMP6BMJqwJwwZ03sYM6s2PBdeT30jZPe+17+yVX+NlvEZ/QYWpapxHejOapj6ZPbZYm3tsnE1Nea
z0cytudeAqWwabtX1Lku7Ro6UP9h18sApjGNH4DVgOPdH4170kvbnZ8a6HUxdrjr94ozy9afG+78
IPUQD9Kr8gjNzFdtMUEiIzHK7AiuDyGxkPubO2UvJ6BM9URgMRIXpIqDywYBXWP/GCi30ZZ7X9Wy
oXMY1Diw67NXiyUsVgq5guIXw+enrUJSG5ghnDmAgkvCPiarn1k6SdjPbQTjHmydkysD44zQ0m+Y
eFwIWIOcyRhJb3BDieLbyfzdNm+7fpyPsO1gcl5hCU/Pm2OdCPhvlDL66Pll4BXesyaNA+0oTnzf
S5NqHO6mavWJ2IMPjasTgOCn2qDJ6aqzQIBILpc/bxNXJSFsyPox6ql3nW2ho86rnobWuXANAXtG
cDADi5okrkN58tVy4Wz6mrYZMQDjV9bNL/O8XRdTg7hh6xI0ZBEQSaZgIXWMweuBuy0NU5BnYT/l
8eI4wHhzAynaVIUe65/pUh0zlyQaOtuMNGfTls+SqKsErR8MWJ3CpsHf2ZVfWb79CUBkzYa9s8fR
Utv0IOZ5ibQEt17ciZgc4uDQ72twXLoHSlPUGT5ZMAlFq46bd1evwavueyjK4bO9pZP5Sjt5BCa6
z0oN3g4rgyNPfCqLaHAMPSBbE8WJ9trN4lj43qVE/yM43vF1Nu7JrbYyyiZ5y8SCmgTo+kGfgaZC
f3QkR+eBbOPvRqoDjFd1tN6ZFjHIrxnklMING2ivO2YFWonWZu+prg4mVz9hw77CaHGTpdlJOV9G
g+FKYnZfBhE5K71WffqkMASSuUlyl9rAybs9y2fnQGkVk0LvCuXsW6QS/8dX59Ht8Wvhw8J9+qw1
2P7Kvwulq3OqMDHOpEuW5i1DZ6mExBnxIj9CblAi8xIs+CZ76CFag+hfBr2eB6Wh1j+jgotppHa7
4XCFLP3+lU4Z34uK4GZfMFy5kFBGZYfr1uJ1jhdWdoDFkHXguS6EipBeNPjLKE0NE4mOAHA8Qd34
z4IAWBXkOo3vipDP3mdaTY9zu+5LVX+lqLgOvFIdcPphn4O6DeSeG/uq1mG7Zv95tnDiSdI0XHn9
XVZE7ukGUcBaYLuEMpFLHvspwNF1rPyEG2xAU53FtGC3vBRnB1ZpBmRMeLCWgVM8lW0dasJ3GfhH
CC2//bEDOE7hRVho5G4q8DteBbPmXlS2C+hGBWkRhXhjimdq99wW/3iTY+BJwZE2ACPdpnxAAMCD
V7RhUeYxIeTJZfwBwNrZd3xMhN4N+r5HgN1JS6dmX6gUTXxzC7mKupa6BD/Xqs/ezwCcddiZ08KF
kSTfLirDz4XFYIZ/lVosMqTrwyrLXjZYWM2IhOiGIhNrQ7BdRZCryF9TC3yjGFZAFSMHHEWqxxpS
LaQ1/GHCGONMdBchodq2Gnmjeu4PqAOpgrxMu2D1OuSpDOnj2CJ2YavKoJCpxeTn/UA/+OJsI2Yl
gT7HagMPnNnY9QpQBGqNYWAFb2yzkzsJJEdqz4232cIEz/sn49GbX3ahoT6AOE8BM98uaDwLIRLc
Q+IWFe4QmZXA05inseiqI57AJTLsUt7P4VRiNISKJnKmxT3SsQVvPH0i/wPBFDqioPyYW/w1DuIj
ewoSxHJQW/ggO0NiCFaOpnIgje1xXRmWjL5Kmtz7QS3iFtRy2/cVQLJSAH2gyHPBpdY1GN6b4mxG
iekGh/gKNeAV1tR/AoRnJE33W2zAFn3m3yc4eexzPP54NvCtDeOxH/wfmJj/4Ybe201U0dhC+Cg5
6MlWjTFS8G6ZP5+5NQ/ERgZbZUg3DyqvpcDY0FJMtJPZcB6kpfxuhbx40wqQugmqsrnZgtwPGIZA
5c6P8rInuJanw2rzc1mzhwEvwwO0oK8Nds1A+Tx0hhJFCNSGHXcvfdXvhQIqqvyw5fkvsPQJQzmk
hc1wt8J2EW52BhWI91F6eQxp2AIkAWFufccQUeBkB+47TiKn7ssn/YtY0J+tIOmt9b5ebcJq3w9X
DzqQIvtw9CICZVoJvtbstM93g1geiNymwGc62ooC/FLanQnXd9hxesOlzOKl5FDi9ldrkF+imiF0
/O4tcxEd4gCZzGx1F1GMYe0tr7Ugj2W6wITAd6PLd74p0fvsvHkWPg5X+4eyh8oLD/wZ7Kw8Nwb8
v7uhspWuwJOm9dwiIqYb1RlxFEdtcbWUrhOxFMENAhJtUOPj1c2luUHF2AZ0gayHOBtBp5OLNtMV
IXptbrKDaGUZjrU77dKZdV9TOqy7vFSPucxePDpfZHEH2yt8GC5vk0pA5Ottmz0OA+jfWXZHTscN
cJN/s3yZoibrjwMoF7KUl2Lp8VSWA+5gsHK115+hvAlG3ryN3PkDRcAO4MyA9xhkSHhIm1HsWoBy
CYkHTV3K/gpP/RNt9+tY93Ny6W1yMFVhU+JR1Xlg68W/KoPZz3DjgBb3gJxvj4XCtzzJPxxJAgB4
fhx5mfB0xoe2FrD6tBgU7Qj8eRIIB6AlqhYUqIUSWpvCQvGS9pGxzteqOGTNG95VTQAIIlvnPE7k
2Kx6hbxKJxvcuKs3HQyqvvY1/NLMwa2Jms6k5FtS6fbou/6zyDKQTfwzm/PfdFKfdWaRzMzlCb6X
aEK5NTbd4R3hvSSQ0J6AFvWSqYazE0D4Mk5R6YnYwQccdJAzBBroBS7AvQPMqRXuw9RM4eo2f7k/
g7U0GL23WHr1qZLrrVD+HkmuK57R9HVy6JENAiMuOKylWOdEVQJW6N578R3yAv7qPwpBsbq3pNYw
BIJYhyxgG8M+FzNQzanBnFh1IToE8KPkQKIKkb5A5Ae1h06ziNn8d91ICLLq1MIfH0JUOIZVjqU0
rcU5XeWpaOgEmQLwh0bKU913bSQbOkfdgoOyYpKEGSirm3R7L8roLCB6tRRDbl1EC2J0EsdnZaD6
9NPh/pWz7TwV9NZMLQYney0Le+1Xf+9UiwsRGSwItM1Bm93VZK17y8Bumkb91+cmGrNcI+ax/U9s
xdPgde8M6HzG2MnF/gZ2v35WwgeLXB41b36tZq+IManwiIl4UfwJDNij37nPzebs8S7APrCWCZtZ
AgnwwU7ODyaSS6rqI2ipPw2VAZ3X7FSUC3LWVK0SCNNJNPejF639GunUeXb8OUkdTIaIsihwbkMJ
WFcNoPPGXJBfcmg6fwgLzmOyALHTVS0RI3VnbVL738wMxByitCHgDdwu2KEAVjoLaGenWh+XLt2T
ir7mC7aJFo8ieppuZOou/bZes37A8Y4M7WZh56JdX2lRFWHnEgCcQ4+6VsS6h2mxHSRdkqwRL9R0
EKG7d+kwAFaHpjfRq6d1wCtduhZgOoZYbWIypdOuyOuAqOJc+UBFcVzMu01gQirvK2kFXDeeKwE4
W2PAE6YNHO18SxAAsePwm1Duo1zwv4B08s0Cj5jxDUMv9pQv2XclcesJIiAlhEdwdUW1G1Ary1Ha
HNGhwqTTQgCTg70lNqbo24pHr3ycN/99QHlIygdIyjLYSKBpWEoa99IcWvQFKwi4AoJ+6bBmHj+Z
pagjf7X7WtBiJ0awDnkDxtykQZelmJbuwmM7FTGELPrO5UNVx0d72OZqftkwcEYFYIUPDUqk1/ZH
+wY608HQvS/+8xnfAjBlPGbWveWkeShz75WR7VFk5JVUULe3SL5KVO8i5Kqt7pqSN8WHBmtJI8JG
YbPuKOOBtAt6Q3OceGMzg3cnqA9YHNxOuv1q2JziLS4AovWw7WBkDAyEMqc2xRSIV+JDrNONT+uT
MNDsNn5+ZRCDBvALPLaQioSmti/uUpioL7wyMiQ7e7n2k+GeA2SaZtRw27ixBFw4KhEUuq8hsy73
BB8QaSxQHfRzZc7mPOWE/G6Zcx681V5ZkboJWTYFRXD/T+fWSfwJZd5DK58B7dzPKvszNe7ZwNkS
DhqiHCcTU5RC85Y0GH07DooewZOwAV0y8EJGyYRa3Px++4356lU27ogPmnx2HK2j9QINFnb4D2eb
DwC4gAAAS4FEQ0MGM40Xz44SSB/gjDV1rz7AK2hVA/D0F9lBU9UXKZ7M2QEzMQ57ZxXHqt9ueO2u
KHT54wAbVuaGsz8dS7hJru5S7sQGgTC+Ox/hUPnIb21n9mO7HTNo8usSQCySIso1P9b9cjTWO+Ji
P5iyel4xAbtkjLt220LOukOFilkxNm/Ew0/UZlM0LUhUbFmaZDCKR0zKSIw2Tl0GHUFe7SlNr1Up
n6q7GKUT5mzhuYCSEiCVnCMF40FQmeabTXCuqFHcFAcqQ1bwkR0f5iBzAeOO8Mt3KG6iTR8wBQ8x
hy2kWRQkqwQTV3espvawQb5seuR+Nm7xRmv7WRTOsfMhIZVQNM5edZpm74BDERhQyfYNa65OIV/b
ezoebm+0E9TkvKSQj1Yldtftad0gghmLXdFmV41ME0AaRUAJ+2XANACV+z/DWsVZpW+Sljvq+VWs
obA6DMvwuDp5grPUBh6/H9Hj8p3ji2h4CV2WPAuETQTU8qg3KIofcpTFlmSFi6d44DbfLbZ61Ihq
cUV5X930ZVZe0sOYkoOBM9v64eaKgPCafnSFjw9TKsAI2bzWHTuKqfqESGLvF/6T26aAyHpsNz6y
/yzEZ0u97vrWCWdk8EJR8KT86octODGYnN+zrhgCL2dQScFJI9AzmPIU16tpNV5RGyqneJ5s9s/w
JtrS4YT/FM60pt23+DhSF6C3rG79WE7AD+YX6S06rKdijo3jf3Xsi08EP0DuhMDirgvPQqgmj2OX
HxejDqnMn4C3v2dFlghn2M/4GLQjPjJSQaLSfEzZWoMrWxK3HXYemv1wcjhPM0lvS0PfyCyPVdP2
INjSF1alIZ4fpF87UAbAfYbesnC4Z/0gbOV99uYPKAT2Tr6NCVJBz57tHxug+Pg+IP4Z7dmBEWLU
+kYVAvw7BXE/QCmcMbuCQg3ENHkmuJOhjjtAqn6D1PAb+KsDNALTLeiT06ry50LkCba2iNYUenEo
lVJo8bMBWD1CWfApQPzctNBnygKOOnBglALPIEy4QW56CV3sfJqQeAaWH0oKtGODCK/8/QyMG8LY
XdvCTwnAdmV0CuHECrGfFXFLbBWtA4SMMxL4cCvA+J51w9Gs3Tf+/duylI9GY5OEpitqnAUZh92I
JCN86XOH2CKEQUMwLh+Awe2RHROzosd7BV0MoO7cpwdvXBgmGPWk8iGBAvBYQs6a5rbDM7MeccOD
5xf/4eURkYJaIvA3CfBq8GKaF9/4IHCGljAIzW3zhHXdDYA9RyMOXNfyWz7JyCdq34rhlHsUN3Vz
QWVMjFKBuOn5L7oUoOwp10eQnIdB0K/yHsS4WcRSpqimYjOyWTJ315hxJ5amPFCIxDWsoRNuhZtk
0MT584D2mhLvAGyJTTQN+Ue6rAA9vHk/OPOzW5VHQNoyyNP0yDbxgQ4JHW+pIodmGXFGNSWmUvI8
rs1rRopTT/0bdr2YluQGdcxNO1hzaI0+Zh81T3vbM+QfujdYyb572EdGd9rrEoSR3FgwIxxS69rD
qmMfiTYHLj2MXm0Dl0aznaT1sGVBURT63Xjhlb2KcgHP7X0u6wRENIPoGlsnXVBeAdwIDKl43bh/
boArUKQ9NW19MFkGPhMXuK6Rf5WywK1xGI0EgtHOm/vIgeDASVekZlbOozAKIDLKvAM+pdjXELAD
Zy12EcCt/ex+Q8gYC5N+rkP73ybXkPT2lLLstUSUTDfVDykUURO6ZbsRewKu/Xe3UXhimfveE4Pv
FyA4/FABrDnR0ODAgwEABpZlITHRNinmbg3cKT+s/oCnpi0Tutlk0TB4k3kLK5/f6Aq0ZN1Q+svS
wUVTEM3iqi0ua98lhG6gXJr/cvS6FbY6A+I81pn/vjH3QRgd+3Y4zGqcgj5rEkgO8DPJOVh4/i2I
dXZkBP4LRaEFITs05cvU4wWiKSRjfHxC3XY4MoonLn0QsjgIC2YWW9hYL7uuE1+LFnsNvbPrWGQf
DW/W5uhCwGjVoguUGHj2XA/7ri7dj8J1rj7UY12urmuJp9k4dpcJvcQaVoeCgDOasNaSJn+HAOun
mzuY2WXpghzdAt+VDRg9SDoKqEwHi9tPc8hmq5lD/5nfHbwD/DXAjbZU4gzh2X+boQ+uW51IjexP
ssItBewW/imsRXV1QIzYI0bfY1eyxHBUrkJuH4DkOORGPK8ah+DGs6hh9pFTLGpmhOu1H7wzqyE3
8WBTthCVj934UsDUAitQGeA3OVTdDGVY+bqWEBxKiUkfG3/oiCn05+6xKKE2GRDDip3KPDqzvgDb
OtChhFB62e7GSZidkPqqSjiBvB6zleHHqvYigTlhUIDLXf+tbifEu88Ql4wFNYlLxRFGoIchbV/q
2fET3UGkfvc/reNzO3s7xxFxhzB+ZskrXxiEuaBnoeMRKOjtsVEW6tjSAb4qdi79GlMaBNJ+7yVa
KTexdwlr3j3BdfemWvJJqfcFxwmENcOnntdvmgG/y9v26BB+Fyt7u1q08ORINmNwzEaozimityia
Hzv+2QEoBpL8TfB5e6n5mUZoJzICfGtyAQHMfX7q6w5a/Y6c0tmchq7d536J1S37G9MyZrT5H2dn
tuM2k3TbJyLAOZO3mqWSSiqVarwhajKn5Dzz6c9iXzWMtn3w3zTQ/gxXaWBmxI61d+yNMPwZA0TZ
Mb4fNWda9nXzWMAhx6l8oS1d51n8SzJ/dowJl0i6NJVxTSL33WoV3f7oAH6oO2hVphriQIFp0VVo
LxbPUM3vuRgC9aK1uEdcOR5Lv4Y0KTZdaa/dWr9MTrg3e8TimijMVit/laQNjkJ8ZykYcs7cDH8T
4G1ApTs05tnSBbRF8NobGIy6GCIlEiywdYv7nulbFNvgRKX5I23ku8IsqC1oHZgGgAVGhPAm9dK2
vb00S7rk8aHo/bVWIfgEUfrZauHS9GAKOocmXFFdSh/2rYs2IRbdpW7E1AJ5oxZOqp0DK1nLXN38
1nBWtca1COQW4d5wTArYFmYRq2Lup8e6pFngykTsMDHdxRFG7ABPFZMXc+/bLAqVtfxSEWUPB9eH
1mKeUg1++OSKuIq+1F71wj6YQ3svTO0+U4DHoXFxE2tdOOYBmfDQ08UuSbNtl7UdnmvRHpu0f2dt
BPMrMAmcUevKJKNc4+7080s4MMFo6+zq69ELLlI2MhYOhhTmfS2etdoyN7ZuvVcptIZBinMxzxY1
gyBgHXxP4nCqKncpFGtfuBbPNcbpyunvHbJL6tp4NqPiZPbO1XSGVdakESMHRFqR509d6BOT7taK
AhLPS+XY92NfrMeeiWmuFUwn6chzF9txkKxrjGNZAL8Vi5c21DaB2R/djE+1C/NimSSqxIRS7AZZ
gzG2gElVx4Fh+9Th+VY3yzsfuQ0bJ47wKtwmlqkT/l28OZW5EXqwkSnoSy/5yHJi+foKh3I07UTr
4/Q0VMJPwcHlxu7a09GxFZNDwu92wApLzSlXmZPgZjbsVZMIe4Gz40jE/k/hiVdaihQeofnURmqD
LsHeDa8Uj9XsWa6nJeaqFdrJErwS17QC5zMasXHr5AMRdlnYPqdwYV5FRbXcec4lsQmbdYxuJzV1
CHWvRywcNlro8R7a79RZu7hXH5PS2XNZaHS0YANz5TUEyZ1tMEEr6x3LSnhWXPxKDYWVADtfJJqx
nLDwzjedQAkYXuOk05eWzLFEmHyZVbifdFJkPfTPMLe2mV1dTK3fuk22pal+roLmLpfQcElsPeml
DeKfp6vBbRaTEM8dlxIpngc9V2sKmx0Ra49oPvuyyM/MkbZ+GdwwreKlLRhmAs6MeYLleJSXrIv3
pQnDFibJyU59Z+HV1I1+AGE1OdhoHOOUBy7lanfwQD00gGtmTGwZ66rnXpTb0TfWem1ecyIRyrb8
jNV41Gu9Wqddd/Kwjg2xZa6Nxn6tZLbGPcoXJBqpb0N/T+bMDYBumF/Ud6qnz3EjdqlFLU2k23b0
3GRjhQo/clO3G3DyECsufK3bYWqoE/6nmyxQco1QDIRKSEeveYG5iDCVk2MBjuFGxoOvuXjmE6ij
aTYm6PStGV+1xvpuSrQlx+SLN83PhBOObyU7DJ2M+1k3/a+x8zEcWFybpZtCW4q4O1RGcNaceN5i
VD6ksz2uxVdpMgrgHsLbUjj51q70gxtCZEjDuOkZKQXzlmgaoq7PPyqGoot87O/0KMdnYqd3ePhf
TMdlnN2oLcky/aKQaE+9vymVnayoL78tThvwiCBB1O2nNX44ax/nQ7LPGgMTv992LxHh6MQnzA+l
xT6QZLR2I5M8r6O6cItiF41jtZw8xlfSYBe8aW9aGZ5jV6ym2nsSo3XtZNljhrS/UnesZgX2rmwY
FtbVaznJ57Dq9MVYeYvQbV8SC2dU0wAGktKhHH9NrMGF0fYyKwuQk8ZfpHXw3msjdgyreInonRdK
BfzLah+O9CglpSy6jvdUxuGPowH8VlzYLm1cUlo36o4LUagvplZeBzbOrbNRPOoW6SrZUC+ziQLI
bMY3V9e3ScCRkmLKJO6zuRH16uAJd1+Kyt9qvT08xlp64+9fBT6x3AnXXYSJgKPNK6aACrl/Va17
aCcGcZDte2EVp/+Y/Q2ju0u04TNutcMYAL7m2afmCW1Vt9Y1DwYeWLUibqtZAueucCPZUM72vu5d
OpkIlqJxPsoY80M9jD95mcNfWNyvlRfdrNZH3gqDJ9jfs986v6zJ+WTj3VMeircELElRnBotMBxd
eRFz0Ef9R1ExWNEbeg9VsV9jXkKApXWbpupSMxYqzPjRSKZPvzCPaYKj10zZDGO+0Zp9Sk07mqZc
miJ+YZHPppPqI0XJnh3lz7VOusqUiaeYHmTC0y+nifqrx4A5lFfHrg/CGy4aHHXZkRouRhhvtlKL
cWMOWo8ESDiKnpJzUBXiydBMEv6jzaicU2q5X6prXyynd1ejZb1rcC0aKi3XcnEf4GSp++m1dtpV
PWD4GjXwFUdvsKD0iEDoWWHSrIP5eBz44b1Id4GaOcA4Bbqpq0fbos/IcvNQRoqBlDI/IyEwvoaW
veoU/oWkhjxHMGDiA5EfYLzK6GUjG6YS6n1RJiXaufaAzWdtgruAsB/assxWjegxbjbOWR/dBUTp
a1/V+HvpqZq8eUUof/WG8G40s2gjXG4Ey21XQ2Xjna3PbnTPwrCLw84XGxdMPAEngoprg3PKtWnn
4FfElHrX6D3shmBCDaqBVN8Mb04z3ro4fHCLcB175r4tuy8v685VxgbgCQNx4e6URR3hilLfDDFj
oCLeCy1/Kybjqgr7pzaNG2rNhwfJNTgob7ADn5XmV/QwvgkEg8+OLu2nieQxRVBlvFVeRFDchaQV
ePqw18woWciMKaKrIfIHtYadC6NuxX3ZSt62EMyyJbqRWBzw2oRUqFr64PE9pCN5HdscBYGADLWA
hEs4wf0nvpqkQUpWFSlMXEQPHansNjU3RFO751Lkx5RkiTUDmBaTR0nMTOnRNTfNeVL2QXfKlzEE
gAFnAApP9skUEhtjvZkFTajRcD5m0Uus6D3CuHlD5n4zx4lSPXvSrTnzR5w7x/gsQNYNZMB1XaTb
RgwMycIHy6N7C8C7h1Aeumx6AhL61Y35qoYMaQL5qefi2AbtPs8QMnt93074VBqdjHmN74XIWMSR
uVzqBUkiC5EmoCiZvBdhe7N8dRr06KoH7TMj8o0V6R9Zm20UATfrxp++Ej3ZuS3djxMTkOEY0dmL
s7XeNI+i0DZe3hNwUP8YAjN66AkC86v0l8FlGjpIHUZp4ykUu6l1nhRBIk4vlqah7fzOPmAl2fAs
r/Q4/3CRtVIDHZD5x1tTEos1GllHlJ/zJAi+atjSjE2XvUBt9hmaOWklcf5eWg3WoajkGKhS5PBi
+s4H/abhCGv4HXeMLWakyDmnbTiuTNzDeizU/RTLW9Mmz1Eo8Z4E5VVrUbxiyoigKa+VglL0im/X
ss4JsSAJQAPfrGk7dfkdSDJBQ4KZHNSLHSYBWT3x3lFhtyzLJCGPKdx7cTjw0JbBYahzZhtt+9Ta
zoubomLFlPit7mHDFkHCnCf5pjbfuiWXnln2Ny+q2bVe669UuRZfMbXkry0xytCXDzAVVcAXvCUl
auHXSCsC//HCzSIKt/hQ+WId5jageagB9zsPbZh+qgp0Bh3xqvkBlkYL7CooA7SDskFjHeIliyjK
gwXLeSD6h0immApao01dJ1W3bdFXcqOE0gxBdifm3X3Z3kBQ74QGQNak/rMe4ihGRXcGCUKDcpv4
iVpRySNFpzBj7lQIkBbsWPUA0D8MmxExnxQtaw/A8thjKIt6Yj3iKTu6lvmk94BGray/uwp3z1Cc
Dad/NbLmycb5JSqxZBh6zh39TbTjLnT1rQoMzCDGq8bORlPlZ9cYTnFm44VSX/2UhMe0TwK+7Npz
a7a4fHs8eNOj0IqdUq3JOwYAi0flp7EFM4nmNjBhK2KCvgXNpJu++R6QZxmm7wlQ/qIQ8rVOzUPG
YUcPwEdspy92BP0nA45daVhPwIXH2Gbjit2XjDpVEG0rovYs7HGyK9Lj4IlqLUFcCWVYjXp4KlhO
s5Sic/gulUe8bNs4B9XsPfGky+HSa96L6N132ZfRpo+6vcsIy06KbeHEr8wFuSjSgh03+cWSybcI
+HSnCoOplx1b00NywB7QxAURLxkVfGgQBqSKHuQl3bqpuolhwktsW4tRjftmND6bPri3IiZXdW43
PIA8DiYqc1f5V6CJHTEYuw6opO+zO5bowFG6k75MbDQERW6omIqvztL30htXaW88T1Vzcl0qeDtN
JyAD71t6RNjn2PN0t2CzcPzoOepiDjNa5FGLmsZP1hk7Y8r6mf466426Eu8OKR1tCRnGEDTecE/x
t+mq6DJePTW+j/MQ0Uqf2JwdLYVWbiOm6KmBYXzk0QBwpMJpdbh4GwLXnH9uVfPUh3BJfHe1Vh7o
nde8XZtsCggm0TBChXKGPURxHrBcLXxmAcsEBSUJrQuxRU8Uc8+9pX/q2ty1dTZbduL4OUmhH7qR
Izl+xCV+7kg9OtUtgQ+DooNHPhpQhd2TbWc/0kk/SptgBZOQ3GFyrxTlci3H/Fz2AFKaO648By95
1xifODLPUUMB3pHKv8gHj/8eM7iv+vuBXbQoDJC2ygEeLeXnUPqQKLFD4x4PiHby3bezfU7fXmjR
2Rm8+2CQG1Xon14TPegzXdzLVTHNk2thgJCV5mMq1Hqy5d0E4a1xakyZfkIB25n28NETlaCP8bEL
vXc3kaAv3UOuYoiiMm9WbdyfbZs0gnoe7DI+wFMS7TScM4yYz6MZQIU59TVBSsY6HBzLJnhKp9q8
T5OZyRz06hRN5b0WZ9XGY+4nsQieR8N9oMrmPuSkzRIGbEo3abR8jA6j/4ZhMd93ZtktDGqFp7IQ
5yFIGTIX7X2K649TY3puwkisDBtuNinEL2XDPmrDN7F4mzQVtyyPOPC6/ig5++s47Fe1gZYqWf3K
sHHp50QpGKi81ERlD/EOf7+timLlN9FapiR3sBaLgQlVdmySfjXfN765Coic8Bxt3xjY6VFBjiqx
j8J5w9NP2Elu4T6It7WZsVqgfneC6WIptQvG6H5MxQkpcBOm33qRMR0dLjwNj1XYbYw8fvAYQ6dW
cDDcYN/1eP0mWiU6CeuIZel+YAyx0gYT8KZMb3avbhbqloy0j8T0mKu59mUKxqvbYFlulYxPdcS8
tE2wBcPblb51bdREolqnFUtlAGjKpn1IEz65zkJAd4z+QeYIbraoisdK2fFm7Am3UdVdb6fbHIc4
x8V4p7EWatHVFAF+t6xcvErJEkmF+aQJyCbNQzPa/nrSgafaYVoGFi4Q3KLXUFfXzveuuSOWipS1
rMp/dKYOi4o9In0XBVvmqMDZxUOFC7ojRJEjMLwo2tsFm4GfdI2Tk8Znxjl3oR2eOtZzM4Eyj2PF
bzPh0mQx5aYeylPQ4aUeJMFtarj3HJ4dVM8FIOy29fpTznrh0GIZ1sQ5Z5rat1sZMKYkzE72iaH4
A0FCd1mDO5heLE8xbDLlqEHkSi3emQGnniPtfdqIpQwD0mnExJkIGqIl27gpnx2XNeCaJfGiOudB
BjpJofLqpy2rPfoLr2Q7FtCDU2kRp8n+BBSeiLPSYCKDnYWZhh+JDVv5lj3ccOzpbMZxy61p8Mu6
db2hFEINoC/ryzM34YMd6lttinIIyeTae5O5qqlY4DRYg2YuvYiMQ9/GUxceyxLJs/Q6sChcCYa8
aawmwKpOLgF3PsYq+VCp+hKFIicKsX/jG/k0hs3O7uu7+b4fpvaliNtbytFS1c1z5zOrbMcxWEMm
YKxxjBeNgK4l+g373+La27klv7TtAu6BNUboy56nmCkUw57Z58BXC/8TBebWUh5Sp/klLfFEmOhF
1wDLzHHnyPTdyuoDR9KWdncrh+zW8A1tje6jjrq1SNxnknDeslkFNOPo2NezJJv0hDGQM8coYlFY
xT3k1zeZk/ysEYCzLsf32PT3URW/Bl7+o7TpvXQwKDp871euHn+quahpUrh+rZJsCwrAsaUnkYzS
eUSZpOsoEHex6o68rc8aYybfEPh4pEHYx3yoRDjvynsrcJ7N3NngMjoEdrnJTH09utORoSFms3jj
QflORH0lNhJeaESbNJo2RiVHgj5DRGpJJp25nlT/PMSYrOt2y3a3S+84d3kzgInJqkbgIAMRMaGn
FsZMbp40OLpllU1r0IWHUTh7pOn3voAiCYLtTGzQAjJC7z9TTZ2KyX2sHJ2pkCCArlUX3zZuqnNP
Y+GirOvPYqh+TW7Pkr3xHaJ80zvmsWj7XYgw5jvMYYu4OnjZ8GrhjjV8rjUYdiSi6qo1wQkOKlkN
cLq+AUKbiouBgDkq0o/Qts9jFKw1vIFTq59m/SgW1RUefe/1KbNNtg55LQ8DrlJivmR0Yls7iE55
GmJxQiXMl2RL/iRBdC6or6gF3mjYeFzOiUt4aBCtvSQ+Ivgj+JCLO/TDL2O0L4ZXkflg2Y/Y367C
SKnhsl1tloc47h8nTCfLNrEHaLTkISmqfSmAVImYOcnAgIN1YaFjBvb8Ol/OlD1meXcPokqTMVb7
DpSakD2xcIIIN5inGYskSb6JhCAOzyu/K6ldxk48eg0xwKHB9K/CCjPJhMgNgoSS6tZaYmuRIEGU
2Eaa8/EiDGMdCTSCJiAwgZAFi/QT3AbAyG2nqCqkvYx7j4BTvGaK8GcyCZZWTNSgHwVn6fjeRlPZ
KxLZETvnOWBEOLCJE2IQGjCgWlMigmOGZVxnsZldiXw9hPBolo9Vpw6IE82kRxZ6akMRD/No7wVS
aVwxO/wcK3mua3mdTHpYu8GhY4UbV5EylLOBEYduMUGidn4F5W5Y5H5U6sI63cfJj6hMwxD0Eo9G
T9YfAz/zYrvlm8FEghg4ioMGC0sBlBnF5XNlebQZRgEJHFwC3WfyO8WvmZO/p62PO5K5R9jtC9Hx
8rPggw/lI3PGDy8NmRya5yjr6WpxUJBTjyOi+UomumFRX4oJBC5nuJ5L8WJMnr2LdTyZo/5link9
hB55KzJC5Yo8yk1eNVhbJtooX4UOumz2iO+AlihJf3WCJYzj3JLx5fGw4dvPQxcZmza28cN7+fdY
wufWSbgSfQDzLg+G6R0yDauZ8k5MB8+ORTLWxAjBrItjFKRLgZFkL+zuTvhBx+wKIcVzXHtNqCmm
dOuWTfBIQrsYU8Ro1btWvXypsxDpBYGoIGykQE72NJYie77YCas/1Z7L+ZfhN/dAQ2oRXrtSd3eB
rhMXhcEmY/nwWOwdYgXv+rL7ZUuATI4Zkh772RNQDLcIetprwnebjmNFQMB4lyeRv9CRgkl2Be3l
CEo0fz3oZE0nIaXDmBLJWJYK5idoV4XlTouhsrT7UajPQBevUSrblTN5nylEIX7ze7cu1pbAYYOM
7ml8sSXJg36FSh2u7VCgK+RcG/p7F1lbSQaXGTrVWkkCy2Lfu0MHWte5/kow1N4heDjP2GDIBhC7
6ySLRtp9X5PH6GDrHkdqAM039w1rQK1BrdqR4NHQdtbEWqFHCcCA5r0ZchyzmuIPCzJVaP4CvR2X
7RAeDJtaXTdZxNs5P0aAkRvIPESqbfpq/h12qW7gqskfXEM7JSn3rCDByW0vbEldtmFODlUMB6rc
a04WVENe0xzQXTYMSbKiIeaz2tdo52FF+IgpV0bsH/mu7qOGjVsRAsjC1jUuE0RCd9TfdUyYS2mO
4UIL6mil++HdRKI2OTiUbEN8tIs4W/oIP1aOuN5Wklhd9zkds20pvBeyFX/aUdsMUfOQp93NaKwD
XqhnAs8+YoMuLoHYShKHc6TEledx94B53PutX0PJVQDi1lkQ4Ktyu12WcnyqQBZqf2a+urNvDRQJ
weysJgpDNem+74pdga0fLoTpWFC/hTJ9VMSIpMq6czGcLQosDpo+3pHD8Fi0hbuMEvtBhGrry2kf
JeYN4GmOnBKf7Al5DwNq5CGD+60bbrLM3Fr9sC4CzDoVi8rMwqJtjT4KRVx5LbtLnxokXige9zK5
NAZTeqM034e4fGCb2w/yar2kHdvFlYUEzPA38qKXqlJX6JE9q0/XEt00mwpuJc0iSCEfrrkZ36Rt
rNvabZCtm3utca6ehUlaYrY0q469t0H45OThPeUqqm8lX3KU4xX2WAjK4WZEIORok55VlOB7aLMj
pbTRq2Uww1Uyb05pW744HY1uxmTb5BBPxY85ePD+tneWmtw0bvk5KYt+CRy7Exu7nvY9szw1jpsw
dw+9Va5C01vSm669YsyX7pTQDZnjh1Fzh4MArOPZHOSxSpkDs3hnNzSLZ/viRG5tSI+L9XnoNCoN
7zvXuq9scF8bQLBl7dQbMmZ/2SI71DJZm0GRY18Yvouwx0aPUZuZ5RHS604J+05Pwh94pWORxRdR
Ew9YNM4Ci+YObw97eQSLZPAzHsY2XQWZgYfUn32dK3qzZ92igQozvG6x+AzK7q0PwnVWg6iH6Zop
3Y7E36olf5n1nZkSc3S1gw8z2gM6c/JPu7HwruOcowXbCaBN564mUP1qGN4DnylfM9kXf+RRoa7/
or0nhxkHbRpFmyKTINZjttBqddHmpljzZl4mVyvsAS9JnpwNzBOLoKFdDMyKUkAGvwQRgyCLJrvx
yPeY1INPdWxJ+ej0rChy9G9ca4vGKo4pOmTGiWRChThoQGERLyGaKNe1XsOVURAbjY3da7deN56i
MNoSACEWeuReAo0Oyp1KrjO+/drk7MDtH/o4fU3HAI88/vll7TqbYvQPUaLHK/4PKmxbkErPCe9n
M2rhkCQWtdmWqzHhPB9MLn+WfubabuQ8L0i9C/zq4PjtutfiNUtc95OPI9pClR5y96P1g7tkarsN
+xrvbA3cxiDXi+b/eaiIpksIgVCskIaHS++M0v+ISy9a1JBrQWdfhmbgWrNhOUP9qR3atywwN1DJ
4JkCkMgAz8Dy+0HV2Gw0P+RzKXZubUcbI6netT5Z9Rap9zgwVwySAUmZxNZut67H4nWMWvK7XeOW
N9TTrfUrzqwfslseGYETZimNEiUD138imJuSNLJLXZMI5P5mxjHxTs5LEVU4FlKOczJBDt40gHPI
UG3iGMyWUSpp/gnJVb5HeIZ1mkRx830dMMZ0ce0yPFuguu2zMLgp6e1NS1zHlKdQ5clFNcHj0A4s
f8GSKlLtFoiJOVpChcrIIQ4ezQ4TahROTPaGL2KqNLrGrFwy04YdCItNUpvvs6G69dx5stuvbb/4
ggFmOQE5tmXtvdTkjAx6Owcn9zuF1YPkS2ZYVMHILfAnuX6evOqtVnBXvq6/pymNQjMgFCvjUhTe
rvAblBLX+Kk8l7HlyFsRU83hC/usbPuFrHZihGvfWbqyemUqjf7r4GWr0+QZccLlgBkeVYldkDU7
+GDK9DEBI2FKBYJLO64zhVhHOUM2ISO8qHHRrQyiFjce33UnKPHQlNNmZEaxktzZy7oNrcPYRDc4
i+fQro/IIfTW7nhBzbmnCAhwypb3NegzYI/zkcSkPVYdSeC+fqxr78tG2NulJbkmujmgMKP5A/4P
PHUVeY2qX4UdF2vu2h9xUKKXRfjhtREEeQoJpfE8MF5UVsMyqLUB9YRQZJC5L17XEGDi6q+c+Csv
q7/SenTXeoECHTNFIMjkijGM3ekGjRb06xw0GX4T8gv6o4E8VFp/bAZbfnWO+xa6zPndAddMVWnE
7RmUmRMVavma6cE9tSKz/d5+SBTFce/Hj2nt/QcxeZUmm4dFMO7mGJrY799GF0CTyQPLPkjv7coN
Ac7PfVs+ZaVz15Ojb+rDR61PsBfUbYCCX43Db1No9jFNU8xl9bXpos/OhtkhcbMhPIhGSpktXDlS
fxgmB2WkFExNeKi6mXrCesDlTMOuI2rFl3FMvioc4H/fdfOHlVbytx1KssQm2YOa7lyeC+cXpv9F
zYXuT89///f/tErnt61JcRPrrTU/zV2HX7/vnkts8X//p/+0J0nOezX/a00PrnyVoM4QwbPmOV2r
TXACezowU93Bl/9j7ZPxv3fBmfK3tbZlGsned9h5bAZcAFZ0JzPWX8TmQoTGOlQeGwy6ddvK9Sjf
/v7C/rCeS/62QKktJtJ5pwjHUfTNBtu+2FWx+sduo/+9K9wU8y6t/3rPQlV3U8P3bgvMsHUoveMY
RMDcKJaQkNgCiP+PH2TMn/D/WP4jfluiRONmjTqLa7fuU3A/repF/ePd12/a07jRV/rOaFb/p3dL
zIuV/vsVhaNNmg5RHiV3urBZ/sEd4v9jT5/xh+dDzH/+X/96AwFWkrKkbeU7BCg2C/ZQbmZp1lAr
Civ4Cmfrboot2abiX+/cnz6j31ZFJpXVMKBi/0uzwfywhVrH3bBGo17S/KWv0wFnkrflhJsXbt/+
/i4af3hQxfzn//1CQ6+tgl6Gu+wV/cTfFhsCKpbiya7Ww9JY5iuNFIZ/HDp/+lm/HQpWX3DJB4OP
LHN2ww9Csv7+Iv70xv12ILRco36V8sb5Bdlc/kWXF4eU/0p7qUmGMB/+/lP+9Nv/diDILkj0emDP
teO4B4Mc2oms+r//0396Ab8/+aQSksGQg/i58pJX+VuGNBw4lyFo3ir5Cp72j0/gT2en+9s5gCk/
cuDN/W3y3K/nHXPaMqKkPGJbYQ0YMNnfX5D1h9PT/e0UwO3KdR+05MtOOaxmGH464fDpZ2OxkaVj
Lrsp/WiiogfGQRzKUwpAq44dsLNhhbYPDubGJLR2LqPUhmRokuzWiR0nWJWZ5ivVv9qkfDBX1ted
Mj7mbN4HIlPn2p2sZauHNIXLI9wazcw1/vExmX84oZ3fvgJ5Q2ke6yyPz1I6szxujkx/YlJ4WOWO
P2phD9Ytz4OL7QmaRZp7sysxRhAsV+SPZtlsO9/YUTat9BzNw8+v4xQ/Eyv4E2ScMnYNDlZk3Y/d
A+0QAHr8+4cxf7b/40R2fzspbX2wMc1yltWaTmCNWHHTrzX31UL1HZXN6KRce4Bzf/9pf/yK/XZ0
pi46Td2w4xTe0D1gPj3kJ/CMJd6B/vz/sRl6PjX+18v67bgkgUAZU8nJ5T+1a9a17mAmSeMjV2Yp
F8wMsQBv/48v6bdDckjiih3nGA3pluWWxZNbuUqO1bO+mteY+v965/70iuY//6+zuEqJcxpGfkz0
TGSGWoTLaK0tm0UjlxSwy2jzr5/0h6PM/e3A9NXAYCmeF4GyPGExDBwB3j+fkj9+AX57SoAJRMI4
LdiRLMG+lg2GO9Z0rCHq1ukK47b4xyX9p1fx26npGImmOnTlnXB2frmr09e/f9ym+Yd/2fntlByZ
z8wBM+ydyqyHORhRDJIJcViiUwTdieSAXc6+l8Fi8w25dNGktmXp73xBeH+Nm5p4mXso+Aw9jhTN
vkSBjxiMtds0TzaJ2W67ZFz5SQU5xoKfKNxauj8cx9SGC8vijxYGmF1GW03Rf+pTdCHYOltUrfrq
PJ+haMquHXIOgdDlyehxY0T2uA6m6j62qm0vxlVZke4/MW1aWBp8dc+SEUOWL1PdfghyrU1juGsz
rGkRJD6D12kZJ8lW08TRkd01SSK8OOpOt7MHpisbLZi13Zk+rlDwq/pVgysspE1Ut3g1LNJtvZge
Mew70uqS4UFqDG3LoHko0vZtKC1GEIFPXKXgfRkrNJTGtEnRTy5JTs/WxRYxjQ0WC8LsgOVYWb/E
tUnquMDEiBj+WMn2YsP0mrp104bixKKgNZ7wdVi0ZHXo3rvtQdDaOZG1o/r6j7wEpRSYwVKDh471
/EZXutFn64I9HhmTkVRW8QtbMW6aytS/oo4cONNzcNwEU7ZyzATlz/7q0hqepiHFvgqj1WhPQG+2
wYpGIBzMJeeuMUl0H/CqNtYZ594dXOBdz764shTnntD4jgxbK8nWRVphwovuVOO9OW73pjX+izG2
H3WnkW4QIzqrpKEaj/Rz7XUPWT29V4k4RUG5s6rujlvtWE/pkw8k3zQxz4+sWcMtGcC2af7qNOK+
tbHbkU6KGym7EKQJaZn8iKL81U3AJLgGTZZswAy+Jy4rt+BAvoIKq1lj4GIfSUtqqgB7ZRi8JnGc
4I1gjpKnQ7GahnZdT/2cJNi+OY6MV2Gub+x0evJU9E2UH+N2NKgoflC4STFPXtNSPvVauUcN8gld
bPDksFek1wXa29RKAvhjfACRhrAA77SMyc09aqF2TjWEjZ6A9QP299dYsguKpSsxLMgE6RvY2sZ0
0qvx/zg7jyW3kWBdPxEi4M2WBEmwyfZGam0QklqC9x5Pfz/0PYseHII4oY0WHTMoolCVlZX5G8n7
Hip9hAYh/24GbNX2Wg/qjuvgRObL3rOidnw/uzFiLI7BaWD447eWI0fZPyax2iyzkX1KgOA8fUfE
64GPJtz6IApWMoylBGN2VNd+NpLSYAHs6tK9rta3GQIqoRmsHWQLJ4w2O5sj3aqjERMRB3WOJ/FN
3fUYqdNReVB2yNzvDPt6BF26BGqzs1lJLLzIisJ3SnXHKbN3j965NjbSobPh5zwKtvJ+faSlSD39
/cuRKTVib3YBLyRj/1G0Z/Alu3978ux0EYtALnUUYRyxeSqzb1n/8U/PVWdniwRKMc6K1nckWQaW
am2pXK1URhYmQ50tTRQ7Y/DcNY9ut338J6YWff03LyxLdbYsPV2m6tVl8Fd66R4vv8ck1M5ZNq4s
y6XHz1ZlzukaFFbjAwILb/NSOuZC68hmvnJxW7rMq7PVmOuBrqg1DOAYbOpR3QWPwjamJQD0Dcm8
t/rQOcpR/oFE5EpmsjjibFmOclj4pZmEWHnrsFk22r170LfhXtimjvRYa3scQQ9qssmcf/tAs8zR
azg4Ks33nKm1rcS0v9qD6fv29acvZXTqLF9MDXTqewoiDvecfXCKdvqx+q5vkL44ePa4spWnr30h
n1dnaWMMVhk+IbqVbW3ZQgqRtYNapt+raHtcf4+ldTbb0pUo9bkxYjKSp962Bz1f+K9x9Ov6w6f9
e+HnK7N9LZhubKmqGzgYyt3Cld2nvoIKjKF+eAMYJC+2fqBzCAOge7o+oDRNzKURZ9vdkinJVxJ3
bG66AjhU/yz34VsVea8A4d7GHnEuATHefYkITg8oF7bF2tDTxr809CwgxIqgkr3UHjBxJDLjRD4O
iXRCee29SQWUS/MS5Stwd7Gqfx+bUtp1auiEgFPYdwbpZQFfOYcW6nYPdSWthD9pevFLv2oWR9Io
lYTUrzyWqfeE3Oz3yem8/gVFdR88tDeNzZ30GLPzlLV9vrCilFlkiescAd1kFCinGN/H85402La2
xq20rc4kR1vBXjtStaUpn4UUrQiTLhURPpG0+L3Kovesj7d5lcNer7+DWH1WMsU2B+XYBMpzGaAF
JlV72q+vkULXFdHL756W4hJVmLA5pMdBzUk+I6SNWtPca4gaQN9AxgFrqT9jaR24weNeowThpqoU
EyAKjfYk1Y+NUv/WGvGl8eOXydwzCXzSQxNlVKmCGQeYGjWXsYSi3CXiD0UOHWIHwhKRpQL8V3/m
Qo8CTnD21eTX1JdpXPVUS/5ZwCqkQ4veyKt3RRUNiM3CWTLbW7C/K0FyKYzJswiD/rkep1jDOCiV
HBMOgXaTvuFMvoHzbssre2MhjMmzIJMhs86dK/YcK4d6+y0yJxFk0lDrbWXbL5zy0izQ5JmuDHpe
hY752u659zn+Fj71DptbGMA2sm+rZYKF1f25z74kVxEa0iXQQspdWn0SEOAuDEyZyMtX3mQpgM1O
LRVR1I5btu+Aac/+IArI/hTLcNtqJR1xmnzboUCsMKn2Fb16FcUzvRz+devKBJEvL2eg+TP0dDkd
P6MGohTNQ4H6pxLpDy7SG15oPhoanPOso6n8x9fandV7h2G0MOSNPyzZX+kzLXxNZbYm3RRAoqKR
wCZVd1dUwTejslbmd+HzfdZmv7xhGNN2jRGTdOjIHBQwEIMSosmlbq5/Pn3hp8uzhZhAokYdpY+c
qiwHrOWKm8A0nYD6BwKw91iTfCs8uH2Ngo6tLJzo5/72G29yhqgQMo8F7B5c+Wny/41x4e5F9Ulz
K6SK9fQWh5V6h+XVnUw9ZK82+n2pAs6hsx0gujC+BpBQ6CQ8Bm7y4SqImwctWYJi0e0dUVDQ/HA/
Cu4ef74UxA4+RgjaW1Kco2atjMDOfG/vqrC7/ND/UXUVGlwDtQyreRQn51z62tWovWpCeUw98yWo
zHMAuCvL3fe2rr8Z2qjYvVp9y+hbS4qFxyPcl1hBciwQg999Z62EkqUDTZods27eN+mgmaR1h2E3
5Y/RgVJa10EyBFKOGQNlVWRq9umt2oAIu4nXmmsLn/Yzr/2ydBJPFwSzMTynw0ZgSN8VAAPXV81S
X1WaVuuXR+tYZLUKXvO8E84+++TQ7Pudtq0P1UqYX/rt09+/DoACU9Zq3KF9DR+zCr3HtSbq57xf
SDA+r7tfHo0JIUI6Hne34RFoQ2ur2+YWGOqdexwe+huQUNZhKjzrd+37ymwthMjPo+zriEMQplLa
+Q7amjt1G9vusb4Bvb/39mt3h8+Zv/RWsxCU0nYIqqYVDt22t+VtBI8UrMgGeI2yoShjTx1H4SGs
V7p1S99ndkDGiMqLHVR5R5SoRcl/62gllC4tLXmWEKcBGuKlInoY4LW7vjAV6PTgoQ0cKjBDraDV
u9V4CNFNlH1zZT0vBFl5tkUL19DBwcF2UfyTKCBJCONvEISVlHbp6bOMtlNgXaNuETquh6sp8CIV
0qmVNrvry2uK1Be+/Gef68vqSluUpuRSo+8oBcoxgH2HKqLfAVpUUekR/FvXIJMD8hqC7Irt64Mu
fP/PovuXQcW09+VRJEEKRe0dkfqznqzV5j7z7ksvNMsoYlMdYsNK+BoJjvJYLY3m+KKb/R0CmpgB
DtBchm9jDXCrV5Hw9TlH7AwhVr2IH81evCfW/hyT/D2M49suMk5pXx5EOdi3sEcEfEEjuXRUzUUr
EqkI+FSURpFWPaWSScmVAwr6E67UuARGHkK9CuJlsiwevAFplOuTt3DFkWdZC8oRbl8BB3ICffhN
to9IQv1ilVSyYRPbI1g/JRUO18da+FDi7HwXSgzFAJ97jt5HuwGoVGb8+bcnzzaqFwu4KuUkfmoB
q0mo9pIUrqyuhQkSZ/sRiSZcSd02cMoiPZl+tw19aAnIvdXKOc//wAa8/gpLlwlxtjVTiyy8N6YO
95t5AErvWFvlIDx6W1qC+3Aluiy9zRQXvuyVFGcQUHIMIqTK1ihfJuh7XR50CI656+JVt9IiXipY
idMa+DKQF5WpmykBkSAldzIs77mIpRx7msDc+61f4tqIDLZuVjucYw6qGP4I1fasSui3VhiHqgMQ
8a7AycsQn1cmeDoPLuxlcbaX9aRUvD4nTkBNPafieCq8dI/72YNO8E6V/CUwinMPfgk9iNvrY06L
5NKQs92F6nbW5ZWF3q6LIWGuYXVlbFGLxtmALEj+uD7K0r6anbee0Q1JkLFE/b44tj4sKd+oi5UA
sbguZ8drUYmqgd2ecGi/6ze4HjrKk3Db2bJNmfO0ti6V6SP875mSrFlsqC2TopaOqnKHkgoAbwtb
c7WYwux9JSf3OpaPO3TEnlzVf4ETENtdK9tplZ2h+ot2UFQPBUZU9Npw1EaS1XvEzsqdCIjhGV73
u+ri2pz4I+1JD5XFQmyODY4QG+RNsORGiX3b1LoTovR70ygp4qqmcpt1qQBbCwWT659pIZ2QrFmU
Gmg61ghfsRrw0tyB+uHpaLuG9ehuiwyIdSqYzwjHezDb84YSR+FcH/nyApGsWQzTDLOWhk4NnAGT
lSp5T1b7P0tPngWtTOt1K5+0xBQT/TKrUjA1aVpAp/JP4HTfDOT28ALnkjE6oQGDhnMPCC/aGdHE
bIOvvXK0LMDOJGsW2LAgaUslI21q8cXa5O/KCbE/fLu22k17pzrySXhYq5xN73ZpqU5z8TW04THZ
GqXObGrJNkqfTaQefOO7V/7ru8wCVWINDeoMU6Cy07O4Hc/SJtsGB+HHuFW2kY0JjX19XSxk6rgX
/PdVFFyjAU9RdsVDrKVPi1Zpqt7oOojnIHio8YvNY+zQBaMAqQISvNOTN0PA5kbxIXh6qHlI2tPK
b5nGvDStsyimCXUaqprmOzmqjsMWj7hddlDu0H9Nf0Lrd5qVzbD0+WbxjMY6nBSV2c0m0xVDhnho
brzkvai+rbzJQiwzZ7FMa7IeazhGiM/SfrTLe3+fgLqBa/9ONc1eg6ssnLGSOYsnVopnJiq5geP1
1rF1cZqklpZAe0NSQRl/0No/toK+l4d8azSY+OoEGzf20s3gw3MclRL6aHqGYJCvRLiFaGDO4gz6
gaqcYP7gBKNyhm33hE3QylKd9vGF1WHOAo0WIhAU+CTihuzv3LbdVznsNsFcyb6WfvksfDS+mCNv
RNUskF6QtxxicWVKFpoq0hwYD4Ci1POYFKDbSnvJDvfcIlW7sVXQ5RhiXF9yC2vanEUMyFs4t8ms
BFeGve32yp2bIzkrudjW9fHDvw0ybdwvcW+UjF4OsmlZQ/93NZN7HJrNWP+0+ev1EaZ1cukjz0KA
1IqNAEM1dDRR+oX8xU1UCBOyPHgQLBOqpNaNK8tpacJmQcCsBSlStWk55bBMxF9ahZXosB8LayUB
XniVOT6+7BBjUYoqclAzwNkKSGduxx3fJjQPdTqura6lYWYhIIIXqlppzrrNk+9mDo0FibyjVoZH
Ex1N6OhbrRAPmvTTbP19a1m7tnsVgHsJLd55+BCUOndyMbi7/v0WZnUOoYftX6n4N1FehIqHWv3e
MtEC9b+La/2xhSgwR9ErieBlRkmmS/eTqv4xkt4A/q5M5tLDZzHA6vClcg1ACRBvN26DeGkgo/77
9/rcLESYOS6+ytXEGhWJNo7s/0QGB4eIfuWHf+IOLuwbfbZvdCnNOwOiv9Mn2mEwjVcXthe6GObe
TEP/CCBvZyTQWBHpSmR4GhVqhNUoIglkggvWlDdhcoxwh+B5NKBKq9prE4XvHZaRkNf9LfSL9y4a
8LwOTwJkrQaCR4WNMNJRFg4wXbJLRu2MFe/PsvRviwGhLZQXBEuFl+miwTSowwYLJaRiIVmHmo+U
kpUglhHct2X0JOfqqzhUz9enWVKWJnoWC4GZqWoDn8eptbSwtaGmI+nR+vEUihqFEtp6q9yMY3DX
hkPFJVM5xYXxnLUj/gzlAYr3UVU8a5uXxTAZDvJ/q/qvXBj3iYGf4xABrENhMFaRxvNNCcUz90ON
JG0zkLeEPWaroWT+jDvZ2ngmBFgrjPemqvwQLXfYJGLhBJBpq1B5s1z/MU1zUqzA2rea8bPOioe8
40OEIYReH7mWpkk/wL0/67p1lnEWBulzL2S+igWCgdlJE/6qBfOxM9HYtDS0X9HCKjeimD6NcuLE
LhYo2XCAMX3OLBQOBj52p0jvTawiXIaFkt9Wf+pEgxErZr8bjO9cdbytEny2JBVlgLShBiH4wDFR
Ad/gQ61uBQTUAz/8Znrdb+7zUAfz/ruAb5stmUa/hb/81KOngVgKbodwUicBLxjaRlVD5UNLODNU
QOyuiSyW9ep55o+idpH0R06rGb/3VYnJhP6Nju+9V8Ezr+N2J9fiLylwj1kr4qrM5qxa48lU453h
oatmeONHirZSI9a254v7MMbTvWuG58pSXoIgec1aRkXPNN9qobA3DLi+kXWXykm2twoFaXndPyNq
chKS+mdchTdpVWKlETZUK9GppA1VrZzQC6tyzpMwuia0Kqvj0mBhQJLowGkgaq48/DPBuhQAZscA
Vzu8ggSVNW9JzyY+uQeh7O5zHbtxISwOuY8sARVSW87CXxV2qYiuAVhx62+yh6hjgIER6s6/ZSyD
tRg5A1GEQlo2vq2aabPFQOPU6Z27dTEJMjAbVhTpt9vEqL4XMuZ2A8Z7dNghxlv4npltZw8+U+tb
kp1l/jkSDdzm9WHSkzvouNx1YX+S61DDPzD6q7uJBrhSjCgIdTuvNfHX7gp7MIQ3wx2QT7CCh1Av
uZhwIzr0gtvZ4Yhocdaf1BIFHSV5GirvQ6jjhzI0tlnzM8UGr+r779izIdQQereVHN+3rWQPnvJL
0Q3kYLpxrwsRoknCiLNL+UvTgo80Qi4rkMpf/oQEDSMNbRAeaMberZuowaGPtfvUsn57QfknLNFc
FwewDkkjPJmVvBbIL+c/c8RSV6thIHl0yTzE2/snVT9cD4oLWYI6y3Zq2XLl0Ioipy+6e31InRAF
MNMXHdUoHhRDers+zMIanyOWmggzDU3VPSdFN6BO3+R2ZX1/QhEurG9D/m/qmXWqCziJFk8BAt08
iNpe3EU7OmW7Id9Udv5m/B3/AleAk/zA7f/gr0zcwhsZs4PVFMWmjoSGBlDBCqjSG3+s9yuTtZQs
zT6KhHdFRI0/cHoRsIsquBHwMQNp4aJ8w6pH3PZ+9jz01UMSofSv+I8NBGy5EvCeD8RfdaE/6VH6
Lo71acCms8HtUrOAbrtJhBBE39uVkt4GiXpnIu6UJQGOL2NeQp+OPbrnFVQaQ5Q2Rd0c5Lh9gceF
HRlwOdyltNey0m8TwzoIMv69DWrGKHAC8MXDfqv0yKiScj4JavqKGLsdGGzO0TT+7ZIx5xbJOCOp
qDR5TsQ4vdX+aWCc+2ZqYzT8eH3mFyZen/7+5R5jVGhgRjXLVEofdf21cf966k8Na/brj7/cA5P0
WRqZuHiyWCo99gBdElzAg9dC+OuatxhK+/lz1Kzd+T5RRhc2xSeM4st7iKZeWi4IdscvCkBphT+J
kqGyOcTZLVICuwojUShuR/DZBz0dsQjPxae84ixWE/+jK8uTZbAisOeMdp1iCje6RpU65sqOPuxD
jyHj9QmRpt1y6Ycq/51wdIvMTmlVqkygfKWe/A/xckBepfUkD8k+TH00WqVfYqX/BBpxLJU1MPdC
3JvTkhKgdK2JWKODehVW7OQIY/eamdKd16Wv6I2twZk/m7OX3nC2lzU189Q8h8dXDclNWJUfjWLJ
myJv+KcNz7Uoj2j+4uuFqXS2FVrze5wG2aEfB/1gDNkxzZXzINfH1hofM1E6WkmHpXg86TEhaOJ1
xjGryt+i1n5DJw+Z5Z7A1w77OlTt699o4e4zJyghld1GUkL5FGUcOfuBn1naHK8/eiGGzvkNqTAO
kpr203bzkAEXd161xm5YevT03b/sAOQ32hRnb89pyGZH/T3QVmqES0t2zmuAmoKHdZ8Jh9JubUjn
2/7kwWlFuOYgrBwAC3FiTmlQVRFpoSgXDiFSx1G3C/IfPoqmkXWPK2TXfCT4JV//AlMWeGF1atP0
fZkmFd1CNwsx0h47wzt6Ieat6B03G7cI71zdg0uXls9R4u+uDyctbDtttt9jV0uHoUtDR7xRfBhe
TnanbqvtePJt/xc1ZSs9WH+hbVALXesfLcR0bZYgBAVstVYD72fi9mmh+55FG1l1XNx2rr/U0lKb
ZQIuIndh1YKbkaDH+e4JXeiVr7O09WaxY9ADhKcUH1xrM+BzIiEOUNzLkmRf/+FLVeI5PwRP2pB2
AqWuGoFwOyq2wJkP+D5vsTrdoW3cv+GGu/83sJQ0p4wYE7rEQq7BKbkMYMuK1tUawnJhouakkaJF
N19sWnSkvOF7G4S2EvgP3KpXcr2FJaTO0oJeH1QdVVTO7bJ/1bxzp54DSpEy4nwrX2JhDc1pI4gH
0qy0qEyohxKlomwTOKODFumt8Tj+rY7tIX8NV15maajp71+2vIkwApdX6oKdZcLPe2qTt5WXmDbx
hWCizja3WnGDanOmqd+3Z13f1M/ert0oB+3G2w4TWHi1ObUQRtTZnu4tV2ysnNO7M/Vz1It7LQMk
52YyIo99ca8MOE/KWr2N4/oW03bsUvQSpxVPfFF8eS8MWHbAiG1UrOtb6fX66y8sEmV20R79KMYl
KMHr1hMQkDWljRHhUAQFH+mxfnt9kIWPp0wT8uXjYWDvGmmgkS9p+aGdFKWsgqT+3x4+W+YqDhKY
mjKrSikfjBDR6FEwfl1/9tLsTDv3yw9PAX1ZEbopToENnOvh3B0XOwTndwLmkNeHWGqif5b9vowx
1m2OZTyFIO8uuUt2WAbs9e8gVrf/xmWXPhEKXwbogwZ3b6y/HDH88M3TqqjI0ledLWd+OFVSJQRM
TAs8bP6q0Up+vRAX54jvrirGsOB8d2S4WjWK8UGOS06wdvItPX52PllFEgfodYeOL54FBf7zLhue
Vj7mQjCZI77RNza0PnN9R9OPw3bYgfjeCbt6OOobaWs60X4tHi51uudQzqzCIE7NeYv0jMPpoX7x
t5MQTnwK3xpbAWNVrsbehQmbIzgnxy3szqLAaXgh7Jlr/NGQDV6ZsoW0UZ7tX6xMBtT8C54eqL9K
oXmBrvziSXgjisW7bJi3rlZlWOSgj+Aq1FIRjs+xGPBkddJ7vo9DCTPRqUDTyf5IPUDw/mIbtNIA
Wnr16e9f9g6QlgRtrhIPdmHcuv6ftMSTBxu4lXdfWi6zUy2IrEZISh4/yfFvJoxc7rRbyh07hNFu
1nkqC5gnSZ4dcnlYqXpNekzTttsh/s1a6R3vkB0zO3hePeCmnX/hKJ1jLzWKkSEucuTl91xNHVjN
AC438nO90/f+DYajK9O2EHnmNCUV8f6xGBkHn10b4egt8/YL7QX1GXTOwTrizdCuSdosrYBZtOhx
njO7JILZmUdvJGnnNPVv6qpcyaEWHj/nKqG0rwlBzqu0fu9obrxpVFhd/1h8mvOTEMHsNdDEvuNJ
8tYI0m05Yjnhvw7Ft+ufYmHzft6YvuwPJcz9HnQh2BN1OOmStC9AsXUDup1Dtk+kDOfK7qQMwcrJ
sJBBfV4JvgwX+6UH7Y7CS6a8DFhOqxiqtRoStig4t97a8lpYxnMCRjZi5KxN6crEHuNE3rkv46Hc
of6MApS+tooXFvEn8OvLu1iSjgvPtFmq6NuIbqhprDXRl9bUbLNXQQArrbAoOUb0lfUX7KiwjdXf
r3/ypfvXnHExhJaiiNow3b96G7VgtLdvXCrXuCHspa22jXfxY4CQ525lvIUg+VnS+DJRg5Grsmsy
XnzOj+XHVCaPtqVPmKSaccA0QXm4PtLSvM22uobRYFApEEhrfHOsPj8rdI3kboXVsbB252Bxn4wG
Ny5ifaUUu3g0jjEsEr1oaA3dJuLakbLwDuIsnw8ouhWNbISOLvu3fS3ZY+s+GUm1AitaSIjn4PHA
Miysulla6fCs4tQN4nQ0HuL2H7uKc8x4pEWdKlVh5JjuHdTHbSv+G6lCEqcJ+7KKAiz4QlniyWJa
n62CcwP94+vrZikXm2PDI+CoyjiFWXrD2vfAkRzXpu2NE+pGuEnvNOpCOPusrNKl/TeHfbcSMvOW
ST1eK30Eel2TRrMJ7Zjqr9DWfylOqw5QnR1yzBibJtiwS9mPyCtRX4q/t2n/OIzY5gqWvfL2C4FM
nMLol5nV+w7nzBhZgg6J4wOa8RucC+wWv6bdeBO+qXvZadfIC0u3JXFWtqIvHPYWarKOkNwrPdqm
obg3+0f04E51/Vs0UPbHZjVaKzYtbadZSIj6Jm/GadV4BrBq1TGxLtSNlc10eeLEOURc4uqKbYcw
tRE82suasgtK8fX6V7lcIsUK8L8fRcnEIcv0jItIjlh99JJKuI+jNtN7dgBjCSGt/fWBLs+QOIdi
1z5tZt3gGHNLCDCjYL01eSHv1MxYyZCWZml2P0DsR+7ygjdxk79R2W3S9nj9ly8kxeIcYh0kPmoX
EO0c/UcPUxFPwx1q6t0el7d7z25W0oml3z/9/cv2kMOw7wcJtmUsyTVi2V2JNUT8b6FHtGZnvdSG
RVe3MPomRfF9UkKARNTR7geOR0DGdv8n3gmrAnxL7zLb6l2fC0VT8y1EX+bKj6qUuvIin+z//313
EK3ZxgYdnihaCJGvtrudZMd7+a9EmyI7yK+TqmxlN2f3e/JePuZb4Sis5JNL7zPb3q2mYzCcIlXV
S+ptlhcHDA/sldW1sAPnoGlwmMkQKCNtIjk8RSWC1aZvp1n27hJ6Ubs+JKRkgTvCmx+zW9V3XXTx
MQzMhRK0RvWgh+IWHvW4Ky3U7iOqq9d/2MKGnYOsM8x8EP2cvqEpbuQg2LpVjjngKumdZX3hO84h
0+Wg+HTcp8Cjd1uLZKpKMtlGilLeSBaGIddfYkE/i9bwf3dVGaR+DHTt/18BR3sSgnRtrMM2zPM+
PfgrwWdpsqa/f9m8ke8NOIiyQJSisDPrXJfBLl6rny/oA4hzKHUuxGbly8htDKGLz6VoHd3ExXzO
VHAg9AUYxsi2IS+SwN+R+mAfZd1eqMFWFKaxScPwr4IT405WcbU2gLMhsY8DZJrtOxHqo9nzH5fS
ydDDx8CocQsf7xNZ9O1OSulZjvkfo5a1rdojwh552avaGa9DHJ+UMKONpbi71geuFLv5KTCAckgJ
wnix1GOeEbjnLMXRqYxDIg0CRGVe/sxDbkZjbR1cY3hsU6BykpQ9YTTzTUjieqcAweJQ6D7aXMdR
2HRf4jr+UeuUDtsmNo7eANCflc4tLqxQdpRAO52TVoJondP6ur5qFrb7HFVu6V6vlkMcOJmIFRmw
gWbtzrj05FlgzGSpTtte5BofKvelNLxgH7Fy31qARYjmLDJiFO4GRQKnvknvQBR27asSbzv0JN5k
mpDYRtpdfTB13ASP/OsaR+0w7uTNeuNiKZLNoqQ0snSUgVahXocH1+tudUGz69g4mYJ8LIYYlXld
VFa+0eVrkjjHmWue56udOcJ8LX+G40MubPFf3dWWt6mU1+vLYGFTzwXYcbXJSkEYGMLNHjJVeBcq
b98kaznjQq8d5cb/Bg1piGW5NJivqdg22vpWcnQ+ir6vb9c4P0vxbw4cz/sS9K4oEWafW0ptkuPb
MNVuJkLV9OnXegdLUzWLf1Rv6qEgaDjQ7b6pfXCsXfVBi9YaQ0uPn7bTl/Cal2LYJKnqc+M+cSJG
wblXVvLSpXU0S4xC3RQ9PPFgX6lPSV/CckanQ4j3+CGqxsrWnA6bC2fdHMWnCF06Ghr3Pjzv0HQ+
9eDZPPxTPeVwfaUuDTDb+kFuanKCkigkoe4WbPmNFCobTTFOsaWt5ClLQ8w2tyVonqj7Uw8Xfcga
RV4zu88hj2Dqcv0dltLsOVLYlEPRb6UEwrk9abQQsI7jUwx7TMbtYLUovBCB53rq5SDG4M1pI2hW
citk5kuZrAF+Lr6BYVnzKic+2jlaPtwC9R+ivy0h8rnH8JuRb6MXBQCN9PAPMzWNM32jL9vBNVw3
D+UCQMCeCouN9zMo52O9k3blIfyjrbHaLnJLp3FmuzpX+9w04jpyNCRahrfpm7ROfDLv3Q0cgF38
5586AtNIsw3eDb0eyipvZL6CETg2B2GHzFJwlPfJXrCtj+sTd2kNT6PM9joZjJclehU7ZSDYMa5F
xUTywAUeH9XrI1xaXdMIs/N9HHO2IgagjjLQCZYG8UEuxN31Zy9+jtkuVywlzYBnp59XnwIBSe3s
3URb+d44AGq/XY/mFwtV02vMNrvWm4MxjIzUF/lzo+ZvtRT/NoXqpOSoEXdydmu4xodRdedCad8t
bDhlS8EWPBs3caFTX0ryt+svfSny80vm1VBR9nBAyykaCR52dv4pb4bD6Jm/rz/9UvCfnj6rfuhm
GwZCJsf0Kg+D/wza4NTgcpmaQLTCfxG2mQaZH/OKoOd+yyBtXH7kcnrys1zaqEGxotaz9BLzaOB3
lteNTeQMxinKbwrzWx69jOFtIbX2v03TLA5g1iQlSmcmTl71t0AoDqnZhbBFxqOeNbfQiv+FBzBN
1SwMCKZRcn+oEni04R9/EAFhD+VKXd26cAhPz55tfrFQqt6NEG7z4xKTr1K/xT4QdfS4sCOlOpQm
2PqqTHG1ozpyfd6WFu8sGggos4wyxp2OIT3I4inRn9T82/VHLwWDeYFTN/AE02Se3QMJ22R/8eU8
qOFm+KiwoaW7klBKXoMTLx1s4iweCJGR5j2ql44lus+h1zh1Ut9hSHluE1VDult6LkbjIOn6XaV5
k+OG8BCluDBff9dP8Ok8fzIsc14Alcec1n7fsoPK6hAkue1JerWViEtxPTpp2B1SjWpZGNmm4D+7
1bBTjehgjIKd91G6aSXMf4Zsl6XKRlH7dJtHuLlqFfitSvwmyazlSm6fYno4dmIB3wvh6206P6DI
h9Va3coHU6ZBXebmVjC7N1+BJ4nIvw3A8C6pgp3WSls9kA+hrKGuIdlUa/JtPsQ2xYcb0ay3/VCc
ihQLoAxZQohHVqSeckU8mLF0aDVv6/fijSC4hywS/sB3W2vwLXw3rMD/mygEKi6vbi9MwLth52/z
+3FD9WOSPbPpvLkrB9PlY9Wcl3axddfqoiUATS6NWdHspOpBKrAmH63Dygq4uHdNaxbiPDCoXacI
qeOqj1rzIWWHHJO868++HD5xa/vvHIEVFPoqGiMnqkwbAwScI1r90evcV73V0a2R+5UoevG+Ny3j
WXQjEhieqFqwtJByn0QIW4MqMlexnX/Tr92Lp4dd2iuzMNd4+v8MYuSPtZXt4mrtjnfxLjn9/lk4
8yWqc8HI7/ePyZ1ijw6Vkc1ALxcnbqLNGqT5E7t86RVmeU4rj6k5jEBpkUq6a1ycH+F/JttBaP1d
ORF2A6PbUO3f1p64QdB0m2GsAYUTYUkzu6mt9D3MKO9pGYCfRERxLY4wmywBhFoDtqr5+B5k3S5W
kwdN1X4VWJRtvByKHAbr0djjSjYdcqq10cVsP+r5uAnwRo777Hdk5Sc3kp8NgApiFn0IQ0lju4E+
b1R/NVU5qEW/QwfuNfe9G1EObysNT8a+ARClvGpViGVjAZ/IleI16vbimppF5sqNfBithEYXOzWQ
NBEOQRU274f4/4DYv3yOmfMSdezrXm1FDJKb1g3CYDd92CMAulYIWXr8bMnWCI22pTddZ1zxxor0
LXi1mzKRnq5v8KXHz5ZtLHtR3QcpwaPz77Sw3wtNct9ba2n5QvSbl904BS21qPj1iiLsUyC5WmT+
gMT1x5WEj+tvsDTE7CNLvYQ0jiGmjl8X8ibt+5OeiW+GHL/osbwSYhfC4LyeVhmJhytokU015tve
67dZOGAbom1R6oU4+i+9NGLIvKbGBWasy7LMHKvTy42g0NDssGW321bpNurQ2HrSRVt1MrTpO+s8
FnAZxBrbSHWNdrAQIOdVNzSlO20ws8wZY3yuhHcREMQ/faZ5rS3OmhBvY3D6nYXYcnRsetEZPCg0
abkyfZcqrNPszc4qOuiRPnRB5uSekm07P70Vxvy2VRFmnVQY87H8I2nlyr1iKbbMlRtGzkp8s5kp
w8QSMrNoelpWCJ24fQk7gfahh8dcqoN4HNVYPMi5u82KNSuLix386V1nUcGqRclo6jr7rI4qe8Ux
jzQqDqqzKiM0BYAL58y8LCc0SC8hUZ3iLVGIR/EturFwxbbbv8EHXrPP1sv1ZbH00WbHmTp4yKmK
kI8boPqy96joZMjBwYr8TSvQw/RWFsfS+WzMwoQgulWKRX02mathyzRVe3EQQMlqYz2KNozV/8fZ
lyxHjmPZ/kpb7lkNgCRItnXVgpNPcs1DRGxgCoXEmSAJzl//jqvqdSuYcrErzXITKYkTgHuBe8/g
rx1pz6yhZamuLUTL28Qotzj2PyE73sNvZ+XM9C6Z+smoLImw5SSGQXPgTx+9RZfNBfbupz4vcDgg
XpCg9HFMD6DDXz3Oj8kFTiPPMF4OTp5ua/uPcy+32Gw6iQaNi1FJkMRNr+86T1QrQI4zcXzJkC1r
aLFrcFvbFqw/QsUKTRJo+AviUXjVfj3Zzi2bJTlWM6TOJeXltnTsHw3rLmopjgYz400zMTjD21Xi
Nly/htHBd2u0wpXbnllLfLFa4SxPIEwh8GoA3O0LOMNMg0tOHPX2sboRl/paUfLcN1xkczthtd3b
CIGJTI4sMn8QIeCP18D3GtobX7/NuXssVmxjzhrsyJEL0WMHaRUnv+6xtvHx6mgltp6JCXyxVJsI
5PomS3CiFe2RDXaY9jCx0WGHjb0unC2r3E+bNdvKMxugJcc10Y0Kau2IpJXxmBY3cSFcA2oQX3+r
M6tlyXI1rYrExKJw41HfqvZZT1e+0Lmz67t9x4cid2emTFGFaMZvYOIbzFtjx660mxNnr9vStZh5
Zt4u+a6FXbQFfOVRU/02ef/0WIS9Fog7myKcfsqVl3nvHH8S1Jac17woKqehLAMgWX7Pmjn3VOls
6oJfjCZWpTIi5aLkemcPKHtnsr2ZOdBXHTX8jOht0GCWWFCSTrn1PdOtwtWi+gBo7Z2GTThs4u9K
Wj9XArLjJDXcrEZ8nGR2OZVZGDX23mgH2G320SWMDPb2WH2DcE44zbCIa2rL1c34SMsE7uoNPARY
DEGfLNANMyBS7BK4SAyFgcfU3KgpL3IFZQT4mGybYoYrANzoOiuHdCg8WhtFLpyJwl/deVIJuYhA
vZzr6ZBzAvkvvTpaudw3VMKsAOrocfsdvipwC9QfG9ntq9IMdZu5UCWRMHaUQCXlw8HUTBC+zeE4
Mnpfauy6t7sw5jo0NusfZiVvSNpA7eVXASGer6fzmW3wkqpYVKixt1V82p8aYUt+tfKxqFNUevbO
cP/1Ld6XxieTwTgtpQ8zO+9Gc56KLEfrGoboveEBEwr5V+hbnNxuZZ27ZkzcQpU+m8R+bK6KA1xo
WkiKUmnIwKbgfFWDT0ZhuMUIy8U8110q0Whg0E3nptzIMpW+pVFXNuTHTLRffQu3A94dZz4hD2ij
W8Cw4RiX7ZXS2SY3IuFSzTyUmeaRvKz8zCQXqpomd4hMtN84hJlH81jXw1YbwH8clOekFthcLbdc
bhT+6EDPqhkvnBEBrOvgUouK9EntZ9cm4iRsU/vxyYPz6y/ofLpxs5YFp8mCyH7NZrm1JxQHTAUa
aVw9mEP+MNLsqWQ9RL7k3mjyh6/vd25ntSSSUxzv4I2JKBFLd3wx4GCe+tBrABnD025oQLZrgrWf
v5m9ZJDbcHu2TQdb0nR3Yitnm9OWF029ld3Bmdm9ZIsPajS7GSx1IBpGqKG18XVF89DgBGnOaB/H
dlh1eDiTQ81FDh0VBX5tQg5lm7nz6tlrdyeP7Jc59vrn+U24Jx78OnryU1wgjgvmIqNKKIDxYsaX
Q9n2FG6g9jE3xc+aNImr4ukKrevez4vB17I8LJzihuUo4gD96o5WQ9zKSe8suDkNots384mjAkRV
kfVPOVi2K9P23N5syUh35kJroURcbotuasMiGR+yzoRmTfX9JDQ7w5EUeh3Xk92CnpaJtQx9plVg
L6npdVtalWOw00kqupTP4wXdOoF6mffWhvhpUB7XOlFnZu+SqJ7POZieDnbOLeV7eIjmbVhXqM4V
vgH7mJSIcGJ85ZzwqdgCBnxJW0eHiBkVAGnbSG92UQ51v2KElUAUFRcwlw8AJriuGtQvnNP/bazp
55TMsKlBxCvqm14fc7cSMEOKDCfkql9jGZ/Zay1Z4k4vEovoqG/oxgUXWzo8lPbj11Ho3KVPW5gP
aUPSWdR2m8ttljhepiDm3UD3G7j9v3b55YKlpMynHoMXa5mfN/2NDUQMJWuyT+9V4s+y3mKB5oVj
1khUJVDsqW8wdlu2EO6Vkh01kDhVZxztKr1PRgYkH6k9qRuQaRxokOZwKY6Th4yOWwXLNKV/03R1
gO6fJzV1FCL6AUE+SDF1+kGkal+w7hok9Y0+qs0M/1TXTrKnNJs3sTBjj2K36uak3Ed0Ci1Dv5kj
B5dvJ88yJkj0pTGciG0BEtywgdo1qBlKEjczxVXWlyE/ySWP1nEe0n0GaUWY5V526fBLUTgnCcP4
VqjxtZDyrTanHRyP/bjgXh0DkdFUcMy0p9uhinY0O2nkmBypUmfQw1egZyQD4FgNmlVTjPnoqGOb
pInLiI1LFK9Onl13ih9mSu7nqr/kg3GrRLEprTF1O9O+b/PxtQfeJ3ayfQrLDrerp+sy5ZcdyuWx
0gzf4eO3iiIpyxjlga+nzOd7f2vZltG0BuQ6y0CBCJB+nhya7vbrC3+ep6xlT6YkCe/sFnt/2ToF
tLqIH2V0Typ1FWVio6S9Qtv9PElZy45Mr0epYVPUGrQ5u6qhUOGOvL0uErLVBSlWItXnN7GX6nBM
grlPJOrPxSzCsqngt01+WlW178u188XnA2Ev1RkEN3LTSXUAWzJ1qzTM4Xm8/noozl36NEQfok6d
xF0hGxBpuBYkEazS9TXG7KcEJURw/fTBPlwaexFZkBmX7kPrmwHRc0iEGYlPb0cPNgvwSgIjjQfD
z2LlFHYuZeinyPrhhlPGpeommm/HF8jBqP3kqecYTIgTC2m+yfDZnseg9dbtm98z+ydBbynagOKi
GGMO+IqeVdspn56EDoPLrOncWnaPwpYKfaJC+E3ujFdkhHIkYwlmfAXBOekknjV2KgTupQjGJm1w
8CpGX0eP3R1qrHyuO9d6afhjBgWujtHX/CSBJ/sgH/VfvVDbjMLlbY4PpVEztEwzvmMEaqeDce9A
j0prnMLrIcvp4UR67IfimNcmHHtA0R3rafZzWx7RcahcE3IfsJUo3Krp98OY/SQd7HH4GuPx88Rm
LbkpSupp1MYjtori2qEPfXvrqBXQx7sWxJ8HwFr2LA0ZR5ldoRzGyU0xMqihWofZEoFi2WVUDjeO
Dk0oyB3r9UbSzsuGuzS9F+pbNFxNJweipA+l3W31ud5kzQjr9TSEZYfb9WIbs5s4emtEBS2ByocM
vccmjpSFsm5ihl+vvjN7N2tJdynGgjR5k+dw2oSlTBUC6adBBw2oyJNnsC7DGDKvt6s4vM9jleUs
knRsRHMP8RXUpUI9xNIIxx36F9sSfdbw5DguYxdKxsiKwdfvd+Z+y85iOtutg1WADKI5oCgmm0Yb
fsUJjgusltNKAD7zEe2lsknWs7KcSyN/L/IAvwGbT+FXQf5IQtApUBdf/X6fJy64EPweYQYGteOq
6jDdHoZ976fX3Cuvxqf2QC/Lt/gSVlZ+ObrC+6vRebFpG0jL0snoiy3J70rggNj88vXAnCu/LT0v
oe9q5LABLt7BCqVfb3gaADnuwWM0BKuErXawzySYpRQKZAekmivcaHxn0SMLQHfiSYUOQI2x6+wY
mB5rGOPPI429FEOxLWk0pYlzvN5vNMfymLiZ6jU18nP9MrZIlVrEiQE6tdyaQ8hYPqCipwu3KOwN
n9BHNbrAhHnKCIN2YIq6O+Jw/+vBOnPuWkqjMNgAVyR1yi3p24fZaS9NE9rQ4KjvOlD7qV2PCE3z
rWml/VpcOlPAfu/efEildIRLgcwyuX2ML9BRUIl34uOdEMIAoUFfFSprQYXynmsTFx5DKxvOc7Ny
aXnH5okltoHqf6bqbZwmGwkKkcsBrU+1+TiP1Un9NaSVeZy78WQhuCVO9fPrr3xuouq/r+15Qj/U
4ib4yzPZpFB6UGv+veem5SJq1MROdGpy6AbOvbOlFLhHTgE4c8pR7r5++HO3WASKFv2FGmLC5bam
xNfnl1FEnpm8fX3xs8OySBsG0KdNXuAF+rBFwqhfMd9Hj4QnfaHhZ72GQDrzEksRFJZVepcr3Ka1
aZAJI7Cze2swVzh8Z2L3UgSF14Yth1O7e2he4uliqvUDfNZdYGvd3tJWluq5V1jECBYlQ6pKJIha
e8zMn012mYs1suOZCbqkBdBWsLo2ANePbbQTbBmhNkvXIHjnvs7phT4s+MbQUOMHUG5r8BSSrsTT
m5+o5af8p7kmRPiej/+8WYOJ+e/36AsrQjkbIcuIMy/v6qOdVvckM6+zRD7BvQ+KzU3rptH4RrXZ
gAtzcaFp9KaKrS1M7o6Trk1endpwj4X6k91m9wOZfXQzNpIUdlCDw+3DZX5T9PkQpkD5Krh0tHkH
hGjVwrAgVxeGnB9w8n6oC/ZNsr+ktoGTzntd+cPH6zJNAyzPyrYJBgflCe2mW23AnRuYRfCQMTN5
3+PaNbsZ22Ol+a2luQMECGi7xgX+fJtmv2e8D8+ftFmeswrRdOihoQpcBuTh9deEzbuO5Nuvg8i5
2buIIT2pxWyUQJFW0N8vM8Ai10qF742VT+bVkkSQVpaIyUxRl+RzOAIMYRzRz/JgUIgUDTHFqca5
tolDrbiduXAZOKu8U16aQcGp3LEZbQUriDSwzftLJys8Ky6D1spDSa8yEGL7hxxoHEMzt0U/HqVK
NqmBlpgKU3g+JvMjbB/deqjDeUr3A/yAM5jFKbkbhwp69NC9yquNieNWveoZ9b5J++yFT1n7w3iV
0kJXPM1QDN/ZNyXznW/lrwj95TYw3ppok18bXunPT9al9pxdnBCcHKTafGtCrDnxq8sax+GgDDI/
8tcE5c/M0iUJYuwMNfGpBYLcRiXOhCY3vyzL60SJTRf9+HoGvRcOPnvt0/T98NrQ4ALYptRyaJdK
twZULmUj9H3LqwjWHoiNW4CzgPwHK1m5oq2CyX7oB2eTcceVooWdea35RmN7WXXktuVX/bznrLlM
4zmMxh6YGnDTx+IA8XDPZKVbsmiDStzGjIt9nPfbHnqS80A2U6U24Mf4mbOmUn1mbSxFaUoQPOwG
DbTt3OwN5xdfNdA4k46WhAvoM2Uls4BNyrMQlMSHuYsvU2zAvx6QczviJecCmhNVWcNsD50H4rX3
/zQpz66rvbYqgHzu0yzCX5XAAICdQFwNRNHKk858sPLw56bsYssEvRobWQ+g87Tr9lTpP+qxu4qc
7K0qyKGPIr/s059RknppqsJOxpfcEvcqLx54TR7bhly3TZQgW6Ur6KFzz7MIkB1PHVFPaONYQ665
eppvcHYy/cRpfNseLk2+Jnz5ebQHV+b3ZYQ03PRjjk4AGvThMBAJc/HpDjjpQCu1VVIHLvbntYqk
+PtNBGWqH0c0Smyjd+2qhAzQM4yy12beafg/ufxSvaIGbjs2kiJ/Rw+CkRFot1aAY1DYbkqPfv96
irwr8n52l9NQfQg4PLLH3EhNIO6IgiZIc1lR08+aeG+THk344aBBR8EoHVflkHmqBy+Rowc55xBh
ZXLTUkDZqyffbGWoy5jW3iDMUHSVl5ro7JgOZJlS8ajXKXUdVt8WBJLlc1JMLnxpH9UplaDLjkpG
Kl6Ezq+scdhAjCGEOVDYtPnRMtHu6/OrNEJ/JW3h98Ygt0DqNULD50vPshfhtprnolMUG+ZUDxqY
ncd8rWJz7sqLzSZP4qqOK0yOxrIDIYD3GObbr8fs84hnLbU0qC3GNoM2zdZMbBhOVZsUHBwmxxWl
mHOXXxwSO0yIQmdYpIMkvmkc4N0T2cL/+tnPfZZFrOt7Pska63GbSbSqBkCk23RlwZx77kWwG4re
SAcViU1Zm5GvKgdl8DrDXk9na6i6M6dEy14EMKNoSlvMEmW4f0r3+Pb3aAP31U27wY57rch/+tKf
rMklkF3mkM7uTndpfBqeChJOfhT3+gayjK7xZEb75OkvjcYSyj7yjNiRPqEB3WYhTbKNPfUrlz7T
GrGWIHVjyIAZFlxuVaLQfmzVMU2LI28yf7aqn4B0vuaFdlkBKliy7o4SGox270IgNCxpGyrL8Hs1
v379nmfSwRLW7ozmULIS7wmoSGv+SKC5YUZvueo3X1//zKxegtqhBtpPZo7rNzZsjHp2YZv1ymI/
xeHP5sLplh/icwy4LZ8V4ogqf7H4DpwSr45ua3CCYNb811bOEqfet5D9L1KBXmX/TMtdpT2ZffD1
l3lvE332/IsFT1luql7DhhY1D8O6INVdrAcUOnmt5sWJ42ZTtdWE8HM98Q0DvkGQa5s7e2O0+wRF
KtqE2Hi7ZnFRzwfFHjT7YhocT582GnmEFZ87WNSd0EjKqPYNhkgkGmAZKIPE9qnz9vU7nJs9i8BS
WWzsi6SU27G0PbPTvBoZSSVF6HCxsuTPTaBFXMmHYVad4zibhB2NtHetVV/fMw+/xLkrajpk1hBw
e34b95cdNdHfYe6wpqpP36XtPxnhpRwFPk5ZmMUgt6Iv4VJoAoNQW4l0Cba17kSagyGLbwpNaQSD
2Z0lfFJkkQJCOVToi+cvfYH6NWtONsj8Zi7NzrVzdRNXLJxNE/YE0aQHmih8uGN9B+Y4qICk9Lhl
2CCgy5+treFkEz1Sy9HQ3KuJBzWojWozALNoGntt3tRwb9XezMF+HqUNkAUhO1YyICKj6VIfpshv
igYUYCjT41gHQmPRxPfaqN9Gpv3kWOqudfqjkU2HolYXTEXfI1nd2U560E3Qb+CifT0NIyCnnJhu
kcaXxmQ/aWW9B1RhY7bXRuzPl/oMqbPemH6mugqMct6gVhCkAnpUSWeEeQX4j9VteKyD6genztmU
YZL313GuAaHoiD3C5KavZFDo8VZGBFpWU7QZ8t4DLxBf0npw0IiHv8ErHZwXCdytXRtX1IK4ljPi
Bca4dfNGu4UcvFeXygeC/gKSib6mFUFeET8nxb6T3etgNfhq+qsxJNfwyDtUI98IsIJhxIBTpyqg
OuncwZD+mI7VlayzgHTZzph0cBmj+lvbRnuz5Y8prQ68ay/hB0whIYkTagJVrcokPrWiA4/FnsYp
gcnk4A/5HPZjF8z2CMM/ucqLOZNBlwwMwEV4lSWngH+VPcMvYasF+uzqP6YQUNADth1r8IszoD1r
6Ug2w4S9bEfkagU1CyBlNuMBDc5or6MFvhk22LV7L3C3A3klxHHEup7Tlch6hmViLWkSKu4xQUeU
hIxiPiK9HdXJR85k1zpqwG49xic883jklVP4Q5k9qi69UDYLyrkOpITHGJ+uUW7cWj1BPd0ikefA
qIpzmXt5JKxAWPAkAA7sVxoZTw1cbvyvwyl9B1B+FjFOO7gPOa01StTiGoBukq4vgsyID/mpzR9H
5iO1s8PQ5PdZD7CMyh54gmJVznnvdjGUDcik7yaK2VTqEgLiygnsTrtKBfjv6OXoHifkBQXwxNPy
OHI7oRVAoEuC00gdaPEMkEx9wioD62PFxl3N9ENF0QekvQAyRP8Ovd/LAc01CA+1gcUMz4avaF+P
lzmAUAkfr02nfrAJsE8mMX40fPaTQY+DOoFkKuSFUJKqAHmyJpCvRRTBnBM13Bi7HyNVO9KZoeZk
PgRMDW/Uh6cyz24Ns8Pu0awmdyrj63wSb0SRb5Gqr8CruRoVEqSjTQ/lWODX7YeBM9jCxXdUSzzu
OEfUntyhNYGVatK7UljbBr/lsTb/1dj9wZjkj8HsBoAfzJ02tjeZHg/wuR0vdZZkbqz3rxrv920P
qdFsAJdrKotjKpXyqtS8GTtg2dsSsVnZreUJnYTMGTvgpNPQIkPrzRwoCrhrJtV0ZQtxjwD8WAlo
zQ217C/GqjBdLdcexNjMOypHv2Vqz1ptxyeAlOYepBqHbe0CJHV99J2IemXLQ7uKL2bAVauh2YA+
cc9qA5iv6T5OmzsweN/E1F2mAPerrt4PHNYMqdXMAUwGX0WbMr/Vu8aLNX3TZdB3SmkZgHfa+omu
PXICcIlifjfCTOkkoT6cvBWMckC+GavLlM5kpQx8LuUuDlAjBneMLDBjqvkQaeiBTdKj2Sa3ypXt
5nsv/rMFtNxUwUs1GeBxthU2sEzmODx0HQAHRJNhWzXHtLWeC949z110IQ3LK8zygVB6aektcLvA
+UHTEN519mtGAGjvZ+C4WH1XJ+n1DM9KYwCYj4LNT9SMOA63SZAeOme4HYAz7Jp6j+373JJv2uis
bM/fe5+fvc9ih2VZhsmgYQbGlwHDn9il5BrH5w0CmxfzOpya0TPyybegDlm2s2/VSTAZzykPx2Jn
pQeqSRfOPltb7QRDhS67oWZgqMIn7dpx5hSaPnvCxQbN6DnMr3mCbdQMuccy9jUOcyYoCa3ExDMb
wCXBSWM9ERN5TyPp/ckglQ33tq/8kzJBP7pE+gTV/JX583mz3VoSnhT6tN18gsgYG+TGQ7s1NwCp
7tcuf+6UbJ7OMh/iuzZrMZFpDU2ibRecSABoVGznvQ5Fl/Wq6ZlVtqQ90Yb2Gghuclso7Dh509Vw
DO5nD4DOMG3Ltc7LmYFf0p4i1CettkWWVbraj5oe2M2wmxzmfT3w5y6/ON45lkYSPcJQKMdBugZk
sPzJx2wl1Z6bVYtI1Dgdz8wUxetGibc6F8A1APX1/uT/+TL+V/QKUch8itBM+Md/498vspoacA/a
xT//cVW9lndt8/raHp+r/z796f/86u9/+I9j8tJIJd/a5W/99ke4/r/u7z+3z7/9IyjbpJ1uutdm
un1VXd6+3wBPevrN/+sP/+P1/Sr3U/X69z9eZFe2p6tFiSz/+NePdr/+/sdpL/efHy//r59dPhf4
s+Cle/4lm+UfvD6r9u9/aJb5N+oww7GYqRs4e5zOXcPr+48c+jebgQFDKJRSbOBp8KNSNm389z/o
3xDodMijc05AFzdOXVYlu9OPNPNvBGc1hitBdsWAarT9x/9/tt8G6X8H7T/KrriWSdmqv//x+3wz
YeluwbsbVRlGCIev32Jm9LIRE1wRLV8AeXkBydM0rEgxb9AdXYNFvUOS/jdmnu4FqSrdJMyigHPC
SOj3cGDMbIDxfQ5gKJR1DlPfmnuWZ1BmT3EerKb6Yo555TpDfAuVCAVfd+utGu3vshYnX7jh3oFU
L9Ei+FKLgbtpDClbzUmnvaOrH0mSvQg1Tm4CLopnDY24iW1d+bHDMuoShimvFeQ1pfm/B+x+fytK
OIeUiOlQ6hiLjJAIHmOsJstHe8HcJpMzBgQON/Afp6Jw21lrX6E9EP9bRVnc1Sa4IcyrTd10DPp+
DPkQWiETUyMelRi3lmbhLAvTGxqdYUPP1wCNi/BtmtjgGmAhmYZlYqpay+rglNckHpsObyiyJgTE
tAu0bJq3qgfpExTJ1I+s0diOhuqeknzKQ9U21X6QTvzM0sRam0e/V8DwODBVohwv7zCum/xPzC+W
Jd3INOI3sD3fsUH1PgED4XudNNif0C6/GrGlDj+s6X+tm4/rZHFTx+QWx7SlDEBI4OiXaMgJ8Ask
/tHybT7w17mhLXZUsvZ5PGWTCwiZDW3o1VFefvp/3pbjNG2eaEGIFb8vGaudBrvLJQtiXkKlv1cq
6Di1D7FiNaR4TLVJzf6tT+E3XFRmFDoa0zbKgVotIwpon3/7I1iMn2YD5YaN/35/milOiozqmeU7
OpMblVedp5T9KxZIhWIWmzhmKwnr952JeXp/BCjGTGYj6KGW8/sdW83oB5RYqJ9103BtOZGOoqBK
/MhxdkbfaD+zsu5/4vyHc18zk8ev33cRHP95d4bbEo4VzpcQ4twCtUpvU9sXXQGKaFUPw86ydcEC
lP/HeOVdP5liNsXksiy8qYOs8Pu7EtrjuFVUlt+Ier5qsli/KFIERnT4ZyaLnwyhbGVWfza/bNwS
S5ybnDC+2HBPQCOZc4ER1QhNXg1zonscEtK91hn9S1nN8JpyivrQwRBu1wwsP1gMU7Duq+Z+1iO+
Alej75zkDyni9MV/e57FgQaaXFDVoZz4aAm6M4XRn0yVB9VhJKTRjyX6j5DNSlyd3SUl23c4lQzF
FAzOVZXsyumx7DY0+1ZV5LKwwXEq4x3U8hTOzvG3Fh3spBmDUg3ugNWTaSSw1PxmjAa6Dc9jfgeJ
FjeG0mROnw2yVYJ6EgruiqaeFMULT4Rfl85ROtEm0e9LEodRdyIEVwDMWMVWi6FKHfWhkdYoRtB9
0uQ7yG572qxuueRBjWerM3UgVB0iQ77EZJzdJp4es0o860m7i8u8D6qGaS5cbq50Of8ax3j0FGEA
ihmtiW8iGk/OdhYIMnllhLZrbh8y/A8/jt8KwP+nOd2kU7JpDXGFhbVJU7mnhdyRdsRpnG6M/CaF
ckuJ6mk6FsFsjR5K2iF4fmHtqKCNnzpNuCa976rJGxtI4vSFD7tedy770BSzq2YFX0J5hfnrFTK7
AFTSTyoo3Ep2KyL7Sqb5BU4w3jSetCjz9ICmrcdASmWYzy6UFQOo6HtaU+Dojd1oZm2SuQuIaYE7
BnHhJmoeB51ecyF+RM1LOT7o0auawDmbopsu06/Mljxp+AW82He7jzLPyotAZt33Tqdh3k3A4kSx
j/R7+3UkoO/6qX+amRzJB7EIh9AlksCISzkkGrV8VctNzZxtGRe/JsUOc1dy36x66OFov1JoY1ql
Cd+HeAPdcD+JDVdMZZCzH5EBZ11IFeLQ6pngkBoYgKG/1droIGQcJv192z1JXYRQlveTnu3hXu7y
9iV1Dtzx06HzUMH3ZXwhxossCoq6DyvLCpr6YBtHuBB6vP9xOvPopD6ADgPr7MTTkyzgpT9Uj2Lc
Shb5UQWPYqAIzSQL+84JyWC9peOezbAciWCZBkTyIRGg3VsThCWJXbxOA33JaIwcZ3f3vRm/RBJK
dpPjw9YDIsS7DjCKhqd+U4IWW2PXY3dXQDS7tDIumiEPJ0BwGgsY7vwkbFKlYDeO4mKW6PzHHdBl
kPVL5n2eQZIE880+6fAmmXSzlP/Crhqo+aoNx+GpG0UwYM56VYzqQCSPfIQ9SGzXbpGI66RlNzXJ
XzWn2o7pmgCN/g6xWAy+wxCWmQ3GBWPLwU8tYneYbja+H9ehnUKVn1DQziHni01reWy1bJeA2mdD
/AbyEN9QO3sZhHUn9PQBTEgtiDVxJXXNhI/z4FoDNoZVJW4YFDuCoQbGnKH0hQbfhpbGfdzbQU7s
POhUcYMOwGbOh02n9wOWO7tlg+kqMgNfTW4B+0eECab6voq4q6OTnrRHOhig0/qzgoPGSDE2FCYT
rZdKCsWcQ4WqD2UaKKL1zqr3sa5vhEncWuR3FW1v0/pVt65y0C/SdFshHpbIrFl+3VihLvYpyF7m
SdDjycio12bVXTLBuLd4E/CkV8hXwoZ+UpdsJ7M4tlQ7gigbRhlcOjIs/GJCOIHLnJn4jnMy80Bs
LDTX4srPoZaGlXfNy9bP5mgfMXNyYVWzzzpUs0aBumvqo2p1mTgKE3A4MqPdENHBVC550mAlzspo
K7IhlKoM5wLEDtneQolvN0VV4cJn5gUXwrPT4Sbv8lujFWMIbjBxB4f+ROH0QuXxBeLcndO20Pox
jFu748E81oOfJsnsleYgvMiASMmUPfL5oAG37UBgQpTzW9xqPzLzFx12cfHkcHhzFtOF7CAq2V60
3XSgNt6nNUHLwkLRoMbMGjC4UlgK1D+wjwpnRwSTOe2ZUBeN2Mnx0YivTHxL/cEu28syzTp/gB0w
pPwfmQhSDcI35uXArEAX/AmFVtD+uyZ29bH9NpcoDjVQAgYJvK9ssINmE1wJCzPH3DZpvxmNdEux
7hUYdQlayCjHFnzDS/TOjO6xqe8jQ7+YojGY4vw+EQrZJ2jNq9nRLid0m2I67ZRtuqLiW8CqcBZo
XJE/Z6XtJjlkawU2Djdxc5ytNyj6CRpvDCMGsLBAgORbbsMiNavdqOvcWW93RmJcDkn9rdShqlBp
LjR3scNLoX5bQCs/ejMTpCSgj0btwexGH5q1rgH6GORnPIhcgtPnbOPZgPIYvGBSSIdMwmtEtJP/
j7Lv2JEc16L8IgGkRCNtQyZsRkR6sxGyMrMoQ1mKcl8/J3oW73XNQzdm0UABXZUZIdHce+4xvQ5z
4xzo+op2Zpua76J6wzPbdLCKofQDtJAEDMqN27oPvKvvIaO807OIsjaAJg3v2bcosp847ZLZfXFc
umm6JbTM3argoWpNNCMVW2lyLIAuzk5zNZ2JApqeeOltWAXDECpClZX7jIurwYJYnbsRVrxWvjvi
O7cItfFH5IfEZgo2A5B8akmUuV4IxmIEk5IJaejmp1nfK21Dq5765c7grOEuah8M8kZ4Ik+cv1cS
aHkOfYyTrDXKRMClKbPbdsBQS6hHGN5FU7dEOljPovRDz6IEuMHBZJNp+FKC/KxAh5vn7xVGIwp5
F7niODxE5Fbl2cuRzplNcQoZ4Dh7gHv7XUvUQ0o4Xk1ZxYvXKOQg8i1q4oNIqzeHL+e0gq8P+Oqj
5Rt/QZzxwns8dXThTMceBdbuuO0PhiA7MHTwksYmnhao/nQAbafxE5cB1M/ET71iboDnUCx3fDQ7
PmQH7rXPBfQebdVv20li4Yo4Qw4PNuSP7tK9mMEFNgF29ASbQtPyD9gPDWEqnFONd1tQGTIL92Jp
H1Pl5Juaz09LniVzj/kCky8jvGcobhR/rY5m7UDbnqA0L0WPPKAuiP+5mvjLPeI/94mA4xA6Cg9M
QUAhmPP8qRX0VrAcpYZvZ9d3pcbIeDAtTmcFzWtlbF/vMfT1T6r1q6hYJ4vDHIdDy7R/RQGNsQXO
k4/G4dXrSPPqiGwr+tnKeQwDp+jRFqcGV7ep4qJdq/eGGjjojTaDisvikB03HXOnOOMAkkVZktjr
HGA9RM80HCkYMfXSm8OwkBkcBwLmkUPdJ03aBZsiR6RSmWgtptfVF+jsJ100V+IGzWPt8BTK6gm9
mtX5DBVkJiH31f0PDlC46HTMYBL2z8/xD1P/v9rDwEdjBjzJg6zoT9qeHbp5KjXQK4iCxotyFxdm
FXN26WAcF5EOStexWMt4ohRC08bnO+V7MtF8mONKIfIghPWfuJQaz3Sw7P8z2O3/fjy4kXCClk5y
DOL+3tHNwG5yORbolxWxR2sMg1aDI6lI9V7o12l9KGQ1Qx49eA/Wdb1Irh6iD4bxJ8sIRCCrFonk
DqKiMP3EUancw7q6dltiXO5t0sJOj6Ya1n/pwv5Hzx3851PLPx3SW7kMACnRh6bVnGIqyPsy9Lth
+RyXFM5ubc6KfaEzw+D9rQR6YURQ/Evj/f9+BJ9QjwUuai2XoQP/+4PLOmwFPfkiCgrbXkzJBqxX
1USeYuQgwSW6p52n35wCxhhuDv+Bf1lXAj//P/vz9uJ8ALABh2fFDWj9005zHTPkMY05omRF8+Yy
mcxLEZn6lhRgPKSP2SfwK5AhlrUX2qNqA00jUO0e/ugROuekmqd93ZXTvyz3G9jxn0+FU4NSV5Ib
QCAZ8ob/hCMC3fqOmOGUks7BGg0D8R8yVjSwY5fLxqG/iSrSkDr+vzk4/Y/fy2DEIKhkwKGgs/r7
26gc2IGoxhGRzl3/3Pl8/JAMdbBVEPatxoeJ1ArTzHHl09s/v4h/+c1/wl9+njOnsYAnoFhs9sJ1
MMddBT2MTgAV7wBgFH3GlH3BMLF8/ZdffYNb/nja3AWp1nUpA0b+F93ivxDWSjnOJHycj8Hq4SIA
gaN90h4etBoSLcWBu+kOQ8i92ywXxDAAgMc0ugqui/mVI4yBLMNl7sCmR1tFW7iiiPLOk7BHIH48
pHSbZs027c+ehdF1fUizNBHVYcUJO8PMH63udk3FyW/nBAlk0Zqtr2ZkCeIrEo87x8AxsUOX7TR/
F/l9g4wnk7vnoFr2QSE2xAvOS4qzGmXZSs2JQt2Zw81wGh0Qtfsk837zDCGIQ3AcGrOdLAszThN0
XEXT7d1u9TdemaO+HjbET/qcb8uCnUh3Er2G3Wt1gOnDSebyQyCNlnT0NXeDA+d0s5I2HKx8/Oc3
8YfH1F/r/r/fxJ/Yq2cBOS+qwrpH8AW8kZg375ZgcQ9Eku5beCrY8tkZI47gi53Rs4kBTZbP//wp
/o4F/vUhJAgdQJ7RAQbkT711KStRFw4A99JzEEHsg1/gZK4LELbl/1Ie/I8v7IGKIQD4MkxJhLx9
lv9aesLxJm+kErIdZvprUdega6GmGFwwDl3EaU91zfC2vd/AsMx88LWSbhgIvfwbv/nv5yC+NHMJ
dz0mcLXC+fJPqVOjsTYUcNEIUxXvrliG4cVoDpEhHDTuaIFUnX9+yH8JU/+26W7bDciylDTATOpP
4apeKzdFfe6iPJ7cWA8wa8ZHLJOp7dIfU/QyQ89FyrusKFxYztoCJn9OObKYI3PzjQyxUHe97MBt
rNYHl1MUuH3ce5gJ//MHFe5fqo6/f1QPJRwmcC5mIwDE/4BOBx8G+E1lVTx7et6DKMTIhpRDGcT9
bOvHddHrN3oIf9vMcIlqZMsvPWMIdlyRxOHCjmPSZNPodXyCM8cMPt7UNz2a+KB+qcABWMKxTc2r
gSIoFk6rv33bSbvJbBEgbs1jKKb7uQoQwIEsJQh3es/7JQaF2GOm06/crHyLhtl98Du5Phe1ose6
SfMajKMG0RZBg4WVL2p6LVWVHzwrzStgZ5pM4LpnwGqm5stpJ+h5bc7g1sk6zwvCYUD89maYVDai
ly56eI63NSiQLcZxHBfyN1K2SgXeLb0RXjArX4opPZu0pb+Yccp4MV7x6SOs+9kt+PIwtJ53XBjU
rZui64OHxWMgepG0jjuFRJEWkR/7Mc/nVzAM2WmBucbFIClla9NMxcLr/N/dMgchRBU1Bto1nnMY
THV6GYa8ecvaqr7rcYqfphJxJXVJi8SnPpIkWNCwjWNuNLLKwLEUESnD/ZDPNfy4bV2eaD1JZFng
t5MQjbX/iBQFsq3alA6bdCbku9NeT46MtyaeXaITFWT6PnVNf7Yss78MB0sZREkQqOtK3kmn7I6N
g3be6hk7tJVmScAWQ54kLBK9SLR+k907k2tCLgNaD3uZdasJrctMW97VtqdrRMoM5QdgEJrOsE1d
xxVmkcs8DOnJhV7mE9Mr5b3BQ5iyIEY5C0C3yoMUZYiXdVlY0cb5zhqyIuylaCyNvDZXXwG17Qdx
iAO6vQEBFpiU4D+DXbvPfhSsCPuZp2c4JuUvnmY3tNpfwaEtB3iyZgHk/QLrJnL7RiUDMfSY6obE
vUbaha4s2a3w47xDfJZzWLk0e41qIc5cpg6Qw2SRn/blk2Cu+aRZrTatcXpUdn2+5Z2tduPiqThF
s3JIhbD3wdjC26aT/VsKb6BjJgM4CynHpAlfeXHvQSXcj8sX445Y9jPl5IP7oK/BUbR1QznOHLXq
5KEzzwN8TZuX8t26hiZKjv5xlqo5iM7xvahDoQ1GjzMmtYs4gqL0zc6yeUgw1p1OHtiKeH0czjii
RSWiURKteVB9eBkow/kg1LcJhuXRQMNXImljgJuEDxPUfWWnNlrndUhkjigdXP1iTxDW91TMzXTN
ZzwOOIqmL1WZukcEF8BroJ36U+36AFSz3q5PdoL3w+woH+peyTQoeihZysgipPS4WIUFTlqygj1o
gABLUAd2iAYoknJxqwcNJ1j01y2Vm8GR7JmM1HvrF+OfOvgJ/TKlRCLhOjgZmF55C0+hvqdPo8Ff
2NhmbJ6s8um2ksI+e6hFTrJ35UFjczw0IzEPQw6IEuRsvVynuqEQ3nbynGWBUaFm/vzI8KKRatuV
p8ys1QG7CguY3WA5IsbhsV0Gc9EuTWOZAQfOsxqeQG1W3oieaWug1+sz52PsXX0Zb79djL6OrByh
u3EpLgNlANzkMwX51WGvU1modwxZxrvaIQvf1AOGMe5kp8PaCSRpjxLAeOfxaTylmSeOJO0qlBII
323qIYsoOC+JbqoqhNkICHvU1vo4wXx2RsBlCojfkMaAAO2nzUNZBhhrBHwm74is9k4Z8etTVjn8
CfQaBe9bp/7uAZuUIezC1lODF/PQmKp4ScvaRqr2dRmV0HIXG9l29S8N5jzeddrIBOHL075bZ5Rc
OeGnxoNXwWbIFP81sjV/ArEed85s2jtQLcy1ZwM9FJimYPZBxvGFe8TZk5q4xw4BC9UGMiXE9+VV
zQ/llLbXWdbzRcKy6x7NW4C8atJjko8+50XU7SX12wqtMR8iZoP+wVQ+5MegZdS4WLVKHI7q/wjC
C1KjStfLPyfmyY8OyCtItpjHIlW7YOK3BJt1O3jK6lAwlI9ru0ggqa1Amqoekf8NJ4pa4ALzVnbG
sG548fDHZYM5Mj20Rb8ipA+fsuCrxvgEeNQETHBJz3Aga+ZNV/Pia5Huinlwus4n4PKwBKZspCrM
S3DOwiDlwC0gMk1mvJVHAhb+FWqA4QIl3vpivAUcqwaKCPAf6XS1fgZvDBf1FJ5WW6GxUNTBOckw
2FN29LdBTss7cpMerL7q9oULwnojwafsc5ttS7D2ATgFvgFSxPyTUA0Ny6Dmp3HI/S0C5+S9v9L+
UHZwO8Ydx+Ocp+J7zdLxQcLaIhnHNjgEZClCsrrlcyaa9rmc6/JCy7mL06FZAPcO8yu2MUZ4RUpi
6yGFfh19f+9aIcOlXtkb79v2wSW9E9l8rM8Ty1PsD8puWJ9yX3x8HzCCBZ5M37fsw8IyN3KlQUef
QXkMpH8GfKnxBuJ5InezAXDG9aeo/IsSBaaH9ZURJ6YjrloXPDvxMDISGswqpmCHTj7xC8QBcvwI
nOYDbqTy4za4A3gUMU5xtc1hlx+IvWuby8pckHwfZJGQ9sWFcmF0Tl5xId4evM/AXAG7Ev3kktjM
VwCSZPkuu8eZJCKPanus1aHFYCitbKicHWPvrfeszA/sWfUtKmK5pPbK9MGpH0RKNpKeOB0iOIOH
K1apoie6/pT8q1mPndwX2S9UiuFk5r3tkC0tSExFC0UIpk3CvCqG6uEyeUMIRGk7OKASI1PXnXd1
BSwaV3xUQxgS1ziVzpPx7p2chXlXxJmn74lcwgwT0JycS/VRph5s8EFZrYZQe86GDZdVY1vDas3U
IYTVRo1IdYMqYT4ULo3hDISDCkI/F8OWvsfjfHP1s8bwFh7kkWG7KYBdJ8cLKEMOceMwwycdXgTp
5HytKKE3Lf3JvHmDi/THZUVUzLi1ljRW7v2U/UrLJxzdsIJp8eP8GHFkiXT4S+CgqZ/GIzhF11wg
4UPDFaB+azORlKW984b+bq5laLFdaFGFUxtb2+I7MBxPd2QqHys/jzKxwlLLhj2pXpd0CV2qT4uD
yMC+P3OjHwLwGYbJ3BcAa9d0unjOfCxNivt9BcUcTxrF+tLZU9vITVl9VLl5gp37a+EHEM7UWwYn
kzV96QvjQe/Vn9SKSXX2WyNfq4YuGFFVEE0VW0LObgrovfQeNaxxgwKda5Zt5rWBlLWPQVrausRF
il2XtNWvor+q6oWiNtAmT2qLAK0y9sW3LdUdBwWAo4Afpj0Axh9WXhdyyRrMo5ZgIzuBmUR/QLQX
5PGA1ieMj6jYpxz8d0edVaO3GtR5Wpuk0uV9Bi/noavPosieaKVkWGCfeXl3XWCTWNTOmazHCq3s
6lRJnTdRw3nUps521nCOZ7iBtPLAaC6/sq5KrDMkqij2N8prp/1NuuIYw1GYB1camG0aAAiHEnum
b7K9v5n0E0w3ONBwH1GAwqthLEzCBvaRrJfn1ZKNN/sbwUEExoCmbT8D9BhImcQATkK0LUI7Xhqo
Q8p8vOIjb5zuNS++Jfmec70FcIwH0CWTP2PAq6/jDOAcAiwMe+M1aC/ebT5hFliEZJeMwX4wc9g2
n9u7qh+Ah47o4E3IVLnx2BLl2m686VZVPAOEuB9WDGUaGRGybJBzupucxx6RHKYkIe57TEJVbOon
1EkYfDQRBGjOMOwk2epy3vQAtJt0DWm/br1p2OQw2ylMEMkU4J5zKLOflZ4RLrcrfQzrf9v8RcpD
hZmExYtzj21xUkqFrHyrFrS+z96UJkbEQY3T7z0fWNJg3AGuGuyuMY7FveD7VbkZiMWmWU4g9Sa6
7jHUcZ8GWSUuDTZqPrps2jgjHnHaxVUzhrWYQ7g6hxnRmBK+BNO9i6WVFTqsvCJW/X03PlWwNM8R
08iDOBDI2ksx1Wf6lLl01/XwGS5N6I4qTDVLJtT3aCpiM/bexnWAI1eg7QVkwJh59pNWGFTv9aYz
V6QgwAfGgqn4o9QFKoqoQcKOrXiyoKNCFRku+neF1DifHHvES/r3QdVsuK3DacRq/fbJKbWf3EtE
czepo9PZDYW9flEloh83bRGnbo4vrSIy7jIIe3BzBe6bX8UOgMNeo+1raDLLK0rVna3eRghC00M6
v2BMHNP6fs4/umZflyOWWh5VXZzbt3p2NmUzbqYCJrfHMtgpnAfov0t+hHfF2e0iv8gvjX8pxJM7
LKeOPBD93mDqTbKjqh9htITiI4imodwq9KqlRNKEUdAiu7EH2oKTDjHiMjc9zt+G4q7j+CI9RmoY
iEkXYTABfA78PsrQ39hxI4r3WlLMXfAfRpBupRAldda6OWKygPl7G1aDDWXbYNd3ocign8kfZfak
9IOkD5qAmQhYowOppNwgbDlGuBu28RQ2wVk6L7BYjwXtjxl9mqAdc2qCCuZ78n4q5YaYdm2aFSfI
8HRzWavVczf+7quTxPC+bwKYI7Swgn+yPD9i3A2z2zfdv6SuTYrgjnjOgakugmgtnKppE2RIp159
pBB6+7ZBPgn4HkF/v7AsFjJ7ZBZck5zHruPHgfqqq+Mc8H0KHGHWT9r+wDc6pnn+WCHMHtt2bjHx
N/XWKHOAKQ2e71enoOidFvi0EtBYptDM31k7ocv6XGGDtWYn5p4JRrTT8lWRnUrh7QxHbTi7bWoM
Ci35XNF1tTgiGiJDmQYwfFtjxp81BJsB1MJVUG49sKN8ZH44/hXpDghWpYmp3W1de9sKtjg1LG/8
hl0rc/A8lK+gLGIAZPGuMbSKffkzByB1vJHJBxsFpt3ufmYadCsvTv3fee9Alvg8tG/M/5nSX81U
QXoqNrTkkV7vMBzpZugb6Uc2DOEEZeF4e4/eLi8keMdPvHn1Mg26yBJxALRj02xpEUQtOogcUqoU
7cP0bcXv26gdCKebfs4Vlot86NzfbfoGSCaEu9MSVtW9tViIUl1cvcSyLXHWQV41eSGq4EOWvxT+
r/4WX23dkEo/pCAbWcJCOlq86Pp25CQOnhlGpjhd01M//1ZweB2dpwxeHDnqJ+Z8s+YjLR6q8b68
BQc4AgoxvfPdPmaIoSV0hfPzN/i+RUa34BdEFKpKsG8xVC3m52FYtwMaFGHWuLBQjXrHUaOLk4kF
p66BYq7iUI9+sPy0zmpj4B0yByouKcoifJwstEisrN0YtdJ2Je+Sf/lIPYAkOkpxgLg4lvJMxI19
0OuLYzD5t0UbiR6V5mwEGDLoWm61CU0CIGiqeygIYJ6+Eve3Tqtbl0MnrpVTICjCSRANGK3qSd/S
SXxy7la4nLYynLwmAkXm2StnLAgdu827ND+97u617kBcqMLC6fcrKpQq2AsfD5WBCqhOGfolUDYB
X+nhV+sqzEqnXVE8BFqFcl2SksrXWX9ArBnV6yO37mWEJK0bUT0BzSjGIGkqTPXgfaPdNQ4wEwer
61BjzAVdp6pxxUwvtrugG0nA5Y9bAvftb3gSvWZN/7a0e4tHX3Po8UwQugYKPmKjxjnN2eMMpnyV
Ydb+5DUHhQoDmslgxXxX1iABQFkMbeBAi6PKxzuVP1oNIY2VwYkHXxwBNzNbE5sGEMoBdL53Vr7j
zbrPimtv9re4laLDTNUlL8FcnMehSRpOz51urhQmxb2Qz1PBNtSAoIS0JgITaJHbDRJWErq4G1XB
8qdOE8g0t5kAhj/392iiE4U59ZQPR72wOADxo8y7j5nPSU4Yj0aSv4gy/aLda+XDLQg3y/A114ep
/pagIU8+vK/cHOtxlB8UzKxm+oT679BM6xb4IbIFxd2SDvtipcdmgqO9m8O6q0dKUjDtHCFOgNcR
5Yg7U8uoy0dQIob1AAjq0GXjPlDXujcJojFPHm9CN2/Oum9uhTcKbP8J/MathscBnOcOXgM/A7bs
pwrS6mBJHCh/CT1JM+J/Z6GEzwWorRsOHrWGrLZnMKrGVWn6X12Z4u2WCIS4AzIfj+Tcr3hHJXY1
crwIyLESpymowYfOgA46okCj645nOuL8pBcgWyh2G4aqtwyOunpQgMWa4KCZjC3DFaYJAXmGWgj8
rEqKGiJZCLWiKVihzLfvQ/stHPQlQVMBZxxIGaZg/A0uuhXVi5A0DBEf2Iru1aFfZtiCMZEg8yNe
xi6pF4Ezd8bxs24LjAXBTw0ZLnQXEgUEPm1BztwGQJz6pkkw4wSKjagkMca5zLdOscYLxY1s7QWX
37niLQQOsG8O8O9csR/YGKH3PVk5vcLf+dr5qQdSEj2RZX5Z6A/oQciTgEtRFLT2TvrdGZBlKMWH
p7EDKlwho38ZB/Vtm2mrJ/Iw+gKnAl7DbJO2eBXa56GaCvBfcQPmg/msTIswo8X5WdEmBnhBaS+f
x4rDPk2NSDeqcRwv0n9VDbwC1u9evhQLeJTDJafFdhpk7KZfsJh8dunob3TVMBCJUhqjjvyEvodf
/FrgXSJKdwdFxe/CAe8IzlGDeXcYJuviS6MfBK1Bh11vYbyryakywVY38r7V8yYwSMUqvX1JjvzW
VrXBNcMSTWd8jX7gyMWZ0uNS50/AL7eBgfdSLgFIwcFpEE0yIRALA5d3Xnu/pprikwH2McOAqbu6
Vhk/BLQkO4d+eFxeHdQR85rvjUB2YT/k8QQApsvWawlikVYC2SiwIMyLzUjbQzoWb6LN39mAog28
6TUAw6TkTbTgJqQToGSVI3cJBLwu3xnrfecD2HHw5MfyQkZxb+H6P93xFmYJxfqdo2ziQ3CoDTTo
TQ6+74eQMxaR2HWKRHWfntnc3fVgK0zT1dTefeF0u847zTjw+uM8w88Ju7teWCL8Kiw7cR7UL99W
sdt9g9d1QgJ9eHNKZGB+FdzfkekTuVZxjVpxxcGNS+U+Qx0tnQuDn0Mz4Hou/A3wyn2n7HeVwg8f
LZI798cize/yTuxaDeOsxUeIVNOjih/aQ91Y1B+jzcO+WUF5msReT3mCgiVJsTPLjoz7qob8SQOo
k06BjGhYX0l6gQenSsB/g9df5mVb6U+nupB7nDMbF/YsNSzufcwVEng2v2UI1h0GjNg2s8yB1NTZ
gEVd1b+IcOkjEkSqDcJIDl0J1jqQVURZgS62oMbqL54sm286D16YZ8EnmKnFeV0a/W1TPObmZqKU
CtRfsDL9tjyLnYB290YM+8qtvLCc83Z6dmvhJWBCY5tVyIxpPJwGxFvgdapyB1zPLHsunfq5RHf/
M/O8sejveXNSevLODIzux1qlwRUOo/47/HGb7U1yAxV5ID+71H2xEADLtrpAHgtjMYpdEqQoXcfF
2TstChdPjyDAZjfcH9P888J0ja9+k4uL0bsYyaEPbhGHQoLu6ubzslEFC0JaN48ZAziE7dKBf5Of
m0l9ZKvG5mYEY3jVF8OmovJzhC0LwIkidPybFx4f0QlVaom9RSKgrMqgWHZlCsCzflq6GiSR1AP6
xY9ZLeoEx2f9sIDIsslBt+bedCmFfzQw/YhLzHd+tcENW1LlIR/li4CRyqZULSb3tT8+ahV4z5NC
ZeJmsPJMuzEITYGrdkK8Wg54pHVh95prvWwt2KoJBmEn4dtHb+4/6mr9NusowrUYdqVUd6poLrkU
UVcM3T2b8gUYG8wAgpWUEYdnftiKYr/orIo6QK5vN0nKZlbICutLuC2MFHwfSKDR8cGaKgEFtIxL
NBoJ1SzyPduEHk6yFNakBXgxx2nu0estEPURPT50PLsrcXP2U/pYMfE6NeJcLVk8F2zfF+479bSf
VAp3aWckTijP3+sArgC1IbsWrbxT65+RlAWgQ0xS+hXtPxHLs3VcHmeLO0SzRYvdm+MochxdNJZW
nlu/vRLm6Hhp4ZVQ+C0sUZwB98M80+002TUqh/67HPzbo+xHGNBV30NHnn2Z9jGInm3U4ulXhZI7
vwPpuAnYW1c3pyDDXw5yLZNW5fcy8+80jqKcAIqB5cyRSQwRnBxZfrYuJlC/EJQLlJk8+n0xHysf
zEvSj+4e4XntBR4lCIBHlxlxXwJkrhvwImEbe8QYBAid0xv4ci3QvGYU6e4gnwPWwsmPod0CGljh
LnkTA3kmSckQPwQDQgB4TbVZoASAzrcevjy71jEn3kYirxA9W/E9Ty58jLKFsBcepBpQHqhH9002
BV0I14b8o687uH7Iibk6gnGDvyAko4KDBfLT6yWio0CXVrHipyczB6iR6e5RTj6rT7SdvR2baHBP
+wy5QjAPwVkDOwrY7gQtugRUWoGSMbyKBYBf448X0682qhUG3YU31u9THvBvqA2gWFjbJnEBQ5NE
9iPFqUnQBUUrrkCgXMMAsFg41SMjbVsc/eJ2693mg8XHyCuGyTimX7vZv/XU08Qo+CESDWTq6ejG
howw+DqWTFuUZN1Lr9vD4nIofMpH5E5PWO9iOMIZAhshLR+X0f4WiCehC4etgNiv3RzPJS41hLGf
YcR/QmMLn5v5Wgp7wpTks53aK1fO2ZmbI8Zm8EOyWYy58Ra2iQle8+8CrEqbozUaOvXm6xlWPj2B
R0QPMKIKxnflr3Bh1a8jUbfFmnAXhkHkO8NYSfDsyCrohByV7QepEDKA5JWElKCC46gNIlGuSSNh
GSSqUuE0rA+t0VeEl6GD8WKuYMeUggo9jkd/+U15BS0UvZaFhxaMAQMQw0th+XQaO3fZeYH/VQz8
M4c4yG0hSWkMQIDePWJKtGEzyq/cvA8l+5wHe4Cp9hniIvtZFrm+Kmhh6caXo5uMBka8AA8TJI+8
gezT97GRPn6aw/sFq3vwdwXA4YOzjPCkcht4ri/86C0LTIdr+NAMGI7lDX1cTAsPgbn+auClAYbB
uKmFXEMNyUbiK3upAXiCDj+AHoNj6txVndtufLa2jwXgB8DDReAcTODfrV0PwWr52y/6hEE1mcBJ
40QKIx6BgzQJ7ayIbIrSRXOBQx0gFVgrFkNKDCLd6hZd0yJ+0nc/8r6HHFLGhSBbCTZIS/xrHWgn
bMT8K5CIUCnT6h1l1TXvGFCVIVggvPDPA5sRX/lT4J9nN7XA1LenaQQOy8k512p/I72CcNdBGNGw
CGwKnAbpGVGe6WZY5GPnFBczgb/sth9+XqNeowUH5TztMVQh5tMRpEMYK/I/E4a8hNUWr6qHFcqy
qjFq0h5aq9ZYmHmq+faP1g+vWAwI/jlQSyirX2uE/GR2av4PRee13aYSheEnYi16uRUIdcmW3OQb
lktMHToM8PT5dJdzkji2JGb2/uuusPJ2HYnokWllQEx7+UUZxzCuRHFRXDGFum0Gqgs0DdWDYDMy
s7uaduDnNtC9eTC8REhfz9tLEsnlzaDT7Lc1alWHdhrWLPS7yjWoPkOXZuuUY43ONupNmO3iVTL4
iGk5SP1ZG54jgDRDUUkfIQbDMtYOmjsQx23juDe1QSk/XspY3ZY41JxlOEwl91WhxeA7yviY/mFv
Qkua1i0hAmWdox7g1kPOMlU2snto6bXLfbok6Q05NGYri/zTR3qYnJWvKkq81851n/Q5ueKU4zk1
p3DQIkiZIbQnbY37ZT3qxcrJuezkcOmV6pOVkvNX7Ohr9MvpE/c7cjzJSgz6OWQ7pRLPZvn6SOqR
WXWOR2QpiZV6OzWLtp5JUc2Y5pe2bg6pOWIXs3fe5G6YOJ9LYMa5GAOiX46pquwfKxQOTV8h8TtN
wVCoku0iD+CqeuumNExwv4v2ULQQFb1+HZL6MImFWbOODintgWrXh4S8UDZocsROWxvTnuJa9yEa
abA7WuQBlI3ii8wMLPyROo7vjAZC1dSJpI9DWW0U+1N184+KRyezoYUQjzv5q8y7swmXXb721UEM
FUMw9dBouuZsRjqzLdmfrZ6EPvnlqveM9rrlvWjvvf7iGdtmwVqy53nhHdjFRNWNOJ6Zi02cIq2d
+z3ZcZ05rjThuxkcXPtdlfMKWS/JZujVpkee+chRJ7x/po2EkS3Pw9zoyp3sELywoWYP6MP7HEmY
U5l8DO/iOmfHPA7tJhmumr5TYDQ5NGRxJIeAp/wAXfWIPkraj8a9t8vziBOkH8G/RhK4kw9iqHqL
KiOGDDy3ZK/96hx7pFhU6uvEQqnKjjXb2ptVu1d4rdsOJ/1885YXN22ClsgobKB5z4DYfpneC2GV
vgF20ueWryU8rIJ5tejWOb4ecbOMV9Vgo4sCD3imuFnOnlbcZtq5Dxtk88QBEsSScFUj5NJk95wo
RsXxUzrw7jSbmzxRt45KW3qKVyqccv4u9UtfybAw9qOAOsHTnmQfUa4ERf9bPELABoPPyalOtwpo
vIB3qIhwmqnimJcvT32CoNkoE1v0LgaQc5M9vVqG+Vd5Ow8IvRv/nG6DsnxbIozReFVybKfMk4WP
IWYlSB+TslzXQDnuOYu5L8gIdeNdXviubAJTAdICM2PC4s2t5G9F7tHs3pPse7QZ6eF6i/woCsy1
CkAhRABupvEGGL0qXKBuyDbmXX9ADVFKYpQRGDliAJfp1g48WM9PApqAue9UNfcWKwimp6AG5zVS
0CLQN4LXl8eiUBZHXDurMf/UR3eflvk6nqege+DY3gLBv23tc2q9GcqWITtQIHo9Qqbyl85+M+jI
QBZmv7nzplz4iDHGTHTKmLx0WBtJSTaJFeqG9K8B0u953PtkJ/OPcv5eOEQ0MhOtZmNkxDBtKvsr
Vew9cVY8BrRzDoFuvCbmYbDBD2iGVIanXPFCsGHg0xytesadekmM/CtrN167rm3xZjUnhp5QE6pf
5sU6HVVw5oxZOcw7g2NAWzUK0vv+WyNVal50sEXCe+wWC8gpmvPd4L65noGmJIzUGxIBOjTMvWfd
6/jFqLVnlZKyMg7qRT9340gEF74d/UetqB1wyCJXsw2BYoberAwkbjp6R1KdphNG9ZhhmUO1LICs
q3E8qQ122GUkBeEBx3Y7gwkdmeOJjSaYE7ktJNzxxNHRLNVhJDLUlKXciba56chBLE6cpno85C2v
zCeDk0d8XNJVvgtbqecbfWb/d34y2WyBGpWZkZCuyTzCwoxoJE20bu1lbsvggeyO6YTAT2Yu6Ps5
b59EU+0LDlGJv7vGWTkk85pHeY3kY52PbdARA5i43w/oW+veXU7xtjvFeDpclWTlLwDJvenudU6y
XGAitp6KdFPinenVL2f61GR5MxyqvSw9bB8yLzoPzNQJtWgOFEZ4Tdw9PpyoyfwiHYk76TeaOwe4
rTeoALmuSf0iRo3b1OrePW96qjkWeHEuOZIrfciCSSB7gF/oangIzKREp8Auzn4EihxRv2gX1tMw
f7fYSaspooCz22qpEUaPzr6pO+OAgMxo5VPvPFvF3TXFusQOR0ad69yqGTSOQ7YF39YmbyXQH1ay
xE3RBbEo/arQVrV+1Hv2kTepPueRu2IbXSnmLu9QMJoG3wby3a8uQz0yI8KUXIrqTzdslfxuL8cJ
5qy88SSKftxVAn/Z/D7kb71dh16n+HF66qGSIuBuAssd73tUvr3H8w0nXZHN6YaWgrkqe5YQ35P1
6kxrE8mUYWR4+j41XfgJBlbonMbYTADhPRl/6rQEnXM1Y3oPyzBpd83QBiUFGlUMhPkptfemoGeB
UzbiJJifFoFKTPnEaO1L7SVRfo32r0X9RrWGszwXLFbFaG/LCWBCb4O4qYK6GvYdGuvK3SPkCFTn
14p3LIfQ/JsGOr2CAiXrL6TnryWO0/LOSRqqzbUB8bamnxRVS0tKoLNWJvjo9jda3EMLfGvhckJr
80hzrJSwzADCa7j3BfLlBQQY8V8SOJx3WsJLEJ3Gwg0cuFeyy1eane/GoXyaU9wvJCe2SJfN4d7A
MNiKtS/Vg8Y3FVlXO4F1h+T9KxMEEWKrd+95/hxp56QHxOq/Xez7gGzR4j0JAWYl4mgrbLkXLNmV
2n0YMn8iZIbNO/ILxoPVLPAJVjpPmrPVDPtmu1KDtA3x7PhDlV/LJAtnKCC3UDZylkTUKCj0OeVv
bXl2jbekE6u2DcvxaUz3QotXdnPvllfHuBbWW198I18wk5P2OHX7z6mYznH+gylrI6q73ZA0hGxN
R5Rj2Cub9YYbWubHqt+MEeiktpLTq6SCthHJhuQkXs+Lt9y4Sfx2ONeUduCleTEoMEJSus97PP/x
DrUCsfkkkj/Z7Trlveh0ZODkUeCVhrA45zhJzJ/FSECXfMvAUcpbsiSGH6s2mAg3c7W2shY7vh48
Zoq6QzSO78iUHOq/pfo29k/CPo/DZVR+BDU97T/Tm/26vYwE0Kvj52KeqvrqLlcJz/vI8oeAAnf3
sx+2O9925y2AJhsVJxORJxZHTx8smgbP/Gw7+4g93+KROZgtNu56fCJUKuhc1dfmM4OClh0LZ+Nq
YVk0PjHfdb6f7OdRR2K15AGq5CH/derXRt3rZMUiRynr9k3Mn4UyhLr+DPBhw+J1zaFss2CoQDCj
X6U55apD8/m+i5Rb3R6qweOzphNKATBJhd9jieaq6qwC9x9M6fDV6WI1pf074XaBMI6Yj1emd2kN
GgvyKEgaL6CxZtVlFUfeIUppHxafrk4UqvFQY/QrjYEZM+lmIZyBAho+A1kYLelat18eiiBt02lI
cDFhCQbZghgKqQYzCJpIwCjHbp8IMh6sJzc7TfZv1xXcqqRcl0grB50NsWVE+PX0KZyQIo31DsUt
0+0jeJF0U/B5LfdttPglo5ubXU3jzXSAqOwQ9xUKfo6BtIEUNjY4cn3pJpteZVV+T714l6UjHmhq
XdDz1XtgWFzrl3KaAy4d9hBG0GbfMrSqSemPkge5I0IDHXZM8kkRrZb6TA00KklSosutHhO3aG2M
tMBrmMCLcFn25w6U1fZ2g4JL/z0qwsY9pvz1Vv18WI4H/bVhu1o+mcPbiu/ulROWmqudPf0OSTh6
8TaJ95gtwRJvjkNskD9CmetIe9rl7uRYdBGCKhXde1Uo3JMOwR6PzNN6DsU9reKGAPHGf7Q082hv
zXoCNLopNitmFFQqPqv6YygsX0TRxW71j7w6LapY95oRDg0updQOVX3dt58KVW6qtA4WjZOmgsLR
iiyJYgOJNyJkqD0iBPsSTUfblgfE/2Gid/SJM14Uw1cmpkPTLeWmVKvBL3F+CROjPBirhZLQBksq
DAM7oPxtIpQdcxZtioTsATIxJP411NaRF5RpViJ3qu6yNHVmUllxReFwyzxLMgt2r1aU8Ae8ZNe0
M8noZiuYKtLmx1Udky745SpEgqQh+ctM7TzZZfWMvE3ZLqV7jJziagvgE4GHf0IQMJGHqdpF+ZDl
XZdSOc2klpRFdZUkOu3Sxd56NlVAFAqnPANJJYJu8d7k7B1BXd2O8y1FZWWX2Fb7i5Kgax2J8kC0
hd7qUSkk9gpqRIgyyEG5mSSWXOytZe+uVEFzBCEhjRaFTqkVjGDeP6ftNp0nwqjoTy3FUW3XnFNS
LwGhdh3PSVqZ73iSrlbBs9MJunQZzbz2BJ1MWAIKmy5i+2WFjyeDC36p2baMORgs50WknJM6rzqq
FzRW3j+jq/a9Kjlqls8+l1fyIgWAJBkE7veCTa6HVnZ5Cg1+AK8mSkesrHEjSq7pS5/fLYF4kx4T
3odoGJB3LqjOdGpzDdi/XZ+E87SfZRGIhSTuxA7MyvxSM4GUKV339sHUyfZ+7PJkdUCCMOW1GeiB
zwmDkyszy8AdowCAr9DDgoBifpf6Jt5Ykt+rh9+ge1lAw+UEV5YT/xNhUOj/uBkhaJTpqdKxNrSc
/rCU7idq9xFVHrfW3FvQ+35dP7V4aqrNBIWLAxBKoi9WibbWR+E3nMjkAy3HuPtEz6jOZ/Qolvtl
lT5twF2zF/It7TlPz511IrGmSk5y2SHLbPKXGohz3ngjiHDXbIr4ViOvaIdL0X9EXZj3D6IpTBQe
IfqkmM+vJcdXfB1GmpHfRoSN4mJHJ/WXMrtufpZ6iKBQ2tvUPXbdIUFAQ2hFl5HFEHC+dNazS+AQ
35o7rxh5YvQEiE6X+YguBGZvsUkt30cijItnEilkc+jy3TxeVQobm3NMNE4dshR6PwXpzej6bUIo
0uW3piU5zq+j8cxHFtpU118coh8YhXKezL4KdC2oP/lfBOYM8F9s3tknGbulsVeTjbSpUeaKb1qU
bnyoGfRfCK/XgdKGgJBkNKvKeDOGL0P8UEW1VHwBFp1+vWSBmWjB/CetF817XcbNYjOgct4POmjU
zkb15Hl/urkl1LQ0bqzoQrBEhcKx1j3XQ3zv9HMt/j1iQpN76aHyVRVfNxHV7Mroa0B/m/1i7yjM
2/wcFdFaTRGLyicFqWIB2vlllJuccBC+pVFdVhYST4s0h3T6c1N6xMtH6q/vGdYqRVtnGFeT1VZr
dMhOjelxrRtc1etMom9BNzeXflr+mIKHpjhp1h6/aYRX+g0xljehLPiqiMTqicrptyAnenWes+2i
7KyCv8t+NXEDrzIE/mN/8AbNn+MQuS47Kal6MbKP8pcVSqp1oLXbQgmTca0270RGkVeTgBtIFrMq
gGZQ80/H8emLlZUejOIzeyToZ89uvNXUU0OudU0XM8la07Zzf/mx9OxZyYK62NnVzms+je48qGe1
C6yCfypbd/WTU59SIiB0+xOUxu0/MFxU6MQUgOpTy4UKZ4BrL+EoIHSFOwLlwbiQBbwcrYywC/bv
i10+c2HAxyDUNVzHb7xTxAD+DxrjYEC5DiWx4MSmqB6A80uTQJwyV7jLziSGP+PI1D/BIUikWZwt
MpLlcUvXz5YWaCRyw3ATfwEcTDCPcCqiMF87+26AG7TWforXckAsc82ItGgR6rSrmK1EHnXxEXP0
ze7ehXiWh0X9XKyXpb9kqDgA5fJtLzYF0swU7r0vToV3KwxEGkxz/DcYSaaf8gwgpg3I64Lkioet
14H2Eb9lby0zhI5Vi6OW75lynOgoEORV2TECmXFXpRYk06aM/ureJNdOD5CievbP6KIEZ0WP7tUs
Nm3cUtZAoyErYhpk/UdV3zPkdEt01MZvRZrIbI45iiZrvAuN2oLQwSX3OGo8357/ljhMylMJb2z8
ZqwpU72rVDco2rXhhthnorRfAX76evOszrdk5qOdVj5GTjDqfzz2U4sJ4tdkME/alwl1aF+MqP4P
OfByek+hfoEHuuKzcdZwkuVjWV1bR7UEsHur3Bo/ArYjcB0yxQ3UeXTr6Siz6bdym3pjT5gJtma0
RdBBJjn5Z0CZ5zb9qMeL80muUdZfB6LbyAFp60Nqb9De5lweVXvLjXUGReusHHFC3lbJ9UMo2Iaa
gRrmXHcnXF1BnussI9te/g18aprTyPKZ4yV0O2ddzz9zp3DbVIFQqqCNZxJRtnrPZHLqasCzgkCV
T7OwAuAXy2ZUnDmneC65Et69bA/XYo1HAYcR20SmPLELm5hUl42LdEQiTbN2lcUrop0SbTsBpLJJ
O9Z7wnxEtYuVITVG4yz7p3z+jpAVdaS65sMQyonaQoq8EjH6fGMIEEnUcWXQCOu5deX7AkBWZwX3
AM5adERjD3A9woGWFuZgxUHMTBhzZF7s/mFqt4ytW5BNTqecnEidnorAaMs9lh8Y2Eb9cRp5KKz6
5IkksIYDhhRZ/2ZwyYgXCLhao1pBTPQCxr/tQP9NqPiKz5zRbAtb2eWeE62GReD0H8IkpiQP5ZSu
IdvjItdIJ5yGdisw/aqFAY3NvApNXqcq8H3rjwNxBa39phvWv0hQ6TgfEwtPDr1OiLuGTLsVWbJe
cFzD3YLmZjLoC+7HAWuAt9cB9muUF2psh71Fuvn07lDHlXL+5Zzerp2fHEfuIR7DstQ2ZT5c5+we
qR8Ivi40g61yFPgyqxlZOsLr1JMNaK0VO0NKBAlg79VVjbogd+HEIr+OpM8si07+Q4028bJXiIKR
+gS/cI5tkrwMdx130CekhEb+QlWIGuSdOKScn4Ln3LaKIFY/VfG7qO7aAlyc0eFOyotMJV0ny0a4
y+FRKjg4SEKzfKMqeFrs7DsR+casD7H6szA8eo7NfUPsDyFv9iMsjG6VmjwOzKKS0HWww53u/Buz
+tUtiPvOrR2Dz1onis2Qd73V1guwmSKRMMKD5uw8qfBNUCYCNbe1iaRHhVWicuhmZfIHr+p2IQWG
EqRy5TVFQJiqZOPo2WEQcnn6tTbdKyUB753b7SeyjcpBPXXxEowOBv3yKDu0eQRoNQh7PLwPudxY
cbzFiRzOtfAngqcajKMqBpDOyP9NcEhZz3BK0WbFbqpoV4vaqzQ6Ns1zWl+Fhp5+rqB2ykuSDOQp
JiREfCXu4C/pp9nZx7yUfo7hAC/5pilnTAzLTrCNeATujN64jvLH0KpujXrx3cjbTGgq8tw4FLJl
8Slw7GrHnFypFGYWwzMePmtdNQ+DSLLuEQZ6tJCXqoHHjSoM4B1jZDMrtOxbJMPaIMFCEf0lt966
BE1opx7TJdqNVf9iWR/ziIMzXv65Q3KfcgV4DfsBltI+j1adNlDrC4PbT89VU/kJ4YauGICUiFSz
3iYHQ0Si6d8JcvSmwZvREm1Zwl0BQJYYJmCre+8lcvzYeSl5N1HMb4YyPhRJ+Wzn9EWz6JZkOGlF
EkwMOrq8y2E9q7ulrtdFs3FdOATHC2c39pWI2avmns/OM+lsinDIkaq3sUTcZ7ya7WG2thNHmcm2
l5sgBSrExJQBnMGt5LAbEp1WDBuExbfL1K2qwp0C1dTuh9lET4kg/b6WCHOBWukzMwf4Hns8Rw8R
PMEKnge/idVqjNU3q7L9R911Hn0pzbUq3pyhDfWo2meaGRgdn+m6Xes0mDTsYYlp3MvSuekebJbk
/IqdLztli66Y4WMTNDHfSA7dHNFWQruKbOJNrqabQklOJt3jq4y1OG+St1o1948F1C5Ohv6CDZOP
fb8xdaiyCDvpfE8XijNAb00gpTFFfX8kCGc3jAQMPBIJmqjfGujrncSeVlYq13YF9JfXwch42g/a
ZtFf3ZTfsy3rJa8Z88ETSJLekXezRRsOhAFIXeFooKb8SVbGh2oCMSC72Uz9uC0SzgwsDQpq9rb5
hIDd1xx3DrMBAD2zabx1EjWYSuslfiQEkdCaZGnopqSOaR1vqNxinmbW9U7kKPuWRD+EqCOT7czv
zTAW+c4etPXMvyUKFawbXs62QRh6EjXn0BQ9qEFyX3IHfZpz02wauhVOZ8eb+AMjCWoAetOAt5zm
kqp+llaEBkdB3cx3EJHulSR3s6DMRUavpMz4aZvuPC1+Wly2+KWJMRl2l84ajgXEhAvtFTfi1Nb2
UeNg6VKmCQtJJO/qnMQnRc12EkzIjpaTZvS3BDQRn85GJzhGjZKNnmiXoYo2dPz4ZqfvsliSAZgc
xhpOM2Fa6NJ74dIZJ34iguJkQmy13Z7Ssj1HTvvQ6r6oLg9YNqwkcV3WcPewItktPXkaxJ4bhzWk
3CSclWWaK2d4ynA8VmI+zVm7t+3kNS3TY2t3vtbJDYgZtFPxSMNFwIBjJV+OgrtSDNuWeig9vRpz
QwgOEbM42q15s0Dgzi3Pl+zXLkatSM4bZ0wCbq4nq4w2Zt8fLXxrU3mPlwQ4XjCyiJ2qz9h3k2CE
8ChhYuxsPvPHj72Zv2iufh5Ixq08i3NeDbVkWneLwsCeA1/Ge6c8t0O2SuwoLGtCe5eOPdFE+GlK
WAP603dm7nyT+XOSksmxGvsXUxs2S6NczQakRFrdh25xcMxlCeZn4tDVC34FwoX8oE6xNM7jT903
Y6CYNbOwUf4N+UhkezEAuZsoHFy3Rq2DkNkpzfSfUY31HphQ22MhVm5qPmvPnfO4wqhBt8g5OjkG
cFiFxlR3ToaiLGtlhMdU0vmrNFDIsJLXxk+nPoymqvVW5MUlVVvEwR7J+boChSgH1rsKw2ShNJ5f
lwaW4aG9u7b7CHYdAfwYJ7z6x6tmVK2jh3BpUf+cSFF9XCwYz2aoK2Vi/1eS3Nn30EFFNVJ6NIK+
2guSF9LZ3UcmmwtvFX1bU/PTufbWyJSngtmoTYb93Ho2YVrue5blZ8A6P+mxEDvpPabDNIEC72zl
xcX7vYocLV/3MrvSRQ3BgznS6YqjNOilfusp8o3KX6OBve8CHG57gzLjUWnJs35UQpH4gBjAahgc
5uwkHaq/RPL5+PjOE7FMlf3wIQQNvuApQzxTemuR/RsnPRBTu/XmF71unrR8eO6ar8R5ybWJPQJ1
AzZFx05vC3+/RgYauXur2c8Z4Ir9R6Whiu7VS7am9SmIChqr4UVHuKtZL502M7auk+kvXTiAseP2
9UbPRp7Via6doWPyWxZSYJg+n/K0petxXE/YqJns5j907YAtX9JNb0I7meZeqKg3mdEq5JmL0R+W
ESq4yOg8NJ+Fd/M8fL7pOsahMrsO8sn3pkV93L5W7XM0khr7oSQmVg7k2cWh0DGmEpdTq346kxRQ
+oupjuEjU7NEm4by2hNfRn3TrR9ieRFnmLCGzXXUSKp2zFNv44bou/dpOpAIiGWg2JhaGab8/Ip1
iVKOR34sTb1rUIxT10JOImigsGEdedb+IbyxHrBFm5/wR+EBep/VFEyqRGWOIbFKfFIx9tIB4fSg
EyFmSo33LrL8ZbrZjE4omDHgQULC0206+wPNaTCNfMznTycOZ9KN7S+3OVh65uetsqJFAnHJG7mZ
UBk7bWGgYsmNoipIeufN4/6rx/Q4A1YODsBGYvL/OddGG4tpa6BLvMVyCcBfqIKERaH0ahDICDis
RaGQKlEytCsoQ2MClsvjktr7FM9LOyKK4viaF+Ui2As0nNfjQWEITvRboXxE5vv4MPw8p4sOyAvA
kfqFwPZM9vyA9/5xWmtMZAZgX99QJFx+tOgdNKQmanvPq+QORn2Iu379SMB5SFXRNA32bbLkuscv
RajQV59Pf5PXY/wyduxGa77IU4SYOhRzCxpWR+/zaH/nXPSrwej/KNMlYlvlOiwNWv5aROe2Id8T
nff03A/6guAGhzHKJkKMTh7rWzKIi47OuW2Vfe32Nd2Caoh+Y6UkCOxx1OESXj00pKU4EiR66ivz
poA1TN4jVEaEcmxOfVmdxdgds2j0Byb2WbkrJEg3OQzdk1T/FRzN4/gvx4MuljcT8H5wTlZuPfeP
wl+dMsMefHNFazabUn7qSBzWugSo6EdHNCQl45ydFFDKrXgxgBRLF0f4OO1UvEA8egEzVugwuYzM
8wPwTQZKOVfTnsyH0It1blcUPxXWTr5O+uRY04VimVtpGNCSQLauXa5sMhIGktsazTq2Feg4E9IM
ikA0ldkOezRH+3j0EE2VYdOjPuABTSVVkqb6QRbSRwxNPWKo0JN6TTHFoXHTjUTt7yQEtmTxJmKy
bSr7WUG1VWUJT81WsrlUQt3EQt2p4AaVDq5X55LAoxi4VnnBrvwx2WCV+gKdhUKWs8VaPione6+8
5jlq+ZEae3hrHK4QyIMEks19QSp7rtPH5mEMURhZTbbpWEEfG+SZCEWc517+My3iY4h0JrPlZfJy
nzwRGQxdXvlzPhgnsjnUsxTt1e7dt0UxztJp4u1AstC6y+Ud18JDaBO6ZfkvLjtQ5QUoUWHGLYic
VxMJiUDU0EWjE2SjNYBGxlR/54PXr8aW3Vxb8qvqTe9CmtfJfsQPtMZGIdh1EPnaUPTpXE/iKerx
tyaG9zZoqvfklParmYufPAPtIGCkgyyGwTeIg/Q1+VoBaHO8aRM+F2D14TvLp3Pf4QnrC2eLJBIj
cbKPTKx4yO7JB4fPT/HUvSJdPWqQTb0KXm/yiZ8PFT8Mam3RjldTmfwYbgwgVbVSX4O26KhiM6CZ
tIXDTSkAESrfG6p715fnuPiS4Kb9nO0nWk0n7Vlk9N0IGW1SF6MrZEij2ORQNqT3TgItk7VpTbBA
l7JEFdVRr3X+jKRbRQLtwbl5eryrac1r9HSj1d6ha9VrCQRWJ/Ij8sqw877ykXixqMfVWu3aEiYd
yMnQJ74EMwu/bifipGT0t7TzT6pu5kWcHk0EIyua0dDXc5n53OEoLLGq9YBU4kWMpPoqqHxaksHH
7hcZclNwIlPiJp02TEsTZgQNryIvmsDXn0TK0TW949KRt0jLMfrftsnCkf74vEu3ROr7EreEw4ek
Lx+pFy67jHpIcPGWSAlm18VQlfj0WQFWVKz/8WFUL48Ie0lgOQBsx7vxSP+y4YZQGU7cHyJp1wPn
sYhpigXyyYB4BLUrFow/eXN8sCHjCZrqjBdRgUxq/yq1CCDL6ab7aaxhU0X9Z+t9kKIQDv2pgO2Z
HvRL9LbYJCaAUwr4HZ1f9yCdlvFcZ/GeCP9HIwU+6eSSO0M4gmiTFMsoicDPUncd996QMm8kPUPW
j0CxgSI+6BPyr1Pe7Vo9Ad83NHmNj5BqDKE6+ZREHoEFc3PUnq8YYYq+J+NDpmnWk4Rm0hRk3rz0
9RTtSqHugQWurupe2hyBPMasnKBfanB3OcK7moyehSG7R8jaxZBQQl4gNBFF8p0l/cVSTzo8zRJ5
/zxQ0dLgyeRhzRR60PvsKcOxnFcfkot30g8mF0Oswmgb+mFOJyy3xO82AMBWv57FS1xfFYpdkqlf
NdRqqMiR3MHZJ7obuHO0tYDyYAKo6j1M4EEZ0djTTPKNazLcAKsVROBZYuMx3jMNH8fBPTj9nzb9
S9hdKsldSjA8UnpB1ZSbxNzZMA/l6PdKdlQN2GMKp+JW22MDetdTBjzTYV5hH3kUVOnetU3hOyhz
XOkNZI27TCq2QmU3tc2OEM4u+YzIIKvM8YZKeKX23S2mkIL6Yy6Cc0WGUlTAh3fje/L4crj3Muwj
jrCId2bfiLXL5KmXuETnOdR+HpEb5vXr0YNpsEgVjbStRm6Yi1IkLqPAwJTsKPaKtrGwVvJthA/B
Bor3NLkeB7BI+E1iy8MZjYMZyVvreuQ0UJrTvDvxF2k/cBNvOe71XvWXHMIZ4VTLi6k/Vi9saETv
Mt/GFChjNJK8U4ReWBTGOiDhLS9LwZivGAuGgyiE8eXlZS5Prp3eMIWDPCSz3xPz0DVhNJL/ov6b
ECAQI73WnJqZj/hU8AgducUidY4AGEa4jiW9OpAZTXv2FHoqmnlTLHIvMeCQGgU420JMHLEyfsdt
d4yrEceLQZBSsWvc5AN3XuzrqIAX12NlSaHwJJC8xQJBSv5bwThrqfW2t61VvKBr6zTfQKWTgGxM
5DIsORnqJoad2P1TTPVfr4izbekv9LmdVZleCzd6Jc7aN9BXOzquelN7VdLyXmhD0Le0nczmTlV+
ahy0eHTYPeAXW3M6WkhCiMcluzOlg2NAGZ7NYZOAQsQAvhnlqgtJKzjYexZzBhbMCAT3kNYam9PV
BqBPIN3FmO+k+lCZ26fiP2HnsRw5ki3RL4IZAgioLVNLMpNkUWxglNBaBr7+HfTbVHPaqjYzZt3V
xWQCCFzhflzN4DOveohMvhsLHy97Rz+xV3HU7hOln6zZ9QpBCtw6OkH3KetGTIevbY46S3NWYb/1
8XYP5Xfn3tfDA7tblHENviBkyhBxInFkIhjMqgemqGW0JAt+MO5m/WyDYjHu8AG/eEWxGLOahp1h
+a3ueYzjQ+ZyZDyHvIxpJFJBBEX0i/+q7d8loHY3Ak+K+Ea8CJd0bu43Fwlc2K1xLSB7PJLbwc71
FXTFsjJQFRfJOs6iE/GpNGa/ir5CekAt7ZLEFDIGQm8suUU9KPyPoXtxOg5D5ISIaSp0Ux5zXpJz
blxEOKRmbREHl8w2I5dXyEEHhsDxQiFBSNvKlqxE7ac0fWvss+QKoooK2qvPQ1hByKAsUR/hQIbJ
nO6iP2KYvU7VR44K3apgm2mYcJONAtwFxX2Gp280nhJ3nWTXyOXZRHakuyGZPtGdkb0xSDHTnR5Q
URfpQaM1U0CUQ1ehuNsb+FT1r4goDb4cc+Y9JNyfjJcmk3Wxkx2GQVvQgK6keLB8/6YPr629Df2v
vH/BvTLR0gt55qDJp18xiyCyGbIX4TC1IIOufbDrXxUosehqDVesF31zJVmq1XDu1o94rDzJKxvd
A2+6nm40+ybjhi125G6dHEUOMyhG0ap8yMJfMQYd5qooLSn93yZ4xGrbOUfmS2UeryBczeQjMZ10
QwLXf4SDF9z0KZrr3qeTYMjNoaPzJsMlUCLHq5tbUNwLPTf463DdBw92eq8FV8M/R7PM493CBJ89
WhxavR0sne7RdJYm10fRgWKVXmT0DYkk9Yk8A+oQE6Y+IlHPfshwiEoErOyYlqN2h+dlm1AWCRVv
av421aKleOG43GbJc1CzIQSCUPZPlHN2jEmBMr472+XCZBHSdNdkfJXqw1e73kTCvVXRoxeiLG7X
GeLiTF1nt1Wo7WL/lGLkH04JZ+C4zSbs6jdkUgCRmrwHGV6T6GAObwAyTHU1vaeCB7I8uhy+mXZN
AWfqty6zNw/CerTTkWUELDXBWKXLYWKUMNLelK9R5x1t5H4xejeT8YarbXR02fj6WQ4dWir8KF7b
9qUqUKbyKptYvDezwEq7yVFRWjTYaldZG2LyblJ254ritzjrCugRGBsbNeCv1hOIEbHTTVDtyqsT
fLUYFBA409kJJGkcWzpdM2ZW7qK9Nh/hqCHbe9FffXyteIrgpDFzB96zY2cDIGdYhskTiS1oZpzp
Qw6nSh4mxF1GybTFJM1q7cf6Wu8Y+DDTIa9q1saDdFKIVh2Atfq2o712B7lTamsZvyxxVOV9mp4l
XsA4ox1Yq+wLwb0X/cqGu7I+B64LKGRvKkpdSnxwi9O1c19H0NoORYqxy6o98eFrbdwXCN68Z0fN
iFOQaD2LjpXqPrv+G8XX2mRE7KKoy3CLcqnQR85ih/TGMOJ7s7GWZtU89rVc2aFzHGNQL4O5nyUj
3A9FNj3XtnWbg7lg8/xUmxa5OcbrnDggteSg3Jnc0t6NEcAin8fnmnHBbIQSBn522GSI+Vn4Yvta
aJrGU3+szGCpIo7xZxXifOkoAS8To8EAcVzdXlKmbxOkv4zHrkgOUz7XKRfTG7CP3o3Jg0blPOcr
CRr8MIt5RG/M6VEy8etD2K5iFQzDLgqOGluhfHpuy/deYCSK7ws8jEn9EvZvjbaL2IdZFcs/a0bN
3E79s+ZigRAgJcqTQS0GNBVN87jSnWbZFMe++MwR+HiTvazDJy+taO2f+ulGGeW5IKIXSBGkhjuM
Pw6baD2B5XDMeTmT1D6m5KFwvZT9K8t3Y4gBOtvF40NrPtuddomJnclQN3TyNZ94u/O4JUZAohkD
rwR21N5kgCW/7OHFJI6L6RjcqgRp9jFv34KALxe/VtQ3J8MGf6adMJ0Gw9asbTaO0GHvokCg3mIa
7N6GCFgTT/Kiew4MXieRQRtAe0W8iaMzgbDa+0qWK8mS1yAIrUUaEamDOc+UU17oH3NuS850ICxJ
3yLWzX9x3dc63kTJvQnGuWDmrFvXCqVvzpVgXLYMEtQsTDq0A4ZsGk36MxRLjvdoqmRRmPuO/WI2
d+CUNRJYu6wy/BXdM9vJZRNgxuC7LApvoeTFROySYR0CVr83EuSJmBKc9KvOyl1Y+UeY6fvEOGva
t26eGxaKNt2JKNZMNhw/4J94+JT2OcrTYUYts7nXVY+mkNNeYdN/qry1Xwar2rkbWzQx7dodd6mJ
mileizpBwf8YeM9DUy2zkjOc35Sky4Ux9pvY9tbhjMDL0cca7UtsOgsRcRoOw8LWR+ajFC3wFRpO
0hohdGpnSzu6Ld3u0FO9A6jaTDG1iyRPtizYpEHjoMYaC7LDy3twVoeg3ZguV71GOu7h/caBxbTK
SxU0LnMH/ukwwufTwnbFboWzdpZxo5bAJ8oULbkj3WuhojchAFl4DIDcRYi1ydMuAfZKy6hOI/Oj
sruUIPkYLpqatSgsewXtMifzKka/VkbeKsHBpbHJrVAeD9OBLcGyc+vNXPZk7EYnjmwirKmRaYlm
6wxBRNY3RR+0qAqPZnrvE2SYkgMVx3tVcYYb4THs0rUptL1r2itJBKCc4VKVWGKm3mJ2ZZ83gd5G
EZagkO+MdVNrJ3BQqwpZQdj5S5+I2hqdJmlTQkRoeBEydfpRb59zJgV6/BiJnZaiaEg5ZhimNNb7
gPVONhXpr6fC4Qsz8UFDsGLbLaZ4VWDbHPibBifesNU9dBXvc2V8VtVwC1EbHSGlcjReMuVCicGS
Bs7/EKTayjHLRQPPMBhuU24tGWg7KqN9BL+E42rrC3cv/SNA3a0Kdphp2QgIQI3tQmrqYgz6us29
Rc2FqzK6ND1IipVvOxvbp57z3o1k/Jpi5lgoctKC7V5kOmCcJvRBUe5rVyCrLFRM20Da6/uUcgFR
knEv45UD+ONQCQCZaam0vZcE9UtK53eoC9c/946ZX7ukiElMkP4vWG/9u15UDqxT3QlZAPAUl3os
FhLU4W02RSkVl+TCeGR/chYWbFJSxTRAhRa4z7xc16n6FJycD3mP7b/VpxMko0/XmeCsunLXJ9zp
Wk/6ZRzO+/o4jpIboWkkTkWaZ5+xjaGLsyLJwlfDv0VhTVGR1cpCaotap51QnMdRPSBO7v0HN9ez
TdvNWK08jjklhro4OcKMWLOF/qIj+xQhvx/tVVvB1Qf0u7F13qIeDoa1mUUA+OIZ/WzkTb0uDSO4
1Rm93vhRpfmzA91bhk4gNxIP4guhKDkClNFiBjPG1TXS3HVRpedSVODA4YxgUa3KO4DlB0ESlRei
JQpsDBnJtxNzrK0bt7UXZWb0727WAmrVzECd3bLsLYQBabM1ifRm4iEdHsZABYBvaBjggk6oDSzT
txDqm8EWHUIGTqpt1HX01LjB2phdq6brDgW22VstE/OOreSVHzeVfqZ2wjgBOGSltfmEHKYI93WV
RidhKyAM+IbztRHyXeWxGyzhHZX3VW5yjawajXDuWxd+Y1h+CbwobGHevGDt5XDnj+P8MixQUeLi
IFBL9QVry7ib7A8mqk5/47iSGXIPSFoyJUhQSzCTRRFZt2O0jzUdQGwRFMFDbDF85bZgy/j/MLTS
pNus3PIJ10q4lFnnb0a3YN8aefo5kMQnTEpm11BrXVYZTelx9PfWyQw1DRokaGZS1GJehZ3fwlVt
vaYFX+PC+0coGzpPJYNF76Zxs3jHZQgedL90CSN1UvwVjksN7+mN066V7mn9KvAyZqKAku2jDA28
S32ebGpSf+4SJr5/iewx/ieuRRLH4AnmEHOUua7/iGOQAi9fMpHPIUf/OXe4MZu4+VRdtwtI5PbS
eu2YaFawVDZtts6aEGYP1ifUJEBrTw61g95QRxNr3Y7lPezMXyNyt7+kRvyMlJFSR9w1x1vYhjSN
H58xy/3JKXqY+X7LNMIfPAxmnFIEkyOghGHztzSNObz9XxEVlo790/RMnah4YYo53uO3HBF/yoLJ
5QjiRgAPFytYe4UXb4Lc3g6K+zbu5K7ys7dSiNdgrPVVoRnXxmoPUie+9c+/u5D/9WFMIYTu2KYp
rB+hJrmunAxrJvHGUTd7fHBgr4sJw0AODptHFbYWYZbJOjPmWOm8x/NmaSTUhFG2ks48lS46d2GL
IvjL1/Q/ISecx7rtws13IQwY3o+rIlAX6K1D3lVWwHpkiQy8pr0maYCXE5XL4i/fg/G/38O/ftz8
73+7KOaciZZETFsBvrvQmvIBjhsnFgYpNrfVhUMMc/ZwTcj3M02XA1ZKVMw5S4U/fxIEav/+KDBw
dGk41rw34Q5xjB/BTgX8xK7qdH/ZacjjJno6ZsbdDLPVup0qoi3AdfSnl1HcYgTbqJa1J5UKFBVC
pvAhfcRhCmYY/1hODdaeEoaoJnsjob0DWEZzs3PrW53xXYIPqwy9VVdMi5ItNfanIWW+co59ssUI
SRb8niaSSQ8dOak6b1ZX/zIVQZs0PoDdOVK/LedRqGMtT0P8Bfhk5TaIBvyBhQSDEg260GGyxvGm
HFpyH4DWhLxw4gbxKWyA/FDBLw7DtaugGj+ZVBk1hgBtpCAx70xcBAj6HV6ZBTaDuickOrn6Rs+R
32H75x/Tgi5anDakQsBe4nOSB5XTKubuyiV9CJEhwwnBni9QR+JqiOUoNe3gIDzImuQoIUsWE2+Q
nkC66CtBQ8LxW81xwfvEXQdA05OLrp3G8Angx3GyqLrmYpUWOPUJ/ixvU0AvXX2oqVxCJliO6W0c
jx2H+Bi15xmjQHoD82ztgVfyUrYfDqtzRsyrFMtwRwM3mzgjo9+EKVJcxHw95kUmWESkfk6NcQXz
d6c8GpIaq+Gw9Tt7Ab4f93B4yJgqUpwtIfP8M7LPm0dHvFbtZ9nb697mfjHuc+atmPlxcj42vNmn
wiLt+tnk5hFkZygMBRZib9e42G60ypp7vJKLsDkX3qPrrdPqLhafoTeh0Ti5yFLDfceyqEXEYbCX
7v3h1Khz43xrBveIjsh4GyFq1auV472q/DszFANGECkU4porYNPYiOXCVQal3OdtBQPDq2jS8wD3
yptpyk2PFwqj+bKfYw7oykBJriomvrT0HpMRI4TPbbL6kMlFNSidKGeRV8ebnpKmuKAcIQ7v1YL1
gpBoST7yafZ51K/1XFC7m7FfaTakEaAk0LzoE3Hxog48K+cD+fVAZBngPF/b6lKQ/4r3tC7XDfRs
EiiXvNsYW6IJ7jZ1+uhMSGPRXztRxS6IisMLCGEiTrabvLNU3/mI8q/Mbzv5rOp7bTIXw2ithB6f
bNnvG+fFCrBI5Ns+mLVyRAKzUkWUVpRPHbnDLRsEuxSLQJEeZtl7wsJ6tAysNY2yXTROeuoiY8NO
as3Qee4A/hKhJMW/A+/hT3D8mASFeKBUpOv9PH7i0QilRCCEYKfAV1UsaoFE+1IpqjoBSiynsx54
uMfntPPove9QL92M6OthLizsWlvHcBOQCmZhu8gb5nRtEl/0QlxkaTYrtGUHtwZA2bn/qHD8hdkS
Vm58dijvo6xgZHC2DV4r8YMRvcf0iD4I29HZE7e8HMaL1TU3caOjX6FznHEPvyqVEzhbwgwhSlkH
KuVI2jbyQJiRMoI2W/77iIc1qPWLIZttrPjDaVluWloDa46HN8m9MR/7algnGB8DY2XTWEOoYZ2H
hANj//sQfjUCKJz5JMk+qB8C7SVg1JpySrmbLrgv0KXmzq3XkAJ0itjjFbh0WdP6LMLg34O+gRHC
mFKb7/x5l+6Nu7H51jJj24Q4t6rp6FjVQ+bysVX9UWfxKcuZYoJrlUON2pKNjek0L8yIwJ+8SQt5
XWEdxiY8JiaHfwHJvwi5e5z7BLZQqtKrnmQ3PVnCzQjLIxCraDTQJeKaaukNk+IlmUWjXrf3i5am
s1sKyLMS2LJRuJsJHv6sADJa97HuxEvep7uWsYljNuRf0ZT0VMv2tbQbCLHx0sienNIl5YOhZvGq
FKAP98k2Pn3X517eeSAy45zaeNhoxZvV/Eqr5tCNeHOoMGwU2QrAsJ2w1WJBoZrortaJae4rRg/E
ikQGiJJr1o67QaLlbdc9uS+AX2v4yCbAAZj1Oe+XQh1I61uI4JngnRsonJtUAAUTM0KXoCDmBmny
YFGyhyXbJdQIbl8fyBJkvDSs3KHbsBgadYVqdcucyOUPDHImWMXLyLnV4Sy1zj+0HhdGe9vaIDt3
hf01kGs8ceC3T456F1xcvX6MwRGrYU/i+soTmJw2ITsFF8Z8nn2UPSBvmtkJGzig61WlPj2KjAIf
pDO9OVCQNeKsUmZKyrrlc2vWIcMOzGwMIxxJOio5euqjsW8StSl1njEMwL7ENsc2wsO7c29CijfD
C4bKRRqzkMaMMWTsqnEKFRhqHBTx4Pzml30TfiuyU8yBK/7g6NkxYZW9GMjyIAS82sMJvRENtHDx
YMqvSDtP7nXCG+/NCmQIIuzFGGxrzSGHPhHsWmZPSb20opcONj7W0cYAG31LDaGP14hxuAT7WH6X
8ltZ4jbC8dj69m2LPT7QViMaGZXuJo3pLBVHqX8MMYd2lbwzAV0K4Apenz9HYHMnqqEapAzxAeY8
ca+Whdfgs2sfpjQGcR8RRH/XV+az0o6JDx3/oRQbzYfW2B5D52VU6BDqhW2/wdNYZDPwePggNwl1
eaUOFS5D74JbpCoutZ3CqV47/O0TSneEEIpjBCzdTVdbCzuuUJqg4SXewfYxpT4746ZLp7WSeDjh
ehUBkQMpnoYXJetli8AekTpdBWqn1l9oBb4ftOGNmpcdDTMXqwKWPK7z5l77Ug5ac3MpMnSt0fuE
QnZkjSPcA0/dfLO00TOz8ZBgXd7r1UWV55gaD9GrbJl3jtjWn7B8bP14umjedIwdjL7Lus3JTvC4
qZkpK6/eZMA8wr+Urj/CGP//zeEKh3eHRyaa+SMfVtUaIqpqdnzbuThAYQKOpJGZLutE3/25Snbc
//xhDCSF6wlPGvJHwa4pNy6SKYSCFFs7gj5uh9482uMy0X6VtI0ULrF5MbpdTI2lSYxnI3Mrs4QG
xJuCXUyKapsXMBauSmydwt01VCZg5bW24nt/0oxfurEjmak11MKrd/D0tgZmt7xmIvmuC9I/1bsH
qQ7dicizDbAAfNYoqGdIjn9TBx62NqYaHPDa3sx2RFh55nFEpQD5y8rPBdYz9nUN/9/3u55Rc04d
0ub6OuBvgr+IXPhda8+ySVnXEjhcm8wZhhurudWEszajdx8d5CyUSYx8MQ/3nXnz3un7VO1aShAD
RXxuixtLX89+mXIerDCHm5X91cy2sEDPh3LN74Vqcbzj3OvT95poQX3Ml33tLYvuThW849JZ/35x
1dHs4UFOjDL5Q+nsRGPdH9sOlctBMPidWc1juHfYsg8gYoaG/eEs1vZxedyESBRdvKsZBnt/J9QG
4ahpXZk/LeR079BVhvk2C17K0VtVMBec2wZnZjR828jsCwpZ0391s/KgxUQdh/Ixls61QGEy2Oa2
M939mJ9QR4XmdMaohQX2HTYEEEKTvYB30OOYwBzifLgvOoZm6ckY1sV40UZnW3a/XASXgTViqdni
VMw6d+UINs3ODs1jDW7bLS0wEy4AAsrACYvHMrAPmsVwhS0uBb47LZVHdTuXy7OJCRI5Doaie/wn
Qc+WPN0KSAl7PNTYpRFdwuo1oXBLnXOhHUSy7cJXyZbNKcjOcV9BPS+kLnaN5VzD/FoqxXo9py/1
d2VzW5b1I1dkjnZP6XUug9ceKNdrvnEXtHBr3/ns8qEJ5c7R+0pRhxUJSoFwBX0OyxP8G51fllkW
r61uvM7osfJJsOqbJM4UoN5ughuIYxvMIbW2d40NlHTq1iOyoBk14nceW5BktOTmNkZMUFb70kYP
NpCJFVBSdMUIp0ZLrBtL4CscucZ2eOh0sWgb8Inwpe0BnYyJJT5Mv5muAK66pjbOFqq8GvUM+RBS
QwySvhjOTtKf0G3RkAsQBvhDU0UaxcjzEt/ireB+u8nMe4o2Pfh2k7VFyWn2AFWbqze9TKzpBbMm
LH+uvtT1XY513bQ+TfkJO29nY5Ww5A5vzA07kJsIFYwICmoB/9lrmqUk8zvGeQ8pL+isU9GyvAX5
Shz4ZB+aFFk6gtmh3kXONoJpqDesQcmYYt4F8nLjsezRfc6Up74N0ZTwxNCt55+A6BZ4z2q1CvyN
jkInjKGmFTTddyOAJosCMCfwS3ozw5SVf/kwVvdZ2i9G46XL4KV1vImEf1tjZsixjlncrRaCCKSx
AXIwK3mb9DsJp8A3MVh0vAeRFK2b4Y3Spm9uBbhzpvQZKCpcTXOsTN48OCjYaQwLXKoCpYuGZx4k
GCBkx78dmuuMbhS08CYm6ECypOnXQ4ckP7KXiaVvjPK9dhNgJ4JNI1pG4s2AMDyG2UuS3BkefILE
oY5qtyGWfKvGsI8jB0UkgCI9w99sHim+ht6FOPbi5B9snOFMYeZL2NgHADEr7H8141tmrvUAcfsQ
GMkMtWRv/iZLgPXjgVEiKpNo0euIgMJHkzKF5JcwQ+y+CdqzYiFXOOgC9Tcl3gXFlNedkog8gb0Y
L1OOdcLgxhX7VEu3dVa92JJh9yR34Tg++9U/ERGP0VifU/EwqxIR1a3wZLJIZ16m2IhIlAks/IwA
U41Rs/H/bgy+pL4C0LIuk7OViBtdcONaA4+fu0zg5vDrBPrZtFkk1Q8hamjUvU66yYeDAYA3mrCR
r0PtRQVYi4uEijsluONTxQf02hHPnIWuYTEGhwpyL3lTDFDDfAM0EzG3DU1kl2mEQJy16bFEdRDJ
K0ATH0d8U020LOYu7FjJg+yGmVxXu5oNtrLDU2qwcI6grpYkjAUv8ZhuKbqa7gYwGmMjhvsgMdeW
Eeyr0ljB553Q3NjysaRZCvOdS+hJQ8+UD6cJH3uQbp0BqoAA9HDGnYsUBw8F8JSqh5bRwYxzI8RV
HxlW4ghcgvSZtvv0ZvEnqUBwcSlvHQ4rVJG0ymKgUxvBLsa3Pk23xorGCD76vt1H9XM8W22dkGLs
Qc4r9PTDDY2tRI6RQuGKBVXvBI0LZUtCnczMkWf2GjRbGMoQYT/8rFxYxsWxIH0M9XpsqPqkt8mV
MYumeA0tAg8PVMFbDRGfYOFjAIjVnXUFnY/sju7aICDUaS7L9quqHsHR3lThlxF4W3eq2fm9iIxk
hAdN/wZAPNh3bfKMGGfoOggZDCOoT1F0EJtXDPinCNykZF30PoGdOwExJBj2vOL88HPMVn1z7zQP
RD6zSD9FXC+pm5fOK4kV/oDiCxPdWHJ/5PE+goZYMzNIk6eeGXsIMD7iDrCxmihiLvLqqe8fTb7v
yfRwpOGrg+QZfEv3EPnfWLqy9C1EeTohUu4EL7r4MaCzalF28xZxGAYkDtSXbqDJuhB4hYTwWhTm
w5iCqcrgE81FJi78QrN4+b4JCCDUnavUvxM9XlMQNWl5brgihsvgMoD3NNcax7BgzhKhlojg8bAj
7c1oB1Zti9j9RtPTXT3bsYmfoHkaEY0PyMo9Z9WOABAznLb0QrE09jqgbdIXGuofumI5in0Yq8Vk
P3iYOmfblqkYEyJyWVlAgyftKdM7jKb13KRzQwyrotzbzO8SGbIpHm9If0Zxj4UNtaG6dp2+cpNj
Z314MQQq+n5sayJ5R07bNITUFodJPdiU8U171tN43RXtgVXVToUuegH8iCLaVYn27vcRZ/XwNhT9
p0F+gMu2XX7W7OMn7PwVt3RwV4tTxAthVDs2yDQg+Y0b1jDiHPd9SMoVE4PV9Pnn2vqfBcRvC4p/
6nipW2xDXMFSRMwLjN9m4cEYiDSLcbHjxnUQb8p+XSsE+T72mvc6jbSV5yLzqztSKQ1UW0fhXhg9
Z59ZGQsoizG4Aw3kIYB3dlah46/+8gH/a0LOOeYRxK4T8v1zRGVHURYwN+UDZipfIaGUi6BNEr7c
Ua5akWB1HXVP3IpYp0Gr3MZcCexmUGFDxBdVDLj3z5/ov2Zm0tYdjk6PLPqfa64o6HuniaAf4bjS
z4Kq8U7XK/tX349IJwZPgghLVK/+8kWY8yrgx5WyTHa8qAkcwyB7/t9XKtUi0ciMYJWxdut7I4RX
2/ujdixs4vFa3/Ju/cpra1iL5bCKtERbTF5sgxD3jUtCYis4MjwHTtU61DMctlYxqrUWM1n0dBcX
UVOrTS/NCn0k5X2YxIgzNXe4zUMDMZIrm0Mz9JzxYQIWrHU0KPkxiULlvJmcjwhjmPAJ57J6LdH+
ELdbfTWVDettnBdJSqmVUWbpX/Z54j9uDwt7G1nLDDLZH/1coHS0c0zFvKUI/QlTPASjMHTebc1q
7mNJfQuqnJ6paeUmHuH+JAJ0Mpqe7GbQ+vrxz7eG91/XSArLYw1qGI6nz43sb08TngXXioPGW05g
SCffvLGpSiqqUcsn5Bi4tF3tLHt411KSb11rV/scomO7n4LplkfxWXTROok6mMvduiJtACHglpBz
5joXtHQPrp6vpT/xRu5erPFe5NiSY7Se1rox5tQdpj30aYRTLuiXl11ZEdoYLCuUH5Gh1qxEMbLh
ySFTQ4gJeKjGSAVfC3mOHPTQlJriHq782mnvW1A+CY6LyihXFq1PkV4cb+kOxW2fPrSslpE880Ti
XRHXqrtD0bjX/W0zQzOZuIbe7Yj4vcfkTfUZE9MQY3RJ77r8IAp9RVZZP9xFmCjGolyNmru0y25n
+gedDWQEdtB24lNX7EL7gB2FV0VXULoZi1GnbMdKLQxGzrzArx723N7sjwV75D9fyR8byflYtH6/
kPO//+1CumAXNIvnaYnRXCKid4wNgEMbi1iSk/oDMG34y0DlP44VS4JqnNeBtsWJ/O+fKEfY9H3E
TzRcfTjlQA4erSEdDqYbAdZpSkZrQSKvf/415/vx55nCqe+4tm1hUvx5uKpEK5Q7pN5SiY4Q0sLp
rnFM5aHHbfeXKY775x9l/pjhGK4Nyq5JvKUHHExoBMWKST9NZvrWMrVdBhb2wjie3v78C/7n+SBd
V+f14Zgma+9/f606wcsuO12CBXMDP4sOoAYkebwayzxdaZKYGDlU8aF3RmoGsp+XYzNC8zA9XP1p
3/7tuPL+9zIbqABs4XgeGyz+58fnwW3nue3M6Rx5y4qeWlNj+wjXBez4h4NCLO4yEKQYPIq2/WpU
Db8/OPapvbJp2PxermTAgqujB3Vqxj69PBMQMIuAUNx1MQCtfmA/mQdARlvCyALMvRmkLyg5ExiE
7EPgipqsDrrFh21DpfAtUKvBnAXVf9iTWBBBCDOl2Nhhs/Syej3oBSAErHUsrgQ2Uc18ANvOiXKu
WcMOHP9NR4ODsxsI5Y6S2hsMNsnY3eyKtKeHBHsqwYCbXlDc0figpYrrZyxD8OeRf4AO1TOs6iG2
Z5aNDdDH3CO/zDj19Yywf9LnOs/wtyG5wGP27PAmk2NDhhRG2BlBZ4GfhPpfsiOOP2Rpsd6kQiNL
T4MhY8MJM8e7yAtZbKq1mPsGD8WcRfAQ5iosmkBdYthuDASb3t+4UltHrrbq/C9zDgOFkpQN/HwX
68QIFIj0MN3ndRtry5ElQVm/ynDkwAyXkT/utOlgsbQ1iNnq21sDvMZKhxEjfQeTDSr1mrExaXUg
IRE3W4W78OLQX9dJtY192hXTXAWAG8Yo+9TxfBnOUWfhqk/1ryLWMRQhE3Bxqc7kLTyVIE+ilRiA
V6mW4XabXfJqvDWE4hIlM/kxQzlL9MfDxGY5est7b0uqCkaD7Njo4bpAX0LaO7+mc5fp7n2btm8p
ytkqj5Z1H6+Q84Yd/heusYFbr826s96e26HdeTYnk7bsQ56T/BkR3NLoMGlmZBDxVZmusY6VWKZY
G3BpYmiGvkjQar3VuAUTyWUq4VjNCldAaX952uen+d/n2fx0UZbxCnYsFIP/frpCwOF66nNx3FhD
QmCodhWgNVyFiYnnSWExLKNGPjtaFX2nYxg/xHGNj8ZoymaLbnt2L7SiPv35U/2Q3fAu4UN5pm07
jiWRAv082ZUVJKUstGUQuQMmhFaDqVoOr3/+KWIWyfzP7/7bj5kP4N9eWdjFJgrDkgtjo2mHtZoj
Kam1rEs2oxThtdbt4uIo0z/auubCYmJTo2dp8O45kfEXQc//vlcMEw2YZXqObui28+PUVYNlFV3P
dRAQNOgpsRKRGdUwVmtr/enPv7hhyf84VHlxeoZhGfxEy5mVab/96hi7VIZGzl/qsx47mtZT+JjW
EBJ5mhkbagnrr24nSbrDW1vddM2xNKwX2py9zaGZKZgM/q4FhEKugxHD0UM6GWS7OYQzyMdt6ZLZ
CEHMToDZwZkp4EH6IQariVU/cHf9xo3waxfHNrpLQXwILFAlVPiAOZQoVqEEDRkZB3uGOLJMB/6i
5H2Bqr4J2WjChK7YDvDEMyD5EtppaLwNEWtMdjwgJjCJmJwkCCR1yUTWh5yAfcycNeeIclg9S+M5
DEmZBKPg2d8J48c2xcDS64+Vz7aJbbWX8n71rwXL+sE0F62+qap63zDlrPRwaRdoC4qZFwf19uin
jzaqFXgEC0ccfDaACmu1xgsmyJnoAEaNwZfG2GWYNQVoaAwQM3KkHXye/eKGdYSPeqzIXjXxa6Sz
mbeEP/pIA6cz6k0ZWIdKoBbNaZWhbkQE9C3RZwt9L/AkCl2sexa/UHig8xJ2Z1Js5foqb9ydickl
RvBehnvdOkbFl8ucOgOrFjB3rwFjj8cyeBPpo4Ch2dpvQ9LiyXiCo10Np9SuuLQms2f2KuajTbpA
ZQ/HUVzH9rs0H914YDCbABAXm5KKz1KLHP2LjD9m0HTCdtvDOeDkWPRYSzQITUwbc86cEnnrZoBo
yUNxSUbr0GGZEb443BtBAOdieM5ZX1va2gSD5Y8MnR2WinKdu+MWEAPw6TcFjML6P8rOazlyJcuy
v9JWzwNrAA6HGOuuB4aOYAiKCIoXGIMCWmt8/Sxkl83cZF7LnHq4VpbFTIYA4O7nnL3XvrbEeQ6o
LBr9kCZsICptuakzvAz5Xgvt3veeA2dPsDkSAqyLmPxozQLe/BqTk+Cy2gM0wv69SO+i0p+iymBS
veqWgHKgk426RDtBuxLgOGqnj9j/TL03o+MOi9g/V1Ju6DeaYcWegM+XKAuVj2yjRq37t8E+uz1J
k8T4tngHB5ZwzG6Sd0APZq4MR9r+oBY5YKSfOo4bd+JUXmv1KTa36Ihz8y5ojxKuRmTOsAYQyojq
8CZxC7aBa4BgZHjX0BanD5X20rNt+BbQjDdhnh1mKwnyDvagEV5jWMP9zRdM4ZQQLiBjFVJdIL3t
rPyo0qiCewPTQgNDu2qyRdheLPru9kOM/RR3pU1v2gj2SfVa5mfsfaXJr8ObMflsKpmTAMTpnr66
nWBIJ58j+xqKtS4PBG2puOyDYdPzpFfl1e0YhcAY+vK9Q+YzxkAJB4ovxG7vnZLyokhkT6GAZI2f
emqdcbUMuozx8zCqrP9EM5MxFzE8t2XP/82Nu6yyNxxmob0WHEFhs1tE8eixy4STHoZzm6FFC+Xe
ih8Gtu0Yx03XPTVZRrLoEe/q3GzaWda1i1bsqmQZsU45vktdCGqP8JD4oDfFdizubbxjnbPPOUAU
fbLM8QObz7hLUvaDgictlVs6+MB0HwPgLi5WPWQeg5HCx7sa+quPglzPsOAzPJgiYRFSlfWw6fSd
HuwrMNdtTCkGAYy5e5ygmivXhbhmKA9cxZzpOSjSFGaNjjVqGlI+VOpClVdDHKzJLRwumNPHoCVq
eeJpulEzUoZyGvbKE5makr0Zf5KsXlUsgZZ/qWim4uOib7Eamq+IeZ0/xX6wMLoJCSwvYTWygsB/
dm+i+svlvmlI3M7Hi4eAcPKpR/vauxXkEcUY5URKktWKhBTVPlj8jgwLufKmmhvBWKB8SiycRkeH
RPoaTyMeYPrFp8J+FkwDOHx6ChncSkOztL1xcawLReNabgLN2AbVKcIY16JCbypnJxHKO9rS0kkl
5nFFANK5L5Hy0oZfgjTOAvEd7vW8f+j7A5QO0HFMD6y52Z7gI0DAY9mFIQx3c6aB368yLAswGhGN
bvMWy1KAS4sZl1GOy7qtN62KC5qMrz4wkBOQ90Y+YnOvY/sK1V0YXxFXLvD5fBoM3lr/buy6w6jC
kyZKspm8iBhhjYmGrZIN51wrvDKcDulCI55kUOwoZ83Uzw3CJp8TqMUAx7WeueN1f5ih5Zn1xmMJ
5LpkMOQrWJFabmKemVH7IpBzXwroZz3z74JnLpd7tYZIq6Ofwq6s+dFOjBgmNCqdAjtvRIolppKg
jB+1Pll3stoSs5zx2znV3HAZ1JZ2N1Y3T79UtEUsVE16vW8mvc8bwG48aEbKuT2DDj3FXNwYJmE8
3nagR5j5y8jh51xI3hqMtvnoWPxH94MpvbIak6vVMjclfLPipsbtylovui/R33ryPejJ1LrTXGqC
jY3QQ/rErusrAa/NYIfHlJmVGgZK1K1orr3kVqXMQGdkJJuuCmYG6qO+DheO8p7Wz1oNSAE8FXVS
y6E7bL/UXpAhhTuGXQiBTIxgzbw6GWOykzIdDAYikRg52eyVg/KhaKtGx+99H1XkYAX4hu9Ioh7H
tZlfIu1Iy4NtCzXiTpmORcVjrz5ZaCpb7yAHxHvxeHS9D5fNXsgK2BHSO7c6CS2l6OPpAPak0lHT
GrIHWC10+N0s9VGnbrzx3jPYx9AvN0+1WS1Mmv14rBkMi9MghnMHt1p9HbzHigSe3KxPFkOQXB+3
Xviq5fmGPR3NH+hCRwOYSNSjr7Fy2SU+z9yIdrob7duMes5Nm88Q8k6di7kkDbJwAEe1j4rmnpqE
GiZFkATTHrspSN4GpY2EQRICq+xWpXoaQLzFjL/BX4BgTE5Ghe5yG7JuFAFqagXsBg5PtDLuG4Y7
6A1fZKSXzEjNlxpRtR0wnCN2nVEagRzOosPZGTHbfiI8lE1+5ePHZNk1vBcnvwO7s+x0iNOwMnxm
MX7MouG+dRDzKwOqaBVsa+8cZzAYWFYoBjeJ9milJeS5bBbCdSlTBlwlkPdWWecZflH2sKji/Bc9
BdZBMk+uAcHk1jrSN2gWXfe5N64i3pcZRXHHhqRN4oiFzyk8mgSO4KtS7VG22IwpwgCCr/EsIfqc
B/GzNmwN/zrR+4Bx7gYxN2S7Ua21UJ47RPA+dbZGszfKOA4aMFDSRY1tI+esiw9riwS4RVpuDAWm
PUJ7EEOhRB69eYgPCeSVxbGXQGj0dy1n1GBcyHjnUCcPA554RkgJgkKzJ58c2bZHbAF6lKGYhy1r
inIy7PeOwXeAw0ZH8dEvaPHiOMpQG6LfavHmvXjBS6B8KUxaw+RpcI5pcZL1p1ueA+/UTE8U+6FW
MaFCi0C6Hmy199bZVM5BjKg58QkSH5yiXbahA6r9bRh8MZcptE1W3Lp9wRO1GVjYJWHo4O8Cjj/o
nRW2ndDHN71xQ3fRYkeNGvmGK+wmCj4FTmj84mLl6umaeC44yBi/e28thk9U3buxTu9CD8S3FnYX
LeuQ6zNaQ+GEEA6VD5vgwivXgBKZOY9AtD7GfG1G3Wbw6ludvXISuVQYG6PJR6NHtyTulAkaGWQb
/kcTn5P4kQmim09ZhKegR68vL/TfdmkRXyLOGc4EHGpxwJtP3vAQFue0fPDruyh6HfSMrOhxEasc
eqW7RCc74mtl7gb5mMYAo1BNfU2GccWQi4O0vmgmJL7O78re8gSyYKwuchYc+siEHIAKpiEfKFmO
THKykAfPaIuR1YMd6EBTQpoocdLKBvwqxq/A7261uNrF1UZt13AshXPndsTPjBuNpPRysA8mpzPV
x4QfV8fIT/mo9z2ZaQlNcrV/j+2DHrzVPrdZ80hUHP6Dt1Z9q/x8WTR4+6FbCNO/H6nK6gIRl+ag
+L2X9mtHGq2icqmRJ99rkrVgGemnMEfWN8/Q6R1YBXrmcdVSg6fmrDCGlpJm9on4d2kBBcf9+Bbl
j8KeKSRfiTmIJ0tHqAztiYwEFg8JKJ1umzmLr35xqawPfDcBrkQ5i/Sd0x1Iqi3cB4AXnrbsw3qe
mLfBxIS/Dbkr83HdIRvFcCljVC/PqnmrI9d132J1l0a3GL54hPyW/LzqqTG3df08WveE4uDvmFKR
UNeL7CUAsaq+2O25Kk4AonLrOqQPcXSUYHpZ2FgLlQvQOnZO2dxkyUk3Hk0N3fyWRwPzBVoBN1pN
jbJRx8V8axdrw96omPSSfhEbLz7PiPqIZbmDXpoTGXUfWNdy2FQIbTxnRTwuuGFVbOspFYz4JVpQ
aH04p/t4wKEAx08E2sTyOUZWV1p3A0IyfeXSUdSJyp6oESBEuYfyQc676iLKeRFscjiEJI137pNo
Vm5xQIwiulOEmHY8VTQTE4zt6qyDxW1+6uIljtEtkG8G4viTO1vQDBbIBljKajpXejqHRELIMmXO
Qw9YFAZARZG/V8j8TOepcQRqmj3ykggQ8+FGw+hfIPIl/DTn/pbMnskkWBgpaX5Q7/Y2DHMW2H6P
AxUPCRrtsT4gyXPZzieXASK/cU1KXGcQmvTU6Gu6ZilSig5N35cfLFxSbmzKX/SHtvNCewkty0vt
br2EYyQAr1WNtCFciYZN6aaKLma9L09WvudBGvLbiv283Co6rzD3K44pu6jaUoULhdi2DQu08hQC
as6UD7dbyPHglq/q8EKNR1nUCBKUd2b/gGLAlYc2Wluov6NthUxnvKtUJARXlO1s6v1rNz5o4lEE
24mPm+7y+HUEXYYp6bPhTiKwBBIOGC+iOrX2hbPpYG8QAeTtXRVubW2CULMfEqxAdbd08aL4z9Fk
8NkMnDqEpPAHTb9A2jWu3ejJa89ZPA0sdzpk9za+kIkS+2zE66acDfKB9Im8RnF1OzaXcpKdLe0M
5dgPRTVXCjRZNx+xx+M/FyYqpGeHjA731iDyxlgWUOvnEgM7obN+MjeikW4mWaBwW594wDsUmeSK
e+bMbMCxT86BOwJPetBlOFz9W1N7trDHM8CJVqH96BUPdrBECaFq63wAHrNQ0PqkW1W/I0oBUwu8
SugLK0tHFYnL/qY5G1MbfTEE5BhFa524JS3C4kDQunmXdGSn0kqKgT/rMxvsCKtKDDihn0Uc19r8
gBQUYFmb7Fza3PECQR4nuqHcEKgg7QOq1IGdMBmP5VTZRU82GDd4En3/oI4riqdcn3XdTYIjhe59
APEyPrtZsZDavZPNOZqZYM/i+k5PV4HERHTrgUVStmlHD8DbVcYHvUWtfVPQqtTOtRaXMJ051Y5D
a+a89NkPr74eIw4h15XLRUAFpUV7q5ENmATAryGuXazwXLYcSKgxjwgqCoNAHAjjlAdtv2MtZ6w5
HUVV5Y463zb3eXHO0r3wjkp8cLHBOdFHzBGb7lUIHjWfioWbVD0UyokDuh98Gu7KiQ+hR7N96ymP
cDlqM5xrHf1J7za0FyHuo7p7wrOByWnOUo9Ohhyqpl2azUS/HomuEZWyKORTS0U3LIgCQKvjGTz/
DEhnAQOBCLxOt6NDR68vKTcJjy+XNvQ/1eKBeUqVXAiMsIdJR1qR5oYwO4KNuuAJ4GjR0Y82+Y+b
o6i3djP3Gir7td8BBc5vsK4APyZsmQoS1dYqJ+yDUx5W1mRduE/S41ZaGFTvmMbRnau3nrYSEDKo
lg00ijc64Z3vpThk6kBDfkYMXPnSAUW+qasTVkESROGXdPGut9dYUkq6lOic4m1XLfryksYfDr55
ioIeu/bSd7bs48w8ZsBezeHOMB4ZZKTDMydKzcZP+oySj7Rnp1urYhM45x4ynn4ruzcIQ2amkaOK
xCSaMYlhwUqifUdtibrK1B9N53HIgD5sMX23yqtm3MrgbGQP7BxJsA75QOwd5d5pr2KE3QRZqFnn
yrEKjrK4K3I0c5wrlz3+Kc5q5azkUGQ1M795COB62OY2RKZUzRJrb5Xb3NrbDu1/a5cmzzJaauxg
oDFpT4LPs9c26MFGPcIH5FBmRFvJNj4iK0VJTaAcx+zeORnmex2ycp9sYlZsNIno5gxklot+gh8m
19K5dPgiSVtIVi6FhfHc9g9YN/X+boghi61tmBlokDQwHUS4pa+2nFe0IusVF98oSLSnaO7eMzpb
nL37a5zcxsOLlr7lwUcwvHISxzeXTTcvrsdtSZpg0nxihcqNtatutIoEHFYnuRzKrVE8dcNc1a8J
I5kQy1l1wRqH0igzN6G9Q2E6QeHc9ahhkqB7OSzR+iJpKZm0tVQ75qvrkQ83F+Oz1B5cWDkaz8s6
IGcQqbuvXV3MauaMJACmQ7LfYnvplVfyDsDz846c/Lkyd615byF19N8xZU5OedLr61WpHSx9SZa6
a26xD4xYT5St5KfNYRRzvV9RipTX0oeLtjIkX/Ac+ud4BFoKyLnBSwEISu0eanmfWEvoVdjaAE0s
neytxRTgbIaE3var72AEOtfWodSeM3OvVweVBj7k5sB75FYnjlpnlUmxlqXpfSKXag9rcErGC/Kb
tllnxUVMoYTcC5r3Wk1U+UNH3yfO5nUiaFuserSETgJ9TjM2Dve/Wc1TVIxZuSozVKv5auTei00E
njPTRXl67NRtx4tY4zZGHOJ0L/g1k/4cOUujvXhyl1rXRj2Lfmdlb10dzT2nYyCHtm3V9keDkaEa
nDPzi/WAY7toaSuBnxkeGmprSz2aJkeLZ7UttrLvFi7k65QzM1Hn/VlXbnVnShmYKU9ex4lk42nn
qr4m3oPPyZ+AsCJ5iBLwspcaRH6/lAg/HDJABdGdBEVLASKRG7M6sPpDXqCN4+bnitp8eFDMNWI1
z1jX5CpkNCDrm6q7B/PmdDuDOMbxeQQjkxnLRqd2x1mXm2BY1rXkNDHNRLiX8HvcCAqRdkvfu9Vf
shAwPQT7EMX/0oXLm86LalZQFOtckUJuaNxN1q4KuAKMBtsiaQqO7a5iQhq2iGY/4/AexyISAwbA
Tb13R2xH69zc6OoqjDduvev78xidQN3FYMny8ODl78a4TtQRUdu16b80JuNqMcu127x4pP4Y6WTW
aPixwU3dvQ0MjxgAd7BLzLmDjVRfJf3SxAtb7B2SEnOX6vpIdAr7YicPdY12i9CL2y6+wyhaM4SG
3orjSOXwq5f3NmatkFR3XH/zPgKLMcOKFnVLhQ5Enh3rYOtDyGCYyEhVQczAfUWdUq0CfBmk4/jY
xvetuWBychOocF63VnPwBDvQyvXWJiowwK79iY9kgcCjw1dWz6H8CBK2kHmjzrV2Z2svlXfXtW/j
gKiSQj9ulllxlyTLDM5an3+FCMotBZJBMetoLkPwCl+oGyiER8xe/q7KTnZz8rxthkJepXw2CD6a
04IV6SWjwzppfSzwOtDbDYOsFBbz6Kng5kdpa+5KG78L8VyrsF3Q4hgr48aDAUsFygko2ar5Ct+3
T8peNxBqBi8OJtJrIWEib5Py0eFedO2b6duqsWOgN6bpnGv7pnnqvP4BwDuWyoUoHuELEcuOaeoy
Od5p7onH2tyyZU5IYYVRF4J7znbcokda/n6wQtzExfDUjah20lwr8nPERcft7t148RZ0WjrsTETV
GFzSHbP8kvx464rkWqHbS5Y6x1Ro8ujqOfAsHCIgyAjo5J0gIDrrGIvMau+UgxDW8L+uoYtJm4Dj
tZHtarFJGTlm3JDECyE4AIOOYQhQAGOQyN5jnjVguKfxGTl61KJWN7+CLON4StWwVpRbwyhmqb7V
7X2prSU9v26ppkcaNDkbZcPKlIod+qyyEi8hag8VMZqLnyNnMz+Dc02ytSfkUh8pmI+Bd+fTkSbk
LPN3EYwyhUUaLAEtS7vbYHFA3IASek6kpF2RqrHssfZh5QT62VJL5SeXM2g7D5ttbAErw8sABQP8
Yy9uPPnQEEFq5TgGFhPOkz5MFz7EjMI6uqK5vVcTKvXPtuHvvdjUsWl9TkmFzDAiFuoucVk22GzA
P3kMxFKvoG3QzB3/S9XO7ngw1OeI/GKrxfNi+3MP8VkW+AvNa0B8PjTBg9ZY7JwULOFnU0Be9LJD
3LQHnxZFmdorbokxgpsPCdcqiCfcC8KViy8L5OBwHsSx9O4ztGLuNiwu3Naq/eY1WzmV8JBhqYq9
a02x65mscE3OyRvPtMK25T551UnV73v5LPS7pvYYh40wH8O5UrFYjkcApcTJpcGrRw/OVXZjwdNe
ewAlxb4LnutiHyIgrh8iDZvAV23d10Sw2Uxdurfe/KRx8mOjYwwPAJudxl34JoFbpNmo2aNX7uPq
o3DeWCIGNPSa60HqMxjCnukfiZEXTJc5EALxSHYAycPB8JmHV0W7DUtYRTnljkWAiGTTpy10DKjU
c/xv2icHDfguc0v/Ct11St4g1OIbcLskQMBeWkTGUUMjCa9+3cvPrHXfksq5s4T5kA0b1fQPUWas
8nrb6SBoY/YR1asw+HCaCZykPSdGx56WcxnfE1eDpJi34IURw1wH08VVWepOcqv5HolQeseh0ZzG
snYFTz/LskKZSc1Tyf0oTNKu4y5qT7bS4iEeNCfblm1r7hrqDFQMzJhRuJ/UgufajQW3o0HIdMpg
RtJXFzMEqHS3KPCtovgk7qXZwrdiE6sRd8JPN0iRBYZNTsOjFbSM8YNh3ofCYO/KrFNb1MveHA5G
Tpc0PVb6SvXPCgO6NJ2g0jPbiReSit4KzLUaM5qQX3H87ttzA6NQEmIsBHAcU7EEDNrUh85paD3V
eHZjGmWQk+ZmRWyHMomLsLJee2s3sFZqpbMTja1SH0HjgoupNHJB2EBDk8zTaDYyg2YwLAcEvsSx
xHxK235yAb/I0MEL9h4o1Zq7dJGMygri/g0YBYpvFF3ZMhPyWgccn7yDhTTfFvW6di8M2tLZ/4Kw
iIfdQiCrSZIUoebKRXs3Vm+Osnb+JB3/VXGIllKopmbA8zKE/U1ql7TtWFhqgWnRjPj1oWafKi+u
MAyk4W1QjoQcelq2znJF/AGF9KsexRAIgJEiqSp6bfFNilN0ZenLIeUidTnivrAO7WWI1Oip8EgS
0TO/vM8rODy/F8JMn+dnARCvSssVCYyloz74poJpEJ1D4cuhdauS8Q44B6QgVUxchyKCifrCkeL3
r6irv2qbeE1TIMkxHfIz5TehD+s/Ant0saS/42o1x21O7qvqA2yw7B0tO2gIch0F7nsd+2szHC6m
d+fE7YtnciiSinYQajE3PLF0+xadjfchdAk2E4Z1ysPRNfVdK+37PGhxMvNwG8ZAPx1AqigtSKjF
tWIGFFXZvied2Wti0jgtXE0G6aEIS7x8kSoTBzmZpbJ+D3z2da9Z+cQd2RbZU+nIWtWC/WC8plCu
aWBwlUR5nETkZcf/ll1PWi9HD286It3XGYOs9rlu2MwT17ymEWcfLFWjGaxBo5vgGIltHfvg3aeW
45vAXe5TkMbrqjcuIkA4YhKUGZ+gCq/0cWJlW6c0r49JfWC1LD0XFk24wXiwrtpu0zBtzAyDkIIh
WlrAFcYQyleks1c2h1bvHyAuP1UV/MrRwbY5EE1BTVqPzc4yw4VaRR92gaCpbTl0xM64KtT4kGBh
LAhgj2SGzRyLsORADbuvKj9dPZ7HrDQ6ILSW4brrnELoxzo5VpYKqae6SFQ/uhoD+1tGxcUvrKs7
UiTG0dykihoYkCbuOteUV0ML1yS0PfoopNyIiU6HJrxzbsvy2W2uFgMyROEr1dtnCsIcWIFgM0bE
IS5GMZNIVoK8lmYUPTRUbFhq/K84MXfYQGYa0fad/67aHP+cNeFrtwFu6pwELCV7GsPoPYhLhjXr
TCl2nfbuooNyK3Wtp8Gdwgk9t9pF6WxqrnVTfQ5kSneTyZH+dgnaSOvXIyLJSugM5k1kws8JwHCR
NjOZn736qYsszvs0KUzAjLR4nMZ6aSxkITmA55jhTarnz+hzdgU3mYP2NkogLCrPv3/m/vTETT//
i9YNX8foVQlrS4ojEk2ZanLaSBnw/f5ltEkq+X010TUNXbhAkf6LlaHFWC9yvD9zS5NNiZHGruZh
OVBEiyAo8EQxplfwd8DGV4ztYE4dvdr3/GfySz3OOjVdnt+/pV/NFYZg0CTlJCiUCPR//uRN2NdY
MNHSsq974TJuwvjFkJi22xizcutZnBBSCBm7MDTKoz/d9r9/A/rfffdYkQDksbwKRPo/v4PUS/Sy
SVoLcYdNYd/2NIR8Iyxvh87tHjVgMGvqe2cfpZOBQZ+YtJHeLBtTUxgw6t3MSKweiZnTLatIK/bZ
YIZv9uBxCQc3PBqD2nDv1dEAdneQuPSGvK1uZGvY2xxI4OL3H+fvPo3ULctUQSvgAPtGXRuVbNSR
xIKDk321yMYWc6HHFP33r/I3ulRDSGGrCFcMXbXNb1+aZeeh7gxgAU24SoiiLXHuKfTXTpCB30iE
DU+8jhdFbcAHcpDi9WHZnApRyrvfv5O/2x9hSxjShraGF+Db561GAQSz4o3YoxHfdUXckJWa4G0z
VRfAMSz837+ePm1+3x+hv77gt0e1x51oO9FozSNWKC67lKvYIPkuBl+xV12i6ZOEWlctmClYaGbR
m6jUDgmcz2bSbaakPNInAKCU5zaApbyir18qxHxUU5ZfpdbzMNDqSXCX3YJQVS6FMWp/+BS/OgRx
Vem6QZSFwTKg2t801W1LvEknAIpVStwhvfMLudfzUD0BMIxeROkaNg1GTu7MkhQPXaPoMREPgb4N
4qjlYVXpjsVOZ7+Qwks5rcm4wP2EGe0PDpO/u742OmBhTLpj3ZjWj7+sjK3bFOBnOVYNZccIRsVC
L30mzLJ04nUWCvMP38zfnC+Fbdvc25ol4Ep+u5+UaDRlnXD2CWM5LGONGWFQu9HCEOGwEikdwjhQ
s7kUZbj+/Z316yc1gWlyuOW8Z/LgfjtftoBXHM2wbJh5kblyewrdrtauoSrkJvDb99+/2vSA/nwb
T69moqvXhCpZ8n/+Xn1A2EGR82pooB1SB8eRyI1EncV8J3/adX5dkwBAGgZnZ0e3sG1Oj9RfriFl
dWsHeWPPy9y1abmGOGPhqzDBm7Dw9ajVNF+I+yzkoN5HKaTwtja5xAY0CHw80dIZsHrnlhFd/u0v
QWednPZCU2Ux+7aKAcHhxNHzxtoKelQrnApOSJqvEHrKP5iEfr26tuAb4MYCHIpV6Ns53tLKEocr
67IFuWyeSxEwXcsnT0uZHFSlFH9wDhi/3MjWjw1temosMn/ktwcnbTNgbF0gFjKrvTs1BvDkBVm1
gRkRwo2mbdeGGWelHgmP69CdF0YJjTeLG33VpI0VzgZfaSFN5mSGR8JYO72dPY9BI3eZXocXS/fT
JxnE5meaZTHUG0OFAzd04ENmNbf3fc4eOFMNtd/1oqvvlYRxZdakiHKzpkaLozTMY2OLJNcmMtpd
njfjzs6K/Oz7WbOPmxqHZS7LUw3M+JNj/ujOddOiDWunBXM4kahrW6lhNVMh5XdVkzsoKOL0wx3K
5A9mj19KP2CeKBRNTCjg9riIP9/AInUE4GrYQpXrJvdUOPq96w3DvTRzNJilHe2VXlE+fn9z/rgl
fnpEfyBEuXa2ak1Wk2+v6ki1CGrWqUWd+O6BYB3lPUsh7C4SbmokV+TO6pyJkUUjxA0z3X0XntQO
v38Xv9y3lsTzYWDD5bvFifvt2VUSWSNI5TbSTVfZ4/jV6ZYp9xSl/nEoMu3ffUx+vJxlq9NZjLLw
28vleWHRIxu1hVFnq8KNg21nBv2CkpzgY01Z/P7Dib+5sLqq2dBzJRuiML89lfEEgaaA1Rlj9O1r
UZfQMrrCK58tGx1221UmVrGsdzsonwpNbauvO9Rmw9g2tJ5TfZOGTvkunZQnDKoIVAuzRVaXFnkw
89CuLXFSO/elOSQKCku/Pg4CTlNZJpBxWua4JrsNEkxXXUZaElzHklRNP+xi5ts4PwDskHhJgudC
92x+g4UFhKzSLBFAAMf23He1c0GlVkez338vvx5yuAwmq5XB0VzF6vTteFAROQy+xTMXwZjguaoL
cCA8coP46EjSvtM6B61eMWDVKBPJsBXtGS3BCk2oUw1MFjPZuTCVvJ4oZwziiPXi4mq00ygoC7Op
ra2QYkiRVsdbL9OSOy0XOfmGtW/oZILg5N79/hP9fBvbBm5Rw5ASR6xpGAK/1s9PsKIWjWeXHBM9
ycRYGYtlMmT1KipdGolK0P9hy/t5x/v15b4dEnO/7Bso+ESLK4l1ryUq8q3EDV5+/6H+7lWkwy5l
cv41bPntrAIG3rEKBf23ktlo/eDVgPOorT88JN8I0//zYSwMxVgb2cZ/8X31sW23bQTIObfjdq1Y
wZWrD+4nAULSZW6xTnKeTl79QPOWykbiISw8JVmVgWXhsYA/HHMz/VvHpR/vShoTIAA8OYSL7y5n
zdNIBSha1FXE4J7NGBPJTZihyootQgOR9DvWH3aBn3fUf72ilPAaVMjfhv3t6+6trnLLXPKKbH0w
WsJXqsGOSF1C2QNhu4vYauS8tr3oDzevJqel/v9tBTZX15oI7PAyCAQwqe1+vn3D2uo0Ngpz0bdl
wBSDSC61qOxDLmS6wL9Uz4rQCRbZEBHYNsQk1DhqqW8qekvgeOiHvEV+T8BTnkPpHH0EeVpkCyYZ
MPDPY17ll8E0+w9X1uptYwllafUdEhrC4s0DUDB0dCUeHGg5dFdqx6yP9WCJnVa3OtNk2lG2SkPI
R060JESpO4DGbl6Y0Dn4bLNqa3uMr4wo1NaFglApifSIYRJNILImtaWtyXCpEy+RI72AX0reGgKn
lgIptGpGwGMdovUsDI5KOGEoA6CixZBDgeQ7T1k5Eqlipt7FVvT8Qi8zPEMJKlYy7UZ+TVnm1SHQ
EEQrhaZsRNI3u5GzWL92HHsKFJFlr7KUuzYC/cG1iPQYhpNZFPUaA1ror0MWb9BcqpOu2jTvnyNP
VGsvZBIVYzMAfqe7xq5Py9BexSoBQkFgsRJqFiCKVdSDww2N1BWE9aiKuzGG0dvHro9Ej051BJw4
lM9l/y58vdwggA8IctBLxqrItUud6UOXWgnKOr3UZ26oZxdyxKH5qJZOJmehoSJK9Mn3nPWA2/om
kYwa3aFAy5wRI5u1jkoPLIkXne0iecCX0TK2V3tyjDwBI4YxujcSPxkW0a4IBee2OBiWNUBuAjuj
bg1UtNkUum/flzGQ68wDTSbtXm4re4AlWzuE0cbeJAhk26MDi+kRHlDykceN+urqIfkkikWcTJyF
HbxAX66snkjbmS80mpXRlLyQj3VzJKCSBIPOA785pCXiUHI3GZz3iolPsnDPXhwz0eg4e9QMmrSs
Bthg2E86wSHWLBx9rVgpleM+JWGgPwR9Zv1hqfnW7fjx+JkUMABiHAcwifNtOQ+aoU3REGL8RmDd
gpiyBr4sJZQ5cv+upjvmYlgxB6l/dYZrXHLTsBgl9SRoZBZJkb9f9qeH/dtiYNqmA/3Awoqj6d8O
LUmEKScqIfhFHuTXNkza/EbCYzFgZA3jlgW8OJYgS45d16DnqGIX8eXv38IPsMPP78FWDWnqUqNE
toX6rXzsQkUGXqE4i9S18To4WyVg0SVwGllhAhVSvRujfhUNDaphi8hsAsFhBrsW6UY/qAHZwgnQ
osXAGRGo5SF8WSI3iJpAggbZ2zR3OUZyMmFZWsj0YIbcZmRHJoSWjzMLZgKn0s2Pz/Sf7/3/9j6z
0/+8++qf/8Wf37N8KAPPr7/98Z/H/DN9qMvPz3r/lv/X9E//71/9+R/+cx+8l1mVfdXf/9ZP/4jf
/6/Xn7/Vbz/9AbNmUA93zWc53H9WTVz/eAHe6fQ3/39/+B+fP37L45B//vc/3qme6um3Ucel//jX
jzYf//0P2r26Y9uUnTQQbCidU7X/n399vX/95cNbwu85ZOVXFkf/8X+oO5MmxZF1Tf+VstpzDA1o
WNxFu2sWEmIO2GBAEJKYBGLm1/ejPKfvzYyqrrRettWQUZUZgQb3z7/hHcLLfnn8/O0P2iwv1//6
k3HQvwiZbQZHzaJkcf75x2Pz37+DlmzH1FRdVZgn/fnHsaqvxX/92VItvkmnCaFqHVW1YXv/+ceF
8u/H79n/UqgCkNMw0VwyqLz+/D+X/MvL/J+X+8fxdsiqEs75f/35PaX99yOwDOYsZIGc3t9S2tfz
qeanxbGc3p2Xu3fy/t4pYxg8Doh9uYN9PTs7b6nJp18nOXK7jmdJ4A8/Pcj/XNXPV/EtkvzlRdjN
Qf9TK+R6Mk/2onUopztmseIAiUNg9upbnpWeg/32d6nbr6Hirx/XpMU/fVxeQI/E+6GcHrttH1ph
8PaNzyppLVtpHoHtdE8JYxMr3ScdMDDeP9/sjyrhf4LEXz/9W5DYqruyBWqvnG7Dj2NYU+749hrP
DefoVb7J2StObjFpO7de5wtE3vTr+Jsw9b23/33d201K99P9nxBKuNsVL/3poQ7u7Jx9spAXdxHd
Hagh6WGzcLardnhzAPOLfQCe1FnI++yfn4Pyrcr8y1U0b+mnqzDsYoewMm/h2l1Ep0/dzaNrDClZ
m1+6V78d7JN8VfbQnvvdudVUNf/3F0CR/OsH6wUa95axLaflpJi1N4uM5dba5N1H7u7euNcgsYcK
1W/W+Lez4d+vnSafRVbeQRxD/fbayYuMp9V6lNPOkIHibDc5r9qp0YfPMzjMi6GK+G1opwPb1VIo
wInSv3m6g1yW3GXYisNG2ZhZa2T9Zi/Y6q814H+uS6WBQxeS0Zf27WlUSpmz97iuncDGYE2B31qf
00LCxnWfJpuRhDRGrD20ewjeLOZKQzW6eAglX0OEe6LcBXavxJ3A9nYBgEYwo29nFxTgyQGDiypC
piK4DGCKxG/AyIk9KJy9V0hkO9xOLx+ADueTFgQckHERtyzsFKl/5+EfnYtfDEEUd82POrz1sbFb
HrNr9kZIWN6W7S+op6ItIY3GT6YDArNy57ru9NDuHNyk4pzl2QeYJZj1Opf04V5cHLD9q6Nk7x6S
XW45QM/ylmqe4lhfNT9y0nySLg/uLSndwoMhKHeJKU13kRkOgjQkhZu2e5Ngf0OgUqOrgwXuw725
NaMCAeuZL9RUy6CaeYgbyNq5ey8JPgzsqPue3hIVE0tpfxwGYFT7zKFiTGX83FMHdXRPdr1tn+R3
54Ew82wioGzFmtB65eDgar1WfJPnKQxOWKJRO6g3+3Erq5H6DU972emdwtfkgsB6bIXV4JbuMx5U
7xma4ROVf5Iy0ckurOrGz1IEAEp1D8QEmBh367K5AXS66qoc2s55qoRoek7bXbvfiszZvg/KOsOT
7PPRt4dwP9daD6b30amWxQgE8wA0oJrAfm3ZAtL78jCou4cJQK+YMa3V4fKBGrZTa4BVVnJfF93F
/DGBKnBJXks4GmM109JrcI9a4KiChWenZdRKn9EuYQXNzkLxDsFtWTuWNDPYJgJcsIPhoFykR54b
SL/EdC4uuCAAy94tPXnHIUyJ8XNqZBwkuJKW7i19NhF2uFtWMbi5bfJYbef6AIbe8OZeJq+EXW/I
S/qix8W+NJDwGVw/Ncq8UQP1OrM/3+HBP6PGGezG1A65i2bxWg23BGxY/S7Q1Ga1PVzu2gFl7DB1
QxXcq5i0YRCYPnu7ydPbpQp/GjFhFmXlYw7AXB4vYbyIZaHIN7YDslq32pHao6fU7r2jq3vBcAW0
7OCYnbxTD1zdU+zGl8o7xltglVKflYZEFXnWThZ9Jvf28DJ5hlYXhhcNnbCT7ntY42XXrdzHWj8f
oWVifKjdY3p1taTmtfXsvoVHl7w5+xQKmIMtqKPJGfQJARnj0x4goYCJmXcRC//t1OHbY1mxd3MX
G62Y5ODuopXcXfTAYUEpdk5vCcj8C50AqFeDfWx0T67RBSNMTOsfgUEO7Tmfg3b7MQJdnxijtyms
bJEBJfOKnpWZg8M4j5DTUqb4/fl40wJkfk5RTw2hW+MMSZWEJph/b1Y8Z5djsENRYb/jyurjq7mL
RlTdWq/6gmn19orQ6rNa51ZyahzA5HH2GOTzYwwUHBFlZBw13+y3XnIxXAy36TEli8o6k2Utixis
Rs/qMufruMW0M1AG5Qi4SSG3X9awzGw6+l10LfDY7PTz7tkxB2f5HBE7+vvwMUEHog8J2GkN2tkR
tH4GQ2rceoOXF3qGqX1Q+laXkbp7d1XKVqfMru4+zn1cEhHw71ebcqykxtoK1ABATtUrgsMIVs5h
9J5c0zoC4dJ/jVpREbS7NcT5wSFUe3m3nRlhNT72HoMqIWquEJIZnUaXFGGZIWDnQWegYSTOJalD
WE2INqRt55kc++24HN5WCArtekr/9Qner0+bVnm5a+soF91nZHych0+SPyLHbrisJ6xQZzHTBk9L
smUgpQmjtxu1u0Z8rGQRnYe8XQxB46pXOpepkiFvMUCh08z0QRVg7mHgoyxyWbj3GYZYHls6RNOn
07+hXitUT3EXmAQMXs528Phg/hK93bOnbWApDc9d3YOx5VwCKkg2oldEoIU28GwwNz441fDUv46h
ChSbfKihFn/ClQ+dYLFwj4ntoIx8FCo7tE6Pk/3kmRgoDyDWJXnC49pTei2vk+28RYzAyCk69LQM
bkq/Wi78Y7YLrqN8ABaa8EDckGpaBUp2QCAgA/thDa6J3tXj0/w0Po63BObFtOL7+fCgTloh6WR4
CZFkII0GGraGmLdEOF4enByZFvF02TYwzwfPM/nWNtZjNUYGF7JccKfFtIF4toDvnbS6tafdxNWr
YvvzFuSUbfdKwtwD2Y2iM6CupPa5J5j56JvQb4dIp6IeB3xG7OX+N1nkd9TMj/yNnMFAfaOjUkd9
y99K9bG1HodLOV1s2jDw3hLGKlgwDYLmGsA8ODKds/zxuzyq6Sd+z97+52OZ0v+avbV34MVOWz5W
+7D8w0BDdDl9Ecjhze5HVVrGcKvnhzGKTLCKD9L4OCBUJepo278nLf8wan3BEx2WnjH453zWNH5t
PP8nk+owy8RS1aSmU3+9spOxP7TPOgntR9gzRSk+hslq4pXpWezcQJWEiLgSqzBZmSKGPSMUch5X
Fe4wg1IrsgGZh+ypEl2N4CDiYzhnYuAf/JFA7dkbuDsZdFuytxPo7LjhVADzde6idxDSdoYH0VuE
e6ctY6o0ch5NJDkfcRFJnOhuXPnz/k703gL8ufBMYRBF26L/dPbdp5f07pxepAaO1EWQaXK98bLZ
YM0xQcjqeG+vFM6KyxKqrER8d4yoxw+d44ZD0gNTlHtNJgmfOppgOCDWtfOSPT7fCEk2KjHaCy/+
WJCsfXiLEIm2eHUQH8DeuIFeWyK0I99i05uTbIp+5UyC6CU+k/mbW3Di0nFDTyy7D4E3Wuh4n9GE
nEsk3M7X8hVEwWfuEddY4CcRjE+O7Uw++Gf+DHADlVlHvL3cCSa4bcieQCS23+SgK3GRwI45UPf8
/5YIO6KfDJ27k4RXMfIPcm4H81h+Ph2N/zV/cj9tcs6rM7/GqJo5StCbI0Ti8Iild5A+loLePb6K
genC3k6NELEuqTvhU3r8/KtwcbERSJsKN3M7rutbQj6j2VYM3SgF5uiHa+8pZsF4IYea9M9OeBEZ
OGh5d/1pOowfIhVZly6m6AYRKk7y5MqoG7mDriUi2/k4izi4iWHthh23yx+SnZDT1s3l19JyCjko
JZBY4QMqEBdHDNek24ElxkeZ3ER6FG6AxwNvVpU3mQ5VEbjjz7fX4XFq0bpw/Kv76moRoXkp0jF4
rcFTzEnvPYPn5m58Q5zEMOe1bcXEJms9ClIasRD+xpRuBBMscSNFcl3uppIeSxQAm2wlaTeNhFzI
k0x4Q+6XG0h/ky3EwXM/E01E2EyJcQp4XzwHnAA+8lHS8s5ucov6L5ncyfvujuI9pLMTQbITsSrV
aJJYEpK1SFiyd4fkG5kkZzxJ+OojMFmvd8fyr15KpWCKSRL3TyIqXGcrXMgfohDxze1Ndg7p8Jcm
hh/9pBRuIVmZVOJuMJ5IN2Nx7mXqz8a5cxBfcfDxEDxejqt02a0FL2SWyxmsTF6tksB+FW/O+Za/
50a2MeGdp8W74CQSez/gYVsB/hNOhI8LP+/GvzsOK1q4Y3fM1V3daC+H/Y/VQ0zgivNMTNHUTrTK
w17c5o0ZPsmx0yflG4L5DbBNIgREvyua9b8rmsGS/Xdw+9bs1VuWUeKNXE4hp8gPNfl4O6tk71Q8
xZPDbh0U0lEcLlG8xWrEmjmE6+7NO4dTS3RRciHd4Rhnff/mPFD+rpljN4C7BpVt/8Xmtv16vY+6
siimgPW7rwhDssvkHt58C/Muh1x6q/hlqER1WkT6oNVFbPCf477WNKf+ciD9dAHfwv6xOCvta9Eq
pk0BSGno3BIeAgsQjtKLjP8xQNhMifO+QXDBduPNIa86yCZsILQ7xXxLMrQVz3Hp3ERTNf7z5Rl/
W9//dHnNi/2pzVKcT/fSrMvmxeFC7wMApqSoBvoSsnYp0FtwNljbnMfWjA6zoyXGzPpEqGdlhW89
QaKwjpVUHbYd6iLnNSUNdOn/kWSh0uhaY7w+wrYpFputbM3g9NE2eyE87gbIto1un9tBLfgqfoml
3RF5tnwQaf75Bjt/e+z+dIPfVuarrhWsVbnBSZ7qUTEr3bOP1GP4HNzFqIrQcYiQjyFNtWIoOpJY
LcwYOm90SVCgSJ7942oardtDPC88hPck1evNPU8LGuxwbpv7nJojE8qUKHuP+Pa79dssj78sH9rA
4M6Qpm5/pzKclMJ8PdtqMc0nd3LBNhQKQT4r6mUxP6y2svpN++s7BOrfeVsDfWo32CvzO8btinie
cT0rSDk55rrwL0ER7jASCffdt8eTU6XWhdGyI8lQgv2PpuTDK1i5Do5bawv7iujmmeTlR1d1Xt52
8vKMj9Mg92Dnkw8EFqkFTVu/RDFkJ83wn9/2d4jmX67+W+9Sbx3qTq6/iymMX4zCELfwaurjg7v1
atf0r5Pr8mRL1bF/A8H52x51gyow8W/WdONHH+2nfdQutjhJ181j02Tdfce75Lw2hlD+okv8ux6x
8jcxhcxWU2nwm/B6vuMty8I67s3ttZgqa0Q2lUpUc2qrqQkFF21TYSdMOhkrIl/z+c/PFy3y5gl+
W5C/fPa3ePZCMvzQxu93GqNDWC7r3N9po3fhEM7u7wxg2v7Uv69tZXidqdtoPzpr/RaWQSYWhngr
1g4tksZbMJc3aly0dPbuLi40Yflw5Q5ox26l8pDnmPEcHBE4G/jaHOTtJRAnput+3TpU68rw1RFQ
iNu698KHElHPQu4GYBlQBXkQU+FLZgvZpNCgbuUrYhBGvUfBhRjuGHu+eBtAb3t/nl/ooYicZ8cf
RIumFW/HjLTpe6HgIvTgxIFNg8vDBYfqYftxytqyCJGUDCvacAZxC09bUuZjmAdtrgBzw7T1UTEg
4GARLAR590/znZfDQeIbbnEba1Um0QLDq/ZcOzX1j3kSCJjVNA9rui0o4JGtQlpFbVzYo0d0/yBs
kjJ1mqtPtiQAbX4w3+O8HKpE/j4tUfcgUSWdvBAhXsLILqATgwPpH9LYknG233K2yTmw0QJoJBHh
mvNUkwV0FipWRFtky9uHNr3N5ni+MtZ2tJQO1Gm1Bz0orOjibqU9YuptojEhnll7gHnRnUDItSIJ
7hRe2WXM+Ib6+5DbrVTDuoqUg1BZi/KRPXiOn3S0m0zJNGAYynIRm5/Pptfa2Q9KixanWaTFQz5n
evrsSIWkqPIa4fImxBYoxbjt6THZJvYIkeZA6x2hi4sn7/YZXnu535oe4vagmrY+oZx0/OO4PaU1
Qn2JUsDVt+Jz9lza/ilejEy3jFBKzPDQzCk82jMuG2o0ySMarxTBlVdQU3CItUROHZ8hMTqpaCx+
2NktIG4hWIvKFoIxAkqV3uiYy/KrOiLaAIFIIlaLINqjjUOxV2G3s8cvwUEqBLdYg4YydTx6B3cX
WEGLbjMSIpj/vt034QgiJEiT/bC6uLrbXh4LHy2q1kd9dRUVV6BGYBlVV6cc4IQGzlp/karavEqK
ODSG7sJItBD/Z+oxqLji9EHRhQIvy1b30c8311ucbIXuH3ho+xCpnR7z9z4KTT7EJ8obkiM43pQn
aHqEN9wHaKJgSFFr4s2Ia2Rq4oaSHocdWjYOAvLu/qNEsCREFbcGW8o6Qk0AmNqk2ZdSTfDBI/ZY
MmdwSJfsg3JSXsnOEXpyLJcCILkFPDkmSxgop0a0iIqsKaJO3atNlnukIR3W2J4Ju/eKOhSxbd8O
2Gkzujvx1n960EjVAbtpm7zYzjZGk+JG26cVXPt2yJUe17DdwzK6T3O+ObGnjVZSeucMWySQTzC7
dqhN3WvX7l0ijiY3907Jgh4t9CuasLCoevW4adFbP2qQZgZ2gEMIMYutAPsuvvVO9HLt5t6bIpXe
ZwtFRYc2M3o9g3dmJKiF9d9IagxuS53qPncLp45PMei/CQLJDNIY58XP8OWicFYLtY+LgLPovx2l
yz+e2StGfDe1L21MzFqSOn7MIEx49y62P+4uYXiCVzBjFNlp8etjyTZ0TjGCuJf1xTHW7axMyjHG
Xbl7onY5OVaGaO9xeHuEe7tf9p+tGJdrTJvPdJ4KYcf6+JA3alyPfUAGWMprx30g83AXerQdsdLU
6FSJqz7QckcbIrFabof3p6cnxzGiStmVbl3ulT3b0UDSpLlz9LE7c/QUqdI0H9L0lviJeXra6po8
tl0Prnq0Dwo3d07OzTW+4Dk6NEVN8UjumeJUTGIKvNeEFl4T9KYKVw+Ch0DPXsKeoyHRPJmCAo4I
0MU6nRHlgo4Z4iWBIlVxZXFZLs7Jrt1DMmNIUtrnxT++HvLHhBpgLBNtpI8VUTK+wsuSOc3Fh6nw
9Do9I3l7OrHF8CuG/nRLjPEt4jv7IDEYJz3cPG0FTYH5cvFJ6+M61BrkCTbO62vUnjGlcJt5V50Z
Mo9Z/h7SdeEVMJfIV2cXEGibswmn1Kbbnz5kTV5p5WLYchg3h+dUdR9Ji3WDsLl89q/TN2tG8Q+U
B0hSZQdpjR7JNVxdNuh9x/RNuqRhhVhd6MLvwyM/oJmMaU7JkO00BF1LjEBUL7h2GeFRE75iTH7T
pmGBJFMAYHgn9PG72+YhcCrwDWjDx3nzfYrYq869y48S7y4sUceaVkO9r0a6fGyqCPUX7uLQx9OU
9j9bSaguEq6B7Zby5QEspIVy6j38zqqSrzGMVAqK0tUCHeUWBDAZvPH0FUZseTMOzF5fkAojLKSl
MjtfheU+ncluoO8hscBrFG3UTGjko5X6eZtrMB7FHcUtxdv2KuRo0RFT0Y0U53nOaMllyviYPzas
fuY8l62rhqqL69KEUHiRndUj0fGy9s797XrvPGkIatNnAIpmjGKaymbK433WdnUU5V2ly5mIVIeH
PjZacPABmBiG+eBIp3lw6lp+mTZCwH09Uf2SPnVvlzYr+cxk0xzdkYmls3dHVFwigGpYw/oSbs3k
bUbooOLUXu2DVkXs/dDNwDr2bz2yt2LFDMSil3eMyavVGQcxwx/JcZq7VqIiQFYLGJwdxj9zhiFl
smuJan1AEUjsug+G8khMNhP5J0JZ3qHb6m8HN8eUF0ant7XO3KYNA2vIEo3NtHDswY8BqffMnh6b
CpBH5VsOQcq9Rk/JD+udPZrRTF4byIcRklrk3Y0+NHoolzZhaFgiBCTeK6X55awLjHCN7E03jo5g
Uwk0Ua8FWUMgVYtQgDBTNePQ5XassI6vMXywZ3wdVpI3et4sZhj/tsU1OCRGlifKVgLso1VIwvP0
O5e0WNnuK2M8Va/u8Ru7gfC8vhBkWblfjL3qWsCPVpnnnAVl6212N4X+OahP7qV5jvSf9U8+57LG
KPmFXk45wayYaHQPuC9U/Y0uhryUs+Rcps9/I26F+uK+wR0cp2Sx6z3pVfzut/FtdBAqQhPqgn8n
rlVNXXZXXKg55o+bM57+nfs4+5cXODuJ/4AiDD3Nx2qZmu4e+B+pyFkczpiRNcJp+gNxaaEQoXkM
7Ejc1M/o6OBuLvRTc+FYviMuAi6RZc+noJbx2tBSVyi9KMae6C649kq7Njo85QVlR9YIgr1i+2GW
LJQdQ7buWZaBER3Dy+QaNrW9KZkivt3bYN/jOm6z85pH3a482JooBq0XvctBluN1xTugX56zuRlo
SmXN6kfbN2Lr+mdfqwOVqJtZ2+YRvFMUU8hHX93zzB4zwqwDI1MzljWltX/z9yOEiUQePFwoKOh0
Nsn9vftgcz67qotdu4T8HvB+kcNDmhATTXFM07dE2QWVIHSwJnt3wQjkkCnRCU6xp4fFyj9N7QHR
ccZWds9jxOKt2YEdE+xcTv/i887Msxl2LeuMEUq4VvyHZ6FvJs2+2jsGdfCkF815yuF3+lx8NSJF
1CnrY49HrYYYsT9mTGDPCCJTGjCCp4OwZeNAGr+/nQO9XBaPwbUi0yiRUXVWgPLHQCQkzgtoMwZk
f84UjSC/GJxHils5L1HN2McCss7qKgAQeHpWSSsshmepkd8TlY/iOnmwnZ8RYoTGsHn8q0WEcnGR
3fakBbxiwSLCN57ebHiaXLooYIjdpyHWnZTcN7Q+bebb4jC/B50UddKZmerhgZjPy6T7Zvtvtwpv
XST/vH1sda+BSUOEkXFx99BnG7FFmUnuGLjaJsoXkps10D9HfIykQi643FCb7sb6rJOy3YwHZxXq
LNKavfmAsuPADiA9cS5jQnzAwovs1dHhKPKY78bnMYGgkxrZGtcQQoZk/55c2E8M0a/xyRKH/jNg
YYevkbnZu7gbeDq6MRxdT//pPpxdWHa3X6ot1mrvFFyZmNbxXUzpT6X22ExyaHAJIAJ/2+MZoHK2
JcM/rYgkruaviRHHAMuCVR7mLaENrhEiBgYDUuRg3n0txcJ4trmvtkMrarQCn7LZRc55zMgA7+Oz
YNKLigKJPNEQeTayiMEutOeMWTED4OVS0Hr10qDYHTPs5JOsD/ClxOZjrM0VXxlcvE0HxL+7YCnR
q79p3DtWTguGvWEdtENdbPar00KaA6TDdY79PDnFHTRfN+wPZF+HSrxzH742rSpeZ3XF3o4fxNnj
7gVTLnHDfARsu2NLZZCPiXRWmPsMlUP8rwdrK1Qs7z1dZLi3T83pRZreRT4GuAsMjEnF8fr2Tgev
PaGOcU/eqMUm58BskDIMqjZ7sXCUAcYgt0CFmvh5mqnjzrSC/CdYMewSou5R9/HJVAwHMWzAMpUo
Wu5+SSeIajB9AI5oJW9C9ZfidzBCFOvjtHC0XKyNkKjj0c+gjNwwU0+ISPQI6GLQTkSxVqil0JZo
ImyuHK+21ww+D80Yl7YirQE0CTAbppS5BV/AailW94KIHjSN05Km+fgcWqJIsWHul1jVGwDnpT3R
OJ7FNtAY+LxmdxeJECpOetHYCEy2A8vb0wrAv5RXy9zfjOCVLc/0i4k+E50N1+iqu/svfsln5RrX
lGLM1RRdTPzchQpiAqWr4J5sg50mrmkHW+FRRxY09vVAjQsAR8JZxFf/7hsEtVvvGG2j3fq+D3LO
ESR5bbfdXaDoFCruffJwTP+QMROm/0+1KtQPhTxLizREO/rvdPP6ZDlNbaj/bOoZJ9X+q4Fo6i67
S6fkXOLi/cjuL0mXTsOzmGbD1ymlHzHlMTIwpy+RY+tzE9qQ8ur40dwIBwz1GkKkHGrI4TeJWK76
anKLKQREZ4RoMTMGF0ff4BXfSSgjwzt795SWvqe5exdtHLn1LddIcEPrWgxi9tjeouLuvXS6iJG+
yMp3srsOADKlx+6VYR1H7uoyvffro1MPiMg8fgRV8J4Wi7izseKlvTH42ZrsSN5wk+obnm1J5Cvq
VHVOEds7uvbL9Y9XFjAVEiRfBA/sDbzyc/90buF7DsAptD5ADYgqM6Nt8Oji//Oc3MISTT+0Livk
hGTeuD6K/JPBzIA2DaWwNnoZjsmQhlF61TOY3iw1Osfrjo+YJ9H/nKEo5B7pfHTrPslf9+XAyvOq
0Sm9J5fhEdwGfjJeOSJ2WR+LHjfHFwJQyZG/gGPdaPWg2eUQEx4CG4VET/b8TptVjA4vlmlijCEZ
K8bgBKu6s2ZytxVfRqqEjDilGjx61ey5RIX10/i4hOdQBzGBGyyNIVzse8VAXYOxITEgpeu4JxdV
5q41vFHpLmsxq8KFGOuxGWqftrOVR5+vdDydxWljpU2tf/7xOtSgcjilxmiK0hx7+kuGVYwTa3YH
DQ2nHD4o7nOH5lZrVid1v6JW1gO4B7RybsCXgnr+Eg9OK+/eR5VSPMKTVNzlaXAckP9stu4J9FY1
PLec5Zutc/Y4/TP83yoc9NzDiNWwrJdvtsYt01y9a3h3vI5wpBOEladbjjoRX1uUYh+vjzq48JKZ
TnwQns2o9UXPDO/MyaOHCtuJXKmnrjDidjDCEXkPYUiGLqRiRQAuQtZjrFwIVaBR7J37ircRLz45
ymtSuHwvHQHgFepOIrIJcso9D5dW8J7wOchA+VpEsovA9lCLaq76PuE/8gzbcRYzsI/Rblqv23O7
+x5adLcOw1dMl9AS90Rxz+F18nYNUUy1+U4uPNJQ1HTkpUvocUnOWBFG2h5c6Ke8otqj7fMIznEn
xKiEhb58JrwRFA2/2iQFTP2ISgEZY2+XtZ2z1xb7eRv0W7hILYkTeOer+tSW+cdz8wpaW4Ho900L
NPfcO/mNppzc+3pKd0f1X33Vt8Zqn57nUNv5x8jc3BOV48l5BXjan73d+po+up3oHFYZHYWoI+m2
L/X1pQs5CbW58DkpBpcQre6eGoxrn8gc7whmp/ThtBLWbLfNq+5EzeZgjmDR1bTEJZwqcs2Rnnft
5B4B+xZluP9CgZ4RGSbLL91lw8K3hIV6mtScus8zIqWonyFCC0VK7Hd+c0yMbvK+fgAhoo70SfGO
F6fOqgGFq3eYXoKjD66bvjO7rs96T6xBBbwyZ8TBie/iz9TN46YbRPOI5/HsYSbf3cqSOHmjL2D4
dLj8PXBsHMLCLRl2odKjWF0mlKRshhq0WU3/y6SvS/NbtAKMgbSs2OxznA/Zals/p1uC487s2Tut
yVfWFW/0vNqt3lm10vChFIVPw5ouxd3bAnHoK5/2Z6PRNq03V1+hT/JCA5X4+1q1aHfPQLhx8GZI
tBd9e9ahd0fXWd4CtPO7StZ0vBCDpaECJBX4KP3UiEwsKSd0XBp8RtF9MQjXskvAyIZSVW4j1O7Z
5JxGy0s4fk1NZw86lU5aUHP2hzlNDDbGpvQwH5HPROVQBfMzQtuOVhCLqpjTahrqwQtRTro5BicN
/pBCOQviIs2dJXOB5DpvRS2fYiHDE4GShXb65Pzx8pQv+2vLEb/WNtXQQP6OWhb00Kc2BNxJ/x8T
q8eR4dvVa86Q2mtlkPQ/210EnIBxSDNR5u/o6TbnN74Ga9BXc6VugvcGONRxzOV1GKaz+OcAhQtV
NNArtPANj4Tf78ywRBwDaCYqXcdmVrh7eVg9COOIQP5u3vc348pfxivf5rG1Zr9ttLuLaf2hrO1K
7GckeE1JSTE6emSogq4uK/blP891lL8ZM/7ysd+mpG+sbw+mhoELzQUwu/qSNIIykD3FBzdHK5Gy
Je+/G8+rfwPXAvXe1jQGZ4DPlW+3u+jU1u2JHeX0Fhk+ZAeK1UsfN8bxxa82tnvzri5pDl255SVT
49pHYfH5mwnx3977z9fw7d6fz/pS5Fse+SPKByT9nhbk84VnTs4jg9byb5703wASfrnjZrb306DQ
UGoM2kzueN/dBWVQjw7BGySauMyPw12iRAgXgzT1FhZpzDbKe//88X8HR/jl47+RW06Xy6t91J7F
tBUc0pxZhoB5vguwrmlssIVKtAu1qBPR8Qlbg6oL1PET60OMp8JTgN5wfAs5+bYdpx0/4opUwc52
v7nGvxvi2kqnDWuwA8HJ+oHp+OkRnfdXrXPrnIupNX/bos4wN0pRP1k4D867jMT2MDLB1HAmQSb4
zYTzh2LM9/nmTx+ufgMQqvvba6HafPirb8wf/fbgROAbmevqiwLn9gFkpJig6/bZ/nwuiUE/Xs//
E53uf90u13q5x4f2D3GrN8vbH9XXH8Pr8lperuX68v8BdQ5e2k+rsqHm/UKVG93q3eb1M0Xuxzf8
mxKn6/8Cd4C0jgFh3GpbjQTLvylxaudfsDAJE9A4NQuZRZbufyhxuvovRNA6mqkjTNhpmxZh5j+M
OK3zL7jQSDIYDYfu/4EL1/kVKYOKEhxWGHpWGw4ni1L7FqpO9fV+Q5GVVNmyb/7trAnzdTWjhsXK
KKxsX93ytDstL537div2NtT/611n0Hpf0EdetHPvvW3fh7qWn3qq2g731rgq00J/193ytH1GVudE
/7hWnmrU3m2bVuBupT513TscbrfIvj7ic6v4rK09wyLlArC6Otzpjj4XpyGMYxd2cQH4om6Sz+sz
QxPjlRS3spRtFAc87W6DLb52+j9+c0Epjyhq7Z6q89fDtqt+2dq3cFo4BEpVbuPXTr0HL+Be7n1v
unZeM0DDNNxrbRcarO726vjY/UYmQEXD5hdgQfN8LQOtlDZcSN3+34Sd15LkOJJFv4hmVKB4zdAy
tXyhVZYANUGCAuTX74maNduZftgx646uzOrKCkECcPd77wkISfvPhbEYtNvXrSDLlRge1iKB2A/K
F9RJlyCXSME+6boMdsj0nQlZXp0xcF/TcfrunX7Vt0H57PaOs4amlD6oSNc7t62iU5onSIBrB72J
LkAGLO757x+sCXp+aeXF7Wpy1lw4lhW9aJNwCowz791PzUO9dO2jmjM4OaadV7xZ7uHvn/37ZRXX
5AKBCvIj87gstdyUjbn9yuZjSGxxKovsGDhx+1KotymoGHqT07d3fJk9+6qoDlIzUWiEvhfE4tFD
NLV6r3zwbqkkOsVOKsY4rtMc4mW093EvJpKla/Pm3XKJ56j0tv48BK9NtTFFkZ5TUW4Htln8vkQc
pEKzV9c+hqtsLAKYgOTnotz46HMiyBpx+7F9nH1kbXR0iXJKRZAdEoi59JP4cHdN2zXVFlv2vG4Z
uSxqGt+FB6dp8lxACbcvm8Tcd8NkHr3Up8numXo9Ktu6tGJBLJBWy9dIMpQgeJNrTaf7FK/yYfGa
hqD03d8XuxSVe82D4lBH/UkOYcrnSutYaJ0egblzneftGK/wNm8mOaSfBDi0+6Hsg40oZPpp2cS/
IbuZ12K2inLrjjYB0P52ErM+ZTC4K/Ia6bKaeq8XMV39TiREFzMUG3z/Ug3xp/IM0y2HZBhnEXQ1
+kXoLdoWyO9u1q1rzizHvx/l4gccwkgwixtp/Z7m4jW320PYGnqCYR9ePMsLL8Yxz24UursgESCD
bg+LTdB1FTR0AUJz9dO8OBDi1FziVIozIdaiVf61qvrpTDrt2lOGTlxf9kTYa+uS2B0ld9P6zX7Q
8oex5nOdejSJM0I6gG8KUq8pdWbC9Z6IctmaKWzv/35llWN6MNh5ATNovfOTHnXWlLPVC4FEKDaK
fPppWIVtlV660oO4FX8uUdNdvQSYmBnC53EGJTMSsUSGbDPBRLnFLej7pqQVT+rMRbfQ4aauvQyO
rvZxFRNQ0C0B+g8iaUN/8M8yFb9Gu/NOTVC+wzmwL95A0xD86Ln1x+fKkZiuCnUYy+6Xq+J+lzkd
SLBuEfezbJ+iqPjRmgBTI5bJO3Khxy8ZRs+ioEIm3wDkTdM/uU6MDhHkbj3/BqP4Ido4ffaX3l6R
wx2cxzF+HcO4e4MjkwFugEnQTW66q3K8ai05zW6nXh01PSVddJeosblEtwe5ePPJRz8BRKK5qhjz
HlkGxUFHY3nwIsYSnSKSNzBL+GBEYG31IJGV+mbvpgAsAr8hyt1ycXwtAbrh3iRXlQP2YJqnbl9k
rb0tXXu8dEESPgzO7K4do+rN3x+Yd0WxzqUVbjsWEJBOKQHgtSNflOCNrgUd+qWxh7NpzFdky/hh
LKnsltpEO6sj15mNJn7oG7fbzMos6//7nixvia4us6G//4tXZ/LOTIF/GpO2Wrte7e3iqa5frLFt
0XW4NEKKsHqJHV6qD5vn72+W85zuGo0rqskGlKlTAeQqZbj+91f/+p6xGCUvnn0VNmRrkek/vZdd
yiIMP62md1Zd3ZLq+3dFjrVGX9+5ZmMmd/isyga2SjTt4s6dt22We6+iqJxDnpEcaZXMOXPTqaeC
yF4aF0O164XEcyCdYg1aF4l0EL2ngVo2VijtvShHlhDjA8oJkth6+PswTPUnuR7k9WeBtxksPKLa
eupldJ1DIj9i/9Xq43rtRu3riK4koPHhq+VDN9FjfkMmJzFTXOQ4Tn+cS9AOYP9Sf4Z3+dY69ZMz
kgHugyUJ+ZYOdkuqQb2BMazt/dgxpoyQPLrWrrUYNpdf/bhcjF2+NzEd1joGcECkQxV0+8G421gS
8+AFG9JpjhbNryr+4ebdtk/wEvCjXALxa5+FZQo3hL1vxEgHhGZdpIJNYUPocNP1jMrJtZyDJcNd
INytS2R7o8VqoSXSNMza2QbsqTp0WfWYQFocaRNWGfiMuqYatuLHLisOyY2QgPBuEvcsp9tb3PRg
c28MycEW/oVzzlMp/W2ZTJd0bPYQw5cJrbpptyoL2S/ni+NiDclj6n0AxFA+c1R92gdEG266NN31
ZKkng94UEf2skX4BtL4B/OFYxiRG483kjVjAX3oFXkQC8odEngZkZNlCeBZNwXDj9p9DzMszH2JB
HpW92Z51qC3rjpMDo6VqE7bNLgVXWBAW6qfJamDhKiua++gHuhauIyh4Zzr7VrrzDC3+3N9ldL+n
Bcc7lNQe7oxHv1IJOjjejWOIzMcy6yr2L4vx7xNLHbTRpAuBnpPOeimbi4bPWYDQ7FO6IAkCwQQF
6kgeTwtZfqCfG5qTNZdvXRNdx7wlXYvBzRysMj1uZYvx9oZq8JqtbkHkPbgZAwq4oLcRlYvay0tP
kWF8l/wqm+QwcrlUMCLjm6dUBXdBDCjDqx4zr9tkrFaTu/aBXM/kr2mLrtq07BoXK53Tbkhr3rUy
fIQnsOnp/qsZJVUYR18pf5vNtWWTRcPgtdyGE812oEYtSLXUBvUWHUSfXXXMNVkvZHbxwzkDyDBe
Gxu2RzqdPDneu2QElQrlAj2LaIye2u6QutMW5lL7I3WRNpURoOdqG8XzKo4V3B0O1inT29vfGfd0
izy4rkBQTQIwWvm7JFtzgf3pS/2VRclh1ulZNd2a/RyXuAywPYY41CePxEOawC4ma9FBSVE7S1ib
jFeVutG2sqyHTIq3XOrL7adkL92SkymH51wxdePEw5VDzCKrnnwctLgbYmBLBCD1st7q3F831rwb
sC3G47gucniQ0noe1S/ipfbpSKevnTBEAmfS2e52PWd6vtR9/6Zt75Rky0OJNJZnjmgWBRaI0746
ZtisO7bRZNK7sQl2t+/HXXgpoubc5u6hutEIG/uSxpjVhmpL6bwdGBL4UEC8API8YgHXULbzX21H
58wgJAxvhcqFjGz6+Ag+O3NMQLXVDV56ICgdH+XtM9biaiuM40G2KSM8EvSZ+Z0kK4HoKTZADTsj
PUNm2ReBd99m4u+Tm1x/bUZzVMjtJlW93dbCKp6vDYWF/kgddw1Vchthdh7C6rGohj3JX583PIS7
rSFhpi6AMHSTZDXO87Cd0TKznpVgIYZHfwLZs8SH0a3OZF6xig0rPleE7+KFQ9uq9yfukOLBIVbX
Dpat8dR2cr0H0ncZkcYfnliOnslPi+Ko+dFB/G6X4nL7FHpLPDqSn0iG4NI268SZL3GMErGrP0bm
c7d/xcQfa/wHK3XgAirrJxvtbqoNHCCc5QreURm8Jm2zqRziNBl/99lwzyKxqip315G/ai3cOFIf
TUR6wEziZDjeCxZMWf/wQsn7j4hUROByvOSaJqjZxuQy5NZLQ6uaWa7KzjU0zoZd7xaAVebkK8zy
SIoaUXXzJTfT0y2EVgLETgBKqg6EnPGXN2GPh8JxTp477d2FLlYtPsUYXCrGwW6/dvW0jiqAsxxr
0juvtsFe4oEv2+xrGfz1vNg36l+0ITPqNfZedQHPJRlPYBModXkzp7AniwqumudH+8BzrxHwUtEP
vFfBR94lNYCm4ZxJ89lz/Qa2+qjn/ZwRnKUUYQE6etZDdiadCxbNl6cfExm/98xAoyiFzdZeOhKg
S6c5pkG7neP6lLjYmtNKflYWil4L5qDWzMg75FSW4k/7PxpHfvijfykGJs9BYfsEItlAlF4sN2VF
HPekOO1luJ9FQXdrZhgAZ+BVpeWmnv1dWjA46WRIjLqMuEjdR+Jf122KrJRD1G/O+ueknH7Fwfgl
hmwzziORURzrtMtdaC1fWb6ls7mXHqhI4xePv902Prd28E2yGtKgRP2kMjpbvrdVc7/T1fLoZ5AL
gS2AH0agUdvsLo9uAR2h8BRRY2HwPZnkWZsraWOPMrNe/EE/JJ3zNACX08GLjNLXOPU3hSq2dYdG
aLTHj6Cz6XG36qlLEImB5s3D5Szn+req3a9m+ZgX581WPZP0rvvqATx2qf0jaxg5+5jRwwgBd0K6
TRECfEIZkObbIgPZNky7DnEQrbL93Hg/mlD+8Pj4atPsPGmIxUVvWFvHHGEyF9WqsrzTGLYfOFjG
G/+F2/Gatt2zyW7AVpRBrVUfs183DARxgFtS4ajD1nFHmd14b0XN/e7HT5iGr1Zz1W705M3lpY/L
dZjmv8YCV0mX/LGhgMYWm2uTIxxnpjmpY8Z62HA807E45/HAIcU5GvtF2Poxd+bv2lT3rYyfyEW+
TOFyQHBwuzuzxX7ljLsmqGsdOwQ6ZJRSlfMWK/LVrD4aVghBlPuukW8SqooDfTEOn3UjPuFbyrA+
uLl5z3L10UbjE9fMW9+oT8fiPD4hzG3KX4tRV98i+Gzo9T7gxq/Z4ceaatovGB9FfKLMpK0covuX
MwdfQxwcu6X5NWkLyB58psKZyUGPmMe02X6Z0muA2E/599GC2MK01q+e8wN6tt4rsWYWjrWaI+jX
pf2z6QZ0Gn2JaK6J1z6fVOktLxYWjFml5z5hMXPkZZAe4ImNcY7FbBCZd/CK8vjiD0icMig02bxr
rMley8L7zsLymDH/9gMGAcUIILPXyP+H4lS61nFxfYIIBsa8lc9KSwG2I7IJ9cK07nsfVXdoGKmD
uN0sPYNHjgSgSxGjYrBIkelGMcCKeG+zxGSV2Ku+RoRtm28CQLe94ujZQIUtos/Z89bC9dhcm2Ph
hJBy9EPji7Xo5brluNWF0UHDmbPHLVGzp4ZVfySowFH9Ls8BEo89siPnPJr2PZDjo1Xv5tJ7cKqe
vfcrlDExgKjr7EvVjvU+IEYNGYBrseBcMhNdWhlBhHNaoDJgxAYrHnfGqNNYs3Qu5EreKbs0m7bC
zBFm9cr4fCtsZxYCAJNQl/ptINtndvZ61erKI1gw+FnEtJOTHL1AwcFkct2dZXm72mTksCgsKIaO
vExHKMYyQFYpx91SeETOh4gjds2cPyydeTQGyR2RvF+mfvZHAeDUuW/saO9hvkcmKBmLDz+XYjk1
aXOgxfHYh/WjoXjf1TlE0NF5HR39HUFrjAETWXlTk3/IYDZC3xo+uTPyRIjci6AdcxkVOJSQD6v1
k41j5X+0YEaVFPVXQjaNR7Xvt0xISxo/rBW9VaxyC5Fd1e65Ek+ilk9DNt47FY1O3Z1SiT9lyLat
lXEisA+Vm62a4W0kEHRJinM8QbapwvdWAoiz0m3qTXeN+9qo+NgDbhGIAZzy22ITsmEJZSWDeF8k
l5iKB7D0tudYfOda9lZN2cFHrSCrjZ7Sw4KtZerWXpFt4py9qMD2kI67mQO9g51DA3suAd8al+WH
7unHkCF97imrbH1ydIIoQrmohZuBY11VH4Yl2fQxegDW9k09+fcjzZi7cYEX7s7PEZAMPA18hG1N
QwAqwDwjtMMg6QhNPZKfA2w1yU1GYPRuOhdmSFdtKl4jg6B2RPgwQuxcXKwqymWreaKzxjaLssiS
IMOqbRsFz9Iio6IX2zzrd2kVX8Kx3BkPZHPyx2ffr+ZfUU+F0S5Hbl2UYXV9tR24rGbaxvW0V3aG
oSR49ENUF3DKcg6AS2L9qVVCslRz4dxpdz8aK3ozjg1JPDm2jf49OZB1RlBacbmCQsI+hrS0C10o
jMk2yxkK17fqy7YACjc7f2D67wfrxs1fwnTawkhbxS4J4IzBU++sVPbTChoEec6mYhpbwiMPKoCv
WSbvY86mttcf1ZDuktLeiQyadFK+kV+efU8KBffvsBuPKQPiXnh7AXC0Dwl1YKH59CUTbOxDgxDr
0V4us58cpiigMkRviF0AjBn7ItCgOHjKXPtYB8yUMkGrbwrld1ClAG0GD05u/6eDAjhXGTKf6L0e
C75WB5EgaBfOg1UYFu1G7RpjUyVVILg5XxY62kVG740d7+I2+lOoS3DbjZJVFJKXr+23Ikcur6KT
DQE4nwjWSdJ7v1ebwntSQ7Bzwctljrh6y3jqFpt+8E0Iaa9zBztYYJ0SgIJj0z+IsHht5uZMR/Ih
inoKJG44Oz0vgKJaV+0ohT768Wc2ZIfUJNtFEjuj5Goccpo5iEDy4nvU7rrzqw2ksH0XhcRTErWj
yot2uk0QkvNWs2o7KttUjftuMaT0Cw7QsTqnZTTunaX5Hm/l5Bitjd9tdYL1KZ/WpCDO5xRf610u
ocOW9ENK0Y8raTv1ukgWMDDJZ5KYbafjU55FQNAHdU9u/Krklik9woLLnyZi7QxCMHHOm2AWPUl7
J1nLZvFLk9ybyvmexL7T0ozrxjes/cEfPkXe5Iru5YIloqu/J/EjNJ/KTtZd6P8iAv+ke3XX3ox2
ItlW/vwxwlbUMQaBVmBgKXEWLrTspXVHQ/0uiUAOtwL0df/ewGyTA2WywdlFuvddHIC6llAAlmBb
eESI+OGx7fXWdIT/Zh7ZZewrzrjvneE5TjPcDJ64KHQjcVesY0tsJ0mYDD81pLnMnXpXlnS9KyoZ
3FSYylr3gXzgXVO+JMEPwJX807Y48aS/l4sjV5MY30Re7RrP4DqLj960r4F5NVV6mG1/vxTZbs4t
587yzdp39DEXy2Ng9+sujfeZtRxBdZz6crosZbKhX/jVjpF/p736T0I8+x3H3pPPGFZay9tickQf
tBrZoo+lgSJGZk7UxMdhvB2lDUkbJYVtCwYh4jiCs0i756JsQGYRsxOgJ6R5OgXqwPrw3Pd6lUXi
GHEPNY3DEpQetS33GYpVJ0GGEDq7cETzLCDDNkhdVI1gzMObSPupnsXWqRO4mF5zKPQaHUFNsD/W
G3LlSiRRXb4BPIWp3bgPBd2A0NFXp3JphtSsvfpudr8NoV1FLAH8mZfqdmwL4/lHO5B4OHhPS5Se
aGO/TMvvllKZVOPPqfFWM7BnGq4U+fpQtXR3S8KzGcTtXb9BCrqbgFEO7nnuzM6G3y37bMdZ/kc9
JWeRWleGI7tx/oZxTiGxKgPUtdby1PlEmymkmHO+yYvfw4RTKpGbMKcet9yNURS6dHv8MXoVA9a/
xNtXIzEPgEsxaOSFZEBj/861d85GN2J/xqZm8VIjrvbFXzljtAlH64c/UvvBq4BRVp27Mf5CdRCZ
8uD0DkhK60rK38oLGV6OPl12G16v7u71Eh2mjr+iJcfPi54L2oEZk6JN7KFZqCDSN8jj7HlX2/KQ
z7wgEa2yvNkF0cm3D2mDwMlxwYR/pIKGpsLshBEiw7lpshOFxUqyAHmAXINY7BfVbMIB9X9Umm3Z
xw8Wt5aTG87g5HPJ4G4OhiPV7t7HmTBM1kPuckitGZ4JYIJhswobfJtWs7HsZR2p5xlKT+D30Ohw
wAxPNgb/7Kxz7B9Js9ED7tKsXxWpPof9Vzkf84mAYsZuzXKpHLEJfxaoKAdKD1y/0yMFPAljNHhJ
zFPOIYoOVYTtt/60nBebAO3ix8hLD3+hHnhYYpw1bAVjYt9NGcBnJ1vlToUGO+jmI0vxYve0GpFk
dcykcPHY4Y9pCZ9zL9wE7cjHgEcHEeOcKlwjCyIkJZ/z1NlMJt9QBAaksCZvVY5esQ4vI+ctF2tp
iXbbyjH+si9WZFslADij6QinaE2VhGydqNa62KThB+PKk4v0ygNcGaQ0Snv3QdZfvfXut4c4OeW+
f+0wN4T976nKJiLZ+r0zh1cbvYfjMH/7k+USYZCG+bApxMlEyNWFd/DtgIbWlxiT9aKsK91cNwyO
bt9/lJXZpBl9exsGQoazk1H1MQr3TqYPAatIueDCtt473wMdjYi8BNA62dZ3pJaHaDnTehu693qm
WZVYK+g+12Ihm1AhumOimONHyRZnVQTBdqr1jmT1+6K0HtMSCa3DQKqi+wdCWJG24/ZPeUWRR4j7
enbm1UTLbnY4u6CfK9N55Wr8C4pswiH2d4Ek28aWM/1smktNf3TlFvIEqupRxPtZL4CSW9CpcrK4
tgvvoSFg2mmdM/g35+zpGPEcNq98cJPH9PbQ0fd2xfAY5GO0qhYVg0yOu3PHmYGDaSdLLsU5vK8G
0z9ZZXccVLYfQItyTKWd2TBmORsy0E8uOAhygDl6OVOAA6zpAV+gFGtNJ55tJy02TUFFq33rGtex
fQ6ZlDAWmTkGelgEzZT81pN3ptX5HlsS4WdW+FfbT52dFeo/jC3nk+WQV94pOZ/+ftl5NkKhSitO
ffzu34cWljxsG0RjTveYT6J6CK03ObbfTPHEqTbuukXqcf/3IZvScOUVkIZrpxOngbDFuJTOe+lA
AhBU+PdDceb+juimZc459l1/FyUFc/tZYu/PdWI/OW1G3w/a5SYaoR6pLniq57klP75mS2jd+Usv
iCiWhWtDKDwVKrllx89sGqKJ/K2vAjKuVFde4z4Rz0ON0XFKCBsECzLTn7NChUmEGrdbBT3LlMNg
3SQ9tbzW95ZjY/k1WfcdF798YU30Ew20tiUKNlFYyePfX9W0dXfSrThNhcwCSIplxm1hFMzd6kWB
AVgVs69X/TROm9aO3FelTuDfxUskB3pYXd2dgFhua9tkH5Y0638T2jz8S8b071HKf9VL/6du+pfI
Ig48JyLKlYQPcdMB/ru0qg7TsBxDEsaTwawGL2PPFXH5RpqEtfX9lFVCmz9kPtvfNIWgIhdnTwXy
vOzCrtk1iWDA6JYP1bhwKCoScjV67dC7Td0XEkzi7X95uv8ZAnx7ujHgJ+Ksheswr/b+oVaD8Nh7
0sZQ33qyStfTspKTWq5Wb3M+mOXGtub6QUxZci2G22g76NR94TEaL5MlOQVLT7U+A4y6SSbyYnms
51KqVeC3vzogy6cAVusJccJ68sMKkVvE4gic5v7vw5L3vyvn9f9/Rf/Qtv19Rb7twm20AVOgBviH
2FDWbpQ1ZWqD086IkEQOcN9pnmbTEGzqME3wGovzfwhnJQwUcaci7FZJML0WVUUvIgwIaoztVePP
5sHrVbz7L8/vpmL6zwuEO0uEoGxu3Ayol/95gYwyFqPldqRZ8GHT+zUjOHTebS+f0DIVC/2PzKFv
HhL5dE7Hl8WeidHl3bv+fZDjf2MX/0Miyjv0r0gVX5CMDK5F/CMZ2UmtaIhv/VGhHdJ0HYsIpboZ
aMWOy7lWewZ7w0tecGXY7rEJLJcwALtYVxLde5tP6lD7x84rrzIozEUw3O0Gmhgibu030ZJa0kEm
ePr/30XIZP8pbA1d8tLBrPDswTgCPrb/oWZqWsiECcO51ZSK6p0G9SpdnOVsSawBPmkOloOqlWt6
JYRBMLF3vWg5aIUBRci1W9ruoTHeFowokXlwMAB+JIxDdHeM6X6lyRDSXakeRFsQDG6XGYkTK5GL
fKWrrt5LtCV5y+amJePHQizXxXd+NmlMvpnTvOs66VdjhUOLTo6GgqFd2nGlStRxCerHZvGSZ1bi
FVq0Zh0MPRPFXF9ag52z79HzLGVNzm6WM8kr/fU0x3gFxfg5SqxDueNz0o9ICZnbX5mSX6VceiJ0
O6ZVmpDahSMxsz32V0gNT64nV0FJrFKAhcJJ+mYDouGjqyaz8kHZb+3G2vUebm41yFMIn+Hgcn6q
ZlrvcW7hUh7m89i3p6AXv3Xlw1ceypU3LNYGOve67gmYmUZETar2fydO/JxZNVlfSjyFnvqyIrNV
UVtvuQKffUu4+zCaEH5AqB7Nb9fpSFGzfEJkHcpsF4U5kpIZ5Xnn2vdzXTFHpzit6vlzGhWlrXib
XUfuTLTw+gKiDKLZWxXL+BFKMJaQ2N5KBLVLHbyPQ3w21ojLQSNy6+x25UxFTB1GYyJpRowVrVi3
Da2JZsQ3FtSUrS0v/M4aB4xVSfFqcMLqYTjIAqRIPF2gVj765TGuh0slILwHzvzZxwzMEuqP0SfL
tgpd6OpECrNx0liqZ0I21PPYlb8dRWAuZTeKeewErexX9PW7TVIlHiVugrAnT18l9VY/Mv7ta3Fm
jOGcm6l9qVpEIH01aug6drkp0+UuXaZTMaJnoEeRrvjtxaXmqyB18cQFXo/A/fIFPUYpnf3tFk0S
6tVpkl9s30j64+GVp4m3hlv2zhm0jR4P2Myin6M6pKrIYoYdFq5+cD1eW55LKfH8qg4hnhckqxki
CyKDeFfRK6G6JRkkLNL9bM0xmsx9p5LyUDTuG4eZPypShAIOFOS1l9nPfWa2UV69dCbNd6ongaaQ
nyOiCWeXR7eMGlmHRx/Jb3qTSaBm3A4204Qg1K8zJRZSm5lGr3tqmuR3OwSv3hzM69oku6x9aB0s
h0MXlG8BsTCiGn7IPH7IVA9aC7lZZCU/QvXhdubgVcVZeuUh1OlrIW9pSGFIy3XEBRsFD52WmEts
RpB5mFfXji4zcTOOXnX+A8JS59FEVfQkuqBgMFcs+8fa1BH1LQ9TNkdXn7FBorNrmSdkcywhFOuS
PCw1NeEpylw8u72n9vWYRs9K5AzDWv/MaR3bi2/9YMhrbQgkI0i9I/F2ap5GxzAeT4mO1tL6RuT4
kjri0Yqq8+CX3XWk6p1MbF/T0NK4wxtyOI39sNTZp1unhPjnw4782J8+yM09Eqv3zubIi+5pmyRN
yB4XktEtnirp4UNPuN8iKU4FmsSw1r+1CqcNg+8/QxHjHg4WghZs/4fygk/t0byNZbBfHM5UAkbo
qqiXi6Vb8eD7zaPll+5ONTQymcREOadARJzD1lq8ggUu7q78D0ddsLfE0TLvaSbvbBO2xyzTOOdG
eUm1IYQqjb3tGInibBMzlGrfviviYKFVve0HYZ8rslV6p6qZjDjTtUO2ubYZrQxE1GKodvXF89L0
wUu7B2Xf7PoglE+6wHFpGbqPLlrBENHryrIqtZFZ+pLEo33uwQ7dhVZdb+ckxjPcKg6Ub6EUOQd+
LOzGhMWBRhUSN1y0Zddsm9lVXP/63ISiOEoKPmE783Nbn+zFOyAWjc+CW+fB04j5irY9GbcfUcb4
hI+X1pdbyfBUjsGzFRXuvfU8MTDdNiMz/jZ025Ue7RzAbEd8NYcmOvkU70Bo0JKqcd1zsjJhdbU8
be+GysXtk4yvNJE20rx2TcpmJhzcrXKKHupcr5TVFM9+kD3HZaRPUz21l7lW2z5H5mP3S3zWzqP0
sKLaafhH1WGJmMqIA80x+huN3rklS32HHGFsCaf2jTuuxSQxlM84P9sRl4NtX3XZplei6LwWld/c
ZO6uzgiBjybSijw6PfXIDCgkUqVNCK2LA33JC0r2uE9f7BiGYGY1Z2isJ2VHpPxQfacBCi1h0Xhs
TfE0Yg63U45KTZTEiC+qK7zW797zG5ZXVmyXOwpN0DVTKnxIUpsurGteGiSPWzqr6d6fdbDyfNle
Y4vQHCPNobR8DNRW8qKrAockgqBcEV7p0DdYeQvGeGF14uLlEpVR3V9NN6QHUcdb3cVgl0pNrqOP
8sPQ2O3r4WiCmmSTRobXBb3aFlGTc8xQW698aEOkern9Me8EkVRJskvaac+7j9Xt9pDG6MKRXFwr
hyXHYR6z0XUxXVMryQ60PD6XXop7tt9hlzQNSvQB1WS4FB/JrL6TsaB13yNHSMYcWe3CGczK7bWT
ePXG0aGADQaxkyDREc49H6I2UXz634f7iLiIXI2H0kVmwZiGaXalkX8F1IMVTaIwG69KOf3eX4Jq
E4dpwOhgjs8qqrO9HO2P7qYiT5iFr1KNVN8pmb5UHplGVV6jq4F1xjB3OA0Le7wfiNP/EHVeu40r
WRT9IgLMZL1KVJYs5/RCdNttxiJZxcyvnyXPAPNidGPm3mtbZNUJe6/dFHF8Ibp4N/Y5ZsSik9FQ
VicG3axnwyQZT5W9uGgvPBZzweLts1g+FVn+0cq223UZAXFIgfyqfMntod4gkUPTZXX4bgvb2jq1
+dq0fg7mrvKOfsEGT4kpXqWOsI7DtOiXrnEfA8KQGJ16mF4N1zpltvjKe68/M3SOaEC5mR3n2CW3
btXx0+1QJvUVzfqFeT6W9zqmkAwazKUSPoUWKVfYqPE0ps10JzxEM2EScMUSMdWgVmUqo4uLbTWP
dsWCsI0Bb9lleS8KxH6hH7+i7rRXpIt6h9Rhsabt5D5P2Y+4Mm1PKT0Uy9KoEP2hTp1l5019cxhd
5Gf2hHXfaTRMmpnNz0goNDtphFlVZjAoWTzJvIV9XeLJgb3OfUAK5MrinAbckzuH0Gj1g6Q7G4ma
W9WtVR0KuzzZQeldx4LhTu8osony8+Ay1LeUfuRdvLPMJDyy6P/Ti7ugqHGEE9vJYNP/6kozBubT
7jOEqpukXJBNaTw+rlnoi1udhtmhkOqabl/hFcCocLVS4uMI77qEidVvLCc7Vikif6/A5suU1FoP
RR8thg28uiifW890T5lBLdMHJqTQWaRbo1aQDf3a3Y8pKgCfIe5FQb/1H1h4lee2YfAYUEdFjsWY
ppHUaa5KkzuqP1gJvnfuejnukZGng78cG7vvGQRqdHndXaVD/TjbVEwUju9zwN5jNL/6GRVYMtiR
QXwrRQlnJtXB3tD53aK5K0SPqDpY0MeqwCNaJzs4ZVgdR0nXxPqrAOk0BThSSR1cZQSmHae2+9+X
37/W7DkImNZvhMUX598v2BQ6TN1II+cWe22eESLghvObb/bWQ4DkMVq6wIgGR0ZLwWG9uAY9+bgd
iIg8ZXPykLk6RPXamkdfTpHhLu0Rr5qzbusY4ocwirvAtIq7oVTl3ZK1mDUtkv863Gwru9XFnXn7
8vsnxjbFnZzDac0Vi13eZKpTLoY+1L4Lnt9AOASQplw6ZJt+2LC+dCGVCgDro7AfHGeJ+lEyZuVa
SgzSfhzB2+8m8tTJrtk75Dtg+ql2ch6RcJGft+Im9bZJwYQpA/RGT3ZdEuNtmFJFade4K1NZw9Gr
qsui7OSWgUih7YgvO1ieZEGkq+s/xFl/bklYzVV+zSbkAUZxRa0NWgU9xC7N3Ddf9icjxQDaJj9J
7TOwrh491d1AT8aPpyQy9KXeZYHDHUidXSDqtcrpUZTle2GguzbVEXW/XEmut02JFixzO+JGY+9g
osNeeQPrANTEuLududoSVfdXLPUpzwuwAtPI+8UWr2ITYtxkCqGHQyn3dwppT1SP7AVjlKLrwUMy
5Gim1oJNUbJUJudam6yDJXn2ln6TieJNLakbUVzbqyn+aQdFRIoPtGhIyqesdr/s1Bh3XbPQXJLq
gWIMz0dycZghRgJblGhxoQQj9tx+ZjBC872e+G7Tu2IAfdjN6i4rntS84P72q2HLjBSVkYVK+/bm
tB6GS2YzyCzijUdDuOpCzI19hg54Ktw0yk3WxDF0G0dNewPx3TqZx62Lt2zld9AF+j95V86HcWwQ
Xpdl5JXyr0JCtXHMeEd5YJy8hYpvZDjMu/TZSzWtKZvJZEgeuoHgRdNBPjWwpmputEWb4a6FHZoJ
B4SdSSVRQGZ0zurPJN24JcbFLmvuePxAXcdGJwMJHaMXTJKFlzMsPxyltn6LIswxmAFQNd8PoSMi
U5s3ofn8KZmt7El23Sat+5SNM2jPvV/brLgU8sPSRFLUt8PfKmuXg2qLXTZOP3mN+7pP6p05ftHp
PY4FA85Ati9J619/j6ViCvBeUgw7NZsrN1OIUIrivgyAJPDI3gluzDRuiWFWFjQpHoMdNwH/MvNc
p7laGX1jACGEdm6FZyw/34vWxqk2vFv5Wl7CrD1NfaKwASj63no8Uwcfp54sByfrNHLiVG8aU98l
jY0yJGz/FoIVMPXKVhiaW7H177qCYbgz9hVFaP+OZJTj2Kwgn9pBu2/E63i71iQXY+TaLSBBXhTt
Nfokh+xS6+yzcUdzU7oD4rZfTtilxreFLFA9x2FQ7MlMZz3dr+eWH7W0iYDP7OSPjRgcko/fYdhp
3ysm6aT8xrA6DMQYcyigfIvuoc9lfaozkHBE7rHWignSZvvOQ9NPe9MKALzM45PRxDUqvoL1aoVo
l4NilVax3DUeZo2SSj9ME5wRdvLhCVlvqqVH5IA5n24QMEjGv2qyrYs1g/ZogzzYFqN16Lzmfc4Q
uM6VgvuwohNhjTSmeym/Y+1Xz5VrrO2wuwaDxAXgT7B11fRPZsVLpVK1YTEuk/jBTeoEvXZ8JqY6
OFUCei+6e2/rF+9jE8JRK3ZmkVkv8SLWYR2+FNOcnQYNsSx0mn9jiCiQe4bnU5/TnjaDkR65RYgg
tCL0KigBaNZkJgU944Laql/d6j6fhpdC9w3XbAc5WDNIkkpba2NG0eya5dr0Yr3NxIC5h9Ams3Ui
wYy1zjTcjLafI12Pcl9a1bMsli9m/wAdpOs+YHhji7POU/EdcK8zGzE2Y5r/Lasx2WMLiBJHL/tw
6R6qYW6jOVdiNXt+ipZqXqsuaKIYDxxmRSRolfZpsnmtUEbQtqWYZObKAifs9xcdWMOqMptwJ3xa
0qDy63uFKO73D4aq8BKk9k4uoAeWJSmizM9een9w9qbt/wk5i89xJ79qzjEvm8zD5KegLxvaorSF
e+a6Y5TnyYnLCtNCqZ4CIl+KpKnP4+zd1RP6MnQvcueabrELnVep9b3Nw7Au8v7HUPz6ZF0dmtQG
53LTJ5dOx2Ak7R+ET4tRTl2xM0aeUJY6AMyU61jbxImhsynm7oRWo3pwkl3C1SGy1r0jM/g7LIoD
mp+jlP6fWqL21m72h59THLWLKoPWZGPbLOdKlBcjJiBtFGe/KLtXzc4ygFaUI8YRtrzzZzxXypAX
pDeAqnphvORWBdRkUh/WrZ7OWfBRLdw2k8wQSXft72YUm15bdsexXC5W7f4IdGGnit2kYTECaGon
Z15ay8hr2QfR3j/R5sVrNeaHZeaXGk4sKyUQ4ABSUYWM38aQzA5XrYtWfjZ2kd9n2fLl9BMtZ/5d
Wso/Zs288uZ+ucqhsQi7T+VWDmAp09A713F/jQtZX5qS/AYnmIBWzSx5E30kgrTe2cSdu2AhGx6T
XZkPe0gMycX3useJt4vqGIxFZokbQR3TFk+QXttSZ9uhbc+25H3hdVvVy/JkajTqGuysqsO9y8Qv
lPNfFGU0cb4gpYvBLWMLaM1eep+ExbZh3hAh6WYW5OX/ugZhaZ4N3cnogjbCw7rxbWYrbk/hH6fh
M4ZE/vOcWV4Lajy2UnnosQs1gXMxYuk9j/lO5QnEgNuzn3G/vloijtymg+VnB/plTJJn3Fa6gXOi
DEB/YsHs2ju7CTeh9IDUmYpcLmd57fMix4+JsXecEDQo3Buugaohw8ISZMsH8+riMvvFqfIN6EG/
jcm0x8/wEjc3pftcgMIKyaErtS2Q5wV/TIfN/+J8VUYpzgW/FgvRGjoszdjBa0HBMd7gspckFbWX
EK3BBht1QcsC02u4nVTWPOzremrp0SjhVWyiKPeSSz35eutW5wKsw07WhtzaVaLY6kZaF6hiVX+Y
g/65c4wHszkFFXaIbhQ07mVYHMDTt4YPv3k8iDQYLnK2oQ95SAOYIG3qTFAHo0spk7yH8pi/Ov1Y
7I0WRjKzkb9+PE3rzCg+U3+6F24N0sXjs5l5yWwFKxUO/i6PKySkLTzDuHFR99ivWWmFu/wnFVhI
Ji84oKg6LVx7eyvX9O4WdqVkIR8rsvpgRxRpwcx1ydZ29q6F8ZAs2CWs8qEcrGLTskFxga4GQ/DZ
OaOKUgY4K9ubqVJm5CQhTY9GrzLZE6pb5yEemD4RWU7rO+E9QAAZtMhnRr9qN41vUdxMPTzeyULU
EQ/zPUdY1Mbq1bXpirlW//aNMx4c8zgJ1R47I9lQ/et76Tzhh2eC1iXES1kCy51vb8v0zljQIeg8
Vtsscy4ORywLb+9Od/639FW5YSFxF+cDXTwClHVXl1ZktvBIMeweXBf2nCXTayYteWBJk1JV5/Zj
ngYwMhlC4LOZ1iHde9ghHQ6UFTVloBAj63vLH4cNPTW+VAZwlVtfJyP8t+RNdcQ6/mE1D9K97UXO
k5fD4GyLz7JBSMogmdB17xoKfpiqHB+9BZXcQkI8ZMocoaTZ3xzjVJzppc2s9+k2FT0HlX7Eo3ka
246QREaDdwit6RqBGClkrngn6o0aWp8Ixgyxddm8DJQc62wm+QSr9LM55AcuXR5XI77mWASjpS+c
na2X7zzT1qOZYUia0X+0OAQZvCHz7SqLeiKBDRfzERchcV5jJRKoSgpi9+iDlkNYa+WdGZEs6qO0
CZ6WlGtSHUbrdTHqQ2uwtwIBABlzEk3kBpm3RZRXs/WJP4TmZsSKGqH5HTu5rcqGq9S138Ym/eoD
+viwhxPtOwyoe3d8bUo3Pepu+ux4/FnyhohJk3roVykXztqvn/IMUbYnMjJmVLWvhfkTOuFHMnRn
p+dXoQQnNvVRftCx6O/t3Ab5mjhUV3OBCCCZxNaOCxIACk7utgCrnU7m1QaPZDvylEwsfcRtL5Bw
VFVF3ezrIUDVNrlnWfrtmvXVS0ZuvClf6xjdfTv0b2HbvAQ46msYXwYy+DERR7O/pm2WRuz26p0G
Su+l/YemWESnWT6NlXPBFowEP8WZrCzC4LlselXlZwu1PnM7fPSoKE5NDDp1cRFN2Vgltq7X4DVk
rz8y2kJxwaDFzCcasBZQb6loKsSIxZGKj3mvIeJjLoJ1IQe9LprtkOk3J0OgjIonI8jVY/MazluP
y51BDLPSabi3lbW1Jo3kDoqT/EI9uc/6hJeS8LkmLXbKYarmANTLuw6KO52UBbnFb8tk2+LexhEM
VhaCwUpLcys8mqoF2TSJLadGiDWuWOaxKo3MOfjweZhPNT0Rm3q/OuM0Qc+4/MqPR3iT6YNoG3nG
CmBGNe1Q2mCT9gA7TfM878qFATyDvYSQlV17ZOTuQjXSxHMynipC+yjcrrpXQX1KhmWVV5zvhtIb
qyOILzYArgVpsy/aoKJ6NsON5UsMuHJG1Go+mgvMTayBxMmodNj0fniwQ5xazew1x5abBruyhfmo
VEzRVLfrCwJUqj5lMo1YdnayPV2IXBuDIaPGTN/sxNkE7njqy+Ew2d6zaprXxYsDPvfCj9qC+U5z
Ndllrkth3WRIMEvd4q4mKpzxnlNvEguJb1di1Y1DwjrRqiV53J/LoZtQha3TEjV/4OHYShUyWAdg
5Mw+KtnYvkXrbprB1p2K19JkkFD7BY745K3W4mvukEM3+RLhDwTFEw/UufNcbKqChWWpmeWz6RRy
uGgz3OFpB80ZdzhQ5vDVT58bx2BoMHp3qfTnrendEgqWaT1l/AJzoVbxlHWEpVY/fmvLXdvbYP5z
piO6as9sKJr74Kan1rxpTYMkGMUOw+M0iKxKg8gLH5gR3VkJYwvNnElQ6k5DfvFjP9+aRj1FLKw6
iPYBmpWCm12BxECpobYUwO4mmJ1lbbqTv6NcF3i+5w8PlUDhe+NlGPVz7eVsg+2SseGSvFuV8VGb
Xn4cE+UQIjAO/bPqSywlyUfT7hiWXea5pjApmDd603xMZPjcqxsNEMkFNxeTjWkOnOeEvo1ZjP9G
znsDpUUDKs/xjLhFAhd4XkB9sjRk4Ap9WtpXf8JuZS/XmSHGEW/muJJB8VBZtvGSSrwUORPS0XRb
QurHXdAN3p3AKAOlGOjdSONHUcu2r7b9g2XDvOwMtV5STSMo1L4p/WcnZ2FbAd3ueJOiyWCPOkiw
v32I8dgviZlMmzDfWIn/43msrxUBAfFsw86rA3VfGjlhbz3su8CI93FTxtexaoI1ll4FfXvf58HO
KWPrHQHcvFPewSsMQknaMWahN/+bOp0d+4vlLXRCAxABWbsPC+q5xNMfba3tHagJD9Vr9t4EoC1Z
qAzOhwDVhKg13/BcGugleT9j2vu0hVXilgzFstmMmpCxShhDJI9vuHgeDmSLE/LN9U0wlMfyYJBW
uZrwTqLePIuO/yUsMG4aefo6lwRY2S5t6DMVVRS6MPuqidFjnXPJ9kXynub1dM2NAvfsZK+DSeU7
OD0PYUwMT4OvmQPN8Kirlu46W15/HBLaGd87MC74aO38dUJUZ6VDsQlpaFZydt99NHGqIzuUjhaq
v1my+cZMGQxAD1DOoYbjzVxahnp+NzxT6W4Cm41pZuiHJDcfqBDjqGO/vRmL6iuYgwFjye8ClV8+
31aU0JDXRzfM2bGPec6HZf7EvQXSvQJ47A3sOidHr60STffKKgIyRzPz0IaO+jAyb8WZ3SMpfHCQ
j8N+jrER8QSJcdlnHVUyDqbytYs581lsgE7WwbWC/LPOupFI4lo8elbuMeGkWvCCDjar7WUR7IVD
PjGiYeuxrdHMsld7iF3gey50+FL7u77jowzGf9pzrJVbAUux7f5+xqhfMoOK0tm8q3OWoqKrcEd6
QPQ5kjfGrUuZWM42aLPXjiSRZYkhRgjDuO1nUWBObtpHij3P2upgOXRl/1zU7rijRATlQ3s1AeUj
xRbfzrBUkRdgn8SVTu1REjVxndoiOEr13k7NgPJjIvHEaE+cdSnT96zHLvYTFnyuaZdXx3qOn+wp
/UOP8GKTnEpZbh3H0GCtJvg80g2bFnM7D+Jfavi7ua5mRm8Nozq32Zplc63Ym207QhFKMIGITqot
PKBdVwzfiwJgUaZMf+xw+p4SzH+IouwMl5Q9MaBq+PG0A/tejAKESHJdbN7NGjYwQKZi1yJlCBfS
2TB6rCoIEwh44x+5FH9szhKQJsF2mTQk7Cyh87KXO7ODu9KP8yvDuY0lyj3TeREpfqcl5lbfTNnZ
1mXONNinE+a8FoPxF/G3gcRQ+9aqytKNZY4Hn7UHy5ON1Vs0I0X6IWDl83xaJoDPQO8Mi9AFJFBr
+ANx2H00msExMpilN9/GJGAkdVdxWybT0eneG1sdMNwswXhxqExRs620N4z71vIBJkCTX7rPoHB+
5lF/iNp8U834LuRn0Fl/WGI1bsA0xQIXXsficXBzhjpEgbTYqtxeysgyqJlAf2RvIkN8bNjb0fE2
wvH8laxoX6oPF7XRRrKqRueE59XHmF2GIFIrbWLgcagRRya3qFoYA/Tbpg/XyuC0jY2zPXone4jp
GEdaSDQLqwyKhM8IYRPnlFr1bnaXz6B05sjh5a58yLSZ8YUYUyEWNcLITOD9W4SB+9ndDPyec8aD
c6SsHsOPBStbdIrbkKonJVR4zsxmzwVN1vVMgZ4QFiDQyU2t8WDo7qcqldzUXW+uqDafOic+uv7R
Edc6YXpjZfY5To1ia7YUnx5ZFPTAKwAPEwpqWN0OOkqUgmA5R5PnobFYisT+vFsCel+R4DWwTqit
tkITXsISA+3zGeYfVjws3JHf4Cb23O8e9QymNmpWdyLTu0j/yTD/Z4/GZ6dZCqVBHVUzYghzwi81
Tsvfqhy4/exPsyaGySyXIzK773JBXufG7jfq+33sWp9t7TwHDTqytj7diAn58m8x2qd0eU1Hj/C2
udv4lmRl/oOTDkq1QA26tP/oHmi9HBZ0BRDcgM9JZhbRUE72r2+lBE+4thqXxK/AJ/1Jds8ma5L1
onrow6kfoGHO2T4AWBI8QvYMzjt34X+wcpgbArm8LgC/qq17+hbsdpDBVEED44/ys7YDdNw2+im6
mat2NKWDB5AlK0eDF6E4ljWtyOSkQJMHTXZWru5jiTMp6Wixkiw54bn1NN9Irofv1ES4W2GBXQEZ
e6zT5F15OI6alkTwahAsFQKULT1UBbdGhF8O311l6m089e/pxOEXlu2XFzf344IROOh68LHgcbq+
O6Z8Su7MlZVoQPWY6CPqe5YcQGESfvz6wRz9O0Wf7dc8vy0KxxVeknfHICdp5NeHgBf3rc55O1KM
ymiWTrMcH6Sm89Bjd+kbxcFU5fvQZw3UxtT9kg4TZ8aMoyq/LmN81bXotzpnPpPP4q2WJAnYNmFS
svL3hdRAR1zSEmJkxCC30CPMq8DhxqENOirUsJwVPWGGCfpyWxSgTuDwXV2fzI3MQkPk+THI+rD6
cAiJMZfiwL0MrNP8jIdy3lqqB1Pv8WRMdiMPed4D6dc6+aAmwBkERM7H5Me4iIBXM4dJR9JLMBLD
bZryMGGmSLQMz2H/nPg8OX2HEGhBU6hwkLE16v7GSfOvypAqKe+9N8sRDyy3Fo/1YanCS4VPdxWY
4d7mPdIIZ2zLv/Sus3cE6H315gC1RDd3u8ywk4SKXV+CSEUOLP7zEmhAZYORCigxLfcTq7O/1SA1
VCjBt7NhhkOl6aP0yPzGJxtKZea9itMTU8VhV5VL+RRG1ehZ+zC3Toim4pVgdcnqT20Kw7zKBe9M
ALtiA07vphVNNvmwpXAk9SXg+0lK452Zh2pNJzKLgcgpSqcint5kGnziTuiEyaaZ/yN7e7WpAWlR
RrLF5mJbFen8Fwv1V1zHn/nst2dfIoPNmgUY22bWIz1IlvEGCbNjDTldrTn7tguEFSgfmKMlWDNt
akkkaO0qxPRzOx3zsfvwLPE3nvz7HF6zKlgfTS6Qr5C3ohmJIPLWND1rlTjDwR/LN3vmQ1Yt1zx8
JlSxD0yleyLkxnvR9mxsaqDxM9gEdyHeJUz4SbrOi/hJ0m0cJPcB8rO+mK9jzqiwY9Dr8S03uOPW
XUdfngxZpD2sXAAP7vzWnI6ycMlMDLAI4cF8dDAfJQx4ubVqi7rI9Vn7eBAmLbvm4k0oCqjw1nb8
JZL0YHpdBvjH+Ka1/B5DOFhugs0+Kfm39bGBK+iGPKuar7gVxqrliF4JQ/yZRPc8oKsA2uCsCpey
C4aYvxEgnHLLOYxLC/1Hs2to6vAYj+VXNwVMVLt3vIHvdhu/JRTRL0qKfyVTCMwmwdVqxXsWVHhn
FpcZcTFsmWts5ya8BLGed8zx87U/Nvu8jr/ZTnxWqrygRo/YLCwrG9WCzzDIVE3FRBsRa1a9S4xg
mevUdDEp/6w/HWmxHrL+WE/Bbmy8vWakY9K2RcXtx5V+vGrczD11hbVT4JegsBDU1wRPSKaO8bDm
ZmM/LE1SwWpiejTcTosZvE44R0qBljIqUOkd05+4skm/clXPu4F6tfIe7dijRs6vVpCd4Q0lzD0O
MbivVdbV1AohnU3o1VtMSYg/jCSKs/CrF6zFb80ZuyZ54xeJ9se4CXnC6gZzg7dE3dBsw1oxJg4R
3veYNPbmDPkbqluxWyBiuurM9vRPnhqXwU3+tNzGEfN0pnW+ene0p2/n2qeYq6hxhh91c8knZ7Pi
/GjKf/10kAbFh7YwOdkOE59cllvXCnhJ/eVhSoA7jt281k7/Z7Jtfc2aCoFr/llQUFC2jfU6NmdI
9BTVq5h52b2b3Yy+ddT131TIe1HoP+PIVZy/ZghZDm6Flst3WwYfCQuHJRyj1KQXK2STbnqV7cpk
frFQmHJFvQ8iwdDMqJ54GSJmWMIxZQzBJ6VPXhd3e+EpckrINfBMcDYxuq3KcjaTR/RT2xErYrYp
xbVBcpD1k2Fq9q0O7Gnu31FzLGvDTc5BxjR4Zube1zUo+sr9qMMeqpphrS30XqvUC7e6St9ML2U0
MjBXNDygaLIgo6l1yvXilu98Otu0judtBlpAmeNLni8fpVoIDBp/LGzTckQgm+K3ug16XdQSUWKV
H6xxodrEJWFatKeRvSzRqEbO5OkllwaMUMWx5zIvR0/usR3iCBe8QNxwMQviXmx71/6qZhvOlgwn
+AKKYpWjcqLrikwTX+yEhEVUWXlXmIv3dPubK8CE8gROx7Zy9QNYkKcQLdsACwj5nlPqS9NWT6MR
+99pCssG9c4aE/W4S0R/22bzJTXOdT4614TBRx301vM46vLam93TkHmTtR+TtL3+2rVCC7hQKXBT
CvQRwOamD68tXvskrH8y71sr/L6SR2pAOvlQcdIio4MeYiDAnjuLUFtDhgMIE+TXKNSMy/+/+DCA
moKj3BbyDvc42kPXK/8Ookq2KSXn3zY0KP+uGK5qZowY+WUa34zTKv8ztOFRTen8hs7hYrXo0nzV
9pvANDEV1o3FMiXLXpQYrs6S1id0KOGVgdO04V2uI0B0PJoWStqkKwp4ubXapJPDAJm8KrvJJAKa
8a6rCgbijp08JKbPYvlmoGtvzjoqwPsJeObNCaKPidDlgy+JlcgWaIZeNfy1wTy0jYhfGqzuEeNE
H9M6LYNTj4uEvSAvVsr8+PYNLIZvEU9Sx7hcX3Ih5vemXbcMyTjblses4Ar2wnG6z2bLJBne8U9J
jukv6+zl8F9flOfBFljioTpTU9Ir2y9tPASPZRb8i3WQ7TufQLtqAMqWd4P5t/T9+NFI8x5oEH5b
lwoMghKfnZGX98AjHNrM4N+Mn3GVu9K5xEXn8U9O9m6R3OXoysXVy57rtsI6PRWmZNozGS8Wroit
9G2YL5JpTRnHcBiZjbuQkptpbneVEIyzO8t4XTigVkuuq3Pg1BfHzkKwfsgvzVbNqASSaWM0A6mP
SF7IN5M1H5UBGyO8YVcV3Cuuu/gZWzl7mYWEDjenotcFEY+LK9Zpakg6qWfeqOCS3zCvwPLGVTnK
o4a4GP16C3+/BOZtiIH4b2vhkrujjuvXE8fmr40O2iQeB58crSaznjNTcU3gwt36c76t2rA9zqOr
z6bzaJdh/6RBOFaT6QIiWoNG0U8O6WO0CI+/f+nCeImYQX8Xdk/S3Zy8luiW4Zm+juU4v/uAWtvQ
8k5hOvAR+3aMK4IL/tgG9r/fj4f9no0ZDlvJfs7D22Csludy/gTsR45T3706rbORZopKSjg7p0/V
I9ZZpag2U4RegAti8DO+AKCUWKdftGnl8Uh5ujq2hgnsrqdACoeYbKUC1fVc595pbvl1m6w8DT+/
2nrMr7QI3e6/z5wztfXGGuVJuuLsLL24d9z+0Rf1TzlnXJGxRKqn0Ma/ycK8Z7wzP1QE1oOTEuFL
Rf7ZMOHUnHzj7vdTzSwYrVS2z4PR63PfDyGyfoZUrSrGs55jteqqA6XHn2aulpelY99aEMWYoEx4
r8Vfytfhpa+m0+ihkkyha7NXQ0+uQYa5wpTP8+Qt0e+DklqUkLPFeiatMJ+12J4aFDc6tTd4T8Qu
pvO8Ry8SREOAOiRthr/dqORXkHpvibA3Wk35Pulce1c3LdXN2F5n3F6RN3UtJOVg2Q+mFGg28orn
PjH1eXLLNzG1M/BU4AG0MgTfMGZ+zEeC1cvuObTd5knZC4dfGsLV+kUom4oxHF6RcGWVYuHocazI
YV8su8xAgJV2F8dyyV0w+nJvl+BbnNEJTjq3/tSla5/1hJ8YmSbABD0lW+UiT42BE/9+YQ+Y7lvP
eLMCuz2FTsfY6/an2J7v2gI5egynGWLmNDJzLgWszJBlPl8jFdLpjzpV55LqKeTI2Y9V2OyHQVLC
zmSLCI9aZJ6eEyRucBABz+SGadFsc4QkrvkwlOzFoeRdfr90HsbqwWHkhhNYXH2W/Bc1is2SIFNx
xrR5YZHdIGDSO0iOIzYu6zjn8CoCv1qepiJbDpotCQOLAGtE2qKccap/I8QxTsJHxlhE5GFDXhVO
gN7O0X/mAnyH9DzMHalzh0uE/L1SP6uwwVngt8ZHKRLGXsFE3pb+k8+OPud+V2/zICGnM/cYgKXe
AkuyJnCqTJv6UoBpXntLUO0Ne6CzCooAQKMmBzkz1GaJkV4o3eT33ILmA9//q93PFtO6Pts1tMAP
dBc3xz8YX8iCYG1tAw6h5877UmADKLvSewqzDEBgCQrOLwZ0JDk6VStvYTNStTPWUqTSCHvt5Kzy
ehknEMTN4fIfos5jOXJjC6JfhAh4s2V7R9O0MxvEmCd4V0AVzNe/U6AitGGI0gxFshtV12SexKkW
X0Q30sFZ7FLGaMC40KLgNSjjH9TSVReJ3OUym0t1KZgx7uN+MJpNnuDbqrQzdP1QSLx+jmRhVokC
zoJ+FsrW2kwL5akHc2D9U4bbp7eKMUZnx8C3LfQElmP09/VDttAZQ+LmsUeGm5r2e97pASubmCMB
lpMhmw9PULwlQdqcch9Ukp8V3bk0qdxsdzb3biItXOXwVjEqRi8zEoR6TLOD4S8trHK+OQWH6cwo
6zVvw/nq2fXZrLvxpRB4jDRyOq4Bjlgp2aDFEHGdy/gDOSNi4axHo5Wlp8Qprd9IjcARZR+OHxwT
LyJJOS7k0Vf5dEp8+dwNYf0oI/HL0kAJXwIpaOOTMy3nOcn+Z4R2cmrNdjyjep2e0wiMSbbwc1ZB
+DUr9JEWYIDUc78/hFP94pRD81SZGcl7M9GSAQInH73hj34EaGAZ8+9l9pkCoTkUgXI+nWqhNm7a
8VoJ8NjKuPaGe1UmGFIPOCRp5nxIxuo9zcL0wP4rOgddFJ3XfzIHk3A8qy2PcyyPQyK7i8lU6/tD
PQmgWUWZ/hNGDIlDxp5jcLQi86czyWXXC+jnJcL/i02/DF/av64fxDz6VyZXT98246pcluN/hwol
cLD1S0xtzKiU+2AY42MAi+r8fZkASK1QOR+reBlomWKRX4KkSOl7ZyM/o+uxd3gwHEB7rnNhhelc
1k+TMs8OrPSYjdTt1dMfMNKSzGpnSC/TCuYim48byDP2xrrhQxAVXu2CKY0Hyfaa4wRDd2nCBfan
sN+ntTEdRrfbmjLYl80yccq009UPwulaz1EpHwIw0x2CQUwuxMQrjuudMaP59b3+TkEboKzcrZ8w
3xnuqVL9sUsIeWjd6dRGwQA4neKzMxeMuw7bCx7nnie7qndrKdwofrntcM+wDL5GjJ+CuM8/EYWX
AOwqRUvj559NWAIYo04+WCTttiQsMaofHtukHx7XT404hijcV0/twDdZOKxF1leNnrK5/ffh+9/V
qPCx37INMw8dq92LBIlwXJbsqXTHgTW6LpsW+oMbhxvVK4nzUrmsJlzP2VQOknxTVx4o4VArED5f
6lAFj2v5vZnGvysoojHkM1Dh7jBUrf8RVLCYS40lSAJi/5iR4hmM+JFRZS9VIfaMTbNzKBOq4GZk
zppn9T7s4+wvfx20asjyTouit6WOlqi046joqQuNsmMj6ABp6kT/VIQzN5ObPuYg6kCHJOa5QQLE
YvDeLWjEjNgmOyzUMsqudJ8sEv70JzEnAUWR8bOrG5YQpuQ9yM7qRxMU16Vr9/kQV4+WDpzAYsGZ
Y4cvbBOrc57CCFeeBY9mCCt6/WDCsbtEx9YIx31v1/HedMrp1fTZGwd+np7SBO2Dl0ObGwEyBcnw
BIaNOywssXQ4OUuYwpdvmS8PRh3ayLlZ6lhKtIfvk8dSvOumbTik6a1ITAT13ZAdcYS7W/wK9d7r
BPkDo2XcjGCEsVyKP0NPlxJRR7zJuYt2rhWWV9tjBVJnHueQSb1RpMnZzcY/TXwOijl/WSvOxinL
A5MduO827fPEK7fe2IHjwAJT6Olq9pQgrfmRNMTmziRoF3a4j5kKjJvKA7O+tZkD7pYujsqT2SfJ
0fK8S4bCm41H2RwnoN95GVjXWhvX89JN9vWIU6fVn3LvoVhbnPdYiMsoZXSMSjsE5EoiB5GBfrRN
QexdcFZ7DcoHW7OFq2pnqwmOfB77CEsWOHRsjAnEmiLk+Ikz/fZ7rSyfFZpYXfE7w2KeYrf8a9dO
8oT6nttVv/C5OfypTe/JdnvjYmYpNTbxkaj5GZSnLFIGkOQF4lHXb/gVTHMIg3T9gb0BEcB6tGKq
//dotWPnS5mxCx6cEp/NA/kSSU/SRBjCsE7xh1nJI7E0y3WtBwIsIejraBhWnkqI62RHsE704GPZ
nB8yIca9kWXPJlGuluOD++w1DZ5eBJHUPywAkyOydcxtVuEekqSqePVSq7nW/bSbG+kfiEf5579a
EM2YcRsG+ZETBkE6e+ZfYwBDsrQ7zGqDLfcNArcHobEb8eLGFxtw9S4CXgt8SCHPT3UYo0hoqemw
Dj1v5/PkhuHWc+ttUMD4eAAIHnoDi++cjULqKhaWYx8/KGxWhwx+DD2mfLbKFk5OxcuQLmlyCzDP
eRmM0nROf45iZGdcZbBq8BBFUyNvGRfwVk7hV1AFMM766dG1ePimuhx+Oka3VWF5psa23hQTzZe8
lTtGwUMciRcWa1jYErGc8mXeEdzi/zBmK9mJgYBXlBAnyczlBS0jmPOOW6kT+HIGULAlfv2wYE9m
RYkD/kWgcouy6NBo3qvHOPYBSeKfntmYlyFteWhQsECatHkiVuqHQcGdVx4PekZF8uBYmIEZefon
doGXcB1bsEllUm3diHRjfVwZw8kNR4kSPrUvboGVUA44wqq2w2nNqEff/vQM6fC+wB/08Dr++7eY
SnxNRV0/9x3/Dc8vIuON7Pz62KWNuVm/bStkrZ5Iz8VmDmuCoJ3byOhy893ewW3IjusDvzhTogX2
p6znBPXczN9+v+1xa2+dWXnnwo0SGguIPUXZ03zm1Wm9UwZ+MbuGSILERWOHk67FZPIsMiRedqa+
8qr3uLDi6EwC0vKi7Je+DNG7MhmkFZ8QFOhAJPxI5Pnpxh84iLcd2CTReOXxLgEqdYLSCYTDRS+T
9ulz4IRw2eLyEY1O82jhQXePbh+157lOp5uPIxN4oy5xxVJ8Zol4/36ckzEbT0SNINhr3WMc28G7
aqHSYOX6vuOl1XibKTfVwbANb1dDTNmpOCCilZkZuRiiPzM2ufpe2Bx7SaG7tuVYH5ZyhKuoXrjR
xEtGN4Kxg5Vs3/Yvc+X+MPIovdbuyDMieu9WYoQC8iMZ2bo840kmTsG4sJex8PAlxIusmUehrV6B
PrEmULyVwqY4jzxvmyKInUdaQqS7aW+fk2xxP72aoXE0n9q6rG52g2vTkrAB0B1ePO5RApUYbs0D
f5mZAkNnxiiKGJvL2lwYVXz9vpf8mJKesJvd1Cl5n1uz1zv28qN3p89Z5Qws/DF8GYlgXu/l9UOk
fAxQMwkSURl8/Fd+2LPL/mcBMdFDGL4mMadHjGqQAGd9ui9Y0raqTlkhB5xEqW99palUr35ZPH+/
dPaIX4uq9b/6dXGxayKJbsTVaxmbupKAWf3F1w+CYJKHoK3znQ9H5iqkpKoDF8GSrsWDpf9d7PbO
Mc3K54Jz+YnJByjVQbSbdRThyJDkFoYO3OAx31xk4t90EeXg5iVXqgqoP4w2MA9ulo17EDVPosbB
ZzdJcU8Qxvb0ymGp6g/Tp7xMq2HAFaUopv0+ODEgukD1/qyB9J0DsFbhg+GEwymYWdgArwVVVV+r
GbSEOyXJ5bvIzpGuJTNvWeEZbwbwyrPZdOUHhz5kMu07NzqbXYmAixIn7Fj7xf0RK7Mm5xP1u9iM
VXHyC8nitRtueceCoZyFc63awNpFrI40CO2OvP83OTbD02hbMWxdq/rZA1wDGNbzKhfLW0OQUu5F
xq13o5+15puFkl5oHTBSJJLWFHfWBeDsde3spQHWUBc5bFXGXeb6CdmnQCMXZjsb3qacl1VhMLBJ
qLx9Tz2SIEWCZ2OQBK4/NXVIgMrnx8STCmEKCRsi653HyfdI5Kr76DA1DZs1x/Eug5E/GRmTky5p
olsdWvbdN7vX1sbjJDyKd8Y/iE89c3zslfUHOsR8Tcb6nmVmfk+N6CYW0LaNqYDCxD0edb0p6Dsb
vjpGixTaVvCQkXH0IB2KfLEMTIC2TTdCWgExQmWQ9+e0JVFOvwmpXMkXGD2TYwM6C8Ridho8OKn6
X9IaLn6xZGR/mYXgp6MJSzsrQEKfuM4XXwJCyzUSTqPmMqpqPNuxv1vfl7YXYY/xizMKu/goYIFt
mmqiZIn9iw8l5GBEApFOCFE8cKFr2zTAV2Ouwq3bRWz9XALbGpeyqPaW5LQ+z+4sGnB6MaVVWZYn
LxeHBTjBOR9H84qJW0DdoQ5qPFGcpMTm47YpDmA9lbYCRHeN1cM0KCdW8W76M2+d8sNOwFjjFLRZ
zMMtWy+JOCSQZE4UopPQvEZpjigsL6Mzy4plLx3265R8PvEbttwwg56+POrHTW0HuxFMwc6Zpfto
JM0fu5s7rgJ+NRaKxaX2ugOqG3Gw6Mcvj4WLW5NhDM1C8uyY3nx3vZQtuoBApVhR4x7JKXvXQ7Qe
l2JnjHD9GVFPz17/JzWc+jjMlsQagSVVKMM7N0AXjKGbn4jlwN+wZgRaJgFeCIqKW66qnzTz1T00
zB9FMRl7rwrEeRG0D0Ea3/yBrN3Oqd5AVOOMlq9sVe+143QbnlRyw8ewv5NeAEUkNdQtFWp8ZBt8
VxCBDsP6/6pic9iyUQ8PMA5IpTen6TiWAKCqMaYwXPIKvLxWEy16oCP1fGf9p9DOKU1s/zmZCgx3
ZUY2uoKOg+DDhpBMiiqAFmIcaMNZOjCf5t7liAuc6gi3P9oSbaC2vW6vhnz6tY5J7BkZJwWhoQvC
ZeBHKu3rNNp4T/VcilnF+LD+Qa8MyueS4JG5Nn4GSvDMjIyGSG3t/r3ARMsDMXZMOdwm1XFEfmMy
8q/aTSa798HxmFm62Pyb1iYGpkufGKKSUlNl8zPeMQcrKyFpAXPmbesCkDdCdxtrcGKe2uZOOZ2H
fouuw26IbYCf5CKeqBuICjOinpRo22s2Y+8V1purc9I8z4kPdlKqbWfcUkqZf8qw+R0PFBYUnOFh
IseodrA0D5AvjjH2lVNk+sWDx7eHb79h48hwdDe6kSDwVnFQm8nZMtPu0sI8OEUODJPR5anJOXrQ
lxllAP5Wp9At+IpwmEcFmCHHe41t+MTIuOYw+BsiBqS+whpc8xAfzCAdzmzEEG0nHXC9KGCBpwuM
PJ6rq1P/+4s1h9j8H2g+rGy1dVGcK3QyDmItoAMnQ/Ufxlgtv428EveucVBb6IYIqZZ57qN9ozy9
RvbyF0fLRgy3jjYzQVwHSpZf3TwCouimk2J8sK8mxOUh45ktlXhDfJ30PsqCYl5E9IGB24IKYYq/
82PEf2xY1CFsGTgEItbog7y7z1n8qqaKXmBiXxHGiORKBSslxW0VddWRYLHpuYz89lHGtXodPefg
45E9WvrWQ38tT33gnXNCQK8M0JzndpQsgmyqfmxXWy8jS8bK3pXookM9Bg+NcDWJXafRgg85Odx2
rGftqxvazaaps+wpMGAWN0TLeXrAIwI8HVyQ8SlMfnH0ApjSX6pH7nQOMpzdiLpzHQUFCrD5aS+g
y8yC/3HNjX3ObCd87rNWgSsKvpj0lu+CzYrh5eil0pFugaAeSldScUNs3OsqZApQsqRNKkl1Ty6G
KcAN6iUvruOdkRjepSvt5nH2q79W7c9HR1V45vWvFP9+x0bc/weHLR4hDiFeEuDqmZDmPvXq/hYN
OA7YDilMG3l7iZr+h2Uw+Q47cyLN1Oc8deiN2yU71a3PvMyzT05dTTyC5RllqHOyarS82NqWdzkj
6Iebf4k913+y/AikJ2BpI+8BM/sdiFz9PTX14KOZoAOg83BuAQ7o7aJvN0ewfZmawNkiWAa5WtUX
TCTLJYySdkfQwrVDl42pC8Mv1e7n0PR/xmT0zqVD/IQB2hJQiphuM2ZYzTYktVVW8Dlhpw3YWmyY
x0WVHHMXaVU64ktad6bJ4BSHIaFRtHstfCfGTU/H1plYEHvj0RxfC1/dZ5mC81eMTi/6U6u/50vj
oPedJtRaUiINFy2wHNWXJ7/lWvFG+dExztYCkghpbMm9bFmgtCsPYTjv6XPXNxHkfDM+dQZzFt3a
jCB6b2ohNNXoiHzgkbbxaw/s/BUQVo88raSwjZNrpzD4bNZ4wAX4D2XCYcLj7jjmY2tkYrNuKVqK
fdgKTX8Gsf5CPVZtUCHEN1JsQ9zBnntrFrDT+AuvfuO4uKm46aaGGQWbpYtyEvvigUTbJW1VHouB
bMNGLpDekkY+9VQXH3bAwTZ4Rb/xZUqoCVJfwg8BtJph+gornHNmD8kn/9t22Kgbb8oP1D7Yh8K+
PGC15e7qw/phcThGLbEwIEgnuSE3tSJ+wDirPKyelZap1Ib7B6QXLaW5fIa2UQJ0iaElljHEinAq
jlNY3JH8Iz8M+UOWNkrmQ/VM+u1xLNryq5PeAT1nQmCV8Y7ye2OEYXBJkfFfOTeYpKe/e1peCFnT
lfIBOV8sz0veINkGqZQn5nCZjXTcJq5wH+bBuQdNHB7qajkgwixv8MVIMDOeYiZkDMzy19oK099B
uKldEyxBsRg3myUJkvK/Wp5yAFRfXDFkvkL1N88ADO9RhTvGbN7BCDTPBG/2x8BWxXaqtecrgcbY
kbWEj3FigGoDdEWPAQA67piDURMbsJ2KFDlp3jasjPVT1jVTevT1KmOopnNdRSZlhjnv0s6jT/Gw
+EVpY+B0P1rKUZfapecemMCJiecnvvd6p9M3FneoaV+BgoXbWb9MeW7+8x9XtbOHo6vQMRSi+4Fj
EEv0GFibxXKZZdmTy6tvO4eulvTrlGghBtXTJFkwz5P1swxRgzMunr+8OZW7IQxgkOm3VdvW5iNq
Caah/KhzF7ytSGOkVufFQxIUVl3MXqhqL45ejnpBPp4pilnbBY8KpgLhziNzOHVWKkyvpmp/+Eta
nVGfBcA9GIwOQ+fvctn2t7W4U6U9PEtAfG6YxK9NQbbpROWxz+bOxXPOleIW8EeSIEY30dq/+BXt
OmQCspusVwtr/2mkh8XGYEQbQBHdrl8gUsDiyq/Cn8Bnx8XCpBTVeWgiF6chKTeiVDOpukOOeJTu
ozeCo2wAWg6m/1wwm7g5I/Ky9ReAPS94BYEjN2Ey7WPmb19wJXTacBA01nHt9FwkRteoFAObU+ob
e/xwY+h/fpXBuZ5Cxr7U1YY5h9sK2cBmMIb+HPf9Z+4R02lH/c/EY5fJIUOkUumEt6Qa5cHDBO4Z
8NXEWunNKU5ZxlAYopn8Mhf3v7fnZSbKM7egLrr/N/KNCZ5ofHfrL2UcR45W0czjWdrpi7mkh9G0
zccliNUtz5rL95BiybcYboxDq1m4sKv7H2OUfJjzHyHyH9YEz2LtHTjK43NVyuXIcAq5yDJ7B8f4
O4KjfJzyrbmEFD81s3+aY/wGzpCzcSnbl7GE+xYiOGC7gn9y0AqCfFqSS7pMTHC1MNDI+uLNrZfP
1CCZGv2EIMhipO0fbfqb9XCVpMstSII90kbjzvmMgI3od6gp6BpZ917w9ZtoP49GGVe/EPEhClUM
0/3mFwifHZPZ4CHquieh46G1OsQKSJ1cXz+BwT9wbDKnCcs+uMsdjg+nIxc07SFHiCT7JgQI9dxj
ArszAeTLYoI7NB5eE1Rhy2VkWnoolhFQLsFXO7xm3kNfZvDMF8Sz0KAp+HX7ZVrU74yeGWqWcccs
dHpNBhgTkT40DLeISAJBTeAEgJswyjlMAhZHO06j5yCpWA01hvOgBvvMMqzZzUHcnkowP2gCBSs4
XVcXIXT/fCbxwHDi+uwvfxLDwcO/TgO7bov913hLYQNubIV/vQvUvQJy8JRm/rkhhqd4yH+LOhxv
2MGyh0WgGWPgQ5WGLnqTtHO1hxOKHUaGsMpaajJsjdNzh5RMmVb6ZttUdIiGbqkHpAsBF0D60owe
uo7zJXQrAJuoNoH7RdO1T9TvtkeB4bLBv+QqNy6OeZKE7u1ZZpm79STVU0BjGsrnlLiSJAOm4spt
pmUAStKON+lYHjKt+RjJOllkPv0OfWyFc/g2A3NE3u49ZTG7J9M0xLEdFa8rc4Stmup0j9kOv7J+
3hFnHBE3loS0FpoKhO7Ak+HBX2AIytGc93FYWahB32xZMj4ubGBWWAszhgChD3OapvthxcMz/sGL
tTaxSUgum2810VMdYD8fHeZWCe/upIpYWWjleorz8jIKRmFMbZmCWkmg9l4iPoh9WI7GqADts88H
ABxfslQecrc5K6RD7lFLGHub97halujJnED7yIIwoAzgu5eA9kksFPERFptjYxQ6dhjcgn5a3FY9
j9Y4XWDEqr2Jx/FBkCvop/m07xlFV5vPpMIM4g3l9JL45YBUDnB82Zln2Ka/rTEpnzKPl8xgVaTf
0bJrMvKo2PGKtv5qUHEcg0b/1vox0o0rApmJ8HBgGCdAbOMbJo9kK3r1M+AE2NbF9FFni3GYbRy7
5QCr06h90KX6rbxeZAlc1b2ig1gvi4IpIJZbhlNDJ8EAhz+WZeQFcVCJfZSsgnXRYirUtuwTnG8N
SxPmy9Wx54vVLtFHG38GSMf2YjblVm8y1wEZ08XPddi4ROQoVqQ0EJNKqBfboHbHQIgTVxF7i33X
JCodXmpRgPBtUw7adSlUF4ibwonUyimPcrIs8JfnKSNrHPvN3l/tc+B7zYcKL0/SzD8jzeCLxH5t
XYxZ5yl01J3r2IeOJXhyg+A+BJA2oB9vclM8BuhfTvgmxRW/2HbSi45uBMpam847/SJCvrULGnhT
RqOcLuvL3Tt2ue14d78af/PSQ7Jb5wylfWYNbpbuA7OPj7Zv4IzMw+aT0pf+LOrz02CTgFdmkXcI
vIFUPQPgwVT629iW0cV0fjrgrZm4AywC+1efI5A+sWvP1N09oLIVMR/MSYFkTM8jTMJKohxl/EyM
JAO47tCVQbzvqgykFlsKI4poroMsuiUO4Sgzg0BWGqq+kMYgHiQIynquo+821QsD+5lxBqbEhOJ7
mgBncUUbCBKPLH6Nm4iQLDM/nkxxQFFePLeZgM0CB/7EczmTbJa8cv11uojILoO3/BqdJn1dwFG+
zBOsQIe0oNP32KOWwgcWPXYEoDT1noSm9sPRseJYlB7Y+WZXF2f094KmcMniMOqRFyucAIvDFWiX
kKmx53QA97rutReWXrG26LXoVy14EE9IiGDpkAF4VfH8TzPWcgdOortDan73qsX8XEhFLxRidFDX
nL9l/MujsFOTr24tyNxbVjigXSwUMIZnPZbk6I7qTaLu/FoUBMMJsdbDKn7hlXiLJmQ6o/CYI00O
lYdlvYeSkQMrNwxfEeq+PPOA8+mtHBOIRyzBiA9NJm36BmbDd4jKfHwae2xd/TzFbwwPULCPGNPp
Nqp18udZyXnMZPRdTLBXjG4QBREUvY48D9s6br++MwLWYiOwdSnsiOEO+/qBBM9ok5PR/iB7w7ta
dpRvs8XxNopp+75wgeuVczCcm7YUpH1xZaIwBGkOUOAkTBMOWMO44uyLzPmkk5JcFsWJHxoJQ5a0
y3EcpvbRC6OPzBi/EDLvUAWUL1BCw0u8/qmu6VwuOQqcpehe03B8TxJBnBSPMuyLclPqznaSpQ/E
oJ9OE+51Ryn25RQgiEuoniZUcce6t9A/SQ8nBP78jGDLU7MQBs8sxzyFWM83hPgeUHEXT22fp7eS
wBqQQTsxTfN9trorJNLk4knUW+0wknyrq+AaU1yLNHTPlxrPS/OLZBRSVIjIM7MKXJwM1ZkapqSB
PRlopmf9rh5ALyl3T9DjcO9z+5EsXf/UuUy+fCzQLHq41YbSBzGTPGasaJ8YPyGY1jeFSFL2LKOz
0xuNpxpv3hY5MsY245/StwwYYUv/pHhSu8GPz6pEr+OY7u+m8wgKG1BMO7mZfLWVZERB3oLhRR+d
my7nGLgMcQugnVbhZECNuaWp/FuGCD57psFvtWP8M7LkhV7g/42Ca1O+9PbSfDaStPe0799FBF+6
WGznU7Yhuv1pwKlHlA2Bv9xIa9mwno9GxEJ5adJq56Wh8VH0DpN8OyXTQs80naY7rBBqPCXwtGPN
Xdebnc6h+IsS7Pnct8UxdJH4ra1Ob7WYs6rQQk7Pz1fasQCTiUsrw25GjtSulkGxnWOTE1+3fpZd
/RL8DKcahVDN42kVxbwlj6T7EaGXfbgxsGnuiMoRJXnNuPsuG5rSiFgYjBByrOEkBOmZyagAJ8fR
fglhodRUZvv1zSZE8BIlCp0YQO+30eqqB2zNTwMAa0Q13EM2Ltn9orfjTeb/XX87vmC8XCKZubsj
eMTBowhc9bGMdqDC6UmQr+FsyB6D7Xpe93ln09XpQW0TZSwuvMF5R8UOiJyAQkYu1mOfGMEJOZ5i
wIhvCk+e7llQ2ZFn0GTMoMIx2pvEJT74dknwzlST09Cn9RNy4HlnIr28FO2zMFLvXqRs0YMhfLTs
ASZh8Efo9EM4MemmEth3R58kqizScSQ4Ye1qeMlYOxzXTSyCtZPoXiJjeu51hyey7sOa6isVV/vD
bkk/xDSCbLur6NQA7gqviN/xHLLen+Iz80OcWGMgz/0MMyebG9j9OHeO8ExIGPKqrxjPmEmy0BCh
wulUgE0CLyXu43b+GTgkgSGgJsJzesjxBx7GRYF5yhlfNprc44F8d+KQradK90uVGBtpCfd5FAq/
XtuxiqKKSl7at8iOQacIqEnKh6KjOu2IaV8dmFp/HB2Xh7CFYdBYUYUFVX5e3wqLzNqL77Cat5ap
fJoYFzxMTXbt+t799/0+LqlxZiIJ9ScGEOzT7P97VaP0rDYLL2sHdgdD31o6cH9XyGEcNEAtK2Wo
hjwVbsDmIZqZjo/5dDYTiaw6a4F7eiCk1rcIw8fmlIKjHlLVwgn3v/ylLO5t5OV3GU0veoZO7ERz
LUUXn4Yw5fdQW6/KdNRnYj4Mc5U+x/mLkVTZk1xw9JXFElwzdzgubesAPkROA5VaveIQ6VlA4VAr
gSg8rO/y7+ONBTAKZiQzXCJvC8nB5I9Pp7Fwc3Iuxc6xxvRp/ZChqBwC6OVQ9FzQ0FO6H9Dj7qdl
IO8raJvTSDjpNsJ9hGhyvq59RtPFx7oxuhvbMnouE/6cVyXuyRXsDVWv0ncLqBNRKnwTpH6sFZtn
GxEEs4HJxVw328yNywN+R8cWw1feEeSVzi4CAmWogzLQnhNRDYsugOhaj9p4UqVF9ZnWzXMk0+Iz
rPt9ZqGab7PceS/aAuwEaeKb3kJfhFX1ExdBte1cNjhVFL5kEQuedaLkRhE72wTFEcosGgPo004S
m6eZm5mvSGh1rbB8UiSCX8Vm2QDLr4m1dYOlP9YZkpgNYtJqfhcqseHeec94QsxVuo8I6dGIwVZb
vXOfkFwcWb3mR214J0TGItveXHY0AQN8fyO8J+VwG8DNI/HCVAnbD1TB7DLBkU5KKnzlRx+9n+zk
7JvHPmjf/Si0bl7jOBq/EgTnsZheLFlmj0KK34NBdqMXps19shnzRREgcsE2mQnN7zmbsNAEy309
2XBGpYRtkx0+uwOQ/ZFJUZpFoOczp73927YFgX2e+/Ajisbkkzy8CXt8yLXawy+ddSCWNfS0mjiq
ThWHN+0EAmIRsX4DTpt3xx6x18UqrFvjQEvvyMZOYqWO8Ar+YQRnXjLcCDuBc2cr9BYhp5sqArxc
nh0y8FwSh8G+euPENDRq1VNXM2rFBhkNE/ZozoD3TiceOirLKS3l1q3s+fr97K0youNQshGIZJvC
lkOQWdMPbhjPL9cCigZjCNO8T3mcnmtZf5LmkJ7iLv/NT5O+IiUaHlRu2ZfOD9qPgHnzbjImdO2K
WsCUQ7kz7Zw86nD2Xv3+udQVXztF8myE6d4bRXYPqwXmiP/XUyaBF03fvwRpJXZGlf0NcazeufnZ
DjpmeYBMwr1aN0RmZhAKanNkT+PNIDBURV7e3AfbvO+WC/JCWBtLChxmqf64UfM7yYg8A+yJkns2
1fQw9ZW4yK5wr/lgXqyRZFlMfeJ3yKq3Sst/nKILPkEP0yvl/v+CmYhxNg77KQAcWGXtC+FCoOhu
CJEUfRW/qBql+dYS3AQ4rQFkgN/YWHoniLWmuME/RjYBYoih7IAy1Syd6C3uKvsImz1AG1b4F4Rb
8DNEGX6CE0Ow7CbpT1Ma1TmyoAMpaVW7QkmtV3JBzzRZc2OOnm8rkwU+z0F+nyLxFmqwihKVtXMn
W10FJpG978b3QPgV80OoFrIykutY/s9UGS1xOjJm+H4ThwH0WzQieIMS9e6wPb84LT6IJa3xAA/d
LVOxeir7DCJZbSz/lh7CQCK6ruzwPTEllWl9wM8KuZRJ06nk2zxKGz2oNO3syx5DRlFlVdwIZV4+
4RUw5qRypj3fKu3+GBN59YfWY22ONaQo2JYh2nk1A+whDULStzAyayimzLsGlbgIWJrgsU5wpOjP
VFXV17rAjUBr6n00qEi3vsuWERxUdgwWNEFgp3+7YUBE0Tpv8VP3uub62RliTtCqZlnQsNTZq5nJ
8NVNMLqm9ES1KL4Mr5huqYb723g6nJRNc+Iw53ekbI5VGi47UccGkBkeiLV9yvs6wQTTEAdTkaQ8
mfZ0U2y+ACFVKEPWIURc/ipWOeHgwdQYo/Liyso5NrmQFyc8mLMk5kFPHzmfHXbFIJp0YU986Sha
oCj9RHmr5DFzpPnkudHHwgoVBhRZShbeAzzMYCsMKd8K1EYk0nfLZ1JEIBj4s+Bv6B2nxEDx2SO+
iZIayWbv7NnmWz+KjHGsrMzrnAw/Fq1DHB34ZIlnOOcp6NUbDpZfA/LMHdBgzPieND6mMTgnLNzv
SrYbZPbYq8Rgv3DTw9BuSrbrVZ8B6lLnGBcW73NJ8oBo7F3MF1W+nFDtVKdiLbWtKAu2jWiKux1E
+VNUCTwv/2fvTJojN7Js/VfKtIfa3QHH8KxVi5gHThEckxsYmUlinmf8+vdFStWVUququlavF88s
TaZMkhHBCMD9+r3nfCdOX5pv9NvG6xRBxq99GIig2FqyQl/THIDK2BbGXjKQW0FJJPYSRdrGu7j/
QkcX8EB6dqSkVusgDIIzG8M75RhG/ob0ZqIkdmmSXnf0Mo/60oWLVfIJ39Vi5Rnkakyn8/dB5dxG
3k2aFl8YvQxXxuAwLJ/XsA/mPTWkBQu8t/fkmI97fOjjIp93NAkYSpRMz+s+67ffW8iQ+Nd9J5gE
pgBX23bst07qjMuiSMJlNObF1yEq0dGE2ZPfNS8lA9uF7lVyF7tGdI35zV5eWFjWe0CkSM72VjBr
JLakMitAXmnzFNfNXSgadLmXv6UCgq85pgdrUtWaRTFlkyaw0SjEvT8W8hE5EOEZzPPg2mUb5urO
vpZhsKRxmT866SFJia4nKRl9nHm6pBmgrWQGGdRvUAFvJwNHRjcL3ibsLCW6FH4HDI+e1gUCKfoH
NY2sWEK96qoUakivzxa9mzXNkQv4FgbDJem2zdx2ixUOPDP6+DhEHeOftDGkK8ZrNQ6NjuiSurBv
5kz1pOd295K0HawfkHGN2nmuPCgAdU6M0cwhGr8ue5UDvtGF2AJQIDlGY7s6fk+c+4+v4/8JPorf
kh2bv/4nf/9alFMdBWH7h7/+9aHI+POfl5/5r+/5/U/89Tr6ysmr+Gz/6XdtP4qbt+yj+eM3/e6R
efbfXt3qrX373V/WOcEk06n7qKfzR9Ol7fdXwe9x+c7/6Rf/8vH9UR6m8uOXn74WXd5eHi2Iivyn
3760//bLT6Z0BBGF//HjM/z25cuv8MtP9+1frt/qNvqzn/pAOvfLTxwaf2bG4piOpR1FSq1Hlt/w
8euXzJ+lNk3b8ziHw9HWxCXmLBjhLz9J92eptDQ9ZdqWFtLTP/2lKeCyfP+S0Mo0ua5MBnOC8L+/
vb7ffZJ//2T/knfZXYGftfnlJx6n/Hsio0bxrR3Xkib/h/rBFpev/xDZKYUm06lihNaa4yLVxN3n
lxX/9od35bdn/fFZTO/Pnsa1EUBajg3/9PL1H54mwgpUDxIAi4Q/MpCGC0k1IDlASsLi52RR2ilZ
8zmLaL51IzLDwo5+0G6mQd6mS8s0tnARMPjdhyDj4nxfEHIcX9lmsklaZuAXuVSBBJK84axYlNhm
p+rEtnGRldL2rwlANDYOxBDgyAtViZ1LPp6gzfjPf80/eTNdxMvK1dSsjq3E739Lbk9o9JMyV8hk
FgNCEiZq/vjxz59Emb/PLf3+mblSC+2ZFrQeR/3hMwvgUioRad5MFREchO/dmpF9lzhDdiD9YxbV
Gpk2DmP5VI36vers26iyCMg2ObP65246u37wiOOPwD3czR9d8Rm7jwPZkOh0VljKluGFX2k+V8CH
S87iJJyqQm/g5K29gZZb7SPyf58Z1l1Q3Q4lg/U+D6fWtjYdus2Rd5etb9Viyslqd4m+cxVgStUN
n3aiVg28kigxtl2UHRqfDhwdMxj/dEu/9r2JRGFe2hMWWGK3QQSZoEkpExj735PgRpQZbEgbkf80
0m4GlOjRgq/lFsFwMoO0wcQJjEcQhWJFn0kEhYnUGaeke5N1u0Zp6u5TNWEY6xFPq2Y/YGVtSMDL
Q29hgP63xYesw2XewpchrGdO8Hly6nCttT+Ra1iqFSyBgVZVg8sCE2gCR7yBRZKAJc8Jw+67xxlu
vjByfCYfxMbs6k7RGDM3cYDHuddUKdcpc8SqMtZzf23NH/ZowBvh0B63JzMsjxqPhDzhFF6bDaLz
3t8TArnMJZZ6cnNaPpueaVkSKwoY0hXpTA2I/cfYOZVWu3Vpj1NobXKvPBbqAwz/0r00YYz3uXeP
qFfQuzVraIOLkM0R0SBsbkwt+doGt/dezD0yYTru9e6CQMarstMupzr6PfZYcSh8mTPez/rV4QOW
mAVzTP1EwzSQPjnGHipucHrU1AS0alxYusFxRh9uTmdzlMB9yW6c+71lDGc/nI79pBapDZAfLbY9
dKjdvhLtsyga8GTiFWzFIpFcXe5z0p00EDzN00/2auBXnNGKSwC3mmfpZmo2G4koE4KRefOsbpBu
veQFx5/C3jB7XRqzvDXNACEX7CPgPE4+r73IX7cFQ9TYWGP02EfAjfMtb8d+RLrK6IU+HjwzEMVu
4NIhjF57Rb8O1l8HsH88wjPSi39+d//pEuJanjaVELYl/pDgyykKedJABJdnpMsm+ixZHAun/RcL
lfzTJcRxBbJyrTzbuQTM/rAex4HCX1GwUuF4I1XlXjSbONu45I64lkVjhGUhfoko/tuWpD3jWEd4
IQrQtd5DPADPHP/FC/qT/cGVP7yePyRH9xUaRcXUbpVM1+NAImTxmXkkIpFeA6bg0hkPul/X0f9f
1Pyrokbwef9wUV7Kpt8XNVQKlDXUNR+/r2t+/cG/1TXmzwLRvPDwDNuXLeiHooZSx6Mj5EGEJpf7
x6JGwOm0PQtrHfjRS5XwQ1EjtCQV2mS/Yybi/DtFzZ9vkcrS2hYuu6T1x7LGD+FdWVMPUtGhjQMh
m0bRiJb3RbuPLm57Jb+IsNtEdJca9N4WKpkJvrDHitgR9NoU6Ev7O+WjcsoWfvqRBZgxXRr58fHC
ZaiizwIzZ5g/zmyAgmF76NiLfrDWNWQql3uKzEwm+uNWZowFUMFl06LCRIK3dJWy0leCXHke/a12
5k0vPqZx7xH1wgEHK9IpCW4v2lyiwuD4L4ibAPbzGCM3btivVQ7WHd5qRNSxU467hg5hRQ3QgpSa
8AIy8DBoQSYhYijxEdH4CRFl9uyD7LpkgCwyx1+69fMA9S78UIQ0efjTXBGxdfpsSN7Rozjop3Pj
n11O0sA8aR1SQtSUEhElRXOpLRoP9sVXOTcQeVkjkGHg4ATUSsAVa6LP4uhdVsnhsl6G4osQZrMk
2DNe8OEv0J6caJsfLQEgrfyoskfmJBpWRRIgOaG3C7xzGVXJYWYviLE8mvKJ5vzsrxnDMMB8pyPO
zBqX0ACOxH7wYs5MvVjCkitpT9rnQVnLyz864sOG2az41pnRAD3EhRsNy3y2OX0BdGbji+KPkt2/
Yo4LV7qW86ZqPybtr/DYrjm9XSgksZkyn9m77aG+xCIQVlNiDzSG97qpSWmqkL1ky95+ztPn0r0z
rOgAhHvl05gd6XGr7IPYJniU1CxegqaR00GIvSLcK1CuHWOTnpDFTB+a4WIN5n+ry3yd3pXP9qdG
hvJkC6Qn6eqVALcZyeumq3CAh4jf0o1XPE7ze8Q7UREUXd914Dcj4tvpGdfOhK8VFUrzLKKDRa5x
iMcbFzw+QUwjrrEEjrTlxW2msNm0Pokx6La68WP2smVcW8v1nvELnl5i5zKqoXNePMfVB7XklRvD
WB6a5yj/aIP/lyvzPzyU/i88byqH7f6fnDbf3t9+PJ5+//a/L8dKElUChsdVnmSV/XFFVpfTnaMQ
37M0ix+Omc7PthYgcx3JMn6R+/19ReZLPCBnT9fkFGjZ3r+zIrN+/7dzpucKJTkBmh7L/B8KjjZo
Cisj4nXFYmjWw/vsqrva7M/YGg9Gnq68/oXgatjnMjm4GsEiYqb8dOF3W6GxTVt1a15kKJf0vjTB
B/lu5c81q4WLxXsQ9dmzq3yhUWuYc3xg9gF3qj1IN9lFZXQIhF0zhITfYKGyVS/CIMJ7avewXm9D
k8C1sX73fPtGhNiW0j1U651ldufRJnaptgb31xrv36o8/uFl+bv+yj/8rv+FF6/mI/3H1y7ASrJj
ot9dv5ef+Nvla//saim5TC3Flk2R+V+Xryt/Rmdq2YKrx+Ma1lzZf+uSmD+brvZgzfDHQpr694LC
sH5WaLZcz1OeZyseWf071y8v4lJ5/9gpcTRX7eXZuIK5jr3LFf5DydwkDAYyP0pWiGsVwT19FDrA
NcwozU5hCbTPmBZCGmO+dkXVOPdNST2wUz7xyYgckGtyEO1vZVl9zhyATKf/hFYXGKcR5Xu0zEof
nVkLt/AzI2ZoQcKtMUE4w7N4tjwyETgG+4J02iDPOXvmkVLpZpai1AujCRJkxCbb8EMOGGgmwk9U
41OGkIf9CcD3qN56t2BgUyUebl8dC3tYlmNKykKlyzTFh0fKywLzZlCfL/KPZj/OKoSCmve++d4X
ois/+yaP+q02MboshjBxxg2zoQnDsdeX6donNCc/98R3WEvc7+1ZJLwLy7T1KjyfId7SjTCRoi8y
fOkYOAqBCGuY457gBcbfCMtn24YYD1DMWiQJKxxE6Qp7tpXEowHxNQi9JS/NJq/Cyh3yCvvSL9c+
qcT+ki0PIHwScCTlnexhSjvsvGSUrqdyVtgg8YsHhzgljOAmbr1pfirCRETBV9Fk3isZR5Bm4t6u
IfZWmXHSlaajVIyFaywMAG5vpa9T/gU5PIFpoKHoiDAWctzXIIyRlFaKLPrXuvQj3Hsjvtlp0zW5
H79Yk4zS66rWYbBvLSsBKt4Xc7nEyh0RGIioHOGFZxnwBNyxmJ9rUofkerI7r1ghLTBkChuXuEJK
NNHM59QvLmlAqhXzAwJc/A2iZai/gMqkEdpYfWauQyurwzVaK+LT4XOaaF3dOZC7jOCPuEFKz6u/
SRukOcdMCp9xjO1WyTKbIN5vO3PGz+QaQdjDSwgai+kO+Yx7a5xji/lFCKvKsqrRRSlrot+ZEQqE
15010xjRcU6am3ANe281max2gQd8dWWWGnHDzMTsc2jdi9mr7X2t941P2OeBCyWmH9JECHoqdx7m
c05qHt+UiLpeN6ntyTvUUj7jNSN1wTmNljHtTYJxJCTWRFNJh9Cdpn5Bf104V+3UOhYaXGuMsDyX
fXLwSiT9G0JGp5Dsxbqe3hxH+OW7LIFFrWTfRxWaWkjXVL5G5xybhoijt4BwkuLB8Oc43rQe4JC1
g/PkmXnzAKq8keo7It1x+5MG0RR/nXzTc9dNM+D6nAYPnDszO+nuh2ZGkMeAoEM3ZHjFxSEwVcjz
GqEHWPAmcOtT4oZpiDws9/WdMY8GcYxNxPdUWBnjrWBjY9uEy0Zbr+wy8DsuDB9Euq2StEIQXHXF
WsyjJ/ZxB4YSukADDoAsGd+fBsKdez85J0FDTwHVubbR9PjVsLEIVCF7sBir+DkIJ/QeScl7l1l9
+oSkXTHl9vN4wNLjdNEeNSmUXOG69XRErDP2bzMuTBicXZpD0Lu4RVaecsdP1+UGvgpRzKUrWzUd
+qJ24vUeXabG3EOgzzNnG0oux7Uwe5KNe4j6KJEIRCmXWZROwUE4Ix2nCgdp+mUc41Ku+ozR1zGA
rcp0Jwm4WiB2wHuKHEtU752A/vGQtTVpyz2YiaZCs5XlRDqknEHqc4ZKpvnq1K77IMggK5dzbpNn
KUdpctmW+tmHZ4H6t7SyYN/kdjOtZAXPEO5hTdZaZwvDWVO/uKy1ZWl8SUKLNrIg6W05qNYnmAAH
IyECujp7LDXU3bMfg9sjyhSobnthMQR2r45ZCNRuzbpFWrlMmgSlJvhaTkC05UxQ8iDeLp5ACrZs
jSVZfsPFP73rsQbA3NslFpIWxNEqNprhvrbI8p7wStw1xEeSRjaUBWfUdoihRpeIV43vSWv+dZWG
qAYQ0HCcIV4g4QxF/E/zlvaWiwtXCdDPtWWBuolU0SQEbcxeAsnRajjR1kpMwzYO7BgvjtlN3OG1
z7mGNcIpe/xLUZrDItH265ApFRCzCE8u2HHd1dVnW0XG9NiUadZeNHXkyQDPvwRYtI/kIi8D5d0F
Ijy3sTyOlG/g14aDw50EX0M9jJV7rkipWjp44xYOwjcwr0O0GbVBghhiGJSQpdgJFHg78qqrw1TF
LYJPhDMYzl7aXN81JX64pj3FFz4r7VVWP0Fzc/A5/QXceswR2mvDkgQ2wkN3JnPAPJujTJNPdRLe
aznRGp0wEEXjqeKgu5q1Cvggmo9gNN4C276NTXYmgrqJuTCpNhvwka2l3Csx1NazCa5pkeRkc9dU
rHkfhkAsZ7HFMsm2krqYRhC4sfhVDDaM5H4ovaMbWz3gJjDdNRc4vJA2eBE6oIHLZ1IGebtFnecc
0pKmmITecWq5RYNVnJeJxrSeZ7cDSWViI/3W2oqw/EbsfQ4wiHzBlLtj3Sf2G5mOwVV4AaM63Pw8
Mm7usMvYxwAZ0rAtyREKQwyhaX4zAckkxyyIzkS52PQHNVNhv32jnHmBR2Qv49g8gOp4MCIYpgOf
9ZYbFja3Dt+8opK3YTa2W7+A8OnRhqH9UKB51LX6wKWf3M7R8OmgL994YiKuK3UORhae1Zx51zZA
ml4JMlcL3OQJtM5tXSCqa0FWpEVinTsjjp8cD6NXG+pyVYyJfplag9DOudCAyVprh5DGWEI5ep/Q
dzIC6K5mo3JWjcwIPjQvxBBSHhekpyTvTS+uwUlcuTK7aWeWzbwq4k3vl2SQFZqpx+S+hUkAsCrv
kYfMcAgn4vkcrKBrdvNVZUa4FQB47UbS3lUX3fHWDVcW11QxgDTuqvIj405YDLLcYSXatXX6VM/q
vQirXVxZA15fQHp6Jp7W06jrGphuMOYThXwT09UmTvM7ZKD7LnC+Wm2zb8AIhKZHu8gfN8M4bkI0
vCoMszeiourdEAbfEgdoRT5mejugBtoSWvHSe6Nx4cpunWHGeGMWW1LMSBzB2Ih+ZZkMANJZBjjn
1/eJNI+6rHEkoUOD+5xg8yc6OyZivmMNVeQFrlsb0h6iRkhPRiJ2hmFyC/elfYEDZfZW5qLalF7g
PVhzVNwTz00jwlL9fWC24sPLQ/8+mnIYgLir7X0fkxhC6iMHN6/kHPjYlS1VkmN7GzC97kRYgAyP
nonc158oUXswOW9dX46PToTZlm9J79zWheBZ6vA6JMiFAcdYbii73Y/SEdHOpMjaQUvEpJ8RtNa3
BIkmUwIHGJP6p225yV2bd+3KnhCH31CLQjCSpePQ2lJKYV0YwtciJL9gh9bD1ddjX6J/w4BAOypA
jd0sh3iaa+ZkRD0SmBg074iRHAzEXgIAgsFMAOm3nvp7/KVohcu+daY9tyEOLGIY7WirES3FBxOl
iH4lZRAqY9zCRWWVsIov0WTY3YebisjB9Jbm+EarKciDcukVNQG2ZAEGYIRcGYBxaviki4ryDQdB
ArE9msaogdnSiVMnuhq+eY3mC7TkW1BNFhRTn6lsmU282iFumet04N3IP4A9SnNNCQW8m9qy2TpN
1/bLuu54G6wgrVIqJNV6O2J2gQO7nS/fC8N+Jjk5X7cOgSEgrQh+4z+3A/EHNVMwhoLDbYcJ6+jq
Lj+B0UqOKWluu7hpG5ZFFOFyKI1NFmT2UtvsxEVievvBR6EOlEAeWA8eiOwIz+NYV3d5MJnHKABw
5s9uvG+CeV904iWXtliNlYqWUdyk4M3Mp7bWr1Za2rfKKe6zwpWvoSrrQ5EJdueWWCqt8S3jmPnw
QOfAr+3fitl5H3qwdNmAYzOOGISEtshvmdG1x6zs0RZxx14jw2nYTcNo2WtrfKT37a7auYg2FBjZ
J3Fa04Y1HH9YhsWIyxLAsBl28lTOsd61VheCG+qDe2xh83rw+nQFy7uhcrygcHBPkuo9UdNx6hGM
2FxhkS5RRzk7RGPs7dEU19RxwMvxZC+twLpOq7hcVA7RbIqwiyVDWJksLFGED14uCmwUpU8lnqRb
W4fJ9WDUzFXb4VvVesN6cnHFR7lPSxph/7Iw2ycWhhAXjbsB90ts8djdZJb+5lQeQ2Jvpwl/6yfi
zIB2nQPT/JCT9SXX/X1H/BvAU3I2qPrGhd97X1rfykHLIcuZi85bp5UGSZ6pL2A82OYNBj0WfB8b
IsRywEm2JIIZaoxv74zIvhlL86Y2WuzYdEizJlxBjX6MywbGSZ8suta+NuzkrVPNC7bZfBELeYsD
68rjH1vZ70nW3A6yGGhPT8XO9oL0oCUwYLIE6X1bpJGkMUmxyQCaLUHk232bBAPAeSivKbyucce1
105EDWD6iQnlmOjvAgOAO9ggmxJxrbA1JA62LWLgTZTONTxwl0U0MLfgFypUupoQWPGAHW3b2bwO
bJscOb223RKPi7TdKr4Cmas2XRsVF1sZDX78HsgbWAJjOzIZmmsy9QJetDEqMjKJpTVHe0Wfl41y
iPIlrjLiYO3HtoFQVEzYc1rMI8S7b/lN4WCaoiQ/z+n3behBN2WF3ZfYfdp5XNUJSouEzWEtSbws
Y8WaYcQ3Xk9SiJy8cVn3sbduclzwLBNPRBBdiRadWeUZXEqEb84D6RA4rx/qtjoJuxHbokC9Pg25
WmtRffVMsFwIJE9zMC7lKB6s2Lvr0/igyHCwNEz8PB4Rh0QI/mvygeKBXGDCdHq4QBhBdYPcScg0
uUPKYC0bJutLO1ZMTdKsc67SuLF5pCha0u2brtDbkjClmUIDShVLP42u+gzrBedfIIMGdm+Nn3Bq
4CIT4ytdmt164rAyCBfiiN5YYsIjMEXZvja4zBUnND/NptUsnSddeRCpTFrpLkCRwiHtKUivpyQD
FS9NpgXBk7awcBiXjOY5eaVrcN3o6Tntm8cpqZifklK8iiEqcum7O9a8kj5mJNZO54PNjSGaN/ls
LOVAkTqxvDCMZSJbWX7gXG7T/Lqc6Bkkqf/QF2O6LrP8EULKVRaY3smSBUzVjoeEwDJtoGfVqy7w
iivMvuWeMq7awj2EZ9453RPFqnkhf8cZdaBb7+umx8QjK0uDY8UPt9H4LnGXthkBsrFXEmsxD7X/
Xk1lvw8TUk82mrD5iLNo6b+1HRHbaxevmN6heGJT1HnSC0J8qnGEZ3WJgYv8/mzEPqRIAiapYIzp
5EIMfbA4/S/saOLUkBfbDgkzyXQxGCvEvZvO6IkicTycSKwdVrdBENhiqQVhrO02+0yloQ8tjYx9
KzABY8XqtqHquP9UBBUP1qkdufwQ5zSck/yyZc/HbLCdbyFV9RYgUXJl6FKQM3/wZi82j0mWNNfY
wruXTNp1sY0TyZKtHFobe096chthNj3Suxm861SmwZ5IbaSztZf49T7PABLbs9ncCgzJZCH63l0Y
2lN0LuMR0WTazuYVYvkw5Q3O68OY1WpbQTS/iSUFzdYYoiBfYOUkx5qhOWhVcyIrGgrqkQpiXEeZ
N3zCJODcnxPR208VAprWnNXK1a3BcuAoMNYxssIZg4bMHipTzcdSaSIdMvJayMeJiEkQzb2sgxOK
j+MUuY+KadaeuDdcB3Ztgd71H5CXb/i8OUjb5hugfrWpDFztOA8ByrryMcvikx9UN11rkmDXNXdW
J+F7aXc/YqyzxmyTFNC7cHpu7UZ/S+PyIDka9LXxigMaMeQIfCxMxTq2i+cKblYytMXadaPpkpZp
reysyZf4F1CDIATmKrNBktj2JjDDNdEd5kphEthQm153kUuJb8df6j66IiCeOK6sKUh9Aow+EXUI
lMBw0P7Uo7voCYyB7UtDEbN5ccpTsNwdqRUrGQixEOUUrMn7GnBCcmyILS7MtnbMQ4Jm4tbjYHCr
cxWTkFrCj2qnPGLRs3h1lo0b2s6LlhkHRwnH9DnsZgIPiLBiRKb9de9xTCsTjn7mDIPCb2B1OeVV
Z4U7d+7vzSReB0F5qsHggQgFmkYow46mW7LsgZpbfvNoli0l6UwYjG873to2CPBCWRjtS9vEyQVc
e7Cx4Y62cQdG6RmHi7cgZ+IhNtl/LdW+GLVxGydMEUuaLMvGKn0w/GoLyHog9K+96YC62ImfXc4U
t3Rm34ue69nxb7AsnOJRrRGUbINpOqeDhWArL3vmyazrXYIouVPvhqGOdIqDBSbdN+m5r+Q5ArHF
vL+qDY7CBYjMybma7Om6DcR+Dt3ncZjWXZA+Nqna0S9d1YiyMEWCACYASYl8Hbv1bib1fe/7kEIc
4jcnK/xUQXPI5otQujo1Wp9Ydk6MuB8DpyI/OD0UtAACkwIkyabbSiX5Np45mExO/dknbrv0zP6J
z5ZZs8vW7q6Vj/KW5vHz5MYIxHzC0HO4RhgV/Dm869viW1n0awOTMExHjB2YWgoUix6fLSLPVVwg
xRsVMhkdUHHUZ2VUHCDJnB7NvaJ/b8VgdJR1D2gORKJGIjYn9t2QGzc06q6dDEqjJOKcRLuX1OZO
wMDXNR4btX5kzW9WTYEKfR5JDC8H97ns6kVKBC2AoF7Qa3XsW8np7tecNR+5OZSHRG3Bq+0D7FPI
AdhgS4mDpWnptsuiQaGMM8OqykfeQchf/aGbYRm6I2YIcfR6KqrKHw8xykzXKmFooKm2aJ3M0o1W
c4WEe5wE3T0zes6EpxdBXgZQ8YlaK+pwT3NxMejirYmY2Hl4hl0TTmPxDsXzho7YVZCi9Jou0kWV
PiRxjfkH8cRIXnJt3lZphBupGVf0B1eJgdDTr15jOz6lsY/fmOZL1r45g8ZCy0SdhwgvBRxU32Em
dZBjVNpXt1jRn52SBKBLusKYV8EuLOqPog/ocHMOpJyRqzKL9i7cWZTc3vvY+O9tojdVED6YjffG
Lxof7WC8YeC/k5dKSfhXIUHnNM5h+xl4flKL6OfQCNdalQ85uSwgNIo3K9PeoYMEvWguNYsaJLdm
jLYcKvzKi0p+Wo/hup+7O8en+6FUcRcN0yY3kHKIKN0ov3xI7ObJKgbydfE0bBzH/uaUNpLJJrPQ
XxLtZhnBmebP19xwKeDBeA0xWZ6tOx8jn6QYl+RqVIMnTbMINSxZClj8wAh0pw4CCfKD4KEd+hdu
1ZAZKSCBSj24UbrvcBss6tGAj+mgF9yMeTMctPDi9wBk/7WaW0yibtJGalUpN+EjIXyp88tmw9ui
DgxT6AgwMaIeEtWSmUDy1eovGgdOyS8uZLj9VEqKfhNONwLe3LlnXDOfrWKar820a/DC2fQaLN/t
7o2ok3vaWONVZov6Kz58MnuGCtQi1Ynfb/xOjF/aFIRaxbn/6M2j/FLXVv1GV+W9hwDIhn3pufSh
z2BEs4uHEePiPvMJFo/u6hQVftgYD25vkjLOblw4Ol06JjySoeuu3aFydhxEbzWQL5rqE5mrQs7o
ZRDAVNGwkoZDYzh2ALcp7lLs1qsYVP4CIRXk3rjpFxwJTjCxD9Ks7xn7cZk67rSx88S8i0wT2Ldu
BEOnKl3xdoV8TjZCUlrqi6xCWERD9mwUJdagtFp5s/s8ZQyy3SR5tWPnHTICaa5hgjym7HH7+oQg
QnWABdlknH3gyEfOy4TK40U3BTlLWHeFNe+yVpx9Kd/ryvwW4sbw7NlAJkWjwOqT52kkV6VkWrLC
4YyU2qfUJjRd7PXlEDpCaQJpy8cHNnIP9egBGQ35xGn70ibGlROoW2C1N22lphVWGHsXNKm3zAOJ
P5lNfYHVA8lpBEfO5qQl8/LoePAuQAguVDW/0LrAIF2/pULcR7qaF7Ir3md7EuQa9DtpWfg4ZkLx
Ghr3o5mSXG/vTS46YDC0aEZqGPCj9U7Tp1h3VqtWkSbdmsjPaesg0SGPs7yDpl0tpxHwhscA6RXT
Bi2GHEx2pTL9UVRoVV2zk4tuHKp9Gqjw3iyH6J6Q6574Em56AL3jrdv6Kc3e0lIfNhfyimEgwVO0
CrF51zYg7qLycnrDYXzfVyq4kZ1RHBvSOkn5FApyyGxVqMrqUOQQvH3xPudcLdNUXpr6rGZuWg13
dhpqOtidWptZFjwRPGVeYQ4Ocf+YXPN2NpZyw+Zr32iasnvDKay7GQ32qgbaF7A4upd6OR0Ft1NM
lIPIeXnKnKtVE9kUUKDK1vSxaM4UUdud1NgRYl3PVVuyRphOSfOQfscixc26H6OaLmfFCSobvfiz
xrx0NZnQeiED5GcyXpH49oVzABSidp5nZJ9qMINjLxHi+9ID/RRGScOTytwqr6eeUHJthe4DaKYR
3TbOQM8Mh4P0K71O4Mc+0jczWxgag3wxE5ygxHLYl95TftMCCd/6kuBt3yQoCA1wfSwko7ImyJ12
MXmZifOrhL/sTPEdHBkW4li3ql3yLnWPUJnNJ/ty5mrckje0Nzks5DPAqc7Q0U0/lPiWuxbtmmtH
R9zmYjNIhlGLzOwJxwRf8piQTb3Xg2zR1lUqXpFLx54eORfsYOkDTIKAuTSUe5GcBcAnqyk0PzMd
oCqc0paUQ6v1krVsA2rxWadecZZpMwkIcgEqrplSjG4PlulEucse8Pur7EX4VOg2WWfMHcoVs1M6
QskwfwsYuK7wG5mn/NLXzSQZlm5ixs9hynyz8mJxHWdjQy1L2kFcWLCXY2e4q+05Rl1YFrG9FnS+
NlM3BuukwUEYDK4+T/WtQawr1BEitwjnHTx3gvqbOMNBtU2wk2O7y/0UcbJP2DyVeW8DO4N4lJ4t
p7MzoHBJHEIC7fMP6ZuSLFNvIH/IST4s0/Yj8Ol+8+rTiXjqzaSwUS9WpPb1MyF7ZWqibifSMn6V
sJBe81AUek0504Lwmzyj2WDhRogHp457mRdQyhztpd30dIsyCvGprIeA+q7Gzuc5PSF3ktQJOrUc
h1IIww7O8YXtB/WwA4RBoVcJX8I5V8NOR7QLGQQmPUkasxkdLVd6jzBKcK1PVmoip8jZcNZd4TfG
VgaTZ2+c7vs4OB+opAbAZdsU9qYJ2MBr00vUGJ24hqzPbB3VxMsuEm+gDK0nBnyY/nURIK5z3GCn
1ZQe5Ph/yTuzpTiSdM+/Sr9AyGLz8IibuciVhCRZhZBuwgBB7PseTz8/p0qnIaWGqTE7ZnNs+qa6
SoLY3D//lv/ihu2mtfv2kf5rk6wyGJAVhs1e69HCNat7HfgXLq8i0MKlX6ZjvWnNwHJPkeEJD3g3
YVUWyX5LA1gaJxKPovkaHIpaTWFpDqvMsmY0TU26xz+LHC2hhavlRFoHRe9xE2SdsokIbEpZ/hDo
huXUqg3lz2SUnW8l9tqwOaBXTd4pLJXu5tlZyJHrMmUSWYWnfOBG58VIG/hBCIiv58gFjON5k4j8
exN3w8hdmymjEaMzpmkRVKJf+iA1smqk9PMQ9n4280m8dPifoBfVd3l65uEwdAWzUcuWDc0ioIlA
IBDQKGZ6JoBFgJQ1rVtuhd7maDH4AcRDc6CHtOs8vX22NZMJhz7rcMDTcP7qDx7tQ4QLkFFNEc6e
2iR6wqyw4cBBYdBhDD1W6bZsvc6jm5BbAEMyLC+vjRbigF60WXfWoZn7xLxjGpfggLpxRWnaKbH1
uLM2te4n54HXzy9tMtIAcPRSr1aaD3luq2eadNfhmNblStMZeUA06KJwhXZFubeHyRwRcQM9siUL
x42EMi2kMEWf1DpDN5XOGetJTJthsiXoByyy53FvIyUkbyRuDxpC2BHuSvQ24EIFoCuWWZAG9UUX
WYG1nrBo4Wt2NHu2fQ8AZV+3modkEIa4l+h9zPgmmcZZy5E7UG11Y3ITk//V5wxWAVPHs2aC4HF8
liQzuEEjxUfrbWmNelnxauO5XACLAkMyoC1dnxkOSQPc9dzKNr3UjJGxPYT3dR432lMI6d6CKa/h
bCmMntZSAen+5zgjRL5okX9duiLmQavCveq1AiwJoB2nB22ThNaS1UxLMok8JkyZ7nv+EmNdhAND
rwkowab4qzuPWCBNwZA+xmJu5t0A4bK6zcBAGJuWoQQ5UhNA+IlJ4Py71DFH5XfaoPXR81tGZmch
jj7Axq2GlKjPs+9oPZIO2VoYxGTkjUuz2myc6ZuoBfBp3R1CGGZhXDu4goThHXkv7JpKC6vgysnN
+edQdTjmZKYPEqfVovk+iR2GqJOfu5Au2rp7NCp8ppZRFtI/bAdp1xclOt8vTEJjeCAhv3FdojE0
LgxDWnezqYxzRllxsJZ0NtDejnptfNYZKFWbAKCN3OpeH8C6Cl2kHoMq7DNy8hhR+dSMpxc7A/iw
s+rUdtHvT6FtpdM452dSL5Rz/VACq8pFjDcOwqBIjkVZbN4haGNP28qWiFdCTvMfQhq+3Q8BXqM5
LbUYk9sgFhUxXdaDt2xJfWgea5m2p0SPkLthzSBt1svmOu9rHRdUP8NuLNBQqGtQ9+8WU5cCuSGw
U16DXElPRnBRGyKjs4z0HipUkpiK1TRRI5L3ZZbYO9VY1XDZ9bRBfTnwbEJkTShl0MHEok2lweSf
8X6OW7XNYF6Es410aV9V3TfGme6Dz8yRHquRmk9m5mnf/ESU/cqbUpuin8XBdKD07AzRcZTjruh+
ICCpiykJd5XfSHhGDFEu7Bix4SVeDbPJONuGItxqqI3uiLqtddZ6FBNojbH8sYgJRMV5V8z+KjUc
xJrZvG24LywfJQ6g9sl5GvAHZwj8ZNEyqSa4w7nrjmyLshkuQkbw0QZDVTBfUa6l9VlbznTMjLKY
C3JQKwmRDGLMi56V0z5lU1VkG6w1Alx70wn5MBysUdKerMqOtiH5CpQ5MQ9PLevHo9GmC3eLojvY
KWjkI+LkfuI/enagzVvgUJm71Tq79jZOrzMBnuOwAsCFiig5WReixT5EGdbFadjX55UXWcm6ioXo
OQ0HpJhkb47LtEllDLp2giBHZZtg35gWoNRrM2tHHCljIocVt3azm4sWy+ORyzVr9NnltMz4WbG2
6RA2SzkU0A+aCtgY1XfKcDAsaNQtbTMrI3tcVEAHvibFpHpIGCJPS5QYjek0jfEXg6phpwGbKXOm
+WBIu4q3tjeIToUUMyPKcHo7nzC83lOdXNtC+0SCSjWItRLqL3DWtzhSw7IjWuYJvlUy069R48s3
iKOAFE1Q2aFd7G/ywJ6gFVKYDKJGxucN7vYPXNz3DLPX6zuWKRTFzDah/B5RreiuhYjUcn067fMG
R6X+RJoTMAY9/Iyq+qdLQYT10B8EnislVKC3j4plMxOmsFRE1To9mDqFsgaObZUEiXv98VOpt/Zv
dK56KtO1XVvnfRrAfV0w7m8vRfqadWwdaxW0mfmYkKn1yzHR8GSuYPWjMJHPn1DW3iPa1RXxOMCM
2OVqwnAUmPntFakW/YiFKVZ+4YSLIu6fM9QkIMv192GtX1UBgLmPn/H314mMKSxxaTk01KR9tHKw
mwrtqh9ggfggWMjRQLungGZ02bfbjy/12+t0bekKB8s2R0DJso+YzAj42c2gtG0wuqruw9GNT+fO
VvqSlNZF6mknH1/vPbial8nFbBgKULVeCVtH4OoK1mssgpwcGXWHeK1VEYCwkWab+8lX+8OFpMFi
QdHQlcAWjtaJN3bE3LFA/a7W+xswouFhtHu5/vhx1MJ+txqppuh2mVgP6BDeX+mXb7DiOdYtHNWY
PKOjC+ogYQI+d1mwCEoNsRRUxTBGDOLL1PfMTz6c8fsDvr/00Z7rJmDqY4B/VZ4JCzVfSMKJYSdE
5AYbILo46O266GyA/pjyAP9vnyZ2YsOuly5y2n45ZttOQpf7+I38dlueadqew5axDMOAp/J+t5QR
A3bLSpATDK18X/iTdwmxTH7y9GqZvH3vNvI4pvCgJZp8AT70+6uAUA+1PAtNmld+TabRNgZpn1Vv
7E5T4rMVzuTVJ9c8fjKYBa5loxQhTIdHsI53pQXsm7o2piFrMEOanaQGzT6WCOJ+/AqPtz9LFuIB
sRsdCccTxxSaRgcX0lSIKxnjZNYof/Xxte2MSHyGoDH61evV/htIKhflc37T1s/P7flD+T9A1YP3
9+bF/0Z/pQZ5iOrn90QrfuIXUwVlDs92LfiJEhSPrs7PX9RX94vNIaaDIDcdC1I1R/8vpor5xTLg
X3lSKH0Iix9q/pbzML/opm1ALrEMyFnin9FU1KHz7w0A39WxkMxW0Q2RJ2Ecr5FxNLEAANu4Klrz
znHan6jWnJqzc542/m1aNy+JB7gUQaYn00gf85ly0uhvMpOREB0oerOe3Sz8Kd2gJkuhMKNNpgMM
RQ9hBvy5ePNeL/+6rbeqIGhW/H67toV/kePo3DV6de/3azcEviVkZqxcmZwAi0aBwUDtoeu9aA1C
DtH/b17euqtgmPeFgQM5PAz6cAAjAwOeiJWGaz1pXNroGDf4YsJ9u0mXpd6BlPLmi9pE2BEPw+Vo
lxpckZg54Lk+amLp+gzLHdwqaG63C0rMepPPsbfEcGZWSuYPTRNQ0I7AZqY9dImTXFo/6J6DCO6a
b1UKBmC+qzQmhpVw+0Vjpt1Gq5fVAFQf1GABRvKZFBC4NEFvA4LtOmyJ/6wp9BoUfroVCCgwaocy
8C30rNt5kCmsmOQyKMAjGKY8SaASg5hmCjaF9WbUKqy5GFT74ShPsIhaJFa7wfyupuW4QBOq3TII
XODGVy3rwr7JsHNCRWVc+SF+uhNyXLhRqc4QlVcKVa6awxdHjy/heD9pJm3xLv5RajQ9K+1kcDCQ
6TK4t+loU00jRqDPT10aPOP2yYBNmWPVAy5lQKEmPiyo+HhAuDvStk3innb6d6wC8TJ1fkyudzPN
4HkYxQYtQ6BBv410RM/KpnkyIz0iv2gXgGiRzKPDP/jBJq2sJx1FJT2cs7WbBM9Jlq7dGnx+qENt
zpSuoZfsJj0GFG/J234Kr/tZfh0GigR7eElzUSDjn8ybMUG4o7OWGswGVkB6CFVB19DHHHG/ZmRD
zU4JkkItQmywAqHilvVKhvQO/3ko/f9RPgkq6puA8FugRTzpLsqfUGL610P+819t+Pyvbf2cP/yE
M9y8C7/q9/wKv8YXaIIkiTYpt67i77/Dr/EFlqAlaBs5lAC6x0n9K/wqoqBJZ9RxHLI/Ts+38VdQ
N1geTsYGCkT/MAB7KsV4G4E98hi04imsJJmO5ah04U3qF3nsIDRLklXRZ2BvsFktsQmE+61PzlZx
27PJ2/UeiZfZr9Q/obe7GjJimr2tO3dX9jjIDSh70+zMQv4Z5nv1o7LGWKSxrvTe2ZqgwWA67erC
ZQZ2rX4MIAyO7fmyoDmhfmSezTUt9gXSwo+JI676EGOXwYwQBb4UQ4GhHKIAidwBw7nKhThknbjC
BZjktNhTV5Cgnai7ADeyorjIZLYX2IDEnCJm2K/UTdLaGc3sRLYFgrrZXt2fO8ePECcP9IYByZ2W
urvDiRRAkIuISJM++qWzG4ihfVOfTNLZFoACvJK5IDI3txK74dm2rjxYJkve7JW6oKabV/i67c0i
eYQtd0VVu01QW0/K67izt+GQ70cv3Ab8DvUL0efbhRIADjeV5zmIfLycAJaOzADU3agX2kdomPCz
6Izej9I+qJufqh5xfQEaNtmXWLcB692n+ECNkHlGaEMxGASDkRvYHggq1HZiF0mxcxrMLALrCpu2
qZYXjpnsnVh9IsCXkHQObrqZxnRPEDqwKHcYhez1It0bfCtc+XZ5g4SpK3fSsQ7MB/ZUmTv15/Dm
toF7UljVGXO6ZelqW7O3rjJXHPTJuqrL+r6ujSunR+g0EVtBowTzlKLhhjCVMvAC8V17S/fwoP7p
WdYhir8aSCY53kXFlwPrwbT42XURmZv4Sx2fyAjvjTLbFqVgBfI10ferlD2UO24DZHsQyjHBNGG1
fjHah8Hx1/HkrxoGpvxArllQD7ZMVVaolm0nwz4YrFC9/utRciPb95p+Bbz+9dHVT0MRZJoIlIUV
kBb2Vr0SI5S7rkwf1dEEjXwFQHDNgGQXWDamBc4hGqOXVL2avtgom6LXh0uKfc8rnPjw6p2o36FW
WzTaW212Dur2ZmYCHdfUw2Ex2OeDKXcWr07tPbU/e6Q21Mrv+Pfc1tbqi9S6d2uxV9W7BGtJK9ba
BnW+VF+YKdCqco11nWV7jBy3ck4AWbMQUOqcOh/KqXtQm7MNsn3Wi516NHULheauHTYJ/eQrZ3J2
beTuNDb9/L23p5tAv470a3U99TtVbAhZYAOPFXjaA1SbrboGOMfVjH4F1i3FeKZeTARUDBLaX8k/
3PI/q8KZ7+t/IYhiNt0hwxKERDo45Ktvo1hXW1pqBLRlYfWCd5lOZqteq5ccadGjuvPQAI1e1+7O
bZyd2pmo6e9hOVIBblGO2DazXEGo5KCv7xEX2KHJuPV52oXL6/JG6+BmBCy+0psT5A8p5fsa6ff7
PioAy7LvTRS7cKFOq3u1PYMuB9yjPXx8Gfd9ofn3daj2DBtKOsn+0fsZYiiy1Zijg22ZV2P8EMlq
raJxUgWbKdq1BiYDEfBDlp36/uqNZexwMyboEQUcX7stW3Focw/spH2VxNbhoiqzfd2giA5uRZvz
bTQHG81bQQ/dAATew3v82jMVCehbNFl9P4CFhH65n9PuHv+dW/XXVYCdc2TnWactnXkXKpTaXr1T
3Zsa69QJHrEAPiTeLmqTszaukawVJ8Fsb+jH38bK++7XNlL37Q7xo5PKg1qTrQeOr8D0x94qq7ge
oqt5o2JRYhb3Kl6k6qQagme9FiuHr6zCHYPznQo5psKj62PyqHztaGNdlYYGjnurY5muc8NQz2Fq
hZ+sBtVUODqLWcb//kpHq6Gw5N+rWL1a9X5GDXolUbZiTxemOAAK2n28Mv60cQSLXKI55AgSlfcb
B04lLjCFjF/Pc3XcBCGfmihXUYF8fKnXft/x4wmY8I5Btw61o6NFWMfA5BsH/EFBhFUH+a8cIUg4
bDju1FJTR5s6vlWoSQYfMsGSlEFlG+qQVAcm6krgjttVN9hX6hgaq3XBAlHvR914gziael8xmzXU
7a06hiqWqXqPr2fCLHcUvFewqqROCp5ZV+pAG/jPr+G08G6BVq56ljBs0SX8j/3H7+G1q/P7e7DZ
ivRimX8fNSsNXWOu4xrxqmkYy8kHnel95rOROMkjZIG64NnRxVbdrBY4O1y098i5f1LM/unDo66C
fJVHgwuhlfcf3rC6ymo7VJ9a3pdaa+rkV8cRHdZPlrVxXOWr6OySsLLODFfSYnx/rcTS49DV9XhF
N+Kgsj6/rrb4HuIEzRh5+Xr6K9QDOxhHmk+WnTwu2tXVX1v6Br1NXrkacLzJcBOjjx1mLPFqntjU
WU6UIiakmbdT/6wtxhZNfgM4dW0NGtyDjNK9vlerTaWNcUX7j3WpDhZ1TKrzQ6XEaPSfjAz41HoN
OucgCV3CLPYh3hhDbl+pA8Qa5UGFp5moAlh/rZajCvLqGvNACkeICx3wTGVPbhda2xguwXj+GrIE
CUGs3aqsSJ30niFvS+UEqYSNfNI5t7ivDbGBoq7iFRwtrbpt6CGqa6l00Sr89aizhjnctPhy6g5a
D22OZabW1MjH/mRVq494tKpRSjUoJhD/RjL1KJIkGA60HsTy10LCNGLgs/BY8ADHtkytL3WbKs7X
AadtS+pCtFU2cNzrx3di/qGk4U5cpNyYPAgA3u8/uF35dGphIa5QIsgWpoEczwXa/qf4da1jyFem
gzuweaW2nLohdXMgyPeSZFQFjpoEmxnyQSVMKimyuEuVzMRFhX578Ml7+8PJjCqEbtk2W0NHZu79
zWokG5U3crMTUcCrZ4qlW5V8Sy1fp/kneYBS6D36SOxBB4VeD4FfVJKO90IIhkIyIyG7o5TJJCh0
dLzC8uAVFy0EWVX85aixN8K+Ul8Gx6B9WnJYU1t1kbHKEPogjraJh96ze6CPdAGoZN0Z4aOKt2XK
qLlvEUfNFzZdG8AY9xK/IcRNVZEHLOSgkqtUx3oVpqU66lXypeoT32ju1XqF2rpPOYcE6Sk6xAcV
tgcYHV7jbEPL2rg5raTW2GlC2yVWxSkduId/vIDUieii+MfAkf7nUZuvGEA/iJa39FpHIlIHaBgF
4HUyyIPK3r2I6Kwyd86MiM2YDdGj2sLYC2C+ou0lMaKiyP2rUNKYIQSbJtPWr9+1Le8/vt3fswaa
t8xobU5W9A2do+Xe10RuN5iA9WHg0wX1fVR768D3b5lh714rAS3YvF7yv6HZ/h8Vod7pRv2526Ru
57+0u//fUNg21enxn1WjbpFEb167Q8uH6Klo/rVrUnpFzbvukPoVf3eHpPEFSVPaObAZlZqZ6sD/
3ZyX5heU0RxBIHNMBCbRM/vVHTKNL54DBpU9LJy/WkC/uvP8keGaEh1u1q+KfP9AattQC+dtRBeq
+49st1QzQbKqo9A00gqBAjgFG6YACbl7vg1SG89Rq7rpHHAGTOV/yHm8c+xxhzJgEwRnlkDQwjT9
C1U1JqXcvXmbl39d+20H/jhpUXckGD/Ypq3yluNsFW7Z1Jqyh7fBDnTaHgcprb+Tk6RBbA3nH1/M
Vs93/PzIVruS6YmUvIP3oRmiaF+3A5xBGVAfxV0dLgIAr3DYaCw1CAmXqO6Obb/AawJCQLQKA6Jm
j/g/kOs7rLmAFAn7axWGt4jp7CLYFHNt41+gjeu+ScLFOEG1bpAGqqYNDJ5TWNWlZuFXE59UDnhW
qePzlXHGLTDTXrt5/YRzBCALmlwlrOdtKiCj9sMTwzRrhCEXAuCJreLy4/fw55cO2xUIAbpkSurs
bf5k9mkf9RWHZJFVcFsDqS1I6F7q9sIvPhP6PT4NXz8w0wJapbbACeRoyVWh31b9yJLzIeM3dYZ1
Ieoj1CXlsm0quBDj08cP95oMHH1koiajMSIofYPjJVXj7EKLliuiV3TuNdpJGOeXTT8lGzWC0rNw
WbgolpTQ9UCMnkApmvBxTS/KzI4WFiQ5fEfOM726jEUELnG4rurzMCg2YzCeuOkaWSPNxpWbvfHx
jR8NzgU1vXx348SHt59lwMKrT1TuIjoKQ3e4Y9bxM5474Kl+DpG3jc7QLUXOA4YvgF0lQIYuNPom
676CyzAUi/+bG1JBCSgBXk7mUQKIe06h93VKxzIobgkUw2JG56rSTts8+5nnAmkMXGM4re5M9D9A
7tJo9LZppdEQ1m4/vpnXQ+/4szKpo+pgMSFBf3QzxTRGULvwa3MgjElTu9DmcO/lxvlUQd+Udv9t
jBAlAAuHOCr2Uduu3bwic9u4vS+c4RxMwbXfAvvdtF1VL/ssfdR1+77F1sJs2fh+Wq3bdBh2lpfd
FEiarWBz5guFwYpf4mq6swLA3i5pzaLL2cYzUzlQDD9H6A9RET4aA+pOWnuPLE6/AFD4w7UYqHXu
Af/Bl9Svt7BlrovO/IGX7p3pIcGjH9LWoHbyMr45iW2M3g9Wcj6wM1iDmJJ9Kx0d0GQcvnTg1FXv
DjLevds50L2I24hRhauPX/Nx6qHWICk/AoOAJeiVHkdIv4tmrJMoIKfsR6c1GMPH8x04E4ZTJstN
dU5aHaH5jy9rHJd0r9dVVhM6OAYFoXq/9mXXWYDpuS7IxHiucUpBMUSnB29F8mTwnFNalKAM8tXE
m/n42q/4iKOVJYmD5iukiaV+dG18ksoqV8a70yhSVMhoROD/slZ1IOg35b7X4ULWpTtDdCeyucVf
otj748PUeQ3dBCPBmqCsFpAL9zQbAXzVCQMFuzyAVV3Fg0kov0jHFSaz1qKOOUPwTsppz2doHyX6
BWDNCuVi1Ng6/LaDJllPSgjE66c7RuP815xW88ePTBeV9/n+mSnPQXEgeO2ACThOMUPMMMwJE7IN
zhwYDjbZrW6jo4craYYCRmnRwWspmQ3OQgs3VCzP/Mde21YuZ4U5i51t5D/QgvGWUV3fGOQPyFwj
K+ZtuhFCLlSny9qm+NLTH1NCgxjtjM3Mv0GqiFcIv5wghP9YJfKQDe24s1y5bdsRczo4NGZewMnE
TSrEgsYDvr6ShbmZau1Us/U7rUFDWEwrR3bn+gwW3ImSK02vTqsh+llDSEaTAAegtl6q3oP/5NWy
hc7TuCtLQ6bfKeXK8KLvAl3/sJfpFuLVS2rDSsLcR1eErJ6WaXhWDnzQHtmxxYhpFlMY67pvrUMa
8CyYdNmLtLRvG3xMfVuMO9K2dolqQLIe3fk01rUHa4TWgp91D51gOUsnwUuQH81M68TUZhz9uvBU
N6BnYuONEuKlbNIfXebj3ehfmrAkg0Scx515Wi80vyw2KGuu2h4p7Pw6bKxkNZapt8GvE18MbxW5
uQdel/1SO/K2ZsQMvBZIacgBp8FriHuOtEpGS6HZJ9Ie04XNxGEhLKohYngXoyjqROGWmeZTmyRn
k0AjqEl0pnb+KinRXQn07BqtlkfixolIbKQJ+jWpWrqMHevq45WpzrijdWnQziY5cymBSInfxwFb
x4QxNWgd5U4crtAVRWatCiG6Mn4jRNyn/osfI02o8pV/emXCjoV3lzRIVmirv7+y60k+2tT4a3Ti
0kWdX1ldt68r1gHeGitANbtOMiYaOCk+vvBrd/D9M9OwU246HiY49AxUCvWmncV/HVpoDd5aG5gU
mpquMxLyX5KYfiZIio3AomYYUnIOvTu3RXXVtdhoZlgTOOHYL8GEYC7RfDULe10iHbYoq8shCX6a
5nz38Z3+/nG4UUcVDwCFXNc8yhvLKHALOCX4JI7mIzvrTLXI0ii/qSFc1DQYlAHGOPifvKDfY9X7
yx6Vw/qcgtJHPGwder72F0rIClHagpL52ZX039NVrkW1ZXg0VEgzjtafYbRjQ4OPcjsc10PdftfE
tZgamPgINtAAiBiKd0gvjCESuVEff/eSbiWGcTNDRV6HBnvOr1QLjz7GqPlQuXLjOwK9m74uvoUh
E/AJHm6KtUbaBzgACY4Dpx7GhUj3vVJdmJwm2lqBcRdAiVmElvg+axAzERnDaNyTBVB3PVvTVrow
q2jGFLo/R7piWva1cVN58CnbVDQL8JcnyRbhN0Q8zfAFPtlVEHbnc+BuZIc9TljAs27zy6CvlmiN
XYEecukg9WgsIe0lu5cEiNfZnHNDHh0dQYsznr3veoWNe+4YqGyliF6oHEapKaDHC9VYW3uSIC3o
/xahIRATyn62eFjWSA9Q4w2MV0YPtNfSEkxCaS0F3qZ3FUA+R7uj6shlxJBf6FOFX0+If5Euao1+
Y4PDSwQTVh/OIrQt10kHUVGlyRGU26a/HXOmx3Wd/8hsEq8JN00/yL+lyXSXI0m1qAKsCtIAPy8s
XBNfRwiQmVIfJj+hj2mtY6y7gQM2Ok+RudqGJrn9bOP9pBGOPcqvIp5KxO8ntEGDiqOytkEFecM1
JNnLySeG92WJB7RQlVQDds2by7O6GBeIIV46A9w+N4s3lnZSziOysiJ4bALGa9je4nisnaFaxYvp
8Aly1xDv76POqXghWLg5qDW0nnYqZs4tn7ExWrqguZB6WTTjdOKnOlZZrn7qNRZuvHCGy4HJcvYj
85iaRc1NhcAT4j/mRVmu4Xdq/l0EuRJ3Qf8SyeCVW3q3eIDSqYZMRQKgJxtNaUkZ/QYAH5K+A1zP
OEXbzFN01OyxGYpp64XAoCz3h6mhKBAhv7BogG5FsFJgyG095KTXnjBvkkK7Dsry0uXXYrnYPXbY
xsKT27Yj6swgQWBNZLspbb7yFxBiKZoVii6PjXWAeescGg+un4bQ5sLEq3EhvQphP/g4udF1MFYy
lBUIyx69u8o1T9T51sY+zpiiM5GQ1i8aLVvlhjy1jQCVaTbFopPdVweqTldz/EWKSBSGRA+3wngi
K5NdmYTn5WhcNcjhkotlP2LNvkOd+tRPyAHU8JJuwi2J2rk54b+eaqe9htaF0bq3geAYHnMILU2e
/AyQzy5l7G1RqDoNUJ1sXPvKC42ApI55NQrI8cLpn3NjfMICb0UmeBIZiBmOgqoYutBzZcqFbPCQ
knjQQ7MVO1ONirB63bilywTcRYEOB6s8U+C8WaOWDpBxSofqwWnPw6G6j1U+2c0kajB/cPSYtGuz
RVhD2LwIHB3Qhe2+iwQoQm/i4YTgMjYU/rkfD+e+Fv9srNvGcMvFFMSPBTIqfTg1G2i10xri2hlW
bRfjCJE3ED/bxm9PKCEOfapFyzEl8dMGpTLWoSHgDz9jnB4XdqnTW5q2jhxWKYInpV3eN4E8I+vO
Vi3jQPbFomnSAXE4Z6NXDSLbFGyoPJx33qVjzTdZN+jQIi8lzM6lo4EisS/inPqXpniyQNeATpaJ
qWyILTWOzWSE+MjVt7oQ90bKt4EVdgpIgf5yfqM18jYoxF0ri3PLxC5TxzS72LeNDkHZ4QMF0IhQ
MpwXsQehuZijLZZeZxrOARDqbZRu9H5J7nzODDJBP29Yp32OPFWMOViXX2ZaBQIU7bVtFATFwr1o
4+GF9LtZIEJzh7vJA06Jewtp3WX0QAnPTettsKZleGml0ynv8aRK3O8FxGyKn68OMkubIWj1ldZG
N6Iq1k7H1hFzfJClxRurvOq0qwR7LK9WeundlVlw3svhW4aSmoNCAL5bdKWyDGBtIwjmBNlHe07X
xuwHGCAHpFimEEuvX/dMuKbZ6Jedk2IVotQYwvpCIJUo6zJYwYzDxQ8pEZdAgY7Uzej5J07IbxnG
FAIdtzClZ2MhH5xu5nNFaM1qFWogRXrVhNsx1QIegqyeEh9GqDL8ADsLmDJ7aFIUZ2UMtAXv3q5m
W9oGuxCMLNUGig1WAMOwAyt2A6cx2Xj2k6NZ8wkkTVfNDbaw4lDQm0+KAsxmMa9sodJ2lH+XbPYf
gFURAM1Oy6w86HA9sWgolsEAJjYQ1f1o5DdNgAONnnbfzcm7YQT94pXaM+xl9lOMMK5othCjTjuk
n3F+ix7zengM8FNr5u6kH+efXhr9tCADwCo0KU20epcM6sm6dA3smBrQvxUhawS2KEHdG07i9mvV
w7pVjVaIkNdeaD50CS/NbdNHKH9Io+h5QtZnNfDtaMtNBhxzjCU+Tuac48mR8DwDIDgzKhO8AP97
n3bmvjULzWCyoExcg1IJrejXaaLfFQlVwZw+tMNSPKFQguFLKLeO8ZBMSDJmUn6jB5qZ6QvF4KSa
adFiDvKV4SB3hgRqD+vOfaA5dxciErB83VbDSNdk6F14kz3/pwkf04zRhh7uevdy7tmYhbUtNJJW
Ud93enM/V85zakjeWoWfMQNKmrSEOeQuzx2b/yQQMl6k1ry38/57FOKcJ9VyR+TmJvccfjMSG722
klGLlGK9dOX4Q+RiPc0aoYkhcTEUN6GL6r7mX8up/PHxu/0NvcS7pZ1tOXB8QGHgGvH+3dqFlWH5
WXjAx0jwmpdiJKnPLRYIfgQrfeDsMBklZ+QOS5jeS6QALmVsJys7Jtgh0L2C1XYfB5wqujXcjXlM
s3lCBQFkWz1bl/GcX/lueIW6HKqNXSQX2qSvP34I6/eeDIN2XQJfkWoKpeYVb+uSeI7dtscyZV3p
IKz6Yl9nBDVkhziD48sG6E6J9mmKguwSkYAzcJ2oTG1TjOoQKSYVi5P4BELmg4+y62Ju00vVJ0Ay
YmeGwVZ1tWXFJ+uYcZl6cSOK6qaxw9Mow8EQWeusJO39+InU8OWougRraBmSdiZCkyBx3z9RBc49
8ukvrufJm9ZOrt9UVnMoRN2sEsr2k87YIhFyP7vKwQ+pMbW2V7oZ3k2iMpc1JhhoeYGAqoPbGD2+
rWNFL1ZU65804ew/vHnLAliDDQlkO+cYXuFjVNjTnlCa7zSAPCCGmAKwutUOo+IDLoCmduZYa1mu
AvwUlhLu8sLvtEMqxC1d8YhtyQjF152TV2AUcAjVy5QGMUjP6C7xgVBq0p7NobpqLX9pIi+qe8VN
X/Tn9HwRTcUKB9guypvzEjNRf6VRYjYUKnJi+w0ZanYxOqMzd+Rl6Sf75w9VGDQmUG3MhXA9OZ5T
NVTaKGIIuRbk7DMidwoChFGjT3dWsz8DOvxxVQAQYg4lFZRJfY039bcc+KZewaqIUOepZgLLTEcP
3KtuZg+cEph/1t60VKHp4/X4pwuzwRAI0l3yR3EcJVqzjiJvltRswYQrVmKv7Cy+i3GNsEf3a5AD
Qc1yfWUOQfZJw/VPb1ghK12DqyuzvPfPPAsAxX3cynU/ehyj4LPrDuReR89xxCdNIp388bP+Bhki
JDLXYoTpGvCWnGOMFNLbFcDVRqK4y/GYe/y/vg9OorTQaPeF32fkbwOF6XyN9l3qYX+eXb7exD+a
cv95Mv12MP2//s9G3P+DbKQVcO8/z7iXYZQ+vx1oq7/+i+3gfLFpSTGsZnbN+E6NXf6eZxu69wUc
FuNDOnXgwN7YImmG/MKf4LMl2cLKffq/2A6acL7wd8GOMWL4i7/2T0ba77eQA+sRmXPcjk0gb4IW
2lG/JncK+iUVOo4hajFoDxrjVZlP+ClOtndlacrHQpVmDD1Q5Yple/rmRV3+1aR7O75+Py5xbBjD
YJJoGao3w0D1KHSgRujHQek7O6+F45k5Wr0fyyxeGbiYYFQxB+fRVNCO6as2+uQwe7+DXy/NcNPW
dQNElE6+8X4HM0FFFxinpt3oCLozaFieBlqaYqYnod5S0C+GAH7Rx8/7+0VRG2JWDwEU4QDYLO8v
mvSDVrVlZSlNPGx5LS5l5f+bszNrjpPZsugvIoJ5eC1qLs2DNbwQlmwxDwkkkPz6Xvh2RNtltxTd
cV/8cD9RRUHmyXP2Xnsk72VM+9eWfNxT6gdy+/lFf93F/2mQLl8VQQXqUm61T+vxfLGaEoS8eQIz
GtCns3dKW/wYxgFvOGxTvFZiGqqBbrvCRVI0GWxqqAmgUWBwWNH+i8/Cw8V3/PPTkPPFlIhZ7bJ6
essj+dt2kZXanLmmaR4YsOQzR15Bw162BKt0dfM4eHW+s/tqXEcRQtR0IOYAqXG66ZeR30ga1LEo
CUOeqrjdggYB0JWz2BJCMO0wCQ0bGPb2NQkoxQ76453yhRMSjgVLka3a3/qWCHaoEigOE4CoK8uv
vWdNaua+jksAkflYniBi+E96mae7vtSJJw58sZ70GIyeBj+3H0ivjOl7SDogm9TqUF+1vgMxoyTZ
aFDjfOMHhQdZqZ1vpmZEh0t811aRVHQb26PaW0Htn5Q5yuNEf+h2sKxn8jVY09tM+PtSmNW1z8F7
HWQK5HtvKfyAZtxeiMgkHzI3QBeiQdFCUne0t3aqCd9QbblCxOiuR2mbj/2sj+YSxyXWorZpGUrD
Xpmt0l/MuI/fDSJkQI/phBKkqp32lvCs28SaJ8pQjqcHpX5xiaqh2k3K87aMGojwNsfxQdQBeRUQ
yppLaWkJBOFBJ/8yw723UpHpvVZNYT/MqRw2UTRHW7IlohkCoQSX5IMcDECbbGrbq25Ti0gwkajk
bYBBf4o1o97KIJnubAKELmVi7CN6oPBL9Om6LMppH5RZcGdZfUMYZ9ySmeHigk2jut6iG8ENnwir
QjJcttvOB7fUIKa874E7HbUgeK5yNfz0JtO41qyABHPshNB1PGeG9N6T0lNGCREBXqAdusn52S66
fJv+VVXF/ceYCEw7+M6+JV4rgedW/iUSwbxZ0YCW7zwSxwGZ7Ye0DPGt0wM6MkKjBe3AYvlWgS98
jCzCQQLdoFMm7BsX6MSwVl0BoCuFkophdsLmog8BuMiydD8UjFwGgKrxsDPOsC+ruQhj2/jhdGqZ
ZWfOpvWH4aUdKwYJAcFxdqA7q2LWvbWXcSIzmsBbUyqk9MlTe6VS81pzRf5MKOmI8wTWzffR6B88
01L02VO8NkXivde+gKQkMF+A2fEMA3dol/2MGVqHELyB30adDEVcqBPHXXPdM+ul+YOjZgI38+K2
yswA+5o2p7SSPpnqUx0Af18jE7TMhnmXNzBZy1mgtnPOYcAeGdiPeeQAz1QKBE/7xPOdbMnQ2hYq
z0KwxfquK7rqCPvLfMzsmFQRiDMHt6le/H6KHk3ghQ6Dn1AnBm1Nc/8qbeUjIoDLuAWqYQxlfKEa
PufY1eKpZAkk9RX0dO6PtBcw8zpNw2un+zRsdKOhOyVrd2eVhXwcq6mNySqfjWQFGRVkjmG035I+
jS7qrHU0jLmmcNbK6S7s0teeDMENi6lwSYKdzbdOBzJqiizaa3qAPmnqYeCbRcfEopS8sGYNaLoQ
6cIsyp59JxqAOGtuC5/Ji9Uz8b3WvEKKviTvWTRCMn/ILyFvuOHQpSoJs9nDW1g5ECZNAhO4j1nR
rvgz+UTf2y9OmAPdGx7DES8zmxho8y4k8U28+HCwV02PO6nsONAUQZzdWnXvknozQoMeBn3tOTXB
VnStV6wwwdFf+i7weNR7Mo7vU5Qke6tpOcequmXLQsNeDR6tYCj63wfdmDaY0WoibmFXyKlFZdPy
C5STVxSrAQExE/88YHCRKfe6iJucvJG2Wndtzj01sikc0sodt8ZM72ntyKKOF957vB3t2rgxmgiR
neY0YnHjGVcQjJg823XdQVCP2k3kDzgenObbqEev3K6SnrQrv2sjwgClF/kqk6LbBHHtkUZXGQc3
B8xNsTVtXZyw31Xlj0di615Ko46fVGD666GYCWXO4kgcc+XPBNMUgDgMa+wBdU3GjnhlYgu1fLpQ
mVfcEKKgr3q7NEMXmOPBDkBCy9JJL3j6icJg3wLkOYEkK7XqinipS7uKj/hLqjAueqC82VSBoSf7
WRHlS4+YmzLK7mJK4I16sdWi1a+2cTYyr+Zb0Ei1gNdlRrQl70Xf6Mrp15MZ53vHs8Bjjw3jihyP
zmjnzTUV6tKfVRUOEofWVAedKjSkMNaJU7W7FibuZnJpnPLUj1c8keIAY6hegcbjoxF242/szPAu
SzEqopDnZCfpoqy0KsmX/elGWgvlqnYGFAioNRqvxuxnlt5FIn2BAcDRGUfbN0bq3XoDTcpk5tIl
5L1Nr8wIT7o1v+rlDNaZffmKpKbg1ZpMjxlNS49eo/3rujboui46ZCzTK6VNJB4ze+JmqQhPvHRD
beBKhfN9bsxXXXkfbqLVaIzbH+4iUKIpAN0tGo8TWFUR9n1b4WZi5MRk60W4Q75xgEWsgZ2+qJJe
OSOKd5JR8suucXD8kcJDQqXubHtgeCaj3H2ngvpUe9pHyUZ+NY39h8NLfrI8ahkzSOqdMMQQktj4
ylYdvZrSJ0N7GtuBm1gDtRvnDmuL72wSOoxrqpx+pQ9Og/zCX3ifPat64DJ9GvJb4nvofcWEVwvL
QXPVI3NIu1CkzkMmHDyLhQmsNqsQVEwD6Eu9NK4YH9yVUFTCqLRxGwSZd+pt5kZGqsenqVEPbsX2
A3SPcSQSU7AMkR16NHuf6Y3g+pp6/dYE3LbzDYC2ZL+Ida4YKpGupZZu9p1jDndVI56yhp4W/QYC
SCMCGhioBwfHaE9qrGfo9ogDgTRY3jVkuXjXJrI/juMwrXze8jX7Il/T0Z6HVJGBGhS3us9gEbRM
u06MAtpXURsbFMHlehp5FfQGC6r2XKfkJ6bA89hvWuwkc3eiIR7gxQamoGeT9WbQ/Qs7g1iTNnO+
04FglCMXZzDkz1XXsMNUmHA2CfO+A4usvs0b/T1mdQfi6p4EqQx08+lOsUm2bLOnSjrP+TDzpBnZ
T62vfgYukAqjVkNYp+Zw2xr1AVv3EPa+HsEosx4MqYx3XeTogfwM9nqBXVZCJTmIooGwqzM5tR0a
9L/i7OKMEadGaoxVL+uC9L7h4rXZNqGwuS6yGigbYDRIESMkgRF0FuRPnd7El51fv7plUKK/HwUh
YtOb7fbUOHXQ0WxDkpkChbySC0OwUyC3JRvKcieStW86L9KuAPA2Xb1X1fSzGVlaWESTe0OPd11q
S7IGxVZUZnxsweOxa8+XricaQt2Ii7d6pksRQmcf0rKZdeNKFB0GIOQMJCpUV8FsPIyB4a+k0IyQ
uEoqHCDvsxnb65kszXUaTFqY+emBaKfleRAqFDqtnKmSWwB9IjRTFKN1yYqZjFF6QqjUrAwQgycI
1jUJE0GNq1faTIC1t8ZKxcpiyHUTIbBh1ATXstBM/S7nLMLf1eD0zfIePbFHolYxUXjwN+Z6uMcs
Z4acVI5EVEyHNmfg3aESBYu6GIlG9qdaa16yijVEGlT+MPxp7buFTXfL94mUArIIExK+K7GbITJH
i6eBF4rJgfnqT21w4A2BHC4y8NZiuLJlnr8znIkf2jm51YPmqWRzDtFHnJoe3oVTU5yQxdBuPFHd
eMzYwy4wS2IMyM9L7f6OyaEftiNzMcGoa1023mmc6stxkuRXjJ7trGOtczdzL0BcQ4RZBS6wlQFe
3oa8GTy1vubf216hhdTO6AMbRIFdSftMDop9p0y7q6plID93aXyQTvDTjQn8a9hsXeXRyHWZaNky
aq/cvhCvlh/AZTUiaT01kzoC9p3gfcwfZVMyfC4bk/FLJlqMY1i1Oo2ZqBMsyohqGgykL2a1J3WG
ZHuG+/DmTUnWYZzn2Xqp7RCBZMZ6bFSwxq2ZhX0Lw3FbjYzyHR30Cj9DnhfhnHofVt7LVd5xDYbO
8iIuveep6S6BndeXxVzCZdZB4gwVf9mXs+QLVymYbmlf5XZRbQnkOdnwBrFFDsPeMTh3tkEEGsFk
mDQnCaIKodsHAd0frP5tohGak+aSxJauj7Z499+Z9N8JwX6CMPDJb0R55dnaj7nKbjLFhKGUqbZX
3fhaZrJ7UJF92Uo1r+DFkcWika4CkVUzt5HiE40lMVF9YrVrS4+OqaHmizYbhzAp+lvfRL9amzrM
Hd1i1ydJei3A3oSGPS/pg/29ps2PeZJdkQzKZSFb3XcdScycdbAZuUFkXPikPN3ac6Dx/BtPeIB3
qpAjI9XRuSz0ODnx9tibKYtgU3sdEGumn0QgBHy0Op7z/ZCSx7Zk9a5JQ65DKSBRupDINy60W/Rx
lmLuUhi71nS06zJA/ZpI6i9+7Hrn+/1ThCGNHubsbbWeyhnJf0QhOPsrohw0WBHByaQ4pHaKWXNy
6ql4Jia09nW5EZNhn6TXXNLZKa9NDtltYhL2pVnt9WCLhRCgZaEFeW4561AUUfJNXv2tRKm5Js3r
lfEkC5VlSFTH9sZqXBfqc8xY2o0YsROVyTh6KT6DqJJHYqeWJLeE8KHMQ1o7ESXlJ6W88pi2bmct
erAjYmw5Fycb0TYSqUiGjZLEyRUkW7llvK7vGn+Kdm7kvDYZkTVjw63s0snfENVU3s79XO561fAf
dGSm9fm8pNqQBjDmH6XE5dy6+CLZ+9ZFzHplmS15Jo0Ft4jKj5LM46SBBYq0sQAtDT3pzTSN8DcT
m6ABJee1jmkDn6+mbUiBfXWkiLYcSi6I2UGhrSid8pkIC712XzORMdvFecN+C58IgxkyK5/RNY2J
es16/KERy4fK89d8pLvlEEWCIMuY47XXnq9FF5VLawnx5UnkSHJmZFrI48WVnsFKVpUL18Odj+zf
pGBpJJjDKx43jiVkGNP7WTkQWfCkclZBGnxnxtk7wdHVmuRsRgpB9KbV2OZInDXWQGvBnDfOlqvq
G2Fj87R7ITZG5VzF9ERASSG4yIKiX9dewnrvTigxeqi9yl1i18fpmCILJP6LRgrayIXM5DBd7Xq1
7iUpiD14qmuB2KC2nH6Hc+/KI+Nh25oMEf3WOEnM+Sur654SO7uokvQbq7F/IQT9DioCdodekgzY
PtHHDVaGydwdhYkMZW0VoWp0qtTqem5QfMytuRCKg7sod8FcxdMLAHSJNd+ivtGIUTK1KD9Sd2oH
q4w4eFdS25dLTxYuFIwa10kxe8dPo8t2mUztG+43j1RojNzU1sGWD3vbyRhllq2BPWmTHW1gNCaZ
NR6Aw0Z3UmaMzofROFBRcwytGE5rConolLW3E9vxk6TvcxCOcm77gcdQYielWVXG44oUgFPna1RJ
8tgxhtrWfeOGOZ0x4PkzgWOdnlCvlFp3OXX5clKyKw4ejJ09W/QElQaviYKIHc01PmG0GStLDkTj
oZcLydpbnnu32tE0vauC+J5MP2I1WMQfKTNuNK16nzL/wgYqBSpePMhAYK0V/psfRxzY3eSl0qs3
IGvMSIkxXRcTMj+W2BpGuxvjMOgZnPjIoB0O526dySPaX96ZTmIobmok9OxMvQ56n7i7ZD+SMXlv
WeRHxAkxcqahtZtGJgE8BapU1UT6hT+yqxo+qVhtJ1dl1FxOYxDvSHEDJBH3Gr/q/FT0k3Zpw07e
g0CirEtY3ZRnoVWGcYMmB6Gcl87DjgkOwrTEvLcBXyllu2tQ5d+rpHoJfFDyRWSSzISYTRXWW4lz
aEW0OqrkAYElJ3M6YnlD98BBMliXQ3cQiysnTpe449zcxEXwXV90kYUq9xH9P+Io0v0wE5zVOtOP
wa2f+zZP2db6WyJS6UCOPRAULXPvjFJp2xTI785tTTptnl1vnMGJQqxZN5XHk1Yg3zu69uBsSPE6
RHJE3NTDyiygww1YizYM5ax7VxXPeYA+ZjKbH+bIZHGR7N0qCNewzqtnG9V3qPvDNbrcYBWPkiZx
MRz9nCKxSkj47gwj2JGQe2uS1sCGWHUrndBX2RvvnVo+lA1BdlAKdYyZPWWd4M/CO0v5cULiM74F
mksgefXIFvKDNtcVtl36YaCn9px0CG8zvPEUD448eJMXY+A17COYtJwuhvGU+8aLj5Rx1ciOVdct
G4S1DVBlxJQjAVZdes1WgwS+gCY9dbYJCr0pIc6Y2UbIMbhpezs7an7Cb4gnqNOJqZeVMg/uHDV4
AuZ0MVlfjd40b0DiuxfEWFNha/1aqzhgp5kFgleDD4c20gVbuZ6C6i0jRHI9utRyhCFwMwaVUg1m
d23SMXcXXUtm+Xyh2b39TmIF7ZgeXoddE0AwlHkUEklncDBorRtW4GydGdO9XwkyH5KCFIHUf8s9
1mhFdEcdlByvSXqay2+oAYJVhqfoilPKRV+nPwNFGAy5gCP1eSc2GfGeO82e890oUUDWgX7bkxI4
JVQVno18NSk5WJMQMpEB5LbhSPLiWrNTuD6463aj4z1UBe00or/u2rHlEc+0eR9M5EAHXbbg/2rK
WPrX60klMMcljECnerVA9XNww6cwWVRB8FqIknBy2j8zlPC8nG/iKLgd3WG+lFpqXySqFAe+Kbdg
afW3PunScM2vNdEYm260noMJRNWADXpdSeuV+Nd2R9nrh4ETAbavTXOPDGTelFlP0ISPCAKM6T4V
2XSnvFhwfLPkTWLndOTwlx4CMaiLQNXqyowN4FOD3YSOn/uUlB4hi6hNWX6+e3GOUMpLH53USSHy
iEen6PTDyJ1BFlt5zHIC1mJB8PIDKPV0TToewQwuEmL0pwdIqsR7WC4u9mB+ht4/X81uUYcEEoF9
kO536pJ7oxYRVbZO2sBIjpvnI/spOZ2RKkdjoMyG7hozaA2pcG5Y00bjmJoI+msiKqzcJe5qzNu1
23n+usucmwndRJg244UnlFgTB0a71roSiVZsM+qMrTZmJUyzrJh3dpolT7kc6Kg5pD5fevk0hSNA
35WuOpOfQKnpvqPReiLku9lXVRuFbd4nD3VM54oTbHFfphGTmtTVN7jQppC8hWo/MwcLXdetDkk7
D2FWpcWe9n103RIew4nTTvgaohGhhViVLplD981oXMLUeiu7Zh8k1q8ZPEhk+rCPW0ZRyFgc82cG
YvfSdGf7G00unf/PKC7rYPowvLS9ShzSDw3VPKnBpOUNlJjwHbtnw6InJT04P5OZ3kWB+IkHRA8T
mOdA5n1tbTNjXdtNBhdyCDKUYGNfd2S2dWa2mxJFuAdTsPdYb+xnci2IBCD15HmmUUOrOGa6Fgo7
69GI25e216GzNvrkZJZJd2oqUw8DWQ88TF70VGsJWXFWNc23k51op3aczbsICb2xMuxK7MspphaX
CP566bTHmB7Cqu7V8DBmdXdFXrK/KWq3hgMeJHA+I3/Ncb4G6ym6a3DoaMjsolgTASKPJJNE+yBL
2g2YOkDsuUSOUbOQxSWN97jUPoyUABQN8gbaIIwzkU060qp0COeJa2oagqPzTeEN2rafAhqFiSAQ
0tHlw5gveQBWEp8SKueDXKBKE1sVtH8CaoVmnShnu00+U38QammDZx7SHU0oa1UUatFH4Ka9M2r3
ke62dgh8ekUNCZV7DGnFdgyc9FgNjrUyIyN/0Bl40IGySf2mo/7iTXSII9kdysBS+7FtC2QBTCQL
TfxMZGdtfHvQwkInxbuwFhZS5D4YtU48bUmLnOL0h92QUDoUrgwbSSHvtrG11sxGh2rvgXh2OwP2
X5OuKi8tjsHkELjUty4WOh5YvKNE/kVav6VjYO4L7izOaa04CHeeDzrdenKcK3rjszGt3dhjyZoM
ly5xY4Wq7NMrQ7hQN0t7DHtpuIeUUcu3Usp46fzRF9GQR2HaxoHV8x/uyIsSHOWCdDfrItvH1qjz
iPMRSC82v8Um+vCB/hrnn3658UF1Y3cmcbdaQRLVMLIol3OGwNx/pxrC2ecw7PKX3nJS2t2NaS6B
h4PNSSDXJ4IK5+xkCJE/zKMvV5qoxDYzl+oucuZHEon6jZan8X6aW/eiD0RDUI2VfDEj/8dgflG1
gYxYdEQIL/4cSrdj7vVtkRuHDKH8sR+TWl/j0yDIhL4puep+CqZpRe7A6HwhgTi7sgsB08YLhPiB
vibVz5kpSJmz15RSnw+aWWrEGTRDWDCEI2XITnaulkgaUl58/cUY/k+FHOo9ZoKoPWBqeqD2MaP8
+X3rPgqczjToZ7TZEh+mZlwx4LZwJPiZZm0Dh82Gprl7z2C10gD6QlHZtAzcoy/EemcSEBTfdCn8
Rdyko0xw/1KPZYzNxOjJPYMt9ykhiJAuQK6T+1ywP5Ykgjjf6gRy/qanJ5V/oQI5u/oijfDwREMf
9ByDf52pQKwSQ9lYtPPBsfz+1lJNsJ+KwnJWaSqtn0EfJ8XKmsjr3Igc4uLnv8Ki9vhNCeHZHto1
YCo+YwUA+r/wYL8pIXIUuXOaKu1Qw+xhTdGjfYoQASYchsL5v8Vb/ysS8OxB+8/VaDv6jNoXvPSZ
9gRgQpqIydcOw9zXYSSVtuo7lw6Jm3dbMk3Fwrj5+PwbLg/vb99wub1g49nSDOSYi0rvz8dsxglE
/Ojo0PK2h4LzfgG3GmPTy+eX+UtS4luLfmmhqkPl0M9lRA3T8ynLBuMAsx/nbznGS0R1cGQGFX0h
rfxbTIMsCx4DdNiAaxrnT0znQEdo5l7CuKkT5ypKouSGswHDkS5yMVeAes0eahg68phFtaP2OjuR
XDUIStovFq1f2J3fbi/yLxtwPVOpwDS4z+cKY7YpjQ5PHxyKGfkWlaJrj49GUeT30ej4r4wb6VKo
TBHJ1/c04EgAn9tjwiStXMPqjpL9wCEG01BcXqa6365a6o4eFTjV6SbQp5IgmcmmF6DV7XSH9Joc
zLoexBff4+wpYRVapI3odMEL8SueM8/NWPRO3LYW+CIXb7KPEEDtG8xZzhfyq39cCD8NghXd4mGk
Rfrn44gauSR0GD4RYokiQjlOxvZqKEuYXJ8/kGeyul+LOsAOkxVd92Gjn10obqxG6lVtHIass7Zm
UiSncujTHUqr7m4MUCN5Ak8Avb5q05XJVxQCY1m2fnswfl3fc0HhAPziXQ+WG/HbymLlCPbFLOUh
kHrqn6yEmXtIfLba96hk+00/ZYG+soKpSxmkdna+iQe0Fhyxp2l4YDY+HyJ9MN8+vyt/rUCs7rpj
LhEIyyu0qBp//1TBNIu2dofo0DLkPzmaYkI6N+mF3loMmqIBNIKF7v3ziy7L2m+3Auklv7aL4Rb1
F/rZ853OYMmTVcnU2CbNjkH24Pm3c8HZvEr8kqZm9cXWevaM/boed51CwmB35Yp/fslu4LAzuh5T
vn7yX7PZ18u92faIDD7/Xmdr3nIdQ/cAvLokD2C8PnvEAlNYnTTBPLaVmF6xyyHazMtYoj/Q68fP
r/XXQrNcjKvpLkLVADbi2TapZl8SkkwbsBvIdQpJZCquxqk5trQetKQjCVoaOE4jfvjHQLreqezy
/k0M4J3XGOOafF0Mqn4fxsTJdkYSqJ8QJeWxjPV+vNOcOCA/c2HpJGRjxuEcdPPd59/gX3fLBI2x
7BIoMM+l4nhDOuUkOswhNIJvGT1k3N/ZPD6T8MrZ7/OLnRUVv34aNJ4YoE3fZZM/+2kKI2WOatn+
YSpAHR/rsrPtMHLHpXFrzu9G7sokFAy2BgymjfyC0vSvrwoMCoA5VlGCmM9+q8jP0hERXHBI3Di/
zBzEOVVaTxirHUt9AYb7+2FnTO3aJg88gVhUM38+7BzmSWakuDng+7ZfZniSUBTiXnx1R42/32Lc
HCblMTL4pUhfvvRvCxqcmroKpgoKYE4Ta9fnZkCNpjHQXsPkcqfQELH9rY/rpg2B4NFvM7viZrRG
T3sgAxcL8ERcc8IwvK04ayIs2ZVdiTej1/O5e/+//v582MXOZ8AcY/Wx/vywguc3YoACzduNul0X
4PmtMk0eUmboWzo9NLcLB65hTtPq8ytDxuBv/7HcAffxmJOw7C8L/7mgW0/NnN6+1A5arkdXSa/8
Y2cjEWOABNE7DUr0CmJo8x9tIRxGR0uoKHwyc6H79m6DV1xZ5hXmnOpHlmTuizYyCV3bscwwLvcx
1BxNj9iYwZvimMWSdp35DjKvetDoeY8RLas1vyD5nH6ZjP5W02WZnTSvN65K2p9A0TTSy1Z1TT44
gXFo1BjwTWo3gDN+yDxTWvtC9yEM9rUi3CPpm0Xi66FMWlkiqg+TmQzmcSbuLrvVayup4HvBKGEa
bAw3bD5MTNtg5jiuB7254mjF4Lpu4mxlx4F4MdFkVPvMo/Sh/7PUZaaTRReqNesMbSWZE7rkJMvk
07bUzmEoRZ+ZDMX8MqcBHJNrb6mnWc/0n1ZTGpeV03kBs1GBfrLFHMVIu+8uZTcHyVpjEQAxlANn
J+2jnOtQxbV8aFUv6QegS2Z4T1DYjsPfDBEkKT2ShAfVHSiZ0+NgEXMNfnUyr/VsLBmRZNnkhGNr
4T9m+eAXxR2gPjQrCmoaSD1fRY8s8wefpTwxCiAFRXp+SRTAkH+gsLLnDTmQ4kZZRvRzinQaYIAj
bWKtsIkMmzE1OqglIodNKpFtPdVL8l9FsxhjadmZ1arBg1cyb9SSy5xQ33xbo50uGItqhYZYISe7
stCr4l4zKIxXtRVwlrd8SJorx66aeZ3TrE3WrTViYNSMnhxHVKwB0WdN4mKzjbt312pg6XD6HJ8/
fyv+Wjzwy3Ck58Cr46Zwz2E9lUWJ56BXOES+wci6LPzsouvHxltGtsVj33fVf4wy/+tZ61c+2Nlr
SEXLqWfJeuN8t3yk39YrO1eJjXEyOmhJ2cEjyRrm3Qix8WBVUbo4hh11YnBBKnVK3utPjJbpo5/G
7hNiDERGcB2iU5uW/LOoWjcCIB5FjICyBtOtb0ZfMFfPdywOEhx0FwsIuxW1y9nH7YqsZjE0okNC
Ucv82fPHDyynKU2cJBXXyJ6cpxjTOCtBSR/w/1aWczJ1FjsLgUeU5pRpZ4u763eqxEuqHdgiXRtD
Bm7n7ZT26qsMM+MfqyP4FWf5rqZL3uBZm4e8e1dMmR6hstRG6GNDQBwRQQ+VfEkicwpeORdAEzDn
FKXm6BfILW064piT82EaN/5sVS9O4Q/kDNmwa+nbQy5e0emPv6JRG3/9JMuJjrMdKEzOEPZ53aqB
MJ08zgbH2hppFFdCZj/tzLevYtMqThGklFOnR/VVXjV6cjV4srinICkZgLjytoonsTLrgilPYCtW
Hd0Y05s8RrSFVAxjfx+zf37+ljlnhx4aKEsOlOHxPxQHuA//fOYN5KqFQF5yyFwZy8vOJot3lZWO
zOBB5cVbkWuwBvxeQx6meVIlB82AsrFTqRAxMt5Fg+FF1bGJfFRmseG9VclIQ8oxaskobYzneU3q
U20z5MIKT6irRNE6UtHH2IKZ5CNs9fJjgWtpDO0hCwgykl5KFEqiU4YKVUJzKUmFWDmiscd123oS
G4c22xdoCVBFeEPq3Ohk16NAU/p834+usEIdbXXMJsXReeNCOFseDCnQF2nxR2HksPubpLqWqk+9
tYNOa97CLRsfIh0Fceji+Wa9CwwiL6gGMo9Qo6y5i7KqvUZi4FbrQZ9QyAnCx5eMVbd+8vWp/0hw
Q/SPn/9A/3qiFv9gQAmF68w5K9bYGHx+i4lZPnPSGKncrO+I9HLWRAWbu0Z3x01rsCyhzTS/eMPP
37vl0aBIxDdERBgdi/OalPBiwFd5DKIhgp4QqfTBRGuJeUC628+/5fliv1wKrR6LGYa7xVr351MY
6XbFZtDFR4fMq4vYSrVt4EkTYwHKd9cZeDE+v+C/vtuyarF6wa2GQ/XnBRnIsoBNBbuLmYsr8sdb
4qywHSNOGP4ft9HnVL8caDlFn/eKvRYRrmuX0cHjJdrKIq33Xs+lUEfYh8+/1b9e5sVUy9oMC1Q/
b8tGqmrIhAfSikDF+xCYi6AHVIiqUB29gKOwtqqz3/JMWhSVKKM+v/qZ23VpxpK7QWd6weTzS56b
xKTnRU4PouIQR2aPJNzVaMfnbTjnvJyBNdQH2i/Nlja2v5t9KwmTiCF3yyToi/twfsL59UHo4lBp
YxNEYv7nrzt0xGtUsooOTVnPzxlnW4SUszCaL56i897Ich2AWZB1eTU50p/1RlKGNHMgRXrMoXXF
DKF7PV51XdlLRkzSfBuDGTqP6hL0Xl/c6+WN+L1WWS7NbaYHvlhUg/McXAA/3FSAJUce4zJ+ZoEW
OrTxuZahDXLLWNuzSVNem6R5xwFPlts+NfE9qKaS8+6LD/OPt2k5utCy0iH4o3v/837LseyctDET
QFjOHG2iZAwuiipl5J+DqajCwa+jdJWbSpBj1yOjX1WZUPdVVdaIedF6MT2oBu3gZ47JpA1I57hm
KDvmXz2h/7prWCvZnrE/cdOWF+i3Cq81sDlpvcewqKilfMSPLy41iIq4v0d/0XH7pWCGKlh2Q3P0
g+9NZaAT1owCs97nN+1fzyi9GdMBzUCv0VoW/t8+itvrKpOBIhK+za2HBk0Krf3U6u0vvvO/nlGP
WTeNV8826QX9eR2wpQFnRL7yJB1qM0Bc1Y6mS4RJY261H4PseDlck1Dqz7/fv54JEoaXLreJj/q8
pTbldeAnepseG6d2Qoeaa+eVIC8U0ojki3t5di22Bh17ve/bdIn4x3kALUoHYEoKQaCtDcP32NWR
4Dlx3frQ45pZfnFHz3655Wpcj6YkmxHN2vO2VNzZE9N31ziIuEqNMPDYf0MkS/7z53fwLGHl17wP
EaipM2Fk0Gj6Zy2p0SkrTQEAPUxSz8fNVBnD3hLK8HhCkf+HPOa6HuboqKHVuEFGmqbpIX3AvEHz
romVf5dRcvJYz/508/mH+9UP+W0B4i5AReQuoHJDDsrz9edzZVpukoy2YRxwgFk//4uy89iNXUm7
7BMRCJJBN01vlCmf0tGE0HFk0AYZ9E/fK3v2nx/oi54UcAtVV1ImGfGZvdd2hiS4LalhEwCpDkrj
1KvuD1NFjAHoxYIvOTTQfGIP8d6uQSdwznWE0mMY2DWCX+rMlVhvBvtq8LqvtG6Ec03r1ACe7iqB
5pNcdpbdQPlagnTm8FfuDmj2INqIn27mz4/0kR3i0YTnGeF8QRPU4Fs79pGXPESmjD6kjjE6lk6V
/sfs+J9L9399EP+cKf4QdmyWMlqgwB0uVGXAkIaU/eyydJi5dBuWP2WcKIWMIs2mlTuXOjn8v7+N
+4f9P78MJ+AyuLtsGJe4wT/lTCzpZbL78KqXmfOsprQE0s5Ao135uFuyXQBt7hVxU44mFyfdf1G8
/ynf+AiYmnPA/N+cXVq1f+7Blo2oGVrjHv02mJ7vXf2awR9EMohUR5Vl5X9cOP++7/f1M4c3EekB
A9v/tX4mzKzMAqSXrITc6mIhCnuXc1E8MT1y/+Ml/Pfbhc1MdyRZwUpiy8W/meIJWw5wZYE4lkrk
3o6bVfe7hGBECMckBLzyZcRfKvCZ8FShl6X7QtqW+x8l5L+rIYbTIB+Im2IGx0vHSf4/XzYtq1EU
aeMffUBrzbYK+3jPEAyZcjUhmnukhxoeZmKarsZu+4PXNOYNtEp0c7IWi4loYvs/fqV/voL7b0TN
AyhJ0j1St/9z5ctitEpfIZtvUAmhHG+k2t4/yCMiwCX5jxP3nzuMI4DJE2sgttFs3wFg/M8/v8r6
YOERk4QSKjnuptiq6gP86WBn6pK8d2X1DEEVXq3/P5I/leN9dUJLz4nPsIXK+n/+5KhPdST6ajh2
qeSoj0W7UmOU/qFLdjdKB2JN4xr+x2AHhMa/LzQXJ3Mocit46ED0/jv9ytrY8ydkZ0endc1uMjbc
tYE5rhJl9ivqiQFAONfn3rromvmNdN7ymWoKJ0l1D0YOwmZRq4KQqI1nQ6cfkFO+mdmFjpRWQX6m
17+Xqyz0sIP1+L6CVJxnkJOffYYZcgui6pbjwbkIQzpzoIARlf5QINxl9ehMYnookM6PaP6y+WYN
czfxe8x5VOEVlwsh3qsWdsC7o3s6DVkxs2Tg23CFdVbXf+UaVQ+2qzDczb20NrE1/BRLOz8lZVyj
5q1o2FcV4TV4NWxrKFeD4AlYAV8OUW/bDajDPkMvsENDiE1JN0mpD/04MaFjOGkwr8sEqZ1pEdtj
MV2UxnaRTGcn98D0jpVvHTDxcEe1Va5O5eJkaquLuelXVW35HwvaFlBS9uw9pBPjegbeMYaLMbHo
YpKgH1+XckLLCzJ3gMl9h0hB7I4PPVbrgjFCyL2UEWd8jQa0X6upS022b9hwz7skypar7SIZsqox
f1iaabqzw4h73hR97Pc72Rv13XUgw1Q1l6cZfysw1ikdXIwBXvs+DLEyCP8jJHaKTfi4qhenfBsq
IPpzEcZEIzhTvCZUu/vF0BeBYqu68jZZRXddPNRtJQkAj0BJmdU3YSl+21OePuaDV3/jqYWXW9WZ
epj7wDl6NZCvVT/gYm4rgc/eRkKPMRw9/lIsxHXzEK3yuLF2Uo/iZjugaBSOVFQT1VRsKUT4HJyh
67ZeHQG1iiPyv2Soq5cp12j4IuY7HrlZ9gLx1FWGYArdWLA0sqn8cuYgXcemzkiTWxy8+MySlsaV
H4Y957EB0v1YSzi1LlIfoAcqqNbjQLAHdMjF2VeVH/5Kl1w+BYQ1lPsy7oJXgyIbP0VvfXpigUGb
NblemT6LMY8AARM8NSpWG35XB98AFn+oY7gMfnnsARy2CnMaXWcGIQuGqHZpdx2qTgTn0oVSJ6Lq
D8+V+zzYIn+ErQXcwi2y4BM8Y65WHaFSn25VtohosQvhNkF+zNszFNMRkE4n1p4ZR8qj1GVYuR+L
oLr5CVqmldC92pWmDbEbTAmUXNxlwXdtNcWTmvVAPFscfVEKyV9VmEOasJug/23JGGlm6pRDses9
gYRQ4lOLeDVW/Th2Kx6y9o9TyG5Zw9C945mNLE85z/2H7ZjhIIRQVyuO8ucsRBK+mrRf7SZh1T9y
hWzaCN96VpmfpCsz19jSgPHuUK20W0v16c7GNblTJtIovWnDNkCn2RbTJyNYs1FTmHBO60dhieV5
XHq/3SzdrJA4THo5u5Vp1Kbs4vzZGPue0WOZDWoIz2wNX1XAQzcKsx4cat2HidnlR+bELCuyHosq
DnE//yyyDCpcyOb4GAYlkQR9BNAWTgPuMpS6TtOVQAsmOchToipgACBkTmmQB2S0WOk+VKrdumlp
HZD+K84Wb9QrlBXJ3vVkcchtWf6yjUBQHTtZ9CeZhMSiSPoKdiAnehHKDXbEz6LBcWov91ZmcIeP
mqroWDaouKKq+wOm1NnYvch+ZpyZoCwUeoDZKcNVGLAtoI+vd1w6X5MTpjXuoNK6LQ7GVpcxFhsz
rz+LKUgPtq3qm+u7xc4lCe05HPvmEOq8AaOS+bh8uNs44SJ0DTvNiwXMnf9indZVwfWQlfBDku7D
i5JgP7ikrVQIRA+NmzYATjAyVDycm1pr75BVfXtETA5awqBgNis9ztmrNFZypAAyW5xTh6XNUyID
h/ggkCDG66jqk3MsRciRACd57/jZAEVaumaFokldFTr5xwhU6nM9DdlZkQSwygC8bMuWYffYJwuS
9nRc1xYnHD5tZ9O7dDRxPIs12Uy4Fa3OmiwMFt44bebWnlbK84mchVeyG/J4fA1Z573GunKfdRxn
pErH8VGQInBAf8s/VlP8y0r1tBu40vfeSFIKptKSJJVJOOscGc7eLlsP+Gd7p/tkGl51JzSz72S4
oJ2AzIkIeGuUHNbRItSXXfTBW8oRRzHiSiyjaehcSx8WiF2M/DVuDyKAjO05Qs5lWy+lxG9RRpPA
fUfvU4iFr8kebLytzAe5kxF2C298S3phn7I687+GpY6cRza/Q3AK0qb6PU9G7LtB9/cuVyQvd70m
Rv1mOs5K+gfRNlerBOZKmHe8bzIq+NUonHLr4KHawOIJX+dpApnLW1ts9RTMXJZsj0k7NGn0R6TO
choF7t0gqKsdXP3maykiGLBkSZEvGYOPZLsRvwdqJCrP+CwRtmPb8KLxf0ihPtVx9J0r9rk1s8Lx
mDm1g57CtiF8ssHs+W7kGnKT2jdtZR+ScEmvS1ey0u0KZHGtnUo8+oLlwzTPOfdfUqXbPPDVpmoX
/9AhyPqYG0D0QarqV9Rx9m12uFlocGLXhk2VkL2kJJCMHhZFMAfjr8VZikOq/OCPLgKxgeuvXlOq
egzJqVl2eVNfLJNTV4CaDFduMBpnhx0jemK+YPdQ1rvquJgu2OuZYIJxjunpRpFD67Z9PqhxWrK3
3jOsVus58Z8F7Wu+WcQArhSmrf2A7AM5+90STdx0Of1VwiuOOWObVehmf3N6NxjCyfJuVy1XLYnZ
Fg4kD7l32gdrbsuEs9COb4OAe7FhnlntiRhhyWJP1l6NFDtjO9k1t6m3/Jx5LA8O5PHtMrVgA7I6
TFeY5DHK1uHwrPw6fbf7ONk2NckeLITfdQAWYu21jBE81v+ID3LzHeX6Rx4AgmxG9vNWMOW/g7xj
P9MUS3Zq8caeFl+zxh7TlA1cWHfHxc27HbOzPjrbpIVA/PGo/5zYxByv7PdWdV4va6b71jWZXWga
YZCF+MxbruNkbLdmQdZgJ03wig+P72Eo7OaDI8pOEdj2xJ83CxNt2pIa1mcUATOaM3gvVtoA9RIc
gZhgCDBYUOoeZqxU/HIV0SiVjtwdtiVzxz9Lr1xjIghytudp0YB6h+J/b9c3eeHJ3+zuxGEyJGum
nkM+1ozrsPM0TjjMIVvpLlAgxOy0qwBK1XFRTvmIKbU8ySCt7gCMEP0+RFeKzOUYjT6MFYg05Ynf
1ppXfW41W0f5yO6X2jwDFkOk2f0sQh2/trN5KgdH3ehpYeLOiyzMalFVth9bFJx32YHe3i1ZO9tr
q6csmt703I6/0nxysXiQpzetlkJSyo4pLuJgpLRdxlFedYk9o5tn3W3g7OcQAsNkgAjhKdxniEUh
/rPiwiDT+jgek8m9UOVn3Kbq3UxufoTksxXDeDFujdMorcozK2VyOzo/f+TM5/qr82DviibZaMt6
S3TyErXJJWrtV1fGiFWIMFpj4s65/9X3AGxZOgxHGjO/EM3Evdzj/FL1vMni9qGKp3Iza1hlgW13
V1BTPMCT6J5m6b5OjkM4N8911SWHsFLvRWg/8dxlJNQrXDwhgos6YPznfvbaI8opKJ9575+nXE4E
Pbh/bDn+CGzrO6SAWpPhZR76QfK1DBalTiZv+BsihkdF+0Jlw/BX+nG9doxTP8YOaOfK89VaWD08
nSxEFxcVNQdh9Te2sPqLCN0NVDyoBK39wwU60sWi2ut4+LRc/6+PFH/VRaAKrfpYcFhBJgBM7tbp
ZYQUAM9Jo9rtbt7oDpA8pu8iJ3NiHN0nOUQ5hjgwIKy+k6U5AhFvtpM72WvOFw4ZwpWC3t0X0QAU
r8u2dnInlpXTL6xGbxRGr5RyT02XdOsJ1/vC8OwwmOzsL8EPCrIz5YKmLnD8fUw0GqRcy9rY2vUu
E2/sDkpQ9jgz/sfyzXrY1K5e53q++mRx0eB4mJDSa9hMr9BxKGOc4lWK4pe3VA7vzqg2oZVB4+sd
sRLkqnP5aWczTu0PoQIy4/mJnAn+IfPtD917V9fo/UjMCPZxvrImoEL3pmk5GMUyZcz9T+Ao30ua
fcWs7VZ20expOd2n0SqgSE/ZeIAQhXFRzqQJsfRvNYHxbNXxcFYIcBZX3pUvSDiaEiadX99EPF8r
JEqr1KOy6GX6GtqKEA586YzP7OrUMEDfiMYWBJ4YdNVh7eOFxnXYS7ED9BGdQjG0Z7tybIp14VLr
1eckk39rGZ6G2vHPndJ3/FgFMwI51onZeP2ThPv41QPyu679Ij8gaI62U1J+VVb1p7Q5gDHlJE9V
GBD/kOltUJa8nx0Uff7Eak0Qc/RkTHWzQ8zwCU5/p/prR+POEzyHJibaWY+/Gp+UD7Zs6al3APOj
LuaWKh/SmgNt7DLodi51uwFHC+cKPkrkWG/hMnC9Vo48o7U7GTNejax+5A3tg7xbjGKWeOs4mPMP
a4zzW5vmOV9S+A53kqYyTt+SMfmVSxj3zHLgyvCjaE2fS295GR2DwmHAk1IiqlkqFvL47LadrjA0
u9pDfoaQI0rEiM5ToFByZb3J7uWWbuQzbqPiUE/hS9zAykki84ENI953ZtGPzdKF+I3r4oqc8LLY
y1dZLB65QtOfIhhbOBczeV5hCLwrDQ6Tpd8tnz6BqWm7B0Umd6kLci3xc8IuBXEdMx7FJiFuwLiQ
swbb+xxDwhzGTs8ri/TEL52ELnFTqb2ONY0w85xtrZbHEWx1NpP0ADzaNdFzt8B4IyTrt+Z5NfGY
7eXQt9i+G7Eq21jsHNu0j4TE1I+lzVWfFHV2jLQeDgGtxw6SQvfo+rp8HztB9o6VJEc2D/3vqqWa
mqI2TnDJRsXWt9QR9l8GYqtMvtqSgrWjivJVt1/Krt5GlXrK7oFtcZv9Bjlif7h12K6bjv26sfR8
CCNvP+b2R12qn7Ra3dEGkA/648jWDjgIbnnIED2UK/t5qu9fXpI+o19GdpT52c6Sptj7o/udqe7Z
6lqXoX/+ogSRiVbe/EYdhTU0TcJN0Ols0+IBXvlBNjIq8J7JCCNSfHm3GgIQtJURv8yDaeG8tghW
1kXyYwBS0ZilWxG9hNxYL/pg3G4Gmkh0QxmR97Mo+ga/gE+FmAHnHbVJalknnTZ7eLE3v/MfPat7
gpe2CQIqBOY1f6sajemK0DX7oIbhFlrBGdYG/YZ2HlofHkg6XZFU8QPn+KfO3FNQ8vSKOsjepYlq
AsjV21xkT4Npsm06sFsLEIGskNsQeoh2AQf/vi7aSzxR0Y92eut53gXHzzpxcf0Wxjo5ITxCnVmv
dWg9EQGHDxZP+ZSwMe3rtzwz9driGamqO/xzcYlL9z+jdACFk8QbHsgvwH5PyGz33dTsA3+6CWGd
ck32ul39HAd7Q4F+Yo57ajP/3FbLh0f/wks+H7AUbSR5r+RAHxTIQYhdUAj9O3kq8TzepOAcu8Nt
iPtLpUm8i+fkPEj5BCLwV0mCwlVOZl+RKrdrm+wSsNyzPX2STv2XkRamliIfr2lgHpx0+SuQNm8s
l5J5jvXVcUGkGDy+pn5DP847Kp10jxAlI7jAwm14f25Rg571XWfXaj5XKfNzDXCpd8AxdNGydZX6
cm38l2n4rOpyqxNPQd6nRR2l/KpTxrIiTy6V6i5+k3Bvlvql5WmCjkuEk2J2h1F14w/WuWBJjYnX
vk9yajQnyU9MyVSQ3uxuEEPijWdE486UB5AVVllGCHhZTpt0LF6SjlPIV8VDak8jU9HoWgftQQ58
4socScej1Sg/yy58NkV8Ac13W9wMBFNbP80ML3MrPudN+tTEPqF+wykYw5vO87fGFNclZr7jDe+w
yPSmFdne7xnu4Ev/qH196u35o270jTZKUC7I+hyp5fcye6dsckZesfy7c9PnHJDIMoDy0DX5bmFz
s++8OkIVxnuofNXLn3aS7OYxbk9dVzw3jnuLGR8Ige4W/vS+EPqltiUbIwdI2hx8t5ruP03FH+7g
N4Qdl7TXjDrddGN7QGMozG592R446X4amCMrlzXF2gKjy4EKvKcB7zjeU0dSAZqAS38dWd5vVyZv
VVZulS3fAexvszHUP8Bb3xW6mrSXHvI9QJJDgpihd+MzzntrHVTTI4Cjr1iU9ZlLGLZoHj/EpQaW
kB8o7yleRk5qJMNrEwbvQJyuC0Fu5yaax1tcU/HHISWANyRgeYeAy4c6IYnzdeel8dmmteLgT7qz
dup3VVrQtqoh4mYsHiLNIcOmb9wGbXNK5u4T/tNrMuBwL5cUIGjK2wMPehd0UGGGRO3nIH/whvJN
zePR0Yt5Ilwr3U8JMuvUf0SVAf5rinYEdCUbW3TTrpVceJGld2EiPnxKIJ/fau9rZD1+95wSeLYa
oEuRPet+dlZFSgyyHAI+FOUVNuT16DR8VrrtVo6dZKAM2/JlgA9E2mqB6ngadixubxKDPABQHqEh
0g9xIKA4IL2joSUQLciA9rp98iAmcjporsGqwn7xA82m13HWqvLOcCzP7TBsa985Gg8cd90v01NW
1fNnG3jWntEsqWKtNWwzK8FtL9DDAltYZcjF914dlk/DYj0ncb18pW04b5jfF4ckT5eWDnYkDMtv
nOTRjNLFsQ7zM6RgfrVGVz0NU8Qozy+LaLUMAgBBCslllYrS2/Eo1ZfBav3tuETzWyoh3JYa6K4/
y5lMB+G8u3d26ezjWmfk6/Aoahtg4dz/1GkOLEACtOmiuVrZQ/4iTfyScGiJKVUYBnm7GhMyknB8
mHom6ZM324XxFoTzjlbtGUDQhQtuglmndvQX17AY/a0v62oveIghAvdbvEXNxhOavjELmLYxjN0o
Vw/7Ng52mBN+K3uBA+LUjL/y+L66JSNOykm/3Sdxd5gfKkBnbDdaVdciRFGjqyZArx2jJDHnSZhp
XfX+s1FwylEqnHSivngintndZIha8oMNwgGuMlFNdszaAr4qqiDrGoMV3Cy99ZV5+pmJ6iMTII/k
IfgoNZuPQYsLQxfWCpKOpGWUP3/bVfZhoU0n3NV5Yiv7CMnR23iNfcLq8iAoo1dtOP7QmgkYCKQL
nRFLpBgCQiHTz6wFzpq58zav5wfB/BKnOeCXQTmfpeVfa9ntcA9c2yA6dbX7Ijr3oWrbQ2oiMql9
IormYcrPjUkln0jNhnOoYzwOfbisSUVmNJNArpR4mGBeYJMMU/tnULSvLZxCO2sZabd5tWFVTurs
eKFBfqM8/js73Xs1Dht7DsjJ6apmXRYukVDLzpvzbZj3e9GOgMQKDzxE/BAyenWt+Upn+lUzpGT6
EjfPbQUGh0jkfandl5JR9mZpyuiShP2+ZL8imaNsRBsCwRLgOozLH6vDeOMoUpDz5rWtxXZOOIYz
fzgWls8sog6uhRr/EF7xOMoE0mF17ltnZGg9Nyh7SjZuyrfOyVjRkVHiuAhl4TH1dYneDm/Zw1KI
7EkCzaLkt776oRSfva2BCSeu+6K6gQ2dTuftpMAItpJ1iLbj6YMqa9kqQVw788vuMuPDWQcd5Op+
ljAejbB2gnHrJtV8cVnuEo4ypq9BRjNZ1l2ynqbkF2MkDXQ8nfaIVV+avKWCzuyMGXfyMdIKblIZ
XaOA+RGebrViwe2BZzLPLtMjWiPI8gBesnLV2tIHHTf2zMfkQBIjYJ2B8SffM+NstsZmnfUUCDLy
XCbBo7/B5iv3zsTD1etiA8lkeBqdwVppTcAoAdfplwzyaD1DDt5L2SZ7f/G9LWGDBAxqZe9AGWSf
mACXS2FFxalXPKL8aNaJgUtoZT7Zq6iHxe+yt7jU9MCvTtNAQzRCbW1rmTcDmrJoa/rG+5ZhkW1n
r8RTMZa3Ku7+ZtzAvRqTfdMzjMytEtgiRd4K/1mI96ZI9iFhvNsaphatoK92cZ5/sYBY4GlZdLKR
Nt5BhMA/QdTSRN01ax5wmjXwXQ5vXb2qJC+2scmJ/82tG5qU9lrWqXrr68l69ftWvUkY1WsHGdGu
AT+/ZyyREhtpqGd6Ro2sTPp5n4AWPkT3cbcPQYmmPIfDlSSC102nzxkIts9kyM1hSLwMmywT5V4R
bAUcfNgkVfCji6DtxxnzMK8BjZF0JkAjGfRXbwo84IgOPtaIEVETQSoaAvELIna6C3H9nnpfdOsy
npJVmzc3x5mdDQ1SvSNU1qWvBamyg5B8NozQycNL3WIzgAIcV5XJhouMRbAFH0Ayeum6+8nm3EaY
Wq5V3pX7dLb+NBRPRw90M9p0rF228rOnNPHoG/zkRydk8Fiy2yYMiF5j6ioWaYF7YRLe77FTffqu
tezGYTgMDGnYrFlvrRcGG2hzUbcaPf9m4ENWGyvu1EPmd/VqsCrKmPFc2+aUEoK4aaS/6yzvwV/K
cjtLs8UQxL0zpuzu2+4xKH38btXVrvhX++xy/SzbOn21xTqX78gsxw3UzMwwiNPZxKI+zSThrQox
nJfcqdYVP1eA3GXkUW/6bi43Tss0MbBzYKWk0AADZb+KjSY8xB0bFH9CFT8CsSAl8+cCUb5pvV+L
n95yp562gT9cSB94aGPA0nW9PET1+FsZt0XFP50JPegAtYh0Q9gUyRhlcuSWydeSdfIKqOFZNul9
vlKA5osvnlcfrQbTMFkK6OwnViGz3wFykudYk3DBifFcNu65JfHJ450hcnLY0Qjw3KAeXBlNhW7s
7JhLhJtunE5U+/IufhOKQ316ZpLZ/ALH8QQz2duqLmYN2JIyabOL5mNHbP8bJi0eP3MQqdqlHVV/
tMhLPWraxvIlJbuIiUMqgGE5WzAmX2SwvlBevAIuRV6gw7vAwTqTJVcSoldscayN635sH+jngk+J
oY7GxSf1x2ayrYLiLoYOMFmOAGxyPztlo5k22B6f7aAkS6zayEC/gSnfjXF0MG1GLCt72lQ01z7k
uJG6OmadD4DT20ox7IWMSGaks0A729brvCo/le3+RiN4tGjqvZIjFukVabQivLiGmbSBvhyTdTAC
UGeqKTZzlD8VwD6B6g5f9tRfCz/fBsF4WkT7k7dL7to+CCj9OyCjkmvCVOS4WzWCgzQUO42Eb4U2
Hzy6s2wzHvxLQmmxlRKdb++D7WpNey7C+gOk5bANJG3IfStRlfqpHK39zK/ZVQY0b2HgoPcvjTX4
DF0ZmCT2DVHOq1dkL1knn5qs/GtNDGLiFpicAbUx590DIW3I/FTNFxpAEpRC5+sKjybylup7SJpj
5fBYezGtYhy06KVsclN88+W27j3Bnmcyx73SDZVY1Rm2inx0joBuH4aqYBULRhyYL62oCbtjGYs1
2NB6XRJgR/ioJAgswXCXtP110XITLOOy1sDlMQzShfredOs4c5IxtGEyMNUu/ObBTHBzUvOGVvIN
ueyaOcMx4RW0m2inTU60us8uif/1zm3lhUa2XgNR3A4TTEBAhJi0RXkKy/q79e2HHILS3C7OKYHc
diefH/UQXic7fVZAnKh2d8XgHgDJoI2xOUtmWtu142tIhsWjyfiHpFB/Bsdi+HQnnU8+FCGovW7d
nmpmSSkhcMt8/3w891Ep9Vgy9ef08ndx4h2ssPoui+JML8D8fhj3fasvEYs6sMbxM1Oj76YZHiuw
es08nHtremOw9dNM9ncwl49NzeWcZ+khtaHmsstlHxa9L+NwdCrnFFbBiaP1W8+YAww1D3HNjzHZ
y3el0bLpw+QjwSWrG+jRmeueOx88UR0ixYutX0VsPgD2UFgBUU24eFeF6i8pf/c4cTotrcMurJvE
uqu7zxaddR0S+ZywFC/6tr7OwRxvRw87HcbV9VgCLI3K5jn10KekrbVd7HyfJ8nJ+COZf2haHuZa
PwKbKR+Dof1o8oCXzkcIEI39MWWtElnhk7vQj80+mowkPgukC04y/hFqgC2Wj5cIQWGrp0Pgl4fW
1GI9K/85dboj6nWevii9OU0Lr2kkj6VKvS39cc5JHi6nyhu+WWoxUYAkpwabqVA90FrMzb7pWCw5
Jp7feEe8XR5aL23SX+Z8Lsnbvqd4u/0vXZPOcH+oNdIjb67eIxN9wSRutm1GJktmnGbNKJfA0oA2
2jf6Xfj9X2H0zah8F2tOQbcKLlM53tIk+AjqDJ2GzzB/toCG00HSHfPB8+HRHrvnpuFKRLj9OC8J
w/ym+oHGL1oPMn9BifHkxOJ3FMxXhPKXNoAlgH3vZkkIbO7C2VlZyFm8sUFQEr8Lr+Pb7cJXSInE
cxCSwfNNXEzEDPUakHBC64TRr8jePO0/hFODnxgV+jrC08Voj/VLN/8hE/oBXfifxndAfprypsJx
j7khcFYeWQg91TWbLL5LdDmkI/b2t+8BbCdvamVCZAots9MV2sFNotkVxWARoHHNV9mNR6CKydqd
arAo80ff2N+SLtoLBKqLXNAKK/srL+2N9mEHMqX54cIuu+cWRgiFmfDixqu2Fox7UoBgLKcDo1Yu
nTM4qJMtzdEGBdOZQh9JR/ntJslTULFdbK3+MDGhX08yKrf5BPhOMowvCFMhYyZbcyzPjKhFwGBO
ngSJLaqzOOyciTDZ4FXN3qrpmh8S6mqYsUlLa2mf5omJfxyzS8TWZNbsvMHdTYFi+01RMdfjtxXV
V7q+L6x+vxwLEwopQWsThdjNbbKJm4bdq58Bxe6Dfi9V9VWkyH0U4pioH+nZJCq0rCsPZQi72iPK
ZO6dZk96w8lveVBrTFWUEtOHKlLvUhPowoXfAnjkP8K2vzCcuRW999ePhhOWPaLKy7+djSKQJBp7
Tem4abLwGKULTD1axqqDnK+KLXMS+1S407fHfmIL8u6AhOjCS8RQTKUvHfCOVeL2x1H4lyT1f4ez
uk1R3RHE6MK7tr67ZSTEGrAh+kkij1h/tKqHWexPh0ikW2kUAZKx2dXcQ0uYnopg9jblnPQU1dzm
DGAe/IKh95BkX3QXZ4RDRyuoLlU2LxvgrdbKZ6wi+vltQvcAdq88Cbi1d4X/OkgJFhLQjDYVumVm
fIDRdTO+LII7l15E7Rmu7+jrf3HdHCIb803ZMHRJ2uAjkWyfXX+6tFq+FTbK/MwDMM6Q/kVzAp8Q
h3BZsMIEIsh8gWT5ZG+xJ2YcIi5OGlSPbiaeZzOYA6XUQRbZ6+gkL4UhsQmEQXOcCILmvv+rE16a
VrnbpdHNjhvncWa7QoE/nWLf+UCq/YP7t1q1EzjKGS4njthBFS9VS97MiMt1V2B0jYbwdXELdarz
ireJm1QIMW4VVd7aptLL8vwFk9Ff7shtqIubUItNhBFBSTlT/6oa14QjRZt6Gs8Z/5pVx2U32hbm
TU/9dGoBqXxAPDSzQpGsc9eLXr5Ywpd3+wRb6Yk1LzyvawEtf41s8m+thnhj85UjNiPagCTajaC9
p0d/YYbCwA2Of2TDiey4ev4PZ2eyG7eSdd0nIkAy2E4zmb2kVGPJliaELNvsmwj2fPp/0d+klBYk
3L9QkwJuXYrMYPDEOXuvTVuVcLFu/C4VMGQqqIVDxx89ca5HvWptl3k5iG5EQPp4OzjJHewrdFHw
tQVy+ajA85AtkaWa+l7Wik0zDG9aVAor4CvoEOz+T13rh4y2lNeJ29mMr620M4IEWMlOG+l/GRNz
RjuETO1We71EUOK62U2GQpFAdvsPfMX7Oe2do8BthQrY4XPXMK8zEYvxenJPsKfXkzRxY5YHQ0Wn
aY5fTK+zF+I33S0pQIXmw2MYus060sz+SpJmwLgC9poRaQjrRvy7qqGHG9JDsvwRBaqHz4oRdOal
+5psaHYRslu03g/AINOxs6cduU3T0ZAkLzi2ffKlfp+QsjCBDqGrlezxtHznlTvaI5ka0O1uzbp5
A/B8Iy1jz6fL37ujHYw1gpBhbG7SBUKbkL+1zG12rsmgg/HeFobCGd4GLj0KJS1j/ahs0aHQvie2
neSlNlCLzdjo7WczTENI/y2iworwFpibdGwma8eeBHhwLOkBNJWx9TTWPF6BHS4MeoAwmc1RHQ0S
fowOCGZi7KhZg2jK+LPr7gwxlqCMKvev41qb70w530k70tYo9XeOntzCIt2RnsWrWDhvNQLWfQZN
jUCN+NGf426d1/0pkahgY4fELrFpMxEfBHaINe/9oS1BwcbW9DaHMactN8jT4sWl5UkqUncfWwwu
TJQZQ9MdqeLyVZJaG+kyofJJ/LAM/s3WVSW7h05mx4kAhDbRzqVhnNU8UBT1v8CEOxtSrTkRipde
RBTAhGS3VIV8tKlzliAQDc1PTmeoY2Nqy/GWkcJd3qEe6NxUEL7K78kfVlP9rjkr3JiFg5mhno5V
ZfxRhnmjID4G3hDviL578dvhpsTWuWKNyBV0/U3ix+QJVv4+zmhWYUQIBM77lRA+p4RlTMjWIa9D
lYEmVXV30pi1BS1jSpTWZKuBTV/1ottFgnEhVtatU5gCn1S+672Y8Ob02khQ6XCuQJPo/1Ie/UTS
RXY5Q9pdjEZzXdNqe8zcflq30txBWTt1hOytnDn6GdbVVWnJAY5+i1AtdHcco7c6DJxVizIZNf4V
Cmsi4WLM7TwbhJTqCpfU8Br1g9qT4MDcJLSAu9suIW5NtekG90+p6nOmy2t8HfvO1o9Fy24Al++Z
AJtsOw5VvW2EkSPqKelWNrI+C2jDtPvqF8mMLCy8u5r533FS4iHjS3dtjtof5G4Ppt/cGVlyNaTQ
P8q8Nu61sbj1hvYJqScr0KdOtJyR7W7SXyuhbntRpht6AMfBCXdTbZxIB6upEieYASJ+RP3Xr6Ko
zze9WQyBk2mBVnvJ1VjxsjCKJTXdj34XVl4Qr6Zb6I2hqOYtmUe4XGA2zlQ0Ua5+u32qViQtcOoK
reRnG9odLTlZ7XNlXhU0kJDFITAppnJNkblG9HFr1yPpI+680TRr14TmxpcSz2tHsoPe8mEljXxc
1VG1o0lMRNggn8FhMxZo6V5qwMznCY02s/JsZ4SoP9BIkwLmpGuZNUsDxwdgkHjxumv9b2jiCQnI
jCaIlpSy3qnndWoUxj5LOXn7JOIpFDOrQfMACyavZlttZcr/per7R7tC60Dqkr3UQAmqDi8KzLxi
oupZ50EYZBfiocD5FyztOpYKASOje2xaBVLZMTY8hWEdtY6NAgHYqasX51Lju92Zw/1YG0mAWHna
5a2xc2MqVdssu0VN8pg1+n3ZcKac21BAW2CuyRAJgEOM4EITV9LLyCbTKAeNuf49Jtl9X2q/QcLC
hsnwIHjMPLewKDa1MP7U6F6yeHge9PbnoPJHKH3xakK5NUegnSfjZyeY3Uam/4YmD4T7WO7jvoVs
zIM16ukFvI5Aa1r6W5jKpMeY+rALk1Q7jgm9hsqhigqN+nm2QL+bSfUrsb1vwh1/MIVh8QGm7EmG
ohZyzrIvphcR5odeJGzOffFK3zJaOO/Rrxktw8oerT+iF/XenuQr4O0DAv5nK5G/EmEfO7+6bkxn
b2XJyYvMew4W5m6mhbZ8J/fYXjj/T/Ujkg0OPaF4tJImoiwd9KuwjXeR7x0HdltOadUhEdq9EGHQ
tnq/mnyakl5fvYVT9lPwTIvKQlDUD1tH0++9ztlrhXXobTmCUaZ/IZW7pymNlk8LgMQhZRPZr7Tx
W3DYKUYnClunS+sgGdOfyRKv0qSggmjikIxlZUxIRYVYLZdsKR7n3VAj9EgsgmNNGTl62mTc9RDf
k5DjpOMaW78fOakU4TkHcriadc6XgJ0C8OjID2qGynX+a6DxNofVg2j5l2lec4YTAeY4ek5kdWx9
qhqmvocZgejZ7LLvdH/WmkP9Vo9pR34Aooze98j26ZuT3vU7aDW0VtSIVm10DmUr9gO5J+vQJ7+o
NF/b0DkqzTv7nM5XzuTuJzZxNDyo71MdaLkBZh9ASQoKRJ5U3WwcEwm0QW8+SOv02Cytx0whM7JN
+9rKGVrlLvKJOZ9eawaMVlxcC1u7pvYeD6lFO5jmxq6cmAh0VsTHw5hSaCE57n2JfwH8dJ8cORkO
b2YysjbNLPrW+ggolJ2lKMfNe9WMN0MyElkwhAv1GpFCRgZcjTW4p2c8E8dwPWpquFXK8DPY09yX
b1nTcSRQcC3zwt3Wjt8QatbDtnLxyLAu9PpXqix3GxuFXLthbL5FsnCvc/ys95meok0qogciu2jK
+6Nivm2qHaTBKCDbKj6Etp/uQOiP936WZFco0Vo/GBqamJi8CY+cjK5Um7EihCiyJId73G0pGmH9
KtUrPFHM4dIgVnS5IkadB9tVwyN90TjoQdh8dyEJHnO7QoqpEOjFpimf4zkuDkPX9ocm4SghzaYF
9F4STJiH9snoh3TmIn2FWLOoJErsJjs5HENsWFZ59qasiPNWHjHkrNPqdc5UsZ16ksU61Ta72G7k
28KCob9PuBahYSJk3uvGt1kuonNittYaQ0p6yiVqbQ5YDg4yOKKgtVMbrSMUsCVYAcXBOEKOongB
PzFa13Kyf/olmUNeTDslL0kzIIRR3qDYp0/WOC+eVbZb8mtEwSNrkJGKKNu6ttWuLfKNwPH39rif
DPGTWCwyJiQRxPogW9ZVQ5b8YA0kQ3aLO6Gp2nKnGghu7AoM04VTXdEKcDc1be4DTUlFqR73jAsR
M9JCHB9yBjIbi+9hILCR7WkdMa4okkynreP4D+nk4+ZoZHvrIVmglvbltkhq6z7Dy7LNMjtaczRc
QnP6RaHYJb+cWSJ2GHqt5esRszXZDNmCyEKVR/vJuifSsDnJcVZ3ZSIAvOErZ3FW0Y02M8jJwpjw
rzxejCN5jpTEzlH/VlV7M6XhfOP2468x1fMrV1TeorKg5ovzmamjTVvTtNTtYEfD2cq0kfNOWJQr
euTwXNKIA5aWoJ3+O7ACIMSxcUXCXgc6fDa8o05PNMDVVbEb9uNPLcfxXmd0Ny0f+1lpddNWDDNp
VLBpveceTpq16kqk0prHGFjPU/Vbyxz1KBhCbuMuewBahqAosearuZbhw8Q9BHWe8Pb+NzO2Bc0Y
M41pw+bQgTpeEBe8yGFjl6l9aE062IE+F3xCChz0Yp3arnXf6GMhjnMXaeOmodn6hTP/0oxtCVQC
Bj1y3YZrg2/4vWV1yLvSTzxdPySaEutoZKTEhoUzscu1YDJi/b+hK2lzeTbR4K4FCoxJobiwyCLh
JrsgtW2U7vFETa4ttJ40s+HNdyPE3C+ermlfQjyAdNoUQL6u43iHTXRhdpdp36J272mscPa+7iY/
kkGc5xGbJeEu6Wz1xwSe4lOBwv/KyFw075AFYBaijs9fx6i1dr0x9HcgEAl9NC1MAyxBnEMjaeUw
SBrtHqo7wAwvq77X9rS0tgHk7VNDRH8E4+9v6JYHSnnLXid+irSVf+XvQTjGjh7TvHbE2Lw2BQNk
Punypwn5kTbc6NJos0S0zjiZw0wV+a0NaGSXElJw5LwIpcHNHG3VtAi/+WyW+ompJsDJOHqtZ9Kr
LI1BxYTjaTsrKc/eYLWnnrnijZicZm97sfTW+NWQqU1GGT2w1xLW2xQ1Ck5ZHfqWOLVsVop8j7H5
4ZRT+oKyon5LwMisQxwP1ymepD1CZlib5G30QTfjQoJBke6tOXSvhpGxRkHSS9CAZcILPRO8K00S
7bwZ7ahVOPusr+urGXoYohthxPRq2Ctp5NQZg88s/x0iDX3Qc4Q0QeoaMUNC00F5MDW6VZC9Tu9u
Q+eveiRSU9ubuPKvUPKYvycMik2A1d91NiPn8Z1QA6VrJa3s6BHV+1JbsiN/e57mHQ13EogwzG4l
AQ87Ata1O7qG6d3k1QAZQ5hEM6uBnOTBTHZmUs/XVSbDb76ed8FQ2/p1rkryR4UXjRgLpVRPfuUK
JktW678OWtX/cKYaaFiBxThv6vGX7iw9MgOX0SHM/5oT8g4JWY9qL65oEWOpJsTNc/9kbl7tVY5K
bYiL9MGuTIwFPZ079N2aFq/ryJ2vF67mQzXaw81gKbTwWpI/c5Y0TozwCVH6y6fUyLa418c+um3M
zLkqvBCg5eTlXk7Yd8k2U6RNeQhJNdrrVZht4LBmx9bMGo1kHrMQa8cbu8WYPbcni3yFYeX2Od1A
VVCweXODFExLev1nhHafxMCk9NFKSiJpI9mjJHTIZglLxiq48/ahg3MrMOiJ/lCN1l0lGOrWmaWn
W8OJzU1Lj+EAwmwiA7d2JnI2wrxtNl2U1riMpmLrGrnzrcPHetY4mByyXHqHrpfzmypNJ+jhF+Ei
biNOfpDPzmGPXLwY/RlXtOeAmcuU4JyAr4HW5oxjHp+Pb2WKRklHHawNED/S2T5VpT9cFzVC3mpC
VWJmcbkpE3+6jnlAKPSQcyRZlSCYnE3CwpjzLKFTtUnspdv5Le1y7Nq4ZEmEhA05fW8aWtf4N+jO
d07sriMmVzcUBkQdgEmzae/BuRs2muz8N0b40DdlWyJbSD2WS5cditq29vRXh5sks8fvyJ8JV+dQ
/zwPrt8hCWag58dt+4ZAnQYJuIdp7wr8itM8ElLjkoSK4J/aHisIOtMsjHAl4o5nyYx/TIOm4/7z
b9oFgcH9u+fCuYKoxXftH9q7H2dFWbTY5c0wS7OA452zw4r9PYFFsLV6ZZDVZX5FAb8A7fy9KN9u
C04xrTz4uO+/ZHE6FYldgNcyUOezXpNqGePO46j/N37Q/10I/DfSIGpB27ngS1j9OFJuxemx9lzB
9E2S1lKRXdmYHOY+f5AXX+e/l1oIzxB9YLTB7Xx/TyY5lm5hcrCgh+ZFzBkd6zbXRXqksjaYDzPh
++8XdDyI1iRm0Mp1L9Ahfh+jitNpo/s2tHGOUPaDXyCnske/203IQTf/P9fzfWMpfwCWXHydaVkJ
h1DM5AjPj9GTHQOY3SI/7X/zJiKCcENaMl/UBB+tTpf+J9w72/Kobt8/1BEYkhrrJDk68RInKIxH
s0UlMNldyfQucc5OS0Lh5/f5DwCFNAnHhTflCMFTNS+wP7qr93C8y/Ro1So657qalno9U2SjiU46
X6zQD5aN4wK9AQJl01TVL64mwekYHFxYoRNyNB0l1HFOgcA4okk3KZ/vt8/v7sPrGbrFSMX3BFXs
+ydqaUWUEwqQHmnb+mTDju6aCc2wiVocVaSQeF+s0r/r/n8IRst7AeMGSDh0IOFQv76/YEXyUevT
3zhSsdSveMVC+JootZEBp7N4SVRU5UHc9BmdLOIO/mTULT8TK00fzFnPaXLIqDp3Kkf/9vmTuCCx
/N8fxtYAb4iy2jHF+z/McWd2aPB1R/4RxHCC/ELlMdOMXEkaOYEX90ukFDlZg/rz+ZUv0EN/r4yO
VTeIY9F95zKPIvZ7Znx2kR7Dxq2fVJS/jTNDTc8YMbpWefGEdTVd69bgosCZ5Rc7/kf3jenHhxlH
fc+9v79veE6iobudHKcp/QVXol9PbU2HT9rxfFVh8V61ZhJtigHVzef3/cHb7Cy0cVfXPeFymnl/
5YJu5IyBmrd58NixNHsMLJGUe4nHfOcuPQSPqcUX29YHrzPXA+cCyhGbo39x0UaUnaSVlhzbGX/s
HtWw+aialmES52RO/f/5FvnOuBZCKpvPqXFxNQ27QqOknxwHctMAI+oktGp0pRwbEsdcZBPjmPn5
82v+fYUuXjGX90sIUF3GgrR6/1y1kGW7GOrpI9v+Q0eJh21X6zx91cU5mdlhF6P1sNweR0zP8Z8c
QfJEVlli0EMOUwvAua67aEbi2ftOdqOhHz7/Cy9/A956lroB4IqJCwkFF3sAXAwnZ6ySHEctxL0w
6XqxzjHN3FhJ7v3H35trAbDjv0C9BJi6ZQP8H/xixq3ZMKuyY+WOmJCmpINXVDLuXrkMuKcvlvTl
nUHINnU+TgCWGVu61sXVNK3WJ8uc3QMWVDeYhti572XTbLu2KLefP8R/do3lUixj3bEdfXma728M
r3hvdLZC+GA31roNUYIWhWfRxlUExIdsJwDpsttIMQ+bzVLsPr/8B3cqeIUcSg7UsEit318eA0DF
pA2dlNe68iZGapCsmqEub6D4ps0Xj3VZEO9WNIBJ6lEbd6Vp0XS5WNEz2dK50mrtoClfHTjQ4QSH
k/4VLPifrRDSGWA9g28dO5IhLh4p0+S2bnWF/wabdLwvpZe/qLjz/giH/PFtAu/u1Rgy89XGmftV
nbEsjYt7tAC/gROnymBTvLi4oRqX1sLgH9xGXrtVn2xrhnX7zMzDrRrcL4LtLpOyXFYqW9JClOdi
NmC397+fL31Zu5Shh7lAgopdG9Px0ECeUFV8tPrMCIrMfxWjKDiFj8V30w+/IqN+dMcoovSlIgC8
dtnAmpqUs/mEKGZOev9Hmnv3zmT0PzCCgxIu668W0QcrdvlxQQqymBzzktluzTXH6V74rB8bqDcj
wulnx9zlYSiK9vfnb8cHC9YB5KezCyzV+GX1nw4YMpaBA/uAr13ZimGqFdX9F3FnH1yFLBF2No8d
wDUu30GFTCSacpjhDkJKgiZasw53IzS0P5/fzd/FcLE2iariZlgzgEAv6+5Qx+I5qMZfErMI+TTt
N0lq+ZOMOh/Jq3HrmmN1NPtuPkdJ+pNkRgLKaZYEn/8Zyxtw+VdAZ+RIxRmHXe9iFyjwGUbDzBti
5357Xyv671lV/wQ6M2wM1tBRK7SvuPkfXBNoN+8KXUjDI5Xs/WvixIMdW3qEy36g/wDzGjfVlA47
mU2wz2aERaGF5/nzG/33C84GtJwbTVwLrNTLU0AOnAVzPNDFJJtgRswu9hj0CXkOLgNNubvPwUDj
kUOStXZRVcy0fy1pHYpK9dYuTaLyIfLIRneVhsIxbJiRfv4X/iUx/u9vYXNmgAKKU9gzaAj7F7tV
qjkddISmPKY+w+TVIFAprewwMU8jUwC4KLRzz8IYQ3prNBSeJzvq0LU36WPr2shi02hMvkewyAhS
TdB9r/qKpikSUI3Wy9j1mN/CofXupzAb79mpzds01zJiVgE7042VNE1Wmm2TMLAQyOPkpWln1A3V
1OorKYf8mfeG4DjZK//GQsx1ZFwOJTHKouJEVkuYBrbGfxDnu84paWu6xvboCLozTt1e9VrkfVFm
/7v72KxaijH4+nwnvIsH1jUoVKqCaSgOQ2zkbkMjrDCR0xNE8O3zH+ffyoBqntMVJzaijuhkvF+z
g5u6nko05+CnzCEtjM6rvqiikd6lsLdT4+UBBCoR6KMybvyQpO3Pr3+5LfHx9GivEHIFN5ga7+Kd
6R2PXk8kwj38BtB/iBF0NxBKRpv/fh1KajoBFtUq55f39xkmcVbPmPP2MI/I0s7oW63nUCJz+/w6
lz8da902uRc+Gb4O2/Tip4tLEGEiNstjPHX6rcpR76eaGZ0yrbEfPr/UP59lruWahmlRBHimCWv+
/T0lyJ2qJvSK4+Aa/R02N7XDiOOuzUblW7PpBhrSuA+SlsHfCI37rmWi/MX9fvhH8Fkxl9qSu/aW
BfY/NXPU+60Bp4cTiqdgalVu0+HH1jCpFsDUyAdxkLeh5qIRjbcCNffKN6wW4GBbG19Al/8euy82
GspLTzcZFfscai4efi8gipeGmR+RNdOzfpSeaE9q7NDfThB5krh862BQItKnLVkKPUIaSdr4YOvZ
964J0oO3d6IdMkE32YduttPMOfAzBy1oGeOq99OvmpmXVY1tUNNw0tAtojToaS5vx/88PK8pqIVb
PTvilYzwx4gBG4o3D/nvPkm6e4/M9i8wspdl698ruvAVl8pVp3fx/oq5bvRFi7LkWORUtrvSCZ0z
Hm2YRFToFkCJvLlrdQY1gZGPSn7xsVp+gPc/EFFKJjUVxwBOIpc/EN+jIc1KOlbmaGoB53nsc5oU
NyEZ4ltmPfwqo/jq+/PvK8lFbWpGlzeTbLvlkfzPQ8bAbaGH5xQP2kB/aWPbp5W0QAttRtVfzD3/
2c74QfmvC/aIlUi9/P5auHFKx/EjWnIhe+m201ESX5E9z5D/85f/o5syeengHxO1TN/g/YXKKuTU
TEv1WEjXekxEM91wegN2mzvx7vNL0XL74GdjsrbUwVQ3/1TDLom/dUuD+AiBhOiqESqv0f/hfxxm
zLRqGLtDN8o+AM33EEJI8NoWT2gzw+c18FdjT5qKdJfBR5mMdod1cWcW87Nj0CxTPp6EMG6vmmo6
dcz/V54k6K5wDxV1d1/hqvP0cJMaMCQ0EBWFgjuQNGrXu8MmVPoDEy5kvcJAGhVODzBu9koCIZvm
5GR2/aGYjG9UnQeHEaifdxumV7eA0bzVjNmbKvWxCevTIG0ElkhkogWXqkZIU5lcCfDAMF8P8G/f
ADfBFZiivdkVV3NV/JkzIu1GsFVj9Sjrbrrh33EHN5oSBvCwkvPTPDt3nocxU4ogiwxiKlUvjtT4
t0Ro1fspBX5agmMxckZWeMjhTFhoc1z520y8x9IES+wX0HaJ9/0Bw6PexBJ/RNHhADELY+Ma3dGD
t73Ox/DJa+xTitBkNqx7acs9LlPaOG7k76wRSZkPicOtxwfaQP5+cEfkhQWekjVjx+mQN0w6lVbc
KCzGfgb4z9fTxzSDcuYnDZZd8pRGG45reTR8hnG2PPmFfoixpYJhkiZmx+Zeltp28KZT3RpnihaP
Qbj+bTQQYo2YyFo1/YDtuo3ihqy4Yld70Q3+ZuyE0y0G34MNlX/VGNkWHO/en7rdDLIiSNFSWw4E
yn6GseOM8rtymi3s0HCF8QBcFKrWOqqPkebRfSamXosEjCUTNkau6VdRLH7qUR/obe3cDGmxtYn/
w9Rmr7Wpjw8ZOy1mtLXexI9txTDaF/hzxugKjuy+NItTDisMSZS58ob0NUxZMsLo3+YMFwdmkuKQ
xIgoOrO6iaT9UvlATEITV2PoB3bvBINW3tROhuPeecV9dZ0U49kkeQzhsdgkveOy1cbtTtnRHjKc
4nmVx65Qpx6fgDGZTz0ShaBXDgjj8NiAenTQ89pF9uoVtXoyR6SidRtdDbW3ppe4teIRO+hinu+q
U5hY92mYor7lxUwK60dva7/iEBxP9CTD+Z4Y+H0bh3cWWd67Aj/qBIyrOXS59Wra8TYcrKWlnx5k
7d+gN0WYZ+IpLN3xjBdh3fnFL30GiaVgKnRw4awp3o9R1667ON5Krctxi0NLyjuYRJMfdISSe3xl
27AMlKMqGB2Gjk97CkTbRqRU4u+PJ5lvlwBhr2cubribGfm46vODNQJ1q+4aRxz4BwPh97dYz3d6
Xv/JZlBAQ5FCdpO/+0mhUui+zTgl7R6yx1y/wj968JIZHLB4rCJ8/XAQecvvs9l5cFr7Jx7KwImd
k2j0H2kGqquMoYG02tZt251L8KOuyTsnIp0Bacm2YsyNKmRjt8mh7U0G8+Z6NvKffMGHgKLztz7L
bT5280YPiwOO8VNZVbek1e+qWb5WjbgaFeb1qnNXBJNs6RwZq6JPf/S0IXakciOYHuezhPGLWM4N
GNTfTpl27hPrtmiiJhh1iXy0wVglukeU2j+GPnvmyFIGIDXWQwMbMHPvhhL3q2EFPSoCW0zfprJF
Q1eoszV4j/5gXjupKKDuxbeWck7OxCxbeuk3Quq1VYjZ0PCIA3LKgZ3bVSlILHaQBDs5lIZTrpFs
SZM26HX/EDJfXttp9312kqOKG2MjDetWy901A/JdCuClZ4MZcuvNaKorjnnQ4uvid9m2RxiPx3oY
+Q0kJt3kbMf969xHD7ohT4WBoRcN4in1u9tE846xL3ceMlK2SrlvXfNNb/0HC+k2SqeVWeP7s7BS
gQTST5kBGasp7wn/vBUhjB08xb3Xb5uMl3gux2X4uELn+dgP897x4Hr2S+pM6wyQp2c8ktV3xOw5
Eus4AjYRniIj2XKof42q4mxk1XXoNLd8c++QOABM7fadie9WF9dTar21vrvzu2YfMnZqlbup0Ox1
CR6WxFlHennOzcFdG0K+0B+7YrAFrJSfqoPT6w5EuzeZfm+686Ga9Cc4f84Zp3aAgm7vjeED1oJT
mvffxsl/K5tmg3bneSjCZz+fzpU93ek0VQs/elUVUIrCeFSdubPihODWpsMzLAb86qraWmYBeaAP
kcGV30tnsW0DJ/KrFHJybrP8x10yzXuRa78rKDZrYUZ3lZy3FNNrI7HhvOkmdDaiqlc27N44BTdT
GhvRqhj3UvqrjcytHekBNQR8qR75PNy6m7IEr+s4JyO0953qjgpbrz2glUyigxeWW8cuN6JPTh19
IA0gLDa7OKiM/gml2kq3tYGvMiJHJrZrDnbGQoIpNm3vPFSV+cC+vfOLcT90wzEMB+0AaTqIUh/i
jcNQzNZWdtYd057w3qzoTkKDpSLA1czGE56kZ68V9YotAhG76b3GQOGqWg/iqb2H5faY185TEYvr
FnXVlLOVT7Y4lZBIVtOyF6PDWtVDu0bhSYKb0o6pNtxz3L3JJv2HVTnnySLtxCrF87BYpQc+Plpb
mCvsIQuAA+cqMKBt26W70BtWSvIRiMIfXkfkduee5RBvosiCYtad7XLcjH1VQLYVNEMKMFy2+4QE
ekO/tyYPsVsrKUBV5IHm9C5mV44/MmJM45SAJPriqFS3Cvth3LoFSAudf75p4efMm8wzgTLUt8qQ
CJUXe1HxtqTtQXv2VqEYYCro43m22ZFT5DWVPLuRevFd7YCFZRFN4ZCL7/TCDFdGMwQo3yy4j/Gr
5dcnqYckO8+ZxsuCJR7MQaRpV742nmCEZAssGL9iX+5dZiPnGayoyo3yAJoFXJ73oE/5yUV1HVus
2oR3hVH3jykFTmDhE9HVsJ5ctU5G/aZj37K08KZE/+JEAnZoNkFq0LbzYFjrXprfOJ/+MrMlliN/
gIS3DycY6pZ53TXtSRreN0OpKxlNuy5a/Fcauby1gA0URsx3k18hwMOu6Ne5MA5d2Io1PpFtW9RX
iZc8EGy0St3kyaA+UBVOTn0gRUMnyQx/aYE9t//iAPfBgZtzNj1NtJV/z3AXzfjEUKB5HWCGsCeN
Q8MpjsLSnzYGPodgjrP02rcAbwEYwhpWuph8qjL54tT/0blVcHSla2QzjLYvjjmD0nySCu34OPRx
vq2MzIR4H2ftHrRytIl9UFCfn0E+Ojg6S5fcdehzouZ4f9wJZQQNs0V/GTvQM2wVsgOnjaCVawON
wGoOX6b4r2m2y1nZ8TmlImXleV+2zN0pdkA9ljH0xBzXmlWGAlxVgmDhqwHL8ptdnov/6qhoBiBe
tS66cKEmeVnCGD0BMMKWRsUQNnejw6HqqvVsvC3ZGM5PWoV6G7dTptcvVmllJuJURDWBNNI+O33+
wC/7gty7R2sOkpegvcSo6/0DJ7Sxzr1l3i7cuqv2EFrmW8uTuIfG2Hbqk0ZhCydn4DtNbp/tFCt/
Bn4UfP5XfLDOmLxzbjfINfQMcbHWLeACmuMjAAEE656JbRsfNdR+KyurHz0zzr5YZR8cqpHSoM6m
e0+3+jJSaFQDOUXmAL58jjJ0skgZZ8sb9wVHmpvP7+yDPoxHvilde37vRV3w/vkie5IzbKH4CEnO
X+OvFXt/rk/zdI/TDT+EmWIHlekXLcMPn6fDVEugMDAIcX1/1YGYGb1QUXZ0okG/tqam2ZHb4u2h
2mbUeF/qoT7oyLlMtpbOLsRj+v8XG4WM6lZIa8yOoYxHFYS1KJ8UM4xqrY+lwKaWcdTHc1fo4c/W
0G+ngQK+j/XuwRoJKliD9RmwK+Kaf0hSvLarXgxwrillsPuiYH9qc1//5nVd5K8ivQm3Ef+Wt1pT
odh1TBSGL1bIv68Fy5CZEla7ZWR/OVyW4WjDqaXtkkG+tY+JY8yBLZKRI76O93cb6hKsvGjmEdf7
0E1Un6pz/3y+dv79FT3QDnwAUGEx5L7s+846Rq+OGdPRGMyZLGs9LR9tvky/uhiMwDwmw1dKs7/j
1fcbFL8j/gCyIl3dZC7xfuHUNFyBEMz5cYwYDwRy5iMP/cGNrSBJM9BiOYPRE4bITB1aJLcvjWvi
PG+bfjqJgWoAPEdfn+OkgDvQp3XbbVxfZUDr4kE/j3DSfoOvbQqYSAvfO0qwx1FTmjeZkecLKaxz
D6Lj1VxpOheBbmlVVzE6yespCZ2v9Jh/PyeXt8svjKQOZaLxz0xN2VqPf7bIYeSm849uiD18VdBf
VmwQQDBtLcUTCexexwgUp+CsVJ4lN3UOstrqRXxOJzz3GzOzZ/fVsQlkAFCsxFGMZCN88Sn+oB7g
p0HD6fjkQtp8r97/NFVktxoI6OJY1Camn0IOgag754+P3ycwK6TS41Qj18eZt67/H2fnsRy3km3R
L0IEvJmWY1WRoihHUZwgZK7gEiYTLoGvfwvqiQpksEIvom8PrrqVBSDNyX22cdP6kCH/Obw9I1/9
ERHMQJo4rHWa9Jc/As/M2i/brDzbWWXeCCxzzvh4FVw+LG8H4ioOOf2nJyx5hm26SKU4S5IrP+Jl
jbDEHVIe0HRe5C6rQ7SN4mjuIiVw45kyWp1ufc4kAFqW6h9tX7XbzIvFlWPylTGjhTdFEWTTc3BW
68LrMTMresw4MB4F35DEN6MMbQL92/SafIaaH9NtqktO8ivfPVwe53KOgt/TXqfRThXmrV95h7JL
1Wg+z3hnWsVO8nTqWHRo/0l96sbD6MpiPrVLg5O858R+JtoN6ffELo1/l58R+Vqkbf+xi2lSb2vo
ACGNeKx1N+PQDFxJ05gshDEc1U/8WobPKD2Dftf1eE3sgLi934HmjqWMIN75Shg0WrtS+EjgJYDn
WCTqjI9j/xUjMnWXhjj2Ei9C2gGGhT86lUPNT8JyNs9hWFiLjDe4KaqA9Ixp7rng44sLxb/JyT7I
Rhf3iVL6ufVQT8QU7RvcEMEmREmiDC1++d2cQPO2IouX0Agzqj7OMkPWmEymM24EGfFE8+RBGe8J
G+ZeVXqEv+9qFU/f0qxA6dhp+ONHNOmUzCgqYN8l41T2iAdaXWwmWdnDIeHycI4tKyfvESH6iftY
p5GzCuzUKN78X/Q2bEK7pD8+cgs1fzcRPJljYta+dwpsMEKZx46Gxp9WxbYhjuyXQ9QbPj1YiaPD
HJxcbMIwTj9eWZruyzMLZoBNiwDaJpyhPxPpr/4HDFVssdyerhhm7HcDxfpOE4Kzd8rFjakP1CdJ
g37XWh33dyvLvrjxjAp9CJsU7Gru7rXwxh2NsmxbWbmzH8lK3pnmULzXKsLXopfilgNrpoCZq2cw
4/zsiLDYVfBRj2EmklvSrLAlbJz/oAxHB+kgzWTvnzakNwbkDlQzUhJzum8jUx7GDq2iX87YSxuA
FoXbIebrESXtsJFoz5EdOwCtYYrXUonfZDmz32IsUOi9J6PohMl0sxnl4J3nTrs/8kbxSX26FK2d
EnDiefa+iSr/rsL4E6BGocqwoyXurMynT6md53gSi+gGhKA5kOFikEo9l+2DOeC6WliYgGUEj5xQ
DwfNjao9i2iuItykskEkbU/JHXet7i5ts3kjlR0fBnOsDyV90LuhMKutHCeL/7M1nJFO/q6N5L8B
94tj0Iz/pVlW32q8Kc6ZKs07ZScdnQ+QHAOnKox2U2xUAfM2RDNjnA5FamNhAowZi2vspcY2JYll
fmdobAHTrpwPpVeMQIBDdwxcXe0nQ2Uk4fYjGXRF+5ATgnNv1hytJBbhDojl7E4EgcQu0tLpDavc
+5DrObvnWAezx+FuLwp2ebDELrv3VIJ1jDloDnOPPjdvE58Utn16MzroWbRCZPJd4U5YCCDqQnGk
sxzGuA/2jY30fWB4+MPMFKO0W6bxBk9Cz95JXObPevRdCL3ArwrKDMc9mTNbOF8JMhczfAqS3ANz
6HpU6mWyjy3z1pI+5gUapa8zIWpH0NPjyxeE/3y8cLQFNPVp4LnQCldb/RCPsnGLnI7b4DqEkcAO
/jBrgiXqJXh2E3r1oPa0MP1rl6DlL15v9BAWbMu1Ib9xsF2erckcZR4pDGKZ+8Yhsar03jCbVG0b
URpXdotXxoIqSluY7PEwBCm+HAs/e3wFatQ1hnDjewiO9j4fBmNfh02wv7YxvXyucDm6oGXY8BjW
tKC6s6vCTUR+rlUR5AfilsId6Z3G4xJfuURNJPu2Kg0XG31nBlJOFpsco24+mbUV3ecU1uPe7nX3
kPLR5JWv/fJ+xq2MSgK9EtGk9vpGjusJWVKU0ufQNeN37RgOpwzd30HNU38WbsDhYE+PRFf/e4uc
Fw+ZYhF0WGzZq0qKSCZkVY7NF6gANyu0QfuJfNeNlsWTLn2SOZCxXKlilr9zNcPIgYMrh6gDyMO0
L7/63EkzigruvZ09g7DlDeSHjQcsSpRnepy6mIimtz/+6vUu+mCQo4W5YpMZ/oIRPM6p5RZFZ55q
bPjLQ7jkuENewU0LmA1H08SUDgQd4B0YJIPt/nx7+D+09r+emPEjh0oR8gw/A5PBVa1o+C6bk+/O
J7sJMfWwx8i/R/refplwiPBPtpPXZ9l6PS6dje8dETVUMY7yaDdJTkAQtmHfrpprK2Jd0i35yRCX
wTkW+pe9htVgiQinL+iuVK5dEKcbWl8GH98TXyX+0UGIvPXhsRxohY4P82JtEC5ng0E+3BG7keqW
f67l2q8L3OUnLe+JHEl8Mv0/xcVfxYNM/XQibzQ6hbL3n7gthe/LuCr2eES2RyowSfFEb/rK51nh
YUAvPosg8m1IIvC/3BVlo+iQ+cuS8nVkxHlHlKv+nQwhr8KaOkJJrLDJTsqZ8ofeDjFCMa2xfu49
VXeHFFPQa7X2mtXhItn3eA9IJNix4Ctcrg+BCVKXCQsc3XBoGU8t8WqY+DT957efe/Wyl8eOTJTf
XKO4y7GzXI6Tzl7WhQi+T104OWcf+AvjEFFu6X+JM7dqH3uXa8jqqjpEjw4dB84a2emLzmotzcPZ
Q81kSpinsSUYZGNa+I+Q90oS87Nj6o9GB7EUx8qWns2Pt5/WX71Whl447A7GyagCffQJl4/b+l1H
VEOvTwHEvRDr8Cy7V4RXICPCyF0E8ADDJidTZyhvaSf34X0XWCiLitEtpg9kinf3oU4d9WmqwjLd
ZuXoPjUJ4fbfPF9jmzb09NCTJhziH9KVcfGQ2dPsHRO7yR6EEVrVXvqJxv0zmAg2bXMvqTGM8voM
N9I8HfbcP7yHUtUS1ijZ2dGOe61sd96E/eI2TQtaLRwAWFgAFpTNdkgtkrBzfK9+YTVUixtH1OlT
X9sQFgYMkn57jWN8qQqCc8mhOvZCvneD6WNdGySdKqsrjobwcSqjc5bY73NM0El7SMK0OmWicZ/j
Ks8+EQGGc4r0rLw+hH1mDu9Bxuv+kLGx0KXA0L/YOxGEDuA4rz9yoSLeI6o80/309sd7MVXB4Zmo
y+kNfxNK+eW36yQhdZGa9cmzlPNI7nG4lS1xBXmGkVsbaLwsGhJH3h70D7x2sW1zKCK7YzNCjsW2
tNq2pc6XVePNpzycnWgHIlXPGxEF2QB9ZIYQ4hpjlZLeMca/obmJFpzBiEuYZln+BStiwGo77Vtj
13l9jwWq5vNhL4+Yn4ZRHH5ztBf+JyGPS+xuLVzCKDe4p0T2EEDRwHJ2Ub4bJFl3uDrlC2FnSczI
kgEXvzrGMwbhPsqpek5GnAGxdNpYgexp3HVGHO8JZ+gJDsZUC1OxwUa2jCH1spGYBU64+Pzej91I
U7zuy+jLQIonyTowp6Mrb3F12tMl5bOxoBYm9kKSXO1mFB+dH9S2f0IY3uH7bLQDokX0lxGu4VYE
pBVqS+ze/nSrAx+EBBgY/lOAXMIN4Btfzhey4IrOxTWOgJN4+G4Mtf+TjFnijwiIMPGfH9IZt9ox
erZRzF+bN39q87/mTUC9jrYNfMpbkCG2vMvRR0+IZa5EJyLoxd6IgvsmF/CblDxl7UNvYBRuV0fX
KZ6gyO7UYB4MId71sNAKv9sOrGxCkq2fS15moUvSjPTRqOl0avHFcDHfxZQt8dsPvh7zKx/r5Xtb
yNFwJpefTiG6FOx/nb9GIgfupzo4NeXcf2zoPEOFsuOY2AJzhkFWduhmt4RvuvfxkGJl+fZnWy1z
PhuaO8ojCgDUPyz2y+GFqpOYgErv5LVYvZHMxtlqp5gsjWVR7Wstrc+TRWX69qirM+nPqEDsEVUQ
tjlYEF+OqnBjL8vBxD1myB5Tk/jhAVxz41UCd3SuYZ9VW2EDVNc97P4quDJVXyhYWBzgqcic4XAv
aOZqrkaSn4YqkXzEaSj3bW7jpu21p8nJcdZSrQ/Frze2mTuE5IrQiax7dJFjOnx5+y38udj9PWuX
34HS1wLk50Lgr8/HuIZEaoTYAvQDvC8Hm5iR6nRnWZgQB/jo7Q2SXrasYrGrADq3glsWPizNprbM
+sECQ992kKU35FgEN1d+26pCYxnz26gY4C0zK14AvgEHHHsjPQhpiuBuiN7BAOPKXsFBMOkT7Nno
lGnsgkg+KXbL4drEXNUO/xsfzy7qP84gXtLlFHFlW2F74+Vnrx+bBIcYzK72U58CXF550mVvePEV
XLqhlh2Z6AdWJ53Cm0FZGsb0VJsB/UC/uQO2c7dWUj07QzCAoDgQJ0zv0eqIASsmuHG40Y7Y1yak
z4Rj+Pj2L1rt3/97dMB2JgTntr2uRuHHTqoxLAgAhj19pr2GqbcdiR3IgI+9J1b+/z6ez6aJWBVq
MCvy8lUDdOA43iD7ryAlHUQc+otjeUzQ+WAfuRX0V+bWi916mVs+FSnXDbo9wBCXA4oi92Y4W8UZ
t/VyS9xcvsuN+aM5ZT8Ss7sl6oAoGqXfNVkLsbgY9qRGHD1jusXE+7eIAb2DoNt5bjtjmN4eZ0K7
OLzjhzEfwByjotirJixJk3SjXdawgAsPK7S3X9orHZHlISI6yaCu1guLAAP76CzOw+KMqbN7Rhcd
n3CezmBsShKGB8Tz0K9o1EXp6LyPMDPaRcFoXPkVy5taz92lKbKoYQGPzNW519hjkigTSTn2pjLc
CYAFcRgUnUn6ADhC/z+GCy0IEwA6bJ3rohD0ki5k7S32AIVbw+MLIdRM5Ht9DXCQvVbHvHw4HzDf
Cj1AuaUPYl9OE1qLs6XsMj4t1MgYlLezYF83CA13KjG6f342ELjlPKIpiKzwD0f+r4N4aBUwiCqN
E/aG4M7K64V/ymYlSCNWfNMri/yVzjm3X/ZXCt0FE1gLlvqeJN4Qz+yTWWrz0ZL4g1Gs9hB3tf6W
VpNPqEELv2+fQcf4oW2ifug6p3dZXre8gEjED2RRY6uaogj4NXH9QgRnxKQvB7rvoA/rEt9QpzEG
rJmaufuYxthabixcYZqdPeM38O8vECYXmgVUUQ4FxbKt/fUCiQYyUjF26TlIHGLPJYgLhOVih+vl
taHW9QP4JXZwtMZRRIIurWU1hWlX9M7r+IQFYnnA6BD5pcamGnexctua2GIGfTedjEHWB2OY5ZUN
7JXh7UWCBDUqojm33qCF7CTp8I5xwiSS+EgZiJLUikLa/oPRRvZ90rotUSbuhPVVUOhU3FXeEsfy
9g70iuzSD2gO0hfmR7xU3cdt2NYhj3zW0iUDGubEkpc4Jp9s3RGqKRtBxHHVRsXNVMbOr0kLrpZQ
bAV+c7VIfpOrM3/rzViLM7DE8NwMhAocWRp1fpxab/5Q6jlBaTGG8bCXpdanUDTZ49SmDZE1jR2P
Gx3FeJpi3xXHO1Ixoh/Qzuv3jU2I9abOvGrA8o2ktoPZBNNvk8JLb+IeJ0TI5Rbfq8uUxHVSFdGH
VARG+CnQVf697vP582DACNr69XUvwT+XyMtNE/cegGkQKI+Lw/r4CdDM5lB3wpOWic8lU1EPQpNF
orSPezqVsD5semGdyjyiEFtddjeLbe6pGruCG+OcEbte0B+6U0YMuv32V10O24sfx/JxYJEiZUJh
9EKKo7i2atKT5xN+Z96iS2/UbW7VQ4fUphv1vrRS65FwK/f09rgv6i3GpQkbwcPCSsK3VjWxcIK5
x5tkOqV1Lr8ElSvibUVS6DWCzZ8Ow/oBefcE/GKixH6xwsAiQruw8o5I2A0y92T0uOq6flHvJqcp
Ia03cLy7ZvA34MZNuUOlUj52dd4/zMg8fnudVu0Bnjum/MY0jldw8hcnDi+BdY2GHlOp4AUOiGR8
DksTS5YZy5PgzhOwYDa0R/Dap4sdBldWsLM86+pd2Ohduf3BL8BoaHV8w+WcU6Xr6YQj8vAo/JJe
e2a0TbJrPWcuD11dWP0uy9qiR0YkYBijqChI3cGcsEI2Uxq3rqgI1WuF9014jf2IZaxxS4QVt3xT
NTnegTSfNenqRYwNeyHInEOCHf7qAecJrMsyVA6hzKF3ZmSl/qggE+f7yla9s3dotJFsLWbUREbB
XHh4e8a9+rIxPvagq2HEsJbSFR6gl4sz2snzsvlzNTd4cXqBejC63v5X1R7flXuEBZAVQXpc9z/g
PCCJ8Wp9ogeyMJNzi5jKPHdx1377mda3+YWvAT8FVTdyXa5pqw/a6kE72ALqE5h98JyPfTPtHRCe
L5FurfpmnJXz4BdtUmzrRtTO/u3RX1vD0DkXtM6hmxiulpbONDhv2SL5cgX5JXHXteXBt4FArxyA
r306gHIk8OwYSJNXA3HIlC5aAQYicL08mG5mEapC3lmzSY2QY+jt57JeWygw8kCWTOzebG4ql7XF
Ip7NJYT8kywcsMBZwGcgyLC4GfNm/Nm5c/vNbeBGw6D35M+mDaTaWk2tz7Q6o+8+En78o3M3ywmQ
cQYNrTgOw4MzknK8NY2oeFfaoy4x3PfqCR9ww3tCaNL+sgWsohYtabkPUfig8Av98kvUTD4pcJF9
oH/PKqqmNvlEpgnV/ejq9CyDYgK+GWlo7n1zSUmYRej8QMptbp3KlL9FyM25prN/wDDEGJEJtRAd
RCTPIkl68pc8pzmUc/Urs7P8Qbat/on+DHHOHPs9PpXki3AYTF/1VPVn15Tt48QvuRWe1QgIM2G9
qxud7XunGgjJUP63LGJr8JtR3ZoliAKCKHM7k/lUEl4m532lzOzOZjnuNNEiX5I6yfB7SrOnrus0
jvS9+KwIqr/DLD9+sNq28veBl5YkxUxRemtZsfE1Ral09IiBVseAXk2Fem8gyQMuwB22ssGjn8jx
zqnd/MGwsCYkuDpsD4HvDzedM4dkSeQtSpEgvOtrt/ivJim106gkgP/NW7+U8y0ClwK7U4kUyC1h
8mMo/5wFWXwruiasNxV/vA/Miv26S/hrkIWQ+kHKitjWbTmfB091H/oWG9kBAH9HeMP8DM+zulMy
tO+qDhrwBqx2vkeTZN2jpQxulvm0tZ0sPJkNuRc3NBuQVvlj179LkjS5wQ3V+dl7Kaa0XpQaezuP
ik+1N3J5eHv6R8tFZ31McFlmb7Ep9fw1S7qKpK56ok9OStM55xO3HMwEB1aSrFwcqPA2nZrxKzFH
w4w7XW58ww0EL/k07QGom3Dc2sFkvUNYF03HZBRddLSrGZmPNXG6JvwV7WbueUW4GIr+gTSe4Yk4
FdvZClOWR6eL5tsxNOVXy9Ru/C4pMQc6Z1br7XFD6MkimshcDG08yrdYvJbkBodOmu9a06vvi9FC
527YLVq+eATBJ1op/JwFwVxtARY9gmDs0T5nXt0+zU1tfxbRXN9oM431GX/kvCaAJIbW53CjRjdK
SFG3I4YpwstisAsgek0Q0KYhlBg1RDDm4iArP3kiN5nNqIwCJO6ug+vrtohc9ciENNojccwUs2pY
qo7eH6pt4CSGua1UlXykD0b6ud2yjZLT4Vb/tZZC82IKe/oFm4h0kaxZGOqRC2q8Ib+VVx5UxMYE
qugeMXOc2501EbfCyUtYJAdP9svG8DPbtTiZ/CJCsDl2XjG9Myqa4qhv8Fk7OmMgPpHsMpGZrMD2
SJCAZHOTQ4siJzYd39taK324Mq1ezio6g/ToOTAgGZvLafLXfc3I7XbGPIcIH2PmrnkGhxU3WNbX
W1gixnacc4LPM+ilZiflFXb8K1WuA/TsWjYcXPo8y5//NTYKpNlA4zmdqs6YfgAjVAsj4JE45JRC
kMi6RE7Rlcr6lUOLHiiYGr3ucHnyyzH7NM/8uA8num3UkjCMO+b+RF1CVmBObMTbb3f521Zr1sG8
Fg0NsEwU/VnTfz1hbDa+b9WpeYqaAYqYKvw6ekh1EgG1q65SW+6v2RVY/bUxlwoE2JRVjzfT5RMO
tfCiOXSnU9f14QcxJMHBamnXpRFZJbLzuytl1UsgHeB6YZVY1L40EtZsIrPqegQiFBy5ZGXHTF8M
3Ilf7ZzwOMgSFLtNPkadD0d3RjLp9jcyZFt++02/9l1BE6G3UN/h/rD8+V9vWgnmkGlN88nLnfq9
X2tzN8JxY5OW7Yd/HMqlSwJCCmTPbQn84XIoqfHjzrpJnEK3jA5xGQl7I2jcfHDsMvj+9lhrCkuw
iJJAv2FIgEctdJrLwXJYT5M0VX3ShlM/Ihb6AQERXyUt6ZQIh5Rki+yXyMLI0GoC92MHp3FbEaOz
jdSI+8XbP2dV2SJwjiAtIJsBaPSWrs3lr8FhY7CNadF4mpomeO3jm+CXJD9OHLHl0JFz3nfOAdiA
qJa3h16/iWVszJIAlaC0+9TVq15AVVcFhNA8OGZDSD830UTabz01AC41iUJD2Ect7hQ0Pdk6dQKh
bWNh7HrQQwQFOlP3HKzFFbu11VrjgsiFDYUG4AsOtjQPLt9HgcNMSQiKe5wT7Cs3CorCF89JMCCv
E0sSxa6G8tvb72E10f8MiR0IDQFKAZej5HJIOM1iKtXsHI25M797CcLLNurlAe8N/4oIcbU//2+o
ZSdxln473pyXQ01gkJ2VKuc4U3cedITFuW0l/gFR4MdUpiP5jlpfuVS8HJMehMXiWnhxsJlXCIQn
teNrqP3H3JbNHdJd9bkyfPtzXtXGJhh79SlGvnwNQV/j+DzqcqUAYuY04uZmro6FPCF8B1LIfGyF
b92OLdb222zxWt5hA2dMQFDlSHY6qAW5uoU1PEyUudmDERv9/l+/L3c2OFHMLFwfQfQuX7pDqisp
Owa/BDfX/4Droq9opMXXcsq6fzsL/zz0X0OtiUh+Bb837VPzOAq0roqq5J4euH9saEUnV5bvy5Vi
QbREYGnh0sfUXdUZJNZNjnDlfFQTdIUNxmrt17B2x0Pv1fM3rUQ8Hd5+ka+MiGaViz6PCCcgWs2k
2fMaa4l84SoS1buElLybOOiND5Ayh2NPHXlth3qxOdKzYxPAXY2zEPfF1YCcGBhDeGI4JvAICbM1
YOvtLGTDEwrdyfwdYzTfH1rDaPPtoKBm/+vMidggTUyfoOcBSa9bmCKBsxikiJhAbrJ9VSlMWuLC
OSXSLf713TIU3QoMyViocHRWmxDRc2glRzc8CmEbJIMRqZiZ4XAmS5owzcWJ4V+/JbCYaVIpwimB
nrh6tVjlhR1elv1xuUnjKd+MNrz9MfuSmoPj7jMzgKn+9pAreB9a8KK+BiKGEAmz2Futw0YkbTAY
aXBsRi/7jAtSdp+mXvqgypj7dTKp5N71MzKSsGJ89IaZHszbP2CF47A6SSSgekQGTacUO63LjcAm
jnvyfEh6NFHaH1wuq3v4I82VL/nKpIXbBQkCazlzEXBejkLOzRwRxo1+YBbckgq6CbBl/fngt3V/
1kQV7Ijtcs9ck5MrN9qXWz1FIwxQmje0T2F8XQ6dpHRURWoPR8x85CNdrnxHCG9+M0Wxeg6IfPie
AAx+efutrkV/y2uFjoxKdVH+MnVXo5I1hcCgT0cMCYi5TGq7Gp5MargJ64ShvyvAur4S4UhSI+Xm
Vwec1NxKQPGnLgvchcaVO/i4lQena2EwVnlMFKfsMxk+vP1DX8w/ficS8UXEu8jt1lB80mCygWfQ
eBwJLP0chjTzKh1gb5krYaLxKOX7JIQJ1BgmnkWtiK7Y7L0yPqa48D449ylu1tJlgkgHIXQ9HLXT
wMUtUd7XuyqZ5rspJDADzCikOZk4k+5PhIwO7q7vGq4Zb7+FddW3kIQWWhI1MK1fBOrrZeinQrZ1
FWJ7hMZ4QzBu+tQStpIR8DfU3vOcpfJDHxjjL1PrcNqAm8uf1ZCHn7oiaUiFnrD2uzJxVyfLn99k
m5TAKPMgTKxfTWUQZOy1fYjgy+zJkYnGDzhiYb+AFy65lCOIxzWiwbKh/n2R5DXQlWHK0SJYCMrL
WvrremOSdcMVI41ODv2o//KqJ49WxtUdZNhvb7/xPyjqi6FC08HggM7iC5i8MzJ2Gblw+OjdtZiz
mDHBC71CjFfDBfpY+CUatrKb0nADPpj8rOy5+o3PjUzvc6Kh000mh5b08l51X6KSRGV8XUgQ3KDm
lUTU0w7/VKdNeFuHejlA2vzfivLl82BqsCg6eGEUG6uytfdGNx4srImdYbTe+yzuLQ01fdPLON/i
jvOvnIFlPJgQEGSBMNhVVlN07p3GbO06PKX/yxaedX9DIhcewH3s/Xz766wL1eXh/vDlYMxDysLG
/nIiyNZJoNPo8FTaMv84WwmUiC5vMVjEJyFFyDduslrnxCY0gLKIMXcNjkNXVuWfK+5qjgDEMxtp
Wlk4Bq5PjdQvO3wdQ3Lu8F3cYHQUHvw5K9kv5/kDCuH+v6x2OuNI8yy7NefGyPeJmJy73NXqvZ4m
Rx1HqbO7BCusD5B1/IxcC8cHJsitZy9Nku9pwbt4142W+ZnqqSwPqvKD9KbKsGb9oKcidk6qIdxu
p8csNb6ygaflrkwyobYJX2Te0EUkOnJKpvTZbIfhHSd+M91bpoQBa6U21kamo54bkbrYwxEfiwaQ
gt9/1+QqC3ZhlgXxwc0C+a5zRP5+ggrwPgcoY9LHE2kJTdg3A/EJUW6e26Zqh21TeuZDXyTdx0kF
ntj6wUCPuyJP1v3Qutg84aOSuy7mY20ntoTVYdeTapnhixmrX70zV/7O79TVLKXX5gz2kdBy4bdB
E4pWiBBmCb0LNh2dLJbAMdIZGdPI4TdJOpMl3FrxAzZl4p2ayK0bYhJNYkwrrqBEr20rYAdOBN0S
im64LuHIhJNxVMDjIQEB71jTdv+zVZN+NDJ3ktsuiMN9b3hoP3q38Plt0iECwpn7FqO/zp8fGkfW
eN3hR1UBnZKjtE3AS58ghMGYTKbBjzemkUJziaaguxl5r9a1Wb/eg+kGoxVjxpt4ZL5I7qhmL1G2
VyTnqm89fNhqRTr0qNNPZTub+SmzyupanuQr2z4fDegH/BBW0tr/06hKZvpIGGtYZMG0lV6lsm20
ANfnBI+wa9fgVTG4bC7YC3D/5fJNUbYu6yulSqe00YKoBIMmLsBB8lRE4UDavaxGua1gHJi0lGv/
mUuImR7f3txeHR5tP4Uo17UXJU/YTU0LyBOduL8QzW5x7mRlik7YH829EE72YFdC7JPeda+MvCpF
eXBKYJorxMBAxeKiermrmjrFOFGG0amzxEz2epI2296l23c3tuQ1cmmrNRnliWNdQ9Re1BLLweGA
PYB5QDhbf2G3oeqMqzk5G3SsyVZN2rsekcOHRrhq00ROfKV2Wc6Hi52b8VDkUPguUi8K4csnjSoq
XvqeyZnIVmfXmY1zF0Cwe0/C/ZPy634TeLrZdgkb6IgEZvf2F/5Tp6yHZ2SYSmjVOTVXWxGWg5BO
NKSpKFHDWaY5Sl4gy21FcOku5og4dj6mLojnYYPWfUedkZoHXQB0kjxV3pNCW0CCoOlYlhs/og7J
svwKvvuCGrQEe7lgBiEER2KQ1neiBitBr8rM9IyYKf82J77/GfdCEqZdKw7+S9vEI7rTRM4fCwNR
eRMb7tdMxsntSLV4Rt0xbJJC5Ve6JS84M8vPwhjrfyCsDU358tN1gk7f6AbpOa7H7gv/5XyyQMSs
bZsI/xee+ZhaRpYe3g91qr6XM0EwIjSMX5U3pL+wH7B++6Jwvzkx6PyVrdF7OY3BIqn43eU/ARf1
y99WCWKZpNcQ3IQVkNiGMEt+LXvWEpJoWgbdI4czk3OYPnjb4xyK+L/ELWOg2f6TMFesPJKyIb5B
JV7wuehwZdtXJPPQ2lO4EG85wEfCFtDnyU3vtcZtNPeWBdQAorMZrXl6SpWeiFS16UvTOqcBd6g7
16MmSgYSKLtAmP3GQnsnNg1ssmaPEeT4XuPNmZJtn41fZj3ju+f7mBu4oqvqDZGvHon2aETJJp5j
ksvJjFXqlmZfxL9xFT5EeKGW35M4o8atWcanNqqIFMduog4OJRvnDVLeEqevsbLrbW95WbYNZzn6
PJWpHoJpLD/6FSyR/ey08l95uswX2j9UaEvcCKt+VaR5HOzJCE5/lo5XEzzq1McxC0xyLe3x2j3t
le/vcVFd9OQYqSFhvfz+ZZUmxhzNRA1KCjOih9S7yjUgZIsp+lR5zucr+8gy1y/3EWRpQHs+7Gva
h2vOVDzkXjvaCeomXKihieW+870xDayFzCotuGsgOc+WxJEIeZwomuEmR9blb0qtUnnlx/zRqa5/
jAWHcGnRsEs7q00tnlozynXkn8ist9XZmmFFG054KgoycHdB0Mt73M2c6qYfSwc/TjFJuW8wH3QO
XGMgolRNgjXyIHs7+BGV42A9Gt1gPHtqJPczHrIJ0wOz0+YP+ETWvImaOtdHt4hJ8i6b4jQzoR8L
q4jwYfBn4dwbGvrN3isFEuZezDkbOj5N8CrDODs6SWRmH0iMr6YdjpGTuePIWHIvrDKNt25cWN4z
15m+OBhpnf5U6A/1rqg8IsutrGnl1i8m733mEsx2cI3Mo4lq17g5R7qEk60tr61/53M4WdeaqS/K
A8pH6hKYeWBynr8Oh4Oy3JewTIh8oudzMNPFEBOnsQecye39hLhsj6BIb2HgXNveXrQ4WUqcmnQX
QYyQ764p743To+erJVzfSso7DO3NHeUIcOQ8fI7L2DrObr7YqlQYgeu6f6cK6LVzPFxb0i9KeaII
FyU9WDIdV4Dt1TqjSHEHRWLwOWitCfwBAazSRrrnuunAiCjNfQ05e+uKOgO4KfunDMLBzduLb12U
8htAhhb4i1KYG+jy539hEY6ylZMsxGfdjul9jNH/d99EnRpGWFO+PdQr/Hi4gYj56BqASFCXXo7V
dUYDyEo2d+/Hbb0xwyWBN09cd0fs8Dht7MYe5x2i5nK5/BVkVTpR4z2XVmJ9auLKS/lfTMrclH43
PJS1234xajODuStlPm4CtzZz+oZTF+yLUndPLRpNuSHFgrvkAi1v+5rG9bXDcrV3Le8PxVlIy8ni
H3OZ53+9P9j6okprbZwgyuefYOBY28hqjIeQ4ubKUK/NFyzsWC+MtojsVt/K0OVsVLEXnzLaoPsi
HpodkUn2PcK4BMJS918ojfSkAvYCPeXR+7pLrrEh/fW65XmZqEuvPPKpsNcdrVwGPlEcCr9F3aiv
XULv/JhQon5Ug/R+kIsB+cLKLHxVICdkWO0mjcoPCs+O6YCr6XBP/6audtFYzk+D8SFOcXsabhKb
vPCdr7G4X0K1Y2ufxYnbIZiUIeDTGMgFMI2JKRhSl7WYBHcipOtERdnl5p7YuCje4f+BmIu/aSQ/
u/YznJhT7CHf4QPt47wCMdDbj0UrxW6SxMhDZZvg/xXJiAalafwll9Rr2t/uGIK7GKPK+k3SLonX
cW70HfF3NUytrdfatBPBUu1Nh7m+tctxVv2EuKo+tX7jPwO0lPdhaVAbJXBk5RYgQbVbPkipDsTM
oW/HQDH60pmJg4eUbcrs2IVdhNRjyj38mkayordpKFl/jSKNBs52jsU1vDxewoj04col4sUOQPXu
kknzx8eALuXqumTFo8mzNj4SLBGe8+L/ODuv3biRbgs/EQGymG/JzsqWLIcbwpZt5mIspqc/H31u
rJagxvw3A88YGDbJYtXea6/A67Czv2whzIk+3gHO+xUaBWYguEqy4xCCcb4B4JZjuEsr3KOBRpsC
ripCLUpmdl7VHEpyvLet6y+hV2Hhpa38rY8v/2bt/r08U1gIQ/SI540hbSEJgLQyR9/4I4rSvSXC
XmyqaJ6CmanUbilnIi+goH582fUB/ltRrHfNRk8vzomDLc3ZZ+sX7RhNeCodWyUf5AS1dI07h5wo
4viWkAGciJCaXbLWOy/iuCrSY044hnqI74V4vTFp7cAn3A/uMc4KZ9fxLT65dt6jgbSTLfyA5sL8
+Z27RJkOHASoTQt8rte2B48EdzQUQCeGdXQE5L3IzxzU2O30RVej+9Alhnb8+NG+3RKxhMFTD19l
kHTu9ewINY0U54XZMo8EAJjtZsT+7eectXN7aoCzqwer1xlpuGkOL9Qh5iPaVLKzu+3olWl24Xxb
r3X2nl2GPNhyQD146w87mRWn6UzsgRapv27O5KvBp9W86sKCeueLpZRkkmhC5FjtaF+/WrwOch+Z
szi6Es2q5ibz3rTVHEZpJS484LefzOrdgKxtFVczZju7FBalWqE7bb++UMpxgzgX35mxgy+69li5
XnLwx2F8GLCDvfA0394kmhmKBZaTzqo6H+1FTTHkUsv6Y+RNDN37qk/1o+PYGJea1Of1heX7piFn
fAndDKcYSGDoZc7TKgfg9VzKuj9Wq2pwY4vIMQKrGevvLF52ZzaIDgcfzLIDw8tjd1ssdo2vda1F
zVZzbfWsr/6jofDrfjxi3+c/fbzW33sgvGsCUjmCaQDPOkDhOeQDKvJR85nolKAbrKTdJKOcltDv
MA35z5vlKqUSa04Z3soEUrxeZLM/511Oi3B0SKKlNvemXaIKjZFPJ/eL1OcdzK1i1zXZ/D/cKC+B
dw8sS8F41oHNjpQRUHF/JBOWvAVjtBgs6dPWjB3vwoH0zvKGj7eWvkz3qODOKlIZ6Vk5FXp3bNxm
6Vf3GO1H34jyh+N0AhKwVXNWJFGyi23Iyv/9CSPtgHcIL3DlSK076j+l45hK2muQ8WMyFN1WxzEx
HICMwsLW69Coimyrw67fQh/TDh8vpfO9+m8OLfZ0HBGMzSFJvb5yofWdI50FYSxNbrDaAQQ48yVb
tGGUG4ydNk7aOhe2kvPtcb0oHD1qRhdFGh/b64vaxAK18djiB19YmggR3ZVeqPliudRXnb/Uvw5F
q9PNyuyEO3O2fjo90vOhwHhemRp0wsx5jNxi/OFoRhsYi6hxHTUOk1NZl6Lh3nusdAH+KkWk+jyn
2FEmQtyfvPgUE0kTygzmM2Qabb/kdbMbhEoO0lPmhcd6vi2sd4vkmJn6uozfNNK23sQd4+34xFqx
md7N1UJrT4O1dyuNKf/HK4f5G6/p31NuvR7cL3Aa9FD0AWerdpgzz4+SJTo2pJBHO1sqy72ybWWn
9w2eXM+1sRggbbEqFJkMeC+EouiVJMgIXCl0FJYcVPwYR4dQQz25IWi15S1Nxvg82377axBt3wWp
I5YnNTaIQyYguj/6VNtH02ks0k/APJrQrXXvZMx28mQ5rZAbIN0xw19EG/VgdPUhDjWrAHEc564c
N4u1RDcpqr9uk5rl8rupEuPaFjWk02ZYXIICljTvN77Ruha+rvDmr4xOZDcYiUw/yp41Fs4GOrCt
qmotCQxHEoetssQDb0RNgN/hLJ37Hjz8rnGxeEG4NxCooskEGWo7pJjVVPNShSVd3bde4d6HzgJp
SwhoPvAFesb0DZSkobXDVuTToiMV3SxjYzw66L/WYVju4BFSLU75Ez1RVGyYe4gnvqmmgmfjOndd
NRIDVHnLZBzmWVff0rieuKydtdU+czIrO2pmSeWTZApBZhWlro9f8OxqYLVedNdUg/U1L7LxOQJ7
9q6jtLfKHdyESg8GKeUzVaxnHbMkJifX1CPvh1/E2oPHUdyTI2JPpE0NxvxQcNN6MFXwKLboSYz8
UBpdQrCrwFwqGAroSZ+hQNYkYOS2B/LT1/43J7EvTCjPq19W6VqNmqvskyd2PtOu56yCAiU14q+l
2JNu4T4xraiwHun67dB2ydePv4vzrwKeA6wyzEYYtLG72WenZYuOxCMEC3gWyczOViZIdDT6DNJF
T8Xw8cXeQbDI9wY5ghDBbIMN/PVW2sqhT/LCSk5i1pxbc0rT4zi2TzrYx1VUVn9UnxtH4ZcDFt7u
KarTHucPzAQ+/hnv7LOQ2nQBg4UEBqgjr39FquWC8E68bhjkRe0e4YXsrxKRVDd+lxDwy9yl+tHN
fvxLLLN7CQ155w2z5a1NK8ubJ7H+un9Oz8IbcFci7uJki+QP7l1GmK4G80WDhVm+DMPh45t975mv
6QHQ6hgwkk15dnxVCa5DfUaKjhBydDZmqzczgVme9r2thLhu8Bcq97CJaieopIZTlZuXUtvCkp1u
DaN10u3HP+i9+1+xOwiNFDBU6K/vnxQ7ZbYU4CdYZ9nzYibJ12LhV4ZNjZ8xXIQuvUDFedNs8VGt
6NPKVgfBc86XHfOSyowZWp/qonE2du5AD0WCG5ipjW3QYNVb09wvVcbcCPmZyrFY+u/3zIhgdZmx
V0OPsxXX0f+BzXogt7WhbfRFMpMQU4QejHryLjOj6kJX8E7NQkeAMADSPHygv03Dv4sMAadQQsUn
p6t7sHrEoYy/dJHaF97mu8+WwgHPKLRQuNOfvU7kav2qQ+bWSDlJtm3hRd8aPZ+wZFGiwB8axd4O
BkX2h2QsXKJis0iArSaCJC6Upe8tLMgRVKS8YabnZx9WaeS1brQ190zQ5w43s5HwJfObkeETZaBZ
+Y9Ma5dVBRy8uhWBQdPNr7/nn2fcxhanbJYwoJ0YcW18GxkZw3KBWzIefPrdyCawW/Q4/kz2a3uJ
Z/3O3bKUocoCw6+Y0NndthCVMQo2qEo9+adHxrdtx54guk7aIQP76H/YRlC7rFxgfILhy57BMoam
l7TpbFu+FOouJzKEfAxpzre04ILUAWIKm8VuQDsVfxITZ2k2L5hjd+Wln7J+LWeVHIQ6BuN8zyyt
c6O4crAxUCTO/TRW7VzgdtIm32RXVk/gKeZXDGeMh0F208NQTYtkokSKV1DZBGlcWPvnZTPdPfMY
LF9oumn2zyl3FjmgcWE52WnuoPlQFREUOv3sCVOny9W66eRkrXUJyF6/p39v/u9F0d3S3q5GxeeM
XBP4WmOqmJ8s9u0rEgUqLCf1eTiMlZVe+qTefN1/rwb3AMgc92J629drPE1wZ2mrKj8ZWpUelSCY
TcdIO+jKqDlmPbLTxTI7FNoEU2LhkiI1N9XLx5vne3dMmcLmQlASY+SzoqHyhjayZjIFaJBwL7VT
X77ASUa+MFXThT3k3Ru2wQ1Wlhgb9flHPefJTKoAIRtGgnpt6qYag9wJ13+loUbJy1EGxSTsXak8
6vV87AkV1aML3f27d8xBgfsKGkIA2NdPne3CiIpiKE6xHg3NpnLrDP6RLaGVyS6/cLE35Ob1HSOH
8UjawfpCP2d0QIlAwWeQZVIZ5FPUDH63Tmwkh9w3tP2UVuXeXVZgu15vXkReutFENZ5kkvq7LmnL
x49f9ztWhPwebLYYZANHvmHkD6rmMdtzcfLsNDrAAlY7VSXlboyS+yIl2j0e/W6T21mDdxSOpdBR
sh8tLksUjRqpm+SU7q2uW4Kya/9ri74+Kzi9/CyoDLSTZ7vgkjSmYLJTnFypigAaDDGyiGDuB2A/
dOu6OtA0jfsm0f6Hj4BqEVoYxFrKufXA/+ewYexYkfHCumR4tlzzJxl4zjgfmqQ0L3wD760+sACY
aBxxb090TW/6Lo+H/FTxLF7wKNaItrRswlKttDP0C6XReaWCUpYrca6s3DPYC+brG2sXqBB9p5Ws
p9pqyHzxHAR+7uJfutD5gcmrwx8EZJYTw2JcdHZgenQTpBeN5akv3fw4q1btRKfSoyfn5AZFdP70
8Tp+5zGuZEmGJxwSkETWv//njbl6bfWy7IkpMr2IWaOB4BoS4axjYdPULNSPL/dXM/76YKBjJJ6d
2RwCJXGOewIGzFMCm/nEpw4Zdapd8dS49MlBK9GyhHVulwTXlML5jKyADOIYndQjOSIx2nMTN3Cc
HRt4OdNczPEeUv7YHRSOWXWg6glAgvFpWu2deBHPRZ4YV3LW6h8tdj0gBR0884Di0sPpo2nUgz9B
Fw2TXMg2qFDwH4vZbtt9nRDBK6TrP0e9YTYkSM7GswuT2d2K2B2jsCEUmzB0ZVTGhaJhRQZfPx2U
76uOhS0Fc1nnDP0xRGMQIOuVJ43k3IfJlmS4yWYKkTZ/Ws9Z9r0mDmfO8EeR/+eOc117DO8g7LKx
rezO12tBdxbGh64qT7oeV8SOS9WDeLmVvOeUV/e9WKKv+UR0duAqw73/eGW8s8GzJlaWBIufecQb
qoRpIVkmP+yENBtLvkglJFZlHF9p/IzfFek2Wpvz1OEiMLKdwFX94WZw8/yr51NUXFioznn5tn7x
1M1/pXuQWM4t61LTkFB9HPZ36ElpSM+PiZlRib7YOpiZmmBSidfvUBxFWGO3LDG6tXm+scra9m89
mca/iL4eHsyohbNZm/b0nDEfiXZlNy5uGLUeAfUVWqWQ7fl71yautUkqYeIIMDEp3mE3PzYIQ/rk
COhof0qK1asGOhlehkgVBwJsUnipQWYCLYVm58c/Nb9lqGuZY3szoHiOrn0zIZq7wI6bdD57SL8T
PSwPzViVyYGBk37rWK1pMrNESLiLOEjvZ9PCnogyGTwsxkak29liMk4DadXfUIHqqxudP5BnzqZy
1+dU8GGUx8k+im3ovmKhKz+IuTS+QDVPHkrfXPpNqedofODzL7sLS+a9XRnwFZwCcBaY4uxzgc+H
r4nnFScs4N0jKiNxgyvKdGx0SSxzlnkoLQET7N4lDbWEIesNqQ/iie1RYXsDUcT2YwlI+fHPevsR
s8XRyWNXYayM5bND0MInyKgRQp46FBoHco8xvpk2S2NtJ4rUPV619o0VdRYQb3qphX+Do/xdttw4
XBmGOxBMX3/DQ6eBsAhi55bSHoBFrXRnT8L9nJpNuuHV9bvOqnFuwSk2XLqs/z6WpXVnerF3wRnu
TdvBHgY8SJ8L/Yx9/uyHjAUA8Ujg+EHNPUnVUauLgwYR91ojLWtj+5X3SHdmXlgSb45PrgpWRvlh
YTmBfuL17VtDIv0C/7lDPxMCsJE94lehOufFXkiwj03cmT5+2W/OTyhmcN2wF4B1QRW4/qB/zs/M
nyNzKKz4iB4jPVSzll3V0tW2iVqW/ceXeu/e1skAKnrY4G+YJKhAEi31tfjoA06gLyQ7zQ9UXGhy
3+AzBL+brOF58/FF33xiPFAOBXjK1AawltfF/s/9LXixwOVQ+rEpYPTCR3Z9ucmIXZIX7u699YKc
Ad8XMJH1Jl9fSC4N4wmlkqMG6Yui2kyPEwjkIzqKb1hnlfcett4XdJtv+6j1oP07aMHJFhbHWVmn
EZ2C4NtNjkaeT0fMSsizzPQ2aKBtb2QtpsDHMxEectl8zpK02WBYMb98/ITfea3rSUMNhn0REPfZ
jfP/z7ysXLJjrZkuNs7IxG7x/dTwYR3LLWMwcQF1W7+8V0XGumQpYdeLsW7PJ4UDyia3jImLSWJZ
Phdpa4WTm3qhcJYmyHVNId6o3G3djpeGae+845X1TMO4wkGAUa/f8UAyoe7mfXwUuY59wuhdmWXk
XufJpOEUoWCzuMslIPsd5gHW9IwP2BKYB6NCfX3REqObrsR65Ejqin3IyuQnYVXVRhugANc4s4eT
7pobXel+uJCj+MPq+i/tqLy9p1rjCrSiwzOl6y8cEu89CkhadLJ4GcPTPVt5JuRqQ4yudgB6IipN
94rfGOjleMNp8aehyPRDyT8vXPS99Y4LDyp9DgHaszfUltHJM2XJ+FjFgzoomlvWO1FWkjyUXetq
2AUWBsn0MJYRBhgCIp7ML3x07y0/fFOBo9iigcbO1nsB1j4yN9cOtYt+iGFy+ZTKgsctnSaY6nTZ
zYM9hZIdt7iwWVvvPXWeN5Uk3w1cInG2FjT6UABPSiptMu4qYzDRu6bR1G+rHpe9jestBoYbJky2
gB5e/1FWzfxUGiWz7WiJEnHU0rh6IEvTe8FpNGOaiaPgS5SN/acuSTCpMjFvftD0KmSL7O4Z7Cx7
h4ptdtAvBJ6rxHXf+F88Vxv+pJYxjSTDRIMfjllZVRszS90rSapTeZu7Rq0fosKR47HqJ8slIHOJ
iiNHUFFfRWqapmCwbMwr5nmcy00fYaK4bbvOWULMfCN55cbuZF2jE7G6wMryiKDNzk3FZ0ScznT8
eA977xRcTX3gTK0H4TnXQrcTjUlBER/nDoKhq7n93aBsdxONk9x9fKn3tkvs1zDsZCS2BnG8foXd
aGmS1mXdsrP5UOVLe1PbRr5T/ajQycaXOtb3liul5fqtCtx2zpeMm2FYUFksmSZeKgAVIohEZ857
Q2I0m/tVB7s9SfbZCL/k4zs9e6igXbAa8SeBOLPKJc5b5XmYNEjeurVzzLraIgSasOu2ul3eWf/R
EYxLwUUiSpHmjzRFZqyvH2qhCKTiZLJ2PFi6u6pPPmfOkP/BKfASS/Ts/a2XMihN2ZNxlbNwa3h9
qU5PhmnsS2uHqE1dD1Qdu9JSVoi7Z3dl+a17ATh88xShbtBM6iusAofjPEEOVrOCLUFYZqI4ZQrb
tTfmjCWywsrpwtI8Z+B7a/3CKQPbaeWR0QG8vjfSJyuflK7y0GTNtYHrmWqdT1aUTkGhA/KZ03gV
T6CCfe4nYW/XT10W3ep5CzSu9lS18OshSykTZZ/bbCSjUEwzlmt82fZd7ePuyL6S9pey5f4OYf4p
CP7/Z7MRM5HCBw8i7eufbZHp2heRKA8E4R4Jb76mPX8smNyEmeumQdJTEoxp8R1eQbJ1k4xRMEEv
jdWdigp7A7PB7Cpy7FPn5hsHe5RlxLV8bPRl40miYDWNYHJjORh2fPALeeNkzpWZuj9n3/wcRyYi
H9s6+HZ5rWrtmgtejc54ytB/nsauuUPztUMKhIoRo/QAWjqHhOjTTTMrN2htZ+c6uMXX5SEuxb3d
4kBaNEUV1kQZhlWrXeWk1IWTMP8kkWHd1jbZV+4SWxviY5+b1ItxxZRPhVM/QEx/0Gt9pP/O/WuR
Tne1qX8xkq7ZW2Nn7EXmQBop3T+ln9/XyluCJG6ywJzFdUzErIz6T3U5HxIxwjjHXo2bJ2c6XxM2
cs+rdt00/mTkd52087dGeCHj5G9mV2/cygbim64GU97EVrPLo/KmIjFdI7w70FPCmRv/rm3sB7I8
vroi23tFfPhvOw14C3ATNdJqk4Zh6vnsYlh5Hsm0XNVoQSyMQQjfyL/DTPX0z2i56kvgyhtjGb4N
DCXhTlP7QGk+5706bp9YMmr6vSkFaXOp8QkPhh+jVJ+tfGpDTSNCxVqcK3zrtlRrBztVO4hPO4YR
L/ECDNR7I8wchlgXKoRzFIq6BMAAOzHgydWz8Fxw4rZD1paQOfYSDxUG7stpynW1EWYJ4aian4BY
bktHu03i8VoZ4KNYG5yGqpMXivQ3pdo6twUNY6yyzhj48+uP0uuF3UVeFZ9cXUWbmGHPboJ6d4/H
S7pXmqrACLM+LLCD37bLSOib0eIn8p8WBsg6OlrkS7wkBvTsDa9/RJ9VvT1PfXwSEwePn0XJs0st
HTKxjP9jWbheamV2r65V2Euci62bKC2xsc/9YyKd7L7rSYJAz2QFee0OuxyOfdvp45VI3foC8Hh2
QPy9R6YfNCY+R+0bN8xsxm4cjMs/Dkmpk19Y97Z1ghlS6zAvVJlfaKgFTKn1sf2z4a6XJOUVgzfq
XM6Lc2pPkSEfNBwiREXvjGrTGG7BCMsc4sCnqGGop5QK9T6a9rLM9Y3SZv3rZBJI7WXWEjiRiAMt
1cmBGFwZVKNhHDos+VB85UUcFFb6ucqALF27NPYOyPltDN/jeki99rFfmvrkQ5B76GQBiWjxSRED
5qNGTJiX/ekKAm6DulDVLyOqmaZpWLN0sdYGMfkSW+ZHUbjkot7ZKIq+DYy37xLV1mYIb61Wm6S0
yi40o9TaO142oA5uIy3UhKT6nOt0fJSjQYiy1Na4lT6Pfgx+lt92TcKYHmAXIvoQ1TX2IJxW846o
ouRqrq3kJm2WgRC6qL/JUmUc1AKi6fUeY+su7qqHOsUtWM6ttjdEumy1Tvn7yfaKp6WzfmdJlF9R
48+hLjDsCTQxzVcW8uZHd40qs9OKoIp+HTpoUb3+q9y57ES7tNGTnb9245mj5JbC+1FbIp+uybXw
BEnd36aZ6cc2X/qX3McdRC6c5L41RUE/2UMgB3SlWjN5v1bm6DOgvf0Ap8b80XAk3HhL7jx0rl1v
C00f91maFDitdNUv4WPxf8goxw74xQ2PSASyK7xpppdOdwd8elK2v2Zpqz8Wtut36EmNJ1IE56Dt
S+86qZv+cQ3cCq24VHQnfhzUaqISiT0thLc1wL90/H1UdVUoG82+lqOwrywCu64HUZPdOJVtucnq
2t8mfT6FQBI5CCL6Tb8k5A5lOYmgS+2HadoXm0Gq6TGScX1XaKV5a5kZxuZWtISk0VH0kBAo91Gq
llNXKutp0A31hTz28aqq8+Z+IZ9h106mgmwvmnAiTPIkffVEykp8tNyxRZZgTNRB5ZjgsDyuFjNl
9hA3pb1RUz5spmkhHxtZfDB0qr0dhD7tTBll96vzrfaY13XShO3kNHf53BrbCrnXNuf/s3GjrAtm
v6GqTn3nUwIxlbi6vCQLq7WKI0dEE2DbQz9FtfPZwPjhfsbscucayCOSckg6xGdVtaLlxpVtpCkR
L6X8Za9JYzhyUs8lmbMneITMhLTCm2K2kQX3rR0HBBi5+ySym8+yWqh/3KwN7CjJb2Me7709uca3
YWCaVeJpd5L6NJSQdeQSjk3EZCCysnCdk21ElLWbbMz9UCp3+YH5trHxXWi5xljqx4VBeZiVvhaU
bufroTuNY3XTWGkL3cX+Yi2458PLCWtXI7+vK+/zru5WSZgRFJrwDpE3uge+gTzAq7g+TJGGm5hI
sekpuhivCfsx6pLvuU62fFV6ND/l4u1sMm4QoD3W2EYFTVNbTLa7aDuU2nC9RCo+rIYwm2UWMXia
9E5QVnjqhdHLLVuf/72nMLlNzazXN7jjqk++N1rfmFgn5tHKOu/T7ErtcwoX7iU3K8z6pZLmkz6D
ooTouI1bBG5QdKdZt4zQoEDdzqVrH9Xk0ztL3NIZpkRx0uB6lqoijL0pKzdz2/bxjsnn2G2G3IlJ
ndWdRoSVlv4aZd3dZNb8o5w1ddRbu99h8A2nPo7aLUqR+iYpHeSSFb/GuNezuXn0/EmON5WEynM9
OZOv/1qmxpcHTTSjecOkhpyGYNAmXWR8kNBJJT/Erp0t5vPxHaCffmfj404SSZ/MP6za9cPZh+vO
RmcOQe+gjN/Eloj3Wdc4QU761Vb20J8DE+ePm7iAsLCV42jDDfZztc+mdg5dZpYvfkIyM4ZGE2Qo
sglGq7Z/9+3QPWAXbwXKayp+b+FkodcWy26ZAUFaDsb7BA/Xp8p16l3hRtNjKoxm1/u12haJV50G
ZFIBs+zmR2vMzFBTS5LSYBkZxBdmRKrng577sTjWTBXTgKiUiOhFgeNpUGoatkAygoozE4mBFj8r
OA3nIQV7HVPq7EK/9uKkjIOMfuvO0aIFqoSlqm9Z3jvHUZPdaWid9oR9skko7ZAfPAIvCK0V/RMz
eoqUjIHZzkL2/TIasjnNaVx+jbLaZS37EypB6CHmXS7m7nOktFtPCTbM1mEYxkeawcvWUZ4el77w
f2qjludh6iV41AMf7Skb3Ts7L/3v4KgmnACfULGcry/LY73faI1Wn6yRTAhYrM2nIveLG6+X+Y3t
R+JQx6b5JdPS8dmYwErZ91REyhStACM3famOqraW5ywTy7GubLV1OqPD7kXI+4UD7KlFrnqcUJBe
tZXrnpLJmz7HlhYdptn1PnfKXqnBw5Qfshxrg121KFh/dtfyn4tJ8wimTFJ45Urb220xfzI0wwr4
Beo4Sdg0WSYzjoS4eqoTzyY6sxp3tt1SgBYy+5L6nbaFdpydhBOlp4q0sIe5zSD/lLaV7MUYZU2w
4KayE3lHCE6kDKzCYpV5u9rP/U2LTvLONGbtIemskc7S7ucfPhuxHhS8y3RdHMbXxM2sY26Pknmr
jDt6xAhyTzIJrEXyoiZzpG2vwXRHAkpUeSDOONrKQb8xiPa71gop7toogSZc4TkWzeiRBUnErIbR
ORblZIc8jHTDDPeJ1EQNnzKoBmk5m4cha/QvCfLGXWvN3U1aFNWnrhfjwSPN4lNPYviXGhMH2E1l
dDMMfKa1spDL6VApjbLPrttWs3dYJo+flniKP8VF8RKP+XKHCMz95EXsWd08WrvRGvJHu67br8T1
zTfTZBITmjf2YyYIzSASWHB85vrPynEXtsa0Po6G6g84tqN9nPtp3kS5K70D4qZ0N89S7PwYnYHq
fCesSP0gszjzbtAW0nozAOZbGv0rBUwYJE3hhSUy6BuydORTroo/vvSzUE9G/9CVeCNYcS43C2av
T9BFbZIKXWRbJB+FtP564I+xhiG9W96X+ozQx4xwU2jm9p48hzLM9bFjfiDL374oqu1UqvpIJI61
683e3ou6L35E1DaBUWJMpfjdgZBY8pGpUH0hVSK/bfLGKgPDbqeT143xHuIzFd7Y0Ypjrz3vG8GB
01DcbQcQ9SuzEr/z3B0PCFJwz6tte29JQfqJ3hrfK9TnVG+6gq2Ruk22yRt0g2j/mp2B/8OpggFB
vHGr3dWof/AnIqvMcfaQCJnDUy06393+STN/e/iY1gz4tlVDS09KWwaeuxRZIAuzgwrPqTeEwCcI
NEVe9EhrGijqo1lpnwbHSO7zGN97G7kObqjxsu3rsttGVmNfR97ghpZy3Zchc4sbve37sGxFfB8P
RMNhG4LjnT1JnbRD1WwwUMuvR81xw4UC5xZEuN1NTudeDbI3K1I13Pa3xdlIMTFLeS+MYXlZTGd5
YgE7n72pqK5sDTb7kk/qNicMSASdaNJvBgEg14Woux/KNKojAXTNz9xmZ4S+5sxq00vhsSVX/mAH
VmKkzz4uEGnACNvhR+YwHg+CM/KadoAD1opcnbBvAJJwaKDwsJ1O8U3nDCsQYkC7cXJBL4kV4bfM
K5avQhT2qqHRn7W4HDacjOZL48Awob0xrZ2up0MWjOj2D36leXczo+M8GERf3tgRNhT8DScY44zv
cWk5R19F8RHAnAwh3KOvDTcTd+6smRBZfOswgxp/I4uAHxXnzre5beZu16dNeg/runh0okjdee1i
bytNmAcsh9qbphuNU6MMfBG0ie1MIRf5nMdafZst7fLTVAzwg7Zrqn1TaO4+TsapDxo1dS9m4g4P
UtX4dGEmkXGUTOBF0nfR5fdj194vZiWvMjrDm15jzYZqNsbvc9eRulo79vDkyazZUtXrYTrU+n3s
1gmtCc4zeS2JgdFqeV9jqvuUtqa2j+ZcfCuwqgqHrsejIRmjeZtji3+jIldcL3TxIVWN9SOJ2+7F
MYf+S4ENLSG5hMPjS1B3OLHk7XfTT7FslHYtBLfBBq9ptZkG1Ux4KfViqzYMRppthtPu7cQiPpR1
s2wMIg+vl7F2fxeY8H6y+9H/5CTuyDypSL+UQzWgpnJGOLiGGMwgA1DfYfVv3xiVOz4YoEBTGAmf
PcaebeO5zyZjaxaF/7QqMNh4HL/FUpcd2glLq+2xd0iqHzJPBhylckJi7Ky7cqole9BUbF/HnpAP
uqXSw6wNw89ExTq0Lbc2N4YV8ZnHPp6NGPkUx5xKoQ09DpZnAkz9g2xdFgRDuL1F7NGpScvxLvEw
quKUUcWmSeKp3aRGVn5PDUbiFC4DmVmxkrYbJHpsb412qJbDyHxkDin4CgRrfYaR12igW06wxQKj
KUT2Zw0cEYFWzssLSHt+XF1zSRKai47utOhZ+EaTeIzASVBMAE028Ty6btA4Q3qdVLkfSEZGd0CE
kH59Qq1iPc6/aE4zHjXdSajIRB3t54U07BgY47onmIf9oxQY38hiU6nJubOKsoH2k4pfeSImnEFE
+0JgVXk1A4Q8JVCLMZFJ+o1Iln7X1wXnh11m+wLFzB38eTBJc/6F0G2yg1y2A8efg+GSmKf7uCNG
onbNcYvgIzoYxbiUwQJQVwbzFLch79x/qdPUsVYwgTGZ5VFeLe3WKGa5awvHD/QCnLbzVFALF5Jl
Ob0ovezDqJG4OpBk2vzGIyy+QigN5QhOpv7VjDCMYpO1rriHllOPueqydO02Sqr557Iiqy3qEAyb
ILd1XsIa1mxr20btTz/qR5JfE/MFOKTdNzLWNgY11sZQs7NxRZVtohXZ6GJ4AN3iPUx05sTSefKq
mqmGK1+an41B+2kgv30QeVM/4YKdP2ut8J6GYjFeCDq2w3ygTYq52dCwEoxPyjT58n8cncdy3LgW
hp+IVcxhy9BR2ZIsacMa2TJzJgCCT3+/vsup8XikbhI45491UZKQ10nzaIEXXwt/4fn0TL1nAUtt
agXlju5MdRUv/RTEnsQ8SbCC+QHqjgUeUdPXohzrJJk83y0VEQS+BOKlMPzxfmp9OMHeWxDLDe36
5hoBrfDbbjU/IZzOnSGNG6BsuF+DQOrlRFOQ1hovHJO5K5An2esQd95msUGq9tGTVDy51JCxX/IW
tKoRN7clHmokDUHmRPt4LD1H/eH41Ycaj/d1t3f3tXcbdAzOrVeZYA77mRhm/iCW0ocB62PqsKqk
FCiJTPha3w2bo8qTEtPM4W1XH2YJMY+ZI7/rcvb+vLPe65AW3sE23CPilyKepfxoce1msw/osJXD
54iky5QEvdjLcucyycaTp36HYE8J2e1E6YnGQpVt+OnWtNFhFtgEdF0/sd5xtTTWV2sLk9QaIupd
YV7IfH9Y9v65aIs/nSDLkGks0HMeh7P1YofqUZkO6r61HZN92gRdKk3Of2h7aRk2UxoEpcoMHmyC
8MO4lMsRqk8Qu6WdZG7be0dHfSwUYj5FJT3LnkVOF55SChc5iWE9CNIU+2Pl7SKO6vArZNw7jdEc
HWiWno/R3h7Mfv/VDl2d2vQZsAgGnEn7fMX//8uxpreqdt7rQlqpl1c5XgS+Zw7MEz3cn6Kf/5Vj
HiRN1/TcF4um9rh/LSI+a9X/uGbupL4hruNcnMZt+xopg0oad2/ioKjpjiu8t3V2RYwReEVo1wOh
7CWCQeTY2F8doAT5Z5ybh9Fp2liuTUcGpH3sasTZvJx2rFTzEfmFRATct5lTE5rdcBAdJ1FCmDvj
px5aelVDyjuRrctQRQl0ImpIjzTe/K4KzX9+seVJ2VW3c7h5nwfShJgpKbuzDCZFy1JHVdZ/yVlg
syO8hKWW1KPVbh9p8LKIvDP9tIGnTgronrgRxF0How4TQqfOU4cEyNjkt1yK+8kvy0TMTXiqFs6q
QMJ4lQgTyWJahrtoiz6CkDAFYzL98zzUHFuB8ObvXjX6JMLB+sBTNv7IPOzJrBvFqfJ5zeOgX10n
wRAo3wbitW7VXs3BnyiAJ/fO9p+rvLIey6Yfsly12IyHcbmGttrOdJZjio6E71z3anceZ/QH9S2K
az1K3CmXENtHWodl/rNZnUxkvpt3Xlmz36JNa5/wAFopZi0rVX49/R1tk8ls8LbfkZ7Utd+jvY8j
v1pedRGsp5HF7K4U65B5shW/pFE1Mtm3dn20hZsnjlKzHwP2rkQsRb1x2bH0ffmtI6+bNtwPHnwM
60ZAD6Nl1dZZ+dOYuOZknHq9l0c1rnNqwZomt3qxjKwx/1WKTZPcgyxikqF+EJKLrzbLJl2BaTMy
y7dnUUCMDZMTvQShJmZaYUs1u5JRV4zmp7eWXLCSbEC813sbb7nt/i1qM8xoFJnTUCMzQwpqJ9Ye
XmBVSHnpG4MBy3pmEPqu1ua+CYfTkCPBd62FtSK/Oj2mb7H0gJUGtGzvfGJqqLnGIx82ynpxVh+w
pfRgBJX7j2rmH+nSMuR6QE4IUkSyavGJUzy/cZgflYe4l54ezDqct0k3qKOjLSt25hvPtLpvfP4+
2Erzm1abJtn9sD07efO5Sb0dFBlA9zvCJhwICqSG8haWgeJOCwPYOdwvpjuVxyCURuJ0fhF3ffeY
hy3rxjp+Bmvwtwzn7jAq982cyue5Yxw1SgD7aolVkZ9ksJ/qhda1dcK2V5/IzeQXbtRLaPGWdKGd
GhYNgkPd/5LL/hlY66+1ch7NlTjx2ajuVze6V7J43vyVRsDBf+o49BJF4nMaTWoxOZGhv6eCCsDa
HMqDKcXfpp0+LKLBj0CNPqqj+ZVs5U8aLR9CdDUHHdZ0+GKDTstmDjKjZUYMBzgOY53mg4iE/bLb
rcWQNv1M+ibRd7wbPGC+7KNTHl1veLdnptrB0ocyaO1DybtMbOlIZ3BsNmZ+z/4ZPBiD4d6FrBaf
9JjmT2Ke3HSfoyB2I+E+F2Lys4hgbiCb0L8lnr26XTkfemfq7o0FW9nW9S+5bZax9//6aTM6cNt8
rWv+e2hZ3aZg7GI5FI9M0E+2tjqqsbdjGwA+kjYXJFUNAbF4gHzLjP4MARH7xL72298qmN176s3C
N1a3MNE7YT2QL9RJjuv2OmB6uK6DMK5ttHq/gK2s+1argi6dlQIykO1g/MUcBVqY1/kBBKtABWxR
0RpNy2kSGohkq4hB8JY/Ko9+Ch+jIN7nOQmQOB93W1/cnIO+cVqPy5eRCCO0/m2HfXTuNiwZ9uAv
aRf0Cxp9u09MjXChq/bi4ErNvs9CGAeye1CE66bLZFy9qmNmXvZD4/j3rc9faKAzSz0i6o952Y0X
b7I/FvIMT9p0xGEo2RvI1OTgrUD817U3Dxa2osOkwvvdWxYW1CFKVteAqyK79Gx1469l33/6dfhq
ve24GkH+Yi+iy0TnjNgR6btvEAHGTmiUB0nBOqBS+2gDrUGiqRffcNYEVra4Tn51ldZaJrXNXgkd
+x8IYvEWzX1/6MNlmeF6oIm2EmAXk+1+Koz+s1ezc5Wt3pLBb38QQxZHq2MkVbqw0h5VNEiG1Ikn
1vY6yxIM1Mfm0/D1Jp6rfpF+FKaL8gjkH02RFn6g3kjhnd50UK4HzxiL47rKDoy3hJbTZp+0IGIZ
wYwIvvOyfgaGCpLIvUWxDNNJL/nXNBbFtVL+qyYiGENL1bFOkB+fM+i9SG2LO4RMzmcrbQ8wvfwv
p0SdwcwjM3ZbakpuLcXSuVepJaesQFmYoLqfrrSK3EcrhiFCgV8tz4D6k/1j2fIrET6PiWO0fsKh
nY6jrRH48Vuf97ktMsBBzsPV/ysX278LlNnFTUhaak9ezivWSlhY2raSKtii170I/m3L9GMvoLth
Ac1p2dvyCH36hVXIOKy2pS8zPPUR5+/VVzJ/8TfKlTcf5T/z93KijpQqKbWRI1Uh94yUZ6dcd2To
23Q+V7mvgNYHP24XuFafQobzKG5HIgGFAaGEhNp4HmNxFz2Rq+EdiQ6yQMzI82ld9xg1Ew8j0bmx
9mF/+j786Iv2swv0kGzdRPyHKAHsSBIH4uQq4MoSGQtWla4+xFU4D162Ij7LAvp1IUvZ3MS8HfnV
HT4m1B5TECzHRq/5wRlKkcnVv/L868TKe+ttXzx12EYRxaxw5nUNaX+HDBvazLMKk8/Ogxba2ugO
zmY5LfUw/DWGmfW86u7J47bSzginEwzJfG7Hxj9qgK+sK7v2JOcoJJ+xNBJfVXfwrd2pCoe/kQgU
cFdeg9jfJlp/B/mmPzBD+zPCfZFN7U/OdvIcJlJ3Xq5T2Zon9IDifgijj2jzzWRWlUyLUC/UiA7L
kdb6F6PmZIphFmbyTMg574MBvqjuyxPBevPZJ9Go5MCgaS5ugRo5x31M/IXST4HfVMfRsUv+T36f
NJqtmDySV59H/2igqsW/RKoksQmJ2xXtycq7Maubrv6H4qi/EFdTnkbKeFJ6NOh7321OKIu9fvW4
qBCqUx6wefpBSfdT2PZ2KG6Pu1Bk6pR7Y7Wsjg4zgtT+oZvq9VRjPL2zFhuwzhyKo2zYO0QUNpfK
XfdnpUNx3ZfWvjc7y3zruhqCtR37Q0UDSYLbrT9s4UyQiyAr/WAJQuAq3evMpR/kqacy7WskLQ6t
pzfizsOyIdTwx5r2AqvzMCBRD9qx4okei8Sbd5JvbJjreA8rJ91hmFM5elQ/2kCraMuiGDBsz1zD
ALKbzOqpD0MDAQJD2WgpuqbxyP/jDG4/NRKYZLfa+ZE24OGMVGQDmxvXY8cee2az7ulNq523Srvu
Z4vXPBkKPz+OJkxRHN7aNw3DcHkJJK9+TxIpubt+5k+kkQIJNIcg3Ma48fMmmzqc8rlw1aktcv8x
6lqep1HmZ8lLn9JEXhJrxH08hDwkeMG3MzZYWEpNpmftkIsSr93AjSzqHDxARf9pT0Nfl0N3zi0d
oKZrt7Q1PV57TEnssSBjIRTVM/0mezp7AVmpDg9y3fs9odHIxApLPgHszXEttyWj63o+aUaFo9vm
Lp5Jd067uWACNMkvy32YEPKOH+Q8A/hqIVRmj1oCkVnMsgzbFzba4XnvZR4z9oM8zFYRxY6hbmcx
BMG5BZA8sQ+VJ1HzgiCZy1PUpvOplIzmhVWVHK9+cT8bRMRP4dZcS2SrqRLz/FAQJJDMkwPkbdXm
N/BKmezISzlfXCJ6nV0nHZfuMSLk/WWH2U2V1FUWrLa4rI3eLmL39LWqy+mkynm6Q35YX3XOeRwX
bRAkFnmpGTftltCIXcCDh1YsS3zYixD67Ap2d5NuT1iexo3NUs8Rx/jMgj8ic96QRD6RC9tmbdVK
cI0JS4eHbuPX7I/zYXTr6Fo7ghFRrSYmT6ZyTmUfSYyziPJOlZS2OgtmT5DRuk69fX7j2hjfc1X3
Z2/yxN1Goc+Tbr3591yW08HmfHzod8lCitnzz9YI94ia3fioF3QSOfa+69hF8mJTyPtiz23zx/Sf
jdVnPTejfnoqos5jQNCdzlo6Q68rHfa/PS8vnvMNXz8Xlo0qAb3JVzCEzBSNhpYQ8rbPu06XqE3N
j/bum79Dy+yywN6bRxSEwRkM33pmS2lYFMKp+h5U25Oitrqnep3re8r7aM30Nvk06UY8sFUHV3aI
ukw3dwJG8QuDECxAo6+6s5fL2LusckTzomf0nazLB03yc+92vxtDbGdeSAirNmzsO++m0qxDAuLa
ZdofZ9db/jml6b90Rs0c0WxV+LAadv7u5Y1mmRQBgdAq8li9RZgPdyAv8j8zHyPJsGaNn2u1TBfM
gc5XS+9YUrmA73Iw9ycy+ttXX+xmOi1VeZrcrU+3dZKP5jhoksBQelE+P1NCyMfYUSpuGC+gev1/
XSv5xLU3In8d5/GksIs+oPEj1Fg26jGa6+JTmUv97oluuGw0f9zJpWp+Ft+oQTNh/7o4Yiiz4skw
0C7oPLRpqzfWRwweiqB9y3gM+9Kjeqz3v/E873W2j+j5Y43sQ58ngfAk2wLCNq/zaLQyXblywpRk
qly/QtN7O3SrAjeX9o4iYlCFoAM1N6LjggOgeh2MthVHXKCBFTeKtMM7wmiLId0qK1j+TU4fCN4I
pwmerLadP8XIo5+5qg5oNBGV8lLX2Vzjsg38OOSkzHQ5VHjJLCwKkDqpxnsKaBHqwD7Iykd7uHCx
DjH19FV/qZXlLqk7RfuSUYKYl2kvkK9lJmmE+uwDNjYp4nVfXmTt2O+Np40gwRMaWin5/0qnlmcB
sTOwu/0BfAq9IddnFKUr0wHpZkUB7lIq0+VuRB6KM2kSBWeLM7RB5u3uJLGbdsYzTiq81iEOUkw1
xdy316jVjXcXdZEYTgZbisJhXQ+CWpKoe3GMvfggtV+RWBY2YQdKJ+wlgUeC7w0lKlICCxx7yXoy
4AiIQ7b7NjV7bTxDLckpCbtb/wQ9HUV5YXPTMKKN7U5Hk+I5cOlqj3SszILfVVti2I4Bof17UvY0
2HLXjW71C5rB+G31UXSknZlVWxrh++5aU014sjnvMP54oo6yHcDzmllhWcQkMNlUh7VVfWe5ZN3B
47mL4j2clIg7duc6DZVVTxe3MBrmEdm7bIkLkX3gxqQoRWXjRe/QirZ0Y0l8SXhcHBUWT2MtPfug
a2PX71tlqyhuYbGCq8kdUNzZy+D9mzz0oLFJj8p0bBQa/ajldLgEtYc/WbADrA/GVGmR4fPkpwlA
/xtaB0T75pJHw8laRgVM+jDTq07Oa2tnVk341nFZBeIi9sVSXlY/2ARW/Ja66k5upXW/OGbtpByP
hT40Mxl552UZq5q2urq65nAeOT+dsv4GahzX2Ff2sqJdZtNMlq7NRSpMHNFXu+ij5UKosN6uavR6
9zu3tUYi4DZuCUXre0twmEAjy6ddO9ttkC97FOfMxi89OZ1FBmeDZg/127wfxnrRrzzQm5u2qEjY
7sfV8bNwh/XIXE12VtLzFrWHvd1DkVYuNzj6sGAqzoUZwsz0dbCiVt+nhrILjyktHmbAiFM9FIbz
5npr9+0upOQeCy+Szr0OpgAZMi+Lk9p8rOouRLpQMZYU+eumCZU9rfYyO+SjVWRTClEPG+D3qot7
WCgIMIArEo+YCuY+k3Di7Hadn8/Xegr2LyXGnAolTofxRhHCJ5dCKXU3jKOZnwpiDLYMHJd7PhCR
TXb7PnRPo+VvJZsfY82RyYc4x7Xaabhj0EcxABGw4gptKSp+GyVppwcqjJv2FLZNf/MQdR4C85ZU
3SuuEGBsH9Bjj8MW5XHGjC+WhD1FqavLG9Un8zzW4VVFqKEOCw8qqPxih+2plnLMHxcVhkzwnWmW
KZTAhJGybJuajhPLYqIhajjPqg20PDMogQBqJ1uB9kNHQA2PgncQgzh5HlnfUN3zZjL6vuRIcYKj
Y6kZuMwKpweT0pT5n6nLwEoQ2jgoSPSESidrlDVHySgHsAjPK4DTLQPD0zGvfX+O230H0IRrmM2L
MZDJGjuF3f6gPmr3WFuVthB8iB4pQ78ws+t8qRz4uqCmyrp0yq+OuM+S0S9HkhlMDCpZO3noUU1I
YDK7ergS2jRKEAh78zAqmHVr7E+r7yGt2nXLekl3wWId6rLpPudihtAi/BihRbJU9Ti8hVI25BmK
yTYUfrBQOPwUlBXSnhG0DB2BtB220wK174dTquljadUCZ2OjXcSrw5IN97CATORENdz1hbLfxdi5
UcYpOQToPdauPFasFQvYfh+Ypxn4Qp5D0j4H6naku8W0d+l/yjbm+kWHrTIRD65fjc3REef20Lox
Rr5hejYFQtBsCN3aerDhn1w8szfIHktUoCeuXO5IjXMXhG91dlzmZu32fuIFI49Q3JVbPySMTbJI
xdAN9jHYkHzHavTDEeOc7fzOZ2JcD+0YRWs8uuvMR+evvpVF0Ygi0ctrgKCIoNn9tILGc7NMXXkQ
/ub0v9RuavNEa1MTgkLmwr+WCK1E6tNiC6zDOEebWSyDoSEoxlXRbqJ4XHDEHXyjEDJTddTkh14P
eX0oF2XoD3vec/8cbn2IxMMOBy9HPVoBiJp8fMH7QEpzxzud94CuMK156vdLMCW7Nwb53x2dPrq8
LoevM2lxMrOI3j7ngsSDdiSwKKA9XEua7X8iFOXa7VUYzYlgCKyINYdKrnHu+3kR8u5b/ZhxLzNW
Ipx1I8QUkwWcSzHh+NdsqFPYIhWSe0M/8ZmchcE4e+hi9reNHb/JRqokhkzxn5QvK/1l1jl0ckZy
GN3KP9R7bnwYRCf94zOzpw/uGxPZmFO0ouNUHD0fNkXuzjNajLH8Tcrsstzvfl36mY3XseZ/VTrQ
moZRd9d22WUQR0Q+w7MgiZ/Ln8bXqyZ5eS6HBz04cv9cPVwh8eIs/IaEGA7MK53t1JzqRgkpUsPY
H0tfWuqPs6uFuNfFqxa6w9YIxe6FXi8l7wyzqSQcYw5Gbea1ldom6SAXfJ/k/SdWz879rfn6XqON
Cf48lWqIoEwpDiQkNXfCv9RVcNQF7WJ+RXII3sx6RR+EHqIys8LNdX9cF9H/h2bSqy+5XzZAN4bl
d6cGGNa9WIp8MwQwSDyyiY8X01zrevXXSrFYl9UriU9PczCCltHR5444WkJLkk3lT6SnLMZUmj96
KG3qODZPeUmJema625jzLZB2GnTiYAbogPilvfHk2J0TXHFgsfGbqojUxQcL6o+qaIfHKjDKmYJb
ykS5k9H4oHUngz8bBpjbw+SozYcsvKmsIwq3wnNU5d7fcfepELFUJdzDToLWP7GD497tRgCwodBM
Tp+jUwzekUDegUXTVe43+omxSeGs6+Fkc5yMn922eFhOlN3b/VuHcVimoT3t5oNBBC0rPNNjeRft
tT/dOU2Omra1gkb86ubIN36x5XPAzmMzfleUKYyAaPlQP7OLINZaQ6DIGMWVwFG7bgzqBgdLkDrL
4j5Mc7T9KcLebfFqqR4fKNoq/iF18PS45CETyHqMfLm0F3T5m0g94Wqd1f5tvCz2YqiSsjToSrFR
UOVJwzrTHKbacLyL49iqfW7rYPHRbjrDH4WTXcW2AeSW1d4NKhwnkMBEtpEk+Nbf/OA+mqRsD8rZ
qcyNpjkIkVrRMHUNcTWQUBsYAiivAbBOcFfYFV6eRogzsh7GGMBMVMCZstphTzsh+7tBsf0TUNlF
JtINxDQp57zZgFkJq87k4so6xSR9I0ORgjEdmQUPzQR5U2WhHtfqSr1SA3PbEzH/VFperp+XyObR
7HdTQhhU8/c89IGdIFLsjHRGtOQksqumIlVrO8pPpx3KJXV62W9ZTlblksJyUi0qcbOP2eDVevsy
FjRzqbRqUPGuG+R88MPNuw0ejo9Lb5AGUgavGf+VwKLvoiUrLR2W0CdnapvZqZrA2WQWGYQzxEPn
oVNmrec4hUUxG8qSdsJLsMIgfomM3Wv+tqzXxo+/FHX1DYsw1/xRWnDUc290bpNq9va5ZABcqv1e
TgE6Skuoxnkmqbgfk2jc2dhndGDNoV338ie0bZSqlVxyvO+t1j77bueCE8pBzd/rhDcVwiEvgN5w
P0XJTcg6nmuRD/sloLzu1WG+/1wK0gtAqpwxP5j/l2ipyIh++0KEMq0ZYTALIGn8ppy+INVaFHJD
7lXkFub2jXffn5mEjrIzi44voM+Rzbr9zhKX4+y4bovA67iPppG/jSjrxnPV5OYH+sfV/tJYh6Os
dqYmOIFxd8alALgjNagwllcxtJLTDVLOIRBv8seJsDIeEB+RDFYbRXTw0nSMeEEwX3I9hOY7ft3C
OEhnKauHAAR6OtX9PjsXBCZM5uhDcGFRw8AXk7FM9cOTD9Wbp8xjffTdhLhyknFngvnxcyWWeA32
wL6sQ8C8HxfBIvOWU283ioM5MUC/eTQQWJ/F4u81d0w7/7XBrh6GEQI6ZWtFYkBtGZJ3uwvEcux3
5qoDhtv5SVTBRFZEaRf/urpfP/a8qt2USCu2Sr4wAEBphs7D2JpyP5Hvii0n11YbxfPYNeyJextZ
SPb2kPRTmPPgMJdb2TwTCUSJYkPrkJWa64Y7xDNJCHpy9L7pV67LiVBDQ48430pdGJnJQ6cOlHAV
86mAFZi+ospY/pnOykpKDOLu3Y/53s8PfUCmxNWgHr699yaXdTsua9ds/yAHHoezVQxTmSHbXOjx
LIKi/0cCC6H2XAK52/AVkiHIDjYVnQGdWUgki/vs+p8K5DGbtfHHI4Q9dS3E99zoYQqAGbEAr/Pf
urVkiijhzKPXxRwdZtLtk3W8Zd2jUwhzFjPet1ybzbGlB+rPYNz6gciBjRe6pgc7fAnq/TpDvxIl
7u4He6jCi3Ai9TD4q5V4BrGLOQK969YG+tQ6W/h1u6bQhqgoC3lRUy9cvwExhiToSFTHb70ci6ro
33sEjY5LeRU+NGhAtuY7lBtEMgGxIl5r7RRz7Zwy1Jd4eUcaOegIS7fF7OMNO2lK7xbv+oyf9l05
zJ5EaTxYgesc8zlaMrLjWzLdbqBlv4ax1fbAniJys0VGUTxWlnERpub4YJyBzV2MB6BbfSFtWT0S
GIdGzyvMODfoiMs9c2Oar+ajcucvq93e85qRm4eoT6opBByGoD02XQfcM8/mAdnWfHAN/qKlhVER
fqfTbm2+F+k9k5UVUOtihb/c1fujWHuJysxRfxRT+KuVyjz2RPnEQw5vUkS35I1A3WQ3I7YmBGPl
jjondOZL56rLGrkA2GEwJNqN3twyeGkmZNuo6tpH1u3uamOYuUQmsRbozCiuEd1yXQM41+WWni8k
E2inaDqvzcpKoUaWhEyYJ6enDKwlSTN2bbo7lSbvZ+aO4Hsav1zq3tJiG6n9JOweRwqnwtS64gA6
Yt37FELcOWEb/jdQpJmMXf2f2W+vYVtRpOhtJ7vrPsrc9tBvodmLMCAlNKtVqe3VdAjUW3Msq3VI
HB4DqmDa26BLqHcqbLwxEVhcTD2kOJLZ4R/xjIxZmbNnDVE9P6+FVV50gCzVo2PjhPkE2cSMrKyY
iwc65YsjcKz5aCztdmVSfimY5tN664K7yoiMdKQ74RBQWfymQG0y8pvGOzFVzpFRdT1FC6x4aWkc
EmRmXDjpqYjPbecIeUwxnlhhEmKULohSCPaOgwobbtM72LwgxkRKKNaA0rAcjkAX/oFjxDljN+hj
uZdOukgMCayBOX85lSBaVcbHBohw0AzCR18F89H3O4RRkkhXxA7dwXYialNL+V4qR2YuZYIpKIB7
qISZf4l94khXDgKVhc1jUF532KmwTiMngCvhX6fepBCuEROMsqz8CQZCTXRxi66SNJQgdkYpVNms
gU5+grT902z/x8iwmDJRfHsccsOs3tatRJFaYcnTpXord1juiWkgrjmfL3KjlnYYPJ2uNsMGOHaX
EY/qJRTYehBwAFIeb2/KevDshd2c0JjtZGzigBimC94jQxiwSpFxgZzCRcWYtKS1oVvbf68CiUQ5
b81hMcZfVjttB2Gjo4vWBt3KjvRdiW3IsFhOL6Xar3s3Pgg9hScmOw61rjCPGhNC5s6GzgB2WekR
NR2K0G+zsBo/3L4rszoiPbIhBYNzhPYJ0YzlgYBW/67t0BSq0hQHp5FoAiJek6bu/yG2aIkDJd7A
KLZna4A3QgtdxsuaM8RH/b0wBI+g/ajZ5bMtsi6GFbwWdpjhkCSBbm5lYpDK0qz4cHiVSNAFOUjc
ZfuvWtz3Qvevhpu/zeOyUH4gru6+f+brTCLfegw7+0CbBj6aPbqv8/xoV+GXdMMx7jX6nhmRaDTC
knveQcr5ipomm7v6D+aou1KxPpZGRqhVGtnjf8O47bF0zX9TAX9UFzNhfi3wiOdTsQEcRp0fougY
lf9v1x/yGGHpXVCN77tt/dS0+gS9eFk0Mvt1DqffBvEBpOgYR8pEuLFK66OfrQuTl3cfNsJB+SAB
P/zhjZ8z6S3H49hhohM5hLTTv+IoeNP+dC134w2u4s1f7afe5t3L9X7cNjCqHtAqhu/63faE7AT7
QwRwRm9I9bO2OCZDerCdYjuPFiaTHv8v6A9ILrqjNV6q6rmqV3bwNT8zzH6wxJlxv9ovJeakylue
EOXcKWW/ads/+C1mVWylY1Bc/Vp+U9p0vHkvk8IVb1hLU9Hh2eOcg0Axr2SeVCCutFViM0WwO3Mh
8+MbRmKZ/WkbVuy7LHtjs/OgRVdbGmffN/5ONOPxp/nlV8lPofHwQePjWb92jvLjij4MUOIwyHzp
vkS17FMWCWy42/Lq3jyleYPdiW/j2Qq2EyPc88ARqSIEGBqmghIgec8V9EvY3IyzxOnJQkETomtc
FxiMuqOpx/HLK0RNVhTG917cEBw7eqJgAzA6n8a0rotXKLcPhHkfazR9CGuhSTQwkD0F5bHs1EWU
/UPReCevaFJmaSrh4UpjfpBUY5JKXGN9srvxt2hJVgpWl9lQP+Y8vwO4O7UQeMUafpOAGbjNi1fO
7TnenejPLBmw7ea/cN2PZIr/1xXVKwmHF672e3/LwW0tLnkbBU/cSeen0/Jzz1GbdaNeE12sB4dM
koI6MTnO3xZ32Vr0BxF0Zw2zPHjmGcDul3OT6ffVcA3/x9F5LMeKbUH0i4jAHmAKFJQ3Ukm60oSQ
xXvP1/eqHr2OeN1XV1VwzjaZK5t68VdVu6rKIyGx3Oe0J6zdd12ZYuJEUznf1Lg7dLp5pMh2Uw55
iXCGSHS7VsKKRhCm0oSYlZH0JTBt5szLy/k9ZIloJNr33HSpTyIjJskU8YPkROmwNQYlaBKMkyDJ
GXL7Uh2HiC5z1H2lfU6a8oaLe+Hq/uWWAgILu57q0jT9FLEFtyYy1u+QWeqKYUiCb49SyIdYdGS+
iv64eW9LXpOoPBurQRBjZFymvnqzKYCtCBV1Y50Sg5QqrAONa0fpSy1putvSPQa9jlBeG6InsUIW
Z7OFjmZyiZhlO1N4SoZstpvciPoX9UkSKDELBeqGEoWIDusTI56HxciLpnkjDxLymo6FECJOW7um
q/asSeSoCtWPVhGYQ+PizPhCcOGZTb6v9eKWqN21HBS0HiWYralxSUIPsPS+aMXfqlpIV8StKq1N
j4Rv1fsHYmYD6tTvRceRRWp0B0XNoWWikayPkP4cRUehWVZeP2UHeiJcdypmUFFYXlUpzipeWLmf
0N+9LC0eT60Jqja+zzYea5xxUnXvBuUgt9q2U809vtBnO2kYg3Yn/ImXpDP80GxPbS3eFD3hAiwb
RzXwhuQFQrxG4yc1+fq55Auzp+TChmljRyCGWyo3rKLPeYLqJ+puo0bjpCKwQjEkl+feirxGJO6S
MmnRhf1TYlVI6ySgCdupHLo5Lv/I9qoo9oAvYOyfPyzVxqw0cITEWVAzrh86Vr/kqfdx7iUISLvK
2nbh5Je6gYAv2oHBCeSu2WaSODCuChgHB3TLz9VU+Dl7wyhEYV+i7IyymxnFZ/Loz8k4/vSkVcir
NnkjvAlH7/SgMpR9yUBUGm64E+lecXyDsZmyEjx7tzNFtxmnBJ26gTt2LnVGKNaFpx55hplvMMsf
pil8oqPdNol466DqwvllAiYte6qaJ0SvKXcmU4+cNwvzZCZ/sus2pi+ZPoVjZ8OW9QMKRRCroOEF
mK5CR0cVP6Vmtc20Ft3pqm9lnbFoS5nlRqxkWwnbtxFTPVEv4pduEsJ/a9CPY/6cFL/lOmzHqXRV
e8anPN/WXkWE8p1OKMPU9JmR4e9o5jdyyj29x3OTrX5MBwHsaUuMEArxaYOsjgzSNxPcK9MjR6r/
+Lx2dTZuQwZLoBQ61B+EbonKw/bKSFYcbfxN2KH9Pv7EFoeBHeMmRu982mtDdlITQCw0RXVjBI3y
KZRdTDGB4CHXew/PPL1/xH/DAoxubxpwQDXTmSCIs4levlHee/mRWoULWXUMyYRD/JKCDehsvXXM
GbuEyd9/pLZFCbpF1nfP03ZvLSBj6RIvlZh1N1HbDySGWwkHH5zjndY9K3hFpfwWw8ObGze1bqKr
/XT8tUvjKMuIuvQXvf1nKbuxx8NEJYaK3WUhT7uHtHIRyCnEBw+OloSvaohUYAzPs9WV6AjYddtt
RTCOkDcdhsgNq4R7OSJwqSp53JOmjiGzGc4r4WlUmM0urB7P4uIlmRKkavOjGoVTms9T/tdOp16t
gN9yThdm/RXSC8b9K+bnA8CfgV8Ncsl3rr2V+Fw++NzcjFPO7kYnQhxJfU5nNvPNgx6RDojkWSLs
5NzjmpmiQ0XdwzzDwdcSRGUg+g1JDYgClX2bVLzvXDWX+d+Ir3LdrvN2mn4Rhjqlvsmjw1zfE4jv
GGLNrzHzlD5oFd8yzyiJrMHvU3zLx17/GMsgVjbL4rc3iV5qEOy39c+u+ZI0F3nuOJ4aOFksVIrI
x+OU4/WVgi67G/OZVkOhYrnbvHuG/mxpO3N6XiBgJW4a7lMOL23fNLdh8qdxJ4wvdeZLD8rRr5XP
3hp4qIRrNURLvCo505r0gpJ/1LgbykMCgIRDxB7f60z1uvXC2qBFZmn7iFp4w/7E4tnlO6fEWgRY
0Wb9KqVHOLk88mEPzl1RUW256bhf6h38C44/X9YCHMTTA4X9qrRob67YIVFJ5qqLwruSrgM7v1+J
G6J4tGqGs+YflV0fWdEF6vRZg4QQ8XmuQX26Wvz56BbT4oUXJDG9ddgrjxsCqfCd14S1hQN+1m2G
F6tgVjTvIvWkmZdwPeq8t8OmSC+YndC+JMNFfuAfFLdePokmzeoLz6ErLUQuvsfqUcxfrHGR/Tmd
Nm+Y4W9U8dc3PaMyyhtEDkZQc7k0yJXlxrPtZVfWXtfziw33seQQVZuD6KVdumabJZ8ueabcYulZ
xpuYiBe7ewPW5uAIdtifbbIH+WxXS5UzIIkeiz9b+2h1X53fauVfxCNvQZY0t2ON6P1gtNfC2OgY
wJSgEsgXn5rsldtsmhE07LvUGUUWGImMTcmNc+2JC+JJJHiM3m3pWOQf9OMVx1n/pNlXdT60kdtp
bqecG3O7DPe52MKwqw+FQKe6ExCKrGEz976wPSARYc3GZF+1vLzsBt203hl82D0oOG/kyzGdRNnx
sSyY80d3ArjbejIjwzy9kYuK/Si2N+18jsQ+Uc9mfMSeU9tv4+RHqEQzd+mgXW/N8ri0J7VCIYYq
G+F+hB3jlSW2gVqvmbkQnQUVVeovw6mGycaePr33+slIGKc9W7zf1U5H4re4U/Yt8Mpwgi34oia+
Bzft74LPqURVgWv2JJTXuP8zPzXG3HPtWwJn8c9iY/riM7oXlZ9qpzlj9trtNG0zZvDRt2iLHkrj
bmtytDxp5YVW3TRO0uKrYD5g/i7fHJLMYqbBzWUnSX4V6x5rG6N9SmcOsrv6McleXnx16lNaBYZ1
RGtmczyNtKmOVm4t9TDC5sv2jYxeHyZDei1bH/T51DBq9oz5aIZXhHINgUf54IEHYJ0mP2Qlh0bb
lH+UWMgktO5Qm6gd8W4HOdr7mp47ABZMyau0B2zaKDqPCk1nHj7VyR49mSJcBuVS+t3VgCkC29pE
SVA0T2Z/VvGpwjXCShi5w8OozIaEhA7butXFTp/elmmjyO+FYJ2/YcMQP6SuRwNxMxpDE1452ohw
rxVPzXpULLevj4Zy4mTPVqrMf5V1IxmOeV4zbrjUc4OfuLHM49zdeKWL2MuUy1Ai1t3UwjcUWgCS
E04NYyWFSfcRg52R7EoJqS/W5FOckBnlAKovVAYlZxoKbblqk9snO9wQLQaL1alGv4IYJZGcdaQz
MKw3qdnJmCnmbThshcpAFDQTKBEHCQPcTsIlBldnJmpzS9xbHe3H1ppg3noPedq8T3v8kyyJtxGK
XLDaDL9IuVMoGPLt9HiL6C7YDF+SmLOjpAf+Y3T82MYg81yxcLyui4eFrWiPoaDI7pjJVP8i/bT0
0HH+ZCw8FB4keD8UXnxfuJ/7f6V2Vu0ny+S224XzSda+tWlgNhW7WH9SPgvcgk4F71BSM7YvWXHG
jdRj11txQcixdsRnuO3X9YB42zXSXd5vOywxoaw6PdSrTDYozLRzqg6fohu2YQVUIpGfNHmBV1Rs
Yk09gRdtXBRBx6m2nqhsHkdO/aMTEQN+pd6bsdIG8rxGR2Bt2Lqi9QVuSHWwlelvqKBB6uR/GPBS
3Onh+gxbzF6NNEHsZRlrxWOQz6QsaAtEjGq3SJVnI6425xTpnPFj2bGTUvSxF/J06zTaiW8iFm0v
XWNhmqaVGW+ibyjFKVLRoKbzTzxcmwKaR+GghI+lt0ejOlue/hCMwVfx03yPMVKSnhmg1zUmxozU
G+nF1g5K8k/nm12dhpQH8xA1uz5xZc1FmMOle7Tqk6z/aPHJbH906aVsaLxKr+eSWf6i+Xcuv3AC
QgRYJWesj+hFKj5fKm7VSffz5LbuuhFH+d+kOOnk4fvEa4t2L5z9MHycjMm9VQ9EoozpQf6iHeZx
wsdvJM9ztgnLW7zuE+OyvjKILztfLVwsdFO9Hw2f+iZE0ckHVm5IACm/2VMaxM2ewqcYE1nl1Bvx
zli96j3BzuxPPiRfZopGxIlfLBp+xV3ogc1Dy0jpdbzx3PHHyaRcf4QmdfGNwrLpwQE5vFJ5c3yU
A+YGa3r9Ivmi2kX9gUUA3vAED9AhwqUXbaXFCQ9ztKUYUhjSBJrmLSnCuk208rX7wy+HAowCeGKD
R8GBAI83UwKX4iy9A1hGPqXPSsK7zb7LW56KP1zMCK2QDj5eepwI/Fujw9ua3qWf8CSjthT+tK9V
r5KeKWTUYjMf0yNm4ZXLvsPc7qAkTqAZONF5/oDfEQjTs/iVcIHtIoVeGU7ftZ7PQ8stjPhsa33N
7/nrsuO4FJvksxvdqnTSYNrjM8EYUn4UEGLBwrL8oSk9Lbv8ZeB3Nj+n+ASsjZaiEM6ybvOE43BL
MkzO+BfOw5kVbLzLrwh9sQv3g6P9S3/V9sgGMCl3WoWKBJChv6AQs0ENerm6Vfbw84wtgLP0NZGc
VA9G08PFaVTXObCvWIJVyuUv5MYjCqkXxfJ71lpMw5i2CtYTTzOpRAq+rMRhYdZMjoR7YZfMrnrJ
7oK22rPf7K36h8Sm+YNRtq4eP7C/IN3LJhdVY3elQGAXpjyXH3B0LAK9DsWu/IrMbfYTP9ctr4dj
nKIf1jgx4wD+IrNnZS6373KdRmeRryj1kbzUTnixscV/z2eT0zb3KL652PCk0yDCWWr3vXBXinHz
wCpUbV3DcGTFWe7V/DMa1/QQ1Si4GMRktxgqvWOoqPHd+EefcJihsTvy8HYGQvW7WTMlfm0TFsiH
OL+tw7mYnPW1/eJ/orTZtK/GzIZmV7+qU9Bdh7eMgT0CXhFM3WEMsJdm+qWC2uQCi4oY6FEWV0DW
nelJD6Ym6P3ibG/l3tFBqT0cEw4+htHB0rTpgxj7QOwI+EGsBB3zX/dl/rKAMHfa8/8Zyz6nWtGj
sOLgcalN02SbNi/jDSOIUvl67IMOoOW1OY+fcK8my8X+zu3P7CkbL49g5sKBBKE7JtY1t/tK/rjh
KavKDfit0txTOTQfDBLtL5xPBQNQ4hVZ3GI2Xf9psydFf03i18te8pvXucJ5xqzH0Q/zHETjdTDw
grnxtsj9hOkKf1q0I1TXhr+XeAUtUxbIu+onkVw1czPmFnduaOue3MtD8aP+a78AN8ZMa79F7PDj
WdQoPhsBeccgEINEjrGBUTBcw1XsR1o61oem8pABBlN6MIp/DX5e5j46lF1inrGW9i7iFCTV+F+s
PxlITWOcLe2NgRDrD16KrttU9DlLxKv4WpI2lKXnMva1x5hjwAD1Uz+86zX9jH5pzY/R0JjTfCUK
ss0uQM6CaP61JhYnZjDHZNIR2TElvShJGdT0O7NECHY1kzvrkbo8lWD5Zh72b607azXfkFad8zTz
2iIwwqNkPfMPZvcrt0TZcCwnxadeHoc08gQ9dNPRtPFyK7QnnlG7pbpXWp/+C1DDe4tDBy1atbFq
481ODDAe1pc+/+XxT1kw79Oe8RoynPo0AH6lga6cpf6+aj72Nyk7yA9rfry19D1eoxPiOeqa72Gb
NzudPaBJjqJN6zBm3WYqHtVX86oPqHPL30zWnL65lzNHkfUXwl8Y0izIes2zQzSRqgsonZLkG/M0
HpEwiAEzYh7p0oPF7I6QHMT4kzPar3lnoUvsX2vhJZec3582hxjgu6VqLN4eJSfOzf4ltsPNJMHB
ZY45HcJO28rzdm41DNQ4yxQ6xeDhPYIHE2lwDRamIEHLncr/rWPUzWdOMfo58zqWe1j9qKkAUMjb
kjY16fpdYeUQONt7Oq7n+eE87up/sZIfgTiONDKqUT23JHYWFUBFnakGPg1FHd80PdzUNhMl8ZHj
+YxaFDZ4+YCWBUmS+pZy0+djL0uvnUrVOiWnRFXdUD+gcHSStdsiYaZ5Lw6hyoM9rsoOyZg3o53r
ot6pZLTSJL34jcVrBbQtRIDEJTcc+8l6AW5IyZifMqEzpJSemq49oOCvmISaXhOmPSVaPfDfindd
xlRdU7vNEHswmjixxqaIEgVwZoD+jCypZP1Ahfxw+Bq7cVQxKq/GWauqTTz1vtk3zykdXQUkfkHJ
qI/W1upBUmBvQsLO8KnjrWwdGepRzOpFMp5azltVXIblC3q6J5GM1VdMqWW/GYlXl5sDUZOrMzBk
xF9EqcPIWhuov82p+GdEml/G5VZRfoaWH8tO9sCr/NNZFC+pRNnU229R+i4iCug62daTOJGjRr2M
aitd9/ak55vYlu4VaANoSa9Yd+FAMlDUB14yVl6VxEUaoq+Me40eUkEXlyPNwZNWNrJnW6jWrZ/a
BoEr8NlViXJqq8RLZl40mYlp0e4jm0W0iiA303AMlYEsVRtIZ/sWf2qyLPuhL38A+7C9hyhk4cUm
GslKY44k3UfAc0WtSERd1tyRJu5a6CecpEVNn4fEeFzJIrP21pruZW1+0dUFkKh+6sPukQi0FWa9
tWcVX5ByngktWXHpAjQ+KN3smMgruqr6py6Y7zip8pR7vm5e13Dx50zxZbaQmtwGjNYV3AULXZep
PQswaiiKCZqja7OPXV98R+Mpz95y+7FsfYqKysXIdGxBrc2x5Id4v9nJqUhEdKqp5AE2GAkOT3SJ
kzKaAyJNR3fQNJSAOv1OHDNVwb5N46V8EPbzWYS9l4e1j3ThNg5YZNuZ+gsqwsz8jxDhdUA1yR9q
Xx6oHHWlYbVeC/WXQ8DvItPLYlZjBRu9t5LRlNWXDEuLLftTB5PRW4INXQOLk1U0L8s5Wm6Neksj
IljG9fGgDrzKSBlm/IpQFM/snCnualQJ49lmrJg2GK17yx0Ggz4ZchEvSw3LgyTw3CXABSUTWUIe
ajKoo0DBHKWLAnNs38K52APvO9Rk1TtGxPB3stG4oHp2Zrl8GUr7G77NLslR4uQfgt+3M5RA403N
S4Yswgcr4k65gn8crE6PDCYrw606PMZmvXKsEwiAxizA6Hb1N/oWeyPqNdCixHARuX4UDGOCrI5U
v80g4BX6E+LZjk5hr9cHtHwGnaCF5HJKYGYwzuqjcc8O82AXwy7R181Qjj9dKm7dAxHc4yuhYpTw
HIaEKBSdtYkhDaAq4GAaoILj3mz2IV2VlZgn5ZGp2OknvU9OYVScJj5v8zWM+hNYI0bWSCj4LYHj
XfpUv5vq8NqF4cucgjo3P/OEsVCdc4ex8pK2GMc2aclHxjJKNKUHbOq7b4sne7Xf9CL8reLJrxtl
cqYw23erdMWgjj+gviv5VWtRVpuNqyp6zGYz2w0IUGRF2zSDOC+MfU2Z6ygqOgcBF6069F/lR2YI
PocYTo1vlM0tbvJiCjcG00epMM95Yh9q406/twlrXtB+KbEbjYh8yUd8LFZQrj9yuVpPzRm3yPmF
lJZANdE+TDpqv/gYqRR74JO8ThTBKOLnCTE1W+5XUaQ7yMw/GY1bugDc5GuTQMyj2BI+ptx/pW1t
R2t9amP5gD9oY5XrFkbbRQ21DaEaXge1ZYmr51JBVI2YX1oAtsTPOEi+eUz2OdlSoqx9qbuhVeop
k7MLxP0vEEiUPdjPZgePhYMyzlEWxbE4M5b5DtZuM/SDG1bIKBLm1Ko/kOXhLBqVls1RIyHCxieM
QAxRb9BYUpDFOs6/0BkqKvoMfo1+5/xz1Pg1aQlrrQ5D8i4GNWiKd9ssHLBVxfwpW+d5+pKKI6xn
3ihlm6+ji9MzKGmcqyTd1hYzDVYhJbgDPbb31lj58Sj2qf6GR2SJYaGpZOm0fNQz26Klj1j6YObA
p/7QEXFSQFIeUG2Ad/FIgCCIpD+SjU7tbLwJZglcbwRbtFsuP6+pr0ZRe2j5vHJaNiuoUWuoT1om
H8i1d7JRod7KvlJiGp160G8P6z0vxGbCXo1vMFgQ+kRGT/o3icB6nTx1NlrMoUIcUlFizcjkkXb5
0J40t6b4VsBDNkl71DReMNk4G2bnxU19lvlMUpuoDE5Eth2OzTTRxkYr2dkTjA7PwHc72+WtYm9u
oFHDpgBNYfYTOTk8qsXwJ0PXzjJjGkpMiI9lopGtO0X7TVBqpzYQ27k8NCpkKHXdjPFj0K6ykuXm
zYSLpm8jlhO8s82koUpfFlBzrDeBPAmoUrG8zwdGqqSg7zsGIkjpdgigoRbI+xiR4VSpPjU5yKSF
Ym/sfh/bO7YpXmOfEpMTDOVMKdhzVvlzvkgHSJSnvrHfsiZ9XadlN4+91yrppWY+PqbTSTD2M2SU
4YPFhllsshVOlGJ9jQmVudW/WOi8VbqICfUW4TwHy6xvUV08ATDbmYxLRTrt8zDblQTChHHvZmpv
eAVraGgUQRpyDloNxXdn7VAP7Lu+xpmGh4nsRIP5B8UXMOLXqMgPaZIHejxusdt5MucLWVDEF7T7
TluPNfV+ZJtXoU7vBqpo1onTiQ3FQ/UTZuG7kOpHNHd+EKPKhicq9vBmKbSy4bVI04uFZLKBQ9Ai
tMIRB4bmPXpM1Ovut6bIs5mm/b/xWKBMxNsxDt2oV3YyttQkZH6X9U8V+3WRqvuVCJdyrZ5z87vr
+E4zmH10TlH/KcfY7ocf0lDQhvKArLjz+YLs95Z2ETcZ7irWvRXWWry68b0TdHVr76ao0dFk+EC/
0bo+aJuM/tgEqzOzfgbHIGD4YxkCiTpA8+wSAvXZDbVjrmkQ93DH+AR1Yk0lOOuuNXbAzAs6G+Qv
dkP9qBOeytr7injKXZr6PQyZulkhZetFT7Rd0QlPr38z5atgoAOU4IAJhIOUjFFfqLJGcV0ybxlj
QgQFf8N4fNglH6R4YbS60zAVz6EdfBbo+3+TObGv9Si+VyWuX3IkN6+AupRbixjjihJycbVlnP1m
WbpzAQfTowrREd4QMa43k37uDHO+VaMZvVmhCa8Ya96HhqOKQcWKL1tB5DMJFXwET1jkVNx6bMZx
RC1yXKIfUyZ9b7S1Cad9bqOnAvWnEybyukOx9i6jUH3krOpujzvSB7p5MlAjbwqxii3kTvWcSjoR
CzBib3bfMkBPV/WERzj1tLAq90RhrluTXFg6WJ2uPZpHhr/dYa6av9JYb2UcvcbEl21RO7zNWq1g
w0m5WDR4I8ZS2aAP1OFlQtDZ0YIAL14rQH1GpoqNAhLqmfBrhUzlLj8Sm6z5k6gfpHvTQr4f415E
sbOcyFF8Xev0AzPw4yrojPu4zKuHnljstRn8XNHpWz2PqOnoI31GwSE7FJMwA6RONGlawiBOa7Vo
a/ahOMag0c4JZkJwPajc9Ah/czovIYFF83dqNpriKGkEJiaN3oZRsOOW1pJGjbkQqgMWD23XG1sb
liX6vEHAjWjqTagUk4seYbz2Cu6ZMp5FABK24EDVFHE3UZUzbhYDQ7lShkFez3+kaPFFGqGFSmJU
LyjDJYzdign/GzAUEvHhOU5mdDGF1DK2gOJgBy0kib2URZywkp4h7ZTqF1zd+bVdM/TmlglXm9WS
Hl5tMNuo6bsw0BOyiNyauN/jmHeFh6qYZXXFbp8y7yULUbQ3WTRDTUv4DOBwU7HMbc5izgJ4AYQK
9WTf3hR1Whv0RgojMSJlzvacJKOvw1FyOuAdmBQph2xdHzlpQmWjrDOjIL79Pb+X7ocUfdwz0Sc/
IHax7Y6uwdW0yZLkqyMiwkOPNfkQOQ6gbobv5PHsZt3ID0Rc69I01+9NqGW4o/sGDmKv8cDF+baQ
hcQqThu9bpFsf62X6ZkDgPFIVDQXHuUJ6taoHmPUy04n9/9wozeYUy2xka26Py5ADdhmCYaCskrZ
HdfoklqtvfTcfZuwewij2vRbz2PzK02V0BeyqJ8XjnkEiXT39ZJUe9D9LDVSVdqVE94UbBOhN2Lz
xaQKlrMEKwPUOLWX94fI9F5KiXGA7IUJhluSX3DROP3mfNwCUdECqTbmw5ChzDPmvPi2ii6/wD4P
DwoNMFv2bkn9Ch2x18+V8k5iMnPHBn/wP1viITEmC1G0llSIoyw1GO0V6lqCWvmt6BvFJ6iidZdh
lHC5ZFzRi05zreC82Mjt9DGHZEOvwGJfABWSrwCb+gBgPZAW4zQ1+XHQZi2wVvPRSkXFd6JKNVL4
7mNK6aFEMhJ8odkIxSP+3TxebJ4GRAO0Yk4IoMUhKqA8LxgkSYsc3mctOQrc1JwoA4IWYJtHAfCF
kRr7qyKn2ZdWbDXDdB06k3eHQxGeo1T+DUTAsCdkym5bg3Ea4aDv+AL2OFkPGWMotYEnKky0vbkv
ydELCXTXKSX7bIQjo9jssIC/PodW9xHl8vdci2etNl+nMD+16zB7pZxHgc5k4Keok+JW4UhGRs5f
fykmFRVHaLuAE4VLPuY9Q43umYJZFLbF2K2rQnhhqb6HiT29YFphvx4pvVsPxbsWmf9COf6Xm1W8
LxJjRi71wJ9g9XDCtmRArYGegE/ZSci+h8COB1SBTSouahFbp9IKwX+U05MpLySwRCOnKYhz1uNU
T1Mm2BdB2OKHkWiusGodtOS9XsK/sjYKhq0tC/O4WunO9ci3FXzVuoGXihoeMsEwUkKwKwcEaW4A
+bZ+Ny9i0yypeWpsllK8KbILxyveGn0fo2Id33oFCukYU1qMMDYPTVJ9ztLagX0sy2MXoasVUv6Z
qtDR2r5bt0nJU4P4n25U5ku2QXC1GK1EexybSN7jTW0QVJiXpVXXw6xLEXS8wg60cTEO62AQFT5V
v+RT9Q5H9nNvp0awTkN+nCem+ivOmi3jIrDiNGtKqDSesqzqJ7lGNnfoHLlZDAHHyFcVRB7kjQRG
kQtrH9sCkJ1DZhkl46hYMLvKG+mLzIovrbQWf8yGU7iS7p2vm7oS94Lch2sDg3aryOO41w172qxG
j7ZytbbsE609yjKu4SgGUUEsiY6FmwG3YW9k4FJ3YoyqTWZaFTpC5VNViMGb2GqLzMYnGo2fAxRy
yHiipKwqn2pGbhhc8JeG+UjlpMIJNbC6CBmljQxXfdeX7Ia1B7cpiiIeUMECZSSFD7HptGUA+h3a
dDTaVB0lVfqR9faOlL9H3AZkhdlK6ctFdIsNDoOQEBxXiqz3sAsrf53jgbUimiMrmyMIdRb8TviW
iI2MK14eQAwKexCbLatSMXgWOk4a7Lof8gTxWcJwYxkMpZAFlqG5aRM6BwV5JTiBK2yuPdiP4Qo8
xXKEAm2xt/rPDsE1RL75hWivaFtmjOLk3Ep33aJYXDkViiSycQ5VSv4ElKlvFMn2TShhvkWnOnuY
Ww5dOTH36neRyUKmas+5UeKdiKdp28IncZD5XrJqEewXe5J9aP/RTDFVmsSbLMaLgcGKo8f8q9H0
u3lRYFolkgqsQ3/HQhZ6xWLKLjJDwGhjxOtjIdVCjoxQO61Dr36cDQtWQQ5EPf0ZQKujwQCLJDVr
tR1Ctr6izr7kVS0+5bX7SHrOXQP0h6OgF9+W1nSAnchJV5coXS2+i3EsaN1q/ZiyTj5MZjc+BJwv
Cav8SCjoYLVGuki1AkF3Mh+e+TlND9JqbVbZuqbz+Nsm86vWmow4SnaLSXWmnNJYZq9PhpA+Jl5K
N1PmPzU2joAWjyWAiqRUfkmHle9xJ6EbAmrj6AObTs6Er2oslSBfMfM0FkBOwXDGXfjRf3WtSnTQ
iMILYNAaEBEhM70PpYfou7+tY8XrV0TwRmtoaXqaAsboI29Z5gsxeTmtZM/yXKzvWkt7LEslFa+w
b0PGKKqGtsC2mSysYVkQoqkmE2p9/jAEm6QYhjNBUt9MJKlAJuu4ynz8sK0iR9bGS5kSiJUhNoFm
+WYWSrUdR/knb+J//HwZKXD60Q+NIHFdfRVhV7NnsdWNLqQ3JA75SZ8RQmuLyZUBT5ArtEUOXpDv
Bc7kJZoi+p35KS7Q+ofRsy0P/Gqc9Ik+20AzDfp2o7GrVzib2VbXM+yt4boQNpast4wLlNsvJWwi
o6Fr5HlfZAseW/NP0XrrnDWCUsWkIgC52va/QpT9vlGq1tOshZ1KPxTPRC0svpWqlAKKoZ8lq7b2
9L2m38lGiZJv6l1VMKhM2EyBi4mn8iykkfIgZSFujPWljtX9AMlRE/UbwTPo0IzyPdbyyFfyvt0M
CJxPuA7zmz0l9QHO2+JSULkQ/+g6OMANkz09j7Phi+UR0lMmbLE7KtA6zj5kYc9enKu1h4IcKzpY
R0smxGmQZROEF8CvJIsfFWz0z6CYbyT5Z+nYqo4KiGepQF9OzOkjRkkuzSCPI7+ozqqJ9xpZWc8T
aM5vihiPQuURRIvb2xV3mnVIlmaHW2LZEHt06bJqr9BSEibG9przKSnEse/bu0Ac31mvtjZ8Lqt0
geFyHGcNgeF8NdYlyA3gyQtu9W5NP8ZkZX1dBZ1Znh9G+skA7dNm1Fn6Ugedgm3zP47OY7lZJIyi
T0QVoUlb5SzZ1m9b3lCO5NxAw9PPYRazmZqxZUl0f+Hec83kYpqqQs5UXIdy+tdTAvBCqHhybIfG
lto/H+tNn0QfVpQeQE7fw/Za5Qg09U2CSiisW1wxxrKTB4WkYLJhKkdsBcc178l6VMzdDfkLcYvL
+0kN5bIMfjBHgpJ/JgDOQekFhHUF8GJt5D8JTinfNY5u8yiql1QWxwKcpnAfuDaXgeHc9J5KQ/2y
0bsM0Z+yWHKP1Yoic4u7b6m55RGJ89k3z5L9ceFtNMZnRphvKXNZz7unssPz8GrrVySHuEdWtvzK
rW1VAVK3LlH+yu4/EeGHaX934lNCaMysj5oOArTMYgS+l2npWwIFXuto0ge1gsP3ZTBICVj4jIV7
a2gJrIzmZd321lLBGU+tXdW+NjaIx0DfpKxpHQRACvW23t38DJci+zckkWU2N+jZP1XS0tXiUvSz
J9w6UQCT+KAdpcQkVMTLmnyqmkeBA3A/UnkqlJDRQImqdQu9pvfUh7U0uq1t7IhLYcPZ3QIEbIq0
OaJVWEYY3p4E71ay446Ta2i/jMY95WHVK9LSSNDhT0NrUh2AnS+mFIwScpMK4fxr2SHjx7JRm19t
FyAb7U486wwOIUtY0zpwxDaojaU1j+ttsWiL2RSO4I8qryZ8rPNQusDi44IONWcLUwbLHHORQLFM
QBKl/RL00xh/xrT1+pfUP0xkFXj5T+ozsKwiviK4mNULWDv+Zlo+KqKUMS9gFywijxl6U2B6Mls4
VOOwyNODYIGdB5/D9Iox5jjx/zk1gj9RPUqwqQ0LjJ6sbvTV4FhRwfDd4+O5Wlmw0YaaqKZ2kaVf
GFCX5KVtEiZ8rnOQxTVor+7AVCh1F3BLWYg0mMS2sX5zg2PWDWwj7sN4hhKABOgl4JA3feJOpmFf
cQC5+ceU8rfYHmkd1qIF0k5WoItKr7loVbtt0bjoxTdUeSjvaLQkR3opj5POJWR/ahUllZNtfMBK
ytPOk7j5BS1P+TDTbee9SIrUdAxIBf6CUrIh3WiViD89oGlnftmD2OhnKZ7OPBhY35SytMyZUJEs
4tjcVuz8A+cBhhxNTLq1+AK63d0fjVWVRLRv4f+jTZKXN2X2TSVxIQTnapvbssu3JfKd3o0IPUje
ZVOhW+w/UrddZq6xVvoGdrqNUk2ol9n/7MV8tYE3mQGm9Q4FFZ12HA+HafxR3avlHiqLKWzonId5
EALU0nBwnzTspDl/0zbc9KLbsYbg7EFO7nzDqbjJHCsQn5Pm/OTqDuWHRfKLMCmYp6e8RzcgHhNC
NnwKq6HvntOWQ6Ba2zw0U5i+m5xLdcKfUebbqd53w8XDDma4v43lkoJD6lnaIcqCZ9Agvii1C2OD
lc6AdUK4i8ICijerqAG9nThgiYaz+ME7S4sUcCiWJ0MX6zBqF4kB6Lrg59fBYirGFbDIRc+cMEYg
YWTaUci3qJgna38Kywem81e4K5vW0laR4twgdiffE0o9gMNxQ7DkTcso1GYhFK7K/jiwshCQwlA0
UBdSmg1sTRCLU2iVDZPRxH3qsRd75TluX4hJWFbeTVbDtkABQWDMQmqkjpSM1pDwOuNPN+ATypBM
GfE/Apgx5EaopgIMFc0iDx7dYCwjxZCQ/tLUCWwWjC9g+OEJBenoLYNK2/te9py53Yobeo8hk3kE
yCrLWRb2e2zmZ11TYJQod1qUT+23ze/PWDdp+nvgNztZg03l8EvCX7b3OytOGFG3e+n+a2oJfi0j
budu0jDm3i/iDsPggip2NaMM0aAPvwnCvNwXk04zx9U3MKVj8Bna+0BbBckp7Y9Bes6sI0C2TuwJ
FkgRBYmrzH+G5KGbtxBJkU/lap/rHlsLwzUEuTnuInz18ZMKfqv4xQ5/VAv5sVkVdFziA8+eH6Kn
Y4bOwN8dv0YTgZD1mWF5rEFq3ZLkMZrosP9Z9iliIm2NfBMPnof7g8POVX8uXMmJjcO6Ky9dffJ1
lAHHUNzR/FjpofJ2BitJ72VSb8NwjwOkPXzUEK59GDIESj7L8L2T71hYF2H90g09iI5LGfyi2gEr
tBjHXciVgWQMhBtp81PLutS/FHAyx6/e4Ue90RZYuUZCwpYtwFjfq+CHVSJIKwtbwtpP9zUxOqiK
B8g5HVVxrXksG4tLh1GrG7eVYXOOUPlFqAXGj2p4NY05C+s5buFn2+s62UmfjwxLUODsiuKLVJ4e
UgAwtZ62hioW3QXuHg9gGZ8cRg2tNw4ecTS2r3Yjy2cOsG4uR+HM8g2nE9+H+Xo0UK4iOz36CQro
pyz4BTUbBXI56Hshd433b2gwna/qed7y7cY3zb2Z3gZVlqp2fMd0uSlBocjxoIMo86EEat9u9qkj
tAnWEnceg298UjLlKqJhrBkVpcNF1+8ZIqLUu8MHXhl4QsBDLHKGPXr94hskcaS7qpG0qe8i3/np
1aAAIRudlpTbKg5PsUJTnQGChzcut3H6bZLqq34jl1zWnJ+UIVyLrEePaC1PALrXHCM1cVqlT1tt
V/V+qFF94/s/2gWr27Qvdz5xnBhOGyz6Q0qsJnLXNPT3FLkpDpXsyXG7FxUy8Ql0EDV6TX8f2yAt
wb+FqFZjckcFBOmYKWWWxLdWy9aM37bSu4ItJzXWWxj90LCKhgaAPj3OELYAa1GMnfmA0faLg0Cy
lAQfketvKxcxdkO9bJc01Ym/qxOENoWzkwhn6VcOWoUTobUJS8YQo3vXgWbbm4NVidSYvkNnekq8
YdNnxjoM9KNmI1WJnB2Ih4NOQ+O7AkRidO5Vj2QZ7QH9y8r0vu3pAXyKuUp4aKrsnqObMoxx67SY
30d8bOw9lyArUbLjD+vjDRBp5qfjOuxHkIT07sHe1POjDlXEg9do4hIvplWXYJytaUcYTOdY7HV7
4U0OGDzWElP55EefoH74pb/1oF+85sdFLRwwtLDaxFvwGvBmjse8T95LEoXhFTN7Lp51bAmx0b6n
VGde92ZPPlLE6aos51+VGKcirxZmV37qOqtV268PLUJ+gjjhc6e8bWJo3iPQ95AtV67OAm14KB7t
xqw39Fp33yS7OWHDqNxNhvOUHWSwzYS5Eu60zE2aCnAhAG6z/JXaCQxZzyS92eUKdjWeCmD7OSHX
AWZREMZrEzc3fgQWFJScVnsdgvrSls7FZp+mczk56JsZhD3L+CXR+Megz2z+8Rmu58fCk38w9bHb
j8+Y0w9mVa0nLqigdLe2WZMHOqhFY1tvVuIcgSWuav095H0bvXqlJ81BjH9meIaLtaxy+dTxlIS2
+auj+CzjgkBX8ozKDuhigg4RIRyynnVnQHw1Lh12jrKsl7UIto7trF1moQb6Zb3mqinZBMn4VKHi
zH067xyVdInuGXMrikfOsmp4AXLP+NsgpMtiTQ3Cx5NryHAwxIP+HJGH2IzhtunMN9LjiF8BjIuU
OsJ623jUEJ32IBqZzno8OGFCNYcVJwz/ZfOMAfTGDJDhjtrxBhJy51w8g1l7hE+nz7jq6WsBRAEO
XNjTEdjkooG65TTOBYhjqS6GzQPKsmxwNlHwZ6eYBqZ/pBlv0GlsImYPOdxiN5heYogKpex2OoIt
z3qejZ89xVcDACcnTsSJn0eIn2YL5Vnm71Z8ZU5MrRQiqGjZEXDqwUlhG7/o4m/P//SD5pIiqM7C
00BvLxFxU5x7DZadBAoI1XwztFRsr3CzsdaxEuGooVIiF4rPGEVx0C1ivtCFp5N4RO1jvYNtOc5B
AV1sYwgBxJ9LaLMohyv9Ta+8dYJ/rwZDAKhvSZ7VxkLEDhHOJBMxk3z/UUV4KdNRRL61e7HqEnMD
AoyoCc6xI06RzKh9Ne42trd+uFHiIRGNgmqwwMLr8ABWlVUeSz97hvx460dvV6bAGoyAqUX1RCgC
K6dmzHEYk3FhmtW28UpOGJO0SPGXxnzqUpmSJXH5k0VPTvJUlyGm6ngBXBYEJaVU2i7NxH0OKMz9
knRNLIwENq5DL+T4wKGBPUmdIvGnuuOAMh80YUrkGOZtxEoMVAFYRzsr+tdqYIgH/FBzxMw9rV5E
i/Vk3mHtGnaqHrq9Jn73h+jW6+9V8RsRUhNE3Tl3kFCX7TkvnevoxbuA6Dlu2KQJT86ITbSFGJNd
TV6Nl+lboPxrxobY89ILdJS15x3G7s90cXCMHwV5pJ1hPZPtvsocb5sCi8O1kRKx24XjwRLjOY81
B5UCfybTVhn+NFr7bIC8jvUf0br7nq3dwo3QOdQITK60Z177VAXeqvEFpxXFa+lpCWNdxLrpD2Or
B576dTQ7g5nno2j4MLX0dSjDp9S3t64ZEGSEtnMgsqYjXY8xF9FLZ68vEL58IZqEqbcwSgM7qTom
abXuiEx2KsDz6dFpD4EOTG6Sz3WcXnJmM3q3Dx1uUZ0hp6OQJ4fOqmzqJ2cY6Vuif1lmr8mR4ZnG
Dy3RwBpPAaa4AtR1UEJkiINHYAVXQ8ei6QUr1Vh7Tyf9TE7PWP4XU5JtjM7aKtygDn0TmGrwEAcJ
Dk8wRogztKDhi6eDlW7f2aEhKeAj5EkmBZfUkn8dk+dM4K+DvXq1tXVWfUI4gDQLuMK9dpSV0LhJ
NLiW7VtP9Li+pjweQIwG7FoUtz4Jsssge5Td1cneWt444dKbewzkPgb/PYdybggUh0sfGkrVXoRx
7YnbrFzkzvY9Nf/BfV2l2XuVaqwp30YKoxbamTOjYRDsU3mV4zIZP/0Ye/hXMx4IJlqyUkN+vR7L
D9VeY8ASbvmrpwQlhohPnwSar+wcBk+1cQOPilfQXxrYcRAtxEhzJ+0t8a6B+0ykBMQ75nWdAEGE
Qsu9GjyZxMfg6fgkTXQlOFcJql3ZfbqMEMiB/IJlZQMGYbvMuLsDrhnwiofpDf/RknwUVG77Su4U
2itf/IWkkGmXnvkxkIltr5DweX+OsSJJPXWpe6yHkztrTSceiJfC4kPUUK32VBooqxcaLbY1iS0V
F0PDrjkXAXZI3hjHO0Bs2gKb45ELg0uYvHEeNPXrTHmLUVWnx1b7DgBchtCHFrYOjCL+LqonW7u1
6Zk19KJR+0kv0cfq+OHUinn+IrUjxgI5aegMc8y1pZ7hylKhDiuD2IsyXFveQbdWsfNsjwdgFGK2
gSbLUZEaSlRAfwtHD/YtB5OBLkOvlyCpl+FcrzmoZVxnJVu0dGz0ffe1iJzVDCdyJn51v/b6aFNS
JIb+l9vtLG+FijRvrmJYWxZBhgoUEZABrYVKEYf2EeZQ8jkv+/5cIDC0/m4/I3jM4hJNJj5OCXTz
tYYbGJJWM8N86oS4cLBUU859p+QukkX8DJVC37IBjf6M0PVcrEND/FO48UigIRJJFJgqAXUVu6gb
rF8b/2iuZldt/9KFTxkekMr5Egnb2gKqFAOystf3Yfate+mGcMYTR84q0oJFKfJ9G7Z78KZI1rr9
xL1eiBEdOmHNFBc4YxGeMNdpeHaxYvFJEGd31MHeFNZBzGPFQtxSUJepjTm4+BcrH29NuUql2uR8
Zmz95x0eNA2bWVO5bEoFjXZiK8HOFE130DFtwADcIuWIqYt6vvJa/9GWD2gen33aAGc69/abJ7IV
udCbwLrZJonrEOhShcpbnmXx2xES5BZ/QEeWPiRD8Do3Spwl28hn14d1M2J0EzNk11g4WQbVTLDl
63kuOSp9Ci8cUhEJzxPziUH94AIYI5Ynvnt2i39+nixLJiRE66w1vvejwAXxlpEogaNJZua5z3Fj
Tz+C2XrtzYU6f3z5nFnNumQjVoZnuyiQCTqLYsjWks3BhAUof+PiK9v2KAnsTLLoGM5o7nnWZv10
DK2gbXL1cgZT5eeV/dplzpGYM377soDmLrsnkCwLW7y1uf3UVB4LnidL3EFtrgI2FUN6l84X9Cre
7+hcUZPGnB2BwEgIpGccfhzn16heE/lLpZihTBpgD1Y6bFn/lkbcbdXcJz06629w4byxylTliwO5
0MH+ZUEyDmKq8ObTQR1W4StgDVLlLz0tVqD5K8M4BIW7GR3E/kg4/OhsJ99pCNBgduqNJ7d5yrXv
iu1BSIgTlbikxhjWoQNSAIkWGaBJmK718qnnfIXL0Umq0e5Rm8UB7c596q+VdtM6+cZlv0DlQRWK
mShrV5LXkL1GuY6wRisAy+P209+TMeDGYUqrv7TxB6K1xSRceLtfKrDoHySC13URwQZs2VfEDppP
Zl+7bji3gCezvUredf8iMHuQi45Na4WMDaklSe0JbbLXbP3Su9jMYkwsb/Asb2NCBBDQzQDrm8Y9
lNB2VIqRIoXALLjsnVeDWSHWXI9JyJhfOyIA/eKWe4j5BIQAbGZ1E+JPzzDPYvJkHMSWPWB9nhkf
Dd7b2AmfiuBeATD2WGka/BhkfY3Ktp4QawRtTLb3HfA9mW+kxDekGIj4GBOGPzhXzII/I6v7G2Sz
0TRzb4fsHUbGI+jLG/Tu6K+XRvU7hEzq/Q+3etW4VLjND0qcLMSkAtdvLvaD+fCzB7QYxOBuuww7
eUL4zirkJKf33vxtPHql+a0wnRXV4DIf8fiXzw2XdoMPiFQ14CXVurUC/rNy/vTXmWteyyk72YRf
VQMZU6G1qKxX22zeAFsvqsndghSlvp4JNfXWGJM3NmNsGdQamf3GLtV1sudBK0F2yauhppPbP5Q+
fQPdOWFcARHwm7qPpvuA9UY4wZcW8tBGR3aDWvVM5jf+nn8g+gHIKPg3HPsoNctJLUkLOyvrNWvg
s5bPIZMIzQ/2SV6vBVyllh2IHotN69/yhNKz6ndqHB46T4VNxFti/YS+tSYVAeHBV84cy89aSs5o
VYUHy/qbv+yGfHSxXImxXCt7nEUCS1PrVvUw4/ZtPjy2T73YVtQQ7KQncZrzVidSDKtdjWEALcMR
JQDiUdQfZJwlE9ai+GtiEZHj7Ey88OKimawTWFz2nZCKFTR9/GuWRPnu4rYj1HzVtsVHXGtgMFhZ
tVyk0O7ZQjsYAaxtPc8RnDIDrDHgI8CjUCQ/fgsxQRnk3GjvAJh2Wszaz/Gj22glsxSthXn443YJ
eJ1tiLGuyb1zCWalbozdrPYE2OdTaSQTU3mexV6oC2FPsAvzdS7GLR6DjRu1ZHxBS0uKt8KcNp74
yMcXHXM5mPet4X0wPt73LFdKCdeTPo02P+c9QUWtsVkmFjpo9pYQiNDDt6lIX7VpTmM21kVJ0akV
63HWC2V36T9D/GUrhClYPpryp8QyoaphP7RH8n46GkDEUCSgVVm1azATR6XF3NY5NgLzGPhOz3T2
E+CNPJf7DI9FXnnfZZtgQpF3q7bUJh1osuto4iIo/SejJZrMi/A8MzSwZPt/EUJdn/Yge7OLT95t
YuUbNwM8QGO48OYd8YBqkW0Me2MY4LyT6mx1HLJGbWIsnepfvTRvBFTQ/8Eao/utT85MPCty7tsI
BoJyt3nqrhC44TKp30ZRHvt+Mjm0ZbLr9NQCYlvgoHYx4za9IvIkCq+IDtcxMGIsApdQ9xk2xz8y
H89eOW/SajjeOrH0Q36IK9hJOVK6Ur9YrnIRI+t/6VQRCcSuyGySYxSXiLhDgp7c4N7jB+XkcLEb
RX8AmkiCgqYaiumQYH3pc/8MER9pGVq4VoUc8hZZVVKue6cJjkg0vkcPx5/pJ6jV259UQyZeOhUM
hfIL8eZH63CNeuOEF6PukPfRv/XsliOf6SAAGsQhU/cqBnXLGpL6CsisUq9WeVQeHXA5KwXSGr8b
Nw5RxU5Z3NgFcFPXGupPhdFq4Aqm8xY7TWMBEhBXHiaEoecDg8UCSclQ0/jbOTNqHC0JeKuo0a6E
Qrg8QJO54SrWVoUR3yuDFWtryqtUxGMDpGxRFwnCfFLXQZmUn4Ww3kZ4gYRUqSOCpo3s3P1gdftB
U4dR1//0Rn1PsXl1sJzkjncUgO4y5hNGALC9Cd6bLti1nXe0LK4ZoUsE/8Y1bdQjbqwXgYCNEGis
cI2OFDZFS4OMPajjs9Cru7DJehE8X36+Mvn+k6bG+jd/H0knd5xPQlhWQW+vvaGqOEFiqnLM04qD
hjE/upeI3mfI0l8AqQrjxcQGuyhhiSp5GkYGpJWf7ozek8hy7VdfC2smxOamwvOMug+qi7bKCBxY
1MI8Yvx5j5ME76uDjxcW/7QtlfvMZvTkQ7ezaY+tYkSvX7jVVgdp4PvtrvO8z6GvyDcU+Nnrg2YS
Nu9SZodN/mow7syM2FqEyru1SDNgZng7rfDZ6Gc5AkeL88rWaSMAcxieC365nbV5FbtMAnneFBTR
Mn6peajRnjYIufp31Az/DEIpjNS/2hS8leVtah3ARzyj9tyl0vODqw8Pq2DENSMToPd5bXgwWezT
iqPe89dFKKFypKvq/zYu4fpwwH/EAj5HFq9Eqb9PrErRtnBL20Sa88ZXYiUr/zOYTX1EJK9ALrZr
cw47HLiNJuwzI8K9fBTHOEJNxUp4JVS1ljMRkRtwEbfhX2FRfJs1QyrCfCO9+ilHhW0HEDPyDvID
0764xQM7RG9udOrC/xVm9h2hV0DA/04uwZ6AAlh6yH5bhohAoL77MVfrye2uJgBOq7vU0t+6iYcd
R0CMJEKQcKu6deFQOKR8tP7AjwR6W5ROyEKDFqyZW07EwHnq45UG9KAY6ph8NzAAez4zEB4xJNrm
OreSTWZhc0SLDGAreK8mD2oVo786MuAAjJvAh4agO//gIb/m+nQ0+TzJcDUJ/Mzrvc/og7JWszZh
PnGtZx82kRMGMk3fsU+dpp+UO25VTF61ENmva9R/eHOgGkwAjGLCNRdu1WzxJ0UriYWils2n5sdb
s8l/kAy/KZ1OnPvkMyH11SJIpjSsD+iSVxXNl0qez73WcGYid60mbn+90N68LiAzL9Qug88FVdrF
H1jkJ39EoTsyoltpVaEDJRte5ruIfzZy0DeEML4OE9po0qWR772YAjpv2I6/IFXmWa1+0bvGOvsO
787UQc0cUnb9DdfHJhaZXI26by5lEiDT67lLLeFBsQrcV/SkBCaQr/Swa7xHrUGesEiHb7fA6U88
O+iCgm1zGHt7W9B1w3cGz2ZGOp5Bmx8dvwKM/4r14ZUYcAEYKD02EkYdE1WjtFCn+GSnRnA6G+RK
E+cQU2LbU0/VBIbPQw5Cmrx5iEyNpyEIurU/YkYaxoG4ncQEf4D7KExgqbTd3bWKGuEzX60gp6yw
HMY5IxmfRkyLbEsiTyWBh7th4itHXiPDwPIk+0AR0Yo6okBNtQnm3AkGgYNWfmm1WicYYyalLwSs
8BRFfI3TBG/fMnQ4zKEsa+xKMdmsCz3+QYyFgJ0ZHcAthhMLt3f3KMsOBSNJpWECTVnlB76NEojb
NTcOlayB5ELvL/u1bQXopPIMOSWVHCU6MbeqSDc6AUUecvp06jeGkTCSNKTp/7aTRcOKxSS5lTgE
14arJePBZmbWLNnSpe5GeSDTHb/jBAhjP7e/05S0pS2uC2emaRMycOQFj9dZ+nzJk/pLd1jaeQUC
b+Xh0Nddzd3oCvfESIhsJ3pprAcQz4eq1+6GkyY+JANpfVRJYd4VeG6WqVb8m2e2+Uk1kN8i1fdb
XUixJZwQmGEEXqRtaTAtdC9kwgGnszqacocpRaFJsTGTfOKhU3/xxJytMufHdyC5t4wtYNUGj3if
JMMJC94x9+rkOifwLIXBIRG3FUMItkS4uyEyktrNlDkLIcDPCzzZk+UUdgYZNhgpSVmMv+0AFESV
WjMPlVgMzdUC+HxZ++Zn3N+pA7wMiVOJu7vLP0mLt5YFTGgkbIPcqsIUxy5Q3dJzqSehM7Jea/u+
+BAT8tzC0lwQQWiSgHw7+zJBrG8ZfAoeoSFLpRz5DG6i/KyFFZ4C15m5iwYkWSxN+07YqLrtRIE3
Csj3GvT+1bCiJwLJnjuz2+odB0QU4qHHNUPMNSNDW9wnNG2aHTNIj40jptR/8KHIx5Y4HGhWB2Aq
5lC/TJ5xmly4Hz4kd9K5wJ40NKVl6vGmd9kmyvu3LK1p5jUN0GlwrHqUBdDo2tLaCs7B1dj4720C
cEFjjzv7aLilJnhsySU2gq0cZ+5BxSBwiny4NaCYclPtC3z0YZM85MxZUMNKAsWvMYgY7fgoeItX
wwxrQpaPYRCrvEXizHxVLhKCroyMAYkzZVcj7t8CDehzl8SH3tTZ8ZJhAtHRpR+DFJmbOLV7bFCN
xV7AqjjRWd49eUT4mkZ5JRAHlhIiXNZNzr4t9Tc8KpQuES2dJQmWtGtkzTaTA7KWDykvRbn2iUzR
AyHEX6xTRxZm+S2UFsv3EiNlQ80zFDkGnFrspqwG1Ka92MicC0cjLmYAPVIWcL8m4PWVuPtavx+T
8R+T9m3gsv8T7ko6EpRGz/DHtb8sN99hbrk1TvbdptbGHkl5SWPnZDgBagVKNeHsic/eR011LpuM
JOP2bslkn5LLbZUYIRP2a5qO4jdK5VNuGvuB0QrJ6wtC2xYZ2oWpd88kxzFgzH4dsu6mbtopJbcc
5Wjj0ydRa2tZD7uuzl6KAb8VAIUKIpg/sfRECZkxL8uZYi19371LS8yBVgjxXeoriDjsZuB+mjaY
1NTu+81ks9+z9QTmUWw3+1Al5xBGE0UUmCzCXhgK83czQXFXBTb6tBhPyIdxDQgorfgzez29+i2r
a1yRAG50BBkEHWOdTQZsukAJOsfZp/wHBHj46wpbIXlYcDCxpOtp8pF09Vcix5ee5C/Y2ETVNzET
cAUscD2HWqSBNSMZRX3IHZ0ZoU+f7GsgbMeMcGjGzWQUOsWBA+zDVUosawYpy6ilEk5NSkOSqD5k
7iSHutKAS1ekAQQhE1jhissggwAn88T4p+/eGskrQkTFjTQOoOM5errOI4fHEe4efjVWD9wGNK5M
KvUUEDBH1Sfe/JXL7qu3EckSNg6bxsP5ZPUEVPhNeI9r1lzloJZ2GSOsqiIbOkbF6mOejjOUY9rz
0RC7E9oEMnJQsxiQG6mc59EgR9ivg43XNyZTV2dD+vxtanSuKxscM02PmWGmNfeei5guDk0Sqb2r
3audMwQkBuuHJs8x5hWEME3j0YtJ3BbdtHQlUnD+dYDaJf1kKbZjZ/RUo6djEza8YwHZWY1+ti2q
w7Lq9oldrY0egJVpZfAlQIaTxsx5FO7rDM1Y545fmjM+taM6od2JkE0w5GsZs7AgRNXcR8PDMNOr
Dayn4a+81aGdXGzwLlVU7ahm94YPOCZNLDbmFvRoo6+0ZW+Lf1bN++O2VbUikxvAOQ1QO8Tfdcr0
FYr4OsyjZ0ZcNmNr6sMpTm5pwz0rBxYFA/SK9URBzgSWAR2ZaNYysNH0JQ1n0dCgoBnsezLmr50l
AXRxIDeGf4Cs/5v2wXvbzn7Plt+YJL+FkT1wQ1ya1jhONeVWXOdo5kYcf50p8VMm47psum00ZHMP
vp8G59nlbJkFLLAmwL5soUE48672h9/2Thz6i9MygMMNbuv+r8VmLA3Ab0QILG2f8KuxWBqSD4ip
NYe+a2zHnjgx1e5TXTvCl9EPhKf9CsvedWyKs8wCk9/q66FNto2LF2zUsm07D2O1zPk3MR/G4P/r
TfGLTM07EVc7aUd71KOkM4XIzJI/BnWIfd17lFaHSHPyJdqFcxuqD0N1AVVw9GTaaNYckJ5ENi9M
A35vWFgs6uWuN0sMPeXJB8pCI8Hbw3McSnWqHXdv9toWSsqna5mPFMEvpnFgZQHUB1KmcF8BMZxQ
Lbmm/aWb7Vs5AwRr1nPjFD4C1W+nrNoo12c1X8HsmcLPRpDPwG4hdu0PibBicvW93wFoE7In9Vw1
THwjXipwYllYAJuZc1GCdYyXG8ogEuX59uDN5x0L+ktCTR5I/UD0ubGsawxyiFqCWz6NpAW2iUMo
PdafAGcVrJQAePGsskLoxIyYZ3Tp1Po/N67/cnYSDqSFvki3fa4xPbbF1XFtex364a9OBcnofisl
j7kenXLR7BRmHh0Fa+g7L/PIw5703zE0MDKmf7L+deLo2Mfdc6Wym66gGxke0l7epY2OxFafsocd
+9sC2SvVIopdsLkRtF0iu/PfSNPZVbr475HIDPW+ZCvhO7BSJ2qnzNsQpbmscMmIkXNeL+69jmS0
EDuy2R5Tm746SXCfSMABuuBfeIRgUBuMqIqjiPQrgcEVa02LoGudrpY2PWNEFzftp6bBbxuj9UAn
MGT5oyTxfmEBSOD7dss6+1Ar8VCjgcPcpFQHbROmYhnCAaRkX9bIKXzC4JaNpaPHLFj5jaytzPA4
EAI1C1B6QAih9qW5FYmJWnOKSrYgIt2kCeUzy1UG5EjztEUrfgsomjayw+qudQh8wQf0GDoN8dFn
w0sdjS+Fpp7pgvnSlPbdrr1NI8xXNxE4JbBbDNzdDbndkyISta+Bswfyn9nZ99azDoEYZ08nySCk
o8jw2+N0tHT458IhXXVYE+NDw6GrvZGNWx0av9eOe/RbyKvbfeaJJbOUPRE2MRWtf9ay9lC19go7
1SGC6lLn3QEe00nR4ymkg5JtMUYWfqq/Vl73VSFpGWOkbOwJumqO0mB37xmcvqG/m0h4oL91zn7H
oai0dpWxrNENCDkFIj5HgzFbGvswYBNek0jlBc8OwR7rMUauntnVykFvMRj2yUiolEfuojifdoLn
RU4BVh731YzgXE0I0GMUyx01k4xXeHLo5+ylE9YPbIdLLuVtb7fPWumv3fA3Sd+wvP/H0XktJ45F
UfSLVKUcXkESIKIBg82LyqGtnLO+fpbmbWaqp21j6d4T9l4bR1Kz7rQviUk7H4rjI1KXAo5pmbkv
2vPaKO2hFEG6BP1Ta9q3ngWdiJchh0ZDrj30JroM5tRex9DchKY9RAPPYIqtT8TGUWjtbogZsQ/i
Dx5ANwDrmVkBx1i+7XlgZIm5zniJEG/5zIFm2EEznHDSSBms6BurRqVPoBL1G3gRuPjMswm7qRwy
Wf8xeqKtxZeFEVjwIhmE3ZhE/3D8PSsirewAk7JDeO9nkxGDXCQRWVQYX8eQgS7jZGZQA0tsQ7Gu
YtFABMZ0OlYglMNU+7Dy4WvICVXOSAIiK537YyJcAH8k8lPMqmM9H8fc+qqMetuIo5PP02dmsglr
+CvYWfF9DqmMWdmvjmEs7oRUvvYlNIRhKpDNUg0pBvc68edIhSqhuuLjhgrBQHyKUX+Hr6lPQKdn
jJrh2NhKgmerFJB4CgWmJjK1xk2YE5VRqsSHa/6lSOcNJrCziiVoBd7CwBaGDDUBZiuM+XggLnw5
hno3JX5uCxxqZ1lguiyF8BM0qoJYEj7NBs/EEFCaxSbrCFrC/bCuQVSPOc5FqU/ONc+dKwkskHpc
0LaUdpFHr/6Xhcgr/C4PNs2QCMT6VAj7jPQn7vs3RoHUlAmT6koRe+JtIh0Nd99ugxQ61+z3VJRZ
oq2oF3YlQiCb0DQObZ6tlayw3sYVUzFWLk3KEUb8VULQz4BTgdK5odheSg4UcCG5Lkm7pQpWMP0o
5S4TjwLNbfZoq2OgbGbDx4jNdjJ7J2VuVdGlFDQAQ8cSfkHhniYGnNScC9CoQ7M+xX8Vm3pQMj6w
R7/+qcM9tC8MvT/kqa+aCnIXd7p2BRcGeOBiNW8KuiodA6GJC6yVvhMsscN4lZs30iAMBkKlvjMa
D1BOPz37CBvReTAdelTy1430NRI8CsxPZdd1DDXuyHKj++dSRFP9kchOGv70whHxRAXdV/PXZnkK
6nchXf5pKwzvhDdpEgz1mqcJb8kToFZaUhIbBwNLRBqE/CxhaaciYk2Qa9W5uLHoQkAhpuinbaHb
IuFkPI/Hha6iIKo+vMQKAxKmDRjfFQnhzWp6m/YYWBLO8/ep2qjTLoPaCr1E2/qoVNJNxSaxdnvd
4ZPvdlqBYtep6sMQbuNf/seWyJ1pM+Nt1Ndl+Y4sYFoM9Hhrt1p5SRK3Nfax6AW4do3tcIgwf1j0
CuvsD6on5EGN5kmwm9AGD0wh3FsfPigbrTgY+i7FvhpvUgWS6irMP5fwAQFHRHwc6tI27pSfMbnx
1q8e37UOlfJJbwG6Rye4TCrLedZSRMOkN/WsVJTRqwjNjGZT6bHrhushE6t3AWAGCb+LLgHRtfN3
M3kSqwrZTdHYyHZekpS9/PhGTb13AMBrwFOQx6tOGljCDI0WqbHOU/QtqRum3QTWKr0TZiPJe06l
H+P61T7UmxSeQ/FNhjp0YaM1vuvpmtecC6beCkjqI66tQ4gQjY1S5sz44EY4EC7g2kz7GIkKQNHD
NKHOIK8+4W+lyaGaj+2FrOAEPkz1TDgzehKGb/ip122JO12pkQSx1eGL3rvqleVXST+LBjvv6Gfs
ENeVRz/m6LWNCJEL5aWTj/YsUB2stckhxkdit4idLrqCsXrqxVH9GYAtorGWES6sK7zToOImWsZn
jqs7hC6+Tp6so+bAzq6k+Inlz/TAcMWVkGWIAllYYVVn1GW39/ZZWzawewpp9bc76lxjxRoxlcZz
vcv7LesWkCpib/PbA6aLA50tg4J8z+VtFP8aKKY4rka7MTBkEgfiwiPDADpDc0SfKuC/otJf92RB
xg59f5O7AupWe/yxPgo8EzTX6hHtENRk5rrWr3HmHen/Le/hQ4E4gkxtg95Wslbd1Ufw8mIFVQFf
xb/Y2kj8QQBY5ka5AGcGbiP67K35dbp6vMtesCZ0ZN0oBgCc3ZLvKtnp//InVjAzO8en5WbnHETA
wl9J6piyVv+ad+DsqrmBGpT/hRGEViI5beXOLwuVVtPa5QPVcNd4mMjYst3M3GbWNRhczDzO3oAI
7CGgZJltVgFx6LQI9VCkGKgx4f+6Qrtqvy3kQGhdeEXO2MAE0P4IegcnhtZMdvCEXG8ffpFEousg
wmyCD6jD1clNb6imp3ewNCCX6iW61GbKqY4EcbpMf5nNQqlDdsPsa20iDQDV9hb6dnSo8XSKex54
ofmKQo82ug5h8a/DA8vFwqHypOTSCbH2HV19IXbvt1pEdoizIN2BpSDJo9elf+QCE7ZhjPIadTvt
+x7hDIWLj5hoyYXaTkgwYHLNK+SSL+szwH/GM8p0PHFj3uDAbggKYwnNT4G2BPn2QtvOnN6yCeQL
V9IdkDHEcIq8Micf0uWIwG+viy5HBDIlFgJa+WR+ojyF97bgR/Bgh2kG4kk75aeLDzDjwYqcGtkl
L0hszs1wkJM3bdqUP8NC3D4UsJ0QNReeTKKB7pVeCjXqUF3r3pXLg+iRycRkkVvIBGC9PB3CcCev
hOUB73ywH7/V3On8NZppLcZAhHJpJRzQM6GzJAE5/8nlvfoCY5Yk21R3SRkF1YcDHaFj9F3N9vxR
oubiOl4MnE77wzgHJl/9jlKtqTxyK2dk/d/k2qXjegYY4mnV1lJPKJIYLvAVE56Vaam9qeiZMR70
ZqsegDiXVO7P/APzFcZJlL5kYRJDDcWcWmMxuTS7sD+rLQ+HQkKMuhkJhFWr7wiOp462DvSm6Zhv
xp33RFNOAFBXE+4EdXgZwm+BarbldOHiPsDLy1RsZgs8GRECG8FYc5i8GZfuj/URuHVUJmr6N8g7
CRd97f8BXtlo3ZugEH5F9XUq6edqnAZ4zp5ZtTU+yaByiKHLyLQ3Vn3oBOJRqe5kX3MQzflFKS/m
U0HQy7pOcsSQKw/h11uO/prAGZ6qbEEeM7XcdMPGP5NituTZFNsWKzt6cB/JJE/+m+hvdaCIET3Q
Z2N+TvohGz0h8yrNKdPDRC+poU7ikf6S8I4aHp9P/GKLhvcJ8xLEtHXCK9ZXjPx/JTwzdEARsYKF
K8QpiIZLgFo15bQSr5qB8vyaK7tRcsJulU0ek55TFG0jRv+K+iVxWmr9RY/3U3QSuLja6btRmhVr
oZbUSalfYg8cUnUM31GSrUmoxHHwloSJm6L8VCBehLXGWgifaLaSPphFZg/xnQJC5+2EtnwM/kie
lOCntx4PQ/kHFaYMjuovE7OceSFO/gV6sBKxG1Bs8WK/q8ilfkk9qgZXDT1msCRQ4MZdtkW08xPr
k1XJ9D+z6+vwtP4EyOrNObBc4+afmgyn2yF6Fo0LAKtgT3uxzFOgrNQOTeqKhwCLRwvDpdmX7Sav
3uYd3PVE3cnzOclsJX3Hmyi21x7EzCPxd43JE7kB+qaUWF1dYd9/WYSkkYBBkGjwzehr2mEMzKlh
37vJlR6SvtdZMsT7pcuSt1Hx6CAuQxL5jWZIGescS8XkEiQz83iRS9Udk85jIWFqx1w6FPW++cQ2
pqIog2TAGiIAxr4GHtDKj2J4ieYNC0DYehM1b/uSiXbmdkpusuWVGg3RPu54RG89yJnwUfeP5oPv
RSt/DOAi4l926dXl5K7nHYvwoXY0bnIXeTPB1xAd0ZuE9vweaEeMo+wDWjYj8r3AfHhGr8rhZ3zh
iVG+DP9qkJdz1ghTE55l58H8k+udfJhTO27BYhwhxQq/aco3/a8xXB6Phc8nYKKjkAxkT5yPACtW
inxSl9zU+ToCQS+favSWoRkyYcZ7fXJUOF9bfoTsqzDPkflenyawNRw1CkUW3xvfdYeVhRXlhNIv
Rvf/7f+rZn2NXFDVDnm6r9pdKdQr6WEuTQXj50Nu/LAh5GIhPXCMD6Z8MFQPT2JUFAjHof96dX+U
OBzo8xO4oPW5Y5efuwyUGdFPpot0Xe5cEMkRj4z+WVQfo+6NxIrEDjmXiBkBRSjyHcdSymXUI/Mj
Ypnx0Pieh2vKJggUZW8vcgX5brLJjR4BiAHDtlBxgSGY3BBug/qLt5voAHahXE64KOpk23/11omC
GRMVqvcBK+6MTBEsjY3CNEMHbLlZetYjbMi2pF4KbS9DwERKzqgiaH7KNttGslcgnJ/m/iPE/CfH
uzHYWzMGLUbz7UfBYGQ6x0jWui8W0oxna7YtLh7kBeEmebG8RQqK2yVS5ItUt6uSZKkHjmLKZZSh
bEqAi78M4xusd0+X1XoaoxWx4hxIjtrSghBIccsR3Sm/hnwqS2wBdsp/pFKRD1TgDdue4qsJLyo8
fwItjMlLUa+gM2De/bAehrGuEZUW3NHb6MaD1ePNBaXD7SK3DUNEsupfbfDN1hMmkn6yqAVn62ZI
95GA6HSn/TMARGCZ2nFa9TPMOPGg/rG3LWgB4YpjK2Lzzquk0zq22Sa9VrELFhlfAmtgLhop2uS8
4Qhrx1uVb6BpUY5JiybbHTnLBCbRArCbP4iuw8xXuBBhanDJ/RTGG45lGS9DeyAENydjRz5M5HIs
Pp/NXD4wXBPugV6L2lA7ShNlmfxFaSsbG4oVUE3BRy78zaILuJ+MVsJYiruP0Sg+S/FJ9fkJCGJh
vjiex+AHFAkBA4306Kyr5R90an1E7bTYRkzE6V3GEOzD4vSLdzF8FKgPi/zdqBKnkaR1Q74aoUvG
vppOELcTJM7S9L3MyOII6jesrRTpaE0MFMPLK6tPpaaJ2hPtoMBG8D8KzDuTE4m2IrlZZFMWCu+k
dK0oXRcxQTBQo7HL20yffXzngFJD2I8Tmjmeko5g72Pmv8jXRItjGXbanHoF4hHLtY+BG5dnDwSU
lnCPOl11FFRv+pFrMGL7RPBGag6CNwMbRIR5o4eY29PIPYkqQrupyjriAxa/Mb4SHTvVb2OyLTAc
BRIAHbvMbBFE+Z2UL3N8ikycRenQyDaVeRBdGbj0wYconcj36JUzUQuNRJebvxhTMd2GwoNkn5m/
3mH9FdMtMtFVx6jWaZ5MkOTGwrYEoza3ky6ChEod3p1F0paR9DMRbewyf46MNouarDIltP10ogg/
jhE53cTaIDmd27+GBMGsJ9EUeuKN7fcNyceprC+jsDXKu5R1RDARqzRshoFlU1e6Sf5Zh9uaqoUo
0Y3Ut6sB+u0icx6a2hFmIBclmg8O/Vwx1hWvSmVU67xqD2nr03LeNThdVv0lWzP3Bez2bN+gB0Ff
nb+p/ouA8bMi5dtAUuyS8aQJw32lm9XbFJPJPN0S9cvQTHvZUYulgCglPeotjvPF0IxiyKyxDv5q
Pvb0aSkmr3q7HyQol9JFxUIZYUqFZtrC7sPVMjOFDnI8a9LDqLu/AMZbOp1V6asaT0TFGi1tATTQ
PtullD0W217rVHTbwMDISY7OINuliCE6Ev+EcOYt839SctL12FiS7Q9ymVzL6VwqYHp9g7SnAh2j
ZDMFW+nKU6/Us9oN9wmq5KqJ62897dgqT28YYXnm6bTLrkMPXLOfEqvstw/LXZKHKb239oyjhKiz
MCXlgYhXSddfYqA9oD7RjSaPEbk9ghx105TyboY805uopUOf0xzQUVsfUnNx2YcPlpzENA1YbSdZ
/VQE8SIUvtuNbbJXOwb2SlcwBGHSVpXlDxnm544cc5zvhEgNgyK7Yq3ErzRuETtUEHxnpwHgKPV7
UdqMXbhtaiBDCTbLmVoBO+IGRt1FGHpXQOOu1RmkkWYzILUImNKL7b7j6dW+kcoQtwx7gAXWzxAe
M7HkdUsczE4VtyMIqipzpxp8sJcDmcU8gj04rfPVyIw9zZJttOjND3rrcWeBGHF8xMyT+BYatv8d
SOKhW7S7UBLY6TI1bXalSnDimVAWSWJ6CR1iXg8kP03tVzxqzgypQYZuZNf5V8fCBVehdsnFkzDc
jP5dFz4H4ZwKmzwhq+aNlX6ln0Nzn/ZOhzxqoeZsaTLK4n2eLsV0nWM3ikt7bu6Nv0tQqY9QyrMv
wqDQMnkyVrLa60DPFdeE9q/Q+10hWeDt2bqibSBjif2KkFwi2rBEdOGgoFX7aJhmj8Sr7jO2r9pZ
0fa5uuP97aiGlx9sM7J8UiJI/LfJutXdNY37ba7eaqZn40apXH3aN+ZX0z5nwQFGEwmPTt/D+o5E
JzZFgA3/sNlTCGzDjrntv+GgIRNH4SX+WIh/zZ0Iqozrshlglblzv7b4d0s5+FrnGfFO59lAAgo8
2q2+SPG7sdkMV+JJf1V/QGGu5UdDCCekuWNVboRho76hv2TusoMQ9KcfRW88695w1cQV7forjtek
a7tYrkeveIBmTHetGz2nN+1W7qQD48MLuC27+6Re4v3VP8nu+fDvxR7LgrmuvhEM2hPgCpIt7WQP
ZfY7ObLVuUHxeRLqvRH3MMad4g+pkU2tguLiPDwMZS1T+K6RGDV/YeOEFHUkMWVkqNrFHyMTGukZ
O+MaFcULKCgRmNY1OkrqMQNeEO/7b51pn2v+xF/KEcvferDza2YTseAYS5UIaPCtdZRjZ0eX8pq+
hj39oYuTwIlv/j3ZKns0VF73wBMjnE0GnV51ZAT8rv5WtjJhIeEynK/JgUfCRodrmyumQYfpKB0g
6a1JMiKkfsM3PW1UgqfGff4dgea5M1Y27yxuIM8zhwi+s+/a5na9CRfjt/4gELTdif8IMeJY1NbY
8nd4gW7altHRM34LbPwL4qm14Q66ZelRc2HiM7ZEgk3+jW+TAsn/otzdZyoX7Gq6qGcok42rvVH2
kbCSkwgAxu4nuBsvlqNrLPvv4c20m/xM2JGX7WDF/SGumNzpQ3brDS+ZWxzFXekAEc/KOzNNJrP+
uboMh8FlakIpobuWN/yOR0bbgE05FzbtsfiMkMkjPmTN6LCKzLlhV7pbeERH27yh3bo8VRf8Fxcd
pka1Rm+5M/aEnWhOfRBu1GL8Wot1sibfl3Pqh09bW6au/s384Ho/tEfzpzzNIKPIKFmRgWdb7/FJ
YvHI3GDls4ZxtCMxk2fhxTRBIy6OjJY3ZpPMWxY38qEGwe0wawbpgSRl5qPa4JN02oNiI9oMbQyN
a8vt3rPtnK+qTf6sbKaM+GmLAyGmOt3BaXrM1NPMQim97eYUXUnocSgqH9WPztDDZXD2JMHxZ/4o
tuJmcMJP/W/6atbVkQ0Ey65yLzyEY+Dor/HMVtKeXpETbcMfkL+b2UaL5lKSS1610/fpsdhXeIhW
fCAeFC7POBXb7NHvUptLd0MRxU+6JstnQ5vFRC7+5h09EZVjx29zbKPhlrcBV/MhuEtOjeRzHa6G
Hdpk7giWKv9GPnAn/e2upGM6MnPR6mv+GA9gtdhVvkz7xzxjYXbi7SJOc2bHelMesrsExiAquiHV
Z7ixqmhP1xge1Z12DXfmG+K/+YN9OCS4D+VDuQUnHtPqilUe2q6yjcjG3AK7VFzFlva8G2hZvfiU
7GpnXGk22gE0SW7uhjfYX1sCLp3QDv+otFgpssDzhE1wz+7pgy90FT2Tg0lzU1e7TJtmW215m4/l
h3HId4w5ju2n9cthzvBwMtYEU7vlL3N3u76Nu/KWrc174IDa8BmK75dO7d3cGU78twQarCPHckhb
i1aUbC5DIvxDG15hgLCn+lxdI8e3qRCprlE4oo/o7OFnuFhOvzUcgDW/xRbf1Ed558FidNytxovE
eO6Q7pIT7iFX+waitGeKuPV36KdQa6/iztadzgmWtey2qdbJdlgM1LsZ1w3PsYSr+zhSXG4AsbD/
RAX4kb7q1SW/aaR02sGGGoPwOEaD5QVXzHAItzptzy9elZhkU5vnmZueCpXV0MvgjwM6CR0135e7
onKXaZXXP5v+aPQPcscY7DJj9+/MOCJv3Ef/ig1u7VdwxNcLM/lK0Wza4plpPC0Wf/Az/W736s4w
VvXe3/LbYpp7FN6YCtMwE4+BQJ2VwnrYplu+de2fPLiyzD4bSzKCsDc0Cs031l4jckY+jxPbjhNs
TT702+xG22ojOCXjR4r8vb7zd2RiBBtSxbhWALk0W7hEs4fHvXkk8obLwfjgOqVTGwGEIAPTbFZ2
3XvHiyY4aKNk1VE90cNtT3AGai6OITLusBoHzF53/V678qzl+2AnIftykXOIYJTo6xgg/fFxwqEI
Qmf8M7zc6f8JDIn77WC5/AzphmHxImOyJzvj18SQbBU6kLa+ecjXXGyr/ttap4gSv4q7CRzaGx/N
xfDIVowsFDHr5Ko0TrmraX7RFq0zUKn6UTccUsvPeORR8nLkyXeE9Fvg0XC/q+My+uP2YCsMPr+x
4YeEPLwMbR35ppAfsmLv5s5bpMzJO+NkBqLUyJvgi0OROfdHcSov46156WRj8FsyHZk/I6xUhjlH
suoPAi4jdO3f+VPax7eBcfF64H2QefV3+Cw+aa27fo2d3/rrfmkW8cHLjGvbLaIlpu42F0ND2MeG
hjdCaYM5f4ekaFMpW0Nyx9hJN9qSpXDikOOR8eq3/sSVwdxwJ9vtizaJN3W8lReLdcWXJrH7WslU
FN3XkK4mB3FqeskeqhcELoIGNgOIM+RHuHzRK4FTmepBI6VtZaa2ys8FqQjH4b1YI6h795WVdsrP
4Vm/NO/ZkVUb28TsnTUXqpex2nCeMt4TL9HBSG36vWt7HZ1gzcQq3Kgb5jWfqFZ21QGxMAahjegi
C9LsaZtdcnbLa2vHI+4CS0Zm6gKz7sd1uRk3iWiLz26P/XJaiqYVgSdUBO+p1+2Ke/9Gi3vvuA4J
HuXie0jOk5vmOrvlQTmHrItciWNz3g7UjuuEx2JmpyITMb8qf60nqBY/9CbUWm/Z1QDyRO56Yjdv
XPLwf86M/1YtRcdEdPQasj5uE/rdDbPS+cDpzEzoh2JtLWwBqS5fpuBeKY6EVS9XN5u84p36xmGY
w5EnbHgfPG1j/kD1OiwZL1j47uPJ/GUZg5xrguN4MK7hN4eD5qjEDq2SPdRqu92nLiAV5DNUuS+I
hq7i0XbJJjUH7D527pdyk9kqCuUtD8L8zkgAZg+0QRZmZJDcox15Slt66MjGrcl5vLeoVtaF4jAJ
yJidgxVZWeSEraq9uMFr4HIThhvh0r7jhke+hm4CvwPQQYlF+gqGvfQMlpKDo2yHt3krkXB89JGj
rxJOPgLfsnd4PKvB5u/vNhBs3sgG+JqWq7M+Y+/cs0FDKkmNAetsxUMIu4vPyB23HCAZMTJLDi59
A0tVhlD+DyE4CColadf8Rh/5vFG/QQAJHApz+u0zKlyAnSxB0QNnb+LEX8vWPdmz9jUIhzUc5pcG
FTuz+XpvdU6I7kRkW2D342Y0DgysYfj23KrPNNwB7Wd5yKIp6tDg2TEH0vvAymRbn5gSt/mGKOHp
Y4aby/Y9s/s/6a/gfb6jVYSqAqMA/0PJyUtDtl7sAgRsk7EUXmam2bwaElujJbW3S9aEFV1J69U/
KDur+ECAMpEcHSGqb7gCuI76L5/6G9/7B8zlqPRG9u+47w3lhn9fJYYVIqhhfojNLkI3HdLHKymV
debxQNcM1Ca/8DrsRooEkzHjmpSJ8DLHXV0zn2JvpZXGiql5fg2tIzORYmBGjbODxQn4IW2U1iS1
asFpyK/+sOFf0+i7z3+Qz08EcOZ/Ukg1Wdg4iEr5aKhY61b8rxN62Up5QKrEuXqI00vUnJrxFE1v
xfzBTGed5ttI+Es0tGUO4FehB5UsbMyKC4r9GkpxFjjV02owobOD0AjBJoNNM12NRbY0lT9z2733
MAqy5uYzEFYD9AUpBBEp2yTwtyqSOTvhbxG2VNZ0C0Ydepm0yqCX9awOkacxRlU/whRzxHyRqYma
7VDTbmHhaU89i0CNpLtCrD9FovRWVjKGWG1SnaEVvhFlQP6oWfHPJBpeIZYvS6le88ygrrYyZEoI
EjOJRG08SftQbDxFbDfyMi5FGBPIRAlMJqmsJknlE3PTxsJo1fSzhjwCbYkllCelAa84Jcg3xU75
FQ2IYMaoCC5g1CswpXUzyhsIU7ykUSeciNNU/lKFPx3U+Umd2cJV468ggk8UIkwGof9hls0zF4lm
Ftr33ie0tdHwmIZyAQNFglGR9YeYLNGSMKVIQfiqaTUyxUj/MjIdGqk5bAqEXatRncFBTS0XnYm4
QRkyp5vh2oah8aXXbMPEKelsos5yu+r1m0/mBpCTnjsBU5nWUpJ1mEMmnJpqo30LQ7NMPiW0oCQP
RcMl5bPH20/A6eCJovAW69xSmOa23YSfq54nhCY+17Hpx96M/HUsTOIrzbdETb8zmWmInyivnvRI
IW7ftHLaz0CM9Dhg6Kf56EP1aUQhyRlQYIU7paFe7k09BJrXNwRjR6yrLMtLSFjza/M7xgIska8y
Sv0/VRmeidTDeRYZ4sbCDV6/ZzVMZjLQMAsIaERZtLx/PSrsgEFSgMwjnSuIjsyvw1ej4SOewQu3
orQbtb+Sj6mJ/voAzDwXutAtMApm/dqtaFMSdQPOqPYcqtyYBXjOlAuXhypmI5a0GrOXy6TRv+vS
KpWV3RC9lIDopKrc9lYPg/OzI44s0r5FMmTa0doOo/YZICXVYIFFM00GO85AvCjCKzO5ClvBEyH5
JI2FGtLHC19hH/iNTcYEOCUmNhxJw0arWgizuMw0fpUY5CfZBLNl8l5CRdEMXo9igzx7FdKhCIyD
yq5wcDfCf9FpG3GBtul1Yi2JHhIDAJNfpjiovywA2SrSSqOe7T4mkc8I1mmy1YN/ZcoRHgucwtUt
mUZKnlNWmdtp3heSK7H1LkUESMwMyl2MVUNkZxz4z5ojRWZ7ErM1ETJmWNoXuKL3yl/QdBboO7/6
U8yYD2HGkiAX1aasurORwJepIqVYo2z+qNKYbYh55mw7NuO0rSfhOBBSjyMuPmRCdVZ0wW7ldh83
zVrSwps8ohXlsgwIP8uy8GPS5AdiSLeVx2cpdS9cxRzd1Bap+WwrjN35/5lTbBm4Axhzv6UqqcYD
ZAaAtfsc51STi+RRY6se98kEK9Hc+dQkPmBCv9MoivZ5fYIzrOb3GZa41aeuChcUEZEe/E70RMJy
SiA1TUPryzCrL4MXsDN+AtxDGlAIMv1OkQqDi8oGtSJpXEfJ5/3vE/L7KCDD6pRWl4pvINVuNTmZ
GAFoikHbqtoFQ1XWoldhlZ0InyN2I0CpuGp2esLvkH30rM6XfiHtwr6dKY6J+Wb82tFlUr+UobE2
BLKg+4oEPaZiBR1yLG0rg3TbahvpuPpgMmr5scamR8+Rdw9Acm5RKvB7dj7Nja/8+pm11xEbiPpR
ohFJWbPNHfnGP2mB1ZhToHgsnKSati0Z+3WA7DAZO05gqvP6JKLNiwjXlqTPmKu1rbl7M0Zt1jK3
Dd5LZbkWrwCDhFixq+ylsBKgEsve+waIBS0uo0G9Z9N6Fns0FBUZ69TP/acW4gRv30W2BQZZ1p3I
ExvuCL9hhwjU8zzRZeSHga5NsVDbSGycWYVmCpkznxL3nIAQWVK8jJVVqj/iBGkGZ0sy/JN1wMra
eVnIlohMl3xyXMT0ukHFZCJluNLeE5wjAsWtYHQvGaCoMGRrRaKQSKFTs+cYb3nopWNxl0hj9C15
Gw8ICgoMrQprErAAXgG5qom/JKaHjMLk8EcEqWvEbwMlw6j1yPCPAjMogAzMwncKXZ1R1OcGNuMY
5PjiAESyYByLy0QqWaN/y/NGQg0nBJ+RAs6wPZktOIvuCMHVESuoY+ZHOgY2fgUoGhrv3cTAKqlm
3NDzbhRxy6mVAJWAoWq57Er83mlrwkb7eVcZ3DgsEbtbFteXYUJ+ik+kDMKXqVI+CfpTVjusbCWi
Ci06JtSPfSdjkcNGdSL5jtNIgChorPwywHaW2O0gsdzPB/g8cnAoShoeHMxIcqN4X4ymVybDQ5Kt
T4gCmygz55WV4aYuMkYqIaqxPHokag4HDZcmQG+WkXg/tnHiQ2X+qAbSHTSDuORwm5bTAVLHTc2n
ny4qv1VN2Uk5ZzPU7hW0x71R9qI9WO29NjC04XBTg+oZJvX34NNOylrkitSXBVyTlm5hHl4JaoeF
1poTQEGCAhkOYt44GvGJJeMjaB6IN+oLrAHia+8WiiC8vNcWZlYZMnGNmwgF7oEMMaQvi1NIB3so
KVA3f+iAaoWero5A1cMxwkt76uect/dbC/9qRT3GrHVLjPTWqGGGpQyDvt+Wn6BqUaRVNjwD+mJ7
4BLhzMp5iPzYFbKtQchRav7MwKpE5T6maERbTis6jgq9B5bI9qryAQbu1HrINDB9EBpMBkbbuaX5
Nnc3XblG/r+QlC4uNLCaLFk1PPs75rWAgMcA/z+CLGCBEhtj1nyeynu5pG+DXvMSa0O8vI/siAMp
PleYhDVwTWiONqD7Vg0V3EhJi0h0PoPm4DMFsOX3OVUXS4P4PpunWD0HTJypmOQRovR5QnY0W09Q
Rb4CrYjo5CV0fhjvRQCvILOoP9bdBBT0QggbVYrdl6iRvcY/5NaGDAasEwU7RiS24z3n0M1ZQ6pe
9qFnHgD8oTwkFoTadcj1P3/X+u9cejmIVrp6t2J8iDJCZnj8haagDT06FkN+jNAHtbVQuap2TtgJ
sE/QNyqMGRPQFW+Wrm8Efs4gsE3lN4K7j7RU2rAsVDsSERIn6Q6+ciAG3DHkvVa8E1KwagsiB6y9
Kjxr9ZpMeP+3Uku20R7E7ND8yQxx84zMRxQvoY7gFZxSzuPDwgVKlcVt3M5Q1ZIFVWtRrcY+vxtt
LY37XnjhxVyozJM78CFyYE5IcLVhi+hopq6sKHpEiiFWBxzi5U+FPpOOcqZLKLY0Mg20tdTP7Lw4
S6wOkkMUbmWap4z4U7IZsXzjp/lqQBrWzF2tDh+uapNrbOMjWw31qUnVNS0Tu2Rh/DeElP7+KQqw
Ki8VCaIbkm91ngVwHaMbzE4m3zM4rfuGb4NCnd4OSsoKXZ6yQ2HIM91NvHmM/BpHGE+DtjeGvagt
4FJgyVQ12UPZiX/xC+KJ/4b4Vw3R2kAQ26leeJw/IlRBJ1w8VoKp6oSVYzqB85GZUKOmQP5Y/cfR
eWw3jmRB9ItwDoCESWzpAHpSEuU2OKJKDe89vn4uZjObru4piWDiZbyIG14ye3B4LI9wVcUdGgk+
A7uE9suvh7+24c43HMaJi7mxO+DBZrS0N/K/7JB/kOWgeRT3HmCAeNuXL8PT3CQW1rit3Xit9s7f
B+8PC1FOB50p4rskdBW5NF+RXJABiYRV8y/H7LLhJmu5/BGENMmvEeUVsOa8b+CaEacmGkQp1Kp2
XL9cZ8qWEAONdueUTgGi4816+gpu3UX7ra/yH8B2FsiP6Myno9wLTIb5lW63u/Vf2cGgRv8N/zAu
0UN1wouJKWK+Qvto99ld8Jp1SRs5W9a5n5BxzY1206BZolGccHojCU8zTvlvdt1zvV/Ie3n6rSjX
TG6MbFvSVmm6dKnOePdprP9voJ5A/cqTg66f0oIxcGWrhwVmxbi8Gs868ba1w76G1uAMCp3LyjzY
zFgH0FMQjb8p3S6/MAu2ypayZZxBzmqxDYwbUOma8pPRXQh4vFrRBBUAktxxyAaZR8sgJPIDp+mC
Jj0sgfdLDfERV+m2+AyVbZSc8uDcmrs6OcS5qyi3Wr3Sfo4YkXAy+S4WLWBgLbtfoBrv49cyobCy
S/fA+3TuJCqDIz3YFzLXeDoLug+kK7+F+SI4FC/qhCuFflRgg1vHo5CagTKmbsK1/gsDl+8JCxTY
tiwjwpv5SoNysKYKwtU+F7/3L/sf+dc/tZOyLzdoSCkBbER0BKXgM7lG//l37lzNf0z7Egu+QaPF
mpLMwkXwBtjBRz3Eq+YPwyY3Ndr/yA9ae3Fon4Kubfh+8c7X1pnAmMsxgq9Egcz1271zYiYHkxXD
s2J8oYL9ZWaGTjbwj/b1V/XH29FEvn+GPzRtupip7uEjg93/X+iF92rX/OvUFVZeKOs39cW/gqiF
lXvBNYFIV31NnthLbHtb2h3Ve+zl9PKu+dvY22wPlTYlJRZsuRqZ92GfP/ofeaSKDEXcweGxwgDI
uUIdDcXW49O6NvvgTLCA0VVSlsd//qLxezuzqHNexE0+woVnyD5AuyfkTNeBJzz+BZwv1SKaUtFI
kyjDLBcxV7+KT8Bv7ygr/L/PJ82bXzDWyY/irT5nfwOvLtck/4B6D3X0F2TfIz+2W654HsFj2oWf
AQu3HEb7wIIQU+z3+Ahc5aydh6flbOJvPlHt1cH7ze5uDy7gxFfVvzU75oroSHvfnSkk/GlfuE85
1rr7GNFfORLmR8rWcyLTszU8HwOpOCYPm3crF3ceAJ5F42wcRq5qZCcING8ZuVMO0A3f0f4XBxo6
A00bYAl9lpueQdfBQd6G6GTOa1oSd+nBvvlex/qqOtRv5TU787Mf2Rg0HBz4W688nTFAjWJF9oZT
FB8qbu4rrej76Bm+k41dLKf+F8scHcf3YTpFV1YIyjo8NvOm+YUwBtP/3P5YTwUDKK+LL7qeZq98
Iilj3xL1TnPzn+GT0HGItbjaFvf634JvPjiEzEib3MYlC7jCeB2dUyrQ4Gf75/BfubMv7VXelAQO
1pptGN1eFLbyyKObwwuc7Y0SvQmmNLSqf8Mz4eDiqEVvp9TiEb7gsOiovqUx28fB5pKi0UDirCKQ
tfKAdoraaiEzli6Dqpg2QfGCD6vM37LlwUHiWJXTS5twTfQAV2woyKVbqZpOwGqiQa4Eqj/UMpL5
nXZP+3VNpCakJKsX2Kldx/Ew9ibOi9W7Zf07RDs2FEG1U3EgPGjFXoUGR/EhkY+s/ANo55cjcQlY
WzucOrN04chs+uhXzy8qkn7Ox51uaEdfQmsoMSxyk41JKKm7WOFfv7hVYJp+B/PeCK8LK7hXMNEt
fmnXas4m/d85TlJGK+Rz503tX4X2gM1uZGc/dbv0U8s5IzgMw3MDgRuwXL/PrGtEOqDjrTnWL1UX
M45sNERrFLKV0ZnbsVORmgipsQtifzMZWIr/g+vr2lW1IaQ9FmyhekZHpNwyuRGSDVjs6RolRh35
ORwirAHTF18pmYbOhv0BFALr5llxXuouvnQ0/mntQxNvkOgStNE8pxsbl3YC/lJwK1P8EJ/Gtg9+
4bXk49FWm00mhk1Bj8VQ4yqeuGWLihyCVq67P65ldupO3OZq16xIeO+j1qWYaPygbIB3bsC0houb
PM4WVTt6ygIT2KfUPKWBjr7Vp22NkLk0HPAdsH5U8y0PgQ+5HZN4czNiTyBcqLzRs9fu3j8Ty2MQ
H9VtxAqLrVs7Auej94hFRHD2q6PDy1jWp0K7azMWUxZ+C4ctZG8sOD0LMO3YtCNWXsDKqXENJ46+
3P830wkRGtlm4AclRc5ZyWKKknBaoA9Z8yVgqJvppozmLdB4t5Xcw+3cUx2anqjqpO6a0/IZ1IcS
3ba7KMZNAIrA3lvnG/93yVv8TtkObe+XGCqYc97W5p5boa+5zfd4IgYEC5x8HNaMIsNT4rZ35w1j
vY92tigmrlhaLNbTsd6pdLW8s7rmC1f9p3xSvJDfSU5jN53kK1Nq+u1YG770E8sqLow3zI7kafmL
x/uQ6miWVMxLQPdfwtdRWY8fLAwArCBOEleiMmYJaK3sS3MqXrtD/AhI4jHHHRmm8IFV+9btPDTG
SFC4DYF830ykfyE9YKmw38cPcifZXnkRKOJkfB6Bziad3WF8XxbmXukyho8X1TM3xp3MYa+seKeB
tyBP6VqH4mgc2LSQV9h2pqvSeXPpdv5n72LQHIeVcZ9P7LpwJ+aMkEQaFoMvi4OZSSA/soMCEXkI
3osPDEvJM7gIfLar8Q8bAQAAbRN/6cxD1grFKInW6j074TJrflkBZ1/O4rJp33s3PS+VZnjW0Gg4
ifaky/M93j+8uR0LhaO8tL895M+L3BqurnoYuhvyvqv00TQ73hx0QTW0dn5FB+PWkg26IjezMa3J
oU/r8kZ00yt5v7xzzM087nc6NwE8xVjQXWsLH1R75axKLo2XnyAoNE8eCds1Xq3f7LxEI2HEdXg3
9Cc3wNjYOec83w6fqAHtyrqTK3yfXnj0dxzqUU/cirgDSzRegvfw4LwhwOrn3o1w3a0CPLfQ1TfD
JxR87MCuf5TFJj0pp/jNPqJ78nQV23Zc+w/G/nsJ1eLaXvxdcAMjyWVy31wkOI519WqcE2aAZ3mJ
8Duvo/tyHJzNAw1zZCuJLF57+A5fdIEAKNqxrlK8iu38Sv+PjTjNhHt/gwHnHt+09ti/qnTcr7sT
OURqws///y186dyu8VMVj3FPLLNdox8fwl/kKFboxj31JmTwdXOYB1io64bYBnJJcmMCbR8m5UPA
phl7HrE4QvOAhy1KAgpuJ1kv78IHEc74r7+nl9TDm4tUAHSs4qvYT3dRmLfWoBYQuSdkPDQBBhaV
vMh5dhNy4TE5hij4skDdDJVxUnEl+FJzRTI+KuMc+femVHbR8ocrNo4md8TI3+ncO+wiOSmgrGSA
iVxAM8S9J7t3HVbkVOx1Utw9oI6W8XHsWaL2AcM+wNxB1Bep2+8ySHd+iZ0i4UoLOK3YpSEv11V9
q7hGwdFaFqCW3JbIj3g5wsNAlBIQL3FCW0vZCnxZMTUfPHXxrlYx2p6iAYbddgBah68o+wwLLzAv
XWqTR+CQ5GrVUEmy6V5s6erGPcagFWa7nuvfTAbAuXKRTLJtxA3J5BW3mfJgl5TvRY38Wx7q5qAq
XJCOgKJEsw+7rdo8SN6X+tpEowOZovA4lRtZKUTjYTN7SXQgLjCYqNkvqgGpgcaKa59eZUmhSX8J
q8OoIlYcJot8HoDstf7AXM3kvdhXtTUsjxqcPfdH45iN+2Lhqt0jvF0YGUGd+yNXJnuv2C6kxm3p
H5ZamCbATexiq4Y1QOvrxBqA+y46bZOzL+C0JEC9hlaR+m4+78jS76gfBej5CSzCSXcMklymCPEh
PugMSQ7VmifszUayJFrmpSqbjbx0Ls0McHllBj+BdifQU7FwzTIqNY4GQ7zjjqgOmG1QSob6mcYn
RZAHJFolqjt5/RKSwzA8Elx0VFUk1i5SPYcGWBnThODZ0HF3nYMkpAkcpiLR/3XORI9Eu4kkDOA8
NNxkaUBgowAnXcEgkzG/F9WZdo11h73ad1jtjJlgxxJR7xqfYrrbn3CWsP9qOisa0LcRJAOtsvhB
jeonSlud1tOm/e2GuXzWCqD9QAmcfymlBE/HL+r9MPCtiAcnuRV6Q5VGYjyCeor2fUdztW0HkAus
xscxy8J3isu/eJoM8uy9CSfKCKBRT0znthnQEVYZJiGvMis+KdDxXXWkH6wupopIE/jQpUXc2YUU
Nbw2I0vIqKy1f2PW1VT+dtTaaQyJnWqQ4QwqbDAR8a00USmgszv51rYTWfsCiohWRe1tzArOu0zp
AjTNlsIITdeNk50NwbCKbBzWtj07RCJTTsy5COHPO5hthM0VzB95FsxW0GIbqdPMRp7zv9Nn5T3L
tEXhKoC8IQTapK7TLvxM4j6jfXFo3tu4Vrk3TjaBJsh/aBaWTTd5lB9BSNkkxg0A8o0tv6Mm5TVj
G6W6jzJ6Dpshp0sumJf1bKDIJHdNo83kse0KdDKz0K+11WLKQa1m0kSx4lUqEZr0MbrHvpPeUkGF
iKUJhULFSPYbYDOGF4mKwsYc9EI50vMzRNDqx1jLX9WsRw5JebEnbdVffUkYQk/aaV86IYAnc3rM
sNeiTWxxwmhZVrx1Y2RzKdO4T00J8gZlCNUxbIWKk6rLi089TSDjmklDRF4Y/cGfbYgNs4qnsTYy
LtR6nv8q/Gi8WMQY8h9QFyBTWg49iEyJDBaNU3oLhnYZgUog0XqcMJaUqsOEPdnxa2ulXLVKQfkH
/A61+q5NZQlEGrbXAJx3CpVBQSsd5oZUcEfhf2h9qPzsoPFkMnhEfreHgiIJqbOKem+CSkF8TOHo
6bIj6DszPWepZZ2nvIkebcz2P/fLf746/M6JYr3Cwtdew5K0TVWzqBZF9yLCXj/OvuwUspRllW3o
0Bnwl8ecFnliLYA/OlO/coMV26zR5VvHLUyGUeFnZUSMC9WbdK1qDkBM55NwBDNNHkNUBbcWTYgI
epFupZS8Sg2BABg27KpAHuo3xSz9e16UaH7VXE0vYU8nZ6O2dIi2pJD9GWYSO1tYhAPrRSjVH3x2
bGVUaNf7VIFvgoIsUPopwUkcOsTD0vHpC00hQ+VTQPle/4yoM6eJC4tsWDjtrkxmnF9QbEYK0d7U
CLBs4gOP5/HnRZf1bK9a1aSis0H71joELZ+1chiqumfoVkp39ITyEDRiRt6X6TXo8pA3ek0ppKU7
2yLTEfr7QYmPUTaQM+9L4zkVuf4zKyWV8pqF8kYYhd7eqlw81U6aelQR8Xq0eqzLnUJtnMpBcaOz
PbjYajqch9jWDhl4fMgmBPASzeldxa9wB1CNuc7GdDyUFq1xjSX7o6iV7kIBX/uWR0qMJ68VztFx
hg7v/USeEEQW7hfGVV+ngg31zoRRA11qG/nAniGv6V5VhHwLUzyOWBDSY21HKKV2Iukjs2DeTU2v
sCCPwG4GcXE3aQCkCccaNrKT3PjqBsyEORYxbsycPVjDah62bpy+qI7Tv8JdGxwkiYIHqMZEUhYF
A0MXLzGdMgSMTbU4zj1CJ7beFC9tWQQXdcY/47Md3oxs0V54A2hu30GEL0tSuX7SqXufttS9IbTC
OLAnHkBW9cY5L0fjZzR0LJyOTaZ6mINtnk3DM64nnuoi9G2067rHiickc2dhzy+9mOuz1U3AZqcc
n1RiJlytOs2TbSMlVg28IGbVZJcqLaIN4J5ob2qQ+o8smpFzgyRKz9kwojKRpIQkA08y9rIKu948
gH6MDIM2hVKtPXwEwddIvuigj/pnOKb+NqHmazupE04Wv/cxvodRRUAY83wvDCAZPaiItm6SKx9d
gMHIQEwc8CgwH7dBsq6APjIcj1AQfJXW9UBQNCgHKU52pNq3Vp+qATud1b9UZoB7baDLj+9Eubez
jpIzXhIMgjWybT/5EptdWERgwClzgMJYItlVqXIVZW+xt6clXSQtVgRcJNMYpH91GxXJDr7W4IVW
Bu6joOXNLIvwrqgWvl6LXjnb8EduOy3YF14hAdSrsTA+wBktRBpLogi1cTlu9T5MzqMVOjhrUta9
o1NaR6ZcVHINnrMNTdSb+wZMtikhp1kJmLSgN1lGJoPOUscXKaBAXwMuEtNa4Dph0+6aVCUxmEEF
yHpKINdg36EN2BP7yhXsJi56SgLxpg9jrssAgXFIJwr2mqi22PctPohJELsNK7jGqpNhuOxRZGK8
Vie/DigZBtm8652gdqsaaC/9Agqn1ITlTx9ZozoJ38ogJWY0lDO5c2wsEXJbJsOz5N/cZoMgHtAH
zSnvO+LiRVOegGPz1Zzp6qX1fFB/0sJ/qelbePh9af3yUzefeaiFe0qF2m1oMn8HjASur3GsV2rH
vyski0PHDDmLtGmM186g49Idg4mreUKXFV/WQq+AuXbho45zk/BLOFRHrXbCd90P/uvwQq0nCyki
SVP+tFqHWNPG6csKE1UB3TTgxzLlQHzaslPS+hbQkTl6NorNVY8SAnewun4X2xKVOK6Bculq7zwo
bnIOtai/w7LTT4YsGs/ow/5kWBFZrM5hYYIqYgX+o06URbes+wh6wGABYh8z/AX9oOkbbawXt6Pj
8Jsu2qk/iTLu/+kN39V1paWU3Ix4Qv4wWsVbp7S/45B8WzcMUNPU3pSriuPlIqLZKTwfDBIpwIS2
yrZn86NCSopDUl0tFwxjg+OLFx2zB0tCnXxi15XZyZ9FszPKQr0VBdg5FnxR6uoOJZUTPirYj4Kl
ZzZSSrH2a01345DFp96Eco/MBiqdf4SBMzDTft+MJkGaElt5EWfddcSHtLJKeiTNuhjucIj1e6W3
nWsHeXyw+wE1Ix64itTh/ODFxlyiZ/FAgGuYsIZj7uw4Dna5k0RUZ8T+VjVMZ2sBIocHqCsn34FD
ksc+2T7Tlrc4ZykG+KrYjfCmd3z2yxYhab81a+wAYwSmN0doJbo0BzY5ucJJB6/Cmgp+8ZPFk2gN
xbuRFqCx8tH4z4grcaHAK3Nx7qTfzYgqlBpBf24kGTytgWUl06TflEOdHRxeMO7cDO2blU7IfuHY
rk0IqXidRues2lpyyIwmOWoli1W7G1Bu6CxvGL7HeRcGOgBjopkf1kBWz6e8bs3j0b/O2vBTmQNB
J7XTnuBc44MlTO1g1ss1x+DnghBnPxUTTbDSJXbR2dIDCredZhvU9DFVOoyZWgGNIRKj2gymblFL
Uy1XAZ1yaryN67hQNAhig3/l+MCIEuNTJuqKIyKmo3GME+WhjsLBv9akH31CCWGiSeU46kl+n4EB
rim4eA0wxhxbNSQoli8m3HRSjioFr7tm0rlSV6llfHROGH5S/Dq+pRjVXEVK+xlGEy3igeN7FVB6
Nn4lH1U/4sRtx2zynHLy/wZdVYFXJQHFDXkHQ6hKDhJr7G6yexuVveS2jyzwltcmzYK6GFg76J2B
BmurLL5DvV9PecyeLCx74+kEsXXNZxPucch+nLZPbr7EGpWrU9TNLnUy8H9zJrGt4ghTlZnLowUI
FhRKw65HDcKUZWNdKy+5CbMfO0ZibxtnoevJcjiOnT5BxTUXKqUY8VOQVXbMqj2GFd7U2Iz8g6U0
71M4lechiEau/fZsg+EO+32eQk8LQ8iWqmYMOzDvOh2XKWPUNOS/hQ6BATW7HnOvDrpb54vB7esI
inpXjfJO39kEgyL/1+e1sh3sWf5L8jRwVaijxzoctAOayavlK+mL0pmj16cF12CNN/o9ap3sOcRJ
i1rq4KsqubBWKLntXx22IaZdW6LGN0X0Wdsx3AUuwj+cLYBHVD+/+NzCPnh05o3NR0rQwRhwlxlL
dMbI+gMVleUppkxg03JJ+RRpYR/HImKdz2APObspIRg5E1nVsl9WI1JbtL2O6Yndh2XdKrOK30Ku
XB3P4s5so5DUs+a/+THZCMXwDZp59fI6a4q+H7ssuBilw8oqVuvdFKrQPMZgPvqzhp5FpSeIjjj7
kIY6m+xA1fElbIvx05JcUywxF+5QkX7rjAWmMgkNnc0IPmbLohynp4gdSjbruFJhRRZpWCF9HaWt
aowdzDXCSdLSvNooqBTT1PAv8CN6xKIGBJCo2//42AWXLYBVVS1YAdpdivZSJaTdHYTo2oTHi4mH
blXLCDCj5dWn0SiJF6uzQUV3kDxEac6/ipZPb03FmjQXJXxzs5jvvmlg2+FGP5iYVFUgMuPcsxK1
Cnhdmt9MrynT/KHsHP1GZ8NFL83xP5lk/lmC00Ufn1R8vIwtYupY/49MtvrOAsi4Q9yqtxW0RrZp
lGe/8Iw1mOTnvzHF8AXjl7DqTE2IPocEJbDQnorImV4smbGGVPOQQhxAHX3n22e/j4zPbBzyYzxo
4dlWe82LixKrZpwtvQVMBuZGTvS6DjTYb+3Oro+q6DgEWpyfoqCbpzan+kuOVQy9f7ERm75PSlnA
+OVERjaY4H+g+ivS1n/7oQveODGtD6c1nWvXBgB8Ftt23vTVO0OW6TZVT4rPsU2HfiKjeAhpRBdV
YNRKfdxUjpHXu6Huwl2VqLPnCJNADdjestgofQl+ScZp8SmHpsSClIsfznMEl4qUe5WQD6lSAhaA
JdCVW40XLh5gAuAGuV3D1v5No4rqntIjGI+Dta8nn6ReXlOFV8hNN1aQCIN2eCoG1aVJzIzP8Qso
jRA7TjbJU+3MbD8tDEpNy/JZLyfmazs9QrJ2/iw1NB+Ko3dHX9Y1IReIGFSB0YHJpwwHx0JZUzVF
nFInyAi9piN0jgUQCu+7ZfElaGcrW+c3TkxxRIKw91Q+EG6VDqUazbV3wtfM7P9EVP9TZ41FLxVu
ZZ0MgPTwzswFzlCHxamVBG7WquvC7nZjzfvRTimahIC9UvuA3JjA4YbXBd7VKJKPbLZZ2qsUyQGg
pGoVmwdn006q8xtFEAwS9Xiy6gk8Ttndc6X7KRzcLoW1swPShXMo7kXaAZwbmC0Yo6ptP8R0Yw1N
srVY1GjoakbjXywK55skeTPpC1iLFu/QlPvXNsp/fR1jKw9iZ86vOj04lsZhpkhoNOohBWPMRzie
lHA6gVUAUGd49I5tfUIcZo3p01SYBOVeWnSxx+QxdX2n2dWe7MKbH0T71kEcK7WPziJ7itKlXEbs
ioESeQPOF4YdmiAwTOjSjRTtnMwdr57h1NvYPRt2DlNKeXuCZWoyW8JWrLlCYIh+f/PL7KXKiC1O
rN9YsxkslEu+o6IT97Y1vFytjkpKYtCukdYdoJ5YJ2w3jDRiQ+BOqCC6WCPHuwj1o1rOj8Qw8RXG
a98ynzgUXS41a2duXwuuaLlkcWUTKQmnXYfx1yDEhmKzQ0fofuxQrsEA75G+mGAXb4g/XOko2Q5R
f83C7tCo5mtSFP+kGdwSzAWZBfhKL5GlgoCEqU9E1CCO63wPYUPCICZn1MJD1VQsPEsX0n8i7NaR
Wu2FPZz04FZhzZENPHuWjCHLBcocQFYFYecquJlK8MXYe3X071ABa4aBuxaHltPGMnARUlF8AyTZ
kN5QrPasYs5zrHlvC9abtHn0b6gWYDUMvgjOZsRJMn9q5kejPq2csiLcigdANUp2auUW2AXUTK+j
or2fPYvrRW9vyZGw7qIgk+SIhuCQjX9j/a8Gq2bf0/wBMlJxjpJqB9qPwwDeqCG/a4xFBpamthJf
IRBANUcUoRUlbcFG0rqpJrPrUDabqd+RpFHzS48Roq37DAyM/DsIWsJvmb+y0h/maAxj11J709kS
xAjR6ZZ0la6+FFR9MMLSj1f+FoBNo9+q/LFm3hPjNS7JWiy+7lLDvwEh+JnoLLD68ofJxOsa61OH
Lcosv+1qf9MrhhvjwAuI+aJ+M5pQ20YlFgKBw95qzP5TopZPn5kJoiVGctSag2N2J83HLcgGufgK
qVaPwJaxYB1eCtgoDEHaB+f9KqLBtxxLZmi2AbDqRpP2oeqpa8O5Jj4/BggGqFLlbLsWBm90r1jH
dYZchfzeeWhlBNlYdGB3NYJLOEJ+e4IHd0nkbDQgjL2/kLBgv6QLl/pHYuHwFbbThnGNw197IGaE
CUJeF8rFUhbQDgtZHlo+Q1eQ/4hZP+QQQQL2uLLwXT1LhKt2FctwZ8dkgjk68DicMs4jdMymzv/m
yrhMEcQfokXngI/TtLp9BHvYksNPBHbBj/WNr1SuiePO7qKLFUR0j/JVtn0eXtq+QrSMhLcRqjW3
6I63nQ8lzqD/wfFRD/DKkI8dJwI9unnIHHas+nBxmOSHWWwy1XRNXsuo7Y+akkFBOAvA3iZDXir0
jPyTenYieXRU8rEQf2Nswtp60IPvzNH4/0/Mr0lzbvNC+ONlik8JwbvDt79mRhdbWVrGMShhllmD
fKcEHvua2ULcYYImE258hQ1koiQ1uJPMnJVapZAKZakBJHYuyVym/nyk2HiRi4OY0LjfEpiVOVDr
yDrrtuRtaelvhraYRK0eXxWvyN4U9kqZ/Bq/mXm02oYVtllfhpSSwaCXq75n7MqMzGulzaa5qvFU
UnWwFBNx8o0w1KIUEoisZti91s+kxp7kzpILctCheVfGwC0nZqoA6SgaxRIZelQkCuXACRvaJtps
6EDs5ALl9zLcB3kFH729+wXIt7r97AdAuFSMvee2OIuyPfh0DnL/hM4v/BZiExhH0Vu/hRZfnUDe
2il86Zzm2JvUUIm49RowwVHLGk4V4qbHyj52km3IfZ2hwTOV6oLccBI2zqqIKme6Oe2iwuFZksMs
/eDpQ1QdAP2oIv5Kjewt6MV7TO3Gasxb11JLT7SklvzRs4zoRKfbxgZNa9FLohr518CEwTNa3AwY
hRO5gzIhVmTlqUft8d7uwdwySq2X11dl95tETOe+x2ROTqiFhswrxcF3mkiIgLyXnN7fCV69KUvP
eDG16DbWJNoqzRaQS5q+jQH7lKJ8DWlOZAyw9oEuPcljRV87OqdS8tsSb4Ue30J0Mc4UkSPGmsiI
/kYfaVDh5su3WWTlPyw7+KxFsGP9sqNn823uygN38/tcSgB8eJONEdAw4cwYhdfSzddRtU6JSUBE
o1CydC5UFLuij/d9DASrLk6NiZmgDN0sgyfHkMEVa29l+b5JKODJwc4081IBvIADGp9dV/0IHRTZ
CVNNNRPFL/XvPrLPDH87tLOfmQMoFfovQ5RnNdPDTwPPcdhyIgJtmzR9Co4uU1Qbx9cOdYg3wWcX
0wBvZ7QvwOuKesHtdu2fdJJXEwrf6Ku4v+d7qfMHJW96ijapYqe3gNKnQ2JA3nQ0TC7aWF4p7sIq
OiZ3mRe/0URzoNLXrxpWNu5C4aafxALlLLwuDT8Vk8BLNYMQHu0f3cTvR8P3SInWqpFM3Km6ZTDc
MrIcFWXYpwGdwjlPS0ITHBf/H12hYokmvD1Fg4w+GpXuSXWnXoe5SMU2AEXbbPK9ZgfPdCBjNc1o
J2pWoC7b/1I7uHBRfSS5eDF7HSVr6rVNR0ZuEu3aCNEpBs1HmEh5ghJtVTY3Z2op2I7rTZ7Ks01n
eVxJ06sw9K9UazpYsXoOKJTbtC1BU7l8gOQcVg2/wRtxrqca+fhMTFQQ1lZeS0XapkZpgKVSvwrD
7m6qxcm0FGvtimi6WBCAGwqRVnnQgbprcX5Oup2eypkizdLAtRKhMgRz/qI09TFkAaIFbBRUUvf2
xHZiivinUv7R/JWuGZ3Z9PvwdpuI9r9au5qt2m+H2bwkYcyVl8X6uNyJTfXLcYBIOQFc5sDkhUd3
5bAKhA3wsThqdspisBzuY4aSrkbKoasKjCAaxKMA16mEtN3EOGcr0PRdQRhR1UJcI+oMct+i+qE/
2MqEtWZMWndip3AvQqE9h7njLdoQPc0TVqw2VBVoR0kQ9Whi5TXtrbfYVl0Cq6wj+uEH7e86ahTD
ZIESsv5cXudR2a5zNf4g9LvW2LrQIr2dAmdr2uXT4ltpBfqO4tZP1lHY7IcXSTJoHYox3ZWIQ8BQ
h/ZsOaTzY+LUZst/LbaRZIhwsL2XfIPn8ShVzKVGhZ27n8zzoCzB54FgVwjoYeznD7XrlE1mRbcx
BWOVhGcuJr9GFn1qxpSs+wK3cMUdIDFoseGf9CL+zfT8v7GpHeCv/W8rm5swSSmwT15VhSEpfigZ
dRditz5ce5/W14mMOCWWQJnw2DJ2Q0SY61c0hfPUDMoqsxGHFjBoPg1kZ+b5bgqVGED705VW62Ua
UkXJajhNcYMkk2DvPnn+AH7NIOzhB7gXy+4yjrzYDS36ymEwKgpuDqM6p5O4Bon2XiQVOG1duWjB
rHEHms+UM+ZPpUUvp8ZhzyZpA9RtV2DarGuJFcWaj71OZLMxnRksXu8mo3pode2oEVhUwQdzHX8T
Ckgrn5Ndr3GLRwWLbSmzZ6YET35heFXxedbOfFKU1PNJmTYWeUqmm8lMXFUJcD7X0x9a1VaY886I
pMbLexFpxxgdSDEIERnJnWn4UBGISWfrH9Wm16Yw9n0IHMoKGY5S+38cncd2pMgWRb+ItTABBFOl
t0qZlFSasOQa74LAfv3bvFkPqqukTIi45px9Fqv3hJ+gkiAV6KqBjvAKZjEbTmNk8ais9Ku2aJYN
y5SPwczQgk0pXoTsi30DmLdWvBC7fmIZKFeKiicbh51PFgLTZYir08Iyt9s312cFOIv+XpJLo9oF
+t+4ODUcbA4MWle+hxu+l/52Tsz+YppIcSIUg23axptU4d9gkSoBLebWkGxcbzlmZk6BqmwPgj1i
04XgcTLjVNjANN2g+MtD72Yw191pEf5Lkf0QB30LZ303lrOvmvQ7wckHibyDJ+6R1QNnQZC8YecE
5WEGyRM5Ez/Y3ta9wvTe9kjnC01AaQZxhJDFaiaHpwiexjg4hmr4ELr8VovTXdPVlnV7ImT4NsNZ
raJwPNM6HROqV7eez0zXMAaZ1zDLv8ntPbWayY9iogGNME4A/rWhWifIm7MKd6eaHjnJFpe+Bd9Y
5E9RAdrbw45mRdHZDBajYYP8p7bvKpAvwUjsGekBNqK9WZfmqjZqjA8ayWm1D1p9Uo35zlzrJ2+T
gxFCkpzS97yAByQNUiAK+8fEVFVjwgwd/2qQCKbacq+H4ZiE875vrU985RtVGZ+111aPnvYztDs6
+mgt4M0WjNeH1F+WzZCoRrIvsm5TaAvKInmcqY3WGvZH4DFsZye5ZS6F+FF3eBwxusV98O316tcI
xERuHj+710Bpn20k+9zB4KIxGxmuAwKSwXwnURjLWWxaORz9vHmtA/dORQRjRg8toq0RWlCO2o74
ggeHUEMRlCdZdCf2SNZDTMYp/IDnSnlX6c2PuULXmA35T4beUI0m/DjgnHiyaqqFpPfohPALdSLC
elzSFEZ3F92gKfEjpvaHFBPS8SKCNWYx0wpQbw9MxlLXWDcpWUWEDCSew45JPacd0PtRM8fhBCeg
EAOOP31FeDfzNEIRK1dWBwY2iR4rt/jKp+SzsnwaUfNHDD4gR/lZptY1GPUmQT6X1QErn+iqHOrn
tn5SA++X+ZZJG7QppiZpfScdvPeJ0VBTvGhC5Dq381F4jHuzpX5G0Ji2izmM5QV514ZwDlXRPIm8
RfKJzwOFzLs5h4/YoJ+NYHgSKQD/ErBxj4Ed2XsKeGZCsdQH7dqmvSOKd0tNtI2gEtuzv3G6/OqT
Y9lwnZBXupsH7IG1IJHOYMRSvBuj/vBHfGQZba4HG840GNsUQ3xxKoGdJU9gqHfXeur2IXk1NDIE
Y1MgK1heEZJINcI6seUhU9nXlIQ/rcNyOEkAUnjBQ9rptxmYdlFW+76nNrZ6uuSyxjbUDCfDsS60
gtHFSFi8oOJaDVh2CzDgRe8KEgbNl2wJxaiiczfalxByAQ/luTOhlsXRYaB4Z+HxGva4z0skI6sE
e0PftjeLM6Ow4/uEL2o0qUmCZQfvmZyXHsYU0/LJCOEbe7DABLUeFruaPdeBBdIG7RDKZ57u0Zqa
LWnPyS6AsF/mGeTrGcVcnb2lTHdMlyJxXB4Ur8MFOeTzqm3nmI8hjZ9Z2KSHXDvtztHyMoypJLi2
qT/SBKQPJqmBeDMIoOlTOJoRd98cHeaUHzNu0OK7WGZGE7CVVWOyq3x8QYHl/nFDJMdcAPMvE6Lh
HX3oavTCJHrmzC2M5TM3XmgDiZuIzP6offGg7Po8Ow2GTTRJEH3diECKoNooYdLqxIyCeK8YxgT1
C1PS+cHtilNMA8WuP/syyMwRY49HjPWx4TtAclvaCZd47Yx7SnXlS9/SxolnNHvYnZfDZ7aow5kb
HkSS/qP/3Uxjsatbqsi0KHbYZHHj15RTcztdKMR2pPygTudKCbjXxkF/dt1wn1Sxj2nzsn44eMwo
hskJXxI/3+fz9Dc2A95Eyegl1QGToApxqNYQxBfVvTndR2krhs3euyVj6k4vPVMJX91ydK6Nzx4/
bQaFotECsDSBQ5kjA4lwek8VQs2isY95g71JWrg8J/+zq9yr4/f7ZKrOOZYVKbMzly7U+xRQSwLh
JYrn3zgNihWpX+51GBGj8Q4cCaRPNnmJt68MjH00wiTUbn62TZA7dplfZ0RWQB92kckGmHHjQyWY
gzELbL38U2him1tpHcfcfeaef/QSxpsl+oGtoQLjmMqcXOIAAqO2ijfWgPUhFt6NqCSb7Tx+eFHr
S0qODwmWuy6b/8UogziIsT7Yym7XgYOVLB+ZrLmGsQpMD6iTVmDwvedMjyT5YbZ1Amg3rQUmF/d7
2Dh37VlXz5yJkR3uAZbeiKXCNkFw2aJ5JIj7VLOUgmIkAO0psY99BNVp7KfbOWZIDYe13c8d7fMA
vF4Ri9sVtIsVQ6uAyGPbhUODadZy8WMRCL2ydZ3fWKR4OxQ0hxBrsY8/aAqap74dP2WXQTGGaF35
L3xYq1HOBbpC5Mmq5++NeGt4TPHJa5RbDitw/l0/2XVO8hQHoM+9lFj2yPWr8zTDQGHGDhxtWV6w
SaBOm575WYYTUetIk5v6PXNwfWVGjE8HMXztxP91DdCTnHneqspycnhLQp8G+umwqclqTUjDYs/J
zt7wmeYhGEb7i+IWRTM6AbC9yvdfmoaaM+srdx+3wZvy8K/FAWoSiAoHZzI3TZ/+ZS3blzYawAkX
3AfsFyh98FDgdq3tlxThGD1Cs64bCDPC6TkMa/zE3hTTorQpcwwEpU/RQD+JAuUw++pJZmTjpNlh
dvq7NLGKNbn9pTQqi6zc5iNkl0gYdz/z3yugb11Bioas9J3v5wCFZFoLNRztul2i2IscNIou155T
X/ygu1Ude5zRw7+eZZTiSrmvYza8Mhknyin3Yqij1ll6jLh824Qa6Xs1RGP5Wcyce1PF4d238iUx
vZfSSHcGe4gkYgRSs4PlG5z2pS9Rbw/oeAnT/OBA28RM4HFOE2Ss+E13VqGfctN6jIf+6jESI1/K
OXedqUleKsYTRh2qRe2RD6SbL/7qg7IZ6AsuBX4b5yqTgAvYtA9ZbTOPSttDOhT2RXT+pxOMH5Ft
w8MO513FVGsTSUoPK6ZSnvuzx7CeMG2T2VI9oBDlGDrMRm8AcKnhzfPuW7MKtrM3/zcnH9UU3HIg
MonHHiGcmetL8mRRwTArcV1zP6QcH/HYHV0mCarpXXxXLdJF+VHPWKbTiIOVEtSME7k1kv6VLnHv
5oC2OaIB6roz7im+iTgeosfCbbOdb5jg3WZYj0UsHWAZ4kTi3nVWDvpmbT5Sdu1mjlsg5gQYMpxh
94b2moIk3cGS4KwjD6TKvE1QemAmqqJYVcKHT1xgamF4SakeIaaNrffcEK/wVO5qmb0nRvLmGdFJ
huLeWmmwY7t+SLNf2y8u1RxvsxhQOOpSYs6i9j8JhN1K3CeB0J/6wWG41l6nqWB2xwHDDcXBGvjG
31jN56wM5ToOFRNutv1timQtGgLr0i8f4RjA6x5LKwTULTSLNNtDyEwuUNCxGHWE/af5Ih7sMPys
KyB/OHrqxLt2XQbEG0uictN3o7I0IgogbcXCViTtb5d58xc5uK/p6G9qxYUVB3zrY/XPL7G5uDHO
ZbXcp4PwOVIJHIhjRl2CnYE7R8d4iR4PCyR4mOym/sVton2syn0bxJ+1Zk/DAvg2xCPifWtglWgI
eNr2uZbRe8GWblcY6N6brGIS6Tf3XpaSVIbEIgRr2DcI/uAnEaIwwDvsbXdVuwGaX+DhvrFGgkTe
imh3duwvloqO57tlNuJ73rwHPP7QxDHVRpIu68CXXg+XBMuKWxUvTmnwPRd33U6Ppe8zUymxNSYp
23vI5g85Qd6QDK2jFhP58hCjQugso/uR5u5jubCBJAYNBRGwavobZ/qpFrBBnO5NRIjSVI1Tz5+c
fVbJ6GmyBMhg8ZoRuMh3DTvRnY+SdJ+M3iqSGCGtuDxxtvvbRuXb2eJvMm8T8ZBG8W0YE3BwttM2
6u11lcOhEXaAB06Ozxnyxm6qNpPTkiMWglDNeoSDqguTVRh0P7ls3hCYffOp3xP4/xrhYwoA28lS
ZnSdZj+D5K5mJWip94pkLT2Q+Ff794kt0qrL0F/BhVm32bhLVXowxjbnMHKuXWY+2RW/YtnZFBkc
f8xlEQ8zbuSztwEweFOdrW2AMc+lMyXrXnvPVvt/xDdhhhPkhqqGgUrxQHmwdwkvLiOKJ8ZIN2lN
eJWwefZ5doxBgnsuconI3oXIauLIfWfo8THHzJMGE9Kto0m7CZxyZWjoCuWAgX5CgAVgCInW1hN0
ZVKkawrR5cCKv+dCgRFlcRUBwGiHYdM65soPWNAoaA6Wr7ZBPfyV+W8LlkHY/rbu1aExAJ3q6KaZ
2QupUBvzBs/oSYV/Yy2FQdVkdjjyuGp0RGRYmKeOjVIy6UPoYNljn/rhZ/m1m4Z/uqTuYL4R7Zpo
/q+J+q3IMA/aEbmPZIumTfTVWzF+8KbMN6lBskPTMzKpO4xvTV5znrG79JEjc81CWPwtFe9sU+Ln
Fi0MJ2XB1e9x/lZduyklXlaJQ7SDqRH2waVq1KdhLWOo2DraPhVmpi7CZgDnmNCNpWDGZTUWrBq3
PY5JeJ1t4y5qXudJrsuR1IkCUIE/EvU8snb3P5v+lETEw3Z5UWOCFKA9jg48gqF80sm0RielBvzT
3YUeHHMY1S3Q1r7/QhNa/9ZxJX/Q8QjiQgdjO6D6Y8qiur8c2dwzQlga2yhERcYUrIJIi/MEfFsu
+5ccAc4mG0LjrS2r6TuXKdZfszDacxEa5meKmuDkjvN4GDnVrnaf6Ptoj6CP57ZZGXUBbaR3bKyh
lokbS1Q9cc/a4kWqyHIKC5Z0gRmGBxhK3Bkxlt3KZW0kc7AafdJ3txlzziZVqM+7oPzPRMyzYb85
YfzV8U9ZuTjPKrSHbVfAbtYWoS1x994WoHGNEcgPHpM0JtWyJEp7JYwAYFyvsFZNVXXrW2qFqFMo
qmDB2Qb0k4E5MzuBaAzekzHFKDPiT5QKqzZjX0xLHULcHrqGjrNkzwfisYvm027Rj3OPxcBbujai
L59nEzJGSsRthYMpX/KfEepzqDBC3tgunLyI1GzOmBriYVprlCENIzXJ//hQBKQDesp1eAiHhrRF
Qnq6zmWSybqfAVdpAPkWIAb4fP5cV843c7Cc+Ow5y9/dGcFqXpiAfhZA3q+MCH2AaSTZtNLDPF0j
MSUnZNYQfyiEJNS9CYBJunAwTYN+EWkcobi6MxEzmP8MTukipE6cDMa1zbJZ0T6ViWIKgqwXQ7bc
toRl77KSxYBIZ/NfPVJHREpW16mwnpPW0ZtM+4/JUH/aCObz3jkE2r/2gDz7LkbOXfk/adWQYiiY
etU0vkgrX3kyDlmEdWJ0hltV9NWW7gQSiCLfLsGo3ckC/7v456IimMzaYiNd3OgifibJesVVEPSd
mihsN4uuiTviHIDK2dkv+Ry+zCL9DNKOIljv4yh/SSSyPlLRs62l+73qYy7ocsMtk+xMtKeYQrb0
R+ca55yS9VspoYz48mJnhLH0LCGnoXqckX6iuP0oHPtmWuWfhzQKCxLTF93QZzWc9/KlmRm9p5b9
FmYC0ZV9VSUgosymSBgS9gNt98SKbn6vgvbgJBL1jh3eW1RwxFZBqaZ9T4IWjPzkYBIO3HkdiuDJ
MIxw59f+y2CxaqWve8uicdO39vvQEw+TtC8lZdRD52CINnNO/DQiVS5BTHt2mSFxMbHanxMcO0kt
baQKff2QhehLhvKZe+QhdAGtE/ms3CplPMPG117esCpMGcJi4Sl7StDB3fgkgKm64IsWZyPrAmpc
zN5O8BtJ85ujRC5LXhs1CkvaDq6t3T8ZjsK3ZCYsyyyze8ncDl5UnN4NhlWjmd1N1oL0qSn2VB8l
HvaCdT7zZFqJhTKXJKai68a3LPOZvLcC8LxlH/2o8nd8Jvss6P8jyrg5N75+HhLcA5IIbtRfcBbU
FmLnvhaEF2BLW6c0YaI0mA2lAMIMHqkg0SdE7YfEluu8Fv/MIb6iVKXcKL2DzvL+iiZ11UWIvuqQ
PM2lgytNVHhRwD+Y92LdLjFlUepfceEhOzfKeGdWKaHynASxHoB5dbhhtROt5AxVI8eb4E+URNQG
DILMT9Gp/whgr7eceOrUW+F/kytuMgJNoSwk8c682PKdwmFnVkPtBXwx9+Ij8fhbnfLiyh7zfFQ9
JDTiRmABBbGtj8BCXOLZqJxJbil8/jmyXLXF4Z9H987VFzEOhzjHOhXEl3DRmoJl3YQ5sO8m8550
mmydsdowjf831CN8oQanNIp92oq2Ho4U/5seifmcY34wBf67ihmZYRrevolKk1mMNl+s0EDfVJXd
o93y1ufmYpSw2mvKwdWwGxiKeRXzmOJgechStTGVvbJJnnEr/eK6YDEkoUiCp6BjjsISZmWZ2Vkh
vqqt6NtNpzNGODZn1jZNHAih/yT+du3sm7D7q2RDRcbmoGJoy819yzGk8n6x5Qu+M7Qu2rzZMwR1
ErbmMr0I9KhSfFaUVGkEjiqQYFjcJfISMAuwcPaTB2v4mLAIIg8/lAIDPfy/STaPqMU2lEUbrY2D
CqEgeNZW+/9pgxBE+0fV4lXQ2qTeFzuY5dCNFkyAOJa1t4WUeK0GbMkQSAwfFbI9QjlFJ8MWsAtJ
9yAsLWmW2wBS9whpHjTVVALCdsezRsNiC2APPEV1xXHQEU3l6HOkYhb9zTqJ39tGMqsHPMBQLCDk
0wmsc4OuKRy+fJL7qDgebArh2ANByx+r+vDLn0puUTzsLiZojdYvQDprN2qtRL+ZaovUAfE9GJT7
AXeo6Wz6St1aqAU8rdsCl0fW6Ic+LVaurcADP/M7bwCZV1jQ0YG13a8Negs75CIw3zawtDyCeHxp
buNyjf6dsIlu1SN+QQ+PJMk8ehlhSb13aL1dIl/ZhbEPm7Z+6WLFHzc5VHB99102GPW9cXEB2GhM
AAzA4fCmi1nW93haJYrH1CbICMAM2/aAkYB9LGKMCdEjMt8c9bUNbgM9iMt3AP5s46NxrufXZvis
ifQSuE2nGf06/xy63a2TG6SeGu+hW71HMI2ihUrDqRW13goo4jakDmDduSOPGwU+xk2YFjq3tjL4
h4Fuv8R0e5Xx5dUQJzYGl0cfkqULZk8gEstgh8z4PnNhw/yFccjioUIqSioUHDd35RQa5QL5Ss1d
4Fxip1QRMBvNfKJzdi21CZvT++J23hX+1Z0OkzxZMOccNK9eB4urIHFx72N3DggSTodrU2SHVM0P
6cwQJj5o59OaQaowHEvn7tROJqMTpFYfIYsXQnIr/2h0l65fB8g5suk15+2EIOJhbrDro4YRKl/V
fJW0Rj4Z3jlUV1QqXnNtlLlq2IWK4V+QvtVlx/WzSuu7NWC9ZadMlqW/m+FvZOb3BEGKx29BF4Ef
iMgMChq8Dc+cMma/bC4JJ+vVrl1MrqR9WW+WKOFDnyKgmaJ6qmA2IYDQ5W9Ojh9fWL48wyFAM2jU
//XWc0zFiZWOKo7Ezfagutcwps0Bm6WMRfYLCp3Tr2vwof6h7yJRldSIYmCJHXVrs9xJmOcKMJcN
3QgjH57+aFWOFjVe9+j55lNQu5ex70792J3i5G+meWjTeU3HTK0s9njgyMeNbglaPgPnQyUYdOTP
o0d+Ycoy371GEU8RjR0iBp5xVHcEmWayY+SKzxk8nGs+JdCGeZVz8ZcCXpjEWcBrNm21qRFRBLR9
9uTv6iGCh8ZsssNTbnC5t89RnZC1BYE1YeUJbLggE9rIjc9yDPY1qyaruigNZodZtYZcEffsUd/y
9LeOLDT+riBMOKU4c4K3STKiRym00x43FUBoRKn6wIrqOEfDx1AXf0UrNnikQcxGFz8ElTm+TgkB
ZtihDAQkbkp06PB/dmIS1kziwcQwiowmsGHeH8XIw1j/VYn14LTMoZgCT3H8rVpna8TZXzRUZ+GA
k+YjoQ2CuykupgfIHQXMPA63EasslgnctAMDkL8eNW6TvKv2z5jFKUMpMaLoRTdC2Km5Hzlxijg6
YQnceIq9Y/LbGKzZBubYTnGNJDExBCeOQfstdXwaQOr2jGKcLv2d2awJIpNl8WlpDY8sW3v6EOQo
msCUNQibCwbKsW29BZAAdf9JCXOa42DvUGLEKdiULtzYySObMYOfwlxEnB5Fb+xgkH2qjZSYjecJ
4JjPlFoNGHW6v5rFtl1629r9Hd3vnOtfcEK4841R5zNM5Dp6zmNzN1YXKhIuDvbU8t4h5c77j7K4
YiMbSZDL1qXeNsydefivtnPxcvQW8Gx748kg2F6w25mzBfGK+Y0nVdDFzvK/Wd3N6jHLv1SMC5KM
OidZxyNw3KeCfQMRQoqyleE4rAyOJoZrQXyWMK0TGISQOerXGeKTDNjiIk52vA2ms1XWXCz43kVC
gnmN6jgkR9fadSbrJxm8mfAxoggFMvAIqLxo+yT2ZKB1QjHgC7sUmjf0SRorVPH7Ruas7xt2Fc6B
1dRmprpe4VKARg8II6bSDgYYgmx/qLxl9CvBd3f6yaT5p1F4QL/iU6K7X2n0VSRfZa4OZlI/uExH
yxRsC6Pccwi5uHWXvFd4H1NPjTUit2rdx8boye+BHu21AV91hiENmF4E3oWkWK0+dQgGxcx2Igue
LMW6ME7VT0zuyeRljxi8Je9Q405rbGH45XCHU4ZXkCQeap3sU4m4jE26aun6YAZULDHiGZ6es/XT
b/Z0sD2LW12b2wRMvWSOIYL+2AUdJc8/a/wvJirGwZmNWleOhwjIS+McsceuZ+SeuEo4injle/jO
5KQxQ9u2Barl3mK+3W0HNBACqIKBT6BmyGeF71EE/VoEhDjis6J3w7BisRWlWk2RuLH9KBSYtF7t
ybJkuuaExJB5CXulmj9dI3fRns1Cv5hf/GCigUz/iZ4FNdoRe6TBtGWxiskc5dvaxOOfMMNfhfao
4RNwzR+SEaFOvRbOPe8QhINUMOJr5jkPRdgfxuKxxr6dvAUcZDHAmlLCm8sgqFJ5YYxv+/GBOWE5
0ZW89jYkaxuMG98yXclqZJDkp2LvQDQNlHcB0lNoEHjWvpJUl5QnajE8WvqzV/AIAofgFDwygdyp
LLwMun1si38K8cxct2cLN/sYvdRVei+MYTubzPX8neSmw8i7TZsMBxMhDsJAQ8psLdljJGKf62wz
N/7tqYQNFt+wJnaGy5ZRFhvOkhSsov1V20kF8KqPX1qIC05UvJRecdEQe32GX56Zvsju1tqkIZfA
KnEm5XV2CdH/YCg71+ZHJ+EqR/ZT3alLar6Ozq9DEd427wqv4ChvbfqBxY3x6CavT0Int47IYzc1
dpZAP62xS9JCJMQVZkvWkWuc+8h/KPkuJjKE0QJ8WBVvTdr+hG2yZbJHUkAe3AdEwzT4u0Er8PvU
kRGzEuIuHPzb5bWeX2ZERv1YPRrEs7WNtSlkXz6EjMn6Pl5byS3q3svwvzZ61vapNMldSwnXxHzW
++2Wsn/dA4SYcUmKFwaIvPbDIYFLYCKc7z1jD7p+KwprJ/xp3bPk0ByRZJacNaJ1JcP3KTW25mwe
XKaYVfM3NV8ocDYZNrTWno4qM9lafOjoxS/OS7kbIaqbB4J5iThE0mnwgkPTFAIJvU5ORUR7pvC4
K166mUZFBNR9SP5gljwIeA119IMmfh3hKYuZwgYUgfXwPPZIxRjDFc5Zs84X7u80/yDKPIie3Cc4
3Dp+a8ksyVFO+qwyPLwFycxesG2548EqtKaif+Cx8RU/MolB3cWHTVQu8Toy2WV+95h6UGTHvDo4
0csMKk3x3U0NFZx5r4FXFeaXJvIPD4z/NDMHdBhabi3J8vuvyICT6jfTB+k0fdrmYz9eZBcdGDry
J8DywnzvaAxCsbaDQ6SiHdWfA6i9y5/nhvfTgY8J59uH5cACNRmZKg74kg4W6xKOAx9bmP9F1uZs
Z4fYwK6T4QPxRyzF4qG0mlerSnCg6S2Wr5VCguGZV9KT8b0oeYPzmmECxcrffvC6hy7fzsbw3zze
OXOEVEewmHGW6Wel/rV0WXYNIITrr+m2XfttwlijHBoYh8fcUxRc4ZVyoO7f6W404wjUkBAHJlTC
J3RvJqtOFPQwtPlvxjYB2wt8Xg2/q0RXEYQ41/AUNn4NgFtvDXSnDAOP2iO8CPsluhxGeasYLKbP
JLg3yDsqvH2J/yFHLOvWNDhhdmMYX1rmrY0WIXeMGokdmEfHAUzebb/pW1V8a+obDstNQ9a3CesK
VRCvVM1f7JWvkfuIKA2Sbwtzigs9GpYn4eRK9ApQl/jzwjg3cu/aJ1FDMJ7EtucZRlab8s6lV2eE
GGNn29LYzIze4YwNJerQU9i+6OzYVxssGW559hA7Bx2eB/+ZjmStp91oFjunfWJbIIovi88mRvA+
8M8KRF7CIp0bJevEAoaY4lVLmWsMb3l1zRQ1ku7XKOoPabEEwbJHsL/CmTZEkNhqvo+63AbNcYY/
PDNgiUtnW/rYbgYyfAN+QT68vERizkXv5kj+a/LCTsTCsMbbBzwSAI04E9nDIISNUTOSOWD5/V8e
n0yz2vYsmCeE93kGcwBjAkA3SxITko0I8lKHvIHo3LjPdXXQcHhUAuG3FE+6KDCakedEmZ2DuQ/F
wUTlMrroCqzpZhkd7lu00O14iSYQI/xYJtacLz0GBwzKW5tLm1zLxAjWbsgXGkYgiWfgWd0ryKGN
kSB6FpLL3R+u1NQPjsslT7KVuW8jl5X169R8JP6V3eRScL6a7riOHfzaoBFygOWmg98Hk5JJ4A/e
Be5qtRrG+ZO0kuNUkOfEJiRMg8fEvWTh/f94IOQcxtwQbSw2dv3uzGgSqH9D/1QwnbcjPtuxu6Zs
80px76LHsn4E42IThUPuJYrCo0dQQYB7NcXswxJ1h3xwzeCRR/DsAuUHPOD23oXCALZufmHITwYT
FBT3WUSgy2ZQeqMIQacG27LsCMiwEXmNWxU139Fs8AEd0UCYIHfUWBBtxSWJOwFOezrwkrkXz3Pj
NW4LInD66OwFOYP3vGmvY5ksuSmDuqrcICUry//gA/1LwrTfFEugdFygvjMQJZEdAmkjHhixBVaH
49bhqI3FAqY3X3Xj3sYBSFIdkpkSQBNsWe74bZxsDXT7Guerpc0dYtll3y9P5hj+w+NNqiRbFZ07
i6jk6IrokKJwCDrSRiHWvJhuQCCeGReP8wjswUiOnd/tRDBQUooBXuSsH8d54k1S+FIDNZED4CHB
7JP5lLo5Lo+iITfQrstNVxifDHf2lcuUd1rkAJNHwljkU2wSQm56bP616eA8qwu8XoBemKjZ4aFY
+krDPtmWe4zt6cuYmH75xGt3jvjycb4ikaPsYpBWcGnjFRlxouQ1GFb7aFecWEW2jsVXD8PZ6sO1
g5y5or/FMkT8aO3cWFY+2lXwMY4RexvZb3LHjGEuxPB3DSTA87LMHqYfyaxyjZ1w2g7B8MNQ9S2Q
8juMJ9J48R2t5WL9mtHSZcg7cW8xVUZwcE1D8Ui7Z33zMJCDnpMnFqn2s+k82Bm4z4KGtM0BsQla
IFLQdLBURqCkFGoM9sj5DKM8Ey0CaOOtgRbPgiZp/EsVmz+sSHctnayPCqoU9o/gYBiS5LXxDC4J
vB0EoQiLSQ3GmDF0DzHKcceHHYFiNpWoI+EdlvI+EgOGLn3tCrSHoIFikzhqg4Jrjq5uIU5df0uw
LYiaF3ZxDlm9yWGHhF6PzcsYoszHReWzRzF+Y5K2DS/fM2j/0soENw3EbBt08hmIns2IT++kdCAa
pmvf48mUA7lxvv4IQ3/bQ5NDGG2zgESeiwTKJy/CSVNE0dOtd/1nGxJ/XLgXI6c3ZuYd53f8Foch
Gx9Ko6daHHEYjVfaqnWi2pPtvpqQN1B6krFACAOql4QmHuMe1YjDMoqmK/jMmuqQi3hXTfWbyzIw
50ocl8V6Kw5ge3CxMVgHkZnSAratvxlqTEh5SKpYjCLWXhfMks1gZMLzQtYS1WC3tqNknxH7QntI
1TKcO15a0E1b7W0Mvg1p+5upfev1s47usAYCPMu0hmH56I6nKbnZ7UWBm86BT1VMKwkzmvDHTixu
WbNuITfsGqTmGRodi2HjCEE8CiDVo2lOod96sKZdBly9+KphZTRvFsq40Gs3veVtmiG/zBSMufG9
UCGlh7ByOKVMwXs4iXYBKB8VY1sOu4kwGGYAp1p9DYbeeOGX13IsYOEds985oUBMwxX9n8UohmwJ
GiKUFB2cvhhFQ+FOn2Cf9oKUzW4xe2DKKiveVbVNVEYADghSvcyOFlk/Nh9swmER0wExzC2NLbah
Z2BMPLtz/J6b+rHATLS80eWMlREHbyPLA0/iQZnda4ml2mUjXPjDHsn6SU6/NZTwvvkPyfyDB9J2
rqHANASasg9u8UtnHQwkZK9WzTFkjhsyZVZJyUtj7y0U943tP9XBYlqZ65sAyKS/p+S9GfB/a3k1
EjyPj5JHLWk9pNviPHafWfIYQ8hGlPmQuu0miDT/GG5fr98XqQkuWa9dnH8OSxAwM5gOulXnBm9R
y20tROnwKVNQenL4VQ7J0GPVQgWOopMQ9S7Szt+Q5qgkzXPqJ29tTeZojnMxCznbGrub1x3K1NEW
zJkhyT3MFI7VRLnEWcosbTgC5njRtXepUTjEDLZSAO1Bl+/FmP7nQ87kIPef/8fReW1HimxB9ItY
C0/yqvJOJankX1iSWoLEk/j8+tnM453uK1MNaU5E7Mij6UG08hpHnb1KiEsYWI3wOZuXpLE4KDsG
a4C5McmcJ8xmzbxCOxo22oO8lsxHh7N/hw3L8WrS08ZXCJ+FuRBHHykbExhGfgImyclJyh0qE6ft
rDxmBqKvjR0W1w6ZcjvvLyR3vZWf4eaJHThZrllTKkCfRTi5x2HZWoWNJz+rjX+xNe7drjtmlGWB
RxIYNJBiZJO8kXP8riN3gYV8+jYjkkkHbzm8ztVgiYiaLBgiHkpl6ZQR659NapfuMIWxtBMMrmeS
FHuvVJ+NB0/Tmfk7eUzgHDNREf3V8XhUvYcDmzV3pPdHxvO+BQrfl86rV8TXJiHeGfnfndMdRVu9
ZNXwBVRvOvRdRA+u2Vyr+stgsFt5I//kGByJkxKjLBmeVdDkR/taZvSaWYS84vmeyN2twuzj5TS8
1/Y2qJNVO01PMf/45BvXUcoh0hTge+uFkG/ha7OcdIcatE26elu77Jm59WiLtifOwxQ/T3Af5E35
aeewCVr3pCZKBtJkfKoZSoH9ja+e7zzjeTtZkIicuLwMTb2M/hDaIFWYjNariMROaj90vU/6w9gg
3B2NuPrraFwIRbwzedFTnJSM7hnpJRHqOI+yQeJB7pDpwE0GBcXeDRlLvyFNLopf7fdfNVBQmY2U
tEW6BvsOsblBVuo7+WE6gKgVK3SYPjR9iLCZ62njWfnNAvzx2AwY/s2OiqMidZqDYffbIpuRJ/vq
LXHY3VK1rQi7ripzCVB5sHLr5UCfd/0H9jTMf5hYdxDNzs0YEqXNviMDKH6Cz0tnVLU6SgeXXHL9
cut2FxuUGhiR+zBHYHXhGR5H2g23mlweUWKKFKvm2g7WxLXNnvmq+D7bhIN441trMrhE1OEyzYbB
LdBlUsxzl3bnUhWfs5sciNSjxYzvIYJiFLdveUbPuoExkGzT0SvSAY0gZG0ydiqgEzSKCdD3wvnz
PecqHfWAL8F94ws8BTlrwFjUT9YE8ishycnMdfEkFlZOUwIZ6KHJNqU9lHtmOt+0RF7yuvhnJ/XJ
ju2LY83uOg+tbCdwb6Zd8UZG5tgFwTK5W7b94Q8LHNEM+8OfDOwH/rnqUGumOtoS5d8Sn1trdFdf
eKepxhmtoBgb1X2hvT9zCB7bITq2dvMhbE6/RtLaIOK5Zo2j8cbasRNqBD+VHCMgn65ZvCrR8gCk
S32EvDel/HKKmUGpv7YoxjBS/zDk7S43mfYFEXELL32fBz7BvHRxtwsnuOvj5h86NYHiRXmxHpTV
q/ugkZew93eBaX+CHSmIIqWf+JCOU1yvDddakNB3Q0TIJn4RA6WbIUbRpkp3eH/W7ZDtJdjnsML4
T4Fq1cwfOKvWRRS92s5SqCCOFHESsnaZFqQRkkLBbCZSxjpJ7DMVfTfgkvbKV+G6qOmw6VkJwf8+
4B280EWJ5sI5b6jhL6SV3uch97fKAkvPYcFJs1Mb5iM8+eJparv7GVC64S9hthJmb9i222ryWaVa
DNVSmn9BR7aiRi7sZ4Owm2FSemBB5ga5iMPWZ0Wu/e4R9e2s8/lphhc99RLwZXqTVXqZk/YYDPiN
wdhxakfhCebwPkncF8gKNKT31q1IhvvehLXuupvKTfZ94HP6qFdWKC/KpMpojE30EIhZHEnlpxco
7EVsfTJl/OjUeAab2cKvkBF30dZ9N9aXPJL5mkghIKbQ4chvC7nGHkpFiOPORx0Y/4xeKIgN3cMY
BvwYNnQ2AlTpIPkcqubsSu66tqYrZCC/jwP5przx1RlpqKhgH6+wAn6RnbsAWL34abf0iPbfLgZ7
1Ff9mvnNe4mEXSU0ZcAdeZSuxCZjrbsa1T63/VMfVtbGYlWFB4c5fhIpNsk0+zE92kM8Z9zENVmt
zCwuRtfjkUTZwllAYMItPXsDOo7rQPM+4iNjqo1YZ8w/cR0cJQ0NNDDOCo3XybZjvjSncptIS/8F
52qzUcwDcPFkDLzNL1C0tA14cfeibIbp+Mb5PRSQG6tCq5p7urIqRbLMMN6TQrECzfpctxhOecXu
Skh18BpRcR0nUTvehRdZc26yGDkgbWTXyZ0emomzV+W1wcp3hgN0RpJjxp6F7yCEetQRdCuBtAv2
aanW4eM6+FnAfQCj48bLSw4CBBG3PaAQdoDupGa6w51pbeElX/mzd1RGFm9anZprgk9LJU38NEWB
pLypZw6K/ORgzdjgtoTvw7vm+QpLb0ixS9c9JzLgTB6ALOBylkJExh/hPdm0KHsG17EWCfquK+Jd
NyKJk2zhIOlz/Ir5HknMPNSKmAjTp+vcmSMCuazGF2/EB813fPcUah2GiV1k0nmV9DMO7741L2lc
0HmVmu5NO5Aqs2VuxcAoesCXzQlG/iruiJlwACbXF/YB+s0lwEJHt+AKQAmWfDc7LfNtFRrlAi18
T3Xb8QuWbyJBFpMu1dGhrYudH03EaOMQatboQ9Qwh1e30uz8A30N8YBGy9l+zIHWmeeoL/bC6gO0
da6wkQfREfEuJYJciaucyvlPl2P9FA/GzpUjSCg9/rMkwOAEkkmhU9YTPhhrnG4TC1fbkO93YrZV
u04vNbaQVwg8LOdjwIPoav6MqoQ4kS7W7/TFM52XCWgGMh3eQc8q/qYUhosFL46XCr0uNpAIwrGh
06NASKRVIN6pga7qCvnDZDu684YCArX1oUIqb4ICWuSkxFsoupeyInxDHuXcVQVkRoJ+JBFO2h13
llc+B5ba5Xn0nPnzs1vq+3iongYySy5U2qKaP4DQXRvP2xrEZO6sEZE9MMSm8QGZRg15zUA8xm20
78pqW5rJbXYXhEqGPzIV94qkcxFypoI+vh0nxXLEntdwzyNu8Adb1Vg5Ir7W9H9HA1vzqLM9IAXc
NiOz/Uwc4i4/lRYEBARoNpc83SbNopUs8eUpNgLC/iGjPmpvZz78MKO7bFhSJr1zj430ITTGH5UU
JRMH72pWAaZSbo8AQrIfake5rDJ2aHrrFIADE6QzwBtrhmbRduqhG7tcThzWHdLsf5KdhlxJ8e3j
bU6j6MMZqTYUbcoiHPy2Ql2Bj74AR+dY5p79iFysLBltxvU1y8CQDOJhmunyAmhPV6GN755nj7QM
FgQLTOUkFcN422X9KxysCPVIV1OMchmZeFCFwSvftjUTymynUpPzSzrgkSoSFI+cG6Azh3vU3YM3
JxeVD0+W8Eh5cTJHiqDmhcYfXHmPjUvSsMqLvZtTDuoP8wW/bgke2rxJUIq+PRxA/T+Uev5pyvmd
IzOfDDYilPgxouOiAOVZzrSxJsapZrnhfOoZ44NJbvid9oP41oMO3qulOyBskE+k1BXHaeqXt5MF
ERumc3F2rOw2F056X8pMraoesagTOadtgM1AJBEaenfjM0Zh2eHORyiSs2LIjqMNRaqmSXdRa+LQ
L7480ljkiVuu+7X5i9UdhcCj9aMdGdtNau95XnUbrMA/Qwcj25EKLMhD3jH7M+kDbWt1CGvxPiYm
ALMc/y2k1r3fcBVikrlqG/TN3gpvaUsqSWI2ucvy6dzocUn75/hOw48wCdhn/O3k4qHJW7hBelmb
aSZHGhJvthM86GXRMqx/zKEeakGvSJ2EwHnVyHeQwxPJ+VNqjE9RaZ4i17tnTP8ZT+YLhzpWNsJf
vY2qp6HLRWTJ72pyMGBEvG/dUc8Bo/UCGuQfad1XVXIEKaiaGpX1BtcEHSWmEkRE7R+0EGadwCIT
YE6Ze5yH4TsJhLdhk+r3GJ3XI7WVvKUgxnDmbgxAXUPcByy2SGPsC+1dbBEYaO2OGfro4BahECJd
G10N2cxtzmVTnmQICMJjWsrpFiZSObufBbezTQvAhhl/ygWGa1XTLI1EPm7aQcyfUUExKH/ehIJi
G+HtVIjDDT7jB7vNe8pvDh3mBUrCvQtjz7DtcT+VbLVg87djyjgy4RXqZ3b3SYAeKF8snVHiBnWv
qIN73+NyjB2YC+RzFPUssfS0SPUMCoNwms3UJzYeeu55qd1fzFx8WnACkISKowN4ae1G1pNTmo+1
49JdMddY3XF6R7N68LPs7I3mr55jpgwmLl2AOBbSn44p6Mv8Q9C6qCTzS874nZMvw5dUz9cgcG9j
v1QaGNEvkzFm/2Qc/c7/FN244TPYZQL+jiseWAJgxttEBxsr3qbm3J1xUz9ODYLehF9iw0yaWiwl
jVPfMdoIBfHVhgHStrOxZyEV1rtC6+eMty8P8T70KWHB2J+vzK882GcAszKFEckpsDr5jtndmVDv
d7ai+kSF0VtqGAhKIV6Ojuch8n2SH3a+82mxjcdpxxZ2UJnaDYbFHcXSX2IMTq548hKOzqX0PwcK
TNaC12XvwkLkILUsfDXQQhOdL/clPV4AFuL0GBFO5IjFyG3oSHa4JjtLkmvjCAgQcApk55xA3BTA
IEsSksYz5uFT5zbBc5eoCfcXy+2Al4YzaG0yySww6NtOuJpMbCrGuFSLKYQVIuA8WYsaGv6UnhOt
DPyHdu3SBTC+K8ssMGOrXzRuQm3k+qsMQ5uMTwUPwypxmOi2PfF9G5yJw/utWJhXRsyFNMr9j4zC
6hVQ00MCTZQSND40D1MUrzk1HjL2tjaWJj7GesUhBpsBDpE1tmD4rCpzjh1O39xs/0He+We6+UKv
v6mYRnD+7tZV/TZlvqIklWvtUugwjJvZYvHNnJulMRKMdfTPzjnIGvkCTxPRTky4AoDSlgQRcR0I
uYjELomRZFzahloXTzGuMpf9uPM1RjcDHtNEiyEa9sJZWhg29ZbGZ3yD5QKwsqcnHVKYNHnP6QzY
xI54C1PgdqDLIKqWe+k6D4mSm3q0n8q+/sGvfIQfi1+sLj/bFgo8j99fqlBMyPlFlPbpLNyXA3zD
RFjlvm6zV7J8x7Dp3mJn+u173uzMC29g/q/F2FKCJBPsLEqvvOF/dCJHvLapnhv4jDLrth4K6yRR
W0kpQIMR1Ra18q+ltZmfkXsytUWSo6xJLx9M+31Vm6jR7MObaKx/Snb7lUTNfyqK6SzzoATxBaYW
pMIPoO5nMo5/IHC++5HuCqtzDo3pQ5qGsqTT+hKO1T5Jyy2Xca6hnXdfmgGkibCrL40XqcckMS8Q
sq5FomB9xurALrUGLMrwjK9NhOjWdTh4ZykXfP6PtI1oUwnnEGCBRs8weeJF+y/k2jlPmBb9HqW/
nLiwUxqmumTAgJMt2aS3IL70o31ijMMB3eR3iGgYh/hf7/PRX5Aj4YlRp30QFDCs515R4ZgV3jlz
J1b/IHxKwSDcDYI1aCKh1EJXujf8stk5HpZOx7JeRdA8ztnMGJwqcfB1PBoaPY6oqftjuOFTjFzS
De4RfAdzcZxl+yW/pBltb4sIeTDEzuhWgAdlxkTEBp0GN8suOuqurLdZOZ9iwBaVN95VGMZHbTQW
Q82622aIGHcyrb60IBvHtR1DJ4HUeHwypuw1SDDj1eLgcKjWImHKDwMkjZtn6emdZ/Zf0rW/Zqoi
UI895vnuTzolTxiAnmizeKvL4QTqgq7oxFyJDKZkShvvrDcdAbOML5vQ96i1twsLuW5qjvn5QCxI
DfKp92yiiiUAEY8ilIbq6HkXRKgO9jAzJSeiGAbeVY3VVzckUNhi7kZ6RMODT9Wn+lVMNrgPuCFk
J94XcFvhRJukCHeZ1K9plD0FCc1X5bcwMB17wUln6XVmjDkGNPT00Fwn/xZDgQSHddcPAZsjDY25
xgIc7lre0KjuPk1awqXtLguhXCEOYpahaapmi0RoTucAaRFbUtwh2P+Y4xcRLY6c3cFoyY0C0yWE
cmTzoCWzumO1u1TFfE1nmylq/aYlY/GC7QeBvamKfe201Jf3n0Kk51BnTzUlVlHgHT1pbjqa1fOs
PPWUFHDQOORUeKjGfstQYdso25hMgymrbX+l/s0gbKOkPYaMdeuUZjPKgOdFkM5y2tPQzna1sLZV
ybXNFv5Tb+ERsMvhMBvJNdLxW1JRQcQS3RQ0CLdLgNs5pgOHfNNaGsLNbVP9WdVXBcm0irPLmOEB
a5uUN5AndVNVwSUM7G3aWz8zwNWAs5sIuN82lqIdNKIRhxtsm//1wt1XScY4axnxv3LTuOtq9ynH
mFWhT0j9GDI4iRqafnlAiTY8NG2/9cWwr7pp01Y+md0ZQ6m7akb7Za6mdV0M+droyW4sheRO90JV
25uU89WS4UsVy0uEzZvl9z6krBvJN+GC3byn6VHIetNU8y1KwuJAVwKy7cwgu89pOKg7akm93rr2
ap72acF9zJnYEjMotra3tQbkL6vV94aNWmNSvD0l+rugZs7GiAKKCYOmStQqks03a+y9DhlPtBOf
QxDMf2k+/XpJkIP4MkAhpZSqNBKzfQELKYaGfenQEA4OYUTyEjmtACGYgGaqHhkjh9tsGC6GJz51
XagV+Z8nURAtt/EeRnn1OFd47mNKRjlMuuybSCqGA1lDecU6iKFq6la/8zh89RAH6HLYcrPCIz4T
fIQpSTtP6pr7zky3iA7bqUg3fopvDPb5hYIugIAKxELNIA0tl6ttd9eb9THE2OchHvV+cUrz6Cyi
4gBd+eRUNMKBm7J78BcOcNtessbKkv6V1KvXcOqxBhPwkJDLiVDH76CX2VZN32ZYbvA3XRR5Cl+a
xZvNlNo85y7DhohWihmmeyhLsmkNyZbSWmWEsp+XVVgzvbyzfdCU7szhZXYEjqrpxeasoyzslLo4
cgG4LvOyNCBqNoUBOaF2y5ni2BpQiRC/OgcPWNoA1/Z0a67TiTFe1vL/4CDWgRWsJe6PRbuwI5Na
YkvZl2zi+qSYtzQOxVI5xkyDnZwgh3cC4M7Sa0aEibh74gcc5LkGoBbrkU+YQuepPPjcOiaDxk21
dKi7L9bsv0S+fcpb7AI6REfVlVpjG0DHcobdkFE3i6MAIdNr6Irzq2HvdOqPaO52rks8CY3Jbmhv
Ybqdh2a4LzwoED2lEVotkQr0LenbV9UFt0QjBkWNPiBk7GEecDdhtI7uGvXOaUh1uRF+iMZkF78w
L1a9j7iYzq8mfo7OSOK1i0NGKtD4+I1QVldBBNRf6i2Iv4uO2oeALuDA1V+IUntLVK9QwHuSxepg
j+lzJ7pfkFb4vk3qrUrcrDxO7OBYF/1TmbICmv13PnEEr3vnlmm4w5PzNybJR4jb3C+8Hec7yukz
VazNOWTnoC09Go6tA3Oy8p+ViSLUD++WD/HCbe2XWE9nx5HQkYLD0jPWBb26a+mnwC1oXdpSCX6M
xU/m0BMoG+Nqih67fVx9RJnzE7fJotkuLYd18MTEJ1q1VrsjiMeFIwPx6ugHxyyfwLd9VxW/VsNI
ZeMP2Ge4QtzCoHrs2qzYjqX/NABEQCMo4yv9XkfHYTkOJBQ2UhSuK8nXUQuFXlp+zyr/NUJ+/jQk
Cg+9l9jgIiNWabsu/WSXtfMGBQacVnbzGJ4YOfbXCQfiWBBE+GuX25AbqncPudVP5pNZNLeu5TTI
HfjRhULWQZS2bQOWeEaOK5v3TTpsyTQcW7+5x+t8o3RpOyRcTfGxIBXoDbVazE3qXR0MZ87GWC2L
okTwydcZMMCJU/iqV+ByE2cVIEOlQ3NsE1Y5Emr7KamOQaWfatd6T63h4vKXphAZt3E/Gv4tKz9E
WI0e06y4JsRq9Dh+6olypt6jiJYEr4tJIHzkrvox5u7W7PAXzgrTQY86n9ruzVxigV771it/k7dk
xylSxHlB6MvJOPjaJ2k72BqZBiexe4+w+2rH1YMjvPeY/xbatK9PTAGxTWfRtAMe/ZOP4RE8wIMV
J4TumrNh5y8aWJkRGU8VztlgRliYiiND573vjQ9DOTxFntoDHT06dNLUMSsHnpupo0jDiIvDPI6H
lIFV2NvsE7QTjvbNc0vMHj3DhO7Y1y7FKcnRSPBNmOqpFdiCC+OL3qiPmqGDSdOADzAS2Tpa9n/U
Ri/74NByq4f8wRrjWzbCHOnd4qEry3WSUTaI65Aau98uBEzrtQ70rcVyapkwG9kaLKZmuJV9+vFm
uoSZaeEh6YDkBtkH4R5CmkPH24SRAE5alY47xYNTaP8cW8ElieYHxydf5QV/cR7+9EgdyO3eoz+g
F1Hc4GI8yVxOW+QCQ/PSVEAYq5AKM9OhFzw+IwIu3dj/jHp6tDC9UkVy0j0/gR7jdYVTromnpdhx
k2SEE3wJNwV2wWGoo3PO93TjCG1veoR0vWuIx5eCwcgQ7XQ23dwIAWFo68PYBZe+dC/gG79S9LeQ
e3blyJPhtGfoc8ZSgYOlZKTGONkHA8WYot5FmfHsmDwyMe24kgQY0JK7kVnjXcYmFXONwbgfskem
lKpXG68zgKHpeQAdHz3jffZ2VgwNKevIY1iN9u/kmBwmbAMREXZFCpp4XCuORBElE4viVQco6mFI
wwp2frpykEPJ3kUZwxuIVI3bWwgaFCAMhn5DPj3NFaOodEQFm8716GznfH6bTPdNTOkDU511Isfz
rMaNWYLqcoppPdGAx1HsEsySmzsXPoy1sFsFnX3gnbIFWadS99XrlrmCxF8UAvPcVLkHZnNgFLSu
CldeoYLVC7rRHtapJz/AF1TrWczqiscipgcK44Jj44f08b+fAtgFKxPr9oOG93FmRLEEvqb0A2+t
+LErzOSadfs37KSNlGyTdcn9QazjMZ0/hE8GzO4Fi0cdLHHcwmkhbOjO2WiXBd6rifEHKWOlMhPe
EQCZfx3NwHyL3STKl7SxOGmIsGuKx4JNDXQENxVvQexZxBOG+eaXqPeUmPseY23iNNh7Z5iBnOw1
t6eQHBv389Zh9KOMFcS9VZNNr2Qvtg2+0YSAvdl1VyEfLQq9e9+8mthHtVMfzJDo4/ieV0gPPXMU
ieHHXfqTgIbz36YI1s/Y3IUSPQbfNygKdqDobgRkuTixubphGQvbDy40WLLdPdFi9H57qxte2I4J
BAaMovBXJTPecDDv+oIxX+is6Tm8lhSO+2a4Curi1YipRiMr4ebFYYAL7PAO98bIucs7pf70WYwA
pFr3YeANi4OXWsRH2SDbjayXUGYpEdzO3V+b6U0JHgL9DC0i3VlMpbqIYuvhmzV873GMbdkn8/bT
w7eQh68wLLdmBWLLc16wZK3bsPvV1nyu3eIxrsnkabmhbetGR916GZaR+t97fc/kP740419tyn1r
dcBEppWlLthXVp6mbqKiO70KOU0ilN9hDjvN1C1j0rwT0UjbD4Dp2l+J9AbBhEkf/aN1tXEk4Tov
POPFXCE4YTWbsottFC9e03rHaGBDMcwgPRHl3qbp/J4BtX0Zcqpb69pcDC7EB4kuMEEmNNzN88Wu
9MV1mlMqQQuMmFp5Hp30VvvYg538zcUOAIsyS+kXTYoLvqh+FyWmydMTc9VDrsBMNrWPAqcdg/b8
e5T5bwiMCAzPhABtc+AnhH03TnSwwbEwbmnTD996KBLk+eE0lvKgfXdeWFz9Bs/mlWs8b+vykfgg
t4DrqmeVNOMXtXNfdjv82FNwUwr8bNKjdcwxMTYssv7o/jLmJNQ1gE2wTPrmfG65VkXgOQi6/LmJ
82ZnDxCpEnopllyciIYbEsoh8KhgU6LDeSmEP9yHRpg84wYxPsU4+kezL14bx8vehYGjhK23gnFN
4ZIubWCqtu9sfBZ9x0ybdZHU/rHrqh/Krp5so8ZrIrz8kMrJf0HT/tUeBcdmHtItAUyOgtBzl9CB
1lYAAEhLlUcmweNJcQw/1EVZAlUHk4P4438a45AxUo2jeKUXwjDbZIoZnsx/PU/gp2tvYqwZwbfH
x/BdSYrhYQuc2DfrFeS6vyou/DfuEXz1vBLnXuifXE5/siKzLOqX0qG2iuUBe9rEeZZXcWdg3dsX
U2986Cbx9r5sWoq2su4imnZ8VElIZXJvy1WlmNmnNltjVc14y+LwJ4fDXlLAwF2EQ8XMOJv2gdwH
RVi5pIN801MPJZUmVwcwM8Q+rndJBfqnHiZ5ofVF7mIffpCbHZtKM3NoFsiYX1rzVyHKX7O2vGvW
K3VOIZ+OjutgP8iKP+GMrFaTpRAMHZz7zYAm58SEJXwLO6dOefI9DwuKbuIlZoEPp2os3BkjbZNQ
jhlPVdXJ55+N7RC1rNKsGEGVYJqYZbulHaxHKgvRSq202WLntkmGW+0LOou/oZyRToBGMSwOwyIh
uhm7V924cGOd8GBFVr0pAyt5Sju7PwQh1W4MeW+gEQ94sMAp8Ge8kU3y0urxo6cZd9tFtvXgmcQE
XXAgHEeHfpOGbU8Gze1PKi2Ae1htMV9iwMTbZE5OBKpxpMCXmBiN6Yuo3W6NTfYrMLz8fg5MwLiJ
mb6I0JM8Xl1KSZ391iwM8V6r+V3pXMHYY7kEVYA3KdIDMK+RgwHL+8VqcZHlJlf32cGgOoU8QHUC
uNuLTk5bUEza5WR6e+cZji8yZ+MqEh5UcFMx3H511Avvy5nJwhxEzrPQJMKgbmoGjOFT0i1iTwij
06RB6mBplB134lJnGXOwwne0LJnEJRrGP8rGmkLNPRACEKu7hNDWWpUWg7WxtQhswNRX1ngz8ZPM
q0L03b8owA0DPahcYtCKYL/dPMccDfelkdSbPM2/AwW70hZUk/YZ598+aIJNYhfyjrzzzLCOS6Mf
N3g68E3uutopLvUskq2wWg8/XPUZw54FYC8oYNIDS3JScEQP1XD1G4aE2mvlxszy+BZCW9xYE32Z
0sAtKygygOxvrDPfC++U2X34XXkNSwZ4pU02HlBJvw/s0YGM6fonK7eKXWbhiosCqv7sRmDNkSlM
8wYVQk50/g6Z99m5sbNPW928F7rs8Sqrj8CHtNl0p6HI0b8y3kwrPA9j82E4jPvzGE2wMkggZ/Cg
DsKiJbKljZZAH0gfhmtXowTvi1/pL9CQw0fAZXfIz6A/6/65w160z+v0gH+L6xGBdMBiMEZE3D+N
Gkcxg6hfPIfvdaPeHUM8c1W9IRjYdxWzHczxIKGGucb5nfk5YZv0MjoLDLiP1Q/UTUCxQkLh6xeu
gZr1Orc5k7blRKfoAH4wivJm6wIzYTRhOFuXrwe6iBtvT2ujKcjtqoTwyZCL4+Dm1Ckux2cc5XdV
oeTZxYl9x1XQ+7YjB5rO3MIN0FT/QMqyN9ioEFKtDvlheuNTutQOVtLBxmcfFi6hoarACeq24T/f
oJg3spZNUTCT17PXHMNO41bJUnkkJ/7JshHdmQ0/HeQ6471lTybUXq6cKSHcVVcrOpFuKCGvDRiQ
leDZBkAwf3ABRPwt54/OqPxNPDNWkYyhjnHC/cN2uPUWS49hzpQ6ZN6ycieIG7Okz9aEZLvRpXhk
pmluYxo4eCJdtEvlHKrAKTbGxMbDlMrHDWZxyq6oN0qwEtBrRBZFiNdBjnrvuO6BMxhPSTffY7Wo
yStDrKxbjYJXgTJv+wfcT2fJ8XyH473fdyn+T+HHiqfCNbZRwWmOQgzOoulYANDmpBSa0tqyZnhn
zwBV17WhADSgY/dQVlF1zuLB3lVTH4Boz7EW1PWcn0JMOYdcEuBNTRunn8EfBFOAxDYm/mtPuJ+c
qBfumbRNNJr5yGOU/i5o6aDaBh4hNFUVhEpwVmyH0IuOga70JjZTJGLLPAUipOAznGKyOgnWAdzs
1jI3/vbGxU8eZz9WjmLGGjVsLFU4W0+08w6WM//kbsSgMXOwuZLO4NmQPUxuj+ChzWAnD6YHn7wK
FJ8SAa4vQIVlpuve58LxfmuvaA54XzuwgS5BrUwXa66t5CGm0cWzFOYHXc/yyYr0v7pPiRXiFn0e
B508+mbDxqSWq1bSRyarBS5hKJBy13DT4tRPqqIxTM7pIdVbgYRxSsHM8O5OdP5WTTldurj3/hy3
+7HsNNmlbQSzhp6XO3qWYXvCX+NyYwnE1zQ/QTvlPFzyP1OJk4kSLLWZRcbEzs7G5Ji1dLf6TeFu
a4hfdykFMBsiFfLFr1vwjNSQYQEPX5PEodMK8IPNNW4xBs15tDMyMPmqnanGYCWh92xrFvBwJbsF
l8f0re0reObVQKSvxNtJaPRjaEwawo3AexlsgQodmkyEufTdiaCWnNBAXfWAA3XUfFECx82w6Yg8
+DG+/zpWG79xqjVQTsrXhqo/WmP44dfR8OXU1NII2//nISVTAOLdzFi8zyCc7jjBvWBP9gCZQd10
powtBQP5hYpYRmjUDN1NPflqVG1nT7rNuHZx82st5OfCE+mB7/XYx/KRzkiUGxfVzyZKf+Ma2m79
PNnTV/ctBOO0YQCQkToWMMI84UUhOxwPVv4ni3g6uGV08xjZAixCNHCBz1OVNY83OkAB4AJwOhTR
RKZbAFOoZxMPSmDfD233XpoWJLEBqE8JvoKH5NuXIyoTF1icfO6Mzt2Ua2zcr0JPC6i9GfFWOJhT
J5R8GuAU5Ah7Wc/S+GUOxZGR2oglLK33qqCIrQpZGILKv5/Y4IuSjMo8EWOoVJOwGmOhwGaD1J33
2zmLH7Mw+ImoLcWHoCEYZxEraWORz/LFtvqPozNZkhTXgugXYQaSALGNOSLnObM2WI7Mk5j5+j70
4m36mXV1RQRC16/7cVU2J5T0as+gDr5U0bbWDeGjq50QIYSexMn4JW+0kQYeMY/vndPeU7rqougp
fZ4Wyo2ygkRWQypwZ3yCeLmssRtP3AUrHVr70p0APsrW+B86WZBqiyy6BhPMMwt87rVyTUctkn5Z
xkZt5skM12VZ8mhGpXmniACWRzhOl5pv7kPgUFpYsvLiCyM29F3FDdPuq+qpcuGdUFOJo2mKroDz
Kc6kksW8CbFVyvCqNMvFZev+tmDNBuTQMv64P8TdKDDv7FsODAo+FFm1HEtky3uV2xRKJw3Dc/Bs
h4yMuUpqtlqgkQSxkRU0W15ilXzZc549TAuZY2H6JwzbEI96GzVMFs/ZAOg6ESM8nzG0WXLEyT8p
x/CAIMHCaY3pZnUekMcEqpJ5cf7qI8TR3DXuZme8YQD8ckIW6AlvPcA6q0YwTKRw6im8FGVekY7y
7tI8+1aSq40/NYh6KUW/2zYyAld3jCpQ1TXTtc2ry4JUthWp63/DCflntIOjcn5E9jMnJfNpl8eE
pDkPlttmbL+aPP4o+jl6iMuO5hunvynS7jt1xXOZxH+2Ken+gfgWEt/ZBl1P0if5cTrvqcvtB5qW
DBjw4paL9+o45wtjMXVXYG45o/XyE7O9A4tyFkJFE1CLXLsXL/K+efFER+LiWOS4jO3CAHZEm0+v
PUp6EC/3wndugO8TnB5hYlTuaz3476UP+mbO61u8MDeeP+KmxvZMyxzubOP7tApYITy3MC8/wR1f
Q+AZT4lpvF8xqPHM/9Qmnicqs3mRgDOQUj24qXiwonw4lnNp4JDZBO3dgjIh2hGYbtm6oLiY+hQ6
XQAyaKrKCzQG72zNlj7NS00Vr7VkJFdD7NxEJbPjjM88RabadlYJrkMIQs7OhDbjEG5QdTBdnGr6
qCrvH5rFXyJodVwRLULE1t3AzdbtVqBritmB15rY/2+Vpqv0aLk4O9ycDUuUeiXJZPJH9tC/ZwXR
TSJe4xw86Fnf8mGFO1b7q3Ew+Amq9vI/FDdxqkePBjdWk0AEhqT9xIgSbyfTpafFUNGU+T9+SQWI
kBEJsblp7i3bsA8VKCt57T5Za/FnYlws4nTWnXFoO498ywwywo1PNBedYnj924HmDYz3Kb5wYffb
uRLLoZym6SnClcOaXSVbzOYoG9p6UDqwD/3UVo8poby5yptPbEjVS7KUeLnxu6DY0CMqogEWqQ6a
c4KNt9lAN05e7azXMI4tdSGo7HwGGewcV1e82rU/vwwjpqaNQ33iLvLa6TEkF7KxCjYTzKrsN22Q
Wkp5HE/TytIVHnBUz7P605TTToZcK58wcIi9SwZrt3IAdxZQZjIZWEvgvLENDDlcEqvAYhjPjXuP
uv1AemvCcU52O4hxZ5fsxzamssXvgt/rNh1bkj+wctnKNRIioBpUxudQhxZgcfqHAmlZMEgQ9r7n
qD26vet+Wk498TS396YjB4Oa2bLz8daaNU65VuMNCdIq4VTpy4X3lNsiHPND4/8HMVT681PGMEok
E4dsjIWfdrtyeGoMwDQmfwyaJuL7UJkYHiJahtg45jexoc3PniP7CW8oZRmRBb9mrgiTTqn16PUU
PadOwdlo2FjmS0xJOiGdA/tj9hm9T4CNSoEtq/7nlg6GvRQelCLJvKM6OmStBNwfXGFzRMOw9tUw
cLA02FkC9hEt1jPsg8HdHGSnUrZXyvZfu7IDGNjixxVq0cfUhkAAt5FPLgGb0LowcZi/mZZNle3G
ClWnWOfuwsMeYdwJ4o/bnNsueOIxpWk1Vde97MMjSrtzxO52u76gH4d4SHdjAYgS1u7L5OsGE2Dx
7vP07mSYeafRE8VF6PW4IYJNVKlCynXBwG504P34HkUvQ7WK5A5mnybAYp/p8conDUHFACayxk8j
1tegO12hfukK9a7hY9OKQikRfGbnxm3t8Fg3Sj2jj/J8KnVYJM7BiozqhWzS8pAk/YclkjfItvVW
ky5Bp+dQQP2x7qnbnQ6FQlbIkb42RZkxTlsCnrPoKZCNCIcIl7fd2MTLLmobQWMSqSHCMekmDKM/
y6PVQvqWf83jT2dBDNvRT4N3jcTMkoUOFuQRfdNCCiaWyJ9QyeUtDdkf8S3iYpuj/jpnB4IoUv5M
tX4MlXzq69RGZipykuupdeVGETKH6Cyc23TmLItfX82i+xwd18NHZJYTH2wPVTj+yhuC9ybqvuMm
q3dtOFGPyk7tvvea6lrqYCVMqPIqll57sjMblKmLISWznI6FiASgZbH+HpasP/ZNo1zUTte+Gju7
OGhRFEB3yvlQW3Pz3JLH3LeoFNuyZIysexC8KZa+RM5AkYKOLH2NRcPqC6qZprG4Unl3poTEpPiP
EnkthA+6IVZKPNRD74CTqZAKvYwLMAnN/iN0TPfgll611nAE+0ZCwyijamBvHuUnu/L8d2W5pGmE
se+q3Gov+G7L05S13bkET0S8b9TbgistbgZ8a33iBncmLvQWrdR/SlOrf/ZtVZxDSlKPbEeivWw8
Tb1oHr9wgeyPvI25quCat3EqdH33Pkv4dBmuSVgi4bBe3/AoqLY6hpXDVpfIzqlvkvXF02CEQMre
d1SYhV7ebu3F/JZtbB2MB7xkjpAoLcHHPa03VXLd+j410ypl8UtjCC6u51pN2G9IZgqKkHelid67
BixR5pL44j9BnVFHwEaUBKPyYiGemFTP5dr4kMzL6+BV92lu1dB33BAQQRtlR/ZjJD0EUsBQznv2
iO6uHKm5qjukwIIA6+zjKZ3zZqetLsTdGUQvwDEfZ+1+DiNmLgrzyDAQMoQaNDwMkz7PgOntRLfb
Tuo7UzOIjLreQQ7OXk1nBQ+hTwQo6kYMoLptOdBAsHaI1kfLdlbWKAYSfvnsSu22+coHbD2g3JGS
nDQ7RLw7IDERxCPo1B/yMbH2nW7jQ8HcvDKHEhAsYXPdLqJ68gZ3vu1oIHDx1TDwE1O1YLVMUkla
LEV9m+koeMpdZmmSglr+a1LFncKj+4UQBF7tP5K15pt3JIBCjcfnEA3015DBdtxnPSb4vUJyY9Z+
AHrTsfKaF8QdK8ifsYPGbEpb8kLHeibECYu07l8WusWOkijSKQynZxUtEnj0Uj4J0WawYigKOlbG
+j9RIk+8Sca9V9fRFeOaC7LECm9sgaUsCTJ3l/XDXUPib1uzGrjgRclOIWWKvEAGShATcrIhcvPG
6ezqtVWG1Jzl93z7uAU8i2+szlddB0PnXe6F4b6wQQn7JQh6K0WGdTtuCFFlkYFxeXoD4bGns1jv
JwIQqxMaZ187yn6wRrbY9EkkJ52OQOR4W8hfamb6166Tf6XW/Fr7pL+arHTVOxCpddAOuzbzxbbh
Ez1IK6Q9uCioqoMMgSAUd7R+RX59RxSJTHCHEZbLdUpgqomJusr4XNNpsLNLXoD8W9+SOM7ZZXj9
lQLhSkCrvsG+EW4sHdsX4WVwu1zHP4QOb93W7qjOTdGjgsB/ntRwrbTsfwvLj++K2dMvbVtAzLRa
B65KTnUtzsAY2xbMHDLW9BMnUxTvIyQ8zQdLvKEeOAsJWXlHpNoYvqR3S/2dd8gNfRoWE+5NXLcO
FJdOXilDACzJAqAdYf4wKEk6ncoeHHDRdqiTZyy6T6To2HqCJqB2I0/4qiybNkOjl+uoFu1GueY3
meo/EdTRNY31NzMVAk+4JuctF91874MVB8jRn6KsvQ0jgseK3ezebhVWpzlLWGAtei9UMG/Cwibo
62CkytHndqz/m1M+wcF32APuFmDMD7T9Wato7RQwnuzuErspo0EvLlMXvrCWgDCSpT5mH1oP+Vwe
8LN/CYXakHZ2dk4iDJWZ8N4YJnD3r/Qao6L63BWDs2lZwHJdDA5WC9ialsCB88AP94vRX3D5aeuW
aj+xSnlDEYqPym/bI5ErUnQ+Ursm1Fv5a6LNlO1HoKRF57klr7LY/4PLlR44ma/pL/7OCt85BUsP
bBJ8z1/thr/8TJlJ1Q0tB/HRGamN90z+2YSI5ww3NvGtpT/mcTqe+Fzqo0R+pGzOLU/8WEf0H3a4
4Kz01g8CdqQtRymuoHknKWPYFR6MiXYGwK0gdbuyOcAvqo/WGHa7qZ7DV5n01GcNOMFHW1vkulv7
MTWKDAPvMQzIbVHeN8Fwn5chDwHHMwGL8tS4IFgsJ//suvQfFMycFB6HC8uZdleVLtVO9PS8DLWL
W2BoqksyG3XVRMalOQ4eVu6B0Af/8evHrnusE1RUun3MZZqbflcgkK+zUbdrWtwxA83E1y75wGMV
8VimK6y2n2L9lMql4nYuP2scAWeREQcwORTc0S64D7JqcLwiv7J0YgPYAhMfzcTBSv1G1ytpmykn
sTOXDpWVibebQ+1fVWPMFi9qqBAPsM+m9ThAdin2XsfDZnuo1VxLIXTX3rWHHE/o2z+VUfcovXDA
qZl/eDMJh3Go6x2BrccogPKmS8bWOc9fc90Cgfbrr0lVnwZEG+NXcu+6BtBCjsLqrjSb9BviRL/V
MZjbYaJjy83U7xgkf8KCEMhm7y5pQvhcwNwfrQY9dDFE40B2RccMsDRIeAh9w2Jox6EBhdKE6Z17
4DOAqw819vqY4Hdl2QeVJEVxYSPAmiJBqENrUPRyQVc8S3zNG2p60fkDxP7eD64yb/XBs70+VSG2
PnupMQDmXXhbmZRMVgzzxW7WjuM2ASkNpcEqGWMK+SBigeQqEiyzrXzL8PwLhbMX4BC2ioJ0/EQX
HNneT1R/3JDoIWOhAX8bHxxja46gKG7rafwiRwVgBMw0JY5sqcqq+256l4+UPQ7m5+FcZPneFcGL
XzbqErqKP2tAtuwUTnuPWkEVroawG2R1dTJqNeK3gb8LF77NcspfY3THDz1HNbtZDP0+8brt0gf3
UScChqlcfGeLfAyoh3rmdqHfKATyD2pAlJ/pJ9rjXGk5M2n1Hv3wJtVFuwPHQnVEpF7ZC5E/FHWw
YyzAl9HmwfPiybeIkMdGRZSaOyNmmqzJiqukY0ptgoZfHDuYa1tiv0xtTkwh+/JaZeMdZRVcGNCV
PE5o/JUatyKsk6Xufsuga86ahckhyAyQPM9mum6tf9gpVlQwLAi0SJw2GZy1kN8z4UhiytQ5H6iM
lofBXa4THWH7SeF2ee5LT+m3JdrxVtpIFaGdUNsr+hdoS286laA/Av6dTNjLYQkogvW6laQL8eCQ
lXO3odvjaxDlfexmgIkqrgSN8sZTYWnidA0ub7GA56Vwokn8i+8il2LZp9euCr/yqGFDycWAWQMD
XDWx4ra4Km+bhvs+gy8fQzUWz9xakTASsnbZZC40uyQXOhHfoOL+VBaMHMdWj1QD2Y/cOwjqU6tA
fwDUGgdrsuza+TFQ3k/BjYouE95tc0iVWdQ0w0c9IetGfYIKm9I+RZWX4OfuEaA2HmzEjPwI4Q/M
MKmFupUV1p4Tme2929lP2iPxMllW3fCeNuOu1Nwi8Ivk942CORktgwQTaYAU2feZQccGnbEfx+HN
VPFJRu4jgwxl33Mur6aMINzQldnOJ4Jy5+XNrztjePFF5W0tK2DRL7/biiu9sqnraFlkuJl+sbtI
wAh3iefkzPN54PvEButom5XAaJbyOiR/gaOvuJ/X7qHSqkdcW/XAYg6Fq/H1VV6Zs/Hy5IAccSiH
1tqzGiwOkJenTdwBjRMsAbY6jy8iKcEfJg1ErgxRAfPF29yXXwBW9oXvh/euX/8z04LBKUKbuWg/
pSYyQYSeA8wWzZSWZ1UDAliafjnVQQRALJhKc8+Qzy6zSwvqKOzxawzi9sahVHznEXP7JCYGOzKT
5b/FoPXmEX4uJiGsPUH6N2Apgm0DUirPq26nqezhMSvbU0q+5kAfKPeCogquGNCHkzLGnB1IXTTW
YRkuS+fd5oZDiWL51ydVDKcGn2Nhx87rpObwPWEttZ0LgiCdNPlpFK28ZUSPdpj6ma9i3HxFlFhw
+XyLnWlrP6SpwDhq99GHZK3nRM2z9Fc+uaFJMDagYydrNoDdGLImpNwT+BFqtE2b7pHu3V0Ti9tY
9u8yLZ9ydK6twNJ9NTYRGbh00qeJNNA+S+DgJSr1rzr+23aTCBy6gl1ow5w6gC1+LbSJHSvH8hSI
orqqNVvoMuZdl/XhR9/TSiMTG+d3RoF6kVNHw/fgaEP/oc3ysSCPvqHtR90NFJ1AtDHOSaTdZ7Vk
7iXBCUbQw71VbVsiz9jVC3u0K4d9Jte5Ln2SiZ5uM4cLdNwF8amIVYXdh/yxI9hFdiqQh2RqCXql
8k6WyUh7bquPE5xTOmD8Tx5gWI8h6mVHLmgI5Z3w4xMK/Kec9CMm7UdfRD/GIrjXLKJEjgX8Yy+0
v62Df94RgxBF+DX1VM/EWePcjdDSzrY/PTJAfzOvTjs5p3j2XbmnpMU6O5in9vHSnewgvk1ijh20
6fTa8rLfhZ/MwRYV4PGy6C8Yc/DkZS05diQnvNB4U0e45TG80rfeE/IuthI6xJjjuijtdpHKg7uU
9Tfng5M9tqtLDrkRi4xDLj3i0t6IoaOjKQL9NEDxuKEdkZdqDDq3MWzjyXRQm5C+OK79oCJ1n2Hx
38MecTfVGJ4nATZXQ9kCssI+NPKkdWIjSNuzbq9Fo56XdHwLNQdVOy7JGYcdtkPo3bxxp2MdKH4z
oeQG1XDrKLp6PwXlE0X2dIpgIF73rihbgvfTuF6T69z/0lXosyaPL9T3rWVjRG37CM++zfq2bjqK
fbGMBKHzrLrwysumS1Wz/u9y+gwQxvJNG2LkGCPy/w59UoGvaRxMtH+xtO62YmzuMGM5aBPzkXXm
9YiARSUjsW86hZ9kkKn9CCxhW7rJ+2CbJy+r5mu/CaDH+O2PqCxyEqthFZ0zPZYLklxXd3/VwIZp
tgVoAlbHiLPgqCv829tuDijzCePpbvTGYzsl83UVzQ/pLD8wCKJ+hngMfA9YIA12PLop0PEI6jiy
bcfK3n10veol9e3HuMJQzWEHA7L3n/jFYK/w6/qOWZgRg4sa+i5uEDCxNqHNkX8G2GDntJprnPH/
QU29thDXt1k976ehYUCt63EbWpU89XI+2+RmN4nboSliFb7KakLB04QVEwfSujBkoR/ZDI5Gvjcs
OflrVm8OVJMVP5Js58byT5nheC6hDGyY42nxQaXesHNbFUB1njL1knUGal3BlcsIeEEJMKVdkKO2
equZIa8/KkgGiLWCuSFpH0B8IxMQJgv4QbK2WAhIk5M/UgNYIS/Kb+U6WGYGA0zCdt97U3475LW3
ueKY0TI61n3zyE7j3ZML3uklt7epW14BuycXNM67LsdquJS+gPKOsSgkDi69KaNhB23IC6ybSbVf
VR7cshvBUeuYa7OMuAuz6a7SXXHrVTSK0gjCJo21Ne2R/8aw+KhC5652QMvIRXMIZ8XFCoGIkvgQ
e1b8CFcd+U4CMJDPl57fkda/kzC3UZbwTyJwT0MMvnSQ07GIVEmKpDm5XE1o6KCiwzXf0s+eU9Y9
FMI7v0Mn0TadLzarpB4Xl9dgD24sNMwa0o5ea1vhxrMoZSqEYeWwjK9gym7ox/5oNfmoZmJ7uFqj
hjnyTsarXxboRIiA3ASKmJJlRdsIL8c3L+6afT/rEzUb8HYFR2KbBHsSl/cmxrwOMf5Sx87z0ljN
DdI0FEEq0Bx+kTyYV9q3/5U9GcciGu8S4gyuN4MSxtxGVBLOKvQcbEA+Gw58FpPpc8bDBG5o6FXH
2KHaB8ODQ/cB97TaHu9qK/5IRvNqvAgiZIInIJ36vzrv3zzfedLR8gwE7ZWk8zV5g2IHVO7JWjDF
Dhotcalm91Q4ms1FmMiz5fa3JvGORsSfQV/yHPpNd5ZxR2+VI56j1X+FsRNtyCR/iJQUeFgulhpu
5b825yMPW8FewdMRFw0VEcSw+5u4bb9rk7xxzn6Ogov6UhVI0/DXM5pkFKrvKYkBr3PUEz7hAepT
/mQHNyD5LgqVB/uNaSncpU3e00My0EGe+9VtmkQWnheqNGP2yOcI+fnSkG/aEf+ivDpjo+GbbsaE
7dwil90Y1X/ac/KEA5Ymit7fZxSJ7gsTOfuANNAWI+5ea/+sU5XcV8r2LhLu05E8Dsz+gK1jiRuY
rswsOLIraDGc9wwxYn4DYPzn9DCKnOo8t5F1XOC/n4gbeVtniVGRkCLVsJ7xsEMvYeoTFa68niWq
+2MPLVKI672YiLjpYnfpztPBvxrl6m4orZcS/80uG52fnvQ4Vp/8qcc1fBdI/A+qAPi4zOq9ixFq
8MfOb12cvoIJQwHMCg/QPvw/SRqhDtOrEOfjjr8t9sGY2An7YM6tTKOux1PQbvLKrX4jPEZU27Do
W+Kb1JnVlaPLmwb9nt9sd6m9UZ41q2SmNRrdxg6vht9P/atKitNcwGJKQnkZfUlv11pZuH6FYnL8
7dDZEEDids8uk6pFsLje7D+prvmiX5AOs9jU90vdoK10tGpifGHVbMtrW0yHhHXScXLpTxuJQm+s
NobNMbreda379oOL1Cno0vq7zXuzLbt4ehgcH4efquSbWHras6S/XBKc70dsxcEHZya+wNaM5dPi
WPkRFgH7LdPgAUqoKCg7gn1eqnKARBAzI/wsB6go0P1r0zyjo1FrhyURda5Q+Os9vrPayPmQS02X
vNPptwwQwk0LKYgaYMwIlqBORgTt91T3yHhZKqp/3uSIfTY532Nhm12TCTK/NZWq+eSpFy8Os3Mw
qvrXZNhbKZJ4pprSvhgkkg3D8/KLfoDhYmJxU7MIgBThYuM3eex9uIXwr7nuA77lc6IOfQbK6Tb1
N6XHq+0SUiUDIhTPisbBURH3jef5Ocqr7Mpni3BtuVI/4O8G+mpVhOAq20kw/kTZpzOxlYgrCW+/
AXlRiD64UzE/9o1wJ4QxVukohH5s48rr2/7XywX5i3Aw1XhhEuS2KoeftJf+U5kyjg3j5GH7oaa4
6pMFxxeZqRQuHDoTO6GeyBZqM8Wz/DAdUGgYxbyUW/AEsc2sQm4kM4ExF3OIk9TUUdSGZ91fLeGq
EDQ15/MDhYfRP14gPm5bFmAl1ZKZpOfGZ797sKn8iyvWYcqODBCqkuijsnasUiF9Jwa5zXqQrPrv
RUucYvBnejnr+qQLf83NWTHEiqJ3b8xs42+MNHXltvMnW8wXpXI1VqD5oF1zhyVFbILFYm4fyQZs
ipppgFFxIdHZO/3BUM+4Y5zRayVlAVyVgMShisFWBW3C4B7gpuHuPafxXVtaDKdxsuxVlE8b3t8V
Hy9iXwCFjOASSXUyNbzVny1IkZEsSEijNl1lETsFzhcLhFiZbWY5s34vgpfID/rPeS65rSTc9pZ4
3Qk3yWWul9eOWD+x43OpA/T6KEAXXMxHSWcrbuvmptLFm4k8fQ6DOPjoI4c5RxEUuKfaFo8dmi9H
sBMnP7Il1iizLmTnbbIzFEGmBig/lDS6lUViRP6Aq8TQ6QpMq2O+GVsa/to4/G7dvnuc8ApTfETf
79Zpp+JkwxXrP3OQmFBh5wpmtN8UY3UsAwlQsMcv9tSZOeZy0tz7y0NP5DpjxENI779dSc9QMSkU
S4LLDVkQ+gHGYkr3Q0etZNlmAV7C/CboPLEDY3I0cQSPNSYjzNaf8pxI3FbaA+NrYMerDp6orNwb
O1GwFQsL6T+5yxWzyFhDfTRCvojYxpodZ7HFK5iCFIx4oNkEqzyuwS2raSNIBmLdmnpeLHn7ViQd
E2+LTAmKoDbMG31M8hPQXss3Bv3fbVmadB6UXuU1hghom31B5LgGTIok7NnOI9udmSBo2GNt9L4G
O3gjbIMhMmCEYhnZrxSIkTAl23HFZgV4r+1Rux4YpGf1rurxXJY42RrdPDUCzbLnW+HhLNqTM8Bj
5JMbyUwT220k/pNFYX1TI4vEiM8d6E1Aci9nkIZvEPhrMAmyudtRKM9mpSWyhlYQnyJ+M5YdkwMN
5nYXIUQgGgEW0HgO933dAA8kxgSbPqwPfZ8/m6S7A0YzU8ZL5DVkjqZYghcq4aiHIeTGoVcBZ65z
HKXjyHVC4SVqLTYLnGI1HDDSq+k5Wpy73BqIOeABa3NicVlbfVWOoR/I9x9LzlxQwVdl7lH+nI78
4lTVrr1I64Iq/eqZlLe6rn/Z8Dm7WPCCNTQpxGIe7sYx/8zy/A9T0753PG5S2MAxlib9IrotxOMS
v5Ytc4AzS0PgDJ1z+RSJSQMgsWKBolC7zAZTRmyK+aHRTxljstoHaYFDMWix8e5xv81PUFgQdBtZ
qBvUExqTOG3rNy/taZbSqgtwSeEZb+8XuzAgZXJ7fMeC1xL8BTyZ4lxKR4yDJT/wNJCUDxQ0vcFc
UPnMng0P2nZoOMQaJ36y496/d9zkZ5LypZ66ewYal5ewcrHu8LoWNU72Osjhx+qfLmH1Mfgq/4x0
i8uny19lqcdtbTnFlT2r9baGITZah0bVsrjIkWC2C6zsW7dxp9eAS9EZOACuro5JGyUTUakMra/S
HkgMSHJ1x0mQEyPIXAFqY615JrAR0YJEZzRq1GRREz9SW8J2yGeHSy+WufMM+0cytumuh3C4IS5A
ZWOCCxWfZfIOdDj/lIJeb3yWNnFdHB8aJ8KmSDH7JQFODtcn65zKOn8UeQlloWrUP3ZjGXVxPX/x
kBY/GSrgZm7FSwD1hoHMqnNYqJEINy4r/gN3txSQdVHdSD6BH26Gzq9vWv9I/fRyoG4p+s2kN3+P
YRDdOxPOjdylq5gduXvUjSbLg0xCRTjLK5620Qv2MovymwRn4EdHoOUBgad5cken26q4YOPrV35J
rQnWufHgMGu/aLFQgogAaQ6adnkgxLFnHsqibp/nOCjvNEtBvBEj0Si3q7LHkCPmjW/Q3NkyWd9H
LeJCk1nuoY4F7qbKLmh+CH1ePnXKLaPpFrDxfe6Iu8Xr8KnV9AeLTSGALCzd0gw7Z6V8FiIQF9AX
FBdPCzD+wrXYIRmI3XHWXhYCB5u+tziKch1jXYPj6A6Yn+p+VIz1JrrSfIgw6JhkwzGIDi4s2U1X
Jh/VUMNpWcHsUbGy1tehyuunfBtn8IvK3vav/AbOWzIiLqdJ1R+lo28cgjhIi0j7i5MybZTyZaxp
Uk1ZzMl86PEfIwb1ZiAvJfGOJ2iltRfTTxAjKqYDA3+eTsFGTxxyvsWVAOjgijnHeTHG9bnxgGHI
ld5XOGqkSAbLt/l/rPRy/Wfj99+5VfQAVH/ZuFH2BqmCKrmU+qgkqbgwWyvJkcVpQsJk4SFg7R0X
WyjuEGPnqqXrIKnRibuHvpypKtUj+zmf7SbF77jIw5q2dn+h+jtIVPBMOVz5r1yXWOVa0+FP2ddc
zs+6ZZfYl69pMeYkWzo+HtdaI5fmu7SRBNBnIjKx3LWL2AIrbPFw+H5+zzH+brz2ki5EfvUcIx23
A4Z2UTx5unxdiprEeRJ1+7jp+2ufIgAmBB5Kx+2OThdb2yDDBsooFr8I0b+OEf2lKA/byXHeuLn3
vBydLLrkFcEHlpVZcXaskO15z5B9ZFjPbwO9UrlatIu0q/ShzwSQ4Hww1+Aapm1vcW7zYNb/Cuz3
tNFyOIyi+FFVBFt2Hh9CYnV4W/vPMERmKhYV3AOqTB4Cp2x2w5Q+pyVMMVZNEAzX2O7IvHOK1Rge
7Ya/uk5Wj341IY17/nCM4D9s45j/VsdiJ8RIwp68cliszuIe08zTEnQU1pjFHClkDjaD7H6r0vop
XXg2ng+rM0r4rXEf4sqVh1ehnqnV6i+Fz53eLyDCpKP4xEGB6JsX/5qE6KCxZ7Gtw+VtnFxsc80z
Sx5oJCr6G5DBAaIXlLCPg7h10w75DMTvXjfWueo96yAs61mHeGlHzR5zkitqWYhkvwT1beS7K/A5
o89C0MkwcAh2eFVdAal4iocfj25LgIvkO72A3GbSMkXao3gJ2WOx6Rtfw6l4piLK5XtjSexm9V+x
tDdNiAamdf6ALcQwgFLqSSnvcWhnSt0mZi6FtY4ispEuIVyqve98OipoTjMeclLc8XfpVMDcHccD
5Va+gg40R0e3I5Er/OJjQCVgExHyr0MELN4WTNg+1fM+EhX+ZpKnlXH+dX7CBDVRzJX9ZaHEwY/z
7YIlEn5xCKrDca1bV1V3XUriv9QeqDyJoL7CmhWJ/kxTBWjNIexRFu6Ye0QAb3M+e1UWnY0f/eX9
AFit6mGIggJ9qKwBxHeoUgSAcTx1DYSrYkHSipM8vRryOT0lPRoxUFLAGmHdQ/6AObntbJ+vwCmD
EyH+SxCF0wY4seAgNhoXWPHuNh11CU0jjqz+HLR7Yq+FuV8it7z1O/97MTwDxSBXdkGAJNz86YzZ
Ct/uexI293Er7Os5LjzuUA13H1Xjmd5Y3oDv0PTmH7cjguSecH9ILvj/IgCThNFZtFdjM+7xjMwX
quexhjIr01ebBfdMnCjtTK7kFB3JQsvxLxlK7KFsKnuHuxdYc0ruIVnttHEbvNVztNosUXcJcke3
XsIwZAg3EDfy3vD+Zbfdf5y9yZLcSLZl+ytXcpyQgkKhqkDJuzWwvvG+p08gdKcTfd/j69+yrEkE
i8KQqiGTkYSZAVA9es7ea8fVcJeMfXY1uvGjZ7gZGRKbo2fX34ax6Bm/Gjp4QZStx9jPbgstayTc
ZNVjvba/1xFpNY529H1spm9WMaAFqZlL1d2hZ5VhUssnhgdHggevcihNtOlKmyab8kfO6wNtWyri
ZZ+GbDJZN9YcziN9548R/iLiZw+2ZTkvmhTxg0YzsMrj6sc4XnizhTLHwc8/S2Ih1pCB7yvs/mnj
fygmVVvKLdbpXNJJTmekM5m31m7zheQSBajbwPAesvoqT5FM+xOgMppsTXkJVrqccaZ5cNZoTiK6
rgv6mRqcHSAn62JcXjaqYmEVc/7iyPFAdz8EgjLk95Hl6G+cr8vNUDfzwcGneu9O7c+uQq7r13W9
b2TIUDGqPPCBJBL0FKx2iq3KSt1oTYX6wfGkXalJ/5hrkshjnrxtLK23xsTxUUv93WWmCSDAW46G
Z3c7IaTYTNr/Tm7VZxfGZK8YOpcGZRQdt+pFN4m8ypU3blV/qa9bfKFNKMeT7Lz4HSfe1gk7pPj+
0mzGphr3QTZ/RMyjMJ6F9dFvC3PL9OEMyZTkJ2MF+z6gjdXqSKA7n805Sy1r5UoO/HIMP7xeIexV
4xty8XtVe+ZQ83LtuWMG+FchTkEYIQtCSI6i9GMYvA+60cxNZrJ8/LYrb4xQzIss782n6XXLGL47
xlYNDayPgq/IjcYbbVp0LOPYbaiu9Zr07oHyZ4hgDIzk4OTMM2KMDjuNTQW5ygQ4QlqFxp5HyMiw
ocj8kuS44sE/lwz0fb/U6dHytbgEZ48S2yLAvXzj+E3zuCA4jzaY7UHP1F0c4G0bhZBn22SZgx+x
JIYmUwnmPnLG03EjfK95tVWinv1pQcLvcCBHoqV0S7i6XdP0timzrul101fx8gg0XxZZEybnBs3S
93aZgLMOUd0gK5+bql+XDlPcM+yJJjkMkaeAJ3kqBqtfOcFD2/T2gVqKmt0KVPYSqrQ9M1xmAuPQ
5wJrjuvv0lqP7edeWcgq494T3r4wdTbueB4AT8X4Ip7w9jsIvOSQvQVT49yhTJpGvDh+4h2rMvLj
q2Xx2YpyEQHDgEIyAuZctEUSC5YP6YsAkKY/DQ9UXzxtceTeTF2HZd0aJnwVCJ03eTH4LEwLXjDm
VeJqHi64mULSmuJitdnHI2EpdqXFe47/mmyjS9PW1IuMNhU+wWG1tCpnQFXSVMQivMh7cnzKdDtl
8ZID6I2ls4n5FahFkGNBRTMBVW27lKNeB1WSvyUkslPdJRfP06wgQhADV7pfbcqw9CJkh07EdABR
5TSTVxaiL5daAi0qM7cctpGoxZsJejICFiQBhMmzy3/jwVg7BoejB+uG+KhrDWyDkC88DBjdDpx2
57Vt+Y+2F0w7Yq8Yf8XuTcC5VWTNT2EzxfTJaluNVX3r2zP3DQ597NPOKZLsuk8ueDqgg3l8Gtvi
Y1Cet3bsyj8ixSEAmdT2EVL9mKQvpT/van/+Un2Y7frSCXbwbu6zXJOFmqE7DBFoYlqhfohh3IGm
ZSKTlhG0gzo6It56GKLmmYkLDpgxLOG6loqhHvsjtRiOSIXCI5rReznLnk2xYN4A70miFSBNVOyD
3N82PXFmMi9O/O4PvrBQYdBZsqcPwKIb3Jv0tL1rZvmIu8287ai3d5yzsadihd/XdkDD00ArBIJH
dYOvsvrPGkKTfXZv+yp6LIPipiXNqpNyLxeyLvO52aT+hDPF/nQuGbbRaP9IBUWnGXw4GH2zt6P2
tr2w2ixzJDZkodpEej0m4d7wcK8iEW8np8PWgWh1azNqWkNJGddDjBiJBkW0C3A4s1qTnnTBm/e8
hJRGz3FLDPc8JTue4Z2XlW+lr852mG36eXwRKUEspbh3wvzZd+av0F+e/Xn+SFOHqRoDiP0iWU0E
OBXiIq+GKAMQ482oL4pii8CJxMiE7mVAxGaWVE+pwMCkug65mIe2qj+bsAJCVSNcSrEIOc63gP+U
WWYT75t4OmV58D2QEMyjtLhKlflW2OmjR7rgCa0EnL8iuiNX/pYa7r5zIWvQgN12Nslki2ftssnd
B135nmhFL717KJG1iDHeYM7cRJqQyMjdpPGwX4r8akptrH4IgDBTmO9DRq4BmkhRhkdG0feMgTeQ
tI9ATx/swacb7Xy1vJhM5mn5XfouQmcnR5i3YB4PoyhvVQa2Ih04edpkIuV53h1wt23KmoG0Qmuc
Nt2THzS3TNX2+LslZ4CUE1aKuTDC8bL2mCfeibrfp3QJWdnukPE/WE537qPyu9XWd2pSzMTQIBJx
QtYCw9gxv2LD/gl7fDMEydXY4cEzOnxsWkEUymJ/C2oS1S7BKuxMbxnDR3IK34ZEVLdD633Ri0/W
oephwKPzITZrgEyZCXYWh5qLpqRR7w5DX77BlliF4+BEP1rCMNb+QlMjchnj0gtfDbxL8ACzs8nl
fgnmDwzb6RP23XytBa7dvFL7OgT2K0WVHCa04YPjPEUkfThVtGVhicDfwREDHak45FD8mTuG5oSu
kmu6RgQCnq/O5DrrgWr2SdDSf5zZzgokV56/nDJbq10ZNDsVxi1q//o7pqTvipTphlf5ErnW3TDu
t8ihYTrisA9cFJwvWJGIKBzg0zBmubc5Th1V4MEJwQX1VOv4bLfyw5rk2cpJL5QFVp9iZneLKqzd
Jm+od5nHzc1VVtZ7XUQbjVRSz8tOWcwjpLPncPQxN9EXaNqEbjmrSYJ1zMN6AJFavYJ4eUnKajr6
jXeLd4ysOa6TOvMhqudy5Y3hQ5/aOESQEhP9RcaRbi8hWTDs2An6TVBa58IKjjEbNeUMfGjoPrBk
oju7mR481z/6Hkj3rszOAYzudbMg86Ox/RrNdk/x5jykkPyycn73guUWrfE7c+NDjh5sRfZDsp5F
+zim1qvlEmDj9owFiUPCJqhRhwZhwF3OCb2iD3sJQCXdBiM0c43+0IDz2CJ4RlqGwYDCjfFcXRJM
kgmIq2PwYRJHk21yEb5pJHUETBeI7ZxvzHthzIbONQqIHe6scl1eSGxo2iYsBS1FZdO1m6F0H2fc
R5vGguTMcNpjcIZaoXoEh4IhiJ+unfQFTafD/VTpZ7A/73SU7gC2v6FA/3BF8eUtIZUV/3kNZFc2
3zjUmgOMVzoh/sOQhe9LTqOvJzJAa754GXRPgDyffdgaMKnhcLcGSiBSmE26YLKl9oFq6Qa7wep2
o/B/1h6HmzmiTwUoyHhtsGWqwA/lpVegLjpU5pSgklvk2NAUiqA7BRN5ei1+uKHwOEhX48m0nLOk
zH6iQPiiZUlfc2A/W3pDpK2ZOhhqcryWlk23Ama1Z9X3xcT+N0Ui2QD23NR2TXZOkKAwUxWNZmZk
W4qqbdaUL1r2KFFNvR31/MNuh9cpp2Aq4JXwupDWZBr4ZrzTaI+Qwqxpcdk02SkcMbDvcVH9FFJi
NAIbG4N9c2b9EbL+oyJwkKwMAT1Xuh5b7Fccfyt6cIudvVuRfWwDoFn4EOeiexn7CNzFUOzLOrst
lX3jugQ+AlO/Va6hP1tiF9UANocKQcTo7CjNGOoxIR/c/s6tpQd1k4BRl6C5VM2vcyzxBQwcf2Rn
veuGQxhki41tsfpQDrd+fipA4aBf9sl1KNxTPdgnYti2eb1cSwlxoYjoi7B9MvBe9g5iCmaB90Wt
oPe1IEdClHNL5v6sJhLt02gm2GO55sSD+dIQ01uYVwbXdBoj/y0kEW8B/AbikwaqbQiqJlAc6uC7
LIPdLPJkrTv7WZRMsARyTY8RFMzg8ITH7TAtwWtatkewHrvRCOwq3qmHbrLqxyDcSL/dYPFH70a5
DgcCfmu3ozD7gZBuZjWtdp6Vh9uxNCx/qHe9jqCgJtOPEWM8Dmp8HneOVwu+Rlwjs0Ga2jbcQs70
TU3NPNgvvlt/qmQeHoKYBKWq968Z1gDVgB+m7W8YA3ZzPx083dF/t4KTX0t4UExN4MQQirzM57BZ
ziVsUtrAwNDVAjQp7qtNwKxj5WXpV4FD0coGgP/9eB22kuQxfwc//ADr8salN9nliLpxJq/GoSRA
rYd5WojlhbQioikL8UOk7aPbD9OV63AC6mzAVo2e5VMbly9dwy+kBu9KJJhWqKTqdZ9P97oxMMsg
ECnT/yDW7NuCXxFHhMPZkZa4zXPtdKxE0UjUZ9SqO2hiRx9itm/wCYje+wpzuiLBQtwKwEFLBa+T
NdzFAJ41XviVnuojwV8El9LhrDOBTzJ9ZbDJuHsu371aPPKPSVgR7fcE3GjoQO8ErXke2TFiPd+5
imNxbZYY2l/+6vjDlwRlguJ0AvgiL4a6Qn2CmEIhlp+7mqTqTtEyY9xQbyeRftjRBLLYwcuScPJn
1JIewxkkGFGKFYjGdjo2Xvba5MmbceLxwUWfumv9ODi0NU1iU/DqOcWEO3WGeOGMZOBcWutX+dyz
IY3stxY0eUiDd9jsbsc4hT0c1/OeYET/igGLd2gWt3u3esYxLdglYdp61XtUBWHLD4K2G6+RmT+p
3nE3xBhVYl+GoCz7dguZy8KPVYl902KOnBNx7EdcUiUi4JuoU+Wu5YhGTlXP95oY/WiAylchyIQd
vUHQbnNRf4/cIKIzaj8H8SivsenUe5dUmAkj+/LUVcJC4yQR8Jc5DstsVpI2AokjRziy+YtIOmRx
i/loUfhhhVMnvOAsK/Y4biNG2m9QvZwzCIL5YPyueavU2N433PsHAmB6cklE/egOS7EfFIE/WM3R
5fnJTYKwAs855EY6Q48u5/fbfCgqYNGee5hQqcebGNgQz6ew0EMWtMnz4bYvqSizGYq+T/bzYYBU
t2I++JoJ3T54ff8TvtEnh02u5uroGCSM5Aa0CCdnscprAO3BtpDdPlDzFxF19FqS/lXWkniaAHXi
LKNXFCKociuk5Qt0N1JWkCHWKnvmQE2nui1QpDZPVRAIdEhAMQYwA9vGIO8pcdCJmHUr7jZpJt+y
di73TLbDNeBRTsCoaUiKFZf5Tm02nW5lsdZx+IPUjvZEsyrbGNdO0IL4AV3C3m0eBk7yDM2RNEZZ
Ia9c5PHbwMElLlTQHVNV2A+EwlUbz7RQtKKqfuE4Tzp2S9bSCFX3xr2M5JoqWR6sJMWEnZUvNgbJ
lc61j3ZOc6iDfN1swN29BMt0OyTyKYClTlpAhh81GEbnLBuE953FCFQKhc82oQbyNcMDxRDebcpP
aGTEzLTDdG6ozTbMkB/Zx/EqdbSkuthB4ZaOxVVf6eRZIfim0TZQ8UjrNs0paqLeFtiA8jdYCGz3
dn0mZtWlvU/CF2tGt2FAwaOQXxhNg/h0Z5tmFJARkLx9cD0VbMNpQSz2PFPCZSm4Ck7w8I58cXTm
BINJ258G0VOFj2mAaG3Yi6HobpbGoqOnl3e0iZgJh/gG9wV8ZqE+AonlavLlcpJTTrOBQ1a8r3Cq
XOusR7XtPad2rDaGqe9+DDDnBtYE27EYx12+DEQ7hhEn1MV1qO419G+vetYlbSVMAduqaB+zNn9H
ALxcgxN4qVCCbZzFAAN08YRnwk6fJT2T3eR18R1wA3s7NniEKpR5h8xgqTOxD94pQD3iKvdDgfXa
oiYHijq4wQ+4Df7eCuEY0vr4WWOHuTEuTsv2chjB1nETTpA12NH5qfuMGLaIP1oSL3xTvNl5+0Tz
5clIYndrNeytJq8BCyU9eSl0AtxCgzYKQJuG6USDyq45OMobxwziRvQ2POlY4CWwwMm3ZXa0GpMe
7JYa0IdYiZKeArE3MztXPkKTYNCcMDpqxj0dyf8ECfd0R2QFiYOyIg1wzEbRDLasf8iL5MqDC5mH
zLt1ElsIFNj26CETTxlofDRR9RSGCqqZoBbGaNDft1I9sGmnW2jLJK2jzObzXkSuVBTL+FBV2SED
g7GWSXK0g2KmEJJIp0CinT1s6OtOYeW7dOLWWtu0kwWzgIN0B7lVdhfwx+E+x3C8zeUFWdZn4IF1
/0rS0Xw9XuJG4zIb1lUcPE2tR/CODUl1vsgQlqS7LDYOs5Ua10STEA/Fzult2OQ6VJAd72dPnM+W
xujFyJhYrxM7GlW8KK9m2aj9RexA4QSOfKke4M40aAzR8CDPfyTgiDNxI9wVfRBiD3ISiQODFJuC
C/h0zxIEnJg6T08kQzCda3ynOQ2Ytdd+1H1BOyoPZR0W6zpIPkU71AfLt4gWBEd040jXXndOQYia
ih9liNk9DMih0V45vGfG+oY4VJ3xy6YHC83EOvEdGrFenAOQGQkgYNDEn3srYZRF1vrYsbg0ZWie
xUwdk8NFm1K9rJOGdmpI7Xm1RAPpHgkuFFUb7sgsezKrpmpqH2OmqG9GN2IX4afdEBUxX2FFx8Pi
kIdV+hCoxmRxnhH2uB9dYZk3AE0/K84jB6qy+Ij2wz6KAW8TU9r6tosBX0OJwx2aOwzTUMsjr2Fs
NnxLRs5DewxG5mqgCv3EbDnUTOwcBBRF3YBW9FLJgVPz8OlQBe+R7YknHaBRpHo10YACg0M1+Ajx
KgvAX8zfiaHwB3Ni3iCZpYcaAPtgLBLp4/baK3o/2ODkxBvZ+5poLZfWXKKFfORYQuIk8I57L8y4
6Q6mFg63l6TSvtVvXtNZ99Mou++Vl8w7vlP6Mg1E5EV2191bZapP9dIQ5xsYFNTJBLVz5dgWU7JC
cghPnKw5GWv+4RC4dgTX3WEhn0kxaLH2orcvx8+ywX1aqYgNIe/A6ZO0Z+78dgLCJ/3mbcg9/nUp
cNIQS4aY2Kqo/WSbE9OK1XHlupeOWkT6AK1jyMdLQdkDqmrtAJG4ymuO0gqr140X65/oEL1dBMr0
sbQ15wYPlHjYRM51HvSQz6kmwgSrs6b23IyLpbZ1FH/1U/WlkDEfI+khSu2G4V601jUttP4+tukO
6UJhZzd9vpMp5SxSPWBPOGOiwq9p77cKpDkAE78eJrq/oXzlgYNEosJlb6OEO9BDCg+8REO46xjV
rimDqeFhee3qeQTyOWaK5EMTHKo81DsoZryWg6QvmwZtB85Cvc1M57+htsmvkTNx6rX8EjcZuo9j
NnrxsWtgoOgmjg8NtB/spkF4Aa2BZ3rz0sY6D2TY3I9dhfEfzz+uMJYUTNJcDZR6NFV3rhNp+DnO
vB/Lwb5XFgmdAU/QjaJVue6xK3Kjx/NQ9cO5Uib66BQvZFgzcCGadb5dei5MuymzT50ZIOkvtsRA
HDIEJKCChmxZQrxdlT3HZ1IbizvCbDh8z7TwKw+NTqeJdp9KmNSAJvRxilr4CHMYfiJdjY+jDJ8n
grGOmiykh5ZM7V23cGxizMlPaM+MRxwzXVljSKU3TPQ2sjKP9jwC9LpUKCh1WlqnTjKLi65hPOdu
3dxeZNFY4xE+Go4JhvnzbdgVgLId00TblBSfAIVy6t1lPiqWwA3VueIpZK211HTqcS1uA+hTp8SL
h+u+c+41mtj1MjoVx19kJAKIE1UIcvDJdtytcly1i5h1M2+QLbLxDjFMLQ00vp48I8i/+XDGIxuv
Aur/TTwqJAsqAJoFPRXdtcvvvoosT5+1PThn4ChsJ6FNrZ/nGe4UzAQL/ROBfq8qe2nfQOSDlWgh
MzgL8gPXvYRCZ9Ox3I6FI18NitA7pxPxXonF3eKYAwDhUQisWyqpYzczXV5B3bcPDSLwYTNk6IFX
MF21t+dU6oIbz0zIK9qSUWQJtI1Vy9uWJBBU0fH7V4YNndAKDEctQ7WMyf6EgLdGJaog8uA0LdKD
rtFcsCmWVrenjJh2/05CWRuSCcMTByAQhfHWScX1v4n/mNMgxeu9KPsqTxQUeNxtGAkbl9MaRHi0
cBg/tSL8OVnekSybdNdCcJW7aLqMe41UMxV8KcwjC7bGySkAx+TZKmmd8sOA3TsIjY60X6zvo2Vb
Z7gn9cYZNKEil/4rnGQRIIIPQ7yntSkRjhDTRO8TvBogAHoMQhPDasDy2C4Kwa6KDlG7DD+qnmaN
L1mwCqTAV1Q3z5MfeY9GOi/FXP2oSNre9WzACa8pMh1aLgzH4z2xOCxSTZVtRd5foT5mPb+UIgXZ
ciiTi3BtuUyYwLtcxJJYLOtYJfTHURZF/BtL2SHQCdjJmWaYNRrj43yRK1syI0/e9eO1id10m3Fk
PJQ+LpByADWQ9WdLTiMMfEV0LBM/uFuMEqhRPhd/OtZ9hT2aycqNIHbL6weaLinOuFh2xbEVzbd8
scQZegNOnNLm0hKKG/DKBzG2VLdWheGIHB/Kd+OixYhES9TgSxq4THc6aspVUfRPDAxvAepR0MUW
QhrMEWfuGus9kUo0dPJVVOff0xL7tqocex8xc5ildY3cbVgVlI2uO93QJKT2ks6bF7k7iXbIM6C4
k/ac9/CGy9C+/TepJV05wpdkhJ5jC17K5xrJxwRlogRLthmS9quxitdWjddxxW60pJCHC7LcCKJJ
xYlgQHanyAw1U6MF3ti//ut//K//73P6n+FXeVdmM72t/yr6/K6Mi67973+pf/1X9b//1+OP//6X
Nq7xXdvzjHJsbcMRFfz95/eHmM3+v/8l/s1SpEbUAQkLqpNezxfI85kOnCroOidkyv35avo3VxO2
wsbuS9sWtv33q/UDCowxVfEpdEUERVgkXrGPJbvrihWlf2nsKXr88yV/9wWFI4UQdK65rPf3S9Z5
D+GuipMT1YZFGAg9AQ99tI1Qg4JLrP58NfObL+gwbWKn8x3KLvfvV5uqEMltlScoZ/ACObLUR12z
y+S4s68YFy4/5iZxnv58Uf83F5VKot3ilXeU/8tXxFIiMLpk8an3MH4zcA7WjWToWpHcs3UAyqDG
D72vgBH1cRYqPf/58r/7hZlHa8f3tTHav/wmf3mE3ClRxK01IxYB2ZLoEzlb0hXdRwG8c//nS/3u
53XJ83FY2ZnQ/XqpHLVoaMVlfJI5BFth+S59Y9wlaoqfTIjizKSEBv/5muJ330/xtbipPpf0nL9/
P4D5KEM6KzkNUeLV+9ZRIOwQDyOG32o7Va/oscPvDvYZ0GvpxQslO0HmFK23cz3Gzie9dSDeDadq
s2oFLhRq88T7/g8f8/Jo/foma85ZYE0kPUDn8pT85TYk00SPQGRA/H3dbcsxYRpfRcxCclxOvlRm
q8lGO9RsP5sZ4/5qGSZMRj4nWeoUZFpToTY5QJDdnz/Y7+7Zf14Hx7V9xYLz98/l4D40SzglpxjR
8Su0oviq8ScYsV1bLeIminSBCIIY1e4fFpvf3jhPub5xHUe70pF/v/JAcgmjag81fCFJJjcVUyJb
nEbVM8hMawZUtsrPqUXZXGKxQ8RuE1Xg5i9S4dLB9cJRyqVVbmVl/3+5TlxukQ0mVThQDiUd279/
NCcso3ngRaW65pC60I7ZuJbvAz2IGBss7fDAwSy6+/OdcH59RP5zVc4xnutxnJHOLwuFNsmgSvLq
jpLWybuFhoVjEPbcpzR2/IsuEh70Cp5woDduq2w2ywCyAlTdKaUXAIaCtmSOpS1NMfqmXfwaAyR+
9URVXgGkZu8aiTBrN4GKO+BMyK3J6hYkdn5YJKowZkXQsw2z3rr+8/f6dVe5fC3P82jnS09Alrz8
/V+efATpEbufDWrZ4s5aeZ8fEBtYJEGxiTpxZf/DKvS76/m8JgCejeMK88sT7ZswRp1nuN5A3jqq
7vgSH+sUI5P4xFreovxSWv/5O15uzV/f7st3FJ5n834L3xbql2uWjhMYqd3gmCgyOEH9e+uGGcyO
YUy/lgi4mcZCHlhswmf+H57Vv1xa/7L+2Uk3qYzAr6NmrrkTdfAo08vpvfHzTdd06Q6/SvcP1/zt
T6wFwAqPbc13f3lSEebIyEoCc4Tabhpe1MqfwSUFzQ9bFB4wpQQuzT9c8/IT/vITa65FWoXxIWf+
+hP300CAMy8PePvWv8qj8mHiC2/KZfpZliO++Gl03v98V3/zNS9fUtqe9qhQ3F9WKAPVpZmcLDjC
+xt+Gkd23wYkbY9e1ofXZs6i5h/WxN+sAFrw8muXrwnQ95d1R7tWYhP2gWDCIV2S6W/yA3dR9u3P
X+vXHZOH1diobo0x7NK2vHyKv7yQCZJTXceePnqaVnQK3vXFacPiqAqHeeufr/Wbn9DYxvZd7KoU
XuKXJyWgJWlP3M4jCI7yAJA6vgKbhz3iEqvBeLG9//P1/vPhf3lMeO9tVxnbZtv0fvkJcc+DyJ5a
9zgPuBV2qWu6ZV+53kiDGCqiu7UXVLswKLyhfYm95nPq59RnQGgR0jHCjS1xmRkVbnt0PnRTUSJO
qyDpsvs5F0LtESairlMkjjxmY5E+5Dbjyw8jPQzzws3QZ6LJJG5Wk1BycViktHpy7RAaQIKl+Yah
nxEMtvBwn5cVsjK3JjSycCfU3bVjxW9hlaG9+POP8pub4GlamIIbz4FS/1LXp9mU1VYZecfUSru7
MRDgcpCMVt8RswCHJRRu/ecL/uYJ4/9q27ajDA/0rwcJUlcShI2eOkaaMKkxbpFWjIK+GnMD0on+
fLHfrL2eso2gjcdTpt1fvp1pQWhyitDwa6Gx5YRwnWWsk3Bt51Fw2+SCidEcigsWs3ea9h+u/ruv
qlkhDGd66bLP/f1lwscIvF2kHoJoH/RsXYDYl3TutZcm/1DJUyr+n2sghxaXcomvKWx5+fu/vLmp
Chk0SNB/srJPXrf8IOn5JSKyxmL60vQJXAtCJ6b5JfSdY2G1mDai7FhUdbEuUVRDi6RTLVGcisgn
qDtuL8yiRTywH/t7d4SflhGAtGpb7LLkVgXEjY83vR28V8VEmiYs+SOYXGvjRjCQFkqi1Rg6apOF
lb2mA4F/5JIW0BblbS8XIq5lcXTG/ozL8MFv0bfk7WkecK1lY/kNFOx6nuJsWwlkoT38oqq1Dj1a
xE0UMpcgKo05AAQoBGnePVRIRCIN0J9F37d6OoxLrbdTlCMIdj0UJZM+jc7ACDzHazp6GotIFe5H
POsNZDTP5txMMPRqojGV5dZVqS08V49d5+0dhNer2c5cJMTZTYvYsqA+6BlQuW13RJS0jRN8yWNR
fPl19VURQoba46xpv65sxVheQmF1yn3oWT9cwqXX4WyByi7qrS6DE2DAk5+n0TPR57fSR9Yr+ueh
LDq86y09hOrFp/BewUM4+TaHpsi7X1gdYO0i+7EhlbHEfQ1efazQ/MJLOKJ2bvi49iPa0Adr8R47
jQOWVpw/OWsi3zcO8teizu5a4kC8CL5THUmGx9lzu+hH0v6u+eluaJheZ226ddxsa3sRUDT5GDUW
QDVsmjJxr2UBizOJtMbJBmyktc/9WJwY7b5ZwJjHtPjKs4JQCv+4dKAHREN8tpF49rI7ju8paa1E
xxYG1YGdfrZds8v65I7Jy1VbXlRBwXfjJq8pDXMZNG+4s0hYb65dcvoq7DZrO4o+4ghp0hgebA9R
KGbwH6Pdn+3I+d7MXoZYIzyk5XKXSzYSv0OBFVzsa/SXXLQlRFq9jKR9rb2mvtc6uGuAZhoyNU2I
3hjc6WqYFgQFroUnIEUxAgV1mw3imAAzGekYM7gkLnqYcJcWcAqce7RU1kW4uRqhuJI+TTINtow5
e7ks7XqcProQfK9Cc+CGN+2oDrlnkBiaNenzT57lXTdRiSF6fiirdlwRE7Ey87DzcZw7JHEOxrm2
rBjNJ3bmIR6JnNQ7nXdksNLmi4q3WhfbxPJ3Le3InCAWMmohjUeHJG/vZWZuGsREPCXAOWNEn86J
LIHNAi+Ef+ORLQeBoO8cgnK4Aav0GWXLs0CUN2TF1mYH6IFA1cSrQTzEZckwcurfph57CXkIEZw2
nBObqM/PQW99SJgUzAzam6TqrwWP0Uq1ap108UZZ/WnU043KxYmw6i2xZDwX1vCufJLPEnBUsr0j
nxVo6wgAsII9L9fLEL41bvN0Aa2LyKZVnRlsGZNu16XPi2KsU+4zkB0mEPvjjqM+0YDN1sztM1zc
G2MVL4OXPdCIPGIE2/WDxNqUqfvR4hgd2hcyALR6teUp+Rp9AG+1Mz2m1XSOl+zgxupZV3qPfYzb
AV7cCrr91Dk3dRU9L0Fy12F7SQJORYSHkV39sIQp8tDq07WmeO07wTc63mu7rg9lsaDnjMb1nJCx
VJVuQHIGUWZxHMxbn9XCm+Kb0AcEgWJz4xrCphzwQCik1WNkjQBvsD4hEba2jkS8lzQ9XvblW65z
QG6ajN3+e1cOpLUk3mpuwW6zF8HKkAcvBkQtkVcr0Btpemg8e+vxFelIAkKpHhrNKUSWHoEqY/TI
wPe2a5xnMRHQ21xGYxYazOxQ2d7PEM0yrNE9aAoERgmmnh4+4dpu1BWwoE/cvRdR4fDsohxsvWDm
7SBemsMwEVLkE+rwJm8YqhX+c6eqG3QG99z7qxpH89p4sIeHChoSfraNPy/v1eDe564dbdxc3tGE
Masps97jBStjxnRILi3jPHEq8ewSLBAf8BjZVGc2CnwUmSY6is69Hg2JrYJY8GYEnMkQTs2nKoyu
bYH2fKiyMyY5oNmmPEpv0YQ2E5TtW9HBFe2uJcpjFUTkfdB14y5uys4hO/NiI4T9WWp1Z+cwOgT2
fUhg08lJnFPUlWcZtU+p6715MJRhknVrFWqC8dxtLcOdLse9SnJKx3GTtyjjoTi4nUNyS3kPpYGf
mRiIxDtpiPpF0aDCad65vY+AKS6Cde9YwmJGiM0aY52iPsYb53vnYknemXKSqguCjuHDwsNs//Ss
7GoQ+ZdaELH4zbBDP/z/c3YeO24jWxh+IgLMLG4VW+rcbrttbwh7bDNnFlnk09+PvbLYggTfzcwY
BqbEiif8YSPiET2e/qsaSL/aRgNxI/8DT4Rifcp1PhrBTp/6Q98MD6jBPaY1Fu9i8lZ9PWAzIKdf
eFM1Rww6Ikpn1W2ChS8WOYB3056WqHMsRlAXWVge8ylYZYH7E3DeD1/HbrwPb2yIUfC1ohugpCuk
9mt0jdAgRkYLxdweYgYI1NekROpw9O9kkn/xBcb1SfZajSjGTU221mQc3dopKA44xNjkQGMV1qwZ
I8EFF3/0THLblA664QZazghPPQWIPtRxMX9BxTZv70L9DzoBv4ZC/2lViPEDCF/X7lzxRzPQtm86
hVGzByYc/ZNNUMtZl94nV0957Cb1XUIyXw3liIsmHVQ/w5s3zbexAbK1sNG3HcLoW4QQA6IS0Mh4
hSp6m6PSbpLJ2CocIruB2x01xpdJa59NbziSiGHGGw2r3gXKV6gn0mnkRPIav2jtwcRiOyns352o
edGKJxyS6aXCgqndP1Pf4u4L1KJNn4bePehjjRgpVJDwc9s7j8CzD3YmUAvw220yofDraZCAOgk1
t9l7hf1ixeOO0iauQtNGcWa0znpFiwjMvR3dQ6NA7Lt9TI3gsdbGt0T1az1I90iZfaHB8Kyy5Cmw
xS7B3jLw5eNoQwh0vW8+aro+QP3WMx6o5Tx4o3vvNPIhbcwd5AJkVqLsT581v3DqfW3y8c4ei8cK
8SckOe21ZYQPZRasYeqREcR4c5nBq+fnTzlKSElKoSrDjTkPHnvEMlYD2ELSNQ6fgvquDpCmUA/T
CYO6myLhPfe/xWb1PWvy+9JxX0IIqEGdI2gKLCYfw2cBnCTVYLcrGosSSHDchNs+Gd5sG6tP0lWA
ee8a4m/AT27LCIwR9jcogs2yLa5ElkoiI2PIr4Ard34QmJsG5OUW/6P9JClGGii+i44qXUHDtAzx
x2lpwCGP4PJC5ykxIl6BiJXvexMwudL9TQ/Q367KblXl6SapIIHbBumh/ou29B8UItgFUfaCqHm4
qjuqw2Y33Jn4Kq2iWPy2BYKAY7lLQ+PBltMRzP/BK/TbyCF57LXmPwwSzLXCD1kzw2PYBzswp29l
x6L4PsZvcf2n79LXoRpuPIlLKlR/3PSQO4VWvQKv+4ks9KGsKJwhRlDMQNik3SPIfz/HsqERsW29
6SZJ6+3lBM6YM7TTnJ3s1PHoF7v0ZSi1nKY1UVZVRlShTuP4rjyKHqgo0Dx8t7XJ39VT4N3TZWPz
O6m7w8hMfUbJ2f58+Ud8zJGF5VJYQjiFuq/vLPI4CwK1aoF6H/TKAuqulGXcY2sBmyBrMF5xEfO4
POCH+jcVEUYUczZHXQQludOvNinTtTPD8YB5TXPjRloGFsn60ccaCqaW9oew+g08UEPHoB8x35yf
I4Wjr+WG5EIlbVz6kDI8kLIB+7r84z4WogQVaOhlHqYznmEuVqRv/EoCNGsOvTeEiHCYsYswt1NA
uL880LlZoFQjaNIYnmv57mIWCrtBdC310gMBAEZBeWg+dt1A08MBm4QzR49LDIYAoNThZClYH2kO
biIODYg3vfyVu0nymVQ1e0QoJLyyMc/sCc9gcci46fsYy9KqAwQuSwoMTZA/SG5Endf7LrZo5FOd
Q10nA4l/eTbOTDssEKom9HqpF7vzD/orv8/TUbNr00gPeAqZv1EsjcC4WOHPy6O8r97peaOjLGgt
403uGOZymDjN+hZTiOyAthChWpCghzairkKaiCzUuKqjcrLxMYmkdTdYQTisNbiu0HVQl8DCwm7F
T0VWubHC8Rvq0e5j3TbxtB8mkFFrrYpkuI2qBmtA+O54NXqUR4ybqtXN4+UPObM+wqALZNpC92li
LabLtUwlMJhNDoVNmQkQ72e9sn00J/GQ6nvwO5eHm7fiYtqoYTJpYGMFhO1FkV/QLBo8UyEIXXJH
wnIBqIBUPUXD4ibP4/w+HxG+8dAS+g706Mrgxpm9wTXhCJ0mounRzT3dG07UV3lOZ/IQJ9oAaHBs
YKC2PgC2l6GG3PnQTZUIN82Ij9uLp4JKPCE4lg0v8Ic6hOAldE+MLBN9nbWe1u9cSGzX4ArnZsik
leoK3TFAVyxmyLfHAe0WMz0k+CuBM408ahMQ+2nkkxo73Q5FqzTZs5e8n6IrjO5VRVrjPF5eJ+fM
OjmmScvdswXHyDydqbBzCHIR/DgIEXjE/Wnv1S89/Zi3speme2UTnhnNp2fLo2HNJ2pZ4TZ6u5eW
QGI7Q77qRx924Z/QVj8apE2ulHE/7gBKqlQ5Xc6uTsd0/vu/bgdeYCwlBRpEnpaYGj0CEoJdJ4rQ
u3Ipf2y10MPyeYkFIfhcuz8dyNHTYur0TrvJETSv9r2AvrA20KEAH49T2U+th5m2msCyBVcuwI+1
XBo8pik40pSOTbHouEDTtxqjDMIDUFx5b6YJezwHEvLSxlFRbdHcd12S/7y/07OAut7ljfNx+5Kr
OOjgkpAiJKovvrs2Yn3MU1O7qbIaf0KpO2qWTQEmNqn6VZdJdUsqEG5NYebfSfrQC7j8A5Z7CbiP
R8MSBLAz13eXIQHMCcupwE5QMTS9Z9n5OD34CLqniKbfXB5quZkYyicCAVdEL43wb3F3qiSrRtF5
4bHWbMBripuT/D5or/bSl5f0+zdxMOjFEtwBLDrdTIC+vbKQKM6j+8NAaMuHWJhAIB3m5rZ5PzhU
U7b//HGe6bj0YmdInfNeR//rpOh0Z3Ap0dMjZYHys9/UNt6KUwaM8vI459aLpEcHSwSu50NPEvgl
1phodh5dHIBWJUJnD1MUlPuRmO9a8Z9p+vvxmafRcsDxzP1PGqGL9RrR4cizsUyOUIjirSi9EZXq
rF5DPM5R7yCdGqPwWiv9vZG7HNX2EGIDPqTrnrW40MHJ9XqOTcmxDcMaB8CEKu1alo2AdF714ytM
Xu8tTosaQLscICNrkWRhkzpEi8uyw9+zqh3aghAWV62N5+CKnu3wS1WWD8HURThpVWpafuvAtH0I
HZ2eNVhR/VXEGCGt0PaculXaRP2DFyXAjNMCTSC0ImIoKHFjEZN7qcJQuUN38aVsRXxvo9qSbnts
XQjVipa/0mrtS6yS3t9Geo4wLhS3sAdUXbT9Hr9E8K1T7mKlISO2Ixw5l4ETlZb1Dk37Gm07dCZ/
jD3VaysbmivtyjOHg0CbRizRrwU8aHHjhLm0Sy9pw2M8KFDTWKfA5sJRqSwLXFm1wruyYZc33Hzq
YWlxq9Oeowu8GE+V6WAhZa8daAlS/yqdaO93g7GVKvBv8DfizU69/tZyeoWvs4i+XD4vHzK991sH
bA3nxSC+Xb4sKOSEVH798KjjdFYhwTTrzgPBjMtVH+tQzYbIMTdBkiGboIkSgmNVc6wO0YQ4/8Pl
H3Nm7nneoKzoNNxZgcXehqzbc/WBVislTRA2iAXl3YpvAw21slZ4ny8Pt3za5k//e7hFgilDt6hS
o4iPiWU3N3hg5o/SSN21W8OM6wsdnlVURl8bB8PlyyPPi7o4xP6cYzr0+wVl7GUy16oWbHkZHaO+
7SHES4Tx3AmKVoU4/ZVJPfeseJB5yOk82xXLsRrEGAMUnaKjjnTIk9sZ5Y8qHMIrkKJzX8S5IUIw
35GNizeFeKssE5qUR8JQ61DA+lzXZe/sYx2pjcuTZ5zdJkydA6qRg7ME7hnSSf3EZN1SKlg3feoG
D0qHq9h0vdx0c7+h5sDdSZqWW+ljP4gzd7lPW0oHnksvQxPFn06hPhRIwAGYx1050h9mnPa6CT6Q
x5W0hALK6fvKNZhGSCSFx6CC5F1WRQFzMlLueGUcw1puIwZyCRp45vggkp3Tgao6AtCZT+GxStrE
5bwaEToPhY+rt2NQb6bnON6LWAx4zvXl9CVq4J0aVpG96U0+UaQ2e1iOhdk1+f7yGn3YDoJwlSKC
5+ozK9WZp+iv576P/VFQBk+PGF3qn3hBzR0XSPwZlddo929DOYZrWUSHc8ZJbc5dDEVLDdm0ThP0
tZvqvsaLF5pZJ/s7X9WwBy8P9mHKGQ0oC8BdDq9Oprvc5yiguEVJrK8BooPTlMBM/RxhbBPSOfAH
C6NlQ8JJptIO+RT5lpB+iT/7Jm4NONV0Y2X41pnKGa78suWhmH8YeR6/ikvNJ/E5nXEflC9tZsyD
IEmUO8eA/22GWv6LvkN/7ypMui/PxJXxxGIieJhG4ExheETEPkDj2oY7ZGW7YvYpTwwMui4Pt9xQ
8+cB5+Bfrs92X65ymjc+ujUFwfHsjt72OVECxPnqGGa0xy+P9TGxnwebAV8EyNTblgc4COsxbrw6
onmK16nbxu1KGZV966NosyabdqCZFq9tk2PNkaIETn5oILquIcXYzX+0gkNQNPCCLv+u5Xs1zwGZ
pkH4bPgmSdnpEjs9spyWX+KrSGEclxtYSiMtR6cBjovX6jd02IfPsd2Y/9nQZYd/PNLvo4PQn8ME
UvnlrdujRFcWDUwfd0RPQxjJlzqP5BsKHOr18nd+iEnmoeZ5t6gL2fzXfO/9dXsYg+uWCcqPGERN
433SNvW6C6P6NvBbqB4G+i/3KQcJujKqeJhje0ebhui123Wezr8faX4F9ytRIIE2KMdlxVUi1FuK
EXqb1ynrgZZOmXzFnpE2cxL1azH1sHpcNROesuSTKlWzxa2+2/UAEq9syDnu+fBLrLkSDwzRpN50
Oh8agF0SbHoLMCPMPZVRmOcJdEFUEnR6rFG2w0izu5LefHhm37+fFiExIWUHZ5lpeK0XGqVuBIdU
IiGKhWBF6RMVFRN54pX0o+YzMlDIzhoI+uYyQRdGz0tkv1Fh5FN+JY6lrXKhAYNJ6YkFZhNfufmX
ofP7D0S53+aB4VQsa1sRDplxUVXBwaksE7uJovuNrih2XSMFLNTHta8tBeNDUrigaIiBgn+tM7FB
eOVA3NqGwSctwlUnisOk7mr/gIq0s+s7NGHo3Tftgz0Z8ZX46ty3mhbRG/c7l8D7u/TXkegNt6Pk
XwaHphDoUMHbocvuTrS+ND9+sjpVbyNKVDNX1l1Pyu+v3D3n7kTYTqbg/jVIF5YAfGcIYkp3jn8o
sz+jHrd7Px0UqS9tu6JyvoQZ2QuSzTDB7Vj/YviIDMtZWb2gy4qcjwjvDfhxly+KM4+CsIigwTO+
B9KLe0KHsAAPBWEwO1coeOq9nrwCzSmKNUrO6bVWwLlrSYBex0GStJuHaH4S/1qDkNvGtGSeHfS6
+88P3WBLC21agR8Y1sBPIUt3kDU1fsGtKxvzZrIa9favX/z+uYQfJpwefdkTGwySNVaJbHEAR9Ao
hE7XON5on7WqrO0r0/vx2mEwAOVzo4XK8XJ/h4GblJnjaAffmM0uW/dbaBZ4hOgRHfkBmizyF/9K
WEK9kT021zp9Omn2kg8m/clr/cjSDnHpm3vDHGC4iiDZmZkKvio29iueXMXL5Vn9GMtwyYPEnWcU
csmyjZCgvjd1YNgOZlHY94lys5sJhZB1MVTTJqvcdn95vI+HmfGglLi2z/dSOD7dSD7aTjkAEXFI
JDAG9KScrd4r58kLdB+BRVmua2uYdp5qC/yetPLKc/Lx2DC85/iOCdHH5ok7Hb6TzZD0fcRRdie5
HbzQhxWrhn0Y2NGVK/LczFrE5mSGdNH8JZeJjwoHOi/+oRgKWMkS6aqNAuCyaawE3cpWv4Y2P3NP
0a+jhkoNgbIKVY3Tj7MsAnIfevwhxuB5l5ptjWZnAvrRtlGGLjpMTtyo32Q1zczWMNrt1Dg1jdS4
2TuR5j2XSDzvTAkA8/Kan8kcuDXIwQknuELIIE5/GLomGpBo0JllRj3OyAIsSvh5awrb5qMbxPC7
xASfX6uSTRPgY+MFEX6GwArY/LkBLa299oCeWR3PI2R0dPImjvpiH+K8k1QjmerRJPJ+CBHqv1MU
1xSACOl8Q82IjtHlWfgYwhLSUcan6myzRu9X7F9XqOxG4D/k78dGGYHChHRC31tUBLz7FiTdo4XR
5bhSMAW/cc9Brb48/Dtu4TSS4h5zINX51PJRXF1sffxO0yALpuyY+GX9goBB/JChSfJfCv14j38u
DobolYKnbEuEpRF1oYKOBh0Wb9BbEuvKz5nnd/Fr3sEGcynDote+mP8G0cFAq4L0iDJP5R7wMUJG
HGQeGLnL333mJhcujVIHyvKZgHpMUfOkqMxABvwrTCMHHEZAUSpUJoD7GjbAy3G4stZnByVw5iqn
GkDqdrrhB3xU8egpsmMqMw0FTL8PawSZGx9lf03zupVUafgIpdvs/v2CI055r4yQJ8FEPB1Z2XUH
YDpNQWdOSB6h+vfHddFN1Kxi+Hp5Zs8EBZjCspts0lO+1TNPx+obcL2OmaTHVE+ig2qd2csK3bXO
maq902N1byJHutYxxXj2y0Qeaxm4h8s/4sw55jdAwqIxCEdpWUNOKUfp1chvwFWo53t7A09eVSMK
VhmAvNcIqfbplS11bkxvXlbHtqATeYvrzE8quyDjp4kEIng6VjlPHXQO136yUqw4bxMUOpMrY354
uCAxM9GcGZL9j42rMkFKXNcA2IDJoGk+iupOj6PuDj+va3HIh8+b+dJzu5pUl9Rvme1aucICy5rC
A7mffAkY9U7Xcu93hjjXq9QG1EMvr+HHjTR/HAx/cDe05MSSNY2NADf1VIeH3Ae/jxVqjJ/aAOaq
dYWqVkpm/fe8u5/0Ziu7z+5k9GJ3+Secm16qaNxGXBPgGRZpJnFdPjQYa4FfGptyzZrDl+IapG6K
zW355/Jo72zik9vP4js5nwCa3jO5xckxGz9F+qfLDrkjZbTFNRvqcNHgu4O1jo2In+FUvbbrRtn/
J7AA1BHPm3Rz75nSA3gVVf5TCvQZsb8JJ6Z13SQNkq4otR5RDZnluhMH6wQ9GP8Dreh8cUqrwuEH
OCOG8hEetXddXCfTlWf+zByi1WASevBP4p1FSoIguwHI2s3QpLKSRwRtkITQ/WYM6IiVzsvlKTw3
mEnmiZIgaBvdWdTg7H5Aoi+W2cGSrv4IzlnA48ko9lZ+deW7zqDCfAsAx3zPgCehyHh6z1V5awrc
CrLDZCCrsiYt0+Kjo0v3pgxb+cNCDqM5qhRny5c6n8Rnv55IhjrVD/4ubyv71anqqcDisxnEesRk
wV3lU1J5V/bwxzCLXUVGSPmdc0updrGrLME5SRWAF62RFu4BWoJuI/RKpOb0BtL8qqC49mjHlaKr
ZTraqydrma+D0bQfMdzS4QWnDaI1vW12d5eX60Pww0+z6PmQ4oDFYRpPpzD2wKUk6YTXozT2ZWFZ
2wpQ8DrGHnRTcXFvrbBWPzMsO/+PcR0e4Fn0hqLsYpvgIoZSQazAsFWdgjzv9GDSk2Kcwen1foqH
5raha75rwTzfXB763K02UxxNXejviL05SPgr4ONgQmgc9PSA9Vc8K+mKoiTcRNBmpYrA9zYqz8TX
Lkd2ciXpyRovbuVFHttHAOu4/GPOHReSOwP1gDmPX95vWu64wJxgF4SkQIg8tTpIbLftRjTOE328
MtqH8IfVBhfgMfFc5qa9ODB4umLAjtDioe2r9hiZtbnpR6yNvGy2PJSd2LS+LJ8uf+KHzJJBqZsi
ajIP+wHuhZT/iPGs60CcKBG49YOvU5U5P51Re6R1W96goaXvEtFXxzJAdPPy4Of2N/UY5B/nxPID
9sLKkaLLh5YrAjVs8pU43Xse9mhW5353wcNtHUSk4ASM+ZX45/01/vsp4dUi9IJOOyPdOP2LXRZ5
CjZd4IP64HT/TiwnOBpJ0qH61ZQOdg0xEXUmfUQ73FxLoBx50qWanEc/TdGOPxF9nI4uwrPR2umw
cassDaFgP+60YhNXZkRB0+vVLySG+k8osQpsAZQufwsrzQNEqUfvLS983FP1FqfblYcTCSZBhnSP
RgvRcxXA3rjG510uNF/MNUwuI3hAASEugmuE06KhGmV6tEaoX6sky4CwjyLBFyMPkDBcuWPYqI2m
mvaLH/XWf/gYVFeenzPZlGO7vj1n22S1ICFPDzeUOQvpqwAfEVUVRycbNLghvdT3WRtov0Q800Aw
5XVnbb7A+Q582WnWZSapWhHPdNeVZ+YbdLEPOGnI91CsAmO0TO9ipP4mB9Lm0Y5rsdXz7ncUOeWX
qNQfuww9qJyreWWCMdjXAcrtiWm+YX7kYi2IwcLlw7C8bOYFssA8khvQlSHnP50bLE9aZFCC5BgV
1A0BhzviuUFBslu5uqq+XB7s3G7gaWbr03HlhV4sBLlsg4VqlR7NqGvkBpDlZG1RTQsk+k1d8hTW
Qn4SY9C8Yf43PCPFN1xBGZz7XPYC8RyFrTMts/lGiv0qO4qyCO4oAbcHfNfdm9aE8n/5Y5dZ8zyz
aKlw0kk/OPKLrW9W0gjRAc6OY2HE34Gd99FaFSgvXlnB5QU+j0NOrhsUa2ZFjUUWmXe6KDVgGsdG
j/xNIap4gz2vtsLVc1wnqvldQLG9Mua5aZwxcoagpy1QG1vsmsYa7TZVZK51ZrNnB/E1o89KjOvm
GEhcnsizgwGWo70FUo5KxulgFYK7FZY72dGNjarY4qMZfwcQFXnY7kzlj8uDnduic+llbl/MQcgi
MHb7hob4YKbHUrdG7qgg+WSHur0tVAOPRDZi27lGuoFL0hyFdK/1apZv07yYgjvKpdgFRmApuFCY
LY7KZpgdlR/KWzRSYcWH4AK1EHqx3gzDKjXwcwpp/G4vf/iZbQSObF5TtivMDfd0lrkJY8SPYehV
fgvmrueA3oxebeBZOTV1thmU0We37uRWX/994PdYGBoPofvyUqAGGbugV6m/IBG/STv4t1ndWvsx
nRn3LVYIdJLUlT314U1goulRcgE7gMl4ihebKtUQhZm0ucKGlsmB6Qg3CJT5K7uKnkWNDEMXd8+m
Xdh7hcXVS9wH4q7o7Stx0Dypi4eA/ytuBOQBlPmW0jRY3E06iIz8aA4Yi2NSoOufJ+6j5whFP0ym
vAQrqX+eblBrYJUtUngfJ8fTdRYNyToOMPkxNgPsjO0KeWRdp75uEPdOEfTMAhPvw78PilwzO5oe
JC/e4lT5ZYuzUdDnR592K7bRJU4hTtYdZdRWG7SeHRRl0HD4t0HnngWahDQjZ5lAhj/90gbGb+RV
uXZI9KbCTDHS2FiQUSYtVnvHkdMhxG/yygOzXNH3QWfuALcV4fsyeB9qo28LztGxLSr7PkP8fhv6
oFdLO5c/hNk9X/7G5X0xDzfvYrruJmiTJWoO7VE7TMIBdXFr5vqlgTqKyuKaIISoNn0PRBaysot2
xzBuLg+9fN/moeecAZw/Wmz0Gk+n14nxgqoZAaELqzuiC4yme2rhx/OPG3Y5zuKtqcFIic5Q2kFM
mrVVmqc9zGrQqDn1cldm6k3luXvlTlo+OfOYpF40L8mAeeQWl2GV6L3faUBYcnzEDpHS/ovNLv0c
Vpq9uzyLhrm4At6H4m1jr1JZQy3idBrdZNDyYAbWDuivgkMT6SZt9YcadSVeGbd+cUM//VFkA4lv
JtIHrXOi177BWlLzGnHlPlq+fvwYGg4esTqIIhZ38d34hxSIxNG+HyBN3IssqY/8mPTehn+Mx1iu
r2QqqzeTYvjK0zvjyjVxdtrBqANcowFA9XQxFy5k+bTCOXrsvPRpSurmnhra+Fj66lqf68zu5U7w
mXLyAXRLF7u3FXJuKU/031J6oPiVCO1TppLkWkHqzCeB/qROSrILLmbZSbJLXS/wmPMPVetJvGEa
FFQaH6NXhwLt5a105uqhmDffBpTYqHkvZg9LHs0XGYK0mksxEisHaf4sh3C676zCxIfWAIC4vjzk
O63m7weMDUPTjRI0txAFlOWG8bpU6Aq89yGJZXNfRnWqU5jq7PIBPff8U+6ONg1D5GFDyM9xAPys
srM3J/PzFys0o3qNnRAdetLH9jEaEVflDnM5Aapv/sSZpbqbSEIRyEmUVmgF2Z8x0KZJ6t/2plOv
YxHlO7dDNqXQyodI2oPzluJ3bCCHakTmHXJrlfcbLX2UMUSlmf6qslT6YyxDgS9BP7b61h98uBCZ
TyvvMDoDKRBVWPOLdDPztaFgUqz8ovNQUu4RJkBxZcCREwR88VtlJOcr7Oyjb+nnZAp3lgzNHWCT
ZhPbatpTDMfwsrKr4lM0z4djpbTrI9zLECHokBhNUb3+yX63nW2Js6lYB3bTaKu6shqM55GaCLm5
p/QhSCYLhwAraaJdEYS4ssdDJeyNNpjKW01VrpP941zgr0YTSfmtWw3NF54ANW5Y9+wHMFDmtvT7
B/ro7ZNTj1C41RimKGvouXc/WVAyr9zZZ04X4ncENRTTgAIun95ec40mstwAHfAGnGuYae2dY+bu
lRf+3OXJ204KAsAY/ONS5RhfKVUMfc84AH+SbScTHYnqkOyS+qhTB9WjUoH5JZVd+CVuR3RehMwR
NaQk4j5OSdBjm9mMrkyuBNNnTj2IBZp1gBBBXy2r0LFbSZk1qXbAQCX/rERbbDq4ltR5i+SfJUc5
ggSPsM8RHiXCWjwgACnLPooL7dDoyHAmuhesvHg0tjRTmxuERPJtkmDIc/ngn515aobuzL+mj7AE
GRWVPigzKbWDDGT1yruYBNvKavEy5Gbf5siCfyp6/HNFUGaPmW5ojw7qSE/UYQZsqJHsvvKOvtOY
ljcRNWPxDgOEibeI9jSMIilkoFqliXB6AOpRUmKSAZr9uDvoDzr7foBWrMQXM47872gyKMGT5sRi
1SkfR4U0LlD56bWhOZZp5osVqU6HKVGk45Y26XoYY8QaWZ/1WBt/1kWO2wUGPuZh8FB5WoGMQOap
8Fz5M8A83lgjNev+MyLGIv+loUjRFJ1Slvv0fYyrAHBxbdiHppKzsEoghy1dW/dtAAH8cmWFP5xh
BnN4huYOJo3/pToezHW/HWToHDRNa9vbwsG+BVeP2BtRzc+aaVsZgan/RnZf3GAUkvznB4WapTKc
anzWBLfKF+5TN7zJ7DbDM8KFtXvtmvnw5M2/cY4VbM4ZXYvFk9cVqg5bt7YPDhXzvlipabaxQqEm
f2o7n4B01CJU3Synxfc1A3RYbyqfbsK2xL77V8Wz1G5KP42+GnrvtlsrxwZtk6FZQJW/6xsU8E0z
TcnDdGyn8nEIR2oOnphWTWR40MwmOWj0/2qpXm2saO9qiWHEDrkJ3oqyEM7EGhlUF9VQBcXeS/HX
Qp4DJMAWuRCc+FSgIUxALRre2SrArtf51Q6x9Ya9imuusMIzrVVean19mPq4M3ZNNaGg3ye6/1WD
Iv9qBCLpjrhAuM5KT/vMutIK+ghTYoKhjc+VeouoYokGarPCKJDR8Q5FMR8G0YXjJrPRrwH8Adcp
xN4EQJrY20na3aEp3K39rMhhGRqcOxX8DDP8W7tMiX/Ne+bfhe4D/MIZbL8kNRpjC8qz0r1D7Rm3
phaCQHKbdpeOkiBLjtQW287aBPhWXD4VHwLk9/mgmD0Dvufq1+kJVKDl6aiCjLD1ovwVxJa7bYK5
J2RyLPqKRrydVwU6SRXWA2FzTS343JkEmGSAxSM6BURxOrz0izJKVcJn53WEDVwrxTf0plFiu/yZ
Z/phzC/4+Zm+CexqWXPL3aCTyrLdw1Ra8U0WGLMlXGZ8ckzWk3pM9CRFqu3qhJsOkSJ7g46a9a+P
KK8LXhDYdtM8ngvUpx9rWJHnJ41rHkSHQf16FgYY90mWWOrYF8hSX1naM3PL1FrEzfB/56rB6XCl
DFUZUnw5YKbRiZXeNdr92A1XxSDOzS2yoxhrAdqnFLIMDvQqreraRjKwreOeikiE4lRUZOspCOqV
lhrOU5+n3jZ2o82gu9iTN7hsX17fZbFvfrjB6MPAodk6l6dPv7WROvJZUaYfMq63YmXhVb1JRwES
pqjL5yFpuz00HffKk3LmtqaAS6WAbIEL217MsKk0O556bTrorZJHmRF2Wqbm7pCVwInFLK7hcM7O
NOAGEiICxJlIfvqZiMTbXaJJA/nsMIBcjHXWIdNLLD0Mq14luOtg6SaDdYwAyXGyCUpUF0X/WhEC
Y0CxbX6kKCd/gP8jD2dHWqk1gK7wlKHgYG1Dr+pumsDK174OQejy2n6cZagoM6ttrifM6kinH+0N
ZmF45YQCZO41X4vSwAjIr+0RGl1s4Zodyyt38Ydgd+6lWj7CM1zGBvHJ6YCIpccdtPLmgJYplj0I
6+CD005i2mcNsiFXjunH0VjLmUdH/EO1YplxWl7YQAd3ukNZ+Oo1Ieb7PGAndbAT51pr/ONMAu3m
lqVMAAKIftXph+G1RQgAcOuQjRF6YZ23KzC22aRwrF6Amk3/CkJG6JpqN+U0SrOCJ/t0uC7HRs4s
Alw9gOP0CBEWAXe8Hll+tdd6p1PHzGm96krN5QNiZq6Ez2/JO02V0sviKwdDjzGHMHP6VLnc25Nr
rjXb3MbpgCaPPfVSrTwSxhY5mHqVatM2U3cDhmL1WuQokeLmKtI1wmPFlYUmyOSD/w7p+WUk/qwz
cAtOjj2vz1+gDPyZLKcecijBmdC7VWYoZBsz5EcBD4E+yZ0KbWF3anAKdcPKRT2/x8I8w7Vkh8aH
Rgwg8HYuVWD/EXntqzUKAhSewY9/y3QnuHUq8u1WN5BA6K3R+B66jnySYFD2I9idYds3YXVji0re
Bo6Li2ysOvuPj+FlvAqnFLdLgVd7glWRK0m4Y/QopRHcCLzuj1ESaM+t7dvYvk+OswIX5uGI5Nnt
0Qla/LjaCLbeZGTOE7Sx4jbvHGOtVI9u4MRx+6k6Q34W6BdgTlQxOqpWUfa7K2JvOxaO91rXbb3H
qMkKtl0XOBjDUY/dl0ajUEysrZ/KEi3Cp4KVXSGcPR61MYbbGeEOq63sZKLTEQyqAsNceOj6ZVrO
k4fFr49tMzyRbyKHOLkyVSN+ub3dEuDYIxqkrZPGyA+O+gEbPWcTeS5ypzIIbnu6qBt3jAbC6brZ
GUh2l6sg6JJnw2/EJzmE7a+4TVJnp+q8ey3bYHyGygCkXTma724qE84ICl1Ge5iDkpGoFyzyhtZJ
8nuUTXMXMQ3eJqq78KlIm/ybkJa/M02IPGpGIGyjlHgvoWv8OiBOK3GR9eJ64+Pe7O4F+obJSrn9
VK4hTeRfgkz2h3Ekxfoi8Nr8VOI/c5BuVb92iR0dvKaWT5y64Gs+wKPjc+1DYmf9M7x/cRjJz/CR
NL2jQ1Poqaxqa+9S8jlqsSEPYYzW0g5xbxtlPd+ofphFp/Ln2C97Oh2ySLGjj+LmFet3tAbLIADo
rJuowCIY37TtJmoC1gNb3Hife2VwJ2SpVZtxzNW2BhvwXLS58Rxh64vuRNFPpLBOnqBBm4n8rR2s
ttqWno82dqa77V0RTFayVxSU/AMUX80idZiGEuMru7sNNcd/jLSounEV6hHosAZiZUVDf6gdXe1r
xL6+13XYIBUthztsKbMjQmnVnrPX/nIsNb1Es5yOFRlhucqyHGHbMFO6sdVsp0v2TjxEz/4M9FmX
tQ6MWggu05U5IUgZSkPhma55+XaMY+PWqiPHeypHWbXbykEhbURrA/NVCmX3g0JY42hZJFqytKvv
YKWjOxBF/U3Pzn8rnZ42odsFOLuIKuoe7MIznv3cMuI1jFMdicnmf4SdR2/0yJJFfxEBerOlKW9U
UsluCH0y9EzapPn1c9TLmcVsHh4a6JZURWZG3Lhxj/iAjauT9eva8BfLLjdHH7tH9Tz1CLMpeHgi
xMdWXrq58YzIXPNJCxKoOvAoEiPesf9Asn7LaWLdG90dJ4DB0nJCa16d9An9I95nVau2ZIqk02+n
xV6ozYKQobRJndKvwUM9YfA27gv67KEYpBckGi79saGWD4pKz49OY40GEb9Tv+n6hoi6rCRrdHAW
PP4y9prATWbvoFVgiGXmLlFKkDoP4TAEKinGz1kDrMCnlcdioMfTnZoneeRgb9fQIRx4pxijtIjL
qGGNzY0ZEOxavacogytnhF0dGJTVtxFtFWafRjoLsaPEKDue/KxjN7vyg0bMMXNa8mi2uTjFcdp9
JDFCasDBtz5XLUNU4VRTHcwuPvYdbp/k2DnaQvgdyA9/hA1e3caFMDLCWWqTXnHW9p4qi7Pe2snB
1RRxZImkeU4KaewZ2g57yyr0PZzx8i2emybKQBU/kcjssoXiuGe6BnuXaJOabZWxXndp7OQEryja
pjYEoLoGYNcn5i48hIr51oxOvUmMYq38la0iw9eE4Zy8bsh2lFL2WdZtvbHwqUY2eI4QA2I9kcFs
mHfGtwWqdK7nQPmSkhs5V3JxtIshADodGnQmTtNXviocyJHY7/V0a+FnP2gOQZ5BU49yV3uT64ai
0qUWxGM1HDxDguTO8sF0drDWZ52gKPBpxPEgOoVmN9jHbMjAtjKLvc6Dou5IkMkuFUvlhyGt47d0
ZGeUQznhBhuxsQQqllAnGCwo30GVZy6myWkuMFwVbWAz50bnJKfn3s6OeVxLwt41V0KEVbV6qxkK
H58kIJt2sr117lA9J2KinwcT9Gs4pf08wCG7tvBibi3+ZZ1uz9H/lYY67lSnUUAEKOWLYsvcRh6J
yS+uWujOfjLm7n1tu3lb4YOCcOgmDNI9QL9WbcD+o7/+f8c6TB/+b9WAceKvoPkvVe1/h7hJzy67
tGNbqDHXMF14ro3lnTh/YKAzs1+n3E9Wc5aDfNaWOtIc90WB9T7r4qAU6Y3lpwBh/Qx/N9B0ca6l
+sM1fRV18Twm1WGqvG3sjN8ThXcAgw2idez9MCP4WBz7ZNbjXk3a12pprgtw+e1aZiCEoD7nvfdO
lG5ARu9H3CZGpKakg8aeiSbcyeMi1gglm8u67q9/4BhMadciUe69EZ9m1sdzw3vqyNKHLq7/pXeG
hl3OYd/L17r0bn1iUQ6lQcNDB7NzAL8gzojGl1gYG08v2Q2ywlXXw4INMiLribOf4Q4osDCFc88b
+W0446EDSFl71mksh50N3bZbm1+vaQ/GSJaayB5QdQVaWvoeC6cJhFXcLMJCnF7fEx34BWLzyctn
BobOW+utP31ZfLVk2PpT0V2bjllP/mf4TAhmytzkyhsV9GPzqKVLtOTacSmYtSgdvNK14+L/S6ma
p6PWY4hg6DoqfQTKG87fAhc8U4ajoWi7qk9PNhGn+SQ2sOvPVTvu45kM7cFwT1PrhgpZU0Hegw42
++qRtvrIZle0qqQKq8VMVUYoFevJ2xTaL1oirX+t+YsjH3utDDuhRyrOzGAwlXetFISQc+xHldES
dN2+yeFlagwImPFTQ8sSxH/eXLOwfWJzt5Vi7ma1+FhZ5Fs8k3dffUBXwNUX8ypCjg6JRIXx3n4t
hChBm1a2Q1G/Dlatnpi3lX4DBJUihmBsXZYvYAH8CS6uxu8aUxcEiAtn4IcCxLhxVeJl2yTgud2u
uoDv+gR550VuVxbRvBi7xcqDmPJ4HuzOd9W+o543bw7JJwEX3WEgGbL/QxEvRQVjnv8UG0mSMo3M
ddIiS87grmRWlPTPGaRsI14DzdT+6c7YBtIZb6lWntKJDHZT/krH/k5SZdur4nuplaCey3OLq9tP
a/NlFDFscOtDrZf96C6Hds5OBn/47IBpyE39wooUIBSRnddUANllfR8800FAU0uZfi8pyV/2Wpzb
FrzISGy4NmNaNu9lq0X9PB2KVfdNorDFlH7XffGC/fdAzM47PTL0AIj2I0HHSr7RyDw31GbXWkmO
uV8NlVy9Tam+t/UyMC1lk3jW3pH5EHkKW37CGEJXmwkcd7aEvuKJ7rAmp/DB3JVfipR3pTh1XORt
NT3F6bJ13WTPyGer01NZQxPElhr2CzHh+d/5S3Sy4h6k3l9cZb0v4394xWjoXAJqnWlnE+zkjhou
Fb7lpTa/FDu/1urw5rnDIWn151bh5bQAoFlNQtZz0m1lv/C4iJMJUsGuh3dcuIdWn38my9gUMjnG
BrJDtb7HY77tiuVbNjQCXhF6hMCXaf2A9f1r8cCddM6nuTCfTFXC2jHq/Cxu+wZ+lqQvhsqFfGgz
sdXz5oJRrArUdbn3JTBwcBtX3Uk3Cy8aCKT2cSmUS+oZFPEFyeOaXTOOEaGVwoNWKKnm9uzA6szb
/LHpu4Neyw839oK8sI8t75fict9qfes7dXeHmbAhWf5iifFSZdmdEfKB0KJXS+gbw1IeB6faiCTb
zDkoaXZxWllGAOr5Gr1wnqYoHuAlqOLX6eddbCg7cLSt75bVK8LTlor3MsXprlrQLxftofAIUs77
WzHkHQMdqfszmO41tba4s+pdu9S7fM6vTdNFVTxHhgqDNimqQGrDUR/L59jmU3Gbfb8iudRuckp7
PnpYEUh9dsPct2nPJPFdMyYifsLiLwIu29yrupJWPrKq5dRFCMnsqA3iMavYDYF77cceUIJuJkxh
Fo92q4YyUfdNlu5EVr6x406ihPKPSoZSThb3VOqBno5b3eijxSB/mnuYL3mrVPMl1/RIm1kgbo3A
nPVT/vdm1hbJFyTiwMa+zgux5Pqo+aZWp/4yyL3ntDe9diNZ5Js1U8N0JtM3HpqvzJoeWuIkmMAf
7KE6rSNkzC4LkHNLJm5knHd99dQUrKcLz9w5cN1ZwNlDhQRzM9W3tJ7+aQtxv7ZGgts0E+qnqi+e
pmxGwSOrtpvenENVI5g/M2AgtFtE26fUExMUa1P1l4k+Ju0taPKdwTPYkvCRDZtYmx8pFnf6nDyw
c7flUtxg8AjJhLkucfZE6uBm8IZbLJsXT+03pag/FxqsPF53EFNOvRc/Fxgp/GYQm3qtP6wR5kjr
Klvy7/dxMuzg7MASXsbDrLpfnj3DvHVpNYz8veP58d1ZSBC75CYh6d6SwvixGpXzSgdahLaCVDE3
z96Y135jp295le8yoW7Usr78HWldZ5wc0LkLa0CNWhb++HddsO8dqE38mGsFd5F2X23jQByfEbQK
w6aYWzGd10jExn6i/ug15y1XQXa0ZjBwjfuDOgdTVUZLqQ8bQ28pKFEDnUIhr7ltPiYOdHudo9Lp
btJKjkPFH6nOR6PPwr4UYaHLcwOcAQMDs8481Mv2GtsMzpvxL8N4sPeMJKPVGw9ZrCJRjBdDx1Qo
Tfns5Ma2W6ssmKbhiwZ+30hgWqDEzmlivMdF8dCm8o1OC1Z9JV/ZKmSvOWFXgcg+QWZ0gDFxl+aY
0+2iDDRNbtXB2tW2k7GUmxthvSwySAQe+rwemK+N7bkTxdkbzGidZpJHtDxSqowKF5K7Sqr+2r8A
xwzjXv0l8C6aB+/YtbRoU8dJYKhXWFfvrrZc+8p8YXzDGa+bTDFdgBfZrh+dSHTV3l7UHdO4fZwT
y9ZaCrJPEq6cyECJTmNmPOFGwbqbcV3Xrh2m63B0RLNTVn3jEOmvT90rnx8/PI7mODkKwAW2Jm8g
4n+6P38xGlFPu6U73iZR5RNwik3mzi/6mDpRWfRnjRNZ9HME+5wIl3HHL/7QtMVxdtePtOFpGFf3
R8bN82oPHywQHBVr+eUMCNW+GfxqrPfaDC/HKJRQU5aHYih4PWDJgozdmYJ8kCwf9+Ugg6ko7iwg
6jtkXADuxZfiNHnELAhfbpFHrldimZJvhr08AjWFTVTOH2Bk9uIPWlQskbam24IGzbeMEvqMMZLk
MMFcogwDlMDWLw+MT8TDQzxwitJdH4fJjZbOiBarGX2SyxpfWB5ijiFuee7Np7qll5xciCnesHxM
Q3HpHecdbOmm15QLYJq3JmlLP1alEzJXAe4loq5KX/puoNpT5j37HS+mkX6NfyQcLdmSTQWOfaxD
USa7nvp3UPl5pTQjcuC2qtk/pOq4qbvxIDXjnEDlvtaUyaHNyk1Vj+mGN4Wg+SH/jBtv2yfyrCQU
+GP24xXe+yKoH+yV4Apmlbfard2w5NuMBzvUWi4ihxg2SNkJPWkX/WG7Cjl/QUIO9NF7df7OYDqw
/VDMhm94lQYTKX1pvKEhwUb/lTAqltjaqbQiPm8MB20ODaZLQZd3lXtblTIJ3Vw8dIlxs6385mid
b1kdhAtd7KBy91GVEUWeQ3bosuwsyh4ugOvuShdxleLlI+vb16YWeGWNh0GtiN/Qp51hQEYT3XST
tBBANK1onMaCRFDnMizTVzMj/i8DNpxUtVBIuuvsWcd6tvaias/eNL3MAs+WWoZ27W5lV5yIhKFP
bYyQF34NUtLopBBPatE89yo9VmYDh2vHxtdt90588r5l/UnXhp05Fw89u+y0ecexWtvDPBivoN9A
XJEb7xeeOBRLdou7SkSpYtzrujrDdj7kEFQ01j/CVinN0AWeU/ZwyltVw0Y2oVPl5sHJzY3ozSuU
tTsUnVuqJpRn9nhcVfPTNJy77SR3Y4I0nLMbyKpAGbjFqF9xVd6HRiYBlgAE/FW/OBWOY0JU+EfO
dEwmhMjKtv7RExR+9RdVW4sWxhaPptao574AvdOroD4G52NhqXo0UyeMnWxvZfIU92aIfPdZ4vPa
ukb/gefgzhU470zemX5JHrGjHcSSccs0zWO7QEPR1w07sSyxLpoXTqv1AMY8JGjkONeZsRln3LSm
neOLquo3p4IZgd8lDrk+I/rosxCU6SI/z3oHV7qrfxV+v4IEDH+21IptD0hUslYipRe7kYFPXoMc
bl4ytXg121z6i2gjDGLQmgzKQRISz3reDRHwVytwcqf47MxmnymuL+ap2MAT/R1SICSJ0WHrAxDF
CvXJkm1oTwXdTdI8FLKtaG7zTatIh3SS5qqmJdgVC2YSxwKXgcY9lJmBCVygyTnzlD9mzPgmrIqp
n/ggJoceVkfiT5RhYxOzEXr69KhYxRjOov2S7rQdyfVRlOGgYJUFdTN8Too9RmyZdyCoWr5APavQ
gjL+Y8l1SuYHVVl+WGkLUxM0mDNujW7cDNK9OytcX6Lw8F46k98q8VO7JudcqCfCSSF9OiokJj0U
VsYfVchX0vtavomWsOOxLQO9UqAuolIHdqtHTYWzq9I4tYd8OOfLcgX4tVVqTWxSozrmPBxLTrOa
iXcBu2hStWvVo0DpgITLQX2lubrCgba/Wtt8GC1qNaOiMZ6F22NhwSeeA3Nx1o6ds/VCqx4aZp6e
styI8PgdCFKL2gxm4tAR5lx/5KyHFJ0rwww0H5MR8iRthZI738aolKG3qgjn6FZ1N1zE7B5T26TS
AbE2SAJ1Ci9czBXyZfpaG4pENMy/Roe7tV5pRAB370vBv8uusdsNb0LRvkwJk0mdy3BO19sIqyuZ
26ulmZe0d4MVkaIkX1R1l0u2wOHB7PUWa81Jr7utORjULtZG6dfQWLt0x9CKJ2pxx5O3Fu+la31b
MQCycmb7nZAh4MeZHRJv946cSQEsg7F1wpKXvfTqJqBVPiGw/8tiw2GWlG05MkNbqoe10G95Bppv
6Twf4OZp5aHyZe7cUQYofbTlrvG05wXlqvizeQtpoPJZEFnafKcpyt116qN0PUr+1PzoRu1IqupL
JeOFKr5dg86wsbpkx6GNk2ggnMZxx20+J6dKjx8Qq096Nf72xJQEuWM+Z1YNosolSqWg5jS/RRZ3
wdwiM5E6QGLMctEwzBCpKnGtlTu7pyStqyw9i6FKfCNZuYCX+Twp6ZuuWD+WKf/Bk0p9Q6hntMPd
SC7Cxph4InqX44r8h1S5tW59y/VG+rPhbjCChXGnd+GqLI8KkhXRICGB6uPeGMQ9z/UnbqMqtEcA
dr2yYvKdz6y3ncxx3giyFFfGTLaH5Jyn4ouRth4kpvMy5trBrR2sVg3H89CyqRSPoSlc9aNGDQ7G
Tkupnykvskln9MNErbXoGpKSkqubN1ZfB11eb9ls2PDOXNLY+FpSwqTNPAetl/6YKLg+UxzT11Pr
XemMjY3KTyCxr9rzEvQDsekkmfzaSRd0us7VRWoMa8rXLHFr38LqVsv5tVcHatm4VfZSvBkT672K
656xFIXxyJBm1uqbU67KTq91N5yL+Btj3WsCbNcf1aYFy6UaVICNfbAT40dShBDNqx96JFUU+/RD
Kco+SLqGamrlAHRHmpKGJOh6gda2jkUV1n8CMZbvndRxLHP0eHqznOdusHwTNhj7e1Zg2SQnlSt1
Qq1QKdW2d1eWctzEJsKnp2XARXM+i7YR0VAmRzKYNkZTMDxphi8av/Pqak95hrMCnNjFHGYq3lnc
x3SZI82qb5w6AHcM8Rnr3o4JBIPbXG/JX4eQZmnjyTDl/j+d0bLCnqp7SuRe53bmWHXIxOc9yVfJ
ud4+d8tAC12LIBfU3HCYHk0hjophI9aM9qNT9TzSqA69bdx4OL71JTs2WGfMv2wFvdKjMa5Opimh
/Ym9/QcZlctWTZ2HddKu6ty9EG5O4wl5cKj3rsieWfd/df42ltc2e1M166KvKBLCUna9xjKgM11I
C4E9yeHU9jT8PHOUwJGrZmHMtLUeSFVtVn2bOQPYLDusRffi8HO7tGEM2Dln+HqPSV98Z2BNOFDX
nzwudmOdR1lpUwGkiPZK0FTuhS3xELU9Mgo19a06vhVqe+y1NvEdr8fY4T5p7XvulHNQMK8sudNQ
Lvg5Ce3Q0vlJQVfMkj+g6lZ/qmrlCjB6Zs7HkdN2X5Vcl5CVQwVUqbZG+QIti6Xc0i/XXmN2xLyT
yeuGfyfx7XEVGy93fuK1HwM3bkq/MJkCmki1hvrWD3lIjAZ6tjPd01i/K41SBq1enlzZP+ZKdl4y
bVMW09GKKVGFNid+yvpQow4HNgiurtu+s80VzKBO07G8p+Ry1KPz6HE/aALIbWGdal07jqmMbIIz
NAxEG1ujDfDSg6zU58VEkcxZ+Apmzfxsc0vwTk/7pmT0lcv/ZsriEy2fKZEFdcDM3tgE3zVdy02c
2YbPl/ZfMWAGC/TBxFxembJsG5mNflqZG2eKqfdKe4vt/lh6/NPCcIi07Ad/dgEBT1P10tj5XkeY
thVn52TTLVnzx6Hx9oZXHAmSOcwd42vLumaqeMLu/6vr8UvlNEchzEtTLddqnFHmyWPmVZ3YOLQg
NeCynEJGhTs7E5u8FK/k54aNIU9DTChHV+9mffxtbXa+mnV+zVUyjVvHuiexSl8rTPJ3rdzPFwi4
48yEp39OuG4Uc0lCC7+bX+eJzkzXoeGkUvZHm8EX2favsQrPMV0B3KrVLunI4pibcZs2M/MM6d0m
sueFDuFcFWC+Sgpyn3qODKdanQJdVRiTK7S8WUUBn+5qhewO07xoIxOEzOTDmPsPNekpXwZYpet2
kMAUq8W4JCwfOR5/dCdDgae8XLCYEgn3Xbhmw+5+bW4IneMoWsAmU1zGeh1gPOaoc3BseAbz1FTe
0nQ4LyN5QKK9psQcp7JhF6NQvlQPVEOWJgelV54bpflGB7uYcc8eCplqDRqP7HRubV2/Fry2ebPu
Rb+ihUzHlJ0S303wjWUJBWm7VZfhmbFrEixJavpVgzpQieuyUDZ3xvegIiKCPWN7zNtRLG9zqSt4
WNy7psS7ge+RFTSQ28x6ZxJ3qtwGoEpZn1mRk3uAnr3f0cj/lcyn2rjaaSvhtJ66mJQW2V4b4i9T
ry9qnKiBWRb3ctZG38vkP0LM6I7WD0nAl4qCNuN2S1P1LDIZVY5+UdrsVWQpqOh0IyWLibkJ01it
yw+3z3+7dX2xDW7LEs1axFhSHEqwutr9LeSuSrL7ezOyjrpd/cHssY2nVvWzZSmiWjIVtPVnAq+3
1QgWDG3uT7kqPy1FOXCTNUHukQXMuuveEy7LKub6gDVHDaCMYbZUkwDO8RLBFzsQe8SspW+eyRM+
unZyJC13I0fkfaLvlBD978MgWtt3ydZn9HKVQ7OJoadQCvR7ZTY9Xy3l9zDbp1noagA2lnG/udf0
jD2YUm7yhokZMWDj7IUI5NcihppdswfAUrWcjc06a4dOT/42ctYTC7LRWInNVBvRigxpERrPE7Qc
tSYlV1YJWPHfTuYLa+G3VqX/WUDy1aqvSQf4bPWvU+QOBmuUm04gLe+LJSzKq9bBi+OgknnelQVk
tqXGL8a4L5Py2bgashKHKh/akRGxwU6CVwB9zhyIyU5U98apwH3AHeBgk3G3QnqUrLxY+mz+Yje9
JVm9a3qEQ0nzM1TlvYtZHp+UTe55jK+7OnS9/Mx0/cyCM5eYwjDKOVVp+oJNh4DgJVRi65Vt83NL
FSQo8vsC9IpAG5vci9f1vuP+jceGbec5M24SxWTpBp8Hofl1PpGp1n3y5n9pUv7rl4xnsAjGJNn2
TVkT+stKOZDsd5tXoNDsPcTCO5eeP67VVusgo3rrQ0xiOFfUBhPLbqq1B8mYpbX6U6rjemBbJwO1
64A9NJJ8Q2j8xuidQNHzYJD4n/r8yxJAB7MJ80H2Ly3dw7jOn0P13RSY9j3FfFHzOjCRj2hHshdZ
CuYl5QV4+jFGfGkA0MumOMI8C5N4PQG4OxvTFOpdR3TKGAkGvNKoN2mmb/psOrNDEjSmeFmFjDKF
GH1TRl4GV64T8eCnq/Fod86ur/CaTdCv6iGGRUvRZNTWDsWGi9yZTrHnBQjtRtSmjHCdMT/ak7Wp
BL/vQHm7ohsQYnzuuKRh3QROMr5aSsN+Vb3XsW7ZmfoUJ/PvoOApjYuAfQd/XN7qJjkbuEX9sjGj
adEu06o/imw9OxbjBo2UMlVPtrlbbiYnPU4EDRnMpSOmlns3V7bl4L2myxhgN4J43t/64l9cKxd0
gLifImwcT4WjneL0p570o55Xsa/TnuqDchuV5cLC9d9M7MNSn5Ej5ofJ4KTpeutoOMUuXg9GV1XB
6on9PDSk8lOkJSmzmemNQjLjCqQ5JYLlXcnzdoOBpcdp6Fz0nP6cwUTiFr/z6H6UWR0fapFvlMH7
k/wOi2YE1mKevcomd61/bA3lrNslx8tQP5TxcEly8dMWCCGL3GKo5NqaUGga+UVqm58CrHVad0Ns
1wGPI0ajd7HEYdfKyJDWm2I5wp9p2b1lho1qjXenN78Q6pHS5r1c3EO2ZI+JTXmjKDRYI2dTGWrD
i1AM7ksXXUNtnKBVKYM7ZXjSXdyravyW2cl5rapNajYPs+s9rZMC0SbZSbc49Zqx6SeG5ELZLal+
7tPkmQVa8gs56Y2GvbrpPlKIt80YaE13NVbbz/Fkgj/WNqO9XPFNHlbM1YmF4o3eo7bdU6yKCAkl
C3XrnWScB9Pq9otuBAt5T4Xon4t1eFb14nFt3MCQzgHhl1FI8wTGGSEkAaFeYygW4/tgN1Ft9pul
0SH41nHQJumuT5onpmQcb2px4xCMlInR82ywhUp11PgKCOUEZ90Qe69aXYqtmXKGLWuin4a6CzFY
HlLiNszOs/7hErRVRKZMiSq3R4VLF/cs2HtBbKDyiEnPOzpG++dLozcq0oovFhGZGR/S2nJc0BOX
kkIDcdPt+3/geb4Xhf3RKYtSrYK9hUucyyg9OQ1Ja1L5LFZrPwnX3lGRf46jdQFnScgtiy79WIXp
uCxbFs55JFCL9cY6y4QWt/Lqx9XwdtVUPA5gihsHj5naF4e8rXbkuQXIp1snHnoMDMT79XodsqT4
iBn8Qa217aKIkzONfrugi9l25itK/VRmOcuc1iMhTicZjxck7m3ntsYN+xMWG0swN/A4D5qaNW38
2a0/LKrPtPvYg1Sui5pBAPukNox4YW7zSrLECuBxSSg0jKjDgi7s4ong5kBv59DKhoekxnacM3+r
K7uLVGOKporTnsjugcOsyrekSuGDbbLMO1aW1dx0dzXvkm25PYg0b6uSfDjwia55uLod2FlWx1AK
5pzfDR8XLTRWlP8SYlyzTH1z8TCsSZmln+bqGJYfOw6vXLsM/zyt+1GwuCZVs7HzRfOLkpvBjDey
kAc0mrML1XnQmVNM5jbhRa2+FFPZF1q+6chM0w39tTPbJVTN9k1LeuYalEI9wwM9S65sNZ0UQraU
Hidc/zL8JS168esih5BTJHK4f4dB+mvTPCjYlFJPf9AtchSGlrEDco09MrNt/LW3t0am7Uvs0X+F
ct+Mt3Hg1NLGlErVeLBbaCrJByvoQUeMU9wl28UWEVaii6dUDPdwNaTomVpZ7eWY3nNrS+PDbKvi
iVIKcIFTHSWNCNWqpPUfdqP5L2tN5MX81BrFlcYmGvPxlFXWXu/nNXCUh6LlemmNvgzLRV39WRaP
7EeQd2WJwyzpGNtauxR/hrXCpQtzmEAHpoGNu9Cth2Ferz3Z+apUfJVkb/6A0RdevWkcmzRcHT+s
eyRn65um4WHBbjAq5aZR2Cyu+SKtP+G5cfN93FGLVlhsquLMCHwNNaOmA6Yb1Zsc6JtyV3QtcukN
yjw7Yk/mHhbqh+JKngAK97UYfG+03yqDOSLwyitL0qGcmkviLZuk6B9Wd2CQlYpgcrydt3bBIpjW
6jO9Kv2rQe87Y42RBYUaROjGVTxc0+MeWWT+4dincR3qyvztEun0Qdb/5XO4WpF8V7Fi/qJlVj8t
dO5Pw+vms+X0HYrctBRvhCJ0i58ssfPTk3i2M+04Mf2SSWX3IUeX/0/gKomvda01l4pC8ezkwpHh
ylpoSXYhli1Q66TQarLRD1qpUC9J1tvENpvcmSGhiUi2lnX9IhOZrr7343qfxvIQV/Y2y/SdGcc/
jfdSdllIAka4Vu7emRijWclA1zzJYFiGi71SgnSjOQdVyocwy19U+m9bjPds/htoAuCgSjoXQ/ui
4uvFbIp8kw5kRi1X9g8DFYwFVwfGc1tDCHRWbdM2c5R7vNiVGYKbubC9s21tGWI0jhxDCZbVe9SQ
dTVz4MUx1A0ZUKPPhjn/szIGFF3gteo/B+HHz3VnW1TcYPlw1dIOT6U3HUdzfOFsR9Rpd4OgoytH
XQTd1J0TVfnHyKMPYscIZxtDh1dsWTnGRMMEWqWd7vBfKcgHzWpGDH895PzqU1vU99brNqnAY5dp
VYAP8qubJfvH5VeaaFWUjtYRXRYxKfn1GO4O4CunOglWYqW4XSJss3ybNJvVGraN4uteDEqQg9xd
kbj76dTJ/tqutEAx/SLhZQGq8gYzZNgymMb1yaTdoH1atgquEprpe8JacqcZr9aY7UTlHQmJibS6
+dT+h7Pz2I0c2db1u9zxJRAkg25wJ+mVKaVSXqUJIZVK9J4Mmqc/H+tOqrIECX3Qu4HeaHQxGQyz
Yv0uql/GvF6ndXpkBb3XEGhBjk13DUF74TrJ1h/9m3TQHoK23o8hO080tvW6n+JjH5VID6dNVbuv
g2ZscAa/sBOua45+H7raoykDqpLglrfaaRj1hqkB21wsG5lvyCBZWnH7M82ntTbalz3NbY5pDrb0
BCPSpGdCumBZISgghLcPt27uk6cSV+RXp6vKy4+eVW6RD2zRWN0NJedLEweHvqC0zmB30y1QIzQE
0S2DkUdkNPC76hq674oTLj7iWlMsU+7UYaFWRtLu5hAF3HOqhUU9YVv21ZiLX2bgUmwDdOf1Gwrg
Y6axCbMARr1aVaDrYJ6r3s0eRi6tiUI705Ry4bQMRVBepCZUQAm7WwIgm4X+gKNftYpcQgMNWR/i
iVyaMMFzuvTlEZroJu3YfjQuaGng7WN4Pg1esFXaLW0B9yfzX3irx3zI4HuASk7OJZ2f+5S0c7rI
p7GJlokDX7eCBJjSpq78kKBlePYLNA+XHTQFb/JuXNP/kWAhFgX12rejpbL9X10Kh74v8GtDoSaS
9GpS3FtLOE3jzShdWIM4hjjiIui9g5t1a8i+ACd0HVw252w0DslkrjKWxBI2iHs5FTT0C+emL+uD
XWeXkVkhQYaVmNZvMk4f3DIm9qRq8nUTeDBNZugqyjdyylYIeS8iUKIFhk3bcYCeEgY3SLxfRZZv
ITEtdbO/4fzY9E21It5qqXFXYbeHVTX02WJU1z4dAOVeNVp+UsrFqsxh8bq7snXXRqrbtFD0Jzdl
Z/djbT1O09rmdtta/lGW9ro3syunPmEVdV8WccC8yJ+o4me6FMSngqOtpZIlxazflKUFw6lTC5tG
n4HCASjt2lPlfSDyamGHzVLHHwMy/k3Vc+51g7VsQ84g5WabUhJeUHjXvvZc2M628COoN9WOa2a0
Qnq7qcfxvocTM7UAW4En+pR7NPGpS88O2gtXcPmEiV+P6Vb0yXXLt44Cscvsauk3NIS0kqPX5gCn
EcTfijCHUN9bg/sSefqN2WkryIz7roMv6HfrGPn3cjIirEuiTRmrHZyj1dAFJ1mY696w3qrKvhYe
BMJWo8Jtqx3OIssIpcJg/nANuO5ZwJ+AHcMKEOGoBrCPuG/IrsDkpPSvOVC2VVqzUYjFMEQXpTVu
6t7dVjRmOIhXA+KTQAwPjt4DR5fNG8jWVqqG7bV6mnoDXQdQl0XJoNS49IJ4SfPvIh/8/VgTC6K0
ZxnLO7pQWwf9j++lW48yEgHzUvEBLD/8EVI0Qs+HHdYVu3Bm22VUwp6qLgFq4Mp2P7Matl0Xj6fR
jTa4D68CWdzPDpwLVctD3NdQYforr8Luu66v0za7nYYdayzaqsHV2W9LCcYsaDbe46f8YunDmxsA
hSgaLaLJYAtH97qF9w4aBhicvgMu4Ux86+DoldopHq2PAd7YstQwOrKn8ViNXNXrhoXT2/kF/tGH
opRbFTmHvNHfUUK2RBHDkZ3JpL4KtinmP/Q2KImgcqXAOMCuBjlr8VqI8qaMtSfyC9dJle/ruCH0
w1gA2l6loj52odi0urWgxfAeR+aWk3TZIqYRmPD2EUQ6xyvrRT8C0+ZuevA692T4M/+W8ke1+162
zcI01d2ogh9OrMAibVy9k71OPVK63UuuVR2QiUYby/CeKkue8rA4Jo1PR7o7RMjQ0rJ7NaTNg9Bg
WRrrOWghAfYs6qGTqwwToQVd0bcE6s+yD1KggDjB0qygJnArxmm+inS9ex/p+UVg+Dubji6/+h6Q
503ZtNYdzIUXnU4dDScf+yM4YOZ9Rod0aWn1MzY+h9wcTnFHtylV1OXGZVeqS4QWXD4sVMmg9ldD
6fpLI0Xyl+vafd0mPzrLA4YJDg1O3ws62rf4GMMArG/cJlgKq7vxcQMYp4YF4kOyCAMfCJtItHwC
9h5oBZFfLTYOauhdOLP62lA7EEkHTw92U9PAMqyMKtw0Q3Bn9i53BRXWq7LIcd025bj1S2tbw0eF
PAMjv/pIwa/HEAVsM+LUrVfyEEoY39XQgEez0VMm7r3aU0uLrOxlDcuDqLz3KRYfTn9rexA1oO/x
Hs69lRp3lECXgUw+irw/4ii8QAK29hrFhVt+xAVLnF3i2oc0EJFBt2yhvdX6WK4rWHNS5QfDqMl4
i4J149W/wlznNpwSyOUGVoD7Tb6ET7jCxpt2XzQ+2GPbrN02v1RD/jAmtkdPz1kTED8fX4291oZ2
LuxvcqO/tqAWlYUdAKP1exnY6bY0nIMXjvQg3Stg4qWWaVShfNuspBUhTTVbKyf7voVVPLUtpgH+
oeaYARY6GuxkPqpJLlMDUrJ8YyT+UffFSxLIfAWfajs03eOgcKHWvRdcKtZ9Y+5VGlFVTlBCKlxx
0655pxECWkiWKc4Ax0KfhmUdFTu71CHZR/5MF4PqWuMbFWgOmsMZ/Yom4m0Kbxs65fNoZo9ODX6Z
FsZtTJmblsmD7OOVQhbCSF7kmblA0XyXd5ZclXYmNkkMduIVK8TfFybRVpCexqXWprPWpd5qaT9/
dRNiMuIjBaDde3ex0RE3G9JpDLM3k2McptU64qKUuOnSc/SfYdZf4T66ie34VvGn4DyzJXpgoxn1
fa/Hv9qwvrCC6srHE83xm2s7zLmEWDfUgxyhBoetblMZB+su6d5LNX7kbbRt8DjMx/i2ryDUS6d8
csDL0N5vNKxIVwZjzdZ1hRvJoYMk3fbjPXqVTd70m1EPEPEULNcwFm+1XVyJKLsBrFy1Y3JjBilf
q9hHbbkFDKUJJw5T7DwlruXTgIdPK4PDfAnyR/O6hsRf1eKH4UXMpP6HoySxfM7CnfqrorRe9Vq7
9+naidb98OF/nSYJzJoGPwddXUw0GVNVH4eQNxNTtRAuqbEDfsWrYLQkLY+Swyy/81R9SWREf5EJ
Jgi8LWMRFd1D31fFGkOCDZpdJJcF5HQJp6/JfgX8nHXbt/siD7eaXx7sxj4mrnapwcyJKw0KhFVd
GEHxAzccgOsp2VnSuFGB08NOAL+cSKSG6KZeW36mmOVzdlYc9CrElrt0P7JU7QBHXhsxnEI3e9Wm
fuKqmQjaWENxYcZUfEbN3j9V4TqbsPRRrXwOmAaLVnPsVcftNUzDjRTBBwKvS3ILfpHNgg1/ZT7k
OjIZDZArFvoJZxquLyh0zco3F7huPxsl5EhreuPO+pDL4i4UhbHSmv7km9r7OMrHtBsohhJr2wJO
jmPz0RR05jshn0ozWqe0g+y6QDlYo17Oq3s/hwo/tnfEO4GWTO0tlO52PYUEiSLQGdYWRgxYDNg/
Vaauc898Dpxc7EQCgBTW0zP2l8fK77d9XDwVmYaIPHlDhsLH09p4U4iMwHfvPkGQxmYdrTBnvfLN
ejuJbO9bWKqF+kOn0p9d40AZ8C8y1anNFFtrBWPnTi85kxroOcA51aZ2PXWRDYO7Lge1G2hZWASm
raOBGtuvi5FiU9/3rqut4IHQQXEquCaRiwCikHtDtrdRaK70fnAQCpHS6KdsX/XH1PfbSjkGVG6E
0a7ivqfRhCNSJoQ547AxcAeXHI1+yC/Ajc2urZ1MnYWozJU11neTEzw1btwsS/zxFnWntkahNlrp
sb2iRzTqnD+y30Wc87QfHwuZV9u85rYHsW7Hf0MqgQ/qaaNX4vqRfFQDhuWQNOCdwNcsh9ZgU2+f
myY4CNStYN/1Pu6SdR9YqPtwAYRn7htAekVIf2uE5puCBkldvMfwskZRHDMAj75WT7KkzuzQti/8
Id/3fnKlD2rL6Z8QoFle46KyDvLqVzwTf5x+49TROivNklsOxzXbmuMCLth+OcGGaZIDDM5nq3CP
SRi/C2t0qZudfVaSq2UEXnWA97qOBLe2EJ1ARKg9DTed89w2DnrWP41ZezJacxub3W2SqFWepEc7
G1kTA82/9M7JhmUa0B6PopVlQ37CVRw7IjAPN2hA5HQq1NKEnknMZyRg6KDufZKGv6ky89LMgJDB
oOjCbQwImAC+7kUShrdOYJSbWEzNHXQLA6FoyvbFzlMw51nv3aqT5qUokh035WaT2wWVoN1Cb4Ov
thqr9iqJ6fq1Tjys5n/IDe58rb8ruKcBn8eHFOoNAUzVO+L1vS2dtdLCXWWQTtrF5q7WIRVEodpD
ePM20aAWQvUPwq5uHGbxgjQZKEhR8DM23dUowp2cNzb6Hi8ezT+jNe6DUHGzdfJ8h96wX1gxYTUF
sK07hicXDzX6WTBdOzld+15/W5TatRzp+GiTzbbnHRxRFvAG+3VuQToZoumYOvKKptVijFE1S3Ed
BPrBJeIn9dD5R+VULQNjqJYlTkBG0lDiVPbRG/rFwEVrSMLrAhFBnQATw4qXXb4r4HIOUf6QY5qG
+dQuEvVWT4cDWo6npgUTw0bm4BjD3NfeVRqCF6s+Np2/EbLmk6itCpNTbrvoVWALLcMAewoiSxYY
TV9HcAeY3MmjPYEFTb31JGvoxcgHTsVIDWjoKBsyK3nDNylemnZnL82QCrZuwk2lDyuz5YKooodG
L9D42uJO2eX85SBWjSlrtN7GFc1qVbXg5BL/Byd4deziQh/TncJrDhCiozpC5NWaawcUU0ERNcfu
VmcfX6VJ8MiF8Tp3ystoAsrTQ+1SWekHuEO6JDqSzgmKBcUhi+Td6d1w5VYYlNYq32UTXHNX3WJo
2u7NBMiQnWnD+bkt9eiubBtIpmQcXkDQYO1iB7hBF6DRzQFm90Njl/i8BCUbUy+0yyUpFJeM5YVV
61srae/ddmjXGSQQ/Ar3pTFyLTIuobG8S9E8myMtcKNEqIMj7LOZ+vxONltyHdZ+Ft2P0C2WIwSc
ROpbx+Im6+nOJgMinRRXdFO+2DA6I9Hc2KowFiqr93AgtiqYe3p92y+9tv5ZlLCmfX/aDDqk2UAE
5SLXgnYBv6tfaPRPatVd5ZU2cCEwaO0gL2XnHSBQTWa0QlKfn+Ki/CVLzqwIAHCZh4G9DJJx3PYt
laYt1Q+L43fRgsZ0OLhxt9fYGuprvN0WRcBhTtPzWUnnLg/nSM3ueWqpCIgCSozuFMziWUIzjghJ
u5XAWVFPki1c+ytijk3UpMB9cfOY5y4qIbX3/eHR7JxNQvvdUS1sJCP94YTatUbkh4ISZxvDpTVE
P7s8umzHcecjbYV3fzWGGcx/19oHBNDQEs+2SKeIVwyylzRutiLTLgtAjW1IKQBFTz0IeN8ES+Xm
wlLxmxXruypHJRuOz/GgVp2n1LrBeXFRhfHj2A5XuYDIKJMB6+9sJuQ5r55hvftBAaGsG39Zg/lE
6fcSGCP+Kn10pWq1i2L9Tk10kIeifwfu6pD6DR9iMJGRyYfKoZrukSzRKSTdHm0NIrrDqEIEDhpq
W6dG9iVqLirZPGH9/tgYau0r/anFAqAV5TZo1HWZFMMyHkUML1XzoZBwbfFLaSzJ+oWtU20qa4QT
pV4FxL8MeMji8F7jWXyKDWZIpNfoRx0NlKeHzVPJ8CEtzXtssJ5jQ2xpI28x4rvS05lJF5b+ktoD
9cekP4ZmPCwMdJRASlvZp5cASKCXoca9Y6ZPRXl1DbGEJsawnaR+raz4sslEvWogddL6P2CFeCs8
bqpdo1OFFPbey5P7XnaUWGN5OzXhllzi45T12zCDhVaXNuQgMCNrnJaY6N6gNtqHaqBX5QSHsIq3
tm6+4InlrD0LLhJMaeinNCi8Pr1xy19hAbsGk4wfZojAuYYUzJXXir1lbU00OpJfnsyzlSjErY+u
epl0kgOqgCPSgPl6M3NFcZrXPpWm3dA8lx2d3Phkcu8BvoJO5SZEvBrRfuy9+zHPnwwbhNJPVg6O
BaPgmInLHKBDgOnU5fMclhjqxt5qtMUg5MmesBXw6HGnrDylv40yO0weriTSfDEbsrik/j462eMQ
iY/Kx/0gV8cmji+1bHrO3e7E/LrDUnRlVfGl8Ho6Qtp6Qs6QeN2paThsJy08Dp3+s+otvmmz0w3w
7Nz/EVpg77qYTjV8mwVZPB9BxF7AbZ0bxgGWG9xoAUbd7QAB9lHDfkguJB1lqHRTCTCTrBucjRS6
70WTeSut1n+aKrjyAWmH/q1ju8fk6opS8sFxs5MWmay5pgAx8+66ViMKo7y2pbnkdkhTisakNXXP
fppTGGQ7sLrV4DmnwP7lFdm18sqd3tGFmhh9k/IvrBAku716Kgz9VHNPyXx00EP+EgXtlYEKG7Fm
A98S/KqhHeM60loGGaraun2JnXxNhMu9H6kt0PsVPZtg3gOvSn+8MyvzvvIKLJTj6qSN4x01+rCM
qoqPHeEaESIzlXZ5wsnshNP4mwveKGR87fv6BjcIMGkHtVI6temyh0KNne4pqJtLwtSumSuXQalv
A8OODq6vsBuI+m5TDdlDxmngJOXWNJo1/IHl5CTrNqze/anmi/v9nS1bapegfs9gxpquulKGQuoH
GOnq5X7o4aKX6mhDG1v37EsUwjQO4Hrp5XCZhs3K9pkpmUsjI7ShIXkvGh1arTZuTVk19KOR30vQ
4pAMpcB+1PWanlXqXSkRGIsA+66wRbeDh8Nr2yW71Cpp+xrwqVOQLiO5djtOgIC40cCH3JlFl0gu
lvhxwJtAPRLByCgm91Vpxb5QWFQ3VPaVGtae3r51JT0iNJW4NATtNgvCa8dtrgs2A5t8wgBNFTOs
RXWq95d2p+5Nfr6EetXqSEFb84Bz97rGU5qzOkEPWu2QtaNoJJUjrO5qLgH8CZd6wr5QGS9Wa21C
M7hCGr02qYgXPRIGN56dKfC6W7Q1hWycvzVze4NjCf5UuBsSnC8C79nrI+zztWuyZtdI/y5GMwJD
B/bxxyN8qmegz4Nw+n3r0oiYiUEB+3nVrQNQvzSF3yoGMOTYvMAC8mel5xvRyS1Nx5MF7idq3Vta
/TwASbJqVLxP9H4Vq3CXxD6CPeu61jncxwbjVc8JIL7KjRZat0naPSHae0IofhFKvVwh7j+iQNrp
mbOqbFIqAMoTA6G6K9VjY/lLVTF/s5S+qLdgDj+LSvvVYYcRNuGaeTktQkehtnK4WY3VReUjLs7E
rVEi9SgH2vUj02bEAI0eNAXcymnpuopC33pZecGDf3hDivyiGq9mvl8l1C723mNn/HBEBLQWXDVS
x0ILGa0zHQZDPA+Z3EeZCyfJ3PnY6bQFjN1wOMQxt7kyySCCWa+2zneb+OVOToBwKlyoFz01VtkZ
ew+tmJHBukqgTUAvhpDduNDP3J6fr7WXysRTizJucrOj4FcHQMFSRdeFZbNHaezj3nLs1fo3C7AR
47IEMnWM4mbMDa65XFjrRq18kGKzDo9l3D0lvkNl5t6qxNxq4EE6jliTaiGRF+w42fsI/lgUyTYd
nFMU5Bfj1HM/1rJ3XAasJ1Z0+OhPSM+N4cGlaF0ETaovW3s4VRVT1QGmcQl71LkdBjEQa1Sy9Cip
mbm5gpwgnrkUYoAgjrMQAaeSi6AW0BSNleUhA7dDhOqiZwdNVnbl/ejS9D4eA5AqzjVRJYw8vr9U
h8ciepZDuYt1fWV1PvKd6ZRr03Yox9dRjRferDVGZg+jgUh6K++eIlKFXZjUdS7/Y4jEbw8/rPyw
1zQg2Z07FUbcE1NbyGQ/QulalibNdfr0+l1esxn8N8/H+VFzoC6nLw6Thn7mC+sHpe25Mbt24KQo
EERuMJlbRJOaDmUKEkQUfuMyee4g+v+fSOqUwOmQbJUzs8LArsmtIWdzr83bITEk47rPq+rOil22
EVfZV2mhfef3/IkhoE0lirkJ+ZQ6Lrh/GwISMCuMNMaFR7iY5ySGM2vFwDmb2vG3/31EZyNGPBkx
IRTWmbN03pU1/PQk20sP7buo0n6PPKuhgkmxiem0Yff1887dZ+fx9Cxu+lKQyiPP84jwqNLZqUlB
cqMhfYXmqd9YQZGvv37KPA/OHBWZCAJTb5eHeN7ZV3PMPg2rktSjsR6KG2wa/KVrxwZMikp/HbLA
XWX4dG87iw366yfrn9kyzbEeJiOKHc55ME6e18EUDHG2b4Mwv+ymESgzgqIhgwHYWMDbSWolrug8
iF0vsnGbT1TxFGEDepguSPaE7fjfWEyeuzn/HnSCAbH2nLM2nTND2ixoPW6WUbZPXF+HyUH3ApMq
eaVbxRrA7DSa/QZpPEaSH/99NByBv5WBepOFK+fR+vl6G+VB8//+j/5/qyhziHqJWLAx+Epht+nO
GIYM38rxpRqJu5pcJDuZ1g94AXa0Y+PcxuDN1LSTMkSy0Y0q/eYLfTIY/BDmOmIg/ne+XYHAtxqU
gHRfi665CVt9OHmBph78GKu4tnzRPKGW4C0NNFtc9b8ekE9WNskzEqdGz5LAOGfLTaZciCIEJPt0
1N3LvFUTqYfC2hq0X795T+OTrYuE1nmVMWWAVc7Gvlb4abZRz4yqfIemgD1oBz3CcgPDMulsZGpN
m8TCgiLr7ZBLhKgy48EqA45jA8X2RTNOEQ1QDy8cjdh205JDDfWqGYBLk8LYeV6s8HHJ4mIjbb1d
ytAt3/RswMspstIE7UflbIqpaR70obMvM1S49Tfv+OkrEmDn2FKQE2yfWfK6k5knk06MXKm17aHn
/z2R19vS3hjEgxgK2PKt1n+zZeqf7GGcPQ4zmoh5jryz3cXuHEv2sM9xj6KQtjWaQHpgq7VqJwzM
DPiCw1jE7SIJynKjWWilRhGpd7q7s0U/wJ2gIb8AHTG+mV2fbHuMhGnbLoucRMZ5uP5YbVnjJapt
zWifWG1/neJVsYy7kJtbBbFABpL+dYZCn3Rd+c0x+Y8FNVsMRvHMaccipkSen8yDWeldbRH52jlj
ggAk6TeG1n84AMsLZUVwGzqWd9+04YHkLGq4q/+6sMjnMnUAOPq6Lgypv1897U0tzE1MvOwG4Oel
9d2y+Ulcuw+FNRzv/uvDGGPqPY+/OJ7PdzV9xE8Ccac7U5i8XaNSehpaABEaT7jHrx/17wznUeTm
sVFJIj9+z8U/Pmmckhw8WoF7QapKv7F9aZ1obZibvPTr16Ks2k3raN8ZQn8yw03QDWHrgjxKx/on
ZMSkYTuMjodyPcYlMhLGUsZDQSkCfaJp2+ZnXTbVA9p0Yx/r9HNViaVNAK/zOFUygEqnAJ3rofzG
Ovrf0YB1a2KiIDjJLPPcgjtKpgGzNuIQQKwmeKtVsRWGhe1DYiTqrnQQiHNhotL++iPo9lk9YVH+
UQOyY/Nwyq2zFT8WmQnAINO9n0vn6DkzC3/p+zVCL+kW/VYfYKWWyh+WZpqau1bhuGiIGDF0xL9w
ExjuWdM6x9zEUAyxcrv+5gcan/1Ag9kvqMI92zrbCPu+oRdd2Skoln9rNvhcVTUcyCzs0zeET9qO
Vkd0q2fqAxqn9lxJvJzcIrWJssKr6esf8zuN5M/q6/doseWbpMKaGOaelRtW2lplXfrpvqtqaEiV
k3EZwRNgpLfXx+adBIGtlqP0xwcVStCTigk+LGXgef4tLAd8XceZcxi1KrrIE7tm9ida8BEFeG8u
NLC2d7aiyN3UeWnDEvVNk9Q2zSeBqMfiHsunIH0PW5k+2mERQwFK658NTg/YrwwSEZEfTbTBBycM
3r5+88+mCTHH8zolK4jAgb83oQwhcmDp1FmpEWCQaYJgViiXEWg4DaZa9nfVxPlymAfasjiHdJ1P
bjhn1QRElJENtchmR8/0TjhNvilo1a+7yYVuEg0vuGhW3xy55+XT72dy+hk44M8XorOZ5pI/NChD
YynEU4RuqI73hLh7cESgEaSJgcwaS9+DX0nzpjNpG/5vhphtl3oGw1p5NsTNbIauA0PuI5erbpng
arymKQl3NMbe+bYdavObPeeTj8qRgqzW0m1CQs5rjJTuF+yn2YYCA+91gAScvFjQQOhm3SUgoPHN
Wv70eSTzGsTbuVyr56X+x44/AYhrdsMdN2vy0V4B4nOpbVLRvbZlHEP3w6Z7+58HdT6y+bQIz2kN
zAXPH4/0XCLjCktP9n4zqntMfGBeeIO9SYbApCuT9N/UKZ/NW5e0CpspO+evnD3P7hJjSjsoD6ZB
lFcCXnjT47t5TVD8c5phOtPRsf/v7+jwbgZ8TMdy7PM0EsQSjjV53MucmpZm68BCNyZLXCk9rnbV
bF7z9ZjOR8L5JugRMMnVmuRdtoS/xzSf/KS3nSrb40Wj9hhe+feiRXmTDRKPga+f9cl4kjnrEFLG
UU3k+Nma9FAsG9pYpXiIOoQ3BKhnPRL0npIRJIQKH5qNAXfz64d+shFww2WGCqQbLnHzf79gi04w
YX9N945TJi5It1RANByi3VJ1w9z8M3LoukGu4e2NSS1kgjAz1fTNu5/XvExaF69IigFhIvDxzuaS
6lVDOEFMwHHbDT8ckeGaNXG5p/M3Oj+GWK+uJ5RLq4RghP/FzmAIl4gy3eOUc+fP8seyYdLUY071
tzfJXBMLH9O2jasQBUWZyn72WV59szV8MqdI6ySvlDsHocbnOS8dlonCbnnXDvQak4Ee3rBUhTNi
K+i6b19/33+KwN8jS9eL65VB+fm75P/j9YgUqB3scrDDtzUsvaA35CvVyeTC72GtYqGGmAef+9h8
aWdnnTyFXYCqT2pXnoYab2uPWCZBAPMbazGGyg6/Gf5/R4MuIKce4ViGx/Z8NvyN7na65cpon0et
OPWVJMjbHLord/Td1TdjMZ+kf6/m2dGcBicTnkPvvOLv8M7sRYHezZOY+qzzwhoPtp72H0ndos7k
Hoq/V4bwDpkDYMXCC2zgtZaJ+PPrX/LZS3PUE5xicvU0zksM0xcYSZdOyJxzw5+USKKBE1X2I4DA
4N1//bB/9xXJLZesVRa6TpTT2drqekxLZaWwHekMUx16e9CBuN3MfEQTnYIpdWHw6Hju8Pz1c3Xj
k+G2WdWErrKrWf/U22IcKzPzw73dirvQQBeVpXEGC2yMueBp5rLRMnkX253/K4zb8sJCI7uLHPi1
tqOILfnm58xFxd9fn7OfNhY/iLdhO/97odOiqiPo09FeU4G8GeNcrYPC0HATcrIVdhswvJAIp+Es
9Cknl9A7nLSizPz4+nd89u2Jrjdd0+bLO+flXqAkXnMGzbTRm4KtrPXohgnylPaV8U2ffX6hv1+Y
DCcufvQxaZ5ClPr7hS0zwkfOoutdFWH7CJkJBl0RDWax/vqN/mkbcKF16BtwzfydfHPeD+uEJa1y
7IBhi/QYEGgKCiRl/mwWtv3SjVUzYURWqZsKoZy9M/1yTZTrNwfZv8NKVBdJYTTJXMO2z1sH9VR0
bd4w2bIKgEz6BP7Fmq3BKIeY+c37/juT2LfZwk1GF/v58xCiwAiMOIW+v7dppQDT6QYUsMpr4Roo
5AgyU2vdDjGIEGS3d1AfF40pxUbpfvvN7vlvmckvgRgAU4w25D+FdEkt4VI9J3uCKNAdT5WN5Jcg
uu6JE7X/Kacm/vX1y3+ym1ClAKFAkTWp++Z//8d5MhSFXth6YF4MZiA2faw7uyF2pqMcPOzMJBQN
FNFq9fVDPznF5F9PPauNQIEzyyWldl/4zpPw+2IXp0iJIpzgsWSBvW9qAm1zLl9cjKN8RHAHHJnx
qE5MuACyEMmBUXS/mQj/Fk/SpXModG4xrGZ3rmr+GAv0NnaSpFSHzZAGd8KN/NNAiPM1LEc8s8PQ
6aDie8YFHAI7WDpQO/NvfsGnAwPnk+xBYQIzmfOy+OMnTKWAaWExMPhWus9gswb2Y6J2FsGQ1qem
1cT1RKPYvvPKxhdb3wtLbUcQcfBax1WFUYanUOql2MRm2CkMtO2//nKfTFCKS3o8LBOabc7ZdPGn
KZJ4oWCjA2nyQQ6if2hkTdILIg6qLYKGKvGfH8nRPgeTOSwK2xJn92lkNAU8PDPeG2Vp7kPTgGIV
jy622v0Q32F7bNXfPPHf6pX1gDEJ9wNiSYh7+/sjqJr2vTHlyR5PTvslsmvjl1OkWOJVULwweg8u
SCOxt4GVBd8sjE+f7EluJ/PY8vffT7bxxHIID4v3Jd76i9EfbTSH0bsxGyhzzEEoj2zsTzGl//H1
d/3swbYnECIA0IEyGX8/eJyFADZA0N4rIu9GJ6cWjZDurMhRaB8aDBLXeM0j1hy0/pvBnl/p71ON
oRaUshydwjLPsUed4m6KMX4mA4qEgkji8D4YsxVf6CEBzfGPUISXff22/56k8+clLBBONlXbeb/C
1n3dt4OEMxul34uCmDJgUIKX7Tcn6WejSpPCZCsyed55GswQUbUGDaPqkxO/1iJVHYpqQk9HQPzS
g+O+rlugSDzRim/e8NMnu5SJqLPYyM47/9AvWJQp14R26ps1sSTTzWiY08HO0+bgmhLddMI60gYt
/Sa197Pv6ZlgyA6aC8s77zN6hlflWoL5SNkNz04/dXg+jdEWRpy/rcI2OTRNbm//8/dkodrUC/OV
6J+sxAJig9+m7JrS7OE2knFmvEP/SO7+F48Br4UGIHUd2uffi2Ro6zBDHJnuQxyUhpXUu0mSZ5Py
Wb9+0Cdfjz6MzsVm7qgzV/+HsvNqkhPptugvIgJvXqso21Yttcy8EC19EiaBTEzifv1d6L5MV3d0
xTxqRjMUkKTZZ5+9Xl8op7GaE6RBgEuoYfCB5qNvSQIY6HPsqFOGFzSkjSNB7LzyJN8ugUx5zHwO
kwEWh8uDu9Y6miMqVqScGmTqlGtvtQpmE6B7KrbN6qQjfNnE1OWEOJ/ca0Xxd/ae60GKrxKKuh9S
uLq4dTGD8ITPdFbk3HwKhopeCSNYdoOH/Z0ybbujuy1YNpAM5hc/YE+Ajema1eOd+YHzFe95HUue
f1myg+XKpjayiP5vSfDe1I49fnLNvnKufKXvfCsMJaoX7L5QFi9lW3IHW+UIWaAq6saASRfh07dG
lZ4b09Q/BIBjc1Nxpi+vTLrv3uDf8izX5tLrAPzXNiOsMgIvie6hcxxgIxBlT4J6a7LuCn72veFk
R+xjeJw+Mt/FQO7I7iE2vitw8gYIIgMIoeWuqwY3PVZBCgRT90W2y4nF/iLYWuxDUn+vbKnXAfNq
fcFQgJuBw4TNWg6b9vWtVmzcZ5fK56kgEPdUcNggn0VNJAERwP7xZ2u/ESTAhHA1Dx2Img+C5utr
OenoZlYXTieb7Lo/+CXoz6UL8gm/2ZgCXArzf1xV5felSMazpYT1pWvTrohLnPNs8co5/Uw4Z9tt
kc3TU0FWTA6lgV7eoEvGbLeIJniuFnyu27bM9XDlZb399v46qgKwpxbuBNO/2GmZdU1wsK7mE5ON
8QlNBZqbGp9osraPKcyPQ4p572jUAJO71KJtiCj4KwPzzRex/oTQdT0X5i3F64ufQJT+alBr51Of
JuXOVMNnbZnQEszSPUSsIefZdq8sWG8GCJck6mo9UdsehdWLAcLksoDEVvPJVXDTy6wgGUiq6cih
PrgyQN69FJMHFUtcCpThXo+PwkkMm3llPgklp3tLDaRCO719YMg4Vy71ZqPu0kBL0Yt8J3YAzuWX
F4UjiRYDRNN0WsSJ3Dfvy1T1sK5mVLvdZCbmlcf4zgXhkYRooBBzbSxNr+/NDNq6IeWbI5JrVw9z
nwyEMunQx8Tku/qhzl3Z/Ud7AYNk1V3ZsXocEHh3ry/ZNwEGXaTtE/k4c9xpz71LMQYfByGurUtv
JkwuhcBoo4v4Jkaliy9b9NaSNrPQJxrUCfISSwRcqZTTElxZ+t97jKtuznKAwoeY+PqeOGa4XZ9P
+oQFjPfkaPXiKqf4OnVrmjYJ1Ff2NO9eb905sdZTwr88cNY+IWeByWvDseOwrC/2U6vm+iFxvCd+
YnT4eIp8+32zq1hlHXRSThSXz9GbAn9g5ELKK0NagZbCjfuOemSmrOwI9iUnoMzr1JVZ5e3b46o+
ZYh1KUK8vBiblYZVqWaTm4xsSJu6FceJxP3Hj+/NeqMj0a+6lntW0Yqt9+V4TKANRfli6VNeZOqh
MNXar8NmDVUhJ0QSYR5uM4jXsUu2s7+GzE80Yxeul+8+/iVvlt31h7A/XV8q50hzfR7/Wt4rO6p0
viBXjPy9w8jfu5fu8t0MDZqsSkkOEe0MdJEJqUDMBd78nzdQrrUiUFHBEKg5+jivfwB5MXk6Q7g8
dZhx/wdoiMaYkcCtK/f5znslEIxl3WWRZ2m/eK+e12UtaVL1yeUsJclBrNitIUHM1y709we/2kWs
N4Q4yFmRqRu1+fUNlakXZY5e6pOvKamAdHELuiT6sLlNFP08SZrl5WEyyfffoI+SU5n5uUXczFK5
416kC0lJ+CfLNpZhws7949f95rjAj6PrEv05wuCBNv/6x3W0mk5uFdYnGVZLuh+bUahjCbSiIPyO
w/6Wpojgu0wzAhAt+Kz214+v/3ZZow5BwZFyNXtYFoDX1+cAT9dqjmd/mj2c74nVbcjVTUk6oLvp
v18KnxGlNvYGHOAvpsem5j6JFWrgEqXFYWnq9rupiBJSTiKvXOq9d+4xT1EmRm7naLne9r++okBK
ytBL1Z7aqi0fpgEySln19K74RnUwPdBeTeETzlZByAmAUBzQcwDU9zSeDG2ePbX09V3Zoq3D7GIY
elh3GYAUGgkev9irULXTldEu7akpdPWcAa7ZKSfUm8Ho1zjmWcUfP+53rudTBWApwkqI4nexwirF
ItSQsXHKGyJLO+VjfaDkcGu3snmyk3T+78sDrjrHCpg0TGwWl9fzMLgZBIWeLDONDsIn8DwqnGeS
lv0d27EX+jOSLx/f4juDl7NBwPmEWjFmkos5hFwYChBeKU8Vwv6RXsv+HKW2RxSRoZ8/vtQ7G+xV
DAqQ17g5DNgXH4rbuAvGkVaeIif7SilnIHTQI2kF88i9M0B3HonA3ax1kTtvUcjdJv07H/+Gd5YG
JggKyLxMdk2XT9gPrMyfy7k8SWeav/eNzB8zQmo2dk07eoM4decZ9FPizKq/JyRj/Pz48m+LiC4T
FJs1Fn+qHOwBXn9U9Ma5y+ySaEAJWqwdcdVj6U0qhhdlUbim0+ch4ij4QHJ40G9gJLSxaHXx7E1p
/ZiGdl5cmTz/brr/9U2FTF3IvS7cDmrq1BIvxhz/yMTuRnBUaBegJQpSdGm+mkLiixoAdO2BFHwC
IhIjMeGnVPZw8Ma2OuRlA1xoGAk/yMsxe0qZhPdkodFLkPQheR2hxckz7s1Kfgkax/rWFbN/X6yV
99gzLG+kbZ6MX0wiaLtj1bU/iSIS+XYSprwhXSMhvMMZILumxHTTjhxFi0XAClCHaw/gYhX9+wAw
xdhMdhT+rEvRGTLUMnRNYKzIo1neNqZanlFDyUeryWIJ24KGNA3ozAElFhWAuUX+yysV9RqyLRoy
6xTu0IMDKOl+mtCQif1MyYkjS1TXu2i06FZlPxDR6anqJ8meMtpb81ic8n6WO9ZsfduIqL2jCQVP
jGo8vRBo3RJUPPphIY7BEg433egnt5aTDT3x7EBKzb4gX1TMbPd2H4/QiylvfRq+xUJq8Tw4PV0q
p7IjNo+hZxyhrMobtdSDejAa0OZo71FS7WiLpjfz42uuQ+xiCK6uK6iPLhMRZbjXH8UQ5A3bjpxr
1pVhbj17CdOtyIe2WgEFNIPjWurK3ZQaZCF/fOmL6e/v7a5eKGYCLKr+3z3tvxa5MSMu23GjjOg0
Rzy5REqS0+PM3/1UXivk/HXCXN6m53KAspjBqLKtA/Ff1xJllfkUPbNTVSyyIlYnNCCOyjb4NYdt
uLcSqsp0cNN+mOVF+pQF2XxCaJg/yR7QXUd8G036GRjJVNjWP6GCwnlcJBTtkb57yLSV/9yULkkg
o47aT1UGE29s8uIXNfrFwxFuEPSPHG8w+RjOor+qsW/izsm9u9pZxhh9QN0vaTdgz/L77LaplhfK
j3ioK+KYtkZCz3/v2+3JSNtkx5aPqtfSqePYMWERXctQdB22C1E+2MmaLkzOl2IWWTxdUbSZnOxm
aTyi2oQ3NvQ/Wg55BpHJd4UDduUVo8U75mTd0rrXnDy1Jr3nfCzkQVb0blcFeHCbTMEfgImq+6Ds
wx+zXRuHyNftjREq45sTrLCIosucO+wH2Y8UTAGRxEbYEufs6OLaG73cIv0dPQjuKDUYXzCkXO5H
3Gxiyjbzkw4iWI1zwwk1Bk8zyDg3ZFgfs6gfvhOO3R7yycT/pbFq96Cl+9Q+2uEUKkAfKv9VFqj7
V0b236XkYrhhDmFAcUBACokutKQ5DHJLtEV0TFVZPYncxQfU2DLOkqT+ovV874oZqS3T4T21XIfk
HDvY2z0pC2pMyRTpphMVR+uYDn5z+viru9ix/31uAaLTXx3ICe2LHXvlD7mUkyhOLZlEah94SkQH
vwztrzWqX3d03NEc78u8XRjRtDfuP7785Un1/69PowRnRIoZdBS8/hIx7U3sQ2C5RCWZOqrrnJci
0E6cj461d+n8B5hNpEozRb9nxWDNlYGBsB7+43b+/8cP9v3VfrFusi9mBKTh0CuxvZ/4tu1THxbq
MTMivht+17cr97ze08VwYHGjsZlpNnrbH9LwgapmaqFZuh2Yu5zDitwaWT9+8zDR2TdaFCldw4VI
SNjNBRw2Ml285yEvU+PXx7/lndfPB7OaDai1cmK7eP1cAzYMR4ST1xA19LsWrTU+tYW35iLg4G5I
9y1LGFpFQSL4qBr/yhr3zqRPPENkORxn8WtfWovJq3FIMp2MYztQUGm0H91AgZRxu/TJFfn9naWN
Copt8+Qdpv7g4g0rK6Idy+nTk4cjtQIKUAGMTRvTf+iGxctOgZ1VVixU7lw7u1zcJJ+XxR7bZbVB
3kVKvnjIkzsZUhs9Pvx68E5N2iwni46wrSW8+cpNXrzPv5fChkadgbGFV+nicxrHKdXm3NbnuVPG
3mgWh/IV2frRDAidbKHhGMo2ies8uDKPvHeP1Dxt4kw4WEBXeP0dJzh3C89SNY27rX1TM4DiohzI
zQgH6/jxmL3YF/29R8dDRKPniZLOZU2SQo6ttZ1U57oV9m+nK5avSUnzrmMC3u2Ij7+2M7HfuzkK
52wV2BetKu/rmxty1bVSOdVZUi7A6uZW1P1K1YcVDXtJv9ymM0pPLO1m+KcG+8TxvLCSu8pwSQsO
8I1528b16z9KNvXdPGjixQ1U6CaWGesy7n0s36kGtotc6YIaL2z/XqWd+0KUIrktdlBFf+gWDZ/s
oAivePnee5ouTko2fOz7sMu+vjdJNBPJT5qOCSYIAuoBxFYliKuiCfkWnV5ds1m8OffxNeDr40nx
CtnoX5xysCphXQpDvE0taJQWMe5mGenM652i2snQeEnWQ80wo2DUbWReud31K//X3Pt38FAOc0xa
jumCvDxiJEmuocHh869V6b30ZkTYX9QJT8YfD9KL2ebvdTALsh3BbGHSoff6sWpSqmbpcJeF7TXE
XfhZy6Yrgi/DcZfAYJElw9emsnrzyoXfGau0WNIUiFBEZs/lDdqTR8xlxVh1moqc1UKnCTkTRs8q
0tc+ou9/vU/mNSY2qscMwDf2DhxJdrmCys5V2IdPuZWu0PS6M0AQ1n3xGAYJaXCWNSRXzoooP2/e
5P/PqOh9f43eF3LJZK9hlSRWncfGkjsPmfcQ2UTyjwndVBgFptgIiuUgCZv4zb5ziHtr+FHMk/cF
hstycpe2JWwaxIjgELDxhBU92YWOui2EzX4hjk/YJ7lE4X1LHfRBOD5EBBMYtG2l+Weys8rPVSZc
LG/JuMMouZzrNZy/KEOLPtZ5vqlWvG+O34Xm/fmfQpTFFvPx/RrqEMM5O7ukOsW6JU5ryQsaP0i8
2bbzQAZm1bg/FmnBpW9bmzw+cv8sMmLiqZ8TJMBuOJJNbEDxbZpPWk+5Ih9lzkjVCeGnD1VA9k3a
GhAsg0o9S2qc2zTArMj5nrhqLKbG78UjGW/wgNtPCQQaW2OmspSnNzXm8XMCpYzA22DYAlVfKWfO
+GxPRv1Mc5f4if5Mxs8YDPM5r32i4FTW1vuJlm4OLkVtEudMEnQ+euHnYOgcHnI3WveZAcl8xMtA
8CaxxH2fm6T8jfMpTerm2ZBAvfDzcsUoladctbShJyQNH01Zgr4xkz8pqUowUaBKVnNAE2MTNnta
pEcSbXCnPwWDs/wZw7khutO271w6HjbsYwisMZbMIjaPU2Rc+NVn8gWaz9q04Xw51vQyj9CMyPTT
X8eiH3+CKcvPGLXUXgKP4RtiaCS+6LcyQ9D3c9GdSlGM8VjDYDZNeAbmCKa975Z5G4x5Mm1UnQwH
t8rNwyJqpyKU3ssfgSpNO1TYckM7frDRjkhvA8Ob9tYA/t3r3ews8k4/AZkT27IhlCb3yOyKLOsU
Tpl3SvyqOmcTxiUiBW+NsSTUzCNvyF1590NlkolOjeOnarv2e9XzzBsJMTNwxbKBow2A0OvV1lEh
NFaQvuQjcTRFbxRPUdIRdaZUpo4YfH9rZ91sVskadcXvzOck30X1qB7TfmhOw2CEvxzDg+m0gLHQ
W0/p8TZ13OHZGIs5jioj+lQGEbQ8SwY0w1mgKZnoRpKy3ebsdwpd0WiG+3DOkx1BHy8YSqOjbKEg
0PNenHQL3E+GMBgWsaTUUiYztrQYN0NQ1Q98hsMh7IhzaeksBdUgqUOCWn4onWp6aJPM55YXooP4
IuTDMHkOOMa533e+S4xnmRA5mycD3LjOY/61V+jVmsiUG2b/exgakJnpuHw1iKDbElPZwSPypqOk
nfosreylC7tfbmfog5+Rr41QOD3ao23s6SpYHp3UNe+JMfiVFeHXTMgarnqWn0rV6b0mYm1PITVo
6PQlE9TARn521wglWRMyKWoz/SWGjugvlQSxTup+55vjP8qru6e0JMEKvOyKm/cackN7GuRd+FAb
w1vsnWyMFEWG0hlavwMjiJku4/C0LOkzJVZ3R/wvLIxUveQm97ERIRHcHcQ/eCGZvi2SyGIGqsuj
7O2+YAOVPxedjE6LbsZtbziElhZzch8VxfjTJyRrIrM9BHM/9F08oJztc2Dph3BI6HUAtUuvQ+GT
K9/mj7gzIXrjIfe3U9o5sTl34d7tu99uIItHtyrIlI5sHdfK+daSOvITk2vykFXov6vh+ga9jeB0
vCgY9zq6d9Py++iGxNZpJ4kzb6ZOWwq9T5Ev73xFDqydOv2WUmN1GKO8ObEfdWHb8j8BGql2tMhP
T4lUxcNi5eKQNq3Y2V2WwPoWwDm6QXTngZPok7aG8VyPCcwcWOO4iCW99Em/amAkbXpevvBHmxmD
7NMY7FG+tTriaCuY6a1O7a1hZk9ENdntyvzqnwAPeruuC+X/wmJwnkiG4JdCqzmxLiJyG4a7a5Ce
zqWzfoZWEgb/pOMIKSbT0W3aL32shUsePcrHEay32kgEC7b12tp59fgs6UuwNtLMs33QQ570s8U+
mnWhzxDM272eomJPekceO7DkjkOn+7hbEvdm0gwSd8m6M6ciBZMscXfkfyx7Y+xGxN4+P1al7RyV
JvnRELN5BjUh72gXLOHwWWCpAEGd2n5IYgTb5ehU1sgfp598zus7YlgtUws0mGwkJKUo/IYk1QLM
oTSqVg5SWJbmZ3c0SMGVagHsPHdPtQ6JFW0ce5+EVXH01RRsi8VrP7OLUjGtymKb52lB6nQxyjg0
1Azrm6n66PRhv8UGMeDPG5v9KPOAzD/pkOyaSyOGLACmupmszbR26NIXvObbe+YuoN4WVwOi90xm
G18Uz63LCpJLLPIQKdT8ofRBcH5GAqMDhERC5vUhvkA8fx6KAtZuyiEu8oyaQM6ILGuI98BZXPMH
BWfreztEFUG/42erH+pbOoS/MsTzxyUV/ZfQ6XKsMGDDfIJ9HlurljsoqyUB/cRjNE3XbrN8Cj+h
XJq3OZlxT25ldd/72mo2c53PZ1xEdDMBrYqOg0eOCPluoojr0SQzN6unODUSwdLKTKVlF5yl79Tf
y6mwv9PGBr1+dBK4UQHZgo857Kxvfu7CQdbtHI8jK7pQ+MnbCQopAaLtoSoij0KqnhJSCEE5uKUz
x9ilp1NoDV8yN2vucjm7u14xekIW2ZsJsTpWEAg3w+ouoOxc7qd6co4jZkv0bNp5N3lKhnOD9n0T
9osNgdiqz9oc6n0yNxMGr9r9Rs2DMxG2q33BBvrggkk5pUMG6COio61QYoSku/pRNpoyJFC3LApj
n1DIbZgHAGS4o09RZ4rn1QPwaBQtDN008UB4p/W+jNIIiPxcb1nl9S4qDWtX+osCswLuuw9Ef8o6
c3yMKFNBHILKNKH/M7c29qYPOiIv6EJ/ynBT7GFzQEQXyUzlpquOlU0LsTn6Xuxjq9zMknmmY+v9
wOm8vjMqZTyODmDGYRV4l6nWse9oZ2MCHjpVuY/JDiM1qeAe2bjaLE7wuUjuhnayrS0yclBn7VvR
29M3tdIhOLtVJxFk9n07sf1Rgx/FEovNZ3/2+GlRIh+byPF2YagbtM9+ib2erZ1jL996mzgEA7ci
tPJJ+nDPK5MqT9U/uKOb7mi/M3aCbFZCHK0o9qfcPi8NPGjopOWuXUR5YA7ov7eUZLZpo7wNqZP9
PsIi9ylpKoJVG6k+DzSt7MpmMvcNYuIWk02+bcChwHk1Z9jqbUpwtxyerdCwbqoGx/SmTlMobqka
HwrOEvtxWtSO5tZQbdCi0afXtMKhFc73YSBRlu5eSXZD6Y831ZgMIIqXDE8jOJ9FQyARdEHGJUTb
DQIf9l3pjbG0nO7JZrtxJ0o7fBzVmN0wEcitwzewk9hiNl0DNKOMhvQFmhgbLLt0kzsXLC3bqu4Z
IaAwd3NUJYdWLss+G0GRKI6Ux4q+u3PmGcMpUDlu/tmmD5XURPJWc2dhwlm0/WUIg/SBMT0cANqo
28kdGBwB3FRNX8KuNjMLLJAinRUKTbELZZZ+A8kDcMUnDIroCujbfe3cWmYPz2WqzV1pZ3KvfU9t
zAWi4GbScC9HSvPMT0Vy4LHMdwgz7oOngfIEKdkty9KZu8isox9MqMkSR5NJdCcBt2A/7RYwJie3
OaTmULKq7iwbO1sPN5ezDgBHA1D30TKW8MnAvbphB0apDEfqs7DXs0NaMgZJyrxtXBvuwDgxb7nz
EkImHIhH9/xRbJJsYZbjMT7kNrB1J+r0F9jUUbZ1I1L+m6DtzkL0y3YgR+ngt4KUEqctX6QBhLgU
vXew+hURZsD8knMpiUKI/JWCNcfaqvzPk0dn6pg07T6Ag7EXCidln9RfdUe8EVuq8AY4asHef8aI
lZrJQSxFwZ4sIBN6qDo4Nr0+47CFPjpkJjm8zm3DEvVgqCw8JlWgX0CEJ/E4zODxsoRc1iWpmdZI
rN0ubd8d52YNYBfdbzB3/iHUfUKAdebtKulnu5EpIw4MvjJnHPqXcZI53mtmsqiXyxcWaPtLY2TD
t7FihS8HPT66bWo8ZIHbgjw0OQ0OZv3YLzmp4j6WVF+q4M7o5+qZIoF9xNTFGm6DIrZUUpDZ66tP
ZF35rI6ksc/CXAO/5ENTy17GsiuohAnHeZSisHYozvSo+5rg/pKiTZqkw40qlIqtjrOidOr6F8en
aLvMmfzcWuQ0ZMMIY9IFeELqLXweAqQO1MutdrMAEyLW2PwuBJaDY1BH1SHLBqiiEZnYntDBFT3i
rQBK4TiwQ6KXcOU4l1KdDROGGbXIiB0nVYYcBxuvIiC9tPQJ1hScwJYhLU8qqK41q74V0pAhkHqo
D1FEIN3mteITRaWICpDNZyyuwae0GeSdFHnwrdUtX3MGavBj5eWt0IOyFKzWNvxOCGYXFS+jrVxM
mEw2RNekB5Ms3O8hWfn3ue6r6Yra8tYvsvYM0feEF4ZeEDIyXt+cluFUqpqDC7WTbAGuw/a1irR7
R0a3eSq6Nn9gf7rAbZjJDQZUlkHCivqXj2/5raiGZojvDYFrNcpctgMTwqSLrsjFuaHh7iaixy+k
ND/Sj0GFScG0GOzld1tBILgiqr1VDdkLWiZqHtVFnG0Xah77bOA7vSC+rG/0r0SPc9wSrHXFuPzu
VXDsu8RXESZw2Wm8kBqGF7QhKVUN1iffG8O73h+vNRm/1V/JizXpJ8FiwYwYrrrav2rf3kj/bgKs
4Qy0ZOd1yTnITWwM0E9ulnaP+zw022AHu/VaNs/bAYs1cK154V52A0pfry9M3KA3+GWTncO0Gn8s
oQu1QBJm6dqL/enjgfLupZBeaR3yseeFF+/LLbuhGceMZAIxVCv3PDlMg5mdyZsLrnwab19aiGMB
/zBWQKoRl5ljzpSQn8gW4dz67giYpwCDrNs2aq9MbO9dh05g5hecw4it67//12uTy7qwl2N+RltM
OnKx/X7Y6wUu/ZUbsteH81oix1+H/QxRd3X4WRfCKm4zoEnBnJ3xmmT3Omc5sW3g0JGEtSgnu7zR
dIJ8y5oo2ZVek59zLyz3I3EQP1rOJUwOUjxXrY13rqYrf1TEqhsYyfeFm6NttOTpb6QVzL8wKZtg
1LOm2euwTK+MgbcrwWoTXPvJQ7rl3csAmjIh4cWvRY6cCbJbqcg5FZnI9kTdtKwEvR2Xfuk89/CH
rxSo3ht9FLRpS0bgYLBfDPRsTOkGk+TtzPD97tO2JK/b9fXjOILZ+Hig/zUFvn5ZdG9QzqBHn4mZ
GfD1sDBmdiIIrHQCurmuNu7QJs9+gtwbVygLxZ0zdf1tXS7BfimN8iUAKwH5boSGN9EynW3zqVkM
UJDF8mepnOQLuR0EoVX4ET5jzJ6/sIWkv85PM/g+46I4hA+dJ+wrY+7txM6XQ6QVHyuzAOWL13fB
Rbq2tqbizPm3vp3pmCSjX5YxVcv5tulBf0zDKK40OLyzqNHpttoxgnVqJ63s9VWD2Qe/DsjzjBHM
+eUzX36ziYf8U7VGf9ZGDsDeTINEHSvPRU6viJMBhRv4xa8rL/HvWn3xFikMB+vywk/y/wYM/uvj
HhJKmqPJ3mEt0sej3adxXU/2vqxW1SHRFMS9RsbY9MC/G+txLWunjVNl5tastHPrF9M/Ce0OB6WB
aRWkme/KlfvWU6HgyFbBC+W/33Qd6lZG6N+N76GAYSsztiZnsXuoJsnBbsNwoxPQdD3L/S7Ka/Fb
GbPe5cuQkBKbJkcNuyy2G1ShrG6SuxKmyq4gBz3OOC3tB1OABHCN8bFWQFW82e7PTbkyGmeZfWFv
KW7KZDCP7YTG4M51+NvRCNGr6rej1WVeD4hiN6m8JFkepDmosO84fYlOcky1AkDoYkgidprswD9h
vCIrOXSme8SKYNPnUXdjuc10VrZX3GTaJTV6CdoK1ZEWZ3wVcGKj6MVEk30kvgSHSQJGtMM+v+Hk
SFK72UOGMYppq0pNiCOFQjwZTRN72L1+25ln7nN3UBuF04mmN9HvC9Dye3zm9dMUgY+pBES42QOo
7ERab2tqoKeub6cvZPOZe6hY49HOOFhOynP2/Tz+NDPKNV4IX8wwBt5QUFaPOgKItM163ynY1+uG
Lv+oGUwio5Z8G3SEiLZLDvKkzpu7ycKfKTMeXpuJ6BToybmflfbuTFPm7saeMv1rHsvmvh3dNh7y
xNygpaTb1ugGqgGpixAmtRV8bvrRAuhjmqcpGr4a+AqxnUzqQVrgVtK5n3eenzRHrcL5qEYkg8as
u1vZ5fnGg1iwT4QIHkTRW/A/PA457eiBaUhGxNXA30iRtnduQSlEknWAkBcND5FCCFWF/6UNxioG
hCeOnaH6o+F1Gt3Cyf70Y+v/wzIDlbqghPdNgE1FSsgfxy4nBRIqw41Z0sySq/lm8mYB0rT/GXZR
ctbCqDaZgJE5FJGFBhky8jHjzBszC+e4mW0zrjPb2HR5Z57mdKxPfW2qNYmsAS4j/O0wablBv+mo
iTTBjTc5AAusWbqnNrObfaoxo6bd7Bzcifp+7ot5FyCf3olxRIgT5vR9jQuKvZlSIJFszY+Z/cCt
bIuEsO/IerEqFWUxMbv2V1gl86lYJgLIILwRmtint6iExAeq3nsOmiBBBzHDXT1lzkuEGLwJWjUf
qd8ZYLMc1HVLdfdRO5mnEQrQQUKOuzMZ1I9ZHy4PugyqW8Y4WR3z5H9KqPvcA5vA85db7pcMoRcg
wyJxl2XNjUZO3LqtDdqjW8jNlH2wH7rih5B4HiaiSnZUQ+Xv2ogeJOXa+5oghRvyk39p4Y/nxWm6
m7Lhr4ZOg/zdhvVudvFi+EsAUciJZpaZ1TsK7SO4qzkofcNv6d+FkcZ2NuD2AjAdfkqLobkXRod4
Q1BzPM3LtzwcjZfAqe0jCUPMS1lVfc5yEM/t6GfbxXPUjRwT91jYRgsbOANFZOsZeaW2vvuzrb43
2KZvijkCQtt2MDAz4weg5P91Rf+jaSHyGaXbwRq2FM+wsvbGDE9tNjor9lM3u+1qN9qFJoT3K4ve
pS0QjwDuFYv0P3xJmI4umzAJ95hHf0Cj7XrP+YpVPXQ2vsmys196kkjvcltUJv0lRn0uS7K6N0rm
5jGwhAWpWs8pk2hpFv9zUJueQTiyraoGC3jXx6uT87e34nJ1Wh1FbAqxTtDM9XqdtG2q5FUfGSe3
R5XaAD3Wz5GixsEiQLlABiakc6guNVDcZYMu0Z8Nowp+KaWpoYgkoxZbzbn9TRS1LlBXbLXlUw0P
oq1+lcb428yLsSAQ0Og2uSN+OomlXlJpkcM499ahqPFLRCBMfzgJzclRWc/PlsZJU2GwOXnlMG8s
qxHUr4TsaYcxxxtIE/7JIhB2i3sdqna97ILa9wGqBYAxKy3iqR0p5QbRSkC1I8gh0iIpdv6j09k7
O5YhML3jU9GsU3P/CTH6f7D7nNsxmABuSsMga1mSWuskEN9dkZMloTRytsWop7bDyu04BaXvJJu2
VPhCYtFEh/NVyX2TFOZ2qajFJgMg+Tozx1OXVX6MkUnHBYmhm6Es+vvGKrqvPGX0aVP8qn0HRpMu
6cJHV7tx2JXFjWn8CQxhxCJzlgfYH8Ynf7AtgEQ+bXWtdiC+DMunqDBmCvt9zcxsZwe5+DnwPyk4
oYtqW2EpvgEeOO2T0kjiPIThqxq7i5vJ/pPWybQPF3rmYDmzJwM1+GQ5qrwZ2fjvlEQKkHTwwy7W
6b4Qi/+Ag68X8SJJ/bGmKP+USGIfLdgk0aag8kCNeBK3dpo0vC4vUdsOh/4tJW6wTWLA8b2Y3m2N
6R1ZG/dYgbiNmgezLcFscc4icwbQAw3OKilZQY2BX7/UxUn5Fu1PrVkdWMtH2ljU9DxO9Lv7sp/P
PHrxNDcqv+cA12MtSiA/lohmjVGJr4lX6m0UVuwraDihHquGjZc3824QqbkpTLTmJjcNysjS2HEs
kpQeq2DjLmAi2mwG9a6z4SAt17ht88V8BKbm7Ycxt7ZM1dajKVK0UHS7QxH0Pa7KSjyVpeVDdwHz
EpV2T/hJEJYYQCzREDnThT5ituYVGr1CpjXtKa5a+lQchNBbPKocnR1FIEbiPC5iDngtY0ilNlqq
/+PszHbkRNYt/ERIzAG3OWdW2TXYrrJ9gzw1wTxDwNOfjzo3TjJVKW9t7e6WrG4SCGL4/7W+9TWr
3HKXT4DtIx1SP7c1yGPeEh5U1baNiR4A1yHpzeoxotRzT5lG+6HVFS8jQyoe8UFLlFCcZ1m+Gl0f
T3HVtl8y9GdrbMfJKtLQB1h5rZ57zTD20g7dYzWN/sfMoqzoOCn5ZK1LNqYIUdLmbr+Bd4C+nrCw
tcDmc6clE7sQELYryTe1HnWUZhT7jYOGPh2hTN99DUP6ZoAvahI+q/R7BUKRcrdfvo6hSI5plNg7
iCDQuYi2ppRd1P1DW/MvEw7lbKyWoAQn0an3kqQz1+qpdPouzVqYvDnBTykp8G2Ym+ler6eYeCph
B/lGlfNSUmc5falu6Fz8izrhAAJupVGX0zGf9G7TehE9X/RUX5wJ6IoYSciDgDTor0FYlx+IfhTg
qHX7c01/4mBBV/1CQfBbpEdtu5qGOv4qqo5WdUmc4VdaS2SYZVl217SUVtXQCn9VxOOcg8T4Ycoc
NjSohvtG6dm2RluwHqaGjwhJyw+nS8SPZvLVf7HeoP6hNs/OuIWVmzUEB/c60jmzHO5nAeVLLvxm
55hSnyPdso3CWr4ZtP5zZTsUqksjCUmrNY21axBihf2OwOukKk5ZZn4djNbbTLlvkHZl1BAksMJY
1Kv3AbkBBEpm/Ae0RnPIvir038Il0NgwA3HEOmK99rX6XQd9vB0zWjFm72vfB5BzezOzqr0/yOQl
LLTp6JqJ8+h4sffY0IlCcFDYO4j5RLrZhMVjOPK2llTMJr4qt4Nmmn/iqneIISc3bucR0nGwMFQf
m7gu7u1JKQIXwOgadZuqDcXtYTuplotGDlkUqpKbOu++hzZydpl208lqgu9j51u7wbBz4Eh6sa/S
KtjRi21IJfSpd3ulvhohaGwNUszWweBqe73SvcfcLvuPWhOILRWT4FCn7fSgFUP6qJVasI06QXfb
JbCEvtCUfk1kEt6oCF062GaMOId/smxQUINXOF+XKfNFVta32pEYL/k5DzWCjia9ekmrUf2aEN/A
7YorIogNBo/BeQZ4sto5g4hXfZ+OX97fJ1w5w0ProAqBvJNaqbv4NXSz6P6jPDmVwgqOmj7ipWPv
LT6rpjI/dq3VPZuTYd5yflyWMym2z1hGF0SRgYz1/CHYske+5w2AakoZrgulkcE9RTSD46ojY7uz
DLRfI1G2snkdqkZt3r9rx+S/v9gc0XSbAW2UX4hFmMtQfx3dOXAPMihT0Pqu31R0c0JnjlJzdJJB
rUifNvPOqdhh5nG+tghN76e2xmGSUKvOTp4ep/ZJBsJRa40qwE8VqnJOF4wsPvcs5+zeh99LFKuY
RVwhWfg8CacroAh/V6l++pmm8Wzb0UPYsi1tLGb60ETcV9ehscsYo+bKsKX/C46UNTwkxPsNdyal
O9TnwlXmllrE8C3yYxrOCj1QdGcNSc8CRA390es0Nik5EblqSKbXUMILwAUrAQSNo+smhySz65/9
0BfPI+vit6qrq5dAD9WffoI8j9KlDF/lEMlb1LSLAhvF8dm65aGrpYG47ANEtavZSWpNxzBqae20
prmO4mrYGhSRbr3f5eudRe0zBm8uEeGTWTQ+RDIwUQfaiKPcrMXn1ogm9aHDBvyrZLX69v5guihZ
vmEK3gwKDCljmUtVmYCCXdxix4a63uNAEvM3pRAo9NIwTqOhnG+DRxQSmeHdjdu8nEve7pPOFZMJ
T3bZ4WBN9w2BruPoFU0av5g5OPtk1QB5TrYy47vFchnG5E7b0KDaiqh1BFjsC9O4GD82iQ9KwPSH
wL31uxZeGTGD1GZo06ykNmYO5fnn1bXoIUjOGI4+Vt1+p1dZvWUzhZLQyopcHjWtrOsd24M5u3NO
2Nm0eWChwarRUr3/di4afPPbmb2pjskyKJYY9XjQx9CRvJ3cpPSuCOkh5NuLvpKpUa4a0fQ35ver
o+FtPoVi515Y2pC/RkHUtO1xrFz/E+0LZJ0kAJar1minZ52qEt1dTcvXFAnz4z/fK5V/en2Ww4PX
3xwRf81qmkbqax1F3ZFaLwokP2w/IXOv+sNoahqnJ9Wj5P33S87HYZg9EHAJ8Tt/00aG9T1pohFX
VCB/j5bRQ0sei1PYxt5HXCDZjXPtZWoLrUS+MaRnrDpUnRcN2zIv+eB7V5HEEWiEctAZ96hDNoN3
qEOvxNvhM7lvG2S41Jgsv5zjqKuU2ZEjoeW+VKKQVBO6McqfgByFcL/TFOhfgXQ63FiBMG5BCS7n
PRtzI7wFyF4gb/RFY8GqbQ4xaamOYR65G6gQ1S6OvNeJXse/tiJ5NoDDQOPMvWzTs89fBtLIUffz
WB0tLyQ91RdFRw2n0SfjRhf7YtfAhWgq8xoAO4C3WFyojK2o96ZgPBaw6+kVxePOHsroruh0/6Et
k5Izi2m9vj/ULrsm81UpZYDGIYyPsJLz24umpB3LqhqPeWSackNRzhofq8rWg3vXmZVVlh5MDlSc
CDk4IPfK3xaZnX8pJChbzgyj9TwGnUXiKOpGf6WPGbO0VzVVs7NENJLWXJrdvnB9unMzh/5bm8Ge
fPDaOjRvfKkXOW7gAhgTvC1KSPMuZN6g/PWpNtwqWkGrP3aWG/cPQ69JY0XNWPkfMAza7UcCoMJ6
E8dRTi+srqWxCzpE+BtEzprYoFfMwwcwvThgS8oA2Js4jUdPfStcc1uluv86yKpuoangbYC+qNFE
IzkoLI2Uwj4q9Du9qfLmQOKO3hz8ZPBQNnc40RCFCwQjII8C88bwvDIVm2SGMjjpksPWWtzzUBW0
MsJaHf3REdvWtzAQDma2m2QcbmJ0M1/fHzDXrkcXkRWIJWCmc58/4y4PjZxT5HC09cR2vrJJc18k
Z61kk3uJUe4R9Gfh4f1rXvkyoG4CaIMFAlV+qe+I2cpmRq4GlhsRU6+XcyxzZvSPynZqd0uw6dRv
BdjsW4SxazfrMw8zI/LlgzM9v9k40HJVh8JDBu6a+akQvvZJ6QaWUFq8ZbXW7PLGyjp/5Gd76Dk2
i8+YSigMAYxh51ekt95UaHfFEYli+qmhJdlsLKOcrP37j3Qxf+L3oiPLTOMhC2D2XE422VCqpHRF
dygtiVbMk0JQE9BMzuda0GfujRVmno7/uq3/v5znzU5F2ldUEs5vq3QTX0XY/Q4EtlbPdlr6D31A
DQyBkPmRrDQPG4nrrkpvau5qn2bQ+3e72D8wm7K+cZ+cEsndvWgN16YTGRlhQbQp0vKYYe9fO1NY
bLC/y0eMH+oXzSdvO9U3h+4bp/7sznGBOsgUgFbgLabDen7nAQ2Bput9/6DZgV4f8FSMxTFs0e48
utIryu+hGDlRVxKN2O/UMptHDc7S3eCEbUJlSIhwTeM6PXSmM6DHJn+72CuJL+XObbW4+KTHmbmb
pq7OTrgLOlmtIjN22p8w66mCFLL6RPXFpZZDSTM/zI2SdptGad6vzT4eX7UOmokcR2wK+N03dpko
+xBwKqLN44k03zeuXn7LY9f8jdOV4oOJaHVak6aR/0kcLSTB2RvyFU0Br5+bJTAfIhH1w2ZqZDOS
xQdNwSTXW9ruqWi8o5ZFcxkFAHHwQbgCOyB9Sc/OPmNN2pbldHLi76mzGrCIqc4jSsE79C6Onq2B
/t3bF1XfUfsQVYj8GGpWedfbbi02kOvFz6EP/CeRV/GPJrLNr/Aj3M9hP8nfbT6hoi01XICbBu7G
ESohaeIRvxEPQ28TPC2MSluFeG3NtYgr6oPlJLsPej5F4T0NeSdeeaGoioPWJDVnQK96EIkZZ0cO
AdWnqVEZrUvPQpwMzpukeJOm2BdFu/VDSJsfSC62NO3GN7WYnOYtAsZmSFBUGmhJWIuZf2xqyWtH
ganDBcT1EHWHNPaogVEYo97jejc+oospY2a2chR28cbiGV1Sgsh4qLJq0sWBWUJ8LPLA29tAU9cG
WuLf73+vVy7F8YvPho+V+X55qq2LIfPDrA3QrQNdgcMbH2KvSdYaOqcb0ofF2vL/TxGZxazlm3Uq
y+9zcssiyR1xcKvGqKGgJNW0U0qmfyqVR/91jhmm+yqS062a1dXXx+83mBQwL7xNHH9tVshsM6Ko
98XBN/vhoFV+tM/d1twZuWnuBs+Lf/7zM53jRikMQZIAibjYMcdpmFU9eUkwV0z9LjJIdYhhJO2L
vnT/bb1+e6bMdjTpKKsK3LDnc55MW4Qqo+cdImf2QRRCZp8jW0E0jFx6ufXQzjY03Li3kIAXyww2
X8hQBv+b9VrOvA789UwNnfbxgDXmWKlJbfwiV2tT1PV9XbhiQ2mcerlJDVnTm3oTBuDZ3n/EV8YS
Ygw8uIh32KcsCSIpkZa41xBR5WFmbeI+SrYDKKVvXev0eGnLep8kZfjl/YteGUfU22w0HzQl59X8
/J4LO9D63ii0g4357DXP8/aDhgX4izk6/QkfYn/jcHrtJme7MfRmZLCUI86v14ZJpSgsaweC7M0t
HYv4rrCy6tma6OgFTZC82Kl7S1F8ZUIAo0iePSlWjoWj+/yiWAwco+V0dFSaMFY99r4PEFjqTa6z
+r3/PJf1n3n0ImMUNH+ZD2jcL05EIW7/NG9r7WAg5GPOMaziU2BI42PcpNV3NA30mYvEM1ZuwyGG
YwDhkuue5p+7ImvVkzvaGLhxbvyqyy3MDLEmRo4gAKjIS60qB3ODoiJW0FirO5PmAhQsmkYuAFOc
YNZdKhOdOB7axNCgcScMa6qfYYIYcRy+yyAlBNQfQaGuJjPKcQj0/OlqtqvYqzjM+FfDovPi1Ug5
XN7Y0y7VZczfFAzfDigo0SEezEP4r8+yS2rLKtFpHJCfN6guRL73falvxk5ljwM1ebBjJuEWaAy2
qS/iNcjbW6vX8vm9/QZQIFDExJykvvhM5sXZTJWjHca4dX63Mi4/q74xtH2YCSfYdKOjmjXJy5jQ
M7dG7HDj/S0/m/n6s7qBv5E6cVHCQp6FYMCjTMdnzDc5VYbbbJnHSsX+ouvctcCZaa7TREO2IETS
5EcvwH5Pf9ysXtjYOvHjWE2JvioUsXL7trQ57gSA+Utc8wVVbJ3udv31/Z+9nFzmXw0+mtqQwS6W
pJfzN+emoRvJ0gqPfu/onO3YIa/acoSM7Q0OAuIhULek38tP/e2SdHP4/NjTMIufX9JKR60KTI85
PEeLlaIQWsVejrInkeLGS1kuF/OlIC0BxUVL6PCXxaWUwEKdQXU3nDxZ+5NlrUcjr7cRlqkPGszL
lU2yzkqJCtNT1Lo3UNmLs978Wcwy1Rk/SbYMstXzy5eKT5Z2KrnYsqvNlUWDXa38PvCSG5PHlUeK
8hvAErQPg97QPDb//v5IJ+qbTCJa7DLtuwb/+E89lROs1lTrb0ZiXxnpHrtDPnSqMZdVGCn6mp1W
5x+UoxOzq6fx7HAam3xN/CWR974z2SHOdM96aZRWPTYq14iiNO3C2+Nut//TrCZ5LN2psqFDGGF+
yIdMH9dm3CaAv6iJbd4f5NfmJ3ZGsFR5QiZwp8WQ64nw0Cx2YAcn8bpHmChHl7bQXmEuWlWp+pHO
xw1pjL/J7n6ku+rceD/mlc+MXTyp7BTgmJ3e/vyvF5R3UVJMIEIP/UCZaqM6M/uAzQtxU6BUlh8K
ZSTPWCJwakXFUCLabpg74enoicAtS3N8rfpx1wSdPrDHEuK71eXFgJ7UywkDpASWrqu88/HAFZnu
3nH0wwSI9LPucDV2Dmezqc2j9Ygb/XPBo//syca/tbJeuUvMlg6dSQq3mO4Xw3AGAU0SsNBhpC7x
ActtutHMLIa5n1VrLN5y//57vTbsEZ5TvZmztS8SaPpWgn+pneDgR0118OmQDWuRG87OFxE62f/h
YhRV2Myz1EG4O//GGjrnTpCPEEs9Oxb39WQn/g5ViTUiQKmiW5/0leVsJuMSzwS0ZM7+Or8ckcBD
kigulxLPlq6lbcd7JI3VHUjQaE29Gv3SGDt/FLXDG5/LtcfKMOXKeD34xhd3yrwYpwCO+VqQeB3b
ACnnZEzulyGPrRsT9LVLsVTiW2HnRzNwsWgjljZQxTb+oVNDviEPxT2lyqp2YijUjW3t1UsR0cs0
ibPEXsLEPacadbNLGSxmX1cbnY4y1kSv12n34Qy9lalxZekh/4R7IxLXpqW6eH8TgJRg8svg0Jah
+yNIHKtbOfgnV4igKP71Y30M09kEWZlVcEf707glZrx2wzgzcAZy1wyheXX6a85RWTZlYxoHtK6j
6jXX7dTbZJry4Y3KWP4PYwZdggvRx/WpxSx6lwKcca/obx4aNY0fktCl1Y9odjdO6Y/3v8NrHwaA
feqb8LTMC3YqUqpxqMyMqZTolPGgcpQwB9+dTEgsoZscaZ2qYJVQvx0g2eTpreThN0/QXwU/rgtS
jyYl7QekvxccQdGq0YLjH58GvyC0DaXaBgRWyDQwDKa10yjDEadmJtpu0rXkkwbCYWKLodVPepE9
vv8w5ne4/C2Y2ziMmgDGqN6cv2PB6j7VsYpOWlF2/WqI4OXsvLEYbznpFlM7N00Ziu8dlNlc7Vw2
EAekfa1ROxryw1qexrrSXyobGUIVdMl2kvatrsfiLb89ZBRb1BbYnjLjzoP7r8FLOpyyI58uTjTW
ZrIa5qcMYSB7YA8Xfo1VrT0oqvVo6YpbteTF9oZLIwlAZkO8Aa/aWDbMCimBcrh4lMnjC76ApUOi
Z1jRpwG/2043wUVkRTHemJ2uvMi52Edxg2lw7kOe3y+ieRMzRyrRR2tJhnNgTJ9wUw3/nFDDQknl
grHLaYVmw/zc/3qu7mSzrKSK9OaCfDjqfOwSEiLxYr1o7wOW0BtL9JWHyWSL1YcEEBpYyx24EBM+
cKMOwIsZ4cFNwuwxnJ3JXtL7Gx9BK4tMF9wA310OHuaGOU2SgTOnkS9uMiA+oA5sC1dfa6s7SUDx
7NiO1p6DANDs5cOINBOtsnlrObt8i4wYNBwGzUnCop3FW3SrSfX1nI2NgK39BA1JQ1/LgfsWPdy4
diG6oLN8AJMuJuHz15i6LCjjiPW7Csrq3ul9dSALYdzVuRV/V6oRq7FMPYBAcEdyu7aBUlDWBs+H
x32Cxir70N3lvnlLaHDtyXOKpAlDupqNruf8d7Eha2o7wU/ZQIPZy06M26bOik9NRdvS65HGEqn1
E5GLfmOcXc5PzFAmG2zqEDyXpVyAELW8Rf8WoWd3ildCmP44+aQQkQTOEQDcLZbv1ctRHiMJiQAf
LMzn9xmZOpVWrLCnabJiZ+2wBrELd61h7dsyXoGUv2WBv/bGXY7Ms/iRstyyjC3iKDOk6clTmOZp
SH6N14zwp7Tu1llleVh6m/8Qm1GMgikw50qd35tUTpAZmqSBHppsPF0vO4ypPaycru/ogaArJb+o
3o2yRzFa4S8wxuimX+Rtf3S+ss3RcYwjdsFzjW5+Hn9NVJBd8xEDLj7mKq3vFHyWfao1Npo8fBjo
hbp0nfaDS0xgirOzKDhUuXq+KbQYuoxPBkBNvt0Wy774JUUFZ8UGFVJMdbNJh0KH9jmbIESiTjIE
QlU3eggdrUYwDSIRYXdZHn006Sc9dixErX61l2H6G7CC2gRO6xIXUXibhhVhS00/3g8AIk4uJbtT
bsHCXMmulB8r0EPbICnkUxvo/Q5QUrrLZMYvR3ydO6tUgy4Xp05grzLwRRuUt/YmSLRv2F3ilSbt
cZ0ERfgp03sXVS+mwT4CpZb4SbYzHZmt46FBLKYV7osdwuxJclyHVpmZj3FEVPkIOyR2AMkgSkyf
8LPEG70Fth7T4TvEoRQnWAb6vgpC3Gt1M21SRD6byhiyu4lT6otZ5q8F1fWdL0cPG5lC5a870yGu
y3492qXDG3DD6FsEleTe6IW34q1Uh97s8mczMlBDQ+sLdjCgJIJPLX2sYqqtirk5IXWvb6jca+Uu
04by3hmQIzUCzB64Pu+HDqQY94Sr3TVJhsFNEx1HYWluZ6/FqvTsdta/BWuzk+OhF672WI9F/NUK
NdGv4mgmIdp6ROYToIR1U8riBIQwAJjnO6cgHf+8vwe79sHQ/PUtdgGcYlBqng9Vtylx1EgVnkSB
mVdhA/htlR0QIVHKp0Bruq01tcPOzHvxZCZFskd26t3YP7wJoJffC4I9ti1Uglj6FiWODhSIrEYM
VswO01dfg9a/YqDAGcOniUUylSVeEuUCStvgieyapyLMC/EoMbrZK+nVI+5DzKcAmrzOsdaRg/z/
1Nu5/ksz6wZzC+hRXFldmqx6eyZporINWMPRbSQrzbZJTq+q0DraYJw+B3GoniSF7pwiOoMfm2cY
/DTyMUSEICZSTgZzQmCvtYpRyZqxsdqeJnbUdXhEMivHQmJFLvmUdZKubDMOunUm82Bccyz29X04
jQNSXS9gLImihGQqpr6ER0IAU7gbDQgPa2k1mYC641jq2Kg2/zlG6ecsiMTPQFNhtgHQkKpto4bw
nvyM/NMwkhO4dgdkBGst1RBTV5Uv0RA4EzHUaV7p7bqJQudz3Qi5NxMLD3oEdfE+8AIVzTNydjJb
V/zEgT5O60b0WvZJjbqqX7Duu/Qzci+gYR+5wI2ypL+nNWoXezMu/Hpdurnj7kTktLj5xPDskx9o
twWIqfcH65X92Lxl4KRNPQoI+vznf02ro+FSiAozplXOKXtDlL9UF6TYb4p2VWXjuM+pGP5P10SZ
AXF+plgv9vJ46xGNk1t0shiaHzU9yD7kOtmBWeckWJYhsUUOToP3b/TKToRgSaQo8wdButHie6hk
NRmjNMOTbxZQNUkz90s8rb5zNznM2+tUqQhYYBtAJ0Xjlt64/OLwPS+iyHy4LGI1H4bF4vjfFk3n
jl2Rnpwg8J4KCv3bWWi7HdV486B/dQLieEalgYa6jTbu/KWaBQFNieeHp9rNxE+W722KmTYBXxrc
Cbdr/6syqX3qG1PGO8/J2/vaRuW8ef+BzxdZTEAWpXZ+Bkqc+Shz/iMAqQjEuX7Klsgrt7YSxQPu
OcqSnkNpl1ClVdKr9kY017XHzE6fGB36hsjjFvvNJnVrg21fevICAZbZ9h8tgso2Ooiy1/dv74qD
lX09Z1+0h7P54o3R/NeXwx4yaBw6aSdIb84H1hp3XFWjj2ygNTrnZ+a2CfXYMm/LQ4LIU19NEKJf
/T7OHiQndwnDzwJ62EsrZ0UL7AIjZjwlN9YBeuCX74FDKxsnBgIQo+V7CHt8bYzO+OSUffMTEK73
sXeH7JfknWOn68PPxlSaJyyb/sEsTG9rm63aln5d7spyrA5BNXPaHQvy2tZr/N5f64NubawszrB0
57r5e/AKQa9RWBsYZtMmrCC3r52iLG34NrRRVu7AJ84YC3eRT798VatO/u6YX3/1qZYUW1R1pn5S
uPaHVVNYPQunZRw7mfZ7aLlwA8LEs1GAeyBFVCTdu95sxo/xmBt7w2wK1Mpj2B59zPenQQ0ZclSs
KF/dDNCkJ0P/Q2jm6lurS+cpJCbmBaVPCttyyKxmRRZjc6CLXzkrjlAK23nVsTC4oLpIpPUIkpPJ
V3gu9r0NZbhf25GWpGidyuZl0IlVQoCeJifRSl2d2E6kD05TiS9RbluPE0297/AHnKPUDXbErC/6
gVwAHBuJVpmfVASuEprbzEgXAYQenXb/wfLxlOJVCr6bhCbfx7GHQjWMyC1wjeYB23586qux2rEq
91+ULdmstk2B95jlPNgg7Yh/5EYN6wWPSJD8tkY61raLVaSKm0itMl/W052ZDaAXIuoe4UeWRpoJ
DW+PWJv8eTJNyHnvfyvXhiDzECViHUo6/eDzqcBuQyIitbQ4dQ3r34qUgeYLG6RJsJ/VwaS+f7Ur
JyPO3EiDUV4BoVmKMthfaV6qs/gWYwJrKQvgcoM+D4x/v46DEH1WqaJ5uWjwIoZnAOUTRqXSJiKa
E6DHZqZNIHm/f0NXHh+zDBOpTxmBpuViOi8Tt1KUsPOTVfqYZWsAzPtSK+oU6mEo4hvz9qJQPa9U
qFk4y86zKDPG4iiLz4MOi6WDO6M+bmwDp2GJbE37M/GSDm27qZmsJwpRVb5KWiP41sROfouJc2Wx
dij1UUvFDoFadVGw8dk/6bnZZ6eqdtvVkItmP3oIfPLaSdF322qrT3gcqQKW2/ef9bW1k2WTtYP2
oAD8Nr+Mv6Z1N8vB3RNYcerF1G6JoI63mPChJuat9ah693vUsZ1uCsncDmcYi0h+4wVced1gUdgY
EQoDVm+5hknVY2JHz36qM9e681hC1prntj/RqjY3Rta1d01Het6W0NZBUn5+s7S+wWp4UIASK6cI
hwQ838Ld+S/sS/FL691glacc6wLGySGfzw7vP+wrrxkPAlS0uUHIvLDYk4FY53BUG8kp7vOuWqdG
pe7dSSuiXQ1a+j9DBvCyE3OAnJqL7sYCfnlxgEtzBZItIQK5ZfwP/fDIjposPelGF30ovdZ8Koop
ftHN1PmUAtn9rx3KHtCDMtQNCeIysWtWNBGeyndGdYrWxdLs1oacVq26nY7TqI3WyVZdfgrRn34b
9Lj/Nqg6eBYCdrHrp+7DZA4oqNG2vmJujh7hZQ+/vNjvf77/Mt7mxbMNGz/qzRBCgQUU0zKcBOO2
q1l9NB2jqS3UBx9JJlFBRjZ9c9CXsX75ZVIdI21M5KnECuCsem8ET6EPifWLLoHnrJMUSsoq7+bH
ijrBcNYNnHifRp5BDx2IRGceNIESBnxzqEH9NpLO32quD+JfD8f+U9g7xhcTa71O+pvTPsVjAzeW
jSsyVwwD1e260nJ3NN80J3W4g2AOMX2dfwGhK2DiGtN0hIwq7nF9Wf2cnNj8RvPmrSWdwfvUm9p9
7pk/bTId8Kfy2/xAiw7vP/6L7fL8QxB6zbaD2UK8+CEQZJwuahC84QnSrY8NIjOYBQ1RoImM+51b
xYH7LFon+dfUJGYz3jVbdHKoCLRdXDekelBnw8hQpI98MHxc7wWyrAelhbCC2TPdy8Z01jZQqdX7
dzyXQS7GG+u0yaaAyrBYzLSA5x0E5c50bEmn2mcR2nBHWuYpDfyvmmfW/zrXzQ+YTuS8uvGgl5mr
aWbofZzY09HxOp0qkdBPCXzsg4z9F9OuXbTUDaiUMgaW3LW3yIIXm5L5MdN8mP/qoghYTHV+JCkJ
RcI5QgKvvC0SOPun0Rn4699/qBezGtfhbYKYRCtAWvJiq2XGOOaZvV3anhmUH11srUz+HKwiBqo1
dYCoPVlvaOG7N3osF0sJF5516cR1MqO5y1RdLdOtWs9H8BGU/j6pgXQGRCgNjMPWfYrZp2IjdKO9
nUuQvDjrbiyal/fNV0EPdt662PrFjkGVFNuBYHTHSkv6HNBbBEE8m2LxPe5Rza9aT1dPcWFaPyQt
+v37D32pIJ3nc2YP5hH+CTvlkrwLuoIlRqvdI9W0TlsFg7LosGRSUEitvPTUFmGbHaLAMobtMPqw
7txuNDlIJRSvydLs7ZUaguRWJPnlZmb+XYhn5/K9z4Oxzmc3YgztcGI/c2T7bR2MFMq3M40fXWVp
H0DZyXVM9YfEHGp11lAb63AcxY0Xc7GbmX8C2hFqLrPC9s3C99d+yqE9zI9gXITw65hQ0H4OPJT1
VFhy+/5ruDKhsDPlNcDtZBgs47y8KvOwKEbu0W9KtZ08rVnTBm+eWs9IvkAbGG4s49dujWMNZ2tM
nOTqLabOoR/s3nS5XmvHw9rr4ednKSISjrjVjRF27dZYm/V508BBYDnAxjiInAxPzbFwO9hK0pMm
oak6oYjgYRRglQLSlLxRp7s2ZyFvB4+A+Jvhs7g/TZpwdBLTIuc8UYQkdYn67OR5f+Pers0cKLCx
xaCgR5mymLKMjFXOUjaXEcCL9lmjOxvs5v1zb9d5uG/s2rS+2lpmxVtdhpnasJ/0//zz0OF4ijWD
jQ+PeEmYrVpGY95jFEJJjUSuJ9kivaPQC4Fq6NxmfKhirTu+f83LFZ8Jw2dRgkPs05ZefJw9AS5l
HAM3Cuhn7JCshT9wQMmdVjb+hpMtwQndeKtAdtlHYxFE4suxgquCJF4sRMSLJD0xjNnR9aLJ20dJ
3h+NtMhesYVYT/1Ql/G6FHXYb6VddZQqrKR7wK9lv44FjMsN5ivs726oy0NgTSE2KYOIZH6qq4O6
LXtiRGGyu+VGg5B2qxd5Octjlub1OqYwqPD5i/NK5NfJ1LZWdqyJstg5fUjtTIsJFIPV5QRHmVnT
PTQyyL3GmP3z7OIzMEC1opLg/8sKrjWJvI9EhUqbuCW5ziOMEbtUH7Vpa0VD9l+Y0BK4cc03UO/5
HomLMqWBFkdAQGnofAIvIsuTeh1kR810kt9F5NsQKLXGey5IiT9weAyfwiw1PvEVe5+pedIWcXOO
TkExhjvwxbXa5bZRQ+gEHLoxrBhbXNNgjlmpNA+fomI0ToAfrHvPKMtnitTWnaOq+mXMm/wF1Uvw
XOmqfTbIEviSmcH0SlaSfUwk5ICwSDTyUCKJfbAKwQ61WrZ1NItWpWjpbNrt5HxUMrB+mU0jDiHG
ZVBQFA3nhCxnWudZZTzkbTH+kE6DwjUGZwF6Mi27/8w0MSCxTr13PzE9PIztwJEBlyGIMpQx3YGW
KnRNQPaiXwciz71NmhW0n6VB22pnpHCnyGrXnS9RFjfP/DL1HXpr6qz7ssa3TBtEP1Tkod4TSmLD
9QyKe9Pu3I9o5NTnxB6hSaVFtB8g3NwZhuzALcbZPncscSJ+N3TQP9LULBF13LmqpCwYOvRQ5x3C
q242c22XPPd7wL71YxS3BPO8P3NczpgMB2SEbPTYU7J9Ph8Vs+GiVQ3BxdIcRMNmQtnEI+Vp8BvT
cgnRjGZwsbVzDNJkhfSFdtJASN4SnVwuf4xNhiUSFywOF2pb1RiqwU+bHX1/pH3WOkP8HHQNcL8+
UACY3r/nK7PlvEBwYjdoQHJUO7/nDB1FNOV8CU7pu4eCFvjOD0j2myK1kRPH06AszBuf3yUOnMmZ
Exn3SYV//sfzi7pahNoBYu8xxvxJWNSo+gMVfSw0nU9Q0Qr6nXo0GuI89imW2eojmWCh8+LT2Qh2
Dmmbzgcf+NxjNpgGvkkWT3psdmDBxarK9kMgEbivDTlhQiUCumtXfBQC7CXHg/IoAG858IhF8s9b
dY4hSBVZczgGIZg+vyuJ59omcys5Ng2WY0ulcp/Kxt0FeTY9GhPqLzazuDBr45vwQ+v5/Rd5pc6A
sx9TDhtl/DEXhRcu4LacuJOjVvhkuCQx2CWiWyJCrEarH79DJFHBcUqTpkPmXIdyFwHjRXmSWbW9
jmTVwIRlgtee4TfInqAsMfwfZ+exHDfSrNEnQgS82cK0ofcyG4QkSvBAwRXM098DzUZsMtjx3+XM
xLAaQJmszC/P5wXwVZOL0m20Yk9pqMQpp+Tr0bQ7YGiUQK07ONU8O/sBWKEetk0hfg0w6O4yDCBf
HUcBAEf1hnL0aFWZeebu+T58I74hBaJyISNO9Lb//k8QbErNSDOyW8d8quQlsOkFCaGpXJuTE4fU
Bc0zjSYfjMepgRU8+Wkm7mmxM+0VWQ6lWRC5GZLmased7vsCiViAUKCESIr123im9PbBprRlEuh7
35CuwLrfPiPFz2ZCIZsfpd3YIQ3v8XGAUozyYkwx6quKiyYGvFlOmnuY2ko/l074YIPg6ssN+7/R
Txk6eaKCMjHn/AjguLjd9Cdd6K7jOu7gShY1tKatlymbS/RBn8/ok43wb/8gumOabOm3oZh+ckiX
ZiLbDJ/OA2ia8ottS6o6jbReRrc+13Rw8mH/DkWtwd1igW1KnW5IxLBi1RvnOFs66NJSdk9l6pro
mx1ZPCjTAEbw84c7Cbn+G3FjOHDMUAw47bB1zByHssykjW4pqsdhnkx83irc2U3AJ8+rYwwXueWk
UZzY/Zkt/6OHBSEBDAIXC8SD23v/Z9XEazvSdEYHX4ov5UW/VNbOVvJkL11YCvVajWcuIqfX5a0/
i3sqGdmtRL+J+d4OSGpCHZGeKQeoaHdkYuEMSd19Flk2XXv5zWJderQ29TEeYaNxZhJ91BJE0wM3
VzYIuvxPCw/5BEyBoFKB9ByThpe5AA7dm4MFkMdwB7KSGlIWk535l1dmSJ01jon1GSpLIaPJSOir
gotgO3gJHnu3lJI8XoYURyOp2O45ijT3gtyHNfk2lFRKfmMhCV0BbM2cY9b0h5U5YQNn5ubPWif7
CeZLltOZI/Vklf59xah/qQI67iaZP4ngc7up3G4TaqOcSTc0Zuya12j2SZhMzeaK5+Gc98U0dUU/
93W3tfFPLP3f0JtAcyOZUe04WaZeV+NDTXxxkAOelUHRO+U3UhG4SDWLmz2PxqjY/vYSIEd40/yz
1CsC52ySy68O5vqZQ/h0cm9zzdqum4hBNp3Eya9JS9jfKwSlgwvPe7Ohnefj2BTefnLHwh/twjlz
JpzuUn8HJMHvGppGYfQ0WzFosxCWmnqHZSy9h2TVut9Zv65Xaz4tZ/p/PxoKLCWJMI1bJhmot+to
zZRe5F0bHwRHFFCTcjX7aI2l8dtRsvjcnvjhaIDaXFS+5JJP+1rwZljx/pLxwRHJeuVifA3AyWx3
q726u883w49mL+tzq9vALmeTePtgsZaVK7Ce+LDOVDsG02quZbp50y6YZVrmANp3HMr/vSeK+Ppv
ILod6KeUzRLFQTrINT5MtPgZPgtGh+2desNdkxXj6+dPeKok/7tKWJz0RmINQpJgOw/+2XRrayp7
U5hoQdZ8RDbuLqUd4JvkvWCja6gYbFj21yGeKdvTaKJykYSXd+uls6iCEs6/sxvzUS8BohstPofY
vIkzFYvTbOt/P5HNY2svYhs51XZ3BrTuUUOu0uYtPe1rguto7vWRqvVmmJRZQ8AHdaacYI9nXQ/Y
ZrbT276utOMg5XhmRzst5v33c1xyAqwqUoGnnV1slUsaJ4t3mGiIizoHrzvoUVqQ5pnKBqfHR7Po
5kClxhpglIZqV2m0ADj3n37RmjBGhHwmFPtgmhLak4mGEbFpULf//s831MHcgOwbIX+kQj1YsWc/
igSXZceCIQ8opsRGZBRn9peTbOH2GiimojWFnUg16fS0xsNiA/aApTAW7L0D5b9+1HGs1f8t7frf
QNsJsmXPNo3A26cT7WhM+qjHB3tW+y8NJpagfezCfeRcibWHz9fDSVTLYDwNef2tU1jDCudksDjB
2x2vc/2Qc7XzE2wP8xmo7mo3u6WKxRroGVwTqIjNpnPS9bW8UjXa9s9Msvc/A2QXTdbQQEl8Oea2
B/7zRbtYTw2qmKDe4tR5lKKtw6Lyria7t/aW2OjeLimUJVniiA7g/swO9H4+QYDV0bmo3nahOK1N
cl+LkypeAGSQJxag9aixhAO84yG0zTrByQV+JLNZiR8/f/sfDszpSM+XTq7ydE7JoclltYIeaT2n
3dzYbUxo3IJy5DL0kaEN5b4eU3H8fNT3M5nHNUlIb31RW4rl7cuuGuo3RUmrreYa+GWpfSbW5yy2
Z/fu84G2P/Q2ImEgtmva6LZO8L/Zv3++ao15giY6ANqF7k4dqHjLa/bN7CW/nKKI2zOR/EejoVjc
BA/wHRCnv32sGF4qu/6qHBSv0y7o11H2szWKMK4p5X/+YO+DG9pStjw6Fz52xdMqpDnG+Kb2rn6w
iARgRtrWF1O2Nhm0bLwfV9M5syV8NB7VJZsvRgRL09zbRzNqJ07aqTMPsxq3416LuXr5pa6kZFTo
3xPI3ujZOPM+Pxh0a8QGiUtNdUMWvx10EE1Fg+tkHTR2gE014BZ5kKHkrp5cczDTPaTg7pxi54OP
aLKv09vJfcwhyHo7aG1aMsPUwDy0s4oDOwg3Gr8BAjSgObmlNWeWwqnKddv/UEWghUKFZVBB39bK
P1M0XR3U4VrGeP3YiqDOTbwwnIbeMp8icnpfuaq8MqpMu6VlfQulPbt/Vem1esmGavztpUVxn06F
c1fpnUbLg3HufvrBFkH1dZNqbUR4Erdvf2CLrapim3jDLHU5fwMolxYBqcL8pZipzfnSqRsS0qre
fft8in+wSdDqtfmWkQKFFXzyYpj7Dj3avXpYVZzJSA0ug7xI3bzsz5yrH0wzRMbbSQexF9XQyQnU
ZZ6q8JRIR4tliWjWnDofC9q5gahhJIQVKa3Gnz/b9idP9iW67/n2lONINJ8uX3CfmTPkQjuMvfSc
MCvnYtrh02JicKhVSRq0EBQrnyCgeVoNJXbPbB8fBKFbeYd0OsUqJt1pLgmvL7OxWtSwnbdQNWiQ
jRbfYF7HWPCh71VwuMidMYRp1ikR2ZdlCmCpZPler8tBjdSJKt4xTkrxNI2W9wN20qyfeUenYd92
A4BEvGFkqDVwQp2cEgvNLYWnF3Sywvga9vmQ4y2Q67TY+4TVOabPqeKNVzRrUjHFKQ0/4rq0Me9Q
W7fN/D6RxhdPz8F1yBLhz+7zT/i3YvnPN/z780jtkmJFyujRt/d2XVRTRaU/NmMcrSeGy6aM8DNW
NK8Ku15Rnr24a03Qh57BBu02zdfZzV3iqDZzo0bNe8zV58LoaAlue3CGSKD1IB5mWOeam3VlREid
YT4z9S5YS9RcPn5g8f2g1+6taafIv1x4B6GbD+Y5HMW2xZ0+GfIWAAZ0zXLEnES3g15oE63R2QVu
jVc5PjwhSj57BwdYv+obS15W+uw8CTyQA3oQzmkWT9Y9SSGdxAWtFchM2DZOwQbKWtjZQHX1aC0C
86SMlVhF9HNw9/v8C55sbP99QHrdSQZt45xmFZNyzjWzi+MjdhPKTiwp5Kq8Ue5T234ZXHNDcK7D
mUn90Zgk5GnY3bCtgOffTppscGJbdgmv1isZWDf6aAYdymVujW/jDrpeMrTnztGPBuXiALuBr7nl
Jt4OOkCI6E0vzy6oufVHKXTM0xDaflPszvNT2y32c9k7+8/f7mmu7+/r5dSgDIHKGV31yfLV5qRd
dYDOF2ac52Hay4GaTopBKD4EFfUej9ZEPH1u16ktb9cBD5qx1Joz7/vkNP/vR1CPJ2wh4uTm9PbR
q7LE5CEB1yDJdZIoGdAAwP1q94aRFr/OPPHHg9HFyzFJvHmK5O2GOtXGtssuZrcqI1Okzq7vjdd1
VGkuSOPqKt7YvFmG92DlvSyKSjbM1fog8zQZJUuHh0qbasGkFF34+U97PwNA9G4Kd34WTU+n4jiz
oqJm9Ip71BEC7zDAyXaxYUz+4NCY1cYdTn3nu9A+eh3ckknaI1jbMlVv3z3FRCB1ho1PMqXRoJsA
KcJb7/PBX9o8PxOgfjDYFiWQeIShvd3K3w6GFW+zmjYGMbGty1tp5/qPgtbfHWS89fHzl3maHtkm
FbkbbqvcXWj7OQUTQXSKy5a+ni0vX/E27W8qXlkY38f9BdzueZ9VcxxSvq3wuGgGPO+9huZIrQ6R
5f2P8erfH7NpaoDsgAJEHPj2wVeSvHiOYVIkoUxf4HGVPvaaltEHSb/u5w/+0Tv+Z6jTQMkGlBWb
JT7tiB8wW2ss9ZullUOAyma8/3yoD44gTtUNR0I+lSl0sk8uK/Z4eke7f2kay+2QzEPAvojLJlZH
gTEIhAbxViIxy462WG2++3z4v1LskyOQUJBNmoQTeZ7TR9UGrNi7ZcMN1F1+bJweJvo0Lf5gOk20
pBRF8Tmxo1q2X8bJmgKhGeM+T209dOwluZixDwtspWcxW6zohDp04FZLd+YE007iSD4+rwarGqq9
vKx3GLpipmFlVBrME1VlvbCzboo8wDG+Mpt1qDZWFwwCNGXSal/7ySBjl/Rwq2f5hMWEg9MZ5vZT
hTbYjrP4cqkHJYj7vgvSrrbPzJ2TIPvvNOUyxzbMjZWEwza3/rnm6BOHKTXJ7KKa15GeF4CbPXZw
vrKs2c4pzK9nPuA2QU4/IMggcphYu1Dr2XbEf8YDZSorz6Ptttu6nKsVpf0w28W+BWFwWHhRgSy7
7UTSlqDH1SDSZ089M4nfRTIbmWmbB2SVNLIcJ0szzZaeG/WQXmDaUZU+in46fbtGJOcoKB9OAwpb
ZM1JXdGW9fZhtTWuBmRD2zSAquCleMW5WVMerXzSw1zPpleKX00E8u9/vDv9/azEM1sKjxwDm+Hb
kZNVVsrQWvhy2R1K29piCvXk83yv0S1/bkr1x+cf9qM96N8BT7/rgMvrdqRfzLnCFSDNV+VX7mUW
aen29+dDfRTBgAjidk5GZxMRnpwpwKS564KHwJ6p2qS7FYE7SRCMNwuIuUYyhxkIBeCmKZv/kGI2
3Sbu/3yubSscpOZf9eQ7uXmD3kvvvUwBF9qskSexk3RKq3/mXpSfudG8X6IMxZZLQparPkfb22+Z
ESEYtjopxzG2ptd1wmIgEkOSHgXM4xcR63b//whL0PtR6eGTIbTa5vU/i3SaUDp2eD9eNMJByr0i
J3/BCkI2+3gCtQFMQ/a1rzdqfabC8W4WbS1BW0S0FeuQO54smLFEJu2mnnmsce91Q/LS82vT0xZD
OaZXztl8vVuejEbIz11264YiOHn7mKLj2QfOrGMcD70aTcLqpqNWZ/OXDJTDQn4wmW0fm3pMZLeu
pnOtEe+fltIBze6QFGlFI2o5GT81aXiLB+U4uOpziskSblak7nZjN/d/zqyZbU282XeJ9CBPAX8n
bwOx/GTN1FOfWDKNlePq/e34cG7F4PY3NPzPoalnUGJK7NHB+D9p6qghZDRW39i4Zp//jndzefsZ
7LnkrcjsIMZ9+8h9S47WzR0Fq0AF31UTK/h40zeuf/Sm0UccLM30zEp9/5XhzaJtQE+BoBu+4tsh
R8omo5EKDJcrrRToRZKaeMxRmh9GR+dwgOm7StS0FO6TndfKOXXOB09Mhhtx998L7bvLh05BWMy1
6h2xapWb+KC07lph+hP6g+/KjJ/UmeDjgwEJEgBvcaPcLjwnp5tKxwU4zNw7TmigMHfoxO9Gm2yM
RktruO6oa+4+/6YfTGNAbei7bN7uVip6+4IdB+O6UZrOkc7kEssNgdd86NYlcv1uTKZzz/cuBEXI
QNZxuzxyulF6eztcz7dc1Xxxj3inY+eCc1MgXX3a4eFc3YAjv3P7uiG15MxgQtNzBj3vYgdG/9tb
jWydz3raK7gsgjw7+bsjCS/3DtArXMN10Q+fv9IPviEXdCrRmCUYbIMnr3SVa1NJfKuPcnFriCo9
yZZg8DrozGNuVI9J12Dc+/mY29I72SG4pWzgCvZCHu1kaZIuHvSlyNyjV7vNPUUTMfgGguR7qhag
QXtzlXdaPfTnOhE/WJ+MS/0UYgaJl1PNxNKOpishix0XICyBM5taIESdXGcWbsi1VBYYNIa4KNR+
OfOW3wMs+Zg2PexbY7dukvN9O5XSGiWKK+ljaRd6Drqr0OonMs2iVcOeTNilp7Zr0BWz60/nUDAf
PTWVDJpDabWm82KbZ/8csZQqeysm5XhckF+v4SKT+DckCW/yXX2V3x21aUw/zhSQNJajtNUZEc4H
j87Lht1BJI6qA2OOt+M3VsNUiMk8ZJsGt0WTFEwLJStU90ijgP04lqj2g6RCBii8DTF5dXdL0tRP
n8+69+8B0RlegwgotyV9qutrS6eDuj54x1GIuL9acO3RworsaRmBy6PMnMEKum9FmXWQaqT58Pnw
7/cuhmezJDG9cfpO/Wst3cvjAUTVUVaYeLTjirne2iXh2iEG/nyoj550M+vgCLboajj94qhti9Vq
Hee4OtU1dz4vuylVO98P3MoCehqVmyUeTOPMqn6fFKH5jWzOdgBRyaKc//ZDY0w7Vt4gMPaajaLe
OUNh3E0p3EFfd4cq85FDmzRHVsr6aqqrYvgZBfmfZSeLMhrZ2fF51+fqHKXr/Ta6pZ64Ev2FY7zr
sGr0ijwkMKujglEdmV1qxPRzjYoIPn/pH33fTcAJmJDGGfblt0+vpUXjwGLzjvVYuFHW4Ale09v0
k+ulcyZ2/eiR2LK3ohh7yju7OCtr5srB9/2Ir0OnRWodw/TU8YI+13T5wURiXlIUozBJDsU7CeUW
pG61VuXKEb1ChW/2MGu3EmLV7eIWyaNbdEoRtA0x/L6dDazq//c3ul3eOZZwb3y3Z3oNov9kSNzj
aBoDjgHom004NpNSYki8juc+4EfzdxPYbBkKggzC/7dfcBrapLfTBi2RMqQ74kecKRVZ23t8BtWA
oyxHutjdQbW2L8bN6ied+/ReS/oBm0zh3H/+9FtingHfnpMmWCHsBVCM0zl+Wv/sBlMBguHQ/Oh1
xBnLJKMhHr2gWztvRym2vFy9pPftuS1DrVPMS3qVDtBf6wvXBlljxtrBrRLjpRbSeUZpV2BOpM8B
0tfklyQzH3aJOPSLu6MCP0aQH03f0elTdRU3sCy6u2QtfZEq1g2K0jnqhH5nNRaffMC4Gf3f0RUe
ZMpWpxNgrfZrFk8+mOZglfHNohOUQfP5WUz1JVxh2jHywvUJteh9W8wYmuH61HHyGQo27Pp0u9hl
F6bVcNuQwFCVZnnp3eWgGPNBFwJ6IRK4Q9XTFyfi+q5SxDF255B/+9tzsluucCnBvR5W+rBvhrJC
p5MwWrw0OxggvwpRFZbvZa4gJWFXWoRKIj9Q0qczaTHtP1XZ60hSC5tzqW/BVKZwIUFo2Wjs/VVV
+dYNr9tzyq/D6Cr3Kg5r/qwXyesyWUUeUZ/sIq2DFRN6UlWOadHyraza2Tnd1By01Kl4SiMtKUqK
JXtYsrbrI6VP7TainUvw0+byoh3j4jLORR+BbltDrHHifQ8pIjDodtmT+jHC1cH4MzfqMpCKWn+F
J6G/ZPFsUHZEMOCXoniehvi7oYgsoEWQnhd7fDCn4YtTZl6gT9nvaTW+4GXOZFaE89gS5L64RUNO
I60b+9AZDuC2ZIpxixvETlvnKTJK9UJxzT2UUi9qMbq5aJMxvZzaNA3haSZhDfjwVR3xc+godh+z
ui6P1YrPnacp9W1eC6octHlR3KT1xu9IBOwFpKerYbDkVVO336p2rJ9S12pwLM/K/YQVZkhKK7u0
V2Q06YSnuFB+L4ub7qW6tCFHhrPDVMwdfXwu7HASq9gZCZJukevwKGt7lQkTGsTG1LS/8bHHOQpD
6dynyFFcKHik7FOz/pPSchDNinR9MRhdsMSqStdh77i3RAH6EznUfl8uct71SpF9U6eG8Sbz1zQ3
SphMyRjE3LW/Ik9lbulOCkswT3bGipGSXFL3TiQutlUcgb7RVXo4i8ULIOBrgbQcHrAfkLYayXfc
s5ada4w0UFhxp91mWi0jbqfLk12Yw0tvg8QeDedL0oHTW0a68rDV6R/iyWuvhpVeJqPU3L0tLLoT
DNmG9I12odPgIGji4xuUOj9PZKr1JTeL/MdkOf2t6tFPauE4sEuF53xLTFvu10RPk52dKksfOvDU
3TAd9ak+MOmLOpSru+S+im/uJZ466mVpA+ow7UWZEKwsLOOmIutsJY3xbK25FxmI5ANzZi+iH6cO
WF/iLlOl/lWJV/1AlUv8FlpezcEydmpg4xkf4VhShEJUpUOeEnsHP+uy9TnR1bgLaibgg6AJ1HdK
Z73WOnu9dZTR2S8imR7jNamDMR6gvm447bRXgWlK0h3IlvNI0AxwqGqh/ITZZ/5QyU2U/pSa0z34
/HknUUn8dEkPP8s+XaNON/Jdo0wJ0GwjeUh0ZfL1WK5B1ST9r9hWrEtLju5VP2rzlZ7gl25Z+fJV
0SolgNI0gXMRuW/2nrPPzKm8zQXtHKLIbPZP48c6jvnBShLEAXma3RRTot9QhpsugXfY4WDDCeKa
0L3mxPMD4LNW3ksj7nb2OqT0R7R96MW2803N8/kCUKsedqM27YycjuJ0LKsHsDCZr8ma+02n4Xwg
h2It/FqvWYISl921FnW4JHPZUHpdyrCMh/V3B+jYT0mAHvS5SQ5ioJcU0lb6x270G/LJKfQ3aza/
Jq4sbwzZdHi0AuSE21umfxxj/ZOiXrnVmDNRNoNuV2wri9bWHndSdZOHeTWrw5R4ioiUbFTloQAU
FgnLEg8kx0Op2NNvOgWwvza1ZQimuG/3dZI4V53rzWqIvM/xY6ebj2AraUUrxf3SWdbTkAkvsvK6
QPSh9qNfqbW6U3RMSKwZRE4QFwvZvClhj6WNNU7LaNGN5VcMn5sj1JrqKLVlc1nAtNix2bfMoBn6
cAn69kKFX4nSpHeNYB5s756wcjjkjUsTtonZid8VOhRUI21LBJsSZ2lKNMvO8ZrsuZLqoIVlRn4m
HIZq2MXLMIRjZqi+qBbtOjMcDCzReVf8Ytss/arJHd13uwRrcqdOQnsVSaB0sxdMkzVcJKanhE7H
tmwhlK38uq2cVwvnxsPWX9D6yK051NJZ6lerFa/fvEXq36fKna4d4InZBmH2UmSzmyGnmYwH2l3G
CFv3PKJ7HJVyQWORDmTsygKvetM7Tol6RWAUyYZgd1xR4REGngGhEIMHzPeIfqaHbgEjlfXEIgq4
1jkQZa6DiKat4kIpFv2rPSqZ4iskZkJDrL0bTK1wLmiqqg92TodaQYvC5NO+0CcsGpn8SpO0eGrJ
qiM7RQTuq+QdyNllWjQNZoVgIHloTRjIq8xjn3bp/TzT5xbHv5PVbK/ysdqrJFIf5sYgiEimdJck
3Tc0e9V+LLzlV+/132ErPHV6fIVvxoFWW3R0q7yuKUObvXwqyc2mo+wvFQ1Abwyub2kH1hUesUsx
HPQkv7elzIK6tnNfdt1XY+S4Xbha+0pV6hi3w2qzmPaJzm06xQJSy83n1WixpWXWEADwOrJ+9nV7
O4WEFUIlPmC44HByCB2fLLa2UTXXHWq+R0MuN+1IPkI1Uvq3ky+Jsr1kfOK1TvpwTSJ1mX50cwL7
vLUu80QLZTa9pJIPmrvixcqc56lTXvJ6GvbqrN9Y1gBOd3azgOtXtbPNqSKVxQpAFhA4Spz4XAhv
rUQLlrT74ZbGo2MkBrcy7SiMehe7BqyB9MqQq7wcUhJEiSECXU1RtrpS+m2jrqCqUif+pSy1COkZ
L2/QGDgvlWbHt9TjU8Kq1DBoupFkXtJ2LzsgEyRBQwmvGmZ+cQV3ogri2XF3mV44+05a33JV7os4
21diPiyeE8g5v5/Kepc61tXoQhtM8vzgDv2PajW/O6VyCTXTuNPjUuz0xrrCJvgyddxlL2DSNnRz
BNlov3SpQodF8oOLp+6XttbeIIRA3Z1b7aXdQYmerfZxHiCE92UjDljFYWpn741KXmuAZ9KRs1a2
R0er+MbTXtqoik0UaYDhF7ZeytGGsxwEYOpdZQF7BtkTJqQI6ayFDQnMmK9RHVHRfTXd6SGTbFh5
6vlimvg1822X2XvVqX5gvLEnrXov2+rR1IsdFuCP7GKvZW0GCzsdQb/ut2v126FaAKvoN3wPCAEi
u8Nu2Bc6BKJxRVWWxRyscwCNO7J09o/UGIOMbUdttM5383hfjtUtD39bVJhcutkrCvCbxTUDt5x3
yO9fjXJ8TC3tplCIAkS8d9P2rs5Wh6S98UOWEoFaxq1QiUZPfG1F33IhcbEeU9N7Tt8f6jw9uPOI
0oR+1p1mrNc1XOxgcMZLczTz1N/aNXqiX/jnzo5YoeQqW/90FxEaq37LcffVKvnfVxoUb2gvtvaT
YrVRJV2eOD02k30hmZacHeZtC0F/qMvQaObd7Bm7gQxPPHtXqZNFtO2H3Mq52eSFQy80KH8MaQ/l
2sU4qdnP3kDQ4Nnjo2b1ZQgXdA29DROP5wNpUdXWdkotPH/JTOcwpMmRjo/fztpFNmbSTZVzHZmu
if+jLncx3qqbb41Ogs9Kb+igNoLJ1e4nZ9p7sQPjjA3bdGI3pBT9sx+GICWpnLoSkIB7Y5f591Uf
d2tnHjn6kftZUZYXV+NUpwHNUZtWtBO+uebXyuJhfgodf2j3S5/+mov8ZzrEt+7ADWmubmjx64OE
C3YgBlVG61jKnZfTzsP2zPvxuC+4VX+YavHNU+PhD/6INMO7og2HesmCXHgP6ZKFDi4pgc5hQqcN
U8vrnBuXsDzR8u9m3j8j/v2ZSyBQHlegRl9DM4UkH3vXQnFCclFh06QbKotb0BrGq3D3g2N9r4QS
bdDfQG/n3xj29XvPiSu/NTCqzmCvVqkZ1Y0WgRt+MhpScrVJdFd5jq9MrGaBhhBF2RDIEcQ6cA/h
d1nScozWxzXWsRasNC9oe93B9gQwf7sIou7qS47Ij9dJnKe0kO5EJ38alaf6BaIhv6NWE3g8ijuM
ZN1ZLMKT2LQkB2oLMR6NlRdNZetxFU+g6Op0zeIl7zfKchM3nuUbfRtajpYHSdrfDSX3lLS6mc1i
5xXcTFbxqrnj44TWxDeGLqAXM4+MjmSK7LNdYYhrayi/9QabMXHx71ZzY04aiCEGRhAyxmPBrIik
J7V6Jkt9aWr4gFOz2Jdl3UepkerYQ7RP2Ww9CBs/jJHjKqQdfIXvL3+2ACb8blUuTWP2+34Zwh4r
xrC1uqe6pxi4oPOsMwPausaH8fLhkNAUXJrNtZl14WCggBeleT3wezZ5YpSNZhUudXtc8vZOt+I8
yuRyVBSmU5kvB68VR57qWkMApfYIg/OMY2Ju03ov1/qVMDwwk/oV47gj1woFNCTcXKPmItw6yXW+
Nj8XpO+BiuWEb9Mgu2UO97Lt+TxuEy6r8Dib56vY5juoU9qAQAPDhgwGtkBrjATS4OZ9vZu4O49t
fMV1TL2Rg7f6/ZBaR72orzt1rDeuYgCX7i7XsuMytFCk12Dq6y/s0v7caDusvPowlvPXvITHnLju
dIHXwh/6l3G1XhRtM369MNTlqZutIGntL3mXDNdTP2iB5XCPUkvPA6wpLvQtsi1pvH2MK+MqqSCT
2Q3GDSZI0LJz5F416jboFfIkYDm5cbCrh5ocX9re20kHpTOciyaTV+3YPAEoJoimduAr0GYCxeld
vxUWJSqXg6xWm8xviynMVuV6AvZHwHk0zOyySZRrBHSDH0sZxQAfcQiopC8FW2HVmgdMJnufv39Y
yTkdqL8Jf1JpeerM6Xn0eq5/nemU4YgCzDeV7BsBypeyZ0coHPNu9to8zMRi79GUsj3J4QrkIfgc
ya61YCOhtzdZNyt+6cGwVKlKQqQQfTke1iLZd5VxQG734jaAmSv1GnSC7xLT61AxAxWT3igz+Ufa
iXelg28cnr2HUjhHWvPCMh2f3CZ/1vVlV3DHsAguUfU0pZ+wln0Nt9OdWPo50JzJiUh06lhoDxdF
ZV6mab1zC97jVoT39d7+linjfddrv/M4eZHNFhZocSRE9pX4PoyF9ZBSOubc+LLMXJ4aV/Unc9UD
YnQrnOb5miLSsyRgrHvlwTOb8djr5L/XRR6lmnDg9TfzgP1xD2hXt3+0K4Slwdh7+XyPgu9FGg3X
8iLej8vMohxn5tYUuVX2AOg8u3LmdPMT4aaiZgmqE2y5bzOvEmFDsSyisf1GWROBEIWT3TYLNdKb
1sJixD7Ek/LHrdUjaKEvRmtqXBtzA6aLOLaT8arZ1XRZw8SkGL+EbpzdoRG9TBLtFr7UNbWaP3k+
kahTb5am5k9r6Q9j8y3R1eQ3WePLnjJpVCnunbPgPmcqdGqIb4gP920xPDQVAJJFdX9KDmFZ2r8q
vd7na/YdNwRvtxAzwJhCQbgO35PKzIiBOJAJcuh7q+iplEowrN1DQqjkmot5qKziu+wBhVngB2lU
61FwNfYWyXQluZbk2rH6OFzL9IhLTeYncrAOVm/f5tpwYdjjTWG7j2ucjMdCz1wfl5oxMteZ+8f6
pbXmV8I+O6y8xvFbc2ZqrQ/moj+vY7GXU3utzWYeaXPJZbN3nuscdNks5JO0i/pG6vKRdiHrRTOr
R4XNmYzT6gZIrY8Lci8Z2+Ha98hD9V4Pmmnea73xpfDSGCMcC167M+yN3luvcAr83ljmtUuInq56
OBpoc02olhi7eKHeJWgOayMcbScCm7Q3p2xXVTKa469j5Ty17kp4WUddK26lNX0pHOs1N8pXxPO3
/0fYeSxHjmRZ9ItgBi22AEIrMqi5gZFZSTi0dMCBr5/DXvX0jFlvq7KygkHA/b0r9cpuT62FvUDW
63ZsxXYiETjTGWL8QYExVGT9FIkXB4PJWqarK9v7bbLdT6uwI2WU+2akgr209VMH4RKuatzMyfzQ
WQ4Gi1buaIqJdCRC7tyC4DTo2tftOrpvsre+fLEcvDk4EYuw62g8GUjWQ5mQXznZk6hcRnNXpDW4
VU06LF1HD33pho1uMXCJPeo2bYd6+OqXTUxA/hzRLVOEDrbwYPZQeBQbZTlj2LcLe5WzSwtxID7N
+I1MC8nCIUUoz5+Vle3yfjjhaxmjwEuvE22JYeGO1ISYOyrvzqKUJiFZya7xoTegJsmXf3ZLufPS
9biWOXi7rBgGg4PmDzsYyygYPcYJc88Bcvadft+3aksdPUH6uhLRooKPvPN368oZYFSoZtNNSU3V
ZDu7REur0NDsQ+n+wnOByxSzHLnGYVSKU2ZLxnVtgyDrbBp9rJp5mzVVHMglHDS+urLNTx4jxliV
D4lcAG4TAsvgKlofiHnd2bbLWCqvzUJ4SOldDLc9T3XCI73sSnYCMdjgHyrKPeOaESUGhnwupb+d
6OlMspxTY2z21eLRXpG2OytIeImH6kIV+q6ptO/akO7v/oaomeT3Xp55f3cCfDNIGtL10o1WLnFd
0xST6NuKLSMhml5oBPyuWLfd+qLX8tPgfMR79N5gjmFKZOYavOce5K3Om22dDBy8zqXq1dFV60n2
5ibwg+toFhuTVWVuaopTXJIm9HgutYMzTldzHA/S0C+mnu/TpoktW9uOhXmiA8cI4cfjStXnaaqN
eKjbfbN4+64vDlUq49+bWZ/lnqcvWtPyqYGUbQek3UzfuVZn+yUx+1tRF0vUq/7u2RU3SXkUaIFX
L11CTSq6J7vEPsiUh7wwH4tuuFTp8jjqyQNZ+V+zpo3bSqZZ2HTyz+So/a8kWHgi1vTlUGMo1kVz
V7mzcy15ZVSYN6Ve7pqcBhN4a+PsdP1JmwMTHmGI6J5PrhOdz5vCdB8SyhUOnb7e+nyWT01QHeHk
il3mgmz55SbD30EA6g4VwAuuXoo7xENrzOfBziBM1nhS/ckpZ2o0vY05NVQClfrb9CuXCppYX5yw
shku22bb0bIRtYOzB+zdpGtzbSDKCNbjb3D2esNyPHUfOmERZE/rzy5HSU22u6aqyDcVnq0MqBCA
JjGXigNAe1Y5XXULgtESXnbjJmxPTm9djHJOjrqG2DulQYPGNVuy0GLeKKcEbiilVQtM6cmWRRsT
OMk4QBAdMEZF4yq3bdmLc1tM+0HnPIMruVSy+OoHRcQIyaGQinyCVs9Zi+WDI4O7O5Ftl4HKZ9SL
lK1xb5yAZDHetpquMrterq3fPoPoGsduyl6BK5szRx3QmzFW0cosOzO/hHL12Do17XGi3dpJy9Ni
sk51nU9Cn/hMAx/4Ia1POAy3zSBu6RrspGXuA6rMBMAYvNYcg3fuVM1PNKtks3Ta0Si095IHA8xr
peOCJrWKgTJLH6yUQc13RzNUa3Os3aUJE9e5+DLbrigp9MH4zK1fIADaY69yl4EfsUUVFqb22RnU
T6iCuZ/ORveYGOqgBaAwnn7rFlMxmtVb25FbbqizP3AwAfonMq9oO+sOLu1Lq1Na17yn4gr7bVQt
cggLrb9l9vQxWeaffqqcF7umc4Os8jrqR1XzVVYMTm59b9o6TPRFhdAGB9+pmC+QeyBbn6tmm6rZ
OYlgehd67u9zOP24tVqgOiLrL5g72scpWE6p+B0IZRPD9jC2AdHHPGubMs2f9an9GNaRnqpRL2IC
k9+SVmxKx0gjvPRX6J99UpbAD4vmbLQ185kKve1qUCCjW4/+kK9M6drrYrdp2I3OZlLDnhpZepK7
eqMK3cTFortxx2AMpOJECffAUM11ZDlMvdkA75qNcj3MfM+xr+aYDMkiNAv1RucTNJNERjwlJtTk
YAx4GbydV9V1DDq6tdyeZcRTFwDaFy78Me5Q9MVuV/8t7XWJV94gF0IsXIS1N7PgxW1hK7s2+Uit
ronpd0kjM6juU4BwanC0TSV63OBiV2fLezuVBytLz77yaFnhb5qb72xRm0DTvudVv+lDesCT80ak
BRCiGYAMJhYXbLmeBnP+RuSHbkYU28UMoKDsbbMiy8Xd9dUlgXVJyIr7Wtr5T2GQIQciQeXAEEmz
uXkKl3BZnmW2nLPS2pgrJENKB6ZLykvo5R6I5KJF0su2IkMmn48/WVFcHCgmnL68rXr+N+itHf1y
G93u3gwUInGal2gMF/M0JmVcOPMFV8qW2go638r97KWfbfo73BQFFBImvuIX57aM6actys/M6T7d
XNtpxnwne+jJMOdTAR43mOXLOJek3gWbIBEUufXFQ1qnT0Wa12Fj9juXZlzRLgswuAJtSp+XfL3J
qXppOv5HQPFp5BNPvCDCgiUoIxyeR68fXvORK5sOLDuHmqmG6ak2ZhqACm2JB2P8HhoGAj/XhtBP
OjN2xvpLSP0DuK8/9TOHxOz91hbyHlG690sU/7X9Bi14VsRpmwKfTVYHN0yAZp1REkIsKHXlXbcp
mdMiQfptZDb+3RflroD2L410M0tdHVote5q6bscVHxGr/aC1/kWYCT9hc2vGNTaW9abyHhUpT5xV
W6Fpdh1CHvM4BfWDXMd/WnYuR6V6JPXi21mnDzsBH2sbLq1q9leO02SLemNTpVMe+VawbeRa8Tc0
8TSDLlUZFbGOuX55IxCE+y7I2YhxH++Uvz5r3vIdjHBmakwPul39ce2pDFtcjBH9bQrALP0MOjEh
nC4oehY9qQBNCs9K3uEu0OW75sjdEJT7tnOu4zCln6SSgpMnVDfaz4GWyFiIvNvDdZ6TkSTT0Uzu
jj7Hpesf0pRGrYGsw1gb9fd2mGNVccI5FTIAZCqUbIM6aKlQYZp13zMExXZNtEvhza89NbjQGu2h
XuRTLrqbZS9UMtrqrGo6iUoPm98cuKeuFPFkOv9URQ8Do5+4ruLVkmcl3hrKTcPRXhvwN+08+OpD
z5YdxpmnFUHHLlmMV2cJHkheosCgPoJicU0ij9edMg7SdKtcuVvJuHAHrYuclCicznHhRNq7k8w3
RN8L/YFmPPQoAFJrfCDWJ4gMR4vrpdyBQJ097E4d4XgbygijQZgiJJnWDbXALvatb7+bvbB2BQga
gNAjLz591OIipuI6L0JGqd167/xRppzgVtj/am9RG6JyBbmzhAUkhvtUtiwA1Zq0G7SlSGkMBodA
pGQeVAccQVuhtGtDovne1KpXbj/EmVmxdcf1No3DH7tJHqSuvdsoR8jbLz5W0V7TXD7IIrktc5BE
zszFxyn/t6urj5ZIu17pDysylf2CBRXHNXQUvGPd0FCljP2aOrT8iLB3f+GCVRspNvzqM+OOov6S
Ni3VoWvsVAplqrbcfd2ObQU+3swBrzO0mMGH56gU7wRSfHsKVlKHpH5dAcVQnHZxlwaxysyDaY+f
TkdjHGetquU/xSqONBz+Vcnvm7o4d0TA9JYFt7TvN53FHoT7ROfsaflP+yTi6tuDN1nof/ydDOof
VpaHfkzOeUeRaaB/uVjdI5DIUKbtQWTtKSuzhwX7YuRZ8xuYJZ2QJNcR3u/yoet/3F//aQNjMA7E
cSYmzFpmfRi25FDtQZiS4msO5ntNt1xdK2rlPDKnivlaLFZkWsn3NM5v7ji8slOeaqeIh0wCrTmH
NHcPbiWfTTxknb8cA2Q4Ya6KXb+06IHcp6HhUbPoI0nS61yzdPiU9rlsNUmyvKDaj61i+h3+rFeV
wbR4EoLCjsty3vGMFZEQ5UU6wTNH5AZ29jAU4iIb/Wv4pSLHAoFfIaaDMIanYW3vBPsdUpETpb3E
bjOdSeuPDdl8ppZzxMcDOeBu89Y+F4YdB6M8dZOxmyeWMm1yDl7OtJsMNnhkRlr3AI3RLB0C6e7d
aeofzDTw1/2XMD1ilJvY1NSjNWZ7X0EXDNV5bA2EZMbeoVoto8TdbJIziZMvuU/hk611Ibk3IKTC
XSlpXW69rLdVpp+DGhCOZ5ekhcs0G2wX3lFJ6+4FKvY65ykdMyhk4iFK3dsNMj8RQLxJsmKHLfHM
fhL5eXGYxchTAVMCf6voTgtXmColK/aaYpcDBShHi1aRXFtdbNJqfUoTM8aRAS/daEHkZdoJ6jXu
FJ3HlfFipcm+TtujvWRbvetvo7SZUDkdeqLUNZvDnLK4uKIgrdKAJDqkLppmbz0xvEhvgQDhZetH
GdZLfaqW9EGj4C0k+aGKuYaBBAqcq/XOFMWZPZdoRnev3PyELj/yuwQka+Jprv+pkpE5VZ2q1X9M
HfdYjB2A1yIjowBg/oUDRxZc4PUjKWsv6DHObHSHKfutg2CUEdMYtWt9sybtknj5uZ7Xgx0U429U
xF8SEt/zpj7zSzzgdzo70tmVE7gy3k+yj3PjrAH8dfl6oAvugUBFer7d6iCrljJjO3mqClQYk+5s
STZiiPaT55QgeIr17EdDrw9CGxkA1/aqKUWVqfbTtuITFJdVu0RfViCMK8dgPAsz286rAR2tQ9SC
IHJZbA1t0LaAOzAktM4eO9u7r04bLpZZnyuWB1fNESzmfsipYAc1zUP8j1akif6gfHHGr3ovq+U6
yV/1nQcZYVy1KXukjLkJDUD71jbYXcSrLqxDzuek6oD13vGxCTXXsen3fBJ+d8X0pzHaeB2LD0yc
+1LPrjATGCmTp9WsIobq3WJOoKiU20xarGci7n3tXJrmzh7sa1WZ0aIn7ybqg1IzonJ1XrtuOQ9m
te1na5v2TNtCkxE3VBop03uqcjPEsfo4aQYfoT1naoiqaf0zEKok2+LsGrN3pTnh5LQ6e+Dg3aqy
j2Q+b+G+uOjyfV8yF/rsG86gXQjNYSXTi2crL66pg76wcRSx1rMXlQykbFfeEeLjhIpd7mF5DDj5
CbwwW14ql01IK51DQWjpbvKsP42lG7uJ/8cJxIAqcvlKAvEuGYPNaCEnb5EzxFrWvqy2e7Xm4eLT
YLIRxhJLvdUjIyCrKTCpPsoCCust66J0bu01eR4sCBZf68/BwFZj4oyikPfm4PIlr904GGOm012b
PLCZ7unPPlpZvZN28Gcws03QazfXzWNbg3ESCTt1EJpLe66proD9tl6TfnlFVVyE3USKR58+p564
JtlwUlXxLsE9PQBN2LtHHMciqnqxREY5PNG2c0DgtSmrHoYVyVGe2n+V5x51c3gs0+D3Ad17XJEg
oBjZKJ8N3dkKu9K9dz2rFKMQworQl9pLQ37wkM0P/ILor5nNP/Ygdt6aG1GwaKxBv9tUY1O33faM
UeUmzdCqaeQQRjq74C7VEj3KVvtvgqElGhy0mq6gfJCqap5q2N1xw3W2G0ozotphRb1Zn5Zh7p4y
kW3NnEVduRNNKerbRpkST175w2NjRiizHtrFiQ2PXG6PcnGoPmYRB385BQ2puQUTn18XDrbYXscs
nPti42eDFiKKaUPRzxRdou0gg3O9aVP30NUAdIF1nEfr2yXRj9JyhjHXaLf/CouxjdW4mYZ9FAXK
D0fDaJ4LZ7fqNJpqJpD5TAJvlBN1E+PFgenncDUXcdeb7p2OznOxAhYq+KFCvsFpfUrb+q7Qm12Z
NiJpU1eeQbGeoXqo2hj0PwRlbXJ/fKAP73UdET00rsHpRlWBryKVN6SwrobaqLq5TkB3bUtRk5sZ
V9h+QQpSfa9WdjW9N/aYYpEyLbYea7XYWnN5NN1+hGfJHyxcb7Mcsr05T2bcNuuhaPotsqpX7ED2
JnfLfR/0fD7HuQVuekm19uxR0IMogcsfxe7CDAh5kdFDzlXvI4lxrGLrzJ3aiCV/0331qrT6x+zN
r9+ijNJrH3ubc9C0KT2X1X115WM5qn1rOW89iDAyhHSjVqRUtbbpaqqP+/JxCEAaV8rCg7n4NGbn
YMnhpVkScgQy6f/qrK/dZEdoXLdJsDwRi/+7zI1RSi1qCN/+7tcsIwqO2OgysdMXcdAMAxxC3hel
RUpZp9bkvWsTd4thK6zr7GXRU9QIH+2vSDdf0peylzzqg9PGuYa/qqr9dNuhP47o2+Aqn7oXToQi
JPqLZZ7KtyCy2zqLtUBvv/oiM8+zvk4EsmuSp26c4tYe36mZfs0pfo7RQxhh4/12/E1tviXP8M1K
i92YtuUmWKQfrw2I3zo524Hi3p4cIqQ7AKcuISVLIveVlzyys3QoRPUvpJBHU3JOTxOKN+b4z4QE
xNms93kv9sZQ/mPBENFDX3iXlXL6uEvyuGF83glDVLdyyrOwR6QxWM63mpbxjsxjb1W9C0xsPfW8
0f6shwTk5cdAG4oTzfbVsXfz8phO4pnHXL/6Q7cc9LF5Qdd0GTn2Q9j/m1Tzy+qPXWQlqmHBgVGz
vCc1NJusCiSUyQJ/3lQPI4n7qSEuzUI1k7S6E3FG1wr5TpRqUxqlrgW8Pz6X9sIf9Z9XaThxRlgN
nAEMk9to4wZ/KRhUXb0lhQnsYQyflpNv3GY4+cCZaHpCZxa0TE3ZsQXmGhB6gAW7xLrA85a/pY4p
339aOumpDIqjMyIWbHM7R0E5oxVcgudltPe564OEuNm+1fRxg2eGWcU2vzTRPrlm/2TIQW1oeqPS
G+rUHAkbdebMPzc9Wm+ZiUdsn7tuFu+Fzh7mMuHkZU2voHuf6sW5oAKMgjkXG9bBp6nOwJBtnUol
H7aYZSJq1oy8TYjUGCNPzlYKkhhYpO6GRrH+gbW1Qh1N1pVuzruF8FQy0BFRhj50hr8o3OVlMco3
z6ETFmm9aNURvXKkL/0uNaQelbCJlI9vytyNC1VNWw+Ze5U0JKXMsRTBi5rr4egZ82stys+ymn/y
AEmdNQfHdUb+kzMAmEvwyup10vzqt38KZAeFq8DRFdQmyt/hMW8nyt7lXuTOsbZNCk+q6bYMJhoJ
d2O1WsXwo49xRd9D7FUtOVsiv4ml3raGf3L0imBI47vsjLENQaaGqGzN2AY1j3M/Q4Qg9HZnmloe
rfhFQ9syXkViHI10PmHOjCHtEOFqKeSgKNb7MK6PSiUWMSH+KV2oIc71isKSeoZQXshOHhf3ajNi
OqtCkkHTDbQ4t9MkmBmJuj93tkTNYe9oEwLotKfYr/KnvDfezLbe1DM1Kb578STmBc02kaatT9qo
JSFvDnQXs8cRlMWNGGRB6hmWAyT+PJgXvePn6QdbRkgGylBq+tnvIQXcHC1W0JHxayqK4hsfWn30
jXC2ClaaFZRFp4jSzV2wnApZ6HgjhWCMCq+r9kXRcPHNI3j/Ov9m3Mgvgn+2dWHHXd9E1rDEpXJ+
8qI6JV6ZR8vAeqea4dClcxs1xXBfrJLpxjL2XWH9db0kO2q6Tkn9TG7ObCWYx9LCQVuVaDGXQxOP
0piumWfBfTd+6GeIr+ccxMADAjOZNIth/hBd+wdsf+b37coQd9ST29ccai7M4ug6f6elRgpl8CZX
vgdsM1oNhLL+LsbluWZT0XvUdk6ww9iPSE6c6br4R+XFn2TEs5hLAqT6bYmTBSUJwchJM31N+Xga
ghS0Ps2rZ6LjHwtIc10ztq50zn3tms+FXpzNUr/5NYheDkh34rdjxnz7ezK9cW2XWBLoXCKHwE3P
i6O9jpQIibm8YJu9AvKeebqy2NKbcVu36kqn3bey5yfcbaeccunQ7IIyRM3O0tN88H1tet+vYqPw
+yNyzhjn1plWyAwC2XplLHohu/6mSJdgNxdb3NBA+VVwAFoQsYfeCkQs0Z8NByLVYn8D2UwGPje/
B/ZaMrw6xPrj8GTZEnGXne3rlSacgRYOhQo+N9XdN8cvOgsvEgobcdK+dcaHdc7yyM7Yu4RXlNHo
Ng8sQixBCb9aI+Bma7lM9WlkdCEcS5rvVdqBDxH8SbGRUUApMG4R37o3luKWQE0dRtmVnDYZGILI
zvqQ7wuus8ysiMJp6BWy2k/XKP/OTm0ciyX3o8BU3bZE5A6wNe8KWe+hSz5lpR+KoLwTAJq/NVm3
oO/LgObSj3HiO2r8PaTSBPqnbZQXRBnTCa/2u6nZH4TkJjvh5b9p2caH4458lLI7oyVjKDKSbS2r
eOryzWKI/TLYe2kuz5PTyZAYsAwVsL/z++pltMe/rMhvI4245eg8z+W0qbt5DInlPCFAPLguchZY
l3zoaYhPu2cHSxlyQJ6YVmMAFlajbzrPffDs2Y40RkZ/dHuodFwUDLNnK0OhOcrg2mYw8+n0x586
/iu4K0pBQ5Vn9mZ2Bbw7C0Esx/7VLQ24ysbh6JOQUpXMiNhOX1Or+smN5l4zkIVT0d7BZXdW0h6C
LqNBftxrs1FgGUSM467121AuMrRbi2VxmT/xl+Rhx9MF5Zai8WN/qLFzFUvGH+o9cpTqbZ0uJ5Gg
8FOYcOzxwr87V74RDSqHrugi2Wb4nJLHCSuWv2anjpR/fMyU+rQNDVtB8mRXyRR1hvmRuZq7RWhr
xtxFkVNiO/EFi/6Qt9Hs8u+D8dvIvTRsrGA3rs3H0mdXLeNskq79x8UYg2C0/fI8J9ZyazyqARGF
rU0nvFtzpAfOO5lfaeSSKSQqOBuMgRFFNx9BC6zbGC4Jucj9PcntWwKcI9de9OyNSwkbeL3NPD/K
TfeOZRdpc4OQgsTIDzsV3+4g0Z7Wlr0zvcE4G2UhwqxhJQM1cjez1T9SuVXEirF326MIgAI0DlOQ
PJfOTEr/yFeMn8TJST4S+SkZEn517bhXfRuLvntoSvHZlWS3ioWVca66y4iqJtRb+V4Oa7DJIYlM
/t5wqJo3mh9hCV2bUGx5CXzQ8VnLD3TbfY0Wpm14liZZfpxEPtvKfepKZ5O07spoUT5qqfHgSnku
E3efG/oucaiuUrSlOjUmu+K3jKHROjvEmm8hMZ52o1XGDXXMqAmSV0qTj7IAgPfMjhLt4lyM1l45
c2z3aE0HL54YlKi6QGVc/2g2x4BBFsNguw9icia+9YW72Ip7rz1CILwjXOhDHgN+v0hINEOgQJmP
bj3r+8xqP8bB3mES5Xsui8M4WjfTM3ZGN1UbxQlKYurRQtBpuACX1vow4EJoLYtSM1xw1npl7dm2
mvMj+knychZb8JVbL6ibGj14++UxR+BnJ/1XZ9lEqJo36hRiubpezLNxczL0RKq8rC7rc9kiEq/S
G53E53Xs9DMLqrUTvh4tXouKTH0GlXPqC/1RGrwBheudEpauyhNvfIpX3zHOymf/1ZTPDGMt7NSI
Z5pGkTuT3BwMm1ipRu1UmMZ0xvV6ogueI6BE5VdaAFXcYxsTiP2EuKKDXEe/tCjrtdeERJ+OaQjK
6dZzL0Ze09wTv6vIQrIkYkCfeee3VXGeGaEICs347Zg/ayKPhFC6sTc5m2KgSTMIUmbxEblsx6Cd
zh5zW3polNaHKFi3rjJ+ZipWitE4pyq/qMV/JWmLA2TE9qKyIt9yslcopwR5ZcDffuceTEikLEVO
aS9X6rwBfLWYlPyXsV0frdRAS1MeFwjmkHdgs5TmsuM9W0AKWLYWXAhHq1s+kO3HdDMfncS8a5kH
yDL2Fwd34N1kZEI6RFIwYtkm9Ib1wtOf4UYR+badhARWyZowowkwtOnCcwJ1DPz2NiKOHQv97Gb6
j+Y1f722/eta4w+Hcrozg+ngVCO0H1t079w5uqLehOpuv5GHPTqg6TCM51Kp2E2/NeqshkbbCE2D
h+DVqMQ+xZ3EjnyytYrJTWgHf7WjNRvj1qnOhdNeXQHjnAdfWNP3ipjaMJXMeIglnlnEblBx4Qz9
RqVedmZ0eKAo7DuA4glrMaMW04jl73SoiHGEMmknHXYQ9bXUd2sPdeOmz5pVfI2B5m9IM3grC3As
q/pAHnRdm/5sdvqm0ThmOh4KKYPvvi14YLMUT1pdIxzsMFn0x1YbDkwPwGDVHqztMiVQk40UKTWz
/pWoA+1Xyn1B6RvREvmdTIgfqQTBmnlEXLBx/PWJCtlNHoDTtoJaM/MlaeszyhPBRI5WNuDZbhXQ
aGfDHupAqcBcmE4UWmQ6LUVzzluRAmC2O4K/j/Xc3Bve+6rtb7Kb8RwXjy71k5OnoMb6XxqVcHCU
dLWyX0C8lnBpxN0peThlElwnuznPGR6+AEFVSRalrwDIig/alS7mpPnsGsOnDS20VAUcLwqsYtg6
9fjkK+2dVDGUaSk0dOlBWaXj/CnL8c/cLHc70y7CVzu/Akws0rgpLNTj2FrDYtT+6gPCJR7414Kl
PFrR1ncZ3w8KXxuVkcUnxh4chOOywLsukJoqfcfofm4bsMnM1K+pkZ0Cmaw76XE2yx7lmje3aCJ1
C0H1YH3UOadDVRXImgnvM5c6xw2kQxkO+fy4ynw6Ep5RHf3cfA9q46UbsTRI6zDq9mWxkFUXFTel
yuzPtMYqrjoEpckybHxv3UAi3nvW4iu7nLvxZ/dLYBX5LyFN/zfwBif9byOAaRN1Qbrj/3b5B7hG
uxGh6mEw/KKMhduoBZOHQP8/Vt3QRIXhl/V/CYcw/pVu+B9efkAJcnZc13bpI/qNj/i3FBYP1Fgj
hkXDTxXU1p74jea8csuCG4kUR2EwahWON81yn5BJgowmsupEpKlV69mQ9PwKmChOSJggUReRL9jn
OB0IkzGBHvZJMFboq7PybFbzxBlegUGHxLyBTM9BAXRNPzmvYDoz+GxtTC8l4uqhfih5uXMsApkP
vli70woWpdofsM7giw4Oj1dw1adno1wcTgICHJ/0JmBJbMCRkkhNU+DGSb+OPwnyx35HG92IQEms
ONST1C/AgvEWTBCuHKxbiYr6RL59B4VQr0QM8W7iTbLxgH2x0UqaU1xnXSCKhHtTPj91tJZpe2rs
qfpb1uPEiFi7PEiip48jWb1lOVAlisxqrX2fNR6iSoVGJpFxShQffrgk5a9JTuZo1mcHRVioCukB
TDu24W+QMDRPOkLRW9qhbw2L1W4B5CciWhs7zfy9VhTasMtaTeah0frZQz9P1YfnqflHilkvwRcz
/8nF3f4Xw1ya8ZPP3l0ID/dw7S1/e5vQBoTAmt5HFunAVBnJLIvIm0FIGBD8j/CXA/ezIKOuCVO0
BtipV533PiXCteIhaOF2+Qfep7Lm5il35+ndsqf5U2WKEAZWS6BoK2D1pe27MTxkusM9n/Ln2oMI
w2VVWW+SmscNHMnAXsqsg0zW7bMB+1ZncBEE/EDTuhBCnAdOwTFZa0R0ogUIcraMMS+glD0eldBP
SY2zTOs4avgEJh1A8tcM59ZXqFuab6eUOvawmAxvjLWpz8Cgsj4AbSH3oA4XzkM3DJTgMkD1DJlE
WFp/zvzMlyQdqPW+9lb9d1004mSTzkdbMuQlRta6eKdl0zsKvWKRsgP0BYdhNt2KGrNy2RGL2iZh
UEmTITp1fKgroK+Xit8h7VHjTIGDxZUJTZnrGKFKakyDuEimntzTKe83TasI5swy3qv/8s7/P4Ew
jsVWRt4pUXBW8Jvi8m9vPPEJaS2EpDKZlfE4G2nBXtAGt5KP+V+SUv7fM80hoUzXf3Pyrf/IaXH6
bNY7pf6Hs/PajRzJtugXEaCLIPmaTC+X8uaFqCpJ9C7o+fV3seelK0eQcAeYxgA9NcUkGQxzzt5r
uwerwfnjVaATfdUP4b6PGusFC++8/x5O8sW9ISC2dPAk3Bh4nb/vTelWXuu9cg6hIfVHRxojR8eB
vVlNdffj+2t9cXPCgeIHZA60qXU+c0qw/kqTjnsgfKO5jNqi2Mdje0tMoLvymiE5fH+5s1sDocz2
HhsMqEaYrQSQ/X1rVlR2Co+Ftx+ZCJBQLDZyzm86hY6+mYNh+z9cjvB36S7Me9M8wwaVvRyDcui9
fWljqXQ6kR0kBaYDqhex+f5SxvLT/7UG/efWbGLOLDS5OnjGs1vr3ERPZ7Jw4snFS11aTYrdyemC
GxjZoeNP7JWeRcxUvQmpZT/oNYeAdctJrMczZIT6xqiK3PHR0CGZ+eHHneF6//PjoFXpEKSkYGH+
+8fhKswVCidvb5IuWK0RWPbh2vWy4SlTVixXUxaLl9YopjtDRfay2UooSsrcgeby/U85G3DLLwEb
aUBa5R9SA89eCRhdr6tkSJeiK1F41hkLSJ90RwfPKvog3fzh1r8YcaCBHUDpxsI1FGdsuNR0KZam
ibMPjIBOVVVMu8ZEAxFUwFe+v7UvL/WvW1tu/V9zEhJEzmkdx3AWxN8mDxcprzluA0P3fsAXffUQ
DZsYeZj7hgCI+feVnNxOJQcZuQ/zyj16MxwdvlX7WW+1ad9X4D6+v7OvBjcTBE5Ph5cmbPvsgirT
gkILQ7lHlS0pg7Lzy1dwxZOEyo9Bm0aANxxC3TlRUDX7C2PC00B6rRM4bEMAtKwAp2rofETy9P1P
W8bL2We3BNey9ixBeuI83wzAdDDQF5F7CyH044isTq16t8YIjaH0asmj2SpVUf/4f192yXUhWQgC
NZvds2FcEzKd2m3r7qfRGHFthZ58is1IZjs9BbVCEVcLAVpSp0p331/5q3dvucDgTGKnLKbTv989
5jzSdMxO7vNEiOtZuGgQYtXfxAFNjkEM8ofl74tRbTpAXEg14L+pL/x9PcLDYmfIFIJxUqBvMoEu
yNWK6ZZz+k/oteWnn71LE4GWAYOXHg/yrr8vFcbhbNqDy9wwm5FGa9eu2U8FqaIMmxKmPeiF+CxK
FaF/cIPUQolG9sQPz/er+3VJKeJAYZtwhc/eLI5pY+nRUYvGp0qmthNqn8JWysF22dNs/P5tLhPv
+S1DL+LIRJSsbp4fmDIyd6bO0tw9slj1SPhMhCpVzD8cy85R28usyzdpQwUlx4CM0bMnq2WwOV1A
Rnuh5cnviVPNZaPGJUZcpr7TQyW1FPXX2m7cfeQ50F9rpIDf3+oXoUj8CA8tgm6BgPuvkLMsGd1h
ImJx38dWUxxkK9MPFSQZCgUTD8Eu0ac+wvSW5/Gp4ZfYOzkNu8lmuG07dCh0MYf80wpq+0W1qDF/
GOhnPL7lGbHn0plWWSL5ts+mb6RTsDQny9nPYko/xDip25lOXITbvS6hNmlm8zJ0ZVitGIzVT/HJ
Xww7QHDsiRgMgki2szfkzapG6TE6exKWylPZsGkZES4fSanWfiAcfjUaOC0vw4GhwNXOtipySuwo
1Wx3j3jdu1Omqgzkp1Iz/ZFe3VsA+PJWpxL9QbczuR0t81Q0+Dm/Hw5nH7uzBBm7zGOwu11O7eJs
W23OMA3jCNwwec8Y+vUkv4/blENOkInZXUF+cA/5aOAjV2MUH5q8SZ+//wVfMAnJg5OA0Vk+oFk7
Z586dgMdqHhB9ZBa+VqvzJrmT21t0xIC2pyp34by6jd3Kp31VA7hzmsKd60mR1wA2R5+yqj84oGI
ZdLj3RsmyWXLCPn39iGky2hXnjwUUDakT09Z3osG/JU/D0hr8T+0dD4I5aJhEuSe3Js6Zl5WAz1F
08O0tdEMbNxZFbX31mAa26hAgjVW+vwKvaXCGD0qnJi1Z97nc1zfZaOTYKbAqv47xYGPkqjKCAd3
q3o3Y+tGd5hQRMSehFDPckYlV1w6vEOH1b83HBBI1UXODTukMrKDNmvDIQomi4a4Y5fbzOvx2IxO
WM3UmKfcuzHCKFg1UmD1lsAZ0i0IlPxhiPLOb5wqO7Kx7sqN6K3sRm85h8CoY/9A8YR21CqpaO36
aeo24tKBgPo+BNRXcJ/GDs2EILQIdiJP5pgnWep3Hl7RZKQQayA19kmnHk7YtrVNUsp6OyWVPKVh
J30MCGj/CzM/wqcqnrOuMndxqdkv8BjFFqUoPc++Na8UnEjQUJWBpbBAnLwta6iN34/Fs3Vg+Roc
RqJk9ZOk6+hnn2TpDkWc0xsgYmLAbimz7BaA6/DDl++cbR7+uQx7Ho9QHU4ozMJ/jzFDm/sI851+
mCicpwehochfA+sIZz8Au/VoOFP8p1UBoW4mIWS3UnRO5+fJmOQrqBTNZ2HqVbOKCU6RW+U5JaJn
qg7NRoZuDrWDcFcY7Jp8hzdgv4661Rob1VmTBxajCt6zTOEMG4MR6YNWzHMCDTPq6g0WJx3a1ZxN
dyZRedfaomVXkQr/mNUYfOAdD4MNMl+HLnYXj1SaE0h2KJId/W0MZvcPdJMZ/ZCiCOdFWTX6OTxc
RPYMkg08BP0upfKFmc7rsIUrM/90EG+B+UkmZCV4iMxojVUSk3OYtZO7dmBAXuP3MLM9l2jfqgKB
B95oPktXz05J3T0zLyOt93CEx/gHjFeE9fI+4KTRbwTeRwObg6duJUqffD0bVsLDqarqRnk4O32z
1UBGNNIWkNRUKQ51ThTiunQWkgo90Kr6YW0zzpaX5cW7sOR1aqQCWLWzjL9/TS7uQPNVi3TU1cDr
LJB+j41ukpZCAznQVvNcPYULI4k9frrWxXBbykeFjozWPkZDtAmJn5aW+GHv/sVopKgCh40jhQl5
/mzNw3Nr1DnWwEMfdFivST3SC6SifVrDrkbBT4mpHosfqitffGmssqywHKB0U57DwqHApWFPdNYh
E7E6Zjmye0QMIxFa33/RXzxxzwI3ww1aBqvt2afmGtS7zW4WB6CZKLTwjTIxteZ+TIki//5S5zur
5e2C1nCouPM87f9KUrHMRAZ2WqMB0RLz3tLw8BZ5+trzxbyJ3ETRE6f4sRoR+olLtTFW3ceA/mwz
2a31FBlC4ecy+x/mNLG8v39tbv/zs9jwEWnLPsM8f9SpxCkY0ZY4lK2HmmaIrOI2qBUuP22YZnBP
tLynk9KzKL9c2tNPmdawM9UFVfZ12mE29CeLIeITj7CoqaC95TuilwzzgviS+TKyZIkqG/7IVVsa
WP7aKvBgnFR6Nb10TdVf6FqVNb6SRfURWk6OJ07HXB1LdGQlGb9vBds5aukzegvfSc3E4+szreiy
RKbFMwzVhMIlFzntwlI2V0BdK/NQVW316SSpeKkSI9eXqKz5oW/cxCLMFDSUb4uoWEAXZNVt6MrS
aQudUJ8eK9kbbzDcEuSdhFm5VL0NuiTVwm3c/g9DAho6qUE8HBoyZx/8AKY0KVRjHsYRH+BNFrne
dNmPGDtXViWn1x5+NmnczZxuqXu7Cr1xFoKd4JbUtRJdBvp4Ruu608zcy7Y6gpP773/iFwRmQXnT
/md0eDbB63/PSV7cBE0bV/aham2Hl6zV3aXO0jP7cAihboSaEYfXI4LBDxGTBrHOdNXle2EM7WXG
ak+uqsNitjWInwr2XRfL8kJPQm1x8kwfRuDO2mWnOYazQmkvphOiN+2kcBK+/HAjZ9W1f8a5w3JK
sDHFGL72v28kblHTtWnKlDIwbn7lZEHC3wqmQuEJiWL0RxQNPxqzHcK18OD0sqJCfwSylOwZzDZy
1XxAk1bl7bgZRgeK1NBZAYSenKDDqA1n5EdNkl8oC17WKiezXPshpNcw/3u+Ai6vs/vk5ONa3Mjf
NwEj1qnsLLYIOHF7+zOklk+fp04KkJ9s4D+S1qDdFVajA7AUUxB4BaudvG1qG31H07ge630EsPkT
pwya3QRoZYVePwXuCgKwOnD80w4ZaqyrmA+Rqh87qYXEOzk3bSsCmh7zyMdEMbp1/cxsSojGQ+h+
1MkQfOiq7v/Eg2HDpyIx6lkzCpwDVquBsBCVA3ygI+QVc0G8rGl5ccw7W6O/awC42FRsty0ofoO8
4VgJHLaK9FOm65XY6mkL4iUCU1qv+t5uYCQG+vzSzxbIApmJbeZMR/bWftqWN0avMNHXHcSJYkJe
KxZGdJZLE939AitAnB+8s0G0qT214+3cyOmDBggAxZRujB/FXvZuNgbG2QhBTrcNIBE+4oWZl4N3
ZL+TYeDgFHRCkqiGVg7xBmG9/qRyV9n4KiBVOs0kbZ9+gBXuGI6LhFdv8GdhRkGVTLNeQ/TnDbwn
8JtOd184WqVfC47dxcGVOrQeraqd12IcaYOXVoef1pYlYpWqlmpXZW69aVIN2JsCNWrRN+d/Jm9p
jVmofbAqbCh4QmJ8YHmt8nsV65gVOrzc4WUNZIY9cmlB8MyzxaJlK9zIWMRNxB9t3mSQgst+lxnN
FF1oMkTRQhRVGPqZnGAK5e2UmH7kZn22CRygIdsY0Zfi7wLxtGUpaC8R8dW4zKw6+oVfyrjlg7ee
0QnhTP7+e/7ifExjxaYGYC2VClOefQoCpkZFcW3aJxbMuqHbyiQv3/MeH4eRxvaF7Vjo0EtsT4hc
tJuChLofilBnmxRqEVSrOZByQOY/FO7//hh5Xm0zNnLed8qmPhKLZdLguwJx88O9LvfyrzX6P1dC
Yg8G35Uso2eTcMMDaEI1Tvs0qip8F705Ijyp7ButrbAAEbWZYn6sIdQVug0VQYXXaT3uvBY7OrFF
mm/laXwbYti5wgoFiDVsc1v8sGdbfsT5j8ReyHNwBLna3tlBHQrJWGH2ncBlR/q24Bx8TCwsA2zc
qvnBJL756EGCXQ820MnvH9DZtPjP80GYy9sQAHBYTP9+E5C8QguI0LSXFsLbIZrneMVWmCDx3hI/
TMLyq9fO/EsNShB08V+79A5nB0KEGeeZV1vvooQVVnbpOlGYBuuY/Jo6ysqbvHHvAObf9223Icfo
MEEcKOb+skN1g0B5FYlgG+UZ8mt4Zb2tXc3dQoSb/aa0LkESoGeokDvm96BiblAN33utAqaXX3m0
n8b5FWHLQc3ZJamrG3AU6PwZ48o52jP60eyhxm2DOeoyXwLB9ea3HQLnqHR5aDQLCXMZXBtpt6WO
Chn7F2LrAyULCB+Z77bVzUxCjxlSzJiWzOJuN/bVlZq6jVnglSzUkO8D23kF+JP+tCE6y3v450VS
VGaq102LNthZvUlVpZujj5r21EYIGu0sb19PsWD9mp19mTJvOdjD780YTUDhuca2oVu+RdLXGD/M
L18NqaX45RCfxm7yvNDInjEfEGjycReIAX27JXPXd8uofLGGYvr9/fj96vu2l44fo9e1KPn9PX5n
3hKwnURHEd1D94CfFv9KbJtk6glU3R+gv9rpf7iiY0iPqcOSXPXvK8o4rGIVmvNeIeojr2KY+yuL
stItOK/Fb2Xb2k+1xOUjPJ8fmL9o8RG1xeHu7N0OJmSm2M71vTLiwNfAAV3FplY9NpGC6laBjCkz
96duxVevUbKPontukqVz/hpLGwHO4PFke6vRrjskc7UPHlP/paVU075/pl/cIAUTag2u9CD5ns/S
bjBOnTmUxj5r/6newQcEwdN22xDP25GM4k0e4yD7/qLn9dHlk+EIIYkepV3r/FfXD2OB4fSLN4gy
LKYpWRq94w/hRKQjkt4UcaoJgGvfzy3pcKlmChaQpG6g/PxDfNcyWlJrsnui/2d4DT/MXDqfTJMm
b4CW5N9DrFBiDt0xQNOaGxzfbRgSdNwr+FbrstfwVP7wIBDl/fcIY1vsuN7y/KnRnnXdPApUgycg
ohmzYKtYjC1dN5h94FA7t7wwRYPTXyOhlSEPollgPCkfcqdD+I3nB65P00wcohK/9F5xab3qJboq
TOJAEob+eqzadWjRWG108RiGT7aRvpQQhGMR7W1t3vTSWTgk5Qu2A+hAHRrI7rPyytpXGsW8JKfA
leIeK8lFad7dsUGrYtw2zL0kPlzimEeOoDbR4P4RSn8TNrDjutCn7VAs7Gc139s6oEuXJ71h83ZR
4UPAPJz87qCdbkZdPdghVuFG3BpQ/jiTfGoRm8apIGU4zKBzY2S+jFLvmE3FLc1S9pMGloLOXo9y
Po55fon4ekNR+wga7JLooZe5dTA2C3zkuHxqN/c1nUKuwP/JolFjD10sDM5cAcoUI+LhLL3TdJjp
s0m6zOisiry8n+fyFmXxWwNdtC3LQy/mjQVsqE2A44kX9pL7KEYvqnloNQP7ORzHK7iFt3HQnVBX
+mlNs8kF3eC1xpPTNFCvguFa4rzrVfJIZ/3VAt6Ymv269fJ9NpKZwZTeruLE3jDRAkbEurbgokRk
P1PQT31RWtrKNudNnFWlvyApPMACMImvu5SaFtJNEoGi/k5HHeZPmXPX62ggVJH024Il5zrSnXVm
xQANtGnnFtHyIXmQOov0WNt0Rvpp3mZuACTQCQN+zPDUjNFLp4kLPYrTVWdMwEx6iderqFHtlfZw
SlX7ZrjxC/6RU5YZ97DArotyZtOQaBPjGIGo1XkLCWJdWqHaktMbrqMiIMBGwDooAMdMTYEbSgLv
IkZwY9D59mOTRqhR5Z9z1KtN45pPFE9edE2CoQJs6KrKT4X+yRlkTa/xNXDRiIM7KomAntsQdz5B
DLI/uspjdJCWUU7L1lrHoBt5Fc8Jqno6SXK+5q2cFETm8G4Mu3gd44mEC4QuXcv5zoJinnZ5A0Nv
asdrKwUozt4QnTc+L84V6lkMzZY8mR3ipv5usOtwWxZs570p/wN7xeQqdowNWV8GFY4iXOH0R8CQ
WdZ0rZr0ZIDKm5XMHnJ3/hU6lJzbhHKU4FALKQ9kojWOyNs5bwUt2CLyPkhTKIhoxhnmKAsbHhI/
bFjuYfTINB8qdRvNkbfBIFvzf2m1JTIE0EXLW8R55utdV19aotf2NVTONVB92HCaktfGDGsbeZG5
djt9HU440Cddn/eiavED2zZ9oBIIUDUtkZ3CyqD8a9Xe0xVAM6VaX4F80ktQUR14quUofDLy+KW0
QeK47VEY+ZryMWuzyb+gPphk89NSkCb1Gq2s7jyJhES9KUPTXNX9SGCMc2vYnH+GMGg3aOPSD2im
j0LgfhyBy/tJF97bEMo5cx8SfrFdj58ZLlpXVmszGAFUF9afyjQPdi2G1YCYeONW1h/YY+0hKiqT
ugDhV5GVoUKT8YOdgY+paRfu0ko/dUlQ7Z1BJyQe8d01jnNg1lO+7UrjlryPA6vGZw1ZQ3q4YBB6
vquZ0Z1DzC+7yzA1LoJQ0ryKhU3NCe5+Qu7C1Ge+Vseb0kKenCL2XpGhSaRScsnYvAKPD9qDzJVV
2VvXsczgINbOEgCD+mLQeXJFU8Glaf4UFRwHcH7PjXBeyqq5DRrrwRsT/eAWod9TKwjdkgXbrBF9
a9oKL/91RIlzXalG+lYI2muw9XplJdRQCtYLO3OAlaaleyVFte/RMM0hZv8mPqZLjczwhm0bORdZ
Hv2hdbHGfXgg1wZzmbLfW9DXg75wfdCLOikEGs/tIpoNdQxNpPzdBAkLBSEFMjtQvsSKBCSvbInj
qKMBxWpwVUzjugoooaj65Bb178R0983cnywL0WdTdb9sCQPLoYlUBj2ugeTBS/p7Fcz1sXGdyE97
iWNVax7w94S71I1pJthMPrZT8Kgj0FzabRbENLxmYAE6nRfBRNbOwcU8hr+cujoWSdgcC8d+Lvpg
XE8EZPlU+wrMNAlwlaKBXY+id29X4hTn5TqpQdyE3jOmU0wKHuU25zAyOAjgin9ZPa1Tz6hPUTxt
LFXeu9a0ZwnYK2meLGU/C0072e10zUf5Aqf3tXeMh7LLE8BqBObE6iqciztKzdXKEcCyBf6dyjzp
Tf/c4VJtiRwjNhcDq5TRJRVvfH4znq4S35JpEk9Aj2aFHVNuTBxq29Ep7uK8wVvmvEeYiNZw+fam
nTarcpjuxsYbt10/7EBoX0i3vcgi5frdYANVVMbvedKfOtu8Zmdar/SpGHFRyxcUyA9aGap1byxI
os4ZVuGIOMyubCaHUQ/W5IHj6CYWD+U5nLisjaMXUQATYdOKCKSfItQNZBnDIE18L6qIzyi9zp+l
FV4nFLNMFOyWFdEQJtJNhATDZ+DHdnYahFvqAv02L/Lo1cxLsh0SF+IdTNiOdPItxhhjpUOyW2x0
D4YTgSboR3T2g6ILWFju1k6YFIsewfxouiRxKNpRmgQu2EdbXVTNGnH+nmKgWImmwr9ZN/g2cYYA
mm/x9mI5RfVduQRjte6ScOtuZV49sb+Fl2vZD2bZPAF4BiWa4bStPQYLurTn2BlvzKa6xeMB6CHV
bpIm7VbKor0dWKBBjHjmcEaOOYB9tpqVVlD4dAFmSbs1rhS6eWS50UWra5dWpT/3AcS4yDQuy6ET
ayoH87oY+HMyPQByv65rcTLM5AXY0BXUzYselk8TttehDrkohC5TVSfWMWDsbfWQoDomj8LYcEL8
FfYh/JJ4F7uQ0eKpN1ZZb3cXTVfc2EW4NSMilXqRRUSqlVvKfjtcNGQkZM2TzIN3djQYn3WBNa68
E4m6dNzkudOy636obhA4vMrAPMTK+FBVcEzj7AOSyIbuabPKEP3JPN9V0O9k5l6lhWjIJUKWkSr1
ynz0YdXo9y1vemLXH/uu0fW4V0DAg6fxZ8N4Ahe+K6KFUNvSIp4D/hCBV4Drq+EttOvf08IaR/Kx
TaMEuPT40Wk0ZU0jGUl7g/Ng0BtwmVBS170zR+8iMKBJecRhpQO5A6YE5R3Y3WvkdgwCPco3XTRe
hR2ngHqKXowgN8BN2ltC0YiGsCXCg16yGMH6rWS3p+h+2Q+sZNlY0JMuHVjSWPAns2OQEw94QHP2
a/Li97oe7toCOqUFJXxdxMZjj9BgvQzYlUtTb9VMoY2flnFgaEzlRdOvm16K57qEicY28jXoCHEz
rOpyiJpbCgR3hHhf15paJg3njWIw7lnd0fdhNhyqGTNzlSf9Ore0fW5Nx6gEIRdPzoE274Ga5Z1T
D9YanjsxXFGy12ds4d7A0MUI5rcaMgUYHcOGqagAjlFKX2jBn55MB3yfpMFORfqkZ/ZJ5tGBiXwL
d+O6wRQYTyilvWGhETAFXEWO8U6ZxNvTpKpXOfqobTVZ7losiFKIi4c5LcH0h2AqLJpGK7MBtEtI
/ZY3AWq8zp5ouIKOnHqSD7E94nKzCNywkYumlnatpPfqZdpzpbz7sAPLH4CWNCu810i1FgWIcVBq
eA7GXl2HKRbLgkr5Wp+Taw2TVGwmHyofHrWU8CMMPODTS/co0S+bBgebFrtcaYjID3osvKjgIVTw
N91IA+69xHmNFdb8sCi2bi38Ezsttm+gZ0OF7aVxZToJVm5LPUPjR+taeDseIPsfMbzqM/VpqvW7
viItqswWcYQcHgtoU+y0ZrqWbH+aVP8cVJ+9iH5aG1Z9B6AgXzVpeuqwG6/Y9zKrobuysstWYW2b
nbWyjFMIbybLKybuwn0avW6nWZoFKAU0CrcCWbhxYX4HEYiMXF5hQR5XblkcAA1cysJ4i/Bw0+nk
1NMhkBNa8oLs+5QkWUhL3Z6pvWFFKwmepVoH5F5KTgtOzyLgmCXdAA3Z3bUlSSclkcJBqdFydhsH
FzSh5wbPGViCk4tU1I+bKDxOoxvuXd1JjwaaBfx2fFSXGouV52OHinbhKEGZOK61SkLzY06d99gW
KeykoNi16DevPVtpz6EGCAQMiX5rxMPwUthq2GVJClcE0gdYpWXYt6azsySIli6Z+ovAy0MgLblh
XI0DeIUVdqOe8BZOIwgsRLdJnR4Umdvhzo3abniNWviqPrINmHyjZuHFjIH/0TVB5Vn1pADKxipv
Rjmyfwen1p+M3mxudFGGu84IPwR/h59m7fyYF058I7U+uheChlPIQf3NSjSOi/SA+1XG2dzPghrU
cJUmO6uQw35BzWxLjdyHuItKmIui2NEtnHaUrk0eeCjvCNeBV1QgPIGynB9tFwiXlRvyqAph4MSG
AEZXB5uR3T6IKUzZ9oP37M0wPlK1jj4ts82uYULiJCtCGEgZZ+Z9NdbNzeRNAM4K5V3o8YjdzLK0
8cqgkubHCfvKvvVe6GIlm4ZYq2Oll+aCJ8hv+YcoEhkUD6IJCP+M8DThTwN7Zkat2pu1DjRQD53V
ZFr6fsqhzTW5laNcc0O2BqHYYPmDKAJIBJgp5d2uYYqlFRuTreb9sjnkHpwJjpBbqJAjK1CW2azq
1YBhfs9ZWfqF2yfHJnIFx8LZupubhXcN2RJnQltvRZwT2Vpbct3YGgDfjqQevbLjHTO+9QSXsdl2
bLxPTQ/bqAgtIqPHoj9kdBbWNnPj0ajNaq1K8p443pXPREGAp1RyunULrbyFAcKPmSVFCrNxrIOG
Yu/kAFv0Zd23F13skn5V6vFlN4b2wRuA7XCr8jQbiniqVodPNwLghuTXgaZkd83xKOnqV1qq9pa6
f3IVE/YIMd7GLzYbzPu4/YNN6Y7RJrX61G8sSmxV0RTsxpKiO44Fe52Css2rFwCfFBgADrAStK3T
aM3TQKfsLW5rOhPo60bQ1F2+hX00XXS1STsgSI6QudZi1IxVG8/sr2qSr4h48nJ7PWvz5axN90mb
HwYw6iuZArKNht+uWT9SFn8GHcL2HzlUkDzLYf6sRXfbTAbE6MB90ub6E3zyBf0yd5toHFyavH9G
hPI4FjCNKHTfUVh8KlyPrKAmfLQHCaFNu+UcQuGBDz0uooOpaNU2fFBr3S0+Zc9cHVtbYo8+hKs9
lLRA5yQ5Gqo6hTKmlNz9UVO5ZEWdJuiYjs7+kJx5DNRNWayrsbJIQikfzVnb0Z1FrG6ecMRvpWSn
GBIyRQYwlCSC9xx2rn7vpACRgrU+9Nk6r4xLjj43fVi8ZsAL6hQk+6DdxHxaepu7q46/ntiTiCmI
0apB8aLPcTHO9h4d985sjdKvSRGGvOE+aqTyrFRpHAIw8JPMH2RbwtujINCP46EDCkCLtGXnE+9j
q/5wYNfEyGRXqCp3wL+Brc7il3KLa6Qya/A17ioUxBjpA8uksoBeg9kgj3IVG2bwFg5DDyesVIRO
IGQkGsx78lL9iqTHF2dB4IphfAbAOPoe0Fl7TOfDTFQKVrN9HTcfZbgQd8xLNQhjcSpT3RmGozE5
D30ePSFIYDNMOIcW4s4WzpVuDpe0qTdx0/wyerSiXcxJAbJKtAod+eHOBNqUZCQZnD2EopJR2tC1
CaC8Kwk6MAzjUbntu5dbh64br1TH2WG2T8QmQ5RAoOjbBvdYuJnLk4HfYaj4jyxb1B1lXW1ru3jw
6M4CDe3UobJxSkLan8kwc9J9qdy3GCAUzzjZAuGHyVpzFta2vWi2VYWyevTilTO1JhFh2pV0beBF
ibtB/XBUln3UerGfPM6PJsUSXHOIjsI1ikFfdhxF7DCgKEY8BGsJ9UqU6sh0nX6T9sRnzyhuobOT
GXJltfXRRFC3yjV9NQbGRcWXwd5+WI0jhwiYeS+ICjaFPmxdK35Wg/4QquiVUCu654DGMNOC5NMo
wlnprkhTKqxVCV8tKhaYc3PbgghzrJYTIOffNi4utVHaCKdLDqmktnTidmZz0JX1pmMBafJ60+K4
xagfgxGd6dLNZv9CqexGpQaEoXkdxZQESun8cUV6H3jNg6PJfdm4GzkYz6bTveujfuxAVaBTvZ4N
umb1ggTJtn3BTBnR6OL3DvciGdCMo5nClHvh9LiecawWW4SOFJ/1edHBvIUhSpxwRqljX5axuem7
7GTpwVVT6Y8aU0mSGbcoRP1pcK9EVP6q9QQ7PqygVkwGU9ZgE79EUg5JWJDf3Px5Ka5MnkKp6YHk
gVXVedUflRK8Hps3E5GARqA2KoZP4BnzlcuBYIfC3CNyjcSyufduqrx4s9yQMT6iPXITdZq8Bcnl
kHBR9inbMz72XKlbDWkIJbqrFssyk3vdX+PauK080m57RQqn5rXvGrmovortkxmnSEYJ3t03A4gu
qrxHzB64oqffWWS/VHEGRq8bAAInKUGChAqvBTPFdV2E2T6dwhsQ2M+up/1Cl7oZc+0Z1uszCJFt
50HjkzH7+5bqY1G7VybecsB54sOD0UDt3S7WMlNvFXzaYckwm1XhXUSMRZ/SoE3hePL8VHOYDq1O
sn81EMn2jb6uXMXTS61tGSI36GV9p4OrnjMmWzLxyHFErqt/ksbOrNU6l6aqPuE4bMO+eUQFuSXP
byc8UkH1iDJA+0trmSej8pTFDRFSLdFVFPpQ47Q3IGxJgJnjS+Tbyg86x9eLYNvH4TGzjU8ztzhS
TfORnPAbswj2Mgj+BFXarMtpPmFqvuoN7SjqYOuSAbgNOYXliXdgc/oLde3aKxrQf95Kmytf9hTD
JxJTtPE5bfMLj9gTVZYQj92LokYtA6r5xgAJggDIHzLyeAgAjzybpqG51zFzqtjbWFLyh60LM1hM
bmW7EbNxFy1rVkiZx9YOPfm2Obzx3gRparXgFsS7iHCE1xgqe8h3XVusR4rinbpuw+6U5LBSYCJH
xfQR6eU6N4CI4WHegm7fF2CnYDAG+J08742Ito1bZH8iMYA9NMWxM4kpC2dxp9PaIENVo8uv71u0
TWWbC4rK8qEUpJCSVnxpTMkV0Mydw29WTvN/zJ3XcuRYlmV/JS3fkQ2Ni7aufnAJl9QMBl9gZJCE
1hpfPwusrKmgB5s+0U+TVmlWkQw6HOqKc/Zem0HdCB6GmOxy1PQTArx9oy+7rrRol7BVDNm51O/x
SHkzM5sO3s0YUz+vgMfqyQH6P9yVPNtHZDcqRcdaLG8qyBqUrcjyIg3VbapN27MRiUdYUIDNice+
8Ik6gkaPhl9Xv7naxIxldZJbIcu24qazwoMyuPdU6Fdsbp+9sNyWpT9R1uNXvSLEm40X8/SCog15
GsoerSTD4kjxJsTBqhnUq917vJ1zy9PpYEEdTPrnFg3nTMol1hooEmJtHerahR64F7JV7m0jPZi9
qVw3PJZpRHZL9a0bi70O/F1pZccybuRSupPBK4zesB2IREJyugE1RRUxj5ZtZn1LSZ6Z9XF4UYGP
FuikUNMubBTnIWs/YMXLEUZNT9543TUPjUkZU+6uc1eHF27NevKE0P70M2z+D/o79x3CUenduQxa
slncVoN8HVgFLBWIKfLEF2vJP4Kwb5fxJg37a2bbazceviMm3FB0XLU99YEghG8GXcXHGghTpprQ
SiUJNlGGwyu++Lol+omsABOBLWShCBXl0EkHVvZ0ubGlyHKSrvNJCaaFmMjARuwgXPaFpp0xLvx6
uKnPbtrWpK+0eQk/NnzVqAiKDtTChkyvdl5m6o+oq6UHaSS0J1Xg0/7u2XG4SUrA9gnv46krTw08
6OrEImxYHwARiegF7DrNpHWWN/RmfLpGv31ArB8G+kvZsvBnnJyf3YFD7C3YzVhdh2gJwClxHSuj
hLqo+5z2jDuaUHu/PugnOjc2G8y5TM8yJulT00kZpENpoW3bSD4xPI4tIhoOdU65Z+kbMjG2YGkg
5IleKy5ywtlIt6FtPDHNo+CcO/BE+oSG1kaqjL5hMhlb+C8/3uHMitll2lm0CdPY3XYmsPOC2f18
K5/P+Ukq8s/j6JTFTcQ3uDsnVcdPRgg9CMmFcX2CyYB73GA0IXOMrJlFAcl0hhpcI56BNAbQH6wh
SYhYJHp807NkXTRUv4jGy9k7Q9le1T0pPFJImODXd+VE6zZ9QUvBmaeoKiolJDsfv6DtSQMj1wDz
x4NbTeqRnr5GE0DHTCAgxUTNLWlH5U+KqRVnLGgnipb3QyNjRguIYAhgx4nIAVlYZUwdy01ICES8
imxYsgvaf1W0xhnqPX19ouont5xSkZgEHDImvFO7r5UwpMLPizaZWpgEzlOEmfYdceWyNVR1MLGR
CXJSNj1KhhaN02yGhFHQzvANlZJyfSeX9TS1ualNKkMwsnrGDRfKS7cYO/2gizgCfakOyjpMc8Rs
tdKSaaQgzL1obJT6ALADMa5NsxzH5dcn9+mlBDgAL8TGgq2cvNCWMjaShDZnY+MrXQFid0kFDF1K
CBFpKNn/4pmZVNtCJWcPTZn68ZlJXGEju7SjTQ7sR1/FdRsBBFQMCnGjrBFd1zU51LuMkmZxp6JD
PsdI+eRWCh4YZoQJw8QA/fELCMmuFBmfxEboPTgsOL6GPPG1Kd9/fV0/eTuEbMpTeDUMf/sUxpKk
JRZpxMMME1KwNnNaZYtKRnVE4gRQtU1GwDDF7FKpgj0gM+2MEuiT24r6B+sslCmZ2tb0859Gj673
UOBD1dsodUqwQK/FmzweIwIyguDME6ScaL6mt5FhkMHZwBT86xQbeKw/a4ljtW1G2F9SmUhAKghT
9OmCvs+2o2GxUOqzolz7ciD1i7aKMn/OVpH9b1dW3jYb44kFNBq6uxXQCV6wYNPToUcD8xwta2d8
//r2fOIiQAiHWEygmLVN9VRuWDVdMw5CBBtsLiO3AxhmWlSgIHkynVK+H9Sx/oYe3vO2JEM1XD3W
sSsvymHC15WSXCl1TNbxmJelOOpkcNmQ+9MBWahauzQEQ4+KYm2S/hMZtW7P7RAaJ+WSvLQeNJHP
yyaO2S1ngV87X5/aZ7ceATCzs4VtWjNOHJrVAEYq9bVoQ09y3LL1guPbqPGVWxrumdf5s0PxgPM6
MYDouPY+PmU4YGTOzWJgDCObQn/XoymR7C6GounKEAK/PrNP3ilb0yEecEQd48fJsF9Rda+0zuyY
cWqok3opE3tTmrfFkKBN0HsHEWsPtz4ff/9twgBkYA3jbHCCn5wnZtQEvDMw+t4DPC5YH88qWY5X
ptyfE6V+8jLZJqpqZIOo7cSpgrxGAKNrtI0B6NrHMm1qSKt6sRwynArsBWKn9iDVfX1dT26jYFaD
dCRQbeLn5WU+mQN8dj7I2kbhkLBqHFJ7CJeyqMTCVZDlfH2o6aN+WtW8H4p7N3l6NUbGUwqK7veR
34vEBlpBCkxJ+WLftkl26EOi19gYnvMnfHZq6NRxSKDBZAo/eWRsF8trTTMWCbMfE7pWI88Z5Pxq
bAfrzKl9skpFD6cbzKGsxTXx/vOfxtySQNUkj1MQGR1BrRgKY2QldFfMUcGlX7mIFQb45oDMAaQV
0PUjRoOXr6/vyePzfn1xdUx0CPYFDM0f38gmzduuprboAKN4JboWJWNIBope+ICdPF9bKlZmnfHH
fXaNmcynxSCmXXEqORV+K/hJJpyxjJWF6lslCqxAnUcuEN+vT+9kBPjn6U0HYV5jDXG6/ciqRspJ
jIHxUgu8ZnR+tJ2tgYEGaDWu09qwd+jTxAS4Dc8MPp+dJZs6vHMYAH9duoAMd4si04SjFFq1biq5
WRcJ5rgKlsmZQ+mfvCQmrDgcfyw7Gcg/3sSwDcoa1R8KJsjSz2Ef62/wcM/N25+dkKnRhLchJbFp
PX1UvN4eFBMUbBMC03N1WIoQkKRJONn+b07IYMvIxpGlgn0yfvpYg0TVcijLxAnJCtiO8hVxImly
5vn4ZHh53wsDSsRQCqng45UjcJIZlfxoJ0ZftWY/SAql3ZLW5ZHBHo/K70210+Oog5uaxmtLYRs+
3cif33i/tnqB58xBWJY4cpypB5l2JultVHi/fvI/uVu6RVVBo+fJulk9eSbGPlT4eFtCWIT3HMS/
5OSsLwhnV6Xn3z8UQyYPO7J5hpDTQzUpajA4lhv0j7a+lEAUTJFlDQm9oeQJ88y4+dmZCUVjWp2I
XfCbPl7EorQ08Fswn9XBQ4hDVuaVkNrUkYErn8ELfXqoaZuD4cOCYXLyeIABGzEbF5yZgjdowAy+
ozWTXQxM62e2qJ8MxLhhEEYAv8IjZ56cVYL8C5+7728iipwaLQqvQnqaIzYIZGIGZtAzWuthLLJM
/f3bZyC/wRMBcRJqzMmUh3neNczSkxyl7lC7EOhofCcTFs2PR8LxOb7YJ2+coRu4cVmOMeGc7ujy
jKQSo0QIPOpZe5UUbmAxLEeh7bSD63+HMI0M5Ovn87NLy83jFqoTjkGcjCaR3bWECieSk1kyXG8R
Nktcfj7aDZJW6bp4YZ5uvj7kJyPyVNbDZWIrlH30k7spD52SdeSRO8aoV/myHLDuzlxN9eIzr/ln
l9OaJhlKKtNzo358Gcq8A8edZK5TD1bwQ1AlGLeV6UFui/2W9GNTSr1zPKnPoHkGrwMrXHjIzDcn
Z0emd4wfS7iO2uZBgDRXUl+TXqpQSdkm0wJpwD3tW1Vvjn7r+7DXkVZeyLR2RzSTDCRAbExBHTlP
RXemfvvJK4vJhduMz5VNxuniwuy6UFhFEGyySilvMxH08xyZ8BH3zPD7o/lU2WOJz23mzE6ufW8W
YGQ7JdgMGp4Kpl1wvllMxEGo0Sb7+oH6xLKkURxQWUhYugHK6+SajxhAXZKxJEe1EXZtlVwS3R6a
vV0iP8wPIN32cgPVhviUgDxscoYsVDgDhOd0XvRsPScWSn2O7fTr1Wbnwbqchw/mKdf74+MX623t
s5IenDLKqlmCxfOAVlqs3KoMz1TKf32lWAyw/eb8cYDD+vx4KEmJcvhxSud0Q64DZDblZtvlRIOc
WXso03T1ccvBgWB7TPtUlYnmxHMXkyBRI5XqmC8LFObtO2QEqVafXXYJI7EkqcsEazuT3oVOl6fI
0U6KrnBioWzTwqK6PA4PQ5o8ZXFs75smOjNg//rOT9PeNPPZFCMgfX28EgVEqoBQFcy0tcAbJ5Vu
UWMQHIS0LhGyECvqjs05b+e71fCXy2JRxFZYS5u8Xx+PGnWYXTCidA4iQpJWBVD/2ViHOS4hKXlw
O3yyQ9Pbh6pAJJojmVzFWlk9JqqfnnkXPrtBTMiM6PimWSWevHdeRmeI56Rz0kYPvLVA+V3hEVLG
xzopwmDV2IEG/In4HbRFwst/e8g1IPqYmLaxn2IDPXkQ7R7EUWJlvePp3XgLRsp/KNU0QaJrFE89
GPEztJnp804u/FRDNuALGzJLx5N1tx8qg2cA7tqUdC2dzkCCn4RYMnNP1skt67/l0dly4HsZ96uD
njxjrPYSi2Q2XgIrFRdNHgZLox9dJw5yZL6FJVZZr+tzrINHTZDN5TP+zxREfkhsZTqwBMgdBBVq
Wpt+MNd76eXr8fDXZwAjrszKltkVJ+5pOQ65ZhNmQZo7A17OapGDBScS2Ar8YUVcQeZiLW+LA1mD
xFr5Wu/7Zx6C6fy/uD7mydugYRVliR11TuWa4coDKINqWJbOneav4yt7Op18HPaQrM/sk7FIUuzE
z2U7o8JISlatoKXwkn5YjpEinVklfXIolS4VPX9NgfV7inXyuwiJehnLyA00kPpRERJfjHRz1NEs
S/rV1/fvlzEMqzqkZPYmUw1YM6Zv89NOCFI8th25jZ0kHut0gnUY31zUBMiTBVhWpzJr6VyL7Jdn
Bu4pxxIwfKnsiNMZhCQUK8q9zl0rBb6KWclmBu02ij/6vLRor8nGJlRzjMium1lFX/0NG/6PH/1/
eq8IrND/ZGn13//Fn39kOWFPnl+f/PG/L/LX9KYuX1/rw1P+X9Ov/t+/+vEX//sQ/CizKnurT//W
h1/i8/8+/uKpfvrwh2VaB/Vw1byWw/VrRdDH+wH4ptPf/H/94R+v759yO+Sv//jzR9ak9fRpXpCl
f/79o83LP/5Up3L5f/z8+X//8PiU8Hu3NFyDl6eXP57Slz9us+cnL/vlt1+fqvoff0qm/JduK1O1
jxmeKvvkgO5e//kj5S8684qG4gZ2CDMz4z5M3Nr/x5+K8hegMEMH2UIXfaKU//lHlTXvP5L/mlaD
DNPEd8DkNJU///U9P9yxf9/BP4hUu2TsqKt//Dnthf792k+IDpanwMjo6VLcZf/58bFVPI+idkDO
OavfdlEWYi4MIMlacB8nySPeZ3qrhLTRna1mP12xv7/Jz0c+6Zr889D0haAjC7Dv1uk2rTSDipkH
PkddOaUv3QST0EIhGk/vixv2hrdwr4pZHA3YVTLywzsF8pAZNzMS3KyVl7ebJCmVWdKcmY2x63+8
KFSetPe+yNShY0d32jsqi9CKiQ905xTXdZJphyuvyDBKGEPs2OTNKAEywwxMXJTr1ayUrAejUZ9G
L7+ZLPSEgCEWzYMMYEQ0iWeqYmFq7VsX2R6mstAkVJNIigJjsFMYeDdtNWu2oV4BskzKRZkfMsLH
E++awi3R8/HK7/F2pvmUWlbHF4EP69MgDz37URs9Wd2jeWkJ78DajKDPKdVOC44oz1QMEL08y4qO
uGqJCOKoXNJmPFh2edQyg1aBu3WL8Fmxs5u+JLasEMfIrx76Xr5n3X7lRlBmgtBes7lU4nEuy9Fz
a2Xo8nX9To0taWmTwliMw4UocPBEFmTKCCM5G7Qfo5rpiy6tWUqaV7oZvESJQPvZ1VjFve3IBDsD
rCSIb0QRRAamTuod2u2SKoG273ppIpDgOyIC29EMd0vzNyOhMn7EK/8jV8ZFAt55ToPzyg/1K9zk
TuJ668DDn0bEBQsXBc1ytkP3WiEUJjCpHS1if8Uwl2GuzqrWP9q1tqvDAGpqiF/eLIj9wEbnaQQy
pp47VxKj4VdBB1QepUebyuBzERcvSVJcuCVBgeOIgRytlD8jpoC0kLJWl75ng8L2GtVJakGYqyLP
aJocIptfRxaztAwvAdGixuR62bcTdWzGnY9XpTZRxvylEQTbuuHR8iOLFni/MxAPr/W8RByXw3oi
bFHF93n07nuQDovEg8RZqcTdCbmICMskd7GRTdKpZekOpSxmI9+bSwyBYHDGhUAtMTM6N54XTH51
Xc1RVD1VfvxmB9kN4OR20QDlIsyWN6zNZHqUprbJmmrbVG3pkBFMXlOl7kXnHpKoE+uIMQ+XtczT
bRAOadRujRVd474jcRyM+saoMzCvZIojXfWIlanMHbVrpzOH+6qstBnZqm8Gd78p4wutJ3bVzcgl
RbOLjF0ab3ESz4uyIGmP6Jx1Impr3ZltixBMWlhZ7l2ZcLRJd/c4Nv6r3RBUx1AFRGva1YI7Ci3Q
yodtSaFi6Mtx7sU3RqeuvYSrEgcdgF6LhF33Van7H6D39gNeztzjnLEB0JlAdJnGQ76w4+bGJhwI
tlpur9zhe26m4xIcnzLpHaoj+aTVsVaJd9LUxJnUrugePN1mCzWE9kwOtEM5vqOnVpYa/6jHYwhX
ga8cDbyX0jwfFY/IZH5J9ZPH6YH2MNO6UUiQYMhDZ1xVGYNv7GmvAXunWQgQARn7xnPHdB0HY74M
gSLjfpRmdWvcVUn5UAfW5Ay3Vrnm7VqyZ+oceQ7h3AgYp7xg37QevAb3OEk1BdUigpJadahxQ+dQ
9/DjLET2ok6CzES9wtaAOtPm1Y3qeK/435MpekyLFB4VhSGZSLMbT685yRqFl9vfywl2pk56cEte
h1zju4vJSEYm7AhfJskGmYvCNyYv76aTo7WvNRvoIVRYVUQXMTk4cgvpVJYvvVa6ishhM1KzmskN
Em6Fmnai4Wqvb0tDO7LlvZJHV8xk7a3Q0ttaD/AStrzoRQdEGEyHJ8W4A1Nxq0USPluQ0bj9ZwxL
t5JhrNSOvyKmZ9NPSTsfw5VaaVds+B9xwWCWC9pLM3V3U2QQUqRlGxDFWqfJ0kwZOeA2XRp2gLC6
rBYaLNu5EuJIV7OHXO/vh9w8qrWJgWlgYGCuiIPwJZBz7G/GtgsRwwwG810P400m2aniJPBzPyO9
3MaduK/p7S4kX9zVVQIVkYChRdUY12PuQcp8FRETollznoH8g9CFbaqUD27ETRbkZ4ZjMO9dhrSM
3MYkGPbMLcugGUgQLrYtkEPZvciU4Fua8JAG3WQF0MzjkJjHXr3SBbfbhejeGGTRW3X5IAQVOC29
IONSX+DWurTUboXsQ6IFbN1KWOMZbjmOLEOWyW7yyH+0VND1cbFguFpaEvfEZlgtxF1U37kWcZNR
478Il5nQ6/3nfGCRaon9YKEKKkfMEQCcH2OCSdOIidIS+Ij1Inz0XPAH6eP7kSnKNauqcHkdErJI
fX8R9FrlhIk9t/SyRVMRPk4ctVmTVRe2R5wu5AvDM2jwIMxXrP56iOcmDjTkzIzHY0N2ZeStjMzY
Ml3Vs8QwV7KbXPaG2S0N9ZZZBXo1BNKZaIO73mJKb+tsXRSwqnEu2VQo4uegylaiMYlrdpmeyAh7
fJ/tc5wixM0vCJt4a4krxPDg3qo4DCcrE1iUudDtO9E2h7GPNyx1bqOcd2s0CrqWdKJQSCPJHeCZ
R7A6yvAl5OK5HeB1Ro+VnpLdGqrBc9Gkj+RHXlEtPA4TDlzWEGwHXr0rotph6zjULFWCo0dsLFuR
ZZpll4mve8uu69/cxKCXiDcLgrt021r+S2Rnly0mHfBmT2Gcw4ZWGQHGlnLcoHtvidFWCz88VkWt
LrrpFzs0X+TgYuRilGwbZcsS+yawr1K9FWi0BUOBkNdKPoxzdaQNC8/+O+IYco5B76Bd3I+k3bh5
c2ClHACshDdYiXJfNeoKgNylpMT7YETXbqXhTZYo6jzARz23SnXrBs0uZ4ReDlFnz79nMXWcNuNi
FdU0vzOLmMpEoJAS7LzdshaYq0i7fKlq/w1f8SEBjKK7ygqX6w/2arzYXmXP+1I8Z7CgE3UZmVFB
gAWZAjVBc4yCjKXBcNt75iH12kMw8pSaw6R8o50npYTTdiVXxKriR7dJL9k23r+vAYr0SgeHkRKz
ZlZPkECM1q3WZZYfVSm9zk1mnBG3/dIb0EsF7RqSFKNHKmM6lobVYF90NaG7aqUDTg/32HpvMqWA
DAsvbhi7fuFHjEEh8hzh+9P/yZJ5mIPbkxATEfTejFg43CqcB+QazBSyA+apHV2GNS6sLr724vQO
gS2XojuoRfqYjNehi3R8HMEGpSRpVdHeb6DviizTV1WWFQvhV7ciHzfQc8WmG8hbFwFRZJa0DUJX
n6fayu+kLSvQ+0hVnWDitTQAfMHe1eqsTKzWyeXghxaOh9i2m6XiYtNI8mrHWhGwQAo7nIe76U22
BRKhnZ59tKuSW1MFN9tqiJ+xmVxhAkWezWIsNtyXZFPFmDVEZaagEbWVRxrKAvQIMx1j36w2WAs2
ScL4cGk3xOWG0EMIZNskQcx6x61Z0UPAsjsjmiFzeq4wIcyxmhLfWlqPqDhvf28LBLoSwsmUjjax
5fBJn+y+VBfpt43nae5yqnOcQMc6ZuomEpWR0LhQxwjOOVGRDFFKEV9aPeujqszXKKq2V9gcJ6OM
deu7RHF//c3eu6k/7Qv//mbsfQR9GHhmJzU6NLllbWS4cMP2W5l13wizeQFtZS/TFLRKaS0jluwz
O7pt/JBA++YhcF2ikE3vCf/4XM0ye6V36PIjhvHcUntoOJUz1szjAauIpglhWxXarJoWJlWW5HO6
XHO1IzRaUfozpa1PT0aXyf8Bl0FP8FQ2JTX05GkeS3Pk4qsRM+Asl8WG5oO/KDGdmbzzo2vcmIFx
AXXvElXXrAAJxdCxKwtzJ7vDHNDWPiqYKqOeWcqo9jRSPHKlVU5IZA+9ewRjm83QXl82sraBPrJv
tbOV2hOFDQGCk4gH+AglQhsVtn7S2uzaIZDbMZTmVq9ho7QxXCpM9K25lWLzyoIhi2iWr0sg3MLW
pO9fPxW/7Ivfj06hmg4RlYf3RsNPNS4RVATCNb4076X6oLMxyyXtTG14euJPnztLY8lCP4DSxmkt
emjyoe50T5obvbGOS/3YytIW5cS50pn63tM7ORKHQMdv0YGi4npSiRwSJWEwDN25X7JnHvrhXjHu
IMV+j9r2MMbSNjVcMjWYpy11GtJVojMhmYiFIOs8gkoyU2KehxgGsukn6bqyaN5bhXJv+u5NPBRr
3iCWs6X/QqbPFc4AHMKZsfPVGlFUezBZ/foDq/7CTbaW6WO67UD0WtFbXF00snHpN+bRqvEcuV14
kZruDpQYpQOdMoBZmquxYV/DhPQQWAGYkapT5yNDB/iTaNaXxUa227kvGY4ZJSZAmdBfuJryJt24
ECyn1c209Tfl8F5JD3BwbkwXhtl7hr3kZfmcwN+LqhFsHtK9Jhc3Qxu9eZ7/hnF0o8fuPtXrh8gV
m+i1E+3hvVCjGeM92Ejc2KN7a2lEEhMQwqJuuIvYTwfNg9+k89xme9sPFk4caVsQxq7jLPJctgWR
tEXDtsZQloE9994mpDNsuTlWXEIrvb6dN0WylLviESPUpdEROWMne6kzj7nOpa397KZq2FROmxQj
rqcJO7oESrIWukS1RSFilMrJMRuLG5so15kvMCU2ol1qDQSUflvU8aID7S1Fk4dOnxI8xW2UsAZm
wvApW5QXVf9gI7jCijsX1n0XRrfTO1CbzPVYlo+BiHa2wWLXTTjJNEhv3JY9pv8aFul+LLhBboJd
t8M3jJyEGGp7KWX61aDHSyPx3lyi7vymKGa2WzzArj74ufSa9vQ5a2+403WYdkpzUPVw10IJNHQT
fN54jzXvxZc0cGcA6QKEuJr37LKMbwNzo+F7nNmibOda9sZG/omAT939ljQ8aJTED26FU7nMiUyu
q72Xp5dRwBYgDPeewW4kGm157pO6rNdUIfzGuo3a7GEMlSutDZ/TgJWgUrA0QO2mzQLilkefUPiC
GRtbJHm64VtUubepMCFhUvjyPCYQY63KCoVq07oFXs9CIObNUhNGVNlgB8nWNWnhQ9oeFZOyCF4g
u3gifQRp+Ujmyn0ps0TSymJtFNkmIguLopV1HLzwWe3BL/XQvWjpvZRyTtHAPwIbuQPLN4Mg8Lce
9rcq37dZwv9Oi9kfCuD/Y8n7w99av2ZTWbk6/aj/H+vik8L5f66Ls4Go4Yn8cQ82Nkj/YLVFgbz6
UBqfPuBfpXH9LwI18ElRZkV0q086q3+VxvW/0JapBmRl9NsGyYn/Lo2Lvxi3kbTi5KHCAyD436Vx
8RcifFoiEwjVphOj/k5p/KRBjNoZWj4qOj6I9rBOyNzH2rhutjXGkNBdMFc8YuB87TtrE5n6Ngw0
9pvKDw25W08Oq9Tm9xRer3+6dJ8UyD+2Sf8+PF4NMoA4vmnTAvi5o0Qsow29KXIXeoThMIHaTOgw
fIalW7LaztwzOpP3Ce+nCfH9dJnbkWRwVYV6uuTza7MOrc6ExBbr15WyRe7N/somNb28VuVkAdXi
FbvGCiEoG21lX6XVGnCRI5BMj622kxV178f2MVfd20DU13GrYX9Vd3ZOSLypHOLM39TfhsjciNo4
luztSn0ZmExX1Pis2NoICkejGzjIdOFd2ltPKfeeoEPrLjtVchpGaCqkdnTRW+MPN5bwOIMS9a6q
vaGFW9DCTuhbm+mvq5G+JZJ4RUzD2u6KpVDjrZGyjggdRfU2sAuplBbXlrLvam+TKfFVTYnOCEEs
5IiAsnLptskiUvikpl4Xlr6N/Icq6mn+yrvpQytL3emjfpQH8Tb45fL37zxNAlxl6H2mXsTHO0+n
rwEoAhNPTZndcItEGtnQe1cCL1QqZ1bHnz1mNP5Ni04iym1x8pQjNIwyszVIgx6KpW2X62zU5mG5
I4dm4bJC/vrUTqJE/vlUs3uYbDI8Y+L0qbbCwDCaTrEXoWytya/YcP5zUtPuwJlJmt3NhgQXlroc
vUNMbGpiybsafK/kjt88egKzwlT2hj386EbtMOhkn9n2W0NB6+uv+bGb+/e3pDPGN0WIxlL74x0g
pCGDIzXYpMmJVcLjEpf0owz/aIzJmUU1xi8+7JcXb8rGZrxDDXHag9O1WnetmIPFZnJp9sMac5/D
JhTARDNXo2FRmC3e+W6ZhrAkve7YyGstqi40XsqB3MVQtCsZNISSZpeaz6/nwMQ6oDzVflqvol50
onZYu2278/i3lbWFnr0iwF/1ZeTYmUFvxZhnIAqgNc0FB2rgbLaVMSNGA8FJsBWA4WhwQr3MqJWN
CxUQjqewuHD9NTC31ZB6oBDJ03Ipz3vBUgGj4IPIKWqIfiV659BbAXaCi/rQqAPVYW2rDf2KKX5b
Nv5S7p8K/btLUnlusgWX+nXOh0UEAGujD4JxWKeK4bR4P8i4p+URL+LOX5p5t8OUCIMwAQvZrmKr
XfGqOmOULLS83kQsInxWu5bnLStqiF7wzZau+vzRUHDQ14+u51OFog5deWv3aOb1PIBmZ8Aaxl6/
blSgS1W/ikD1oxWRRjooUNOygCqH5l7D2127mbs3rWYTqgaOh3A+nY5HkFCdDIsuh4yk2ctB81Yd
rNVkdFRlBxLAqWrvwRvsa5NP9UNpNYD5UVufU04cqeGTuFYEsCwVOCFa1C5Hvd4F1rCIuie1oaU0
xL56VFg3O0GodsfK7PauGq4zrwZq3mU7qagBaVrx5TgAfuw7WlTKIGdzw2DHkkiQPDOrnIN6bteS
gFpqy7dwPWGmVjs1oR5KHS9u+DPXg57PUu9DB9jWYkwkVN0GNDqDmgAtRajYwkMJgzUsgATpNc2u
zfytXaZ7ReqOcdQfRc6dCjP29tWCnsdMmTP6bmmBX9TsIepK33oEyxj5sC5tVKt6vZnG+CbjATSD
bZy2zyX3DZ7LPBCqE3K56WEtG3eVA4/IWnGX1/UmJ0+llSNmDc0hoAVq65sNlyP32qVPYhQ6NpgI
3rIB6dJ47cps+mPh7aaioZS5y1435oUdOhX3LhrNm5E+QBKkl6K8UJVgW+XWTddx1tyEqoZeHNSb
tPFA4MYLQc2owsvnFe7acr0578TgD0drkJZwNRwluMzSka6ksVWteBHmw4L68SJotG0Z6I7i1iud
14novPXXY9cvAzqLFROtqMU/TB+n6mDVopJYSYG9AJi2KxHLFmoMTNeYa2o7my72mcP9MlZOx0O1
RlEAPQpZKB/HyhGogq/KEhgsQ/4RVuoPuyyfmi6+GrxuFUwlW25gqbrLUS4upoozgdh7KwvnFV6L
PjK2WOZSTT/aZvGUKVSIQGJDhOXFVuDpwj6TgnHRDurWF9F3oKsXuQK8kvfRld+CcmpswiUO7ups
PEiKjrCo2khg02qZKI3IX6ZFw94aWyI/m17s1tK2WbKb7kfLM+G5utNL6bxv5TndhdqI5qEPKEp6
Y/+1tPp4j5uLt8FbV1k9jxvGlRxabn2J9Hw+ZTwNvuH4Efk37FsYbdyufaY9t3WF8kMGbN7TuuZT
FhlfQynsMyL7d3X5h7nj/eIzjSKzn2hwJ3U6n4yeOIY4tZgudB7yUPfjOoGe7dZ3tsVrSzePZMZ1
LcWXVF1uab0fvLUVJAs6i9O4vyjZfQU5PRkKSmWpH+RqXPdgvL9+SkjtO53l4EFQ1aHWiStTIY3h
42PS+VKYGFViw3hqd1YhLXF+r+Q83MKTUYthVQf6AX7WPu3GNS/M3md4zgcgTkl9gRn2TqO7HCZX
VV5f2LisegFAk0Uammwi5tzlNC4ZPoQ5jPBhwfBgWTc8lUsamwvhDevpv/Uk4XjQeCJIsNM7wcAf
Q7Brqsih6bBV9WBbNDE1QXepG8/xxOIqigsKuFtYwU4tZDjm/VrypX2iCu42XJVS36rkMI2qM0jN
qozyzVJK2t00hhkuvfTo0Nfj2tf9K5MSRhKVoO26Nd5XtJ7e0o51J4/Zuub+cuibXUN13rAZGKhL
kCK11spx3WQTPixe+DSWfD9ZUJJWxTCTC4IedRZGZbd0XXWbud5SNqpNL+K9pbBe0Mq11i6JpnVA
z28t1buRVP3Q+DqTKH/mkZzWD6lOnxRK5GiPax0RRZiB2q9cAIZ8Q4iE0+qA/cdqTDUnBhM+quGi
iQ+GFV4FXAcR+dsg8q/trF952Ht9qC4oeLA7L+NhpE0fOWHKv3yqMhgHicFO98OVTv0fABrFBnLq
1fAKFdA3YMhPfpRdGjS/pI3WNmCpvmepsvCmr5D0x5DovSST9gghjx7E2q8f0JPCI1s9RjEZq5mK
8vv/sHdmy3FbS7p+lf0CUGAebgtAoeYii6Qk8gZBTZjnGU/f39K2+li0LYdPX3T3iXPhUNgySRAF
5Mr88x/Qx7+Ztipp1hvoqI4Xqi+LPpKbk4hOY/c3P+Ut3+r7jwFA1ZAxoYt/S3oC7U8nzCIcYO7R
l7jxk6HviMwmTY3zqo1uRgEJhJ9LsuKmm3iRqRuW3btYOt4t84QpYY5vEkhzKrN4Q9LC39ksNo2J
yLDIfIpiULblm4WrahoXO2Qhhxo3dh16pRU/6+n7QQ/fL8mMv77E4Z4B9uTkTuB5MC1BNOmHRQa1
U9prysUM+JZ3cEIUfmhNVlFB+atwKMef2hf/b25FQTPBx6ExEEf6zFJRwSVXylRPwoPs1zfv+zrk
bbGDDgdgKyZ8FN4/l5BRX1CSRj2GYE1FuHCxswUqr6YH8GhXtlJ3KvBgyshXq/lnHlyJfEIL50LR
5vSuqo24c2pn8Zt06XLBNeOFxe7JimN/gGa9jpemGPZWP10Sq3ctSsLkkBxSCGrOGoy55qv1Hr0P
GbqcTtgIdsoSmEW0kaOZNe16yXThtskHOdGPyPlOHAC/vgfmH4YFnlOo0wQAYr0C2vGGp6v2kzyV
Ze14Y5zsDc2liIHxUe9SlvJy75qitIcs+WTaoox66ODuSqHLNDjNzBSibxstY9eOoKL9R1GIM5m+
IDLO82LsVoueVdKxCUwPWcq3ID+hWvgTWJbFp7/kg2+VMFEUj8DALRJGnk6YBhrFep58aQJFxQKp
1ul2sD8Vt170cF25ev2TgNAluvteyT0ZHLzUSfLgCJVxoSKomV6IPBLtOOEb3NkgqITmLIzh3bQB
A3endg7UuN/rUb8v5tHPeQN+fXO/a07+8IAZmshnRcUMy/LnByxHhSc3VuVAKSjv6p4WJZm2BoW4
V0xIUcKUn5uMcVlT7Ew7u7eWNUjn4lSRawCH85zbDxMuz4aqbaKBuIiIZ1HcfLujpY0MkgzgsUFh
oPiK3/vXV/9nFUyjoiiGECIrunhyfredqdcqTgw7BTVIIr9oJl+1Z2/unb85yQUe8PYe8Q6CzDEb
M8a/wQtaEqjxGaNQKjPnYm6QUZa+/Po3eUPWZ/zmIYchLqOGQJSPQuPnXwVL7Daby8zxiAO9pTyG
skShWTQgAWbZLGGnzKFIo93ybsoNRYliZvMm4Dqx0XX93BO4+Otr+rOu+veX9OZ8KCGtG0PIJRHo
s29lYzdF1R1WTycVDYO9jn8DAX1H297eZjBHkpOARmENv7nNhgk/tJcjx5vwEtLHaQub3UWc5GNN
7ovOuAGw1+gV5JFMmsEEMEjdYvk71e1fXAfBKhhPsIB5mwwMZKSMxRjansM8P0qFNxOdILp50tcC
a6Uo0OMiXyq13MskWpqp3vTS/tc3XxVV7Q93Q1cR6OHmQqv75u5XEqaNERneXt/1+7EodnE4XyqQ
BjxSL+JhIOGIh4Q/OYF0hdMgHeAuCtYRp0A17MvupRsJqqXbF8VbJz7j15f4Zwc7opb/vMI3jXhL
ZritJFxhWPipnl0XUgCIT1og0VYDUE4OF41h99c/FED7j/cF/IaSBUoOmP6mYMVLI1kmbS3LPfic
BakHACd6cxzEzGplJ/GJhFT9sIdqRnAPPdivr+DPfm0UHaJhUpHNyW+KTpVFuHGk/NpTE35RwA5U
CFk2SQTixtcmRttAeqme/12l1sT9fPtEQE8Aniet2kEZ/nOJmAx11NeGH/wdpMFJfFRiv5OF+zCn
lD64cRrdRNkY6gnIGrocBJ0qciuyqYZ41/Ts/pnj/LVS78Sg6hTFM5EynjnwhFjFqXV40HjcBw1u
U514UY+ll2hpbU636dhHUYDt7bMixcKJ9mwve30RUpPJt3tR9AeM1wnbBTwTQyI+YX6f9Xv4bn7G
5CktI1dhQjcZ9xjl0n2z15L8Am+AVY598Y6l4GZTweTLkDqPO0ji21RnZBPNChOUwM90gNGeg1mM
coXS7UUrpPHw10O5X9qTxhQR0v+3/bzta3ofDjV8ip5mI3tpCuPwHT/EdUT02qLtlGh6dEh5osVk
whD0jXQUDV+0EfAnjbsbRmNwaWPdLQjgnZJLOLyI+lOlnpQo3oLNucrPTx1XNdKtISnQDbt9ZM5e
Q3MgcDKJb0jKEbkKG9E7rMriCWwlIwlBHiwP63Qx+WfMgHKae+VwWjq06mCABFfU+kGM/+ZjvGJ+
XWc7c7KhIwOfmeD6kraDeuIbAw2eugQj46zdQtUHpuofoZmIsAlQIIC2lqQKaRThm/5CQGpkjb7o
RDKHqwe4NLMv+Sy5GMFjH7oGxIBtU56vvuBhANmjGd82owSy9002JU98lUn5x9B5X+hXMe4P7A20
Ut8J9CFKJ0hXgx/p6S7E3LgtExxcmckXibUSju+w5iH6LT3mffQ6mr144iwrwTKNfNjiSvOI1es9
aqpdpmxFgEubQKat9V1GFlmL3kfMkDBWd+JjIjfERQrksbDQeDaG1Xkchvo5ah/IVTiqCVMZYo65
0s5pP23DlRZMeW5wkDdXfjketMWBRrbAYLzLSeIRfYrB0ROPAC5cXS6fLYxVyxWHaKIYfl1J3hhS
/fvQh1aCtxGWfyoxmD+/0Uqoke2OOM7r8WgubX03JsYOFz03ImUsTUov1nkg6WRlDRfV6NB02sGc
WCN180EzabhjDAYGN3xNiB0RbxEJsJ4jR4Eo+AKKEyPUr6/5z5pxpD1cK2kfCGvfrAk6G2Naoefz
EvVlnUmqMrBi4skCfxTIIA6yf3PKfJfCvi17WFNgiciGH8+6N2WvU6rGQWdgA9skQdkyhsSlBwb0
ooOpd3Ssua2dxVM+yPoBddwOQtxOYLFZKr3XQLszIP9cE/bbposbHX7UDEBMOlHFI9S5i9x7rTUc
8Zb3IX4w3dzn1m0KC1drcg87xu0sfY3a4t838v/v0/9OZyY4VH+9T394RbX1r9PwOXn9aYkuvurH
El1+Z1sqS1vIUprN5MIz+GOJrrxDYY/KFlkirasqXEN/6Mv0dxzWOrQnrCss+GS8bD/0Zdo7wkvp
94QaDPogFKx/oC/7wxLdgdqIkRfXoOsaRNs3fdEEB96a0i73sLDzhFNvln6sxpv0Ec40bA4omW6r
RH4PJed3d+ru3+/E7/Vlb2Hptz/4TQMdzgY7ml78YOeqpx/SnkIiPZmj/TevJPyCN60IPwk2Ht2P
jl7vj7BEOhsIM8SvOCxQxgz7hpKJ1OvofW2rYDkrwTAQ8jvpoaZlN4f4ZpvDflYIdcyJ/TQgSCr9
Hh59vZnkJcjm/FtoFtwVxePbbrLaZGB3HpPauTVLIA8jLFgddHF1lVwOyoSdRrt4OPVdxaRaSvlJ
nVn+MXVHoOPjJL1vxvhjieU0mFZgji8jLtxOQmvMYKpGH2pKI8vz59biJGM9YGCmPg1MsN14gf52
IiPiPJEuMyJIFltJDK/hoklwmofjrEoAMNpBRVCWOvpOziBZh3ioc96KzV45seiautOStUAv/THF
uH+ocjKVrNOSmxtmfHJ1GNyKZrgYhABAPTqlFmBBgxPOFD10TgQs5uC5XLgCuihU4jKX7NNXH73Z
IW+krWLvUqG4MdN7uStOPPO3zKDDAokQkL/Zjji5W/cfo02dm36GeTqxJbtJBg7pONlNAhVnBoIs
2sXE06S+lBM/IM1+H5foRGIYF/bjQCEXJ0oKSGfXW73ALwDlSE5gVTPfR/G5V/StAKQSU/IrUz0X
Jc7wavSMvmVH5NrgiwkO1RaSpIcFiZYARNHeXAESvLGqTgK10SfnEVr/abQjPt0MbsWDIKVJPeI/
J4Shah7TxgRneu3U7Fumxc9SeUQcsO/0ltXg5Fd89JGV3Tfgfdj6n0oHvoghkbJnHAgD25h64FTA
NxyHnQToatJocaeqhuXtoOM9QStCdCh1PmF/UsnDEQwLDbrhsgzdZ3J1F+rOSaAKYouDhMo3Q9oU
vdsHcWreT/VMOzP5UxQHjnqcc42hUHPHaFfxtM3A2zm5svJI3hxorlxN5MjhU8WEshJp0OMON2FX
PhJqw58efgz7ulsuo0X60rqXaJo7J9tFpFckbFNSENNiuYiv1EPDFc/t0oxH0cETDeCR73ooyvC0
WrxZ9No5qanxzPBOdIdYYse8GUReXMUjlzbt6+RwUtLgEWvrq1G3b3r9MOfSbp4fhhDsGrBWM+N7
w1m9oePjAZwV+1oBsNFVQxwctzjt4a792K/zR0tJN+aSPI+aYE+ijRmKF/G/9oPkiw2n2FUMzgka
IhuC+FFgbLnMyycVvHRRIHZeuZLcxDZ4Yj/2fY1BL1Ss1kOrSycLNCkErV1X6MgFm2vlTvY7ezyK
N0/srwWkS5CY79j34kcRzPjQKc4pixCEVLMrxnWTHbgGclFxHVbMGCF+ebUONLif0eJpJUhzmrkC
Gk2T6Eyv9fn7Zwv9aJuuhMazU2rxXJbziDRPRr2ZRAB6yyZt91WU3bcSqwmFgCxsmkcoC6JznU36
f36nRRn2UtJde7nfa2T+sXPZGZkc4D5AMCuJyBOjDECOlZYnAfqVbeJV9tOkJlu7uUM7avborcZr
ry3EiFFeWQyH3LcqSw9JND1bxYPIwGt06CJYolAeMIKe7qXQ9OYwfRYGHps2tJ66TvrQs11ZQ7Yt
EAlE+YQL+9pZiJ1U61y22pml5xdLptmso1tdWE9ZAQBZVHeRFH7gYCUDmYcpybxosi82mhUZigUl
sklP2pAHDULg3iQGtnk2UkoHbpKkNx6zgldOTAkzf7bRo5w5N4OSr000aIUDcBiG8Tc7Tu8jNf4W
yyepR3Hasg43CecrQ3OfF/qhYbzoqOpyWT/r3YXEECIIcZMXkKXO41+3r33YXAWUndctCG/ti8G8
CZ2THLJFZUE+jT1Oauqh5FXJlOEY9xA6u9R5THNtmylf9Er6YLIwLyLpxLh0EnhXS45hYueHWnhj
jo3z0KfdXkmLU57zBMbDkRzGi5xkJzmbPkEI9nQGqKYh1k/tH1aCX4xJPuEQN0uQJpxNXZCPzIRj
RvpBwWqJsAhfaSgvlnrGrHJnwWSok+kiCTYIT2VybeLkXmw9yIHcqeFwGabyDkgaHG2nx/FzWXH8
MBcR/eoWav0wOmy6Vu5Dnd4vqnQvOfZDZ8Sn1c5vapvep9S1ITXORr98sjdr0QZj3X2SJPYDk/1U
tTL046/sbR7MkkeXz2TIXxr2pE10wbMlWONuHzuk7zj1VcArYgzgFm3CmXHMYWlQ7+0xf6gVhChG
/ykCLJUzeLdyOXG8zJxmDeyybr7kuEZwiB/nLt+FLHEXC5oBZSphuencOV31muT62Uqyu3nuTpCv
t0yCWzyrfcGEEBs3Md/h739sw6/man6hA/gCH3kfz02glESjZspzSQwiUTxrS6R5/ioPyIKqJRBD
eaMZh7TTdqI3aUL9gMbjNqE8hBoSMwr22uNc5puRxFIEVN+XxzgDB7rE9grWx0CX4+RgHSA9S8YC
OVyDfB23AvCW4pzAt+QlniqmlmYfVvXrkLLnr2Ot22R2/UxLgxXFVr9GaeeCYd9AHP0k6bzss/gc
Yim6Yrwyja9hwyMXOzTL9NT/PcPHX1J+/weyeS165r8ePrbt1/Jz/K9gSF7Ln8YP8WW/TR+G8o5N
A45ZGDex2teEAeRv04ehv2M/wBCBhSe7j+9/9dv0YbyDmYI/n2zzJTBcLfD936YPVcwluFFgUCiw
XkDFfzJ94ML/U2+OeAn7ClpzTN0U6HVQ8X8GFRIzttDCUJIhxWtfs6ouCZOrKgJ+bJmF19h8zZdw
JJoF1+F006lNfKRw0KyGinqcuiQ8VKCabjwQ9kiclbydnbUKmPqHbyXpcvu+QaeCLVTkad1cnxGi
xZ97M272MTT7c+SASM3LQjma+qwCOx/j13Fdirto1SE24mK9nZXQudNxdSK7pM+PeairxCo3leyS
0J7tcQ7TjpEqg3OQvEpYZJ4fIcqbnxuJSBfHWBHZaT1W2zMpmUOkpEHNi3bUNCvbFmSIennsSHdN
hCipnOfsUdOq8pA4kvVJJ9fxGXWgdkLdu16mso3PVYYGboztT+Ww6n5HMuZegjLk8t0I5Z4Uifgl
qE4llj20I6m+6xLHOSYje+F+IMJt7kmcWhMsYf2o7iVW14aaX8rREFJJyFF26RQBsoNmD96guy2k
EzQhOu4ShrXuGjKstk1URsfVSPUPyGXAU5yE/M0ksXAARNIh3Y+kKwdWJDHPIYjoT7Y8JyQlSZly
QI1tf5FGjc6yTZf3jkS1sUMt92dnsg6x2VV7qapH/MwpW32vyx4G9QOEo3QwPg/Euqn+MBPmOHWA
ym5eZM3Vnvig3KSX5H1sGTP6eRWtSIoT+lhEBCaPq3kaCxlPuiqGlIa5QPGAdW16UuMa1A/R8wNS
7nofqbVybzZ9Dw1zqB5VougvELxXP7ZLGHqpOs/1rqjHBGJEY6DaTw2QUxV7jYuVF/NWNdf+o1qA
zMpoFbemk5vBWAxE5JI6q7uLAr47dfTKJKjSsFbjZH/KtHa+S+vZIZE2rjykl6ubtAVq/27QtffZ
MJonEszVbzppIkilzS7zbSr3Vuv61pcWI7a3U6jDbye3XDqkKulg42bElOpRG3Anc+ehb+hHqsiS
N+tUOO/LWFKeSNIyLrj3FqTktNlhqtbwTL6tBLga3+Yp0nftgP3KvWZJIMpLoQ06JKqRDG6MLKXm
nHVxwYGDEUEbcOTlVxuU+L4f4XDjvIQHhxw7CPbWVR53ibGQU1RiPE8mWFeCb7dl+T7J5vlrr6XL
E1pV0m8JPqouahtWT2urFPhAq3WVkd7XNm4Y2mbt5nPTLoCwXfZkyGs1IVDHvjQIHSO7IvtU+m3J
K+hsNNj6GYeYnuxzzekgFqoT6fA9fXxq0TYPqFFdleSlebM04fvVCK1zPxtIglK48kjxPZqV7sUa
Z+Vj3EnYTJhTxuVXIkA0+Qbx4d4xo/azZDsJM7Q20BlMBvJcOuykq02/ylonwzijkfcDTYKHnZZ2
tQ0VO/akNvd8Y78uph7Na4aCX8fqz+QpNYm2uEgDGRN2uc7whiOy7trybtXKs5RrVz7kILfK+ms9
wNm3B6K3YkwI9qVTYS4SkQ9aFiTSxlPDwBQNmH6wqA/jhkYXtzjooGp9p2Tsx6VoUrkcJvBKb6hs
FosRpgWyF5EZEVKFUQUAEBJfH0jFdpOmeqJJv8pN9XVdQIJUg8khyR6axP4QOjH8y6ETEjuyBawC
u+uOUuFLUl+7au6Q0DRPX6VEw1Yccv9qZ7s1Ul6JgjDO5CG1Pq5pQOTQ4+AbrcWpyW0LxlWsbhgi
aUvKuNtKYY76iSgkROlNv8PB6zrWkFrkaJIhfLamsZnNgQQ3JU4IM8OhCYuTUb/ro+mDkrAJhlcj
H1pdXq5MqFnuJyH9H2DQiUzA1wSnELfSu/5jXA7WprWr4dJ0M29h3BLNSNK4rJFUFBMymVs9WtuF
1dGMpXcwRVbtTovxHoEFQ8ZsEdzYdKkXEhXi6SYZLBGdJB4xq8y6r1ED5K/hxpzJh6xi68WR5f5O
D0cypvSscPXBIEQyqbzMqrMtceiFn5NJ+200Uz7WYq7My5qst3xQHvO6+hzF8n1ZSZZbteyaNXOF
C0QspzPw0jTL9Jn+9QmBvfFQr5hKNiZh74qezXowwSB5LroRUzeHgPojsnAZUeqY7EgjuhcSw0OU
DO2xTiLHt4d0DibIoxceHR4ijOU9QhKjL4AMZrB2GdNw7rD19trUCedN3NT1La/kfoIg2g6g37WO
zH1eE+2u4DMn+cbh5AlMZbRMeCsgAd0wj7diHaNNQsEbt1S8qSeSFp2Ba2fWui/QM36LOxIt+8Ye
iRglv+J+hFLtW3HPliNCePip0odQ8qPGhOTeWV3/WlSwEtBwas9tYdr30C4qaWs0qj3dyllfXppm
mtbDJOdmdJBXp62CVl3gZDQEPD1iTtK+x5OstzcKgWiUMMwtWw9lG+vIRrfj/ZA3YAU2VeFDT/Ku
xXyMe5KLS9dIpmgWYgwy03gNbAV1nXViGkUpsSJSdKmZAoIwdbRTL5Ef7poEuLJqMolH3mAdhVpi
lmCukHRQPY+YNm0JaDdKj8bJAhRbkbRaVetUbOHy6GOr1cu8aQZtSAOIaNaZl1L+IhtjcYe/ufIi
jY7+rY2qJCChJ3zqI8V5mDRsp8IkKdtNDZ+OJMM8LX0lj4cXW0Vhqze2scVpMFM2uIsoXElZn+B6
WwE+B+WhJb7adqVQTjDaKR3OvynPb82k11+0sNM/rEu5QF+PUMfHWHN1m9CyorPUhPlhlfrSojsa
kqMJBeG6KGZ76icE690o4Udg5HlNyJ81ejRmJuxQJfu4OCk73qYiAzvqh69qO5vI28FUVbhtXoNN
B/eOHo+eCLMLq+x8Uye5PNMAyjTcEr9g3Gqe7KFMTjpSyLt1cCRyNMNC30hmoeykecTMw8ajdmBR
vS2JUTnoRGls6gFdTYYZ9i7tAFSw9Ez3fDLKpxF8P8e5R1Lv5dIiuyZhnMOvCLLNMoeVK1ktiUu2
3rol56uLfK67N6c+IaewiaAijxmLOmmdmLcMpGnZ2gH2yOm9UjTrfSSRPbekHdbK8aw92pJSvES5
RuUMw+XY9NngWTNWJmqJDaeJ9YCHXbJ1KbA0hooNWlEbmrSQYkNmLABpwQlqlHZFM4h8BwuvSb4p
WuOctdEZsO5qIgXrQSPfaZFsPhZznJxr2Vw/mekIKXZSlYolYl0fsN8ASsVvT7qPFG3yMqy7Twup
37u+W+YryWqtD00mfx2VtH8uw4XtXz8jS1XAkUjeBVkIaVAuhDNHN5Dx+dKvU3UAkVj3y9LhFJIv
pXYibwfxRKVW6zdhBXDX2kPFCdLKhADO5XWNU1S9MnzbuK2WS4qw+OGfT5n/j5olymwh/3qOfOj/
dUzwE/tulnj5ysb/p12W+OIfuyz1HVFKNHGWmAEtCG4/NlnqO+J1GAbFWhjVmPirH5ss652uwCh3
VF0RalDhj/1jk2W9E8wQ3O5tzIUZOO1/MkvyFT/NkmJBbVo61DpLwS0A96A3C2oYPY06h5FwClHv
IjV084lRrXiprIsQUUdD52Or5KYKqvXmaZa3bfpk8S+OfqvSNsA10I2MzJOpjrKztYxpo9Bf9D3Z
s8/C1QP3f6yPYAjapzqU2FaRqxYHI1tvkgY3jsqXxaPHmeT3ybiR7Ud9wi/FYiJ4jArFTYpv1WuI
7Rls8o3cD5slM/zaelbkT1OGxQj+OvJYQIGSt6mM27NgeqBoor31LPmDcZnUB7Fr0oD14C5vuqjw
yXHcsEBTLsryYQwfnfYmF5/aMYN0owIn4SKzhhvArzg1vCiOfFVn4Mrg3MBTE8I1dCOIp0r6Qjg5
TQS1woRHTIZuhx8WRH0r1PCaMQjCTZDP6AhlhM8fHAe726c16oUYzo4bWwkR0J9a4yVcCjdJTy0/
PTrDI0A45ff1xyF5wTbMHfqXMb72ZnPL0HnoEXI3yCGCZ58REd3mAvpPAkFQUozXGOkU9Ope792o
h9vesQ63y50l4YdtR8GEDXmsVW47tldFXoMeZv40EdbaITrr2n3SAb6PCEZKZ0UGgF4iBJXTM43Y
++quNYat0h2bob6uc3Jbe+jUGRqLkmU9NMWb0NWJe1CNgG0oEdowPFs4DS/CZCAKIpiN1ZDtBDlX
sGSssaMXdx7ELUVu4i/WKa31001c7Fr0rpAOONK0ZUG5i/B97UhKF5dRj4Dj3PoyVoNlek4nPTBj
KRC4uSDUtuzWVCQptZaD27+UU3sdVu0guDFYHKSyyq6DAS1dLxVKtgG51jiw7hOEFyM7OYp2Rjrp
a4glVu0qJCU6ti6CKjMLAQGsTZ0M7oStX4bfUEyRn+0lsGIo0iFSCWnwhYzLMFk3sQ0Tch19ngOr
YYO4zoHQN0hRyIEMTC59S0aIOqYaWORs8i12tlYiUnXr84Rnw4SfldR+SfrRlVk8TqHHh7Kv5ARn
ChmconjEr2NTmJWLEHi3pM9SdpwSoaN46RsDfWfsa/OTnE8s214IWe43Dc5PVaSficjeDqPxYKrj
3hifwync251z7FfnxjoBkvWKtnhnrt2e7fd5TiweopAd3bh+HLr5VJiIByuNq3a4nBCyZLYJ8fxT
2qdcUNbz2KsM89XQP2iz4on/lFXR0SwLD8I010UiePaIEGbTxh8HGadCdmQSSwbDgrs9BjP0Yn34
uqrZvjEgETWxW+YCcxHzW8VmQfVKu99YY+a22ocWg6alhgcox0icso1if02n+z4NtOTbuD5Z64xz
6GdDQ0KEPqZeNikK0IgdfcJWoh1eQvlDWZ/zOT3bVoMI8rGKzys2lEu7DfFCK2zVLeQnbbrF6lVL
ysDRvzYlJqHsNdLs3Lexx3YgmIrS7SrFTfkcxkBmv5QRFjsmbMMlBMd9iVA72+kUqqadN9aKC2h+
P+LiwOJ6iClLar8Ll08yicC0gFhffjIBhdlV7dN22Dij4tVd7Y7t+jGa1yMNDcUSr9DBDoQyVll8
kBZ/MslAHtHZLLMvxyQ5q5HfUrBndQUWwPZFWnF3KQJml1018lPqAmhP261q5IEDbDs88vqo3ZDA
xv4529Vh4xd4A05Jt02Kj/Iwua1JuWu7rfiySkfILq9H4b2XG58w/v0bOiSQ65+cTQZ8YdwC8DfC
afhnnFONJF7CBERAiNiFFqQiGBljlEApyrtEoiOdoBWqhVfz4ZZIGBQtYsYYj3bFmgEDJKF9VRZg
vBbPGP577Uher0knVQc/aaMtQQaMpvpZ6Aok6aVWG8hqtyWO3ifI85IIvH/kMFtNN2coqTMK+cDh
BSlTLM+FSkEC75gV4lhZ7Yes5MRCXUmpTlSQSY8CVZ2Ipke9sA7XJoGtIUc3wczUZK7CNs9i7TgK
Ria8SQV7gCp6EDsrcW7Uk3RqBsc3oPV+v0AohpIFbU8JBD9wWdlGQVNMqYWCGYsfiV+pQiMBAyKu
D2PxsTEjoIoNaBqHl30T+k72vyc5l+6XAhfKMd0Wzplz+CSKLUYuzBXKRmnznShkUNACuaNoWxS7
LjmUfHNR7Hpwm3nM3qsYv7IoDC3zYMrSPdkXt1SeLspqPYFVMV7N3K2eCHZWykN2z6mK8QGruZl6
jlIHdNGqUZMgmRBEyTRPoWshqjC1szJWdym7UqLXAn3hRrLRS7hWINWGQzSx40Oh7TQpDBZNd/EZ
8tMyca28uutrzPqofAoiuS6ZLzTf/+YG/6O9yl+uQ35yQPmvWKn8D9yrkMr7q4b4XGHF/RURbP/7
Rvj7F/2fRpizWpFJlYTeLFhav2+F6XSJYZTJNrXU737iP1ph852NxhL3PvJOxc7jd62w+Y7eVVQG
THmhisNU/CekLlOwtn6iIbJTwV9ZqLDgPxIu8nO56cw8rtcyw5oiRCgdZ/B7Me0FCxDhCIjv4RvD
FMRLpFllLxze9wqxmJiK5rHNIeiW9bUMN5y0W8T9O4tyVC8fSOrAy7C7FtV00Xmku7w+Tk13rAUf
YcXzWv205os7Wh1pm9WZCB5PypuL6KWk3GZRgo0jevnEBiBabD/d2uXyJTfaoEs1urH5w9IZh7wd
t2sviDrPPYE9otFM1HYf49cWhqhn5fjQrUy5gxLvBpKcINdmRrORZ+OsFtNdHKmY9lobWz2GdnQT
zArgwm+1dY4R3m4I8PpYg+MZCa7hwBHSUTXGI309UnpKq4k0KDouratUzmZBJGzW60UoTrX0uujQ
vOmbYhW3VeyNUJTKU3uM9bNZdh78Z9fI44MsxXtl0rZ5c5yIpjAwABiVytdamtGxOmbrl0LKPMG7
b2soS2Beorci8PcUd9Nl7gSBQfqQAG4SrLlho3tvOuYDCSCPk+o8xTS+9bpyFljXhNvZZfUOE6Vz
Nk6f27S/73FDF5p1a3JOuvXNhr8s1vZmgxg0z16MAkRGNduNpn7UdFoEfHXnRPXQ216l2bm1kI5g
J7OygK9UFvdLNV8EQd7setfAogm7RehpyW1uW8haRfIsSYanNN17K5YeQTnnTbFwEkz/F4P5f6UA
/VTJ/hd5OX3nYv712L57xcvppwIluJu/FShL7H0ZtoUbIeYxwmnpx6xu6e90C42V0KFhrU+V+s9Z
XSW6ANGixgZANZjYhbvfj1ndfid0PQbW+2xpv4/x/6BAfRfq/b4+GayQIZLb1FDUvIQK/VyfZC1Z
Qt5ly7e1RMhe1OhqVKrf83IkKuItHGSSQIZzYK1HI4X3POHmvhrzXZGZ76tG/2rh2B+YphZuZtKX
KSV1F6A5QXablFuymq8dG7qtPY5XeyGSvEGo6bJVYHsSaj6ThO2lyaTtf3dM/AmllTzat4WX3tBC
70KOK78b1jgCo/idyK/N7EqWCGtCEYHv3qK4BU4vx3ld203D8sUftZsiD9WRsXCLQtXhmO8CZUww
sy7Nj2qFAr6TWdpNLfEDeASWfuuM5mYitWTXTI6fDiTQksurbOpwWf3Zar4miR2eWt2oWX+NWL2R
rnyKsJ/DWV8lLwduZab3X4q1ZH7Vi3urDyK20vu6DmNXQhcFexExiTHWW1nFHU64WeUOi8pBUjxi
j86j9dKb5jWuahlhg3bFK1i4zuy1vHtNkJrks3IptOprMo6ekWmBih7EgixjY69LIROeT6WlXqru
ocPec4y6mxCzJgvRBpV0bbT+ZswOpNGBFWB+byvlZjQon6p1AWi9mpDoN4lp7TuzeD8q9c1Rho0C
W9OWIkIRKnU/zQ9pYz/WJn9XTg9OVLqFEp/0k0GCTTsqR2H9tWbhN10mNIHVX6H0nxv2N7OUDRu9
Nu5ztsa4DHypwRjb0HmW+/p9y2eHKSGN31x96ocCicLA1jPCLdmecK3FedGLlDrZqCt5F33IVakl
Ls1JhiV72J8qMzzXtvMNP4TnZc1vOSP5mMbP8XDIYTMVJdO7mewxpDyFirVLR+tDZIfFhpzgg/If
5J1Jb9xYmrX/y7dngeTlJS8X3yaCjFkRkiVZkjeELFuc55m/vh+6UahMZ3clat1AIZGJLKciKPLy
Hc55DrDFoVsp+TN1eRch7GWKbOxuNYHloYahuBM9AESWcdGIEDgM3q1Ynt1uxj9sR9+xnJ3jWvlz
Ixpf2asdaJpW8ElD1c3aJAt7dxsbwatkCS3dYwFxiOnzyVafZsLcRC3WR9Dad1Nk3FWu+2SF1ksQ
6I+oz1AomZcW+42IjHDbxY29n7GcsMFddkGO1oEhte4gfWorz7bKyUfleahDOeNIIoMCtkdT61vA
4AT96kUJQVv/AXrmI6l7v0HZ6FcK00QXGceJlMTdbJNCgR4EUlBgv5ZZXXrkQAzbOnUetGGMMZSy
mhpROLusk/3OxQljiu6+cABz1kygN0OQX10t1P2oZLBkAmT2rEBIdJhoqvS+2hEuux/X9Z/GJhj9
avacAe7mGuElahpKJLgyxpPm1Dr7RVS4eivPmB2t4yBmRG1Tyns04XTKU5eCQkx7RR1zHujjNrlQ
0yHSuzNKyfbgtvZjNVF2OEta3VksCdiNqqOasoOZLkSs0BWOhfJdzE6HKinfVVAOe3ryFCkd5rM+
Wr4MjNbR107fJgby+17rYZAbwwoiry5Omrd8+RIr6GL7ca4i79cXVD0i3DpqVk8QO3zZlwyp2M+1
DnLMYH4aRshrkbFAfDa+sjLxxFjDVzbSrUba3z7NwkNvNPm+6PW3hUWKn8xwP80AOFHRE5JgRZAi
F0MAphvrqzs5zUHlzrcG0sFesSrUa02cNPUzDZaAYpHl6XrWgInElGg9Tswj16Kq9LS68s0RlnsY
VbfEcTdZ2dEyZmzY0mHR0Lwrta/sYEWSl6knbJTJSeCCDOnQ1S5JlTK7oy+VVTj55NBUnpkObUc+
DlTm9b12kKX1mgBW3ZnNYjDd+Tn3vGsGFENeXRfJUbfZm7d92O7sEih8NCE3H+Mo2g0zNzu2qGk1
zk/3yqx2zZibOxVaH11XaCt0gO1e1npl215RcKoLtONNnszsTJh4KVNVF6r0c6MMee7D6j43h7t+
5LeQW27PwpsOHk1BuV3BQay5K15ye72rxdWao5d8jOI9u6uvBSSyHeIDLzHs6b4FsdJH3Tmv5uSQ
1llyjk5lm4Yso0zuwJIBB2vHTZZQXyc5taE2MDy1iCrIpgdZNQlrX/3DqcsO6hGvzrzpL5SUJvOg
0sex0uBfC3SE1M39bNpewecjeIyaOwec3MNhjzvDl4bG3dVmZ00oJl/WeqiEFze0uE/34SA+7Hph
puZM2OiE2s7YN+Mp50TKk1vcO5C/hYq2/U+tbSwmYvQVsqr8KHBflNNUXrokz3Tsb5CkEJrkiIzM
SbLJblLP1NR9DruIpxTwXhiNh34K+696/70iwfyFB5BplKUl/qDDmXKXWXsZDCgsVc10KZj7R6YD
I+MmZ/KhGqaPaa+aL+1w/PUPNoDmOjDTk6u0V9lq9qafsn2ZucWZdh5Sl1l8i1UencupdnaMS461
m2r3kS27Z4T7D3qo7V2duUZTRe/wh2Ovox/buiEfwO2DRzNXZyki62tc5XDkMhTpT+zOFqCtRH5o
7OhuLKxRgfbOqptOPAEYRyvkizMLwyvIGZk5XLwgbO9RTEHz0gKvtUTDdhCrYHI/JnbnV3F1GGp7
2eilJi8dM+QUdUULSK6DEj6ur7Bh6swt8jBjH4RpvWEGeQmboKE3ZLg4mdktonN8EOQPaVK9q9re
WemMhx8EyFYU/DzZ8Z/TFRk7ounyTVG8UYyS4BFzAzQyXYjTqI9aXgKsJSCDfoO+MzGWC4jY5ahH
Fd+BNz5ofE+pgNGhGaesBgptr926eWp9I21hmJvDzonNDxPA9lFaVnnbxXYzXkjUAP3VTDuZZG+9
me2tsU12mlF/d6P8qxiFCe0+Ijkh0Ld6WLtHVYQesyIMrkl5dSQktkC3bpZAujFz0HhLasHTWNC9
jlV5nAKNRTn7EBEY9QbHUOAVs7xfeNKsvKsh4A3YY1xwFOtxMYj+ZmThexwnT0No7tO2/SEcSlaJ
g7mfhTe3y9EEdr1tUHtFkqCXKeuudmY1AFNarynQw89O9mXqfMRmpjX7UotZxZanLGdcZ7ofYz0/
t+P4oPTqQamSXX5R34wq1zbaoA5TnY5Hc5CvEZo/spM+i0KS2iJd4mMWOXhF+1oUXDFbNsd5dUD3
0fhzirXDHI8n1uQwUqoBAojz3LcxShlFvbPUd2PNv+mZw/kr7UFG3U9kQv4305wJUVHjUc7Ns6vF
X+faftDCbm/W89sYpie7qEZvxkU2sYWz7U25oAgYydcpk+GoEV676bXqi8IAbc9PscsLSmMsEGru
98xlCZ/jntpEKK9K5BOpVRgbJ9MeFze8aXp2CmV8KBrX8Kyqvaochnad5t9qjYtWpPLSl9ZHmo25
z3JrsdJmG03YcrNhORiR+TIqAnKyBt368DCPclfJGLvMctDMnok8Qr4wzT41K3gbQgJL9E5bl6bk
e5obAPDRNhbNQ0PSgyGe8+k5W2r0/AP1Q0AKVwScxBa7KYsyPAz6B+cz8tDpKQ7jncgYfVABEMNT
MMGP7ZZxYYbKcnAfcxNneuDQ6SwMJwrDTLe4IKx06T0rnqetHLgV0/jg6OGhnfNHPWjeA0cRzOlw
YtrZnRLOrsY3qhbtq54kz5pRHWPD/dJFs419eCKFAEJ10/0wkeQdpjw5rNzXiuzKqxG3AVp47ViR
YFUrVIgGobKeYf6wK4D1UcbdgG70rWgK7lQ8AZbo1B4MTr6pJfQhaK45rK8AGZ0ps51kQr+rGm5K
i3ARgnnItZoXOW5z19KuaN3uYq19DrKOXI2SxelAAVROKREKsa5tLXLjst7EvbKIh8oaT7W1iSK+
vLCbveqqT0M2iK3c4mvfclkJbgyK51plhQd/EHvtjlCM17LA5ZImJDXUtSLnaXJJl6qpD3KCtvh8
WGL8DjEbE9yh3cyttonz1B8iiGGBVn/W1QIey+B+yd8qItwQKc4bx53ecwiMhE1T5kMfh4GLBSCZ
9A9Zh/O2zJqdPrfPk+g+zUp8pApdjiAotZtpkZIckxIkxG505o2tUbWLrC9gZeVP6LEyPC70wQO5
DUrvdwstE1SCV43HPdex+hOU+Y1i6NiNB4tkMTNvDkljsG9Ok4m/ZMNGa4tH5j0sk1pQbVV01TPQ
4CzkG0QemdjO4awQ5ZSHIO5ewuHNljCJUIbGrNIAzFW8F3o1M8SzGjJ0IFMExnJrOpenqJ43rdF+
T2om862L6KaRlM+C0ZThfnWWO9Np3viPkPqSfZ04HUJNN4negvVmuPVWCEoIp37qjY5ntNR/9O5w
cupibRsIqDCYDqZhu8Ev5Gy6klmA7WzbkQypMl54a48Q6uVnNeWMLxXW86ZQVNTD+5isWQ+zJTa6
Bpsy3kfdprzwLoZDUDt+19bnFmlavbiPjQjVdqpqUmSZKNpDbUKV1Ddhabz0OL92Pd8DySQK27lu
TF9nc7dJNfuDbNniYnLH7GKJwySYIPNNZFtnmjiiM9r8Ign187gbgphVtpG8ax3RGhO9eVLqph+m
6E5LU98jI0upfjBycPMvh7ZxwfzV7S5rnY0+8N+vMvdtbgp7q08jT2IVPhXlqmM1TXCvqfZlgVvC
NoGyYymr0ndM1r54xglAixkpLCpnWZazLs2GezcJl12XIqUxy1rfxA7z1TnQ7+pqqo46gQd9xdAO
5eczcNLCJ6QAiXz22lt9ta3Wj1iSZE4wHfs3d3mZQ4UeqFzob5PHltyzvT4hXDA40VFbOFexPjpt
0wa7BMBGVAQ8hb1NS2DVzoZn1NwRv+AHBBH6dqmRGRAlXpmnC3vfKd6Q6wVVdCowHH4RTi/2bWv1
0CiHR+JculPRjlsrM4oHoAMAKp7niZddHT6CIZh4BDr9GkGfizCSgp0a46NZIkgcloDtzqIdNfst
IFruEpn1lyGUKMkb/ij+TAtx/B16eT/WzOiODoDHYqWjBhyhIcMQLDLHOZ9SZrgFxFZM/ntZZF+K
qkkvER1rnpG7QLdco1KQ0EYR+bvWD06o9NLvAoLivHayvDCW77pa3m0CuYM4z8/CfgpFN95lAE0Z
1gSXaG6vjjH3cPlban1V7EcB9KNGhg/WUDKPH+3KszRmDc3iHNJSDdiCXeHlmZ6dGayMppXe6Uik
WLyrV9PV7JNARIU+eCEVR0vnYz9H9XYqgnJv6Hdt4OD0DCb1NAfBI/pzAqvKnI5qxjEbo+lbNaGn
vi81vwrwo0XW0FzGsXukyYQVmhJnEjCId6wXgk9q+IUT+1PG8jnIRdnQdYplxkbKC1MJjepy4VmK
6NkIjSLdKc7NxcO8R88o7OCU1NVNhmA9sxn/r5nxOHF2vrvZxP0sbJAJcqbiMgrWdw7W3So+/PoZ
sjV5LjSkPa5S4NWSZDN1wXIxrKegYnGmdOyV0WAdotZyjrHDESaSyyR2PfqyGz0Hq0mMx7nO7Ayb
R3q39Ol1caaACf4S+2DD7VtZOHdSBc5hTWU9E2qxpAjX+zHFbZVouh8UeCFbu/9oeMci9QxAB4ez
6ceVYLOkd7uwNz67rODFQ3TSzoZ+4iXPYR4/WYOIvxBZpSpxTTp59+vKWExpNoOOj8sKM+tYR2QS
kia8LnhDf9SmcZv0ZvCQIcPfmt39sLaAXRXXRyxm3I1Go0NUTs1tlXYbTozpQLjzhMmk8kp7cZH3
qoMeaOl9AfV3Q37KtJ/q4Rr38fw6GPrBtgFwojwpdmvD/pxEJWq++kuRB9pzYSPeiLP5wbRa9ZQ4
0WEY9R0dLYLKxir9KQjOwlnug7n60s4oJcOUuyqKeMr1yLroDkuGSDC6pdYtLmooLrGbAROe+Tti
Lw5StROUn/yaB3gMTCPzI61lwct8dZPDTA1EGfthBnlc8T4I9XnbroqN1MndvSWi773r2Jc4QFKQ
WsJDGw8YZWpui3DrA+YB3m3xYAKfx+PoAAElm6P3GvpbJ6r5cEN+CfN8PZRpPpJxfiopFhB5mF95
fQN3JDbV782w8ROjfdOweuxGbbxLSqP13Ti0iAELQJw6Kr+JluqlEAPlXJ5+meP4aUiS96o24n28
1C8sw+utWSEKd1pOZzq5pzFgGNUZcMnYjX2i4SX+0qIr1N3qZHXdtzZX2X1UkAgH31xMAyt0pA+s
rUuvNc12G2iWtubShlSl2ri1h8nc53PQkohr5btYT9/KqMKDERfPWW7exb09nqV7kRppdjZoxWIA
lsytMWzisUIWoAuSSBlWMdO2b0G9vElsOTvOh8/RqAKMAEPjWQoHgNEVoye77udo9s9qoknUcOEm
vbEcft3NS4j0pRGHUTh3rZxgjZXc0JODO1SiryvmGFu1hn491oyj4EymuKNAQpQRRpJoz6n4KoYG
q+OafzK04YXEqRJRTMLcEWFXQJltMRmvp/LRMLvuS2kTxJkuRNtOoKt1rb5NaRqdEd5/k5qTXtMW
BnuXcmGQC2M5tqPHmCxZ4Mz7Gnk66j1L7bRFcsD1zgk2N/md1nLgHPHS2nF3fWAk20Tk+X6ZkXfX
IWvAX+9YQ2mnaWCuieUhwfdhBpt5rs1NNHLQ1V3fIN+aeCHNzWeH/5RhKFz2dQx6qaqByNw3q0vT
k2VAKEBfz6sPLOwYiFNN8MOpi4ut7FP7sTirrLdPnVFYBATzqjLS+CGJqgaqbXCq85p49jLp9wvi
6G3FyGY/pMq514rhJ4zQZ6vkTrcGrd0pPQ5v6iMAOwMhvmnvsix41TKyWsq4rr1EwFtAPcGAJ1kh
9e5pGTqxqbCQ7excdgce43ujIa4O36kXpijno7E7xTNtZ2vPEEgzxQPPqjQj37CjkrxScUG9ReZ+
Ay/gnuq6uRgLxQXxV43PRTO2A91BQMrIWe/ECb0+6+eWWVA9JDo6y/zKe7Q+GyZ8vZzvNEbBbh7D
6Yx2u/ZtLQi2brG4B9kzDInUdqgqBYjd53y3CWbgho7jyDwp+ge4keI6I9qrqRYeyiW7LakNBSvn
TxfCORRV9WYF5Dph+QC6r1cIRJ3e5SYOvmrMMj0nWYN/4qSjR+2RqbnAF7C8A5h2OudOZANJN3ZT
HeZxqRGfdK9z1HB6dvnJZi6gQcJQeXjfsazzurko7xIrvsYR2vOpOeunJUGAzsQjnKNgk7uzdsrl
6Fcg9Qgvak5lpslHFczUAUh5douYvmRjEQK1tCNGFHX11hjIYQaQe741mtCnQg1uKiR2W+IQh6qV
dZekXZp95paEpWjloYBG7LkRu5AudpmFldXODpB4QQFldVLBl4jEgViFm65l8lKq6Vwg9cShBjbU
dicX//D6Y8cG71mUdDgvGdXx8T+s2FaP5lFQjl6YuM4XlQEZjUaLgAitP3dEIeIpeKAOtC+S4MAd
0nTG7+NTG2eNX+ITO+qa6e65dsgGF1rgaciyq21Hu9iKnJvRi3gnO6ugIu1i7IrWJ36WeqewXHqU
kt2hivVrI9ZuwWj2UFI6KVJv2o4BdIHYoDt0sz2hJtOGBgc5G9UVC4fAW/XOGzMUDojU+UMt0Fhz
gnI3SU3W4GhEzraQSXQa3Ago3YSakwMPrcJnZMawJCYC8pK4fofgzHjJhQRHp7NzY3Kk8Dg0h4UX
mruWQbgXJ4jK3bPI7OUQp1DpE27kpFFfWbsSzYRsj00DQWXMCtBVMk1YzMHeuQmrvJyZguGm8iwJ
knsLpNHs5u6FpOVD3qKlFDa7MLrUk5MxU2xbueZnfUsr3Al6V2rnqhgOWdja3qxGZ2cbap1LO85W
yBTcjWY8EoVIuki1yvEYV/jFnA6HicdhrpnyiQVvVvBc1cwZehTSAzrYmPnSunEomArIT6tNe0i/
zUlL5l9WM/w6SGe2qglpi4Ki2XPkRTsqM9AfTELoO8jsyL7PfREetTUTSkPoGweFeKViyR4MN1ye
CWU/hUqfUTOn2QXTyWkqFLC31XdU2jq5srn7Jksca3g3QY3O6qLT7ecG78cei9Q0oHTEtMEYCFWG
xdxuQGJMLMy+c42vmtsxyY8+9Wr4ME0s73TNGGdNcw0UCzhMC2XeFXy/f78nXoOT/iTPYUvsSpMV
AFp1W8e/8+ctsVnaYS0q2/KDuXb3Bq2HhbAusLEXT/kMX6HECxb3vD0Tlndj39u7oelOKtH4BmuS
WCNtL8lGNlsZjg8xPfCkuEG7HCo7zzaW3n9D6siSRTdPidIfhSCiNlFd6WVqeumDAI7PuJczs1/Q
kWwOuReykPlFZibYXTSi0fLDhEXy7EbG6d9/+V9pjn/c/du6TpYNzZFY0xKlif7gjyvyVjHGd7gD
fJCU9ASzs89gkpaoZzITaSkEaBY8eGQm4ocKIsj74FpXcrjnFWg2TbZTtnbIohqNdYISOMqG7y67
832ti3dS5pKrW/JAFIo/tQaQkU+9DU2OdbW0gC87gQW1OdfBSOPLZtsMfhZlHJ0qFdqnKv+xMLP4
SLLo3rw1CwnWUKMbHy8fkYLjYnvSSBiCBALl6kwFNc6R8u28izdJUxZ3YdedBv7xGuf9m0M5SfaB
/r1v0u4OnqO2n818uYut2DP7JbnHqWBd7e6T05OqBIPeapRdph2+xZJQg2hnp7NGls7nIpe/4eIZ
f4H54cR3GQmiHoKJ+lcBRuQubjzEXGG9XnNUy2fs+dTagio3jHrqLZLfGGYe7WaXVXVwM7En4HYI
v1sLHW6j8s9B4DPoZ7aJVPfwkxQsQtLdjvp8StdysNWXfiMZUO1HDSEwIP8HaKjxkzuRTuKmZexV
lcO0w3AeW3NMUIIAbmx1Sb2mVxNhnljjK5u7ZJTKm8r0wwhrC2FD985S57Fv9eiaDeMJYM0vusvo
kYHxobEn9wlSn3eC+lef6oBfCFmRRq5QlvJERBXmx5R1AgnV6ksYym/5bI7bIU+IcFpIu4Pblewz
Yb7lUSf3jc3arJLGOWdVu+lZpjwG7NRZbwuSxAd1VpONKt16oiA4Ud34ReDaDD0mTLhLEQKdZira
LWaxBdVinInK/iDiaYaBZC1Y0OvvYWJbRzEv31ru37MmOzomB/6OmTYGodKwDCBHnWrOyzuWQAYq
gGeQlRshC4AbmPJ2dg/DiYkHQ+XSrHwtSWdE6uN86pIBqpTRv8XWMTJ4lFVa8YXE8tDFZnTWyK5q
ov4YDIa9m/qWQlZflF/ngEDDJCbzuZXl8dcd20fhaiV/6ab0/lcboyLjvS+czP91MvxHetT/i0Kv
Nb3qf9d5/TfmQ9v37z9+ZmVf/fyj5mv9o//UpEIThNhhu4i06Hul/S/Jl238QwHARM+1SlPxbv1L
8mXY/5DGKkUlSktKxzb+IPmS/1ACvSpgaf4f0lL/mT3rd3eWa5h8KmAjvPhcqazf3nnpMg62Hgfs
uSb3aehqph8lJ148X4nou9d14j4J8kSSpKMiar5jh8eDCVEBzr+4mdaiHZg5W3BCvs2QKaSLLMg2
oszvGoovMUsISsi7Ai3+ZKh+dMN+l1J+uR0KmtoqO78I8R2krvI1s0pPVf01WhSSKVOujvJugzjy
bsrLflPFUK3q7MZu/Gw7zo8mAxE9i2hrUWluykoe+0j+Taqu9QsE/ceXIldnjdNlmmgCXEG0++eX
4iIM4gtcvfMIQ+YEK+k0puCUTeLshAMleg8VYoqsB2EY39NW+JnAW8T4DkygCb/YreKXlOE8Q+nu
CyugTT7Jh7KRD31MyFT+bpuB2MZ81yhqxnOb5PvZUtM+H+PdiD6AlIrqhd1oQ0tl3UojP8oRnAUg
q9yhSaicfUdgEX661yJjZgC58dII9v4Mf7Yith+NQTzQlCLUwo1MyZ1tRa+uiaW9Ap/eRIP5MKSY
ggPBWs/OeFvO5aVqiQvJP8KRfZAe3XCGSQEil1LYd/VYZ0YH9a/tcUajK8KwS3VmdvLkNNoB4iEf
WSs916U8cp1yu6Cby8aaShwGS4RhZrKsayrkQyBxuOnWG03fZ1AROs/A/a3NKO0G90Jfft8xjddA
gUQuYLKuvKTkyLst0deGm3y2ynpYg44FKdQBYMhVhpxgcknj+rEdxoeeoGkmzmjdJn4/RjlRpzru
S+zyYVuEuMDeKlzArJOXeSSsjvl81u1iMrtz/FOboHKhNzkVy6BNUDZYdav179thb4TWvCnb0tzG
hfYtjroDGBygVEP4iWrsR0RpXyLmMWaGSrktEDpo9nPOEgMhTv683ihaUFw6Aw5llIMlhvVX6uiE
jBE3VJI+azUqsIWtvqI28nILP1ldI8lyoq9lmxChhr942xfXZOYDyRmZRqGX8SY24o9fP7PPgh9l
BQoym1NfjtYnJRA7k3JrSDbIAUT3DZLyx3kOvgeRCD2GToSYWIWnT8xr8FfspIkv0AavSB+3szv5
APB4mBz94DBIg4W+2l+Wft6VC4nNzBWKvB+Oc4YSTFvwAmpTyRKuHNhMptC3bTqeyvlmGIJjoqhd
TzE+PToNN9QQNgeWBcZZl819VIPo5svrHgAkQrpz7Qqs92CaZeuninVCI9AtmHMT7ArCMHDzLMjf
CxCSWbqdBGl9VnNNAx6UkKcJRCf6zLygezbrlGiPeFN2pe7FbUruWxrvuo6lspvchonygv7srDfq
VoQLc6F8uA3QF0o78iZNvZXkdqS1xjMefdpp/YV1wknLtddodNQG+eSzwyWC6W0pOlaAdtkxYRrX
ZEO0ESjCAxtF31JUOGQKAx2NM59lyHNRtsO2iJCihq35IOW1Qo7nkYLUe3Z2y/J8OukFujZneolL
Cg4LOchqsd8YfQPC29XUxomIPg7Fu1VHNxtAkZcNztVaFrWtNXfbWx9ZRzh2oFLYEzlZyjL5KpJP
fOaUJoPdY05VZywswALDT02xrtIlq4bCmm5Ik5mfZkHGeWKmJBnlx9aFeRelV1l0Z9IBMGFKkuvZ
x42CrUiTx4cKLPIyDF/W6GyhjyG5JFW/53psWf2cq4g1kRF9YkNQvcnzMk8E8hUATgISBQgK15iS
zexW2vxdpSzcltz5uUyOuQ2fGUjrZxkYD/bcdCzGxLitaMMqySQCHEjlLaRd7avgPI1c5jyOP3kA
1sOmPVV2zAitz4912/JKswXeq7bb6JJIqWtUJwTOwUjdtjCACOT4UaPt3PWh2mcKRUSCYpiGJ/FU
1AUsS2r6VCy2qcXZrsDEBQtzU/qhnTBRtg5tMK0rrK09/3CJanVz5w3rPpBDLf4ercA2m4nYzJZi
4jg2yChMjIm7deZEmtnPMRLnxREt3FXS4ZQrQl4aYq3ps2ZNjI4fFxH8bKT10DTGwzTViEkuunQt
KHMAO7Si2XW9etAyY9oYKfLD2GAGzB04ZXG11QiqTrk7fYKn2U5DANwWbqFtGvippBZySZ2he2rX
RO46NzkV48aLu/BmZYLIbD06/6FQ+h/02NZqc/n9rUo5RALYL/6yXF15f1BjdxWEB2llHZuuH6Zd
0jCwZEfbbFbzbc7FkyF6plPAaUPnEGfLrSMnftFREHFs8dKp6+HQBcVjXTH3iL12BTdlk5dAvm+T
cYu5Uhvxw032m9ZY+FQMhFZcXGkdq/ZeL4ynMhC3Vv7Uk4K2T2cBGH9KndBvQjRuua7/sALtSuLV
x7//2itt+q9f214hbQZ9tvV7TI4x9XUaR3xtahl20cOutZ9QzXqjHmydnOGSmHdJ0u7M1vHqyvEd
tnRqiLbK5fFAXZiuyQtNAyT/7yYfv+qYv/xGlIU5QTctiT/pz78Re0qaMOsYGSLPQ5xuHxTxpHJ8
7ev7tPmhWPl3beF1cJpnKUD+j3xoZABM/SBTdnXzvU4BJOUmivOeJy17y5uBxs3yk2Q68z8zq+7w
PPkEBR3qIxqIw6C3/gqXySL9NlElNnUJsZWSzqKnT8o9HGhltkg15kuiZ/dNXB1hTZwGZfuB1TLP
ToALFSfUyCD8mTLAocqSnTONSI8sBKv6l9qItlJdU14xGkkO55Znw+lJnyLlz4aXRIrbkn2JHLWv
I32vtNgfqeAKNeFbRcA0az/6dvibEZOzOij+fKHX8CnieXRcHrARfoMhZEPgQggoW69O7Iz8y2Xb
tPPIOpXWtCzkOav7GAAdgbCZNbzRd/tpP5EMG5LOGhjRa8ciyUvyb6CTYr/mRVJ8OFXfEZ+ylAyo
FsIx287PrRcEhB1XCD+zJYct1tTYRwyMKXV4AB5LKMGScdbgoEKaelcHlI/FwNGGget7aZgkWCB8
qdDmbSfXPrZp8KTXBB2UxbAKIQhrEAbnh2a9i/arlRtvWrJuk4nD2LLfGoNXp6x+jqvvIRTza+0E
1UZBntMCifM80naDTSAsyJDeM6v+ovODWXzsUi0DKpabjMoYKW16q7rirk+8gtvGT43qb84h8/d4
nLW6X1MI2N9ZhNhZv9ldEqsjroFkNBS48tJq0yZNxXECZoIEc1MjJSJIfAOVrRDsV+JTFOV7lgVe
EVL3Tc0VC6035PZBkF0FjmDbGt3hb46M9Xb47XYxLRtIpEkLCELjt+fSzObBkGSUIAIwH3LIXQR9
FZ+pjgaN94jJYI4TPnip9Qk9EaabznyOZkVcQYC6K4W1k43zZp6iXTZkvCrMi6jK91+f8T8aD/yf
tKuu8Vr/+3xgDwb0/QfX8mfRxd18/PH//9/6B/41FcBxunrOYYCupBVa/39CW9apgIlP1DAI/GTB
wWvkn07VFfSi81pX2Fwlgl2a9X8awYx/gGuRAncY/i0Dgud/5FTlk/35vjNtAZVfmjZ/5dP85pdS
o0qzgsWipyfBpm8aD6nLekpXkUSqSXJKAiV4bKhFnxwr+ZtD0vjdreXy0yWHJPBTUC5/ieI1Sr0Y
FlkkbGdbf/2xYwUqUHM3hgDkAhPfkhziGZ6OofEzK9iMJrBJ4/sffl/3//2U/TEJ4S+vaz4FWW1c
aJO4LtdaT48/VCkz4dlA0CYkyKr1wY2hfUDuSOxoJUlf5cuTsrn99z/yV1zmn553fibVAdQeziXI
PL8971Vl2PE01AlJ3ZIAUpB3aGLbAISWhlRa14GM4mlhrVKEH7i46A4v9ZoUHQN76lFRAN3Mi/ik
pSeWRodBuxfDu+xATiYGsacgoxd4rJD600e47IdCgfdAKbVeQhOJ27//MmRe/A93EeNsBtnrvS5/
hVH94QqyBuzKye3g74llPcnxqR2QW57a7sMGer7+dkMB1JA4SAzHnPCt33XuJqjxeNnfG93YNjO/
6HWH7/Ll5p4Z9Lg3nd7DxUiVMKAchWfBlwaBffdf7J3HkhxXkkV/pW32QQstzGZmkVqUVihgE1ZV
BELreKG+fo4niG6KbvZwPbNoNkFUZYZ4wp/79XNNXg31GlSM0x76H7X3bUF7oXyv3Kj8rwMmIh+5
aOEqDPS1S2U3NrsdVXDsle86EbYjzbRb0D/Beh7Qz/LTY86DQ9e8jA95bQjhfxN684uff0RSf5bh
EWn9ruCALtckT9PLyFJRbU8V4Zoz7W1MGeUVyt/LBdEbjjmjvqbu4VT80bEPJS+i4xYzWHt2kQKL
UZvBK9/kWheF8JZr1Ia7DvRWgulyTCQv0wKI3irPYWzy/qaZqcCbblP1MDAlGAYlqCK3Uxujf9c9
brwm6Ob6koRPCNKTDgxX5rL8tDxneRApQ52yFogZaPwNo1xtGpLrRcSXeWgEWhgJqkVA3JHF4Eu9
Zisf7c4efYmXH83t+Qyg4TDTsj4325K3oEf8NMiTopCxzIfz74GlNnFwZ9H1WZlixbYDKrJpGZ5k
lG7Yj/dyg2MjxlHZtVyijAy5fBWaGJaP+6hquUDoTjIu5LnrRbtVFRfLM25BRPX1uGeDXLXTuzy0
CfQuCKCDGS+S8tkoB+tO7oPTNlZHPG95aPBtl/rGAP735/Phj+EGkzsIdAJAzwTge/Eo/dV0UK7u
5pWLckaGnh4ba1naZDJz8lpFc79reawaom8UKyseTMdcsCfq77wYkxxks6BMsd9lsetyYx1zQ39+
hX/wxZOFF/kc2C/xZWL5+92Sl/lhGWgsP3rQkINSvBBjPfMCDLaB2bibR96PIAhkqIjhB7inP78E
85+sujYLmWsQ9vCsfp9xreeypkTJQ5JLkBVC1rZu8TfFQxu+O123U9advN45eZfZ+GNbqJY72Dte
MVxeIh6ZWPseqtzZBNmLDCMvYdNq1iVNVSypbdfv/vzCL4ny3y3dxGk6/R7g/Uye3u+eXe32iCKx
dNPn/NqN7l0upfHmvSxL1LDpnWo3DUZ6qsd4ptuG8p5ZOQxGIqQEWexkcXCYqwvTuMsVJBUGrsI+
lScQxdBIRsg61kHm7MJWIOYxMo9rB7muBRyGeWyMZH+tz1ExneGMIfaxDm3WbWXpjIC8hMluarPr
aLwrWcT+/AH88XhLsPDrB/C7vSv2lsExAnbtxusvK6wM75aVQ7YWeZOZSX6LRTCPmJQs6DGsROBg
EHsXzr/DhhVY9NdZWfwbt8V/Nq5tRjQDh0S8dNn/9t0sZmC5fpR938plOa/ZujsOXzUDWV4UMhfy
0c1WLiOy2D09+9+E8v9kL+QS7AAyCYI8/3KJv5r89MHZGie5dCNjQb5WJrus+QowWNExxoFr21Sw
//ytOO4fDjnATojgAg8rK9e09d8VeJIwSHKyBwnUj5x23G4X2wYp1jueNqobSigYGcz5aYonYMb6
uanUToIdVBxrt/s+KGXxcdiOmnnae7iFMGatOj+NhXGHLAJZ915etYQsczNs6A4B2uwc2NuK5d1k
1NYBg1iCFrbgIJv3ATufPIa2ZRdiUIQNny2Pg0E5wawago7enfdoAgVGmzNz3sogXLJw22Z2LTuc
LOamGayQKqxpzKejIjtlSb+lhHKtESjSMrCyIorX3rY0WcoYVk1m3tnDeDYIH3RnOcvz1n1KTlyc
H6YnuQVZWr1g3BNdQXHdJ3hVG+woMmdn0zpI9KtI0GDGjN6DXyUETdmuaUeGI0InFClMftWrYZRZ
jzJ1kSNsvHHcQyldy6yXuMXU8uscdbbEAbX2oJp8N3TOoeHH604/ZyaxAA9CbltW/KJRO7vS7yTU
QVS/Ja+yVzbCCftz1CxbuAY4T2InMZMYpU70LnExLFfaG5yDzWybGe4aQQJp0RXGFd0CC53V4xJd
8fwvOyWrYWkaa4eNuajBMnKfEobITKEJfyv36OClJJGVXDVlHrKUmx4RwWXrQluap1s9PJdRuAsW
SFjEBZ1GuMYCxwP58bYkzJHIyPaaS6RUs63ndGNIqFPDOAhu5QXIyJCLJYW5lQ+SK5HAKPd7einl
p20akwryphG1GPxho0f5go51zp5ZXbSB1lP2et7nMjKA2SR0Oigk3KrFlmO8sb80qbGVtyZhZwrg
DcD+2uYzL+EJVyN7n8uHySotT2uyxqfEZdlidKopOy0SzvBE5PokOJmIOcKp36XEe0mNXIjBoAij
iC9kCMi0SKhlyP/nOhONWxnGaW8t9k3A2Ex0naYy8rwB2602n5VDx0fLO4yA4ROmSfxXLd2Wfret
A6LCmbP18rE0GD3qRI3muKc9bB+PdI7zLXYOBa5Tq1wvrhN60JbEuUHKLKHj1UCO2lLGuklJy3uM
Ov5fblIjCS43J8NeNlmJPGUmyDuuzPmh52plAEsgYA7ZjqLVZWDaw94xuLk0PcU1+xKriMS7cuMz
DNkyfpf7YTJLBCxDWB6LzFiPtYWhIZPYce+LfFpH0XzuZwZ/OOwl7AGps5bAU4K2xFN0Jvnr6lWC
WTnm9Ny0rNjZhI7Zcl+HcYDCbazrPj65yMed8cPs/FU1cMRhBZBoUnEPBu3T8qFeOu5nmHxykpR/
H6z01OpHHu5hKlmxiCmnOb6W2y1cDzTH1qN4E7BOpOxelaNYLNOTTUqzC9/t6F3OhPK5c8vSMKTX
C86o/fQFjfpWvhLLm0PCQaOFfNdznPO9YjNu5G/yhIgk7XeyBsqSJB8rYTY0uMBytj5AdolMJY6W
65cIVSR1fpNcfoxiw2uPpD4OqWgi/5WfkUckgW/jbLveX7s4+oBT3liURUZW1oIx7xIfyT3KeUBW
ADkLyFdFS3Ch8xFmToR9EjfIX8sklW+W7VHCbDl8SKwuFSs/ouBV38yI+CscpuRIYPJXFkcYPqVa
nBv5QvmUH6cIgnH2qkPj+1euf5DPlQ1BxrUcRi+x5biAcCL+a4preSALseAwezeNkV6nNHJp7XPF
LiNL+cyIM5xmm8S03hA3852yRKFLfCNejF2GdjZsJJySwwObHnmCENQ/B7qxI4Ex3cnjlVHJfiVr
iJwLbKa2nHPUctateKP66SzvR5blkKckD3cw210UzrSW9w9Ze6R+vpPnPgaMM4T2Mix1SPly4pQH
q8235sJZlc4+swJ+jQGhd5BkgrVApSNcgzNOqPZYTSlBd3LqWT1l0FxOQLw0ef/y8jpkeb/sHXnG
oYgFQV7ORBglMaEcV/HpO01hdpL1TR6F/Iw8ZLkUzIX262udty6naNnrDcWxZ+AI5FPOYmoFnOYY
ll4ybo7KRvjJAiKnAFnp5BvkuJSy3PpUQuX5l0Bb5nmNMe4+538ylC8RzF/KL/5flB+5BGr/Or1I
Px4okY+38m8P2Eu85wnFqH9kGuV3f2Qa/Z/IX9nmBRzlkiL8e6LRM1EmWdDtXEsM6j2fJOCPRGPw
EwllhC2cY3TDhH/3j0Sj9xOd/E4QEEvrlDFg9v0F4pQoa3+XJHL5fB9iH6lLnXOTSKd+nWbTLBTR
QwMTDX1dc9TL7CXAPii2++GKT2uQxyAVCgq0zZ1r23usBgVnoBPvORUuDjgPOjH01jLr7IdlY7YY
k3clna5Biy1vuLg7U28OcaFV901R7roBzONUWHcZoKWNo2zSPF327QK2ao0FFUKo6que/dt10I64
sDz31dCrg8pR7UzLiOQF5d9gtNGRLoxVjY3JPory8bqzxit/6uttODA94jxi+Qpij0XJnSGwoVYK
K66r7kNEZQufnQw0mkYGQlZckrS1kzbtwYjidz2g+oNAlnvQdb4vpK+unvzDgtxw5ZrDyAZel6de
X2DFtf5nr9bqLb1Zn9wJpmY5Ah12Kwj+taPTR1RBgkpC+megHVG6oU3o8qnNQG25NCIq1tTi9Xh0
WeyJLueifu4M+z3WhomGk/ZTgM3HJhpwMCk1rD+9uyKINVwtD5mOXsWLui/RjNChMYDiEwRpCU3a
8hIXQ0/2mRHeRsFyMiFXkYibYPW11dHOKdv79fLZmFttjQ0uewtFf6/T2g2Fu+vapaLX6wABFgrl
QWKSk6EUilycfiJMFzjEg7rKM0Vvnhalu7hi1WuWMdksy02bBNYxSAoKTg2RYGX0e/Rp2lXnArcO
q/SIgITcSQCgaPbsZK/Ug8PZY1to0SmovTsPQ0Ci2wwZSjCvo+DT6OJANasBxsFUfzZLhSO5UZ/m
wjee9G1RNU91aZvbojPkhavz4rXtoaRfcx33fBSsRW2t6D7YBj0N5Z47Jvul9N+taKyuO42+K6uq
Jfs6nejfvZIar+UiJYVaZR0XIaL1wUSbMeAj6GNxIdngZDv54AT9mdGREXU18wuyWH8TpeYjhR/F
TJlfW0quHjb3Z0V8uOo8WkFte+z3bRShwI2uEjlHZQO1VGq1W6hNIRIY3AmcoNxW/jivDfJP22XJ
NGYINES6VvHOI6DA7ROjDeYQAC0TnVfptvS1MlIvD2gysNHCX4t2RrvmEXPjPr6rZuarg4u5POmn
8nrM6zvVhFeV7aTit5qukJYAJnD5aUXbWQz6cdadhuf+cnlinVmfVeCEt5cnqRK4LCVKptUUYIyF
x4S/TlOeuLZbus5gdGo/ly7q3sGYaCSkA5IkogblpWoPqKjtjUHf1QY1NDYXCPMmsym4jeRbpuj0
nFzvtlnqr3T5A8igvfUcJzX4DRoUdBWr75MyYq1aj6r6qNCGkiiGzNIz7roo/MCfoj/WwbEAdb6p
9HQgzRPl6NHSLRIyTk4LvpzJBDQucqq9l2AzKH9noMoHG4TlmaPMYAu+gkbLwEuwLEXRZC0aHGKa
VddpqO690Be+k4GEsMRG1sfJg3hG6w5h7MLmxK7Y0QKdBF41Xr3YdOnuDS1/1KMKTYGMv6kGFxU7
pJsinZ51+AaPmKahH3eMpyJGxtW0XUXzXIlE39h2U9YeQI4XmK+cehnJrl+zeOjZA8ZFME4YQj2F
d4QljNZSBzU+yUAth/0gIOlLj9QU4sXZt8Zmxm53bQ3gPi/rAW5CDdVp29xcpgdktWM/40YWRA1H
1e7LyH1ttBThBv4GwGoAfp0Wb3loS9SMWTn5m9qf73I9u9VSwHNNCELezNPPl+FQt+VDb0bN2RpQ
es8kwDR3Ams/8hblWtHhfwMB+PVyuUtmPPcV9IbECaYH5OveaqJMx9Tk7bhuVa3aNmW/saxjmqym
iSPBZcDPSBYJGtM7VePkaMsyybIfb7WuQKtlFwHOS9+0oaMHMXATFOu3QTHcDDGTqwSPyKdOWGDL
Y6WJM9nb7vwQaAqWgbw3zGMI4jC9MVNjk8ykaoJ4OhSV+6CWJD7GbnENoRmafBVfJU4/wr4Jc9Ro
7hU0HMAig/dyeRIl8IXRwcd2dKodXnT2ZnGX4+UiPPImq2iA3JT1nrHtVVmvDNtcdtoEJaOYFTEn
Y4P+Kx7fUB3TIog2XlAfulzLWXvBeYxjbe2wwz1XBTY4tHxOWxSi8REMworYdj5FEMLXEHjhlFjV
IOzEHaOiXUVLmd82rvaWKjDUl7Gl4SdowJZZ9R1NmIkWGUhNVAxukpHNUmrOtb2ONBwvLzfmF02y
dyvWgyjSFhIONq8nh0Jt6acwIelItkCjlxMRFW5l/Ho473sfvHaszy0KlcjZFwUVTAUHr7Xtne4M
JemWpTk4bbSOC34lom93a+E/tKopLxyKCCS132VgZIWGyTJBV3Xq72mobjbKNm9pp/BQY6VqW8VO
uwHUYZErUDRVDpid917wBctXCO/4Cm6s1j73NdrBQCcHszj2dWn51rH3yRO5TYRms2iavYe7xWUW
9TZViSnek6Qv9m5TlmTGMeuOvBmoWocvdoeuNy1JxMh2UBjGl7DMP5mLNCku8bcx7HBU5ODBABlJ
BhWsdt2xJpzf9ZwJaHD3yo2BxKNyWAij1Ag3NrpRhb21YbO8eWH089JQHhjNGdaD4YjUVYX7dtxV
hX4PqUod6NpfMMCgcd3I8209Zss6d8KPqUDaseBSsLM15JiYUNO2yOmNVr8DYNO7xSnoKG4iGD8j
OY8qFNSd7u2VQzolNaMdvnHEL2NExssvX2gf/ZoYWUDDFJFBVHsMNOdTNGbx9WgP4yqO0kM9hzkH
eV6Bi580uSI0m1cpDW94iLT7XqR3pmxxg+wD2UwiEBB+MMd3rWdx+HKZKHUXQ56kA7wY4aHg9QYj
xp0eXFbeUIOAYWr1AeN771j4V+VU2dA7wmIVN9lHZw0u8cTykhmReV+6wWMJaIUeaMICSkN7+riv
YiMnNJB+FNuP0WPLH62OLqmmPaqpwAdK/ksgIzxNrE2ukGKmkQn6SAPgwgb8AtLMPS6yogIWYF3D
uC0oNPrl+vShHLz16MW7pZ04IdPFxO8vK6u3VnYSadQh2C9thZ2FN3yN5prnULOHTxHzJwImMtmF
vzEn65Zm8pZOyJbGHXsMWKddc+3brFRBO2SrznJvAHKPyHt4EY1Ebnr8VRswSzBsywVPVkLeQOy1
H9P8ParY1RwEm5itVAhp/WeYlnxD8tCZHRTVuimANU6f67bHqCwqtHUyG/MhT4aPy3/CMCxYbLwC
6z7dNlzD4NvJVdLGKEljCAYtv2HIZIzaeQMpQFsPQYpEdPoSl0V1HoPxGFn2F6y5z62JSYHm5fdB
yOO7xMT5LsdEel9hF0NKqZhx8fI4a9RAKC9vAnnStEMT++rKJorTGPdq30W4h10tYXcA01SsF+W5
tFGhJUqbsiBrnKxsy+EA4lnkJtzRPmtzR9ux56wdm7T64PhIpOV2O6vgng3p7yKmKZqrCkHysXWP
UFX5tkh7dTG6JE97B/8TraLWo47vHRcHTVhqGt3qL3SZTg9pb7z4AfDveXTxUzC45ii0advFzGFN
wtu4aTNI3eNS/+xUBkXaqZJmjnkN4LEEJCD6z8YrIBsMEGss/TinyI5U3/ScxSRsadyB3GLeJxs9
W/DQxE18caYHwKxRkpqbfpAZPsiixlRMzoSbY3tDI7u9D5zxaYQ9ua4bwqrcp81M7z9nfUtWT0vO
S+8+zqGHsC8a9priOKTbNA8kmcow0/Cbg14D48oB2wU514HTIYHsgB2OPwIKiwkpPZqwNYsd2I+Q
x3G6cUn3SjzfjuMq7OXQFTX6ps4lRCeicXydXDGDxk/b+2SBvIv9FVYJcvEFRC0jjNuDJ4epSMO7
CPLdIdXqK7pR552t6sehdNytZTglGTCWJyXdX4T+Z72uN4PRi8EDwxqQTTPRPJblBEm09Vr0RlCv
zlR3wLU82M7uSO/aSGM4XoFnt4pxfLizwAmd3XH6uQ5SAluTXhijZ42cnKw+hdjlMRq1FQyF4ES1
FMlf4vhX+NB0nFsyazfW2KEXPaJir6ntVZmjiIDXNdwUc3ODZBlxiJvgbe+U7X0Ge3aZCigSbt5f
uyNNaywla+WxXvbN9FpW6s7BSBK3F+I+OCsYcA5MOYach9WDeqs6vYL1nAMG8rzHHvjrrqq6kaik
+BRZExPPr0hETsmt7bFX1G7JTU/GqQ1dNN+eT4JR9mbLmbWdVmPuHimaLtwahuTYPUU+03bsmi8d
nel7ilw0AwWov72++JY5nKl0Tt0QHYp2N+A3uTfr6bgoICB1QTAwmP39nAMIigrgQvYcvV+WmrGd
rsnC95A5mXZ9oeG6NjlIGhH67ReBXg3hW2PYQAZdb6RB26amBXC/QDlwWS1ni7aCgRbKq3Jwj37B
ezR9/3ogeGdLGK7yBvEo7TVwbUWVnwIAhBxFZ7RmkR3NjQEvHyS0mT5+ntO+RQsMrsGsxvzYpujb
fQNzOG/AvBNgbA9UyKHtZkm/OVGynDJNQ7uaqENlQVawh4piiWe86BaJYJ12yYc4MO4GuMJMGz6V
vvP2oDRCiNziwOOhVLfUt4FOGmKMxt4FOLq1jNPLYKUO4++iRGOhxAByUsBBLwfNy9xSuS+9YSY0
V1b/A4ZD8LEZs04R0d901FOmmSlR7Kxr11hh2mQW5vc4kUAxcE5ObukwUid/79EiCfYLFYnsHdiT
kPpgHYFgD7hx/roM9IqkJu1ffppf971YjAQuVfI6DbbebOzYBBD7Ozlu0pzLlgW6il8DqQrje2uB
7WT5NLJiPgRd5zVsAb7Mro+dulxrnNFLS66CSjg7MkCTbTEN+j5tHqVJzSrz9oDv6Wu/1NccTijU
k71ugvEhTc1pnXaAcouWSI/GWSo+8IYD0gmV395lNpi8y0reDn62zpT9raYV/DupIPS1/VKbz0NA
eE4PKap/kj64BqhVIgfX1IVbV0+cswiXt03EECSqH2J6ReKu3YQCQMsWTmeDAn+cIftMGzQRjdfe
K7Fygtb11NkkUVKHbFnXOox+rcO9zL9NvLHbAvIoKuJ32Y0vq5uy5rVupN46qjh+eOCSzZw9wHGI
X5yFHdH3KufN7QrecI8e/bJKJrR9mX4+n0vN+XnhRFOWvB5bWQcYgWzzsoeHTblycg8vRcJpnhfE
REsInUZX0RxDuwidLpcVFT7y7cANrL9HOXg9XeVduFGBBa5RAh+vu9Esw6MtySt35PNvO0k+0P7N
kbOm10PyIuQiBncNWh3yVHG0RpsYs35XC1GloitilfWus9LbqifUGd8uj6TqyPJl86MRMtOjKsCb
4TWeibFAKhquu4lr+zHCReTSs0ij9sfIksSvq0M6sxLjhLvHxTLdXlaK1lNv5ryb2UjvLnkWtgHW
NjKKfs0txEP5aaxb6u1gX5FWk+2xARVPXVpB6KjWDS5WiQs4KBr7XDgL75e5xpHM3jD/mVbfglEL
jzq5NAN4YRA03xZghgzSnS10w2SCZXnhHaJWjoSAmJuFg3xreLPBxlECBIUVZZ8n0gEJu5Mqqm9K
eIoxYMUJSpxXdN3KmaBK02dug2D0hMWoZVAZPeEzOkJqLIXZWAJvTMLxNcMbA6JjLWzHFsgjgN8e
5GMflC/TUhZrDxgkbhb7SOiQbD0Uak7aRNNKgRcZTj/HuiDbWQpZEnbvwRDWJDWX+gbI1DNHqmuz
UfAoU2ME8YmKuZI0JqxL0kNCsAyEZdkJ1dISviVSBVwzDVq3qgZqWs48WnLaV1hqPoOHT5i6KRt+
+TPtthp1WJ+8FvkgzdeOuvA1KyFt+iA3R9CbhjA4PYFxGgmzYHrqhNIZg+sk40e6N8XtS3upwXni
7rKzqYyEYcAKje+QP6q3FgCoCwg0TQ62cEFxUwAML6xQMhOFsENnIKL0RXbr3IQr2gAYTYU0Wicw
Rwvgo72NJMYUHmkMmFQbn3rhlDYAS0chlzrWjgG7SfsY9F/QeqtaQOnZs249w+s/xQBQHSGhhiBR
FWhU+pK/pkUcrFnTP9sNTtl5+xoKTTUDq1qBV53ArPId92lZ341oiSZj+QTVm4gbNzutp6EuIcxr
oa2Zs/EBte0Kzf+8TfT0i0C9Ka82N5XwXmPAr4ADT1as3dC89JgKGbYEERuBijXjRCetNdIw1njv
IHNo62Ttd+YnD8xs6JcPEZjfFfHwcQBEaxM8gCjA1RHi6Ao8ZZiOm2pMTsobPkdxv18a957F+sWg
A4jejfGouvHlhhMLeoH+a1Fr90XsV9tBCLm4S1w3rkNpv8PEaXieSgI1T6i6zaQgOAWHAdwu9XzS
eG1DdiOJoX5+Aoc/0O/iptKVQd4JbC8ZsrMZW69G4g/HNEUQTdMWGfjqNvArcxUA/yXMvI+S8dmN
vI8akT7H9BPR8LXBMxvRvpbbxkkfrEbFq4Bl3dXIQYzAhjEVIHcFfhjcAz7rHkE3Zh8b07bvTKQ6
KchiFZn7pMqfait5a/XxNhS2MS4Am1Rox5Zwj2mAOReAkBNZb0mQNQRFdPMILXkAm1wSHGJuCUkZ
yK+3sYSuHIBZho3tHQfAy6kQmD1QzAt9H8de6MxkxlZtMZr4fRUv0JbfLSE594J0Bu08pxwuOgyg
KVWNV6iQVXVrluV8LPvlg/1t2IEsfHJ0dAPpjT3hphWaHtTgwup5FjS4ZiUHyHTa9HG00BXULldw
3Xdpp6CgNRn9KW0NpDqGgZ/YcKsxsYVy+row1bHhg23tCuXaFt61zWawHmtClgAYduT6bzZttIlQ
smdw2Rz2HVYSixAR5LsmTO1RQdce6ZgARgNxW4He9umEI3+8qt3oiz4ZDt3U4N3w+j1EOe3f5Y2Z
4/nQQm/FHzgjBgPxHUTd3STMb/p90ctCAQ/BgZN03LFqIvVU3r4WYjhN1sGtDkS8uODEH+m/IWkV
0yALMs9+gYRx9gGQ160NCn1IIZOmcUIbWPzmC698AVxOXeA+4m091xww7xBcH8sJynksvHNdwOdC
QC+Fhd4DRbeFju6DSa+Fl+4ATp8Fp94ydoWofvmDIZR1vYW3Hgh4PaOJxQPkto2TXPvUgnhCt+vi
l05DFGehOvzka2+K3fWlMtTBWjzygw1Reqi5d9WQbsD22fsuoEnesJP8Nu2Sz+nCoukJhioMPtkg
5BthyYcdVPn+ayaM+cYJOz4mvo2FP58kFsKA2V8HwqZ3gNSTC/2IOf8yAGwQ9l3jv4bCtGenPQcz
HqekXIytaVILkM7awOVg4BNdYiZhTPWdVniYuCAA3I8zLtmL0b/lBvqmavjGBlnuBps6AT4uyPmp
CkBh58zgAqVZ2SIjni1QOJLUIDLdaHrp7DJJzGt6xzkjIeOR6/QjYzhfxRRZxkv2saVBHX9GA6Ri
GjvL9lK1uVSwmCDB1p6WhzorqZmobG9IYWzmdI7bYv49ADdSYrSINrdO64JDJDWkOaDJe7TWg4v7
szOSuTbku8eC45h1HA3lXNXzDY2y6EIEQRTPKWYr+gSChGS6sSFLtFYmx9xJ74xdHevHkONWINFr
aBQMbJ923p3u5fPTYlRvi8s5YnCW9JouURKcYbYr/C+VhS6GUpFxU0kaNInyDOB9/FGaRbj9VSn7
n3ReWH+sCVvSiQgFh2UOMfLvasIBiNcxSjhBXtL0hezYYanREpyRiXW1HSDapxLpy/eEROHULHVj
PZLZYkhegkeomQCGJDmIJkTVnb31rHHnLi5V1WQCMmTRcB9aR9PAeMuwR+q9TU7+JeekGXypaJRd
j7rG5qiiZz0mo/Dnd/gHsaxrOCbNr7bj0QkKgMP8bdUbLKfLiR8g2uXk27QKmzOPE6JhUZEYvyqp
p1wgs2N372NhDCgtkMxuvo4airbpmD0UgwOiJz/0Nql8DYrGn1+iI6LYXwuaQY3pAXndSyNS4P++
XbUYqEHNrglPVKo5cQ21v2rvwAfpJzh+aI7ZiSPO5VAw5oqOPqhBSUtVJlVW8HI5C1QsHuTlo1MU
JbSsw9+5S42CJ5vo3yrqVzf+k05W6pD69V0W/sxRnTegNV8Qyp+c2T0S81AkMZtoW2RodcAwY4Jj
4c4x5kW29pz5zZ5s71yMYbwxstQ5exg1xo5zDAavul2Sj0sVbQ6YYz5qI5Tf2OqdnZEl3rZQAgmw
mZOgSWaFMyuPeW3HWfpdgfv/+pWnuf76X//xUamyb+eHr1FSlb/WoJgiNfnXApbHt6Ts/7ZVXf/W
J6r7w2/+kK+YP2GU5lMb8hCPS8/b3/UrroV+RRo4Tc93kH441j/0K4hUUKOjXUHYApbX569+NMph
fM60A/TmODq2jobxV/QropH5zSRBPUObgg2DTzrV/tA4DUO2LgiNDRrl4C+M4N8imCuqxITZPybz
1lYPFAnwzlKfVFigG1WPi51T3q0ObYpyl7ls5N5m7HDovh/I7SsWNTcnd9mAVZuRmjkbFdoUAt31
UCZPtakeVAs9ghJertPYpaYrSBhfZsSnvpc/GdFZLdSLs3rvesOa6v1Xl49L+PcgHx4AK+yA0mwC
1MIhtjNTUOwmF8zbgrBA5B+o3Gy4pNmgPbLYYKeKlxNFSj+HcUFTRmtVe2VFZ0urX5d+uNZdaKNK
24W2sdPBdPvp8lySpsIbjhY59zly7ZuBA5CbLLdQvAorgY83nDS329vUtktzvL0Mor802/533aj/
8qfkuz6qeoZCEvfdf//nL9+9eevffvOH7aWx8159ldHfqbz/oYOSn/zf/uUvoq1/M5d8NsB/PZWe
4q9/278V78nbr2eR/M4vk8iwfkL/70GT8uhoDOjH+/skAjTlG5aNPEhHIcZEYn79EIFZ+KICrGKm
0JIILZ2x/2MSMfVc3Aj5b6Zv0/jn/ZVJxIT+7Sziqpg7YAcM0zLhD1xm2a+aI2I/9y3CzfskpWbu
pdkrWXj64zxC/n44YYXOLoGtWWO/hHF2in0imYEOvww5op5/TLV5ZaYNpNNggZBHun8iwVahZNKw
UEEQPr0183Llh9BoNQfri7j+UsSEhZVdk8n0Ubkv7esUuoBQA2cdN8FDapbVPi/iXcnMOIRN154C
TW9PnvzjH3+Mh3HaOCHH1cgIfvmR7z8HHPZQN/WaTBH5orl68qz4tq0SbUczldSOQ06M1KMAVDdF
d7r8+uUf5I45HGZ1vm3wYD6YEO+RmHUFZKEFxXBLoz4cyfl0+UcAHuEUT+3nZgre03mX1J/CmELr
pHt3pUOf/Yjk5aTsIVw3bvLRmDY1Cn+ra6+lmbdsik28KZI2IbWwhNUpo7QN5LgYDybJK4S+aS7H
Kc5RNnNVU8ZpQAI6HS7/evlHRp1YL1nIFBYK585tMUnWo3Lrq2C66etrp8p/hmlfHVxdGZhu7eO0
13dxZj3SI0cFsF1ecUbwbrR4AO6MQVukk8HimGriTlHRETHXSIHwr02pcKU3bhfAkajaF0uF6T3i
/YPuVDANOaF5ISf4Kmr3rlyEtYBYIAP4FlvogQZ17yRlhYdTUtETwQE31mE761VMAwEG8B4cpt6O
HSrVHR7W/doKSutJDdClW6zne3dJwVvmr41FGsh3Z/+20nVnP3XeLUzz+8Se3T0CDpI9BRnxIdIx
9R4zlEKZ+Zgt4euAp8shXgL6tcjH4Y31KYNGsvdTg4waNt9pq5WbLBoLgiWMqE0r5og01c/C3T95
c4GRRhpDtLa9LUfub51q7Ova3AwudCGzKr5AZhixElF7L1BXDgyjF43rCL3unr4Z99rjqEmHDB58
Qz+HmBrBases89hgnIsUijpX3DqkTtqnwNDr86AGsJ2N/eQ3VXelWSQiKTqn75YZfyCFQuyjaTQZ
sKCcvIDmVGU+4wTxPhpTdGvN9Wrs+mHbxfo7IPbbdOiKbRB/uIvRkQ7NEY7pFv4/Ha0yvqMXm/t0
muIX+saua8zcEO9lyAwGpCul9ta7KT4gzQiayuUxWz7ooCJ+LouBxjLDeXBTPM5LjOHWPe4BceSS
Mjd5s+0waIfSK59R/uNyDE33GapmTrUWlxdV9zc1++62pecbDIuLSq12wdIt5qaDZYR4iVRo3MY4
EdicLrE/XAXxUh8NPjOtsivf69A0kL50ilodipHPBIJrr/vUPBo1TXhp4+8x3dAOmVu32OuY39rA
3FWKdCNiR/NGR1NjJwQHQ9rFezWEKRZi/W2J9IbPRBboWxkFXnglhyX8OfJI1sCg/ZRyiLEms7wu
JsTmmcbBM7HmBx9WJUJLj2rBpO983ecEBATYKuz+Cun/e6Pf+ySDzold6AdyKYfY/B/2zmPLbmPL
tv/y+tBAwAXQeI13vM9z0jHJDkYmyYT3Hl//ZqSkuiTrXmmoXdWhJCrNgQvs2HutueL6EDSXAawz
qQHGcXbpWaYd4043DgFJDYuYN8WyIX7B95HLmrloT3NBJqKdNMCLQDKTfUDWJukIq7Er6WqHd5qG
5LLJBAo/ugfcMemXSc9zYKUa6R2NZ2+IEUGZ4A2IZoX3bOtkvOi5h5hlnOzV0GdkGhRZvkI+eXHt
uVgaFCJsXeVlTjbeVXcBSPcsLawjSc+eDJdlJ6bHPIMZ6GBHGXR26Bbal0lDC4HM7MJg+6vuxNrB
ocVIrhq61bnV2G1EurJ5P9VEOLoj/W2wHxs/YqsuRi5Rxn6jG4F2wuAZl9BEaZEktb/PS+3khMo5
V4HGn2kPVH1nXsUUToCz9mNlY61pneLstZa+mbMQnVhlIUyunXvDtLdT0x9KH7h6mJtKx2TrZKul
Ar9QLZdaR9DNqFJ3qy4AIy/DJ/pzoEW7mX6kEMGhjuMdMpNBWvqdDXl3k4zalWzsWzg0yQ6L4042
AM8txykvYO1Oc6+Vt8LptrVX9guHvu0WHNv3YWTC7Jprx+f8l6MXQbfVJ/iGRrVBimKunJ7L4ROv
eMUNHCEHQn6YDMZ3XnP91ryf8RNeNeFtC1SPW7MzGefQD5Pklh4KyxmXo0sWkGFq5If4JIFLRQQa
bEl/rwt2SekSxxBwJ3eTYB9fkBIxpHOwMeqmPqYzne/cp20RBDGQejMAuDsfemklKwcw1BpavrM1
KxBr+Qz1y2OA6oN9A1RHcpBMGSY12q3QR3s5xNpdQDm0N8wJmkLSPeJLo2mkBr228D1ePe2C6bG3
mwoPBIF/jueadomX9IiKCW1zBvekqDWl/j5UdX+WuUHIgWuMlOMqE6aKLk7BLMR134KULIoWmVLs
3neG7e57C/jtSHzwNowaa2GCkrUx42QxN5VppJyBHEiPEFW1L3sbrFs9fybpctoGTWKdpUOoD3Se
jT4WzEatdqOhBicAIUePPA9P/TgjOZPWsxyMaol1vVrYWvAksnnXBcI5I9qfyY9o7hX0bx0V8YzO
uD6kerGMgzQ65dxuTS5fBSvCTopHpkyLWlrdc4Au6A4e0wNq80+mX1u3MButhSOnd9upjA20sHAR
0Q47WX6DPkwyiMmGx7QHC1XEvF/rCEZdbp97N9OfGmkMrI55uDSIwFirnLo+z8EajTRcWK1TRrl6
2ZSKS/6cTMWwjikdNvjXQG2iidHT6GbkEUYrlxXRaJgo6VpAnHxM16cr9sS7XjSI3UuE9wGwvpRQ
xQIiVOfx6h1HGyfrRMjwQPKMJaIKga8fracpdhatUWc75E270u72nWOO27Z6s50QMLdnv9p2IQ+G
6R8RT2QQRhp7C/FwazH0PYyqnOrVH6OQzBEyew43stCeIPi3zLPEUB/KwuvRk5Sg5+fZPkydax9K
rU4xYOdQJL2oPATopA5x6xJ8aK4sqhK8beP3flLJg2nFDMQVy0GQmyM0L1m22s2CD7z8+OWoBCA6
uPl4DszhSVM+sjKTqOW0os8PH39Erpkf4IyfeunAVFL/lTLVZyKQ23Q1vYCVtbnPEka7Ea1Skt6a
CDuB+kPQ9rKY7KENNKjkOvNcC1LHFjib3F2EHtNK3fzgJu5dGzNmVBnaMi8uYdfewVHKGMTxB9HF
nwFjvAUqPRY1/eNHREcflAl30MJQQsKinFtm5WrQa+SLrqsOVQ+ug4eIBv9cX6IBKZJjjM9BRlRP
XkVvWgEPfUytVVylBjYm88Fre6ZTCRkJmDaNJQhXcoDcb2EwnnpeoquYPGE0aPnu479EiZtrwPcl
0/h94G5ZcqM/VzEjRC2m3ZmUnxpkYQtLuBF0j07pyRjHqDarYX8RNlJDouDepFKf+MX4pfIBug86
rdiPnN1s6ItVZADLNQNrIRm0aBNNMzy9xrKZSC/0fAfBObQQV3MuVcZp6kw+xDiKYkWFg7AwbdtF
q8dnvaaFnQ2s/VRV699FmkXhgTTRtnaVTuu4nfd0Qr0tKTiHhhnbEa52M8psbRWs5FWvm/tgvqs6
/C29ZqFEoEiHwPmetnlzl/bxk963lKJ4/9bU09vB2zq5MV6NODiDL+7XE8HjoqnGq3xvibZdGbP9
WJUFHEGbJDiXqdvmQ3MYzcEFrCXTJRr/YFHKtebP6I+w5hC5sgTOQ21dQqAsc+Pe7fpxybLHM0Oy
gkBw0dKWCwdOQlyaMEKmt49vSHTCpA1rPOtGEC7WOHhZ4xFm9IX2xfCyV7O0YBI6clcTi8y+CHhq
PcKD1InZwDFsLNcJ74d1PPcPhUEjomXxFV67tsnO6gQo4rIH30pCyTZzsXVXktEk+R0OzhQNBWLU
EVhnuXtP9XJ4YyFhaEEOhqSrb5KDHAjp0CZilnMSChgAP9YmMNda1izNGb+ght2IKZKs3rZRkiNt
6wsit8mwvlTRNC8BCrNwjfYuTjoXyllzSg3Y4p46VbZBCRYoj348EW7FxZtPH94kJzyB0WmWzsSw
alZyTjsEkcKz4uvFPjOSC9VtsRqHr+pEgT8xYLnE79SNO9KzGCZkJC0Dp8BiCTCyC1QWmlmYWDh0
kk1xE6bq7h3Ip1qjmKibV4C5lNym+svi4+sM4h6Ht9Z0tgL5ASZh+tBz0jQr36jOM5PttZPIzVxp
aNiIcEA2uW6H4psTujAvbMztCUEIUw3z1xpqtnM8NrWGQdNrE5LV6d7Xmfa9qvVnq2KNLDOK64FI
ATrbl6ljFZEYMCqR2RiRBlKWMvcVfyQnOdCZGs/jqc7jd1KY3j++GM/XbXLuKv4C8mVMLMO6QG9J
EBISiQmVujjHqBEJmoOPmZWoF0xqM+1NT7nQsbp4LIsMYJFak3fCdem4jXpmNEH7WKGi/shDT/NP
2Azk3osLWM9OdGj6Z0tvADMTwPXPW1r/Iw2QNG3/c9PrTwPkjy0vh+/4s28sfjMsVDquTYvKBrxO
N2z43rT/9/9ojvjNkkA4HaT/NL2k6ob92fKyfwOAY9INcxUoxFGDpz9bXvZv+BOBdrquzdyGMu6f
tLwoJH9uedmesEHcQH7jE5ow4H6hpeQJGQTSmbE4QUIZC/2oYBKdPh17LzsrIkwwxAfFMkB1ioZ2
ouU6IK0WKJHkJQ21TzmzKypGPXknwHSlYi7H+jCbwBeAPqBnWLP3X9FuYYnjy/hhNlb3Clx4hd6J
iD19ImoEz/XkWTtl2m4Bq0sAD9M0HY2BfXJSoZ5GcDnCohL6VRFc3EZe1D/VZ4ZD2QWoScB40P/x
rRs7wQ8WExj8CzrQiwuSIM+7I8r9hROJq+2Ao8KPbMB3+ABeBV8V6EPRYhSGQdHO1HlQBAOs2IrS
o2gMBp5jjycx6ugAQYTiEynjmvou9GC/A4r4NArK5WGwVt9tAiDAALFJvGlrisvABoRE0Y36qyJo
12bIiqu+JoQg5Yn5yFZiMWs0xY03Rb5wQ044NCYfF4CSGKLqPYagg10KC2gIhqDTzlqvDk+hfhSy
Ql2BOEmJRwMPzcdNN3neP/pcxYmhaWD9/vmMDriB5l6UlRqmwlFRHXAXnhW4pJofBxY5hcZSgAE9
Hr+20ABmwFpohZBRCiKJ0FPVXFscoy5GfC+BWY7VVEEl1A2iDhfmFWX0u50RQsqp9j3QA+AsxhCo
vDB2NeAEReISIITUGUg7/ah+9AfCTHEmUGhUXC0oQwqLolBcAjRWkGKkhBagPmg4cYY4fHUF1SlQ
PnJ12RREQhng1YVQF6jR4Yjg0Vd4C73Sr2ONOIhbWF00ScltBC2V+0HxQ1LAGupgGeUgOEkPHz+G
dzM17Fp9+zhABcitnbqhB6zqkXI2ac/s5z9wFerL1EURYAoD5ytNlY0NU00dr3LRM1BcS9S2qYS1
wSkb4AjUjDjMhufNrzYK/VM5+irQLnoBxKFPzgWmK4U7axJYAgDbHPy8UlskAPs5wpEHRlR0oDg7
6nb7OHKIE4kP+kHxaXy47wCnFeRjqKZtDtxnBEai+BiKQ6B4JgrmprgZAz0lVKgSGIZRQH/qm9UX
9bWKf6JuE3VtwSV0+BuQ+6tzrggZil6k7pQs1q85X6kwDArH4Jq8h0AYyNQ+OzO9l7S9KpiHouMw
E/u4HuokK8wIXdQ1EXP4RWostvAmyuSsyG8fn9Dt115P387rHoGF7ZJoxEc30A0NjiPll+9PqC/L
Zdv1RxK6kaxp4as6LQpHpa6m+lBDyQmEH6HoThUfSl0HdfWkTaAQRUBwShl8KVSHAuXpMjqoE6MO
WIFUsjA+qMNU+J3JcC7qJGOOOChcmgo+Iw0NK/d3dSQxv7AGGKE+YRzW675OX7tpvmqeicFjelao
OTnwGBogXLWeB+C+SKNXrQK20aTv9AVuRPtW/Yg/pH9UqAmq+Q+KmPpOhWZS+Bz1T0qrtbA/tSPj
8Ni6KBySZk9HDTeleqrUmVA3SAaTRf30j8vCk/ZB0fCTs6L7KEiSgjUoiga+3K1ksXFZgw5l2W4t
D/5zsBc8UrHLh2ZvVPrTanaT14KPlwWgNJyl1QCMMuNzwJOoCCiKlaKYnFBI1J36gfjjuXZTlWP+
MIHAiSjb8/Qr/sRlQHDpn3QhjQVuRM2bcV4VHKJhdTO5gXU+M4MRmVAq8VxZrNsKwvGBsWBBUS8L
RXOquIe7wFyG/rRsWSONBlgHly1UCzjkCAUvqkcAnrjzCQpZl7e08jd44naKCaUYSgrL5IVI5LhH
GSws1YErSMjY1qvQvCkshfoyp5qfEa3Qd5uf1S9Q4DOFocjsu8nKyIoc6P1g2UyzV7DiF/VT6jI7
VLjCOx50A/5JFyRnddgK/BT21kuV9o9Fmp1Fbm7bvkAaZl0UooQ4updeG78Kfrw6HVYQvls5a2pv
7pBkHksA8Mq1Mh+nUb5UYjgmQHbUGUq8HU7UnVObL7CRPs6lGB0lzriowwRBDP1YW429hYHvECVw
3IBPVXw+WtbsY7lXuRylGOFd9QSVrui+7+YRDWo9XUUvjtgFnxXbiTbC2ehhtCcH4hvO6gwr8EY9
to8WK4o6+pSMDhEna8Vjybtpqz6AIt5JtuBZ5SwVL6r1h/uPkwupy8sOSvoX2PFZ3bc+bJmAqHfF
benx74XuZ4FoXr2N1QpBWbXTXHuld/569Oar4lm5gjk3BcX/Vr4fQ+O/GfcKJWX4z6Xv+XUqiHL9
sfL9+I7fS1/L/g3RAwWnLvGMA7f+L8UE/0dxNjB3AhW2EB1R3f5R+GrC+A0Qh+4huQJNKT6Sbv6o
fDXGx7wVTEOB69FlUbv9k9LX/HnY6zLipa4Wpkfxq9s6lGMq4x+GvUJqRVWECLW9wtjY1Sc7T+ga
V3JPTNmu7Rl9lN503w/pc2yNvPjsZZugA0yzgdHY5yEjswDy9WIgWLvjxgYeYAbTdjLbjdHzMpHu
IcwC9Irs1Rb5EwonbNhJ9o4o7sZW4WQ18TFyaY3LW0Ra9A8X4t8p137GV6qDcx3iG6THH57rWer/
/3BwrZ8yRPEHQsnwLfb6Vbfw0OrZKYziGxGKm2BmC48GglywIMYj8WUK5odQqx4zbF0wvZ+0AWEx
rRtSJbcQgk9NRMD3FTQEw4JhicppW9sPnnGUGn76dBMxwzFDY2Xq6R121Su+68PUejhDGgao71Hh
LP/6CH/et/xxgIQ3AICRQu2ffj7AqtYCIFHE+ZBfsY6N6BpOcu/I7jyZ3iGPrG2ZFtdxzMPFX//e
X+ipv/9im80ZeVXwrwGE/vyL/d4SZTOWTKnMZzXnRbN1JOL+OID8N/vnOc2X+L2XRTFtkG8iSaa0
zYJzpoUU+jY2fqYqWHXc7jJYlLLVw19/vl84i398Pig2LmogPqH1C2MS9Ski5qT1FoXs1nYzvqiG
fqYfhjY829N0GqV5xMB20ccMrU+IWsc+yybZ6vU3oxfbifi9YmwPcfeSmsEumtJtVzh7Ni8vSVu9
4Pu6cVSzEnMzvN6VGOBiE8cV3cbSfKwm72JkS28W3UKU7WejQ149deOBaN1Poo/Jloq3RqOtQuR3
NVGfvSGPowF054Rhe6NfitK8NwWd3yIg4VB3Xo0o+1Rn2V1suyRhYmhXAZYa0ZYk1OjR578+eZb8
WWz4+9mDai5YtVgUWBZ+vrq6m2lznjCK9ubqgiD9JhnHt6E8aEl3NkRxbK23Tic/qY+eDC//Gof+
F2+yXoKhv2NuDEPlkW7Wk61vbJv2qC6Z8YtTmxhvLehUhIX4uHllmQGwRutL0ohtRPoyzC2fxnAK
1iOmfRm4CD6BqgTOdLRIXUgZZBOj86iLVcbIrkMumKEDLr35MXT61zgJn3qRHS17RfsVi8fQUNrg
SY89MijT+dFRuJmUpUvXPrsdtrqCTEwE5EKe2U6dh6pAisFgNC4v+OPZC0UPiZKKt3R6T3ogUU2U
J8/Kb3oa7rPgsxZES7sxSDoqrz6/414Uzjeb6B3bQ9RPydbE9kZYctX64qIP3b4q+r2HooxOa6fb
d65ebEkEOjhxv3eAecSOeGNyzn8XyxRvq2SvZ+jatmxIaejuosbZhXW0qV5k3R+bsNiQBHzuRbPF
EnZuZn1pIiyWrrNqcSe6xGMWkfKGeduWHHZrLjabWMGDREl3uzqEiHJGArxHZNpZ5O2qIju60XSH
rw592XxQpk+vFfvv81CezZgpgBVvh9BYgNpkv1F1Zy1yX43Kf4V2nefnVkY3LTROo5F9wqYIJWCl
N263CIuC8QxhE4M44TcHxqitTT8hNXYAYo18ZxjWadoQfVzcRUPwVIG+8NLT2HeHLMSUEFe7IQjW
gWVuvmddcY11ezNjkbCH+Tl2AiyHcuen9xYj2IUY3EejL66YBB/i0dr6c/kgnWQdmvhFe4hLva3f
fIkdsEGIoMXfJGbRkPUHk+6a4LnH1rE+1YRHltYts/VtMLvbZAy/OR3zYnyOJvbLXGYnROc4eS35
WFX2Ja4JMunHUzkn3+ChvMyjv54N93FSq66kAT/j52g+dZSelt+dbZF/aYzyWkzZCc33hXIzKYJ9
/FIyguQe0bKFQZKbZx9jD6kFHXPs3jzxsuKCCm1NMssDuIiQXIwpA2lOWpE1ZyehPZXI90XrPlp1
9PYRyDO7G1nb2ySfnlMUwEwhA3zS5s4vMlXJQ3SBjjDrz2oTi4njTUOEhQqcB7F6SMx0HXThm2FV
2He0HUnqj4yn32Kf2HEkI3Dk3/SY4YlBNzvxXwPffUS3cTZtbW1P4lZX9JE9u7mg/N50Tr3rCSS2
E79Zllj2Mrd4qF3zMgT+YXaSp/516Lgf84FwZ9goo0doaoqNHne0ngagjN6xxn7PjOKhyofnXJsx
ERBtt8x4r9IR47l9LLXkfjg6ifY2EvRE1NBtHNNTp1BgobzYdfXQZNZz/d1x6B2UtSEWwzFwL5bX
fnIj75aQtkOCXIqkZdHPZJ6kefVC5u23sKC6yf3kKbbrDj9ev/NleRxs9yOoaKwIzi48pEK+xB9f
XFNk8nUkjghcvhRhenIKiIvRoknsfZ0XDyT/hagxdEas/iNalK2eltjw8NV8MLUsel+lKiUs6qx4
BlfAduTdTeqEROj8za+ZZFO2RHOVI0KZDHoK7hGlYY9BxyW5PYde4ZvsOkhMYU5P44pehQ41Ctsc
TMH0gbn+LvYmkq8N60aH9aJGE7bubPTSeRzxkKJwfdOafj8kxl5r5dKYGQHEiXYgp+pgjKwwrusV
S5QIDRlmjr3tXMDeub6AbrTQECSAV4vlvAn1ZFn4/dKsy4fU+tRIou3m+jyW2nEoYN5KB9t8CA2x
fWbkurODngZq9KnQ5ru+w8VnkS6doFAJGX4TyfVuER7WyuqGu+3c+ME6PjOruycSh5ZkDdHt1YnQ
3vfanfhQ9+EpdOqjZsIYmAR6Fjci7zyBn+Ux9zY2uh3vmEWzjE3bKIxuekTqePoZwMhubHnGDP3g
wdwCk3Af2f1uJqvMsdOb0XtHZpiLXnTLqhEnOwvPZQQ0008Ittr6KbM7L9535bzV/PHRSJ0rug5C
Zu3NX7+hVeDoD0LnP17QDmWto2wLSK1+fkFnZTzEeQpNNUXh5DfPRISs/P4uNyfEk3D3RqKbYp2E
Quhivbl02/XQ3iz9bdDY0IbLMmA/w5bnHwl9/ydORSiM/vPO8P/V3dvrT/vCfw1EvN9cdnyWYzoG
Cd+OuoB/DESkjprXtKUtLYur6+n/2heqbSEIXviMQqLy/ZAH/zkQMX4jgBbRMBMW0OqO8Y9AkD9v
K2zbwW2CllgV9lDKqfN/vr38YaIsLku5aprg3rLcZRY4T41eQl6YaJJ9821IfIb36Yez82+2az9X
nf/tt/4a8VINdiNNmRNcIeVOgAwq+r+JVf+73/BLXZsN2Pdjp5Ck0xG7XR17BM5/fQw/b6f/OAYl
m3ZIcNc9ndbBjzvOaUgm2FEcwzxUOMWm9TjWWxff2l//GrUr/8kNpC7QD79GHegPG1trGlrUbvwa
ld1Yj09i+ayc23/9S35eZP48FttxoTiahFH8ssh4xHaDduGXIKxkjY7nr1M2LJKVH/9NIgBhS//2
ePA2MX+T0vn10usE06F5pwNtsDNKM+oQ3SIMJydeFd9uXp8KgipjrIm+BZuDWRS13FQhJv+qBV91
/KMG+plsOPuOYqCtWjoRg/Gi+RAMTCBXc/vYjsGxkqc2P6fQBiJ6xeN3KaYFYuwUgYlXeFCKsUUl
0zrP5Av98ZNWw9jRon04M0FC0S52IwkWNR4Q33uf8EwyuEHkSH3WDVfLLV6Hcn6wU/COmY+q2l6F
DZkdzrdegGiZXwYIMf4JXPQmIe3Hnvq1TuKeWb4ortWgY7KdwpWeoUzLcNJLJX+7jtnNct9RdCwR
LyJCPde+fhp6RJIFBkTORyFCdIg5LHVMsOliHJJt0lrYEvNDDg5oQE9Zu8XKIvJ1Cp1l3T2YzbCM
0pjthoHz81uRP5v2uYkJcoQ8N4Bzi23Qh4gfQLIRNPzVEJu8PnfOtZ2+BMlxDtHo9IgwoZ4YKGsc
seCHMm1DJTyXq86m4vbQAgbOwnRAK+Ibtlqb00QjyRLH1sVRLR5aL0Si8tKb8CiIh+VRHOyvdjku
6AthrOvQ12DELHej/GIVSMufxviFnT57IYn7mx0BtvqpO2bkorrtnUpfS8B0Icw8tQjB2uHFYcaR
1l/LndnPRF2gZda+OnG7oOYl2aNYoplcVkivfSy/DdC4Os3XcfbSC7kbNHktYv9ip/XrMN6cAEYI
7lEpzadcgW4UTWuI2WYZbNITB9L6vCLIDdEmr/1RbKJsXvRQXM1Y9ZeX6gOxzkAPagBTOavM+M4W
owFnmgWHka5UdAmS/gCLem1qj3XMm7smGBh6SRCurBx7tI2ojBhnnVxNuii1+d0MxxUuwDW4lKPG
lctdY9P15baDbKXZWxFWOzEiu1cG2Sre1GocMKYbO0aihfu46+fVgDWwbNp7URvHVu8ey8I4ZiAi
62cjc5kB9g960B3xMDPMsa4OqCst6u6Trrmj7tpydx60FioQRafRVwfLHTZeg2lA+DTnY+aG1sLK
8vXUfoogvuXJt4D9is1eXrzZ8Xin+xZP7DmBLmhFGx8vrOeeANMx28RbYdJETKx0V6B2qgs8T8mg
0bLrgW8qGFG4l9zwojuXtocdCnyNbMCYYbOqos9mL1e6oNpLGYh32skacjxTvrXOuLk0Ga4cWgMk
Zh6cOl/KVTEFrxi6qZwLUji4RWd5tGaoKzMprGa0FxbVoNTWmvRg60y3UXuXYbcXiR0uRtc/+k7w
LDHFY4yOjXPljl+MsWtPRaJtJgGsszO+DHl+ivBOuBmk9PShiI99QQavA9PuOCc3WlcLsz/iSb3L
IotDDLc46Qj8gPs4z6u+StcSBFSRVcTC4iXBVzH0MNF5wAdXLvSKhza7JTg6LX9DL4TNvLXGwnMw
xwd1GfL4YidvHfHoCb2VBHqRbIN7D3F6UQkqe2ehbwLIkPrsL+KIWFDzb15V//adS2Tbn0v7L+/c
wQ0QBpkZiINm1xv70D19vKX+t/T8u7GEKgz/c/HJputbV782P9Wf6lv+kOS45m9qeGDacBstA90o
lcwfFajr/Ubgn8QerwvKUCrB/5pMCEmZybxAF45LY1VXXvF/VaCky3m6Rz8Snzhpx/9kLmH9WoIy
9qAQcADIMCNxbP2XvD8LZ3EaJo6z8dJ827XAwggXNsCmEanQjN4OrMmuKSMWbbkBl3Hy/Rqxjo+S
+Njl3h3azVvZJXediO4wdzyHGfxxrz8TU+5V7pq9kY0C23Dja8YbP5ijTwBRPkO4uDdxWPkEjbuZ
/6UU82dYFhie67eCmABZz+u5g1tON0XkzxHBE0kZrnNpb+wMeGEUrTNTwHD5DtDsh6v3b4rjjyza
H0s+27TVsMdmQaBHYf4aRhjJZjBaqw+20YQ0nrDtFFOBXS708hIFuvEt8Kk8SJm/n1o9OM9Jnl91
u4oRnEJuioVcCSuIHuxEeHsCn+/CvH4ejUn7TEPtMwZYYiMkDflJa8NbpOwPk93SnggJDJ90cSd9
6EA1cemszFV9L5INae8DgJniZIp38Iz93hXimsbdcDQiOISCtvY4eY+jY/mHOpnGS15Exr11SFGt
hKW29x0sUDPAEUYofPIceh+Q48FEnTtpB0Ko18ikKf4AOq4my0c527L2BX0e8w7smMN0jrjPVJy8
HWseobm6dzZz2NWlE174LKcGnwGixNY7VLo5H6BcRCvaUptutuqLHJ1+78eIWoFiVxun1OJlB9X7
bhbzKz4B92Q4U7muvSjZ8noWd30/f7NH7Yvp+OK1mNqX4MXLbfuo6kTLqvd/fbWVm/OnAp+rzd4e
9TW3vjAQzv1c4DdhbWaIp31E2rAExoRmEiiczoeDXOrZvBlFBry5GpeNUXx2GacQ4ZN98TqilWEv
3HuFpe9z0EYz8e9H0sUfslQ+oSZprmHDW7dli7Ko6vl7r/6liNz2gkECo1/jPbiDbq1FhvJCBoaT
0H+/xxcHJn/yoEAb7boMw3RTzg4kX7CbyybKAM7WydbSC3vVzgL5dA6v86/PyH+LouOMYDpnKMEz
wD8+KBU/bHlCtzJ63YvCLWhpns4hYGgHnxXNB/oOF5IU7Ulv23tTe4oa4dDJtL6aCFkuwGUQcsh0
W3RIgbQcnmKJMa4d7XDd20bzyQpbceoscfEzbEgaNYxPuO9+cL+6k+4f7Jo72QGa8jcHRBvt14ts
meyrLJ2UPwKo/1uyat7AO3PqwNxkQbICZPXQJmG2jaLqDoPevJ2l0R8F4m6AkOpfCZWmOJTjuB4j
3zqir08pPiHpoDMD6gVLe7ApH8McQ2Cc2vkGSeLeqQ2uY3untwCfgsmkYNYlPhTvZmlGwYZe33VK
XG/nd9IIHgYH/wmm1WZryv4+9t8DXRnj0/RRJ6zEE+0+rqN4zdYcG5l+3/YLvTCesPXgC2iCQ5w+
+VMVQq6KHBCOOkIaPCN4Bt0lkeYAb+uqAhXd7LzYeKG9/qY78qH0wayWY+HQzRofwnh4qqMKWG3k
P/bOtxJrQyuaFz+3VmE3ndzIZ51IH2Mpz90Qg2SPx6fmOyA6NNmVsYrQZS1gYy2rDEd+jOeFVt+b
aVX4fIITZw/Oz2wRNteHbwGyDpCXeFBhu19GvX8LG9iZWR0TQGnfGrxcJz9or13on93IEju3jVRc
J9IUwrZ1rGljHw3I+dPPs4sVpnLKaNmOmG9iWnRXSfcxZvQYdcabH8Nh1RLzra5i5PPy1fFhkeLZ
W1bzXdlm86HuQKJJs79LYEdblf7q6/4qLyRIM2MCXDsExsLtVV2fuCfTLsyz4xE2o5vjY9n72jpM
my9ljEtqlJiJNRr5WmlEK6t9s602B4o8t4u6R0EOaTmWE9aBdl4zLHiwMvioPOLHYa6BZhuFvtLL
ltRxMwLbFQfuqdIbf+OGKYaKEMPKTBRryqJNOlpNuay/tk0IoGCuD0kuoEfXQbvpR/0cxtNNDwTe
cMc4+O2AjCu8Vf6AtNTQXppe3PdGgcLftFYtxh7L0rL7yQEm6Ot3WXjTR6WWa3MkO+O1xQjIThL4
d5hW6X7qzLOb7IfcDtb87UCs9hjhZhigCXJ/6HBuK7f91kZVsnWRZY2xPiw724d262jyiM+esUTv
0jyZNb65JRa3d6JbJaWEjRZMmziKn+I2/ZabDh7bwBZ7v63e/SzYTGVjLst9Ufsvtj6w+xpfyrIE
AoFozkFEhv85A+wJXLPJIxv84ltf25BvpjhY6nFLhzZgk2u6FdEZyogSOtnKA4g1jjLYZBNOEi95
m3ptU5t+s5pb73VMhhudv6MPGGWTSfQ/aX4qW3gWBS1yPy905a9dKmQZcLh8iaGaHQHmOJFvZMqs
q5ehd1aKY81Ov+aRSm+p05i/wUndRIxCkDXh16AjPiqOb5XAyXKRFJpNcdLS+WZ1Vrl2vOZqZOWV
9AJviezoAaxLs6UBle61jksvp+4wlOGCGyjY6EP9UInGO06lAP2GxTXZZaKNjpOROYsupZvB6+9b
NGJ6qDrx0ucQPLF4EUcZf5J5fRUDHZ/QYAqUFAnEy7C+OsOT7hsuFKXpC/SxW1LIpzIL71zZX8IZ
PQpkq8+2n75CpjmklVfzVOsSgBkGtplBez4F65re/S7CKL0yM/IbPFs7szvcd0ldbvWEPCgCOc6S
SmzjlxFbJAwSnY0ZU4IwXZhj8BkbPsOx6EtgaMYi65N9Zbblrpj1p9aItUuCWNrKHTxDHXE4GHHY
GocLEQc3bEhkKwB0PEeTTt5wHnRXYCZim5r+oZwzc+35PiZcpIf4L2FH9rlLkITZ6DsP107l+iD4
ZAA+D75Ojm+a3aT1BWGCY7WfjI6PXsXdNxBX97ahBcqA+0UM40NmAjfu7DFfhFIsEL6wv7b/P3vn
sRu7lmXbX3l4fSboTeN1Nhneh0JSSB1Clt57fn2NOFkJXNxKVKH6L4FU5jlHjuTmNmvNOaaMi7HM
TcHujj0c5nVaLOFilK2dqqtbFZ+KVzz4IWPeQtzmKOpIgOgGe8i9CjeM/mj1Wt8042NRQaxyPLhr
CZ5eMCYDDclYzkh3bnjQMyp4X4sBRUsZRY1WPviRudHyvvb6uoTz1sa/jl2vSA/6SgEEul3XssWc
5adkbM9SZ8+reu4eTQwSH/RChrQKyX/wUWcSve7msUV1wQ9f5MG4h8ishDJVqO9k6yPI271aOJ/z
iCAxlGB0J2AIF2BXek9Lm1v6cNU43MFB8Tnqm99NqSIf9Pex01+Dh81WMSkPMiM+uBfRxdAxMgZz
vCmNeYmuSDtIyXtetAoeHSNdjB6S9WHknqoFCltlBOB9kLJ02Biy/kvW6BZ7rNcrMThIpttZdj7s
kdjrrD2ksvmZDL1Kd1rdEIjk+ioTbWBQiquHxFiyGSUaqX+ro0UfBOrWDMNLULRr0wpXjZEPIum0
59HcDxovXwGIlE1yDS281D51Lb31WuFl0vCrWc2N2ve+N6SOd2E4UeRhQaB86VsQbDtVPvfqd/Qo
xuhGsDdVEJoBoMQm+K2jXYUHAbpGw2uJ38um+pFAANZa6oRN1K6rqdxwJhon+RkPFxmAEGvQazAp
mv13nBXxpY9pVGeOO4P2pIEmP0PS9wG0qxTTit8xBdhmR3D9Y8z/cQRQSiNGGyknbMEyL13Tr7aV
mXwbeFrDOHtqprVm4QCs4huOzW2uduyOQfdBQUdmbL76KImnjondzlDsyhFAyPxXlurNVFDoaPnU
hUkQrkRSx5gSf0INnETNIl70StJua94ngKEB+PJs8Np8iYaOfZkZYsMni8WXVxUHpWUP2tfTkvrg
BF+ak76BL8wWmUO1tpb1dgsP0KtU4gz9ofw18/iDYzg8E9t3jZE1GPmnU1nQJCbyJvMgvzY2OlOL
X8GavtBNlTjgWrrrVFtLkZnDmz0Xr03SPz3gwUKf/IMlh69VTUJI+OrEwJpZCAtKuPI5KSZ2EO1a
0zDy0sF85K+zDKhE3BCmFKJPc2LU+d1rpEwvVqVQVoumAL3HVtEHjI+Z3J+VLtrKk++Qi8jSqSNV
ROtsvrc2f7IBqi7laL7JU+mpAScBeQ5eR4n+ea87aL+nEKHCVpKPcl0TmcKmysqZL7u40txBSjiz
EXtbIHxhGbqa5vwTJ1G0jKvuUX0NhV4jh+rJJSDJlJq1Ctw5HT6kKIaIqCq3KqklL2iCTUPJUOko
/Ze1/CwPEjEDefca0m4pAihQpWSppyl97TqirIKKqrIWXK0Bj+Q0jQz14mpjWVPy7mAmeOgICANr
4wDq5VC18cscqf306VjG2almSEspRT8cTAe1mZ8mxwxJhSJ6Iq8CQjOhxfUWU0tts6pUUrl+PDDM
9yezUH/pWGzAu+lgbWsysusvza7hrLV0zItxXBq0mXN/2I1dglV8Bic7AMpR5XYVNptZwSCuK5O2
tBP64oqdBQsjDw6tHt3mTPLMWb0iNDoXLca5WNe8oewqRE0qfIKAU6FJWRKaITs668Ukr4OXLun9
BUxhxqIxP85BOTx9ZaflIeeOymcr1r7bARrwBm5hX4KW1yLtM1Px3NWp37okEb2X1mIG4BNHc780
+jImH8r8MGRoNjZqZk2nK22mDY9BuvkUbzOpf5UHXnV7LMm9tsanpKV4SiRTGFGTVirSM9NnqWi+
OS49Vyi+kF0BuYG8Uq6qOoPQgkQvRB1RkAXXWix2aqWey0Y9DGCDWHkax1W0JMcHBZm3G9ujZI+f
asmFZ6PEDjqqf9zaRu49R9Z7pLI/UJZ2Wf1gKIcjYrIeDln4AA50Ao0EPg0MuqbyPiNwV8IaInR+
73BOY5eqOP1P9Iqqe6Inv6R+4T1Jmj0dDQHCOEcfGv34TvmScuzjbQffMYffWZByKsaSq3Wsv6l9
AFhr5+E9j5utHoc69yRbJm37lQBCsKTsOJkhc1Ztk8qDIZt0inmV0BHtMFURAacKo7c/NGvax3l0
yrP2Qo2L0jKpbxqquG6CZKxsdfIF9Ogd4/j77HRIEzo8oMp70/r3yOaEk4J8sCWRprEYG/2DQJWf
kUsk8OQ0UXFZZDKbNvrT27wyRtwLkdv1AThrqYlXDfhZQueNi13iYpqs+ZiEauLNRqvD62l3pGz5
qBT7YKmEJg2UbNvYMHN9KzzIVp0KrarPSNg3CnsVUdrKZ5r7NXCBF3ZrYNDDYAVriITUgS9u/flz
TIqFkpAbPOJF71mVMZOqxylifehDrFqP+WTgCOzS7KqhgQjky4xvpcUNlu2jkJZaG/L4+7xbOHEb
CuirUHM5USmz6Qb4mMVY0keQ2uiX499H3mbokTj+4SoY3AQTnUWIDqXK0M2m5JxIA2wW4LvxA8Br
cagC//lcSONGU9llquoEyEEyvSoZfgtrfOmy8JVz975XcLcHinzVWoow4ByXSRrd7KR4GmGS2JlB
Go82bOMiBI5a6I6wu3GhG5POhr2i+hUrK+A2jaiqEb6UhLOhQ/1i+AEUVPMzi/CoKH1xr6bk4gR5
v/BARM3CQJJcdiGoaotEsOHjz03vrXofS2Qg9cmpVNvOM+x2dOvU/Ip086WDbCDmhgvjZIY+F0Gf
1U1Il5g8CabY0p9YFmr6QtQyMGfJOKomiUURjZkKPU0W97dWyWjfpOrGbvWn0IbiU8vhrsjZO0Dq
eYQ7689RwzofaMesGylsqNuJ0hyHPI2ryOLbbJpnR01Ovio9yxYvXR5NHMfjpT85SBP6/FQOyLYd
5aUowms2O19NoSuLKWzXTRVveE1PFLE/E8lQxDRfLbs5BXpGQBvLT+fvsqwdlpCx8CGjM1KrQ6s8
Qb7wXc1XPgtijufYDoQpc2LLSW13DTKG7JnNjTFCtEmSS/5kYd+YlYHSp064TTFuHz+vZxjNiX8d
8uCzDiOSaIzF+FCrpRzyEI3+9mqcg/8FOz213St+qpRgWeJwq/y7qTXmmLIu3IRIXIfDdGYnnOW+
iXZjXfazTV/m/ZaZdg+L4bNP8TuzLD2BnyZtwMwuGTjgjlAooaiYJBXzSbWMT4VMuGj+SuZgYI33
gflP0a8024tuJokrGosvxLNvRKvd4mEs1tgsPYIr3C5DWun7z0kMlTnPjoZiPw+TdsTZ02pjQs8u
/K0CaMDAPIsQUlQLDzfggBFN+ms4j3d/fDYzJAOtlF7mrmHPA27MytDYGUu4VPvRNrGZBSzBNu1I
+adQy9+wszjJdBBzkvyNBT8WZaxbvLfAmnO/ZcvWYlGjNZoW/HXc93sVHFoxMGYQdyQiTPyf3qDr
3A7VUxsPlzhTn7QxghTTjOpCReBr6p9mVJAnVqi0FVlqkedfppnSKopKnKQJcnXts8jL7dDI+1rv
XxRV/fJtmWk/T7bR658fTfzQNp1wsRPesHXi4S2pybUL2Q+Mn32u8CKj/4yD/lzAqoQ8Pb20Niyd
ij1ul/b3th230xT2C7xT67iZ9q3Wp6QHTetxSms09Mz8abYfapgqHUkKCJB/bJlPybTkEtooD8Ip
Kdi33gG1vNWt/an1NphpNAxDv8T980u9PCLDMMWT1trcrwAraKsdyRQd0E/kEx1YXkPL6S/O21RE
HWmeVe3mNWXvvDCpimqGmHp40jnxlpPRvCEV3gf4Oedy2msJs7OWWuByCLv25OBS1MpFX6Q2NSMf
Vmnfwsyd4slamlCOp4ibV5NvuDCC8OBrBQc9Arj8DrPYIJeibFCqzdq4rKOooTZCDMqUbyZbgwgN
M0H1aZoqAXuO6Wi3mrMGknT2gbt1bb0oA+W1jsq96Y8feonbAkjic6pl+ypRV01eTNBblFWNm5sw
nhMcgnWTTMEmGN6x2ZhrXVZfyD+YBVYYwlckeV2ZQAvzVOeggRBVteg4aXr0EjWM4LqFVdalEIAS
cyyX7Yw4KteVM+c3bTvXOaJAOVzJo61fOoQQnk1DGRI2nQejk16GVOGoMVtPTIfasg6K7jb7yjlR
pg+7te19FHTtNbMVakHElTjhU5bNEy/lOdVTnoqfsA5As173jkZRZ1Ti10LXJyq+ToxkQ4kBT3O5
fkKaEpUaoOCdk65NW3ucsUjpdNNO+p7zRy2gCKnGydTN8S+E+ZloALJLc48NP/uQSqtulVxVnt2G
8iq3K1JVi1xaO2CDrLHI3FarpA/WXajDWfwdsPoona5vYD4FO6thlzyWhzrw430aYR7KIJLvezt+
QqOY0m3K4MEuRrqMlE0MYx9D0cE2kR0Dfxx+kqmHS0/GHKkgsRvb7YTaQ4m3iCIWkemUnw6HdCoM
rXylwmAvR+YyMkFJmSEGinpmOoTPNrxIMc6RttdMaOrhqYrp3gwKhgarGOZL1WMHyhzkEloSS5dU
0hHfNKr57bPeSNM/P1OpjeGszNcAEvqGOhVppr7UveCEPzG1ZCSLSmt5rHyUBBMlGksJVkFVXBPy
PHayj8+zqkzFNaa83OtAeLZw+ASllvSgPD78+X8h/h2QjmSUEXFkDEF5HGyZwmvjh+QuKB2yXM2a
kRNdtaLLjkk2pKc/Hyy9zziSdztilbN1L6mdMLNBuZbtXO+aJv6NgkK9Jpr01gVGvu/HnnltjptN
rUUMKubHgxIqT3/+9OfDZIQnpw9+NfIJFjN3kvekq3ZUFmi2ybIiquDxoSmf6sBO1pB2mls+JR/q
UJZLQ5HmTdxCD6GF6F9SsmnXFoyv2edafAhOT9QgaVcRzLhwMjU+2FMBZz13goVk57PoWjJxDNkG
Kk1EAl4yMPUmZ0DenjhRT3XSDSS226VLn6oHi3k1SYFWn2ocKscsGeRFlcA8CwM2aezmas8eQPVI
Ol4HR83Oks0JaZalazHHlZtnqrNMiyK9W7H5TVYd0WEPnfNsMIyaqpEWZNxEgHOulVRrO6tW3+m9
oEuZlQNro3yyKWdrcjOTGUqKn4Ukem1PxDqB3y8WZto6e58UlK1CkduCr7YzwsHZJI7B9goPGRWp
hrWsCo+dgVejrWDKUH4tHepshY+rDIdYyYt9laIRl4xNyitG5oI+AlNmK7X+tkXApFhDs0oL5uaw
ohA9Gs2Zsel7qUX+lAKT1Qk7+2jMaweNVWkH5tYMdIPADnJnGhJIPJRZ5Z5jtb2uq2mDNSrYPVyK
q9EobwpgrGd2HQRqNuNRnSXrEeb5UMmp0rHHYB3Dnl8Pg6+uY5XU1V4mDNt25iP2x9+uJ1OoGcMI
DlcYrlDSG7h9x+JoZNVvyBMTkWr1mL9JA1Ji1NcQuPZymUS7McmwV7WU5qv26CdBdUxziTS5IEW7
wz65rBLlGhjnP69cNY7doaonJlNAsR4SrWzLLLWRYkRHEW0MoWXple1/tQqrbt5ZYYW8f0D/NOUh
UWNOtZrseVoXtu5sg3ykDjZI5VJSc3TltC7RTme7oO62dqv6bxSztk7EmbTEDriYckvy/AYuKXUb
EieK9sWuQ+nWDPUP97rYzUPx0oI72ZAtYJ01VpKNZrPql+M+KH3500m7N2Kpi+No+ZmnzIDk6ChI
24aYX0YJNXC7oA7pPz6oKM92IceZbkItT4AJMr4oTi5/PiRG9qWwgs9yTtqMFl+Ir7OOaIcBFjj1
fiArIhhB8RGOxbo1Gtue5KRq7N0+sN+yYW5xHjzHI/ZFAsJOcU2ZVomsveEP2r6J1Y68KjtcxzVd
EoR61mpoSuUcyvEpG+sjbwWT+lDYB9WRwYc9YEaxyZQ7UnOZSx33R6R1Z0YHSkJyKVzE0JzoyUM7
NdqAhjEbkAIo+g6FZbota8cd5j5aGmO7lzK6rjJel17Vp0sER0PWj4OaRb/mCd5JvkkSSVlwXCvc
0Qi2lZ/7WwLQPIXz18pUlFuozzWrPztNP/bNRTUA/1LVUlnRr+G86M/GWmqVXwhgXyVFo6WuDb3L
SdrcxrX+pDqQ8zP1Kle9BMqz2jSpdKDxcEqKOvQkP16EMdxVsiHnZbGhgWuunCKGv9DgCpLGUtvq
/LwupQOqM9wAB2TFUY/UZdU40bVgMdYnjVdQUwhGe6QAF2Ql9PQUOD0QiZKY2NpL3DCDVHVbCN89
wcYbot015CcGM1UTLbGJBbvZVM68dzXdqU5djqGWwjSI3lGE1quwj8kHiBusUBAlZGkA1Tag9vOT
Szen2y1BFGgAY+UlnYZswUotpsB6MjXtVLcVy3oMlKVnkx2Hmkf2ae6ppA+hMGtpLjXxpqoOvcS+
indzyBIqMl25zaRuFafJVjOHcKFh9sTcMV3mvKFhBsqrgUKFb0s0vbwjQrhlh4swMig4v2mUhivj
J1UpVofY8FUCulXUGnsOyi/wc1JyAHvKbqqp7ZM5pcWrD+UVhfp7OppeUofOD7Lumx6TD+/UQNc6
f6Tp7SfTMu0eKW6N7QKb61ezaobXKqVUTKhqsoeACBBLj9e9PtT7ppS7ZUN22awr5Bx1o7kwO6qf
5P56StpihpYyWHe9nr0OYSeJxm7IufBt4xQH8jErE/1nLCcRUX0rCtxSeTpqu5hMIDcuqJrUc9Mc
dB0xqW6vOrbDdPOc6D7P6z6wbCHpSrILlPy3jNEugHWUPaMalg2yzh8u95U8bP1laPVryUgBhzfP
B0P3KZ1SN1JKjEQKqN0zWGvqi9owUoqeIdlQocGsxSSZBm4GJZKckAgPIiJ11O/tcGnpQbdKRfts
rEClSNLez6b5YAIZnG2o1jXkGjRY+HWBltJ1IeEYeFs7WxZqV2nwoqq5apaDetDuwTzkzHJNbAWe
ScmRPaz9lTnJT5KSmB3G+Lh4nQGkEfIMNwiw3QgdNmRd6zMOKn3c61vLdzbpw5HIcfdiZuRSW8hN
qn5YMnmj5e6myvNLk2KB5jzb43DqnZYwGKtbOyNa71BlS2ppGPfaqToVIcFoEocLkHT9Sosf5Nh+
6ESW6NFmmqhVK53zUYbtQlY1tlOa3bp+Sj+6SxVhjdq3QkPXoLoJOmReOVb2Zcr5sk7HjTwXT7bZ
fCykuPA5EoUY9vBU+d2Ma1PlSN2ULEGDlA3LkFmYumCQLXspZmdRlumyCtCi95M9ugH7K16iyG2U
wHb1uokvVm0z8fZskPQxv0YTM1Md9i28C8ErKHugWT3dGV7VtqDMq0fKag61gx9T3qH6/zZQl17H
CtutqAwwKWoXc9SSfelINim/MN+iOTKWGoWAlmZIpViZO2oOUxvKKdNfzfEgbzu9rt2hCw4kwuXL
2F6UeOxWSu+Ea/o9i3qes5WejSOHfWrdAWFWlVz/wrvP8con7+ojKzWU0S2gH2BnX1dPph4lgpBd
VutFh1LuJTGajcF+5hENTQJJ+YDMUo5kwSY9UR6eO2K4MuKvIWqSKpghqq6z8pprjyTSjoadXXXq
NZOnZZ+q4SoaJaLuG+cu9TBWrDDekBwi7xtqJpvHPnj4VpxiWyXZY5ftBiVBQ9ydnVSQflhnlBp0
HSKRqaMhCuPTRDlOVE7RHLUZCzYcnPkYR4B1oUgvYBebWwtwedDNkF4HsPL516hTcJVldOhuYKPD
1jMzp38FnNPsm9abTCT8VUS/INa2lUPMXxmcaTER2mI8cD3M44XagcIpbPwIj46urAdgE8aX3zbV
weTqquHpJba7InQi7hafpji0kNWEaagELPNWwFqgb9IVrc8yQ3dpnkClhxNA8HbKQvSHqB0tfe6A
i+WOWxhh5tkgXZuCHmdTdqlXGGPl1q1BjGBuvAPhfDMi5AeUDv09ppwXSW6R71CPpngDp53zZyLL
G7jjRBVlRE40hDR1g/ULrptGvGwch5mDMsUCn8p3G/wwD/UbdqCWp1s+4M8IhjRl655ihEZuYdD0
GmrCiGk1pTaoVDcq65TK1ey7YUMTtwgYh6m5WL78qEBTu2ohW3jkVK59ChULq6cJVahsjmOzvIZ+
vy7IpqSQQ4kDIws1PmCDgLuKjc30b8WBwr4/NhdhAOgp0Xv6xAUSjOcp5M21nWVbSARW0bYa/FuA
IhTMb0peAd3AR/83qdTWq1IPpG/gVQUKvHh8h+KmRfVb6VeqCLUeQ4VWBm7RxSdTW9WJ/04N8zWS
2xKVz5OiOCNSDmOXySXURHbFT1VaV7Q/3U5hU6CM3bD1s+42kn3tOWP1Zowq3W8/XQ4dskhk/826
jvp5NYLYBYs5CLqs4VpzqLoGHJ9SpQyf/bb1qKrYu0ElP7rLym9QuDnFvLZYc//utd2yoo23Kk8T
V8lQ5VePTER404cwKnQIZDru/TnbRX0Wb2uH1Lcg0NEFQD9lU1e7j0Prvi4ZpIYyTAf8bOHTnA8X
03+T5HA4EPU5pzETRI8yK1PAc6FXT2WS/aqIzojvkMX5qERJrGJF8D3awZMUtZy321aonb8ZQttH
uJC+6T0tNLyXdCPDbztfA9vI9XY89fq3I2eXoaXTkyT2a+VDgsR7qjcgnhXJv0wEndAqpNUWh5bb
1s7eorEPC4uuji6PZ3Jcz/Q240WeIgYlNWWTN9pT0ff6GRYZK3xeENCoEBYo2cpbZzQTA1h/w7Nd
L+aYJgibwV/ZCJbsPjZaYLF5aogHKDs8xEhoiQB1YBSxauAgNcwdqrKgQ9zG/AlSOtKAmZrcVrby
tDgwIDDtbAn7QgxATSKUgqsmj0hQkhzgVrUD8HSOSoBrphVQL4kf7TvVnwUVJhZ46EA7BsgGW8i4
Cct+I2MKXlFRnKNmA4qERb+2qqMbTHDrJrO/Oo/oWh671z/CfwdSHKhQTExP3WfaIOOMGhQZVfxG
F8Mmebl9Rm5LlT+rNtbc3atMv1k2EcSS9iVTAJQ43i1orR0Qaf5EGhHXdcJ5lKofPSxlmVYWmkEj
P2rOlXjYlJlIvhcmCqQY16pWw8pr4gpNbq1T0pe1ZYnADUmOqOT4SPrawD5B35g5O+JwVrd50F/N
WV8O5XSfGkxJsXWfiuCrmrk9VqH8UkJ6x1WuLqwpJZvuLCNGMwpTvY+2FHuDlVYorwi2UCTNOkRy
s60akOR8Swh5Cc6RLC+PSUI/tDGTZRLG1EU0Y/04Pu8VfX5uhmJke4ldPErpPyfNR2nG8qmyJF4S
G3pil7QcSUgxXzVl9m2XsnNpHuo8Xkf0zBSDkGj6K1mTvjqZ7blJesNSVWUEe42C2FlRviGKX8vU
pKqhFxRSYKnsRzZangrI2I3lEBh1PA+HMJFOPTyNzYRDB5QWoa8OUmcFWhgIYLw04J3rQ9BR8gqd
C9O/to50OXwyYAricaISKqEr1XTUdJEscY+akvl2jE9l3f4USvWWgG1MVPQs8qgv5JJThdToX8pk
1m5r1xys3zQVuzMddJ/z1crOI8ebp6rxSnzWwm6UceHQmAQ3KWseS/wTR5zo3OXqvTGHYaP1FWqg
KLFOs5Nca6jGp5R0URpjrpyZxSL0GyjhMJaw3rWfxYN8UAzOK7mcyr5UyxmnH2AiBy3SLJO72el2
5eVKBtJb+4yA+YgAGgDGPoonPYnTUUl+nDY594T3Z4kE+ylSA3U5W0C1aOUOtr0tOfEadj+9ouZy
Q7VY/ffKX+W/eBt0OMQcfB90FUeV5b+Ju82CyAi2VOzDCvLAk3EnqTwGOEVY1dBCZs6k4Tn/Q/Kj
9dKN8mpIRsyHHDKDOLEXaszKhLn0TrVf2Ss0Qh25I0mHhJB/8oX+v7nmfzDX4Ir5yzN9REj9ZzTU
8SMjZu2fcWnio8bJkf5k019NNn++9F/cW/Uf0Bd4zAqRlgQtPUTr/+LeEqVGnhM2Gd1GVKc8HOD/
4t5a/3AsxgdpZvbD6q/jv/mXycb6h41mkRQoWbYe/6L+b0w2iv53cxYmdNshWcUAUoYT/e9G70EL
yjBvKTzeC3E6vL/fbldx3q9Om+uNsAiUwqmHh0BsAnEqxOd1836axXUWh0hsFm+r2+2E5na12p+v
54JPu11HcT2vtvwPZlD++MO/vf2wdV4Adt4iwz+OC1XUKzRry3IlbdJVdAoXpSuLNeo5YXjfT9uX
y/51v316eVk/PbETFJf1S+xenjrh3fFsi/fH331n4mX0CvF7+F4/Xdbrp5fdZf2XB8p+dwqK/P+w
+zsXUd42/+//smH+mzr/b/fm755kQnzzKe8pgOw4Dojdnfgjt+CHExfFrZG39/vu+3D/9u6H99Pu
HbK82Jyv7/fTMhCfy2sq9kd3e3xDpumyIImvn03rHa7n6yYSp/vhcvHum9UoTtfbzzkXb8dcvFru
dXOrxE2svirxft9l4lNcZff+oondLILFz9kkf7ld9GJ1PtteK87n889183m6rnD+uqv9syy2/Ofp
8vgVd5eFKV4r7ytwf393u/tvKY5vtvigQCAC93m7C8XT03cidi/c2sv38RiKUAziQleYS3wJlmJ9
IQ9ZfO8u/8xgJKgt+Cn+3a21GMDlX71Mf24tiZuwQmwG8h9jxF+8HEjGR4mwPtU7FMIR7+/v3x6/
xeXJ/f3exe5LJg78d8djjV2OBOrq/v7SubJ7eJ895BPievfudySLotwMC0P8PsbH+jdjhCSCa2d0
vB8cnpkh1p4jGLKPB5AI3325/Kbu7nDK+Ta3QIief2EQS+L2Ey4l9yzOm9v1el39MIIdd4XrWlyv
kXvcmuL6NYqz6SHX2+ge7HxBPV5ELgYcL7j1i9GdliTUbmQvvY4LX5SiFs/P28vlN/DW3zzM3SB4
xvs9f+2Lj/9psBKX+G9vKRxtmQRGS//zpv/lllrSrFI+4pZi2uLXRkkuuNTHSC0EXVShurDQxN3a
VwKur2eJl9NmUwmdIY3L1Hv/vK3Op2W9Qc/JIzntdu+JuCPxEQkv9kl3V2zEHs+qEpvEvX6eTjfy
E7k7iMLW3Mp3QzCFHJglLs+DeLpcTgxkvk8kPh13vASCgc3Te9kdn91JfBc8dNW977z3dyaeKyh+
d7/he/1ceb9fdrxCB03c3wPRLL8ISvFGppNZVO6JMLLF58l0q8fFRJ7BIDC4IHnxGYhFLWb3jLrB
tcVxzzSl8As/Lvb6w4PiTypjiLBZr+XrDPdb45+VpbIEcyZGBgo7iUXvNQtaH3zqNdp+AroRd/K5
hOPRFBCEiAgeJkUuvtmt4nv++Y1H76V0vy/vzI/3l3vE97w/HsH7sCAKSuw8ADpu6jaLXw7o3MTT
wK/B1ouf8s3r9VaLp9/LC81y3j7Yp2JnL5DBuprgB+0mcekEtyoS38Smui/N9vFuvzx/I7F3v1/u
qnt6/75sa3FXVxxJRezFHhx9EXn0TQV0XtF6jvccCo6jCwDd23duFEdihj21A5cuKw/2pDFMDC4S
YyQ/N+OXWMIzZnCk3PnzT7rU1sn2JLsSF/zWcPmzd8q4FKD/y3nf72dPXkRH68SR9iM8U7Atb8WR
d+dGqYBPCt0fytkr0829x8MMVjjFN5Nr8I0CQVN4TyGB3zx83G3rccFMuO7m8/Ek5NX3ZeSKfjaf
EiMAw41oecqK+7G6fVaPT+8WEl97kxa291ofSvc1Xt5S77bKd/J5OJfizfQcd9+Kr8hdhEsOZUt5
2buv5qkVr0wlPI+flc9lvl4fbwJTA7+Il6zKRb/QxY/k3h439JVftF9/OW7hLj+v+xXqDtf3zj+Z
24urLvaZu3msjKtWTN72SKgUb9zjWTLOl9f9nslZcj9q8bH9ytyPBdlal9T7aVxYXF6/S1ZfifsD
6JhPPz3G1N13/cXv7sJYCk+S269D75yv/c3j13/O3W/f7da+u2Vl4Uu/qFp7+MKWFk/y9QcZBd/h
itR/daG2zusyc3EUNZerz8F9+bZ4DcUoqBaKii/jzp7RsApgt8z3T0RO6OKMpZzvVvKXq9C7UnZi
pG/2b9mf51+41/NjXjjdTPF2OlXMkudr46ZcseQuT8yqGHGF71H+u4Yea5XD9d4KFwGn17uPv0n4
kmxVcEteqT5y2ZQ+jzYTOdw/d2DaqpcoEx/D/35aXc/nr/fDjZPxwvT2vXhtmZm5SoJYXXpfDG98
PY+JjkXjem2WP8xOCEPEqvJuzEvciutqdT5uj9v9cfE2urbH8+jdaD8tpcNjpgiP7WJabv3jID5M
0XhfzTLbW4f01z7RXOD3oxrNesKUtLox6Fvv84xdaQEkQRz/g7DzWnJcydHwu+y9IuTNbZJJb0Qj
ieKNQqqS9948/X5Qn4jZPTMxp01Vt4pMpkH++AECyMHbascPo8W0aV5mKBlOTP13Jlgkgypi/D6o
uEw/USfE3+dOV4xP+uwnJ8MYXc2OYRNyyX3prORwEJtiknrMVThKlcZhoShpoeru1eJtMHPXNe1+
VwGhK9RltjTJ70WNe2N79LFHbfUTUGpejfG4qYcRLLbqN1v8UnCf37+k8+in2bMbELGJGn2MaORN
VF0NTsqtoQhFZUUnFYjymnfhCEujvzKDvYtVpDJa2Rjg1cneeNOejVVpZBFPXPnTnaa0q3FXw98M
7E82SmjGwliwV2UmHmo+sjNZV3SguaJjhCiZJBgpnJMGBc2MpWh/EItLOsDOkD9v5aMu3sYFPOag
EqBPyEnHXJu/byPMAVSbHcBpkGZ5MourBh1FBIjlcghkUhtXJOPkbqObewtQZSQYM56AQFHk+qPJ
AdRUNQLZC38I9jaAkaeS6RQ9I2uOrvldmuxEwdsi3BnsHBQGhGjIgS5gfOwP8Wmbv0+Q/WG2PUHH
rQNUv3Vx1w/rYb7Mg7tzT8HT62RP7+gcQXaqU6DUnGSlnI4qWERY3s4oZilMaDhMaJHfbx7gZ9Aa
iN9dZXVq7mSLm+l3meSwWFqsO/MsU8WJ2ebvUOvIY+M8lc94KpZ/Km7WwQgIDVQdHUTe0kTDJ9lo
4HFguekjOAkdIHDP6DBnwhC+6lTmV+YJhEHAjAFQPNaB9+vvDBbpYHv2aKX837W5j5t+2zfu/btb
sdd9zj+zkDrS5hUl4g04Pke4grBKg0j9qIs8TUW44HfeeByABtAldiKfjx963DAWjCaBNXhVS2BM
+OnbPX2FnAQ9g5u9bKOmezNbqShbHOyl9VRVNdDodXbhdKN8f+ggdei5xcloGTQc/OywZBDchMdG
E6W3XPoj8EZvaCbo21FUtxpG3TqxCQiyM+nJREW8DjCiGk1cXRpGsjW0eqezwSDq8lgEGJODOSSr
SEnPv3sroSLeASXfcxO/8L3B7wIlbUQZYpMcjPGUWUeo2YRdds3gZCwmuh72MgQX6rWzHWdjwA6m
kMX7Hwv+v5BtKdP0b2S7wbFKbbLJOM33bwU4DscjwSjUITMLvwgLWFrppnHJP32ofZL8+s7vEOkr
+KjsqBDYheZ9mRw/Nocwvhmo7s7T1AV309zFxAtGairAaqfzlE3eV3YAvAbplz3L5xh+YjS6mJRW
PhcIHkVBkNqjQKxGmuEGg+VEFLNsUYX8QOGzBVAmwMYXx5uKabeAGy2SZGIkDlw6+Z9/VcT4D4YI
R4//w9yIofJ/WPN2Vdk1rl3mZliUYcLc5CH9SIZ+Ua6VVWTJL/1LsJ6Kooz5goKG5WL5iQj4KGt3
lstUhTKTiZ/5XOoXiRcNMF5ossyZBbfk/hIBCPfAjY/qjBeJHzKxMl0pk1Fi+MV5yQMKWYmwLFiF
ktuFHrMNYeNw4Tzto158VsynMcxfLHZ6LI9gbey0KOI8z9GYrAwr8ceUceURL2V/2bUd2KmdyxP7
aT5zWRaUYZ+/wZzn8id27WBOC/wgiiI9yuMyj2dl6P+WpTQuz8pTzM94PqYtxv/tP8/jHiz/IEAI
aDbQ40hPdRR5A9oxBrK92StZgoHHIJNs4OloGhnROPL418BDFBKWGAhL/KE/RpqiLBmgFdNAdn/G
x8yxwz2IUh8xCrhmzN1ZVviLZMpjNmoBaGZZ5mwUD/UGC9ZuMUSbgA5MmNju4ONwLN3igiiw7bHW
iCryDGBE40Bz87BMvMyHPP93Wavh2ftPwtYkuxKPDxlW9b9tRJyW7cv5Va+bvtiDGKolC4lzIYxZ
aqSL8YugIDO/ULEkGYo8/FmWEFlgCD7rLYIhIsSC8K2c8d0vsD7yGPHys4x5o80iQXgQvZymReq+
WpXm5EeYS4YIlhiE/LDEwqE/2M50yk+GyS/yj7ByJd/kHtqVicOnwGTy0ZYvfBsi8UNulIktubws
2TplnHgGLgi/7AEpMDfmN03LksVLpK2Ynh/VrzPNWGGHjRbLrTFXcy1CzC8XeRsKJJXAR7FgVhgL
t/rDEr6pZjmbRXqHGPEj2ZPsVX7EPmTfykb2TbmQa2TnlkxSLM9NMWQZccEuZZJjbMky5KqQi0L0
IRRxYDDttMwtdBeJt3gu3bWOCiBkQ+cldqxMIqOgRXrCRNF+mLN7k5A9jJmbx1z/RVoGz3PO9C6f
sX0YPysvS5iwe0s2lnQgjmWRsZVpnWbpDDfMwhkWZDzjMTTJ+GdlHNJS+h0Y93GLSAneHs/hq5ch
1lo8P1+RkM1KWzyOtmnVneGrkh7zA7Z7XtI6m9bmcUwJ3RJPXh77ZiLz7vKf+PtXRIRh/vmDOLHk
oJNIHljARXgQYoGTeWCPVWCP2EsxhtAMDxdCw+qiZpYK3AcRxNAsGIwLagjAIBg/qSt9AvvicJ4O
0uitnMADlPog4xeyuGzEPg+0hpkGPEXzFM3XIB39jIKu0qh9oECPxtMAx2EwjnhMmsuqAc9ztvYY
NsDd9E9AJbBnM8FGNkc84y/DZ8DADC1C8VN004vfjEm0FIAnEzb2BvQ4yr/dTvuRHQN3IxCQJmnU
0yMwMYi2Cn4z7geBGnHlWMQ7CtiR6EW5cBxNNZAViKjJF4i6l6E1R4KhzN0Ovx6YxCj7MjkjG5V6
UHbp2gwQoAMIPXGNAsw04HkyVCSML/Q0ZahzxpAyROCcm7ECBOUE5+ijXMd+jFMmb8Tz/nK8MRXc
zNPQ0dInT0/HqYvM0I8IVdAPxjr5RQ17U7hRhH1At7FY0oCusSweyxLJR8zR2Ab0TwopXER9TYdp
T/S750lHeQzeEpWC2aINkoUTjUd0ysbzGchtwRwFR7/B4vGYB49YauaM2eAZeC9lasbRAAXzwqoC
/6PMw/UcsA56yiKwNdjSrJrMCFcuMjrEciA9skhgfpbI5s3wdE698ZSPB2x5z5tOB94CtY8AReOp
lzi4U3A+Jw7TPgoGLCAPHyxAByz4qagqDB623AKaEk15CW7gTqVRtBiIOMDPGkRMAb8GOg1yd85U
MhEwv4WD4gls5CpGvgEcLxjwETPG87Ih005DjrAirkcXQRNkb3usGeLnwJDkCfJrgaoCP2VQrE1G
U4Bulph+4RTQFna9JVjHhmPAC7MY+mXmaYA0ySIPlBRlm0VjmoMHgpPc7IhC8tAgPmANiAu4Dr0/
Ghn1I2hLd6RnSREnGU8CfEW18iGeWz7MQx43RKvBuaNIrv8nHdr8e6HQr+eY0qe8NGu0KEYuTvv/
Q9iIgO09r/UaOhTnJDQKxSBkSLQ7s/fF0QKnkOBMXP96Cb8cCl2EZkPDfpGb+fsSLdECssNF5YKF
jAb4Y4/I3zIXcmWVfhkHWrTon8//EDMBbGBTQFie+X1yKY/l71+gC9ZXDfkE7frnUmFywCEUW/xv
xdsov6pA1HPI/0xRw2i5Ah3sLFhplqz0w8Shs8wwy+69VebATWR9uIqP4QvS1SJZyHLBMRdG5nGv
L7oUhAbeS9aTDqKqCpYvAW0hpTnrl7F+XzUith/8Qr6wcgtuttCnMilyLZqHfRWjhb+TJXhJd6Wf
QyxJVDL/hqoIbXAWSJaMlrYQBL4jHZBVRI39gpZyFihnmTUGyWTz0uareuFbv8IsaNMXQWJaaFr4
Ah3+qjiY/3c7oKjKWACL1yxf7oxmErXmhiZiKdxPFOIAUUQDsyqIvxBiOC+d2TN74I4jlODLRvgZ
jcifcJg4KH35L+P7CvtXdzHwPI1n/MiVz2Pe3eS818IXBE2xfzBl0dBME/QN60ksAKgdU8bYeeB3
YnN7LAQITZLnoBNrxssY+gxG5UNpXsA3mAsXhzQLeQbIbRC2b7sjDaGSOdB9aQL9IGMJIgg6HFZj
hf3F3vH6oOgiezwCSFGZeGmZbAcAA/Y8DdyIsob+SC+k84gD+h2tx7Rl8pquH3gRZqEsThkOITJp
X66U/QGuym5y3ZGX/xm652Fu8BDRW19VietzDBojJJl8B9LQD2Mj0NJbtFUm8rzIBgZd5x5sSIiU
63KTKMLMGdtujI/OYagJGgXjgQmLeb4NNiI4gKtwCPoTFkw34IkqZkWgMJCJ72rMRed/2RU/5xN0
jY1yjMZeEqFTgHa6EUVjGyj+CiuSjhYdC7eZoydEhTj2yAPuMzQdMId7wc0hG98RDNABsAAxEkQP
2R9njvLDwhnPIUNYYUIgxiiExSBiteARfCIMFz3H+o3QYRpDh9vlJRCAL8RM/uAuw8IRZSE/1W7u
9lEswTwdjYQ2YwExmBE3QXVkwRf+L35dP0F10SVuE3YkLbxVhDhoYTssusyah7WETpp6vHga93HD
ubKis9mXGcnawlXFuF8ZMmFwSwx5XJXwXOH08hnDmB0NJlgWm0CK72/0GVY/ut5jjYRIMApWQVgT
rGiqWRzeD8NF+iPeC/dtTcQXY2Z69CL7TXCUjpA39XX/MB/Iqh4gf0huNkA5oYoBFA8/EuqfVZA/
DILZgCnQhsbJMx7LfkrFgYRoQBoZ8pgdwvgwyGP2qAgF/GecAZqIH0I2jaaeMxgzVVOowTTKMuFo
CwyjX4cmv4xqinqnJTptQxtolPXDqYlUZrjCMl5cJT6VffH8ZAgK5GEgJuiA1QR7eIgsaNHAXh9D
T8bG1NuIv36xyA44s34RDkGoBf6MXzbDAr9L8Q8astGWupj/5u3hPDEpHEh+cOtvHg3euJJPWa2i
IMGksJy58MhIfG7sYlQlPgJwTnCAVRIVAniJXcAu4FMBQyGE6A4ocg4Eg8XoANAJ+0bcGzJA4JCp
pkEcSOhRYgEQFBik7AtQycbxgPoUNBd7EkyEVfCforC+T8CoA//Qu4JlgVBDwg1g9jj3pQ02ErRO
eo3/B9WQROAMl6a2FrqCXgBV+ICf/A6htTZIJ49Het0AhgVfxK/AgrI38V7KporAFKFRPGSq2Z8Q
clsAEnbGthEUkKbFIsf4QptCChHFREQRYibPxO5JGC1cRxTaEF1SwqQMucP3iUHwvMR3hs4/rGa7
9Z/pzr9W82/l5FdrUg2uV1azwKZhppjSbCi6mvf5mGJoMPYmswFZETNKWAFuMugBhE8Wm20sKpw1
n6Go43gO2ZF7EA2BVzx6TLXsza99gk80/fqURIFzr8lQabLw4SxoAOagBLj/Ul7cnX9VCuKDLCAQ
c3yE4mbaG+kcOMjpSwF9yl1UZlnggGbbwPy9CDd3CWWB1OBr+P4Ki5mLisrdcmad5aW8K0jP2DCJ
v/zji0byBgenlM1PMUAZ9h8ywBBEhWlZdJgESwYvZ/kFuIm3sPtIdO4Gmm+4pzBvRMq/EiWS/oVz
LAugk4aAWMg2iMo/RUBxEqOzRPXIH+Csj7/sK65fLxKQjIaDdQQZuIxXWGgLfmGPFyE+vksUIV1D
SenIWIzZ/DAm/Fi/MDlh/6wh79wEuTBs2QlM3p/f4qPDjYcBC6hCYbiUltgnkAmUEqElUWZHkCoj
8Rd0WfRHtgD2TUOYeTiE0C8Ar6IYePQEy0Jkhlc0UDecK0J/IFZ4DLCJHHzhCuYW3sVARCNAA38R
auaRrRHxIpJf0nNEoLSKRZT1iM/AlPn+wjCUncFfGCDROngnZQ64XCyCODaFFNCTr+nyD2EPjf8Q
9dDmMIxWrcNRZUQ3/b0o6HvTXN+bhFBJjA6+GtmsPnsF6XZzuDGiig5Nc9gs0FMyg2yaAjcTolA3
QjhogVeGz9kRCDY/QV5xQsExUuzNKLXZQLAK8dDRRJyKjxuEDAL5L74d2QQ2n6fpiPiFeV+c4zxA
hAv1Z9MHAIXtiYsRScFzKn6CIAGk2HVM/cJDICO4GwoHKxgzD8nr491AdnmWSKEYvUj9WAs1AQ9h
RBiGjBRpg1SLv+rPvvc9eQi0ADBC/UN1ZeHQpWJQBpGfgYN+Yvx+WbW/YJ5kj8NaiyTCzsi873ol
TIPgtu87/oLIgoAtyigKbEwUnkjw4r8bdZ3Gv4Mci9iS4tEtTqLkPcX/t+laVILrUgkAkANyUClY
kex5odF8qUC78ZNhV/z5DS/HOSgwBzSJP1m2kBhGYuXw548ZMRQglDdiWA6Lrxn9xXAASVxq/Ps3
E+GkFYbPffwt4JNhzBveYYHxgKkG6nGNKRYe4xc8FWXoC255ztc/Kk7U8E1AkVwhcOvj+Yd2RY7P
Fvkq1py2ihAqzvtQxlAU4vgLS/okIM0IxGOJp+HPoi2GCaFN/Bx34tfknAm0imYWCRbZ0YiP8CAR
oK/FKmvDiqGIQt5JuvY8D/OZ3CRKEjUOlnI7sC3b8ss+2JC/jAS1LWo/njHXcgXwpiHocK2I+3go
oocTSvANFJsh/WJ7YUZgN0j7YjGLK/ePiYjJ+GWXEAvaxNPJMPF8cDfbBU6b4gGVLskHX12NuviC
uQg52IeQf3/RvhhatI7TRnQVEyEWnyA8PB3GxvwGGvLEaKAEKd6T/pLFEkYhl0Ecvvgt2t8mwI57
2Z08E9Itt8rDxsLvoAZfvxDuI5xI8hIELk3/2Ha48rT4fLhy+vXn/Si8THjFxf8BXsMrhB2Cugxh
hN0ivjhU1dcxOWb9NS4uRAGuwUXsHD3CY8cO/qUHQlU3KEFmGmcPX7nCET4K6RB3FL3k5RFbFoj3
0OX/fbdxfuy/R4qx3boN4j4b1HbvdP72GuLToq76Ycd2I3DKPnMGNQQ+6aikbvg9lwo1WaVIL3HH
WVkbcx/Jm/Ra/tab8WO0jR7ZNbzra9I0zhyVps+EMix5S4/qXtmH4mNSuQI1QVCP2nsVgo+qUQX/
78akAoi9MZzSstZh2epTceTuvCyyq1jB+6Bt1Ai/2irOR+F7Q9V4dX61t07DWhPcs9dzKrXri/mh
xxvPx60TtmnzY53yd0S69JVoKiLaRjVrE9Tya8iZq3pN3IWx023NId+DDX3emVS6Mq+8Mb+4a13X
S026qrX2Oxa9nihiliZ7/eraddIWnqNdXR0XtZhKxp8xaRMEKQweRAITWGDU+tHDuOmDnqQcLDY6
+i+TApuEL4zJOTXPTlU1w7rXUF3C0ZoW4fCEG2zjA1Gu1AVhmqrEcNaM7OxThY43+g6BJCnJQ0RC
ZEdrlxATYVcJZ+HkRIKxVnNKNAftjlp5J68948wOuzfu2JxtoTaazBYajegJ+euDSoVHLtOqevFg
Ymgo3+0S0YYP6kAUxYSV4jhJ/fI/a7UmAMnjO+euqbfDWYrq5h6sivIPRrl0Wjc1o0y7cYx7gNXu
xtuiZOdReJbwhmtJrceoxaw1zL23NWJClJ7Dj2oP3+Er2Oql845eLjk0FoWJPmqrO/HxrS8/z6Va
NdUuuTskh5lHxMOsqpOZLV2CBxwKIbpdY9FMriPyKZrl0Xl61HjxNiGBG+GeKlc0vnd6JBOuVXdI
Lc9q2HBuw7b10RPzmb6HhJeFk5dZHZIA+lppUtH7rWBLpEZ9alGSEQLasFOSrgNSex9EHBOMTCbb
RbVudmfHyTl604svF/dwChEcEmXulBFmtplQ6+zvyieBZhbldONKTjHuLlOafE7WZ94w3v5L3+y1
xSyxjVbzvfmym87S2E2JYEjqpL7ED4t4LeINe7zbr6ZLH9J5/hDjRCQiM7+yG3E3ZTHOi5fZ9Bpu
7aQqv4cXcQdN/+xSK9ckIY2AlfX4NFjzDuDYbxavqG3tWuocH+xjVjFv9j5rGRd7EjVLRMTcDR6D
pXW/GpuEul4Vt+ovszrH9riV/IHIbnRzVA2qwcHYU7dJhV1j5x0In3lymIvHEaJmzznJNqNwidH0
LgWV8pAgNgogf7GeO6KX6prqnyEpjc+kEb8Jv+R8FGrosSepn2feo4lZdtnUN+LkfOqtsnHjrS6W
JoGM30AptiyBzA1f5O5DrErLjM8h1XWscq2b3t6P2+7WO7MJWqqWreqE29wX52HbI9eRGEx76T18
jtfiuZwNoIl2talmQ0BeBQghDE2TRKepQGZ+XDgcOWP5Xrcc4rEI9Xy5e6PJ3v/5qEni7ICVJ9Fr
e7vqbfXdIM6MsM0WsWyzhk/JRea/Z9tsG2JyeJBxtY/Gx2objNUF7vKXET+ctXswN+5b+7/UGA+o
MZy11A4MiAk2BL/wQ6yN+M4zJza1K8uTdY4246XmI4pwG5eA8vkj4g73gxmxTVtF2SmAZEcY71VR
pUNtQVoe/AGolrpnTDwJA3x4OxKnCI1el1cP9LVizplleFu6ejWpP62wMchXS0/unZ7vvb1xGu0H
4dX3d/HFPzCze+M9rP0Q/jpqUCdqb1Jatk7yV7w8G6t8szK7CYfZc6QlJVImCXD/uVMyUJ2IZP24
txon05jnvW6Xb7QDoWX8kPpte0rn20fdkKCYh+0gMQ5IxfKtNTXfCa0inphYWwISH6rlbLsmNRRO
dbNC9Jb5ij8/52k1fJmIynbYyq+Uo+AE4n6tYpFTfjI7VBaeeA3E6mY3LrqTk11UaZoHzhqqKpIg
Ecf11tgTumZyJsfWfnEO1pCysooDH6v04mZPMlBHZTeLlEPzMtxIFgFx2TUt/pmV3g69rsoe5pDS
Uw5JUAziglUE38qeVPwG2iVCt2YWkOvJbEHc8GgoeuWuX32KEeuJ8TbX1lvT2MWllLNfSKQs4DLY
EC/IcYzAdN2m9GyN6k3qY7eLRhjugQyipHcqfeonQX9UwDtZSEEg2hAOSn7dkrBZPK1WvmQDHIJ3
dIzOxt1ujFrOnkC1l2gdIiubpnQGnKwgo3HHiJtUbfQq6mBeKVDssmO7c8pU9z8OZ55bva3xCurz
Y1RT86qVVhjZ76a/dqrhE/92cXDXTs3pmuHNrE+rgx+SgwnyvcVHo02wFOnNBgcGWFcCF882B6rG
JN7CXDdWdbh7GO2E+L2GRUnVsIaqqhrx2r5bDXuSkBW4MdYWpalU106bGrmqqaRoe8ISJkaRtyxn
q2Z+STrnsALSbIhJr3q3YBIerfrIf/NoUuaR85r5JD4YOTTTl2Ed8re3dLbph7D0l0YhGfvoyv46
Kk6YzTdWy6cYpzGxu8RPVwjVOrteTZ9svwocdb2mUbcJlQ3rxu/CZ70IEOZkM0VsODF9emnuTeQI
+JrYwxlIqDholyXi5Tjf8yNxBVQhJvr1GA3hIARm78yJR1hc1zmo/Pa7saiWapE9be2No10jUI6g
XPWzpHYpbzLW0cQ+eh1iZm/EJ5p1gmuXTr5lv1+Njwt4pLv+3jvbVcta9StkoVBtwePt9cHqc9gT
IdUgfrAyXg4xvtMtA6aiI3PK+92gOBoz0Cx4ohDPasECIi0EZOun87L9PVbvzS04XcQsO7E7PzmX
IN0aZUM9vRluCLtmShbBOj65V6NWxJ9grRueWyeOLkZie1ba/VmZx+hm7vouIbVP823FlGevDxtm
3ZVwSOqjeDeVb6ONdYaTJR8kux9Bgpw5ealmxz7078OqTqEDRs15D1lI8vvVxOLgOorSqt6Smcrt
M2GbHVAs7K8Hu7hmbN06wd7E3y+D8TM4VtV03SeROOHwq3Xfrum6/yHAkBxgNb3ZG2o7gtBP82A/
hr2L9Ziuom1+dSk9gCBTG4NS/9P23aicODlL7Rb3n8O0QYzsabhnq0eEgY9u6JOfCkHLb1ghJ9L0
N/o23SmOiNVwB2tt3rP2mlX9TA/66Xt1KkTuzDOJFON31TpMjOa4AWNYW9ftz+VAaHyPgM50Mtz0
JyGCFEzsBs6Ic1hRxItur6xuk8DW7qJrH9O9sxpfxu1hfUj2wmDtPIBASlyMKD5pck7wGyLb7uqG
eUzWHjWkfIpLAQBHsjEqar6Jgab5ZHwYku+KRtiG9V9O0p6/jGpMBd1lnRRr9aLOIIfXEpHLafdR
Mz6k1bbdIJQRMI3rDsVA/HXcTDcIyw4gPeh70KTwfV51uGi6GW77B5uatEM4sUGhRGD0YO9zfVtU
KDptLPW+pMvl02zWOLDepg56o+29KmRhWh+CLC829YA3MfLvdKzD3aP+6eRt1FE2bvVkgVjVhg17
42TDi9kTavR0phP9io/DSXkcUfomqIGTW+8dtmZXKRBpTvIK5VyNY9BhZ0/MZjydRNtiMjtQPs1o
XaxJL2yVjejlU1P14XPYYnD/oS6SsUnrHPZdNyc/HAXspxOW+TVsDa/5HkVwhclHW7tnP51njmZL
e5gX+pzvzdu0e6d4tqoML6OH/ySye1zv74vzRnUoPsKJIG97t1LH8E35hVl7/tY17JiG0XDPVCjT
jR8ih8l64CQILBi29pzKYUe17FELRFGn48bFQdfeOxxas057KK4LZ1v/7KMLQF/ciaHf6lOVQPsc
phxXoh55dsTYZ2u9tVcWeWU7c+mvdS9akURAFHRF3/QggOBXw2va4mjIfjkxmF8xgtrUFoRxhVV9
Cep6I2rN8feo3WqCLMGuQFFqjGb1fiX5eA2j6jStGyG/TNVd7YJsSm0xc2URTOuQJJZ1+tREn/aQ
h6gOxScn4uFXx9QwAl0pAbuk1LlZQ5dwlgEWSwf9eLQ+VJSZqK61m1aQyt9NVLuoyqAdrOTBqJDg
bMQVWNhat4NNNMmOAereuGNm9jsAYrb130MmUT9AKpKasBzP84kLobeJs7eXbOLoMKs/HI5TOEJB
sn36yO5DiiOGLbT2wdxGnKnI67CH+aHig1vjsRzggDKlGBLSf+IlJVXdvFGFCurQyXZBFShrZ236
bEbUxSk9qVZAJoxCs4/JdBl3rNne5VBt/fDztfPKa9bZmFM301Br8J5CCuSTbaJd3X7oy/RwVTap
/EZUD0j2iOuYBO6GXUdSw8r84cgqW5IW3j+nYd3t2FW3arUWT+dtzqmgTAjTRe+io9lPz0GrbVES
9Y1+h201OFLQeh449cfsDO/uI7wZt5TK90eSw7Fuybz5qQwu00u0d2sQv5e565odbxU178ahkewZ
5Sd6DSuLXdqhhnO+b2uO+ej+NDZuJWlSXN14UGT8YrLrqSvforbVxWkRiV9Upku72r9Tzf5ucUr7
bZOdAMHZ5GVzNsH16VL25+RsKDhg1e2OSUUTzut0qdqlr201CZ/eHQVRw17fxT0jp2oVxHsFJCEx
XTNAZ0HZz3Z6Dxpk6nzUzXkMX6q+1Cn18/Ah7O30iAa4vdUcZnLZqUrSrampvH0YUSkc2N1xeAc6
7m5yqIn5WXyMNmJLKbDfY1hzSIsKOG0D+rMl0SGaQF2qVtXsEuvGW7yq82xpdEHbrySnBUWhKOk1
gYgoKtiZa/sw7BEbdTPGzB26p6ta6LUVCv9EGba0Q0kJUum2RvVG/Ryv99sbN0nWCC9pm7woCrQ1
jA6mGAcV1MxGzav+3Jdm9aTa/SfB7gfFoZmaUlRib3DOaUxXBz1DuZKT9TP1KDycUnPI4VAVjFy1
48ARVFrzrg/+CRSoqdNJ76HLLyrhq+qGg4lV/WVTt0ctST9C9x5U68qhsZQoVMuT0buSfK66W30t
lxd1ppA08IxxZNbIa9j1ixucsFJcwC840cl46i5U8GH6b1I27uHh9xFc9YlEr7ud9tg9W52eslV2
NvoF9kpKdlFMliZquja6UnlJnT3K0IBJspuo772GEV4jrG7FjyWJls3OUlOjG3ozxwQikwRY2Zk3
5piDY8iQWWU33SLx7M4y3Mlw8iawImTdapL9VS3uFuWsjGVOhaVPdFi8EmpKLZ/OuuzA7Em9mHWa
7pnUhFGr6SLs+B225nvQ4jTiM8xlM7Ge4Yn6Hs7HbX/gUdDQ9ZS9O+65S0oHVCwseSMJd2aBowJQ
/GBb7CNqOSho4VKv07UDj3c71iXfhqQxSSYWGYh+K8QNh5eNXcxBxFipYBHRW7BCwE4fPVSHOpYv
Yi2FW4pqT69ogY5FglIvJNeKmSU/CLcWp3Y5N58X7nJLXP9dG3BxDKCHIvaEHFBray4msNAl5VH5
/8cY79T0COnSHrJzd3vGkVlna6xMqpgZwQZuMKE4lHo21HreJhGN03qMh2+hdNya+mHpsEtmnZ61
d9aJmC2wQ0syA1dw5SfpArBJlEpJnRsAkzLSFnTMTPM3RHQ7OBpYrVvtNgC4Gll3QubbxtLD9I2h
h9YVUr6FQXLfrGksjN/ZkML9NqceGw1yytml/L6nMis1B2J9camUr0nzgbyb+dLBn1Ulh+YkE3W1
K/ptJMWLBLIlyTqUsGcq4X1sKRGqrrvUE2fD+JId7WGCq5rDoakuSVl67emjzaCg5Cv8FVdnlbzt
Yq3Xds2/zBqRB6HWnMBllKv43VAtzPSL3XWuYMLR+NmHSxvzd3VWGZySQ2bxyHUF65fu3ZxS5q6/
Zgk4ZcrhbfQB2KFAGpW0Ez4NPugdb21jnpG31LB3htcTk4v3tlTWME/G/MlKrSTdXKzqZfA2f2rG
mmRk3CDh0nh5N//lfQy7QZBEM1z1jNZ85ZM7Srof9Tuditm1WsPa4mr17L37SWo88gboUC8jefZJ
jqNAoALm453Q4TeG6M+kSh021d0Hq2ZZI3solbOpYX1M3BFfS9tDq5hb3lE7iHeMGKYdZ5lwbjwp
iXGNDM4A0sMScoSJro2gSI2RLw4y972BqrTZ7i9wc2/0BpzKbLR/vHmNyTxEVBIatozl+En9gN54
j1dsRZwmx8R51A/HCyRJuicP1ZXuhhz7bFBEyP7ZkSz/szRB1B3HQkDMZdoYG3MGMZGlmMAuekYv
vSIFhVWSOCdgI84neGUpdokYejhMVcr75Z/jnKRZuPRO5Q93FRfEGIcxi3DzMVbE8uLkzKbR0RWs
JJIUHbSJ33U530Ifk3t0l6gajFaFJYVrK9+HYXNcsAdU3u7j75j1eaO+1VXJQsNrWH6ct97Fd+Pm
39nQpxkFmg23jaOLSbIepHITBPlSEDuGb+O4+phnJh8/mqYkEq4pnoSSQ5TRDt7o45GRhlP/bsXC
0+yWVQExAg4dJ1n4ZIwrutyY3EQhFczuEEYlGMFStIOTJQdmqUYygIP9PGgvNbLgZ6kfRo25eDh1
4GAFH+QHa32yfvI6s9hGzIEU/EzH6S6ocr+KMaQpLujwsqFixRj5wOle99hxAoENi33AdK80lgxp
+9xL3XYxWHnFoH3q+Eoe1dVm7xRd0s97KpfM8BfZobSE90+XFOE1zjaZy6pB3i5HVdtNQHRrHHxO
CeJVBRnETAJuASNEzxgxLheC7VhFXHoIZx3HZDwxg00ScVYID0gx4U/uw+mEB4NzoFmdG7SwMoib
Cditqi4GBx3FHcJEw9uNEy5pLEufwx+YkYIjcHhBQW1h9FxK1NidLb3Fv/8ArgvAGxUYd82rucOW
vBDvMMlZQLsRwVh5z0B1eRVd7NEDKvLxtnY9r9l3AmUeWhJ2H8YZh3A9fwGBXdy5QdMkFPstdBHU
cq/jOy6Vg1q81bhRvjyqcjC6JqOGiDBBGRYS1Rxt82acjHOOpJBienQHd3NJeYl7cA2yj7fs48XB
4Yi8QA/5B9mgumk27GtdLTjRJ+CHxiphNyZQtOBgr+aHYMumYXgTHDAU3soQSPabj2FL+QVMJDXt
4AmuEy+/wvHS5JWMXenjekvOmjmNe8EBh1zYwf3iXMyIaqLo8AQX8sfBvb3yNjanZSJLHsUWYHtN
7+7tR7zDGB9CmUUSyyl0L5b6Z351KS2FJNr4bvDVYCqT1h3BqHCp10j3ry8VpxhaOOi8pbHPXvPP
fDt+B5WXce8524bJQQ2UIdqg3nlYu9iT2IiDg7R61oqDWsKT/yGg7057Jwfmh25b8laJ8mz6aqbl
RdSyjbVzGUVLcKb2v5Sd55Lr2HJmnwgaeBOh0A8SlrbI8vUHcSy893h6LfC2pvv2nRlpojvq0BWL
BLBzp/kyF04/2HcOpLV/Z5wAFRrOcLH/dThh0zlEp9kHokX/LudpsQlc9j+eTyYRUmSz1/AfG9xC
rzINljfdkdEEUk1y8XYgOrAtJIF2VzmHoWvZ3/KzI30tdjBuG1vQsVekXMJ3tnRv3gs2WBEMBVsY
x4uBtyxitrk9+7zmvX5aLJOFC72i+9XgidClE5KmZ5LIaN8KPOuQKRscW+znzq+c2a2D4zOULZH8
p/WSYjkOPfNd6MhkldwsPydBn+/PC7k3XhKAqgrAbZGH+zLpSebT2NQe1XvO9kjJgMzdsP3dww9x
H/nPTDSjd/f3t2eKZ67CeqAqI3qSG6j7+YdlN7QV9/scb42dgESGW15ismdx8FxfSDMqtGYSstPa
S6OeL7lvpCYzFjKIoZuFMW0qm7ipfCWCJonqbcc3cuuTZVMZ6HeF6ldueRspXjmzM39jofhcqT8k
ulSp+pBC1PZHcX/E/bMXT7MXLoseF6QK0l3HKlC3K++93LWX+GD6OcWLeT86/V4ICPnoapZ3LDOT
qklic4gPtK5yaMeL4OEv7E75/nXLgZaewAVPouS3tKfWQy0pe5au+f6iecbTx7fn1LOC9Cx7uIZP
W53pUNhCusNAfRIBWs+SawTFe/Is+J3PSFVv/iy9ZX9cy73OcsGv+E2V8OW3icHHLYqXw5K4OtnE
4FePX4GbLpEMusxsIbgnX+QY+OYWC3g59vhJXzdYQufEJWjZhV9bJMBZ2IdEA0cLwDyWebBzfzwz
Xe+nQLkvJYfTOIfimdrePnNzIv9k37DkySdBEqyOZJP3r+05fmWVe4MfOwst3TgSFEu8+Eb3NkAq
/u7k3ErO2c1vcfFon+p2t9JLz9KOKkfvIlJir2TPuA6ch59EmDsYEs43E/uhX8oAz9BXQMWQ4KeM
ChISu0mK8IOludMvIzatPWOEKJpiPve32RX9nyKDBphXhM/RBeo7Y6m9D9p/OSPjL9Gu+LAkRXYN
Pb+MDzlXASWLV76h/bb4H9QX9sfl2JA9RBMq7p8F8tDA9W6rezNOEc4MNTo+cOSHT9LRwmZe40DF
uX1nmC2HczpOB5PebY25ADin+Jsm1nPLG+LMnQWKdQZDUXKmtxzTU7fQMC7u/a3MMbt8xIVSfcHJ
7cE07KSnbvfWHFPmgWyTE7apSyAZRrfiS6tcxRFrnMtmoTbWjaTSqFlMz7KIsCbkMshJw49cE9UL
glbSlIl9JGUVpP7TpfSo4B0zW78sWGNGC11AUTFMcHfGRal8hmKCbqbwW1JhxF/eP2/ThVJvonaD
xiB5bpyQqeKOauwyc1eeX5d+NzOMSAus2s0P5szAzv3UO/KVJC0jWo6NPTJAYwuP1N2nI1kniq32
9qVSp2q9nmXffrFI7ZETlZ91D7gbK5ufLGsqvH7+usCTNGU8FDIFvwjJy7eXkzLfsJQYoWnaM5vb
XRjcTuDVvKUuiCDp3uZEYdUbKSTjqsrHU6+fs2+MpdUoJleUYd4S6qFM0zT5Gzjeqc2c4cjRCZ8z
J9XvOn6lkxFsSdhpdV/SlW6TkaIuWsKA49C3nCzBnT7iO3kTSryByPwH4UB5iQ9DKvXSXqRfwzNN
aIvfZ3bOpJJHSJFc04MKAdlT31v8kMPwnjuZbT7sSXvrb8X1JyU+l9MRH8oD+h+DcnyGkePCeO09
VGQiUXvIFSyyuOnhR3pA5UhlVlfhvk++RsbyUL30e4ZCIbdKmBkTnplBgO/OIJrYYZiXj1k4Hbr3
+OAL0SG55h7T3V2gt98veCvnt7fVhehB7xRb2ik/TLhyklueqHUGBlXKPGCmx/cZoUTD4BwmPTll
0Lpc2T4HfKffojcdsQCjUWqnOXYSkLCdeZ+qIMZCK99ChViBQYNPK9tYE1BtctAXiGyq0cdERzDF
QfBP5a77LtivEjM/JsrirZuQhPYwZK+SM1yLqzHtqBoORwDalUuGhrnZ66+CgTRUuu3UQ3NxnY78
fDbvBZZlxeqlr/3r5siwAdHwc4pcbNqrehZ9JnYy/uMQM61Ap34/+a+ZCxHaIlXo1BSiJ4Y0Caf8
dYD+eIgP6jG/STfSSlh3plI+ldTl4xPLfSf9XltypAPFr57YM8Ufys9bdYzNo32D5euTZPbM9+Sn
eiquzTb6Y3V2ub8ZHcXdLPM2qCJj0SVPkiMhTdWu5mG4QxczcOcyXOfZ4VERs6J72mf7K+Z8/Wpv
E+VHXLLP5bh+jVRyX1ZybHZzWt8q9uz2Zj0RLtsdgya2LU94wkpQv/ReMZ6nW2H/RN2Ap1oeBXZ/
/WiQCVq4BsrXTYOzsimJvD4IqRYOPmeGve9OGVW2ywvjMoSfgh/Z4w/8AQGPZ4tCdofa7o7xtvuj
LdBxCn5S1j309nO4F3zzBtXQpig//DoOx1cMOg4+G65DUX0g2BCuFRs1KDoOO2Pfxf+mv9v81+7u
TVbFUD4D0T1i1L8NdYwkGMpq0jNKQKI1+mN0SXmxe4CE8mobRQsng8DRU44lGcn8iFNFfNJgBSy2
KQQuvnVRGfMykKmuSQ0ne+1OAn/zIwqXoClxKU0bTMzDEaa6ynLDjG6aRYvrMt+/5ztmSlg28SPT
1H76yOTwtf/f2jFJ/9fmgn/+jn9TajLIOlPVnO+ItIIopYiwb0wFukjfw6fWZAveREaiQ+HyfThP
qGC2xA5xWXNXX7f+kNVPCLckRixhvkndU8Lj0YwC1lYFIeXmbU6sh1oWhZ6HDheFO1OPerJ4Bsfs
FykTWnrN3dMCI/w0uOte8IQDqXbzabI7LFDvdc+FjTvPad4MZoESgOXqlufJDy8hO/rpHbEXrsqE
MIEhaBjs37Ez4BnJd8BU+4PA4bQQtb0yL4ZfZvUEBQ6J6squ6oo76pwknHWswULqBvu66bQKW9u/
sjmDY9ktlV31BDHFd/P+OPz/X7M4z8mPtuqq3/2/b7/2o6qXNoni/j/+/Z/uvVQF///9Jf/0G91/
PJ5mYN823PKf7jhln/TLbfjVLvdfHZPWH+/+xyv/p0/+MS7zvxmzuc1c/F9/fft/mrLpDd/6X8W3
/Ntfx2tuv/LHdE3T/DdZUi2TiZhwWhh8x3TLP6ZrWvK/yUzXhNaumdsETp3V+ud0TVPSddlSRQvg
DRTOP6drKv9mKNvrNc1UJVFnDf/Xh/tjmgiH7f86eUU2xK094y/NOJLOPD4+h8GHU1XGHf7NJmTA
MUZlRYoCdoXtrGZcdCOC5Y2nu2D9LsICaQ/sQL8QKtTNK4PlTGDqafk61ZUZhI12SaPhquvtJfkq
BSsJemu9hvllDg2/WoqTkBXf1dx8NgWAV82QfI5XUJDvpZQyL1imWpD1b2lZXtKsJBNp9BEDgfvY
HiQKEuKIJq8PGUk0K+AcZWZSTyQZ5mOYveWR/CsvpPMih248AOCJJ4jgc0LiIWcibjNiwSuomzHo
HNRzr1GETDHiDa1kxqVWw3ivjJrH7OwXfdGeVuk5HSxI7kPH3iNJxj7s159lPeMnvKp6+aOa9K8s
CSdb9HpZIrmNIEjuw7tZU1qt+rQBr5m/i1F3bHR4XmE9ebW8apSwq+9LAma8i/bhbDHTXl3uWk2q
chVVgOGNsVONBlOq4FpEAJqkaOmgeArHZh5+DTq7T90r9qJJfmOqP4Wyw8zo7LZtqt2XmW2T8cdA
DN7DNKZoA8tsWMRg6JSLVcbaVS3RI0kJA+kSYLjxKDIIXDtGiWXt+0l8US9C36+gXZINNWH+HKh1
GQ0+eRqDjOyrcynCH831+Ti0b9Jk+oWYSadS5wA0gA/t0IyQ144JZZtVaZ4aDS1mavpxpxq/JTl1
c+AYcEoyrxNyIttezfa1niG4aaj/mOJnNdSUoDpVsAe5IorMGYycdhBp+lpiwrw19YFgWvFeLEeU
GSd9UYR9nTKNGIBLmCgdPPM9YGQSa6VlvcZTN9lViNqqkBF75nJid13z0b+MJkCOTrI+cjVemak9
vs8jcAXov3C8we0UHWAHJ2onplYxIzpN+0BvY1iwDQA9sKn3RKwvpG9kRfKm8qdq7q0BN2wib0NV
cYUjdRJlywlrtIdpYvlT43YMpYe4lX5JudHZ+jidLCMOmPrf2a2F8FNd8IFn5XnQEqb4FZC0Uqm9
zKV5VeKnlcn+kJbqpbu2k3LoVI14AWY75RxNWQsyPDmo8yK+RGKvoWhs3rRQJGEtEI/1kZw44YwU
rkV4FiJHrcQeXqRi/SxaNp82vodDGvRNKB2UsPZiNWmdRko/xZDEcBNm57bKnho9uTxrenIatBZZ
2mB6pq4wYFCd/bCXyoNaC+4Qis9muxfk/hi2/WdUJOdx43KIG6GjKfysRGPQS8I1MQWEDX0fpPq0
17tac7N0RDapZDgWUZyfxvSe9Ck5KbknAhiSxK/T9hOEDFVsXT0LcSN58tI3ICbW96Lu7ZiL17bw
uxQZynwE47oS6zvT+8kEbnQSZeOUtBuxZNzYJVOiHds0XmC0a6Q95RFEwcY6STfqSbLxT2a4CVx0
rCtzo6PIpTH74D13qgbLxgAKcjozLP2bBFalA69igFmBh/wjB7uib/wVGRCLCZBlBMzCpU74lsXD
3lSi8mglgyODcVk3nku5kV2kjfGibrQXeeO+RIhG6o0EE29MGFMRvWSjxIQbL6bbyDFpMXrmsFz1
KHoLt1n8MosN77JGix5Kkytag9N0aOKW+K5pYFyVQQjaUEEZm+GcJg24mqWITpWljE4YV5qngLmB
XEo9YCPflCBwFlA42CHEy1GE4KHH0puZhLJ3iRVWKCUsLaN+k8cUnIXBUdW1hCPPtL8VvVw01RSF
BvGQ8BWHylzPkRKf+07Mzloswe5JBEfS1elWJyiXl7KBs8F+5GcL+IklDBXydSR6MeeDGs6fY1sQ
84B0e6rFTAGznJSuBHdhSK31nBeVsotm/S40ifaWZCtGV6h/9RMyJ1ngqrBUfJ+h+d1qYXZsrZDa
IpDYqE0/wspajlXmq1aW74VZ7s5ClGmckyTcG72uHCcTlkbTtraEKqQQVvVXaUiXWS/1q5hRc47A
lew0LS/f2Sfl3ayImT+3eW4vAxl1SdEdYdAQv83yntHZOH+13p44zj6rs7XLQaZmXyyoN7oiuUeK
OHoVqBMt1Vp/FNvFxWmXd7WiLXYk9dZ7N+cvXTJbv+YJxbNcfS2TWd+zuEUD1GXqSeg0uACJijEQ
5LdQE5NTIRends3AlZnlSwKr1oSPVFHCWueRAtxGtRJT+Tiy1IU8LkGUWeDi8Ok3ENZYk8jZ2FgJ
kKywZBxq0RzmjZ41bxgtgZKoeC71LFA2ypYspxAZNvJWwgTqgaumajlGzUbnaiTtmhTWczSSBmll
+F2DArDZZHppmBJKCsVNWMZ7N8qqXaQNqXmF8v0KS2efhfWhzrRnaWP0zKtmunVawGAuZeW4CHHk
K0Y8n5qSExGG4L/0zHzLsJtOX4jvjR6ntmREyxe1rqqXqq8qhC7diTPl+8UcbNmKlFfZXOAANQoh
5CB/qSu4hzHOnnsJjM6aT98Us1OcDMbIZe2sxV+ifNrnikmCqTGX59yM3qSyeBpZ52cNJpOfZ4Br
VYuhgFbrdTHburAKIRqyKXHjNbowvR/s6difUygHi7GkvgW+b1eXFe0elrV47FmGnQpGu6taM9yP
iUm/RkWpLA69sYqRYlXF26ykjZPHXCGCPn+244S7NqzYxfq6qkp0ka1J8nWt+xaDlTuaibZCDk9E
t2qxLE2UvSiWQGTZjd2F+Ig0TtuOQR8plJBkDT+iEtajMCg/hKSen3DE+BJgV3WDdok1+Q3K7d1o
1yFITGafjuZ4Vvr02C6LAaRVTj5aOcz2o1T2O8aL1a4VxukNljJyo3mdv5WLhh85CtMtbLLoJLGr
YOe1eytk/VnMJ+1pSN76bplcfUL6UtZtdoo7NhzgD8mRBfrC2umCqFjAGqUNIJtePVWRpfjmKv20
8jSIQKsc+hTOu1R7TXrURjZYjvUezgENIGCGPGOhE0UVvyV1fGkHknrZnL3kre52EiQi0aIhA2zl
Tgrjc9sUdAGoKxylEVte9J6qIR9M9KOVSV5txVwn1K9ilClt/Spq7bVW5IOkAKOqIIqUlgZs5QOf
pNvXJT7VzOeeZu1cN8J+0ZvvVaM6hk4yLddJ7Wb1tAPH3e3ClVR0Y15nXb4msblLU/V7IbFqBLlW
HHFFtTpSwpBrjSpYgzC5l4vYMdrnIexeJI5Gtmp2Oko+iDTaPRagC9SEapLcs4EGRkpZFV2FBAce
UF6m6GwlaFZpL74kQ/Vr0ujpgJvbesPY37JmGU7ypA0ePO63tdVj8MXFae5LmkniFxjU0/HxwwJ7
3OzCfgCusaQk9LZn/vHg42ZcqRM4rO3Rv9z8xwvalc9Ic6z3L8/8/fVVmPBXZCUZDqv58/HsPx6q
YaT/9Y3/8ujjVe2SGoGE0a3gfRya7Udqxd3hcfdxay3Xvz72t5ckUK5IqG6/8ufvPV7zeIdVFvHK
/vY7f77t/+jpSaoaNwNLt8c5Lw5jl5SHbK2wt/1283H/z2cej8VIN9coDFryPdmuE5ry8OcrHrce
jw25agVFubc09rydbJW9Y2npj8c7Pn5U8pis7Ef8Gb2YeA0muUKMT+qvUEN0NqIp/2zaunEyUykP
/RhVB1MbIuRq8lcEWikYl/WPjzhsn+LxVqGlv48AlWDOsfiqCdSJVczF4XFLSEJuhRFJxEphHquA
huzxQ4Vh705j+/74U0UbkkhVB7L72x8VqpGDsn0GIY9QrQg9ov25rQ9xV26+g1Ejn9CspD5EjV4d
Hrcez8uryvOPBx/3jQEk2mCy7W4v/stbPO7/5X3+fL7q1jno0jx0Gn1kdxrU+jAkcQOLczrIa0St
Su9NlD7bAehNKV73eW0Y+6URKTltp7SNBJ4vt8P8uP+41QrRaFtrTmfY9prHD7XpGYaPlbeLx+lQ
KxOR3WgRKC8k4VvmPW/H4PEj+d+3Hncfh6kudnLez7uhzVCdbQfu8ePx3J93H69Xk/qPZ+t12xke
9x/PPF6YSgudPNIl1BU7jOLQyYWZlgVlcK1WSx49LAs9YemkPFt9d9Kz4jw14VWVviWW5Jcr2g+d
U1RKgWyYXtQtPrGkL4aEMhndMpZil+yvS3lmA7/E04gJkO7SADKsrJ5ETT6WyZuRiXYmWp4hVIc6
joJarb6lN1GQj22y+JZoeroZOnFL9g3ddK9WniHpsFgRGEKPzFw4cW5Wjw5m8NqqjW3Iv6Pyd7eS
dVPp69NoMNX4dtN0qSPTG6N8O5HeEg8uKF+XASbssKmTW1dZodbNl4Ue31IepzCbIk6dqTyEYeTE
Q/S0lMJH3zafqqXdxvkjFCM3IeTN8vKkDAjHq84jwWCX6Cd1tThWVn309RTpE6yifsARVFovEwGU
FylfggimfJ8icJNDd5yAOq1hdyCF5FeqedK72dd72Q9T6cdcLC9DqH5OSXxa228KWK0siukhzC5s
aNehWIkI5uPYqaxvI0hrdaeUk1Ma6mlYel9aZL+FErXWszv02WGat5DgMo5sJcJ+lrK7OJGX7ir8
AOMerubrWFQ3s8idOmaMNfHjrk/GZ/zgc1as1+0LqPNbnzmVnvuraJ2G2QiqAmZ6Lm3s1tfWEq9l
Ij7JobyHvbVLs36Xxv19KPtjqSg/5ygKxC465tnAv+W1NodznQx7vZ/2oSE9DSDJqjiYe7pNJq5J
FOiG4vQkY2jpKkx4z6trnmdIfVqfn3Loirkge7XR7MMm8sdhskOlPxh9/RYN8xHetqOLGsr/xJPN
nbnMl0ZH45XKPoDEfa9KZFTmWyjD2RLXg2Tmh1Uoz7DuPFFdj+a72WdehRdQ6sZB0N7jklYNQXZU
MzwLBeJ40TgqsNoyvQuqqvaykBg3gqsaKudFeYUF6SemfOwj8anJ1uuQps4c6XxZ2ekTCk/fmK7i
pYvmtKLmdHTnWYjgZ06M2O1xGy1L8Fc1PAwaSGSzPLdKfipNOdCH5JyZ2rEyXhZ1uYYT4MzI8JSM
dEOXfAx5/D6j/hcxNf2SB4ynOGaqfKgrxM0mLYXGZykoNmsQlYTaoIbS10M7kQsQ9n1IG5DW+YYa
3SvZCLLhTZ2/y4sSJF1/MpLIi2fZjWuMT4dIh4KCEoKZ757EMsJmJj+qRLlAF3czUw/68DVrAZJM
JssAV3NejtqW3RvpfVXIUKhHcTLu6TA4mT4Gaxp9zfJ40XgH0gcH3hniYH4nooZYNp1CsoA4L3ug
xzehMw+Zml42NmefRrexEd06N/26DUa1Q1GsOVC+LqDB3sTaPIqNcQcIfUgjtNRABXujvQlwAodo
8NcJJETj12RV9BprVUYeFoqgdKDtMLtk5fTNiH+vvXRMm+omVUg8NuV05QtcfPoa3eJhBE/XHWUD
Sm+DTKKXeQfxLVHlz1yefTGhn21d961JUk+q7rkYvjbxcqtS7d0qys80R166IhOulndxzDzSlvtx
Fvd1XwWtMR+zMvJzkQzdTMqRmo3ZXwV6MLIIgWj4I57HN7PoX4kbfKkOvSwxD6V0MmQtiE2UlCAR
RyO6h70WdORC1PZURsRYEwWJXAkybT1YNdY9VV8yoX+iRTdN19MccojF8rUmOMjIwFja+iRwiCuZ
K0mQnow09UIp8statxfWW67Efl5Y50Tob0NSOtmg76CBU4zILt0MMns07rivT6Fkvo1h+KKCqTai
0q/W3o8EyYccfx4z4UXb2iKa4tyElqfKsb0OJD16IcgKJB+K6IahAUakzM4LJbu7IVJ37eMDzO2n
Jh5JjEpBXEb3pDQveknjUJ7YQ0yNCGX8oPkxLr+YRvtmnS8p11kimZchTM7plPm5uRGBKbJqyXma
Ujpz9KsglK9KnJIVz1UI2sdq68GXazu+K81bMlF11An0AH+KYu6qMrqJMPfh8vqlYp3y+VNoR38q
bk24Hmoae8JxZX8S3cclrmRvSxJf87rddzQrDpHDJRnI1YCV6Rx9TO1c6t1VXM4SV0E4LoGYMnug
+wzN+CVBorBoc0AifZev5b1KxkCpILRpuq0J9JU9w/XzU8YSiCt2sxL2RURnqFMV/XGiODVMR1B2
9yZWz7o+eZXV+1kFAT4U973WHaScuHwsTnlJITlLDiqNcGkffsAR+6lG2YceG4ewKwNxno+FgRpP
QjBkFDSQV6/g10+ZSZXKbM5l7sF1b9IXUfOSlW6m6WZ+N5ByZNcmdE0Bcqej1ac1Uhyp/2osQKce
6TTZuKiMQtAV+Vpady1HPCNJ12rQ75lV3Zouf0nmKKgmxCBUAaX0okzwu2s/UmPc+C3jOsavtVm9
VzV6u4K+iFg+acl60ExEKkt6NrEnyzKgRi+6s1pp+6o0HEMsvIluFG1l9sOKRQiRb2kVVzKgjkR2
+MSGWn+Za0lzcuJKOVI7gHgrwER9DkK8idDT+uqUaJpDR7kB8j065wN0I324MwGDbQkXUx0PupJc
NfXeytN+NZHEVZmTZ6qnzihMZTAWAm1Y3RwQj/m6SGVBAw9O5jLG6vfFCcB2nmnekh2SWQ+qsb4r
6AejIn9SzWerNX8xREDttavQoXQUM9dsTbup93INECH/AHe9E2PELgXS8JhyZTEfSUwvBdpd2gkm
2uJCJDqhHJTDcq5b9dBM9WcXNt+ImnP1MEu4XQnCRa8J6ctoNhu+OAs7WmghSR0hBpflcWnY4hvh
G9Gkkxi3LO/cxuwCkLHkwWc3n/1cAp2RqOTTSVeadFxmsdfklqepCBdV3C9U6THGbqhsSa59a6Xl
uPxuRvS4SwmjFARblzVbUbKzGLaeDBHXMkO3ytcnaAo0odfaTe/Eo0GNptLCoCz5oCGBc1S5UeGF
Rvekxdlxrig+LPOPIV3vulAFq/SWZu1hiSUvG5aXRF9PukliljymDhNXScVjLGSHVrVIBGhBHjWO
shruJK8OGTDSzJdwVU9q/1729clQIuxRRixBh2ah7FVCpIUsdyjMQcXW2BrYlPZmlJTnG7LYbbiP
EtoVqeTM/XVagUKplStATqWK4YRi6CUh2lu9sFUB8509z4XkRUIYiBGS0wbnO25tEk6vkLM9LSy9
cqqvOX0VVfy6Vv11VuuPWYyfzdAg3xnDLK0gWyPoHr46ebTBzzs9AU/DvthOrhAuBy1endFk+omI
p4zlAOYZmJr02qYMPYiWnbHW/OHQrz4keQjUMPJl1fB05TfZPFsRi9OSxkclXe5xT6NlNJ94Q0op
ND5ELBUUH2XG9jl5XUFJsPWijErD2LlxhTjUqOzJQtE+UzPTNTeOZbqlMoerzF41FBjW6hSpZS8m
gwyGp5xcfpE1+1IXbE2Zj6LZHTNzcocMXVnPzJUisbNadBRJw5UvnJHWNFIarxWb0YxWpxs9IdJ3
el96c7k6SjrbtZFxJdHiNydHuadcRevuhHCj79xRpA9rRTnSxc/zPLntxB7VlZ4xpV4CxVSV9Cfh
NU+JUUzpYBYiaevBGzQqUAo+fhdgvkn20iZaKrZAd0QlMIpg9FZFdEpTou7T2ANfvFwXd6LbSa4+
M7l2lFlxDPOodehkBdHJSkTemuVRCxtjzcEeH8hUujP1NTVDHcAHjPP6ICFOisz+sM57y6KHLJfc
TpFOicpYBL52PqsUHqogF/tD8SuZCiDa19Bipo6Murr3agEdu9H6sTA+x1L8UUH3DGsQsyZuA85t
VWPFiRrrTHCahT6/EV+9m90Z7muu0c4z5660vMyG4TaI3JKu3Y0ddbRUOA0FAU7LlxgNW6DIOBi5
szTotazz0vaBir8oYZ9Ddb0atImNWespuXEKl87LtZeonL+H4fqWDdZBbNv3ungatvBIVJ5zHPih
J69tDYdQXK6TRTsV4jdtVq+VmtJ2rD/pMQ34jbBTUhZQmp6rsed71HbRoZBm+1MV5Uto0kDfNeTP
W4mxAdqK55t6gqV4VJx3czjulBEnKgawNm1mTLfJ8PupKZ4F3SKnkdu6gJfUY9uxgGWq26lCS+QS
u/gop1Y9Sm3lwGQ/azUVXwm1tUS3u6Q7VTN6ndV5hEBxIvujTIey2vt1lx2kpfVmAHvrUttJFHlR
HnmmPBO46HdyAb5a0m1R0KSHaVbi5UVtVFeSRHfIc3cQNRdA/a6YvkJDoc/YGzJGu1A1kHXlMmF+
S+E8rKqd5l/AI4KJDWsdaLCVl31SMntBJysjK76aIwUoKzetyaC29Bxx8opesCvGX2jj5NZ1vLN4
Z2NL74zDIRnJ0QpPUS0HamyxoaJYHmgcFUpPwtMPpzD0HskfUNfpvobHu696hQQUBanqkJRFKjqP
m48f8fZgqZembbYKorEqqyjDFgWvfzyFFGErP4TC6uiFXrN3i8ypUCvGhpRRInvLZHiP9MffsiF/
PvZ/yqIkY/ytG/ggginjeVOst8O5Y/hUl321spwFGr17f6ZWGvLye9i+CweEVJK01AEuzex1neqO
wmB4/8iwqV1HWuaRurGG+JxWlUnY9F/Zn8fjo0bwrhslcxMqOqe1eqaspF36pWBdtx3tV30xfUTQ
X3e5Ua/naUz112hGTy8040dcWWYwVflotzCZb4rW00IV0mOy4BIptdi9p3QPJFV4WieDPg8haY5V
GIv7Qh/bj6QQuDCj0jg87sYUj7JYl96aYS7OXdxpLACr/YhTy7S1Js+Dx8v6SPX0OfTUuqJFNh4G
txWvBNbSdZ36T0slYBNyKQu60Ey9Ah/KnalCfRir7i2tGcREg1cjnJJXQaFpCtK9b3Ry5eRSYwTd
uKLEJbZolf+k7kyaI0eSLP1XRvqOFgAGMwMOc6FvdO57BOMCiRX7vuPXz4eo7inS6UOfqjmNVFZI
ZDIyDTDYovr0vaeGeEialHhFRes2GPx979JyXVl+dFXG/X4CCXg08zy9S4PyR5QP1G9mj02RDbgd
Zc7IFXcjZZFsQRuTnQVKkUYmrRF5w3urghk+SLGpgQhshc/GOBpPYmp/28PUXIcW7dgzme1qy/df
U0077LiOX4bUNc+L1Jovx6zXVNyTdeCTrrZWuW5tqGIOTcWFv6ZH9y7j4JMAnKEFNJr8TNCM1+Mq
8KhVXVkLJeUCS4kKKZ15FjW7Ptr3+Q6kICffWZDSVV9sfIvi6a3rwkXYtJakwL2dhisJ39Mnx6Hj
7HoA/ChhFRQGV4/DgeHZu6DMEfbZj7OiB6E2LzyzpX7Je/dybxbzXVLmQGXTfqqvexgZaR1fzhUs
0oWWE88bp2v3UVZsW9gHuaTqp2neyXFVVghn4/vULygcx2snHfZdCvWxZy3QU7zoYQWn3d7CKsfG
IsNtwo1ZnzelvZlRskwd4QpKx5F0Lc83KfX/YA63iaZNXBOeGyA3kXY3s4l1BjUVwFqgQFqJ981O
/1Zk49RWborhxWd/y7a5c3EuyOdio7P6zKd4WyTeVkVw62u6qyEBC41oPybhqiubdRF8c9rxXFTQ
a52mPk8sb9XkVIKzbRNyQq7ybxUd92oIC9+EuAPkgKnuvyaU5y2EFtHFxK1qYmwjVt10CQNzB+Nk
PdjV2iifLfuyFNe+V/NpL4xpM1KPjTidwq2TAbJtCxfd6FOMICF8qtUdz8I0NMnz6H216ycuxIqA
ZQBEwxlk6h7bnJPd+hpHC4NFblwktLRm37bww/3pFxXWVYotgO1853fWM7F0isTKuBmcZ1teaIhe
dfBFsq8uoiI8L+fmcjKRbNnTWhQoTTtlwKwtY0SOHhR4NNrT2O7H0vkxutMFuPUfEipxBl59ZQvv
Ob0ZhHslMdRIytthjDeN1X4lRgJfAWKsUIPDrmj859a6LbljWg/NY303QQtqXWhR2bcyoYfGuRzg
zhdfCyZzCfPDJGJSxVYbNlmgg4w3Eau2ts7beDiH+tvCNKs1oxRAtUbqrN24u08s2rGDuKnsa2Bj
Iucbd47+ZhKrFHS2bBoyA1qb4vLRkYUKWNh5pJ/cyd5nQX3pzuOFq6r7KY92c6jP+xiKWTh1mwJU
1nX2BdV3c8oI4MS1p4onpxAk3OlGmtUunc37wB7OzeaycLzdnJj7meXfVcney7wvcY1nWDteRmN7
HRYTKhHbbdcq8LYeckGNwFaRGZdrjpnEOY8J+dSqxikGjgw19Gwmu47Omvmx736U9m62d2390nOY
BvfL1rbsXSqQR7rDWQ8PwHyC7RFYMH5vtHHjOzBds5tUrWGQRT9VshoeSzRXw8Ypz6W1b8Wloc4K
er2lz5H76mKtmPyO2R8YPW/KPNvhg3ubu+yZCfsdMo4pBZoZvGTfE39PVv80EaPHbbpKu2fRDxdR
w8Y1/S1Erm3f2lRJnLMwuK3H+bqz3asUawoijN7wt00U7RaowXDk1yxHiWBTOEkQvJTdRr7K6syq
8UWLISYZK2Gr68Bur+lLvzc1boBR9f1icMxnS9ffYGNSH21uSj3fiMS8KhzzErQm57bou/qxRiYh
Bkx+2vJ6FPm6GontggHKjGQ1xzcdXIYePgJ1/3UZWecaP5jOfUhxasw4yJv+zqES3+vncrLXifCe
OtWipwmmX/5Uew+uGJoLrXucnmxpfodVrxo3O3eMbiLJs9Ga1Zm8yjqg5UzNDpGATn96+ipzo+iH
V7pw+Zc/MFhET2PhXBqZCtccw4Ct6bU3K/unZRC6DJ5hUSqug0u/iBWkBR1+dRPv4u+fUBV0nNpz
ysdiZK+4pYmRiJPqy6yDjKXtoLxIe603LVU6UnRfEX37+qlybfNGeNOjGiKcP4R68OoGcblQLuX5
snotWh8ptFc/AZan14Fpcu70onpN0g6LorywrubGDp71bO76SZevYVs90km+w8jQ/ZlHafAQtNK4
B7hVmyzfF1NosqKN9LGO8/Qxai7NMawe/v4TaYp2M1ouli/Lz9JeuVdlGtyZ3Ci+pfFs0r13ndsp
acHyOxI177pRRr+aDPmdCtSPjrC83aZzXC6n/vKrCWXpspl0tIvd6Mk1IIGd+XWCfGn55e/vAiO5
EbLyzjsjH0Zu8/5PPQVUJ2MlLpQVIpUtPUhnovhd5oBwk2lANxX2Vbn88vd3U+HbiDPSYivrQpH7
S0iBbW1wzNVwQyLvmnUBsuD00wVBLkfZ3PaYPfkNUW6ajVQGKBY04/Sgu8DZJxT+V3021E+5H/Rc
NMaO0K5++vuPCAD3fTzWt3F8WcZl8zQKTR/NKMThcflb27DwPxg9zfnN35ZR+/SvE7+PU7rfsb7/
77jhOxzdvme/m/8P2OE2fO7/Mzsci49o/v2WGr78+f+mhuv/dDxTuMpT9l/6N8zr/6KGux7UcKlp
hunQP8jV/OS/meEu/xL/mme7yvE804bO3RRdG/7P/7Dkf0IzX8jmlqk9y7TUv8IMX2jfb2jh0AE8
+t57to0JLxR0vXSlfNPEqLMjUk1hkmUa4Z4CKbWPjsr6vH0zH/9FSP8feZfdEVC2zf/8j6UX0odh
EHF4sNlhtFsHzQOmufI8eyZn7wzjsoOF4zrhNgcLq/S543MhzpBvnP3ng9pHR6XHoWRIwXQejJrw
apZvz4SHEqlT2iP4arqvXjNeymlaQWK/UJzlsP2qiw6WTyl2nitvgj68W4j+sMDIn+Lu2e6NWzuz
v0fk8pYXfes649afzIe+/GlZyRevDZ4KUQHDxyutm4u2MV4+fxHB6vk4fa7jWlLwpSy9/PzNV7IG
4dujNza7wY1/27pbS0qCXHoEwOGuz1rCGbhpZ2hiYMNNcu134t5KSmS8XnTldDnpNFWETj0Fun6o
psfKdral3hI8Xc4FoKRB7BBddiX+uKO8t+MHkW6XabBrYKZ2jglNip1KiJlbT65PvNyBMuHvEvQs
z9LSVKZy5eLJ/ublQkcWc6KqZqdSfdMWw61fXFpdvRUqfipTce8W8a/E1TeCOS7SFMRvuO5bvesR
BpNW7zNXbWvtbSIDem7abd1ErVlaV07eXc9luR/cC0QYN71aaLASEv0CdiXj5TDJm2gcbkMPTvSQ
33z+WmzDj9/ME8umYvdrUx14WxsS93kQyWZn5/bZFPtYcDQ5Ejc1w922uhtDlhtboowQHbYYqbi2
M3HXiovYD2+EYyKvFgnhmt1vPn+wY2vJg3RrKu0obatl07yZbrNzYeb7JfBZTe1C+Xs3NF4/H+Kw
la00Tcu0l12nBGxY53AIYoYiEXGzowSYme5lN6FpKp8aAO40nbYJKMXnA4rDY+zviMJ2hMlOd9Hg
vH8p1VrZFOfU+CRFqsx+mmfzVcvksc7ihwFjVy7u18C671p7Fap6Ncf3IvUuxSz2RpE+qyh6hNlO
sDeRCGYPbl/ctlF6J1NrpYts7fvxg5eh/sXlbXJ2suouBjfYeoF3aRnTS9Li/gqBfN3L7qsfVT8/
fzlAuoOltLwd/C6TKwElEP97/3Yyy3WaJoDjvYvBWpO52PbY87dJOF9ya9L7ofOvIp+oPXPbdDNA
BUvdwd2GysWQuS6uhuzRgAQRmeIudJDGwA/c2H4YYgVW7ScT9n2fON/8OYquEHvgVxHXUJ2nID7P
oS2GZo6liNVhB14vxmlW/asNcF+y2I+5SyVd5d2DO7qvqm9A12p0PHWdo5+2rsK0Zj17T6Enh7Ul
SGHbMLgZdXtZqEW9XJBrWe63fnJ/gxmc+yN155r4KRTucym9lddHD0U+6zM/L9FdNt/jmTqrMjUe
aTEEc7PLIa6pFxlW6xKgxVHZ1aC2qMr+dDU5FMFR58cx8RSiHmMBLvMG24dp3M1x/z3JwnYlsKDT
GaYnhPBnQOcwZ0cDhLTOvpnktFkCERr6UNFApO7GOxckYtVE+qfsXRTA8wwu72Ms4pLvzRuLlYMP
1biuYn4SNg1mTjr6FXfx1za6Mhc5QBphTOcBQ1bWyxgb34p4iWPBMj3HAQPkTEtHxPrhBoL2rxH/
odJ/VLXYNqm3qgQSXdnJTayz2wT0uig3UclIsa6xoy5LFNOJxI9k1bRxtrOMR6dSuP6aI4shGa6r
ETGW1Qd0Go+6JTmQZ06/ZLmL+V0T3vtp/qIMTDuKzF2psTkL2lt7yEZqTXG+GgeIqLOJjyloYeuj
LBp0ATBQ4Z+1pAx9+ZwbX7y4trc2C0zV3bVh5/g4ePn5RIHlDE3RjyAYm3XlGyw0VGLyHF7xNiuK
72Pv/aS6f42GZe/5HVltQoXcug1hVqxcvRHRF6HGh7nw6zML3ALJjXU11ZjDgbE8WIZ1/fmm85bj
+W3Esuw5iS5POtqyFJfU+z1XZJ0LVtqg16/8cFMM+e+EuqiIqMQUEDWK1AHKfihHzA8raZ7pKXrI
UyrPrh8nhAEIw6GwF7lN8SNxVvVEeUwbGDiG+Dka3lke59cZufQKtZwYc+pbrvk4j92db6Az6xz3
FZCYvLaLrwLiMyxkXErh6esYd1uZBdZ6NvsCRRbfxYz8y7y1n4dOYD3hhN9t9FFnTcO1YvYQt8YU
xbcoSGxj+D7UZ43qJ4lCdJYXw7UOkt9djCd+V7qr1rBf64E5ndL50YqQyCbRH2+Wt9MwnicwyZ2H
TqnzEjlr4t/+BSijc8PzbqDtXNcDNJ0MaR2VDdVpDL9qNCBlDZvXS9OfcxQ/JBEbL6IgKu1xBbHm
GXKSgXGXg+3kwDU9N1jalHQTO8vq7vnzD2odtnb5+0G1hAbu8Fu6Xr//oFNgjnJu0npXOdiPD9ND
Ehuryr20GgSJcWKYZ3KYz43OvWiYa9u7HjCbI0vH8HeAhBRHSOFceV516e/Pn+zvyB+Wmic9gXZM
mI44CIAGy/VqYn/o2G77VLvou2pTrfayw/VHe7g5OI2/lcQCvYnJ72zhQ+Dtozpkaeac+XVOYWWO
L3InvR7z9rwX2S2Fl6++aLBNKJK1lbvlag5SY2X2Xzv0C5smUYqDM7kw4xoFf0M9//N3so5dyMoW
Dhm7K1CyHsy2KQroIC2muvYMoBWWICnooFbdkOBWlKY7g6pmG8zQITTOBLrAAKZIvhne1wqi5aoj
JZ7C/vbzhzqyAhzbRGXrOkQlH57Jnxu4giZSuDnXd7Kr6FmROo8ByY8zO3eRX/76fDzrUKPOOlO2
KaS2bLSzqCveLznLq4wMmSxFbbP4WTgCFE9oSr/GfWcryFLJs19a105iURDId58PfuRlGVubpraA
cVhY78c2CnjMYzSwqAzcOVT/bPANPBVfOUM4ndnOmP8bnxyFMV9cm9KyCfvejygHFJxVgqrA1uXv
JhzPqIzf1THW6HOroKN3q3jUNwQMYMPjIsDZNWLGgVj+pjTyu8mSE3HT0RkQzpJHa1vbh9tKVW6v
a48l2FNuz2+MjMgw1yun8W6QCG4/n24LFffhfaFsx3FNknyHhX/w9l6Xqtb3c2q00nxNEOrFQ3El
OElm1/g1y+xBW+mXYci+uFn4ox1RPgYIdT9/CLF81IOTRNlaEtUrxOZKHi44q6rnsaZYn9QDTl2j
HZ31Xf8rCc+dorRWQrUdAjx7XynnMdbpedfELzrOv+cwVNeujUa5h/YH355MFnVxaZV4WvXWY+Km
Xxy0wLb0sHbphxUqaxN/mGs11/jype2diCa9G4N0C2rPQQmH/EwYXCtUOE+85LGjBcm8jZJe2vpj
Vq86A81bELKrSudRh1xkY249glqum/5q6BABFEOEVWQZ/nTM7o7YAOU3Sx4CdxvON4VV5SceaYkF
Pky7p4QDkmdpd1H4v02ptC9Q9g1eRfYRP7TesJNec1dBn4qT4nVoMUbEQXZUUXti3GVNHY4rtOuS
9HDEqsM9PikjIIiRSwHCu7Cr4ksV9yeGOJLKKcHJxR5Sno2LwPtXC1Tcpf48wINOjBsXBdDaaXt6
FoS6XTcq33eoHiHWiP3nK9k5dnS+GVcf3B+Bh56fi62CCZh8DxyFFBQqn9v7EDTmq7afEkoUFJEi
BSwedz9rJW+aiPqnRrPQCltsVTF0myGMbnvR4Kvk9NyrVVpvpJtss1Lgp9YZ9+iS6MPkw+HM0njF
Dbo3suBbo+Of0CpYQ06Lptu/7WT2YreEfuXKLSYKTS6VtbG5rpYKgV/g1Rymr5/PwJELVDm0oFM0
olvQuQP4YGqsnBpKx1Y22KPpeD0Iuh3F4f3nwxxbum+HOVi6SdeFAPZ9tQOaechy7A2K6HGcX+CD
bCLqlGqin8DQ2acChGPr6u244v26KtLaiwh32TI9IDfA0+hvemqouoz3fj7CmapPTOjRc+Pv/a8l
8Bh0l/dDDtq0Qyg41a7A8NWG4Apn+GmYyHBdvHNzKODwSW6bur8OVPEV0f8uSfCwdxdhuAwePp93
+0h+oRSBiKmlIwV/HTzNGEV0x2WBZ7pcdT3kGc4obQzXNTjfWedOuy7zKc6VuDlBrD+r9Uw/Bpdo
ehLjuFpOtjYh/W3n/Dci+m1iZ3Bse5C+5vnzRz12yrx90oObrWij0Q4DypyTCwc2sCB6plefD/EB
qV0iJRfJDEcolieWuSzTN6BUrjp7nEtd7npHwibH1bU1QQySCglrfq8M9dDW/rmO/UsxiN+hJK2Z
BjjTCRmGe13FwaasRjpIKSo8EIe8EVtQp3qU9fw4NWzkOnRu5sr5klX9GTfVz2UjVSa6Vufu8zf5
APv9fRN4NtwEwibbOMBq4nECxRgzvmtpfePA+SKNkr5COW5v1lU2I6Yxwp9542/kjIRBTt8mr4Zm
IAB2Km1eCRhqYWOfmN9/IMQHVwUYpOcIpXg09ddO6c0EFxFLEVJHCR+HyRoydRsG4NXjgM2I0ejb
OpuuXA2hJaDLkSFKzoBmRFdMMuq6w5+4jqjMzd4WZhfBY11CLev7dRgKGr8g8oAMeaYpKp6FDnCA
VYAUjxrtDdR4bCLwGuzrfiX94pvRNY95XMPrrPmngWPS8MNcmz24ydiOUJLhLLSJ812X0XfsaH7G
Nm6Mtn8+IGRGYFDV1jc0dOhVCv5wqTHOzzmgYkdSxMZxFQ6jTmA49Aba9AnGSa1aLCOGVRjIveqp
+2dxeaNiIK+k3mYpNgPBZG8zw71EHbtBr49S24AOJP1sra0ccVpm4xXiFahj+63RZa9+Bx+yy5/C
GNeXRA7YhShmsipgJmSVeTeP5bWpQOf6dD/2w7nd44zrQFKdUK5FTrhOxxYbp3QraX4R+RCwDHdX
a6YUxQPYgLARFTZ/AgjksqCPW139aiCV5fGN3eFjmKsfKJ+3ZtjzrXAONMKHfAjJIDikz6LuazYr
vJYXR41I8Z/rJoEnQA/xodTdnnNoFQy8cBoD+fSDi3Bv8DFZ9nEsr7AgjfiZ6HoA9IchLf74s7jl
UlhXtf1DS5o/TRUt5NJSPrvdgMzxxZo9OrDo6jWIMOwPVIasI7kxkEO1Q1Ou9ML0G0b7bBaLQCrA
779ybzKqC41v/Ah69WMcUvPMd+iuE7AoCrd7TXj5pM7/BA1S90xCFqVEi70A2OYqtr+mmFyAhDjY
SCbobWQPnVShZEUQosNflhPjYxbSrsNw+7MTW/vIQeiakIOXqpwHpH9wV46eD929EuUucugYX9ib
KTYI9zL8XeYHq4nvzAy1fPcCLvzoyvjue5tgx+WxhU48yDLQwWaGbW65WCNYJuHfwYmMs4LwMnMq
d4UVodDU+pI08LKo78taXvpdeGH1rwtFd+qQU4408Ru/nniCI+EZu89xPUXMu+TT789r7erRiMOq
3NmDvA/d+FvhBjdl6zxZfbUJc3+L/OhBROWvoc1PZFrOkbzOtV1bCCkI/6U6GNupw3RKgEx3xVzZ
8FpInwGZaiis5p3Zja+BKKEoISe2mz9INlZW5V2mChCs+Y7LJl6n9Hl4tZs22ak+8XBakHhJOQOe
DGjdpl79ic00WY+yfigkHTWAMmBDW8+pXV0ho/TWSFH+uEb5iKhGXKKaffDNvr5wGoXzB+xeW8Hq
rYBWLUPuWUi7yPRxwPI3bV9OOBY418KYsq2MKYIuqOiJL3NsdgT+IYJLlLLW3zz1zUE/uVkyeV5Q
7poS6n0Z/6qhLPQCk4i4Kb6pqv6ayerRltQCp/nrHKgLI8BVNMT5vIShJKJVlIY/oFl6JzKJYw8m
TUJZDT5APWP5+ZsHc4ZK6LbTxQ7rkhX+UfSx6G7iIcSs5HYIxHRiIo7Ezy6STi5gj9n4h3/gm+FE
UyK5KMYCSr+LpIPuipVa1MinynxLnHa4F7lSyf3xaVP2Ye7Xhl7VxXVf7EzMbbA0uiys5DmJ48ck
wVi3CZ7nub/uhKTdx+xcZ/Ve1/alk5y84Y/tSLXET4j+Bd5BhxFUEqeeGM1iV9Y0lPEjd1uP9V3k
XMgmu5sw+JjoftrXLcd23J8Ay48BXS6JiiuXlFwhEX7/bRPkRRQGrIIWZ0i2wmC8tBWNAWGG9otm
CyWm8NI/uZE9Ov5wYvAjGYwLd0FQzYRh8QE97SYqR6PrlcgBEFzEUDWdDncZoS5LjYOzox9FpR7j
0Px2Yqcdm3EYE8qF+quJ4pefv1lhcqD+Yji4kOiAVrwOQk+MA+IOU+ZI7GCa09KhsjZysuFmJcmX
z0f/W/I/WHdUA6WL56BNmcI8gHoSQpVG5iFNeAf5AgimzqJyugX+vOtr6gVOI39A63hWzaMXQIfE
VrLst4uqbZJU8kZjMTPt7qdy1KtW/2wUrOkqbex1L9KXwa+wGK/mO08NEmPjMvTsbSNwgYotzHdL
2966ffOqHQIyB6PJXOofIYj7GQATluCxv4K3topK60s24kkx/IJ+/DL63nnZBluRYK/V1I86kT+8
pH0tTRmvWnf682hrg8PpViSdPIsGeOVlFhfr9ewRSRQTB7jd5+XKwP+l756hHO8xPSnHXTsrgr0e
mjnVYUl1jwfKR28tuu5L3/q/oJZtokmN6z6qHj//CotB4+HuX9A+eDOgL7Z2lpv67RpIHVV6o8+h
pgO6AabtS1M5xjZsQhQuuJg7ZVpigJ5toSbvigFDpzKVqPMzmlUYzWsLYHcGZ+bSLFss2GtjL1tk
E5Ypf9QzhnMGznw2ldyg5T4xu47cYPBuI2yklE5uyZe+j+USypZ2i5VgcR45P4IJ/0ajx6qVJoHp
hKQsZ0lYrV51utYnzvRj2Y4H3uW6AsRTwO15//5tIKMwqctiJ6LsRxfZixi7P6vqZypP2G+3FHur
6MZ0pm+li5XwqNRDadLnpKa2K27sWk2rJsuME491pKKCZSYsAOIThfGleQCepOko7XqWnEeZJuLF
JLEbWeg+4fnUAIQGlvOjGoJ8ZcksPLNZjflQ0OKCAtEmm/w/cyKuZVa89AMV7ekp5I/PY/MYO/Rh
c9HeFR1TaSbuzm6GV/wd04u+b18tBVQwvuCng0lrignE54vtCICxRHtCKBBe4XGivJ9sODxBpTuH
9mb4+2USlX5UFDVN8/QqqaN4mwzxF5UW0FmZcysliw57VhNkky9tKl4iJ5tXgAonJvvI4W9ZDlGo
x2zD4zm8eVDkVrC6h3zXgbOlNp2FIwIKS3KwYG9ixOY+KCAKYCom+1Mw0kfYXZima2qHqo7jcfsu
ONObDQiXK5Syj4qdewEplQLLNG0s3KNNWA4heUer9k0F/1aK53YBBtzhRFHpA5B18AAH924F6Bhm
Zlrs6gSNk0XHgBClMrzukg4dKpT7xPH/1dDm/ZCHlUy3t9NQVwkBsNdfx7CZkpwLt2hOBNpLHP3u
hiGIgMFvU79zHK65g71dR+k82WG4xNkCpYe/q4DWJV690jkBQn5IrJaRHFtbHsUqgraDkcY0n004
y8VujCgpZHRZt1v36fPdc2qMg6whsEe4LF6wHAlylU4AZ0m2+XyI5TE/TBilRSmJOR3HPrgMSJWG
cujRs7We+eIW0a++dM5Dczrl7330wwCWLfE95R7vYLr60c1GUzFOrueXPot/RIV7szDjKMH9W6/0
z6EOZg33j76SpZfvMNWgiW5Cz3bXfaqy4PLzqTv+df45zkEAaQyAmrrilSBz3pta3BtZ6J3YNkfH
kLCnFk6aJw+rsd2kauX5rABD+5vOt89BNU4McfTLkA973Nka82bx/jQq3ckdCQrzXTXQ8MmZ0PZK
uGc/+945/3zCPgQey5ZZIm0ooZJXOrgLTJyiUgrdOZsz/RNOtAkF+nTCS/itmVaPVZNdzd6pcOfo
6+GG5AjHFbhcLjP85rC1aj9VrIec6n35WM3udl7SGpFu4v5USnFsKJIZQaWP+dQLn/rtUFNqU75O
FAtv9m48g0stsPS+hBcRQ7L/fC6PHOEebAALuiLGG1of7tuhTaVXmCjiaC3XWZdYoz7oObjDwPDz
gY4dEA5QjHbkgiIdkiIKlL4qkGj4FsPsfDR+Fn5yhbjnRGZybBjyAmjj4EN8q4O1keo0cwOfO1Gg
RnGKcVXVwUqJ+tTFf2wNcgZZ5PMUY4Gj3n+jKh857HLGaZoleI0vFGMpeuGmww0xFeQaeguY0RaP
LNyAK0BM9Rsrod4RO7vLzt0KqNfSl4Ps11QQT2zFvzf/4WnsORordjRK0OUPjpS5aWfXT1msOLjd
z4szUrkx4KSiJd0acYx/LA4RtdzLRuECAAGpeU2Akg0UdWwgYS0qfxroofqbbW+XFHROyOqLLnaw
gw0u8mLeGDo5rwW3vU0Heafcfr5YPsZVbPG3L3AQ2izKWrdZiCFBT5BH6+aX1qFFmf1rFITYwl5w
+I2DKvzzcZd5+TBvEuTEFKBTpPXvv6phZ50qKnaewJjSnTu8/ejxQJY3Fn/0kJ1YRMfWqvdmtOUc
eHOkZNh4pmXMaE5ns7UBojp9xvz/O+8kyAbgWAEdHqzUPMSwAddmfB3kdLbwLrDA2AXOFRWRVaH0
iaV37OyilPW/Rzs4T/p+DGL0QflOyj9TGq60oB2X8RLaJ97q+NwR+9oL6EKB9v3c4ZhQpVlJPuCi
KTXye9MrqGpU/9bb/HOUg32U9rPZ0Fog39nWK9jBmTPR6BZfLcv5f3ydg/VeApT3k2CgXuBJgue2
jQrQPrHejq5uUkPhwtUAFTkI17m03Z4zfgloaMM6/BGKerCB9QR9CIzKO3HgH10J/xztkMUQBkFE
nwFGC5wGxzePZt6wll36T3Xuic90/MWIB0wLZRC1vveLQVUmxlhq4rgTr11IdepL+LLspcw9lfQf
XXZL5PFfIx0sCHilLg6/I2aY2l5HqOmKbh2Kf2vZQb0lnuZSpnT5/n2aXEQ+RtoE08X9cr9QRdyI
6iVsshMTd/QbcSO73JWokw5pYoEzaVz9uP3TYMCGiTahAQ1yQqKp7OlfPYVQRViuJKgBtAMrPXgl
DBJc6iI5ulC9XdQsDaqcFpDBX9c6/5cDRAaDt4Nvq/hLLX0/WG+XoQXL8B+DuRXOAik9AKzwxsBk
KRNXmG7nUP0/f8OPS4NBIdwpE9NAikAHizCZvZSiI8hVkcwbU3+B536TNcOJPXwk6V/kJdxOyiQG
JtV6/26e1YWzzvhk+myUtIIsMoxvpnX0zbyK8NP39iMhRjLR1jFtLv6NN5Q4WLImTdam/X7oCjaO
DCq2WWssxFpQZ7TU2TBu/o1hsDZbYA3Ucs7BWTg4hREELn4Igd+jAaK9F+a+BrqEz4c5OpOSIp4H
U9eEe3wwk0liIwfuUy57u13hm0C7E8Dh+aGor3MazfdY74Eg6T/ml6L611/RguzMUWUCX7uHkp3Y
LtIkjFHUFxOinMK44ksjCchPHMH2Eu2+j2cssCbJDudO1h9IuObsGE2UuLQ6DTJzNcLBT/syxnGp
uDXMWGxEV10781yeGzVsgkRSmHKiJjwrSmdc2bH9OAgQ2Daaf0YCdDuhcYfXfkkb5qXBG/TzD/Lx
MOJhiTw92gXBbzwELoO8T6MWc5RdF9sPzr2DyN4aJC6q0YmcZ/mwh7OiiPDEAu44oNfv17FF6wBs
lESGmAPDLVfywpEhT9zoHxMES1qu4P8ORQrCyfeDtG7cl2M7Zzvbm9ilXyZ8LPrsW4ZfbD9VG9sp
N7mT//h8Cpf/6MGbvRv04M2AWwZI5dj4VQNSM6oGAh9o16YLEWmIV9GKsWhePx/y493Le6LyQ8cr
UL4dkmvysDDtXvUMiY8jQtt/uETlMOsjvN2xs/h8OGsJVw9f0YYyRszHBQlf6v28Tl4TDrWZ4VRI
j5jG0tuREN1EKCPnamMgMNIoG6fpvJs0HjKn8r5jb/t29IMjsFNlMk8F3hAIulZlNKMoGjcRqGfg
0e0zUyfOCevjKgLitYAHKXZRZTlEHQIzU52ISTNbv9q7DpWTMQbdNbsLaYybzFFr1x+/uIN8itvp
JYvi7y1wi+PSaaHaeRzPc1o8S3on58ZD72Qnvr31cb3xeDbwAbvWJrk4uPPs2e2Ua8UUgFPjwjXU
VVN3i1Ju14Q01/ONjUlTlN6jG2R9FlnxORWJdY1hx5QGl2FSbJ3mKqMxh9f8L/LOozlurM3Sf2Vi
9vga3kTM9AImfdImSVEbhEiR8N5e/Pp5wOr4SsVSFxez7I2qKFJEJvLimvc95zxfPAd/bxesZWJa
wSpbNSa+D8/kL0erOh97TF/Uu5paOpSDdlv31mZJTD+em72uwaIh5LA0PKVLLk3f7J0ufa6629nM
HlqEmV+M2b9POH99NZ9uUyoxLtkPV1u2xBvDoR9vzmd0vCC0iOg3fc3UHtg73OCePoCa28RJtWsS
EA9fzLC/HU26YlEFZH/CcfCvzw4xVvMyZVQ0R/slFlDDO23XK0EVXeVK7doS5hp8V//85v8+q/Pe
f7mm9tdrwlEqrGm0KAuSJTGy/TfHwZ8MlTz/4f/zUp8WdAIiGyR07DE7GR4Mx/WIcFhlvFO/1OGv
EQSfZqH1XTHxcdBlm25+mt01fagbEy/edoFQ5c5E2qTtfGh7XPbNDy1RrvVqOYe0woqM6O+TVDSv
SSPIDYaEEZqI74pneYx+zpax0ZZnevyelUYXaRTHrm++0sWof5+1eLVYktHbwtG1PheripZ+M97n
coufbTer9XYmGlHKuk1NQug6iUwNccvmmu25tUZKjSThixwVT6GSwFx+PLZ5HN6k5fgUEdvOMyUM
DK0LT30+xalrSCmRQ+G6n7ivh8H/5yH021nml5f/adhaUzYOasEQMg0sDKheSdLKgLiPJXH7WRD1
X+1EfnNBbhbVMx2Nmcay9tcxG6eJXHYVn+7YDQdcpUGnksRFiBD7IzF3G0P5ysT9uwmLS9JGBl6K
lsZaH91fJiy9Mqe0t7jkFAEfgEwRrkynAcpORARiR7zkYm5GtbixY2yf43RH3+NkZXPQji+LJr5Y
d347UbDkrOVDJvDPdqZUYIfIUxJUKyEd1lyI2tavWuL5a007kdRAXA+Ogizd/PMH/ZvFnYGKfYc2
Evtx+/Nj1eGZxVvLJ50IdDOmWQSg7JRoOC2EJRFE4+er7MH4htDYS4Z4/8Xl14H0170F/bc/P4S/
1ajBcZRJz3KGeOBYN4g/GsTAWXnVh/V+oIfnOqvYSQYH5JAAjP6k7nb//Bp+P/T+PQ4+P6qdNLMV
n2gHTlNzrYXXcfpsL0hs5pb0UGSwc//Foe438zPvmTmB3p2NQXCdO34ZeMCnsrku185QKYK8D4OQ
5zhqqQ3awxft4t9eSlE4vaLQsxHw/PVSUCIVc0l5b01HUGhoIFbSwChmQSZZX5x8fv88IZD8yA5Q
5c/dKB3lnwxVk0LNkHixDvSyJagL1bqPIXRP1B3RokUwSAupypR49eLUxE3iRrkIyt4ig6n94tCx
vrm/ja1fXtCnxWnQa32SZ9beJgGym5ts0roNUQV3/zx+fnOqZQwbKPKwzVDQ+zgS/vJ55pjezWTm
ERqB7bhOUrhyZaR+ImdXiWXssfYAvUPKTYjnN9LR1KYMOhT5X7yKv+/SeY5xhRGwY7Hy6J9mUOze
ZhEKtDHRGJ7ahOwLWxCb99zCKJqb/pAReSIIAYn0aVc66VeXR4L499vN4cDmPII4h3PlOhZ/uQ2c
vaxSShEnzR0YUlslcaGsrmcJq0FvDGgl8HGSJqFsCcJ0F4U/RkvddWzG6sYgR725SNp9OLbEYYnx
SakN2287WiS1oh3VpdPXxByQVYoJU7TZT7CsephWIAx8eYVc8SMTTkD8NQR5+4zz/WjFD+Rs+iOE
LN1poKaQRVut8KzVl92L+xKmlvwB11opW9C2MM8+xHA3ZChcuZZe1YO6tXpY7lp4C3kYuS8Lb60c
upXjFQ352Q4zOIcZRMSV9ZUB/Sra5KIXRCPE4MAKsGCFqj7SpY0paJMAL0Xa3pzllzo9zitSTFRQ
zLWBnLm6u6oGcHuClBCQdveCTIKglsvTNInZmyxN20bzOU/JBcu6+EysaX2MI7iIcDcO3PGf7ZSS
ERLfF1q10EXRkl0+mPI5X+Y3c6uoBElKRnw7Nre5wRlcNG+W2Tsb5nQojkm7jaX81TaSVUpDJqVO
skdbTt3KNVn5nEEZFj+sjLhuCT2fNVfppm21mzrWbV/L25dmVuCjU5cln90+GEQpGx2ITvC+TwnU
UK8kbs/u8POZs1JyFPDnKjQ2IntqJv2FwhsdsCjfNVr6TLg1idyorDtEPq4juvcFUVFHPQp69gpQ
BL05eyHf9MjYcFyOPH2qN8E8OG/9YLw3w50l2cGQrUrBuYcDO8wVdF89GCuTzI2KbPs+nHfDMu9G
3Xzplcew4XX3GenwM5KhwXaukhBrWrKQIVyT19fleKkZAy/l5GHBfidNfT53mvziFOZDyvmrFPph
kAhtIxG0H9Mfedi8SFBwxpuWiOKkMr9bSfIcT5cYV4JrlFwOVi4eFktwD6yDFSr7wcoYK1xW7/gj
nbtLahqXpOILOYsh0fb3yZoemxS6X9fjs1JjCxiSVkCJJNhBkC/IBEy6Ba4srUaFX/MZwcsTIDFa
Zlg9w+IlcD5kWJ2KJcS1onMmWCaMEJEe34lGv8/CU29St7AjhRh0R9nPk9y5RdXrxF3jDZFN16j6
m6zNXjkhp5tCYbw0BQ5UeVSYYpPn0FBOcpeQFdB2PjxMIiA6vDk9T0vM0T0m/EC249d6jTIZc4Mm
iH5tFljhItKep9bna801ML+4qNvgz8XQ/9oAxCD5462DDVIqnwi4bt06mx77crgRighkkV2g/5iB
tZSemBn+k9P1rlEQCNsk4anqbcpq812pKfdCN5+dq4GmmdsyoAwnpg9IUNJkGdfgRl9LCyEbko0X
MmrJDM1ey7I6mE2c4QCTIzoq3UNlatveeB3yItAQ25Pbi/1omM4fBmgtxAsUlUjShm4Nksle47Yc
vMYgeEDpp2+kEJBL0EAiNdvbMfpWk/UBRmzeGZF9QP77kHR3eg+mkIRfD/APATE5Q2AusnvJGbdm
j8ka3RcIERP7Up7D483i60qxSYW0dvUol2ctKY8K+wlfFfLsleFwM7RXrQmzHmNYijBT9pnFd3Uh
GJY4W+2CCHcAldxq+J28S3FuJLSFjgxNCU+/J9sWMENdcqf2Rk313hsv2s4cCJ8t4EhFdhdYGcnq
+Q/4bpGPXqhBfb5d2kgmKqYgxz8vbiOygifF9tH2KW6lQonJTtXEQ6w44w3sUOCqFaGxBkOoeZtH
5czTV7ozwGCXODeAsOvkoUbZj4oJNIyELy/1E/99kpg+oca1IwZ07QWnwk6BM+pq7fNIsqnyggXo
2hRSYBKtuFdD5VHr5+w8OYHVyJfK7vJNTYECkPlr69h3Bfo6TjsaM4zggyE+ykqI68lMh+P7Clcc
Rl8lcdOv8aW7XTfe1EnnbDKR7GbA3PBUIK0mYEwlMlGHOHvOrBhxntGSTwoXuh5MDnI2BcmM6vfH
LDPPeuOaFYxExiI+Pbw+cbLtLfuha8Tk24rK2kZaPZrcyCNNiYD42Isqfq6pq+NiDWJXTzNYmcID
JzbxtGevURTBnejaAEfdtJ0KpeKX64MvDYSLTlrRBmoFRHnoOC+DM1UoyjjyQUr0ye0dfMes0JSb
RQ/xpiBjP8sth3kjsq8Hh1jmaeEBJwZfc8MsVtdQr2Zjojv38jSZg0abVDTeKemVSXuwQ81LG/G+
KO0Ec2EyWJ0J14aGrLq9Zv1soZ0C1+TJQvKLjnx8TEP9eyXlT1VGZoRmIJ0DtIEUswt6hl/E/Yuj
8rWIhofa5Cdy5iJQHJCB6zfL8e15TWKS52vA6p7mzOe6VEy3i9oHwl+JGSAm1LdF4mw6fX3cQAWY
5wxWWqcIktDTk5qRR6CUt44h6PI4TFetarGfE2dLMe3AlOLAJuGO8HqL1Px5R1hLgrUbQPTQ/agc
PQ5KPAAo8O+kTH+s0SfvUi0OsrF+kx1WpFFhQlaGoFaGgZRvdZ+zOI2hepsMDPKItZKtc/JuSbj9
Yq1mhgHi6mVESld99sPOWZ9Q1YPp0NKzOQISc+ws35HO4k61lO4mR/k+a7N9TPqOMf1KWEhM6JEj
seMECDg4ndhi5XsZrZlGT96Ofr2EhO4ny7HrdAEJHbBVKCMytuUN5hoCHdr2FpLaBmYBsc4FL8bO
rBM17z3H8wcheip6AGCgHO01DchLPLmE760rbBBJBPkaj5Ut3ZhTB7q4EYDBuHCmwhs0UW63mvxc
lOFCJI80+5aZXZsNk92Q17dyB/NTaCvtfOqeWjKIe73YJVF5GsPiUUqYRbqqOCpTd4mIzFazuQmE
CH2gr7uiSHialjHZtKGUeI6VXqyhep94WDzZEO1pxLixLeS6Yo0Hd7swseKnPIVSfrKMQj4sw1Ep
Y3FoSWKm3A5tonTeTLQVNh8EmUqVH/b4A1sxXuKogCAzgoPRWKjBu22I3HcVtsKrd1/39LImm0KT
Zs+Kq3enmO/zJRx4CuAlzKznel1A4ZM1elIKgczDDOK9VrYJaXxBa8EpUtZlxBQQuJb2reCA7k1a
b/vzu1X3PSSy1QUbZtCnE547JBoHYqOWmM96SODMsIhZymJiugV2t+TPbf2adzD40GtprqrORyUf
cami6a7GleZDMCVz7jd1ynt2GZD0lqg7GnbTBU7M1jpWR3YZ5q2ZFJqfLflPpxlr6mvxu2EQwTzI
x561bY0rvjHSjqfTykkxJoST/nTi6eYMHMNI3+dOh7snvxu1GV/lZXGGaEf6P2xZ0hbBP9BWpUTs
pnkNmKQ3B5dynU8S7Wq+0H2sZgRQjj3bruEKj8Ng5qSH41h3lzJX/Nl5sHjmkCKMhyqd66ukwHi6
dC2XzOuboQr7nc2Gt18y4BNmeUyw4cKOAMIWh6jzrXfNCe/rEYy1mf6Up850CaCjtBnPAvvvwWkB
GhbjQTUmx4Um/oDHLiX9Clc55aO3KLlpd7J+U4/vknUbpke4NAsQrcjVmMgHdE03TU3a7pNgTtV+
ajyWAGZcrXoUznUx3Ufmy5J1rgUNMq1f1bl1gaqRK5dhPol8hfS3CMizBk4jOTXKo6nNMFuIr4TO
pUTFmS7uXpTk5VvxPjKtbS7v0647k1Hna7hEys5eKd1X80SwGCeZyrGOnaqeEFhcz+pDtoDvUfuD
GUr7OMm2uTnsyei8jsAnWT2mPcx08+2crXy0eJPqKU0R9axo8VnJyZBPq5OkSFuNwYYnDcuCSvj+
zTDGhO0nxDS34GoyDsbWIVfFHmrIksqHWnGOXSUOlS4RDPjOcsqxVdroLTIZVlS7n9gVzoGeZBtI
Q75kAD4CYg3651ho6Y4NHdpX8z4ZyZgsibVmn0NJaQfhicOLvhnGddrbqIoBFz4+hVF36Z17C5K7
NIbkU2nXkRHd9+NyViqHk1/oadZIPnt+0Jv4PrOg/cnFeuwJRIhSA59LVhhnR4g7miEnEAsctgqo
WpL6oGnjcWjVn07fP5fOeM/W5kxYYT12Zy0O90Wc4+XNPCcZ7nSzOWKn2sS6epUYFVh6oFZdYGTR
7cpBpMu5i0z7LtOac6oa38q+2Fs2EFo9fF7a4lvOw6oU0YNka08yyYvqQ9GdM42WDwFIlZgPYSzt
ctbMUJUfiYI6yPJ0wQ2JQIddjJPu88V6d0J53xoaQvvlNqykXd8NzJqGa4qK2cj2MpvCM30RGvWv
tQz0g/Y1qepXAlykSKKzGGIwHvEtdWuWshBn8PVMtvs4yZ4J/EErZrqR9jaLNYC7Na1Y0orAgjfM
hbNJtgOJ4U1Bs6rvXeTNOBpLryWpTbXGQHZyrzWYM5vck/U3Qz1URuMhS9vjqsKCku7yRdoqLT/F
7lPv9Y2jSw/y4Ol2HRBPgwt2jfVisra1YFLoxqrNMatZe528vI9t/WasraulCBpckkMs7aepxl9t
bfIcxJCs+7Q4L7pDw2qGjlkHxSC7qoXpl8y70BKubb5EDfLxeT40vHTy1gOgKvuYKMEeE29W6Xgi
yUmzAP5QGEIv4BsSL3KKPH00mUZXkAUgJLhULZSiEFBZz4LQ0ojQY4mNo+8k5UZprStFQehKpK6q
lfu0glCb7cluOzgxSCWp3dHxgyxW3tF4vyycrFvD2U+dtLMBqBvsxvooYrUj8kNPg4nURq3Md2Ui
rs2arSSLLXY3w80VmXo7mTfMYiFrZFOblATATGbDzgTzXivlzui0jSDdsRZUPpTYH8bDQI750Hs2
qVMh/Vhb+iEvb0NBCYBDBekqXjsZG/ILgnSpXMcqyMlQfSzt/kRJym5V+GbNRs7SQD7Z8XqMlXxt
0n26iNsCg6UHuevQthxsgNnQFCJ/UfIJ8HPH8TVmc5BxXW50kJARLOOC6yXOtXDjJmrFdhQsfRTA
3wtozN3wWzaqNmznUPVNxLjSVJxS/bnjYQ/50BNZZYsd7SxL82wKFVm4BBWvCICXFJ/jfPI4sbtq
9CygJhcWaBhowDXMIbbPIaxpu4d1iIK3Uu9ymEfsq6W9nUBLVIvHcAy3Q5h7Y4+pi0z2Iqd3zl0b
dOYNGgt6ZsBnkDzJhkuREt/IBnVptE3W0MsHcQenjFpB4hPCGqcXo4o2C0y45TCSJyeZsICGICSy
qC+3aeb4CC3wHQKMrNHWWODTCzWQQipHQv2BoxbS1xC0RcM9s7a4iJ+Lor2RN6mgpSNDp4QIywza
FgtuRiMYSnXPLyYdOfPJlmO7Q/BzBVYa3ewAKZzlZkt+zoq2kMBBlCFhFrLiE4TmD055tMn0cbhW
zaInNSZtnIww+56tYceRW9nBid7YEoQoBsXS+ARKue2ierqLtdkfwlcIn+t4YLmjrkfUZSjulPKH
PSskaPtjRE4hTCElPY6aw0t1fPkjj/eOYMuco+o4QV/7WQzxJhHGri3ZEFVUXbTMl5NiE0PdygrN
ky0OoLw1LP5uCfvP6XW/IXs1B2bGKNjKdbnmjQUWyRqLDiBGSzZqI3v2rB/qTgoq4D3h3N7lXclW
edSJiJH9GPHUTApA1kCljJbbpFG3KmHegz5CoEsuSrHsNBUahsmpoZ6fF9u8nnDvJ4Bz6yldh8FG
Ijuk09naJkQOyNsGmpYs13SyUXlAIqpoe4Z9sm0Vy52EjTWr9AFrY6fFBlktp3zJd6YGZpi8XKsJ
hqXwFLJGcj1jY0VmrBN66wTKLvOkjJKnK8yWTkbubEhICpkhpFngFViaKCiF2MwWjqx4M4rpIIdv
sz3cMTrZWdgbAeNUn+uAraJfTDyaQ+KPlhFEzOtBvWL8RvPWkJ7JxDooRQru1tp37XLqsuRY0HqD
luyp+hpTK7xhJBJLSvxyY6ZUMpZmo8YNGRzZYWyr+2nm1JVlclCzJCzCfs8tCsbpfEUR+dhUMlHp
nBQlmDp6Qm7I9zq2r7Jh8mMq7VEY7lO53OWlvQkTYhImgNvqLTx1rCA78sADZ8rPjRwf60U9csa5
STuog3A1xv69QPFcj8W1lBm3bHT3CeXocUyCOuOpGMpd2Pl9Xm9C9hiZ1UCYFsAR5CvzNW2mK5nb
FrEW4tQKiMrbAJK95pAtOzObJbGJr8mFdsMxSKMztf2XrpkuSz97PVliZTdtBz0PtK4B/Lxs21wn
zmH0QlYqJY0w4N5JYnAnTvTDAK0Jypvaw0gCe5iSVqdV01UqOLen03DXtXW76Saw9n/+0WZyfYBe
dT8qVbMh+6w7JE5Mv3H9vz+/jONippD/33374xuf/snHrxHl8l+/UKjyhK31319/fPvPf/fFtz9+
0CLfFX+TuadANh6dKJuOH//35x+f/q4OE6KrPr7d9hQdlLRd/D9/Rl8mqnR/fv3f/p5PP6Kryx6p
bbf79Pe/XO7Tr/rjSh9/+fFvkryR9wKf9J9/9fF/f/wcdfC+inokNDmrnRmfGt14RJE3bA2Y4yd1
aG87WNR8H4pRHfZvQhov6kSF/p+bSb/rnK3p35ZKYYV1Yf3+L60cXY4bMs7pysL23dvK6EUZ4faS
8YXK4HedM5sE/pVTgaWX/tlfryMT3KvWeV9twxZoK54TUx5Jz8+fUmPaWOXymAz0LJcW8WNskbHS
2TzkcOm+eLu/6b1zdeSa6LEdXs7a2frl7Zbsg8qSWOitrCYOB05OfE3j/JDb/JQO5f1ggPSxl285
ntEvrvz3XDZNtjE1IQxSidjBgfPXS4u6G5O5pTeaz3kwGP1WlZwVEaFknm0qEROGn1WkXWmglbts
DZqYZFfJbHoo6wl5FPX9svTsqjjOF3p6M0DmrPMSM3+RpaCK4y/0TGvP9FNP9ZfXq8ifzF61VKLf
sLhVVmfv1+SL0Na/0G79pme9yiAYFfiRSED6NCiixWxy4purrSH6Y2lyFrrSILihkv7iQr/R6JD+
RjqZQqiCjk3ur/e+MJ02BvmHmTtrqcMTZZ/ptxW9o6aLjuzxvtA6/PZyMElMXE54JT/rDBZ2eG2m
Y90m49+b8zOiRt8RD+yiI0zVHw/wf4C9id6qmz8+ke4//8+vGJxPX/7n/0RwDk7bX2Y6/0f/43+9
UdroxUr++b//+/T28qOsyl/ROR//4g92jmb+y8SsBRHeYDyQc8Un+Ac6RzP+hSoJzZmqYAOgxceE
+F/oHE3/1xpDsBogEc8ohGj+G52jaf+SyXP/iEux8JUgNf34xD5/gn9+/SvTBqntX7XlxOwSPINK
n8Ad0uKxWnzqsCOVsYbEghIhW+xdJqtug6EyzFfFKtS33hLi2BZOcjb0PPQNDU/u1Ou01haQA1nl
l1ItyMdIHS8cUNSu86h9JPZsHfLTmlYSHs0yq32yAfuNWsjIgCYlcp2qbTdmRJq2blAYUMGVX4HI
zQIjj5ZgFmUV0FOFzDcoP6tE9DS+0wz6pgSxPMzOlV73R6npFap5qn6o4mVGniq3Hr12wJhdr3MY
aC8L/WpvHq2eAw90UgeG6KHPw9gzdYL7zGle8aGkVqJhf86RtTaljtu0wC7mLlb5XtnOdd+3SMsl
51XK0NZFXScwYbYKGRT9qWTnlrqzWpKapFAbYPEXJhGISv1SlvU3aQ77u7aMzE1uqFyTkw2nbA7t
qiC52G7sR6Vukr2dptajWAp4V9VaswtxgrL3JKgrpwtgieZRLvPiakxwhzCJXSvNcCQZ+btOz76U
wswzKgB5aSXEdeEsMhn3PQbLvnaJDGRjVw8c7WxIixJ9dr2ZH20hHkU8PyRGXVG9lS1686YAPKrR
ekqWO2CysB8mnVTCZLpuy/yUc97rK/lSx3HvLqsSvbQSD+AaXaViIAfQ5F0Xkfqw6BR76E7Griwl
4dpHZtqLQsfL5EjaZ1P4vXPEMan1nyaN8cBo7buKNiERIE5/Ev3gsIkp721OWQ9lZTzbeZjvbEp1
gQQdxKfjRJ9itt8MyBRuNvWTaxoS45YDhhenBgjx1p+s/Dyk1hSInhpa3La7SIPQVIKjlO07Blvr
xeGog40Xh4TqTiwcI5iaaJPMgkKmloEPctRXPcsonzXVD/ShgEoK1AJzpcJHL2soQ8hRzRVS12b0
Mjut/T7WkRMoy9CygVdJx4rxTYY0ubWlZbuTddpdG6/Kk4La0hgT3iY12s++1N8H/K+ujE38OE19
f9LmZLiG0Vd7Tj22fl8o7M2klqFrtYG0HuN0QgNTx7oGNwxWvGF9ngcdd2b6RobMbZPRfHdS9WZy
OC/FoWRumHh4+pwIxG6dbcuweZqL6EcpJMb4RLV3sAqU74B3NRWyaU7nC5KrJG6r2ZxcOiOHrqto
PWSThsjHvAB0eG0i81uV80BFEC+5xxN+1Dl9yxzzijF/71SJ5sojdUO1tCa36CcLCIrTHTFz0avp
eTinKqqCjONqkDsU6fPBjqi2LNGhSLJXOZxjIL8mFigi4V1kLoqXKoJmlEh0jl1UaTQh0enLajpQ
lsX2JjLFcU6oZIfadBsaaAuR3R0aGWB9top3lmJ+mmHyBaZtbyhMReQlS2dZSe5VBZmD1eg8x5aq
eOGsfEehIvmDUb9lMcHKVtPiuyY9BLNbd7RkGtqtRBx9KXcX1RkJhNe6tXhV0XCXJAlodhGeqVKA
ANGr67RGPFBG60219DIQhTHfwVemIwDDk7esVx4DedzZkuzz+5vtohU93XRD5D+W2I72TVdu2CY+
wylGVqNMV5PJy0HFjxne1rxGz74V6fIexxNUFBlMckFLqqjf9TJ+WaBeDAp1A6danpNMo4VFaY7g
iFQqgqqdNiC5DhElDSolV0QY0S+Q2UUMbZUjzB1blwD+1brz3Ooth+j4h1OmgdAKSot5iIV8rZpY
6vBgWM12DOmhoDWFlV1Ta+xk89Layc+mUr5nqrSrbLnyLUPWA7lcwgPxKDmI3yrbmapC39BEgokE
bidmKUg7A+GEOdX7RZTpXucDoPNlUXGFnHjVLcrNaLaIMWz1LhWgqglEHU+FMO86A6dRm6vxrsiN
Ox7Eb6TYUkGwM0o0Id0c+pCvhSIOdh5HbqKqhyiGVyKP3xUlj/1wGiCrJurkgvG4LPKyhhGVpW8N
7fNUawUxpONV2wEDEjRvp3y403jWxzq7j+biW5l0l6ygxjUlGbK0sKdu1jbDCZsflY+qz7ezqo7+
qC/VVim7+94se09o+QxDAKxpaNUo1xwS9mf1XgvlCaANoJ0WnPVgZndRrh+7eiRceV5rhk2VeV1T
XgDG6mRlWgulnP4e6QEJqalub1JiuXCBPks0Il3DmiOKe/olJk3eU3t6NGoDdlhXxQ+a3ujoGp2k
pfG+1UuZulX9oEXw7clmIdZrphmuqogPh0Z+lMa8cFUUFQH9rBe1AyTSWPSzFtqHtsxJyirMO0KW
6Li1Suvas1EgQll7pTq2VGq/l3JFyhZttlMkEl1F/uisErMyYl6q/W5JdS/RVZRhvXndOSH9c3M3
Qt0e5f4Rv+5dvchvGhFg3pCrjqtFRLcr6VZH2LWqqXQ3U9tbESliFxvWta7XdNOj6ZbYrG2voQOb
hpdq1r6H/XxhN3bfS+IlhAfszrO2STVr7xhUYE0DuaVG0PYTjPV4X461c5NoIqUaSeM6783N0Eib
ZmIuodaSJlPQUShJUlryrX7fW2Pqd2FseagDrvJa1zlkSWVQLfPFjJJbXS4eutbcFea41yBeaVJ+
E4lpZ+lIuMKowL0xZ3dGJt/m7XAdaVZ9ZUTpT2dCWDGWprO1E25/ZcYq4GlRu/osN36uknVuAtxN
rIW1wMjO9izTB9eHB7PGJUuZr5QpM5bGabAX2kHtjqlh1w0ZMFm6gqB3XxLaO6iLvVFH0NP2IFUR
cTD60fT4Mpm9ttIfiCDw1E4/6L1xZ3WaJ1E6l9vypOXFmZ4sVebELwjv9FtOW7tlKipoZEvtN1q4
rVWWM46RRlf7+SBvwti5CkNIrkZ/HC35mipEUBjZru+db2EU0uXoEkBz4zr+YvM+hlRFee92MotH
re69gmcp7ahfdWBUl3jbkRzVlq1n0TSzCsdNRqhYJApE0+wraiO2xTzvZGHeD9QdphQMulVvQ5Fv
JGXamJke9Eq+IwXOrzEjTKa+STLS0VSlOQskb8hIIBUulJzRzt+S53oYTKX0wxZZcr3utIxpm1Tj
FmHbfcfM4M5aeDHUZsfe+0ZCBeRyKg2iJotIQV/elyK+oacPnt5EwRZ6DenaHAGoLHK/dem60gRv
pr4YcWZ7bW4/53pPmYKQMLcx2dNppDereMjSaDkYCXuhWp4patevlj7RAhJps5NDa4cw8W3Ju5sM
XxRhggoKJI7WrYH8sk/PITzbnuCAIRv3NTNQqTbX9rwcmXcaQl2XIJ+oWFgpe641mkyLFTcPiwP2
80dBhkg8G3dLyewa9WfoUi965chc2nwXzWJ49jRdoDm2a+BxjFeVKZybPbLooNul3fDAFBvIMxTo
RYFropw1gWTKVJMny8hv2pDiYFMQ9xg3r1OnRfsC1WevWfB+tBhe7xSoZrZP2NiQ3MJeLmaLmNjW
9UQwZ2um9J81NzVvwwwabnKKGnwOKGILvXmYaDbNQrkNy+4phB2YakgWuzJkGU7GxW+KOACpSE14
+GYiy6Xn9DEjmihOHKXZou092U1yF8lPxYD/HbUc2sQOKRavTTPje8Yrc2226ebc7xfIacwZ8vhT
1IKuSbmvE/197rOdUMJbq2I5QD64NNuw6Sh0v2MdO7fq6MVTQmveQZ9QeTKdLZtc6F7cjSx2QwJb
Tf5u5grZiCIwq9uqcvhgDIQkhTvNDYKGxlvK+8qJjk74gJzQzSybQwoSXLQHjF+vcBw/DV/MGEcw
vNKiuwgJuibFP7OVN+OgrVnbJ6AUF5V+30yfRldnejOxm0sRugY90IzkmA8W+s/wNLI7NIihiUFV
67y6SncQttBqWpS9pfWvaVc/LdPkOzWKKY51EhvraIFF7thBOxGF2UxI6Wt6HExpqNo6M/RDNnt2
a1xCapB6SGy2JQVRXZPL8zNuJMIm6YB3CknnLce7fPER07gVzUIV+wMzrNvCqZ4yJB8WmemyDXhs
8QnSZfBiRm/7W2d8h9330jBlAuPTfDlPbmJpagJHW0BoSfk3PpFAsAPPWRqK8Qm2FX43Osha//+o
O68duZEtXb/KfgE2yKAHBnOR3mc5laS6IVQtNb33fPrzMUpbZc5uNQaYm7khGMFgVmUmM2LFWr+h
KI2DHGDwisdEFf69cAIousrO9dzbvv0C3qHvqBL16aLjLWFs9ESSGViUuU8bHOEdqgrgzxDi8feO
HjxX6JX6g/rVtPtdHJvbyQiZqPIvQGn2LgZyiMrtOmZSN9KXXdislKJbpSWSuFRUHLvEO4uq66qc
Imfpp5pNAdzSN62ObLzLQtJhwRAE6jLosnuVICRU4luUHcblVBbmAqAVwLtQvat4220fLWsj2zR6
sG2zkqXNX4VJfsj1gGqRc5tpyTZz1Ru2fZcIdfUY2rvahAeQf4fRGm4wpjDXlOV3Vm1vxkFTqd3Z
A+Amlwcj5psoKAIOwxdi/Z055fmVFd3c9lQxDRbUMW6PmYaaZa1oz01YrUej2SWOwPiPCk5AxOWn
obrsCs9dpYna70yAwXtoY8HVjGwVgciSFS8NWZWG+NZW4BdBKXlOdZ+PzjOTdY4Bbtdp1654rhPm
znraqWius8wchyKiGtrf1bZSL6GShNvcd54MbKj9uGJrrwLejVtlJ1QCDVTRqLMms/ZSdzZ8YzNY
AK9rC86wUY9r0AtdrSxHr10GbnyLzeCitr2lGzjbrJzWZWOvbP3T4GhPeJhShSz3KJUB2rBXFvq2
hl8T3pm4FpRMHGE41vtaKcFTd2G1ClmKFnlubiozWFZogvalerbhKy6NPnqoTBRMguBhCL3xYLTl
uXU6ir0NoQ1pb236RDbhO5kgFqs/k6JYGVX4V6Gq+6EukXhWj6U7AHdw95gGZnsrCL523bAa4GY7
Rr+NSoqyQbJzFXD1he9szbT8lpX+7YSMVBSElw7ADtSDRRnWP9Qs2PHrN5gyyAuo0UzLDzGQ8sx4
23edvozHaK1U5VL1sx8ClTTmF/zSihR7hNQYb1qkOHc9RLVmxqxPCMdt7Yy8zDiaW2QLALY5Wzyi
FiLJd7UGsNnMHiLV/homJLmxljNXBQWwVe7m9RGx3vrbMLHujXFGIgSpjSOQP7HMKOKujVxvdnoz
66OG5jYOoU2GjgiXYw9pz3WJmzW038/5FObX0m+8zyIuur2pWBetqqKr5enqBlhZvJhyNdlkNhkU
JXJmj70o2uR60S40DSXbbgqg8EdmZy8IN4ZN24x8UvVAaRom5EKpMuJkrTE3Tp0XS1OL1AVSj9HG
yZR4qbQmGMSyc5aRI5QX3en/7Yzu9v+QyblK/vLvXc7vv+Ht/a+b8EdV/fjXt+z7v85h2f5I3mdv
xfwaP53PTesPCMLw+HRkRG1EYUgF/3Q+5xJWtmh96uasnf6avTXsPzTyMNRWge9SijG556fxuWH9
wS7XNpAipUTAGPE/yd4KWTN7UznRBdKCs+U0yg0aNDH3Q5HJUFo9CLMu2EI3wIqZ8qzdh5/5u5tZ
PdGeia7GvKYR9fGQAuBE2fWcjiHwmy4kvKvYJ0RDeYYoNG0MKzla2vgwUS0i29R0C7NnUKtSKwbj
sWAfCDRLXECPEhrlyRMTMa6efneGXoOKjc5ClqmrDtXARThE39H/2Peu8egE6IjrAJjBebWkaMKF
UeVXN5iIqYrZ1mq818ZV5OM+XEcBZOvBf24KUgKB6mIx8z3BbXBBrW9YdLr9zF//kcaAj/0puXgR
ARdOkIRhQlmJOATmhG+dZmi3fDR4UGdPMVhoT3yvAlaJwc7PEeaMq9oMa6DQ1RKcw5+DXt8j3woK
sNfV9QDxiwV+mnZREp+rAdC6xfzEFr25CUXxmLbfc8fcqO2E62EFvsksvyRF+uQOeyUhT6J5h6YF
ldlH3mHs7I0WzAoPTfwcWMl3z/ZvTc//kXo6DjaxD48nxGoGLC6Dphb8LQwz84cDTTaZhcLzyP/k
Kteh0G+myYnXnZM/Yfd06VlZA1/5q27C74HnPJR6a20pfB4wT8ZWlbfMZhGCcS+2MA7WbYJpdGLM
WEicmIyS6U0xFIw4e2ar2Yu90MzTYNgrD9m3ZR4/V6kP8r+xB/4zOAVs/PfC8p8RqLkFAFvXkOXD
GOLTiBEgCOj95ETFsgSWr8ZFsoI2YBJX/FV7FgmbdF0JsdabBjBfltwo7kRAiMyyMHks7FlmOVuY
bXvb1WSnSnUdqyVYnpF37/UwZNBeunTtxAdSpD+QYuGBAW2yzzsYVw5WsMqcb54oNlT+uYyJcXvV
Hfk/YpKIFDRsSgsLLckCUEbhc4Nj9NoIRmyBlKRYTwhKCHhEQ+AO66oun4Icm6q6SvnkDazTph+m
nVN2APMHPUY/8CR+0pvse5OE2SJylOrisZE3Ir3ZZAOmN4DLhdUdEm88NzXVEbuujFUcWMOaBD/p
ZQoOSRrdg53ejlPN+Ix/lTT5jalzSVTuqs070GBlC/6WNdEjsFpkpV6vT35MIqUakzvLTW9ri+yz
eswM75D48bMQyXou9wVRdcmHYtO5VL3BOd8jnrYJFffWDfybSi2cRWOUiwRY0CKYkKgYmBX8Ar2K
H3rk7jWeA0PLnqai64HYWxs8iw5B5u6aUQU+VN3YKn5FJRSpAcNjUcb/IPn5oUSLtA6UPNUQ7J8x
6TO1D4UoK1MxL2ltf+skPBR2bm7HyCLOgzSkGP/k1qV9YLa+/DUMB6nK8Vc198Nf61pNU5TA87e2
kzdgZ26wD3zQ+Vixm7604Z9T351rNb5Gdn4bxvWXN6vOz0rqu7rbPDG/m7jnN4uquyTJo0TzYeLO
Uk0nlBM+KmPxc1aRefGbkzeYy63C9Lx8+S7Seul6ycnJ0pMy2Zvf/wsfKsfyA6DUTm1rhkr8fwRj
JAOMtDQ1fxsjfGuI9OQH1r4siZTAB82irr//c5J0/+Edg/xg9dPQp52Zze8L45muYkvH/LfV0W8h
HZ6iNn5tCmaSqm+ihUr2Bmzm3ohxbQnM/tGutdtMb1elCA6t8zTWmNaDG8wf2zKE9mE+pe1sFodI
tbNpRbzTi/KiKMbWiBOmIpgG9gimiWBxMevGZKODjWlv70n1P9daePCLp3zyn03bo7qhhv0SCV9S
ecnTkCjUtXScucu8WobjdMmKlIJ6cvIcsO5k2r+VuvtAvYvMQcWO1+ArXIetg81TyO5aeCBD57LB
l6gGUWFMeo3XlnYLRWlVVcnZ0MBkuuQeEr+IFvk4PYrSefAd8RiPzgMzjduYD2MZQiOpnIsw2axp
MQA3b9ooLGEJVCSAebBC9ORFk+l/Oxo8h38iL5X/1fzX/Mp/5ijZhH7QvMcN/Pf/oZhxFhX4+5Bx
W/34kSXEim8L/PMtPyNETfvD0FB+RwoZmI+qz3iknxGiLf6wETBCDx71NkH0xiTzs8Lv6H9ggGDz
S8D5VEaCv2JE0/0DGQcN9gkxjaHb5v8kRJRYnzc/O4FKkMusygsZ/PKAErz/2eVWM2K8EvVnikhJ
7ZfHsdCL4ySiDtUEOC9ZWVLTlJ3yoI4hFVl5GmRtcXy9R/ZRCSleXuL1Fuq/G7yo+lPWdcUuV2HB
5gMQuwWUIvX4clqnk3qEZp4vYqQH1y9N7JyPtmIyUrbfnL7clFi2suxNrE3Dsow2VuLWC0cdycHN
B9MMOiic8ykLZtuxIUwXaYzkRwK6KT9otWOf4HS1S55gOI/zwLLRx/yQOZrYk1befXydJutN/thg
fbWmdMSjIsxXI//vslPaipTYSNkpdA+yJQ+i6aAMvVwtiraBz2tUJwU4thyozq2icrggx5hlyO6v
HY5mMY6XSVinSO3Oqi+sZTtFxZNnRNeRfejD4DvW0bYhPjS1huVVOzzZeRTdNU5XbWF44V4cd+lR
6SM8I0zIH2l6lD2xOWX/oCzCw/x+seIZIrBDx5RKAXxE/ePUzWwe1ag8a2crFsMm1T2EH+ZD3Qod
59wAbg/yQu1BXpFNeRam07hyVZ8iqgnNRB5EAkA0if0cS/q5882pbLs5eUJnCFHEJCt2MeNNmPnJ
VR7aXkuuucj5bAtn3zM1Eu62QN2j8JT2vr11TeWUZD4mo/6oroy03VMIMZ9IkSy0UFO/VNQLd3WC
YANE5+yTJaYNQNZvUFLn2MklC5Q6HruI1DmZZE9OHt5FkDf/3ZR9IDvMrVGIz7L1evF1rGIK5IXB
iq76qNpncK42qDaNB+Ek40HF9hN7oV9tre3JRsj2yyU5yqv18dBRWvg5VJ/Hv94kz96Mwb8v2ePL
uIRFZ1zhD1OPqZ0Vv3rj2mRxxM7LipstvBl4xL0z7KNOJZuLJep1nPofFtW626Yw7OU4edS4cLg5
vh5SO7LfNG27ALAx1sNSDuknCpJdAKfUMjoy/1nWPGWtH/Nj7dgIRUSo3XwQCjVkzyZUtyLYNCR0
4tsAPyQUhdvx1jSgCDphrCzezNT/IcwyPoRZKNUiwI9pBRJQsJtM5wPsrxtU1ndTT84aIMyD1fv1
1oy9Y4X2BO5D1FDs6Mnvi/E+LiYFyrOPtgyAlYWwlFXf69/KROQX1O5DiKHz6ZTXM7Oy/f7SB6HE
DivtXtNufYjJ97CNzNWoqjBAwAeSJ+6D7jBRC04gnevaOhPdsBgq866skuas+wP6xrH/pQbfkxl9
txm0qPHxYTL8M1zIeE8p+SxbPKC//2TMD+Gf/GRsQj/UHucl6uO6oBPdjIOTJOdurHaeq1BXobyl
xxkCBfIYoyRy6iqlOL205anf6Z/jOMa3XC/idZQTN9mKQR1yDNtLGbXPcYgi/jCq3weKlA+DUh97
xa6v/qS7N3FXLhMXJapUQXkM7QBvBtdzOuC3Zy7lae2pBDdy1MvpmwF61vVLwd6tGpA7UJyG3c7I
lqcTPUiwQUSgekPz2NYYfKJn0141M7PMheP6nzK/c3eB+yMuB1RdhsjITkERzyoS82moItmqFWq9
UfMAbZgKs5/ff9zue5Qd0S4qv0AYZpSdYfKJf3gQvaiJQAf27kHtewNWKuiD10OhKj+bQ57bAKp+
teWYTnZ+GP4yUnbq7NVCFFCoKv/Ny8oLOGnqL3+05p99+1eKysaXudH1tTUjwrGVrBZRXEZro+1A
MfWtGZ96rWBe1VI4quyPl6ZS1/FKXolGhyumEyY/Bw04KuxtK9y99Mm754NRFs3Pe16vNH4c7pQC
L1/5MrZ8mXm0Einu2nDxQzLAr7CaC2SzK+CBB9m25k7Z5CcpgMaocGWaqflEWhg6cHO08M4VbPqJ
qO0EfoajTdmqxSXhszyTfW0xPTrCp7YOe621dPLzkXuq8t7YqX10lS1lXgTkWU2t9SXkfoeofbsP
dD8urTwXDour5gpQorMfyvvwbHBN3+sBHxz6akzh3Pbixu/gvPgQqne2n+k3sk+bqFPrOlg+8DPN
ovV1WIckLQh4zLK4YLVtnwKF4GpuNWTaqQ/Op7mRB6eamCbr/OLSx2gGTrn/V9q2yqEtfciu81li
eq6J67bOT/P9lc7o+JFGZosxLZsz2KHoV1h5Ch9JgO3CisoxllVVO4dqtOyD1RKPjMrAoC7/7JLQ
OMTp5B6xAIeOW2vgnkSkrmTz9VBhffgy5LWP2ME9ViE1vL3a4etsFn1xKC1nhfr9cEpwJuBfmk+b
MYYDWXj1dZjylilc94MDcPzhBEIr3haa8VQNHiiRuvyMC5B3hIHlQcfxrQrVpX+3hxGgqrzy2hcF
gwaawl2YiTOt1FFL86UD794tvPTW1Nu52ut1m0I1erAWYl90gomnLPti9fvJw/64iiF/xjxNXU53
dSDDEsL7hkqQ6GPYDwgC71urTvIRAEVAgQwDum1eU2dEPb0FJ+cop6EAYlDn04Viufs4aa15rClm
zKIY7mNkN+22caxx/XI1KzPobWq5H9zOWIVAZ1d55VR3UxkcmFGzi2wpbcfc6BaPsjXEeX2H4Je/
FkUgqOczXh7If6/HPB8vYOlaiJjUR4EN36RsCf6uVWdGdQvktrpldI+m2o3a61A8J/cx9bekroLn
sM78NQI38P78WLvVQL8scr0Onh21/570jXKXClyss/BkoVx1TqN4lsYcbuTBM+Lxxkmnr7ZXNIfX
fiuDkmj3cNctRfsnyTJdauW+3XCxB3TQvwa3bevgwD8Gy42uTJVQtWlfxCQgPJfMCuVEJlh5qgQF
p6zy2cnMQ29d5GyJgrkp+z4Od9CwmetJRXYSkHdJtgcBrLD3rynvlK/RGSWefkrNQjjvPIxJ1YH6
QMeT2xTZJw9pH/ZAeecxVhDWp8BAQTbEbPd1iOzXX++T7Zc75lcdeFXZQiagRhe1iw5eoa8jr64v
aSYocKGsxHTb8VuTTXkFo8P4PCZ/yUZZ6PWlng+yqSSusceL/EZXg+al6/Vi3NreJh168AG/bni9
n70l4iBVFKDiwMvJC/I1ZRM4rQcKjphUXsgRSF0YfoSOQyf0VWVXzm4q+u7zGDpfc+Be16rR7E9+
9pfsBeBYne2w6BeyGaZugJ9TixvmfE9lNOARYoAwY4f2S9oL+0YMPTZjValu0YNqFfAXnb2Gjp+s
8vmyHFNQaUeyKzhYRm6fUWBpqWfGWrtXenF9acorjTva52o+TA16y6EP7tprYedSiT/JgzOf2b1m
5yuS6PGiTx1rE2kUIjwIbWSjyjOJ1epM9SfE+Sw1wmXHVnMtr8hDkxPNL+Qp0Bhra+b200vfqNvV
ThOgMJJQDW6Bg2wmHAnB1efaQ2fCH2YBvpOtArrTgveMxOd8MVEQ7PDKwN/JpsfEtdWaWl3JpmjR
Y+oTxHWti4kC95FfCum5ojLYWk2ttghUzH47VZk7G+NlTKrV2Y288GZcG16U1K1uglRBn7AAwQms
RXlkv5TsVBTw17LpdsiPdgRmO9nUdD7K1DQMtDkYzP5+BXS237s9ZZ5kXh7koZTzOSJ44VEJHlqS
9lQBRH+nkw+DRJYw4SX4aO/DUjOPep/l2NW3JtDQDkJ3EarPUTDVuy6zq2vb9z8PcB9iVP2uH7rt
dK8OpbgM70cPxWdRsu2Q9yd9fwiUpjmMIrLPQtHtc6QdIoOfVGL0DQ/Q3CUv+lk7ohGPfWVgN/bP
y3mQ8JRxi4Giycu4n13zGHzgb4OKWQod0fNkWv3LwbdoGiY6Sza/WxHqu5LnYR/iRt3ukYk3jxFL
EhBXzQ5XophuqhaKRB1r6p08qEMNPq3qp71ser1RXhEl2tRlo8Lz8rRm3ZZjvc5Nd4TABFmiRK4B
1G8HUiF+CBvD+5G1zQ/TYK+kKX21tocqPHuRlh2jyhk3VJGm+9yxvrQx0CsvqVFb5dA17DqozgLD
gLiyln18eexE5sPrBdknr8oLRk666PWOPBP+wcW6Lf4m3DpfInjqA7nHbh3AHohr2w6jmbOsHfos
+BaqJJyCMcgvql3lFzhbq1odrCMwg0LHNJcvcu6byhzsX6hV+koOnvvaeZxsjfOt8n4kC/5JxFvS
3N4sTrptwIxUBQL0Ntkc8pbvw83C1EO2AQJRndScNqYDM9n+daAmdG7dMDikvo6aXdp7SG75V0zI
Jry7EusORZ9s41sU5VCrAxjTDD90NMceZ8kBbNOQ8Fo2adef2hkNKhQ2f24RwyNhk35yqVCulNTZ
ANLztpgPap/Je32PB/vqNchKOlY33MqD73/rp6K4ATqPCKIK9un34dTHvRgfAtrDVD4ExCvWb+ND
StTkP7Bz8rQbDNYTZYXvNwJ/8049sAx0omfpgSxjgxTlxkTOIEXcNld57tT23BUZS4Y1IDvTWgcR
6NZhsJ1zZaf6tnPi8ejqIatLXnToIgZ705ycma0O1XPw+kMUNf3BjzIDPJDmLa0cl/XBHfeT8H/4
ltdvhyJ3T5B5v/ZRS0kvsLs78CSgfkbkDCBH3mka2UnkumzysCd2rQYYSeI7gYq2X+nXwh3vjEwR
V6rhzt5Osi9BVOpXkWmf3KEeDrVt5DeaMQVLdYDXEzTNqkZh7loEebrvfOup7IbpbPf2dEYXfDp7
7NiWid/EC0Fst8hqT/kcdEgyCJbBQ+lV/hejHrZd29n3OgHpzRSPX2V3XxloslLZgHLOTSQWUKio
xQD4ALHFGKEsq1c+t5HnbIiidl0xy+UgVKIglZ3oiviaJDYAQ6OK/iGY/hifzSU/wLRw8dhvGYTT
gDPe8nJtJwEs7I3NZozUdNM79ngcfx0spIyWU+S2mAAjgxqJmnI4aoVrK0uHs0CM9pwjHGEpqMz8
OojA5qsb3D+L0iiOngYgKNO9xyYe+XiTMrhMnuJfcKP0L5URJYvfP84yU/P2N43jI5tIMl3Cxq+N
zf77N4Qt8qDYfdBuqmmAfoXc51kegtCPyS1PMRu22NrIviFuwYUiaqm0RXZfWkGFvmrrbapySO/1
LmivRgH+sHbTe7Zy/WnMunjvlNEIM4ZpKkTi4/whMLHS6C8WcSyTlcnXEDo1wnPSfZ/C0bkwIzoX
edZ6oQJY2iEnNl+Qhwwq39IeXXs9yVuDCE2xsJ+YJ3ozuPR/1kakAOiwxhtWLOfIV+Lf9m6bb7xi
RuJ1aXlvNHDfGh6aTuug1+k50TZV83glT+Whc41oKUIxvukDzkPtW88wSvz9t2F/yKvxeJHhsUDK
UcDGsMf+8G14IurhSiX1ZqL+e7UTSCopBpmxG70cChfp0XwyQNzONMmuQbfRLoZDOr85dQTTZk9q
jiYgWKQl0bSOwPSIDKq1AiToPaIy4RydhkJjXVr8oD0ICEHhHVWYRjs1hWk+Oig66nBoxtkgCGSu
MyRY5JiD/RBFPkp9DcGQ65Tazq9drJ7nuT4vkPkMtOa58RVdf+mTF8zKQSO9bU+ypWi5t4rLme7h
x/Xaj+p2ncdCnBNQqWtbLSP4G+wpZqOnYYKa16RgadQEPHOlGdAVMe/O07i/G3QwL6yg+qodjfDU
l1171xTIU9hUWAHgkGNNG4FuDIyBRvNyVEIslpiwxpKW+gL80aZTcceCzrCK5mcyGZWvv/8i/8PP
iioQdXEQVuClgDC//1lpSNf2QAirje+UGC6TjtB8SyCsPGcrZLtJqwogvngou6jY9XF0dFGTpCoc
2OXBfj0NRFQdZGfhQKoBNTSulCgoD9BYy4M8k4dacWfVpulMJZ76yMuFJjCRp9+h+of1mVWInV+x
1FKj99aT4wzXyks70lMgT1H/Qy+VwwB199TnwgBEbxyTUd2HwnoeAPsCz86r7oTET3cCD9WdZNOq
1o0Y0aDTnPT4ekDDsdkXvkEuW7GBKOkdnLaIlAg6jYcSbXiKPsCHbb7wXqT5qUi0aSdEYf7Dem1/
yJ3OPykx++dRKhUU9rUP3wRCXKpSTn5JklOEh9af2HyZXrYq2gAsteL4t56OtkykmWIXulZ9Vkac
MU0rRgexSy5KDei99oMSphKp8IXsrIIkuWCGaq2ivkMJTwcdappKt1NjJ7w2bl2jC6E5n4jtzOJE
0Sc8lC2fqOZk+Dc4vX9t5oOdasVlTqG0fn5ukVw4p5M/HjNhl9eiTVYaq/oD/BPoEHZ4GP3cxzbR
ytbNnHvL54Qb+j1k2CY1UEh7z8k32VsmPEy6FR6DLHKvxlhtnTrTTkVoulfZ5QZJfIi04XOFnYG9
kH0DMh+rLtGZEea7Xgf/ut+elRwcNgeItjf5TRqpL4DSv89n/ofvykTGk3K3ahrIh38IMAMEYSPh
WsVGMdVkASfV22ijgUwcYIu9AkMN2hfNyPfPuePs5NaWqQJBKYjYCwucfRuYxmFwAvMg9NI8oNKX
Hgb3K5Gt+1wVzVrVYuXeSkJlJwtL8pAGwVxFSOHtIOO7oIjr3oFvcY9JVz8HarivRzXf69PQ7YeC
qHwuRseQFIgUq0eTr4WAplklijLtLDCGBydQwP+PyJG5dvL2kMUNtZzXTjkGzSQEXFDTCef4cZA1
n/kgm699cQo5efHafr2cNPFfQV20+2BAKzkaWNOsJm82iRvO1HUXvouBdkfbaF2+ccOVFvMY2GEM
i6AJxrUTROq+SRqYOp5b3Va54W3IlI1LPAQC4OuRtccb0rsoDXIjZoLy69jYaMM72p0VI+eVZ/+A
5NKkW9j7mMRhg4FhMRAGG//rD49BC1BttBun3aRR5i3tEIOIxiajh5Cvc0xNFYHnBKHUkY0K3N4p
ABDQTlhwl3/KGDlHSnMTOeFDbWn9QcuDgWkvysECjnc5hCeQ9iXCQm1wQDGsmmdReQhF3m7sMv7K
rne4NAUfYTxo7TlzJ3IsE/LY9vx19mp4gA7aGo26DAVohc4aplOcInElD7KZ6v1NN00pxhZ9fRqt
tD6xqEITCcMtEsFYKvdJcjegArKIVTT4R0XXDonmxigFiufGVYc1SZhSTBHzMdy3onf3PlEpngRi
PdX2ji8CAAIzWIK/wMGa9xMN0ggHf9IOqLc4wDC77qCnAAQ8M9wKahUHP3HUle+hykwmrV0P0AKQ
ZcsfnCDIjwpB0qnS1fj00k/6d6shaLn00qiCnDcHZ/PzoYUKAIoq3TdxM6RQR0jguRjzELSq9Rbf
ZH3ZqKLadJaeHZumpqyA3OxZy3xx6pBfK/M2QqOrCrY8j/vUd71D5tv1piM5s3DgGx/4BzO+Gehi
SOtbu4mIJGTVOxqxD1uuspvqGM/tzh71fdWE7P7t+gFqz5Pi5cVZtlBtg42nZBP2kYG3VIh+tgrf
8rGvHLJctVEXkDiqexItDUxuq7qfoI4gaQQRRpnIBkNCu1djoM+DX6J/GqbLJqinvat346YkjtEq
pTzo8yFkn3KQTbdPb8Ms6M4wc78NldAuML6ahyZ4pH4ywqJA70GpoukEem7EzIZtQKYepyCwQLH6
qSBE4JBDLv+HsFLat3z4QUHZxzpOGNhUaRJd96YEENV5kaIlV2+cgQdW69ERNgwDzmZe/jyTfaAW
wU+HCJG38cHy3ei+bdMT07S7uk7+/DuLATaDVc2PjpWsMVZpD8jm++fMuWDWqRx0tRTHCfXMXZ+g
RjfX/osRiVEjzx7MiSBBM9lBAjInv2sjo6wUO3Cd07XKnWbjWQ3Pjkf49vtYDGN5gq23b5+VRDPR
UZrjcpVg4MOWXTEjN63C3tsMCYUviqzF59wvjnHQ5Hdtze7TQ5QxSq38M8v3eLIrD8LkkBWfs8YC
UGpn8SbognILMihcG3OCiDLhZ0xUIKKB1jGhmf3sg+pl7IM5SSS7ovksQzwqdBNlw8f7ck12/7pH
vk4/Z5xk169+e36t16G/+i0UCPeypev1uMN+FWcFhIlgczbJQiXlcefEXXbndmJYjekQb2RTXjDt
4aaj7nAibMruCoyELjGqH7IlR9VgzbdRZprL1xeagkpbxGC693IIEh0PKqi1rerG5VEeOr8tj818
gBDqL9PeTFfyQh3p5dGB0hzuZTsNrIksdb4OEPS6NxzQ4WVtavtRz2lOuPKyJD1GY0G1bBiRLdUo
o+3lYLXxlA0hNxJSNYRWJwyVW2qT3q3ZwpYvtImlbO6LWgE9MmrhLiC6spdNeaFHJ79Ftvwq70qD
IabAaaCwiZpA36UFmufMby3Of6diAPqiWRSffjXlxWYekTj6ywjfjBgR/buZ9yP2CfMI2UVi7Mo0
U98OFJgqW4sp3ufkMQZGrND1dZZmp0Y8jnNu4OVSzfbn5ZLsrJg4863sZOvy0KnTUxKNVnFxWyqP
ZnvrTxCJD11b1dt/+MnMJsnvfzSG6mrI+xiGpmlgDEEBvt/BeKIa9N5Noy0bR7wTioAlQnv2q9C8
fTkgxYOrd8VEauhxtHQ8TVnFkDjXjgvDDVqZCa/SRyH95bpa2o9I/Ynj60tgCYRyJ3okssuIYlYR
JNl2WoH2Be4OBz0Q9dWcD3VZ1VeEH654jiHZY/rNS9ev/jDz5n582Rfv+0a927VdqKGSGHhXYVbu
tVUze2kYpb6WzdcLowJlUukUFkLhXkWcm3u/6O6RI9GO8tChbnCs+ywiVJ5PDeBaOGGM7Y1SE8LJ
vlg9YK97g5Qz6qwBrmyxl6k72cxTd6nodfLIuy5PmcDVe8qs4KsrUHUZO1GffGMIH7s8WomqDr6K
ocBKYQhU0oC82lAyOVnf1TFo7hXRNPcAlFadEMNNAEHi3plpIOBHVNxHGCH8tLkJsFeSF2VX1gmo
cshW7mWfnQzMgkRbC3n15ZAGt02f2mf5B8xRSbe6W1PrnV8SmY7yflpVXqcWyyxGvtMUIc50818P
g0g/j71JGoKRrkDagVLLjWMqTxM1UxAZqnmvZhE63ZTyV33tW/fWYFTXRBsOVV7AfiE3/+0/jZW3
6qJ6nhzNJmLp0o0DDe/RCNo7dWqj744hPhnuGD76ZthvTFA/B9wOoxs29pCg5xG8x07rjT/VdKXH
iJy6aercIJ4x7WrFmHayGepAtr1sTJ4tAcmnd5ofnhY9D9YUP+YWpHZ8GwBkzgf+EYSm5gvke58j
NQJRGPrqqorRKIbrOiwCBbggMXTZIUrfJZspbeM7DyHcu8oNP8MZ946yRd6ru2mBzPi+tuzjdB27
znSrtmZ6TwFsrzSG/pmllZ1BhiK+bKrxOKwsDfZn6gcXsJXl0ehQZ71xOkU9oChTImfPP6lNortH
Lh03i/9H2XktOY4rW/SLGEFvXuVVKknlTb8w2szQg95+/V2Eako1ffqciPvQCCKRgFRqiQQyd+7t
IjUmu01SU9cYEUfsrQqu4FoUpyFwqtNIXuUxdKxxUzjChPmYrp5AdKVm7FblT0r+EDncaFtngCB1
GMnOc3z4dz8ET7NtSUYurr/bRMmNdWW5Jrou1gERW+tO62z9ee7ZYPvuLKEaz+xML2N6JQw5VpB1
u4w1o/H/mCfXhFvCeP5f8+ZXl6/w+XrynZHGK87QQH6frAe3FcUPgGdURZEPO0ZAPUF+oTMw9pH5
rXH65awb+TOAPmDRxa5714xKdONHWrfxVdt4gSzjTnpQrvnLMcrqaSgpMkAFGpYRLYRAqI1RFJnX
yL3uxmGD/Gaak7U2iup5inpCR2Y3HNg0KhuVG9m9lUCUALep+WZOzYs+5GWwePPdHP4P1VKe7aGz
30ITNmAlHIb7WLG8jeJl00EuY7euf1mmNEPtugwYFJY5XpfJq5nnQq28AxKl6jIf3f+xlldxMpJv
yVXyl/k3xFo1KuqrLEYGzE4N45h69mOI1Nmj/CWT9ztPil2RqBLWox5HE9hOy9cXeZPAGuV54W0Z
xcZz5YqeeiP1oytHZbd2BndOF3d74dXBHnkyi7rnUYWFN+uIFoZZh2hj3jzIxqRyt89+mAjMmZZh
PVrcn27skZRnUCjmYwWi8lHl3K+Wfv7Qe370WEXZe9zp0/euhs7WzRL1Dl5G/baqKQuTA0kf7aha
Vl6orc5mroxkSw7Ze2shPpEOpoKmV9n7t7Yl4uMlT6hZMwG2epS5wmtOkb0rIDVV5ebZ8/SSA2WF
rBWac8tGicUOHBt3cgXSaY6aw3dFVf6GaSR/UDxKX8KpB4jFl+VRSv1BMfWszE3ck2pwDfFow3n1
HFvlkQJQ/+zNYy1FnwQaZ4rfeTAfy5BznlshskBXgbxnRe0fXAtOXOt3PL/AIQSq/VNJ2VWFhvYd
RpCCKGQN31FVwt2UFlb1LW6oO7MT+6cVCBWJrs64D/Wq2vuIR20JXubPeizepYcdDg9G1hDFsbvn
aYrA/LeR/m34vAos5W9p+ryQXpT26N8+TZeLc2LW9nnK3PCZIkQKEgM27kXRHxsB+sWcuwRpjG0+
ydhWW7w2rQNqugy8Pdwt1WQZp1Y01dor3Qmdt3JOylKaKZIuQqtHL/doqBf2SS0C6F9J3FLNPjXV
MdPij6aAO3xPAByu5n/sqcEHLj2uttqebm2VGvAuc2fMxOf8qM+UbZGof3Nb8e9kwxlLoxaxRX7M
aj5sig+NAHyLBOdnPzng8ZQ/qmm4v5rkVZH8gMhLOwsBdFZ6Ctt/KdMSyW3hvHZ97N14vv7mWqFN
wT8PjyLN/buIffNSwL+3hVKb/VsFGggtO0Jcclg6proDtngWWdFhKFIWmavUx8hPdohAepdloOVg
25c2SA64JxWeszshoVz0Ztazu/RfPT1G6xTW1pNnJe2dqsX1/Tg33XhyJzaZiYL+AsEmCBVLoxN3
iWgtCCfIo8LEDTH23NSWZx98y7tVqfWsCmNp1o72FMR2/WBR5GvPvcJpNW7A2c4JB/1O9oIQyR/I
bnkmzoPCye1V6qXpVnZ1h4SKCqp3JbTy3Q+MflVaWbIlfTE8Fbryt60U1a8cRqQB+rt3LzAgtsgm
5darM+s2UQLugYFI3nW4pqRr5Ym/WiWzntzOUTYpRbCQ8pfNnacQVxtEIH6JbeqStTQ1Q9/oXtLf
OLW+DbWoIqA5d0vd2A4iHI5RXg1HeYUGDMeKT+eSOIwFszmVtnNBm3TRShi7ytE5UEvrn4q58bsM
YikVWYUsqT9s8kqUrUutTbT9zS678Ia8QP4+7Lvat8AyzFOvK415qJyk7TKgEq77XGlsobsoQ0vf
1J3/PcsH/6+R2t0k8q2fEx8dd/8sfpxIP2wETOk3hXAoDTeteN0N5fTyOakR+YLYoPXTz7z5kcEk
l1qdTRtG6Zo70i+jUvWXOM+h+KrGtyiNc9Sbu2LFYW988wp2wFFaW7d/cNNnt+zfbv0QGi+5DuRn
tjuDLW6yNni1tIZqPigrXyYjQ+Mi8/ufZeyj0UAN6kKDksdPRP5r8AEWx8kQvHLTjlZtYVggE9x4
66jWdHB1auYHBL18a4oQUBpRBbqLy/QuGu36b6rqV/BGoL2j+9aic9P4cdCVcQOAujuYatbe6kXp
rePKqJ5UUrOLMAnrX8h6Ljy9rP+2g/oVdmj9tc/TdtVlUXiOYzQpbDHsYisZN6LUx2+u9VOFNf/N
arR8N8b+sOmDfPwWF7+kGaKt38xkqoPFNEzNQ4ls6Vqx+3qn+ap4q1L1RKa6ekA+FW29IXoudCt7
8+qYYyJSFhvZBYgLByYHlVOXdeUzIWb0g5jdBfLpo0UrqOnEmwfXK7SPcX7oEkM81BGVx5Q+EtqP
C+M1h1Rkcmr1kdqQ7L5R+gfqfM3XCBjNPipaYxU74lkzYNrqgyleZ8JAT8CxIO7U0S45R3lq7ISp
/yV71JW25kJ0aXc0au3iIQdkA1g1OSuhBSJ9bA/S5Mwmae9S1MU6+NyQzRzRs43aaHwrwl8BN+oX
ox7GWypJyWrO5ha9ppWeT81Nl/bjWzL+/K9eE2QBl7Wi8acBA8CL0ENlaVR1sNNTFJwCxw23NufF
JQgyXqAI0nRVhFazufQJoM7ceaS7lGGC1xOS3vtorDae3msnbzZ1Rqud+wZdlXlMTEDOnGm6VZyp
2GoctQ+N3cF03RtQIjnBeNeELbFefqUvvmZBR1nm3k8oXNc8M/i6c4JcF33l/MwcpEa6egfkOHuu
4gGCAjXPyZQFKtK3dbGb2K/d2VMbr6ysT98g03wBEGD+HRdniyM3pD+xuuwF9FOQejd7JVf/42r8
HP2vfkpnvlHlUT9C3/Ha2lP50GWxfgxzyHsHnWSviCn5aLLUPJVTkdwbo/tXAhL8fdTHcKWk6ggv
ItwJozaziOJvu6a9NmrX5pdj5u9NugmcIPhWOGW4CyC63aSd6j62EGiAGFoP1pjAyRspN2YE8049
Tc57rkJmlUbVPakYi0eiNy0MPXTfoY0U5ETd9Jj6gCjYC9+Xsz9PvGzNS097GKPEm17+RITHfEfV
M4dBaUgb/jv8wASUYCAaJG1zAz2GeQh8mEDnnhy0rfrjqi48aIFqCx2O2XYBfqfR1GyzBm1SufJ1
npysGxRGEouDEV/fmcVYH64N95zmv3c1ApqHaW7kjDyGwmqCTAI26J9u36tH/qXPrkVRGaj+5ICU
afpcCdNeOnrl7uRoAJXzOppGD7ZPRi0qAjYVRJNr2dXN2N25imsvQ1ukz3zyCJsJ6v3lqHwNUpo/
L72yb4F5JgfpOlomombQqsox2B2y54Rq6oDs88YP4Js2kWx85CyhQaDjBDvZLes8PLZW/iJ7+uyR
Wogcdq2nHqQNqYp0L0w0+XyZQrAMaAXHKri7zCgRfglQjVlT86XDepao50i1H0w/8t6y3rOhGY3V
OycT7jZW2jlV3epHFC8LQFB58ewk8DuKJJ9+GZwZ5a9GM9wv09mMTXdgaD+mKx5feZJ2xdrSonZr
VPy8lCi0kBPk8O5o6vCid1W/DyK096y5m42tCWkVFP9y1KisATXaYNrJ0c5UEJFMNTB/s3NRN2+5
CKuzPojhZQBCXZh1/+jP1e1sShe9ygkQZAFUjiiJnkjAkaeeQc9aCbYr8xV1bbMXfI1Lp1zmTlke
5OgUFjtq47NHArXVA9qoF3MUadpNmHDSlJOCQAhgPwpIj3nJnMoScuvdGk249CGJQ3HTK6gyydOm
bKbpFVay4UF2hkwMQBLdficPoEExfvhHVphRH5+9DiT24NEMH/tQL2E6CVGu87xAXUcCKAsgJMs8
9ZRB3sJZiEjwp03hMQRsSW+W0tvkAz3pcyMHKmh/bmsDxfvZpHWleqhhLe7LUDwNjXVq28Y9VTCE
PAUFOk/CH72tHCyhk0WVk2ihHB1Re9t3tosmNrRrB+AZiIQp+ePUWvFBmpRWfFxJ27Xrey5aO1ef
P00B+6Hu+lngoque9KjX3qukKXaulicbkkPae6B1CPbZxVMIYQ/ADSjNRBhp720APqIc1REMve/f
p7nyKqdr3pDCEGjXnKGqbJUXQb8smjg9JJNuvKqJve4LPX0aqsa4G5PpWT7MHch0d1qSE1OeveQk
t7aTgxz9z0nSK5tpTOdSI3AvyF9nPc2MBbh25RV02ubFpocBLMKaBt4SX6vM+ZZenf/33N+Wkiv8
ZnN4qqyLDFo2rwu8A3qUaFbLS3dwp2pRUgozZYW+t3kawqQsjZehLxMyCGSXouyalTTKhuqJKT9e
FmxRYNyK3H0oCihV4zEIxrVF1d+ijqgqWoxer56y0J1OrlduuVUOhL2yD5O012Y+7uwg/3m1X6aG
Lb95dN7rjdFkIOuKtoBD+kaTHTnVMcIZX0VtFpkPXqz6XJnMwPdWS8ydXPSynqFTSDwG+kOUBNzJ
G74vcDElJ/IQ0EzNhWajbxwvPTkgmwoKUvLHBjl7fK92BzDHKevMXyG0ODtTrnF1sflwl2UEhvTL
S8jLuvW7lWlSgXD1vszmTINkktHoi0tfvgKkRzBHC/uht6Hya8myrTs1bR6ydmgekto7xz608dJk
QKl4NM3gXo5JU6hRxyMnNWGKIFvVOmcC0NlvE5p5RTnB7hEmRGu5RuGPF5C2z1exYzYzMbfVMd/H
mmpu4sJrjmXqv0WDH+0uvVy0R0OPZl7/eTRy+PrkCavW84i0ySYDgzEAHsoAC6uoaBpi+Dosvct5
ChW5LiTFyrfLqtImV5AuUeiWBzjqVtL+xUWO1uZoLEgpO2t465am4bSHcH5XvuKr8EMRHTm6c2ON
49/FyNfDAzV8NEzX7FZydJqEu2xyt0TwjRFps1GXoJRu7lNFbG3GltKui1GOfyweAa2fOPpKxz5I
XgAeAZQPUKiJ4MYGONScfPiCHhtBdhfeejCPIoMApiuepqkiXi8HBydZU04cbGBTyx8bS/R3VFSu
5KBczO/zdhnYPaXQ8wQ3CecK7ORFDspJvgLwR6neGlLOO5nV8oRDsA/s2vtYwwL1W0arq62LXfpe
o++f/l/WaP7xvbrJq0/7NRAv7ZnrXNaWvcv70AE8tNk5KrP4lk1YdS+jML1doxT3H6bJdSPSOV19
L12B5txLk+zJyA3H1z9NlGvJlT8nZt30x7XkMp9e1+Xly1pWeVn+32sN8/v6t0lOlGt9/kHdZHxD
9pk95Rxj+jRLT9n7/Av+sN5/+zT+sNb/4wPqBhXopB1+tzskhhrHPCuQmD76nsg2dmAGa7mBVDrL
u0/EX3JMWqxcMZd22Dtb2e2SKj+i5PEkexN5qscKPmcAuWF72aGWhP1gkwvDJU/jpU9071gQTB8W
itoMqMgLAxk8vo1yZCSvfLwMNA3lNWxbeZhJ97TR/pkJQce0IW0EM9hsFHPjDvkRDs/uVstt9Zhq
9k2kN969E0Y0Lbt7JYOW9GobUvb0RaFla+kiBypbGFBD1DbRunna3FC6fSi8AuHzuRe6RAtLRA71
Rnfv5SS94SQB6PLH1TRQG7SBVsCGkA43ObOtMwodkwIFzk/bZD7AHA7vaSDOMh1lTuOT7MlU1WdP
jik1mMTZU6aO5l4pdHH+t+clxdWlDw3UgRlotLQbv0VwOq9KZXIPWq7NZ4zoKe28r/YkhtDfm5Kj
4eoxwgoqCgwKFNUBvIkn2UBbm1yuAnB+66Axi+XvA7NzUUXsvi3z+5cJs112C9SDwB4lSMb/Yd3Z
5kExV3f8pOQbubgFaYdyTkcszYMpOZ88hMnrjLuscEfoyDkxfVxKaxxnir6UXlGjTDbIdSZcrNIh
MCo0UMAL7PgL3e0wLxVJmxO4BFXq2Fx1toM+9NzUaeod0OabOf0/jSJTiLeA3PO7Ru33keDGvWgz
+H1XwQR5sLBU5Kml9TImV7lcpj5UA9B/7xpOC6eqsDlngsAqjSp2EBqYWuiPHYRFm9qxt4mT/So4
ru8uw0MD4kYJ1WOX62BhhgDtCzdAyOUy3JSJf5yqQ0HVPGIjcv3SM9emMTj8IPvkNtf7CC21Dm3W
mbBA2sBff1wppj7WiPAkb0mMfHxVaSEMwtDBBkGWmcTC+vAMoss72s37FxP1weG5rIanVozWXnoN
mcOETkX81uxrZ9UGQP7tZg3lDVILcdWegprnoGUE7aUx0aRc1DqFEr8NSGdXU46JHaXga3tTg6CX
BTw9N4FN7+Ua0nJdrbbscA9J6kvvIFeUhOqzUqvGUTZBrvjjonDGH3qk+NsvNnmJlj1l9Ui0yp73
OU12lRypALvOlWVbs4F2iElLKFqfsAVLTC84yu61kW56TGX1jFi7NmiIW2vusojRN25FynCryWJ9
tEPTtcp2bU0dYPgoB/vhY5BPADkN2IHTelxe8hc69C/nuXtJdciupUxfu6BIv3Z/m+szqkH0hDRN
mNyQ25seSRbryzJr451qhNOjrmfaweGBvJCj0tan9SGBZussTSCCEElpbEDcPvPD0GjPXV/ur/5Z
j35sG6v54TLdhBPZjzkiNd07YloQ9dsEfE5Z6eQn2/fSVWAWhI+Dge51YL6So2nQtSt7Il+2ksNd
EGerWBpnn9/n/XvBhHzUMtRhWF7BvWpsNDOF/JVSg26lwRwPEevcD6xyPE/FLtKsjPKz2dQ644eL
TP5YAnFlg7IQmA9DTpilUv8Me8R6yjisb+PRqC5NYOQwKXMoW4uyD4nVWfBl26X5OgnhbBLd7Tel
0xmv/pT2oISD8ehGvYrqalwt0J9FSEgPTNK3qXXKCT7MCNLoRzCX0+cFqe/JTXZRoNTbXjeTJ8//
KWv6ZGNG7Xi4dv9ku7q0xtBv3Dz4rtrUL4FSsmoOP7/vEPUJXqvCuGCk5FZONqStv9jJKmSrCaqc
G5F7x9h2i+9UEKpkCLTkWaPQfgUIxea7Uw5bfawgbEM2+ECwb9w2tW6ctQx56gzqwueumxHAlZF9
Jxt9CmP9SQUKDFxOGzeZgH5aRuZtH0WqsO38o+YM/atzdzmtQxRx7BEFAkfGWV7OafjZbaK5e52T
F0r/6p6IiE0LDbL2U5xm0y2a4cjMZF1HGUBXP6pE/OfOpTHKRyUK6jmbwHgZ6MtRR8YbOev4pgom
fZV4xX3gGs09aMiGFHm+k280JtQNGjW0lvItmQPV5XVnpnvZtQDxyUnRmDaPhVFASc47Bfn/MUnj
zH3bxgnIy1S3DqExvIaNGzyMUR4+lFY3bUoo3FbSJpsIhThK541kd7UVTnpjeIN7lLNil2pZYADr
60J+aCg7PQh1OB5YXDYIBmiralYMu9qaVP176jxShEEBpVIXICKf1cEtcTtIm41RC25ln8A7tXsx
CbSxRXKIAh+cHDMD2Hx1MgoEe2yqANZfnNQwyPlxzP7SM8x4FOdsLuDTH77VRtEe0Hzrw7UXJQfZ
haOL8w0iMpCPpTD/lOJONr7QxF1mZGuCOf1RmqbKam6Cob8vrKi0jraApT4E5+YaibtKamS5Lehs
srDSN/mcs3LcZ8pc0vdCpMmOIOWHWcTPrdNy96sg5HFUIqOZ9kAZZ8u3TvX39tztWsU9KWOykx5N
d24quNEaXSucZTt0vPffGkpMd1bSIR8VbNtu4zi18Zfdv1DZDOSmn8TZF5X4ZgsIj4nq3qrKINaD
9pc6GNVRNgp72MtV6AXRytKyuWgybQ59ChKOQtivN9zKI14O4dwmrrr4ltrX5eh03pFSSjaq6TG0
RrPdCqH0yxKc7VoOFqZRqiiIay3lJtNe2pTA9njERfq0cH3KuZzWQ6awN7+1bmUs/c7jnepV8EA2
5lceKOa3wWMPST0/JH2ZADAQUWsiJ8Rq68G1lwLqbU3QWkGjwpbnHdO+APv62R3rgBR+WseX0ViO
yq5VKMdL99M5IjV5H/RxAOA9+CtXIw8anD5YD5QVPrW+GR7GWEyoYBnak1s7+Z2nOns5GLSYgrpd
wORsP0hTlqATZgjEiObZbgMxBlMOIlUjxLeMgeSYHaibsE3zW6erRbqSl129ndTUOFxGg7iDvi5S
eTAkPLKHKrZvrTQRIGzK73J/rgP2W3azvepgjEiN/DkVRs/n4IPhFbING0JDsV9ESzkkHM3q2b4i
fU5Z3pLfXrtvAuiaex9qXrvLvB+k/Bea1tq/vBo2MdOwc1JWSJpcfQXJOIQHDFf6QtRtPhcqQUpR
oyA559ABMu0JoHTfSB4A1fLH7k4tkn4XCdff2bFvn2uTBHXai+7et2uSnKCyUFoAX2XYenfUBQXr
jd99dOVok+n6ZdSncmIx1EZ5jDqQEqWeVBslspW9D53i/UQ4EEa+SPzM/frGMnzj9U8eWWhRJDp1
gvwD8fG0f+UDIDcxd2Qj4+GWngUQ2rQgZP89IAPog/YiJ7FJCmF0nj30MPyYYEXkOxs7VqhandPD
FU9fy0IBLJy8x05MG4pqjFcTzXU4uGHhiueuMqBPQwGsQ9r76yTDyLzHulG/TBog+oKd/VzMCG9r
xnR7s+pT4mXdKpQg8DKo/rOvpHW3knP6GRVOkNRYS5sspJG26zrQqqCYAk/TmiLrFPRXbZ6KWoVD
uxTD2aMuCQXooAXKlvdHpcB2GVAK45QOt5dJfu/2595wwtshnXZRWNnRehwQjq+98L2pKydaG5oy
bKtEIfY2O1/m2fAurY2W8ky5Mig1Xs0l07aCaCJcZ/E4nKW7bIJWexkyCoZTNdvJj0P+kaoaOUwC
rya78o80usxZaKaTXWzSWfpJm/wIpDPl1x9+l89T9o153vWzus6TU+Ra4kfNLX0XJdGtqVf2bdhq
9m0wjgRqr315pec2nMjuWCJdh+MQZEi+yEtUgDLqINjWQcaOmoBqlOSOTNvqTvbcpEqorDI4HVDc
m0ekUTY1oBs44jxjW4mkP1Vt150usw3nvaAKdAkrJ0Q+aHi/Ve1dTWU8AMlKhY6Hz1+aJ5LQ67oo
3YsXUfznFj0g0oCT8qAG6UF6dXEh4HlQx0VVucUq7NJ6Odm2cWeHmXnX1Z52S5n3jTSZs0naKy/b
9nWKTPrsKptCccOlNwzNlgwwDPJRi3BD7kBYUFcJ1LADX+3IIUv9aUuGrL7P5kbakLCFJWt2kU2S
Jt3STRBpdd0A6vOZdvWpjBrq0rRahe1g0A8Gal9rL877lzE1X8rcsH8VaX0D8CB7/6+uRW+/KBAw
/uJsSgy3+XANDP3rqlngdC+zaz6vWv3nqkXTe/D05ksL1MOdHpv6yqk6sS6LnL3pbMvHqNlB5DGS
jPnHZnt9fRyhhDVmD+kmm6gcVoqpFKfS9p07IwuDw5AnD8NkOJs4gQg5RXzxmFm5dqyRahsX8tIb
e29pqAIBo9b/x5hBrn6U7iNSSQtiAcNWekvbl9kt2sp27GlQsZFZA4g9r5vq1Pt1mr4hq6MdbEJK
H9hRx7rNYQDYD0F3g1izeEiaWDwYfemT1tCQ0p27ckDT1WnRGkWxlzb2OOIh1Q4cD+t7Z+5Q1Q/n
CGxDCzkmvdLA01Z6mypr6SIHMlV50FSPW9C8tpdTKgo7x+b66nBfj1ttSPrLq8tJvjn5FIc04+76
6hB8LHqtim9UL3wKe306yqYywcssSsC95TDT3MwDSFACgec2RXwA0oJLdxwC9TIlrhV7503hI2TS
6rFGE0z3RECZogG3Y2fdTOE0nGRjt95winLyBNAQEw77l90ug7UaJQ6UrcQiZThPxGZ3GDXQoTLy
F/ltd/Aznt1GEKe3gxLat/p8e2lzE0mMz64vOm/lRHAES9t14Op3tVWkG/TJA/E/z5dNN1+5yDHA
UYl8UApTlUWQirpVO3xE8C2/bcrh2yVOMQcrptkjYKNwI22fHhXVCo9e4DX7KMx6VM8G7c5EgHrh
hdn0rWyAAesaOqkpdZu7slMa11/4RMYXIDQhTzYgq3G8v2QHjbr0LK9c207PsE5sIDTMb68meTXl
8d9dia7Xb3a3L9ul4hv3ehmC3aYoh7xkwf2y7zeFLL4BGrYbc8gnbA+1p8qyAUxaiXVnB71158WK
vzEzr1xSMA7xr0ut161fQn8zu8gGIGEMeVm/1dOAYhzD2MNfyRlWkvJGM8+SEUdUXnTGHkHQ0lhp
FNydVJylTbqFICWpGSvdpQyldU1l7yO/fvo94haV3yaVb3lMSeoDYA3KVOtJf4Gw21+iB6nee3Pt
NYxA4hjGbb5HSC/YqiiOj93EAT0zrV8j99N5y9HcXpssDdpbkH6evonrs+sb6kEOsj9VN5E+/mhg
Gbjp5ibwa/4b5aU9UgMsr7Is1UG6zyXBcnjUw2LjpNmL0xvsKgn/H+qqhFSiInH+celV72R9YSea
2bnggQ62UdlD7MXnpXV18uK2gb11I8PbGkSQn10tPTtV0CHsxTEVDfbhroQt++C7FOU5blH9CNZy
PPBgS3CmxjrkJBzINlERC0qhv+1UCyaJ5l10Y3fwemLdPBkxdXb9MXh185WhQacsqZfS5ToQm0fk
XdubVInig+tX8QFUYXy4dqXNngfklWwyfwIMAXqY8GhkNKtc9n9z6qfq3s8qcSCUEjz4afSXOlKz
LHsoe4UPVFJoopvupQWFMvUQxd6bHLo4xRz0YhQqV9c5kSHCZV8FBLXmVWUTa/WenHl0kr1ZH+rk
a/nmuhA1Mshydvpr5tTbhkzmuZobeWXNGzryWeZlwB380llMyRvYN51AXWWfIzN0zlBcNnuKlX7+
Nn2EUHDliBEe7tn3Mt01jLsQFpObj9UcyG0j1ClNI4D5GokJuETzmuJJfyYRVMbpg1NQcTPtS5eE
0tMQnrNIwJjnBua0EuovM1a124xk0nEixjmtcjfXVhYPsrWE5Hi15Z/ENH4Ujc1lIq7vvk6hnx4T
juBb7ntzncdILLrN2STW+Q/Zk03qaKi3y8vRRxDT1kOoiFzleHWRV7EeZhBQTxAkaLA/l1P9ZiqN
9ZiO7mKsXOPenntdmDrLnkKbnRysGsWCgro/im6ol0WRlRskVwBh+i7U0zz5vH1lWfTrTAHIbHen
yGyc+yGInHPJ/fXi7HEIO7hJ8jORg0nk3HMISWFPLB87P3pJHCjxFmrSgi6ApkPydSBy+EHfIdk8
BN8C6ilERtoFjge+ysHqMk3yd2Sh+sdpM5uHI3xOvpa+L33d46DbAJv3Kx3FrvlSNxVQ+sJCBvZq
k5fS3dG4HXvC01fSWzZ+ABD+0i+ESjymzdk2zIvJxqFUBuQE+QtYJ28iB+lgl3KTnTMCgZt7hpIk
4BS4CuZmJIPB82sg+xNS77mUxqtjR3j14i3nxR1IvjaIHUCZTL76ySuBgBZPOm6OpeNbByWfqQ4n
2NQpUaKwyNwooTncogAxIHUc8o377IpQKALQK5LpwCO7i6M3D0sfGBgyVM0+51g+CpbpCIlWoyJn
sJBLUvVd+mV+hgTPOze6+oRkX3djU/57ls1Yx8Wtoyd7EIn8h0tbZ2YQbLY8F74Ya09/QqCpu4FV
4s9zwd6uFKNHAOIU12qxmqjNeHZC8QyxSXn2rUp5pqb22LXWdFcUgn3LGPnAtZCCAo/7y+4ze2G3
aX1fdma1L4c+37YI+D5Vhf5LelCJeCC5lqES73Vr2JyMg52FNZEG2zF3le/VO7VRvZuuh7hZN3ww
87J/uZTWipyiQN3G+/D6o7/t1ITbQ3Rmf3OcYqdcl17ckJ2Kp23cWD8U6COPsnGL7uPqauvqlmoF
OPevpt98Pb+ctigA/JDTI2Ls5MLnNa/L6XoP5BNWAmkXfn+qhxZi+rrQ7hoKg1c1ckdr2aUETbvL
YNejCLP8fjXJq2pAxZcq5VMIbyWke/nE5w14ZVtkPrqo83JBNt8CON0tZVcOqBmPBFcxkH1lcQPZ
1AwCdmB+QtmjG35nzVogFIQPp9IVIO/mhhsb2sokY1dq2RT6Qg5LR2MsbsSQuzehE3wbwwROA0lo
7bjlDuEzIlXwl44znXUp+UuzzO+oTJqhe0NoDbdtEb7VZJWOFujYJ78Ig5Ux9dmujKfuKRpGe5tn
jljJUYSTxFFP/e9ysOT2eKsp0XetghtdV+z4bM5Nz6GM2z9qzNcBeTVUo9jFI79t2fUmeE/lVTgo
NjLOM0ck8+EGBL4vl2qncAvXVIigi24d2/itEGNwcFMnONhzI6/+ZPuTy5C2VBbG0+p/Tx3anloC
FOok+1LzScx07cqrC0+THL7SNEmupmymcZJX14FMrTrY3DVtcR2Qc2N1RHjHban6GwwLrkPVzfdh
l4Nmy2xnOahTxp7NipVdO5UZcoxQcsmraR6BQGBjOmC4Pc2uIa2FD6F0WouKapHqJyrN5qhaVqFS
DTcWpKeFeBgRdFRIIL4njmYgOTjXrfZ0CcYv2tQrKbTrgoOZRckKhkgPPWpr2yTudKjmJs7EWOxl
3+rVjky63m+iXo/2juxKJy20/WIjnS6XVS1eDDsZ95pWkutLC588fJ84wA0gBGRXI8RdiT6llVv+
YZh70nT1k12rtdKlYnfFocjcfV1Y7QuAxW6nRHOBUW127zqYd5eNyPceFOi6USvlJqp944HP/acH
G9n3rMn/j7LzWnLb6LbwE6EKOdwyDskJila4QdmSjZwznv582BgJ47H8l89NV/cODWpEAo0d1uJZ
EY7pG3JNUIw14ZvZ8Wl1V/U83w+BOh+CIL5fs6btkiGVdGdccPyHBeVeViIPeEXb0bNU7BvD0faG
HaR3QeJP7wu1mW/068a7TPU+x9EIqVnBGXmCN2AHKGf7G8GFiPRtkJGDZZnMnnGq6QKhBj419/B7
GadUurBUlSbKPGvvsin0H0UmsyzTPgWmBwJ1SFGxszx6rGWoTM99svzxtzQb8usmBwZ4uFcWltzF
oARq+dLroG6YNVSAAXxndBElNYHCYNi5zQAg8NJU20ZhAjiR8oWG8ieAF2GDnMvIvteAMSLLsNCP
AcR00Je277Iw6p0a0sBkza3+cfKp2JDlpu17t72XpWhlqbZ023SFncR/0UNR0TWR+3eWosPgDdXU
J9fNhgOFRDHwv7R8FpHxxxi59ZOWd8mn/m4c5uKTrZnKEU5hk0frt9mhfkiQJyhOpR/JnE8bNEVL
MuCqD9SVD1MAugXYqCW4KCCQOTCsrQgYaTDohzyIAS4XBIywri2OncMM3BQoGVbK/S8IzTdj7IW0
49ItHlhl9JF6LXDMFlkQBON+08pMZIWv0AHh0PqY6IXPn1kf9tM4jycXCFkwEQPgk+twjsB9UVi7
33sT6MrQnGtgXVv90nbayfdNyKVEltG71O6y0qtXGxFqFjRWPYav5EPtxNQs86OHmgckbhj39P49
DK9vRzvsjpmfqUBFOuEDxUPJMYBiY68EafRgNwpZcxjOoitM5QQY87o/5Zmavp/zwt6p5Cf+8JTo
6Lfh+JfnGA/t6MXUGZgmjxCuULk0nZObbO9ikogPsV6k+74N8wNcHcBRl0kJpSOZHZOD8nVKIyrI
7OXZ5/KNoMrbh7XAnR4HN8vvICFL5mFHD8/AW5apPMVtCw2qE36O8hjgu2Ul8jBP7GvMmyv4vAUg
y54Vv6OYIXkHIXq900ZqaGb4YJJ95H4wUkd5U+f9Y6Ba2l24wHYnVs3Ls0xfDGHxKfd4b95EECNZ
cBDkztLacIN5YH5qQu4tbqwMZ0uNuvgYutPbBiyIa7xoxYR3KwJ8akhNQkedc+s6FxCwHgmBTirJ
sVCldWP+YHaEZoP2xM1SeWsGiv8W2ElKQnTtq6xEnlWReZoKqMQBsfJXM6sf+71a5f1Z7Pqq8Z96
epu5mbvvTQu0nzjMtJM5+eXneOpOBRn2P0IFNEQ7MudHxfPqB7qHlb283ie9u0v4Nn5pCpB3DVAW
r12adTd6Tz4HCtCHmTkavxdAzTWSOk1nc98OWvy9jVKyU34V/KbFpnaYKOshKWF1d3NfmuACRTpN
bMbHxoRJl+D+wgcRxvG1pdJjt+YKvIlI2Ot1v+gVcwHoSRLiYOJPbbJ9LGc/g4qEfHSkpY8ubyVQ
xyc8WOzO1891TXqpcyJtBzxmcF3TTdC+vLfpRL60VWfDta72hIYrG9i2aqB0TxuyA4jYwF9zICPK
2EJZP+rGZ5hdL4OSxd97gyBXG2TJh1oJpnNAQeYli+fgUFq8XDhKuNxEF7Z0FXC7q6xllpNPfRbK
WgZw8SFA99qniobzqTDdei2cMksVDmItjg/5GABXO7lPKi/CF9Xuoe+dxmS+DssgMxk8AxR6Ow77
3YpiVWkELTtg9gRcaqB3a0Wkahtu5LkTHAWMahSUgp+yzUy8RL7sQamAS6lgdyp/EsOoAlMpaxnW
dWg3oFwn7TcBCKvAhch3eu/Y1xUwjOPIVecP+CzkT29f/arnbzcBtky1C4QmTqkdzCkcnvq6GcC7
ZBYT5t9T/aQcRRZUamADBz5Nu5Z+vfNmKNZeWHzLmyS/vJITaXqozN48B978prDLr42Wt7wcB8ZH
p8y/FmMSgVknCMgeoIRxMJ5TKOmfyI5ZByWMjA/UE1AFkcUD5PWaegq6GJQ78gtfZZbTSL7ONlm5
yYzGIYWggHjVldpbLxkfA7tuPnk+uf7eAVtVloCxgKeVxPFdnVnNJ4ooEhgqsv5RloZPUVTi/ua1
WflEAO+7+NSGzT2sdu2DGEESHoMMyO1Olo3Wvc8ouA/1UnlsocZ6E09qRplE81lWMuRN7lMJaIBJ
qPTeNXdN75oug0dOkQdLf6ZJgYw8Ya6TF5dL4YmmfTAX8EjXSJO9aPNQtR7zQH0rq9XhMXWb/kPo
ZcURuNThaAKi+qajJOeU0e08+eETRUYUJsfeuaayH9hyBn2OwjtA4IrdaEPqtyPoWT4Zajxeml79
nOVguoioyj3vkmrGV7tKYWc0o+RsZVVFeZ86PKaadt+QwH8vot6fIB9w3fDqwdhMOck9fSOJfnTV
qrnKYFmmfeZdGpiUPL66dflpqNX+RJVQs+8yZXwDssD0Bmqmj3mpefQjIZKBB1d3DKyg4b7xQ1bW
oJ+ViX4Rp3nxFGWJ+5D5/3AnXVIfiEXymhyDsN3GIK3JAC1lXe6qEFqtjP9w4BvQUPUGErzTBahW
AxE7RDd7nfpJ6SfoLBAPfRAveAn9gbn1StEH9Eq7hnIZsgYQVXnDmJuo6u/l5UPeM2ajcrkT2f1u
aomrlVmyi6x8elM5NU1/uU7A26ZxeAcwXvhglTkU0U4EiYPff6pnTkRrKhHIV/VipYrxyebwEpql
9TGnDfxp0pU/RazOBAIplzCOszlORy0P44O6xPBz0L7uaBb9AsMD5TXhT04FUYCV+UXMRC68CjIT
pYtSVi+IFBZ3UQKDsg+m9g5c8OFKa/RwbYPgeaZ148ul1w9E6OPonVvPjnen8MW5RXb9Oayn6pL6
/fSm7D+Qw+qfHDnR2RHlYXM18/idXJ5mdvOhKfNIvRB4rC9xBe8xB5Th1FGUw5PJjK+0qV6oPwhu
gxaVuxZWgjdF5392abT8TKXkdKYphR9e60WfQ0dvd0mShbQmJu1vFSUd5E2jz27hTbcxDFsKl/Hy
wCk49C6FtFMUfjAAYoSPfOxv81iQ81pm6jJssm2Z1rlX7rY1/q6Z67uZw36Tt0+JUpY87qvsWzOC
pm5O41eCWTHInS7FNmrCwY6ffNrBxeUDDQqMQ9B/SFoq67pMpVpNtADvv8tsbydKEWlD9JikVvbo
U8QEprsV19WZJve8fgu/X7vTjaA6ugMpUhkc6gqhLoAte5yqv2IqVb9RuPahUdvhY1FQdjNCcnV2
dKO++gvsVhl/n107gfrKC554f1jqZCrjkzF3wzkzcu/YanF09ACwO/SzA0d6cWiAJH6yGy8hZWZP
2ilR2nzfwXP/xulyhGoff6pGpSCMh4MMWmoqV9vu3y7/kfkxj3mW1XV+9fbU0ynhu7ydivOQtb8H
FBndtNo8N+7ytZYUlgw/FbN8+0v/R5Yr5oB1m/GQ1NacqvVd71rf16d92ZTfuE5yGTRq1Gjs+Puy
yq9tZTYlODh0NTtKbT1YyyCzxA2tByhX1APwM9Y+HeZ03olwM+zd7K4OqbIU+QsTCAScM7WT39VY
tx5E+8Kk16p2V9uQ8m2awCSDMs7cYtt07nYEn9V7ayzvxgI0SVkZ/eQWh1VhQALESaq4a6jounDD
j+8n9dyu8NrUUwO63YHOAUHbToQgTzEF6Wm8H6P7dSWKyJw+AZJB6RbwXRzzk+7PIrk5dlV/D52a
oFPsjO+cQRvOvh9Zl8l0iyefm9ehrdLwq+E0F/FJ4+ptUlb83obhmPrJn1U39STK/f5dYrjfc2Ip
NxFZRFcfXdu9yGqKq+GdbwMD1ECWdKzGJn6r239Qh6u+1eFCP2rkZw+ytDlV7hQDys9oAb+MHjig
W2+TZT4OuXLTWvOsjP4xM+ro0xDPztVqBn71Zd/tvUCzruSMm5MFSQ6YdgonVYA8V1xPrSb/mrhP
PpASV6/o82vZ1ifL0syLnwGKq2p+edGA/9sXPdwfwJjED2pCQ6h319jRb5Pp1MdsSWpSP9sCees6
C2FK1FJZ48Mat7xEyTAvb0jbcpMFzdNUJuGqg4/dIgT9L6av3CuPnGYZLvGU8OYpzqPjKS53cAJg
yXFaiDvjOSzuZZYXBjl8WVNfVtzzbj3fnPwqSr/1qBrclKuvZfAWYSm/D3TQ90HyTYNFlOL+KXkK
Kje61aHK/SGz808UWz7JWwAwe58dvmofI/BVT2EQ+xeACFqwQSEA09IJDrGAuztIc9WDPyn9p9wK
dl0/2B97oPqeun76IlaG2Xh3sQMKnSwtXqoPLu08F1n2CcVDjla+nZyWLsbJW61It9Ynuw3f5AGA
ZTFRx4vdmvFjXgXRUZkL6yOHMmo+yzH/c6w+8Myz/nLj6WNVu/XnOgL3DLrvdPVWR9W4EL6JHzlm
PnvXepRynw6KxTtLgfSIbNjry09JnsUfaFaGziaLrVNt8UDKZlBF6V3+o+xo/neq3nrUwJx8SDQ3
pKAORcMvUs2D4utsqSYonWV9ddzauxvHhO6oVNcP1WT2T2nXK+cicEYCAEl5b8PcffIoEHmbeb4B
Ir/uf3KS+htVWNWfIWXvKzrPqJLb6ozoagTTAqtScEa2YXe+9aMz3BTeoEgEzxdZWdRuVTTdlHEF
vvwPm3W96mDaHW+iajQN6JkQgABZrkayi1+Cj9AMXkrtLdwkMvBrCh/t8Ulxo/xBFps4pDThMZxB
l2gyVz+/UojxaPT6YfRg7HOXLR2rylSyUVF4qZO4h1pBbyNjz9PkAUxr67egiJv7KKBjZyIO+Vtq
VNWdbfTOQbQekF7HMp69s2ijtqbtgvvETbSN477RO1d/03gwpkVhkdwlDl+aEoD9pNHDhz48tRag
PJQGhc7Ra+kmzZO8vw/K+sED4CqAIQGeIN+jFKSK3naaFhHsYEgA2o5Bt3xcrXKrfEtw0LlFeUPz
9qwAi6k0RnwRY/HlJWjaw+tlnrZdDJJYx6HX7YM9gerGrSjMzz1f/z0ZwPaBXCv1R0uIaR5S9whN
TH30ATJ474CV/2YK+iPpe3D7JosMWDq4+kWMFV71roYKil4JfOG9X9JADV7G99apwsvWbyEn5UVu
2vztRb4dnn/Ks6Grb17s3pmJqd1kmJuQNM4vloEZ67z0uNlutbNaSLJfT184bnq4sfUj1XbZTjZX
C9BbKlX1oPyEGkIyCLxW2ft4jLO9pBZkeE0f8eu1mEq2Yk1myFrNgLtOCbAXUUDa17WE79d4sLrG
q8/T6LQ7baBYRSOX++AnGu1eMoX613hIdmOQ61QW1+nN5kWPNvBnQL3gN536on/g51UFsHm6bbW0
XiXNaQPQ2zxFRsP+fCpGfriiqFUo3Eev0C4Fp92nLnI+SvVWnTQ8HixzXYnu50p0i6WUfYGaulpK
9+dPyzrK7CMVFt5RenJDoOWmJhqfpP/WSIfq5BmhdxClnWXZO0CxRLcOC9i8oQOXKq26tt+D1W9H
70UpPoljpLvcM/MbzNBfubm+7xJDobC/eR442hEkbx5EnCu+rRKP1tRd7LfNwmqrPOiFAdSQ6EEb
Hk4txB8cnVbm3hcBGWHufbF+EaARlazzJZSzkvq+0MuUdg9/NwWZzTmiBWKMUFQFXmVTcdjbxxav
M5FmAy7TZzencIimyNSLMhJU6rSU5pL+dlq7BW2FjHvCY1Cfyp2gCJkL7pBACW1LkW0IRIpGMVWa
hA60crRQiDHVbD41g/50kLZuIzPCN4b5LRfsQVmp5TflZxu75HeC4vuKTWg9W0sL+t/8X0nYY+3/
kx1JK3SaCwyG2runyGkdShsMh5oEZl0SufCl2/AdpNl1kw+VBbPioHdwNKvJuNuMtw20ZZfFl/hJ
RgXFj41zr3N3pkqUM3My/xH2q3JPNosm72WZtyPFmMss8yb1rraTP+l0G+nZWWRp3u6pFQ6vuR9E
Q7Ir/TB4DDpTfZfmM5xzlatfyyrR3tWLIlSr+3pZiYVrwimX5j5AWIuDDKQ0dmVHLrsfU3dfp/24
BkHsRv+YBPCiFCVcUzQd6f1RrYzq4Krwiuyo1QEr0asvJCkI8Rb6eOr9isIswaZZp/xt4hXZRqBr
XqPYiPAV0o1g3tg0M+2Ljka1dh+U9GOBC9lyYymMBSPxx2p2Z3s4QJedccj33PW+kjbmkVdL6yq3
kF/BeXrx1O5bCjIPctN5dQ8S2UyK6c4vnA+ywrS8g8t0IWF2Qj3ZvcABFe95IsHv9/di/atNQboF
iX/qvfVe2cgNUQyTBUyUrgAIoSiQrlV68pzkcSuwX0TFIlpj6MsyVIbkUc0AlPSjuKU9Pmnvp7b5
vub3tHy+6zTdepL0nsmz5AAqIe/isBntSKN4T/NSj5RN1KlBECiSTWybnXeK6R0AHQlTGbJ2+n1W
FfcsVffJ8n+vBvTYylIK92Umw1qenwYV0X/4T17I6gqYMMXUOA/CSQ5yGAeBJSsgy7BIT2vQ/+dy
zRE4tMOeA3UEjLHlf20ylfidDBbkxaCLaPo5pYxoldk06kDtkzyKRWiY0SO9xxcaKfxHrxihaFsa
yjkCC/Amj331Zhi0ZMmX6ufSSTv/0AMGtYdZJHySwZiC6CkJCAkXjm6dXinyNMxOoUHe65ViAP2E
EAZZjJ87KXQv7bzRBBz0Z3jLbtorCff5KuGtTOIAEsdyUcQkYC7F8C1dOH1lILJSrzNZBmr3rYAp
6/xKLsvMVKsH2GBohBuo3P6Vfz0V8X5KiOhQNhTsl2PIN8dXDsOYTl8yKx2Omg7mE83XKRQg+X+2
cH3/YBcwO5eB+6DMJvUpWUlqsW+gw/R1dVfmLb1e8ZiSYq/BGDUX3AQZrNoybnVrHVS6G1aRyAGL
7fGjs7zWlPJ+XW5udml99juDBpe/u2kL7gK48QkFn5Z63Bw2u8IMyuNANmMvWlE0mvvGpXDyskG2
FoNNljqLryuy67KEySK6rncigWwNFnxXXltXBWyqtJmJTLS+ZwL7W+69Ib9QxQgPnB/qD7Xdag91
1hrTbq5AFwMDd6+6BrJFoYO9Co3mstZ6LTxnI6w9VU/w+CB62cJUVWNfuzEdhYuhDGORRtMCd/M5
nIuaxwibiWLdcV2Xe40DzNGoRu8CtWvwznb9D245pF8K0/KO+jgWVFBF6ZepyA8ayRbikFF8z72Q
HC1EAadMLdNzVQTNvmhH5TZquf1pBgB9Ac8EGVcBrtj4rTPzt6NDYaoexXALpNV8cfMq2olMBj9U
2zcm0LQtkAKrXLP9b95AklAMNHg1Xcu1aEAhjCQE2FYR0qjFeQn0/x8ymRH4J5YkBa2yFkPftZ4N
X1W6vnLedtUJFl7g0z1LuC7fAnRT9vvQjzHN0oStRSkhPFn+0K3Rvs0i1X4fK0rbxXwTiyM62W/T
/XO/Qc3JJRg57E7uc2BUoqOyTFQnCg4y9VvoBGFuuYyUolanLYz6K79NC7/bSzdrTHh7EXVbG7S4
ydQ3o/Hokv+A3Nkluk9ran0/LQP4B/V9VJYIZW0mxBWowyxOYiPqzVCW62Arv019aJxGYqYEtRn0
AO5tmQEt/g/Zf7ULodoDKcM+y3ZB636fHcs9UdGSPXQNB4edTGUwKSQstGw6l7aXPWxymYlsrn3O
31lwJ6LX/mLSRjbw/aQvSchxjc1XZoNckuPULo1N9WbxzkEqDOw6d5oPlZHyqkBpIBAmzChc8Yqd
TGUgqwDGCuDBxaLd5L80lm28pYBM1Nuu/yrTAyPcqRG1cJux+IpHYWjZ1eq/cQhVlT2QN/MNLtHd
GGf9VZcSsG4pGUsh8ikvMhUbnaf8waqowKkHyBVowU1VSIaw7KHs3tFAWxyXpuzrxisp5JIyFAvN
5Lb8lWxzk13E5JUMbrUltZCBTrRwV6o+neRwd//zmtvlFLcujmAXDDtnQcGwFOMuyEBcr1o3f6TK
Y4FSWOrFqhlGzkXxUrbYdI111zSjCwjoYraIZCeZLUotHEHSqXd2nxACGnqPwHRit9GCRJvcKqiH
n6dpMM5AYUMXC1ZsSA9pE4OmoAIvrioT8P1hoWiU7eRA2GXjOJ1tI/0DlGk0Rs1J2VqGZ8smVGgq
Cuvj6iN6x8xBdl4Q8+TzKREkvIrf2sDM/PODixbwRRtgUP5FMpjTgjliUlhBPT+adb39i7cdX2tS
JYZlm3rgE4jV7a1uHOBoh6RbZ3Gp6OVO1utU9LMdmyXP0R/2itV9b604PYlW5KuJrOsBMor9Ol12
p1+hvY1ufJmmMbp2nhMcAtevDuMSzehHjyZCRWIctaZfjZxEnmi6ugfUcImAyBK0xuniphzFF3kR
0U0Ccuax0gbrtg2Wb1Gt3iefKIYJzq/k/7qkxN26iauYePiHFLCt/pscqljwI3S6ZIc5ARY7Mnu+
A45Vn+u6p5xWD+v4ib53OJv5Cx5eCDVSD3epCci42EAeFT8Zy6CTW3wIxorXT3xFbiuueguS/Lze
z93KIl9Exmm/3baB42rWe77I1qeBTD1aKQ9TrMT7Vw+HueBlTiv66jCp5XhvcAHwACp755EVvoIL
NXKomEdyPmgtzov5QdZUFbi7okviY7yoRfZCLeajGpTnNB6/ijZvqF4pQRMVbKZ8AW2SGXWdY0Nx
0YLQNE9TvQdrkYtoTpFwaqLVZydmMgiiE71k+d419RCSUI1KUDpCoOzQlOAms1nXgxv5rQW8dNG8
mBZuDnHl6iUOSmDCLavSrh07NDuYS+PEAjezzkQ2Z5F/HWk9fyUPF4fNqxyNjCayFNz4vyvEZPOd
yI2QF+jL43axwSrjO5qQv0rNT6MuaTh7+Cz1QTS6DHBwLTK1mD+LxSw1Qz/t/lUmGwh9HjHdF3uK
w5SC7jFpMRxXwKFx7Js/tOo0AFqo/iVd0jCk+Kc+GeaTGpbRZx8Eh12pEV0m8JBTPBAemjyJPytB
YF7DrrGJBcTKx7745KULEwEvD8sYcjzyl4E+hD/VJjWOslptHPKK1l4E22CLo6xJ9D97b2qRrZtv
Nkriu+tlNlkMHsNZoZlfRFYNd/Vxvaw3Qlm2W+eiTJWuv5ts+6SUDgRkgddpN2OJJctMBth+vsLA
M59EPtjFD7sXLv+Y/nRa7cXV+vu+22Ve2MgVW8/6SqqKMtrl47zY+5cuq/fYBQEtiu91h+IrRRk/
5LUePITk6PZuppdfwM0hgW5r1r055vYHmqzvRJ77Cv3q7ugeIOyhFujrAK0JXcMUVju8sC/IKuUX
P3bfVC7AuMA5NBAta1D+LHK76Zy9Xw7DzWrep46RHJQ8Vq8yuEGjXqNsHLLd67WoNstNnQDy8eyz
2ax7bGsxd4xofN54c9+2DLbrvjCvksDdh3Qw7AN9dGBriV36PY38ENiNBWo5MhnKyXaug1t1+SqU
tWjqRSOzUIPT6rXPtoXZdsB0bOt/31JsYGahmkglXLL5bVfdtnlxVfkor2xW9Wx7/YXE2y4LOv2a
2rp+NXnVMvYybVXdhjUXWONsNRCrfLES/baUWaUq+lVmMqx+Yu1r48HsGuNO3ETUALjBq/BPFxE6
jVVTZQevIUyYO28p0pTKTJlJJabMCqvSrttytS6lcHPz8WWPVffadttPttqWm7szG+eqrwPqrqkP
3cwC3SaL75j9fqKcptgNREtJxQ1NdPNjBYZks9eim70MItSisSp2oN6Csi8CnWjyKTf7ry88Nx/q
dIxnw3X/FzuXdCneKE0xKHEZP7cBqa3Gqd7wcy4e6CmGybzmMbnb1jk/UuKGkXLaZC9sZAfYetYd
xMSTEg2ZyjD7FMtyV/FhQOECadP9mXVTdXbbJn0gq0ej0NIEKMtem+f2QNIxfTBqnvZjdpGFtkgm
x+V4K3a0e2f0IhoKCMglXJyLWqWsCrRN3d21hVo8jBGh6sEarf32wWW2fnr5LEv4wk2N++3Dvvjw
fk4pZRy11v6FcGqqqjvk2XkaJv1eh+SnycehgvmcYvED2c/pltVdUe1kKgMF0dOt2ISyFs2ujI3x
thm98pHl6ggm9rQaitAwgrLavXB/IX21yeofaB0hGbX/rAPdeDaWnp5kpkZDBnMpGrSAAVoVpZBx
1gAYvRCKYbvIXik2mZhs+4epdmxnugpKx80plmCw6/l5oBc5WIjfWRPqn2laUrudX2XFajNlPaUb
mzlAleOhtWFD1+Wc9svTGv18AXfziYab5Zwnx7iu+xtE57akGc66ELy3zbshh+JCGLQnqnz4Lth4
yzQYWo6GfQnMaV6nqw0xzGTl2xYT8VtdTOC9m91i3aTxs/XrHaOsKqeTTcul2LhJVtHxt2wJ0PRI
E1770bM7GsNyjZLYqAZIOOidGXrR0gsf566b93pKh2logKYKty/k5f0UWNaJSEtLoNakuSKwDVD9
YJy7z7oQK7VuSVUO/W/rJqJpc6u75sa4oESysVxDFGX2xQRtB8CwZZdoYemb0uoS2yMAB8vQewac
9BOV2w0kC+1OhC+mWtNpSH06ZzSV6PziUxTFs3fCmxjAgD08wyI0xkeOe9pNzET57L+4bRc14U27
a4PkJk6rv1i/2r5vwYiG3eBEoSDZ9Gwu9SsUuDxR/j6QTNCvtRU8K6rM/WH9v11ESwWUyVNHfNa5
bCe6l9IxMW+202tnY7mRFynM9DtY5aObrGW2DZvMkSeAaFafTWUtG01e6VIDlO02+a+2Edl/MHlx
uV9t46agrA5d8pcoXxj/evqrLV57qvI0E2k9pP7OG7qUL9OPP8y//6FeXHKo6ZTN3dLZ5SmIK3Q+
d9BoQ8sFciFwEvbPgT4UhNtaLKeesMlOpuIu6kgH3n/dTtailtl2iW2fF/u+uqLYvJK9upTWlc7J
qkF4WD7n9hH+9ZJisn5AcXlx9e1y67//1aUaMvVgDKiNGUQ7QzGrO0iK7Zu9xBtmdewvtjUAHsFq
G4xIoz1K1mLc/vRQ+wjN3/1Wa3UmDH9a9atErByjX3cP9Lyod7wkUAPia9Fx/SoHGqcfmcpQLIeT
ahl0+Y7IepYj0qanzi486ulQr47TtkfRRk14EstaKywbou7lh7fsJ7N1J1m/2L+nAMaGBWtvVA61
hDHZKRkqW3ue/W+ZVoUAb4qNMfr/yeW/bv3K7tXy//UpX/m+Wm5bqXD47aNIVQ92HJwIdNPkrPaA
Y2UWTwvAqQtg2vIdFcAgaHsxvfEyFZsEbKq7efA+zAmgV7t+SklpL84y2BZkwk0D7NMmW3clF93D
VKW7B9lLCRwdAiO5QpP/RUgqP+QRZA/L6VGGZjnfrZXAHMNq6nD0P0XWLYoq5sxzsKw/ODZbt9iI
aMglprk1+tpLbLeee58sEhgRi1IsVAnwNmCY3NsoxEwUMhNkZfH6+5ZrG/FPxdDl89kYsm/goxDQ
XQYtUZtT09ifgf2HB0fJCeyKosyHPjpJk8EqNZQwXX1E71c3v4LkqKuM8D3xVuUyKv20QAuDHhVa
zjkB1eIMYFJ23xGwug+Uiphkmu0otuO7LDLR0lX3bCKyVT04XnL0B1vfiY03KdCubpuJz7YUx3ku
/2iS1D2JPFEJQnUGRd5D7FChaHhp92iRLuvKubypgK4/ulSSPYo8aIb+XgGt+5VclKrlQsgWQT+1
OdROb2kLVKt+aGg4OayGy6aOZV3VIAQR+O85oy1dJIotjyRL1wTllpovgHmL6LbZvjLbXK0sf4KL
sD2HfVndoGqubkr3YzbaAWhRkCF9sKvMP4lW7DaTF7KWY7ALXbAxaib9rI1y0vXeX5dqG1hPorCL
JgNJPJ9OstwURmVehlQP7jeR6sTzvQulI2nRXVJo7lUCYDKTQQJV3hKtktmmeGUXmO4MwOdiKDav
XLZttl05oIQkAMOSJgNpJzdcpTwJH/MAdNZDaWsAGA0Qw+s+gBSU3T11lZ4ScciHk9J55jWpKNDR
C9qvdjKVAY4O6lJ/DmJINdKzbPMraohl6noM9yLLFbJiu0297UVv9Q+N7EP9QXEto0vNI+Amg7+U
Jdhu+rwUmW7o9akYpr+0ybBqYNQwEcVm9yvZT7f/bbtekbA3D9jlulDXdQevidyTwLoHWdnel3nw
TVaC/k5XypMNnh8IlUDJZ7w98iauhitQfEITwhu63VdvsQ80qkdVxRqv4lBVcXSp4hZsksSe36cz
vHZOWp6hsEve+vTTPkW+TjycDqUv4NUa+yZo+Fjw6Xx0a6ABhlz7kiTudOpNUKrEjDeDXVGM9Sez
aTvqrA6a1UO3/bNfRxLNRTQRuBThEBo/cskv0srUCwcHNVOrvRi90PxjynvOxW/s4GJBtHIvg/Fz
pmtN1O4omIbDNaDsYlFog96m4FL9nDpZC+FA6ar7FiyTdhfUvGq+0Ms0pB/iCqn7PtStsN2JrApm
TqdirlY8/EQ406G+0zutBHiAfVYbtUvnizXUFXXuMBM+eJVHJUqk811d8K7y3o5OVPnYK8CVyFbA
q8RK/XvaBkQkwyvQK7pEYvh2aX99gZD1/9nUJYGsHlot/L33Msq3zGH4mLdpcat8L4SccJnKUNv8
ql+sk74rbuTM2j2cx1Sl/zQUhSxLH4imlH6FtV/ETgePPsGla4SCo5j2t+p3xaos71IuoHhtNRr0
d80+bKFlHK2G+aKZLN2hHZvGrnvxlsGl87SiOv88C96eGMo+MViTJ82Yot1KRTIvDCQyrAwnc9oQ
/BNek9Khewy08Zx2IIyEq2RVy3rlPhHzZ9fFamNIEXsgNX7QpvwPe9sB5y+1wObR6vEqg2n1Hu0l
DbXWFGYmGX+qRWc36rPBZioyCBKw3GzW9UIyqQ0ge63bUZ/37O1ZumEeV6N/3fPVJbbl+oEAMBzB
GexUmFKGSy6vzMvrscxkGORlelsnP9XN8gpdy5vwppZZuuwjM1CJeLme0t+B2DLW/cVNlNtWr7xk
uZnEM9QKStHBNOq1BNeWQgJVL6kmWAoSZOZEEVEt29S8s612D69Mksnun8sXjEwflP26Ubu4z91k
7poYZLTYCC1+1FrfgaGxqF7aylWGL+64pKrlY4iJbLF9jGnKbGBxFmcRTjEQopEZUdwtm4vw1Ycz
rEw/1hXIB7WVh8axjGJA4U24NJ6yxm6vvhdHw3eR0iZEbblh0SVp2ul4gEK81YMn0VGX1V01s/cu
k9KEfUYZFag3V7+sjIeIEoiHtgQqp6QxeiVwUaiOBISLAdAysGd1/UHIWiKhd1ltutAIoVXltjUE
FhzUUXwFH3lnEUIud4ajNzc4Gpqbtsy25Wu12ERaOsLoZESU0apk9l7fZ+K4/5QEDgTXy21mu8O8
uDNlcj/SraDcbXrPKD+CW5+dwUoP7gHHDu5l9moZ/R9jV9bdNo50fxHPIQiSIF9F7ZIt20k76bzg
JOkeLuC+k7/+uyg6pkeTnvlecICqAiQvEoHCrXtTPHOTtpt3aSwhr7DGUE8OuGPcrnN8AFztaQLr
BxZdZnTY82DeOnvAVu5STse2HcwzbvpMkDS0xqHx7QONyN6/O1cb9X43RJ4WxG6r+3cxdzZaf30H
69z/blveFuug6cBNAEwBQ4HSJGVzKZFLaV7AjcAIYj6ShRrKFSf5BZWy82JeE8BYxIMozGNf1MAL
sPpMpwSRxiiFhMz2xqATxnoWWQ8Xd2eNFjeBmzTHpvLDQebDyWU92NRexC+euScLNZZKwVcGyjUR
4yB2lwyPkqw+5ZVCte4/JN5pAmXo8e2Cry0UMxzoB0+d4g85gryNfl67GnBZXkX1Ylt/P+R9jyX7
+jt9t68mqInWB6uDQBTI9M2LlUKuN1i6lRlWJ+oObXqNQGdzHEU9oqZIR46icowAHPuAalTyl1WW
uguqDDfgUzEsK0UuCGhHDcCimdAojqsTMpNa4X6WR5z2kxfoFRvgRk6746gx1mTreLtTRZ3eaKQa
J35IDflII0hvlw9Rj9p5fxIPqJ4WD9SzDT6dIc+MVX3xALXjN7uX9iiWYGkBBWUzEM8+N3G1oyWI
sw7o1sGY2ivTQ3zjvtiWSJ8sqCG9MsfcpLXbfWbWKD+FkQlNBQSlbQqNG2P8g6akgwivTM0cByo4
ge8B3+ow1lvy2nI+eh3q/QswO/Yb1njiCiYFcXUTnEjjBOUMGJDZcd32YwR5OqDAwCwj+906lRzr
POpZjlEcM+W80MjVi65hd7FMCYj6WN7xbkk7ZmdlQ6Sroi2jyI2HOQYTjFOhMisCOWquTdQMDKL3
HOCAPcWCyhT1QtQF1TCup9oGzCvjnvOkvXmxAF2EH1XPULGNZBcFrQHdbMesvqtwZpCWeM6gHuYc
vMhr91kKhkNUFkyP1KRgUoISmkLOu7MadjCmbroMBTuDd915dYv6FJqyeAHXDD4MHaTYY/fVSyPn
1s3slWIMwAAvxhRBML1nzuvo+eWhtS1Ap/QK0D8FsLc15NF0zNsYzuqU6wsRasBXpcAnxq4mnqNH
Mg10P3MXAgz/2wxyRM58LYXooPn2brfiHpzOLhKQjtnXqGMscufBc/ERq0FA0ad2s10IAKi6v7Xa
oyut4UokAI1mAkir3DtOqF0CL6PmBCBj5oHk3PZQGb8yA/B8Fg8F49CZKswD4IAQLI8LYLpR/6Au
1JS6J9O6siDhAglWNzPCoB0BhKp+TsIBwyvugDxvtrCh9K0Lqqa6cEvdRI+pR+5GRB4kHCmowFFS
pczYfDBS0DrHqXoI492Pczv83PC8OKzr3r1WVyf+qcp4MLWqmPZ2Mky7SfnYhKQjqqDxvYj7oOUi
dDDYiUPsKwOWCHf5OCeiO3cFP9+PFxdZP0z40CUXTXXYVO/AgRBtPqz3YX4DQvi3F+TpzoFUAEDj
cv7QNPrxPAqrzwAuh+dt/LuYX7b/HmJDpWdZ/7/H+dIBJmV5TdAPbH0LGjm/ewu0YMHAPMtT+Yk3
It2nccaPLvJdOy92HEhfZgWAed5jGTtvlMKRLtPp05yhmAlcWG0fHdPUzhCFij0q06MexKVRA0Rd
pThK2ZKDownnY699rlAe8kAjVvXxCU8k4Ma08z2CF/bfoz3MW1RxR5eViZN6ZLOA5gGFz7u7r7pP
SWnj3Ni308Ur1ITaPtsJOnkMG2SuUJzUdhvqsjZ+gGiwcwQlcxifoUrTorY7L7a1Vq2a4qYDKa2/
odHa2Foc6x+H5MD/ICgy0x4Iw1jXRIGHAiSHI5RaG44q+kFc3DwbH6y+Dc+oeIbM2xDezDILb2k1
Wgd7MHEIeLdRz4BiDUSvr3fm3PKiHUtBjkQ1lUulZdEObpCNqNhdxlSOCaUzIAh1VS9FjmGzj3zs
0UFM3Z2kA0w47qQfLAATwWeru8sYL/vgfPtgVlqKOdYNBaTY2IvMck6riSLISTarNEoIVhYMyLNf
y5KjrdroWqfhq5t8R74LlWFe6N/4zOTWkDh5+90kwGM7mIEa0nYn0rbjqKv3xaNZosprLP0rjSgu
7uPkCBItfwtaOv/Qjv18ruwUL3DMjBaXBc1cmXjyYe+UMsfbMa3zkGpJDXIMrJWBY0sotkQRuyRl
xS7Uc1Fagm9ZO96tNnLEaYG/kqKWDJkYD21pn217dKE/1fAncMuGvvsUztBG2HhF+iojL7yQDYoK
LoBmqGBFAmsrXJPteiJVES4SFJZ0GcqmBsihubgvAi+gcPAhQo0jPokTqBceau+Ay2ZodM/z9AVa
bv94UfThjohiPozVCLXr4G4mODvVNi14CJU70FoAgpxfDUsVe5QpKyA3ftnIUYMLogUgHzHUOHFd
XDkLgbQZ0+MwSFltuAQJ9ERdprt2ycG+PoLUUGO2mmbGEZ26a6M0RAsZVOC0dAwN+QSygM4HQMjr
B3szeFGK74QwCbBn5EGRhvhzvzcc1FW4J38fU4/7xXwGNwA2iY31y11CcScuuXOMGG/OholGAdMO
Ygqja84Tfrwz9RYj+SmSjJEXo+p16d5Np6CYVlrjaTl8yrH8+nJhtDcLJOllrYYzXY5Rj/4s1Ive
7wVXxz/aKKTw+ujtXvBuyjr8beD68r91h43nB5VdeQD3+uxoCCBUQuh4BvRnsu2qEDvqVoS8W/+g
H6Loj0memiB0vx3j8g//FeTKCK6n/w2Qzal4sI7dCOAS7JtOSzQ5lpi7ibnaNzIRl8HNGqh9QHch
5OERGOWRf3kfGiqM2xeD2d8sWaNYxzETJB09IMIE95FfQNObqJZYxmEeycU4xRaoaUeFFI5s8Bhc
w3PwW9TL2KgTBNGkJd7qE3vvDdX3vJZBO3WQu0aFe7/hmgB/6VYtxBNccBKl4DM80cjAZdV18hTr
ob6NLhmTvlSB8Ae5HaVR7UHTmHa4wxykEVBRJ5VzUi/Hn2/vjNDCWx1rKejqXQnOIM9SHnshSvAP
Qz51HLtqF5ne+JQxXyKPj5LAXFpgG3OnL8QcPDTSQSGdphNmIPVhqFS51kX5y4ZvZtS2dqgHIbJh
Htk/vbYu90D0DudR06P1uqEe2e6Ga4hhYW1UxGCepXnU1hVWW9ik176eXyGE3F3BNgM5Sa040gxj
/CPO2s9Tb4+fXbD77bs+EQEY2wvw3Rh/DnjWXkDMCEBAUgD9mGiFEBqvDcVM74E2ZHZBrZKMQVUV
0fPBxOPlmbrCnKNnVBycUPmOC2Lt9bUprpu/8OTP2ro4YBPP/ZfW9SD9hjxaU3ALYKekFnvQ3qtd
FSFrjUcNqDaX83Yiw23UZCgnpuM1ncyxSYKg+tv5XB/VF59/QQF+fV53APTwX7cBdmMeuJVWxzv7
wuuwxt3tHojW4W4K2br4kLccdHSC51bAi2o6g3ekxC4ynCfQSOQVstHaSmNXGxc/Gdcmi8FOs0Qu
fgoVNF9M9nhUtbMlGy00oTIFEqR6ORrTQh/eA3lMp7aDyYR8MZL3bTMDbaBvL10Njm7r5q232qSd
dVuPGSauhnGeB/UXYsDkadgBzflgpfHioihmJ5ggM2w6sb0wdtxj31zPTw5W5dVXYA8Cy0BhMC6+
gcGpwlMO2AGNaiEMMDZURr6hbmvke4OF48WDjI0CYOCKU48H9n5sjahJONPqbqO5paHM455vktr2
L7ECrF7vlpaNE66qgFEtJhEoYG8yFxBX3JhUT9Sknh/vxxz04KstL4DOzUfAiE3rRmar/NJHfncd
GxCIuHPo7WLoewAWOzQPyII2D+SgHtkg3T4CQ+7hU4WIuzCrHccRwg79YTDSRygouofQGppbrBsu
U7B4NdkLNn41lvi9PTfSCTfbOhaM9vgA4T+dRtTQQnoNskO3rg+yprO3jSHDKzjo2YwCWx93D870
QjYAwYzmgbqycKF5rvJz00HxyM6QZ6aGhnUOqhRswn4sNwW5AJZP30tUbgtMeLsg+rSBrhg+jCEZ
bZ2X8RJL02iVIZ/wHAVf47ztDfkztd2vWafYKxjcy0tl2nEQldx87c3RO8yiSnbK677Z4LG+5h0Y
/0b2Bx9QNE6DEuRuuK+Xf9CoAZHWi0rKeS/aAWlmHU62cDQMUMUkzTE0i88uUC+Qnp8gOqlYtpEQ
CDzRkNQUwc6VbfKYvdmIJALaVG+2lTNiKpyXQokezAYM4JcsrC+d5hLtNT+cS1Si65jc5PmdzS+6
qlyWUMbAAhTI9YFPRKXrnGXJfx6Tp4TWs7DCk20NUCFoDAW2YjPc9VXSbJdxJUQMgWvuQjJY+z0D
VW2DulmOh6xrIm8RikBQShApfk6o6+hiThpTswxrzcD0YazDafhhOjMs94gS1O0aByFbVOXU8kUa
trljHe6Slrv6f0cH/M5m03V+nhjmrsmaakMIgPtAt5i3cw0aEN+xoT6Jm/ccu03ooQTU9TVHH8pn
oFBC49jj+dkzPD7vPoRO3mBvfbDFBG3CoN2izGFblbn96iINtZtwfNvXIMZ6CpH2e4bERbhJfYCi
ed0kz9Rkw2xsKunah9VmVFG55ZCZ2uVTJLbAl/oQ9nDkzYmNCiXu0a51lXEjEzXgiGp3oAgA39oQ
etB30MGTzZ4KD5R9FOz4eX+0XV9sxr4yNyCv6a+lzvY1qXFlmds9s1IUrzOyrzol2M4D+HYj89ml
kcjTs5/LP7LQ3dncma5toTdMH7phKGvgnzu5qT1PnqFIOF8Zr2DDLm+++rqhcBrWg/HnKDoQbr/b
P6y4rJV0oOBxGgFINK19t84SL8A/sUuGGCm/9W0t8WSg150NA3+aFKV9a8z6Xj68sPUIbjLcidMP
t7611FXZQYFnE/nG4aGexLTtzNFCwYgC3Q0ZVw9UfqzAoTzGgI3v0Fp8D6bJ9gnZiPbUuCzagCOd
+cDAwegOwznPeHuN/aJ9wuG7fWoyPJGAKS+2ZKOGZ/H8WEZimVQybDQ34wAy+BDo78Ma104mRIzD
IdrEIEx9Wh3r67zbRZb/2+toh5ED01SDGAMF1wOy+rn8O4ei8afEYNPRjdR4mHnU/zG19mdw8GQ/
s078NiABb7PjgdXSzIN07N2/whjX9WCtDD+79hQfojkE8XE1sJuQkH1rRm5uohTcEU6sc9keslNd
HbX7OGt+0Gi105CaSJaouaAukuvFtnQliJI0r5ecxLCto8wIDLNGkn7l+fIhb3/2bAeF8Yhb7dQj
22xNN8sqppNd5EWAPUayp0QyJZdRnQOIjgPRpRmss2Qqorg6W4n7SqY1OY1q5DxgHsdVmM5Vkzcs
pHlrhmBJV48CjAc6D/fvPJw0rOb6T13KjevZX8yeRMO5Dql3N3W16fl1CqKw1TTGQh4iA1ezWkM5
s2ZH6+xuF9KfMZPO4zB098OF9EdC85eC6dFnJ3N7YTF/oduIWov6lgobqPsbCihjfxpSPpxiG+VA
ywVGm6a4oDWwqZnAD+KCAWbJAOZ5pHbp6BWAAeAzpsAItc37dIKuAjA+lm4kB5cKtvCgPdbDFfxD
Q4IBOU1y6N0quQIBaN4iB8SFTQWaVRpOYmY36uU9JGwcpDZFWLKbr5u8bHxgkOqp8YM4ikFGDPRr
CQwC6pJ5cWkawCFRKv3ZzFn42chH9Rix6gVfu9FiGuripAoo0yHBVQdxX7g7CM0P19GF9iKpK0Yq
hYRWCiym1mokOzUKKASon2E/C5b0M8+GbsNje7iMffH63y+M6WJ50oVsVdlGgVkUzfYDz8qqIzgJ
CIJ6WTZviaSF2FWoUWAePmB3+jUsqhwFEUhTz1mEK+Z/H36wGaAnDo2cb8lGjRoGtfe9AaToeuM8
JKnePdfDzkGNL4pKsF0mB27i/JtvBr0bgcjfbxRopKBEtTZtXO/8yAXb5bvdMSBMVXEtDj1CwvrO
UTdau6oDnIMcIo3aQ26IYePXQ3WzQQe9cwWgUtJSFYjsY1HdkjJl+7jPjSWGAj3RVDtUI0949E3m
y5ynbVB19byr9UOsLkPzyuIadTvrmHrdCExy00N+cya3a1oIf59jldHPYeL5no6LXmEzSChkcYei
XtyxYcvgBErnnW3Lxk0CHROnuvOPkTltHWRLz2E0jGf+3qMhOcg2xC3AS+uY3OuUdYXVRr1WQYfI
NP++M6/xd69oDtG0vBWasU5bZ4AR+ddbuYuh4e/eI9ksr3NPZn3jyscPqhuz7+oNlJhdiUPoaAaM
mW0AdUtcGEPb4FOUF/jqHVm9KSNz/kS22rZAVGUo1Ds25qdhBvVyI6ZyT04zzNNN3Xvg1DbM9JNi
zTfWJtN3DxuuTQPSoxu4+UzAcK52ZpkAdJY/ZrszjpwNEdgYfjWDtDpUnaGSbbVRL+K9e7Rs+XO1
h6WIbnbp+Y/IHkBc7KiFFkDBE8snw2nlUzv0BlhCTIYbYYujW4tyh2cs25ZhaxsoCcmGo1tkYMDQ
4TQRUqLTtc7ja04hZNOKcxk+akPi/ZEnWXqkVPOaiY7fc9KOh6/g3gL/kM5Ik53CklKBq5nGWaFp
m53Qc7C9A1fs2KYStYKAE4dmlD9R04K098zT5tWfrGwxkd3WBxIbufqjxEMOJIqgLYDSTP6asiZ/
St1kPA85fsOo8EGBoRjrM75RAZdHtfklnfwfyVRmRWD3AIGu3mKCJFknvJ2QFbatEG8GrxNJB6+N
b8sYV5rIxa22SP/2B/2VUORGsr1zNDmeRo0tX8k+jDza25UCAOJ917HuLiAjo8Bp3KTuNq2Ae6eY
0hLjsj2ZXDbvZxn/2U1RdpkqyGVBVaNONmNkTbuQROXINZK8Q6tV5Hrd4ON0BUUlUO+J/sIGNfyj
0MCDXNgheJvj6AFqcF140I7KkbjgZkkbHla3l0LPtklvpQXaiRncGe6Wu+V4maPy4IS1D924Djsp
33aqrYsrUbAqutb8WMzlMZ9w3pw6PrpbE9cFRzEABEjDvIjMRzaAehTCsvm+HeYeIsR6HjX2qRNO
//jBnCC5Cbj3EHBWpCf8FaYbPrvRFtScoAswnYeJFfLvcGjw/kf3m/SKMUh6Bw8OqIttPtCBU5e4
wtMWxMvSgdLAb91kJPLwvkeST4Zqz/NsK6Zvnl3Or6qSHq7SsvLkFIb54lglKChm8MFNUVoEool1
PWs3dYBVgQy8tc3riJqwaxvHDGkPC9z7foq/d195IMyKAERpXTvcjODE2Ptd1l8rzwMmVjuWGKGN
5Onctjh7PkeqCabVTjN+Z4NWHOjkKnAR/D+C6SXxdbCdxqg6372V9SWoZ3TAunpW/TdreggPRq7x
OTbHDQdj4SUZi+wzB5fbzm9yc2cBP/t59sP4OuYMuxyrdEHfOG1c5Nc+uTfb3MSxsI6GEaqvSWUA
UAyBJhf3R3tI7H6wQ414AEjKz4Ect9Pyy5y1EK1tItAIQmjjgIR7fcQZ+XUZMq/NL80M1fRkzn5C
ZWYTagkZG7Asnfv2LyLuwXhU8hmaaeCH3I+N6C7dqPoLQBv90ltttW8WEvcRYFqwLKgPr55ZTOKY
8KZK/pWOYH83DUho8daRn5zEfYKm2fRtsFi1Jbuj7Uh3LnYo5r7ZJU8NKNhYR1lXh9pougdX38J3
rRGfGgukeKQaT7ZEjs8UQSZLX9vj7GNsyElN6PfPNp4j92tM0F+2XeiETjp9WIhwAIOeSJuNG8l+
byYtGDqrLsl3s49qaySrmgdfN3xJFOpuH4PipXPlJeISs92hbg59Wv0r44ApUaN0L4/jco9SqX6D
ui3wP69u6vlzHj0U/r051XyoTaeZnyEzVmx802N7MpZOXz18WCrV66d6fVqPYqi3zA67MXponfv1
RxVFgFVAY2cpULgjxXNGhVKFZIwOYBwIwY6tixju6xmWoLt6BxpCl+hQlZBRoil5pgDdjbyTV4Gv
C4RcVxzQ2ENoRNZDR2yPzdzVJ2S7bmkd2aDY1u63rgxDZMjAExHr8A9zKCjW8C7p1OGBhihQgzJG
Bvj2O3R2IpSsW87NjrVgXFvxsmsM9aghYO1dyF3csuAa87ulaZm7eTQM+/Ib5IbLvZ8pBsHT0U4v
SzeJugzZrNLHWbo0RdBr19Jt9LPug9WtuESCXAfYQ59eymLuD7lZPK6m/1ieXA2tvHT1miNUsIFW
0QstLweB1WRmDDIFv9bOYuEEYdjUwSSN9pKidK/cREnZXZgn0nxPVlwmhDLw+/JcokjxWIyjU27I
Q82H8RJJ1kQvktB6EKecA2zm52AZr/77+R+WEh3ov2wDBCClmRhg74R4gZJN82gAK/No4YHPNjJS
3caxwuiwemIdQ0M18Fs9O+JEM+qSv80lJzP/LDtUUZJvne3PhntBfn+3mpaXMpqMHXEe/bY66JWk
g2KrCPf8sQUUtSY0uqT216wEaGr2BNIQuhnfexX08KrNEgbocbUhP42pF48gE4jG+LZOWZf5EKZf
bEx7ZGFX9/oOeFurrfLKLCDvEkhuGtM6yztZ53TOkAaAYOEBN6NK2GdAkJNa8yLMDAVPC2m3aOvK
urmSbRFvNlFScWyz5EfCnfIgVcUe7MEO95OQ4uTWXv6Jh/wnuI3yH0Y9aEy/C9wtd9i5lwkIs5Ag
+84TMMAhAKrP2Bcqxi5FmYPR3gcmPzN/zs7kfE6BSHwZnHjbNIbzmUyl1WzNCFyuNFKziVQiTx9o
JOZxDLjXq1Nt1C6eybWxM4zG33V6OjZO+SmsjKDF1v9MD3Gl8nRnRh2Ye6so/9wnsYvqSxd4HP1M
d8Cs+eI4X2lA8XE2/LTs3L3SM3+so3Q3M6irUQQyyhAI7K1xQ4vheQotW+FvcANefuFejoyQAb07
XDw6xxh1mqe+LOSjXXAkE8zBfW0c869iGod/+U+FGux/db373QXT8TIXci3lLTFC98Nc5o3zVgh/
mYt/SrkBIgQZS416jnH5vBtkFu5W1LPtAvWAw3WGMnALEqJVs7P9bHqmCe2IuvOkdr6zPpmBniu+
gags+gFlHJCh+mP8jAO5he+XiIPBA446/Jo0tfEZ1Io8YLNZfwLlh38JS/vvbNAqGmPSfM2nwr56
QM1/Mjm0syMkPt9itc1qvU3WDdVz2njVJyOckT0AD9aOJjDsHp4SVe8c2aqgMKXcOeXcXYVuBl1M
VeiNJPXIJt2cBZMuvSJH4vlQZbDD0W03S5+icO99mrKxPK3rUG9d24yc6RTj3hDvuATxKy5He3z7
xBKpsjTG0Yu6fdqrFurpY3mlsaODuZWHm6RrAE7WQ7L9xxxyoZoUuywHKZYPs/Wcbuyh0tZaR+Ld
Ix4+VK+EF+qRbWXpY3ZXQtpPfL2zU+zvpt7Z7PRPvUu9tCDyHpBMt5E2Avp9M6gKJyjbD6HV4MdQ
GwFD9jJeY8jGohRHfuCt/hezGtGvdZ3/ivtSuYemfAzooAnCd9sEUjOb1DlMBMT59HmWGqMwvgEf
mV1T7oWAa7rqDIbQtwhhpAfTLSr13YRezqYAbhTCiWWC3VXtHtfTiJVyJH5p/O6lYwq0qyEBEXEP
///4pEOudW/hEvSJPrmh0SJ5OrICjOtwJgO3D6FKUwD/8CVhyYE9AkVz64HCboL3qRSb4/89UG1b
nJbvAHyOD4aq0m3BXIgeGu25iK3MecCeYZfUvTgU3nzwhec/UWPyGsRdrfzTnMY3Ewfi7Zba/YYC
IAuGxIbRtwffNsDFrWdS7AhpGGgy+8WpgIzhstokVQoabcvD5ReoCTIv7nZUzEQlS1TR5DtOhZ2g
uV1N1KMwQYVQNDbxNbpUQ5kJvsJ6NwT3TNhAgU4mO+SQE5y+wZ9ENqqumd8dSzkJ1da4tp3sahfK
1dGQB5Vb5TdfhfkNDBb5bRggc9CG4KHnIvHtTaHdvARHeZ4nPygOGVo4jKy2LkYbnta51Mt0fY7y
Dqt5WQjaxNvMmZ0rrbi+qmFkn2KI30EcFO9htU9z3mw4c4APfXdEvVQHI4OqIeOmcclU6e9C1WYo
K6kNMO3DRg4arg3ZyEs2GnZGOQV22PkB2VCCZdTLMjSuoZP0Nl4nVijZrtuq2f9uabArdbsyY+Br
VwCR26XbfrU8Mw7knE6f29jvkOsP42eODeDerX3vAVLZObTeZ3CRoIjlKFl9K5gUm5L3+VPEnOwJ
fCz5k9u4F46j+5XsDr5sd1BDgiAXqdn5mpY85CYKjqH4uVuMqnWaXW0CMEbgiA6FMo/qF/IUT3vv
EQVTE8hUgSnWo1LsgO8Ui8YK1Ft38TB/Jx2VVTPlw/BOf4U8zYx8DH5q6LGgwrwAcmb2tnGcT6CL
UshE9uXYBNzBZXNv1eYj2aixtRdvpxeuWswUkIMJ+RHUACAiBUPIZrUtq+k1qgiJQgXVTIoFaDEO
BG49kAkCGxo1c+Wrct+ck4mO2nZS7vsCJwDPLVPQCXf2I6qbkJUK5XeWgDrZiJX9uNpnCfSj4vFP
MpGT4qnXzuEPrietJgorSr4XwoWsgk59ZToJVkd9uPTIhj/OoVCgACYnNWssDf3S+mIV/V94EOWn
ucsKSPPxbWEm6hOots6gD3CvIe65rsjU9seGsScyrXbqGeOEfTzFzRmUPRMXnEDkGcKsAghRL7PO
ESHvj8Lk/2utplKoIgXD7dYw8suCp5wdFC+5U/K1tnHFFY4SadM+8bKnEXzPlgRLy6Ty/KkDxeWT
EqLYU1w5m7hQpriic5Y40CI4W2lMOhf3iwljZcfANx44Me5YMKqhrHZSSggxahqNdR7RY4DW90VJ
1G69hgrgydBqblY4VnwbmYUDOVHWnVx8pZw8CE+gnInZN2pmzZlRc1y7VrgK3N45DO59t8xwOpFd
sMq+FRlqaTt8eif+fVCGcahs7GDZ4DUvQAO2L6ataiDPHXkgGzWh8cekQvUMfkEFIrQD/SroNxWF
/XiVIjqRiX5vZK8GGQOGO/9HLPgFl9gBBW3A1SsfMhgi29Vd2BzdOuZfBDO/QmW9eKotwT5DFRVZ
mZ5/yevcOKCYHtIn01M3QPTCIWJvZLcfFjZvEDSkD4AMhIe5hUzKYlyIvymUmiySuPEeof62+I15
6M513lwsh0fXTEERMkI94NdC+s42CpU6FUUcf61mDRovxYtpDfFz26s/KApIIHlIGCSVacirYgZV
XTc89GrEM8lI5Umw3AawpVSHZZ+tN9uADj1E2Mg+0F7bs7n3mLXVXlmyg6p02RbHKswfc394BHs0
qM/dCrQW616yrqvZ3NNGUEHYdc9MP9+sO8hWGXH5snEmEzKQFAqo3SYPXef0jwwvxPVCTDBryATN
BGOozIVcZrX/LpZsPbTpZAm6czCvl8y+iBYpXj6CYtxpgAJEokc89pyLRwdCNBvIlHaHqYi9R3JQ
U7VKHZFqSpbgdUarp4F7E0UYrpbUxUrU0HwZ+o84Ps2NFZiAXKKx4h1qBlDAWCpIqNmkgCi09mFc
jQxy4mTuRmglknUZQw5yL7opPpGtyso37zKHosloQlF3h7Qc8vQ6u+e7cXKq6+wGNrrZPJOtz5OT
sObo/CFLt3QtTcM54DZnS4GiiJF1Nb1PFg5xWyWM+gS2H/7F7/zbWPTsue+Z+iSScjFXwmzOgz2C
SUNHpVP5cVI2iptfZ9azbMtlUmgU8QYCBFnqH8CjFDCk1f9E4Vq3cRvbA9nhUL4kSfS5mc3yTwhr
OTsX+ebjrMOcqdtAPtd8DnHJOGF3O/L2UYl5PwC1+U2CgXg3CIdBirwdXnM2vdkFyKtQxGtum8ix
z51u+gzqDkvPi5yPQ+3o72x3w/eQu6X+H8tTCG5rG7zkwUkG+0aNabj2rW2xO1M4Vh3vHCH/q+yq
/nE1QyipOo+1+EymDtnQm1sd7yQ8VKrKQ507X1c++IUzfo2ray0UkgMbdOCJ/Eoc8SXZqEuN1fZ9
u6EuBQ5MLIGt/lQ1Rt8dZqONnvHbdx7tmQUxnt7PozZRLwa3eoikx201eTx+xnMKkpTvocq0cSej
PGQWtI2aKbb9AEeZYk9DepVqGrxd0fEMlwp9Ggaobq2PnYtyW7s5N7176ZOuOHiDFz6sjaiyCJny
DkfEObb/CjNWHMhWuC4OhxRYF+oLXV/SVSXdayYNQKVmrSKgE3DzSY7RAJJDtCnqamHqTAOP4abE
XjWp6giaovrW050AQgZhygkfBrjljMh1LdxN1Q9taG2Zyryrr6sUbK/3rlFcdhABHl66ojjmrpvd
kEbNb9SbxjS9/bUaw3TIFo85+4e5AZZ5NVEYUCA/hSOBm9YrUUMRY4srZ9AJgchBO9ZZcRiNW+ha
TNvVRm9ApdOwr9s+DNalUj3XdC15lI3zc8gcXKFTMIBF7gViI8e7RZYfwO46VLKN06nRlXuzrubz
LGE89pVCuXvhV0eueu9Y2s3nPgIylJow9mdssglT2hN+1NbI0jVgsk6jGxWpicQQQy2AXajnAepz
R6g14NSZmOqZbK6VatWZ6qvP0vaslP2z0KEoQRkflFRHp/GT5yaakuc+FN1TWx8hutqFwB3CngkJ
VHiigqzpkTMDYq23J1CqR8XjWgxCRSOKv/kkf87i+tWtPPe5dGLxVM1Pdtq1CaAM+N8HnuWPZTjI
yj3UPM8Diq1lLp7rOuRbWfZ8R0NyoHJ2xHWpl544yJYBvk6LbdF17MZd0AO3XdNCigFDo3DYLSrR
eEM3bxuW8q2TQ1SHNSD2qHXtRCZDjmtM1wOSRY+xh8qOER9egN31TrE3V5BoUmlmbao4bC7ANo1H
NtZHIy2bC/hNgPCx9IGFxtRQXOuNY7lM+Z17tWXmc5mhFCGFFEgnkdeXuDF7CDW6PG/ZWy+M0xGO
LjD+j7DvanJbV7r9RawCmPkqKqeRJnjCC8tjbzMBDGDmr/8WWt7WHJ9z676w2A2Q21sjkUD3ChIS
MyCkYhS4PJzSHAVjPuy2vZ3ZAGIIj6x3UEOTpyrNX+M58PaBXnI5cw52AHhy82ipk+NZ3bigU67j
oeZx6Ft5swIpCSOURE8SXS59gKqTsYYHWA5q5L+5xtZ/BYoThi5ZkYQUAGgJZPyfaRRmdoImejoJ
7ApROKhgfL+YedIfZan6I53dD/ccZPWKdZpLECIBCSxM8Qv4AyxM4sY5DPpAZ4bbaSffCpjAwkod
sAZze+WgwIN1FROQ89TJ24Hi2+VtgiE6paEWnw30HbpqRfzA2Mg2RaHl/uoB5BLKcScCcYRYgYGm
BtKZzbppn+F3akrw7u+IFz9P5zVMDwGg0+gLGtC4+RUst7Mlr2cRZlVqbrHCT56wuYtOwCKficvc
cPhronMC7a5o2kJ3KwPsNHUPQQH902p02tXsWnDC1TlbGsClFyd67wcmKNx90POL6ZnYCCeQUIBi
+vRBAx6cSeG2lG7axofMXa4lexIU10GZ1adl6vTekwIuejFbXYzNfGJAfRYFg/39MKWdD3lMTaWi
JLaN6aLgvEfDpSoPlR9/PbR2Cp2ue/KvOVJfMveeD3w7cC5go8174XjTPqnbGRo1CO85eHfgE6G4
zMuHNgFV5H/Nu+dyVVu70v9eFV53asuiO7FxwnaKYpWhwO4qSB8XI7rP+oA3c3GC/Cww9TDDw2Me
CB2V4JCMp4IM8gSQMqfI8pzN6JbXJu3XfjDB4iE1mqceqwUYTmbDjnJAicMS2UZrWE7VSsDo9JS3
BgySrBS+2UEHEH6QOyxdRTlW3yPcGpUc1RkILID/ul4sWssTW8YjlBWnx3u5g8oUYM6pvTtbp78q
IBTWGgA0jmw7+ajl1JBDQXdZDuUDuDbDsqkTthwmD3/gYMycFd77Q6hKFzw/wy52QhrOo1P48TIq
U4EKg3IfnSw2r3P/TAFNyADsXuWAXqxUX+MFH0D1T8N1M+lI/Kb0aaIRuj7WCBvbai/3lHQUpHkF
fHh32IutST+UDkkOXdxb3FT+cxHE+T4zZQYAAThPcBBvtGzI79dSXvgALvjqmV5SlOdFMm3TAJ5N
LB6wiakj+Aih6p1PeDTRWSvM747V2DuADoKVFUCv1eyN/ApLU7wXS2mGZjx8oG5bAYaSj1fu2sPV
cwoL4o/i3PLA2oIXOIQFc+Xab5gEGiEe+AYq79EuMKK9VBMLXTt4DjzZaxD7p2977K2oIZHQmwbf
wNxTPEZpfoCfMF8W0MNZalOWh0QfpqTpH2DsACYcVxwwFeQyw6oOuQH+QJ/xnTQi+TbNgBh5iZuf
WCrFtYm9fJGYWDND0ASslcI+ljWzvhxaeHkcI3zoju2pw32Q5vKYR91CDl4N34d4Rc/UwJ9/MRGh
eayfsPRwpGfrRE/M+2P272E9W+Xu2e7zJbxK+caM/ew8lzI/0xkdsNMFlSTv4xXTo9aggGJ1nWKD
ZtR4Kgc5YJ0LdFZLP8Jc/+DIllIpUOEs3kUPVSF1e3eODnTwRwCHdnQKj2bozbNbPtUzovsgWMjR
oY6xPu3G7K1l1TPRShsst2F2l8N7dSqjTd71/ECUVDpQvo6sIPTBCV1RrtBzaQDcVGtnu+qZ8mNj
DcFywE2kvgnNuN/pfpPa75c1C9pHp+QgeQ4wIIQ/rPGSAGF9TItyWkgdgoUc7AsD8qGNk81oa0Bi
B9CMUR/ozAZyG0JhmVzdcykrxLEECwNKmX8mUlKOrjjW9nTFGsfb0OA9T2c2w+PSUKAyoy7XhWDO
90uIcDjHPAPhlUEgsagCBb0bHIgdTWf47f/yfYOv/8rj2zy0C6wEcKQhmXXvfm4Wm/u190tS11qN
HMxmYozEU48dTFFugWQbT5T6coBk0olmVL7c3vLAVC3RsVfL+6sWXyw0jOOpgjEzXr+GIaS9YDaI
Px0zDwMcqm00BobfL2bDy1aDBlnfU4McP5wxVTtnhM9TxIdue2cKEskQdr+/B6hATqM0QFfg7PcV
N+YhJYOo/K/b0IDvSQEoQB/AhUmr7Vh39WV6Oo4kzOPXqDECow8RD9fDs9fKsVfgXbODD7p1SObA
OtAZ9lquWleorEKNS20p50JPQq0dfGVvc/oixYeGwkZIRExAytkK5Q9vceNa/sXOrIoKvuA59Emi
Ko3OYx2sUA909nANwteE2JrE25SpPS9EAwgpVk2PsWlWW6uf0NEDjB9uqEkDvGHqWWsFZu2O2g6R
L/nxNkpuqBTTyH/O+9KpoNFlrxc2tTfuwJ9h+PVIuS9ee3Bv151flHLVArRSoUN/4tpImtykM98S
O/iXAepIUyIr7kOWA9pJc4QHk7XFZKP4jNfm/7yuVkG+HBTULIkvIjy7PYmW726MEArxKNrd6CMU
YoG+u3lGA6z6X5P1tXQnYG8X0MVdzLrE7YqpuDA01+rZK8+UooMsa3/FWscLKQQ4T17obKjEl7mU
z0oLxlZQavJ0c4c+stvnrf8Q9CFnCt3wyvhBH/79Y6fwNlX/adwGCj2egz5XEH0m8FU8TVPJn6ca
8PzY8OYthR48quBRM6crCnmkIoCNRlRzgQZ5dgyWX4ahhXs4Ipox1wW8IqMH7ijUz1X6KUQVlnhD
vc99NaxjIcQOf9z5OeLimSZAAAV7MLMOHuzi7PTQyL03WaiZQocYGE1bYLV176iMhQQSKY+MlW+P
yTFrygRUGBtgwnucRJAkb7qfNGgYNd7tdPp3XNJ1WSmKcGTOAjhO6DQ783ABG7EKk0yIH7P5zvEo
++nhgbYooxqCk44RA1IdJE8zt4EUwAJlRRu0TMT8GARGmePZKkAL0UDqnnheWFIlwnA2FNEhJmLX
PbY1PJvChA3QvAdXKKTGD++xOm8DG5uI/+4bUe4+bcCD9943GtMg3kBAG2Sb3miOXTQ/TX+szME8
6KH5JKFyP7RDHoI+aKJgpmC9oueQvznqETAizK+cleI46Ba7P4s6ZE0ud50OLbP0NjwOMuikox+f
lo5zTmTzQJHJ353U9DdZnk8PVmwny8ri1fvY+ifPiI1/Cl9tZ7/wPkqVjiGKpMY6gDs17ge9ywry
xtsRVD08QtN03Poojy7qyQF/kJLeDPIRw3JikhHmwMHJXaZc+Eun69oLUKTdpTaxRyhAbZO8WTUG
ugW6dfrl0OWbkUXGsTJ7VLP814pnrzCczN6yNu3ReFHZGm+X9C2d0QeeAaE5O7KV3xI0NYFDT9+0
NvxBAs4V0jQhpm7JfZCnaTQLxm0fGwdH+PaSz+kV+3J+hAoiPwIAjCqES3BtSsQirbd6DrQt8Ei9
jdP8CMLQApslON4EcOGa82OQC1igisFMzxBNMuyftsUfGtuML24JkLPP2uIE30zrpapQ26fQKdjX
kEbvk5mefA+TyMo3WDnOy2pU7WPFxgGchZntmGU0j8EAUm9kf9AYtAGbx3yII4jGxbV7diXqUGlS
rqBQ2j87kdUd4h6gVwqTzgiug3RDilLl9M9pDamCGcw0NLr659FKRdjhobP93XV2uIsv25/OLZ3x
GlJ6KcQkVuAsTQc4OoEeCeImygnAfBkwvvOnVRFE7SKBo+uJDpVb1yeUAvowgVzjknIM/+DTpA/3
0Cm4tyssY0d5mkGDf4Wg5rzDQTeCbzPuSzPu96C5LbTU1nODD+6vAQojWUHEE+ZsI3CkbZWFceEU
5zjtzKXBs/lVJgn6kk70j+fCyA+7tc8gjVGtK8ruYcrTj8Gunyf9EiQVNqbPyrwqYEk+lSvK3Qeg
bL3DU6o43vKMrXIx8B10Nfhhdlqgjun0FjeJebCYCwj0LLQ0B6boVFxr08i/L/n76qEGJTuqxZ6u
sXksVpriHZYNpCcAcvhogMlZ50BmbCmM0cTvo/e4MeutwYxyLcwu/cjdeJ0NSfkNUhfTHsK/2Ffp
fOnMz/Fk1Od0njbKyfiljgA+rD00F5nR8YshXH5xoBuwmwonx+733xydYafcwcDqQlcy18besGQg
c+TVslUxLI6zlu+14Mp3rJtQOIMG3JMF2bs1B1zxCOHG+FDBGnZj5Xl1lbHHwoIX/ZKBBhjSB4Pl
4SVXEh1eD45jtdlhvTL5eOXpCHYzYhlom7GZHMZk3MsVNOHAySFDMppF4y3+TOADJ3LpZ3a77KQV
nzvB1EFFUbxGByX+Vnc2HClN96dbz1hR+9b7qILfU0WqFPzaBJZreqoT8XeVV83Sr9tm1WoROKHJ
eJwl0BiRjQWXFX3o7D76Gs80TlNN05EbAJAfaOL9Ehq8zXNGuK3LLHkJjOAfYfTF4zin/DB22Bj5
Qd58H5t2PQZe9QpJkHIbB6O2XbXt91l90HhvgUeJe0EHK+3b51hFV6+bm+8z/APCXM2brHBaEG/m
Hy40LvdilM2VxDTT3PwxRS5qcEqxje0MPornKXwlsqDw9xQnFXszzaxfQtJzlzcqeZi9vouWwbSd
GyCQb9HUApo5FbLFVxOPD7yd1Kmc5m8my6PHdiyKYwnb7dAwLX5u/PkHVUPo4OQSX1MTlax7wSQV
Vrus0EDFBw/AvzYCjsj9l05b7Q1HZ3jSl4epeqKgqnqxGxzrpS25/TIJAxrzvZn+Gl5bJ21+ZR37
VcPJ4hsatgmeb5N/6jtH7Nt2njcKTnrXpMOnxfPU/Bh6APL0RWCAbGfYUXzH51GGdR+7VytKwNsr
TLRvKwNmtbbfgLLkg4U+t6O60MHvU+tQwHG7DKIuWFAORKMUVdO63jWD/3sepN8VtNMgkXDP0eQs
krD7nb3jPV9UA4PWOIfyQi3VhQaGkn3OqgIsDPoBO6cHbjmD4OpT0IC44DhSC/Wxtl6iS/rSKcdc
VAD0YueRyIeszjWZbDa2gGkkD1Ll6O4wL/rWt/YPyy7Zrzks/NL4lnQc6uxQhUZFqGmucysABp/k
wXDi5kp50y2+pMA5q9BogTY1tRmaiS+DXsD0McvNh0gf8sSYjhwFvsApbXdB0yBziMKei24izaPc
7SDQNE6E4+L3jGtvk4WT4P906DflACZdYOfYE+fDue56FIxdMNCgwsB3ZZE+opLyO3UfVAye1B6k
RMLZqg2I8f6Zw3uUyBnKhJvOkRBYjvJ/6C3tdPhv1RJMU3qD0yGH9yfQYW66p7CHbOSFmdaCIrqq
hqHHBjyOr1dVEjKuBgoI0FpO/Q1o4N6m4nmxG9FQWniu0zzSYUZnJixrYCs6JtpbblDbzBPmlSag
qy535ownoAuKoQjl5IiwNcXvC8SU/ZNVMJ037USLwWkJuC+nlZYHvMWuYuC+Wu/Q750fZWtjv+sx
8SMZ0hBEAXDzWPuWYB2BV5O4mAmci6AHV5kolLewHtdhijZciNe5Hd5+lOT0KPWPtvblShQQYIM5
PTAU9MPlNFxlkAcdCyusxigClav4yTqsNfHH5ufJFfyMrzs/o4LQrSN3xh5U525zi5S9eH598RsO
j0M8KEDBRAOtKr1LlVQTuq8mJJL/5Jy8EhsVxFfTn9vNgKLyq91CFLLzkk8L/L7QTph9goK0dY6r
BqKQVpN8Vr5xqCGlGyZtG+yNmmE7wZr0ITIN/MbmXdaLdIUHjp2HcEOB+5E7QgULO+5HWaJ2GlVX
pQPKwD5LQTE7B1O3ZlUIRwH2aP2aTXv6J7MgHpAn7vAM5ex0HeDHFUb2JIcz9wqoA5dWt26NQe4a
YxqwN7Cf55QBnF6ZHFWJfgB/I327VVNSB4ohsQN67U0JExXQZMGj6b9j/I88Rg6AMm7m2UdXF0jn
pgIdq2hH+2hCHU0GkbWvdORh21staQ7NznwsC735u4OfLsozZlXvJ7Mvdq0AT8wzsA2tVbli5gi1
KB3WHVg+dEYHJkasr8q2D628Ls88sqD1PSsQcF1/2qKiVCx5EFsvsJ38GrYJZEXuowno36usm753
veoXg2dZF55m9kXmY/wwQnngnrJ0vq6dJxS6xm0rfPfEXSt5qeW6Zr75kg55+lLKdaMD2KfOj2P/
0jTFwTVy/+LMrfkyG+UtMnvXfCkc8SX6M2bkVv48gQVRAj2lLONbNVXegzug/sLy+LXvk27v8x6F
Xj04lFkJsZfUXoNV/Gl2vrsEzNK4gtP9g3nx9OHYhq5CDfGJ8m6d/8j74Gt+DsD6G8ZgwIMMzTP9
oRVxYTwCbL40E2a+TLEXUQTyJnYueuzPTBrTkYn16wtDCew4T/6mHz0etj4WQDFwaG9sq1Tbvs1d
MR0qqAFjaJze7DbnkD1wGuDqEaLhkef922ym4yEv8jmMRT69mQa2LD6P443VGNjgwXUD/CoghA4U
z/h+HCqYUMOJQo9/iVszeRZ4+8G5R71baV6e7gcGvMeXEISI9zZO8BD9zzx2VCleFvAqpBcWCnA9
2MSzhfrcvy+xe+7+FptHCBt7xRja0AN5V4H2nDDV9wH6jasu7dQeFvXGU+KUz7TkSuqhDJnrijME
rBUA3rG7oAEzMT7hKMseXXyuBxaBsR/pNRz80ldZZF3aGZjCFqXK09A5vw8clPtTprCjBR1kWgtV
GfDnoyNNKg/lFLPbBXSpsrAEMpr+9kilx25vztnxQKf3BdKX5+6X0zoPMFVM8vcy6j7fgR6Mx2w4
s8T+u0yH/lRmaHTJxM5ATGLxttZhMDYx2C6oWdCom/od2q3JBw1mPCtO9sSwOAqLOYOXmAf3K90i
oENPGpezQtW3mLH7HNC5XdBI1MLqyU6zZEVh2bceMIYGGFU2G8PB7rNtbPbiqfSL5GwX7AwanXgK
0BV8ivLWW6R4Xe4o58xJe5zj/APNgKXTJP7jEAC+WPQwLDDqwHp1ZaTWHv4vNhSCig/CajwBr2Fn
b9AsTuFi4tfHlAVbl5fBAwtc5uGx0tcr4BhhcKyT9wMYrS+xYdrLNIM6v2VY3in1Wg+AhNS/nYli
ZhC+yb3lUDvwU6BhmiiG7E1C4zjM5CyODYT2Dl1s2msw65tHBzKgoXCc7LvjWjvPLu1fkezXyqzL
z0lbyRb1yECBtnqoLhPghA65xfiud/rLXb30jkbpstLZDkb/y43LIssXI4Nbdt/4yj0DDJKBpoly
GyjL/TWaNYhnrmpnP7vzteNYEpVxILb1PEMfQLNZIjzIci7sByKyGEHQbKYJoqx3qgsvYXuGf/1D
oskwNKOwZBTe5Bz+XH+7m202m79GvcwFgQ9NsvAO4zU4mmKltNSaILy3gdnpT/FYre7QXjqrITFz
m0uhkXTtFtiLPoQ/GOgzWC0u0iFlTy7K+JeB9zu/yw6DXVbfOm9utlEsks3gR/abH3hhPbrOdzdu
uyXWHfFxhoTsNfaUWkCCKF67qNAtG12doooUHXyZ7ZI66Xf30lWrRQVokHL3UM8VKGns7imaRrcc
FP+lJLZ/aGVrXkeVwnoOXi7eIvJAcXBABHMWSRDXm8bJGdY/Og5ypR5g5Wpv4MPZ3kJfT6eB0pDF
toWH0YJyHl2STtzExs6Nv97Cz5nc4XH2SRPpP0h3aBvX3KHs+nq/KeULyy72zhw/3e5JuX7KoGUx
PKAoIj+SCsULgIZ+djbWEb0TOU9O240brAPEbuyn8or+T7Dgdap+snbPO6f+gUpdB9pd4TxY0Cvd
G1DQAZeM9S+eVB+xvhk2dsdBzvVb9GCsSbuEVEtm36+3LWrkd9WTL9LbNAXP3wLIG5TnFglQ1YvB
gkjlLaYhQPnqcJoDZ1uL6anF/8Oj1ybRqRyxXvaMmb1DUUmERuHJk+NP41MChVHKTybgIUkj7S0U
wPg7lgAlL7AEVe6DalA0p+d7p98Et6c+xRCm+UgT/NLur4jb26DMA37ouX+77JZzS3ddOSw6Vkqv
CQyjD0kzjlTdeOlBV2npTK5do5oUtGFilPjcSFpunpWzB+bkhQTlaH5UiPRoJGBtanzR/XC3A6Dc
X+E9N6osAV5UvPjRBiKIoXTahl3cqhRnLCXhB+dBoAV/Jyz+/pwNUxy64Ogd/8rXwizPpYA6gh6k
+aKKYr6gU8eDOFPg9LcBZY/GStouD4Flz89p5Bx7S5hFmNetCexcbW5Gpw4elcexixFseRutICu3
LJ2iwTMKowK6uY+TB+oiglumGu1V6atkZXwnaZdBNyPocAtHiOXexOX+GqY5nuU0oD8E5ao3YMeN
9/8h0aKyUBjxzobhAyXOoQ5leMAYUk5qfVo6S2PRwQYpwDdSX0GTaYDCojRCD+Iyx7y2AJehgc7I
imXmpxYoJLiz3YmHqXX9Y1VLBlRR9cOWA3+MO5s95gwqo37meRsK40S51wQcIz1GBwvo7DUcZMQS
QB3+yAJoefcJdHYTe1bHNoFGKhqlUre+KUOHKLKxgU+86SVGi41DB5NB1yrKqv5gRFjn0Rm8HfVi
0ISJZABF4pCSvp5z01K7xy43P7lZAXZGbRsTvj/gx5XbAZbVO/ikAcoCPDBcddDUuR8o92dakgHf
YI+8XkGJbw5ZhyYHeaXdPdTojHIKhlQsA8qAUuS8Rh5sFPqt527n3n+651nVAk8OCI7BZAytzHk6
D7Cp/DYCssDZED37kNh5HFEvnHRammB8Yo0EjTEdVqB1b/zR71dGBWhUGhnDTml+MTxnjmCI2k+T
2fhrW1hsWY/KeRqKwXhwE29DEVhfztN/zk88OPzSfBqMlRthlRLc5tNFen6u70/Rfb435+la9iWs
bnRFvgi6alwAMPgDc9mGctJmkPHQo7YNjsGiMwGmgngQX/TMRExD94M7gEj1exlYOvu2KGw0gLLp
dzmP1qlf4ltVAHxmiJbqqTR+W7LOgPzkaMxDD7WFrgxANeXOtSEOHztZn2BH9Z9xOyTVDk9ptWi5
i/H7/KhPscC2DHdr6epAw+P0FNsQAtLRKPB3WuhijQjAkaNyQu1G3kVk4PjPEqKclKPJQSvHJRvH
dkW50eenEjC9S9vi9Vb6L/iAiusIlAUWe8a3jtXAqo74IlLIJsh8C3eKwC3FaCJGF7JuQ7KfpA0A
7dRWvxXmFcQQsew/3vXmJT3++hj4uAAicn+hi2mNpwcdWbNjH5liA+QqKvNjBjH2oYEsuz6jQwRY
9C03FmzcpENyug/+P+f+ryl+UI7rpMslADIB1u5dBbJLypptlXJUuSAAeRxYodZ5VSWPnQ2slgwK
9ZYo2JaMrfmPrdlAtYQjMhDIu7nx+cZOGnMfDD5EZNj0Xvc+XLih5AzlRKt5TlX9wuI8/cxaeIxZ
RVBfyqivjyIz1JIGIqwcSiandwtGD+vGckuwW7L2fqVvcwaLRVTNVMPqveFo+2YWy4+iah9aL25i
GIe8gCkL95yi+NmYrH1tAjdbJlHZXJTd8s04GmyP/QCU5BJjH8sADcWsMKEjnLBDNoANaTcwAI/T
dthVMaymKs1WS3OGg2PVeEuBy0Y5OojmuS3wHAHfB224rr1CVDpeqXRSUMNKsQAvIE6zQpH33/g+
PjsuEGFuPp7YALSMx/FUqc1hhBumW2xstLTeMrN6nMoxulbQSMYX2n+n9H1WC+nHN9NWj8Ysoqub
Tuckq9kPBa28B9diwcUJn6JIxd8glFSfzAB7Xdr9c9QGlmjOODs2WMNSsGE+tAP7JwH/88mOJpRc
mmDcZAZrX1wjAF83lz/+xwTp2toolaGGjjrfcRI+2LcDShlFH0H1QIc0YA0TOwoZvBosgyleNE4r
hhU82MrMeZK99E7Ql39sZs9+mr3CeXLr/mIxfB8rUopiMOrawhQ3gfONnzcLaMklwI/hYPMsOZoq
8iGIO9rLvwYopCk0uXc6QCUohr5HuY8tAEZrF2rJINWMXp6sg6Eonlv00Q+xiTpennvyuXal/ZTx
kMYoIzMTKt9BJo6UM1gyrUypErT4MP9++e1uk2s9zbC7sDr5zLOuf0qzFdaN+bFPmjWkxaad1Bt6
fNnyI+UpBCQBj1w5giEM/k2/qHVVb2zMfonnZBfCnsc+cgO489uIp0uCt7jxrStAYvWWcnTdRGVC
T1cMKRZBme4doLrpNpRKRi2EB9uGZTUXAIPVRgQJvwoIdTMq0RFIxHVqgd7ssE38aRWQr+uHHx7r
2rCYAGSJbYCW5jTi6zjh6mW28u8GMFI/q6Y5oPzZv7ljLVeQzFJH9BtbSA1kl8jFhnO2OcCodd6+
Q+tNQIPl3WFBtp0qdM4oTJtknaGq961vWhvAVPDXMj0N6phvQ+oJgA8n5+Q7bRzSfNBMTe23Np8N
0MmuQPr/pLyq4DaamQVbc55hs1+MgMk0c7+D18XvM0fnII/Y76AK+P8bdfQ8ugtz7JOoTYi06HpW
U8ATI8tGKOf9qYKBJZ9Apu0eD58tOJhHynQZgD6FW8VH2ZbWIqhEeym91j5gV+Mus9ztPt89L2o+
Wyb9JXY6JpaiJVC5AmRyGrabAOBUZbxA5NLfCLMFTHtuUajM/EMxtQ8TauQXOjiJtC9+Xi+511ao
1/+bx6/MwnJ1SLb3HErINXRfezvslXmqxPROtD4h4tesdJ2riZ7iQ2BwqOhqWl8wdBVI5L25l/3s
vArzndK2bLytMN1hRaG+WnrCvWIXph5qMPe/XO3h378P6kEdc3N+dyrevAivXwOtXb+PVQbLhLw3
14YIqvehaA8QR4ghU20D765i6E/ofNbwNvQsdK7pclCbUarF5XXmd18uB47+AOGF+HnmDVbFKByU
hgfNEpZv8smK330VHGzhsKdGmtW5SGswknW+76xy2VjRuDe8wX5rPikrvUnuAxQAlhSmkQcKQFBb
5xnfayipQFOMKppw1PRPWTVBkhcfdYg1i3+S07y51zJphvLYxpknMB64vahLv4JOpHlxoRR0ALbn
1attTYbI+urg2+q1KWx1LZxGXSkVIVXr1OxV0QKMH8CYOpATvGEqD4GTgMVAp2KO8NDmzfuXHE38
Et9OKevIXPmhP3nlwWnmRWmDUBHMrvkj6ZZsmNIfmVX7YYqO+zmGPNIxkiAEsEY67w2HoH6nzB9l
5E2LAE2/qyvbFkChJtmAfGU8t24Imy8FsLCTXYGWi7EDBJxIiNb5LiGiOKWx85Yz1HMyNPIA0Eg2
XcDli8nSRyjiVZ+BD8X7KAmmS1HW7iF3IUNJA/i2JADefvdGocA20/whrFGvWYtPgSaI3Hz3bM9/
wj9E7VL8KNdZ0xtvLe9ud5BR44ZRL6cTHKAhIBvVCpxYdfbw5N0Ahg/ivAOLs81UoanoykrAV0bH
Tox24S2e0EXdWDq+rQLhbwZA+ghmXlf74G9F8/wwMCkewJ3iWEGijXAfAFRCPGRRxxdK9L8H7Lya
H4Qe+OsKGogjDwOV4hCgQ+eBbuWnLV8qaE7shMlfJsNw3zkw9Euo3qAghabNqw2UjZV23ns3VGqT
DWW6SaXvvfcTaoKwbvumIJC8V23AlpS36/GtaqP4sakLcQb5wF2oagIvzTCGLbNsYwvC2xQOfs2f
DS8wT3aUv1MUtc74xACH0kN0qKzgiI+fPRitxZ8LiO4vyiyAKxhekrvO9Cf9dBxPvPeCg+sD4q6j
m94kKAMwpAKv4Rb+5zzbMYYTLE5fm2luz+OQ2ttU81QYyDxvHF/hhVT9cDR1iDZY1AaQmYBXK8j9
ERDWOg2IRbNCqareUjgO/jVxPbWGS1u/kcSkIUw/FFdDbN2HQy/5UG7SEvRDF5qjQJ9hqxFVh4IB
D8RQnnscwL2C/L9XnrA15ztspe1tV0fNGc/gagX0pnh2XPjButYcfTSZcfICQJMXatqIqmouYkIJ
FBRAECP7SF1k4FfHocqb5WxN6WfkeljfpPO74fPfa++4yayL/hSmGHypMuFAh+BzuR/irJ6OlQP8
XTni8x1HEOpdgW+vPnUtH1+9QSg0nYt2wc3OuLbmaO+iAAzSAMCCV9MFCt1X1mcGlV8JNA1U0+3n
Dur8KxMeC0dlxPLYmXOwyhLpPQeiLBajFo/9NUJG+Z9AJeXCNFwYoycAYI2V8U3EkfEN3L9+Xwp8
iSiEcw20DIfMWlOYWx2039OuXqNuIkKTiWFlBH76nhn+d1ln0SXrg/niZcVPy7Sz96xt65WHGtsW
bw2E6BJ5vcxeTXyR4WY/2yFdHQyVv4BK2HDqvKJ7Hr3f81tltZuxytmaLudMPNR46TwVgzIhmoKm
mfs4oeD4mPS9/djDWMboG/dIUR2XoMnMEImm0OgwY/RtHy+sPtnRVePgQc/c9vFY+PceWK8HS6OF
xPnUePbt5iPcGpSs12aSQCrOnt+yeZg+WFo4oeuW/REKguxR/JufdN7/k9fzIz+aPv6PufNqjtta
1/Rfcfl64IMcTh3vi86ZQZQo6QZF0RRyzvj182A1rSbb3tbsqbkYlwvCCkCz0QDWWt/3hh60+7yv
h9f+DU9yjDfSjsl6uejbGl8y3UZzW+ukTyGjyNw3dH+fTr8J7nz3pP3H26Yshk85M66pNkMk6WZw
7fPv1g/tSUl5hg3UYx4bW44goKlgAGRl+JSGaLCq2qOqlO4hbAIISVMxyF2wX2jm4PxNsXSgA/yb
gxrNnfScObU4yGjMjFEk/7uDSHmYH1zF2qT2IK1bw0f/Kkykm7bwtHnHAPg1t9RV0IfNC8qnH/Om
Tx6bMEB0IYriY5IF4z6M9XBVRWrw0emLYKaR6H+JtHjW5JK0NFKfFIlkGahXszHq1jwA7oKUBsVk
PqixeXC8sigWolmeypJsAeUHcBfoqrlyiG/dj2UHnxSA5zd96JcysBMUbaNTCRLxSylhTdUkXX+b
G2m80TSjB2NfKacu69SZ44Z3dpyWN4mleVsU7ZVNRiT1BmVsf+Hnpvo5UrCSkofqe6eQ4LWS7HkI
OdBV1eYDKS7eEASRZ0qDFtFQebY/t+J+PvJuwoRqKkYWGnhFg7lF194ZapndofsnG81dEMXtnYYJ
623qeiy9ptJUH8rY6WhFzSTN3OiyXT7A1CsfKr3eIB5T3J6rRvDdEpCurWj0bfz5AFlZC9GqWykL
Sdn7LhpNeC8Pf4gGzFpLTpDs3drdoiJaf/KVtNtUUmhN2i6YHHUVbIh6fErxtUUhRHF3LCz0e50V
sah3xgR3g96LwSvq0RaQBco9df9wjjfJsi7vE3l8LeZ1ey6eo1W+TaZu6mzYqNv0XbfQDNfdxfKg
HEK1dpaR2ksfapOZiF4o8PQTdWFqCCbmDg+aXpZfHRvnCMXPXrCfzmaVzcrZ1zUkLhTlUWol7X6i
uhxEfdbkw9ehMR+dVDdWVtUliyF2WPyE5tcG7wbsytyINX/rrDpcTPZMf0uE33mINNkePji1p890
SVbv+1DG7j11UPBW63avoPUFqWTarSe55SGBXl7HUjNrM/eLyFldUlhvMNqiJZLlegFhtZmL4qX3
VYZMFJOps6aGbzu/ybCpVYHuZFjNBdtNENryFlXlKYNOUFyqpEUP7/HMfxPNXtY1eLJP1Ld06mNP
fTolwXDY7KM5URltnPm+6RzFpqjxBpYiq1+ytnaPoVzSLHYbxaq2CGbfvqk779Z6d09UPtpen4wJ
rQ7NIfXm4txxPnTHNlxKk36/htAOzqrFixDtF5uxxsm9tH2IDJpzFvgX9YUdLLMgTE+Xrp2PlU+e
huZWnEwckGhEc63YyFeiTq10gqgJUvLw+024j9Ml4KFymQex0rS0wnklDYoWPZbGYHFpf3MQSszG
PLMrHW5gozG/rtx9LvvJre7oxgxqSfvNVPKjhurFJ8kk8TIgk7XRy0b7aOTRrehQQ+uc2by4b900
QbjGdqVF1X73lEpdqlpkr/pSJc0Xyhg8m+NOBqS2E0XD1+254oTf82KIZnkQah97OY2OoujyyDwo
/R1hH6iyWGstlCD1v4yeW81QhDJPltahwBgoJxfO2JeuzM1VrcrJWhSjtiNLwsxHdrEnPV9cvFC8
KKvOl1pcVj2FLEV0zN0GY2hMehm2Ph+dyYRIlPnbDQWtvn5Q4C2nXoxthWvNzUgB0z/ViY1iFfGN
F0bDyu8dd3ZpEEcwtY12rEDvRb1bp8asKdNh1bLiOZmGsYM4ouz6qSSqxN6Y4FSUZAtRCJK+PgUE
Tk+i2CWhtM3JB4n6c48fjVwZdYWPIlLuP+rEnujMuy5aOCnC8pc6sRdX2LlK/CELrAHSmYk461og
KWUXaeMZYTlgmFY6c0wnOArw5bkBxqq6Jf14N5EqjYVo4TTR0tBDILUOmie//vJf//qf5/6/vZfs
NiOznqW/pE1ym+EwXv3+q2b8+gv5xKl6+8fvvxqabdq2YVj8x8awdJv256f7IPXorfwvrxgkMLIG
UbJqqJ5zfbxn+Gp28rQp67TZiaLX34Br1oA4e4eqL5Yyvhvr0WtJ5QBBXyOr280yFOyPfm/Zx95q
naMoKiMUSgkGXwuZZp/26kI1i2GVWSWMqDotl0VohEtdhrIaWCSGm9HZBKMRHKJhEhbILVJsMq7V
9vwnX1v5u69tGyrLVNNWTUd7/7VrO/N4FkEQgmdrV+aod8xixuAQWuWLjuamkRb4AVvROtQHc+5I
TOnFxpr2Rkm3trIKmQebJX1infqx/I1FJkTvyScUuy9lW/eq/XEENk2AERM8A3+DmqjjQYlisume
+QQIK1yrLHshALDxsM/6ybfUzb/5lpYl27KFnKfOXfX+W1qpWrtIV0Gc7xVprcV6cDKmTTG01ror
nG+lGzWHIfLTFWjwZCaKioc0b2Zrpzwr5blGQFtA3uZN2t110FRPoadJm8QiYGroo7x1RnDGWVXb
gPjZeJq/N1h07EUpbwZ002A+zYK4SB478NYBK9yT1jjMkUqjmfng8D929qCcRvmmClZh4DzVqTp8
8is7XMZtQ5o6IKau5Hw0iljZyS9mhs3w9J/fEo6qo+5paujSObb8/mJlWuzpkt3ViF+pYL5TD7nT
aYOWIBkQQC+rFM7BLoelPAMBZ66php9mLXMAOHu5J8KIrQjc7yTEMFlr7Vu9ASdJI+N/dSB7h6+x
phS3Iw4jt2GJXHRf8qvoRjbP5eazHX7WJ2+9JqqypYaEEXiOn3xHXf3rDeEQ2zV0VdNk7nz9/XdU
ij7HUC+vV67jWGuVBZ7BBKnocE5mJV03MYG6aQMriNVBw3e+1CENrMxlI1bnXpfEe613lKVtW9ls
aMrqOCFs08IErxK4oMFPQxwaYL5M8nRILQVH6Cg8AITDhW6ylaJ00qFkiLYbAl2qNxQL10vJ9U0R
+tLM0kVvNfUyMkHYOkXdbNQJYOp78SaLipOnu8tQco3/i+fFMbnIuqEpsswFen95sihq0n5wADyw
Gj8A61QPeoY0UlUo7byzlJtRKro9JkvZPLZM72SQo9vUbvKIwKRPvi3BHtvQkgKxhvFGN3TcDJQ8
wd43bo1dYEeEbmz9LsnJYBj9cxbm1oe+/giSfNgpk3PxiLA0sC3lYxVBtiW4X29sRdq6frUshthd
IJxKaNFvldu067+EhbEk6hQ/60rKHNXWX9ooOxUqE1hsKHdS/YV5uG3NYn3xz4+Kav3lNiK56Miq
quBUYdnW1XUa81TOSyOuCH9DjgQraTGBHgjFqNHN5L7xgUjdnR9FyaLQ1WxbJpm/kzREzgtijo2C
nrfIh+gVHqhd1q/drPVPfhD7J3IZJ9lrvndqaBzSqmk3KL7b4KWzjkUTJA+zT6STDRRz9c/fSbwL
3w+EoC40W1N5U6qGrF4NhMGoBKU65tUK6oY+r3V7Sdw92ZWxoR2qLLN3GQDeHsOlQw2x7NDExuvG
wXJvrhn+VrYMYsaJ1N+OLN1vyypQj1Jw4HWALvvgHC4buzGWo4lAk4r0g+ygZB7hnuCjfkYCN25m
YheUaE92mA0K/YRlg34tO/ACJjgUCAjv0BkJk9Aw3rV5U8wDrzkarWZsBJqkiitr0agZUYtSz+6r
CMWFMjpMiKelo3ZgCFKNtUplzX237qavijaTLKk7ybUSlK9gKfqJ5p8iSUFzBoXnma903q3ajOF5
Uzb+s8Kk/SdvKG0aeK9/BlXV+d+2bf65+hkaRPRgu5C1i7hc/SJKEFpBaRkhjxj5jPZZHdvPvlVK
gElU6eTouruTGvsQVB3ooaZnzTDa25HhbgsL/duYqQD4p03/Y6+pUZ0p5MJaGip24kBhWSY14QE1
p/AQlsMDU9nwSIq8AZ5a+rM6Vdb8vBmqUsXdT266v/m2imkrMtMvx1BV82rM0RPfarDLKFedhgBg
6ZGqaRyrI4ZhRytvP6QuOmxO8n3w/LshXRuJVhzCgqn7wJ0gAf7YhoCF/RIxlNLadlKWnEbTbJm4
N9m2QhnKbbN07iVms0aoyyH53j9aYYzpBfKX8zQry/nYts7a0ZJwESCHvAzB5O/jaaNq5FQ0wCLz
Aeb+rps2xNWclZURYQyy/Cg2GdGDo53Ddh2HSSQ7RwG/q2FkDwOgmTK695DPtTq7vUUrbfInrqNF
ZqLNajpdvTDT8ZOiYvITjFm+K3W13Zq+hKCYmQWnLLfMZVrgJR0BfPrJnab/dQroYCMzXXQAMbJu
TGPlm5lv7rcj0z63WI0d7kQT5EMejW7jm+ZqyJx47lRKv7ZM2JtKnz/Xlt3eBBqcHNNewc5NHlO4
6osiw0ivyq2nXMu0aYI3S+VWPkojASxEEuxVR3DfMYpqZrlYmknysG2dWzlwdYTMna2GMdkWQADe
DI3c7DSiiUWbaRtD6rV5AZtEM5zlkJnIkscJl0bSF0Vpppu295//81uRt55lQfFQuCjO1eVAe6zN
8zwpV+AE+QMwcCiT5inSCyBYKir9sWwfPNcLbxQ3VuZQeuy17djhBxQfmkOJBrYnpxuhF1jnhb+x
ErGONs1D5TjNchzTfN6BSSlyM/to4DA4wzLCW/RQ7rx0+FZbsroRAyFJrnhHdm4IBm1nadmdEwNj
QBUmLGeZgx6TFsUs+BvlKGDRJA6qdVEhElfFIOBcFfbgNL/CNfIrRs54AAgR0mlT9FgQA4U8Bnmv
7YCGSEu4M9HMKSSo0aoyrLMub5YJ1PFlYw32PRAx+34MlxUkMKbM6r4lMX9E6Sr/ycTDmOZdV289
Q9EVhazN9N67nng4eTiAqpSmsDOQK6NP7i2v/CPpIdQETc7b2ieKqpMBOJJ5kLeaK+/LWG82lWXo
s6QZg1ujbB+IyR+CxAE6EySYSDnqRu7MboMQS0hMoviMR1e0YDwbFwGzB1XXPqQ8pG2qf0syIzhG
nnxrEN9fDDboSsagx7KJrV0bWyHJgxxHI68AvpHrCE2OHsQv252bXsHYn3zT+6gnE1pWBytSqoM9
eM5+TNsPPlCFgxOWCyvUEfdykwhkChsVCtHcsjTCAypCPv98L4vLdXU5Ld2UNduwmIHyonr/aPtZ
0hQI//No1yYLyg6bmwbyQdMUIwEr1iFBIb30dvEl65SQGXjIFW6telXEUwKc31jtnAfi37ySs0Jd
pNknLw7XTTK2LMzTaKVwPBCeEtdEfVkx41u4Zel+TlhYzLKxmI8SjDFN6X1G68mVpe7NmyKqjrUG
LrP0FH5VEKdBGe7/+Ysb0+j47otbzMsUzdAc4kmWfD0x42nK8r7lPjJHY6VgVbjHSkUjbo1ZRxEE
q5qA5TzqnHZeDR1K7DnPZwiyc05EJ1oUPRQ7CD7ah2h4GMmfrOHkJZvag5gTdfKsI82K6GuMopLa
IRPqRNEKoaBVb6GyWhAyPA1SvwoNlu66FxgrnBKxcON9WueeXhCAR0vKcYZnPlB97EcVdwJsvrk6
z1Vp3SFQJsEBHuIVvLN26Utd+iExZuqkmJjaRrLTCUR2obPCpgEeZuEv3T5j0dWXGqKCIcLNttMu
IMM/lGRTdoT09V1dWOXmn6+x/ZeICatD0xKPq2nw6rlaQ02ZqJBcbIwHLet9hFqwwJado9kwtXIJ
m81FkZmJMs70UHKOZA31owq+jF540amTlza7YuMaVQzqPO2W5zrkPZY5s8d5YITpXaqClXMlo1lp
cZveiTpwOWQ/WDUtbWd0j43SJP5C0hGMDzNS/maTjreRA7ibeaf8rHs7VAvkWVm0+q0Ta+2CRL8P
fQGBTbmWnV3blc5O7DX9eBPZZri+1KskguD8Tv0Gs/qutnp3MzCEzFBMSj4QWTdWdSI5O5LU9dE3
MEVKjbH9lHrNt6yuom3Zwf2+ZQnB+BWQXc2VoVlKWmh9GtoWMRNIA5syca1PaFmBBGtVfPj8PjuA
Nvpkl7K29ow0nMeS1e9SgBAz6NPZEefxXe7YCmGFNjvC8oiiNb8StnyTLIfp18CAmMQqP3mpKNpf
Vj2WSnpAsQyZDLiq2VdTU3jtuaSZSbAaBt0HHEtKpC7iRzBnJVIyYFsGxvUvZvFRAxrw5JjJiLxR
6W5z0oUPEt61laaVTzp4qLk2OeaqCX70fW5s3NBHYTCrgNUXFobnGCN9IRv0MJQePptxwS89paft
aETmWzG+mn4AFk9WvQevBnRhSU6+V4waZJCZf/Bhy+lJUGAqQYnQYLZ2lBqBiC4rb5hsrtoGQhRY
cT1Y4nIiz/OJhoqtE2RYyfSWIWKfCtZHDwR+tI9TieVSdMQN83EopOABEfNvdg9y/lzqlGZZRTjY
iaLUt84eTcRoJoqdTcyoSNq5kw7araN5rsus6MnAW/XGSzRKpNbLmVY6AcANCXTXhGYUkEYj7liW
+CEMdIFrdAiRzNoRO9JGXaGVY98hoFewDDfarxIuuDX39fdGchdmJNnfNNbIoDBZX4dVJS0jhvND
7RKZ0l3wxRb88KvDk2jy3eJwP2ycb3oFtMNO3HiTVKZEVi8gDxKl3m0ZBOYKnJF7MJ3U26pNlO66
0en3vNOtNZI8zamwWnNpIJhzx7MeL7SqyT/GBuolSTNkXwo9f/blcHgmp7XldsAjo+GPl4gX80Xj
hYKE5otrFvdIA5QHU2u+JZUfJ0Cag34XKGW/E3vRj73eA5X9z284xfzLnW4rYFOYDhIrUhxHv1qW
pKaPzqouu0tAE93C8A3QBAFkfME9PLMSq4D4vMksiZuFUNAiTgYJ4cx70aUzB39bFPZDNSnNXTbF
VHQcrdq5Qz271AstOihUr31FUYVMWJz7iPKld5eH/hzsRb24apBzx5pBEBwW9UREaX9sLuJXV3Wx
5Km7vHloBVMlQTh5oRjqU+yq4aZEEHnVhgOzhLy+tVXVvZesuDyZeiUjsEm9QbxvriWgkrXO60/5
wCDnpQraZlk5/NG12q5XUpX8CvfUs6952VoswsWma0xI/2I3meZOeaVWCL+yRkeMNd8FFXOrKbKM
yyXu3TrBn0i1YCRFiCYBkEYTaexgIaE/x+JhYIVXrVJI/zPXGz5lqpMe2kkawa0zCWeKek9kqgYz
QVWtIASPbwDjRa6o63bQHeDE2gazaPWrG0BljuRCuWUFWG0qwgtbrSyUmzaMvIUk86IpwuYJwFe1
KQL5k9xaJitDGZ9gyAImaRfG57hGb8v3AvjSE6Q5KR/sJtOfQIfIC7ervU3rhwBVtIx4HtNTi2hc
x+NVh8u+nISytPpPx6nJeyrzrB4qtKVWe2XaiOazQZUot7G/6xCF2ogGpRzBzyYpuRMuOnZTGn7E
vanlJ98OQOYuWsLvzqrGkxo8h10QRk5iyFKypeCBl5uStT/vKhhVbcPGWo1JSIsZEdEWzW/6iN04
Clx/ofWEw3sd32VRafSka/75qfzr8GMrmqpgJmZrlmkysX0/qWWsDNTKkzFcMuRxqcARuFHgweoz
E1sOOVXtObIR/eJa689daqqrruJCazZI2Lh7sYmkARimJDFhCLC0BDrD1FjsIhnkx7Nc7QnXIpq4
E5Vir5cz3sCGtYj1eM2qrDqIDQyxA1fY+yCHk7isa6if5LJMFuS4+lsFnv5aXIj/epezqkQO6znL
hxIB/fqq+K8HfJaz5H+mY370eX/Ev9Yv2ekpean+sdMxeC6zKvteX/d6d2Y+/fWvWzzVT+8Ky7Tm
kbhrXsrh/qVq4vrP3NvU8/+08ZcXcZaHIX/5/dfnrEmxgb9/8YIs/fW1acrVTQmJH6m96fSvbdO3
/P3X1csfL+VT/fLHLx9q/ql+yb7/Ir5d+lIFT9fneXmqatJ7pvabrKmm6TChZcphEyLpXkSLZv8m
W6qi2io5RcfWmeQSDar93391fjMJmUAetE2d5CGyxr/+UmXN1GT8Bg5NYYnI0tFSNM1yfv3zctye
Vynn3/HvU5PGNMpcFjO2zONrKYxEtuMoqmNfB8eixs+qAcmFIyssjFa8tph3EmboeoqUXyRHH0vP
uh3z0NhXrXwI+tJdO4MO4jtTT5lefRUJcLLFG1Pxj61cnHqpHEguNAe1Mry9FWsjIH6yCYhPgXXw
aqamRFqyGjZ+GaF8b/mPWa8Yd+NGqccNI8AaqJf/2bNU+Vtd+sMaS7A7p++cdetm6FcX5TdWOt2p
LQtnXY6BNBtKxPxcGlDfc/p56kYknXXvMR6feAPnezlTxp8EspX3g/e0iNJMi/cEeT+VNaB+lfQL
8wIcaVEASY9RBcjcfMD8KLdmodbA7PT67ISUJ86lrpGt/bEpF6mvtVjGNXsx44usUN7IcZQeQr8e
1m1hovIXjv3xzd35+mu/Szy/D7+JP9NC3dog+cwbTbmeY0ijlYS2VZQ3Y6HiLG3AHdKST50TOOtB
jh5JVntrrw9HUhzx96lpKKxqZ9ptOS9k2EaTjYjitfYchaOW8BlwzjhUcLDUu3wuaSxnw6LBD66z
ycuVprR/hBjv7h0FLkqsuAxuqNDsC6B0s5KE0zoy/eL+n7/jX34JQjkyD4TCz6DK6nVIzdHD118i
zAo0D40GQZK4BhXjIDTsSOkndOv++OePVKYw3duHhl/fcjTdEolMFPyuVqeOk4EkHYzqpkQiFQBr
/1kkqOuxeCJ/Yi943pn8g4Ff6MC4Tak2wHyY7SxWX9/T717Tb39hw7n6UwAX2GQvNa6orHEdriKK
itTofV2m7W2P9snMdLEjaLPQZAAy52pTrkh5xZ+MQS9XKQP9qpvEYIywQtJbxaRd7+JPUZYtH6wS
ZZKwMR4tndUsIdZ5Hlr2jVmhOdep0lbOBmWTDJ8DKV3ynuq+sYYBV/bNlJPnzpBgfenOyHTjBjnf
fEYaEe+szN5EY2Evxrj+ONZ4H4uJGHYyz9Lgd6fa5RYKUum2gnAVQuRCrhCYFTneA/hWbaFIYMHs
vMNRoh0/yqXsbkPzMY3SfiG1zPw7ST74WIlD80cEFf/tnzzj2vWvDFaD1zPXllw1r+frLIk04iZn
+VZwlwNoZF0f4CVkeh9q2VqgT2980JR2WCAKMtzi4YsUqMtCqHXymzYh7K/Z+bHVw/iTOWbQ8l1H
34k3lgzYbqZCciAgzUSpKwo0HE0sT8qHIoeWP3juJ9kkeChZqJ9p2aludaEj5z+iG4kDnG42M3E7
/78e6//tMP5ufvDvZgT/H471Gs/Svx/r50/p0x/vxvSp/3lMlwyVAdrhpSrLFrBrUrR/DuoSEeYf
w7it/cY7lxSbxvqOPZNb7HUY15XfTMsEIICu19Rg/CejOHPTd68B3bINGxs1RYemqOl/vVdHuwvC
Jq+sj6bjvhgJEF5igr21L/JOA783ZrgMk+5ZgiS09mWXWXvR3IDlrFdvek6hsBrfN93xm3ImGvDn
sF7L4kBxinO7neP0IyGjQMZh+hzRFJiYmhCV+vMz4kj/PpBwXI2FrL72Ea1YM/z5GZfesq+pu3LC
OaD4VBJNDoItuZk1mXkwC5ocHYj7vO5d1eEuCQikzIgITZ1FvxTu6mpsZQI7mifvURd/3ahtJeUr
UW5VL1j1U59Ls9jTJXVEjRZy/N7KS4JnEvGSYnbe9zN0Y3mY1+dKh+Ti+fSivy/kV10bWGMEqa4H
jW8kYfulTBKws2B+DgmhtwccIrYQfJsvIy8UsgmkBEQxTKtlp9rOx9KXgHSVAQKk3W0vj8k+MYGk
adiINWOR7OvBRwix04yM0TlmK2qzodOBXlYIR54r3rSJDtV0rJEjwwu/R2K8KqNwJc4lPsMWp7qU
Lx8l9kQf0SqKb85YpfbccMd0/s/9LoddfYZoEHXnryA+SVR6OSqxsVV9F6Vzq9g9f7U3FecOlpvM
E1RCV2EEGsKsraeQ1NuidZPyoI6GfKurpLL61raedHd8UnM1/QBMtNhVZgLWttERSkCUYi310Tez
wXZKzIWkyS1NkrJsG2io24m6S0MTp99C37XOfROlSm9t6LnbWLb8mTuoya3oKxqm8zqZEc/UwXZZ
7NXWHe93646vs/Vy2DKiFIZERQqQ6ZVhYM2VlHa7twPns+iPuqx15xCzWnepCfB9Olw05G7ZgdnG
beFyXryHa8I2abdt26S+QSJrruVqfLTrKj4qdaOtA2X8qkxVl3o59pI3RQJLUPnwrl1e+onOHY5f
ONVNpwqjArQ9riai4dJPNGbNEC1bMhydvyi/T+CDdA6XGcviwbrx7cq+LxqEvYIyQNlDtAZkGVMn
7I7TQuke4i7zCuKrM9FZbAw8ymd4z5R7UXTH3gBEWz+LAzLHs+9VTdaR49arrejhWLZ0DDUcRacP
FJtqdNR5HQXKWrKoCwa9utXwVLv00FPPXhCjB5jO6e7QiE98td7FmlvvKsRi49mlLPYum5/0Ec2i
9/k8l/LVKS5Fsfdv+yla/FmJsdP5u255Wb/+1aTPvkmlpa8yScKgZtpAgYUContxOxNlPBEfG3/Q
1lddvJI89gwJJOOAh3OFFmW4u3S5nOqqTsbTeTIIkBeXBvGRl+LlWL343Kl4QYlPuVSfP1qUeX7t
JeHM1z/20hFzHriickYkUKri5SBBihfItkDH7EwUYZ4qk5QIxi6hG9+UzRjf6JpkHZoyW4iSqC+K
2PhZhkN/P2NnqGZhr0xLRnj/08zyKu5rKA7ifEY+fEyz0MaHIropEwP2Jn/NvE1SmN4E89dYGQ27
xgIkgzqoPD00/QN853aWD71GnLNmgq7r33V4NbL3nMR6go76gkSXiQJzkuz9CI+IaPBM3JOnXVEp
ul0VJTSIX/uI5svRoqMUcjBnzp1gBMCIOUcxxe/EpgVd4C8sEbWTDBCwns1Ku2j6b0QuiOeJlkv3
XPS5VA76eJeBglmLLsC8vXk92SxJWYnKYZ3saiBRb0zvp3q1VJNdNHqv9bqvVjc/+ot6USX2ftSL
85Q/Tvb+POhp9pMeTv0hnD5THCn6iqOm+iGJMVoJ236umhISZ/BW9mIjpX/uXdWFQe1kOBRKbAes
4PZk8fA3GNVsca6MJNOmCYWC85n+vnzuK84tziL6k391tjoznben//EniS7nj5zqnCTPyeAicKJ4
WbDvfMk/b5DNyLKZKIe59+fupT110qe67aLVpaoOVH9/dRrRelXXTB8SBiRH30y//yaYoTjm+8w7
j46lMCFl5o0+ikpQ7WrdnZQKjPFR8z6agK0G92EY1WSemnHVLKpMzo41nsHHtm0/YtKXbyQljaO1
qIvqrltnpfM8VkXx2tmNwimJqfUfpRyQgTiBb/noFxHdmZ1VImNN8eexruSrktTEWT8yn/ZyJYgR
oHTDWZXlhkYo989mSw/5pfGGEkma69OIfudD4NnHmxpdy5miw7YoEHQMO1c7upWsHRU59caZpD1H
kTIc3lSJLvY4tuugbXzQIBm6ndNhl2NFnVdFRKMAIi8vDeeTinKS/pHZPiLY4nOyZkTuswfUdj4r
c9B8buJxsHchT6xt2R22jl75N52ko7ZfxONn2JO3Rd+5L0pXrHJcrJ5gBhdz1a3LO0CZ7nqEXbE1
4+D1IKwXx8+qa99CjX6OYshJ2mRTH+lrF2eSs+u9qOm0noWx2LX9MV0knqQAkKev1yDo1Ek+7MN+
yNtZa9vM8VK/XLQwfPOZPnl+ou8NQk7sqlNZ7AkP0Ks6F3kbEzjVVjSOtfXqF3o+lyj/Zfeqqzij
1RQnnCfl9ZtDLh9VDGgz90RV17Ec56D9zfxEzsSbB6nNCO22+YkpKIYWtV+oMz2Z/FxsPcYbZOou
2vluuG9gF7rG+fWuhiG37boahcV0QkerHsLkjtRqc3fI+m4d2JK8BUx6cy6SbPNPlRkvhgRXV1E6
H4x29hAWiKJbkUliCKYsuFunXJQQ9eF9D0W68QOvgH+YtPj0sqTz505dl8uhJKt1Lns95JLQRD1b
DRN0IC7ljhQrt00lL7y2/xqiWnAfSI16kCsVuM8kANDV1dcEDbD7Fg2pQ4Tiy1woBqRu86Y/q5M3
/eWxeOk9yS/rhUxs0dQKpiaG9SVW9eCIf+LrJnUzxOdFmVC2tQwy0CCieNXxUlRREVlUJc7zV/2i
HEoEcTs+ANwOs1/Qe8tz5ZuPEe0yfORZ09bu6vKnXD7hUofhzMnp9Y/uKCekE8vyFuXWkll+lG2d
3AvBngfVuU60BnF8cp1A3zfmiJR/hZzEqoySfi76kS6s0fe3trmtyzfnLjX2MothUCcsJGd2J7xe
LRfeEW+otaeE1sZIgRzHEzEhnxiaTqV9JmYt37uJ1h4CLcJHamJ0TvWgZMd7DyDz4dIfi+PPiCeP
5/4Nz+mcFG+R69UplUz3UxZtnEnldow67rAA82MS9tpjYrb5irsKRo5Z6I85sx1U6oL6x0Gil+mZ
rwdhGaFtckmtNwboOIykgYkCTLnJtcD+Msp6Nc8sx72LitFcyXI5MNx5xp4Vt7pqQim5LxzUzmvX
tb+4Rb81pjBshuDLBy/zvna8PQ6iKk4IgUSl6oHxoAeOgelNgUpZ7JvSwqzxNkjlrDwmqlscW8Bl
K4to6qwLgJ8tRKURFj64gkLZqK7/bbQbGyEk/N4QNWXxF06Lv8tC8bxaZPEn+l0WhaJv0U/k+ino
LjaidVpUkn5+XYCeD0fcdCv6ivXo5YAfi1XegXy+9KNfK6zAf5xPLFLFMvTqfKJHWdjNvIZSsUQF
ilf0tEHKK2ZvW06INlGjmxnv4JGQbbFAjl+eS1yrxeWINP/frH3Xkts41+0TsYpg5q2y1JJandx2
37DGiREkmMDw9P/CZrspa+xv6lSduUARO4Aat0QCO6zlQT/P/7YCregECKTgXx5bLRx1+bfA7IDu
gfaMFs+kB4FqwYdZRKB6auoip3030bypaacc5in5TzRvf/NlDF1VZoa6O+C1IVwNFCZ56nSGQxDo
s2J0xD4yPuZbIE2DOV5NSVFqMl1azpjuSEZDAuBD1BhY50n0a6HZ6a8L9cAhXzaJ+QOxZv1QRCmA
M4MCgTI/8d7iEK30irrMr5ufeduFL6YPZLXYTdhkGoEAYTbVkmAyBUHltSlYrdwzMDhCQLUMN6uS
aTCY/YY+QBzH1Q7vgA5ES7/ODSOPUDtU6yBBVgeNFKTH7pJOBlenh6vDxp8vab0CgKdXS03HEjqm
0Hp8vqzrGBVtAg86dLxY56AYTz3r7ScasC//1AK045Q2GYDXUFG3QQWgWJOS5455tiN2ZQ8Y8E++
iOtTsvf2lhuK17RKXpBRaS5owPFeYusVeKDi1bHc9AyAIr4gI6/OUJrpWikAoFvxWnVmuLJb6e37
bixePSd/yXREaIDJjjbE7DP5jB1QD2iJVmPtvgbx3rYJDSAhovqp8ZsdQo39P1EKjiI/RjFPXchh
Y/DGvBPgK75jUd9udKCrPmp1HSzG1rX/qeDu/3IPomS4dTe9EXSfrQ/wKMQv0rALDoyVvrfIa6/Y
VUHZTiyGk/DDhlgJidmQ7OqqRVtMvABQM2Upc3x7z73LPtOM6+Z47oT12YyA7k86NZsseTPpaGYa
hTiq/r7MMZYzpG7tDaiJQ6cRPyoFU/C7N2i8QFfPjx72AoS8O7vSFSmRBVuChdI66UjQ+dUS8Fs4
lxqaaYbLqrPYmhlfvF6KTy32mY4dBj+y6psOpPjvWYH3EAp3qydpWkDfqj0Qj1paccr8IUftvHfl
I5qvWVmn38EqqOOdXgBLEkQSeDihCGa8oGKQr30LDZ2Z+vZ1juQnPP5fvdS2nkiEGOhRj9CC2alv
bJwH2drJi3f7Br2OZB97drDqAHK+NgE9ddHK9LlT3yvknMNDW4oArGL41vngt1jbgxvvSIuaAfQ0
p5Z2Im3bfbfL3Hj5WIKkNo7qB+w0giX5sMrN11Ffxzt8s55kr1rCVItTU0nzlOeGg9KgZFy2vY9z
AAlJTawAdW4/gafc3ZGcRKSkgbPAO5SSbW7ks22MKuZVY+TjhBhNiuk+tIBa3VarS0C17kIxlM96
7QEGIRXRQl2FVVrcXmm6/i6LcHiYtAD6LZ7brn37exXTVNBEJUyd1HBMoEtNdEu7AF49zWiYl/iz
CxnpqnAqQ5/Cpix5CWaArr7H/2x9Xzqtvy0AOb4g/lmwCNT3dDUryI48ZoXkgA6j6bxUXueoe1CK
2fjmHrPxvBTdfL6vqRCejQTYrgNbG+rXm7Uu+oGvJ1KuiYujiWPSEKEHt9rkBT7E4FGoCXxmjfLh
CYB3+zwaseNuOhMN3GiPzEa7AG86Bz1OM1xA2lecZzldoYT1e14LuU9xRg9Xod+yOxpMKZJwZQWW
vi5AhrNA+uRdc2szmf+uRpfsI5pJmRV9K1AmB+B7sNYnHwNR1dtdjdLmuge+YAcCA9KS3TQ3YuPd
haxn9c0yZPfnJXprVPWCffq+EJnSNJUlWHtAvLb17ZAvKyShtpmbag81t4MHz0jRjqUnJ5pFPasv
dZsvyABoYtqDLcrvYTqK7B8Ad57x4EDHoPrGWUFW34Ngsr4vEiPEQ6o3d6QgGWlnRaGhdGFBQjew
3q2BA4Mo2CwUgWXuaEoDrWOm8UVnqHJDSAXgcE4zLhp/cE+VGsA8wPcgSnpwrMI9kdxDXzlKEtRc
6GhX0EVabsn4Sl37cvIjmWh+2ihnfmM629iJ8D8DhcxeS701D+DJNC46yMxBbVhyhPeNDXp8vSsL
0KX9hwWtYWaFs4h77DIrCxhsYowOM9ecNGxvYp0b26DPF/OcqOjI8EYW5N2QL0hNg4Hav2kJQL1A
Q/PpkvQgmbOWXhPx5dVtbyjv5lvc2tASV7e8+phXt5s/DV3RckEpyw3qVV4n0c0dZ7urFfVqrTUo
fgTMStEvEA4sT41AY9fC1xwJrkUU5ytZgCL4E28Ba4NYgLuQbg7APHdgJ1SxsZMAqTq0YE6WmX9H
clSKsxNaQcGGAizz8ID95CFKExMgxcp4ugy5Z6N7FPTPN2vRlAZeFNi4I0OxnmW0At3YzDVUMWng
jRhbUBuj38o50NCOg1z3PAU9VWQ6B4AyABuULmeb1EpttiOhqYyu5gWa+7GciDr8HdWi0/pg3JMb
tCJU2YNbORXY0q3qgRAsAyBP2CwFl54SEcRl44/HtmndI81Irqzqf4vIcWRJPTkqq9nxY/lJlAh3
L4sKoZHU0M9pYMgltkdyLcaQnXW3G8HVFlWAMFNwIHZ2Hq1MB2Gw0nppH23CIU2WPQnJhZbxKrCG
o9kHPaNwnVYZUea1Z379TL7TMmSs4+C9YHgHbK5u11qBc2qxZaNPQC60fNtKMBsBWnBZsrE9oifT
BidPLg7ooMJeq5FDhvyoK8VBV8M0B5fIr0tS0Zy8aEoDaiX4cmTdsKS/nUt//yoZqnyRmqO1cgcd
EIDqz4ruDwgn1bXZ9TWtQUNH1pOPjt/A9HWa9SS7uiXNAeEwoENBwU1Fen+hwYmi/Oia4kizUANy
7wKFPQ8G91B8XQY8QLNVma45mgdWgAlAizIbTH704YKiFEx7s8+OMsN2TS/AwZVFrnbhFQ8f2lQL
Nk7aNUuS0WBJkASyMvlJs0KZaXh4njKEG8lpNjWst9wFMNhs2eTho2lzAyRa8CN5iYp+VFzmYkdT
Uuj4Pazos9D6pBgjrv31s1SxRNMxijenz1EbGaA7yQ2fAdyzPbBXPXOHBo88XwgvdA5toYHdzArR
m+SoYXQCqOjSd2wBQAEFAXHlQKppnpvAuBts/kqygRadNLdLTTqSzsPVrej+00ehT0VGVzelD1FV
VQqS5PS1DiJQyvVx+aUZ0Fwb4GFzD+h0vPEb/2XCIS7luAYmj7kjYOE8/9mXYnwN0YN88MM8X43K
G+Q1gMxyqndvZmgvZN4pWFojemRDkC8bR4vLBXJn3R2KMXGpB4aKkGAuFNgFlw2EgxLOGj9D0ygf
9POVSxNrLFjONrfe00KZH/3ACzrbkJpuMynmuTPEFZ4F6o7zbT/uePVJywH4G4CHBTGHMJF3aAUI
niS+YmhCxGEeSbotyfI6hOLDhKbzMJuIsoTvPL+xKdFGtCjAKLiaFT64XAUQ/9VId5hV8zp2krF1
AnbzbVXJ1kJVD5JIUW6UW+7XkbYSwaiAacxkNelNgHTfA4Cq23nwArAbAvirDqHPk4ENoKEaDICY
nd7XidNYi1yC0xb4OXeTcybQIR/H5j7PGlEgPeAiU2dJBjIFbrcrR9NUzkAJvUSDgfRK8AYDdxvX
k8s06nbLo81k2SgaBj3tvpvA2F6nio+BhmmFyebfXtMKk5xWkM4qlR4wWK9uf+08fYjpA9EnTnG8
WI0aKkIbZJACDq5Ju7+Mmpuf4hHJgrhXX4A6/SKBEnwgJQ1BAv6bvgJFo2drePAB5yQH+FW9jYYh
njzcDkBgnchKR1+jowZ5nSbhgORHT/fYWaAWVIOHqPoRTX31sQT8hephxOWkUdYaWr0XvIu75sqH
1KyR4JSZ3JVlVMPyzwt9LDktrvvZ9CkKVphrPwml9hQXDbBC3QDfacTLz64aaBp17sZBBgKFeeO7
iOSGYfJN26Eba7YlBdnVAJDDyd+6S1Lrh++NwdZW++0o9t0TXTkO+FGEB37nWWHQ3t0oRXcwkmiP
WCX26bXaxU+X5DPU+OGSsFQakL3u0JnYaU91nySniiU79GCBo0J32EMeRkgp6OaL7BP2YJTxjujp
QQXNHizMiJ0+TDBTutnvw/LDz+P2HcCn11wTMZIxEbcPNNhAc5mueo5S2lkmIj1F45wSkk2L1vh1
jSTVEkXcbb/QgeJ4ygNUEeP8gDMZZiSqxub9apbhmffqMS/ZaWA0OJHFjVmbo1Mdfe/9khRXtxhF
8bkqXDyOgcQJqE509oO+pkKHO9MGBJv4eLAqyz/3pqfhPWVqb6YuptDubJtVfEQmwx8m25x14K9y
73gs6wuY3jQFQqOvgyAXX7wOpF7JyL+5NtCB/qdF4Q3+QmTO39eYLeLGwSYcOC/l1y4RGVi4NQP/
cjEyOIhKvdA0xBl1IS1pvLSZMG+1jY6Q2WwMbt9rY9Le+FadMF8c3TDuZt/0++hzY0Nf9Pnbjo5P
dCeEfPrF3PyA7BgcEnFZ5NubX1AdR83B5Ok58frkjIpLx+DFOeTJV9DDNzsdYPn6Vk252zSAJkHD
1dYewq9MaamXwxmBi7NSJmWLxOONjNzsAYjUi47LfuHkWrMJCyBnD4hObsxgZAD2idFX2A5OtNFF
xxakTrJk1Xu1/4R4pLcq+hTt/ipPhuqhZ99wvUudJOFzAtxAEoPYLLozR5QJ0fRvTr0Wgk29Qwuu
bcn8yUUAnUI2wKzKn+pwWCIbImxgMaCGi9latOwcB680KwZ442AFpzJ1XADjs77ZMR1gtEpGw2wC
eDt0PA5yk0o7vZscZjsbjeNLuwRy5SybfXUOsDq9d4+T22hqwHTl/r2pCFBi4YRgJgQfCk0nWYZE
ZmPp9QKv0msFaWfjP/miluSh0HJr+1dX8ppvRssFQLzY9mZ7+eOS6kOQ2Z9cU9tFCB1PnvWsnT+i
1jj1ytGLepuUtbUyncTZ6uopatngfGlbz54K1UhLU1bl6A9XxrN2Nv5/8s3y2DlwLfuRm25a/8gd
AwwXaAblKGuuUDk22rsrGeFUZSZeBSNyEIDdAR64aYEkRblFaF1fDkHnLbOsaMYvA+IEY5ycAnRt
9avGxAZKEepsCKYncVC8BliLTD/R3EvbQ24h6kIit3PHSU5T7meIMdiTeesn/bsnKQHo3O3Nwjn9
yZMWAl9Rs4nKAA8CL4uXkdk4K1f1xOieBCAVWB7tO1RSXw+zTNSqoZqhy0PGOdCrPuxmk2mZqO+N
fV4i6mD040kPc+TfUWq8Ao9IdJ+4/SOKciOAKXQcoRMlGwH9uvSdUKwrMN3ck4yGQtrO1ss0bNdm
a83EP0kkEUHMAifcpZYEI14VHWY3WsWrXaDgGlysga7JVhKBFBQ7A/VODO4TcmHxmWalHckVCECB
bqaUhVNYe/zowmUNTIVnqzebB4B0rpjXuqiarJEA/91VDLLakq1sw2tXFiYtuZLy485DpUVnT9EP
IQ7Wrm7cdbzspjubyh38Tld39lvg3KQaf7tpIJ+nheH2dzeN5jRlvfHNHoFPMdvemIWBUGVdH+3q
dEU2VRCX/1Gr5pq/92Ngl4BeNEDd+Tq60mxAXkJ/hXtVZvj2WHkRPU7v0hzdZevQZz9F1Vtv6sLT
YustMa2fRRzZz6neD6DItHPAW4fmY9RbfApzNqBPBahl/wkgO+VGA0ZdWQqAin0wDlZESkhchCR0
4grplgjoSX+lJryxQzN7sWYOerWlj4cXzqXepmy8HNgW6pVGl64FrB2LyXcNaPGAgahsXPUqjSsA
b8dWv6LvGn0TUinto9Pb35DO5s/TN698rXzDf6SJwft+YQDX6EBT3vkt+vndbA2oLwDUyCLcZap+
vhRujcaEQSq6XpQ0hKo4QlTdGth2zakM0Lj6v6sMbyAKLfzlsGOybR8dO57v/AuApIzdIpGVJh+0
wvBQbpbFB7wvBeIkpvsquLY3w4F/M9Ma+GmewTaRXjjpCW+MaJ3U7uNUf5AH6GQfCvsRJWsonDLG
0LuTdg24RiO8+CCMudCVUY3D0s31FICdUXTx1EAKG5C8Vjze+9JLvEUAspNNp+B8Sek0Q4p/iTJ+
tccBveM0NYHodkCC6YFWclvgoRcj3vB0htI1v9m6UmqL6QwlkOm/TyRQZXEEC6x0uIQ2Br2w5aLu
YwBi0lGL3OoOf5AkNRChwvHGuXe1yW32BQAiYfk2O0Tp1AmtQVT2f/9VgP9y84NCFl5HSzTyCwpy
Cr+t339Qfq/zNrbM6CEbW5RZ1W3jLOo0Tw62br2AEQu1TyRD6A9sPGXhLgaU7CbrJkp14GI5bJWz
uNt7aWSXoGiwgLhna3V8AWaDcx9ngJQIWL72JQomNa0HyqZS0lCgz/ViBghgeBKN/R9yMyiDXYYo
3YJkYxSX3mLQUawH/sxyNxtWgpvHwDQB8q3uASKLYlGkxrJnaMEE/3T+KQxjXBUeILD6Hm0eOoDL
UXMSI4LU15/6If3um9WKymA6VRDTSy5Wdjhoa5qSgmTg3NHWU80LWFJBY2WgCWT6DnZV9O5D5nYt
6odZdrNOWIGvg+yygttLYHyXSGADKaMsAL7bukGJQkGvO10NRQd4RCUjk8iwyxU1xZKMfCcsjaZh
7yv4VHo4L0GOnVr7ylECx2VRqcWDGi8tDXxJdQzs28o9m+mobywfRRKdWeT3eRzwe60ecwy9v7Pq
8jvJaSB5JIrhLqt0kAcBInbhBXl8ZMz/ESFfuGg0kewsFTeX6Dg/F0Wkn70iNlFROm5u5DQNQD26
8rRKrsiBBtAjvvuHBluXtR7c6Z0H5GYnjhduGwXjooyA4ZKjYGQTeUAszN0cUzUA7BnqWqknKV1e
qSpVCNrErrshYZcgfVJ0AegBsDt+rEukq1q77nHUAcmu9GR2lsAmk3U6ItPYMHtV+2UMhgk1By8O
4FdDeSHfrgcjezmM2qJUXLtZZlT/0fZw26CIvn1DB5KX6QP93DG8WyBIAMvg9JVz+2IPA9j/QBDt
WcdKkcoCUKpeGSwCwrnQrKeiMuy7zkHGmrQkk1a4waEqPfSoSoRz0ss96yvQH6h3BBWtNaYJ5HSg
nFFF21zbhpdUuBgBqL8y0tExo8XQqeeoRHiRaWG+KRP0MjMV8iOZxCZNAGgbQUYPxA3A18YVDWk4
/tLMQrJBVIwfkIEFYp2WXChXHmsaDppleqGTV4gZ6SjDrjnRvYFaskmnZrVl2VvPRQGGljo+nlGK
eqquzLMDoox15Vg94FJdA+BGcfNPYZfHEZCBCC8kFzuM5U836F9BHeV/DnRE/ZsybR8RyUg3Yy+0
I86dyX+As912sKi/pQOQLiBaqP9cVzVOX21uwnooGwA4yIfcabF7WUQ9kGN7CSBUL2lPlp25ex76
1a7KwemCEMEIvB+effJtxbXm1+I7NptLwJxVIcom80PRxyhoQmXmwqh65ylkDEUGg/4V6ARoB/cS
ue4AZ/Reakjlgvj5gHcjzSN8K4CeMpUiYqPhHKd6xAylh+sQvaKl1vn/FDFIL9Ks+BK2pr7OkiY4
+IZWX6SPsj/goPYrAdqgVR/nSbeoIqAHeuXYHwHDOIm42myZ7qf/eKUx9q+mXYuhEYY5FqAEAXlG
DehX/44csCwit7zwFYzp3QJYfhLMIi8UOjOqq8kvDQXOMEnRlYCGeJwMKyCNkU+fgvnVBWg7WjeL
S8PxYzdiXiwrA/BYeMMnW1720VPTODlpaQY0zOgJsclri7SWkwUpyawzh2zFHSOe1qA7FByYPu2G
cHh6OXh3IkBZw8ajXiC6jMoQSOwm33Pu9tXC83p3KbVQ3w8ysHbgtPKA72S02RLcucnSlkO1a2gu
tTMoo+qHzO/QRWgX5soFQiJe0CiF6kQA5ArE1damqtaLAbmxZKGdHUib1fbjoMVsnSeVvcxl5D25
hQ9a4KhAUyVn7pMoQ773W7DtkrZzY+BNtSfSkcQvkFETRdQdOqvxnrwY9zPQsrXkDdjohkRs0FZZ
HlrEbw5aVdbZYpqDi+Xfl6Sq0Al1oKshtqtsQfPpslOr+LQKXdKqqRegg7IefJzoNL7Ty1Ff1EZh
XUo1DKneoYvABCmvbypqMPPCOZhXSgvdsVlRHEWc+XsbnEf7IotBzVYM2D+bIFhi4P/AESPvX5Av
ZGgFLdq3rmqfRR/5PzyXL9MGANSusMIta4HC64Q18thAhajrsD7qFcgp1AxIP8hEu0ZFovDDyvRF
fTTheCP6cLSMxjyW49CcGarJQKlY8iN22MlpsJi/qgHF95m16cmpDed76miPSQMWq9m0VKZ51vk4
ywbyc2jGeGtm7vdKnShyLz2bxnhBWqU+OQrB1bC5s62y5h+azfK6yBu5Etqic8Z4MtVH0fXIvMCV
7Kys/9nnfrUF5gwU0h7A4SNbwJQh/Qi8MMs/O6KL0RfrJyuk1OXXpgT5JxgX3nASMFCp5yDAwXn8
6CdjjmxcDjqaqPqs5ShQy9BWuvMKQF5ZTeO/FoJtyWBeW6YOPpiw/mNt1CDjdZ/F+WYE9tKmSYBp
KC2e3bdAMDziJNkiXqmxrw6QPpiVfeUgU1iNSeffedzx79MUZF2tHsTnPBiGdWWjfp+PwkD/Gwa6
IhkNciht8Fb8wabP0nY/Vt09cPyMta4YjzOQgJ/Lzn7o6tB5IlHdsIdK8vhMsBk6y4x1A96wNU1L
J4/QD+HibARMjUJ046FzgrNXx8AixOZwCVB+A+2loV+siKoJIXx2dGM5TmrOARgwTUnNMrN1NsqR
NCSb1NMaXY4ILsAMEd8tkJDCZ3uzfQAky4Y1J19HXQZ4zPxV2rLui2DFtq60+LsWdHxhF337lACS
fhvr0bjDtqN9bD2OI5My+X01vdaaE4DExmOYpsEqbG35pfbFFh2cHTCVI7HNZL0bsdBX1HkPS4T+
ApS0JgPYdQyBStYe9OIoUEWPV/8pFqCwGLndb/3RODqNz0612TTHwdTPJW+wLZbVyE4AiNyhq6l4
SDw9f2hGHt5bnC1doLVOosTM6wsOq6THMQ/Ps7bbJdxGaCwqmX0n/FyhluOKBg0HkWUfRslqQNHS
lYKmtu9+M6IYLUdu455S4MGtkhwovQzxq5OpBnAtI7FE89NoJC6g3mFJqtmIHIN04KsWTG7vPmRo
5zlgDZvXwQapkwVeucQugEuTOd59lHn2Hmyt+VYbdOsp1tDmGjq58z2TQLFWtuAqvLaNHdBItmiL
yqPigHLF/kTDFIbHAQsYf2aPQiRoSUZaYr+MSCtzJzwMHZ98Y/QpoHWYaDNJE/Ri0thxdbD0ztja
2CSBJcktDwHKX8YlXWaaJtiaVDToqVZmi8nUEu/2s/rKfLIMNb9cA+tSwVH3zQQ1qPMkX7h21hwI
eRC0ZskldvQlzWiosjrfeiVCkG01xEt8+wDXF8XOvVHjvZoB+AYdVNh8ovS9OXppDvjRrEHtPE+/
mEhr90EBRCUXYZAsr18SAGqZTHPeLJz1VkHUFXcgdTCfjKYEIA7kDEVIy6xou2MDbuxH4BF+s5Vc
F1q+ROu9cwo8FDsXvUrti9556zqwJ0Yjz+/7xEvuOZ6wKNN2H0Ve7IFYG6BLJxR7fTDuEmCbHgMl
cgsdtIsfU7oiGfoJHZ/XkxV5kz0Ns1XpDCiS16sdyYHmZN4pIFlfs/plAsiqr4Emd2XVFq9x6wzI
o/TBFl3dwyc3Cg4xr7ZdaG4dMJHwb8lrUILHrM2dpMdbJ1qnEttXENPagC722jej2PS+nf1jgMYB
tDtWsscujn8C28PeqAv+j+NFT1pTnty0+4ZqX3yQhlmPfVeAk72XX2QV2Y+AQbMfwwFHtkG00aYS
2gqVoIB+N7RIAyOnFUxDGPkQ0jzSgNbOkRBHAOiX+tYwJnO0nVfbzCq/JZEzot4RXS0eVRjlKZAr
Y7SzY4+s6pPKfMixZwa4E+JAoECFdVu4v6xHyY2txkJ3UYgIhM3mvX2mqn18CH+ZYsuymsv5p06A
Vu/+paF+AOoMqIIB3PRJdU++LjES36yViyBkiL2jj0BI7NHIchLisQ8G8q739wH41x3pZt90LXYX
dj+MF1kx+8BzzVyDqiT8gqfihmpKySJwbXS4BMURzYnNo5BIlaE0ItyDraN+1O1Ge0C7DjgEdIXq
1LU7XnbxkpR/chiUQ8KWeEXopx5hCe70DThX3OY4jiYSe76ZoEkDU1LQgE7AdprOCjCNNEeWOTE2
IK6J3fivVUgxTzvPMRskX6BmNmi2Wezv5vVmO3IDgcW6k2CWqGz9Aiwf0ODRXx4ZkwhQyaG5ovI0
z0W9sD7imVKh73jtpEmy8wFF8moH6eeoiOSFaTx+Dr1uEzDffeVWqiMqCb5pV1l5pY3YFTC396RF
MvYuiMBmWY2h8aCB29aqTf0Tsz0g0vyenwEC0HfGFFuPQjSjfMxVHifPAdaxISmleDqr/B65PeCM
huCJG225BdNZ0iKjg3zPOIL5a+NHxbuJp9JBpunIXVKOd+Gg+oldE2iGKMCIVJ9xNFqAMEX8DGdK
VHmv+i5q8S7kQGCIvPYrCLTElrQoxEMHXCfegAn37jstN2nJoy28e02YydZq++7AYiPco4hnSTMa
gMjXH+gq4U43Xf1JFiktmYw4u/BFjWfQihlNtyBhgV89X4QxqAmA4KGu08IF/XTl7BLpjkfgkelH
j0WfHCO0tjSb5YZS3siq0EFrI8o40BQPLRlLq32/upE5Q9Uv0KlprG8U8z3mBYpUS5ZgFbBXZHxz
86ER9R16MjfosAefepslbwjhlOgEG0Fo2+r6Y8f8F6Qb0rehdEBXb0v3wEPDuohsRCOxm+1BxPYV
eNpthG3p+1QQ1EOlgCDA0TGZWGXXofBd4UiAaO3vMsKFIEiINAM6jYajO5CZu3qdFlkz/U4GQMrj
lIZ/Jz2KD1MVZ8PBVFSL7tkFls4d/ZxoIFdASr27kizQLB3AxAp+D04FQEK2KfhTlgUOpesENTtb
oaoDRquP8ZC1vLOHsrRPbf25UmJPQ5Q5Nh174VSx+To70RTRuRsn+Bl+yQ5XcS2P5VG8l6X1vRco
VJjCYhTsuomFIcyIEii/6Vc3itl4ctZUGR8F1qaYmeWLdcMTYLPb6LUWVmrviq62n3PGio3f5Dpq
Wmz72YwBOIB0Myib1VTEkXlyQw9MErAFQyd7rLIAsU/MJoPBXgc87h6mxTo9QtsB/jlo+v/jVq25
DL2GTYFair5OYVwK3oJWq0h9a38l+gjqmlpZryRrkhV5zQMZ2yn2m2hKuJvlgG1HFJjmsUimhWct
XZHrNx6hsEPkvEVgHpxSCxOYVedwLPyjW8V4UtvmuQVnqrmgS7S39cuuCNs12U0uaer5Rw1gBCQj
OxpAC2qdHST0limv2/WNQlag2fq4B9kGoPE439yHFGHTvIVGk5wRF3YXtbD74/RlNX4Gehp/0soo
AemlH05f2kr3evCXmO6arPAy+ZNTiJjtvgi7H1WPnWxch/KZDZZ1AuL8K6ps5DOqA+Wzay5as0qm
SdXVX1tuZqpwUD5j816sEsRgtjQ1EBTb0VqTFmWdtBbNaEGslSVW8kz34qn8Kr0K9eOGvw1GUdoH
ho8NorvuMKEp2KsMHYnPrWvhQRF19V40bfrStVG4ZtqYbcH5lb5Iq3I2to2e1SxiyQtA5bSd7MCK
RlPda+UdKk2GBU21yBXnNm9fyRV8b/IBUcUNzbwQrb79huzoRgjKbnpRFQA4ioGvC0YxqwX9bKOz
h8gr2EPiaiD0LtIz8KzYA8mDNo8OaIDNFA/FuxkeBvoW9O7FkmSpXXSnfAwOxVAA0xMZxLVQOyRd
7YsGFG8BGQF8G0rUNuj/RHnAJ9LRQE5eXLhrmuI7Xj9GgHeKU887DW3nn2JA/SEem3jFuJQ5w5ne
CeMlwQvTFJ8kup56abysuWG8BAk7/+/QLOLZv2cbXc8CRZMBIEULEK/AWb6JcFdpYzsZIMk/AX9s
WFvIb+L1336urLjfFXlfbcBYM7wJnP1d020/Bxog1m1WVptET8c3gHIv2g/7Wf67fanWAfj38Nbg
/X1jT+t/3JfW9y3z3V6t7wo3XSFR2u8LXuXHCMV6SNOFxWcBHNhVlykuZbSuf+5tAVo7L3vm4Me9
r3ygHJI8YKAWSHgKVBHlBVK+f9zOKC8S1FFPUQMKBCU2kY7bWQO+uDTVbM1d9J3wcUws2leE+Mk5
igakbMK+wvMCtwRCVbVCq6+OenvmHbDx0sDDgqEUhXOX1shtf4g0vcLjjubdkL5FXYJWW6W9Uhj4
Q6xH1ohlm5rvS6F+gC1BJY/CPV3HZtUexW6UJn+1dURqKhBQnBGMy19x2MUJaOxfUP7oXCQTjyQ2
ZFKDdDc3kXEZ8leOLrB1DFpZlP5gDYR/u0XIo/RE2ipNV6n1Pa0ku7uqiZhqJBauBj44RjWEqAZX
k6kmAgyV5spaxOjKPLtUP/gnB6HqCcvK+pnXstEWeCECua/Tm3WM5l2k40wcx4rAMoCmHLsXlMO6
2KgH4cmomj2JktaDHVIywK/jDNgyajq0BVqVKx0H7iHC1G/cC1nT+kI6zXqWzfeg5ckuDProFMty
P4vIQd0nHjt2nj7edB8AykyfhYxdtx2WAF8/JwhCZcKvjiFS0cdcXbVoCWxAYoB55gwowkZLTryL
YDjbzC4km4w/lmmjFOXEupgcrtab7XLkmg6eBGt7VIzeEli76EtBz93CAXjLXahbKQCKx1Dc0ZBb
w/uVlByaq7mymczJk8wBBSXu+lzfAHLH2t3IyWLEEWT1v59HjAiiZ8BpC/Cu4EJC0tS0PRAMe7cg
17EdNYbf98FLrQOQqVp6RfIV9JwutvXIAFBmIB40fS2AHLGaUwO+YP4BdFGfZhFdCeOHj28QSkB+
JRFQo4fyOFrR9hHKes/NJmPdbq0izVeUh0Xls3eJfX/ljOBuXcYOcBJQBSjvkOGyn/5kjGKilUXG
mV9dG+f53mqRikcAEekLBfBBQ1wa6QHvzHcZlSVUFjK/YAUAi4sqfriR0ZQU5Et2tNSfZLMv3aMr
onJto0xr1aIHHtALKDlXccqCApeJilbSHEUlOQjUFfqRUo8DyIZWvV9PLlfWmdWhK5bMfSQ/14im
IfsZqYV+vwOtPTne3GFagoRANXj3wzJLcpGB/vZ/nH1Zk5w40/UvIgIQ6y21b129eZsbwh6PxS7E
Dr/+O0raTbnsZ+aN70YhpVIpqrsKUC7nmGH7jSWa5a6boj43XQSvvSooWPKkxeRoWyCYj3OlQWaK
6K3ooB3kvMIZkeW6tlrBd4mD/Ez8qGNvpwzmpTSPNtkHTiffLXZog6wCRXRco7wOdYaZ9HEoY230
Qo3Q5RlZ2dUDjUjD1Kw3DWk50Qsw/O818rZ++Y/fi6moE24Q2vGDAew9gBRBEoD3IGDF3eXfRU6o
13jnbT4aHape+y71TjgafQLWId9FGTCQQxP+im+jMTg7HiP1qgY1M8qyqk1s6dELwlrpg9sNFxqB
twZX3mQCAP72sCeZpzSAljRrGKBie3F9fEtcZG3sQySFnd5+quNqyBLvIZTujxo+z0+N1TAwHiGj
l4Yo7KgB6t3KA07wgBRJe0BjpcbVSD37owTdiJI6ZuM9jKYxW0iRd7h3XWQM0yRZ8KZcHrISL8Y1
gHbm9PIuRMWNTHLQz1L2OY1zo3NX5N1uTZWw3nKGDAPEUmpVVZ3E2SlnWv+JxRLR3Kh1DyxJ3Cfg
571p5AawJZkZP7FaB/0bDqrWOLGDWcofZpkk9abM63XJ8cqvhcpraI8R6Od8hcKsjseDasoCLLNl
0tyvMPN++/ZXmxpf7rTC0K6dr5VnPc0PRFBLDckbeKTgfwZPG8nGUmpX6oVgoTQTwc+L3EO5/LEo
ms+60mq7zlx5SZ4Dr1Jmu85OQIltuvKZpal81lO7QY2Vbh9Qmi6fZTwGZigMcG1r+SPA1Vw4p5N2
FxYGqBFyWTziVwonrBOBUgsai7xJBzfgTLY7UstaxTYa2c6mARrGOqlNvC2LMjsXTVQgdus7nys8
SDvQfX4f4WMNxqmJXxFenHaNpc4GceI/AZEe1RRKJfWTFQ+d+itZM/PavzjmmJ1xmyw2hbJWwlqK
k+d3Vvu4nYoofs1sDQ7/XH43WP1XpxXZdZgm42OMr0gOYsAXUTP+OhnWSrS58ZH74PAYNhOcp2sQ
heIbqJpeNUWvHKQx7oc0GgrvQZu8N43UTEEDydtsP88CmYsFnKMgoYwRXScDNBNr0Stqx70jPYdM
FNbpA0JAy1OpjDuk1KUVQxTC4VoApyvwRW3k7hlxqsaaLc5jHp7n4bsZMJi6l1kWZpUXtI7NdovZ
qghRouJoOxOhkSceAiUM5d361zgttq7GtX+mKHkqOjl+rvsE9LNdw6+Nz6ZDE6a+ul3eL8rFEP7j
RNlTA4rAQ1k5hrNLxuJHXbLqQKEa3uHIBprCJSozuHi1G2rcVOIWdS/gYuj0IEUGKL6Q2dYvMuuK
f5B1rYsiO4XW9IDXYOsqa4fN8gFBPlAQ82a1TNAszkmoHs5C7cYITTSNvR/xfntejKN63z6jUHJL
CouhXsLbpHWDGSy6pGII8HU6xeBu7iZCo3kGjfqEn97Py8Sda3iwva93tvUIt68kBnQmLxvEC2g6
qsCqhBd1BSX4cz19/El6/1Ssyg53cj3Zo04yuS7iUouzo1HnHxcRWZCZ02+46/k3fyia6Byg4ndg
6NgtK+YP6YHBMevlZfmMCMGaJ5EAI1L9TxY5q7gO4CWe3RgnG3DoZiuQ2E33/4Up109emRunxUiO
7M4LMObWy18KcYMETKleugKaqnnxQv+r3qZ8n1eRBfRrJYt6A93qMyBq+gtJ+qg2L7OGXQHSFMik
n0mG2loTRwYvH9dTqYu1aXfxel5PC2n+f260mAg/0GYkmK+BLkQ1tCFSpD8vBoey7depH+G255fp
RYIBpQ8K42Pkq8wsJWLAeol3oPfIDqXTXFKU7TXrJObpJQdFZQ/ojLDagAvJD26maJ4aF7/zoEpt
fWPj+Pu2cpnuXH4CMNZwmHc2rAbHOppmRg4icwbOOLVXFvor1I394/ig3KKbPj0IpsHbGCgnA58j
ngNFJ8QJSTjVJI+lLL8kqdaAY0a8Nbo9PRZe2aAO86d86FgKKEgXb26kpiYyX2PXHEEHJek50MdG
1YQlMpL8GIX7ywTtJOzqy7IJLVA7tXzCTu+bc98HUK/aiazRRFSBzDgSOGPhXRYxUTE9Z7E/PgNz
YdiwkCPlHwxns4xHw8Ef7P6BNApnnI4gdcgDGlIzcDvH61Er97TKM8P+qQTavLJIDerX+Q7o/3y9
yKzO/GS0sTiTSKuA/5mL9JVGdEFlDD+cB/ip7bIo8YpgLABmQKLOthVteAFgALUVreol4JD8IsqP
JEtDl18Hs98tNpbPuHxutxsPcdbdfsZcA0rPsiq09XzFfEPuaZWG3Lcn3LSXjUsD9D1aGkU3n3FI
9JvPaEaWeZbdASkc0m1Plfjbdl8cEyXWoYrCAsLBrpDMjDRyGjteFkIJwyodpnidi1cDefwnpH4j
jjtrk2ILe3uT1aAItY3ptUaB31h15WMUtd1Lg98ZfMDAyaGh70z6NdPifQ64zZfQjboXPA1RrMDs
8khDP3LtQ9Y4VoAiW79c6bm7Mcq0fNQ4zOlICgE0qAmPulpL5rwy3dMk7UDm2u7tguoeJUwUHeEO
4oRulPEdxUlmYO34XdiDjjbagE3qTWmOxqStLQMxg6sZHfg4jYfes6IdFam4Re8fGr3ZL/UtJL8r
bSE1DyBtd/LsvUqGVkk4/A54r7xRQwYJcj5pGW2RtqiaBjRYD3d63AaF5yVHSkMWiT7tLafsVjTs
Cs94xheSTsUkgWODBSGynI9wgeIs7Lu/6cfFM6lSE1tgRURFy5/1Q4kUbujTuXq2HyHjkq7Hc6Lk
7CXJc5tY4dGWmWGvHKsEKBzAZ13gYdz0Uc8dHqnplXJqt2Mg43Za3yr93i8iFJPQstu5xdi8UaS7
2DShFifOb3gMAmbQBZWZoUvzZKfAMTDryJwb/b1HMpolvbsh84UEjZoBbDG14k96NPHve4BZ5nmU
abOjbWsQYEmwLsHe/+EySK+sAQicleZh+Rh/2vFPMtqi0QGz0CTH/8OHWFSqEiS2wfyREzbtM18c
/ucOtIwazsXW1Bt5mBRVj6GaWtHvcHXQRXU1qKPZuCcRTd6p0UQ9KjKeZW0MQr0dgINf59l3c4sV
6tEWi8piPkz8Jigq8K3Os2T+3xeTLUsHuoWeX5crubvaZQvqWUCOQ3pa7W1jI9rZjReC7hkxCAAm
y5NplN9vYhBmB6hasBttFxlr+A4EzdqfFgmZayvNTtwgc8rhUqjGsrX+Iho4vg0LmV5qBCBYZP70
k9WvmVXve3P6AHz25DHRRfIIap8y7+UTvI7yKfUL/TEGpI0akLgc++xJnqp3FZI2/coXzH8kPVZO
cmt3eDZZSGzctJE1BZSRTk2qbnHclEW9/tO0pOpAyml3E5ZsUcOAUJsTe1uvzodPU1QfDFcY35pk
DFEBM3nXaUy0Ux0Je93URfmtAU+1Uuh1OKYL32uQYMyqK1AMALCg2fq30Sl3wpD55xLPS7Ao2c1h
yMP8BUCOP2hlnObfMjO0XzzElw60d6FZPe3tMPbb3sUQg1c2M5e9wRv1tjcC29W19vC2bTR1fHVd
gCrxCrHZUrKvmjSAllA13TVDFcvRMgogcdeFeHV6Mw14CmRcozdnXWBMM/jG4zddzbUrJMyFz0QT
Enagspri1N3TMAO+9VrwGqjZU4Nwk5pdhmMdxTfKy1okTXQPzaCFSJgRArU3Bf9r0AGTD9pzeK+d
7KE2Mi8gOYPvN6gLvXoA2WH31Gn531Lp43aO3HwEYU849+cfQBgApwTk0m+8TZdE9j6zNPEl7wDU
AbGFvOldajkD8vIBGQq+CblKJst+8IEyvrYEjlhe3NoPddEXDNWLSXURKHyZhzSTKW1U2SEbXNM1
FBYrRZpBdR3C1L5xJIOkN8+GFkimQoMZO2TwlB5SIVxvD9/S19lWVSBaODpgt2vM6eBwHPuG0uCn
EuTScLm0YH59NprY3nd16Qc0pAasAGHQ8dTc+7q01nnimuvGj8xD3UXjiv4xAkGyA3jWxxXVwS9D
+j/RsOFgMlyUhxBR8GVIs4symaLZSm30f1hb82zdd5H1ZAqwj/a2l+zgUqo/d2B+zJE69xVJpSmo
vQf9PEUC7iOEaAKa0Ozykzs4/stgZ9ahBHvExsyE+1c8Au0DC0XP4k2Y9WBQ9Yv8ORnYRsT8ATwi
41+6jWx9fawZOKLM9MktaqR2KBh3AXJEVFLEbxNm1r1NNJwX8wqPwwvFgLaGHEJWsgiBTJ0hUzNE
soTqUWM2FWpiGlGvlolMl7/pzcrp8COWhj9bIrU/2Zx1/VPsD9GZtMJaoGyY5EsD5gJth6S4Vyv2
GySDoHrDQrW9C6TJHq7p0NgXDfALAj1t/Wssxnxj96hzrGLbv1KT4od+nTT21E+le1zkdSiNU6d3
ZxLRcuplhY5vl9GZQQxvQlP1uLG5oFAPtCgSB9Mp/HRltxcJ7h14QZPiGWi0yFA3ARw+D5XMQWXR
2kkmf7PIerwFur1sz3baFc92mcdXQHJtFwWuxQCFTrp21WfSPrR2xVcoKRxOuPoQCRyJ+aVxIuT2
cuTr18JsHx1FYK8PhvElLo0c9aBNckoMo/xYhNqa5PpkJbsxKotdqdZXOICjyK3/mINn85h1DORG
Su4Cfw715ci9Q5jVulYSpNMiQQEWq5AWkE3gqBP5KK5GW/gnbrh8AzcM+8tGIrY5Vvnf/38ahrLB
frHRDE+NHJs5tTy1K8AuZChsiuaEc4tPX1CtbW91lX6ue9mP/4gTOL+Sx1qejjM9c3VwyTDw+eoU
RripwCpzi4GHw05f2pptc8AirMyhGD46Gre2USairW3ow0dRl8M6RMxnT7Mg5HSDKjPwcqpmw1B+
FmAhudKkmMx1OPL+RUx9+OrkPJjFfY1je1I+0pIJj9NzoQ2oYEDW5bOHc8/KVsVYqbTgaR6MIxVe
USMtCeLg0k6RaYoKLt+KTYDpTrMGLXKB37DScKfZj9wfkG1UonzBiCNkK+HlgJrWAFDekBfjdpmg
Aw8c5aJeL9MVvTDQmn7i+WbiONbofipPDW/lqVMNDUu/RDlkN9qPFjPK3aJCvUWPlpGsb514r43m
cdG9U6vIJk17I3vEg+TN8KL3tq26DMuVW89t3T34vgA4s2xE15zqTrwtTdTQpwjJXSMDz0IEoMTW
0eM22USa+AchzAS3XqgsetMALHYLDNZmFrqrptfDDYoOKhwFNSM/jwg2TG1vbyWoCs7UWJH3jIOP
CmxxexX7hXfE2dk7ar6t71haAAWg1SzkuwEUFh6nPERkHzo9ocuStDAQCAruFUaOErs9SWnBAO96
3eXOS8Xq+JLoydcC6EWvlrSyVx9pQoPOy2cSiRY/MWZ5+bEDFukrlx6y4YDkz3ovejRUg/L/Bq7j
qln1wxA9UsP7In7UYu9JTDHqIzOj8FBV0EVH16q+3KkBEURDLLa9/vvPkd3zO3lgPEfOjeP7isf5
94LIKS5NOwZi4IdJRv56Gl12iHiIePvPeg1DGG+VG3P5RoHQk9KYCzIWParh4GoW8FunuVDjrq6j
cyU7KH6bqRM9gOPaCPAgZOFGPVYoTj7ASDeKn2O1mCBFmiWZxDvphiVw5t9NzLYWC/cfQNmnJaQC
cME3C3/aiVSWTWhZQ7QBHHhTozCfumYMATLLLn6im0/gGDefGDDzDgaKbIKyrV9j6ahklBTUKDYI
LpBBKJDAdKWRMPz2jAqMF5Tmgd+ijWxE4+wsXy8LMmyHsmMW7mkFTfwPI6QgK83bAw2p34GKqdsN
NR74tkI7NBUqIjWSZ94JiFU791c5qaGqGYWOIK5Z9ONQptcCmW3BlFjVfpmgBcieLNaRVbrrxRxN
LPuzEonHiSXKLU2QnmvgoKwuogNkhoV6LoXsmAOALlObk96y0bI50mBjDbhdqHyiPRcd6jnW1O2A
8N0iWQufGbnzyXECuuQO5fE1jiq8NY+9EG4ezLhLagxiBPNIw8GwR/8E/GLzOHhTcUB+SNAAIgPZ
TdSS0qJuwGu7ikaU+42jDE840tq7SjceaZQDaxLYxGoiLvCiEVCXGiRnsD2KKw83EwkwLE+LSlJE
4YlkKS3u49A8jCgR6JXBRS8LOdyWNL5fkrS9dUwA3EFLZjOzotoq63GTeVv4vnXVm+7Jvdmj4MWI
o5bJh3Vcj8D3TRMk3ncjnE4DKziw4lD/TQ3CGcJH8tnYH8ZkOkRa0yUvyDdvA95EfNulGVL7SZOq
yZHKCDBjZNKxwWHlw4AiXc/T+GliKD1wMyQTI3Sg1UHpesVZY6j9WlN3lhpa91C3Trl3qqlAMLLD
ke2mi4NBswVk9i9GKmWJlMgQ9RYZCJcfGBJD9zeixazFOAdG5fu10eLckY/e5PCDH6FuJtBqUMgV
sY6nv326EcWKKC7EYfmCOGO+zXhpBMXAzXFNK6jpTScLRpllO1I0cJ7c8AbVRG7VMhQPpOycAOZr
7qHA8TmEG32/iNIQpGbrsiias/S+gLx+o2uph1Ji233qR2Sk5kaWBzScpt6DZwQ8zOPkF2uSUeP3
zrAK4eHeLTKvqP+SaVSd4J9FwfiIs43ujfUjaTgZ6spKuLUX/bax4TybEEVaZHbfmMDvLK31ck2d
VaarKo34nvS406fnkFtniYqbUz5p7T5xvD2NhBLZw8BK4BakLWKBeHWlGWoYzVB3dBKrRGQT+qTk
CQbODuCMb2jhMrEM703QmJqbbfGtaPYKaf9mL7csov+ArzKsO2gCzzBtwDu4HvM93wXszl3+DIJB
SN03pfnSotplA/zHx64bw+9AJdzHkgNSo5uAxIyUtBh8mAdu4oUkGNoHxKBEHKSyWAMeIvzhJPoh
9yrze1mYT6jS7r+xqvtmWGb5gFqDf0TfFA86SnSAyAQYk9rs+E6EyNnz1JEJDANwmIflFPhSyoOu
5+KZJtphFyFN72kewAFyNBFECpZFjgdYsbjMxDZF/U5gtyXbp60ZPlWW/JrZXnkyUSeVrBBP5Xjn
eJrnTKc+J9r4bOAegFrnGCWtWGJ0er8TIm9XpTO5yQqxE23VhY25bWwZPgGdV3uSufjquJk89VVV
bPW+rNaxWvu7feB1P897wxv2ZtcxX6Q5uY+0ZDFPu9Me6qqL3osRS3UMgBcVYWLj3SW0FYy3w1CZ
p1sd0vzc6INorXpdx024iwwBKAk+FtuKAUefhmk2tPveAxbKKI34A5JJUGAcOibQKaHMWwC36ZMG
xjc1GrLuSR+Bb6XmqPEeGkAzvVI/lC+NJfJjO5R4+eqHHUoUrWOjGlsKVKROGcqS7Qr/zDbHvZ9m
RDWFbAUkb8ynfVfpe5qDfw0ZO8gb8oDWBANzN526ryAu9DezvVnz527LupstgRoVFwBdVduT2G1l
9l+/DPM3ZDcTmWWGYxsM0CdIL1McpTdHxqlC8WA/yf7FdT64ceYm69BUzwnQqAZl6sVnauDaAZrC
fddBKtgZsSNxGv1HiwYD0kOAn/2HdYyXL6MANGmjtcls9Y9681ZWInGGhO0VKZHx3gHC9XqeNzWU
PcFlgXTw1Bk+wg0e7nsDbh9Kk9RavTo39nilzEnKkvR/imZEMxrWXn8l4ChSIxHgEa5kgkS/2iFV
z5ezabsSoJie8ZsAgvvQpPgNg7nIOwKh8BuNnKken5K4iA5y1EAoXiUoZRnstN75cQNvFK0QgzhU
dY/it1S3AAtj2EhS0/IXxwLgwU4g7tYmKGUcavDJgVgm42tgd2jAIo3Ch0Srx4PuJHhEe1y/RqzS
r5Iha62IOJ9ly4Qwh3xVsqzbkiyOxwFf61G9ueEZkY35bbPIRJN95R3eMBbRorvIUMCSnmvgfdVB
a+KGijKtdrsoojgiP/37+Qo+11+zInFX9wFt5+BLa9mW9dtdPUUEFG8KsnwpCeEXL5enaKytM84O
1pl6KDm/HdIEWNe/ti2qhOeR0o2TCYCAy1qhoXoTXqwb0Z25BLXKQEownHyj9w6yupQZnXeAQuXC
wst3Fl4iWXxuas1+bTXTf7bjPtCBifiKV2j7FfTQWyeuxROJfAv+t9iQw5mGIBR1VxXYLfc0BPRn
s0V2cb+ptcp51YvBOnAJVyJZ6mwWb5tQH7R845oxgtcSKNOxaqhHDVwK1hFEpfaxGhXANHWXGeqR
jBSXdWQGN8asCBYTy7o7M6hIlhtgdcez/cWWSRZondG4qInKh/riq3h8VgCvdcC71DwaPX3tRK25
pWHTp/kDk+WVRpyyA6wmAcBrNJwylQ/Q4JYOYmTgOtCsX0oktjpwzCumFqNjX+sc0IvDqCG1yONd
Nq7TT2aByh9SoKbkhXnByzgykIxe7K1a+0zysamwSKfW6guxjgs8s5Z11KN11AP873/dm39z5+Ge
DMeGaQEjw7atOSv45t6cpC1K5R1Wv4z25AZOgoS7pizDS9Fn06nowGIe6siTfJdTjxp9MHFC9uxi
t8gWPb+M2p2uIbK9zJLhZehG+mbKs+p0J6cdJ3i2VMgdtx2192KYeqHZTgjYmvPksn652BL4WUHq
jP9ydQNgRG4+8bKWtlBX55RtdVr2Xy6ii6dyrdnt29XR0uUqkP49nabBWJNokBrebfDGl0X+1wO4
ENyvLuKiG/DkSRxe3fSlE923CYhQX/Ush9vM0VyAJ1rx2bMASeNOdbd23GrYuC5vhi2Y1a012H+Q
4GUJEf/tT6hX15Cy1dNz0TfH+DxrSvWIbMtoIzl3D45uGdknkmlx3QeA26w3bu/L+O8xRvWMC+bk
AIQklfYEKLRqo4+lg0ONLfc1r74NqkqnFlP+0KqGhiO4WQ54K3paRCRvBj9/QN6ne6xre08iIBsD
V4G6fuYXZyPsVjS6M1nXOGjxekNzi9lFi/efIuBHomjOtbZFVfVbXlvjxZfteAnxY7rEpQb8lE5m
WykA57ijmYE3/+iDPe1CrZcjgIdyeKdTc7x6DWhhSSVr4gnMzmUxrLN23Gg9mNuRnV7+1LYQswX1
1wXp3hVqBMzC3fzXo+aOqt0z8EMETrlr6Tg/4HFzV0EHYFLw9gFM6KVMrPaMbHaQALD64ONcgOOV
6M8OoL7bgMZuUqArLFTxRhaoKhcl6uE/059nHU+tnJczZ4+7aX2g0SJf1s4bkNUmxNn/flcyu6hT
7/06yx7UM9wGF17keT9cEfqvmW6M29yW0xG4qN4DQwbyGrV24V91hiISBVuVQNXSB2D+S2/c4gjx
pqprAi8hLA3/MvIKkJ258x0+qNjOdZW54K4XFt+0C5NHfzOz8k4/eYALO7FmzQXcMOuQYvCm2RG7
76IVav7DWxpTBwyejVYkJWBfUMRAjW1GF4GCgQcaOfbUgXPEEbNGpMofpKad7zSEFgqFwQtMuT/M
0g5IQUsFSvR/s05rhQXOEzz5U5BSf7BQlZquOGoQjz7jOMlrEX929YY/pzl3N0nFpiDywcqJG8kp
m3oFkFvA5aeGhDEnBj5V8/imi7BeHK+rJlkBVEAcSX0At7DxRN25iYd65adgDKFhG/z7N5+Z7m9v
WbaPLEjTd02cog2UkP56QugzT9Rp7pcvliG8Y2gLC5x1o7FOo6aAZzY1r9S0hpjOhe9sIzzOrrOa
UWrhTuRTE7CkE+lmcJN+3dnwZ9KSMGzfFoMZoAh6t273i0GaVRvBM/bbRjxFzsf7clpEm6Eyrglo
WDnfkrbqzuRXJv8zbrfilOLBRCJqbhztRmEVNLv4qgHXDiQlGr/P3qxgU4KyKWYC7k/RNzGg3OC8
prrwnztHoRrqeY4NNieayfVR3+mRdzM7EXkTqLCcY0OMULRwltLykXihFpvpJD7wBFj7qHYRF2rG
wVf1blazDfVIS+YZvPBzlDf7e1JpSXlwcRChcanzf3pLAAlI63Z9bGeIhgEGu1HNzAihsLDVZJPE
OeJlkAM1GVlBDZhf+wIsT27oTzsq+2EZYkr9UNcXGuZeskLql/86NL54YkgcQmkvaoUQeDnmPQBn
SItsaH2tzzaSOr21MU0pMPyY/1q6IGfgWlShBHIAJEfFkG9NDQDl03OZRdUGoHPIHVcTJMvLKj07
shlRJ650aEzThh1aqzCswQgPUPzNKPHAGFoHpxaaLt9t3xmjIS1J1FZ3Vi3ainRumsoC0BQKXIAq
WR3oE5dj+CXuMnbltmZ+xK2S/iwg0rEfeFVzgFWjomrSkRag15a9RpI+IICbCDC5mvcXn7riix1m
gLovy+ZVR3klkpr69DFKNG2ru0l9hp/UPkSGlx56UEteMsREt2XV8CfWCbnOpqL5YJWtibhQWv2V
Gu5rAySaf3iDCswMme3B4IcgkW3jHz5cZXA8nGNwe52o4iNPOBJSK7iM5vqOLge/E35gyYFqQGxX
ek9tvqEBLYg7IMIhuSG5ge4qXOdvZOIwYLYNrth1YhzXVPQeWV6MIEw9rqlCvjSb22FhVu7W9ON8
14V9/RqWxdcGeVh/h4X3GSF+69UWMtwZg5fuf1Xoyy8gSGaniqiadYWshJez+MKSbzciIPyJh2EE
PbfVwnlrJ986zuGoGPUCcI7jN5pPTLxueAwYR3Q/wH3Br6WYg10UOJuB1eiu8nPyFlft5ypQy7+t
IslyK0LusnUAu/GxM1Nt2sbIsEF+OdAIgiGxijOQ2MTZAd2ZRBLxMaWJVOnQbKHrfANEHgcvGyjE
QI5OPqyLCf4iWjc1nadfqOs1QEAIdWvrWqgOjDRH/1DgTxvkwit+bHynzn90Q5mg0K2YPiQdgy+B
5fkls0sPGDCJtjVyC05F/MGDqWYgf6hquWUKV8is4PK0uzOfFNQQb4E6RPIKN6R1ZUh7ZQzI6lx3
Zb8xci4OiFwBsM10zfq0NJOiIaYh8uSmIK4zZy3ZML0p/nHNzfxNl4w4bfWjZm4fSDf7geDhJAKp
WelJz2rASjAtyk5a2IH0RQmpIVkdNZW7oq6kbjNGV88yAJXW+qAkk+0PqgAfNT82twUQjkGpBQSQ
c1OsNFE3OV6llGxWimp066HkcMA3AcI5aobm5/WeF2uHHKeI0QHW2+2ML0pk5xSgTVPozQlhNmfU
/t6vJw95A1xBQfsVO2qGGQP6zIUbl0CgvSwDridNZ0mxq5O4O3rA08K3Wng5MiyMdA1POLt4KtqC
iikXjz411lugDOhxhFy9eqh2hWDdKePtOutbb0QsEKeCuRuVLkM6AE4/8zghBZzJEcAFWl4QOkYR
IOkjAkBL1F9beL2u1NPtVA8mG+nNNPTxaHLgbyh+cA9uPdIDa48G2ER7fASyrnGcVUgbQYktKISH
82KP5BpA+dpxfFjETY5HmCz/jh2zu9ndrHDoQfnaTjoDD4wmlQGlqCdZVD5YsXikrHVKjW+j/MVI
Kucy57z3hrMp9Ah4oypHXrimeKgi+UiqtOhdn0QZc51NOLoDEDjYm76yP1efs0y8jBp/s52+2yZd
JB4LvGlbjvxmaom5Gg1QSES+NiC5DJFvanreHSdkQV3mUVmVD06FYKhSoNC2Jgpnp5W9RAHTz0X/
y5AUuX+hVXD/z4bwOuusGRI9Nm3I98Yw2AjH1W8EsEoUNoV9IQpXIoBVolL61kUbre+42eHqFO1r
oms7T2mSEln41R4b5aZlODMS6nlWpni/zZAESocFagBEn6OGTM4iwksnuaIiWtUgDdhq3eR6gSHC
/AKc4O2Cn056ZFMqvXxULBxkDymM28Zhmth4ygxtuawjFWWKDMwnlOXS7vSUqSnkH3phPfhJ2Z3c
tN3ItgAztBi7k5eZXhnYnfDB6Ihw44klYRnirQTdWUqLaKxWDgM4peeJm0VvVgzvoKM85mQryC98
NZH0Hmberre6Hgwe72Pd7FHNUsNpfk0NvCuiwtPdzcLIbs9Dbk2nsEw/ZKbdHkdVVpw3enitRoCE
9B5AZCsNoOiqoV7m4UUev2dtrlZeJhKj2vPa6M6LyLPB+Mha9yuttEYkJ8BFbDYrX/PklrYxC8UZ
UoJrt9XxBGlQxXKmXuvUPS4OiIZep6cBTdhmj+M1Tc9dS+DGZiVwg5KwbvtL2jg68NphZrFFvTvZ
aDX1NlSmY/CDIncx6cERZoFkbMMQCzl5hZ8/uq6BCwPF7d9xn26yXzUcETb7aZTRWQdDb8DM3P1e
8pcwCWuwqrBixYuE4U5UIsjJcwvMpJ77XCV2HwjBnHdVREYLpPJuGx/J84Bxb6S7ru1tMtbNt0G6
9TpsDH7x4yx+8EvhrYi15RcFG9jxF9Mxrm/VR8CmM3G3SKfPSLEHakkVfRfIJNmWTBvYpzJKv5d+
7G49G7mca+ayej0C72BFymFoAdjkfR0p0ihXyCWA3/k52y1dZTHP3HHbJ5spcUewjeXTI/Vy/h10
0eWVBtQgbReMW25VgyQBWrOq36X7PkrwKFDLp3aYHkfHrx/t58UUqRtx26MOcALi8LumF7vproBn
CwePDBwaelyESGQAc5baQLZdhfxrOJICQCN0hy4GXw9DCt/GVQgo1MC18tabfC8rg2XmbrqbjEf1
pr67k9Pwfu1idbFHstCHN9pMhbHSCveC+wtCaXgnA3GyaeirqJfgMm5QQxkYw+TufLtwgnmMSEj0
gGI2nKaV+uAy9lhHuO0rEzSiZjEzmwWT6JuZlmkOIBtAS6b7nH3owKFXKTI9U42aX0YeUqocRbvH
It38AJftrEkjtc7t6peh7rp9pDx9uD4wfaleqHx+SZWV+HGhWI8mSEaz1GjKI5gimrduGtmuFgN3
egUHY4s1uP+PsitbjlRXtl9EBLPglZonz922+4Xo3b03Yp5B6OvvUlJt3HV6n7jnRaGcRNkug0hl
rjWul9hlgcGrHjRZvLppi0OYsDD3rVPmT86o50/oc1+hLCB7IFUygNwx6UHgzp2gStxNZtrefYMi
ymfVmLLLJbJarsL+aKyYP2O/u3GBmX9PqsWDAkj3scbiUYzddY0PD1rjT1chj/96lapHeZpZjhVq
3fTyDnwr7zY6MvckDSjvBzenMqBKbDY0BjMOXm9621L2+grAS8b602vJ/DrSdpm+6kLHWM/FfE4y
BKUXJ8Azl03i7SLe7biJ4iNAgwG1HaXK4UbLnegd9f3bFACzX0CCjMdvYWvqn4y/A8jSWokiFKdh
covXMkkCHFzz9zFKqoOWRckcbkiJc6Fm9O9BWe4+Mq//QsvmY5ZunawPdxT1cRVm2tkFZZtaQG6D
BdBC+dtVSE9XwcvzxvT9A5oS3mXep0/hEKdgeffBFoRX2DWJs0FylE3pQj+QDhATD/bI/XPn/TCB
tPFAWtGn5kmtxdE6ibzexzqzLKKsD3hd6Qd37NyN5qNDJAUHVq4x46Xo+vjoesAxxN21+J4YAjeS
MHqfhD6ggDaUuz607DdUzgbkoHdjvQH5VHEEyHT/4vj5o5OE+XdQg8tV3lfVRYsMge84MO/IMGlD
HUhPt4FcBOZae0iBbYssQy3b4vvvHwMsDth3KL36GCrHfc7HcdyCo+OYZKO8Z/izPTv+2K0LlBDu
ZnHUOXDsHJAnKKvHZIh96TNnifNEmgbQgUBGq7sDiS36IvdI8YwrEqs0th/xxjhLpJoAohroOkOH
kBM44whyAzXQTOt/Tj5gsEnA/vaqxoFheqcJkElPo31Y9ORGQzvooP52x2RHvjfxGgj0AKU4+OvF
sPhpOfbsE854V8vKaNAX6JIwen/HXPOf5UKLi4b/x+PUAruBPh13J33+cbSs5nfxbvGMwelwacPj
vMWdivYAfvo6ABF9z1fAnb7Ktv2jCMsONcBlpWG3pmXM2A5a32C7pTidnUHwlWE09pqUNNhJ6xlb
H+/caZkA7jhFrzu2rV+1KNyAdWP6FjIbL5JKz37TRx705N9aSNeLCZkdFQQK4OkbcyeBw4pWHLyi
mxcj/RL0cZEC726nzJnqXaw69m2rOrSOa5wH1flPKhG29QZvjN06ViABpBt5Xd+JCPf5RILgl3Rx
NRlo0QDs5CwqZ5aP2CVPcRoASdEAOrdaVV2Dp8I4L35tXNQb9JPhGupT0OA3en0HZm+UrUPlRFLi
64POP44T+jeLD3+j7LF44M7gP/au+wwSK/et4kxurYpVO03CKy97AFHYBrocwEAAToGLn4r0ju7f
bZ6LfS+KcmVMBs4NUAp5iTuW3tGd/NbKgUN9Yx1QMrLCeYoqiv61ct36ZxArZmd/7LuNAdj49ZB4
OYhRCqCTq1lcvHdhxO/7WFzV9YAjwcWVvKJsijaZZGzV+50+BtkUZxcL2CRjgHv9o41t1d7t2uzi
d7mMd8JAMsKzkRNUfp+cWSzfO6C/bzPsF04GQ26mjJhAawTyCiBiMdZO0U0VMmFde/o0HbTk5yDw
zURCaThzhkGvS2Oru32EnS7y8GQQUxeCyU/JXph3xTp17a9JXk87ChExSMyjQ8V6gHnl9g/UZ4OU
TQL7lSBdDTa1pzHLcLcwyyBtfW+Pvdj40KlB4Bu247obrUgkA46yCmwug0VDMx8Z38BIublbDFh2
3PsGng4ubq471OYAUkRka6NgjAdFnAT4b2qTgKfrLvZ4GgDmwZBtBg16nNE+g7raBvlLrxwzhUnJ
do3bmX83aXUWvl/+zCr7sR407y8wBbzZhS6+gx/ybxvsXd9cAw0T3QDGK5zLI78dTe0q1NJwO/pd
8uKh1paSoiRJdDq16Mr88mGj/OkifdiU5/8vrgGZm9sWQKjuYxBlS46+kBYpKRTb5z9wKDl943jR
WtW5G11kYYWkTwf/qkcxOP9XvTc1sz+t49ja7TqkNyJ/CECavtPs+J5aFp0JvA/cie+pF5Ip6Xdb
5Ef3xCZMnkpa4lIjvac+SHMCqZiyZWK0zoC17VcSVeSrSTPS1yYdiwDwZs1fuF2fAIOdApGPb/oC
rNaBBJDaUObGj9wH7pEt6zc89aqVpjnjM47okRrL2gdrjJ8so/Pe0kb4Kw2wmw+W3RR7q5imQ5d5
/d2Io7V10iXyaxkWf7t47vwDgKSQD/84Xf4P3tT7r0Pos7XZZPld9IivOzZfwrEedBRirvLSdF9b
d/qubtb/tBMePhynBCCpeZROb72z0alXTIvrJzk0wzax/fzcoGEQ+w/r8zqOnbBXvxg/1jEGgXVq
ZGMMhmIbGXdyz3s0R8uOsfdoHLNAqFmidJGovPfFusz+u9+N9V/XIz80xgJIbHABMWh7YJwu/Qz9
SOBRj0Ljs7hYG8Xf3jTO1UriYtXqCVhP4J4CvGeSeQfk7Ztj3aDSnd5+0V68cbsUX3sc++8yuwP2
ixqQ8P+CHmHtRNKUxuzRBZ2WSDXckJXgmv2FdfI0S6oGPK+1+NDGKBX6FAPOt03UaDjlVlFkKHWW
rehyrgojwzBkX3oUmH9aLmZnuhzFNG40oEUftU7qw3W+6xwMlFAGljDse/09wvfs3jNq+54UnpsN
h2Z0/mpAFMpmp77A9w+H+dM6562WAhS2/Ae8iOlBdE2Ybq5rMJmAS+IjfnZdQkcN3aCu7A74idIT
DbZKnLuUTo80pM9JXswycpFoD0WJW2Rp7cmw+BVd6x1bIHmr5WbXG49lJZotq9MiN7phtBukR7rh
weX1mhIw+FLHQdJE4iUembP1h6Q+RrZX3ONsBWwuUnTfuVavKQOTdw5KvJkcX8o0BsBTUqyolhHH
Y2WKzvhftZF1EeHkECjXs5lKG8na9U56phl4hBWl5YfMY+NY4IgDGGzGW1GjfohmkVVdZ7GajaUw
3mi2WCelu/FbVini6jgO3k8Gqu1VnpsmtuManr2UnQHnBBI6dgQs8X7UzDmhM2d5cHiCxtgIB67M
KP37CRyhQZmj7chRIunsynbv4vgLaWp0t81qvW5QACozviLDiFP52jHaC8X44CcEi4R2XYeihBsz
tQ4J8VC8oBJAvGiPrhOF6FRkWQCiguhLXGvuZkAHwjlPOu2k5wZHG4c9vVSFasf0DeNv7bES4+eY
RmRsA1zC9liMEjxHqAOpmkEGLHbZgUSJh/BZerhnT6rAo/ndiuYFlN6C/o7qgq18eMHz3DjhvArU
xn2H74wSqf6XhkKXn1QU1MLL0G39tFQPK6+6Gz6rfl+LtSnqnrhhoIYpuSNWRJlF9UONbA5J2HDP
EvEiekUzS06hW19+9/yQyPbhiRMfb52YZXTXNtWDLvv4hXVOc+IhMCx9nstvSt+VcfziF/FX7vFs
J9DJcQdujesw9TiURjYWTOxjpOmKdeNqcR0XQIy+OawW3RIMFmGgHTpJPlvJACQLH29UFfKyWZv6
weKNe8J1VXRejtvJ/+1KZZq0B0AaPucoe7srTKNdxSJxNrPYifCOZnY8Ovswan/c6Ems8DzmyHud
IyeqgNDgi73COn1I7A57+FjrAhJxA5oeaJbFIKcG0hRpuGKPnix8HdoJmaHFddIysUeTHHKjyuWT
ATvUKM02um/ZwDOuuuxLYo7tvRhHAXwoo7orncI/cqWTpHOga7wQhSBahsy8DcLV+w+d2+QeEEVB
5WaivjKOxIm5TvtEQ+f7QCscB/QEfugsu/zqZUWJpHnWPf0eRCrTAAkBBbX4HpzawkXJwrrEYfSq
qFAlgD8O6pfnKUs04KzmBaoAFyXaWK0NWM2x8VEV1vHHoMn00QST1p6cDRZfjTeiYQzaIar8Lekp
fL7azXLLxWOqsCbPT5+DLoDjn0cfb4vbrHIEel0j3fPQQO44a81yFctNUryUhl4eK1BoIp8K0TSc
9Cn1PfygBWtXddu89ZrfX4xkLF4At+6sJyY/h04hgL0oNO17+ZD27c/BRlfBxNrhBRRC5joVWb4j
sdcH1APaABMn0QJe7l3HzUeSaNCL76EWxs8ocRpeLOxrAdT4a7EC/AfzYonifvjTYgbIqQyhaXi9
kyjIQY8AqhTwzdB7jsqyWlUBk5zZOMF0vNDY+XaNjPCHgWal5mvbqcZN/1OwRGcI7p1gIY5Z5J/m
FcneGyi2GVmXb0PWREjxVK/2NLXGXeXE3irTihxFfB6wxdAYCuxDr8TUVlM7tp9iMx737YgaHBQK
Q9cpfEQ8qG2QItVAv4AUjYY1gFgJDYWMm3VQoVP+Qs4Vz5t4Z+smUroJOD7my8xXQKuKHIEIb28b
AbpRmafmcGzQG3DoI+ewXGu+NrZC+SbujTBIFE+i0Tj3ZqXa4YFm1AeGr09nx+DXgSy6MrP8Z48j
7tPQFHhAk4qM5LuIKOXgQdTgNbeWKEcOlqV6Jp+ikpVHYFTku2QEQ6cdMeQa1ZBEY/YQ9t65AsX0
aVFpOIvcjWh8DchjCQhb7wl17/5xUZXpoO8T8F8EA8/zT+syL/pWJVkMBmfX8gCkAtjc0Zz+MdWV
o1zpmqnnge14xWEoRtsLMmx5jz3ghGl5Wo8+gBdFILoVqKckkQw5sAXAHD89yjTFUqTzOoY8Ds6p
d8sCedRqJz9xTqDojVdAGB92dNRbjQ3utGhFnnNhIZCM73s8kHG7we2WrEokXzouRq/KHDB7kDj5
9uxBbrTGsuTHGs44vaRmqH8dLeROh9bmX9mQAgYNhE8PbSG0LdLd0bkEVcEx1odi7wCq9Q7NT8Vm
bD32jLN45BJ0zX53wEii6f74Lc3TMnC9VoAbO7EfRnX0wisQrxjRhENNOo/pSxzBg69009Tc6tAd
Ul0Ym/LzbDW8Qq5oBTQJ4/RGKxFdaRVwqUK8dVmTsLY4eG3vPw3AaMcXPgvBwCdxfDuJN9erRyCW
8wEVQkil4LP0ZxJpRrrG9S8lGuYAugaqH5T3wG+ekqNQwUMZczDyFk9L2CeXHDxPpxL1IS3OaZEo
Qn2Z3urlg552RgAobf6X3jgvCbrCX/rUzw9J0/XboauHdyPiK2CwrOs69h+HmhcvIIs5Mw+Hzza6
/l/i3HaRAjPKPRnzCRDiUwfgo0SUwICYOH+wcixIkgr4CCd/q5Puyq/Tas+RekcSHkW4dcJOHvAe
nnBC4D0kifXVlAbo3LrE2DV9om1IjE3U0qVFXdwNJtgHwDMV2MqtRBXHyWLIWtN2HSAigFE0Oa5g
AcXlzGz3NOBO+zA09YC6p9S7RJobnUlXojH5Af22yES2yPqTSIZJw/0JoOTfcuUhwA10aED8palC
TyrmjCrwZQcOlY2acnKPuP039ooqQckrysBiUGvIhRWyApUOKck8B02oBfE38zK04uJAMxpqWvTP
VykmC3mLCDgbF0HFTZqD/241JJGIT+OHmA0M6ORmMeDWBEOixcmpTsq6DGbv2P01TZF13jWiemVe
4u1BqIhCYYX5bkZuv+7BMH2IlYiTnO+dbPv7qvSj1+Kr5rblazRwoKAZyd8UAXJt9mmBotL6dasW
IOuks3mByAaPQQjEzpVUuC4Juo68lSbMbCd99ggMx/rUqoGsNNzo5giy4AuE147Fc1aqtRoUdC/6
OYSl9hGYCd6OW2g6Wnm4GZaBPwl+cixkPWUljM2srEucm6EbbsiuDp8j5jnFzR6eAGiqDjKAHfpi
T1fdsjiZP2vn1VGpyU+0yiwz9UGWT9N2FnISyudTPJlJJsscSEqKDumi84/QuzoYEHMkwniC7Oeg
oPKJ5s2bQDUxheJuJlskXegAwxZ4zlcCxnYC/EkMrPk1UcFR7L+FjUVrn8iDfIXGPORhXTZz0tHq
vqe5J3SM3JFEA/mqq1I4cF70U1rx+Z5Itz5KOdOdrwMQpKVr6ORWt8RFT0ZKUtOMDE7lyK3DYj6n
rBcDxS7iEpuguRCJwnQniwKIkTfXWJZPcSc7oLwZNVG/7uJzBF33Jix1ew+noEhOLgssH/xGZwNM
79S7+5tPF7YguPv0Y9AlGgY6twonhPPDJKzEtkU51blTBw8yAsOS5+7n8wXUCwFBxw/7NYqA000l
secGsrE14mkOCvoSVjqzWFwoDsTf2sppHXtFDy8OOKog91KxI5EGetKFzOqD1E+RkldPv5I57DQU
NQOE53jv+pEEioib3y+DpyUo0eB6uFt0NJvcVqB6a7I2i2EcsuLekEmxEXEaAmwBIlnJUIFIeecr
1pCbiAxVKyinLr7c6KVuO2dZTOtlDW3E8x0Na482aHbuaFkZn6xqzO7tqGouIJ5aZ2Ef3udgxr6n
Wdh30wYHhdpq0keZb3JNf8ZPLI+LX9WCzbOp/TO3Xu2sk4Id6xZZQJd3XAQh0PYvy2D0DqBqjUzD
KT12ZzuyAATH20cokghz5+rMSyfCoXQ1XGVg+V/jKMKT/Y9qBK+IYaDzPtBLa1Nx9KgBgKo6D7iN
OwfbHcozyS7oulfgwzFWqO8tz4uhNzQELzKZ/dbsjralr6pIoj0PNVHF2nErNLIOPnKIYTvhVAfF
WKdeAr1nT1Ma/NjSD0mL40Dl2GkhHGm6uNAM9Wm/lrCGtGarxb6426MGSxLreA1p7AO5zN6fwkkr
8dwAxJ36RBQ+ewn1GUg5Sf1h4i6eNOS4XEJDOam/J3n+qSJsaQzUy+1yho2KptcjXl6F655o0PTE
O2bmKxnRN92gFQj/lACPUy6tGf2azrZMD8ttZJn/kNkZJgkIb+UpPXszFvgDWUkK5ho1qBeTeeix
ZfTiagQXzm/6GjXZn9zmAKUTKKMNItfr6e3mfLOm62WXvg/Bl8xy+9QCbBEMAAbe7bj0wfqM9lOB
nOiRDDQsfiTmqFerUZCIuBuznZVoZpqaekUGWm9e+sZxCSafRWzwfc6QNAGC4W+f6tMqFEF2CstR
MLCWRna2IxRbD9k4vcUmwAbiAtRxcR9Pb2b92mpl9pqA2uHsZ02GPgiokZ66ejH8254loGBXrYf9
stO0/D1KKzCvWUBODXPWPLMSZ7JKb/cAcwW8ZbwjtzwHixCrpuc0Guu7DEmpIBpRM5JNWblOQUJ3
ZLzX31JzVgOGKj4OTijW5AXgryaIPbCLinCoV4bvtOdpGr/IsEBnzZAAuEYNpKch491nkXR6iB25
eh9f3P7V163Rf9l0Ld6fcSka6Ap0rT/phkIke5AXP/7rkjcfqRS6sUHScABd5K/PqttJsc4zbH/l
Myjj3CNACZITDc0Q4l7bj8mJZmgut/ZuBsZX5QEuyKsbiX1YdyXK4KG8CSPdn0IWP7BItddgAeSg
vVPF80Vu1lvEZEJhqzZMe5BO+kewkvlHmoGm8jprcFcER4CS5+mNnWJY7X+O1pFGChIDjHw3BnI2
LezU0bn+64LkcyPOl/p39092JgCqq6NNfoP6foAn4Rg4IPpbkCVitwwmG4yA16lPpF3ocWf7H+VC
rdTVFoB3KHxm7Y2MHpeiAFrPLwFYMLr7TGPIYDN0NPctIMzd1gE+dBXK6NJ5I97UPiyzI1nM0gfg
ggm8LIohHQ06GbIiTHeAwEiCpANGYoSnaoDOS3CGGVp5qNF6fOr8wUIzqx3+h5nV2VPHQ9QxpRN6
M5t22Mbq1XzZ06CaIF5NiSfmd/bFUOhjtEKbrT4bsq5F8je2vRB32trallHZoqkdnAwJj97Q4B0+
It+FepUsxwO91owViWRgKGIBkqbrbZ1U82c/PAG+hbVsTuRG+lacw66OH0lI0sk+m3V4LxoNnVmy
SLRdVklQu6irkIuuW93aDP1kXjYeqhIV3VMBkDn9PgSKLsC80L2AP8KwGVPX24An3nkGWAlgei3/
WSs1+5lUH/6lcnBa7bM/ktgAXJjYMy324c/isLkjifxNC3/sbJwvUTJh0iWmtAKiK/PH+8SZWmRa
+xAdJR2Y+URqocpqlMaJBiB+mickYsdVp+Wgb/8wfHJsGyuJ1mT6pF2CdPSFn6zBR/dSPIEOpKnA
+WSg6erSNYN1GUC3FdgZ2NPH3rEui4FEnPK657B6JoH8Fy+ahVzwLb4nIJSywh+ykdqWjg8X4JQZ
UmU5hiTEFRaKY+Vr9n45hZz9lrhSQTywie17s0MDQq3hjM5F8RGKYUQ6nD5NhSXqNU99LcD2bDjp
8ZQ5Z4rSKylWSPynyLgC0xnbKQVn51R+eEICAAwfNDX4A0tBtEZGO9OgX/xoht6lcDb/Cqha/Nq6
Is23yLCKclcDTOuS6tVdXjQtcP9zwLMjp4T+zKnbjJYFWjHT7fZa2X+exV3cz7roY3bjN/0eOxo9
XimK4XstdYBE5FaIHbiOzKPfA+VNH/3f5MZViaOsQNEe+ceDtULHHaGRVAwp1ganiCRptcApV8Lz
zSwyB9lBCQofIPaiaiSOUO1ZZv2BUEoKEAwdezcCdaiCNKEIUAUdMwtvC6EiLYk17DtpOfIY9X5e
jjBPSimAVcjw26nbRDugqOitQVc3C3iR+GD3afxVntX6ZlKY0roayCBqfYu+FReI985V9RFPDot+
WYMMncTO4wor6ot6OC7ttFkRSeBClflXPjrNjppfb3pjSSTDEkY6FTXpUbu70X9qxyU/xvTLgCKr
PS3is/qr2Sj0HtXYO/vSdFnFBN3rOm8Fkv6fGuayzFS1PdGBWuBo+NRUR7J32y03d84tNpqphYqi
jg5zR93sw1R/XoZWUx/dvNrzf2/C9/3fgI4cxfxoo4ZSd4Fgh8QPu0GfQOtp7IWsFA+GxQ+2ShWC
xc490gwEiNfZouv0fhc1ebH/k+/itsT/T7qK+fYOHXfYgeGhP/+O6VdJMv0m+iR7mdCNsb3Rk8d/
/NqXzsTFTsvMv1u12JDq4ZZ05DL3QM6/9D76y/GTrkNittCBYZFn5rH6fUgVFimS+sZs6FoJAJrF
hyxWbbkoi/myqG+iyEA6mvFstIFio1ZeQhaf5WqLi4d++3m/QTWNqZe2mySXcjXvPFwFOMUKAF03
+fm/f4NM8waM2AG0G+7QLrMM1zMNF5hZv8M42EKaXmk37KEwrPQOqKPF4OQ/cSwWrTwnqh9rM3P2
OLEHix/AG57QSWQGgwaWic5cx3md/5zkcHJM+wKagukbGDHBlYP2g4cctjuUtHEUxMIAbJAiKLPk
asiA1TQbOHaQAQfT1gPvLdlWAdi6wZcrorY+oUBBX4NOmz04aHZ5sMG8tedN1QaLrm467RJPciOA
+geqROU3AdLXNjPrQhINLMNhtjnVxr52Q/ZA8Znd8A3q/r01uaCZGBg+vcbmS5CO/AY2PEbAWQQq
mrFNNcN7jlBF8+A3/CUzhfU6oCRor5IHaxITjctVwUSIV3dY/zNoihP0+Wbej1LxAdtt1T4Cw3Fi
qfOQJV12Ltnwlmmo6gXmTRxow1i/o6jGXNd2wo/A5GNvab0Csnb9Phlg4YpBJaIYJet3K6x/xOh3
eEB/Y/6g4QwJMPrQU/Q04g9nA1hq3fj1dCkdtHmDEjH5YtWyDnJXa3+OEkjtiW3/4zX+I+rgkndp
ANS7yQ37gXWavRvqHFiIXnQNB0/GNVyy5ilJ8wsv+upV95tHAy1EjyJmqHdIcSqk1HE3TJdh0prA
ZlH12ls44aplMWzI2jCUUeWjCbYZZUU58KOl1hh+rWG6fhDGow+mc8dNQZ3U68CAH9BXo/AonKlE
20tes/JuRAcGfld1hBwSc3bzjVczijrI0N4APNwXrgaRoR5XTFZ3bq0+f7F8rd2kPCu25JKVRX7K
casKSMyLrHvGrpME8q+jMgo6E9TOId3ZW9sbt30i0h39ytnQ7w2/dV7cOmNnUytATKH+FMwBqwtO
YLUzjqvlC36SA/2BG9zSdhlQknYgZYcbwm19sO94KY4L9EaTAMIqiSY0y0foWSYDB2TMxYxf6ddA
DlaNPAOJNES5j18N+nKuoWMjNBQzt8NBc1JxocG0eXGsZX7o3f6qIv2oxJSj7D5xO2wRbZBQyDqV
O/pFGEU+HDqOnAf9StDHyR/tXmxIIg87FI+6J7o7kig8R2v5HJ6jVwkQh0UV+N6wQZf6Me9L7Hv6
trtHki4JcFA6vVUausflOGV4q64m1OvzU1F5/XNp8e6e1yBa8W00M+au8e9uUY2jCQoHep61yZAX
m8IQ3ySO3sstcFXKk9PXioY4rMqTgXcx8Meq6a3c2jFHbZwKmKcV97+k/YQ3tEVHkWk1VKiGUIt8
CiLZLcBW5rJVPDnuRbpTHRQoFNky1LleHDXQzKwy9+J2gNZBSmG36HvDbuW6m8CImrdhsiE/dLkC
QJbikgoo8pYR0OqCxdCTC8k2Uu7rvgSGJsMhtEQjBi+PohNiF4b5T+rrrqkHPLYlKlXB70Li3PDd
62jTb0FcPrsov1bsrBwIqqRpwxBplX9Zp49+djJsXpkJRF2ktI1T6lXN1xYorWys6vd2GqN96ot8
6yjRdvV7tGXEzwlQVO9GpNOAqc2q9yXcEw56DAXfRX3xd56iwbRXBZaVKszMFWilZpvAeVlkmpGP
iqhcLtHmDT/Sp4brBkAgmtYj6PNWqRaGzzTr0LA8z5qPGVpa+UEibbsHDUuxTwB1scP2w3rFF2fX
jiL+y/VRfOmGjX4RlfTueolXaT3W+V9ObZ9RdpB+9VsPcNIqUoam9crTFyHS+dPe/ByLSJ/UBLj0
XvjyksnKPLZOZB79uAeCfNkU2HhkqYYHFRJf6PqAfVYC3AYm8jU0yzjO8jXgYxnPSmJUz3Q/KR9S
qDxKw/F6aCai3S6JktT2o8uN2PPkwWbuNseh01YoRCEa2kZBoXyIPdAKDmxCC9Tv+htfO2xKwC3r
+rYrFSjKRzwKBey9A57ihxFHAqvUQfG+k6fhi9WGoPHFfbPrw3znNX24pbutXyArNLn9S6N3CShj
ZTLfhZfwmIG+JDS1HQ+/g+xQPFF1OZpoJWovvrSq1PyXQKXkEFLTzL78crPs7g118BurAGnzyva+
otM5fzQAz/LkZdV06AG4HpBIA5IEwNTpsnCHZAYYoZQfgoSrjQegb/BNNNrhagBj6Lci4V9LfeR4
6SvTc0x6QHHhCAt5GFTg5KhYaEt+bnI7a3EPBN9QGkbVOjIjvFkqUZ9ibTcW3n1FLqQjP7vNELLI
ufka5mV8Ig0tOi+nlr/RzVfLAMa3Tic/DWTpant9qKYTDQ2g8OpgkU2g+36WNWO6ek5oIdjGrvyb
nBf9vIIPFLY2lt+TxlY1QH2Hpt24e5oYGHxQPYT6KSX2OgMKR1yuSKIhnfR6dxNlue23lMsRfXwj
HuTrxEjjdIdCZPTDAWIUyDloa7wzrHEba2I8aqg8m46m0DbA9a4eE7fwnvO+Dqir5EOirhKSLFRD
UTfKh7TY/re4sq/RnQvYvVUPjOc3hg5ZFAG8olYFQDucmQGpW4nMV4XM375VXo70nzy37x/xwjU8
uWl3IS9sWlF76HTamsSuiOKVAstCKei8tK1XwytKja5Ls6nInk1tEieAzXR3oxpA5Y6G+RKEeihI
1g3szNWTfPDau9IIX2oDWD0FetbNnd+hpwgYUBfymJ1DdMMC/9nfAlvHtNdzbI2WdSTOACtkonF8
l5VIWZgGqtGzXhq4gFqbrl/gYHS+9HyFjwuSSz4C7zyvLQ1YvXgARJH7jNtp/Fjz8dnJNOvVNzwf
XVshyjeN1n4drQGHi4NENajakuPccg6qQLUABnRz06J2Cu8Fe6DQ7lE9r6u/KDD4Brx4zwP+Y0Dq
VUig8ZESpCuY4sTj7Ed2eY1Z3G/XmOUi5P7KjoVYkSetSTMLadx4vYQvlo9PNV9wcaHZvCxNZ3sz
AIofhOmOn935oa3tpKKUimvjOhhKvNGR9Ub3EQ9+PvdTfBRHT5GXiCNBCXiiAr9dD0pkEk1V+1ZG
bommvS5dkY4GAyTxF98HVy8BF5Au8syDaeYekAlUvRuyYNelaJXayKbTFNmPDhgitz0XcjVEPEHR
GDLWSYxsRxt7TdAbRvzYqsHPXRsJcm/2IL3ug0vIzvDLVkE0kD6Of9Qycu4X9RBrZ3v0xXlRVToO
v6uksA60PBmmHj2efsKr3XJdvaqdtQRpzsb3wBgAYmV8Xkca+LwfV6XPi/86FBt+6NIRNZBJ7D4u
P9ZQsuZQdPzoJt1riAqBd7PPrY3JrXFPotuDxJiP8qtRAUq6a/Aw8JRb1XUe0P+FuDh4z3ipsATp
U9mlu9qvQ0CowI2jbC9sK/YchRXDixiIkUkPlBh3ZUf2eKhQxAaCrfFeA6TqPR94s+JejTrfEYDo
i6EDc5SCa9V2ZPCUlWbVaH1xioIfF1/Sx26x88y6AavIr8VJn4td6Qr/blGDp6C/9PakeL6ui9Jn
wS0lOvl1d2cKdFqZlh8wB6eygK35PJCOefFV51nrHoWspz+5ln+I9KYKp0LAnlmWXdz0EnUPt1cd
zTxGCZjEa91vn+ZGnCiWVs3bQlunFgDZSBQSLU/ctANh582BZ0OCVkP9WkFFxUuAsFqhnmP6VNSk
NyNq8OtW4h8DvlQUlYb9f8TndgLEXA3dtLwH6Bon/LVySqPtaACpIJqmCjkRBdFmfwwiymscIdbG
QRj9eCADRc/eszzUxT7qxr+oqUbDYfoT8hQkEKxq2zgN6irBV086AJzZTxnIVj6QWYteNhvN1HS0
lgOG1cY9+Ql1gpnlRc+V3rl4UU9Rk0QtHR5KCWLh4TBFbzLcz7Q4qI0Wu1/VBEJDrvxwtsVX4QiY
PtK1LpqD8Z6G4EgF9yQjmwoeD9/EW37QotHRDnNVXvJrMD9mi84nELjWfQNMZrslPakWDwNHYqcb
HVn/dTmKWBagWN6BQoL1+T3QWopr1fP/kfYl3ZXqSpf/peasBQIEDGpy+t5Op53OzAkrWwSiF/2v
r63A1/j65X3fraqJlhQREsf2MSBF7L1DB2JSLTR0IJqnCQI6A0JLIPPM5yJnIhFoXm0LbRbZmnoH
bthDHXvXCbqCJ0s3RWgDwkNdaiCmByXt2K5CsJTq7uKaQ3OoMmLTN/ovC7yJGqcWB/tYnubgLs4O
ranAHOykGwPPVHxrXfuSEoqEumUc83JTAT+M9/DyMCM2fCfqVnNXhxPqg3dsOiWgCXC7FF5Us5c7
1uP4YRH6a4R/G32UMNWoxuhnB0n+AbPyogX4GrJIAXrAyOytmD8EhsAmaJysEzKmYI3TQ+oVeki9
Pw3/xTR7yKxsFeb9cxsWH7vctg4NNmsQvO3BiWWZ5ZNtO7iPtEHxg9k1nhpIjq+6JNtP5Th8N3zU
eIxuZz32rldsrdZJbkGblUeE+YfRyM15pTHIyyc/9tUqS8Fk4HZ4uHCWO5eyGV4aJ5vYNlZg6yMb
eSGyCoZ2GqOAxbk0qKlG2X8K6UkD9YYrngAa1fLKLzdDi2wesEfziBy0xKBKSCLwvy8+G1HICZKv
qq/AOlJbzASVemReRBZ1Z0P9znOnb1dkosbUHKO7WuxQEZZeYkCOLmSf46Qeh4HEFNHJTQAe5BPZ
XNU48YkiwSJ9AmRaHiW4iOr2FDcCe18gK/oTNuOglQMPQQMmdJQb+S4kWcBiCaDWinz/YSVDO7Ue
5FP15GWZJb7vnBYctXrBAJ9tPfqR2LROjlwzSsbmpuvZrZma6PTOTsNU8wP4sbgu8WR3XRTi+E67
fmenIRRiuyMQ+A/zSIHUrOicNJzAsuTnV2FMzcCPEcoJj4amkUtKfod8Xr8PE1DM+bqhnl2neDM0
NJvcmzH5R6ijqrYc9q4Za8Y5PYcCacEoy4twvSxEHpT6IWf8OjEg7jqKmbs0kyLBn97sci8Fw6V+
AoQN9qy+jfd8PZpaUR8m3tdvaLnBBnBW0B9b96GrtpT4jErUORhjVW0oKwoGxulhxPdTaz3MlhSv
iLGjsgMNwzhMLmPEf9JoTqdCA6IHEPc6jwqwIdOCNMTZ/3DulfG5C7t0xXEsNqee3TzDYZpuKBNN
TR9NUE7TIQPlo2dP0Q9X8gwS78NjX+AfmTy0xDJxWXvxLhdYVhjAWvuyAgVSzKgvvawgTevz0ECS
erBr6+IPcXgY8JYFcnBrbtRrj2xN45go30OsGKo5djEtEdSjMPK+xpKdlpT4tzu9HKHyNumPRawe
cUwzfsUeS2xA3BOcBwcFDp5XPhJhzGIvrLH8qOM95g5f+QBd8Rw6AxOQ4eumdPa1whYGSzVn6jla
gSwpDVaCRgMeGlNvNi5jmkPDaUS5B2Cq5XZZjBycpMvIWOrFqDcblzEZKVwCP3/wDTZ/psX+/uPQ
ledlXF1JYc5oTxRiWegDfEDCrotyK9nasAHfbmUeabQ0UaKxBstYJTZEYG3A7GYjjRf3olerF1Rt
z9eG+Rm6JuJTMAbbzMxdZBNCe1cZGcpM9TB2dAG6Y6NwMYtObpMGG7KPLP004T30AYRxwAp72FWQ
Pc+LCJwThgWtBYs9iCJ6ZG7Cv3g+qOKUflb0lnXzRQ0I4BRZt7gxf5Zu3kF1rIlAVxjn1slO4wvX
EbOtBf3ZOsD2G7t/boJ4+nWFZG2FYnoJc3IGuRHQZK9pdRwdIodF3aZhlxrsVaANx3nciq475v54
4Fb7Y0Ja5taajV8OyJN5l07jVYCWjUGowEqUCL+OyZgTYIW61JB7jqQxdhQQmI+hiETDf7XGspAd
4WTNNndg2U6vRTuhTEjiVGybS/D9xFYU1sABQq8QHBJfwOhbHEIFnl0pAxukMYkwz3EZbyiimgrn
Sj0KoV43Zi9L0ZCavPwQs09xbCYPTadupRhTwHiM5KFUTNw1g7slHzUVnl6HfByi9WJTY8vXjRAC
hXBYg5q/L2ThpQscbBwcW/mD0UukrnQxdK8roDkVWFO3pbJr6pLfb2sQOwRWBRbpLNiMmWviIK9/
2/xf2ZCQeJlL05rTOIZ49r+u+C8WK1Gokq1oCq1m+th/13l3bTyg1goRe8dehvxDE7btCrVN2Y9K
SYCJ3P45K/J2x0OTravQwvkXy42VDRb7U6zhuqDvyEF2jaO6uHYxLKL4jL3VAOZqeM0eB3ZBkICr
EcBfauLGOSLrkNxTvGlBe7hn2EuT08VrwrwaEPPNMcrCbMWJcMnThEuTAXJs6i1DFBC0K4hOxFuy
Ees1lN7UOW8fU1nFVzW66Y0a6LUVyKE/lH6D3ByZ6iRdYdeKqiCydbI+DiWzTyizxdudnxvr2rPi
sxxRlpDqhAA17WDsu7SMTmSHxuGLnZwi9yFBrwJrHRv4B9dAQSVHsRaRyu/8dKiueWJ50Kyo4u8p
ykCBv0w/t3mO5zSX3YH7uf0k5HijAC/Ghohmgh4WtGFmdS1T8CwXHUgnVZ9+I1J3YmgHnShIEu1i
PL6kgqPUco1V00KnVU6cA8uAv8YFr/4oJBYaMgmUSLCfHPmRRkYMk+a++ltgP/rlOrKnbvPGFTZD
dUiK5KHQiWhqkkjz54MJbU/J6cVBvc6qf/l+LQ/zSCd151lmWt5sBSibIdvZmWiTWwE3BwaZegv6
nxEPTYB/c9dTj1D78iA2FHKUxnXqEfS4ULeOIZhN3tT0+QfcatYj2FGbNdgGbn7JkrswL5pHh1fD
2h5AVkixpgtMbpUCVIekJM5cgEeKKlDGriYl2NkBq9/5/VjUXnrEwf+OvEvc5DZ4EJNxboKS7TiX
4hIWpsRztemKRyaremu3EPdMWVhdlyYzi3oetjhsBXQgniMW+/tY6Hp1nQSXroOvw5/C/sW1nAYZ
yVhM5roAMQRgoFW8temHDlr85K8N2Xpe4BdDxncxNKz0CkyvQCFGSb/GrIZqKMmyxWb9LJHO6ACI
8YKLUl14yXMXGX+VbYcaXM2rbkrDy9wddJfG0jLWphEHJ4iM9/WGJr+E+9MvB/zT+3lIK85uPZl6
li/sdRVVxYYW9EKrBCXboQ9YX6yg8QAcDbZdgDPrmzUDdggV9DBauhkpiIzkTt3pl1VID38/eP+8
xJvV5i7FxmAQ3BS+pj5h7Sci+6oEC6A3UWUX0eQGHlbqE5GJdRlIO/5g/0M8rVO8rpPaU32sOA5j
x3rY6IzDUwrsKnJJ/WbSpLavI0uPsnGafQzf23n093monHi3yjJP+9K9UUfTsupyRe1dYvX1l9Gr
jz4N6J7NjuVQShQlWIskZLUTVXnhQU1VBgAUGsvNk2TXjCI7D+YECRbd89vULVZLkJcP4x457isn
h6cm1Jgt4dDaaNY+G4qN3/TqCu7+didRU7Aqu0xdyUa9QXF1pZ4ao/ps1NgI6glcN9RD0TsEIynE
BCrNLpR1nG3LKtSrIzfByRYI6985lmvQx/CyAGl7/TEWB82ga75+jDpoKuzlQVkQAnd3spRbmSBz
QdembqClDcO0KV+s5OKdAe1U4dbOyUsHlKpR153M2t8OADeB2sQHSlBP9WvDBVWB7s4Lmr4FpvEU
77yRCcmqzpfZIQMROjgVQdAwG3kRP2SeoQG2LLunONyOX+JoSA15RS0fEh+QmcVOawY+2KlTS+Xz
fPLq2AxZtnOo1bLIhP3hX9fXsSEx27/GLfN5GaQHy7U6QJDxmRbHa+xiX9aUuGFvGZcunpQM8sLb
nthpLLfBFyD3ym0HQXCxzUJ9MvBmPOq0yZCGG1SHbPHjjGcnbscz9ebhMEkoC796DKsHIX+lcDtq
ffckq5RDpBINDf9ko5DeGZ8A1oXm+Gvsu6k0pPkUIoEz36PeOmiToyyjFOqSjcDei4OxuBYouRFv
mze2PoiOwvbnCCcBSU7pumvcm/HfSXINWWHex9M0gxEIo+AzkLHVcc7ONKx6KHyjgrLa0NAQpjqC
SRlgfyPbTLZZX5FYZFeQVYoNG+vsh/yIYt/w++IvSxvnqfiw4BAaQ/DH9SIv7nJVQilxAO7MZ0l9
jGUdHv3OsM9W0jh7cJF2oDMQ/rYIiv4D6xhqA/LMexSxHyGv03efCwdUd3mWtN/BC3trxp79bgz8
vT2td230n7iR+tHKjLKT1ZvDj8oYvpu+13+JIxyu51XsPjmxB0IlfIYHUeqK/NePhaq/9tINXjV/
LMtBxko56cvHUlDoQfEhy/VRsDpmsuYPjjXFt7xnl0KPmtjmDxWAQBvwsKf7NMNtG3Qb7EOWPJKP
ohIcjWxBfCG2FEAOpxogJYb3aIqIVJseDAfCDXQRsgm3f2KqBZxZXwTvsv5p8lDLQGtQRFs504oP
jB1p2LRlfItxurpcxc39aBMWcbqniNGq2YeAfUQyfNyMiaZ5NHE4+MzGEPvwxPwgBjf7YQrQgnYh
Eu145kOX2FDZ/jXCabt07Uk/2PVEnh9pdv60BK8+9YoBzMWGUxlrGiI/D0ZUIvB/jWuLUP1PWqOo
J0f9bwFW2CI//vzf/wv1wZ7r47CW244FPgsULsH/RmwU3zrXN7FBuK/d5DCaKvnE/LQHw0uafuNR
cD+NKBjlVbIqpsQXqBOcNizI4l+hZ37uqtT8gmwjpDSC1n70QLi2aSenvs8q39uBrX+4SDEi1zSE
xZH5a1kl4kAFkKhTXSVlGj97cQLJXcGjDdnr2kS+AOywt7EW3UMapx+p0scsQm9rAahyiHGYlPGM
b5wpG78EEU6VcFz4va2BPzFQUI3/97G4A3FYvK61I2Ogbczk9Clnho29knmyUmGvUEjCkUpt8jvP
sO8SI+eP/lA1j122BsURfyRL54gLjnPDO2jXu49BrB5aUM/1mtmEm1F6SwtgfPSo1Q0DORRyu/UH
3AvAXSJjVGRwwY613eSPU5o2e1NazYYmeLIeofJQx5AFdAtgP+0eNcVutuV4+bc3gSGLW1T4/TrV
RjubvmmdJiUdATZBaNFD1GDsQMTeQH2cUW2SC/TaWDyUuu7ICSErmVSlvzJ1BRI1FO/mk3loTIFa
pupcgs34IZtwqDIiBehm4BBO8wSlxhLHcCUod6mhYSTlWEIjx8NetGbo5t34uy1aY0sxoA8FabBu
3s37x+G8FE2j9cA2+zswf7UWTgujxlszt/CASTX4m2axIWfOT8twiXtn+xdx/yLEL4Jmjw3s5V/E
0kehODXhsQ2oLH6E//6pqv5iNYN98qymgY690UCWAj1qJGfNGbpFzZl6ZCtHJwCzXgZZBtiX2GXq
4ng3lYLxuMdh67KyG0U2qOp+dnEiNqGGwiSOBHugbqj3/2Ory2BjW152rLzmP5Zzs5RvlUygC+aZ
/bpuRfC16/DWA5WaXy0XtyKoiy8AkKN2ZmiHO2ewQBKep+UhNWN+n4/tLevVRbrdrvagYgHND1Q+
V4YXr0BwFExa6TgS+L632gLfHGWH/a6sbPHbTvk5F33+sxjchzSCfHvljt9G3PC+BrlIV6gzlA94
axl2C9sC9TxNouDLKL4OXxYXWZch9VoDVJ09bmMbn7gbKGZmYniZP3M6AOTcrGUDYXEkJnrBt3XM
xcaCaN4MQ+/yB44Nw3PaOdXFxPvpDEOnKNDf/sYbLt/gtLF8srzIX4c2kBRSDwdgTDcd/uJ7VzXl
kzHU+U46WbBF1rJAsGftW9u25rmq4OURfMzmmub2uUzOZpA4K5prQZf4Gjqgxaa5Nvdi3Bj513zK
gx+O5d4ZE27o0hXpboo884TTLtCIGgCoj6ie/wHZ2THK5Y+2GxwwJUL7sFTmeFYth7w2fno8OAc8
Vmu5Ckw8d3BwGtwjP5jdQFi5XUwhgG732lQDRnijKHKGZgt6Gr3GYjNalAMGKV4i0twO7ikuq/BU
5oxDoUdfgZbrwPZ8Dgr+uEz1E15CYXHvSv8HqGNwR8JxC7Ytw3TtAgfKw/bUqy3ejxIUnsFITWvk
/bBpKtdeqyLEm0KV4Tbmdz1e+L203b2PdIzmUfDAOsyBgEdsamByzhTn9N50ZaXpHDrX5fpovekL
KPxtRCTjz07S4cvLmhaSQPX4OWO2u07jVp5pyLNNwAvx2bSFdx6LskW1ZQkdz5p7qzTu5En1dbjD
87x4xBu+BAg55z8dfOyoGe1veSWcNXeD9m6Jrcr2JRaCSNazEtYRCttAUALElWwA1s13QezVHxiq
4U8DCpDlFWrV0Azqv8USL8NSN+Dtf2m6yHg7JC/FUcifhuSgEG5I9xiXcvUGBdhxbJT9/BOhAWd0
4gIMJJxgmg/7XKFMePAA+qxWhh8kH0ToJZug9yGxpBsOiVW1sWyzhFZGh/ozNTbRvqxkeBSd8lFR
VWQuyiYBpG1Y051rr67CNXV9QtournkMySa2NT18VvLMRop/M4asUbvykwlJMovVHWAR0ru0Avgw
OwPS440xAB/0hdxGB0oVMM0xvve9kB0tFnykamOqO648IJ/qsLW2LT3rUYl/baU9XSkkCvrxoifY
9OKwBJMX0oRQeYXW3lIH3ssKB72yG8A9UITbpTacehQ3w+7LpBhW4ITYpbXPgRoGOKLUuImlIRsj
AMaf3MD3vUSHXmuDD3waNjR5CUa249zj9Xr/zv5+0Uxf/c202Mx2KfRH7vMmRjV/4fwu0TF6x4bY
dbLHX37uiAGW1xjt6j1uPWdGF3kV5MhAnDhXVHb17wRy77vUrXMQcbzWYL4rqXxXefk6N9JsLjSi
os03qyC5j/I7bDmsmzMZ1QkHA8OZmtKWIAVP7JfhWKAoDHxX23d2GtIEin03XFaqMzsD/6Ze1EVZ
+tBpdix9MeQgXi5Bwz/ZlhBejusIwtug9oYOL5SWgHX0UDJPw7yEIu/YxbXc0HjuDpX1m4E1eUc2
c2AHX4E3VHTAlc7EEKiaqc40pt6faCYWG+sDefae/hS5BIGVGJJ6HDLR7+AIMlLDtumgTvfOsQAT
CM8QJNZWJZGNkwvgHxaIgyETkDLFepUK8KN5lWUuUkb1YfCzBoS1vmZMQimbuoAfD2wtZch2dhj+
ItPStCxUoOZB2NK4eoLScjGAC6Cm/dVLjmX4bu6Eao01nikAy+kF6LJL8DJ3cUTYSa0GI2012NnY
JO3knWrgSo9WL7sdE1WHl5D67HZe+qPOsBsBhbH/oYUC+DH0g3aHjWD3zLzyrPoKMhI6ogZd2OHl
H8iCDM76tWCYSoXnquF/LBieZcze1R1TFTGVISupdaBRW3gOuyg4BzgPO9PQAyyuhlzcX54Q53/H
HlRnSwjNoAYFzfm+CBx7heNavmZg17+BeRXv3SM4/YHJcZ/xo1xth8U/VTB8b/IweBQAp+wdO++P
I3bQ4PtPUaerIxzjV4sixO84egjXvMFBTdxDFohFXbcpcpE9jRC3PrDActY0TGxLnlXiAm7fm+kT
k/FwHcvoJznrEbSxykcGS88MQHnwsbWhkxo02ROZivBqpHa2H4xGQVglfIS6mH+NNQjSKQe8hfQg
LG40CNLPAgPEZhJCPNrbZzX/wCcoiobedKh0ZWKJfe2uQ5p6M/Ou9l37MibOVaJmjZn/NSyNGOwQ
gY/iL0KPIZk4HEYkAnEUAOAY2QwFqIPhhd6ObNTwwblD6Uh4oVEssuqu8I03MLR3C1GYLMDetizU
4+3PdTqIdEFrALWeQZFDMZjJ/N4EJQc2vTy867ukBpmiHuIUKUSdZfUSU7MOx7k6BqJbBWqn6Sep
u+551PxPvV3i5KZMH4vadG+THFAFpe2qMNXWGNV06PVw/CtMeKV7E+3wFafZ3Zk02pCGKm6xE2Jf
nyX2KR3cI9kdIWNrFcngWakkPbc8l5cKFPwzfjZxPbbLuq7ZEUIWijaQ2/JcBlVkAGbrREIfx3Me
gkFWH3Mr21NUB4jgZRpBkUZDWkPErNkN/VQ824FM1kngiJMF8BnecotsQ2IBJOrILdXv87r99Eb2
sREutKjIbZVs2oyorxepitfEeU4NlJCmu6G5XyjTyey4VbMyGpwmvAkFmnIPAE+Mky35wpvOkIO+
c5x7iiKz67qQlwj6m1dO7UVBrcOIx+bk6hGZ8CfBt9/Hv0DiB7iB0xgnEtPebHLQ/ML7Lm6xkYOW
kkYXr/PGxemqnuFEAzK+5J67y5yglfNH+I+Y5TJ0eSNJP9Ha8+eij7gsI7xHMHNUQisflbkJ7mCI
EpmVvJJOepOM4jqCL6Qzwd1OTRhBE66IIWpHQ6553jNR3rtO9DKJod7tKjibJ4HlOt3woAtWvT5v
p8bVx/HUK3HOe7YMD6prSMWSPQL5D2gZKWSwi2qeJ8ISIC6aM3dfJy0rhr4Sq7EP8fanl30zhWKW
wJ7WpUtIyVFllNn7N7a5S+EA6OLDLDMhsL1Cxj9E0l42RxKlTKCkuraw+ZyHoyrtNXlJiJKGi5eC
/x/nsgw8zlNRHBhKdbYD5UISTdoPaMOEfDqMb/j6U6WA/wB0bdvjBOuOOPypIQdFCz35vztKjaRQ
UxSCMXENTCP+BCjE3BKMNIOia+J/SyuutrUhzZPb5t2DjaNDgFjj+HsEGkzQGAY4nlB4Pru1eJ04
pJb3LS6iZp5YACx+byv/0TT2SaHaq1MAgtEnXtRvaNyNYj822XiazAjpbEBxW1SU6y5T4mfMIxMY
Q21LA6PbCL1EMmTAQkLdYzsHzsbXxa2J4chBefWarrVcdYnLUc0K5D5+nGIycSl9xrPnffCrBYfl
mRo7CFHtn8iu3MoEGcOaSxOJpWCczi65qMsED6HfbBT7uAmDwzyk+QAcTZBCeV2P9yZ2fWZRlluO
ctwVeWbjEtShhvb8ZpEgjjEJZ1L7AodBBwp8c10KJ6NZJd2uH6avg0B2kOmaMOq1oJ6ee2SDJAHQ
RAw6PDrsXSwNu1fHP4b827jXKxZu+x9XzMqoQMJYX8116njduiLZAkdqXnn2pdbSa9SQ/hr1LDCb
rFsVRNt3DpoUOJ+XUJ6bBluFAgIeJvYFnWjA5JA4x8rq3TM1LtRqzp5u3tn+NATEZcPAQTfPb1FW
/mYWTZClC116pwsOQHw/xp01PdRIGFxNEw/G1DbYFxUpqHoM6Xj1q8l4UG38QPYpc6ut7Ov6OGaR
8XlK9mQGz3p38Jo0At6hsb9kw3SO8cb/KCOvu+CbiHN5WrWGIDFO1KI7H2dEH6bERmUTrobDVSBz
uAfSzbCOnwF6muP9IWz2qmDBrtDLmua0RfYr+SSnEDxavko3U4F/Z8MtuzWXdbYby9jY+KOXfwyd
GhXizjwYrLz46DSi39RG5ewoQOAV8Q4QtQNUy4qPZJIsleu8NfwDDa1E9hcQ8H2hETU55AVWPuA6
Z1pymmz/WLgJ6CT0NYuhr+7LAm+QafAl98vpNBEJi4COyNpKtdo5jb0YQLSMaZVDUIWj9KrEWwuO
nj4Qx0pTOys5eOKOyFYiG5UOVnq/0LToxbk5Tifyk11KcE7rQuId2WaGF30Rhqqf9WKjC+H2uElx
WOpqfrKFd4yGjTVBGb2mllyznwdya9TmBM6Iv+a8m0hDZjfj3nSjx67R5Mi6cVUP6TEf5Sqg01Bb
bhd/2SIn4ZCCIL+ti7Zbo3mmiaYIHMCxyG9DwHsVgKt8o7IeRQh4sszNBHT/KcNeJF9RlzwUExSh
kc3GN/433bgwcXK3LOWXwPSBwedZgMRuwwXKUuvszoF+Emo6vRSafWiotwxNXH6Nqk1UG+m4suM2
VD10V/Bp75thdpodRgjyfhYel+WWRaiHQj/jYLTyzkzSbL5M7H9kUZBf3kW+uybFL8tSL4nZbshr
bJ183kwrFYweqkZ654C87xONXKfwrr1rOsg8ZsPvkONdx0u79iWY3H7hzDPm4FqOV7wFgqaheUAp
CZgndfI2Nd1rW6X+p1y4zs4UbQvxekSUUVuuaC/7GuHko7PzCvY2gvbDeB24JonjvV/DNJA/dYc9
UcemHuMbr0aRAA1LyTaWM6mnKkpcnEC25orsIOXmwOD76jjo/YaZWu/DiK42gDLZP4Y5ejWaTqv9
/aL9EDXzRY2+erno8tlocX1RCqsNJBVsHzs+qVIwUFvF+CEZLXEajRL/pG7lPXtucGximeG0HIeA
QxoMbyJ4Cu6mKov8DRUq1ywHEwXH4R4VH1MzMJySF83UHxdbaIPhKIcAA80ah8E992byeQnI8Kv6
HxYCiz+w4Y0LWiHmT8fMNCG1bjRgstRNK9ei89RHsnRDlkPqsY8Be+egrnyN7yDdM4dYxRzfNdZZ
ROl0kFPbXEDFZG8UfoJvXfGNvisclSTruBTs9g8BRmaM0GirXwI4NtwFeGCCqkfhAFICD7YL4pxG
ZMOPwp9OXNXGsx9Nxla6hXUy86K+nzIHQiU6QrnpeoSi4APUd+9TO0kupQ32I/qh6EeBANy+wwvy
PZlQgTtuElT47ETIIPSI/P/Wk0DShprTWbQGGA+WMRmpsd0+3CR1a60WG/WMRk+h7p/mqQHS60y5
UwpCAbPIUIHCfgeDqg/SC+0bNSafnFuQGckx4/1nMqHeVyfqdYhnub+xU6gPFNbYId4vojKXFMxS
rcHTAvdKd+0MJMH1mzv7m3FRixyo7BtI+14eFUyBoPk/HhA9C6+t2wen0rLXXhGJ21LWxUcJrTrP
s0HiYPxVF6bjwJEVAZWgbXVhcRD37Cs8/dctnpTmTYVZj+KJPt5ZtSi7U+S18poHIIrtO3WabRAM
HU7KAn5XgmthtqEeO90Z2AqjZMy+/+/scMiBava3v1V/BLZvgdrVA++qaQam+ffqD0c0ILAamuiu
61CYmHtGt5IFasIyxrNto8/9MzsyjB2voggPjoBBd3QsNzbkfcENOjDjMnfJ7zoOyiAhtLyejQHD
a/tg+Hmx07DkPZUJUEnAUivwj6UDbe/GG+Ry5XqZ8W6BuRTh3VpBbaij44trBOw+ntRT9uVdz7G7
/ItQOPrOucjfe1WVfxziPN1Bh8w4G5MDmU6kkrpdVXThmYzQ7UFSX0Yr8i52GlLjWMOdqjJ2z8Zt
Ysrpa18FYu9ASnjvGoH/xXO2OP1xV6NQ2IY5JbDMmiyX6sdE/gBSF+uBLDbHq2Ac6OM5HZD5fnKS
IrNXVJvW4+l1dtr2lztCLQlaQaWDujfTWxtIAG/JWEFS6y5wrfgO6UMLkiWgtSDbHA1C8/hqqnZN
NigW4zAqlaADQhXNjRpgqh0QBjfAMlRNyVY47n/xACeJI1OvPU/koGgzUONRFvXH2YY/3XijGThD
C9cAgnmb98v4oEVIpUQljKjkShilOkTSjG5dUL40NTZ2YauQeIUljrAlRQYaXb0vhfpSNW3KUkAp
HLXyeDF+SpqqPyEd42+QCx+/OlBPMJVZPIHXrD/FPfgAU+zhyN4FeENWSP/va/3r9R2AjXGCap6Q
C3U/xmYBVsQehFbkLSNoGhesX5luaDwwADbMvGfHsPHGjReZ8ZqXQCHskhiEIRwvQJQdE1YJPmo7
r20QZjQA5y701WUculoZVB3Sqc3WRpq5R5G47uPQxj14IVSzo+FoRdOBefizFr1yH5k59hdggVGR
pYegU8w/DIY5xxox5qdjC7HoAo8DHdCz5HNXmuGVFqNLZWXjrGrTu1ZxYj9RM0JrI9m0SPhydyOB
vwULP3SboBnR3PkMGSdwrIDVHyaT9eCuNsASeC6zdra5gqk7WzdFUo1npBpOZMpb3OGGJs4OYWBq
DfjsRyZRYmWOqXVXRtYIJOAEdQ4NwYGOId9xzzFXFmi0NROH+QxV6+lCOuteXrnHKbfgJRV23x7e
eF3tpbmzzjqHF7/u6UIK7stcvwcptHActjKsPJV7oGxBPNZBWdENGbI4jSauogbHvcW1KMYClcc4
PSNvVDrxPuYuaDMSMe29PAYtlZGYnyCycfI0rsUEmG8tWNXfzHAAxi6uhzUhYaCfd+DDmD+3DdSm
UAA47ea9Sayplem5Rc3Mo6xcv9/ajb590tbFtscbJFtAjoVE2hFlhtcFmDNyhpw1IXDMCIfEeJed
vQs8p+ylhDS8hvFAvGlYTQJfnrYFEYMCLPzO1jcP6pVVLC9d1O08N82d2UuOFgjk0EdJ2BJL9tCq
QQTDgTum4dKIIndA2IZL6FPnoyjA4xdOXcOKtcFAXqbypL+0uukLcwfeIn7sAGq5dKbbzfbSqvsc
BB8Iybys27qZMa2WmKAPIMe5jFH3Nh0cZjTrHAdgm8EaXHCMxzhqZia4LjCixnGb70r50wWVwngF
DKHzk8f1T9FmT17c4SnLVWxig0ctYWFhM2zk40zouK5NCDhcfAPfgMTOhycLMC6cKpjDE/JKL71J
2xoUrZ4ayfzdAoxbcHLQqIBMMnkWd2e3rhZ7xN+SpFAWbJ1LAilz+DITYHd8FRy2nUBQfgPl6Hib
YtFtk9zHacOkKgY8mzZqdzXJr+DC5AcyScfGjRxo6vQiQmezhFEvBErAgmAwfV+oUVn9seyL+pDo
r1BL3PvkWL6FryHzd2357lFcD7xL3XbuASKc7JRiI33KdK9tDZ6tyKiWLvkbIW3kHZs/+Kd48ECE
p1d5053XerPsskyR5XdRzA1Ib+Cib670ZjpFx1l+6rDQIfQz6xJC5+UCRoWXxtO91hufUGbP92Qn
0xJBE2jq7IUYx7tYMYIGxIUU6640QEWMAvfkpoa8fE7kVwWCoCfW9+09fmePZEVCNThiNx+BXosX
z9XkpJDyrtIDeYH2y1Z9v6lwmovS8iB4YJBiWgm8LmB/i20xbZDnzXCeRveDlzTHZdO8xDF3ws4D
oBQQZ+dyK5I6xvEEnc2GdzkpNFZ/HyYMWhCTGd6xBIjItQ5uPJ6uAou78lomqJLmYVz4R5QhOyvh
8HQ7S1FHaX0Vk2ZoW/djIHdE+UGkHkTjwdzeR7hQWwYxPrUh9wsHCBgVZ9f/Ie26liO3te0XsYpg
5is7qYOk1miC7ReWPbaZcwS//i5s9DQ4bfnec+o+CAXsRHZLIhH2XkvBhCjoDyXTRYiJld2OJ3h4
BCq4HKPkeB1HCikQ5rkocbNx8s3tLELGBddOretqSMBAj2RtmnzTaqtHviHkOI+7WcyGFYLM4wM3
izdaicRDWK66KraKMfZtjIdC3nSJeC+hckpMOJFEt0sZn45l2evIcBbzUdVIoZE5n/Qoaw9mDMZL
M+b1TkH0PeDvKYXC5PvIZOpAaZ5hbzEBy8LYafZnjY3lZc54EfRiWKSxf60T91AzHBVv8vEvZNDX
77rNkSltRV+TNqleyLLjVoJzbi06UZys7JsdwIoXvDNa5zP4hbon2wIZQ54u/DVz4mMyc2AjIGVv
ek70DJxVSVLvUYkKBAbRIHsr5TioQLfN8DojNVlT44CPBmXj7EuEmmgw0WEbFeB67Auoxn4H3y0w
I+zpoM12+puRdvUWifb1i19hI6Dx+m9Ep4gi2BtVIw0fZSb3N1NmRxs7smxRMbs2fhiSL7Bj1yaP
8YSWOyH+/dTlPrJRod3J+X4rF2kr1Ovi+4gCWmfghL/epNMwPRdeX7wlJ1MUnFR1BAiAJf4tHIx6
NwPh5TxWvf1qMZ5tTLNFRaSW1RtFQYFSFeOJd8WZCCiIe4J61CxeyjvwyQOIlRpyA9Ey0hh/eJD8
we1BVqfRNQPe1GtUTOW56Z1hYziN9Q04R9EudEv9SWt881vLi6/mlDFsa2jVZzviuP0ufh1KzT5k
AsDSy10gY4oeNR34ZLezCb5yQraUUJgEd0ljZUh+Uj1oB2N2gaVyD7VC1NRzJ8GeCOpk4olfveQ8
IGX0jRjif0hoYAuc7x7nsMKGJEQZz29eNCCxX7jK5qc4fup98UerjQyx6sCbXZA44CHmI5thqc/c
5S9MiJQ8M0tjG5a1tR2wykb1QOQL9tf+PJWLA6R7yzz6yPJHCjkAFenQlIY+KhywgkQVZM/1Umrp
wJW0Tp7dtCnqvGofsDWFYXxJ5zo/Oiz2NnLBgAyXY9NxgNSlbr581QDgvQUgBJiWZ2bJxjLiN1Qa
g7bgLvf12Xu26nhDVko+96V/yDionx4U6RDbICPpzF3nlc6TUWm/9KFpxHs3bNOzV1R28WV2jHYD
KEXcC43rPC/ByR2WWfYEcoAGxa76cJo9ywXfbgJQwykPq90cOUgbs8MoAPwWQItnLT6GrY2EYxuQ
YmE2x9+mftSezMgct54YGnjUgOnVQMmRm8bf0hrwRV4VF8801GY8qpHu9W42HepCYr5vxzhI2OeY
oeYfMHCjsa1SpHW2BcqPx9EF/YjY/29n5i9PvTgPEFvimIG0qbejLm7MMaUV6aUpqVLa9acu6JeL
wLOsZMeF/4C9MA+s7whN6hhoNcjoqtNd6EyY2DVgwzjHWlQ5m8euRwZ+7kZn2W2Q2HV0cfb/saVh
ad98nriV+UmLZpDa8hipS2WEzc9FB8MhpuJVtu1dw9ygVNM81/on3sVAxFpM59VhY/LbhCk19i6b
BZseerPPmNVfDN/EqUiWL4cQ69GrXljJtoiW6ZuWjd91JHj9hThO0SDFFdSiiRtESbW8M1HjK0YT
kifViBsZyt8AUaKLUpgEpzZPuEcABYshVcvMyWgFqEVLjiSzkD315vnbrKvZ64L9pxwzQpyOx3iP
V52pnaiRY1KtxoOFDPRA6izDMTYgnq5lgB47aGdlTz2SkbtSVJFVHr0MxCfpvgyBepnrbN+hPuY3
w0uHnRmbxnHR7PHrB/IpHMNXN8qaQ0ZJqbFISuUCExTocPaZhisNjZdy3xeAoCGzJCzfuRWhUulu
T/IPPX+4D9gYWV3AZtOnDjx8jnss41gPgPztXCKzon/gJah93a6BSwGhbS8HVBv4R2NOrfIUZ050
Ylq5pyrouh6HA2/MF4d5t8JoAN0VZ2qqpXaqgOxITUIaUo9k8WyiYprGVBdNPWq80Y437tyU8bad
SyAHB37L0206p6A4Fk0zdbfegywUFL2scHF03lQ12gdz0ueGDtw2OwS4uoizMpSefpv+UqEiVpAP
cM8Hh0OBGT3K4+hRTw1qL/1Xls35PvbmSSrUo3+q078TsGSDGgLvBrItioU9ixiFNpz6tMUMSKAt
YLe9fe66sAX7qhgDCG9rdXihrWRkQ1pz8qrNkozRrq94h92QqYEj6UfNy59cM/9GhtyIgGrTDr+r
9FpJB7cM5QxwkOsjoxul5lLjYe9dEsY9yKQL/l/2fV8kR2ATP+QnkUAmHrV16J1m/zHjiXKJjND9
A+A631Hy6p2pyZ3+1nuUJZoN6AZUjCs7wICsjf/dl8Lr4wmPWRTQidGDrc39fBeF1SCfGvQfLp8M
8ilB//eFeKAweraQQbuftNE/qccBGZDp+tki+w+PFDfyUT8CutgACLDY+6YibNl1LAO1iKV1JJmf
FSkqHKhwm75Vb0Q6TukY3/2s5AevGMZNLbI4qUl1HeyS2PQ4OEueSVmcO08mAx4LieIFpPNl2J6w
6zBmGwpS4Q1cm0a5MUX2Igqgm12UeeFhEnmJQJwXp67MeSYtsM9AHdOPXzwNhFeFqX2KBKEIs8BF
wDMPdYlek+6q1Iyi4VWzQQxCG5FjPH1vGmx50cajD0oWUOp1/UpGZrQRKeR9h80zJaLeXU5WJKJG
xFb2yqk0sEGWtCfTGe09nWc/HGrTsXXF3QV0YSCD/umknXTqmLtx+niPtR0A5H8+lld2pPBR4xzQ
BSOWJEerc7/ih31Os8raYSqR7B0xjFC6DYjZqd6Qtout7oVx4AW7A/s8Rk37mYOaRViSBMSx1whI
uy/kXAwcxIVcQ6GL1+vXjoFDqonxBhr0aUcFrCnSgy9eGiXBhDVrt+k74C2G+juVs3ZDilO0punO
NMTmGGgEi/aUOrW+kzmllSh1LhzgwgdFbHMAGqK4HfdnP6uM1NiapIISUP3Gro+5borz/PCUFHGj
7fp8QlmO14dbEsa6C/xS6g6pFQL0AZZNVdx6C44MtZ3SrAKRcLbd+Ti1nuRlUAQSijfiQVahQn9b
e4CkJ0Up1kDUo0anhZEaE7MDkjDWLqR1h9zZegsozt20Lb2jFQ5IdYsM4O1PVnspRXJ/nRiF/YxT
2nqPyUAWNK2Hr470ju1ga2UEaaZU6QA4A9KAcJ0q7rM9eVUazwI5duKkQ8Irjht4hqRerHOis0tT
PUC0YaqnxoaPbZtA6khMBnOWgZn+N6TdgX6VJo7KzxHO0o0cwEH9F5IwQJAaNniY0wNnpKdMkr6x
wraArSkSP1cKSw/rTVu7xT71zfEc9xHggOehfafGz5IvuT0WzzTquOcdujY0NzQ0hBnYqcHBsLhv
JDIdFEl0DaoQtT7BQZTpOa8gYNiTcmEO9jKRWxgMsVEfSUYX1bFNbIyg/MSOI3Z8Y2u+8NB3rL09
Oqg3tbAr12eeha1qaMq41Mpt1KegedAB6yVkK0UzDCgWZjG/lHU4gLgjbrcka/MIp2UpCNWRtv5L
WqdXH6ykn/q5Hd8Ka3xH7Uv1C94nzqHXgPcEBuASMwUT/1pg+H3R5l7/UsUTpi7wrhqfn7wUYBs0
xAoPC4V4ic9yGKMkKfHqr1nO7edwRu0WRYssjrP+KCqfaChuAZnyKTao+LKPLAdVhqIp6wnFRyNK
7cH55kiFhs0DnJvkKITuHJzlCZPUsUwjkNZmWm+rChR8g5dCqOIsHQtsfY6f3SI3ZGhSFlE57kFD
5QZDD3rsLYrW2cugFe98mRieD2JEoeyuK49LlXyjC5GCQhn1ZuHG8FpZA+gck/TZrPG7ZqIJUXJ6
mnPtjUTTULduUHtIcezxLtkqO+pZQ/XH2DJ+TIC0+jpgD/kVMN7ji4EcCjJQcq33l8MUd8iXEbYq
UJrO+cYLY7ZXxqS931wczi8zKoGfQNPbngG/eGuwhy8yjO5j6ikbNmPzzwOxgBIpW5LhcGod78GO
tA8yChA1Hn51KAHcqgAf2Vm2PR6r1tzpLO3etM62d9koUjJp61eN5UYxABDtXWxmwxZL0faNfMCT
9Q8Z2fWYbW21dOzeyJhiKV9+v56S/e/xUuREbnCCiTKvLdMdY0WjRYRajm3W52gO90ScRYBtkliM
FKml7aWZYBxTDFyjh1q0u5dypd7PSgrJvOhpbv36pE4Tq3ICcVipY5v85xNGzJiaAXhk4GOrmfGk
tPLEkcYoCF87G/WIsiPSCD/kHxlPONZrhy3JnMj92wT+agOwwtR/nhK3AUHZGALHhwFWIBWgAdRL
at0DghS/APR7LSclNYWXAingwU2pKRQ5kyxEAVMQhj1Si+7XUMaOuLgamgRCQON/vTzKlLQJsJPK
auWlQj3cxkcX773ZR+W0gUTzn29DGbvLzMBN+POdPwzVnTI/uy5ZNRxUPLJV3wYpSFbRt/iv6kz8
Giz8GshjAQIGlm5dYI2AX+zF+tFMZoDn01gzegvQnUJKzWrMyEraau2gbwpudhvDwqEfCtTDm4Mc
OyJ2mGqASpVuJHBnp4731FUXx7SumQXRqHCR0aULtxqsS/ns7sICf7xuubw06TJ+NpnHNwAadPE3
iSHPUJhmGA3YDcUwy43uAo6WBGBV2vjZSvz0HRvxpKNGBGvHHmRWEg1p4gK2YajMN2oWJ/ymI+n4
rEQpJjSRHaWvGtfMt8lpmmtq/K30LuZBmLfmVyVqe609Lr0PwMdIv0U2gD27x7ILBWsiDhkDC2zc
FpPn4/ASd0AKy/McFDQCsJJkID9oQO1IO40+GEk5SmQa7Pkl4Jrz8KqW46FMrLMZWtgAA8JaE6gx
CRNjBIFsPGvQ5Nu6qrvzSkQm1DARgXrSmIwWHlmH234R830wSldf7XbxMcGrMO9APgU4WGZ7RnJl
NbHAATfbDst372JlTlWfPOBi7AGpEaGqymDFe86kt74A/1ID0cUWcHUAlecg+bnEeKtevN7wdsUg
MA007SZT2nIq0jEgwyhagOXgmkiJQdrUGJBRityGemv5Y3VB5jpFkNoWZfGBac3ObqA57Ojhs+jR
WOw8MXul2S0AEBqRI+uYAQoVix3rUS4n58SkD/skPmKm8VLnVXhlPU4d27qQI2tYwivv8AhudAMF
ecKCGpMhs4b5mGcrWeYbqBNtLLYhN8/1/KurzdnJmNK/SES21og/e9vQNnIkrkC9qM92zlgYP/6K
wbvkBeo9V8zA4x16TGTptUfvOXdm0YZpeBao96Z9lyUchAtj5ts4VrVtEFd2Dgi5EtSd09hMGLqz
reG4WkwwaEiaUVRLaK1hBj5yCPdOzsvrCOZWlFH17h5HuMhWtOoRMP77MjXYr7Y5NRsnYd0nZ2Ld
fuFVd/HtwTzVda0f9LbTj8jA5Rtn1g+UlyOTc5rC3iyFqaMadojfQTvZvbJqWVkk2AHfzMKCHO4W
Uedkm34BkrVK5XCMKUJel8j8oHQQXw8TZP1k055sbpkfIlFkZZmaIYBhLf6i4mAVMx9uldcAjjA2
THC6exNo4qmx5wzwpWrMXWM4I1GbzMy77crLxGm7lhBH6Yxs3d0gANf7BHDsvQ1yTb2YTySiBkQG
yBcQjWa5yMgiuxqEgseajaeVTHaB5VkcphrpvG9YtP1OK+CiAtlZEfGji79j+5lkPyuiPEr6T7NA
CxPGQPUAx+WA31mnozjNnuIdSARA0Oq2/ZE85WKcIXtz9MEYsqr3RHIOVpFJjwxQF3wgslp08MH3
WRb+jHrjBQk3sauPFx81jueJxT/Jomq6kDbswxEPCTTUW0BRieoia9rSEHSP+OUqwyb+wqu2utSz
Ww9bH7OjIE3Aw6uBFOc5x2ISFEcTiMhYpD+HpS0mS7W+B6qaAypqlrwYruniXefl3+v2gP+N9g+U
QffgwOT2oTL6BIEAt11juslBh9QAeZvVhxS5VMgEBCo3aaMKyTYBR0nwE3imPiU0xDd4U5MN6rIZ
ELoia0sKHwQYT7dEBixZkG6M5KjFRYrFkbqTN2OLCxtTcxAbwMKWY1JlSNossHDvQQDXDftoLNMz
NSH+5AE9bXVVQONhaEIHZyOFfhx0JyB1GOY4+mrFC112lSd/DW3Ag1CCYdm40yUPdz3l6pDI6ewS
CRVCwTM8eN2iWycj/lCQrYT0mMO8A35hYx5iZKg4Xh6eGQBU9kZUpEEc+8iyJmEr8hQex+GCRAXS
ZBE2g8iHhkqhnB9kMtZkWnwb20ZbL+8ouRIsMm317sfG3naz4pQk3L/YrG9aFBGgyyTErqAaqA1j
t9KApMUYg4E5y07XewNcimbSSP/IxHRr6FA9KEJQU2AjOnDdodrRZr7cvZcb97TZL7v/0GksDA/4
dk7/MBKzNZbPHKdtoru05knkEz+pLA5ffFdqiKWotQEXibEhBSb5+KYp8diuG3TJksYyQ0R4V4lj
gXVuMTYPCmVcuEBGsG8JbsT1ADDIP6wMiwvNYEh6WyfAkT7Tk+9zBrThtZ40JWh9sZeEY0d6Qrsu
joxMzn6RD2T51H5I0KPneWN337CCng7qKa2e8w8yP2ObyR1xGJbjBLkzJmAzNKzeTm3UlgEJqflv
x7qAZFPu/1cMJrDmyIhuIZvqJ+z/YWkSasNZsaA8cKqQ9j+QDUXHN3WWMknKQgQryo16/5UM7+9b
PMnNIpheirzAvm9vH2n7U22W8hBwlbVn9zulALLVjw3VDzdPaW/1UWPNDWin2oHvvXLMj35We2dX
NI2juavmI1mSIDcQVXjADfo34/893ugl+7F1OwBB/7jYDGKSuTCaPwBg9qkRREiVaKjnGsD5pF7t
GyAXtwx3o2QoKQf70YOhniP7cwyjI8mpoXiMOJVoDJqT5ggWw5MKRb0cWPT7dsgHFJgDqr0ztok4
ki1tARm0Qgby8P6Z2izd5aQhI9klcKCswGb62p7Ahu5OKtAqsPRBijyqL2PkcjnJkuO1CBz2DnAm
P7GCJYIgrM795cYdRmMiBRurb+VcAD5CsItJv1X3Qz/Sk7O9lNzeKHIxYEQNJzAsoYCdbxMfWfwE
Ok5w470vMMlbaklAzUR45EhZHKtA9klMboBs03bT7HwnEYGOk1xaKzsZGeWDcbJX0n/EdPL0xatw
5KzuiWIql1m8dK+aOAHGEg1nv9SNGrO8dWlMDfILQEhCmhDotWcaR7Ou7co5+f5gV1YGEGeUsADW
6OGGSsJM6+oCIeR16BPvpQP7qRg0lg9gPep5RbifRiwdSMF8R3eDNMfhn5uDeImERQguINYvdof/
E8eqgfpeAdcnqsct3Vxau1G8lx/Jb5GFH9DtqhtSH4l6q08sPyKZZ8VsIH0UQcmoQNribertFthA
1sbsPIJjAYgxSYeqZQuI8zmqsKVGn7u5v5CULC0tzs88AerqhoQgrEEiOdjllhYFz6BHns6FFXKw
JmMK58ct/ntokuZE4XCochC/S6Ga4tHUrylmB/B3qb97dKRx4/3ed9Vy0aq82SwocdwmqPM6z+Js
N/PsETvq9zH1qDGHFtw7PoCQhVI15LYI3weZGpbOXO5AEIpyybsduLhxwuX2SO119HHc5anuFEjz
bZB06ubeNwBGlOOVJoAoJOqRh1ALkh6sy6ksP20sC4Rw4NbGnA24niT0kjA7Z6kBAJnBxj57kgFe
FwcX0jAlQxJi2xBILNy8GQ6g1d6FHASFHgBin8CgfF2Vr0yiOkyBxP1souTkoeOYYwKRQtkd0my7
NH3x61KOp6oynT+Rm/nVKNn0dWSZvRstxzgDxFx/jkeub7kPgGvUkpZyrVXhDLlCwRTHHllbHNX6
a7YG/cKwtaLnZXuJI8PYWqia+5rH+d8GEkj+rhtg0wPZDd/jb502jd+KoWy32dCPr/1cMkz8gS3a
LkUMoqNqG80jWPc+IAcDIPX03OD8ejPGTBDzYTGM6p4fBGKSDMxwJql+VAhnktWFNm3oIhTwwyuJ
i6j7kBe+B6AhRaH7oKEkJZO3IAxLcRGllhEEj5mKpe6Dbkv5ksnDrSrtw+eiCyXiK1OKx6vdvxMV
WcWTxvcPTEOlpaCA92fHxcFC8f6p1MXkr6Ghz3a/0Op3o2KpW119WyqQ+j6ADA0ao1aAnd4ROSLk
lqASDRm0QpQpBA0JpkF4G7IrdbI/Ao/6hrRBfmRGPQIHAVILTvQcZMgBNuV5GUFpiuxvFB2KGtVm
NJpxT2M714Bw/bPNP9RkGfneMxNxpAvJUP+JEkaK+bMNsunCswvKIlCY+LI8RNaDTKg5yvmn2cDC
W1WILELchbVxKJwBRRgPdSZ5WwAAL3Oxc0T+JniidZ0Dw8Js/BmgAXWOKQ4wtOX9rD4Ydakho6ZA
GgvdW5Sm+NzUJfVQZJ908NfsQ4bCPlvgRBtiRk+9B5mW2j2SEoUNgGWHQ2/3SDrDSNnREIlit1A0
/P/ILFByblvsPGGZOd9ykgFNq51i/gdJZMqxJpTKogWISrfyiHJkzmQdKAWiqC2QiH/Pb8YZe3xZ
xTBTMFRMNb5XU5A/tUnbHPw5fvPGUNCqCPYo2SX1SjoBP63GezLUdj6gioNk3FlI+36Na0B1RFFR
WIFb1b/WqDc/koy01IShUW0dFJtuHxTp0s9PBfakAmVMPc0UNUq3KzDAG6ee09Tx21wky47wULUI
dG5BXvnfdexm7Uk2d+5wHgTaKvUeZAB6hof082pQIc/cwpGEz7H/3k7INOJIBd/R2LXN8LB04xDv
lhyMPo/6x/HYDeV+6YzoS7h04c5lQ/NkTXXzKxCEQSHCARJR6fW5RGHYphzN5lcwhEyoYzL1lxYk
058Ak/oJB4vei+s188T32lQhQxq7gO6hzK3inNr+VsdG+ZFGJbCDkGkjFLxAgfpkG24VSJUQTkJI
GpLhsCPEvMjR56chGg5ySBqtbMqzZmQ/vMlxFV0DVKyL+jjEXKwavOaNC8Cnh+i5hi0eupqMTPqE
rilN6e6WCo/HpYuKnbyIiLkKL13VPZORvDP5EcVF1ScU30eK6fVRhojNBOfrHSYo2tgjf1iCiA4O
VjG5wBP1Mz9BSndc7UlDDSlAbAebwo2BqyfASJW6K5wkqMGHtZc2pGnT8JemNd292gOmHu34Iskc
j6mww7PrvmOstoJXe8dVwvEnpVRkrrwfFOoCH4UNwVcW1Ho0b3UfvJKK/BHY/n81pqntSP7IIans
SP3gq4bUI7JK6omgi3gAPMgVk6WyJRkOtcFdqdTKj2S+nr63UxVdvMy23sFw0CC1oK0PE5VfFjY7
m0UJKOQ2y1uRq7LDv6l/GkP2xpAt/qzHzQ4V8lq16wYgLPlRjBUL4Sk4SyPVsWDmoaYQpDjKTiN6
HOQqj6AUazeMxwtrf8+AP+kDpOsknwWpt7yvhiCSegdHBQ6ztORKSMGjBcDCQIEGS0xhEBJD+ogv
LMfgFzp6pV8+KYhj6llF9duICjfU5aEedUCFwY8lG2DSwm3ipdP2YS1nW/o1NxbtpORAAzHPYYx5
gHBvkqbdGyOyaaICR4SMdptNsfFsFNN8atN3kutEqIDSdScF3Cmyq4sInBZTKGqmjEzb5mDj2VCl
VFy18zP1ZElV3ArAV6GmYqtVnZUsvvrZmwqwyJu0sZsXm9uyVWvHeq+Z4BdtlvkFAAX91RGNoVX1
dqz5sGMWih6CyAD1HoCukCmR9ldqyDhMgAXYsbE7KkXmjhbS0nNLHBLClwyjxAPEgw7kGcfGghtb
K9TMlgU09BQofTTUZt5hBWz+4SesOXlAkH6KG+RKIymJI0GtBz9pXSwB9j/ma+j01TXpg8gWlTy2
VoYAYUn1YAQsFigFYJGHI6Ash9k4oHgeC1ohmyMW7UwdSeQmEreeE7d3nz3wEOxcga3AgYu6gPfD
BipRi19fl6b1pY5zDPXeqTYTcEKetTQLOFDAkwCF+LeekE3gCrvid51ikQiY457qgqOpyLEwxVg1
/uy0LkCcIST1giKXwIi8YqtkH1p7CR6ngJRtTzw3tC2yQKeDAczeLzTE7G06sNEx5BBlq/NqSFqT
L+2X+rsKnokKZrqJwg2LzdKVnryxGF8l5sLiHsnm4c4KKm8mxw8/59SDWBXUF7NccqlpPa0YJg9v
VAA8Xz9aP5CsDMEOBfbz68fsyz/85crBBQ7QMvnHoejdl9E03ReLMPJArbDpxZBkpPW9tH1GvkVA
cuVAQx9IY2LXXduTIrK70QRcTcGebDv588GYYk4RDiWyCQix4tK8wtaPD6zvw8iTBs8hEL9ZBVIk
sV0Vv+BsN9eDUHR1H9XZdfU1TvL4xTZ9a0ICMrIj6yU7ksxH3cPNAfNia2M13N6S0PWXnm1V6ALT
sw1mN+WGvmNaIMlvZYpqoFuM/reHL18up0jrQUtft1pXKWPWxRXgsDVpQWa1AA2Oa+MCliD3DI4c
ULXpgEyOkYIXiYZ6I+v1fWkk+GcVWtbX04uy04GYs8n72kdOABTkobR+XJ1MTDlPJFeBh6xb9iwt
RpRHmSguBhkiUWITObY8IhHntxITgMZ3u5Vs1ZXeP2JRmHSpUI1Bzl1zu0iVTTih4nzujE1futlT
W2vA50294tqLhnqA5/o1jNL8RCNUdpdXCxnXT0aTgOT+bkaKaW5+1ThedEMyF1cS1X4CiGlhu7D6
c8id6Cif4qqEdm6Re9lVrrlTbwJ6oFNDz3cyYX1sCQaNSb4sSFHKF8oUofpqKW/qm1BcgczVBWhI
V8Fb/XWpvddM0zDBMjyA8IeTXwVyHIMO4zmrTWMJKg2cUHXlnFO9hSU4nABhItSe0cSAqTP7LQ1J
IV3MYcrOdtnv18HoOomJ42oet8thFY27I+oW/L+T+jeayaymVTXNdGj6YxE392r+Q7Y0jtwQf1jj
95WJnWITqkEeKOqT8l7HTu5cO0HmYe+3oid+Kt4NsWimGRwYaV8dQKoH3Li7nHok083oVcdxuY7k
UO/ip72xSQSwbCSaYQTOTGa1BaCvMTRxWrtStC6W5ySjZhRAta07VU9KQVHIVylKDfnC0u8hPlkD
kvGXKcxAIAtY+GjbT62FTDQ04Ka3gMtqludO/4dyADzfuRMN2WL1iOxkGpNGx1lAALSbbE9qZaiG
buXCRY2pR43mtsNusaJOBlQKZSydI5//CS4ceze54XKiBt/9hK1VMQbg91gAEgeE05NroGsmxiJ+
OT8MbiqYWnrTBWOLYs6VWjoNMrTwp6jKicKp4erypJHuj5d/sB/oxsiVGjfcA968PoWCw9KVzJdI
xDn5giRzNbaNfD6Avu8sZd6DObmTD/VITT2lsDKQpOE0GnExqQHGBHWlVDkhzx2VipbxWSW1pZUf
bcoK2cCcEuP+PY1N6ikxblrs9lQ2E/6ukRdHLiph7sMEuomCV7Y7AFw0PwN44huv8cJEjsp40QX7
MzE9U0N0z9QjRQhYmVPb8M2D/CNbCjfGhrcFBY4W/GvMB9/77YAUorygirTXBiD0ZV5ywc72NO+p
a815eukK8wLWpP7JScopEbWuyUbvFr5dUHgC1lThw9nU4ThPmLs4S0i3E4tyAHb5KYCpzEV7U+Fs
H3/P4BEJkoI17GhNJguQ5hoC22XC/hqS+MytW6NwQI4fHkEx+5wbpntZPbfoqURuKFMzN+rBRT0Q
7LnPshd/WbkqM3Lt9MJEmgJs5WXpYSivfbuiuhFpgZNHbFTgxaHhYbppYq49l265bqYptU7O0j4p
uT3E4RLQuLWnN6wS6uNHrm2vsW2bLA7Se36KScZANDFV4PxuwRPkMQSmq79pKNE5Kld52V4ETZph
HfTSov4BG5EGMG1yxzBOqLgzTjNDoSBqB9GVqiIagJFjm52741hqPLlNsTM8uzMBnwYjUlNv5ePN
g+6flUrao4I2iJou9hswUDMTdRYRCMgjLJjOjT3uAB9TIXsRTdN75QsN70oyVXLqkRKIXrsHOcUg
JV4kUvngroHNLJi9oUWWqRtkpp9c496LPpVgn784Nn/Vkyr+JEVL1R+41oF3QFhQoyXzggUEEBVx
KHizSxx25TEzwSYNsy7L6qvPpkA5ZYyHxynNsKA32yzbAKet3hkdLwAM8yOIMeBtjTIf+0h+pGCx
G7hGlV7HcdTxLMnKaQRtt0h6RArlZRTkARr2sp5KvXyjEe/y2tyT1iRWgcbqus0Upx32rX+42No4
es+mN+9NFCoepaH06b2k3PLWbvZdGIGlorDdK0MN/7XqUU4DCq1uRzKpaKbiSbMxD1ayyjJSgCqk
RyWa/d4FvoaNQs55eSE5iQxAtAYevpFjJC7jAvGKTcDZE38Z+jTneCj08yEqQJ4SqFIHQ2hwWDYf
yHCltrn+k4+uLRHKfe7SXgR+qKogrYpGl5EhScMKLDFX5RciAtmoqD+sK9wl3bXN9Bmsbj/XbQjH
dcS6Dzwt6pCpdAc8wxYNSL3xTCboMqUA8rX5XBrYhfgZIY2GKKp+R+FReKRRtUzYKweEHfIQgeC/
I2GmlctTJ3PYjXywAQMbYd5rVS9+73gnS0DlIYN+Atn00khZaYMoJEA+m7SzmtQ/kRc1H8hJdI9L
9iRScUkmh3RFwCUCRemM3bHqDN5F/ZUaH9nkr8Oe+izsb1ITHFhnz59flCEpjTEeDsDbxjbGPcIi
vJxpWPA2Ycb2QdGhUg3PoZQfVHTy0LDpVwN49IwT7ua57b0tN6v4fdFq5LtVw3SiYacD9rcYpz9j
S4/fSQQ0SqTBacbaIi+WP0kJwp/ovTOQMEMxyCtuK/t8tyCztoqvPapFa4CAjMCAO9o5nkXUNKFx
6ylZMrYxMDuQokOy7m7yYFw1YbmvkwoItPd4KujSW4KoOwGitYvcTvJVoZSd8sVR+er2lnn+dsv1
z5NoOAJoHu8KemGIJhUNGCEALUZC8GDjXRPWSHIEr7wckcJGGhve+ndHFacS7yhSkGwVrFNxcY7Y
mJsHU3JaGckLFe5r0oJSDtS8gCNBGcUprn/0lIwBYmTbsgG8PMJEKVpn8AspJM2D+r+Sqajklo1R
+B+FZmASmLQYScQ1QDgS5EPHSfjVKpz+WI26vivs7qWvm/oC3pQLYeO43jRf7yOAOcoRwejEEZ7T
eYE8OSOZquoo62CBG3R2RiM5+iCZI9GqfLbuzN8zUEQ22TnByhhJZnjORTrAp2qtOtJIvZHpZcys
0UYqeoOUtR9vdvWivytJ9OD+r2H1cDni/1Trj2Hkdwdr4agKEg0bUR+0iIaGaTT/Ncc529FIxxaD
lNOQzMiBhv+BLLLyBogqIvztQibG5KjiqKsbNqYnC5CBQPA0I3cHlCF+nofA9bFYvOVC1usm+JFw
TuGeqeHOUB38rviiRMhnNOKtjEBdpcpKFCQt0cC3SrYyn1rO+j1dB2nr28b0sDetA+I9S5CYI2FL
CINEYZescEoeoE6UjXKh3uiHT6XpVk9kQaIHV5IR7EnzAJWiXD60uYcm7cMdtIODil3T+p3gW1xz
xMSSutSUwJ5yeXKhQVV79YjqWce5yO5gtu12LlEdpjyo9xgmAU1lhXWOMnu0YDN4Cj4K9T+cfdmS
47iS5a9cu89DG3An2qb7QdQekmLLzIisF1rkUtz3Ffj6OXBGBlXqrOqxeUHCF4DMkEQCcPdz6HK1
LZ9LRbrX8io9i35A0FWGXysU68Q705IpwBHRGJGI1sbAwnWJA50zz/QJyL5eKQAZqAbm7vS1MZCK
R97LODIuute4wNqLlFfzkBzIXoDBCysJv3St+jg2sea8ZKDTLVMuT3GEZ4ewu/6zNBGcRKA4+AnU
P+xEsp9Z7LUrO+LZp0p65bYFgDMy7Fm3C6dYAjtRy1DCA3CoTWiDoiFkuQHYow5c48DAfXNKC1Bg
SJcHo0PYuJtZVt6BnSBP1yqTdZ62wQV58sGFerGWoNgKCWxb0rVlZYN9s8I6rCgBKbg4zpYeQFd5
018aNcGsohk0xGO2s0zTihErRpphVi7zxGIDZj3wN6v7oAvFAmDp66rhO4e18QlUaS0ozFGspgOF
5DTFL7fbUNpBpigtRNRpsoCAO2JLu2xBe0MU2DNGYuU2Icoo1MqC1gJ92e5SLGLuSYXDLLlLmWv7
y/IiArpNVrSgv1VLCfJY5qBRao5EeZDUeAXQgNVVdFPxC0pE0G4S4JI+1o8GUExIT6lzlBhHzeL7
V7fFAzvmFGBIKODo+QBsLbA6b5G60aPaObYlKnsnb8s0swZYlT2N+wy4IbuisveOkPqRmnaSfJpl
ZlbILuxaTwcAaxwDSeHDa/En85Xn3CU7mRZP6nFzrLy7RWnWeK8AIyl0d6Hh7GmIKS1n5dRA9V1i
P54oRHda5CWwBUAjpH+SZY4ataJKN5mO9I45TDTk4LkemmANEEGcaLh5cFmaCqGEcyJeSSOKAvW/
YkIevNHV2o6UrQOSo1WfgLIS6HHBKgjzSx8UR0eBOlKDQK5zJd7ougyv2H92oREi6YDsuMx6Mw2J
1sc1hyBrDlrlzgP+dvosRGFRM5VgGVInfuCTsY6NuiESDazMitVioR6ZyZFEamI1eBHJiqQWDF4c
b8axASfZg83+WDxupmoEwwnhcjd2+2abOIKjDN2lqsrRjVUmkM0xV1/NRVftVDs7w61/UL7urJvt
bYMk50b2YEyiWq4OsAmgCEI8uSJglEHrGxz1lRFghkocMYwo/FyT0krwTd8iPgUWcUWdmmgZKA5d
VVQ6e9Eo4NS5qyv/eb6+FtvUwHJ6rID7AETqHGViiD5lZT1cIhWbIlE3GKizsUbckI6si5/Juqe4
NSRYQn8NpZ7IAWrS6+E85WKkOZYL9o0TIhOxzHdgAnVOQ5oVfNskrnfQR7GTadLXa1TiOKe561Sp
XNUiNjf65JjVZVQAawzk10EkJuRn4Fm10jvQUtMYmrKJO5Sgi+Hp6qPrE6l7m+VDvvpOXZlsHn91
pET2Uo33mk8f+jzJzZfiasz8BSttQFDroeDrRqGlWFkB2BVHND9tz3G3s0gWx0mnE/UCBbNCYhbm
eJmVGYhIPnTk0uTYfs0zhjGgZOr4D/LQgacLHlp1pWVE3aHOqgvYpOV4nbHiwBSCToSnTpdo3XH+
ntD3AHDYKI1MYGmRhHa8+poINYTkFLeziUC0HYC3EYWMrAt95MLEOyGC1kcMGLKGcMIBmEdgHyfZ
iBtdRfCfRp23oT/oY38pAnsdmmbyaDZt8jiGUfLYJPgvVfrDGDd9CDRItgMYOjuTjVyZN74GEwuO
s0c/MIF3NhN7moMaJLUj4MvbaTtfq8EeYtMgY2K+mIZP4hJEfGVUBhiiUOuAk1O3QbpcCC5CpXO7
FgYlUo90VY2DD2GKuxs3MjI1qsusaTem7NvfzkGGdJTBKmbsYid5j7+Dhsw9c4rLtZZO4BK8kUWW
/vDiXp4mp+4fWlmdDYVlKpU0NQ2Wdsz43Ab6bHOaiJ1S/EVBXan3uzTDz7nn+MLuXE82/D5rdaSy
hSAL0AQAv7vYOiFh3NtjnQvs90ChflODNB92kkGSbYMRPMGghGhWZl2Ze05ZIoCGznYm4Gx8jWTA
dnf3ufnixhPgrB0HZ59DZH3KS6/ZLHS4Uz2hBmka7kllG7FzynCwSRJx6BbGZG3NvsNeQiGyUePY
tosngoMMAkPHokNk1bZHXt1Dp1Km4pF1WGNDJB0So8KHfHCf82jEC1/pSdVb4HwMHf0Tuc4qZSyR
r+Cb2oDXYstTbyU9O7hPfXIYpil60LQ4Oydxs+lMozy6fXVmFb63Js+umyAJm+0AUNjVjUFXfjoH
QG8MLK/NYiUDiaC/eTFNI9jTxN7kdlezd9a5sRk736rVzYD65Ww6oHDMUHwu0tgFJ3PnPgIlaTug
9vdCEsulvA/AawtUmi7x4yBEFLbXfpC/09juY68P4Q4bPRUXwXAydB1IYat07LcFjv4T/LTBnCQy
lhxpCPgSsG9wXHsTJAPen5ZZ20dqJi8C9quUNvBn0SNdU3l/Istr2hiLG+qUgN2u/JZh1LsZeyOS
yzLNMvZvp/JY5mEPn6cAx+U1oBapxGZpxnHwQZrQH+K0RP00GXhhW3xPZTkOTjZRqaUqeCzqli2S
sY2++BKOyFcu2hjFTKp4e67Wpi41DY4YkwDxLariJhW2iOUZG/x63aMKZVWj+IiLnRmicBlvr7j+
6vYTkKAYcIhbyaqvPK9+AhFGf5B4Uj6MefAnqXVmO+uwH52DXZrZ12HDPZYfkM2C3AmQyqzLplA0
LZb5AmD6sz3I9InXQn8yu/KuC2rzJU2bGBSrgJm13bL+zEGKKJ1MP4nMYydUVLK5Rzo3NcY7xr8v
NiNo6g3nug6KprZ4MKoXpEWDb0flKgYSjWHa7WaSeJyRjhrsb36acrR3FcC4DpEYwHJhhdh1oqlB
/joijfWXPBXj7AJeIhjSD8NvXBYV9RI9js5NNLzPTDONKDOXFUBMALDQqaZXWAo2oS6QPHedsfmz
aRS9JFXy9oqegzyXMaQrEKtUnM8P89gQwNNIKSk3ptEA91VaWK20HOUNBn4xwHgXTnVJOfAKgMBM
LrrycxB/2WCnaGw0lbMIsIxcfy7qjg2bvDzSgh2wMBMOVWW+y7vpeq0fgWhwJ0c2reaF/tXynrrk
PlTFivHpUQNCBbgpgf2ruRz8xMa4IxBgUsWoGt9WiWzXJJKhzdLvPQ6+NqIV0WYwy3bbp4X+Aoy7
oyEArp6NA8Jr0jUf8ygJDv+zB0BmSt9iutxZqaXfUSPbyJh7/6zrZfyMoH99NVQPtO+W5jHA4cbv
VVN/LbDCNv6LMQzTFzEE1gZc0uZd6Ok/5xJZHtjxcaxVFbIBoELspZzT0qDsC5+hEDjKmVBVcJIt
qM6huvEAcva1zhxj5OuEbbHrIzYBb0SbHgTgUHZtaDurTolkAN1G8QB0ChJCrS4DZGAgqlpEPNkD
bfwTooLPxgea+GCXDlI9NNS4f+ioF40WAn+GZgPG/Rf0OPX6ovNLUDmdQe4EYGi35sCRzOKHgUQZ
RCuzQeJ6LKPyNAGC+FTYXYmIQLROlYr0SEMqsvVVF9ssd8VASrnmHYeJXJMq1QDa5OgN2BoGJAJG
ADrsFaT33FOP/itRGeosiNZua3mzc9lIgBqSt12XCbIE/jpFo0TSecwAZG2vphwci4OITnWvtDVN
tQxgOVA13kGKnADYnXS2N587/i188nJOeHO0uJwJaiUW0KkW1P7vnMfG8L0+q1/bBJEJ3uovPLOc
cV3GcbTNw2AEslAl7m5oKJpUonq1AGUxaoZsvppl8pQ1KsG3iP1IcOsycTSc7AfPRfCMBPxuz4Sl
71ovyj8PQfklCZP8O+rqf8RT8PcOKDEA2nBm74pg2A12jxocS0+iUzsYKLJRvTD0UqQWfcikZA34
XFPX7Dc3hinuIsDDoiG/iWYkeUixv0Dm8G5o234/RN7RGxnO5mowJc8h/VmmwP4cvadovlazzvSp
i2AB8BaoO2cHzF0VAeqYyimYhw0d8jtGnQVYonwMmLu93un7Pg+w/An74Rl4iMDlACk9SOWBPdnK
ASTnqbUhozPV5j037R0Zwwj+RWqBuxbf+SPpCq67h7L1TBydwOpgyWVU0eZqTx0k2IlLBxknJzxw
dRDfeNHnaNgS8wAJfbkl3oFfFqYw3H8JZHEksBaKGJyLbtGhYAnZfWgrVzcBE44oTMgBpkJlTlTg
lOHoODkMQ5tuSmkGKx01QCCCA4lvtZLu8yARB7NRNrOyFT43iUKhivciQpxNWanpPnqLgfx4nwFU
/J+H0PyxFR2aohyQ4RmK18RLcSDblJcYoddL6yFxATAlhXWnDAAJRci8Bt3lbB6xqbzLYEjB7LCr
eJiuXCDN3pnZTypzXapeZ+SgBW3ol9sVuBAZaRjhD5GIw4FBzWa6foWl0/k2WaOX4qyJw+/CQ5qy
1e5V0GkZHCI+dnaTI8WcQA74XXYJAFMVTsYCaVEk3cZmZn5YVAvKBc8MVdJVigG8N38ZRrqG28xn
3LR4AyyVKVKICs2jVDCRZl+9jT0yfF2cc0e+E7bXYiL7N11IB6xT+D74H851AYhKEI40y/jKSOPH
IEOVV2wcBg5wZdH15R+G+TPq3eibkGCbNuLaveuR8PLQM+QOl2YbfRuD8GsEzIVnC2f1B/5YN0OP
zCzwjuVdkjwYODDO8KR5JpUm9T/tsk1PpOpQlrUdESxAQiE8NIApL/7kEffWlX+rsWBrB8gK88Cj
dDfWot24U/gyDm5zalOdPUm3LU5xnr6WNhe535uV7QdIStnpYaQ/RcBfeEJMgmyjFQM2SlXa00hq
AIn+Yjp88kuv3ruq+glE0vod9RaRiRBVg5Zub24Mi7g4j3FWHiMwOFEmOM5BBCKlnxLDBTHGL6kp
qqlE6on6WYSVT1ialNKx5HUkobVyTIBrLxkli1vYmKuhzZgiGxAgeQCCt5T8flCNASAFQB9rR0fB
JpB+wvnvXWBod6Ra9HXIAnCw9eOadFw4bCdBFDo9powbR9SLuZtYz9jRAx7bw2QE1qqTTv49cKJd
w8r2DJxm059pFsBz3K0DByywRJZAXAq/o1Yg6+IiCl36XYrssQUVKCQYIJI7C580DtcV7JKhueu+
NcCv+0FXuqACLboZOWiRvcR5H7cABFEPGLkqj3BgB7uxk4eQd1uZsOEZR+PDswQck0JmDg6T0jke
Ms7t1JGr2ap08dTtLBDJ3pMqN5DojvXQtCEx6xobj+Gm2ncRDqjbgD1RM/Cm24Izblx3Uclyv9Dr
S4UKx/NQ1vpTb5lAmLaa+GpEzY3c14FotacJsJGKHtWcwpa633rsa+iNxtqNTO0uDsb0wZ5yZzWi
TOKbFkQI11ntFy1PsGCQVbwHJL3+OSm7B3IADaBcRay2HgqL93dtJsNNwbzoW4tCWzUDTS2mmK+n
tpf4O33Tsjh+mJ8tIX/7Wynmb3XWxQ+ij/CMwjjd7L55QGvYthXYNAHhWuIkSi2KSKbGEcHknQCq
cpG5be5IV/cdpXA2mzawipds/EQc36EZyWPkmDHAVbh4dV038/vCbU8TGOVfLO/KK7Y9ePWxeDUi
VIctXl31mdTIuhXHyoqS2UsW6btXzsFe5LJ8O+lyAAVyjHL1eoqeA8M0LlUvjswNs2hdK2R7bD1p
EzpvWweWix3rs7dli3q70SUXGZZXLrR3BZk21ndaeIoU4QXiMzjDyO5JqIgpowJRK0KswKdTDouB
VS2qzHDWsUvdTHdXQVKvEpQ9ihKpM/qwWXKDb9J/Jep4UeI+fb1JIaYBKao0cakExWsku3nOAUg5
hUCXBqLx6mauK3dNRj4O2ZwjjVvmRiCmWKMYDsvRrBpXdtjHDwAT8xC+7mtfOFbyBrqjl1bm1XOQ
g2Wr0B0d6QzQp6LcJYNnf/GQarE3gMmzzcCM/SZ735MD+wPIe/a2Y261Bw2R+YJTkjXZwQgYbzQc
Eh+Hokk/jV73RPNZYQ7w2CHPz0VjOQ/aqGG9oy5ksBY1zqEdP6B49ljkA0CeJALXdlWJ17xrnQ0Q
R+M9t1L56tbszpBB9Vx31nSPumjEtyPz3U00Y7wn8a9uLLMfrSZfYw2wxaGk/amfouqCA4N+5rCP
A8RPw7EID/QVteAGWlEdSbhDubZiU3t2iuZLVEj7rXJBrsytzLwf2zE/C45HKRnsKNt3TZe8eLXk
uxyY5jvBHf4STtaGHJIqTlEDWckTgFXaB6tEAFmI1H5Dlu9bjALrZ8NM2mPrIJxOegeliEjOeQtz
zdlUduUeOqvWnu2p+xIg0B4VeJtPYKJ76iw5+ZWHtPQ4ZskTNSJN79gIDgSSuiLqLxUeSEligEej
aBAMH/D5+inoj1ME7jFBDgLjqwlwSvb/MgFNH3Rde4mtbNsqDOq4w7o698QdstLLc69UpCeRmqRG
OWjnTqW/6Ki3+AmZNaeJgbu3WXtBMB6XRSao1t1yTetNaj5cXOJWdYhtdVmdfvjgHG86llb0Z5g6
OLb9WIjTkjwmTh9ak9ManMyLSL3ZZ1nBh1kQ+4M7RevFkcZZTgDarTn+Y2iANHAL1AuHXltvIlVR
Y6mKmkT1bGVwNTBOkYF0ZF0MoyqwId1iQBLH+4gwdlWqZ5JiV9ZaJRL/qEDIMFPXT0B3eEy1xnto
2hTVrepMyZhwwjNq+mtaRnzzO4/IaXYVCmFfTc1BBXOsNesgsIwdOGAOY5tKkAwPgbZOvcjdRMDR
zLEmrta560UPTZ3qT0NZxAfR1sgbIW+kQtbI5enLY9hb7CnUkumi5gpFgThWVbRbTx3WLse585lu
YphbfcLJdfBhdaMOiEaLo7CLi9Mj341UnjUmfjHhQNSxEKKPFVkp9Sx8eTpEjBY1iBuQ0dHmuVj3
WG37EyqIJKIlv4ZhBCroEGPiAtW2WLEBMUQZh6l5H9EoC5nJ4OTy9X37gHW7vsbnYV0IIQk5N+Y6
srV0je3xL9gkgkRC9KWJgSFMbjOmUqqcPTvN1qS8GgFnYQfZ7KyPcXJ5L4jO60PXGv0OO3As3BL5
4OUW/7Mb31wvtFWS8bBBtfX0A2hPb7ana68NCp/9vBvDTyGWeaAXd+S9ncXYRPSVjXrvtD0yUDns
pVGhDCJvvM2QlsPWrnMET1Md9CGKQwRAVt6h0oLNoiI9NZPlTt3qSu4GiZdofl5UhLxMYyOGsjBk
vE0oKUeWfZix+II7zz73Wgq2KHt8nbSkPbhW46z7qRlfGdCeAQOdyDMD79Bnb0KoVbnlrg0WosQD
TYSWT6+lx1GCqFkNzu9Q6XYInDLwS6AunJMSSbIsxsOub3WgUiH318uK9BCwBmUd5EKNloQ4/K9T
02+d1hp2NA74murh7rB1NBqX0uJf6gjPe6/HW9NQtcyZxLOVRF1VOi8iWUvlHChnppxvxpI1StM1
MFsQya1cwD/MbYSsl1/90Sk/+jnYOxxmIBeG9/odNaY6+l3ERXc9jrQfg+dr/Dc7OSUNtjwiSu+i
IjTP+jTg/JCF0Y7rAEDBqghKajwFgZshObLTZ8WipZSLtAKpSYbgPah8fzOyG12cfaLSHC/LX1NS
SkeOzbdAdj1o221AntFlFhdUE8eb0ELZz2gHpe8CPQ9RBTB3ZFU03CeqGXtE83kIDGMyUIOKn+G+
SIEiHlVev78ZEYvkNcFr/3AzIERo3CuwMV7moJ42NtsgFuOJpDZBYHMVu+nKwZHAZfEtDB0ZQsjA
6WKFmq8anJEBohfr2VkkXZDlCqdXKcl85Y0FXOeCjv6DLStkvACBJGKHRKhFht7gz/0QNSdSofo6
WfM4BD5N47gb00IwCaA85RlxETxMqbs0es92eqaVx0VFPVc9g2ddwq5nIQNX1rTYxzjDeeLBgN++
1iAirDZ22L8MhzzHWgZ0miDj4XxY6yjnfKC9H8Ph/caJXLADgMT12dLD4j6X/BANPdhmb6ZiVT0c
htLgq27CzyNPDWeXt8EeOUDRM0gWo2erc3CMA76eXW05SPdv8/g+07zZQ4RfUQnnZMCeCgIA+VXg
DAP5TQDcJuYgdb5kwYnkIsPn1/Nw2JBogCFV25JZYBG8xtFu7ZPoFREGumrgMtotp++WpTX7JSWR
khm5YeDTS8tyh5cpklPyjiW70UVVjigjbU5XbEOwZpVj9hp3Gd4VQ2ZaF+z5rIvN8z+RUNbuSVr0
+TDFB/wavjK9tS6GagLwwp7D2s2/lG7/JUXQC2lAq4m4MUvP/NxgZfAadJr0DSMWjwDO4PjPBfKu
T+wRXAGFtm0w8hFlxtjvitJ8Lab2yxRFtZpnaCbnq9SMZzpSQD7CS22NwZakpVmYHUlX8cKZKSJv
XOqO3453kJ3aA1KVtnIOAk/jat7uNYm2KhqklpBl2QLikM71AxDBKBqO9t6wkA5p41xsYVZDcap+
AjXxLjcAWaE1ubebaSEE6uNDsLSuAbE+fHJEqp+TXLyyMg46H2+QzCk+EZsEsjuA+FJWZxrHpfn7
aQZPcUk1PDu4aTvuYz2SO8Sems9G34A/NEXcQEt+6qnlPM8OzoDXiIMjPmYmO50334nn3aX0kN8x
wH/4EQt8i+SwtcwbG2+DuqwjUG4k1oOpmkIXPy0A8BxG1zQfSB/0pbeuYqmtF50o8crkJj5ZHB5o
wYrlAXvwUMeMQaNrQWN1+tVEng2czQkrCDBDG9LddDLmx9GwvSP1mt+Iiwv5AYLyfcQyrEzaVROZ
7LD4umPzgrhtvcV2nCHZ9q+XWPzoiotIvZu7oLE3fhMI4Fbm0JS+owAWuxZRrLzwnK2lRPCmjXND
VtItLvjMgHfTKETAxTEWwMukGWhI28n2gA8WZCSTJ/dCq8SBNTbyS3g3bFrOik+JhVWMaWbRNzcx
9r0bgrrW4si383T7O6iTwds0uebnGne65hnXLjQToEPFIRsSUFXwYtgYSH678CjL9/TkdwKeIPlb
fqYnPzWlJaqtXQbNemZQdFUqM2jKkZJmR2PqT5G5MrW4fCBvsy3SZQI9AdyaBpxhWwPAldOB/g7/
6agQ43lN8BrUXAGehJX7h9Fn7iXVQv0J1O19bUbP1FTYBm7sxDI2CdKZnrEGbe+r4q0sMgerUax7
1l0AVPlZFjZA2SfANR3BGwo7sBNXInWCey+OtUfh4i68TqLuvw4ek94IHr0S3LuFiagMiWTgMpfr
rLX5hkZZjZvco0aSISUPcdfoFHA3u8N2+GSWdnvfTv17U3p2tuF5ug37Uj+5tSfWA0+8t2l8bMc6
/84B9I47LvoLtwLQMBi49zxCbqDuZvV2cj085h2ODWrgNo6/pK8BXgyxZMpJo6ZAYgaXojnUcjTf
DeC2zedMOGMU+hYfxxdWG1hHGO4d6j1UolfWuXcObmo4FA5QqUm2wD2yFr3e+mWLTORhQFmnG/xR
mSnOPKTKIySaPuo1oFk9AMfsHGbJDxArN5/rIWi2mhQejssrYOmNdbZ23HD8o8iGrZYEzg/laltO
PbvGQymRI5bYR0S2hsuYAJPAAfDrSzWxdMdTUWwzaZgvkuMERcoyOZMVn2ZecOfLMihldvkgZRWh
EFkB7gF3jler3uiGO5wDnXIgaiJj/0PXKbi+Wb72n/sTEAzuohyceKbX2KcRvzE/TmT+vU4/u8Iz
3gyJJXsZF9NpTPTpkgETy68BU79laQS4YhUT4grS3B5K3ATJgYoWUQ/0oiAAn/TJXwweRZQWmXq3
U1R1KLa6rL/jrxKhKB0wOktDOq5AcMM289Z4B79byZCw+DEaumive4lA2L+3EdQBIsmpFxUop2pk
HZAO66Z3A/UkeVO3FHir5HYKxvEhBlBYXSB+qSjmESNpHlUm6qyzFL/8osPSODl0uoNw1uJD5tLL
tYtdhMhqCqZnIDqJbTUGCGymaXLWaq8GY5MWf0mc5Gejak4049Ngae2PCjVoK+RiiWcQ8oitMRXF
XZoirozc/s+GNrZngcDfcmtZVMyq5c5IVTnegWPZdvn3v/73f/2f79N/hD/LhzITYVn8q+jzB3y8
Xfuf/9aZ9+9/VbP+8OM//41URvDyWNz18K8JCnBL2b+/PcVFqNz/V5Q1TVF0pXnJkfm6I6gdgtXR
zWzLdNQ4LipC3lnEGX0nBk8LnuVbN+3iGZCHPG7AfgbOAfCqWway+4L0ZDvAOYgRWfTxOk1POGPG
x0xdkDikyAuDD4nUgOoi9fuUPcbCsvwS8co3cJT7+PM7PwT4g1Z5pVWfNMSgtqy1s6ORi+7etFI8
EwzAvxH1j2bjdB97vXA/M+qRjJ1luM8oernIMwMfVjLBKnTiaE/keCLYSL6e339JmCbbSmMMnBEV
EhJJbpQsnNwe10iW1k4pHm4ounwsPM94jCNQoTfCvSfJzOPpfuh63w0RMPAHQLrdoWz80+Jvjqm9
B88iSr7JJW+jfJs7QbmmCagBx1CyNqap3bYf12EgNF8ZkRse5qnjwnoCyFl2oqmZbsWXkcdAqOLR
M8UXhrq8ZFjJnklKKqaD7QehCzcYS/+fv2ku+29fNGSXesgXcLjl6obp/PWL1mR2KNKQywtzjfCO
eJScZqqimXxpZlcqUd0Xxzhemc1gnrkDkm7Rz3I06GW0/qsPk1XQblGTiacbQRgyvF4PnejCVSCM
/IEQDcmQdtN3QIeZB4QLQNckYn0j8KXaauEqT4T7rVAvMqOzqnME6voz103cCxIvkd5ob2eMbzvq
44tTH8oJJVm70AQyXdh61roDevjWBK4Rqr1qsLBStAmooEhJp9BSY2VgFBX5vZMhzDJLwBOWuybM
6hOIQ+tLZyBZkDZzavdWmkXtg2S0m7dvHx5M6HnpZ1ELqxW/W0P7j3/+qPDTv/2sQPCDh4GJhA8O
5FFX2a8eCsOgTWVuedMFaZmBP0nv5HJDezbq1jtJz6r8agj1r9iEmiuU7laX3kyrJ8fQPpM+iLRk
I0tTHnBKaLxG2tEae/0rSvrGvYiNYENeDrafTp25m7Bvu72VVe19gbyTjQq0+iQmXLb3kWr61Lw2
VKjMO/cSEeRGT/xEvXEDMN9tirAK9yKpzJcxBi4hR7JN0TrVZ9YDq1F5iWbSwBWDQUEvX/Ww7VAa
nCJ9iuG5s9bMhvu05C25hxPYiOfrVvdOgc7Gr32vBX7rjuZ97DXRAYxz+PNjN/ug6zVqx2op/yij
+FCph39Z2CdLFJtEi2AfvfaJO1G6Kr1OP5Koc2HdT/mAg1Hko/uNl4c7FLMEoHSqtIOWuDgxj41X
UQXJN9UBHm/6LUZnVBrVIc2HqWBy8YFppxdZfUe7xaWhfSNOItw1mHtKnwwmHjXbf/72WK51++0x
HQcZCqBRMA28VeiVc/XtEUbqpmFkJxcNGXd+7XjW2TYEflIc3Mudqf+YVEESqchIehKLhOV3ZsQ2
N3oSqYnGoVu7fanN8/7Or9PTw8RQUVKqKy9D6QpiAkmQm+ovN3q6B7fwhmNShTu7T7yjqRqWIzaG
yh/HPU7ahC6Z5i5pSaYeMCa846K79aHpFjP1UGy4D1Hdu8/G6Bk/J2P7fr2/nerqJpa5bqa+vTI5
0t3Ns5P7ct85AGZzde1Ff+W3XGWZZtFNWvzZGbp2G+CjO/I0BSEcdalJwJ10xPaOHRcd9W50iK5P
QFRQU1BzJdMUs+zWMRCaOhxD/W6O3+noMkgGxCr9xhwBpG5Va02x1TnyG/Qy+ImcO4QjufzSZQ3w
KKxqPDuTdI9IxwSnn6vFzwgDACcRGQPfFXVK1lnBT73S34CbKr844AR7H6QWKXU1Dduucs9Yw2fA
ItWzwneLVqL+BQd2WqFFl3S0zzo9z4Wyln36bs2HKiYrIsXRMw2QfXQ9njxijGcIyG1HL423E9Iq
Tq5hZn45ADq7ifEWn4wU9Ft6b3zqexMpR1X9FevDeJeaqNkehVt9NQpn70y6/omGCw+5DbZyW4Zz
/J9pOKJYEUiWsa+bE+10jfE1SMXxf/3IsZtz7sji6ca2dot+PVhl9sra4eK2hvMDgdZHXUvHFwvA
PJuxsDpgShfeKTfNaJO3RvbKp25xrRNQVnSR99mrK+vCWxeAPB1wP5WUuYEJoCWJw0JH6MxHUny9
IT+yUIPyMdSkY8SNXoJr3GeikRtjRC6+JsJujnItkbMlwDU6NlakORYlKg42x8/IbzCRidcHyftY
GnETHFNj8YYBAYcW7YgqMM01FE5Sd0B4rVvpdrhpuzg5kq6sOErfyFC5UjvgveGAm0XyCok3qqK4
tmv9SD1bidRbDL2qPx6o/pi65G1R2TA5oZQaFcTLyL7OqpXgLRKsuRy2bt59t9Wqq9bH90YOihCT
ZIYzvmbVK/LLxT6VGTIbcuTHFKqCgppWlUY0VG9B8oSUtZURMGeTqvSVxREVhNohxMH7/D+m/3zs
YXHj4MExcyXm6g8y/9H05N1Cfynko+h+0qmssKEv74oue2/qgANZepHJLAyVrEpKkkHuYmywEIxX
s+X/Z455NqdttonGzPTs5VWGY2MA0Wqc8weclY5HHevTjdCRzIFMjR0lUJNHjd/Kg+EBjoc8GAA0
V1VT5GtkBtgnQK4eRj70B5Ko4Uq/iCgm7I912CDPFZWClRWWqA9h00aYfV2vCOvEiXtxN8vUjWq7
qLbUpSZHnJvVpbkFeGxfHkhHs1EvDiqVMq5mtwHui2NWpzsVLTblSYtcmUeyLNehMTimbpDgN2qJ
34x6eaA0SwEIgUPtgkOcsjRJN25bO2DP1LcZdnfk7imAc9RAXbuH7dD6TpBVPmCjuWOs+mH4IXUT
V8J6fUclirEE/BiJusp0Nlsr/7+Ufdl22zrT7BNxLZLgAN5qHizLQxIPN1yJk80JnCeQT/8Xmo6p
aHvnO+cGC+huALItS0Sjq2rdKO+ohuQ1Y5FvCcE4pH4KbnLzL3PnYJrLbfOQB4IvKsB8j4l6n1nI
yEM9Grf4QPwoq16MGa7GgENc0lgAXQk8l3JRE5tpt+4DG5eEKpJsfRYFyYbGtOgcPU3x+27190cz
T/f+eDSzuME9x+K6rnvc9WzbVI9uF49mvBh1LXf74BEF/90uUozSLpjjjy5+Z5Bso65qZg/uE3AM
SsCI86edhpaXy3wxTxO+g7FD1qk/+6YtcmNMljFDIf28xeUsirfVVp+vglSgiDYUUPiWs0WJxvQT
lIVu7ZH/OqRQcznXyMzdJ1H3PcG160vb92D7q1ixp2HYbUe/HJ57FmSoGdOGFZkLs0wAQA21c4Aj
2jw7Ls10ravZldtoR98L+kNQeEjwhYG3HQIdJY6qARY520OTOF7EHsoeZ4diH/DazLiZ7TnDl1Xe
ePWKbNRo1Vjd8rZelkYKKnayTftARGY7xwmZZ/t0tLFPojV3syPT6z23gaed7aXap0itekUvkV5T
Z/ol7RNzjn3IhrJdYzF02fs+TYknQpxKAwOlLGM38O+R6T6G2tB/4UlS7yGskiM7xNPXOn4jf2P7
ydLwh/vWxvtKcYoFqqmRc12aHIy9ZEsCU5xVhGEF0SOZShWBt+x7hKYH6dlo2p0cgbhPbN6hBnAE
DTVrf2GL4a5RmW+vt4MTuGdvLUqSczFoWxsQ0aWnsuSJyouDzLtc1ZmWbyI1JFujmf/EECI/0Ijs
v5edLDjDA4Qrb+dlMtwATEtPG6v156Xndf5cmuy4444N8IlyKsqaSrMmDIFIAWZpoj3VdU2myT0X
dtU2cDJ9OYlxFcDULjQ3Ndcuj8RN3xeLMCrcQ68So5NJ9ZBNgvMTm58K7+jVC/JR1DyJbBbA7e9u
Gg9V0RxQfbjUetMD+2uvv1ZSHiJ/qF6LFlwpQJ+xO1FG6a5G5mzP9QjyNmNYg/YnwuNeHn4xhsLd
6qjU3rSSiW3fQ4ci1HTn61jnziZF5mWdoozq66CZgLBaSLCRt7ZZvGkgogOIA4JNiA2tq8KC8pqa
62sAdg12L1c2EimmujLAAw2KlWILFwzUJSMY4fiybkW6YmEJqP1HYDndRKhxiztwyzaSg65Gc8jU
U9N6t2h2DOiD2UnLNdOthZpWezxdsmrZvkFJu1vj6MnOelz7ziIAmjEfMzzB9R0DjR+aZEBxRpIv
pgCKbTNd7kfQC7Ha9MDjosKgxiDWaR9mqwtj00LATgvrZEcxWN07CZatuiRF+jwLJOCcWfaVddoB
ws7DazoEHDdVsOe4Ufuaet6BAW9wTMsmh9hyPYIVMPWOeeg7d3UCJd+6l9EPKAU8I6PmPmqtru+t
0Io3Y9emr16HcioVQDNH/NTTTG2wu0VjR9GPKpbPHARL08zQkPEmwpUzzaQAmlm0cbuxNHbPCQWf
1to/OG8UewLQU8OKTAOlcnqsalFna8ZwvWPlHUrdFYx+brI2XATMMG7xwQo8fV2H2XaogWryyhFf
1RQIOaEfFaSJ9oSwJ5MoRX9sHB/lbDK8m16FiG17CQCWu57jAF9Pzl5nVYG5c3JmbKvR0bSl04Dl
tTIE8KUuJD0WRi31clEoA1nJ7xQgJDL7dj+bpujr8TSbrLSEyMRDWybNlkwjC4K1cJiERjM0qAiI
VToFXyKFUS5nG8G0qPnMpmtafWxi71gFrr+d0F4URzPmRUe3KydhK7L9fb15Swq+Wo+GSTw+J/hq
uimA/G2BV/sN/A6hKXBAafeaoN5kn7HgZAOS/h0a3hpxckgQ69tyAXwjF25wLLIhOMokCace2Rzl
oJ7p+RG0MP50fzblygZZ+zhfFDYOH9FgGEty04q01ujq8couoPNqxUVzpMYDydIxADq1WMxjTRnn
4RwNvGuydECasKJ5tmMwEB259itSsG8sDPvHmvn4TzDGcQNBlfS5SsItJLyrY+kpSjIhQNYcDc6D
gyfkbTwmYq/rPruzOHJscd53b1JDLrJVV5YIbRJors+hrltYU2giwutQE2BMCyQCyxT5g0XK/Aif
6kZ4nolbAd6N18gJa8srx8Dx1OWU7heKnUhbKcT0nqTj+afJNET9rRO240FazuUOFEoN7QCW3Pcd
ZgftIAbvy2yaXxd2MYH8OZHPBV2Etbj6GXB1EiAj1Vr1BqwiIMPX+AlA3xDKccAM6go9OKiGer5w
J+dsmsOq3zMpdLZT7J/LkrNQaRHqfTgrriCK89SPJWcT9WiqmjUOfnDo9Mw7GKWd3uBLrzi6yO+u
cqACX3vLPTtNnXyp3ag8csvF16+yZ6Z3LmQjTwOEHQDtg+bVhQjD9fhTDQbuu/raqqCZcyVWRbPJ
Nok5cKdN9pD4AEFUZ+pfaV5VmfEC8upxtLdY+CPoQgl2PdTyoTy1gfIHAScDQ1uKGgVLn8Iqp3J2
7nlTzPQIVavJ8woJb7Qt6wq+sDowtEiV989Q9LHgQVSeIrqHx6HLGOMn1Izjb1EolRwVxSPkeD+b
RF7d+HSSryaZaqcRjD+rlvf9VI9FifTaRPISN3TrCZZDNt9Q3HLkAWc8IOzIfSRe2QZbNzBalBDb
O1GjtiSN4vZAPWrqRMO/4TymXqwCK6uBJ4jHbe7F7pbmTbaLLoVfLZmasjlcrzuNp3ZaZZ5a1xxM
LNczZn8S4uZyCDPU8imuwYqZdxoyS4eu9sH/RrYe+Hl8ZKJejIZz0wsbMku5PMwmWR80aA+j+hrX
tMtRFTTkBTRBF00hwmXaxsXKAfb1WJKR/FT1IHD556MGHy4jzOyVOYTdLUv7bRbmYbAwjQKHLM1H
jVcB6F+dQADL6qD245tuBHmqO6jSujHSYYswYQ5k2wMHpKaRnx5G275sPrPVdZQdst54j6PhPI0c
VzYPTz/LAWDK5ZWDpl3tMYdMe+TmjY+b2g0v6+oQm3F1YMEIhUkaT906dMtDjgcIsaCAOZSGs83V
mkRfklsPkXqautMiFHW9yEWU2XlAtmr2sVUUSLkGst0mRLFUqx6oyEZNgtzooi71flvRg5sK5lpR
3uoRKNDpma1RjlSxuGQNGB9ogVDKmC/6cTwEoRXdBEKTC5fz8hwPBapjTePFrkzISjAtvW8a2W3B
/i8P+pCIU67541oViX2JXYCbeJbZb4ESKMb95oul949mF/xTJ4zvpEKVJK2L4vu0sd9GFJXtpyF5
Uqf7HmdDeWmLreqlsjO5jz0IaUzaMB6vn3iVW3uaRZIvEU5250bUX0e70t7nkw25vMc6GtIDxVJD
4jECz8JV6jaTPS+zw98zPpb5Z30HMj6ewwwwqnoW89A31bX8RcYndtLejrymeoDSG/gVPC25lXgK
vq1drV5ZuH1cdWpoy6IxUVqToZJDQn7IcqxRB0IMLvKXdlzsIMrwg1awSpDKrLzUsA4A8e6BhzH0
aW2k9OuFkXqRF69BxP7LGlrrVjetO7euQlC7YKQppWyyNzm4UAUH+WRHABHyUExhOncmj0IkgRVy
hGworgYb/Yj/X9ToQnH7Y+k2/9ZGzIvTk1FBEc4xkpfBK5x1XlVQIeFRfJ8ng74YIfzzFiDR7uIC
9alK0n4TWL4BeIVTPgQB9D0pIh+CO3wA5d8qh2UoWBYxDmNmg+p1az+4OC/6ZTuc5karLAD7iwSN
GS1jKZ0jOcnOISWD+p8MnOze2gIOT6IIF/EU0cUe8N/uxhnBsAUYIeg0HWn7Cz7UKGqfWWDd2NO2
nReki7muev7s9KLXuhPOiSxUbk09WilLx3Yzh1KvHJNgR6tNW07R+su8iGXlX3XD/zJfmkC8FtQA
/EQXL7NZdCNUW3LQqF3Y1LUMxQ31NGm+jjGcERrpHJT0wAUHK3JYLHluhkzsyUkmTERREj/RoICE
7SGJ8uO0jNoxqPJgReEt8zUQXqotK3a9G70m2k3VQ027USg5fr/EMPT73TtxFw+QA1UAAyKESzL+
I227HA/g4IjzQMRwnxrTgCx90AaHWJag2PogkSsaD9frxohMzX+sE+Vufq7AWuUVW210+SmIRHdr
Gw5Aisht35bgMNybjfvY6gwsPuSlxqiKDES32bikOHwB/3YbuofPu9AOt/NaYVMjQ8m5gCJawY8J
iHjH6qbx4mplBKiMoqGkeya6YaGxUSQ450Mx4fJ+6uJGarp3UQs5IruMvFjI0Du552BFmINpA1q7
a0GVGDBTbHnDXuk5EEeqtAfecX6um9GOV8QcgLnPoRQ/PxFOGvZADIOBIxxjUDiAbKLRb1yRrJmq
LUHlUX2OVDMOrn0Ti2jd+6YEoLUAhxpnabIkR43/964s+hDUVOVPkBnqR5KFK/UsQ0WB+0wjr81d
DhI+8yUvn5C6ebLKSn7R+Nh+EaivQt9UDSRRngwx8JPh+P0Xv07tpV2LYZeVya7AiRNqFeC21OMU
1BQusPdQxkXxbJJYGzvtjYc65sbDgFJgs+f3ZBl0KGSGCYRbaFiqAGEZL2YnohsymUZW35hp+OSG
qNVfFoA/LztzbMFuiRVlZBhrNo58mXLcSDJUR044GMKxEKKFoC4TQgYwjftcy+xdmNsBvohnJIxC
0cwrXDkuVrB0cW9Egb3LvOg746GJf2VveHB7wA8N4Ho3NMRt6vBQ2cOyTyE4I1M5PLQdFLK9RLIF
OcmWlta4aGLA5TQk1gCXA1mJABfSgZo+at97do1LSRyWf4/nmPgjep7SGlGBx23luXLPMfMK3ObF
YZSxuR5cK9vz3Bd4wgE3ZID8cwhCCrCmXYzrqk63reibpW8p/zymqlIq8pzXoDLQGoTTG90Dc5sm
ut3YOqhph0jxoej4uBpBTfAajelDaYnmMRVGdWOlLVTulR0v6x9NOMV9kHnxbeUBw0D2xkFyVCBt
dGamq53dskVdGlgBX1FOrhCtXn/ShaPdl2bw3Qr77ObvzyAGEv9X104mLpwcB5dOXAeRiGVdXTsZ
4KfuA0e0D7Kqkc91Xe1QqEaalg9WYxq3wbAzwBudAnZyIJM1lNCQuR5Pcybf1B/sJDjOYdQTHcfc
yU9btYYl5/Wvpkyr0aY0+3pMHprz791p9b5sv0Mmu4E+L3h7A78CeoADlegXhF2kbpoVwYms1ICv
DtAqy/oWVSZSicRQBxGJLDhRFxK2wLaEaextxxSlVGoJUbRBdT/NLnAfMkA4QJI6d1fuecrksQGu
N337PaLqWZzkX+02Ss+dmxrrxvPyHQuq4Vm21aGocv2xcVh+7kL8E5CdwqqPMIhGHcwEGs94HLoM
Y2YCuj0dOQr6FE2sACgeyHVcVe6B6QAlNrBrpVHvTD/Tl1M9dRKmB8bdYDGVW+dqPFg4qk3/KPOY
wuk/wzCL9zlzvTTZotAGguSjlPtqLjnAG7sOh/6XaQ4A9OJU+Qja3/w+GbtFxxwUVYZ9o6/sqO42
qWLeSJTXSEE/akbwxspLcwMXad+kbI6AHgWPjCXRbpBNv6Shb5oBrsnqY944+FJXEXIIW9TemMWS
nGRzu+gWvCPaiUxeZdm7hOfxtAbrraWM3aORGtkSlAvyKbKkiSpJEKsEhSGfXNEhhybi9tZC7cED
3jxg5Qr2LNOT5zDNxcaMJdjEqgiF7mBlxV8Vb4n/twgROOFuABXSTYbbvwR8Ec+xloZrs+g8qP3x
+qbvRLXWeNk9Rbl+b5mp+5OLfAqNIEO7zqS4DMVn9hRa5Myh0LZLdqhKeKo0Zmwcp+pBt58NoLm+
GocyrxdJWBy0AN/NIJUy780hcMB87477AHX15zZP05WIs+QFGbJTAZWGX53Z7UuzLV9Rb2gtCzuP
7mKNebu2ttudEdnsTg94t6xZnn4XnG+qqgGACNgTPFSm+U1o2mGz8DJozzlAFpENter5DfWY6tEQ
kEOlZq2mUON0wQ82QJCHQsgkceu1GO2u21ml1SDtoMX7ViEQoM5e3Utf/20jtME8JjcFks2VQGc3
YMWC/HWLU+8aLPH6tul99RZoxJknJXtkrrM31f90ELvlLtcKiMBDoewZt1vpQvbRRZilwvzojzDQ
MEK5YACYGF+cO1Cm28sIfExfXSu3d46Js/mo5/wrKJDVr0TKlaGGjSaMLYpz/BVYX/lXvdHibVvk
UFVTc/UEpdV23YFbUgVnQZVs/A5f+ORNczyG1ODJ39Bc28GjLQhDii15rRHg86Gv3WlYeaB7cvSy
2QmvK9ag3dKAzmiQ/7dAprvATuERMIff3WJMRb7w1I1ADrnAWvjajsIpcJpzPZ3GgLzb+7ipF8jB
O9Ui9kf/KD6aiLFsg8QfBG+H8t3B6hSUUfOYoqtGCUnaY4d3OdQxWNZvOtM2JlELsCi227JvvWUi
JQoDlbf58EKqud0akOa4ENbIo25TysS8mM9UBBIi+Fz6WH3S5wIa+mL+n/uTEkdkRShmz28gyaJv
wzpsn8IOeDsU62pIoo/NUylOduDX36AxP5xTqX0na2P19s6MHWtFQ6Zr8apgsbOf5kTjA8qR/LsR
1dZfrGBY0sqJ50JtMKjzZJ/a47ZUSA+Am96bvI6RDnbNeDk7cA6U9YLGWtfkyYrCpQlFBooEditB
veDvdWhIIbMtKO1glQo8Eg2V9UKUNqhtlZs4RT0QDTlvH/K28u+Z3dt3KqoT/fDsBfplVOjUU9QQ
cvsuc51pLYriMRIDxAb1EfWxFnFG0Y4URcN/R9HkjIdnOfRbBxCHizcavZ0+s3Up0FoQXYQk98e7
kt6k0/uVjDW9dWc/99x2BfhrvKRlp8hIAK8zxAm4u3R3eMyC8UGkDjvloT4+ug1+W2GYOityNqNr
33XZuArbAqiDAsV6i8jD9zB5+xAlJzhugcwkVLeSLCkXIhX8npayE7dYjaOTbim4TGz7JnX6l2kp
tW1dJKgNd7L/3nZyqogW2cSLrVGrXe9R9a9NPwTtoLbvQK8N9qSkPdDUz15DV4wvFO+qdT9+fN6j
7jYPzH2r0Haydtsj9Wo1/LutD1tkvSyZrWna/9fcz/YoavwfFInSPfxzc4fQgjSl5BIVQFrjHFEW
i8cmFxxoyJOFD0gCPAK84TyPEF5GvngstjLnYFwpMxSilh7bJC4+QkkclBpf4FkO4PF4hzJU3FLW
ZXhgAzTBC+CoH6rQ47eWBs5yNSITym9xJkzA0UfzRdRpO0cU0coDvCp2oEpqd4pqJ3bfiq75lYdO
8zyA2QF5Wz48ah5eRyay8swaW27DsRqPvdHIgxydZtfgAveWO/jiaEWTPtQ2zsxtWrnfYqkDnGgE
8Y9RejeVL3gAaou/75f7+fgYpRHYVKKyWkWA168HdR/m1yM+9qgrePxmWxAg8By3OFJDduoxFAq/
x81u6rkf0dNaNWrY14UT3ABuZy0BVBJ3jhnau0AfjR3gr8VdmzFz2ZZ5/Sp0Y49vO+9XXoIRq7Lk
i+NW2jKUgXnGT5js9bEHqlUPg23VZxsQZXhnaoykBfWirUFnpG1cPDf94YCG1Suws+5+tlfQcL75
cw1fJSFDrylW/YekPGnYcwE1lqK1fuIKx+pXZKOQ0AOrNnSsfgqSpycHSc/XBXIidh3saaqKIF/b
QZZyMa/uodiHFqZJsx0UTQBHzqtnrJ8U7jPXAI7u4/XQjIz2nlf4mJb4FQhscewdUGSHjdTL8Ia+
sA8fC0zrJTrgphWeMMBG1XsH3bGeiibR7vTY9u/cri/OAYRbaUR2vGtRomv3G88InJOpea62wIkl
QrGJae4pjhoHn2tLpoPMqakzxIgsLTc4MLjLOSbqh3EvRy1eDGo3cphSmifPB2hRmab1TTdbGLFs
zrQ5vYxShE92PAbHKYzXw87SvQpiPPZoLToXzEgE8ysF3iPBZaPJbN/ydjxe2XkCxHERMzxfqQmZ
3eogAHULscqB00S15+9VDBeLotzA2VRB5CxmRxtp/bZJfes0GijfGzMrvhW61Z/CHEC3uEnYD936
6VmV/wpBjXztVoDKasCH3/EkBga0N8wfqCW7ievO/iYkS7c+YMa7Ns/yLzrrXkK1Qq5VIeoxBcTC
ZNzvdT/vN1bTiedYgF5+KP/BoeSBKB8gCW3dASkilyMUgTaBGpJNSmPYihGJkE7a7/wQmlF2ILNI
tjSV2agoM3qWrR2hdEvz9L0ZQNOcLWhMHuvDTUOzGgDZGqy7q2moRPuPVcYoxYK0zEV3WizTLVAL
/TmVPJImUTeVwX2M+q4Nxeks/8VHIdeBP3QHT3e7g6uaPs9wNKCuQHIFt8XKH1OXomhMfurN06eY
2T1HX3imNS92mnemmdcbzctRz2HjL6/xQZd+D2oXMPsp3Dc1DfAzPdT2hLWwc3OYPNmH28w9sKEk
CkQ+x1wYQ6P4q3/eiHq0BvvYZ/YaI8AZqO4GqqVBNXAx4N0HktRwL3Ij3jLA0765Hr+jOv6/Rgza
KN4oYiiqrxa+gnZl4uWrZKi7V8P1HkzedY9x0PhHL/CCFe4su1c21t9qS+cPQYmjtmtX9pLsRSJe
hzouH1iX85va0eSS1hmd+mduu+w+8cvqlBlpNdmNHPRnbZqJ+8EYX8CbA7i5plcHatyP3mc2N7Na
vH9UDMS/3/5HJtBQIN8ZbW5xU7ccblq4ltS5iVd2BSyNaxC8+kPr3eNpoLnxIMZ0clVDvUBG7z2Q
Jj0Ihgp1sv9nmJm/QexMO1KA0BmoNHkK4UhaKBdVfWhK3DeoZWf71WogpRTbvDb+mcKKqukXFDJP
M5xYX2XAjS+vHPOQeoZ696bhqK8vXgv0O7IlqjWKFZeQWmclYMUTKAysn+tYqi90s5EPAqI5pWEf
qTECrd+nWrE2Rv/dJOwKOBzyghAbOJzxw5VHQXOMjBVjuO+eEMeiyXq8UxQBLjVAeITbzNC+XBHh
lr61DW2g/MFUWUvUftnlqdF0DSVsIHVRI2qkBrjAqsBT3SnRq1/4lodatRFXk7du9UpCpgVj1kTj
GsKx7mJaUOZJtY1jv73xh+JtaNLi3Ik0f9oxNyieEnzdnWPffOtBFvxkNSAhdaJ6WJGzZKZcpV0W
7mlYsce/vxkt91/vRVdHMtqxbNcBIkK/SkrnpTMCkZ5yKBm5YvzWNRxE1uZvsfNKw2MFjmH5drZN
Aum9lb97Jr5sUOuekpabpzo3DSTWu+EVyU7wzVrQBJB6Ks6fOQomql1cVQUOTX+Q1tFw4qOzlefK
bQY4wZeW+TzbSwaS3LIuQtAIdvltq5oCVymAEEh9S8PeM6r/gfO12b9/f8w2Dc9zXc+ywdIN/0Vl
gV30TtRbo3XvBN498XZUHvj+narFJRdIpFcz3UdroO4tSsAAXyUsWhvcMr71bvtdywPtl4+nEW4E
1hsQaGwRWkUItnafbyAj6xw6O5InwNJwl2lp1u6ijm2qP6NSNIsx/EmokG0uV6NKNRe8mbsoY7vr
uNEyA9RXMyiUslyifA01AH4QA8QTFvEpLzRQ9pgi/pa10a9IIT214iu4ieufTVoOC+Qch0cgQsYN
j3G4+PsbEweC69+sAeS9p96aHuM6d644OUQYZWB7HMd7p/zWxXFyi8eD8hCFLhJkBVK+STX4EGAt
+A+tG0Chil+iCPxvdVm0T1wi5+eCjaYaUXWwgNIbv7EiHXluPyuHbWKLV7JRcxEzdUv9pYXSrw/g
Be7XQu97CFryKNOMb4BphLvcceotLpL4U9ulKA0HMESXOLngscS/AZjTPXPXtMCAy/6pZZZvE/Ds
msvYdocDD8bhwPJyOIxRYXY7R43JSA0OrnyDh17cUrDsfUoegXkT1XwIBB1ohU9LtZBb14UJvb5A
rPH2YwvetvUxq5rbkjna2fDiAOXfDfCIILbs1qiwBd6rSg1ckfnOyUUe9uwi33vXen2+40VRL6aQ
fij7BShrNCSqsA7FGCUUoUEXh+0bNiwCLTRPut916yIeoqXBmXGihhxTTK57/cIqwUkxu+cY6lVl
gFfO8+OVnYaebNJDBdEtWpNM1IgqRGWj7gT6uiiltvhsLtnwUDMuAL3JpxdQdb2xb3pI+7m6tUr7
Bgj8uAqObGzkBpf4+Zcw8PNFLOP2V2Xt3Shtf8YoM1zYWlgdc0NmmoCyDcoXcZ0IMahWkfMFec/X
LqouulVYo3bFL4vmVNCV+tiArLIYm1OQMD3devhN7KBW+NXvwUN70ACOvAmNwzQak/wnZGteSi9K
gOQxe1x7xsO5Lhwd9IMyuo/00l15TNMfQlknyGPZxZfIs7ulMPzgmwUV+0VYeeNJsztnM2h+s20z
k91UzBh2Ete6xxw01Hswsnr7QuTpEew86pAhfgVm1y7c0YfS3keD+/3i0Iep1FG78duDt3+c7+Yx
9QBgwQU8dWnSlXu2WRp0Rad9MgsahxA4wh5z+MVCF6EX3YtZU/e/97945VN33utim3nvi10uujH9
vDT1YsOLgIsurTXvkoBo7v1XNRsvtr6YefFjffqC5pUBcOP7v3+8MtO+/ng1wVnB8N3v2ngC0K9v
o71ABmNVWdF9DVToqgYzwrl15YOfpyiftIPm7PWtVBIFb4MDPLRjsX8UgbL1T57Gbw0P4qfCR37C
t+rk3Je6t3NS3d9JXsdnnReQnmx96IZgqsHxDnWdku18nb9pttm+gFTEWTVN6O3LyjWfO2/TOnn7
IiCku/e6sl1TVCLk16Y3BZ4KTeDeTTxNpNKRt4EV4sIj1yFy1kXFKvOKDNqXfgN+8xYUbV76hcUy
/VJyfd1ILbinEaQbBbLhrN23KsLTauhqI/21ognamLe3kCq5p8VogmurQkoIM7SNGKa6K93Oq9sU
EAjC21MVFRVgGWGRrfqc6xflVeTQWoAMMQF0A8MQdHdQ10zuhyhO7hOhr2Taytva4DJYlklyFwvU
epJTtG1ynwZmtNBNJLJwlkWI5sX+wgT0ZRsrN8U4bgdgkO8lYIobhwApnRE3Tz43VpNbbWfyEfWy
HmuX0zpg7nd3fph3qPbAOrThoIMQOdad5+nVhGNTnOq0AmSolXeG1DQXctkJ31lFiTuhSqmDtGYV
7Azbvy3UiExz85ltmvsxDaAO/+hw4R8ZxFk3ObjsFrEwva9RDo1IxftvSs72Ojh6V83gyudoQOUT
tLuqE4UVYb8ke5jqbC8d4F30VB6oIIpqp6hsaiqIslx8C4Nm7Dt5bdk3zsYFBTdwqsUTxHh+4tEY
JFUthAkMK2+XhB1TdoYyxc/sKRgfPrP7rslXRldBbO1DiU5nECjog+Ts6nrmLxIH+be4A6EsL/3U
XwxJ5e3GkOeoYVZjYArlnZaiIMkykvNkc8MQ7BkhNOwBUvuZ49voOevZTQZO5F+aNt5C2RLs17Ew
VondoGKw5iFOQnazyaJS/xKAAWMhtRKnatN8baPe/QqdVOCy/c576yHWMVHDlnW4twPoiECXhS3G
dEi+CGRs15Wfm6dGr/V92vly53k8Oseo2F1xPJ6DSLB6TjNUe1aK4jWWznuPbDwA42jZ6wzfrL8d
TmoWSNupKVOXIml8sc5QiqUzOMXqIrAqUbWKgp9lTCc/YpKtah/nwZlUtskkSnBzB5gxvcpCRdX7
pGt6s4mU+qlsuX2ISuEcaJjkCeTT53GsGRh3KmiK/JgTkoeMs5uGjd0gV1m/1Ebm7Qx1nPNH+w20
i9mZDmw/I+GnTxHyimeQ67yRzexZuK+jWq7oxMcSMEziYUObjoMc813DTd/nQx8jQ+ZTFmc/T3CR
cLKcvmAdzmhRvqwCIFSpsXTbwDdrGbyPE4V1yIocRvIXV5HzzCv37KAlaDgvO+b+8D8o0XBKuv4m
YhwlV1Dm8gykRszrI5RnDSFKBOLuPoyCEo+FJTiVLSHKH8I0VqWikpIs+9Kkrvc0lgmkrEZb27sN
BAnGKgDgFo3Fy9e8GZO9K8x3E9ntGngICHFmqysHuO6DAzJrD1d2bgXhufKTlfRqCxKjWLuJ9DUL
zR2qhHRUW6DK38/84hlSIu2mR6HYloaJK588o/buLBa3D5mr34ZeVT53IUorRpGOaxqWYdUsOB4R
bs026L4qki+y11mJwh+If67SwS6fSxAHLpOiAGmyWsQGAyrz3KcG4j43IQu3XYw3cLaKuLyPozje
SnNIwOQTpfoxBiNnrLXFXQoqyqlpGTjwHaPtd6WTC2+RGr23h5LwDwqZbKFrvfKqiA7TMIGy/Q4w
hGYh1FrzgsJuT24JSRyD61+izkEtW6g9RI5VnZoExB9xL9wXLUJ6u3CBTMeFwHCfxPZ3Zob8JQDk
YuUC53HoR3wcgSliDcYw90Uw6Mhwv9mgRqdfzpmGJpD5LaUXwBAHjlHIAm1pODsomLwdrsu25Lha
AOdIaBvGEXL1OHHvI3O8/YyckYgcm65wUMKv5+vPGB4phBoppNyZVv6tXiehkT308Vg+aL2X70G7
glN6O1TQeWshd1zpECedxnbaLbnSbKFoVAZ3uzy9a/+Pse9akhTnun0iIiSEEbfpbXnTVTdEm2mE
Rwgj8fRnoezprK75/plzQyBpi8wygLT3MkD/FCuAl+uTFzIAb+A1daRJ6+8uzaHz6lPLc4zYINu2
Z1FcYPfHJQzDoQr1a/gSKWg/7WQjIPXLqLOORTF+0X4I/2OgoPKJuvDMGcS9lNlwgA47ZGUjSBtg
cYG/YOaEN66gFGmt3F2yJE+/cV1sRQG+AIrD7VYBcbSLdFW8wFj0ZAOmAUpLqSEfZ6YkyR7BTMng
7JNAP4GJn1SpL9VQxF/iYmiXKAKxhzaExwiQHQOyZrzdE54UeyRfvbNXTgz2DyR9HEJTLf1RyrdU
qxc5pMNPFj2Nk2u2tcg4JCblyu+n6kubABU0Na3ZgvOkvuSo7/qc9F8HbPhWpKblkYiWAiuGpHRb
9l81fBwXBKjaZUmSAc4pJdZpM7Stg2+Au+Kezm6ithkPAJ0f0qGIqiOSD1076rMdS5VM3BVsiO5C
Dry3L0AYX2StE6HUk5Yo9jm3k5AQ1Cqjajkyt4cncIwlXwlIMtIE7tfQMXcVfOKeCtC89sNUVxvo
u5D3MDs5vnK/Zhw4GUiRV8BSQmsL99Uxmw/hkCXr1oWnqADdv7+zIwXUCPV7ELfZMRcK8UMFYSs2
UWzU8fpdjl18GH0Kpz4NPjiy26E6GKh+qx9EBP7CGXwo79G8A4e+L4JHOx5wlFcW8Ci+gz8UJCJR
Pg50iup65vtPpJp+NAUvzkgTBE9AR8KDKOH5/jKIcvha5SPUl2sTPFHGy32l2nEZzcF+6tTnSVO8
6dAKvTZ/CEAKtjNtF0A0//5JPMLT3l6L/F+fZK+WJk3zf33SJaAArur3zzSNI5SO1aJgAdm4jVFH
bz44AM9fzuIsh0mobdvDpX0NmkCr+hBem2VvVPqhx876EJWBmitIHeTnrPWfAgBP17V0zTu2Njue
5MlLB33Ww5/9RcqcZ40V2//qV0EG5EIjqjVtk+/4F3UWIpDe0uExrho7X+oO+7xIpfqUzf35NJr3
WKVvUFQx/6sfDuL6QQEWd4nvsX2hqCwDg0iElyxLrMkXKRwUNv3FosxNig31KHyEbZuOfX/qxwov
N3uazOZmSLwUYMDVzcb2sSovfg0X1gHNb1PvqNKP8y4DNtweWuiwrWFQCXrIfEXbd4mBAP7fn1hO
4ivL43x7+S42EqJrGT4s6fi2UvHDBU+FN5NKQM5qLfrK9tlDMWO1rs0PfUW6TUZH7UtZPTgS/KM6
a7FXi9QXDsvBCZtEcIekd4MnX72w/V5XsjV3ZbYrSdt9idrZnwh8BJhnDXeAK3xFWaH7An8Ltomp
F2/sJDlMXwptgjskDJsHaoLbplcpSBJdtamzYjraA89GA7PBfG9bQqLenfclIO4aojyzbww6bC/0
SdDmI/s10XZWMoJqzACPossk28mZGpylvR7e4s3WR9bQjIuKF+90os2tr0aKHGtdbkHwZcl6GBqo
spKqhN41hq8HbOEi7NVUs24lhHXXsB2iq6xrIPzZKei+jcjmLuumhM3UXLyFdjwuyasTB5jHW0dt
Ph6YIwXcg22B11HggDmfe4eiSZ5sgJ3AdegAHDp167iL/C0J1XBPQu8nxTrtvSiSdgnTv+5smeJ9
1darEfChVSB4e2t0+C793nkBzDE9cKWCpW124NCugckAYURw56VnIP/GtQc+7hzsT8XtEFXlvYEH
wrOX3vpzkL1gBW1a27IX9EkVzHbFzosLxMPlgrYJjwD8+jX8ruaL2q75ojVoRfdaD9Fz5d3YT/7z
W44RVm32op++pW22QQKZ19/fkjCwbYANvVzQQ7pYNsnrn98S/gHxMk/hPmu351nVfR/zYtrYHbvd
49t+e/YffVp+nnqdj2euB0cf31k7UW3A/Ab8v6cScNBeg71kEhgVzxj066hTjFAsj8vMWUGgdmje
xjDw9lLF4UrmrXzL+uYnMEN4G6fG3GUNyhVF1Lw1fRFBnFhD83hu7vBo/DV1iDPsT+ep2A78hKO2
voOIzLhPk7jZ4RdAD9fDBGD2Af4zfrC2nbgloSFoT0VH6vbpGkrhm7CJO/3KyJDCO0qpZeRA/Uql
kOvh1aKmDnQ6jBbHXOE2gGJzLY6tJjTZJAU4O9JE1VZXYXsL2mW1SzTMR2Mxu7xZ/7dGlnI3FmCm
C3dUt3oqMFJrv9uNpoWfke20s2eTuSYDsw8P4wyanXOgvYQewwkEYNhT5COSW03uwmavka8jnGlt
6S4NaLDOiFfsuXE/9GcTIGnAuBT7YO6fsIfFpte8F3O/je+DVB6AF+ILq3LYAUSeug7bWzXEq/Ch
weMOUIZZDOB3iFVEZHnXnVjRYeWwALUphuyjgmftFrD7YMUzCuJj3HZ3nWDdHbii6jyLW8VRClMg
O8A7hQxVScmuYArCXikt2lWoIFMOieZTV9blbKKJ06HpoCoRZOtLn2cqDEPFs1h9iBSxOSGRP+3s
cD0FoHDMkz9HD7zol15QV6ukQp1uYcc/nNpJdjqtURoy7jfP6XyA8oxZepPpd7Y5hWZOjPtkYZtV
HfiPCX8PQr97+BSP1bT/SIbwVzwS9ukSjAipUhgK98m+iMx0m+SecyiYuK1ZNN3aLnvgHpDIHCSZ
xbXPhkxuAOQT61C1nOdfp+HpCMNzJ4k2175yvqiu6HM/8OxwvVKna3LrgnxuHJrcXC/UpgE/pc2w
vnbZsyRkxb4r2I/rpW2/HyCvOdG2W9rmlAIOCV13PI6N9s3lKnbEfiAbZnxH5/U722evZb9hY9J9
mLvJ6Xp5TmBjILD7+v1rsZFw+4kOqWc+/KbspZ24AUG7LifQ6UFsJW0SHbKyAIILLIyvwUT3w5hq
bHFGGNmqZPqRNk4KUxXUC2noyFUIlNSd4GBtjMqBRNXgjSfldnIj3BwobD7KZS3T6Y307EEqM8Jm
iUBzMkmh2BCg5pg1wRfQOA1KStS/H7La3QRj6EBucRDHSDfd1gF25063OeRHsdWijae35ZA0N54L
r4uFPVW63AZQ4T1+6MvnGBNB12/2i7dh7azXYvuR9m42ZMyO2JlOy4gL/QKdSbMoG+W80cJ/j3VH
v08wLK0hqposkIhA/kl66SJLfnYofEF5YhCHGG4A3+Oheo+wcXvvoIkFqoBwb1oQNMnMhA4dONHX
Cv4UneUx2858JjMTSm6cfJKHUELp1p8PfU38/xAHCOnn9JMHOp7nUdxGrsv+UQgJfAHRXBg33HPp
PFuPEetAomYbEntWpEm2SOBSiHLCjIkGL/54jftffde5sKxtj3EJ5H79owUa6FnzNj7/bg1zy8nL
HxJJvcvY3CpbZRae1+FjG8d7dAFNXBk+sE2rW/8xqkh/ApTv+5Rj0TQTdnd1T9mtl5l82dGSrC/O
zglMNdZq/vIfMDFXNMylM6UJWea0cdYweumXOnbysxhD/37y6h8VGel9XcHJDqud5mSQY1l3bBTP
g4vXT6fwihXvfe6Qv5qyb2B/DN0JAjftjcrcGHYOJf+PZGHwWboTRSvUq2iEdKYfUUiX44/5EW6R
RmnmqKG5V+BaRljFVYQ8qoG+iwxeLxknb1M/0icfP8d2rIZsR0sxPv1bAPYK2Y0hTJ6qEbBv1Mx7
3Jh4sWbzwb4umdeBe5XzbnPtkygl7xvZ35UBKARVWYMhn2bsucJWblFCEBQsRNe9NK+jEN8JFijM
zum47s5xoAIE+15roQuLDPjyCL8B1xcevnYg9qZgRUjI1tc+Z6y/sU7Ko+2KuzYBnHSJEgES4VEF
1eJRp8HRnsVkQmf/u30dblX3ICoB2oXouuO/lxY99g/kBrxUoH7vh1Bbiug/7ijReVkGz5vhLifI
0gKO74HVDzBAXEtI0/Uk5yhRpzvRMdxIsodd/HU4LiY4UnWpgqHKRFd+NvINUD3jSs8W8GIMigdD
35CzGi6+8R1+k0u/zYeddRukVMPDVEWQYpnNB62pIFQ5odIoorOdldcN30BR+wWFpmxhu+qqLB9c
/4tt2M8xsIP6cFWBV+uqoJBsEAX+Uequgx+4wsbqBMhOe7Jn2TwC26iHzM/jrW1d4uwU27Zx4djA
I2Fo8ZSd7XMK6JhZJwiXeYCLFeoV1cT+oEpiUPfi9C1xzHeftsU9k0LemgnJCWskkemRLVtfOUeQ
mItnyJnv7HXsZQnA6/A2fA6rw+jmzrTJJlGfTOZVJ8dBLawthr2COBA92z57qLDBw5tgZknPwZd5
dsROrmrmqMU8u8qjfn8ZbrIq3E1hg5d9od8A2k+/mbqD1VBbOndO2/vHOsFf0Q7w8lsyAffvpkps
WOWzfeRl7PF/TFSU+UffdMj+N2x8j8bvURotfDmlNxbUL2djdiAdoh08Q1Mgsv8mANgByHxCxK/A
3fpp4M+L2MEg6uPPF2mZnx9rnr8zbNQ0+H2v/QRqBxbTSGjNuLa5f5j7x7mf/9F/jQco6UO8O3rk
tZlQ5HHCwlkXQ3S5zjXeXj8oPYGvXaKu7vtNuUq8aotngoG6EJ6KG6tCwX+PCG80e6swkXcDdDF7
hlR6cvIEb16VFmajC+buK9GIhzJhapFqv/z+OyIKwXGyETESOQ8VnX5FQHTphKziv1yjZvB8gaNO
Bg+1vX1EXj2qS129ANoe7kfqDJCzR7OYw/Q4QmfCBn/qsw/V39Nqp4AkEcdOfP3L4dj3Rb6CZjPn
WIBNDSzUQ7lOdAzticKR5a30HqwchUE5766HicJdPIeJOazotH+GRlGCK2YR/JV4Z25MHXXOo6yC
ZAeCMKwPYhh8HvifB4+HZ0Ck1Pba71WAAEFVKgFxHyTcQyAL6AGqg2hBP15YvUrrmBvPNPXAamPa
Ttu2Z7w+j2YIzjrbxYzmFzfnDGu9WS098Vah2+YX6+cP/s9w2fGHNr+5ekpb+2g7oWDDbuhTfPrv
Mrzdk1PDfBRGgbNoF5dz2136TgmlmDFc//se3jRQOWwHML8FLWZ6imn71cRIgNJ1Crcn25bOECzx
1nIWwGFD4ZW3ZzCnB72YuMPXbg5/w0vbDg3GtGd7hmdhf+SRXqY22g5AwvjXqG2CPPPQBjFwiHCZ
StP5xp8PFRtm+ls8Esiou/HKdrKgTm+GJsIhW4xYJuL5D4nxNMPSawlUFUT5kD2T88qJTl4Fymbd
bW2TKKmPLm7BhYgFoC/sHMcFXLQhhxYerwck5+Wqiv18mTi/h7vZhw+mN9ht2kjbvpxN3nyNqnxy
hqTdRlBdOxiAV2iNHHt4zCHldCKmc7HeSNtmZU+RzKtXtaTwZO06bJ0+jLc1c08SAG1YMA5k/WEc
CLi/59dF+hAKU+0+DNuJH9qoQi5GSBof4UE1U3zmrwA+unv5MraZTVF/SCIPVdffl758ywH6pdtw
DN4+zbDNxv4gKGgma7dqk6VRMt0wNuvUuzG9tQdG+hgZbm/R6ca9dNn+HD5Ye1lir3MdaOeQoFM1
/JPAseVk8gJwYNAJT1RAaM0AjNt8ZVBr5OLfVy/hPwDRAYdRO/N8F/49hH4G58MgOHcVkER3UH8w
C4PHzi3za7UbfT5iIxm0N7KCC1ruqeyljADuKAAx/SsJjw4Q/z/N0L9iq5F8cWlSrMYeT8CEiXxZ
5CgNeaYrztksyagZ9KRV9EI07256HeKmnLv90cvApzH1xUDRTkr/+iUdqfZy3kCYUMIrugjv2nnL
8Ltlx8QAmdt5rOZUbLCoAhwelYtbe4iU+4ZlwbBPWR0c4q7UR6SbIUoNHQPUbHpIxQeQnctpl/2o
679ADGm+Ue1FsGxp4Ao5RQYUKmbWfRg7r/h/Pg0Rz344SftdECd46pl5MoGo9P3sgLn3qYHqY8r7
ZcxLCuD7RE7WtPZTE2Jl0+7f/4Tu502CF8DJD6UpFgBv47lWDe7DJiGmerZZK/STBhMY6sn0JMZR
vmEtoTd9BMcsolP5Rjq2TipCn4PeFCcGAZilMyAsnKFIBTBnZxMRyApgut9MMKEoXfmNJC3Wshqk
sVAz2LoM7nPpnSA9qt6AcYBrdto8RzodD0UV8JU3Uf4f/5/U/bxfxQ4ImGh42UNKhkaMfNKyGx0/
SOq4T57Cpl2zPn3qOUuh0lF1jwlhOyRJw9ceaj4Ht/eAGHJ0+JpAi3TVwe3gYEdTnu7T1shHrcCO
IWCH2qh26mBVG0P66amHHNSdYlN5SnzY15CUiG8snBbwQ/PewjqRG/BK1F4ngM46qXyxATVBioSB
onQH2fZy1RWQOG90jg1MWT/AMaZ6UIVIdrDLrpfXPiQWsmVAhmZnQ+yAGbJl5NHizi1EuxWhossB
Z0fop3+3AXVRGcgu1PB1F6k6RVym7gaAB72BeC+cvcd0hB+NHF+hDgtQFZx93yDdtsayFyUwAtX1
0C36vd8a/hIQ6ETM/dXgTWsedf1el/BPlEKDt60P+XxjmtnF1Mx+prYZUngmRaYptlYrVSYKqnQB
xE7gkxW8ADbrz3aoBhDqo4sfNtb5N7AHkmYtmCcW8SwXmQbx9zHKK2zD1F1KIQTmQ6Zo0TQ5eVKT
w1dDbdrbFjSxrSPC6AAj7OmYIE2wDcu0vKO5c0xc4ICSVman0ax64g+nPlDjyZ6BcPPrzPaB6onU
uedC0zkqO1CUIYP97zedZ+3wPrKaPEhQcjYzmwgenKEd/3DXKV10pq5L8QSYR3msCt89h6zfNTGB
5JNtGljfxXD7ErM7FjuXcLwrdanuc8DLb5OkXiZJOtzVJdfruvaGuyTH38ye2b4PoyoQq6wd+LJz
y+ixqLu1N2OvoONuTpMBfs2dmwpCJluVttnGjvbKNEsZQsvOjhrSH8vSKx/AfQKAwHj+Ni7pQaUu
vbGmU0U+5rum7oeltZ8SbWXg1ce/xbJaFAMpn+O+De4LmsBdF+WcnDTilDt+uLDNwlf91oVYF+zt
MdqiXASceDrBzAhNkY5/ycrxIAiN1nxFWDLww4WEMzbI5943QI92+zqeReSafm1fEMC/5vCAmfjR
WupCHmQ5wnD6eTRpeNu1wVcbFWiF3fU8yafdYoJBbreHaZ+XnwFeeaw8yFQmMbRDc5PJA/ZR6aag
bv2F4vZnpoVMDnEBckI2k3EeNl/qCaAsEo9qc/E+unoj0WG2RVJT3UANBYquMY1KsbqO1xX97mZN
hrVxNLTHLvG33rzwy+e/epSG7X2Y86+0DGFY8rsr1v5XMAWxvLayOJXjXpp2kg373WW0B76ELZ6b
ikNWtRnMvqlhA3QNnpIKnGhTQg1l/sDa8/xND+WbTVvVkPPnw4/I8eXCqDx5JkA7rYGZa899IuAs
BKb8FgYK1X0bC7PMvJS/5X1xw8uG/gSPFQAsUX3Py3hahKUTQ/UfaTQP+5yTZro4VnhMbyYAJx78
UAIeg//fr4X093nmha8iqA74K3tn0RX+uW9CnM1NTapwgX10tLZ9QaIktlojxYKZr4OJ0S+BziTy
4hmbZVjHB/2ziVFLh8mH/wNSZkv4LQVfW+m7EP7x9C0TZXrAl3M2OWrsTza2EhmcjEIXok0jvKHJ
fGha3neLwemRzsDDqM1ItrWtS8gEVMNYJbm+j+FuComD3t3okvUre6fY+8PtyiVpJb+DKIC87+z/
GyxNpl9bNXCV1/FUDOfrXs1hUbsBK3Rc2l2bNDfZ6LN1D1TBq5BwtZj/Gb0ceys3cmq4AjQQvVMN
X7n4d622PJHt5vI5vp+SfTjkMHhJwH7voPW3SmQxPZSo7XmOfLJv6sJ7a3h5bUDeRT7ZhRPC7EgV
MnUKynK+YdIofI+cB9xjEExWAm4UepI/PQ8b7AmaDlFYvfhl33/1WwC14zwr3or4pYedeDcFy0jm
zS6Ioe6iyzbeUImYEWbtLzVN+1XtU/d2nAzSkxXLYbvtpGfUAvg6HeLusa9VvIDdTvpVITU+/3c1
Q5HfN3N6EVbv0MD7u2VIfqjLCF5w4EnhfYCEJWx/yzWPE7FK5yaba4DXgYkXYoX3CQqBA4AqH6Jt
oJ1SgHWZZlKvR1QBD1UtoPg6nyVygIn8LI5p0xDlbEl2lbe8ZCV6cgzy0j3afhhkV0v8gN7CGfFI
H/ox2Y9JSN5+Rnyc3jQZ070ry3HtiAY+qoW8n1idPiqekjNkR6FpMgcXbSKWvqn1GYmx4hEPhjs4
m9E31uPlwIsmX8Bn0wfgHSUQ4YpmOU1gxCr94vhV8EMouHpQmSSPgGC722Ew8PjCXguuGN3RybwC
fhlJeE4yINzsme0b57507rNnti/lPoyNkvr+/yP236/pjPLjJ9rrOZnzUpZCr5pZRTVIzXibTt2v
1iyi6gnp7vKqDxc2wh6g+SRWdNYyufYhb3zHcuOdwKWYVrRKG+ioovqiPf0UY5u4A9A42bk5m57K
LnpTIxzt/zOgAGAVQgGLAO61P5Cx3QuJmhSEtYAxomF+cusyPpNEViuTZd1Xx2RIkJXZj7BFLXPC
Kuu+qkeoo4wgXeiyTp+iEtxsxYR328XEX9C287HxQLUyLav6uRIJjLETL9/bJil0sCogAbVFsaJ5
Los4w8O7SDZ21CuDaev7kbuyowEc28BbgJx3lUI+pC6DGNVUvAobrKlxz2mDgryuv0E7eTHM3tmd
ABaexHnwWAOru9UQb9zb2CiHxnYIrO6n2AbY9Uc5xw5zLAx2w/8glQaf96BInzMfotU+5TyI/M/e
sX1HUxKJ3n28vNtQzd42WR5uiN+LJwm4wQLa7flfJvsus7H9Dil+/MIrr77X8GXfASwy7ojU8j6T
XbYM+7D7ztv3yxRQXhbcz51Hv+zALtW+OjC8Om48PuWrtGuzdz6onY11THVrcNN+0ymcb3jL20eq
qb8DL3SXUwpbA+jLwm17+gojjqeB0uopbsDpibBNXNt+F/JwBa2+jr0ReBNWw76PwhOkfsVxjLUH
q2KZ3Tle++vMzH1j4qR3Ve55azOfJfFb7TLAMTo3W1vpKvzv9osWxE+UDn3vyS0VzK1S8yUdkV21
YZMg/X8sbxn97NwdRBCydT2fBSD7wjhuJvV/WN6SGD+RIycPxLox3NuqXwAKe4McBwqFaU7zdcaz
/tK0BUCsu0DqtcOXSDuJUoCiN9ciop3J6wr1z7m6eImE7zq8IqhTrWKWkCOfD9GM2bJNv2mh/21P
bacdzt0iXQVVAObhHBgwEKkW9vQ68dN1rpMjvCNRsYYCYDCYp9rmWqdLOpWhrJSivGKbeu7TuWEA
HponaeOCwsxpV8SNWEPsLp02hrrkSdg8bQolpiUfQQvTsfmZkXx61wyoL2RJOsiuFvqe5OOl36T6
V/8E/RtoBJqfFg9JO/qxf453O+ddxCXcoJqKnp1W07M9Q5aInEW/jrQpP3TTIZzgDJ9Gw16U7Y0N
TcCXPOUsvEv89h4sIh0uatXx2zIxFNlY31vZpj0AdwfpP8ccPTernnQwTKu67ostzUY0IS6CBVkM
MqZkYKDFkt13mQ80O2LtBPB/nktRB+fr9FxyAKvneFMIB1oHwa/pFMCTNYfT6L5vB3bWvc9gxBXO
mm7qSJSmZuXqzDunLWA/eMO+2rBBR45ZODkc6BbMNe0Sq5l8bSfbw4egjAeXi9k+e61rnL0ql+6r
7ackVHjxeScy1HD5cWcvpeuBZcgoXpsQyEeTaLlvYnd17bdnNvYSMV/k01Qb8vkzbIxQCV/7FVYe
Q+VC/+o6sbNt5WTotRe2QyYV9Q7+Nnd4+/UPIK6xPfxZhwUYgf2Dmg8TAVaRhFO+s007AOIXiJYo
hMyTSixwdw2DDv3kJsOlb4qFtyg8gCxtvONn6t5XlzEuARHJQnbDFIFvwKTU19xlh9iHedaCE7gC
VlH/IyEcpXTkOl4S1wd0yk2H21RGNQhgab3F194lQRfdwMwAOlhe7bwT+KdPs51R3cQ/IzfmT2Vb
TpsKoqQHGzoyDkMuGcTv01TjZYxQnkJFB4gcmx8sG8fckJZ/sQvgICfTDdzVvlzHdOR/sUtgx22m
a+T/mDdHYqUa3QHGuE1CT58ZgHbnDKv0TR8348L2XQf8edQ2UXMxa0A6YjAYdA0K+Ty5T1AkkG0L
IVVa8g1SyOFBVnKEUzGcp0kdTy+qo18tyADpLJiTeBBH8FJUSiRWiTELbqthfIYCPBDqxukBZp8P
gjJ1SLU2SOp/OrXj8KhVB8hOYvwySYIy9Wn6hxh7mnbxf2Tx/M9vE/DMvcANvCAKaIhE8yccw2AC
vw2BaTt1UM1mLheHivbpAvIqSJbYdj3pv9uyJOLQzOOG4n+OzAdWpHoXKnfRuizZ2Q0Yd0x4M7Th
no4FYJSegRRUKVEMddIxYmLhQCJv2WH7m2HL+Xixnc0zschzxzla29kyztItVKHGlR1NvKm+49rb
FF1wZkA3W03zD8Lm9hROGWZjStZcpNG56IS+yKmH0OA4X+akHgrPqdqrzCP/gTcI/0z3+m5IoKHj
Iw8bhMiIhlZu58Ob2S2kpH0GZ6ipbKEsPAsTu4vLO4wnuPWqqMQODOtkuCZOKT3xwfx6S9lXV5r6
B+CpDq13a5MqMRfxKccL7ZKTT9w835hGQQJlTuqpiOWL0ggK4NQwvfxzUgmi6SwEWe+siG3swq99
xL5h3wCeedG9RdEeL8u5z5/lmu1Awv6Is9q3176ucds1sqp1C7NDD6XtEHSzEGYYD17kJjeV1FCq
wO/nrazyGAtrKOWyqJMPo5xebH9fFj4qompWqoPyTNQ3y7GPgzcwcmZtlxE7nblJyLTsaz99jQSB
1kafsZWdPn8cKWnxMGDLcfk4G98W9a+PK+PA/49lMOXRn0gSn7nA+JAQQC8KSAkByfzTomusC6T3
B+Qa+hyVhD7o97RTyR1U36Yl7iz3a67alRqy4q/Az/7Kva5/zjyRbySkro+YTc8coK+Vw8GQnYoK
Nmfej2mCSz2PoadrEvyoFE4o68ZA1tc2PUhrLMQQqrNtYo+yqjh3HhtU8B68KbxECeXJkzcG0J4L
dLFqdDntlXmHo1XwDEb3MC+IniBr0rzqtoz3bMRjOiuD+lU4TQkvBpIj3Y3RZkhfXeexl0w8ZvAK
e6TObadHgWQHejpQuDZUT8laeNgYIU1+GcT7tdwJpIUWkVvkcLz/+6Ab/SoHitxIPuQn6ENnl0Fw
q0YFMNnfbTtsp4F4BNEYloRr6deoz9NouqnAfVyCRFwjr1iWS7js8hdNcFP5ppi+eLCFQbY7Ue9O
N34ngaq+1SV57CeV/2ia+ChInP4cVbPBMgBPlzKE8TxwDJDpLJH4I+VLR4oWG5hpfOVQF5USivjw
nXEeeuBAbTeIUCDIaueF+Oo0DMNYb/1g0mdQael+7qsANx5XyCwOCx8sXhBPAIGk8XceY9nsF1N2
X4g82mUQLtsRTvsHLhlZ2LcjhX44ZHA/h3JdYnsL8dKljQd541N8KDJIk8+XdlPOdy40fS+X/iM0
Y4n/lPT8ezq15CTK3qxJH7Jnp2I/60gGf/njC1Yi1Y+6Tyj47qR4dJC4XzRT+qwFAzoqdKN9m3T5
U+17/TadWIsbviiewG8AGtJ1bonnGoWanNgpJ2nuGr+vl64nyy0gS+p2dMYTlLCqo22FVABL0TQD
clod20IF5q0oHPJCtf7qz4I50N/Exk5430GBYAvV9umjl0m+6UkZHkSdaejSphl0SjFpwqRwnqSh
CdXo8dekMRmwO+9Q9rdKy/nAH+KGVedLC+iKfSQmPHlnGeg/I1wUWs+pI+8Mc+ipAAWwtK+/381Q
eqgVCDz8TkGvz8QVWq1I4zrDTZ3S5t7LuoFuewcqPL6USIBrEtzGQTAdwaI62S7gI1qYNxfKrAPl
R8u0d4LbZD7Y4CrEfyi0esXejIUK8VBuE9TNoBiE+vK99UaGRs2B+NC+tF2Og7KzwMPn6qcMxnB6
UHDa+jCJmshbt0nPwOjAhUhXrODiAYCy6s/Ei/1b7BZ8/ClxkG4X4N5TbAkNDArFFlSu7JMg7RII
d+uw3zhNKx65K+Q9wIkL+2SwhwJ+oqsoIv3GTki4bO5j+jHCXgPYRH89lO8unrZPPBHVQWpkRS7N
roMngla3Cv+i/TIS6176+ZMd84L8uQf94sa2wnaSS6TB9x0c/e560CvWyPjQVTV2I/CHRdMtWrjf
7S/trnrzp5zfmRnfmPXedMwG/+0ydp1rR0EFzUHD/nu+7XOm1NxmOaR1IwLRZh58G2t85WxM2ocu
T+UWkqVwIJlYfgPbNDyhQa4EOdx/sf+gqNuC3vP3pJIRqFoVESADOsavuyyx9XOOQxJ7D/ZQ8qxe
TU4VrcFubm9oX+QvgmfLvpfBo9JSvMCTuDf5Swn75UeI9MKGGyFVYjqgZNXBTiCkLf4fZee13LYS
reknQhVyuCWYSVGkZMmSb1COiI2cn/58aHpb3ntmTtXcdKETRFIkunutPzzarBOFpyfPMwidZyS9
EMni/HCU1dJy3VNdpj9kbVxGDFYhVgkUvVNixeuwL6ItO3dUVKwsviX9nHBGqZzvVnKQzy4ot+rK
qC3OI7OuQGdmqN3Z0X1oAbDxuzfvuzZNwVk5WK0RMM6xa93kJUTSOx5Vm8BkJRq80j+9H1WhLN4F
H4OXuQB/H0BAo+vQhyBbDUV/NwxsznkEFw94SNbPSS6usl3RRvQi3Dw5tJXXvAPCRFhu2csX+b7r
akTOp6iGdavsQTXrvypr2jWpan1t0kpZ5WPlPI1ePW0tjGWguOIy340FQZ8w28eBle2tXDVeTDfo
4RFGYq/XufHCWQpoaD397s0Ee9ccFMJaDfR0PbExQoBigVbnhAmUsf+76i1VCcourPZ370dVzi3N
rHsuShbHIXJPhiEMTIwiVHmnKHiPkXcmIzv96AvnJ3lz5xPkb3sbF0V27GusuJwOjUq8S/RvyfBT
jmSvOq0AtfAfLAJjhx306Ncoo+ABg5xD1cUtXkVUZVuYRr+v/vc28perOQSwyi7D9smmRTwqNS/E
MoVL17Irf8hHVOvBBD6E8Lgf5JUsBCG/jTPheqcOavPU6frFVvPibaiUcq8hy7BpS614c2ApAO8u
3Ach6vjVMIyVHBa6hQl1i0RsP+E3J3F1Q1VqW6tDhJH4yfiljcHpKYo6XHTQz1fZIQVWVNT6V26j
/O4g61Kt8oX5Kjs+ZsgODym2dDbFLXIb9wkC54Gtm3uRtYDAHeZlYAZkVRZK076ydXydeMyv6kj8
sivoAzwgzYvU7ZEF5pzIbnXx4aO9idNr4UApUhUTZprq6J9ILMK9Vm37J2rUWhH8tBBTW8Vswz+p
Cp7cRkwOqyAr0Xum3+aR8jZY3hNyC84vb/xRVbHywwZtt6r5rF5AY4Qb5IjzS2FY4wGnFN8lUXu0
RC4e4jBy2ZOK+a1xtfOgBPYPdSifFbdIPwcxj18tto9GtKQ8ijL/PvfFHsOKxf9JoFI+FNi/pMMV
WELwhWisSlKqqF4K0+3XE/uRqxiHbKW3+ucGT4urLIgjqlsnq2r/o01ezUO6nsXgPXy0j1anbXJE
1dbVn/my14xP0LmGx6Lnu76C9+n5HPpW7PZ1XyP0LnzPy74JdTAwDO/mpyCesgcF5anZsOcn2aSO
are2iLSQqWeE7ADSser6ybhqy7Aa79e9ZWrLcSPqMWziOSQQaQ3LRL2qA+AkL+iCdRI7+bfoU2Tl
/bd4jK01YuvOKRqr8jqYpomppt5/UwcQmIGtHuusqbaYPpeBT4a0Q+9zuUxVM9nXU3my1JhqwDbz
5C6FvJID5dW9Wymm/uRlyIHguhamBAjzU2fa3Sb3IudBiSrHnzKr3UDWAAz2UYf422yWGMm5chbF
VBSpzl1hJ5+zOt4beeY95d4Et6HSN6x9yWeli8IH9J4wwF6qTqpZZKcyfEOnPP2MCUe8hsmoH2Sv
bhhf2oTokux0yPYZyOUNShLd8iFF9EB145e8UTFiNJXimrI5Q9FQT89BrmXHNjCgz/Wl8tAltrXR
wAY+QaRW/coU4+deTWD6QOf9rpj5PhmdiS9gdvScEuaSpolHfdLKrzaWpKsxis2XuFGg1xa9c52h
dGyVYVDPMyaT5AJdxDq9qXtICjbxRSPsWxLZjj8aCIN1VbMqkqg5h0JtzvLqo3ACp9rWHk+MxkNu
aW1GDcoiMbTunvOWuuvZ797rZaciBioHyUYIpvm6Xho5MbTnps4+hWrJZwN3+EkFL/vUj87XWAwc
ZMLSeZodSAqplf6SNVnAMLRWhAargxyf5HF7CYzsPh6AvPNErhFrEBiuu7xwWt9FD+2IcvG0Viu1
OKJz3b9ZzT7N0uq9sXQs3sY23/TJBIe1iL96KDzdnARjE8DLE1TwPF1xdijewbVp68424uNYjd4b
AQNnaZ47Sz1Mbhms71W1/RX2QX/t4azyVKp/uGwN3u1OxBgzJGD9QFa+99Zm5JD/lht1cUxNvgmy
uQYXiE2Poz2qnTphGTq8gVxsOLi5w9k1pm4zR722FxzF34Jg2Ix1jiToWLU4b3psk6rZehscV6x1
pxiPRAvst4loEkpQb1WvFtBeQ8DzS3MTpJnfkXY6x6mHQQ8Si5uAxPTryGL/CrMmvNlz9SibzAhF
DOJcFgYPjHDnINmj2hjeJ8RwnDYI6qZ72SvH2XNZ7RoHmkZQzW9xFI2IU+l8v5YiBW6Th11xHdLY
udldm18izdt9DCjr1jk4AIURrvpnEsar9RYSFmZL0PQTXxtTtuxaH+7kXeRAJxW/im7WMcRkmmyP
zHqd612NTIiZrY3IRosoQDrybHOEJo+FKNJmyjLkMm19zNfogvdncuaRuXVJ1mrWPB5k20xQX7lf
yjlBgs6z7JF3k1dDjCOO4ASDMFB3DQXqxZMSDV8MS8Q+bzq6hIMWXHPNRIF/6UDosvAdTZkeOvi5
N29ufxnFMHwB4NL5ALvTh9otlVsd69/uN+qWnbV47tDXitz5Qs7R3jiJssQIxvlSw+7UId1zSRrg
NR/U/PBXW6gI66i74UnOnTAShtyUGACGHB1VzmVaaPTu1qsbj9+jV980dOe0RkSPH7GzpYl4YIj8
wD+hMxXDUjlKNs0WaEEdmNcOCkXBdrzRVnozuwcPsMBzrWK7jaYyy5OjJSUEmuJVU6zgfB/s5M1e
76bWd6IuLREt0Nfcub/KXlE64Rbx1hQYX1s8iyjJnkwT3PUyVLTDN7L2n3U7Le9/WRh1dzFjC3Qi
f1jeoS7K3y/mfkMtFvcXI6uyQETirxdUQ0BAFkxvEejlT8o7/ftFdU53DtvwYY689IqsX3aFhs3m
gXBWT2T8+tHeNRqSeSIotx8dbjRVl7hwV3KYbM8yNfFBq+nYJvJIrHSSuL3iZhxiqHqzJR6QmHmC
sdmD7qjZdhIPivey1zHV4FG0CSa/7anIh/oo8KpYzfhSbWBFIa2Kgsy4iZLI2XUzu/SgiCAL5mZ9
k8WYBdm6qtTkr7bM09J1IqJsi4OK/uhO2QavEIA/Rt282q3+jDxK/MOMtU9TGMM1UUPcE9nuHEEn
x9cYYWNfjhh4Q2Whftcaa/Gpa7tHD9+2I+SBeBvbuvJaJMa1Tob4h2a5ny2iki89CuZbW9T1Vo+N
a1W00aNrleU67JYHZ2xd9SEKftZGvVXydvw62FHlI8pT3bSsCnZTJqaDnITyd7nO9BkhDyblxRj8
7Nty6zTV9NckYcTBblgm5dDiH4dYheqyTPrzl5wp3g6wwszsvfEmbaMrqXd0dH7rFXkgSHOp+D6E
3uZ/HzExov5/3SOA7/EdU5v7PdJRWc92mKFt+z5mirjKQkfx5FoFcb4uUr3dCC2FmWP2XfTIMHgC
7PflOBEJwOP1CreL9gKUDjx00WavSoa6IWLK2s8kO4ocXVFgEJ9bqwg+W7OarUcSF4/apDR7TQGZ
Lmc7f2Z7y2xVzfQ/sz0X4PxE2IPH37xvoROu8NEAz4tWFQ8jI7tqoYXm19KRLFo35ajyncV2T5SZ
ulNIHWxARJEayfTKWOtPTQzJOdW3kdWke1Vr03fXfZFHlnpkA1PkWcq+20nf7b+b/zVanmPk6GTQ
cJhqqvcubC3zwPM0P7dLQXov2jToX9Nb1PBUPQ5MIY8P9ndp9kSOx9hZY27tZHZu1orvjsoTXObx
8Nb9q4bJ7ncsccKLzOotI2Utqrvxe648exxFHsmeAEzvYAtzhvgMSE4/Aegv7tUO4uuG1NK4l72K
mb6k2eBcvS63IB/nu1737M8xvNVjqVe232UJccvR1vxheb0SXibxY7JQ2xgDI400Sa8tDLDSsJt7
XQ6UGDO9hP6NzTo74LBL7tkmV/eSmzoVa5mKkgkoGyoEzCZRnmTKShU9UJ9/TwgtsR4gfT6HVlRv
Eh2F5KqwZ3aE6nwOg6i/aCyxBK74XrfieTAy6+uoKoiKttgO5VXTX/gCsGJE4n2wpgHcrBo9E7aY
1o3hjVsZstQ9kdwasr93v7mPXlfV440dG4hqYcjGSQrAKLLb5VvVDZ9UrF9uo1CVm+sE19Esyzc0
Vj1glYq1kaN0jkerHlnNS2Om8yorAckOk4EuDrewc2QOVcet1gAyy7c0U0gAdKTqZK9z87jZsYLc
te6IEh7LofhdVGyeMG35U9cK+3dP7ZqcAMEbbDj8O8ePeXkTuUSExouegwKtiJ1Bzkzrp54T0M0T
T8E41E+yJSvcep87eKnJquyYUc9elXms72WbLHJUOSYOzlbaoxmAAB62xlUR+rPr5oei6kvyVWl8
k8XgBul5wAorccMSMdypGR51nc2XrGKHCx8m1UnYm421NmKkr8mcm+MqKb32QRYV+JmHGV/oXeh5
P2RTsOhv/zXOIbd5KhZ5yWWsHJIRyzkkasj5Q3OPnBRnqIBp4B5l4f65+m+PHB7ZU+ZbrIe+HC3b
5NV99BR3Blly92iERXwK8dE4yav/W/X/q81LemWFeXey/rhfPgAUzQL1SRHT8CALQhLDQ5G7w0Np
8OZE7m4+Or0/w2TbpHKEzRTbl+PlTLhcuFfJS3WAYSCKeiXHyqmDFZJ4HvNoRpI51IwNepXauW1N
9Rwac7Du6igC00uu1W5iFZHxuJ+7lYI/ZbeSA4gPhvcBZmX0hKINF6GXPGgfONiIp1hV0pvZIDPn
wm13W1UcAtVWV7qZOueEdb8MC28XTw1yWp0TvQEUm1dd7Q0PA4HUz0FwavhhogeoJedCX4KVURm/
9QVyPyo+WgdZDbrxDPtafepwvWazri2QOIH1zJfAGIdHkZOXsetR38mqVWqJvQo65S12MS6Tbc7g
Do/eUpD9PiikOQBpUZPtY5SKC05vwBU843McV9FphpPry2pXu+66VF1rz0bVIAWpfkKA0b0WCGsW
jrrWpsy9dH0xGCthDsEBtYynWi+YNEHnx5wqP+rYy5xMDiEsG8OsnfAuVE+3tO4/d71inSZjCIG5
BMMNGKnSuCE4lSx8KpIuOhG/+iH7h2VQ1aXZtnddPv9lhOyIED7UbmXivBCxLK8QusLXYnxOlwwm
7Pr80qgIFcnqpLbYpQJO3siqtwQiotQA5r4MXm6BunK/zZ3B28SVVqzxYtfelHS8757mZtgaKOJ/
HbH89q14Lm7BGCo7jmAjykFG/Jj+mYRq5H1SMY33SQZhnZyd17IAyBVDIIitY8BxkzUjG+J1K2KN
fKhlPltun58QLypXcoJsy1FV/pgwhfX1jijvTPHShsl3sWDV6jSABKK3mOqYnXUjlPWjXCKVDqwa
v1fa/KFvTPXWRcZPOV5fsGqhQXprzsP+VrlYE8qOSFVLvxwbwMxxWd40u4tWc4yDWJS73hajWvcs
i3wML5hWkmd0+99Nsl1WG6sYMGye8natCTAe/xmD3BJ81WBwqqMt3I2cJ9K6AcVtoPW3Gl3t2zS3
r+poircO+xLiRuyUK03DCqIf1IOIFXEJnYhDnpYEL6KLUjRr3eZnq7JBXkiO/5rt1GZ0nx3BC/pr
dt+GqE80YNVkEEZPq+ISm0FxqSdNR8+czWUPQVJbyXBM1UaLuIj2vfUwhsVd1nmMOejvTeEMezZM
pNSNiHUacuYnb7QukzsepDiwNddnTDq093qZCIeNRCC2DPeJUTf1Vy/h2Dq6XnEqsrTxa6L3GpTm
iFfizDdEeQb0h5a9n+rU97ZuabvvD/mEb7IqOzPSRIfQTIaNnW+q2HWud5ZKEv9d69y1UuXu9YOF
QstkdJ+bIS4fCwUVNs4WAlPqenojNDdtGrDRe1ntAnRFiLw/y2FBQdYQzgp2xWZq+WFV+Fpv6y+W
4LONjGk4yzSI8e+q7CVkOZwBbELKNTpWAGG+TmqZvpDvZWdpNgSg8iT6VObGdxgL4jv0hlej0n8P
0BV0WefYQIo/bG4Vuazr1D7btVbfPlr6CAphiHe17KcmuxqtC3bGMCkrN3YYDgaKcHmU77OF42Op
/e+2Mi7zvaxixfx3mx6rRK+qyzAk7lPcZcehJPkta6ObKvt6jFkCEaJZZGHd9zkQ4ix7dacpYcLo
hHPBp/qN6uovvTppB1mVG2lZjRx6P6qyN7fhDjZW+mAY+tWK9OYx5c+cnLrbS3ME2SSv0GRWTiLE
iblGdVfJh4pHdRLt0ZWL9/D6xk+eVnzpUGT5XmTue9568yc5QB2ieN9X9fSJY959AB4e7xVsiPsA
eYcIaY1V0Ab5+f8chYx7tOfU+fs2Dn9HSvr+uc3HAPlCEPH/ohuifOZkhX9hoyAKkGVYOht2yslM
t8BrwMnHeXdpTEd9W+ZWdfhPu+yUbfdpsh64+m7Odd3edULT4J9iqhLZ7E0MjF/foeM7K6GP6cXr
EZdga/mGHM+3/51zqKue+2/xcMt0PE9zTF01LITFVfu/XF9w8rlta6V1YK2b99gahIhVQYY9ovmj
IJm1XCKqB+7SWS4JnPaHEjCchgD3Fg+rYKONlfepiXAJ1FuEKlEyxbl0aYsg5Z+bscxXZKS8TwJ7
PSKG1rHDGK73xarTU/eTHIk2wclBPB6+KgPBDyPyF5riLDtTRcdfyXXNvaySO1E2BKWUjRwcj6q6
dkP3HbS4iVIjWrmWPXF0aYmyyyrmjOJWK/YW/g0pRqmmy4ttMVd9lrU4T197C6lsWWsiGy953UyO
Xbf48xAqP5qhNx5GAlvrCOz1vhtAKXlJUa35iAaEAB37BVxpvC7mBJf4pVcPPduv4648yOpcGr7m
oo1dIN9/6Nq5felzgURvXAoSzlQ91Uk3GorUO3Zr7Qv4jHAbDZ3Yyl7YtsG2EEPFuYfBiqEEuxE2
2TrR1Hg1T2OGEsc/NnjSc26G/XycvA7yW5z817juo43DoYf5OccJ1yl+Ig9WPMgCP4jyfvXRpmn6
dYwdB/Obf4YRcEKHeClkW9BY83bguUQA418dsleZghhxi7g+EsawDve2oELSOETwYbbS5xiA3QPM
lGAAbBnoWyMRGAwsjX/1fNSHOHpDhSXcfzT9Nc7A73evmB0GHPrvG8yFO/kcgNOtPgv1aYJXW5nF
k6ykPOx2E/5Ivqyqy4DMrr5r0JpPsknm3QosQax+Uu+T8oR/4hwtSfelDUuW6Fr05brkC0a0ExEG
kZxD2PNPhKOywyxacyWrskhNHXRR7SCw5zjDk21zoBPIRH+MaEJcTRXWcl+2YaI2oHZV/rSg0p1k
E0S+4lJZEJmXvyLvM1bFgLFSUmxkG8p3hIhLy9uKYn5wkml+EAtEO6otaIuG+SJr5QLrdtMG7Yq8
CIkALiDupbDm/NA3IdzspdaqM5nCtP4mx8umXPPKNZ/1q5EOJI1Ut/nSmz+UoTPecI+Z90WEoKOI
qoBvu44aJeDvl2xh/4+aHq07V3yx6kI54q2c75wiHf0cLTS/x1be12btGkPQ3SgGcv1FW6vvvRZj
lwVpOXYMtJOL+eusiGZXmxbgimiALVy3PRQe3DiCJhenDB8HYggPY4tmjJqH9kNoBSj+s6mGb9I7
l9ozXoraQaem5Yjh8SI8rckOjT1aG29o3NNQI6drm81ZyR+GOkPXFTxPv15ySUU72HstS7apUab7
pLKSXVVkxbsbTqsSrOwKmJl9U4MIyKKKdGEexWQkXe21ckZoXsLj+VKa6qVUKgtQDUS9xC3DnenU
Glp5mfmYitkvJz18koWlGOphBuTAzf9pA2mZburSqoFg/tOGjj54byULDmaO2LjsCBuDEEOWXWVN
Bcp2Jrv9+DFJrRQU/tUAHc4/k9IJKxZNc5KdbJtyKzkHkXfqTTAaK6OZqiMp0ep4rxcL8kLWZWEr
loIjgXquehI0q3upL95VmtOXyBT3GnIsS13vTYrliiMxQ+elv5GzZOvvqWoJLlosXhTLSiRXpjAJ
xFEWsu2j+tH2n3GJXMtk9/3yo//jFvxY0eyT9fulEL1y6LUVGgPFcWza30Uc6iT/liJxrAjNnOVS
dstGefXR9tGRxnWcrT66/3uLj9m/R/ZdvauMevSDCh5saLk3RW/bZ5hgB5F2P4APzo9qr+MM3KOo
3wDy2faaCJ7RrEFsnSjOT8v8WYYjoIchFj5P8ejGc9Dcl15T7ucyMm/9gNBDEbfpj9zdJ4aW/KzE
2K9UJRDPSls2O3jd5gGOk/6IAYIB7MJpviaTs55VCBiWF3eEa+oQIYB8xhiuzF6gtx2sTnHfkX+L
t25Yg/ob7GHDhIWbmoQvWscvs2uSby15wBe9FxvHFAbpzqx9T+eFemMqL5Aeq32sWPC7nOFk19Nw
iuY+O8F600U7HTyssnnfRDwIVOZrw8YQyNLzQzxD8e5C28LwRK9OpW28LaAH+WBPlrijy0FwHbyw
ek47Ybc2kv5a/I7/wK3mA31KEJCPJtO+EDZF/dfM2iMPv11eDgnir/N6UtpmUwmy50jholAJuGxn
hKFKAgzENN+b9DApaPM5QweoVnUzEOzJk1JrqNVO7HCChED/wm741jMpwTdsFY0RqhMpUEzWFV8o
+Kdrk/NzDpOb6SkmOYTEN4f0JcPZ/StHrA02hQ2KgHV2KcpwuATYb/k1B8OvhaucgrjLX1E3KPZ5
UBS7GUmU5x4gm1eTV3fj7nsJJoHjbN3fDIUEXzYl4zYJNOUVxMEFAeHqrGfkVEWQm9jKElsVQ5S9
qdOGpyBWiIIvTFK03tqKoHJVerFrqjE/oRz3IPA4eeSsiHJBG2Z+gzjfWiOV9NhrprceLZ9kN9bx
jW3sutj0LrauvoH7a0mi1y48o9w+JKTL/ChczKXG9Nh6qzRrzWeXx5iTFvmxT8BTK6W6YOrC8lAY
hnsyVYS8yBWpe1sRR3OoNL+xS+h3WBR4el6tkT2ZL44dZ0ebDV2CE6GCmLun2uDGRjf4DEM+WbXC
c56TQ8y+UptV4vy1x+bEEoR7Y6CfqmvspmR6Mboqf84P1hDf+tYWW9Gz0ZXom4i409ZOa7byCJFs
asEubNIfsQtTjoHRkN3BhXuVluKrEAaGIV7iHvEQOXfJeNPtpN7aN6UtIKsIpHdngPtnXfXDIDkE
P7tk0rZNRGhCFpWH9cnUzqupcJOV9CiqStQAKuHtYRWme0sxt7WZ6fbGTqvOL3soCgxwdASyh+iZ
nVC7rfSxOMpC9+LyfiWrSmkXR28pZDX04OjDq/9n9H+6MyJ05PyHlcGZ8oiNn3fkaDfl93qTF98i
65tTWXwPIsfP4IdBvc/042xGFkd09rdZ9JK2ZbACsPwFyapViqwcQTKii0dvGr3Zl5egnl9seOrb
qByN45DYxtGZzGFtevkI/u0QoP2wQiCSCMlQ7+NEKLvYIsW+8lzuUGCVmyQdq34NhrhyV7gOKP7k
YG7n5d3s84wHaMRD3EhIU4/iZg8q3291pWIRdKhrO9f8McO/WzjF/RW43sb21PIwtS8V1OajFw7j
UVkKDz+7KnIPbtHnx2Ap5Fojr2pFjXbdRAhzZYeKhpNV1B/VZOiOBIG6+1Vv9d/LGm9NUdurSk35
BKpliSUqZ+0mVgRpvY1eBioZeF+KIVOOcMWDexHERbxWMpOwf9pYp2Y6WDFvTP7/NLN6tUDzblrC
LMdhmvMjG6BOyfpjo+fmwcRjPrc1wRnNIZvXG12+MdVuOmpuNh0LT3wxisba5Goykcwo2nibVDlE
GQ+/76y9FMsHa47KyU5igKv4xTqes5NvLLINzc9LAf4DIyHMxNr5aLXVZSJ8vnUst4Q0w/+bbby7
cyBTtQjUHtMA3wRRl939Y/p9Iz4meZXlVX+/Sl1U4luDc18wYNzV1Lrww8Jd7GnqedvY1s0oRL/O
cGhbzUrUHGXhqlVz7LAh2k01uh4ksdi7F8UqxFbiKOLgy1gEt7oCD1iGFe5pmGqBQju5NRpwgXvS
rPEYxuIpqUChGeBADqjWwcQjLK851nttK+i2jf3st0l+KxJUw1pT+xaynqy0ZjihWTKtmjGMfRRN
XNgebrS2gSQg/fpUpQ2EYpsdUV1msLRRL/bDFB1LbEdMPwE3CXjxddIDse2zOlnjBlxvQqvS1zDW
Qk5+5jpUkJaJzAwvDPdrqhAAt+z2eSoWJjFmM0zxAr/W9Whlz222xRyLC3N4jhyyq+PUg0JfAmBL
cjW17GxbOy585kndKIHTbiM9cVYTuPtta+kbrU/FtkmBV3ocq9b8qDxSUBgxgUVWt43XsjmwkKWM
vIhFQtwAfcZrQ8XkSQlHaw8B6REPe4TzEM/R+U1oQT7u8g6sbGqN+iayeT9JNBPvHPEs4Ym/RkyK
d9mxlyHKJFCpTcMIVoin7MI4u44J5F7Xbs92oNh4+pSHhDXrGAfxrhNJy0fZO74deNk2w50TP78G
j9+5mDfQRMpzroQXXBxKP61r7HLD0t7kYgTm5WSvVhggEo3J0TbBuQQ99dC+xSicDJ5e+nYmwk3q
hq/C7JrtQOIndNrxwmL3yG+oPuURTi9Of16W1ZXTee/qOKI2QkrHz10D7Ai7bjT7HLKVmvald4W6
alucVQBuI6lr43WXNtm+77GMdrq2Q0umutRRjE6pAULAMx/7Bs+opPBMWDaZ7rsNUPIua3b8Piu/
a4qbXpQwFOoGf6Fy3tuusHaZ3W/GQW9gwZj1iiQSX2ph46IR839VkgRIKV853TjMBA+3HCYg6k7V
GT0m5G6nsThoRs/RoFfJVbIlT+cJ6H7HQk9mwx/KesnF48qRqfGvZOoQZu2DAEsoE1SMma5B9AW4
k9jiCFRXXXUpi583oL8/OVgIz+OqBP1+zpBUQ7cHBgvvv53SH1ZZIaDhKgbevUgQEYH5hSSuex6z
+oXD1Glu9GllWU2wGVz1MUlQuC+9eacr3oOZYQmJVJ93RIVjWJcaEn1p4m5TT0kvrfcwhlq46vUo
fnbyMeD4k1l7F/nJNTEk1FVxUEhM11zbnM/Q/PeOWhz7dUQkFwp78IDsvMLWDsOqqqoxsbImxL29
lV5gXK1kHcarCiLGhaavXLbF12F4KbIs88shK3ds+LQN+6jBr2vrbGeRtbecufMVrf4+TmxXcJwK
TqxGlySzqv00PqYJm2OrHapdbTnJyc5U0uPRg+P1DSnB9Fz3pfsYjSqPp7pNdljCtkTOwbAlQeo8
oDfAU3/u7HU6mNomK9hRDb3AJ8ITut928FI1AHDbsURCGDTuE4wjDZR8se49Adu/Cyy/S53Kr/oM
anJVW0hpiLUjwOxBvFJWemctLyrBMSC/knDBTScMmo2mNwYfN98TYZOaVFIkLJXKsTfdjKCPy9sv
bH+u3MhXZpPcfkRyWXcJy2lmv55L73VKdZZoFUhDOJfbwdZQRp6NdYBmIOsHqNCijBf7F7CG4KH9
UB1b/l4OzD+3YG9GwBFaNtP+QOjGnwZnPA5Cu+phV28Fy/MjpmOwKiwYQywC0RV9tZcwtc99Pl0Q
FgsuM/IIe9xDPa0ctoHbezfT6nfZxPqDw4ixsVWY7JhuCqSWJ2Pljd3yftiK5pU9bWu1eAb432xc
o0LQSOm+prlotzZQV3RZQFwYYeOs0wg5UMMcQQVycuIfwWE/mNUBrFKR+vgNDkhwwTVM3Ze5MJVP
XqJcwUmf9DKzHwh99FtdTTgA2c1w0aJ266aldoqWWtfGw8UWxnBRlRACLyKrAzpyWzeOQDvzhPCx
vJtnoUBQ8vQLpjb6RcBeWzeqSpB3qfLQPo5T0lyR9xzBrc/VG9bC46otq+atLIdh1Rld94aYGkhL
2+jfiOn2ACfD8S1kzV7BY4QNyYlkhcyl+qblUwfcgeQm1mQdgFZ49k1no0PIF/rNFESRIFs4b8Cl
mhWezO4b2w9OP9gor8dWGw+cHWECgvZ/47zDN6putc9JMwN6RTXwM/4WbMgD0b+WUZT5Tjq4L3Ws
AOxU90PdVS92Ho8+dHLrU9Tlhm+NIT7h8L99VDk13/GCfD82Tb7OBtt6ggLHCRAxKxAYD3oCNFir
QWij2qlt5trRHz17qLahDhsUNmK4G+N6evCS2ETZvJ3OhVPjKlMMMO0AaR1aFBqPXdSLo1L21sEF
PAC/yg32CroW59ZOMpTGKuPYAqbcCIGhUmKhCF3/D2fntR03zqXtK+JazOG0cq5SsCz5hMt2W8w5
8+rnAUptuXu+mTX/f0ITGwAllYsksPcbSmelGUjyplDaV0PepGvMNtnGRt1DOqnbImgwnqvTetcO
Hta5s2ldKLY+15CQ1/GMd28QYUg3TeqyMJNFiomFDdG8xw+WXZD2s2+MF1C777mtCNsg/FH1ap+w
fgCdm63GCjbFyEa8C7nB53D4OPSJcsj5XRbG5HorKqcnywvHbe1ML60yDsjbIWzrClo8IpP9ukyz
CtGrahHjH8CSSRt3ue65y9FSMQwx9HE59XW/dMRWIraMYW8OgrX9hn8A9gDK9Cvs2ZmbfF9DZdcp
QXyt05zNhOe8+tATF6VldV9wRYTOAXRg29fVJg5I6Sq1DuxcMdiMN+2lj9DJD7xcXzj45i5IxHMT
nDKdaojlB7gSusmrBn58VXnZ3vLIrRs9D9QoC8NNZhSXsPOix4ly+0JLw5fSaSAeLIxhBm/THcpI
0XahEj3w4loNZjwutQlvCl2t3/G302y8BpWsfSchO/A2b0G5qVG0sALsjrJZ69dz3uVLr6mPoe4k
28LXXokiI6M0a4UskIUPQuqkG6sEP6mwCLxXbQaxa0xRgwJ7srGN9kRC0CUFmm/qHu813XzTi8zY
8Hx8rrA6XOpZPJw7vvCUHY1glfXT1unq5JgZAFWHcoAlaQ9fxrSyt4GP2Wgd9d/UpiClYGbrGSnq
bTr6/TkiNWD7eDahjaqsqdK/ZVYLH8jovgT+FIHwQBcAnl9X++RHIt5MSlmui1Zz1qnDi7/qfiVU
zNdgUKl2FHb43LibKkUqqVB778ren60arnBlR13Xjg5x6M23gpW0Hfc/Fb3jTnQTex/43QJC/1Om
/xgdkmbUwllxjt3bgxOm7l8enLRYyQOQrBAn8gDlWS2B6ISWKnel92BXmX1o9ekXfnbGNhnEBxIJ
czPnzCOjiUh6auN0DTx0U4d8bg4NNpaA5jSECUSuIKuagVQRKQocRtrEHuurqqt8wSOPfQdafs0h
L3GDB1Dd7VkI99tJdsueGtKTvi4bzGDJ9DL0foE/+uRV9Ew9mFE2bW3nPal87MY7hbpJ7S5VaCgH
Y8pDBBugpmmlauNdOyxL2OnL0g8OWhjbW7SIE4pYj6h+XtLe6pZR2wHjystmOVJ+/AJ11VsYPZyl
PFnjfhktlSTnYQlaiPzNVslt52cQU/vHQ5oXQTGvbBw4t47fPc1RhCsOSahF0hjs88vhWIbtquu7
G+W1clHZLRxUDYApyhsP3ZwZwENKEyJZuw6DfRgkNdtcn08lMauFCtV0bWZJtp7ABOUhBdEi5X2V
lhdlQl3Ps9tdaVrgDxC0Xvl++NxlirdET7jte/yV0mcVVM4qiREf7orhl0nNd9vP+AhWKh5es8b7
bQbahFXhGqqmsSxGYA4Kyi++55VAaZovkV9TmfPf/SHPn1W//87+rtuyEt9MgZ+xN+FeRHv2YjdG
s28pYS092173vvrGPjxculk3C+FnNruN+02b83Q3K+hcGHFP6chAojCrnGBRhgnfq/olMe2A/VPz
qx4K0F/x/GyVCQKUrxVqgt/x9DrbdaUuwjxZZtPXIEOcEz+rCIFsVB51fJWdyHlEQvNrkVfIbjRv
yaihttr+ylPWqV3wXY2mdzeqsd42PKTdJlyP+C9Tj65mXD0r2jdVt1Xtbv5eRW8ozuZLU0/7Zc//
RdGSSlFyrUKT0WjXsZXDw4/+arFConBVtOehr0bAOmkMWBDVztwb1lrUNCtFP1BHyBIfxLPlvzcC
m2U5EAniBAZa3wmVU3cZOWeBpl1VsdvCQWb10QPZ8GbHYW/tf1PbwViV1uQuumz+lvLBaAnyq0F3
KyrDQ1GzDG+IoFkg5nB1t1cIxKevToO3rD2gYwdxbmvO8xfFzaKroJFuY1/hFdV6O9LR3pYX73fF
yd4K1QiwovSLx6BOfqLANS5cLEQOuqEcfzg8IFg+OMUhoNSHEiyKcLPXp0vcpMtmx6o72SeJeRlc
Vl4FKbVl0cEGKMHz70LV4JYYvWVllMifKmjEatCcNhH4m81MymWl6qaBuqI5XuSZ0ZJudeCrqUMB
r8Sveyg8dfTgp/k+aEpnZ9u2MJkslYtR8Kc6nr2xUj7IAmeKSxVN1pmyVL5ggaS8eBOAOStNZrFe
Ul6MWYWuHtjpTrea8KbERQzRNLTP+JSl2hVYNHJAeF6pKD7M9dqeWn5SRn3tCSTBkupJd2rRwd0E
ydwibVEACrq7S2tZArS9D89qz1PYnNP05MY2FB6orMvCmX00iuxVa4cRCfQh/qVCFGO1HpL70wI8
fD0Xa0NAWGijhBMFKfIXyqL1YmshwTp1kNXHCdHKhWQ0F6hXHzs9RwZRIHvUmET152DZK5ssKJdW
jBcXGmCRKAz3Njdvna0Q5x422eh7V1srPg6Dj95B3Vw/w7qhKVvsEVm3zrN37cVBjq8V1PWxjmLr
hsLZQu10SoVkCnlAwkeH7zC9Nob2TmnNvWJr7T3WE7IQIixH2S5LiAookhzlss26zo3lPupWf5Zh
mzWk41H5S+DI1YLrIQWMuqFKzmmSHFl9su90ajU5F6BkZafUOZIhMYJ0EToQsimugS31Hsp+yKva
cm7yoGe/qjhiKwm1Vlmo/J+4mR6hJvn3gMzBsmRm27VmyQVIxUzdcRuOWoCQg5hCYbU49YhMyCl5
iX8IhsQUkuz4lVXV9FS2U31QSbus+W7N3zX/XNdT/w3ThWZTGXO415Cc/2La/Vn2h5OKnHygmudc
a9qr0w7OQnZAInl1y+bcjQA6Jq+CTtYk1CcBOG8VL/7a9164nWOVItEIYtLPw/zFiOpXqe8bR6D4
ZrNHEpGlFgzi7pT6YEvxiypQFVjadgcjM9b7hHJAu0lT08E4g96g6OqzlTbnRPe7BDIRjriYbBlL
5ELjR1MLkwsonudetVcK8MzHSiCnCg36rGhJXoFo4S+pP0oGwu+RHxgre2W6ybSKW+NqsgUidRHq
yJU7yDHNVgtGNTO0Iy4Y2Fneg6JfE4fP4bhUo0uvWhsbJtQRtK59NCINgenRyJstKfQn2QH/sCDH
KMYEek56qpgj6OBjNLPGqgbXwTg2QR5Gc/Jl2NTGkTR8ZR2Mv5sT/AoMuJxNU+8cx/Vwi8EXwNBn
tNFFUx6gqSWHqch+fYaCCEN7eONYnoSmglILY8OWJFZdZoA1/545NipimXlnoTlX+DeVzP9tdsnU
RR5ux3Kc7EimwWUvTBrme4xE7l3zO8ki/YytULvKyKCu9LCOrxp+old5Nka4OunuhB7yPzsme85P
iZVuZBwb4N68D2nYg1c5cCJ5kbbuO3Ph93O2yNUgIr3G5T8Piq2iOAt/ZNF14y/Fboqv+Thb6xJF
0K1E8+J5Oi4qGDhn2VuF/tJ2lB7ByEZ9cPFRiwTmNyHffwh64fUNYpddnDetC/j5m2pAsLnXB/Wl
zUmdRpbCmk80VXh3C9+0orNs8vmc9E7tHmRr4vVoDy9a2msPFbARGWzaujjHDSIDk+OpL2yIhr3R
hMGqQ/r1BSeUniQfFTZ0J3/qnpo9Z01f8R8KfgWhqew5CacM/IyJvF9pI6IeGq9FAV5XjlVdbNdQ
AHM3cqxlZB9T+yrM71PZWn5M7XvrPjUei+zZaS2bErLjbO5jyZpAhEe1KxNF48rptGfTD5Kr547X
QrRw79We52yNTSKyuKKR5eoXHlHpRbY4NMsCYsheTtY7IFXT0Kpr2RvlYXKA04jFdwcTLyBFeHWM
5jJUQ/qaZVoI/Ld1uSECVC7Zw6+neey/lqjLu0h6/PXPoSj7fwztVbf619Bh6i5aeamSXYSf1ELr
guoGjs4GLlT8pQo/DWuegjV74GmPNBh8p/dMG4K3skf+KmdNs5KD5GR/qKsbHFf7ZpnpH5PhmU57
OaxmH2pFf86W19RhgCNMz2zU86plXyUK5gqA1BoFQRAt8r2bGyrdcvCpL1ezvrXJdP8adePizUX0
VqPuILg1zVU17Gjh4c8GVgOOk9oPJEfmQV/K5pQp0aNlF/dOniPWU48VwQJvT3jcgUIJN3bS+SVJ
r1DOmivSsdXODNQU1iqKuuyRCEIzgdXlswWS7isyNtWmIbIGvMMhOS4CXPBO9eDhFDSk6rqNW2Ut
m3mjwVcOQMHo8Zg9I0bjPrnQH0RDDjBLsnTU+05T3jQHS1XZX8Mgem0DFt5NbeoH+YK2oTg3bfuV
N0kFEK/Vbyq7e5y+lItUE4/7+IW3mQJzF6kY0WfmvnKJgMHuqyxpVkFiIUZv+b+qeX7TR81naW/4
ZPd7kzdYqh6mZg63meKaj9aEDyL6+c1Pg4eMhqtF2QxG9WOIx5vprAKeuski11fhQGmSQjPp2ux+
ovQiUlIK+W9j1MGJN2XrJXvFGdRd35B6b4SeS6ab6k6tsEjDLLk83n+UiQUHD5T32iBJNIh7dTaD
H7DmgrMMoSkerkmXgPETnbqtagf8fmZY2EwQBKZH1HoWdoZWIom7b5EmaPFZk5+8pA1uTZY65MDD
5sfYuQiphOlLYXXulgK7tbVbr3zJs/xMTrP50TjAAHJTca9NWlenlg3yqjK97oglJU5HgiiDK3q/
a4SkXpeRIXfK98HKd4VeV+8q+bJ/nogxMjJyMjjQxZUAGTzH96xVVlrYRIgFGKW/VVUigdeq1BQS
IGIL+TXATsVexUPY7WXzn8Ogn30MG5tXxHG/Dq01hGt1TBLS/DOqYONArkRhByxUEySKX545beCs
TA1PMA1JhxXVg3pvVj7WSGmuP/zrjF/vI2bkQ4mZQZjeAiXYzOy7HhvhlClajaEWj1BLdOjlOlDs
DoANGt6Gso1n03lm0WMdUkAHWGXBvgjr6ZSF4G4kbLt1fWWXgrW8aTqewZGSkNXuZzAqHWTbMymh
TaCG+S1ShwSbDtVIzrkaFptoysj7t/DLts3EcwflB5hPedlGgCzA9AHXaNWdMoxsdUKXEvsI3vyE
cFS8oCxtl9N0aaH5AH/jTB7Y14wbu0RtxPwd++wdGziNKluyrYyVLvl4eQFjxBjOiE5Nb+gokwyo
QkRB9JjN5XRs7Z1ZtWSL64FiNXjnfsHt6V9KXfcvbZBbB+A1JxmSh77xLYRSyxgnk3k6fI6VZ+o8
j6tJvO1lEyiTt8OSNoR56voPudFstIENYCdaERXvS8diUvbJA4SVcm/YJMI+Y2CrcmQNOchZssMl
ZbNQ86xCk4QrIf2QXp0+X7sDSrVub1z5C9THGZmtfVv2FDBDHISWTdex56oHZd9jiPaYYrqB0DdK
N7I3hCG+RmJTXYvsc7YU10v0sL8mwLdTxUEKq3NOYGqvyjg78BZyB4cWBV5wEgFCEE3ZMdZ+yUQ/
Xltph0i6EqLcbIaw7YM27Shimj5yJeZ4kqM9cS2sXtjg3i8Z5Ri7w5pINlBElaJ1LoPZc9dYyf/c
Yu0DeIFcinx3RMoUnYoCPdxtojjhqikQzcD82V05I0oNKweRGuqKRX3OsJ+7H8asXfKW7Y+f8YEK
QL8qS5f6u2cUfDQMbouJgsbnPN+snW2Z6d8+Q/Lsfpl4bZubsK6DW6v/+tyfyYid/bpvz7omCG5Z
9p5Khb45tzRSEoFFfXjwlXata2j9WOGgrGw94yExs9sbDH+XleN8t0wyEwyvG3MKt9JBKYl8VIoj
rbqUmh58ndzNGJfGVwPWzMkanXo7tYh6SOkuXtjP9wcB+Hx+YmCN7SVL3S9ZodunyrTDJ8vCIrNP
R2NRGVH4BOKAe59s1Uozg+hpJnW9ioMh20aC2xvVJrLyY7GOphL5C1totcBK+ug1qji++XxD5dg0
RfWm94zuD4YjcKt+oyELu5AMx0bQHOWZPMhne529ISDurBVy3YcRj7lzm7oKPCuENHF5+CZ5Sy1Y
HdZp/c9k6MkMRL79GJM32yIRd2yb2Mfo3rOeTIQi92MAVC0Rqr2jYLq1xjIHJvgkI+TxcxSg42if
zSh/FIHxQkJvCKbxR2yMiKPy950xElHONcV6ynITHqCsC51g+mNA387K2QyoFqn11GLUFTRLDGHJ
mwZBn+yzSwcd+Tq7JptHUAg/ExLKcD/Cb6gqlmtyTv0RMgXeIqPnXXzEglidaPVTyKJ+5802pd1J
s79MnYXb0pic3JY9uPT91J2uF8pi6lZag8rDf+q4m4RaqCxSIbc3LhLvp9BQ20WoTmKbTFPG5Jk8
KMJyLg3QG0bykKc9xayXWODRHRvVbnlIVG2plFF069S0fRz7rj1EDmgu2SljToVejSVg5YrjvwWm
MX3z+/RSN7hKK0EWHWGtjSsIh/O3sMrvcVcARJJG+Yi7jG/FeFvEMxGPUU/dZ06LlIWHPTcgMOdS
Jkr9YqZfIc0YX8MhslAIQJAVt1j4oXofbBLU+baWaKqj96CWQT6/kPOwV15DjpI8dPjk6VXw9Itu
5J/bmsx528FQ3P+t/zy2AVVd1z5BipvJ6pUI1lr698JBb6BuMuePeJup93ikMn/owaXjLXBVWs9b
dk6ivrlKd5Kra31owToGw7fMqBCH0YvhZnZqv5vsWtnhzXlOPMcClmOgEpPYcXMF4WUfMte6mKY+
WIBhOmxqED6QMQpvLKCNpkTpQk0ieGql8pfBN6t9dozWetQHFmld197ZpQAz1OOkKvFSbk/TzK83
9dyZfFbsQyn9oTyXp9lJNh1UxjWr9s5Kaz5p3IunpvTildI64Q8kHVg5UZLNE0pKCChSaCqG4Ita
OA9uUkU/VH20F6ozWlcNJ5IPphgMr2kX6PgIsglyVrXTk3hRUxMl7LBT9prqxo/yUHsnSzWAT9VF
8th5fnm0tf6H7JIhy2lFqQPKiTRHCnWEczxSmTxhxuz2aZgEqeYHQtYu3BMkV7wEId5onMhmoLIy
nF1KEaU6+bt7bMZqAGnS6FCo8J6DRLMePs/mDBslHO6sh4Al7GpGT/kQT9kl0qwM0RRvXJe6E68g
Z+e3WE8+Dh6UgFIJ7IuMC0nape7VPoJdrEijONEeph7RghAr7I2PyclXTwDjxRPnc0QajB8jjKI2
vyZFcR+hU2RZFI167LMctLVkjNt/HNlJDxsNg22gzJ16KtdT46hkrbBTXczGFOyDrn+rZ8u4SHfc
WJrqpsr8C+kYXCmi1tiRyPiFPkx/bpJm3dqGUqxTRemXLrso1Ap0ZCzF+rHV8PnTMrQP4xrGmGMY
NxM32ZsuDniUbJW45LXcRopPeYk3b93pNYwMxslD1Fb+JndNxGDEDBnzldGEuQ4XzfSBQSJHwfbS
J9W7dYUmIdkn/gzFUZAWV/2TjEmJQilbWDZjuyY1PS1lTDdZqmS2Wf1I+va7G2nJFyXi80iH6TVA
OwyBr8xfyaZCxZpklMmz3QoRqJ2V4tDoIS8ZhOGWEBxy9PSagX2sH1BzGEPk5PqKokDVu7t7dz1O
ONID4ICfDZda99ZyjaDEffPwGfvM2hZiXNMLWKlM286jULAQ7c+1hZzXl7W7alXNvclnl+YpF2ua
nbMpnmSFN5hwKUvuJ/k0m6zwKnvl2DAszV3rt+jOAlMAn0IB9p92VNKdCiMMJIoAtK4+fapGO2vu
tlVaP86YUqEOMOhDhzQW1qZCdCpMFEoId8n8sIqoHTespY05oOTplewpC8PGn9V3VobYj1NWqM5T
3bx1YiPfiAO+YguraUoU/Bgf4vgCHdDexnqnwN4B94/xenyb5/TjTMZiERtFLB6sYjMCQfxZNWCC
G28MD1blhU9sX6oTAPS3rBrDJ8dqL4OlKst5GHhmejwHsFJRFv2gBHzVfBCgsIo3UudVc1wbqZVw
3EhR2M+mFIWF4u+sp5G6ptfCt+iVZEF1on/ohAY5uynElhDZWcmmVBpGMoBKR7q9mwpiABEJJXxQ
F16bzt2iNLipLDBvKwpV2km+iOUr2TZMuqn7/2Lp6SzIs32PtNm9VkqYfAHgdBdHsOzSASCmUScX
0gkdhb+1pWhUO4VWQlqN90mt1v0/TZqCXDv2tfgDKwRf5NoyAEq0l00p/KqMyUdT9obTP5q4tZBe
EHMTXQEZFcQvGX/1qnTRTMwER9sumkUa1fOLqlgO/CRwJ8oYZRtTm4N9prC79EqjfixGEjSah/Kq
OQfBj4ItJq+YHOsqOKGKiWyeVTx6EysDT3R4kFeVWgFVQVJ+Ru/5oobaq/wNi35WL7javPZQFL6g
B/7vPpjur2E9ZgBKHYqZVkP1pYSUaJY5VH25mB/CAJD73Kt7qcElx/Rp/J9jrijkyCFhb7fbfgDn
GK7mSEONOauwYvfcqyWqUPIsiUhi5zHYvH91pEl67hAnOX7GC5BmRxNLvAzNDJlLlRlUC7sOFHcp
K4i0bZyALEPle9jJRG2su90OHI+xlBOw8dCu2WQc5jwpDyh6D0vcy5FHt4Nwbymt9ZT7urZn34K+
HAXnp6KwrSeUTks1q5AGIsJ7+0cMcC9Al+BHZC9BJWY/wwEZUDXKvTMF7vScxkO1cnLqKK0zYKrZ
6nzGOmZ7dllFZyqbyHbRkktZGW8T9R6XoVHerv+MyWFy1u9ryLEDyKr7hZDRWYPDuYGuBbkb5T8H
tuGL0WprCp9DcOS7Oa8zU6nexIjeNa73nFittWtYaeNZHqKiHs+BOMgmue9tbAE/H8GALkxA5Igg
HsomA5Ei3Cp68Tz0QcmFw3QzheCeDBNxM2e6taL774hRuVvEGUgTQ3NihdSB/LvnX9SyNHYOtMyF
TM/ILIw8jJYPVSfuDv7kfdWGKTyWJgm9PPIun+8T3UlXmCl5F/n6kAeKQivsVT9Ccujvifftqmg2
OsATvQaYlinjbayr6aY3mPyYYCo2MmYP2nSDdgD9JmnZzolx97KtA7LGUFlf6PWPccI7IgpZsFeq
9oUKTXFgXxWtZQ5KxLUu/4gnThqtYVjP3/45XsYzVvk3MHLxIgnVU5uG5tMY9NoZmzV3IbPetmKi
0Oc56QkBOCrBLCzvSfOaGjZiN+NGZsHniryXkqqIDQOnxI4PklbfHABrhZd7y2pFXtBGU1zBswTZ
4/Tx/qhu1PYLqsfqA5KZyuqPMzLhCJtX61GTGckJH9FRU1+jNH/TYj1+t/s3tUsFxAOYXJ7GxvdB
B8GRjpb93HSFsip6z78oCli9cfZigTQwqKcKo2i7B0jiwnR9549J2K8VdnJucGlcOL1mvYRe7G+w
sYAUL5tqkqy8zm32stccHLSWM1c/V2VhvQjse5nV3mPvhvpz3+oLOUlVnQzLLuubnAP/aT5gBdst
LXgbFy9Eq9HJ/Atb2WrVDw2q+roPYF4G1RYF9zipr7IlD2j5+Rd55hrjsYp75fAZN7EBpyANTqIG
K28BG99EeczzLrK8qzwLQkNY1KeXz7jVGs7Om/R4IWPAQ72rJg7yIpVbU8sIohvp6aliGSiwJ0qa
7j6lhjP1mEyuehxdrdqi5/9aY7XWLqQ3a6ykUCqkV2sXePfuZKAouZIxM4awuwlAc6ymqS+RD1kN
umoeOsUnERnjhn28n2JpnByH3kuO8kwerAFI8/LeDsaZO1gMukdxJ9Cc2jz4s82vO3vH6reOIzC4
GE/0h/8eub9yyvc+muKHqQup6zNYtuRbRb6C/ufpCsX6XZS0GDQ0dXj1UgRp45nKrWzWihaSVKQD
Ek15wGroBvndCnaURRZzhpB9Pg8ZxCw5t0gaQEP6vP2cJjtSFV1KO8wwqQ5GgOjqeJMHIyT7PKAQ
1YrnxGfc6oI9xQ/nFGBM5S+CAIXIz6lysJzqxMmLnDWJR5E8+z0VbzhW4mWCTqSc6rbatC+441jW
eQYpcSzpWxQhMDIWTUUrrn4RUROnZbWa+chvjqCUpwYUWUvzsRAHDBC6klW6HOUCncMBIdSXsk+O
AsH3BEXAPcmWigb9UdVxmZJNOSuxpvcMhiSpB3M/SJm92oGb1yJjJOWTSEmmT+hHyT4ZwawCGtD/
z/i0H3wYtsLXCsDO2h4Ga6MLSIztuxOklvLP5mevHCx7VTHYFYM/ez/n4tnOEsnVwSNVhrWx5lb/
8q+5n83PnxsGIKUr3dnGIltdpSp7wFbDEFgkq53JyTdtC9WyGMwJw+zcPzVe457xmFIfzdiyDgmC
2wtDJqtLr4qXyO9MuwH13QfT+WEYeb7TXCpSUjFSm76hcaS8dknwZzgKv3dZrrx+jpZqlEH4/V+j
ZXjsv8O88O+jzdA11mgY8o0WOs+xW3yFo/NYlZ5QJ4qqLwH8ABm2u0Q/I/taLdquLL+CDXe2k+81
WA91xVclC+3l/RrZN6eOw72JqFWMlAbf9taEaWG1ZnzBrgPHiEGzvpgzq1bE7otfVvokVT5zTf/S
B2H9WkUJ+e5ySG4KGdhdTUJ47/yerf2ebZdj/ssdn/K0MN/F7Bgxstc4IM04l05yy6Ct7Ybe+Zgd
aNAc/bZ8wjYSvxw/BMPo+OObo2HCZOrqrwbWHo9a9PJHTKNmrfb+4kn2TUE39LUdMToaVIA+g0UR
oyHRddHMXNmigu4dWhNMlhMbM1bsRntV2WatmhY77WT66gEzW8RaG/+FisAC0Kvy3YmUYCWynpe8
182j6prdOinD4hXnrqPb+MANMatCo2p8RtKm3FYWBZV0wk4kBk0AFDKJ9zYwa2p2ZXiME+xIBJAp
1SLnBiZYv42HyEtBLU1eS1gvn0NnLo73GLK8/XJuuFlk732mia5JMSAeksh51Qi7yA7Qs1TOrhKZ
3wJPe5cnqWHeT8CkvGuqanwTJ//nMWL6LGb94zr/ffrvMSpu1b0RBo+W7/Soq4Wv0k0zrAz20uyy
kPCOH2XLTmAJxY6dH6R/Jhlklg3QxVauP/ZnAOfJykiwaBImIYXbd08+bncSURdTtnv63Uex+d4n
sXiyT2OebP2eh/wG+JQxKo5WViXb3CeFBJrC/GLPzUVuyubSD5clzhLXhPLKuUCmbBmgRfhDRX2E
3EzzgmTZYhbsw7QYwVsUJF9jcQZ69uNMxmSvHIfswf/S+3kVkjqQl8Kp3U+QxtHk0N56zyFhqkf1
zowG7a0xHqpYbV/DUDH3/sRPlqOqqftqUeYmL6H3lyCFhijjFG4aVCxr/aRncf7cws8aPC9CKarW
Hr1B9xZ20TU3S68VZAdzFWsDtXwLSg1VEPydmqJX1sj0zmts5eqdrDFT79gPNYnWHleBa9VX2b0U
HQKtuw+TFWsxjGW28TTb2OfUCJ7ch80e4tCJi6G8EhoChllsC7Se/+ez/32cm2rq0fT9pdMYxZZc
xv/9So1quOsQkSJkA5trg6/IskFtbVO0DdZaKQzFRTPhZyEhFkGY9Vv59+the1PwC35Mh7S7Ia74
w9Xc9mRU1DkNtdFOcHV/yAKPLOIEqr3HrhLKoKj5lILZaoAw2chyD+KN3SIEbIXhtIBqmvgHyzKb
RKvKM9DXxQWaj40fRvdnb0uh6yLHaQ2Oyj3qwsJKy9MsssaKlYxn2XYUcgAqPLFN6hQkRPGv2qWm
F5zlAS/O4EyqZKkGHoo0v+MDCe6dZtRUNqLmNA9mfarkurSId72i2UcZkget7ft20bVqsHKKdkTe
B6gpJm31k6nxmZHGQG+v0sub1oUt9JLa+aFAfumFB0o/Pem5/ig/V9jD5Ma8eLp/zJGlXdnOdY9F
DygIssDPStfnRW53ggYGXtrbfNbgm1gXPkTauyy8y5q7CutfX/hqnSwruwAz+8+CvRyT85zMp8I7
yVI9Rn7NylcTe2v5/Re9c4yXua71NRhH5xiUPIqGqDEorOvKKzC0Y59H2XfNRTq0hLmDzGO2tAqr
ubpD5EzP7bNVDaiihD4LYdNWg22D5OgyE0J5UjxQxtIqH5c9FtrQ/LuTOs2FdU76ChKpLO+gigDl
jR3BzpizmiW9Z9zkYfDr7jqbKPvB0b/H0UV9yfXRhUdfmPdRqlh1GgWQss9Y08burqDYXVTvUvNO
1Qe+7kZihbswbDDbFQJ5hjjIbtkRCTi5CsdqWSKVuZW+Xk2nazvdAP4+CaSpjJVez+sx0ijTSKgq
+ONb5njWSQ6JsGy7Dg7SIWICjkJAzyWQCHW69nrf3k9zDWTDHOL5pYr2dZt4zabPk2mPx/gal6Ee
ycaZjUqrnTJIEVh2q8lpSuGSap33jGPWsIXNODYLGZNDbAmvyGo/2o2d8zTJJI2uOPrBNSZkP4SS
tWclxsGyh2sv0jKVjhVOrCXCBX10vHApPwnxifkIzd5FA2VIflYijlO8828xwf8Uj0Av2qSDl3hi
8Kn7fTNfEl9Q7fglfrfE7zCOSrzAB2hADQoojnaTGZs4oj47hhQybNxk/25RBWjWUSGy8yxZrraN
HoHSZfhCiWaWpe0RYMnx/per/gThIvT3UrMbc7TbHbaQ6f1Z5mA6DU5ASCpsd/es9XyTGkHr9LsP
wIDobzUwTjI/w38VUvp9HQproOJsh+3fJrEj5vEr1+hB8oke59MzVjQ/YwCPVY80moiqcJ43Hzd5
E3pvf1wTRRXUrV08DD6nyrPPpid+hNqZy5CE6fEzPnVVvY+gP0RbTdEXU6yph8HWR30vDCrWeaFT
6b7laF+Rj/3978CLQLSnj39/97vovyGOw++j70hVu3ekep+Bkoyy3FvdgegkBZxdH2gNWQ7WeHIg
svve2WvN9R3OHoiOAAjORNnjHMsVnDebQkpZw/gKdd0lLpj2CkiNPny39fRbpDvDptPb/ig95WFr
Vj5ScVkJPajENUboBatCP1iefR4wQ4cf6Uy7z9B/GvZfrJ3XcuO4toafiFXM4VY5OrTz3LDaHZhz
5tOfD5Cn5e6ZE3bVuWERwAIl2RIJrPUH2QcAqAcXNsUXJJJEEumFz60dbO1SNq+HPJ9ang3R+tol
oUsoN/g3aVNAhaljpKCANHWBae+RtADl4PNfiE3PWpoVhDp78i1npbfU71rvZwoQz1iEcx2u3UxR
V1k3YlKEdJ1qjPZtL+r5s1GoBzWf8esVg7LPS0zIK64bbmWzmtRXPKxc6tOz1w0XjKoe+GvLh2Zj
GWqO8xC6BTIN14WAyTJUws+5gTNg4JancBgqEmMKGGUDNzs/mPyFZTvWVj6QAxShcRpOXq4P6uvz
+PfBa3811Bufwtehh5x5YYgYiLaddbwyPvgjpNTOclQVW1rS3J9HO9G8zpWjaBg9zEHZftWxyIA+
CedcLr9YfZM2C6Yvo4J4ZRDF3+MJo9q6H8ZjMLJ1OPVDnNxYuAkuWSnuvQL7T7XxIZZG41sn4Leu
7hj4HkKACBq/3alxO99ZOfACQw3Vv8Qkf+iPmkYGWuZXB9+Zz2OowDIWWZBfqdnQTd9HH6Uk2SUP
QSyW0tmMqY1RDjeJN6yiEn9VKpQftJSBsopl4Tci1wajrmAC0bjFjeE0lzD5KYMhDpAKnv8RppSj
dlMJwKWPLqUz3stHTjwmwtDM/y5b8pCQcl13pVBEFmaVsq/GZXXhqHp2+HC8NNeliX2MD0X9kkqW
HyIO85cszvRDKLNDGfZm69klgX39nHFkKKfCRPVP/EnMevJWvuK4K/kMhwF3C0QC80F+8pcHdu5B
L3LJv25khHxqFybm8aBwjMtjXvYNGovCGoHH64pAb90SbURNp/pca8m87ZEruQGfQT0r7cG2xMCy
kqn3tmnl/pAPhg637Joy+1G2LuuANh4/9cllAOzPejmYbCrua4iFECAWhlm7eAoN9n6yeaLxrO1f
3KJBBx9AwL9F4GHXv0Bc+RTRNEJH1MKAXX6IKFbcU6GpeyNKWNLIj5nP8a5J0eC+fswyA6fkdUA6
r31wY8Kt5fjYwYilT8Kzbj+7MbxhpX0fhrx+0icy7DDNKYd0TX1L7RaMH9YPZNGmBfys8fvUuHzD
7BZ2EwaupN9ce8efdLxv+YddQoRjppp73+SlB10XRQcXboJhB4siiV4zHUFHvOzaQ80P8mBXQbNx
cBBFmi/rH/uwH48ZnlyLKp77xxrt7S9zgAVqEfnt0k/bU6O1021jJR7kfHVa2SbftiA20/sajtuh
0wCn5LFawbRsd7JOhAz9R0QrIpr/W0TSZRU6Bt2na3hz2a5VnOKWYC6SravF6TK3hQF4Xvr1rRK/
dZMDIy6ZoMX6YWzuLqMdbOqVWSWbTC9I47Wm8aKgFLqMAzs66V5qvpgUn7Kp6J4moOm3ZNO+yagi
KL2tZXRM4iPw0aYjDoks6YoAHwF5avcKX3tsnuC4CG8BtDM2fSS46UJsXC0Ub9UFJcIvonnFL0sV
8lSzPASuEnN5Hag7IM4WSbOV73jZyhtgCKepsXesAff4HBQJZOc8YN2IGQ4kZSEIghkOlou72MjN
J0Pr+j0aGajcO0H5MuQgb4opnXZh3pUvagwuTosM9UaOhhb0zXl4hrfo3vam/dq5ET41mB8s1Aqf
UFsJva+Wrx9MK8NLNRveJi9Nfzba/IrJnPU6t1HHytNsv4RsYDYAacOzm2v23s1VdRf1wwCFxEhX
KiyDGJ/LjXTRkiZZeppzVxV9aB+wRsyD5qM9iJqeDJR9NnYTl3myz7cH9CR0vdtIqESbgknRW4uF
tOP6pzma/dNU6cEKOq2yRCjC7tntZspJDmc6auJIjy4n1f0LJTjn9nqorTpZ2QMWLrLP7dhZgV8I
TxjDa8drHCrm8zGPW8TmmJ+mdrgofHdudGwaUSUJ1D4+d3a5rsjK3CJ6hL+yOBuGOtmyi3WFyNxH
n1fq/aGOre9TZC11JKSfyGbgIjJHJnpV3vjaTUikmr2l7k2h0+6hIojw18MHeEdUimX9WBaWjVjf
8lMI7mTL0iJ1hVeMt5FF5XoEMZ4p8U9ZksbC8SvVMeesiYM8U1v11c+8dheS/2u37NDDndp475HT
fkS0ajVtkOpi7+k1wy5hC8mCcYBkYRcT1exB20ZgMs+XJtry5G2Lol7JmBw9hzu7bnHWybDOzn2H
JzACdWNoZ2/5lFkIHszjsU4G+7kcUdFMmuwNEu20mwfEfEwdQw3KT+MCuk6zmw2mTlL2HRnS+tIm
U8nXyNeNB9PX3ibT0p/HfH5yGt3+rvXxkR9g8JYkvr5KAIecrTF1jrOf61RvUNlSPcP08CC1KwUs
2dhVqzHEkrlojUOX1wYgLGi9J24TyTroDMreMsbUa/sEc2bYciucoQmoyCHpZgTRu3hk3fiRvbjm
K0g5J+j7AZY++erjZKEc5sRrFLb6vZ3yO9rOjhqBlEiwrTEL53zphA6BqTgxmwSK0KLE2ucsTTwG
fqKmUb8AO4huko7MuewuVYhjWu/0G9mUk0KtqZdWP7pLuXnKnUpxvcXI/2RDtq3bz6n2kHKLf0hr
/jCFiRyKAOj+ZVfGw4Q75Kf+Rjynf4+f2Qmv0t679E+oFcX5Vk98yP1yl5uKPXD+64C+t9j6yiPM
DQgvmG1s4Kcht2v3Tx2UlYOP5thKvpTW+vvBmYcnFCqrT/0iPqQmIrDTzTmv2bQbvnlvOW74UJrT
Xt7ZW9ODOtc5gEap4b+gH92z52SXYZdpcv8BskIrHhSFZqVwsyDGtBGAasV0UNNJGwpaA2DZC+ZP
DsuDneYWQPlMr9790vH3FdoHKyfLhq0nBA7mEJ/yqbbAhSYO/KnSTe8T/CVbo4P6J7pSraJIxtpH
xqtoNet1eUhJFJz+fMbINsJsGgmgGrVNX4k3qt4oyyGq9Rv0Q5Fc1GLS0pYBwETphh10WmydxxpP
Eqsdv/guvyoaM8T5Q6Lq33LHDM5RVzTLqcZhUDavh4Ti/1k28bdF0wNs4xZlpwGigMtfwmJrvqmo
JO2pybw4Y5TyQ6nirS1gc7kCw0X1HDYyAgNcKPp7Z3cquvhAPiRI9Hqo0xbERu18vXbJMwxyxjPa
G+PZNlJUDE3zEoESyENo2vi5ldm+1ZrpbYQVtxo8wz03Xd8fCw01/ShXs2ffVF8xkbO/U7GisBGe
dKV50Qyl+VKNdSugTT+LIE6PsqvA0u22HfPNLAJkl2356iZOlGyVh52BZN3QrIOxTHCVsIKlxMOW
s4rrXDzZezyqmlOEyIG7MPLvCmLhWq0592w9nH0VOd1mHht8GdPyKJHrwMm6hS2KA0i4cYcNwpsk
byCJBsZTreqI5tEyqNhfWsg7fTNCpHpGf0JwSwJ+Gnazi1GNj2Go61+mCJivm+sCVwxaDTXMfY2A
FsBimtHYRSstdaOD/AGISdZkoVZhuugNDyHAvdmziyMbqtPFIZisF+80DE/I8mS3nczwDdoGqUih
a8dfT/6FdMefloanjNvrn9UqRyDK7nwnuxD7CQ5Bgtzh1MQVqVtQOznOIyCnrWo9TE75pjTzm6cY
7X1Ya/qtw5NgIfvRTkQf3A/bQxvb+WvTn52hrN4c97HX8bgO02R6TQ3eugJJ5Azd139CHuvSbyWV
uafGgEZD7KzGQq1v8hF87LO8rQSIU0j0gxIVDts05C9AQcgeiYyINc3bzFMcLv8YyEsUlvparXdy
QPf8YOdbvnnQ0Vcbg+pJ1m+sdBlONOS+mBH0LqsnJCnnG00D7iIy37Z5rwUuPlX89IrtYOBS0miV
dtdUVSrUdLMfNVYPWWD+VJXhyeab9zqit4LspJ7eeWg17VrDNPZ4BMQ3Q4rtCyYdyu2Yo0lloYxx
prDanMqhemJ7iCirYob+am5qa91ji/dFHjSyCnYS2+cs7xDJdP1w50aWnpxBcmhbM3PvoWuot/Ib
Gaf2PV8/lVwr30ExJltA3rwvszavgyHb1BZ3/slRsBweWVtqSW4fctShNroZ5k+Qlr4PfmZ/F6GD
2WTLIkzs6h2Dn2Tfkwq7KbT42arK4NLC9ZWKgegfxcGqw2efeuFe9ifAiLWFnXyvDfOl9iaHVAwH
g2coLEpxOgBanAKVvzMPUDnopn03A3BSq5WOZ+qqQKtmc4EjXWh4TlI/46ZerSKPJZD8Rzrt9Ll5
HZUFPQM7vmU/Bic9T/i4v32DUOk2VoB3UQ36fSDXy5veC+rjtb/J3fooruFNdbGpZkzt+s4yzqM4
ZHWpoGwaU7BI4ZB86rvENE62CyblTQ7IQyJnyFNkIfJlHjvluqv7jwtGW8zJQQWFhjW/O51l7nyh
cBT2DQqT4ucYhQ7mUJ4Ka6Vxwyc1nLayn/Q9RSs8vDayiVLXIc6T+hEPgvQsp9dO8HwREPDK4KwO
eui8TaEHH4QL4r18TPyyOLJFD5AuclWAvn0HFIGVegR6lfGW9EG5kKef2pcJn8Y8V9UXhlEWOyQ1
3VtHae/k9zIJO/cWyNudhgnjaYyHDPE+xOyyrCzPzZizE6rrpVtZ1iPOms196cwohEPRmKpAPdik
1JaGq5YvPorA6xaLh62c1P3UO8AF81FimGPds+6qBDKk31Pi7Sbr7tdY4Bf2pcUV2JFo4c1QQh1t
ayU5IJ9ukHjQDqDALXRux+BLnGU3qehGq3zeGz5QZa+bmzu3QtnBnPG0e1XQPG1QFLzxZ2u8i+2s
5xYevilmMt3Jrkt/0m0btoTnkILapZ+PGq+425MPQgDkfKnRhEN+0Hp/h7GX8mrNSbqO87g4eQii
nlGoL1cmxeavlolAbpgBJWjhzXkG75TdiLvjcahtDUvBNSJzUVYz9ei76yo7Vlf+/rIMah3DW7OY
8w9tHj60E+p/a71Hfckw23L3aasakZsdzePcsjE6lKMOE9TKrZMRI0atqfGNvEVRo4tPajG9yFuU
7CpUDRIUudbLnUyz4+o8dM2pjvUdCTbjrZ2jjsRVE9y4hVcfmY3BDoTHZ8wP3+RG4FdoBXoWFfXo
I7Tx/WAzGkn4jNb8NdTrK+c0G8kPuSLCoDq4LIscU7mBhe/srisluVyabA16ypTArv/FWCmVxyrw
k1vJYZGsldox6rUzeQUoXXgtZa7dKErr7mpfBzLnBBVSzRgyrcPGATdXDkp/QPror2ngvxqGXf8w
+Xr84AIfzOwekEHYP4hn6zKdI3crm16i4iw4BV9lS85piuZ5iqf4LCd5md8iNpfFK8qZKvYxs7om
Lx2c2xmOC1kL3DtFyVUe5IA8I20Xnuwsg9E1edPCt2L9e78OxDrLjCtE/3rDvS9NOKyuB4hqVrGk
S1OWReaQp+ukBqWOq9AjDKHg228nmHmEsoedxuXELSvnxUqzbdnhzc7dxrpP3BZ4IF7r68Fvw/ca
Hm/X4qBgUfe3WFIcdAtx1c4cf8hxOdFGH2tZNnp6i1Dv3mFt+MUJhu5BE9Kp8vc/8ywssYVZKEJu
pJsF5KtDrECOFinypnabcQMYo+ipUM11m4NHgoSHrkO4rXs8co2h9d708NKtIsO6VZP0o5voWfEx
avO1ARm0p0bcOdgrdI80pAKCbEQmSpqx8dTD0BAjko/+dyPwa6Qp8Sq6v/DMra4ASGdDyMEm9S83
RXAhYYdz4+jcygAAAtJFa/PRbdqfCCRPXy3NJwMzvjSYKe1mqofnAkmEYjvR1/E4SkieP05gk2BM
hsVZotRkE93m4ixRanONuJgcZW+qb7o4yVamhX3ToKvd0cFT9iGLlbuK11Qeo7q7NLXEGf+SYYX3
rs5gYOYSjVmRfOVf9UaFV3uMoh6rRb2Ld2GtIt7ot+PONrXxfoAPJHcU8pB6ibXSK6vc1IJfi3D0
RJb3I6I2YeDmIiK3pxKlRvYhoVM9ovec3xsm2iSNETVn1lvxo+0iNSzEQnBYMTdNl7bbZgZLEtrW
xmXV86Q5fXeKsxr5ut5u0BoSCeVC127AsIUPickewPeR57oY8U6NsgpqTGHkaCRGA4VR6eGbGm7w
MDfBeq7s5G6ym3yf+OS8n6nUJ7swRSzGUHEruEBSC8T+qFnQdiRtSbaRT/27PffmqptRaYYL7gKA
hIsblApapxnKTrIpIZAWdkf4DDzInswrEbQU8bGItzRsIa7xMsRt/zXeyPJkEYXYgdbCwrV3DH2l
5M1MwsKb+s0FQ10kQ0RaVNR4tUg5zWk+nXALlPvbXPXSXUllaxmJ7a7ROjm8DOckd8Byz+vkM64k
VXon4y3MAlmwmPbORtr2SEH5DYElgSFWq8e46oytV4CgRaKxwYNxSup1rmrz0m5Yy13egp7ZMzQM
Vikyw4iOE4w5BAC4460CtvD3mALV9y4iJDd96ghoG+9b8aNLUw7KMBmhZNaqhim9rY0a7r5YWI41
hhReZhrrKPLIzfxaX8ozfkX50fdMuOysOy9Lzsu0qdnryWxT4Wsi5Mf4a7ZTAG14bsaNiSI65Wz6
Ph2KARWw3GsuIdeBaUThasH33ziZqfnuZ9S6ZU2ksIL2AoPoIg3xfjEga/5ODmEUDiedjh8Nl2hZ
LZHDniieygFPw2TrR+GmFU7HWN7cogBibgcL6oP8h7XY697ERXQH38VB3dIpNygJWpd/nQKyc5mF
U7kfkjG4m0JMRIZp+h6qCjLrYg0foehvrPQ8Q6z5JYrBSr2DSZxgWrDJD/mCrGKVIvIfeYALi1QO
N9QUL8PX5ICMrrJZXbrIjF22B1Oo1Meex6Z82U87BlxZWBFEiN/It+KaC6xTYmzlEQV280rZmDbC
cuiqii22M34D98Rmd/B/aBYc5aCyn1GcCdZj2sT7ARHCdSwkdiQkK03d4AzmdjVUJQoMsqko9UpG
pID9XTcT2rGReSMPQ9X/zElf7K5dKtiom2AK4z3UylfZn2caHAK7Foa+wdmtsvAszxD3mtdmhnDU
tU8OmLoVLcuynDZpHmRHPepfr9/pJkO2DiG410j8ECJ0yiGpkjihoNtg4gauwz2ibJlQTy8oAvlo
747s5n/YiIsXo/8jsqDkqYObPA2If6/1wmhOqgZUtDG9GZt1NAE0Y0LQwrXjC2bMQzbqPMf1swSU
SRiZj3talqPmAVF2XKRdaW/yBwTwQ7C+RXebDdG7aUZiqR6me5Qy+pVstiB1VnlQujvZdHzlu+NO
0a1s5Q+zZ+FFKNMic48wVGsjzJMZOuZnQjdpLgoDfbk7wxiSelkJ7aRM66OD1FmijJgvu1DfqAI6
JtkKktEgzy6HysJFW4keZf81TNH9em3kVQ3Bq2hu8LRfXwoZfzTToN4Nppct+6wJHrihxEtKBtNf
SOedpyZsIL0O4cIBNvVjNsafKT+NF4zTC4iuSkSBp3W2iJu2ByPxTPzTcErTSyXb2EP9I+1yL93b
GanTxKq/9vo0Dl9ngPEoRMGOFOgKlpEfh2uziCYSxbKd+xOuIuww/i1O9undGgWF4CzvU7a4WUE5
17kBlu5C3piuNzA5KpuBF+hrzCA+Qq4DjYV6iGbeBtVUrH1zrlco0eYXzrM8i6NbJXLK22s3t6HP
ocpM/N+hnZVWn0LbNLoDA3qDKep0n/SKuhlcKz8p8zAdQrX1eW5jidC1hb6ixNs/9f3QLWZWZO8t
t/gLuci3tIVh5yUKt+M3F3+5l3qozGVXu7gFkBTE06GylyH4gncFYY50IAlZAz7c+FHv7/VCN7+w
KWZPLSLgM31DJX94SLyy23v+jAC03hmvnUltRARMGChB8hjLG3Tw9LNjcy8DTq6cXG6aZ0UAja6H
rn3rmik7XXvk2adQWF0rfMfG5bWPLNXKoSZ4F9VNuek8wCqWnc8PPd6Odx4ancCZ54dBdaaHsrF6
dp7aeJBNu1TCvc7aBlRg2FZLo3/W9KH+IgdNsRcZU7LdssmqjRvcbL1fQv0WnU4F/pEcrB3WZG0W
HAH0Yl5JwusGCS+EnaO4RR8Y/2q4qSS9RWvWIg4iJJ6HbjcnyXfZfznIWRjmFMt5TkxWVWp+KMBM
LeyCLaCre91txy9yBcOmf0HMGhRSYP1Mk6WlqPlPVMgRj/HnZ88zdRJBtXkDTA9f91jt15f010w6
MvdXiXCy8obKRZgdtG3sedMrBXlE43HmPMZdNL268ToTUZOD5folSnSbZEp+j1KiSvl8rV9Rc4+U
t7zW369YR+HKz+A5KtPKzZDOncfY/NIVcbxFLxnKgWjOgIW+9DDVcYSdz1Hf03ImjNU0u1zgWQNb
XMHDHA9cXd8HYjgMhv5G69uDnH+ZUTSY+HTTsElRsmTGtBp6PHAuPOqxAPVS9pjmJONIDj8m3yOk
3wss3eUSGOg++jQoccvhVAyHfvgxTMYHFqWY7U4Y3cR6dd9j5aohdNdCqxwoSf5RCwDve7Tt1tr/
8Wi/1gKwGTmWuW7t5XpBhlWxMhxGFHX+rWyRaMbd3NvqrsYNbFjIEGAvuCjIDfuvYTmgx0WBzYeo
iMhRhCovkycSwn/PwHcVJXZ25mjVJsc5QKf7cirbpeiUZ90brpPKQZ6bSpheem0lJ/4aJYf/iJHN
QOkht6XJW5Z59eWjDX3+w4hRBac++JF++LePLLIUatrnl0nyg1zzFXLCkOXoQDsTSpBlINyZVBdU
QlDsu0gPjwCiPg7YczCK7EMQbq69tVtp+NaK0EuAHBKKMZmD4adRWttGAKGW3Zw/q2Zhg9Junfsp
iTj4qI2zWLw0Ir63sWsdLuH+GOR7ZKrRtBfxsTiojUHqqo30lZwhB4JAyZeOeJm+UvqdXyrCOAfc
gnA80Jujk7dYxLi9jzS0a7RgfERvZicBTi2Kt/5zxJLxkCyoAQ0rP2nK2zYxKjAhcfatpvSfx6X+
1wDkaj3HmQsdgdKpB7R4Xxj6olK9+B5LUwOQEfZSm4/1vTJ8Rb4gefGTvtz3wsJEStyo+Mw7wZgt
Ksocm3xwfDA1debs9Ck9zGVPLVRzrfUUJe2hGrE1K2vs7Qrb5gvryIVf2/FNHFxkH3igGwthIiIS
CSxcE0wioWWTO4h9ndVZtZa5AzlC4zryd9jfc+AAkgJJcoPyVS+4oe24kNhdSaeuJviiQ4QQuW8K
eMb4K0YOSya2ref/mIcECdbhRvPgk9J7tAPnVZ/q7Js3Fei9V81j1lO/AEPlbYumCBZWAWKPuld0
AKOHHVw7uS9TbvHcIUeQo4+xcG1ruP/fIzore2rquMXismtuLxo+I/ylvgcV4mohIGYp/SP6ENVV
Tn/EqaIvx6h9G6oNm3vQ+5tcK4NTqIzFiUW1s+6TWnk0DHgk2J/7PyycvDXjhzG6qHRqlfqYijlT
OAcntHiKkz+YDlBp33+ELfExpzv9MUe+jjfgORm70bPGDf4MRlVbo9+BwacoAnSjRxEA3VyDXCft
ech/hGPC3ky0fARGpoWcx2Y+P00F5jG/YmX/JcT0hxtUQPee2+80rbO/J7r1ViAEhOamFm6aSq2O
nTGEeAOA0qBWa76J0Cqf54WfZj+pzHkNzstO325Rdp3WPK2xm9BQ0uGuWD/EtfU119zwvcRdfjGM
WnmP1e5wDFBnXMl0XKTdURqw/oob4y2KexPckjbtVB9hmUg8FHE9K0lj4KSARFP8mHvkD5W42Qeq
Y0JJpfzGEwsp+EZzqpUdVixF7cl8bjuw0CC/USYsAnQV0ylDXBHcYbJKdLLmc6Sg/8tA21nJSTi2
LWe3tI6hZj40hh99GaD73ZLGx70FFf+3IcSwp/Knbi+bdvnm6+TJgipHEz1FapI7SvgWDiQ1Xcto
zlHsGo/45GxlPxp13AcTj020uJh4ERcU1ALRdHtXF71/lAfbTX1Eoc2PZjXFMHw6HXOtXyE1qI1o
5Y7jYuCdr6fS7x4abh2HdsRJTjb1We9ZyOEVEyTKDZiV/kErygwLOsx05CB2QSTlLHspB+WkpNcD
LMWUYu+bHTsYsxr5Ks0Y5Dm980WphmQPvSLchlXSPNs1W5Aqb556Vx8OjXCvE/qFpTi4th8duGGk
PCpc+14O5KoCRtxDz0Lz9SZehkKkENGXcHtpZ672PSk65+BLOUMxD/HmpdnG6q28Copn+s0QF5tB
6YpND032gJvU9zZKsm84DjyHfpE/mX2lbVubO0ccz/5DbRT/FlCNWbfLezKTmpNsUhNbWGh+PyLf
Bz/pgYU0ex8mf2q8RwPY9y6I9KehwYY1yPhCxDy3tmWb60h/jPEJeXW4IsbQ3M+QzQGr6foLOinf
ESsYbkpR8ZH347Dv1kbsdRc9UWsaUE8Yuvt4FJr6EVY/egGyOnVfetveyw8FE4WdcIoccp/jLMLq
LD+pAoXgwk4q1NC4k628sry9G9mI44tBwBztFwQaxuVYhur22odZ4J+zLENvFnKCDLNGGz8g1i//
7aw+p6QDIbgRcFIKyNcZl7Z4jXrqjtwt/BPgyPBhKLx5Y3kwZtQhZcGI5xU/JoevHvsBECGxugnJ
pbCAFZCQkVEyecF9o60HEpIvVs++I1QHnJI67xS6iFr1QklqTlWKYkaa4GjJDcIgzEjD8VOY7Jdh
XYbkA9Xb6bUCICvDAi35uNr462qOuJpsirASvPliBl589k328KmsQPLAeLEpGG1GBxEt8HhsBZRQ
2PC6wa2GfcGTr6dL2W8lfXOcEBRaJiGr/LadtJU+lcVejo58mAq1yi/2NJr3tj8Ci+FiekzdFdJX
sJbNcqYerri1f5TNoP+JZ20FfoU35AfWChE0e1HHqDHPQRa/oqaGtINZP08Iq90gyt0iFVhFr/WI
eG3eF9MWOYnoVXeTN00x+zsnd6kXlcledrdaNe2zEScXOakKRriEpT8e5ejv11bjgiW7eM0msz5f
G5n9t85p+7ukLYZ/u7Yu3kE/C57ir2t3+as6kGMzjNPsGCEKLRxUtf04M0ruI46hSBGz8CYbczwb
ZSCyGf4qNRKE/UQ0AquMyNmjmzb7qOvuYd5GN6bWdtpKToETtFCG0DwNZmXtEHJ9jlD9ROZTSSkf
IpfUq7WFt1Bb5julKNn9+622kjGWZ7ln/dRhxJ4dDc19wzMLuQcxXR6SX2fmbKcrMi95Zo6bXEgv
hS5rl94J7x1z0O7NVHlg94wuUtggk1DikiQhndTW/oiSk2WUiro9OqiOuUy5Zx3cqv6eD1b8VZyU
f5+YpApkjzyZw+67PNH+PhHB/1HM//YS8oKgS8/8TVkiKmhhKUM57VgAjK9FPu7SvI0eu0xUoLSo
XMh+GeYbCA3YLJ5eebjsQj+NH8Gp/SPME1eTYWrffQqreoVNU4is9PVqv150mlCrH3+/muup7Vq+
qEWZa1Uq2BeHEUZkyQS/QRayZNMyW+Uky1wpt5fLqJRbuI5KIYdJsf9f58q3IV9IXpm6uHK6vu71
TV5fV44Ov97GFLX9Fl6hs0wsF8yE552teDBvVcU2b+VZ3OCF4ifmiFGLGOi7yFlUnq4u8rkdtzJQ
l51NXa1Su27O18n/14uKVwuK1Ly9XrjNE4xs5Wv+uvCl7z+5qJyfAqy7vNtPF9VAEqtO+PndhgaK
A4GhXP4El9g/P/6vv4u8qGur41a+8etn/p8u/On1c9/O1ka3kgL4fZi8dGWsYluI/J7i4qFLtjPc
yiZkOAAfWY1z5SDk+MrWvy8j6iNCiU9GFHr4aTp2n/+Y7lb55+mNXSzlxX5Nx4FkXpRxo56DjiSm
LUDOifE1m6foG1VStrEoUqMZ6UInxMBxW/p98hBQdv6X0MRuPkJHGz6ODJ206kcyDEvTidInozDN
dTpD/cCL1T0C/AN+ilvd4yxyb3U9DexIFi03+x8FelD0ZNm2ZXm00ERZYxYHo+z9pT6YmIuJOohV
93DnUAM0cXp9kGGy3wksbHYUnZJpj11LhyrrUZ5dDwYeCNQc3Y+Q68AfwbLpu0a5zBywgFSBh3Pi
1zAeAu8dheEGYZS/mzFw7gL8qoPfX6/M64KKAhoiKYihKJ+EHeRwYPFoPfgoiQGVw4HbFGJuCEim
X0jKQ0b+iUZi/AgFuH2slWe57ZaNUnmWG/ICldrfR5LpU9ifcyQagO/fP+fIhaZpGs2j2rzIS9t5
4G48xUH3fnr+Tyb+63vCH0xfhiNOnqraFUv5dMKwQFki628e5DMMMU8WZP0LMLTs5LkT307BVghL
83OUpp3h1PYvbF8+otS5fk/bOQcFp0YIWI7a3lN96yEe/FcKSuF7pwLZmo3BRekUMvs0I94nxW/j
4seousVfo5gIH1PbN4gfPLih+yrHQbJ8nhgHFXo44op9/lNOHEDBbiLjuZmt/tAkPmbmaCuBm9Eg
Vlk8Mkf/WX6Dlcj73pZB8kyJoFrr7pCc2S1h0fkvc6rxWVpT/JrTizltmCfnsSqyo9Ma80Yvdo2p
6BsWHRVuQi6+QllvCvkE5NxrfmMhVbW3VEXKBQpKsPDqRVkWvvg+vZboCbxiM28ue7XL7o05TrZz
gg+ykQnxVbC8KI+rs7eeTeELOY7JbeOMGkXwIf5WmnuJ5FKiNF5G8Tjdsez39h26spsMe6cnu/Re
ZYRm6beFAVKz7L4q+WTcJYLAP5cYsmEFQPGWluwvwgJjgpnHaqm2LNMVfCY3Zqr5SzksD7ZqUL3P
lPtahsTxy2hj7A0oIj4bTWHvqz5Qd5Q6phvLM9O168TNYzNhixOC2vuK8NC5qMX+LGEfb5rqz7KY
np0+id+mSauXKcj+L4HBf7PNXMxKur7eyN+2POR2OSI0y0/dKd6tKG9PJQpse5UFxCIgKdE+TBOq
/96t0pPKe0eetEClXvB4pa5tHHfbSHPnoyOZvqjhlRunixV8MGfzhrKyhlJrFBzjGnDk1LVPdQBE
MnH0cRejaPZguNoPBDKKuyBJpmWh90uorZT3fj8rzAkFoCDp8IwVZ7+Pslykj03kx+jvcYXacHty
8UsVs/6MDZkVy/m/X/PPV/zv4oLylDmB+l+MndeS28qSrp8IEfDmlp5Nsn1LLd0g5Ba893j6+ZDU
FrU0OvvMDQJVlQW2AYGqzN9UXwFYpxBdTPWZtzkie80wom5M07ay7mEs8LlPsQNd+9XcbyPW1Nuh
SWjjlbZv2AQ+SPBQBWh2qSQW6yrRnhHqyvYGQqvbkhoLwohfSO552yIx+mOYheWbPlsXGDbNF8tN
EJhHtupiw0d8xO+pW8lAmvGwnUa7e8rxRT2XNtbnciXFKY+gwBv0yEvr0FZmv2tSx/hsmpu2AsSH
Zky1H23eOZD43sjAIqGQVt8FEp+HmrMvMmveCmPEboJw2d+lZ8HPL5MaEFNFSFUP2aiZ1dj1LChr
+NExfaP0BWBZfxtNnIa6jauBs9PHrVq7DZAfcOs4Ehzn2bfxDKCIDRsZxZnGr17wJsMYp/qR24n9
TQuUS1U1POErk69Yb4BSmIC4xqnHUiJQ8ZSKT6NRggLxbW+NH2R9b80BmH0SWNvONqpPpRnu8yx2
vs26AmXCKednZ0a1mH2Uto+1unrFy/uHNcf+oxNmyBzHsDp03fraBDV5Z692X/1AT7dD1ZT3uhqk
R91VguNgjx07UzvaWrkevVmlgY0sf5Jvyuxj1zlQ0V6u1KT5/FP8PcKAA1W1JlnrRm+TqBrD+yKc
0ME0R/uLxdbX5ZH5gSp5d7DmETvEoHHeQ8pR5sHLLgK9HcbSePXsi6gFSwMYm4zMCKotI7+FZRcB
6I4/R/41R4eMCUOMJ2Iyoo1SWt2WUov+ibT6RtgZQ12F6woLz8f/f8QcFfkJZH0dtghHrfCHxSwk
xzA6wCpz4G+CIMbO5dLvE1yIXTLAa9JyswXKmI3XiLQaTmoVlh8rzOx3pNg6Vmyj9qwYSvozorCf
2rx037Af7/ZJS9ZUq03/xQ3yb9cP6eZPbTgPrxrF3EMDSHGPMLqzthb2ICC/x8xwwufASZun1hhe
qd2W76qGlBjJCd6mS1ODr7ca8sS7z9zQeq1J8Ep/oVfOcVC0FgaJVb6jWkAJiTXaWUa99wI9v/dO
AwxSqbjEh65XvHeWyNW141HmQCfb6YNSvbJNLB8UF01hbK2zt0IbTUiTBbLZT7xFtwUelvifcjbr
A2dhbv/WFycNduwlUnG3Qh2+1+UmKyYeFb9KY1L4kqY9FuG56141qEnnSp9J4uXZazeWEFaWLsDM
LXWX5fQWcmvKmavgZN3Ba9v8MZCqxYC2OibbGN3CC8mrcjwhYj2emiQYT5YL2/DaGdXZutJ09ygD
txCZcY2TEUem3MZv4SBHXSQdgmHz27Xl1EsTb4Xi4rSJKs068VCxTnJ2O9z6kjB+I3FLHdGqcTT8
W8itr2n8/8S0VnCdN43j9xb+5nuNJVeFr+HnIs3Uh9J8ipURfE1pmMccKcwrTGvuMgzokwx/MCBe
t1KunEnfEmGDujpLPVf65fDTO+A/o7eBP8vG3uNP1qblG+mRnJBxVbrH5RJLntZVN7e+Dv4QpHfl
i/5LEF8GG23njUpyVdaXHvhCCQ/kpj3O/SIgTOZ217ioWEOT6tM9Ja1qdW1HU1jca04NT+XXiPTB
Rg80XAr14l7mxCb2k9fOEJbvNu7QWMdd5sFvuvDddYZ4q7ZIXYxdN+DGlkAeBsP00fKtR0Gtw/d9
QEDpZ2ibDDhzhCS0HTiifwmtNcVes9eFN+unDcDzoXmwQstaOzFu8Teh56u+MykvcgUM3IL/GJAL
pEU8r5t+ShDRB60oOJ8BaNh6HsDdwg0EmSidN7iipTfj2g4qgJR/AThK3+0Kt6sKXGhwpvHEHnFj
lmm3z0eAp5pr58/wfPLnBNot/m2KzbssK57dpM+f6/lrYwfeozSqwbPuqgxLC8fSkdfXKa4DnQ/d
7VB2SrKmkv9iZ8ZwlstFgDvvocPtpCUXuH1qCtx9W/WQzm8K/iLtf2t6xYLx88x4fZP2l9EGFcos
87u70Ks92LbCWK976xveG+mxDQx75eWpthNt3w57l6vmrxU05h5ZpXJ1E/2Vs2tcd7HUIbmG3rpN
sK0rylPyshsBqa6TScNIezE2k6ZXt81RXpLmMP8cvTWjJbjJVevo6MvSz6+xQAnHH+CevqZGm7xH
maOtpzkznzytXXCrpAP82m3vdB8v4BCrQTSpbBNftK58w+VwWM3TWHydagw2NZjEq7KmbJBG+PkI
lL0HFuA0/Ws6l91W7zKkRJqgB7RO8QGaPjWqZVSDB/fYKTVfXQavE0iKd34zXadrVTBQoITJmYVh
9qgrcGmqvELJ2R6h8RU4W9a5fwCXM6+lCTxOu+iW9klanV52L61LJoPIING018Loz7Gi6g/X6AT4
bO730120DOpdWG3rZjS3ERUBkVCwcElYl05b30kTS4gnQ/WCp8zKs7fYmXmPobtQ9fF86QoqJ+Mw
Y2oaV9bem8N+2/P+OBtD/U8eAqGSg1G47XHM2Db2qAzc+tNfEdInowiXYqup+v62niueS79myMAf
zds0QHQk52H0b/6Ik5DbBzk2yJtVNmqffKgA+9vPcvvw20XlUtdmA7okb5DpXn7k//4R1vLbdjDZ
kDTt8LMDDdIotf2aTbm97oxJO/SNYpFYUeudjv3NVoW9+hpEin7MeRaspQlX370ouv0uLdwZ7eek
V1cys12mqwEo+sCtniRA8X0QS6Y9naPZQj+w5K9RKVN9AbK+xbAPo8UpCx+75ZAAuNrMZqhtpCkD
EqLP/c50werdJoQa1GtKrZDblotcDyMyaHWbt5igxPlB+uRKxX8+UHfCbX91MRiT9ozIVLS+lks9
FzM2qkrj9touPd5CrKu9w61+2qjaGUQ4gmZLNZXMQvaEjMA1PlfQm6ti/UWKsxIQNOjnkaZHptTS
lXsoRmv2xvVZgK3oJi+S3mQ/7trKvYp3y6je9mgnyuk1Rk5/BQo0tpbJ14EFTBsk+Gs4c2Bu+tGM
yx2oA5Qb2uDOMAJMc5symE6dOUflTk6B7k6nUNEg0SM+RkINQdIdVM994brQuyaFZwKKK5aNxXyB
kEkVrwpotRFCJUDY+xZ9zFvfiHDjbfR29n+J6/8yd7neEIDAKEMqtUGio7bKti0oC+3TH2dFk+if
RtXMVnOl/6/Rcembl9H/HiejJCx+xv3xGbfP/TMuQoOtQIh/yVWKDshotRtsDSLq7OQr8V5PNrC6
0a5cmk3ewP7pHMztwy6r10uwk+vhk6iK3ILlclCUfwbLqN5+ZsHVPZaaedTx9f4Q18N4D3PjW+lO
zYcI77uTak9oEi2DES54R1VzU8iejKZ24lCS15ytjOaehW1fZiMGsAR347xgAsLyjiVl/SGPFRCe
6hjw2F5G4/bZRJP3UVpDk0PxtsaX0HPaN/A60lvkrf3ko5rTTa4HjxYpG8Woo52SR92ZAm12wtgM
hyQKlc9qVLCnMVrjMzo7J8cYzH+Mrt/maNN+hUSPtRN5pxfT6qJtEzwvYnlYmAf5OdfQIFlauoKI
CvgC+MfSjie9paI7xdtrc1FQkbNhVJy7JjL21+xSoAzTpp0GBOMGDeYe2tF46nX3ZjQj0zmj6xit
3dB48ZzFS9zXqnBH+oBlqKy1fGX+J1M17461Trtin5mcxIHEUotiVw9zvZVm0Co9VqHDPzNOG1Ca
rJOW+eWLeJfM04MNQfuL7bF0iKrSfoszY9w0nmE9hGVrwvfUrDul6IKzFYLVb3WzgJZVueu2cMaP
Ver/GJDP/d4Exdr1FmsGzRn2ftnar8PAktp1J3g3U3GUPIqX6o8I2I5PKJeWL3OuH8IOeYLZdQdo
DsBmJRcjk3KciZMa2G29DqsU5/aygeHd6s6lmwL3cmsWbrXyE7s9z5VizuAaiaviINgmljGs6zAf
tkmhuisMy+qzH6jfjSjAuW+cMb332Q+fbTmdbL3EODmttqnDz1GPzgWAD5+2nBV10M/LH5h3jRc0
0KnptNWUF07YQCv3uHERT3DWvmt/tttqvAub2X8qqJzcD40J2qpSnqQr7D3nMEOdWJmB4j/JgJN2
3kYPGvbbS58cysquVokPDG6krhMvhombrIrrhwDp7XWmcpfXE4nMoPzR4FG76uzeftMSrLarqk3u
DbQij3FjsYELyc9uQneu3t3SebNcN/+nrwG/H5UYyiYqgzP6FepIPhUtsdLCLk+z4vCp8WMsqcgm
ID0FsBi02C3USQOFr2msHLKkD/Ei/U8oVzUUN32NzHlaJYU/7KICP6Z+rDMVil20RonkxcaiDQMT
td7qlTZdWmosSJ111h7QrMFbN7HWvk+qF9LrEzwq8x8F4WE/Utrv6UJJSfKy2jeV1m3wJ6vYx7f2
wandGhIslveSvsk0+1l1+G1vEQEyK79FWKb73PLPessHnaUbviD733hCVAXge7BLRPcR3wbSwh9z
zTGQIKqUTRumeEKNmfXa9RHfq0XjEZlU48Ltcc5+STw2hqJtkFBfh5oXbKFEjs9GUU/PoaKQdnCs
i3SBruxOrtF+50YsMjStUHeyXa/ZS6yEoMKutbzWpRHEU3UwdDT+pSkHBdwqCo0Yy8skr6/jBwdb
hltEXsNZNas4vP4ceud+jBeABLDSHjSwnd5bmlLdN7AT170VRV8DXzmqaEN8gAZh74ve0ve8+oKP
qQukdQmQmYMPOLhVx5XHN/6/qqaiW2StZ9uvNhInh9/EV0mrGme93PutrezAbeJMnEe/OY2WeNkg
FFh0dyJT3SDQdYAAqa6FUdTgp/Mcw7fIAgpAPTA+lJyQUUHaBYA+zuR7fWmWuJNufZ4nPNKQVbmN
inaAjKJiQ7r2V7A0k6wp9iRDseR1i4urzvr35SQHbSsnQZAFL3lik3tbRWw4bGtTdLP7wTBtauso
Y15mN6rPoHTibR818acGPMSgwK4fY9zTHY3aZ6v7xh4Uin0o6zx5tnvM7iSEXSke7bPzmuusbQxD
dzcRtYePhucYmymwpoM0pxYyTwcR8yJNz2y3PHfVl0LXqxfPbPgvacqHGe/HS4zv+0qavtk3B7lk
bfDn/aljGxnucLYhLIAFVLsnO83aUza4ODd2qMorOlhYXflsITOyjQclIpNZ5S+m4X0tEWR4T/Fr
QNu6e49xtafUpLaPw3LorBoJRrc83frNvM5ZO8c61Api5dCPkfuQFLtbj5yNaYxcYgXH8zaQUhK5
0+fyPe/0acMfu13rgebM+SqtNexP6gA4Px7tWHmEZrQvkPIeph24VGslSsAIpUynwCnepDVpcfP0
7656sZFRhvkaJa1/T9Rj0uzrX5OUxYlwKkf1Pot/Olojq/ecT7p/FJHZm+as683+psqQCJKBpihx
9ktt4HSpE/4ZXGa2fp/NX+KQhLuhnq6CAPIyAyBXZxuWpAlSNbvEHf7BU80+6a5nnerlrKlBrK5+
O5WhaBjsk0918FCYzUW6AgXIqDWwmgkTFXvfqMuOqAMgHBPTDGxeNeoHsvr2i3TMbRegSYkt3TBm
LDzwbhvDjVmXxcrEZvWUsHlHFeJfZ1hb/+wDYPO/Rm8zAj9FslGdQOf+JW4oH/vajCg9EvDfQ+UD
b3F//DjygYFhvSNsMN4VfqNc5FB5yBdpSjthvwqs5DZwbYYjK8akAGD5a8YfcbxO8bjUL7dujMad
dY3TGU+Iqo4V4AVlRaF2qk5yFgdziefh0r6e3sYxQ2jXRmwZ1zky4KYkiFdyKodJj9xDVGiHdp69
h7I363uYDKsQjma2TXE93E3RgDfzYocnIXIWjoh9IsFqHG4DTdJd5/bLlW79cpHSqfP1HwNZX4ON
Wi4iA3L1qk/JWqBo7czqp8rBKjHOmvKQ1GG5FSPFOVGKdRNH6kmE6Twr24RKar8aJgz6v0ySKN8B
/sK39/85KbBq86m03R/UUbApcD3US6jmjFiQf45hV2w826kuujoa5xpdG755ofbJGL2dOnfx97Dm
wdFH+ABoiIMfEtVBUBw+x3NpJCBJNadBJySbj92AZcuwPCLrJjMfcnTcV6M+LzJG/aUL7PSDqpc+
MHBP31ttP32wPPskAW2Qhes0i7qHKpzss6oXGYvspPqKXNEq50M/U2ZXthMUl6M2jMELj8sfMtNa
qIRWNavPbV/g3Dq2FvrVSf/ZRLZHIkh21WhdMgjTG52gInyNR+vqgJFr0XjQdKxfqgVEN+u4beku
HCx7UMPXLjEP0i9hk4GPlbVA9VRXA3XX4T7j204gV/sjTCSNteVq/w7T0+ydxSmm0OxeHpIJYTm1
GvsNTmLQLySpfOuUpLLkom8DBoB2xPzIWd+S1F6MiXRWQYY3VVRv+apM+8KqjX2VhvbHqDO2pPvn
L4qPelMHYeusKkr5ZIVZsQqbSf1CFQhBggKF3E430TAGEbeRGVOHuzvfyXeKkxXqNneRY/komNj6
G6QK79oUGa9b86oMZbDr8izPv2phj03c3PXDS4O716qL3ezRTqf8cU7QswbT/Zak9XR36zdwSTxI
LP9W9OPGf8Vd+zrd+BkzZNUEhcyItv5ogbtXoeIUvHvOt2aM6Z40vcjhTbscksW8gZt7baZ19gCR
2nliwW4dywmKlJV2sLRSMsc7y8urTdCmXbyeCyCDOD+U+2tbqfQvyoAfJuIRzhMLLucpw4J3rMLw
US4I27y6RzZpL2MaT6JtEVT+vtDavVqU8z/LyZha15P+Pyf/e0h61N7YzuMQXZ0m5d7IwrE4sq/7
IjfELG4Iv/okAkNR3Lv5jN/iJHhoHW4hr/g/9ANNAfLhOfW1eCG1h0j3l1ex9ig1iev2W0obKcSK
o6/Pj3ZPiXtVLzoNszIOu6AvtHU/ZNNKdTA0Sq0wfQvjEmU2YOxiiFwjF3M1RLZ1dTuG/p19J/uV
CqvKTW876sXvtPaCIQlb06gLv9VH5O/a1c+XRwEL4RAD4ClWXpRlJ6A/S2UyatEhWTqDpM9OcsDS
+eeZNH8b/m36LdzWwnlnNkDiwkm5oFDNSww7SOUye6RdgrxUdjLi2lgabJxFBDbI4CxIzDVcxgvf
0C5UzqVx7THcVYAgyqOPQhWSOs69EBBCgKgn2+q+3TgJNerNG/5W3U4i5mAs79wuu9dLNJLQy0e3
YiljoIL2n+ZCfsui+WdT0Ha3piDkfgv+NTdfDKfU3MxRO41SMp1Qh9IKRmNZzFO60SK/wCKA7+AO
Lzx9lVSUflowafbRnPLyTCE4ARI/B94OCYuv16a+jKDvlNpHdN/QHPDzveNWzi4KIuvNmX0qQGAw
Mr1762vXeYu90N6BJjKOcL/Tp4j/3ipe8Bw5/EYPFMGXoG3QwWm17KJBX0SRaRw3AbrGn9uxWdNj
fyunFtd6X8ufqiHTj64xOru5tMbj0EIJqbr8s03i4LvdFofB9u1PtYI4hQPZCa1RtTw1HakwhDO9
t1+hAJ2uoZ1p/j3U8MvrVUPrZ2izhHaD+vOqpT3+dtWUVBV7EJAOxTyeHcR8DqwAnhFV9fJNtPTJ
gBxGtRzPqLaO58w2tlozwpRZuvQggV755+mULK6XUTZuZPLfrnWd6LJrPWCHs0bdDtv5fjW5QboY
DRpvKf4mbBm75NwvrsW3UTE4ltGyM5Izm4ifwaNfxpveQe1u+aIpIB8BjqVmdvKXb6N05uYwrpyS
TeCtL5EvpwzLQUb+mPdbDHj5foWffdgd3VI39uUCm0og0OzdrGbx2Jnq8/VgAtaz2/ksLbwglFNj
JJ+voKypBwLY6dq0l1GU84tnRCblYtKT5hlCplWmrBHvwEMwHNK3+t9Xq7jaFdJ1u5pcoOwmiOnx
Ohb8V8HGete6T24y1Pu6qNrHtEa7Iorc8cNkwM31wsr4FlfttpUioB3aG9uqgu+ajxFrXerWBzUs
UsTZVfUxz51sbyVqfyoNrzxRJqj3rWPD/BgLDAzZajzIoUonB+fZPt/e+oLSCR8KT3H3dox48h8D
3E06z1e20b8uIhOkqXnpS2jb/lFa0t9O4aEAUnOXJfZTCC2lWXdVcNAjwD1jhRjI3KYmuyCvOsBG
jl49XYmPs2OXaxntfKd60ueWDXsdv0bKFL36k/KeRXYBMJT4eOKHx+is3slgZ7njSS/5uZPObDBC
CwFodv3LdRD0MhwfX4VvytTO1IO9blNxlqbToyCMQt+TtOow+pQswu0RFaudn6bz00TeYYM4Ltri
pIxXNiIJn1krv6LBM/9wNG8NTAlOURZGKy0d/H/Srn4oy0z/MldmtSoQxPmAY5oO/tyfnll7jltP
rY17LDhs5MxR2avdeb4bWGcfBs93LsHyybEBx6lPQvaHCkVOoy+deyTTzX1lmB2GdqR8zR7QpNla
5iUrzHiH7Xv/1IdxunGbTntrkwS9fberPjvF/BY0c/fDL3NkeAN+1nb8nnhKFKwU1byftNL+gj4q
Cxs9CT/G4B7WZazpz/LJRQbiVdEyfdORGzM2JStzJDx4QapNd6pbL3y0eorHypD4FMyN4JMZFTaZ
GTjqedn2wPfng4VT8qdMKVR0YAq0VpawHGkwVbWq577OuwfowSwyl34wWs4m02P16CyzRou7WrM/
tgupzdBC8EppZ6yFtzYVCF5N2qCfitDO321chheam+P1xUnrS2MtJDiJ6iEiQkfKi3cLA99fUdTM
jLWw2W5Rci03uzLowBYW4OeJQo9S3YfdmHJPAgfJK9VaF7HF/2ZZbsuhX1ZN9kS27jYgwcEy4zYw
yVJMOsu/XCaGHXyCz/8ouwnbSpzV4OCNAZQw+VAgJyL9fmc7x8b2B1TDsQxB1LHFsDfoX02P/apn
ZM8wivvXIQshu6qqdpJBRwc8GriWthMoAEpt/RGtSyQqlqm1mbUPpp1fZDAoFOWAQo62ZnnnXPNe
uel3e7925q2kwcaUh3rqa9NRmrWi/6j6xLqXlpEWK6UJMxZyqvM0Q9iVBNtQdeG5DE0k1wqb6n7l
WCy/8jas3rT4zaf6FqyGcHpoUaz7rOEdvW6bWnvWIA7sGrMczhpSgHco86p7fsH20WjneFOzPPho
9MF3J8vyd4f0Fg45ZJLQcF+TzJmbfuXqarvpYxhRdjBFK6XwOlTwomxHeak4OwgAnUjYOrsaL4rn
GfcdKmilgihveefppvmPo8dIGrrtVy5qrbyuVLbObKtwo0t3l5WktWXHQlECm4mxyA5VE5tn2Z3I
gMQ5KO5c4wrZvExzfgh1C07fsouRfU89Yvydh+6x7TEkEZUxR0TIal4Ku792dnXsrq5BEn+LHGpu
EE/J27scQuBDh2bhv20v9ALxBsRTye4uVhgGknJ3cTx8irBPPbg9W7uuMpALrOPoZZ6ncx955b10
1ZrxMyI0F2GMqFLPjTn9HDVCLzj0um2enDCycG9KtA9ZV/SH2jJI7ZeG+iGfKnUb4Vazl9EuJJ/u
GGZ/J6NZVP6DOkR7L4MlnjdBbAQvRoKsbqT8uF6haDL2GMXLtaXxEkdLgk9Tqcc5NRbtyIH0d4qX
pWtJY9+aksZ2ND5NRiWN/VtTktx/mZvFfP8kyf1bcKiytF4ulSyj8kE5Nt77kB/FyUL7lCuUJ6Q6
l+EisAW/mxykpKfF2ZekcbwHVa2iN6dm1bFo7LteydYvjIMdoCLzYx87JwCxA0WXsXxWx8W7aTQ+
+lGJy1bg5huL2s9Hx3UShPlN/9jW0R22plANVePo2FbzDCu8fU7zMN75c6LBXaVPDrYZfFIj1TtJ
S7VsBJaZlOZ8CfOie1Rcf/r82urp+DlUBoQODaPeT1l6mu0C/3QcQ1C3aq1XGy+gVWWN3g/eRqid
TemQr6wycF4jOHbbJJ/TM+rWyXlRM3Sn+WFKnW6blUBUBrHEk3YZIhF03ZSWsZ/ukzQs17adP+FE
3t2LyOFQYIQ8tTyLpWnFXnvMPSVdi8hejq3nk2/r2zLmDY/SYvmUeAv12MR00/3lcHnzupwXoIUm
4IxgNrStazkoWt065ZQ8FqliOc1ZGV6DbtdwVHwETAy0Ee8stmNcGh91Hoxrv1DnkzSjtNggKWS9
DiUK5GpffrKixPzoqkZ58ALvME3uC1XJu3jhiYi1kZxF87QP466+3PozFeCJZ9T1b65Ipan6O79W
4Kwt8+UAo8I893Fx52ZYsYXxksJZ9Cup6JgbJ7SNnYjKmR1Snc3kfctcF64W2nNYgUBLlNLQLVam
qjMFuyVWBqUrRFEucG3jwTOq6fGK7Uim1jtLEsHMPHs/z02zuv6LQ1v72ZbhzgDChyrTd1GNh2aW
bqnOVFfN79SBwLuq7fil5vV/1+gOzTBLo7OGrZrMqCLLe6iLGsJdY9aH/r32cgWGz+A/UWDRTrx5
3ofC9Z9AjflPPfKaO7iv1lr6JBZwEGqchZ3vpU8O6O29BV4bIljAhaZQNZ78z2GA+O5Vch1NmWQd
dhX/lFobWBBwVkzusI+XM9Rpfp5J320ULE+MGGXinPyWjVcz1+2WjL/zWGNj8OjgEkFdu9dZ0NNH
TZ2BSo0uQVUcpQsRkFbhxYVHd6er99eIJdYoYdq51twcb32lWY+YhfM0xtgPZ1XI0HF9yQyrwuRB
rZFLWNoUz/S7no3sb30SU0lMFcSvro7ipfTVVdGMq2tkULjm5nZdy8B1u0IKSe3YGptKqjx4IzvG
dqiybz6GfEmnWp/KPMN56i8RyoCdyBDZ14hG5Q4IWXQ+dV38yYt05UNl49nmxTky3LCa7iY9AA6v
d8VLZUBz9QoMIzzkRbLJ+VFVOvu04bjSStO9WhKIUrxRs/RUahcejtxX0umpsbayLGuGEIb8vNxT
MnCdfb3lbjNlXCJvsxvd7REe8usPepBtKmSVPqaaGx0bH8PhzosXeSiRLWUbU0LXCxG1aQGsbqbY
zM/gq8kYoxG5avIKOVPp/G1c4rGbIqVSBXvT1oejhFyjGwtIfGKFoCmd9iQHc4TPsprt2CxX0pGp
iCrbxmJiLZ22BFzDrudBMbUnc0i60+9jMjliG1IWenD8PT4qOlTOQIm0p6Fm47uoHG0Esp0Ay0Eh
HWkvBzy3gLqlX0DcTa/uMyAtpz/6JUIz0QxaZsrgbXo7Yo2hWN73wOu0k5FgIiVnf2tKn1I6lHLl
tEw8bxOH3CAyT0kHHIYm/5E3b38aeZucWiB51zPpa5aB2+jf+jTdwWqjGHd/xKronOjksMbKJkOs
todkBlXN2jJ/6MzBOOisGs+W27tn1AkLf1e2IJYyXL7WVmuFKF/aw3TEcdMiE5BP0Y/MVWPE9/R3
oVPyrltjZZd9s+YFC8aX6RlANyxGcx7u6np2L3DR3A22FjnfIzPflJ4VP88t9kP+XKm7uWFFvi6L
4FlpjJkfIcX8EIOTh6qEa7rEykELBvsAXtlaSRMHZncT9oD7UbjkGTzWDyAxjLfKGl7YnNcP+rLo
WcakJWMwLH9r/RqTyGWeWTmXvh9TAJjGcLlxFm78BkRhfgSzOsKrIUION706aS4RbQ0Pn6Siv0t0
NzimTnPP40d/q1UV45ygvq+XpFM0l/njr7EyceIz9gDQLkjSWjqOxJ3qFFT3WtRXpTN3cuWi10m5
H8lbwpKheRuwJK+r4sJmNTka9gxeu+S0iQJ21EfRbxr0TRlZ7ZduHqdtaDv1nYd1x7MyqD9k3MsW
gecgt58CmJsnPAmjbTlA9sHFwlw7qBCeRtdFUzxuHuSAdWTzIP1sT05XZS4Z+NUnEbcJlQInC4kT
DFIQbM0xPn2vNHR5vMpuuUFpOo59TCIVGFuQaY8luhtDiLFhqwb63olHD2VoolD7XrZNHbeYHkOM
Vj+TSUOYJG/1k1zaRp770I3dvLGWAmnRGydAIOapMj2cJZYuD/2uO1f3EbKhSw7dUh+tA7XH80ih
lP8rlgyyujbZZq9AsRbbOFCAYEbRYknWWp/mzHjNUmv6p64+sKGjfFfN1oF1qvV1CDNquu3UfhiH
YEmFue6jYfKaGIo+OxdNWN+VDtAfirDavVy77KNoPdlhPj6NTtg+ILPpHwIMZrYDT8TPZMzXVFW1
j9wj/qFUHLZ6ujV+VuiPizq5IM323rUYXTXLQc7k4PTKqktd5U4MsKRrNDsVxVEqY1Otpjv57UOE
yD1WcRf55eVvV/rVcIyi4Zt04Sekojphpdq6TCJlK51yMK1pXNlR9mYABXyom2DjOml6iRYtZenC
KgEg2uQfUKg0nU1vDY8QP9kQsPV0gAZHw17RQP2Rsq1xV9xF42BhUqySpcna4ZNHrQp/yXd0QaK7
xvTRnM6U/lNjhN+1cVAeVbVGtaLuWN0v4ShlphtnCqITiuzmB9ue1mhnD5/I35j7Gf2mnUwvwuZO
r9Xu1awU4wyJqlrLdGRseaZh/3UpOiV60X2MZ5fLyg+l5O6Mdrqtc4thDbZoLa9xRcOba1FwkgPM
0hn7yGcxVRrjXDkkUYKLwq+Av02aneskifJjBUcPN/85SS7kODPl5p4Vve7FHxUcHU9N3FfPLOJ+
pEXWfOk6B0fzTlMfcOxwLx43/bphZ/QlTvrnVG2qVzjiyV1ZRf1WJljzN8UHuAwELNhHvZYdAM83
H/Mu3ck8K4zGjYrOxCls4ZrPaDgexJUSDWubEkFsUfr6l11ltXLQZXmc4qY6X0vG+HHi67i8fNXl
EDv+yQMIeyetQHWdc4MiVpjHrHW83NlOQ4AP1NKsZXWdpfaXzlO1o/TxCPMeXF1PL2babqVrWpZJ
bGfZZM8Gjl4KAlDyQ8pB0gd2Nz07iaLcyU97/Q2CoDgkiAYaCAWkofkmlJki8IOH/6HsvJbjRpZ1
/USIgDe37Q2bRpQoc4PQOHjv8fT7Q4JLzaUzJ84+MREIVFVWkRx1A1WZv/nVqucifIoq+4uQbaSF
t8DaGrI5lMgZ9Ad+cVWOxqveKFR+C31CT6Qwv0m6qqsrEOwUmB4kl+XHnrbzTGQ/ZdSihntqsTBf
M10ltg6PdgkceSHJyIXcY5s5yWvWzcHVLsJ+04IKIvWmcIrqCxT6StJKMiBNgBDVa+J0N9OYeInP
av1qj3VILRRWiAxKWHIsEcpGxI4V7KBod7OHP5aEO0U8PXrN+HBfT35kEVO+U9CbHaIwezYSstxD
bs6IZSfeZy2x8nMc404nzUWO+wEdazLzy6g5Vu5zo5cnacnFM4+OhWeeNKiVPiJLPT9Jy7KdFsOs
mt3VMtnSp2jntx0gyaUpP3gaj5b5rXdzZLpnNVGPfYFvxoJ7B0RZx+rRgVq+N8e43mL9a7LdKmwE
cRrlwleb6gXEpAIBtAzHm65BvqGFJaZUDczUvsowBvGK67Dg63iBP/uq4z47Wpu/1XC+00J5KyYL
fuRofZNWn83FxbB6fSvNrgsXx1Syb2vssmA01g/I6vWPfTiXj7mCLSbiXs2+tWMgjnGOpWBojAjs
c/HKsDtYWFkhtxZNz1YbTTedIh/1I3Y6EADIbQBe4SFAE/rfe1NSRV2t/B9NM9Leg3+bK8Ey2uex
haGbWe852mY39HTTW+Nb6c2ta/NhUnfSLT33sW4JkD4+98lBw7R9I6O/rXGPA+CWoTfc64ff4ga1
AY2vDMcsVJyevbIdz1D4pubYahRJpOy/5l/unR/AJ3poN0cq/PPyAO1CjsTIFgijo+wcH++Q/WD5
4W2YsxajuvdWPqq1tCrVSxDWGPcl0q03CF3uznGs+duQzw/WUm5Nc+21q5roa+56w96ttfihULJp
17jm3/1ivebq5rDH3hyO0dIUY6M4rj81uWM9SJcB1e0WhMajjHluiB2QuO00Rfe1UcC6dvigzY6n
vhVQ+W8UnNNNpw/qW1llZM4UzdzKaNcY1vK5Cg92UGtvlWpgaNo4yklGy3DmLTy788O4LDVryVPg
Zd6zDGbJyUt798uvH9fDKuSRfslcL0AXcSi/dn97+qC8pZPfP5FR+mkuov2zhSljrLbdTprKZGqw
pksQ761WfHW64W/HUpwz5WxlX46pvXOKgdLjbOYIQneazXZvKvtNiLwth078CHFWJBsbBPZO784G
eT2g/hlEogETjKsVddCFgnjkbLLcOl6L6UpLJs3zNApkpf5VzFlX81YwrfUetrtNEmP5eTI0IuXO
BlEp8V+1F3Xszno4Sm7BnXB7tIs02H7IHsitXCayB1d23htpGSp6F0e5TZTqjwl04bqKdH3ITlDc
Asaz6hbbPHx2LR66L+romi9dhhlypqv6oUwbcON2k5Pn9xLnvLYzJ7107azdJLrvygZGwTaoQTlv
nXJCzKxwbmto3gKHKVvqyBIrFySvioNn5QWmnPw0O3P/QL3k5+i1JGpCfNFR7rnFXtqx/Qt5LapB
pp+0LnGfJSRwjWAf8Svi5Ws5z8FyWQgtp6E28UVdVpGBzp39xYJyf++Sfi1kY7r3qUx9bae4OsAZ
CPlzqvkFh85howVo/YZ5epGILK6qA9/H4ALAYX5JVAxcyK3n/z8RYQY7Ico4cFuuxmdXdXapowFs
Wa+TGUVnS9FeP6Bd1lu+CcciN4LrinYRGEtq90hImfDJlOLAYz/9bBug0Sykn/5uI1Lchf93W1go
pDd594W9KfAen9w9YmXata6t4hAUcfaZZ/b7JBtx2Nb0//Zq2GtlpmI6zulqH1Tm/DCU2vskXbGy
qwWTZGXqI6dVHjIS1HeO/u88fm2h/wvfH3/NrN4kyPPzDVQeeKrVOz8srbeuhxJtGkrwt45UMv+T
yZMDoHioytr94XqKspm8oHzNe94WgHBQp0t9JPbdIThhg+o8yUrwgfAeCVr1EgNQvpSh9rMcpvpF
2M3p0oWgytolVt4StXRJS0KlS++wpmr4KEvXlOV/5CPukzBEDpKoyiXZ1VuKvs/5fFN3YgO3ds5J
9CNOW+d8z30NJX9pm6eHwKsvhe3rAwBAOwLyuWpz4K2WnDAzPmppP//kvRvhvN7PD1Fm6s/OAM1V
BqIkCiH6+8knt4nILdWqgfQFM1Ifp3OIpd+yAXWzHCLzqZ7s6GvLSUFDg2rTNkWM+bnRP9dzfxbW
ab9QTwuceUhjv0qPXVWvKaW8R+GhTgk6IdCp64sMVgNCAFVmOgeZGHVOdMJvHbDoQojl6etezQzF
NZmLHEe+d7wYW7XY/bOJlOi8pq1/Uf7T1vrQv74HG0Nf+1Y8ncAseWL82U7z51yByOS0YXiTSxQp
36qqsI73LrZR4W1KNARP8gLkDHoAYCrUwkOn/G4XVxjKwera7JIshnLS3zvF37bP42yYXXU/F5q3
Q2El/iSXrOVhlyRxfHGW7I70pcbJaoL2RRpToKXXcLD+vM+ZzOGLA70j/CdBJWEziEmXUmpfNYiG
r5GeUiGAXoMgWskGzrRKAI8djylTDV/hoRqY2SYdmb9lNJ0qyCSGjZoEZc9W7G7Zy2VALgsXlZUR
dVqnt/5KjYdqMQQaqz7YtFZnflGdaNiDEnAeVBcuj14E3SELW8CWkf+IZpy+S+N6OuhjB/+oq5Mn
ewZKtrTkUqSJsek6KhzSdIzYu8BwLDfSlFmarT8rTeLcpKu3wu7oVi54+2URpY1qbNfOk9/Nn2bN
rl9dtSJ9U+r7LtCno7hO5q717GfK8JLOSUWlcT6J66TfJuNFaylYSbNK4erVi3Tt/3OSm8LVm5Yy
0X1STtWZV5WubSt09nHJBf8g7tMooEXnQU9zQPA13tRe07xC2rZnlHB+jx2aPjrPqCRuA5wSXrvQ
ktg4NkkDeTZPQsRblZ0Kaq/Kn4EouvsY/cUDbIqehy9eKYmLYcjRWbxTUgMv8bS2z7/zjaRN/TE7
KNA8N3bYUmn8PYjf+lI05EP9zPrPsvefpdaYdRruqCrZvlaACTic008r3t3IvvRzaD+XA/KkvpEc
pNtyi/ia+eG4FRh8OsX+zm4gO/yapNY6ZqI5BnXaHP8+SaLcFNUsmRSZlbZN1X68hg4Aem1E8BXb
E1L5ZfJaL/y8LM+Mk0Gp9aWHccyeihBkFzYahc0/PHUwtg1mwk+FHvH81ov8YMCweut778ugBM1f
vJvJ3XXTV2/E4DepG/1aRgYmteCfdjF+RT+XH0xVrjs5JS90J0vgMHlltrc0dXyb+gTjgQqgtj7m
SOTZWLxkjdpfZHTuUQAyo8C/yWilBpfG090XGbSP5TS2yHzXySf24mcJMasmeQxjtLacZfk5a7RL
7nNkkynyw8NO1beVmZ9MNzV+lD5y6osppWt1fycUlr8Ubo6Ki+8Yl07BfyqGcLv7FTpMrfOXT6hD
1uRfQ51c/bDqr9B46N5XVfph0cmzP6yao/2r60n5CSOL4qC3uXIkK4mHNahVPYzKN7BUxhVbdQOj
waH6niUdWd0wTB/RxMle+RA/Sfx9ejgQhhr9v06v7fF9umFaqUyXZX3PgWuVQAlvil3eju8aIyIc
4hmdi5Fn+iqtRvdNAyQLIVFlwNrohqsMtPYMSWksWjyoJ76BvbTfA3HkQzXh9cNkmfNrhd9+pI4r
6S4ADbf+LmYG9W+m4r+Jx5lqemS2qOv9fpuMxbDBitbcyXimKcFV7mZdf7+7932YLcOei6bA+/sK
3OyucvPpMfEDDxtmbS+t+8UCIv8IG7fcp7Yx8YQiFqww3yG5dSrYk9YUnvk8TY8fpsU+wh7uQKYZ
qJS8h/0RjRoPpYmDNGVAUOsY0n8cWN/LecPZxEthGH04r0qnG5n+4b6sLOEua/8vBiQ44ik3eply
zXS/uikpO6Qy1C/SkkuuFpRXl0G5NFPQY5OmmrvfBnJTrW7Sl7DwCUnlV2SiqMe2BUybjUzuC6xW
JjdGbXGpet0v9/rXYBeUue7tewzMU6Slw7heJyt11RxgaiMds1jRym4C+aTFxGfZWGQ5/0q1EZLw
kA2IdOaKk8HXqRtsr7XUX2f2fpFczKE/QLZtKNPhCyPmMKsFjA81K1Sz8OJUfaY/yPBqJrOO12X0
2EGxxj0s1UOg/nnMwTPCNMMgs3kFqOXZW7+jV4YqJErKGLeHrqt84CBLuATq5CrPxVhvrHFo7YNk
102lQe0TqYODZNxBR0/dxmkiFdjzkni/B6W9TVCYOwWOvfXPtFISZGoMzMpij9Pw3Opf7k2RtpZm
5kFi1BdOy31UpK3vzdXfNQpBrefkUZDULHL3E9TW9M39ZNtD86ZlTvcpbqtjacbNG3n4GOts79s6
ptrLL2Kq/BkMzugnnFNqIiSumNkEBuiEcWSXtIyWIxkXRR/6o4yWicuzz5nYOiyjuYEJUBj63YOM
wiZ5Qz6xR2CMwUWCXn6x2Ci881wrw7sol9Rgo65BbjPyk/3aXIS53jW6lhGnNN9HykgDBcpf+t75
u5DXfUQKv7Lavy4kIzNZzu3qmaXEMO9xtTb1n57qvky2DRSmdsudMaErKU04SeZz1ljuKUaJZmMs
TRlQU7WD2/+nNO6hWKG+AV91LtI1zhbmiTYeMxYZvhPQXv9qD65/1a0SAUUjHoBHkASDmD5ihLz0
ofp5Vq3yL9RftgLkUZVcuXK4Q/xlAfCkM+KdTs/hDoke42tuj3+UlmY8tWpbflkmDVXbbO2xLV+t
Ut357lj8rMAqbzWE3ZbNA7A8KsQHnTPpZzV28ZIMJndR4CBksjtypri54P/bfIKpw6kSUcoIZvm+
qIb+1E8YzjcIJHVhmX6teyW+xrEd7qRfpicwaHIn1hFvbhbF5XAMkKG2kFvD9hYxMyed33zPth/7
Sr/EaqFxA9jPH7TkpEUJ9HZJ3/4a9UGVvaLVm5zmZVSCA2ts2HqMtHghh3EMxelNqQf4/9ysPQyF
zdLzMWYAKL3vUwUnkkwZn0nWpJRAfA14NOQRzvWwvpI5/taF6vjsVn7mb2rQ6bGhxzfpsypKF8Bf
rj15ub3jGyobmP9UGddimYnKJ5vb870/5olxgyiJETBlyHu/43e7CSzRjCV70CHXlSVmcmgDTu9p
Plaov6jzplkgLf8Ssdgovvj4WNwjNBMlcD0NNYR9s+rW12gf/CKGCuEz8Qt/j7aRvrJL7+xQKw7+
VKN2OguJVPqp3E/AYvLwMTaLv6Jen39ycIVAVVbFsxH0ykMQK86WOtb80x+G85iUI/rLGLwYRuod
asupv7v6uJEAJcTOuozq8EqqRf2kBfFTJ2c2kDYgtKuqe9X86qdIFUBmb9jiK9lLGVMG80206NpF
w2BQPiVOqP/QzcDbl/3onZEyP64+9qlB/Zyy07BFciL9nnVA+EWZmWyhWZreP1adfeszs/nWtAhI
ZGR3XpDYSMC0WbDc9c6+xip2MZ3n2avCczkmaLwWM9qLlJxf81Gvd4qV2IdwOY+aSIs9V6qoNle3
NB7afWdZJzjMXbj1Rn++OciIQFGE+wfd5l+bbqsfBl4zXxLAoggS+/MRAEzyI0dKKsGEm/RoytYa
zU/p5sMYUvf58Vv08hmlwvqqQEDdDln9pFoh/uej33lAO3ior23T5CyGGVZ/ugMw4qDY6zjBPUlX
M1rBbVkgU2Nlkyi6evQmPXsOFrdPIGuf3Y6vbKo1+dqV6H1/cgcU4vwxpyLJtzMBOoGqzvKij0kB
4kSj7KV5H5BmhAIcGlmedhjKJnyK2dxssC2CeqxTKDAyoEzSdCtcspVEnx7wojC+ZuZfM9mGNy/X
9rYdWA1iQJGG3Dv0yXFKgJxgr3OUpqX273350ucvIVGj7nVyfbthcb5tB8WHe4W+gJtY5qv0ISta
K437SXrqweVBWnBKtIrwWev78AEuWH2xgZshGVFOPyw7vrTxEB4bkyrfWzOgIKGr+L4CYpiOCNlG
aMDq6nY24v57WCfPaRaY/4xxtNVDz//THzv0uZrQ/Fwp5bj3bZgmhmNG27xp8eg0y8dYtXEZozSR
bALfaK6eE/avQWtap6FSi61fgozeDsBHB9D2L2lm969QP42dZzkw/kLYKEOITsiylI+X+Gbw4ULe
yQORHbh73GiGrRADZGBlGky2sw+ckW8T7/Bb5o1blNR5bTUZpEuI7/71Q7tWfcoKdnKUPrlYpYdX
VsIHRC/9J2+2eJx2VnkJrflHYCXTs9OXPHDdQTuEpJ1uErGG1ZxY4jR3sZolbrAj/RibKp7FetBf
nR6V6uXzKB9D+XjGJvuYRE8cEvj/+WiCOeuuWZM/ScS93401dROD7F0/2TIwmFZynfSTF2kX8urB
rdIX+8lsUacdQeBRjtW74Uye/yJ9ckmW0X8LGagVPoBIZ6sYU65Xi8eVw6IhH/UATm/Td+EfEHS0
Qxnp5aKIE3xBdt7D34gEbYxY8+d+WthBuf0WLi2qkeknF1qSjEm8Pv5pooX92oSD8tmZ0qccXf8n
GXIapA5yHXVmCVdN6u32kHsA/llL1aCx2oson4xOdhae3Mwpd8pIJvJdUGSe6hDlpBzDBgUvll2s
9sGugmp8Q/HfWC8IpuBvp7jZIz4U01kG/EY1bvc4NwQ0a1TqZY29zw3a4tjm1lUKqGqpkgZyfB48
S0XWGeNjnbWgMlTH4ZFrArume4xa/Tb3fbGR5ow28ynqsBmQZjoC1lTGPAekkWmPlg22xq/aYiP7
e7a5yNOk5AEnG+Lz2rxv8D+0P5wP1lu4QbgG69YVy6jkQS5mGk3Nxh0rCkFti+CZtGVo5o1EpbN3
zX0VO+bR01LIcrj+XcVuK4xgLIH2iTfSHBx4gIiWO+f+4s7jjLF3Yj7GeRkYmwJHFYBKvG+kM4gZ
qTnNPwKtKG6rafZIaoczUOk7mLg5L+EiJTwttQS5i6WWIO31Vnpr0QcGtz8elzk6pbrdO1M5DkMQ
Fjzvckw+32qUQ46OX3r7dGniwpzu/CmrzhNf4jcM4vOlTjXfpNk3eNGBlvpUuohCeA2eoMukya6r
pyAKf0gQNHu00JcfECIKdy5AOh884EDYjlT5TW9Qjt1GTW3BBOi+CrJOGaxy10d+d+phnaH64r83
76NFrXcnwKHBNk8qXgaTV9sn2dhF+gOaKvrTuq0bBi3Y8gWsj7KHe9/IOf3JqrtuIxP6ZTsoA0yN
rcTg67Ts/sABBNtyTmpYZFWBTA2775NPInfjyI7R5an0NE3X3K55kPUN1Vjcy3EK7HZWNiVHMTM3
9cElPwIewRA7c+of+C8Uwd5R04CpfXRa+MsYhC4/Qn6L/J8aCu3z+kOMgmy5Y2FpLr+m/ML3Wesv
ijEoD8s/+V6W698hUUFvWxRgQ3P9y2U6pbHo5FnNS2p25xgiEi/sRQZPFPFE8g4/hk0C5e2hgGf/
H328JZDDvbKLFHfYGmBZTpHTGWRTSwVRsCgNoKAZSnluFlzkvSn/XHnnmOuo4CTvTRm9B9u8Qr+6
vvuj8yoHjY7m4Fsm9hqGlRzKYfb/AMfIfg4YEURy+EO1bTaPKNNGZ71y43PRDdWjHrp4FcSm9zlo
HaDSuNeddT8FC23DHDcTN74JdNS31YQnXJrcBC0qo9KcF+xF4DB6D7YC9QXiJLbfjfWEYHv9wjHx
h5x6WjIVgDaC7GwPZfV9sC/U8Xi3oQA67KSrxHtzY9ixfdaV1N1rndMXR/hdmOBmlL05tE/M8eEO
TjW+NfLBkk9BOuyQrI3fPwY427gUnvL5w8dYAQXMoYxpWh3sQ7WAew76Pgt3VuUkp2QCC89rXEdW
i/0L0mHzwEOz0kHToJaEIF73UJv6DbRDe4hA6K+nGTVKgQKSS4di6lf+aW3HeRc9ghUnoQvKcu2T
iXCTrtH0M1sELETKYjK6r1MHqFRaQKqblyyovuZjXF1XOQynBom2NH1FS8+Iw6kAdhCaAdzdurtM
KdWNIAZ+Bw+APEKPx+2Mee8OqJBGdXVqwwJUuF9jS5LpirrvUbD7lDS++smBsKu5Pd4hS2soeYIp
ho6SXwFcZNuGdbfhSa2cA4ogn6LcdB6X9XKs6HfOMODoscM7AYBb4qjPHA7gjGn9Z7lAgT30seo9
S8sxLX2jxK56kWYwqdbebCt/L828rrrLbMx8h71w+Kw3TXOIh8a86JjCPbH/DbZjSKYbaFgCxpk+
uQBY1PdFpA5bTdPipya2cVthmzmc+6j7Kn334EBRuses5m1u2bzTh+QJWPV4WSeRH9AeEmzvBFXU
j6N5KSwlWFljAg+S5goyauyPo81/N7ulWaKZvM0Np3xIfC2Z36hnansU7njXKz65FXR3FjUj3zmU
i+bS/dItAk0JGJsDgLKedxejilpT4pdbc1Dtm/X4oUe6ZZasqU7wdbSB4gZkZvBAWeLfotD2blhU
6TiYVNTFZUQ6U0UhqE6QwoAUdjXKuVX5OhHeRuGwA0KkALvpvdt9HRk1VbauvJHRISP2w1JyW/lt
tQkdMsTSlLlT2ZxsxWiO5uTBqHMaZCGpI9hmm50by/Z39WK05A/gdwYUFi662XJmm8ZofdavD/C0
7bb8Q3WP8s2Xi5p4A1+Lcjys77HICzoer1RvozD/+i6jzzHIupWmlm3B5OanbgEpyQVSJcmf+SXN
u/ZTUjkFYvs6/OwlIKFi91B1vUtJdA7P1WQpn6y2TZZcUPZnoOjPM/i+N6vI42OBcHaae+5Ridrm
FnMO3k+pbYLDsOxFOaX/aTfdZX1O6zGeyFnY/NXgxAJ7lzXCVl186o3mqUv5cg2JSu3BVrC9d1DF
qpIYq2IV6+DU68CHWi4Usjp1LxkFiWM3+OoLXLwW71Yv+zEY0U1OUC0aFoVJXsTSwYWBGfyuDm2z
V5KAv83Jppure8MpMOf6YQaeM3f1YWozgz0xaPGlYLLeSVMGfusrfVtB+4p/oPtApdQ+//LLCjKP
ojLt+7L3tYeSH+ub6ek+KMto6qBenOafMsDYOFscj7vF3XjuvfaYTQM6uP/V3wcj+0kJKfxskRvM
PjtxEN3MPu3PMxlqtoSUWKRPLgXnwZvcpbFnYDk4fJfWh7h7iDJQTU3UCm2U35a5r2UFnrOz9b4g
b8cPvg/81tSm1th2jlLu7gNqMERbM8nMHVUJHyRAhI46PkJoXuioFuieeZEBuaiwFBDCl6t0WEug
3PGEKa4VctnuZG/hafdbS+UAXWA/DlBgUdG5a3TI3f9dqEOGkf17l/64z7tPIfUdbcsQTKpdlVuz
4LMeNGiGLnS+gOTvi+mcYyVB83WGqhdZZn7VYv+ntKQ/1FX1oCPvt5M+ucxZ2m6BiUwAWVlH+jJ4
g7I0lnzBxnEBKUwHy/LdCyyC+uqXlIL1mcMAxzrzUXyuPMA8WIokw8GSEdL20cOsqwBWr52F3UkV
P5olKYAVX5yr/4xjx252Ydmnuj7AgPbbFZms+c58ynRMWGSUUm7xqHvKOjNeOPxRf9Miy9j1ZeHu
8OvqH23b6h9Ruxwezdj823Gt/CRd5tK/Di5habkvbS1YI+8TezY4J3Usv8kKms9/G5nkU/rb2dmc
7O5rKN0b1ins6Jcz1HZSSgRCDCyLcwu9kLzxT9qkgQEp1Ib0q+FuDeNFNpJ9YW45ACevcmTw+VBK
y+8Vd2Nqgcn/4lFvq22A5jBkl2H01lvq+GhsSe9628S6vle9GkXjexRlxubK1nM6Gb1RbO8w9C7X
+0OOrcLWyAA53Af0HHOlsKxubdi99hp8OykrDq0DzWaCs6qG+iqddu/XKsN7UCJt7ZdioBQSf/VL
V1uPKLyWQNrupdqefa8DVQc3sMx/vPdPPdUUoDrj/t4nIToaNYB7lO/3fs8lQYRzicb3asHHojOv
I5uWJ99tD5/krHbHW6k55tWcFWPvp+OMSmn6ZpJF/GsJXcA+H0IHP7GuQDTfQ9EgeysLw5bQAGT1
gW9G2b9huBdXWvEgWDNBpMGnOY5OZd/+u8tU2CII8kz6LdVbo+5dvybeQWpLl0ycU+xUwrov99MI
HHUzKWN1HlX18W6BAtB4vImCmPR5iV2dO2vi00ydeJ0lt3Kpqqg+j/7wWC+aYvf+BHuMKzzAnVLr
qbrxiz58nDl17Vqj7D52usuIq5jhKerTv9ZohHYWF+VFmMtv4XMT4QEhegyjFEFRmbBcWi/9prEN
Pt37Yz/rD+WSFRi7oLjNbQm6SSm2U0N6fSd9XhIvpp9AFbaNVUWoAhC4dmY1L5xNMSFqqjIp0PM0
Ocq4XIYApDvEG/TU4eXe7gPvs83KO+WDD/Um2CZRkNzINye3sg9HKr+/2rGLyRgEiWLTemVyk4HR
CmEoyG3f5YucFgytdWK9BE15krc7ffkWIV1w9lM4QeuSrtwqzfJ3/tePRfehzor60lOIvk7qnF27
Kcyu0pQ76WOLgh7Uv8XgnUH+3GjBPbNANBrEye19Bd3VXOTdzZxil41g+TxoV7VvusciheM4ZGny
RwO81G386C8r92w0fNTyhTpJcyaRmx9tvdA/R076l0TYuX8t9Sz5hhQ5SjTsgSTnMS56Vcji4NPF
mVr/76a6NEFhvI96hvsebNh1f0YpVOc7HLl6vNdAnV9cxLCOZV4OwPNSqmyREfxQB+dmWaSko1bZ
2uiN/dkm2oh/eF5+rjAs309d6j3oUwVQYF2vMepy26sAVd10OU3FaOiK1K70caCq0HFYTprjEqNU
tFdd3iWwqUEJSF8uMTKH9BFW6avYqkV5cpt6TajsqEnqGxCBykFfTj+RX3E2Wu4m9A/3iR+574EG
cqMnVZ/+ZJP/HiJxatHot6jPgAFavbmRPrnEnFazts+v0opmHfppk9r7toVWN4KpeuiiiP1G0Z6x
g8HU5VeXRMggxiQZZfFPGXueQ+ZZ5m4eyTNszQ7lT1MbX8qFdTM23WKYAKYS6vgP6Ef6NnKC6rlq
8dIcVIQP/K7BtiSKnG2QRu53UqiI7AX+36D1dkEyPeSzUuPUDTE1LOrx1vUVCobCYo3R6orKvFm+
dP/pk0C5KIP+JnPvjNd17rpMhhDKsrI6l3zaYJdtBYchiI0hqd7xn9LHicFh9w5/DjTHHdJxb8qd
+jHqA7LjHob23X0d+RlRgkxqNOjz3pOi2Qie/8yJxea0wR/cqeE2IQl4ldb97wBlO1/gNP8ZmQ+R
rhdvTdVHz2befM1it/iakC8/BwBmdiBsi692MyogcXMI0kuzs5p4o3MueZSmE97YHMWU1xxlgyYr
UnhWZB1Fq0mbLCwjavsTz3DlyS+zf6S7h814GH9FIUv0IUob4g9RdksWOPK86RsvwBuY5Pe1OiP4
R/Sf1rX0UT2Uho9ZUWVknwuMWXdmFsbH1qsyFMj88BJlhQugnNG+q5wXDxNGGQyWrtRt31yHHE5Z
/d0CszgWST4cO5jgnxtzDjb9olw+jSGaM7H2DbJ6uZ/nKnwotCACMtbyP8oep5/QFtZQpAJQDE1y
82XqTWCgXeOzUVs2Y27cp5tqqXvB1gRMHSKeO6X4tLo5SsHFPwE6izir9i9FEob7cfDe7+Zfd/fR
+x0SRcPLCKp9/7+IKyZQELyGj35mlvpXd4y3VIUmsIxgv1UkILYxekbfey37tOLkveo4O2P/Tz40
P2oFMzY99F1wFYH7XKL3jm82NFKsASJ0C1mnUNRqY2aLTW+LOcem7oHxPnX261pk7jkhW2bXohqa
NA+d1zVfkBc6sLPHuHMwu2Nv1vrBBR73fQEttZUXfI7Qpr7ZtU+xa+lX05m3+lRVwGmL4Wxgm/Iy
T/mDXlTWm+FG6gOK7IvAsEHefSqGE7qmoIOXJjafsF6UwjhK8FQNVGltHFtkNCjHT3kfds8yaOqH
jn/4t6YvsKtyw8/ISqsPZj+5BTuB/jz2Di+i3FMfbMOcO0rkoH3nulaqdldAXpr+CpKx3geqeirq
XD+0Bmy+1MNSCwKYtokSJ/tsa9b4qcqzjQyKNA40mJ9WQIZVujQP3GE9B5zAzeDQl031LePo5tb9
9AMcLlsJX7eu5Eaap2acOG65fnAwIJrsVwLOmJJkJpn6etcSEXpOafWU3H/pi5AYO+QIIV4+CoZI
oNVnwzbpUwP7HAuk3HKReX7qs4ehsGpxSsfGdFcMjfXZsDXlOlhpiSmFZX3O62Z+Ri7wJC0logvz
6SLq5lfpUbP4s4oTKKBxhnQNsRTHDouLrKX1pCNrfAMP0pSf1IYRdCes7Kgoxrmt7ifKxXeTpgRP
z4wDF9i5IkvnA3S3+gEYlYtw2qIOhHfuUi9exke3RiV86ZSgWIEjc1CXtnTqXfwes865R+apTaJn
To546yXXtNf7loo3t3PA5xFQoHbW+zI+mUpOU0bk4uWW6Z00U3dOKsX5sOrmKxwPDMblFkoyzD6t
x0c7zurz78MfItfbIXIUXo/TtFnb/mDMV7QaJmUrt36F/QUmXufc+mV7aQx5Ee6KtAbs1ugo6i0l
L6qsZbgaaUpbLmuk3NY9xDWzmeONEG2kD81TtzkgXfAfQkQAi3vFoHVKPJ/cKfkhSLHfhEP0Rp1k
cMWW3Ud/DdzhZ/fBMHOnUxrnP1YrSVlY4jxFx9Qla/kcoGYFPohtv9qh/0n+TEn2bpPy3Wm6mzFq
5pPaBtYTTLWc5FP5uEboThIcsHyftvcQV6vMp/tSqB1sgVnsrDnjSD/q0cUkx7DxJqX/7AxO+hwX
81kGpasbi73r2c1LFc/9Zy+wkYnxIFbJ4DRk475Av+DQjerw2OsQz0x7kQ/zknAvpW78U4tHoK8k
E5Y7K30IxgjazzYYc+dJjFd6D1jMUE4eQmHog4n9SuCV6Czqnn5aQ2Rg42XdcHm3gZicUDv3mBmL
6lickFAvgsTdStOwk3EXF8H/kHZeS3LjSrt9IkbQm9vyvqu9WjeMlqP3nk//L6Kkoab3aMecs28Y
BJBA+SKR+ZnyNiq38dU1O+U+CyT1Xs8n7o31S9/Z9RF5mKQY9dZH5mjSdxbNdqwHjPgghnaQ/dHZ
RgraT9dCCvoWOkB/AYg/fLJ9pDo1xXDJRRL2YcUpDA+k4dMsLJ0riABpocnvDZX1pJOKs25oxiO2
XhEka6pHgmbRNghjohJzG/QmNoVpdy95k5dnESDiwQACoJ1oGUgY6Bdn7M5IMhuPoksZSJw4ir+o
Mpb2J5wFv+3hCpVQR1MPFR13QmKIgy4r1r6Jgu9zlzhD72hV6Y17Fi2xRs4jLQ1rYl9Mq4kB3Pes
vVFJ30SXCPtrujaQmL89MKLImZKXNxgzwk8m+oVwQgUg+YZDntHMch4Vp0F9/Q2ZPAOcownqjKAN
CvpumWxvc2esc5RQgM35YgCRIusbpadAGZVjljsoksRTWlhxjtHUJcaFF6iTjeDgRZtB2S42RvmF
S4ZyvBXLXLt8+tBsNEikt9GiS58azYr2ca+p91UDCyefwPCitpgXfLsqK/hbs4S3I0qNIliMilJj
OQWLuagRug+yggUy4DYAFhTUUG0Igs9TCgXmRaif5apXhtVg1il3x17BDp4RCbH7YXGbk1TuEhVc
RaRdbnMS7qyWflIiArzPg+xRZJCitoGgE0fh5sarntsiFyVixFlqDuWSXVfwM1C0xUQxPGeuoFED
eBOpIzMmO5vbFINu8kNCjsiVDfvkKnZ6QCxqEwnBos6RHyZK704TskS6gbvabR5abHuAeweR2hHJ
nLiqNfiRebOb0z1F2P/s842QbadiTt+uxm92kj61q7/GG8WkPa/xsX3jOSaIiJm+o21ygxukvLZf
3AafWXHwyYZfJMm2LoPq31W6Uh6wpkMHNQH+dhkwWlnbCvlpESz6xFmVkVwN+u08XZzd1q0Qb2Gr
WG6igqQiiBUeTDw06mQvrdPcJZ2sd/6qynMNozrDy0n4xdmRTys7irP5ULiO/3P4Q0xplox4rRId
2klkcVphDtECTNLUKj6Ja9N8gWpq61GWvWz/mzOyGJ0GNJI4+58g6wm4/dcAznC/ZsxLSYAixAxx
XUR3INuVKsDBLlNcXMmjAN/lJn4eCzSiyKNdrAYt/jGW1Qes6JZK6ysYw6X7KUP7JCKLivxgNCb3
ogUS5zXp8/I2D0MRdMKRkTmKQQygOpR10GwUqzaGb63sFlEBMSoVCNg7Ey5KNFUddehIR3E3E08o
KBC8Ukt2h1NTPN1yRHXZt0c0n4L0BN8JpBFybOGxcTWoBok7/uqwq/6LC61w81uQ4srh8da+RTou
V9wlVmghOS65WFpqqp+KutdPeowxX0ARJ5taiqTwssBP/zoVMSr4e3Sj62AtmvPkocqDdjF3OmGx
BGzgHUXXbXSOlmSgfpKj8PXfWgNJSgf7tZNvyS3icW57O5v79KqEz2TFGEWHKV5vfwwUk/X2SIEP
B6NppQ6hkf0gVQNq/Q3CUoax90nyD8hCRPgyGGZ3O/w16ipcxqhRMRCKQJCgRxjpJ/4gtGqDWGgF
qyXzH23zi5qFyr2A5+ZKk25kmJsrMSYOTv5VngJEA23YnwEi3lPaZ9Mn21uvJo74Yn7VNV4sK71J
8IWb3g5Qtogez2+FCLSnVybORtVeqOgbHOb+24y5rXTeqvSS6KEzbWXYOUNb7Ot0vG+lifumVZd4
KJNPcYIzYKB4zsmyvPpk11m5zka8LHOEyFq0cZYavuPn3DaMh3YwHxFwtt4otXpgYkZ738H3f8Wg
alGNo/WWZE2/TaiUgDsgzARX56SY3TSJohzgSGNSP4UFmfI5M1CfRO+WRKaK0pGIh8oZorQYdWfs
c1aDAQa8dYPjjVrz22nTO/4ylxDLEZ03aB345vD30FsvN0D9OupkaafpGAl28BA22lQ0l+T6hy2r
7p3il9YDOaKz7TTlfWWhdnr27MCFSZOYpzEB3QDcC4b80IePVZDaC82RszXGiGN6kPEW3tzQCa07
UP3qtVdZXQwQK19DKwpRKsLNloSr9qrVhb1pQKqSuqbpdVq3MBXcgbrQoKTGxX09hNrEuyel6zc2
1lMhQmDYy9kYuXuLKOf9GhzSCwh6LaqiLHk43Vu3jRbeOVbs7UJKNwfFt40j+L1o64IVn1gm5Qrx
TesZgY4axWVTghuWGiuI0Qb3Ii3Z00Ih+4WEC45g4lQcwkot2CO5wWruE3MCy9EWRWE3Sxej6GsX
Keql5Z9oRsuKs052/VWHhyR7+18w2lYp1EuHSLXomiGz0hAGv8WiDazvC/AHO6E/52U4Jjv+cJoF
64ZgUrbTG1x2BqTmca1vTXklxoPCBRLpWz8+aNyJZjyGyToZShxYZziIAH84KOotwXg3a9EUh1vM
0PjZBA18r81Kb0nkACbxTXXpTvCNuAAsHbKHFgKl4pC+xqkrX+cOA+jKULQSGQ3kUIXiKQIP49J3
5eE2T580UQE6mhvVbxs4NTRFX6LHxTGypEfRJabCN/yc6CGyRIkHaty3pZcOGfrNODTVRjQbFZx1
0aLAIJp2pTxriRtcRct5QHBZf4ncorkmSvNYGo30Ela9cxDrIZaCWpmPqH7U3Y9VK3+dTrLMu530
/9HzX2K8rqo/BeTQRttDgz8sXkwAgGsNuvwpNrr0ZEcB+DDAWM+V7X/tHGT8NbjLKIEXX5qUsvio
uR62Ri10Qm9Ud27VoACcSdVSR5v5Peeb7RdR8z0o3c+lnTYXrQF1PdhswkNbTd5dGN+YO2nGnWSy
i5IDC9AIRoDvsmc+u+DnUbhq0aOwJ/OdMk7fh0Bf9UDJXk2qizsDjOy2QO3hTTeuYsFSkq21Pqbd
HrXu/jn0IbdND5TLmof6SdnggVj096YDJNtBIuop8vp9bWrmzvfNajHEPVvZqgHt00j6Wnyc4jsh
Pl023Zs0bPTz7bOevitG0DUI5fXqbu4r/chb6wNVeFksV/61vDGOFHrcYH/zH5prjWEHy8sela2o
HM79tzLjNNoNJFrFqNfod8CuslXlyfl5iP1+HcaZ/mRl2PnJauh9S8gw8oek/xir+OrlTvOmqbq8
TLl5uqdWAfKZn8ihMfVoGWmKeqcbbrLwW91+8kD3rENnTE5JkQQnxG6ktS1b6lNmF1SBi8L67q2Q
MUqeUTu5OFPS0J2yiWONblVAcnFt1zE5RNdOlNsIiuq0LRHZTGIoU9A8kTxRC5ey0LeTrM9cmhsc
M9rXvQxribLbXGvLx5xS1hwnRuYY0cQA9lcxb67wiZGUgtwCwMNb19feUoAvBAwj4Se0GuzU5zdq
wK5Lsxy/cJTnDiJGoDmKSAajaUZX0dUHVXUeSMrhmGdhpsL1Zsflx8MPIo+2kq4UlzST0/abFErq
Zy1R2zWWij5srEG7ikMOb/OsJum2RELu1iX6Y2s4FNzhnYJJTVt0mTpGynhPIF02TRcDhRPVW7Ek
f2WYh8BD83rXshe53a3JiNdnBK6S6zDp+neDW21acq3LJuiT6zzw91gxKGuAA13MWZYiTGlT6IpS
NJ4QWZw4I+a3bFLP6SQ9R1ROarep37Z7reqLa2STdI9RHnyQLeWx7UrnUDqVmi6swoHUUPWWu5Zr
+depCLj1ioBbbE0ylAJp2K5EpwgqXLc0lliBZ/sY2Zfaj4DvKYXhnnL7EV6Vc8YdzTn3Hl65K20S
Vx0ULvqpleMWUfZFtxu14pMIdChOA8GYFuhL++iVdYDx3hQXD12wNjTeJBEzQqTk+pX2B8lI5U0J
pXW6Sene0jZAGzRMvvbIYaEJniZXCz0I/Eg9cRtzixDgOdNSfo/IwQQvNGDwvtUGnwJLbyZFbeeM
dW/3YjtoMtDNhR7tcAV9O7t2gk9uawyrwumbvRg1VG3Pd6t4bOJGvjZ6+CnLguATLl3KNrdsqNsG
Row/BRmV4NhZlXdXFmp0ssveXunshN9bsHZCkEmC6sau2Ifnyf/HWnjjlU0AXDe0LrxofJVC77Xp
wMIqEwNZNqIPY7VUW5f/Ng9vjm6jcC+OA6CVXXzdu6u9wCZ/12cXU02yi+gXZ38f9BLHBxY0hUwD
yObY+3qaNU/tqkTZ9X38ZqUo0XRKjpw76AhnwkT4Woit1XSGaCrMvMp3Vh8GRHDQZc0WK6RoMc+Y
V5le3ylKvs89fCFahSRz/DCWdb5HQS1b5aWb7XFuRCQzisY7v0rV7Vjl4TEf2voYyXmz7fEFR/MQ
EVyZV/Ish1hs20PbvedhesaGZJKTfSkw1/AWpRHd5ansvWNMpy5MEPBPrQ6/BWwye+Jy0aqucnc7
VLJ6h6/csJLURl99GIhAgEOpIJ8SSI5mQi6bou1wrXXg9259XutqJxsVVhRO1TtLHrEpiKQy2IlH
Ep2DlnwFj5MvAU8DQZOCqLm4PK861S+3rti1EeSo4nwVBt6IHQtNBOEHxKLRgeP2OB6Ah01gGkV1
vwIFV/mvn1pdxm5uvuBhJfFVi8AyiS4xYb4Qhnr8antRsRVpe19TfwQKZsOiRQKQ+2JxOh8+imuF
afWzcmfVD+UkA2RgPZnFgfmemDJZD8no7nXbNrYD6qp7c2ysCwDYij2gXX7qaukedygXq2xX33uA
odKqa79KaGdPG6DiSXUwQGwxoTrJTqsesJeCYRK79T1JdtQYEE1885IUWUBd+xHiAoD49kNc9uq5
E/YTbaAsPjSrwk+3jqwmZBQQVA9Jz+/q6S9d/C+HkyllpejP4g9+/lufY8XAHIva07Nozf0iNgrw
kbQDvJfOiot8EuoA+NIk/ri0CmhUomkpY3CqLO+7aA2wwB5hrz/UoTycWzdtHzUjCbcW9HCU5Rls
zbR/CL3bmA0XajkC+dxKsWbeYQy2mvVx3cqAMTmYzpIavxzDC5kc/cpIPhR9WT+M7ctg+PUlGj3E
hnU32JG2xafYVwHNTX3zgMkNz6Isyp999XRWpFqw83H8XszBXCxsN+pPArrUZIaJi4/3+YZ4+gBn
EsCmavT45Hz3hn8aBH6KBMSa+8l0IarukhlJsDHHaDFkqYUS71MOMOHRoK735HXYmDpjKB9FaK9H
DmQFSZnoPuoaq1hjLT4UU25fLHNsD6IlDgBglJ1r8qrmj3iQNk41eCgIGFw99r8BEsGhwqJVAHPd
UIt+hHLWQptgigLLqFi9Fe7JUFoYcXTjodATeWkjBrlFFwLvIAtF4UQp+yuM7vpBzvXgUFsev6pI
pukM+l3uooYR1ACuZmCc+KWO4nds1FWxobrRYV/y1+/6dvsqhsRMQ0GyOjKgCk5FY3lsfvRG3Z1E
hRjZ2nId2np2KzCXURYdoddCyprqzWWG+JXiHrPYjO4pAa0a3NBABVmxu0pSH8jSX9jYGSUbDw99
phpnAZklseRvW6Ezxq2spkDmiidLEkH2TU6qW4+PokOK5WjZ2BUyt9O4GwTc30zhKupOUN6nQvR0
WbKmQ1HbKRqX6zjqjbM+ZFyzRJc4xHg4T/2i4eHjfIMOlA6/ptwbjvNhbHOIY6HWH7OyyQqog7TN
rkS0O88OIk50zTPEmdPLVJLyS1dpwbGx/AIcKOLjDYgpLGFS/5OfJp8Bh3W8zz/pU7pVPvR60r35
9sTAc73ooS+HYdMqPuLydRMca6fd1YWuLzA5R2xoOsSQZi5Sa7mbMsiV24DoE6OZYQ+XBuehAE/m
leiqHYPMGJX4baY76Q5qEBZbRlXeZ66O03FH3fpWOhHtqMx/tcOySw+ibRUgqJbJFC/a1cRSKvQW
p5HKKzaDTAlFN1r3rbJzxDzRYwzj9uBQQfjcV5MuCXLZ1z4bFXzsMFSW9DG4/n1SPyk/TpMScnqf
x2mS8w+TetS5sUoIa5RJyYCXqqReyNQtixz/E1lNSduHbCIRYfDOEJfYE06HxokBbJtetJv7POCJ
CBaV3Ur0iQUMKFr71oDVXUz7SdGnpJPFqEURocJCASItB3EmDl6iYdloFlwxFPnngNJ7MnCGX01y
ipPycDc5vTBXDIiQeZXcSOJFrQPsnPs+rJJXHcIieQ3P/9fC8yKW19nQaE9zj1hnfq5FKUX7QBuv
H/qjjs3/mIfhvpg+Ud2cQClwXW6ft+32vzc1NjNdVzYXEduo3weti+8BJbaHHALs4uaX6Zpo1gV6
a8GdxG/TVPvyqkn98uZ/2cEp3HR6Za1mA02oXAeEEvMLm2n5gb3MXstiY3+DSAjwxA2BUawypIhu
yIqyK0kVOMpuVAI0phJHWYRKrWIlWw+X+TB22nDJrHXhZMFFhIox0T2CFdqGBWSROT7A+lAFcM5y
gZOAj5nmz8Nihd7fiOXmbnGWKeXvy314sHlJUPlXfhPh4VZZCm3H2kuB9vChOiVqUYBBH2IRMFW3
5vJUE+nS2vOdZDmXs+bRW7VqbovSWDBFa40rrcUDiVGrXCL67V4l0/1ixp1yuNXaJvlRSuBfRZco
6YnD1FVXGDDdKnQIaNyaM6Ab2rBkKdfES727UbL8Z71jd0ql3zoGShY8RyXGzhoMmb0YtcKxWHth
qW9EE2d2aj+9YqxEsDJSyJasMluK0Q4CGRAsvq7etFRbdhK4C4NyMq3Cj5XH3Pgshm6L4ajijFxz
RKvQqwfxrGIFNDsJyteebxcknsL/pmudDFpjauJhG5xup9gzcYpy4UmcoUUZnBADqcljA5jMjC+K
r5kH6MQ/D9rUNMamSAHg0ik7konUq53/bHelV/7nqQi9zRIL/GN7fiQRowBNWSL73JKE+PUULPHA
om1Zg4wVZLmoJdc7RRU1a0fv/dPcDKa+fBwiyIBqf22Vzt5+CKHoGFeLW4xYQsyxei3EjQVrkGlp
MUUMflha9M0DIo5M0ZdIs7XN3J+TrK1uzzJP2nFjKwkaoiBpDiFGiAdx9k/N/6Xvw8r/fSn/T08j
rnw3WsxP8L8vEyUd15N/ivnjs3HUHNbpMFzFrNvD3ZaBBvC3h/597J+W+/hUf4//bUxMvT3Cb73i
0W+PiIsYzF7R8R/P6d8/7u+PLpYRU6uowc9gXnsemfs+PqvfV/ofHj+JAT18/IB+a//2sL+diqf1
z+1SHfm/styCLWmQHvLpIM46w0g+Nv8pRMRNeLKDOPvj3DlkjvvwaH9c6l/M/bDU/EznR/vj8h/m
/otH+39f6o/vSyNJ9wh0I3o+vfV/fLbzwP/8bCXcVCKYCn/7pP/Fi/7je4q7Hxmwf/uezMvM78k/
zf3/fD/+uNQfH+0f34/5Wc7v/B+X/mPIPPDh7Z6XMtEkCyIPUZcG2zt7MXADcRnYPS+NrsJ7FFy5
AuyQTn9Cx7QNdPsoS5y1CBR982jXhnAdptF54LYCSFZGNAPE7bQMYs0/FxRND6WeJVJ7uEmMOY4V
VbkqtF4+S17an6LMk5CfsIY3mwJ3nQbqs4PBMPA5Wbtrp4MTmPYpjC2U72mJQwCNnU1/MmxTL5xU
lSrJvM3wBsBskd4ot2gRKKaQg6AqmeWHeQFT6rw7pJw/rOtoIwpqMT6gbu94L1WlmIu0G5tj0Wn+
CyXggnpyap7CvvBfTHv4iloznkJTKw0Rc4B2eCda4OBRDoRQJFq5NpKBQjNIrOrFj3LnBIsMfYJN
XhaT0RRiWIffTnXXK9VlD3zoZ287n4pY0h8VYnIhgjEBuELA4QY6zahMrGzTlbbuJ89utJcEM2fq
QvljK0fea1/b9sH3Q3zgSw0hI5fttdYn9UaMVnnfLoNIUg5iVO2D556C2tV0TfAXFDWVqRyaIfG6
SEC3v0Ns+4r4kvLgyyEq6n4weSGk3buV9ktKE8E2KfHAcrW+u7NQsL3DhOEQtKl+dORcDdaahLQA
UjOXOSJHGOZSKe+ixyTARM65dY51jSHqtE7eTjrCpLp3WHo4ZxKTLy4wCFyl5O7JRRhIyoIni8wD
Jncnkg3WRsf0/M50dLB7NTp6IwkZy8/MZ4zOVMQauwSDQJqmSToamShARVOz8G13C+xcXSEtbzyb
BjaZGLS4P0fRldyOXpRCCiJY69HRTUDhrkVwOsCVQULJ+Dk6jMUmbPtgI4LTEfqAgkLLRgTruq6t
UTFQb6PAUJu14rQekrAyK8tKvI6RANmK4CwrnJU+yMpWvASNpBZ+SpK3EyvHqlOt2DZXOzFX18Bm
Z62h7UwJ1y6j8Mn483TxbWrTU04+4dUxcW2x2WaOaSQ9OpKBReLU7ev5OdR7arbjGL5qXRXsjKiI
12LUl7Gal1Cf34tRJPS+wbZxL3qWd2endi9y24cry1ZcDMCl8qmBrLmztQ7hnamZabVySRP7KvVD
+aQ1ZfXUDsnSC7PoISylFx2o2RGa2rjVsyhbtrXe40TXYUvept0hcswUy7HkK1qA0UMNTHybTOD5
WM1h7QVDF27A+KOz4hjKaxuhjTSqSXkSzUbTsW3gkqhPHjrukD1lcElzC4B3XknZkyFHKIYignCI
I5hZ/F7cTZH1JtA/7TLEpY4Wkarfa2B8962JuJLo86EY31uy124KD41u0ScOWYIeVR05JISmuSJO
LcjKUxyPEbJlKTGgls5d1bbyKXBCf3I4exi1DmkLBdZFZB3UJuDr7Jo9yWUn42ih9n8UBzEU8NO9
NWs5eR8qbMl8gEnBiHmiERb+IxBtdn9W1bzEfUbpA9PLz1mTvSGzhFDPYODAU2X1uvb0YUNloYA1
c5gPalRV+FdPnbVb/RxxyVMvogb9uF7LyovXfmv8Njrj6v7Wl06yNUuU08bA1UGAqisfGR7FVk8Y
Po7X0OhXQWPGu3ioyq2V1d49W39jqUq5fs1i+ZLCO1354LK3bWweSr2CZgtOYqlF1bhr7OwQ67V1
b5aGdS9FwJnVkbyv6FMyHSlM/nIWlT+E94pibUN0Bs8Jb3Dfxe4eDUkJOTwOpe4VW8nykgUqCtLZ
Msx204dNtQB1VdfobcNRuZ1mGVXmvG2jdY0yyKmZ2C7iTMTY5IjXtZxGy9Ynn6QAekg7/S5JA/kq
ekgxTIYmvgUajgAxUDpyjwgh6tKiT7eUiPJcinnFVBHv9a8ptpCX2fberPEVC8C8rESfOKSpk141
6xlf9ejOpox1TbVlikn4kx3pTyFyCJcirsvnboKBGhDSzlLllc9o6cH0hgOEZBCbczfzsntHKbN7
th3bIZTMs42kAVgA5BT50T1MApAPuTWqKyuXpZU/VQPHvE/3kQcGQ/eDZpL7XQAlLNduaZtL2/O6
o12Hh7jo7fvGdnrYEr66dqsgfmul6FNdSN29P5S8lQiXUgUtk4UiSVSMUm1AkXJ41zu32RqAZR6o
Afu6vGq90fxuS+YV+x7kN5KpYlhqyNirer+PbVIQeh2mj6IPbNe5VQvUEHOugXGUpTstKMaTPEj6
lrJI6PhgORJDuzZllq3QRgxerKqrFjjVVSB3qnNrddqitNWOQshgncRBrvAInJviTM+sZEdW+jEt
GmTQRV9rTIU/U+tXsWZYmwFXsiWE6uE02Hh9e46KI6SlxJ/wZFo6kZQuEbS1dlFhKs94j4WrTkNQ
w9Ml496NpSUmUeOhNad3qMQNbl1IcbKQmvB58KcsNeVdtez7H8ZQv2tmo75mngPero6DHbIt6cYE
MGz2d1ih9nc+9197va57DNV9ZZXlkbY0Ua8/a0npHoYKwfpRPSHkixiKnT8Gsr5upQrcwmB+1lst
PhkjmUrXw3bIyvL03ENSXHdtN75KNXYOypYriSot0lRzrtYqMnrzKs5hxTrXwlCumdSb4GhpeW5J
TKg7CxDF+nbuG0orX3tKpazELDGghKO86xXULec+FPLyFbTHt1xmp5wDzHp24/h7HDTKd8MpF2PW
VJQ/O2cBFSV9aAJETntHxutdJROXtRIUvsjBSTVN31LMO3Mn1K8t1ZCrHVvfB1tJ3+pG8daq3nZ7
vWypHuQ1f2duBqG3TR9qy9CfysYGWwX6zWrt+lJzW4HoNmg6owvgm0d1thKjqYubuT8W6lbq6vis
Fr2xaIFuVjoSm2Z7UJS6usYICD2NGaxNMzB6sEmWvfO7wlvbIEJWvVybdz06klt5DDNcih0TlzZI
RnVf7ZSuyrZWkSX3PtRCxNxS72vimYcibZvXKC7J5SV6t5fTZHiwO/4eRYQcDPeG1znPsl9j+gKp
aBcoufeENPCX2EFWz0ra4YLlfLiOqyY8KkZl3te2xd0mInZfkqr77uid9dDiCcPdJCLkpWwW72m+
sXBIWyg4GT5p3XD2nE75pBipshpGzTjzrc+OSCelGzsNAM77SOZ5GVZXedYvk8qKvqRQeiZlhepq
h6hxWH15zOM6I5kfNpu8VaoH09dyxKZq623wzetY+RAFEvOsmEn4YzSqLzC/1NfRsr1VR+nnGqr4
z1uVJG9RbENAI0Cn0af4IjURZHZNAX6mlRdUy/MfrTbJ08tIqA0GKlV58qjIpfndiIy1ZWnKe+Z0
xRLHqOReNsNwJxtWsc8zNV43eRMta5cvqtoY+m5iIF2DstGWtZJWWEn1gCMAp3HLh0JtXL7xWQar
wHNqPLDLct+0rAbWEJJAaRT86O8jJMaeYD9ayB8ECMIVdbZW0IK4U7PBRc0/s09eCs8x4ZM7pBDj
+cMtQJl23hXtauDqCrulEHfruyIyho0TIB/vuWa5LdzSO1tqnuwweHeOThaFe9P37UORBz9ME9kY
uZdOE9YVNQUV4fe82IuW6BeHboqYwxrffI8ird3OXXOY77XN2ol6LrKVZTwlarosxqR7SKcW3pPv
mq8O585oMLLy1XKpAQPbi6Y9yEfKeV9GVU8ueLvlVzxQvGWTVclWNGOpya+xCr7V1EmxTxGiSwxS
0QczKDUuoIS4AGOMIFEaeO2qGLp6EVWafeqCtntu9ce+CasfEPCWXJAAkwRvSmYLFS7kI6jgXcew
/pJ2CtgoR/vWoJ5tJTVa16Fxl1TDNet85+B1FwNi/lIOzYfM9jAXpC5oL1vM5SfYG3jlZOq9nXKp
GJaJN+YbvE6bvaEBL8h6u3hRLQfdCw1krmg6fdqu+4o9s69a/cLiruJehWRxb0OsW7SKMeznvmyM
vjS9ZR3Gwe3uRX+k+/eGWWawM7hIL7ve2sUoDJ7FIN6735DrTYDWpgjPd1X7EiMMcuhROlzicFyx
gw+fuzbGpd0dnl0rS1e2X30W0EgUzhTEmiRsJERbHACo0Zn73jb3NUzpCRH9AmuJbaO9V5zmXMiN
f9Qk0NqSy38vdzX9wlDb7mLlqfTgDuYdv+nkLWtQ/sXuBrjL1HQaZ+1yV5rpJ8lMAu6mwn7Yj4H3
gJVFevKd71kShsc21NNTb5RXJcyrc+opFh6nClx1RX6WSye+a7LyKTeRDOns/Dp2+afWGpRzZmTK
GfKrsQ4lqVw2nh/eu5H2kBeycuymljiEQ8zrs9uDgFvZ2JlhxT3huPK4ORiKiiGtkcFbiC0+TyyJ
LYNffB111xLb+i9KbgcLD+OPu9RtPjWBZm6GtOn5DsT66xBX+CkOztE1gnRdFO5B16N+F7FzOGaG
YW2rGgO5PiIXYFE/yhPbWnltsnNq5z7MMucHEJ9WNqAceh2cC8iVX3tbY2cNDOjVhAm4bKkxbU0e
B2QImriKqzdf9NR8lUokupDaX6R5hlSuh1+IqjTju+XKdxV/kA+24yItZXCFXaDuC8RzKLxlm41w
dzOSipPSxFqyzQqIxoATnSaXRy9zKYsGhfNp1HDEVTdpFrQ/pLZbp+w/vYWUvevxHTxt4ygOXR+Y
R3yq+SMKi/u+Q8J8rDt/qcIu+Rol2ipyB/XNM/Ozic48ey+E7uH8u9sxts1XYDAQsNvy3cwtduoK
lrlFM2gPQ1F+gTjq7riXU3Z+Vi1itw2+4XDRLdog9zaBGvB+NkX72Pfl5zgoAZGCtHx0R1VCfwrr
X/5r9nBi3B1eU9kFI9Z8DS4GCbEqvGpygT6A6g+vWgJE0dEq560pym81uJ8vSdjeB6MFj6lI1Isc
YF/jFIF0ac06QYot/pZFtfGmBUHJZtt1DhE+AlfL959sNIlx6FNeSt9U7oD3vYhW0RUVNx9xvcjV
bKoolnczliiQEUMNqjTcDAl3zfKAO1Xiy0+53tsLOXDqY4N5x6pOXQOXmszdpBUUjgwjuxWKX/1m
KtPus6nE6XzrsU6+R/XSNTTrknmms4jIZW2c1OKmhb/q6m7uNKam6zfmirJovjCR9MN+DBU9iFO4
TzdI97bA1+Si+wxy1HwHc3E7mXr+Gsqs0fh7jBz15rtFMHo0/RLPhvTSq72/4PeWgR0xrWtS6F+7
xi3eZDn0155a9XthZQVJ3yxRMlvora+veAlkeDTQURhdt+7ex5rgruwhCCHe53/x2RVmQ+E8m45Z
QHvXk20R2M5r4sC4r8rgCwk0fYmvVnsuYW6U5UooDgsZYnEmVIglrTNPafbyoXsO5eZpiUYaEvdt
sHD8yc9D9UjRtEO17ifTcjuxAr6acbwfIjm5qkmRXqPAwG03Kt5FBDvcifru26AVoSemG0/z4Gdg
HHR1C1UheTkWWz91hke3KLGun2TLelwF1WTIvnCjCUmU7Hk3Zq+DQ4LLsQLybpaXv0ZqEq5cL9f3
YlSXmxepqtl+BnH4Enf3otdVi+IS2WgMu00G7gPJjXrv1KDWYNGmq/9j7Lya5US2LPyLiAAS+1pQ
9ngndeuFkGnhvefXz0eiVp17RndiXojMJKEoSLv3XmsNuQCcsnJoAsMwvhPVyUKQTzorTFxKoGRH
HrR8lodGGMd5SLR7mSv0uD0gIX3KIuTAXNOiKSK+90UPT4oSdV8XUyf8TGja2YwC97VKhwfIzruv
RK9NHuCW8c6ZQ/t2mfPYD50u/dsuw4MMbNY1MFYagUKo+Amb3gU97X/WWEya6BiX5gXw4ZuuxPoN
2Enhl6KNvmXKZwAB4xdhxMoeAKp1ht6x2Ddxb+4a4JNs1grTG5CxfimhQXyaoYU1lM586e2OJb1o
v4rSJCBQb+p9rhSAnPmXu1kA9KkytWIt4MDXJUG+bdoe6ja6aDAk3C+u236qrOiGkJTpia169yk3
HoqwqN9sjJwv9DBAFZRaeho8LMH8UhW8hdDKBl8PpxrReTWvdp2mlMfBqc0btJkL8J9IQIFGeZYH
zYWqok2gyWJtOKSeA1TTD+spO1gL4piyTj06xDWq8Hytl42z1j+uN4kG5NvRsESC4Tcey1QJiFyc
PuQVgdGSB6LqkkuQun9vkhy99aCUSQkcOeKVK2b8OU4DpDIgbP0sywodTesPKXm2KK339ZQSnE/p
FDt9Vv6KpWqjaIwbxR2TB8IxTWyXabKPQFIcxEpasIxJdLfWJUIj8Sp9TA+mRHtc1ywSHGJnLMDi
1nA8eUJRdUwFLOWUySc6b3iWKRvL7pZyf6f+dBbG5DtbdpEhVFk62jsLbsIfeYHRTg1S6wXe7vw4
V2zgKstA8XaBFMNe4vLbWhfEucG+cFXoUIDAiN4gxlwIIq57a3mAfnhkXIXVaDShsTLWE81/npBX
6LH6kAzJp8juCCqKE/EWwx12lNk21/U39jv6sS7xpoMX9BfUqy8KMbSPShdVXllpyY/sH7MSxncT
9ARq8mw7uiXWLzGReQfHFuqnIF2elRC6JhGMb8XCcNF2xgCvS9/ug9x5i2vVrkBIRkiaK6pI74oi
ie5FVrUPfJv+rDThl0ENyMmi9RCyVTjHTvxFFuVRXZ0iA3UB2iUdM6y+I1cQ36VabNzoRdljq3wc
rX66iyXUFkjadIfmDXmiRy4Q+Vo5ne0YIZwFkRu29AZErad1bBAPDB7LZSZaclgBI7EOCbRRufWL
rcXDUQ9RCMoB7z8ma1CdMwMvGpW5gLSAwRuYoP5W6YPtj4WhHaUS2gxlsa/a6HJLrTN5dlorq2vl
Zq3ctoTI6+kUP7hl0D62oX6a7Baik5XxNJ8CtGCz7CluoDOlxa6aVbV9kSeJeiYct8VzIM92o1tc
lraCZWu91B3w4sBQ67XBIN7yQckOXdZmKHbw1SFezA9L2FT70sx2qGQyXrm9eQPWEoXMNSvHMFUJ
D3Bxj4+yKA+H1k8jh0Zqr9wzJdAgVUvaJ3UwfCY7/f7KpLcWhWEm7ivbHR/TMPVUC2QpppridWKt
9pQIpG9l1LHIgk9K56h3xhp3bNAA/aoV0VFmJytOL/JSZYJ5rgBdu4tAEGEtXtJbVRiwC1/zuegW
n3gc6A/W09cTscgrACPQaKs2Wh1tksw3Jga0N1NjEIYTGduFyBFAxeFZ2VX0Ywl/anap/JMBHhSF
gkRc1xETK8LmTsxxeJPZRGKZbVS95GWKk3Sxwh/t+LNrK3jv/r3GyJd8j6Z3c6c2pTjH6dMQuM0T
27rKQxemPW4jvcxrLhFx3XraNeyJZcky+aKdc181rPggI1DlAacd9Eqt+qtMxpbKeiNRV4dl/Ryy
XlCytdRFa9LB8J16ikIsaBF05WtoEH8qU/Hv1PWsMuKVMBIV0ypYum7snYfKLF1WT+HwLTNsjAmt
/inpwE8tfVyyhLaat74JMLlTYbIR0oMjMHya0rHEMoQu3mzGgmnvICsYgT7DDFcoF8N+nVdZbVDg
ODjEGS3DfMvIYnwTyUmUBk6mtda1amcYzi6Jq+woT8CTj2pfhi5mJWzEQ5RnuV6VL5rP6dyIAVjq
+l5luSyKW/t5e/Uya1JDnjRWSXA36OybAFRDKuxbuRaKXSO6BK7mejKr2225byEyOMlFkJjQkDZm
MKDyrNP/zI1Qe9Nqd3mce/Mlz5ThXLgxyO9shHUMVEGJtR3N4OB3Ku9UHC+NuJHl8nCtJrN5kkKA
1Ba1dz0BJWR2FPGS7SQRbtgHwx0Ozt0miCrLJCcuc2WM/xuqY1l2PeFEGNssIua9axlGW/U8JsnX
El5Pzd2pnfNgdFhXZCi6jFCXAesxQL0LepH3skielOUyNQKtgL4HGMg7+uffV8gquV5GYnetXa+1
5b3EUByaFb4meRenIKsvArroK6WjLE+lPhfca8R/g2Yj7pNAWYy7P+AXWI4TGq3H3ginz0a/HDez
JCHnXhin5l3RN8a9LXqi2isNHSM7vF2IIvukRktycheAgcbgHlggqTdxXzqnYh7VG2UI/1eKLbRz
+lO90AxvOzlXz1BNTU8svuHsKW+VEj4kuSCxV79EYM7BWS5IrLgyTmGgtZ48Oyo27HPu9ID4lgOX
GXMFy0lA8WtWTh1ACHv2mGTlxDIVyeC1LTILIoviFYJC+L+C7DJcbsmt/AkzVpVD5jK2yLPCrbPH
WM2PRhUaDybOsI0BdTbuoq7Vbn8RoJJViHG4lSf1DArwGY61I5aC9rl3O8BVmRvBpkYWBqfuuUyf
cOw1T7Ik7bp1PofdXp5T8hyiWteCai5DFTgz/m7x4Zf7QV83IU4eniXov7AW5aDFRQ8iFQeJnQYw
iXeG+FzGESxo8fBaqwKAuTl87oJafLbHlWAwE8k+7KnVNF2PRXEU9bdtSse0rkJxEPfB01ZcCPGQ
1/r8pWab6ge5W98sPfLXUZ08qqV5U//icc1W/gJzcYt7LeiVY23P1iHBCfzFQQdyRGPamipxyOfb
Td0wGVCH6SE2S5rcvHVBqPplkrhvpQHrUc8DoBD+KomVUIrCF2IkW249J3O62Ym33zUlydI19+85
XTMNJGIgEZIKTGK2Jm/KEdKsDQsByr607/sGUquVaVweRlarv2qA4ESiEv6fvjW2GvKi6z3kBbYC
fc/ve8ypIR4nHe+hBlwAwFB6URJNe23idtkHylQcMIBosEXM9ZnQkNaTZ61qSu+HIXiLUuqq6CO+
avZenpLVu6Z6UAc7e9hqa3DTCLiaL2rghdHKS4Te4q6zp+xkS/tCbQKN1Xq1PZgrAE+sh3plsx4j
Z7phQeXJXL1SWG+p9aSshh1vugFE/6vGWp7Wcb+LC6Rw57hyvDqqYaNXkdobbAIGZqf5Cq3ccmeG
hXqaR/e1nzP1ThbZoBUm34wSF6q9xGS8mYGu1MNqMKieUIeZgSpWqprfyQ6wzKVyywrrSbZ/WQTj
G9ylOn6fa6f5w0W4RbY+JGu5SF7uA3Xq9nqBadb7vy6IgqV9vv7K9Zd/X2Sn5XBqawagIS+qiwES
9NJaQ3WRWaHqSE4XcevhTjAQa55YILZzsbdoeb6Jetq+imASwVDrlcAr8/1ID9zZrRhO+jTpNsbI
eLlX3H+2nDDm/NYZh7OKEe4Q6jmPv87ocvaWk78Za/muzhte9u8T0zj29wMDhqxhZBAoxZabHHp8
W4/TNIUHGpvmLSpejWbOo0d5YhbmIyqt8Y02u/F9meN3H+b40WkT5eyqECLGguXxtJa1ePM1N3e9
AQYer9bb0rnArYDvLS+7Q6jCJ+snIlDv8hVCEpfJjc0iAioHUezMkL26n6m1uG1VaH9BqwUDYnzj
3yVD060B+Ni3wgz/cQWBDz4EGwtuWt/Lg4IA5ZbqOv1oh2AM9dmZPJDYzf1cmFhUogCITFxBFGmz
nfMBbzX3XYhmDmAkSKwHZfGjqalf9LZG5jlQqzdFF4kXGkbzuTTZCbLQ7e7SLI68qEOYISHsjdCP
noZszEi+O9B7YjjCmRR8mREM8kdDqz4pFWoKdfs9MIPlUXSGenQgyjgQ0ubsnMXo71LXfkktAMTt
VFXHAhORX7SpF4XlDGaSQ5pr00GNET2XZQhPTc95ML1mZaLik0JmtQaIGysJsYZq17QPrO2rMLGL
PfIP/T52lNSvFcFuM4iT7RA17mGyh+B2DtA+N130uVRY1C/ykBFADF9nXt6F4P58tc8nmHhM91ON
KWSnpU1+p4dF8CnR8iNEqyHIRobgwI18WSs0sKwMoB13okT8MdSm8jyUc7mdNQDsoMKUTCwfuEeT
as7OHqd6l+uZ7tlaXlxCyOov8E39Sl3L5ImkXMHZ8rStE0pHDBPV5UHWvF54LbtWkSmo9QtCEu15
3+vDl1lMFqa2mLuUtfWfSbxQPIoTE127rNHTMi+rypQsU+YOoO8bkOPuqLtxdXHraThbXfUqAlc/
XB8/TqPJa2Z4qbqSIMRJuTH0VeKL8IXLuAb6izUU3FrMH6VmVQRvRObONUPFY7Do1hGju9Stg5Hv
mk9aC0qKosjPI6EOmHlREGxUfNgSHiBvOi560v6lrbfGE4fXuCMG5VJp832LR5/w0nrfGFEP6Vqf
nOyEdV1SEvvhmUsBZsAKK5C/SAsU2xeRr06+YnnYKgWdzifZ0rJY1r9WZV9onSYF1bB0KPJTu8Yp
z5qZ5yf5AkuG1g5YJR9g7HH6Imq6vnY4IgpUrQpRP87ibox7fARr+fX1y48py7ZPdD19PXMtk6nr
QX6Xa/ZDvT5W+eZdZAUnA1oGNCxw5/OBr9UU2SpkvieqaN4eOiPyc/bw7NSw0mQDMaw88fVwfXZZ
Fva98+tCmZdv5lpbpj5c8iH77o9fr9OGhodHjpCdazq9JoZwlr1sAZ2tZ4s3gOv3odXACtWZU7aX
nwtjd3G5fuhrVpZdv+g1qygVAWnXDy7PfLzOdVy/qIBMxaFeElejViou1q6E/oNDg4+O9pwr7eLJ
Akai7lfSyAltRpnldR4wC07lxWTsvjS472mca1IeUJ6t3+fzGErovoOOVH6f6+t618235PZ2i8ba
D26wt/Xvs8NifwiZtddDsr4Psf7On7J/KpNXyBPysmtWlmER+3UrdcQ5rCrjzyF1b7eeKvukPPTr
QCBTtgTtyLzsyH+q86cyqCT4LNczH39BnpG33X5hzokNbOrEI9IOK9D6t6/fVHZi+WE/lF2zMvXh
sj+V/ddbXW//4bLItWtMNuGwi9cxMlbRnPyVXPPD2oLkmPnuTMWmOoPbglNznpOUl8r8dhN5p9+X
z4RboOb2u1Cm9KFejm2fneTNaxhD/UXsFegut/4su6kcuq6Twoeya0++1vtTWamtyA3ZFGXF621k
2TV7vY1s0tesTG09/lr44aeut/nTLw2aDmNg+JaJDjbmdTbdRr+PSXntu8JtJv5YKiu8qyWT10pR
XA/LNpCPcox991uy1se7svIqzkPw/TpomGtQ2DWbrgOLHF1kmczK1P+3nrxWXpYamb8kenvahtXr
o2/Duny+/5WU3yOWI7lMhoQ6EcDz9foi5FQj23avofwjBsDvahjSmOUQluFQ627kICHzOWGLawDl
7yGuRmmk796uQ6u81x+H23WivnY0WeVDvWsfkyeS0FXwb8/qNsl/6Mcfrg1yBSuWetke3iq+z5Va
ntfF++JBHgKj3YjjQl+yg4GhhTQq9v8u1t4tDyK5wJAPcj3Ip7bDBFVxsbdwbhzky7iO/DL7oUyX
b5HoNbk4a6NI3cs+W8ikQ3j0ycD6dVQm48tMYPviydUWKkIKcL+118vqgdu/jhGsqnHrvFuDbk8v
v2M7aMqvpWYmF6DbN5ULUJncGvP1S7fI8ipBb51ko4GsL/OVpZghD/39RuQ/3j6lLHyX//0ZiecT
zTKdr41pa2O/17zy9vJnr61VpmSZPPunrCz7060yvTWgTfGNdW8vH05W7dLyr5BoWPYMtb8Nt6Jm
hwexgEsUL1u4dJh30Kf806+rOzkSyRSqEe+zZZTneyvXfoZCry9pjxWSyLz6EsCoeQpiLA13Q+3A
vhPhg9GUBc6EoT69m9JYFTO7XWdJOTVOZZIu3liWgFzxI+yIPvh+fTEyJQ+tSfS/KLpDqz/0Cej9
6xytEMh8IFLxXlZUJlPz0e1lHwScmluvs3JGVOGpBeoEIxexxgglxLH1XLcuUPKpPsoxZ2kyljIl
CPL9wCuTrVf2bNfsmYwWy2Kf34d/K7DWIcFZ5bu+bU1fVtFauP2hQWQC3g5Gw+93k+bLNykPrIXg
zrDP8inll9mGqhmBXFjznBdZViexu8PE8miZ848IVM2Z6z58mGxUcnziP2QXz8poryVDx4O4njrp
F9lNGrc/pT0momWZblgo5VjldNQ3y2/MGOkecyNs8uvnvj6fQtzzHpKLr+ghvRHcoexbJCMWr0OG
4pyomOvQBMt2UNn+Pbmu2JvtXF9Y6Bl7GsBf8uHf7eq2hfW70q2ryeX2tX2PrVOvoRJYFn6v2a5v
UbNTPCNdd5Lda3tl695Stm15kw9j0Na/ZeGHSyoFt21UQY/IXnxG7AnJG7kwDYpDacAOjToWvkPE
pRjkQX/t8tHpD/NUPRmDgR2IKFFg+ydzzJ9wnO00uGzyMLi1ktTLl+7Jyh/L2LX38ldTKD1Xj+MO
uvRDWLHvpgXRWNbOBa3UzjQrhPv0k1K2bE8y42xEjdg2qdsudltZyI4o+/l1cfChTMjdgqyzJT+c
l9n/vsDYrpHNAPftQU3L4NjG4wEUmb1tl/7r6sMSDbzbRXvcBlrBa8z+arrIPF7bamEZHjFD40kW
4VFnPpFjypaUpTIvU/JghQqVQhQsWD+OB0NfIN9Az8dozf114NiWwbL1/l5y66XVnNNmKtGnxfrx
2w4hm8mUWOGuR9ob1Ez2rgNeR1HZKbf1jLuoyYkxBfOi6bl5NJ1kiyQAZgZqoHsQTQRHTcsOsvvJ
L46nbacPsXOSTa9bhq2C/O0Mo5tflM2yLRXlk3343T+VRb27umbj225gZvaqyVIPRHE9bMNZMw4H
uCsf5WPLu1ltWB7z7pc5Rd7RnloVE1L0RY8KbdnbyoI3Pzsu8CTL8+9mePnc20S59R45q23dSf5D
U2vjy/JiNYbfNUp5ulo+8kHofr9oxe7dgljVUcCsDKPYmvW7JvguKR/eSIvSDzvRW7sWFrhTmdtM
EsQcHLKEVijneLn/bXVsagre7LCKD+Auu3MyvNRLbB2z1jiIwmZtKluT3WYRwJsO6vTuW9CsGiR1
rcM2v+6sZY+QP4xM5YLjh2C8a/OTDetjE23H/jkvAx952tPSRCvy7l+r1bs3uL3RdfKXKfkWVQK9
d+3UoZ/7e9gy+nL2yzpm2Pu9UiAa6TIY+WdGemxBMKytSyKzsOLTREAB+pGMwnIPuiXlQm8yIgt3
w3qPd8klqDAS1EGMkF98MmC09GVt2YKjsObVynwHifyKetuWOPL33g06117fsNzz8ynUt5ckX00b
xZ1fFTr01nJXb2JImOv0PICWWzwj0aeDjgNbdleRdy+mkRAIs839IyYEtCm+vFtyzYSv7dMe9i9s
zrPluTiCMfXqLS/DQhFs/Ye/XlX/tVsaGHLlGlQ2S/maeapLBPf+qijg9sfr+3c1HEnJOt9dy7a1
bLf+L8gR9c0GUmj1DxM+732Gne1c5A+yScjWoLjzQrcevXEBJHRCv4VoIEYk+cvWZMf7yIbp8V2v
kcntUJq7TK/tU762GCxy7r5G/eZcQV+8LmCVRj0KDTDQNGN2R3be2Pb+pp2DpoxUVmXrICc/h0zp
DayMENb/Hkm3h5Lntkajpeqyl0lZKA/yq8mUwJftBf84XW4/VX3p4wH/G5UkfdvUObFREK6mVCNB
oUaA+tb4r83O7jvl2NpVr3sjVJTyzWwrOzkeGTWB6yeZ3AyV8uNvyclpw4tpfOuCbDxf93ooHrAQ
M6x692ETOHcBpKxLBoumtryA/8z3YTbvMisn7A6TUqT+NKLXCYfnaT6a63eE2ocgAtlO5LC1fWKb
ONxdetMbq/lBrgFXO2q2Hor1sECCt4/D7JMskgejvhlQAzjL6kX06Lo8craugqe1R1pdg9hE/qYu
X4fodmoedCCgflIchsp4GDpBZIuCW9W2iY1otcnTLGAuLBbCrD4ZxINDuxntjIbGY+Ho27PZ6ndK
o6GdSTThg3Cs9KFfhDjDs/oYrkpccVIsx0CJfxDMZvmFMii+W8MGHBKYhDHfbnG1h+Ur3Kmm1xnN
r2xV4cyCi0h4cWj64PKzS9I70UkIoRytIM6B1+KoKBdHPPVVUzFfxjhQ1yxKO59j3WwO+hLvEAkN
Hpf5dRFo5RXE/T3mGeFOqpvbqPHgfhuUmRsSmOceYiCLL+n8syVu+rEaKuvR7GgrStb0QLdjmJqd
2P3UAmH1ibpVGeGU3aYHWocBTWoGh6qEQDG7+Rad6puCzUOrQq6iwwIQK6pBnIJ57ySLy4P6sTtF
+6UXJyVski+V8XkRkXpE9tfy01F51tIQjjgF3Ixo/aKoxGcr+nsAOdSu62EUlJAKWJ2ayNri+P/Z
jvkR+kuw3kPzUyArp3iJxtKWSEufgM/Fh9Is9Oosqf1lPmipvlxUJ/kU9xOgphxJJPjc1V2TlOPB
MozkdtBQrl41fQrFoq+W1n0RhrtqZnDsLQcyfzPpjhrSiH6WVALh4rA4F4v2yvOIy0RYwcUNcD3S
/8pgAIGZyyOhcAq4INNFYK3h9yQYUR7GjMDketEHz1rvIG9jy9pO92MpQCog2Z69ueXXqQKYM7uj
/Ra39SdT78CPdkn+0I0TEZLR4txb41x4Rmy2++sEv22jIMFP/QX0g9dDrmr3VXEPl5s3hrwElH9v
9PWTipWwIrSjzJfzdm8ErpdbYvas3p3us0gLvAC6SN9Zs6pQH0EnVIT46GclRwse1UPcXbE+7xH5
0b02BZYFdKEnmrjSDnoBh+SCbEN9LNxslzm9hl5m2p/yaoCCPp5SP+xTy7eXBpipGu9Q8A3vr4ce
7NXFLXKC1Pi6tYHPjP3pijm7mwNTQ4YHLrdBaZ4QggDH10wCmTIP9u7Y010z2nWO9eT2RXKDdyXY
EZZLJLUygEew2xTb9lPQaQnojimBDvG+G4m23Q6zYaEWWz4mmW6itBV/6oYM4eyuMne1k59TO0UE
ILTRRUWhhLB6Jbp3qrB7Woyme2qTZj8MkNLJnCgm7TYfxTmvmvQ2XQ+ZDS1+Mz8uJXAew52IxQ3/
ITakeFqW9NSU9nSZUm3/jwmnKAFlzjnRB3EDIX59gmx/N0116QEJjhBgNpmD8NwcZocG5UCO4RtB
Ne2UejHvzWY4WnbenpuxJKiMie9Gpq6HKohBCol0b/Vop47TtHMgq3wMyHWBaviNbZbw8TqvJWJB
RDJk965ZNl7jwK5rLql70mq19aEgBNpo5uElEoMXVo7yPS3di4Py6AxlR6d2wXcI7lNCEBowM+Xc
GcckSY6iLEHpmr3zV5LGL1qJhqayhAOqdS1OPRuugREJCwiWK3XX1RFU4isJvlJU5gkNPlxVMPl5
XVmEOOtmCAjjCrVKSwkvWR96RbF8aTot2GUZ4IJohLq0Nl4Ms6lewcMCSncBoVZ8xry3wr0dBGJX
9f2XIShRM8rSL0qT7FVrqqHgiDELpH3M33Zvq6T/asRlDGNGgLJMQFuyLHzucWGdpxpiYZpoeU5z
vUWmyH2O8u5h7ufu1APy80YkDm5BuT3XA05oRXF3CX7+e0tTlV3eExULqnelBWCcxmqieiZCsF2q
2F5qURwLHJ8NiNzun07LPY0NH+g0wsWSwDl26zqghUoY18IKkSAI4uTUQOBc4l1gxUPM0+iQhExV
4VdhtHMTKD+13gY0tDZG4kD7nQ5pr0fovbtb6vC51vv56OZds7NKYll0tHDTwjZxivP6tCJ/I6Y+
h1oe5TvT7/K0QxVqesLUOhm2ddcaAUyFLYAeOLXjna6bk2caBJ+1+Z0tkupTpHTfNeBsNwF5443l
L8+KBl/N360DBrOmU+CebZWRKHGwUqEeBvu02OEW2BWKYe6lFvQi/tWIHkAq9voEg0LTekNqsAtM
K78fBwymecmQnZa21yvAvhUAAUNW6ztD1cxHLbQ+u65hXpS2Nh9RG/85qEl7sC0DXcPUE3VsnJoc
a0IS/xhhZEYeI/9s1WNzMufH3HC0g4ECiYf7i25KxPMOxJG4VPqie536mFVV5zEcOrdZr32Lhxk2
iD4heC1os33ZlMmbtQTsN3D/Y8fQcIhporrVLPSrM805E8aKzULM4cUGjXWrakqNhDxMx9oAXGkB
1pJjFtK153mls+n75n4qa+25mMLmQmjuzxSCiNL0JuBXx95S7rX8a91Y6hvEuvM5ysvatzRlPKYa
xkezG6w7ez0URv/U9PVNGUT6uW0iUB2pPhPTp36rqtAGxqOJfV/gbIe0c6c2KY5yguRuzBYaCFNJ
CN1sYq9G897LBEStoixcj74MIte0vkam9a0MwuyQuoW2dzVnPIikOy1WVXrmYERg8caJYI+u9p18
cs95Ux3bhlVZA4iPndhJgdb9lsVq4CX6/JhZU4cidtqjF665ezWBIQWYdXdr0xNPtWK9dUNdP1mR
gllo0v0MmM1eGVH3Wjr9c4p4KzPbTOykQaSbaNJ2TztoLmNnpaewEHsdy6gSmvrezfSXchqWGx1R
qF1mTupTFuJnDUr9tmgQeDAXZaSFIXqXVWN0sfUf0BEr952ZBewbVbg3UnViFhg+A5sF0xs7F0LL
0UD4fUicamlYelI4u3AmcR9A5ctrEX8KxnnYiTZRD3kQiltzRpW1ncfcc9I7NWrdx2V4qgxicltg
DgTXYrVBdMIfar7QMon+wJIiK+YOQnuBRhrawgegV/jsTFSnhsh5cVi7lgoG0biFXkYXb9mAYHs/
jM55lb30iSdQaMTZuRTqvdLYjZ/VSrUzUcrh64SnWPWmhm63IIDma5W4MdXI3BPW44HvR/azseNj
iderb8sJaIL2c3RH45D1vXJBHGr2tdiBSrRdh9lEz3e5+4UACa81Cjwl6N37+YB+sFozIk5lc0Yr
BHQTGl2sjk4pSmJeZpYvWpvMfo5l1nbrb4lmQCMESGXnVsOdgl5YIwKwwlb9OTNUnNBFdttUrXOH
5J2DslXaHaIWbhx0uwinVMeKuKd9HRLmNof5nTM1AKwbY6wu8yjezCYaeBJjAupvVfcLMcbnaLYJ
oTfz9kXTrOYlZd2r5nryIIsG1mvQcyN/LE8OVTo+ByYkP9EAU4ObKF7YOhMmKq4083m5U7Tm2Zj6
5oXYJ7F355AVlQtII9SK9FBWCpomyFDUUx+cGdH4YSLl13h85aYfJ/W+TQKC+p0aeio+ny8ryzKh
+dYkXIJBQaFBlPwkOqU5O2aF17fLeOVm20HAUSeR34XNt8kq4Nee3Pzeqgdb3U1qiBRGmTy/K5NJ
O8uWi4jKi8zJy+jkaDRZ8y2yWrguhnE4AnRQny21m55tX6blwQxbeHRHTHfXslqz/urDILl1ieF6
rmN1gn50fLtWGIcu9LMGAq5rmdUffiCVTvD4QAy8o6rBRXfTfyBiCJ8JhAqfe1SxDyl4bP9aJpoa
8FpL4F6hZzGRYI1zHAOnvZdXLKVY7llrHWVOHrp2xKo86wbt1QmfLcfxdbuIH4cGOg7dEulZB+Py
XAaZuOut+UHm5KE14batQR2cZFYtkvl+WnjItb6u1+FL1wNaQIHZPsoy0AT9AxCGI6v4tQbV5hol
JTC45Vaj1vLmsTVQMNvuQQ0CsHvfGNH6lmVZodR+kSvBvu5/VkpvPwMItZ/dfpj2Th63iL2jN0NE
/oS+jhI9ySpxDjNvwYTtqZ1OjDnxt7dtwTLXItLtWW9HnDnon+1k5e0wjiuJeBGcqhDMddmLl1FH
b5lFwODZa3ay8/ilSo7qaImXlPXMi7o0oYcURn+WFUY2UedkURDvXuvLKrCnpIHLhjecjHNu6fGz
UrnFRZuhP8jSJn5O1kO1hpY2Rl5iqSIrD07EDrUmrPKCRaxKkZWBSgPA/aAapUdAofFaId7i5UJn
xdgU4pXF3Lg3NRRA5VlekHtaofVe6S7iNUyt8q6cqu+yLhJH03NQR9u5dPyh8lrmJaqR9LbS26JL
fqYwNgCQbqJLE9jtAy4u/WVKonwfAWTNED7xkrnqX1pzTB8Umw3/mpMHt1xVM4Nq3MqC0BAAWNl7
BDp6ZM566PTyAPY7edyuQhxpzwA97+VJFVnexxqd9+ste7ewdsSTamdZhqrXfIlWdn95gSwLBgD+
EQiurYaDe6BApnIvs5MRV09TANptfcoC6cyHXIlPeu8mngV93rnXDPWl6giJVwUbs8ZJtRdMXtrL
5NK2BtE9ySIrthBaX6z8KC8IJmu4HcT0jUWR9iKLssS9Myo6hsw5um0RwKQMe5mNLV6WWg/7ukxO
td5od67Rjs/GOMH0Uel/MzmOz/KwOAnKMGanrRPmr7LKdbyl1OLHrcZcOvgViLMX+AKOiQ0BXdQj
Ua1pQfSPGO4kY0o5q98AZotPvADHV4wivTdqE4q/SNOOwLC7J6VDZa7sdPfLXEdnY1mqnyhXX6ZC
ie9GN/kerFzMLsvsW3s9WLUd7GpQxQ9C4Dep67J96avk77lSeG2hWGjlBVQcteUrbhz5BdDk+3Qn
TQRRA4vHpOX1QVWMZmeYuXJyGq+Y9Pt60CCTa2L3ZL/0fb53lS/EKRoPyC02OGgBmk+WVn5qDfdM
3wwPdqDUOxtih6HQnm0Hgorue5sh6TTC0gU5tI35438YO48lx5FsTb/KtV4PbKDF2NxZUDMoQovM
DSxFNbTWePr53JkVjIzurrobGNz9wMnMIAD3c34Ruvd5j/iL6Rkl0tCBt1Nf8wbgcKCuJkyTH/mn
b2rNju4Kno9zoj8A8JxWkG89to7eeLLmSlsnk4VSyBwv3dBIvvbJYG+GOibdUOSUXy1njauyhokj
Odd2DM2DAVfUqKM/hk5Xb4LS+eE2yWEuvGitzzMMGr1KXwN7q7o6azvMsgqywEsvrtQXNXWUTRhH
DjXfLLltI+UnjEfUZKoIpT8HjGX4g3tDfyn88c7sqmdTy6anokkVvBSr7+WYqftEmECwn8RlExfJ
vea0SJYhjcZitNMXcZLEdzmUMTDbqv/NG25820bqoU+zy0HDOLhSRnTFonJeyOV0atQ59hiUC6Nx
fhpMdA0dzF+TMY/PeO7ErBDtfK21WrPZITIa/XQQ91iqZWTf5ohkiAKwzbKt/GlM4fjSTM5DYlnB
Ty2LX3LLxV4qQ/8LagmVB7MKD1o1+jdOX6e72hzLM1LtBRUUZDhZhwaPWmblywgA8BfPUZ6dvpz/
qSE84wjno9xPKTujTYC7+7QY4jJ9dqvJXM1R2OxQEtAWFlsDDFmrpr5BepClWaBiSpKUeAqGfn/X
9V371Pp2+zQJipid9Q+yleo5W9JQnQ+yOepauS71stvI5oB52D6FIbDo2rx7SmzxQoM/ep2typVN
ojvWnYzXIsfGotYq0erjoywzyTbhEI9r2fTgjx7w12DvKEbDmle/ZU1oF9GSB3zGzq45kEITXcS3
cAQQqJdNux2g5IFpX8kmVjjzMSCD/2s2JzPFG0yOye9nlc7rbOf6SX53f7DjVU/x/RIxZTW7cG8i
SyE+quB9cU6t/Fm22n4KVqGZpItg8sPbHme1W0ALySKL25ysA33yEPe+ttKmAMhHbSurCTY9voZq
cIs5MJr7KKjeKqqS3ziVefepXzZDmKhWP0/HviVJsJB9Qd+yUgHYvpHXD9R+wNh78brrK+88jZW6
rUfyjo3h8IOWnfKAt9yiV7mxr10kCL1zAaB+2Y6xc5lAjsoBA2L8Pk37N1zpz2pd9mys9MKggh7a
5zacniZXnfcf+iY4Sht2tAgOiJBcr+2z1oRc4gBucFh3Hy9Ndic4FWVDuBOvH4pAjbUE1lGx+xLX
GE3Rn8nny4Y8IP7DIJIkGMxNLQUX2ZZD+jRlhwhGkp7p9tkUh8tUgIuzxaBrzlZ2dujzwU9v+k1c
pfMZpVv9BrYaFqe0ZJde67ugt+a7MZz2UCwrdHYG8xnKPuugTr20sPPbsurz79vQM58TK95Us108
yMhay9ZzOs6XVjRVqyaavUurBImLW1XxKCNxAl/Ucz09Rn5pPXc6G0ez8y5jaf1T99mczp7lHpAD
Kp/LTNs44ajdp4NbPCtwsbskbm7lGBKkaJThnX2q0zLbmAnlBtOtHwq8fntrEengFA3bBdupJA1l
AArUaeCsor58jGdc7ZpwNh7AtLNjiFWR+pzqHVIV+RK9f37//PRSNnc7vSevMvVasDBcjI6Msqj2
XjfxCjRU+w4Gkna0xuZkCP50MrnBzTCi3SmbWlHoyMrYLNYsYB4x5oIjQjVLlBXdVQh0dJsgY7ZV
pq91XEc/AtZ/S3TKmjsPZcEFfP4EEUKn3HIDvbgNmoKFEufrUpu7ZZ4JckueH0r44qgtoQ0SP1Za
Z/3g97FnU2U99yY5hQB+bJgmyisAf3h+eJXOY5dH5JSnRXx2ddcMFj0OkbWrq38kinLyfKP+kXnx
WyVlyCZ8s5oMuz4Sq8YOY6wfmJc8WIEeoTpcJWAEtOQ2MHzj5JX8sEVXLA7yzFVjYwsRJF74ML1Q
VfIfYXAtlLHxtrhZz09j0d71XlV8i6klwojJtIWBuNLSSZUWNT2tPep67axmw0G02KkmUINKRHa+
fnVs7zbzt3aW1CBiOESYSsFNWhW5omC6ZeTLsM8e0wmyS1FiP56a3abT3HKd8exbBv0w7NQ8cJal
HesIhxT1ph4xrR1yP3zO+0Tb2Tr0fXvqE8wyqm2addHaNvZlOdRPCEvxjukQrURi9V62Ws9/6ZSx
PduOnT5PEbJQsJEgbItmooTd0tTGaT9OZCDbgKfnkKqvftIb23zOumcdMY91Y9gW2MjBfkyQ1CXZ
IXbMNRj1/j6L9PRJH4NoGzh9urbTZvOP//rf/+///hj/T/BHgTbrFBT5f+WdwAblbfPf/zDMf/xX
eene//zvf1is4k2YqI6BuaSjqY4uxn98e4jygGjtf1FnhmsRh9Guc6bXVLVvpJRpNasu/4P66C94
uRSY5or2GIT5UcToUfElsGbea2Wl3Qc8+FdFNquXM9lXmJkPjILREL89/pK4jso4xArRBIbrfFHb
mYTGTon+LVszK9tJfR15YPHAoiNrHmRE49qLv/6Ha6r2+79c18h2erqu27YDjdywP/3LqYYotklh
6BQEvMP27hc1fjPQiHKGGUVNcVCZ4XL2H/s+hcRFrezFJKFuz7zw2wX5Ulh3YXHqVTSN64mkfOIN
91k3tg+yC/Jqsba6plvLphz4Nxfl/nQvA+ShERc54qLrRO8XDWZfLUK8YBbodPG/a9rWHlTq90xr
8rtsKvlLZnNInVgJq73s1PSgXcRj33vTNnMVGEI9kuhL12ibw0ANFvXJ+MSqWr+5tORAji5fvJen
yCWTxTLj8l5DQNXDpvmnWSKvWBYTCqiZu9Rrs7g3sAXdJEEXHBsQkDcRLlxof6Ne3kNaXPm2Zj8H
6E8vkLRxv3f2gNZByrpe65FEHraeZeoH9MmqbkU2ujg5gsifCoa+2cDQDwsL4WjZKYcv7VbXIElx
YdRrf3PnePq//n5s03bRwdAgjuu6+/udE/tFy1vc76mVU6piJ8T/YTVX001QpEvDCGgqVVYcK8fN
j1aaF9a+y0pk/lM0uWSnPCizF6gbVZvxp7cq5EMK0tWOZeCoKFm4+MI3t3HniBz2PC9lUyp/XfS+
RPR1gP8ERN/EFXIaOSDj5BXXqcISTqBaWvlXn5UH0JI4fBwogm9NF63UyLbHOyTCSdCRDfyRZm8d
GvA7i3feshmT/tCJw9g43eVM9qmKnmxtpXj81P/vYj+EpEJMYOhnUuhTRLUgU48I8bgvjfGHXZbT
G9qnNZa7brZqJ2d8k1F1OKhHN8y8Fyv/wxRR1RQ3oFJR6ZBRuqrDoRFzySjmkt3XKHmRnAvztOj4
N48W0/r807BU29YMpNgcF8F3Tfx0PjxU9dYNOhZL3cmcgYxfFaLDWFPWLLqtD31yNJuoqmLUdg6l
KbOMgxn5Ma4TZp5OjTqR38Tnzo2C/dBRTivKNEPvYtEJZ027CAZy45mzjPTY3so+o7TUo9PHXwuL
JM1ytmtUBg3lKGMpzY3blD//SsbWOVnaHPa0iByw4Fp2dW1c5umM2Dw2cfvFTXRgjmS03lyndi/z
qJ0+byu9VZAwIdleTGazp5xWrnOVXPPkKAlymsa2EAoAA0r9H/rL1Lr0e2X+sV/ES+a/n05fFKt5
bC3zPLDZeciCwb9zteI1CoLqzW6cYis8Pjep1lZvRmAi8qEgzLmIEZf3y+BnkVX+SQo6iNYcBP5J
CgW9j0k5h/eW1Hp4b71fl/02i5zz/TpgVj7pg1Z/xv3i8glZEk6LIOjdg5jqP11MTeYvv578su9f
QX7o+9ebcWQc8y7EVNyhfAHauHQOSuEqt2g7QhOurPIxmLRsxdKgfMxV+1ffdfR6JuOUvjH+5l7w
1E+3gq6pumuhoM2j0lBd69Ot0A1a3wT4MJxKB50BrQVpgOUnUu4lpU9uVzXZ6mY772WfHUbNkVzS
cxshuqzMNdvcoZqWbjHZTwoWjSfurD+C2LKezMllRwJfHO1u+8kTBwOcTxpP2YMMAN37I1btCqAu
4d44YFHetcVehnrWIEQZtQA9bq7U9GRa6+bwJWrZN5RaBGwp74z7ukHcdgzRcpB98tAicMTe1ulY
kBMnD+jaJsspdJytZVm/+mKt/Em+0brpDMeLlk3NYhJtv7O8IGvy7L7oWXbyKbJnrrXq5Ifa4TqD
0afBzfUbkUYJVxZmhkheK9z3MAPIDM7DEQGJeIV2w/xt6hqgqn766sVRtKv7iJVbqepvKXUtGaAH
mb4aLa87jM4UPRhUChZyQE7pCMWisB5LkVtx9n/zVDQ+PxV1TbdVlfWmaZqO46jip/LhqVj1EUDA
3leOIRWURVX0/kFhQ3+wyvpohXmzk61rv66EyiXiU5/lJO3KdcEpttKKG/HebR/g+CIdv6UJuGyG
BRh8oEPTZfQ6IOP0jPJhKK69DhjUQDWEGhmxorRdJXZz19YVdcpCRTsoicMRiR1OzSLHO8QMpoUc
VrQca0x5Cnxn78M8uuG79bjssR7ICqV8K/Ua5cEIucii688Fj+6fgVV/OhFDI/m0n9QlPw2N9Mxi
6LeYwOIHS3K/2tVrG+TexeLYveh3rGTPpXGxPl5reVDe/tbjo6mxaNQWTeSC3JIUL5LKRPKQz7ZQ
EeZGhXkOYA4nDmOROPr3qlAAnTqZf77EtaOPxa2ir3GG7ZYz2J6FVtcaurOWcTCm/STu+V44NVxc
Mx1xq8v29aCXYO6GctNXBpopZY2YytAehQDT+dIag5bU4YzmdweYW3fdaEMdzz8MMcgdoDOcykP+
fua6M5KLcWevPw/00+Nf/8Bt418edQ4POMtGIFoz8BL49Kizm5mkH0K9xxxdBvgZo/c8FOZbGevI
8SKHpaVPWHZkT12O9IZuxdYBTHr2lMSlvQ7jylrLpqoU9mGwiwy7UPaFLSD9du/j87iKU9VbsNZC
XFSIO8pDEVG+QUPnINfxcr0v+1VcOIYcVd57NY39rQU/vqUqNRnrUPk54rd7w9PvW2DFfbiMysz+
0JSjlJC+SWG0QgjRJn9GXAS8ZARiXPdRUFKA1rJiOUQ1KVQFaKmUs4Fpox0HL30dobZhGGN0SLyp
/a/RGNbSEcfb18pTgr954Wifd7S6rnnc056uaZ6mevw1fn/M1DamVyz562MCrmY2loWpsZgOkr4J
kRhQq7haBNb4o5rU+Fw3ffOoY7yc9EF7R5WmeVSQy2Yr1omiTcXSJYLXUHiB+wBkL1+MuWPcKE7j
PiSl0gMnrF/n0u7z5ezBkXYNT9/J4FzFApkEJm7CKBtRTUZUrswxr5l9TDRKrCjISrSO+m2OcvXe
nPt2oxplh/mRz2oWchBlyOkrlrPtxujGDhTuML019Kfs0S791/g0/Nj/e7ycJ++SnwMUzINUqVMT
bOvBTQr/IWGafG3L4TyLgNf0ur/yo7E8BjEHa8pLHDltDrEy7Isi3couOXgNoyAtNJFFnB5pzt7t
3OSAB5Z6lgfDR2u2K9SnkhLnfgCburVyg21qEMz4P6dqc8SrhNOxTeNtN9XfLk34GvcFIC9QxY1K
tT/ttZt89lRMMjLOTI9O2f5w+iH0cvoh4HKZmOA61eVSOUKGrt0kVfeSkL84RFH3pZ9CY4P6JDlm
ytYc5cgY8rr+0L6Ei2vkWW30zWLgwbW+NOXll0kskV3gNfs3D6DPL1ibZI5FHUl3WHKZqv7pBWt6
Tq9ZqI2d6ouYVuxGq9BJy2UwauZz/H6GftKvvuvZf4wrTOQAvcjv73P/iX1D+mXOomTnRQiJJ/Mw
fXWr58Ie0y+a6I4cTd8ooVGd8PlIF1jJ+cDFXHYbpdm+mL26iFEof/N7BNM0Ngmr2POmN712v7sR
QjEn9H2mW2vm8YnGjjssID7UpyBDkwimhXHnU2o993oQLWPx0R5KSIu0MPW7rvA/Dsgr/C7+dcVE
kvhyhZ8yVdAzMAfc/3IqnJOmr2kcM5Xp/F2WwBOPmw8JNv4aALlwWCRPYGm2a39KE7RoXA2GXUyn
CQLASh97zALqyC0O8jAhbHpQxSGloMHTVJyKpOCY28FehihZVx7somb0c/sSLS6RI9dm44PtNn0l
XGTIL+EfZw/rAk+SW+rWxa08a51EWRUhflifBuYg6zZhyQ5aDiRixSDPCnDEu4Ct+OJ6RSrmCyc/
uqEQ+XidXUbAuy6OuTFvPswhvoTN5vncZdtruJxGXoOhOyAEVJgCMMWHOB/Hc1Vm0aZwCt5UdgbG
W/RBRE6xwZ64F0vXrp4zrS8WRTYZP0crAilvmv+MyhxDv95+Ky3fWWqVNt6Nw+yBzovbtRb4B2zu
GmNV18XXeBimXWjzBNr+myaY0QkAjVgZZra/VEhNYk9QwqnxdJX1pdBYpVjt3VKN03hwsxPuDB0m
M780Z3JvLxGNG2rbrpzVBfqyxMoL3q9Cs3netmo5oDptmB7GG8YPJ+qhb/gotSydSctXLdCiow5E
1t7ALtWOsn0dln1aCs1to7ArAyfQdVBxejyqCgzMi5Xb4M5APpdZfNepDuWojF+aDE6vbirgWvUk
PlVGXq96jMq+d9QUoyT70YkAVQRkmenvtRh5T6n21nS+s/GAToHwdpMJ+TJU3q6KcFRZHJTRPYzK
3gc+BF6HpWCcjFGHgnliM/VXpCSyZV569REO/6sSzt02lS1zpkscOjdlK3kJcXJrpwcUtkfDeRAg
q/syGcl+5ryYxymt1mM1zGuM6NwHGaLPrwavb9Q/sCAU2tS+ayqrphg6QdewHtGid45D2Xw15iEF
sNA7N6z3O6ACtk1mZUBEKwUqPfCffwMk5E52hd4wY0uWOWguedo9j745XGcO8hNx5z1cr5JnoNTj
GwyOnj71dw3qlLE+PH+Y0igmC8Uo90V+aKmkE7rnPHD2XZq/yb7LJOJ7DQOYJDUxv1hhMIXrprGr
valV3/oWTM81LPUgqbqm/92rvGCbpqhFWphnnRpvck6VOEQKeL8Sesmnfhkh+5IIIgfI8HrtpH33
a4IQivKp17TLtTL4w+jlYhv4lrxOBsu5DGjdS0MvcvAd0Y1Novq7EcBo9rJOfW7DflyVZqDcDmM3
bsc+zg4TysmHPB6qbWxX5R1wKzT8Wz94qdyhXjR5qX1PbYqb/hCFCONjmQGj/Q8vN96osXhvUz6C
HU+y6qyPFcV9vN0KX8f4ZzJes4SlmzzIfnmGUP9GpUxwlK0e+Qb8yBoP+lHe1msJnL1e1psdzGXf
er3EXQfELDneQpdZrGRTwtMSmpEqb6Bl7zgUtkTTsVzvPE/IhImWKQ5KhRjfNQIzP/8cJN2+FgKU
MuwaIft+n6MWKpRgGH5aGfoNTpeAGfFJw3cNxQmD31PmpJc+KZXv9KPBirZ1FvgiuMVKmWb1OBhY
xvlQvRRXeMm0KQ+ny7Cfe5fhbATwkzrmN9S3T1rTd+EabkF0MGLyP1YKCDyrwQSgS3YcxA8SCpGx
GJQoZjmaNrfyIAdgVOILGbjRlroYl4Xit33tLOQ9oOfTqoave6PFRYU+s9hcysOg+q/IM9fbsnY7
AelnwET/TtvIXaiXu68RtjTI071fhwCBwzAXauLCS3Sq864bIz9c2n0UPrRJvByqMH/qxMGptNcw
1tHFZPn51Jok9RV1UDa10eZPtZZmN6rWYuwpYkGqhg8VdWk5KC/4/XIlMlQ0sGroTwOKWybYpc4d
pzclEaDjUX3ykeE88xZAA1L0ayKMGq63G0Szqa0N0gnqU1wB4TPS4WhmgKdDVZneyAGk694ovB31
4MuMsZixtP1fM8p++cEyTMn0tykd0GrXgv4pBtMV5l35qgn/wYRswQKwVfkKv0GQA3p7LZtOBZfG
j2cHiWlG3cQ7oYqt38s5iixYye6JSuMpE3Po73NEBdvfWrFXVYpu5zWZ0KEIKV76l65rP0k3Y6n5
GV4OIvtwyUuMWdPuLSt9vTTn0IbTPzRHnNLT2xIyk2/157x28EuMg/HsJjMiFmpHflgRgCgAFt3C
bsxxqzfOrKzSYsAtNe+DNeuKcNmHXbPpeie4lQfdgepYNgr6DlkIa9vNJv4n9V3vYl4sI7wmSyD8
JPY3QJ7B/tKUI9qAl56XJLxkRXQfZeHlkliBtdvzkJdh137ZnNt/JiZ0PxCRxaIe2nmbmBbLEXhw
yd5vlKeeYtjZV5LifBnwYnDave7yfhQELnGYOhvZdiswl36HdtCHvkxQakA1/Bkjh+SF79GyhfLl
oXbhEXlrY0oRuhD3LO+q5lbenr96ZQdKoty1mEQVQ3kbRA7ZIHlfQzEdALdFkfUMJFhZ1a0dnNJg
SCYhZ4HRXJWOxs7Vou6EGxPbcIVipUxoYMMF+9AJ2ZnJCmYOaljGXBMfZpDMWxIwGDL5M79VIVb9
ScC6cHHCdPx6LyOuh9Yd8DO0vZuxQjjaa4DZZeBY4g7pR9HqO2t6Avl18tMEz2TRZbd6gBhKHdzI
QV8f/DVLNXstR+e4pk7Z5j9LWNjA7JP+S9NPrLUtNTgURee99BawXmvqv8SF4sEOBYkgw2I3OPJM
DkCWdekJgB1cEhGmeE20HNu+ZHfnAxXA7trO+QGXKi5jSRp3D0GlPfeTWvNcr9sHzPD0k6M6R+wa
2odcHJSqUte4D0dQD//s0/XmQQ8sC1IIXamLmHDeAL+E6jToqvU8Omr75GpfZKOvUv8RKhQgI4Ys
/iaPDbL6NffbMwhT/8HJm9Ul0m36B55I3Nm+jacv2BA06iOBCJGlGbfIexbx2rCQe8hEpVAb8Ai7
bdGQuJ2yaYCEYrjP7CqeO7FilQcUdnkbjWbH68ZJYMTtWrEQtkb4Lxv25cbWwh8KGwmwZUmYv8SF
FlNeqMN9NVkKWGf8HOMAp+LEt++MWM1eAmrYl4hySoPHqq3+xxHiU3xL9Q56opZrDNXBclmZuo3i
BiPKvvXDUziicZyMQbHOeImvKCBN6z4c4ztkE+K7JnTju26PMpByK3vlocgRvlF1Ft2/JhLxU9xD
26zs44e42Le2ip2qi467p1hPsf0FfEp4I6e9xNkx2qGa/XqJKNHrRnRGmbc4DlFUl19xqPvNr2Gr
/PUVL23lBs8o5fY6HbgFYw0xmKKg/ETFbreF+FJ6Ogb4nznY9xb9V2AmzVkaXoiWWlUfWkmoNGfp
eWJa42VMOmUUZvPvrnsfa8MCxQaAl53l8Jtrh++x17MHEC2dAtPORRcM2jDN0SpecPdLTvW0zn0S
dVOs9o89qLtVjFTHthd10smauI885cmTtcw6nL8nTVYfWzEYB+mvCS+jg7nGjYCJSqTec91OtzY6
44fEnu66UB3v2kyhXC7O0Dxm4VxGR3ycf/VXBiQatVDD9TV2RsfioNjDnQy79r9fnvqKvTGzcti4
45BAI5uVLxLIJc+ufZ/OyjkMvs4gmy9XuMAA4NMe2rk0T8M46S+pjv+uo4wPRcqeuRhfnTrVX8Sr
/64M1cdOxHS5bRxSxXYXth3nJ3CRzdrE+u0Btaqj5uGONw8ZrLowYEcqpOCV2U1Xml96QFJp0kKz
aOwesrq/1U0dt3g1Kn0gzyWYAf7l/jN4TqAFuLkvXZZYpDWMPNlNjnDtSks4EGp7ssUXG1RvDwI/
fLDNUnmOu63sjcPauqsb5Va2mnSoj6GRYswjLknVXt2VPK1XstkGGYpLalhcLs0t+I15VKo3QDPd
nWKzyTQrdJwXgTGxoGiw4B37kgJfo87jsSrH1aVZG6N3DnXvjyjBPZlnXgnsZMIJ2Aumw1A3wy1o
5+E2DhrsFtXAWXSi7zow8Ydbj6pmLq998iytBhjJQeCuPg246lAvJ7dNQZ//NpWBBS4VGJIJ8iPl
qPw0Knff4apXe9kP3XaGJjbPa2v64uOaxW/byY/yrHETxMTladAxArkYsAoUWPQjZm+C406nHJaH
WA7L0z6zSMzlqEQYapGc9KG7Q17L2slWABb/lNfi2S3bxuh4h2BG1UsMyNHUwkL9r7OeuG5+zrAZ
HrtdV7Usz/I08zMQx3G9EKLbFJ0wfBkB/IKzygZ/xH0LrOQVM9UW7s6u1OEsIVPTPBiHVjWwPSL+
Ly8CSmRvYEE1i4g94Arbv34dvNtrkSuh8hX+uPbIs2uo3+N9ixEBYV74w2nKZWxlK8xcQUy3TvBU
uhYKomNRbD0jD5+oVcEjsPHOk6Oz6fmPgD7EkOyIWmqQvtKg4SD6VLdJeaZB0pWjddR656q1T7Il
r8Kd+tTDqQbFYUBcCOLgeSZpubDAPN7UWh8849FTrtggR0gV0MQbqtoAOQcVKYK12LV3Rj5ZQokh
eB6RlD9EYi0pg8tGr24xs7y7xDbgR7KBTKpi44nXpbzFqKE+yI+ZtezZUvzhLEN7jXuW135ykPPY
IepMnZIB28HgUYfg9MwrNYC48VtTjoIj0y+jMDs/Btdt/bH5767FZmvRJz2C1r7K0j7p1cdgwJvN
i5z6noRYcy+6rCy0oDxkONOI/lLVL11ei9xHmQA118FTYmeAChHMtSWAYVbnQkh/FocwgmKkje4/
ZcC1n71av9QLH967NOCRk7xffw0OG9VZj7PardI2tR4tF5hNMsRfIUJbj7JLZ62qNHVx6yaW+Zg0
U7CGDtNurvHAJb7KVlXHGrTJZgFSdjjZ8MXZwgkvB1sc/B7GWDphQD7L7JsMylvN2/TsfbD3DTNw
/qX44RTT1ybycetMuum292ooCSlUmFxgelqSopcBeUVk88e9XhH55gQiLbPJwYUqOugBf91+z2LL
e0JXRX9u8w+NP0dkWKXsZNif14xN9ADGwAMe3iKWYg3GqxZPBZRuEkByj8+GoNhdTJhwKn+Tr3+5
Mhgab6PYqn8rW3nmoDQrDrIpB0SEXALIRQL8QShOmA3cyKY8w/0MRKFcNLxPJz8Bhu2v6WRwxA/9
1vV5bljcyXbYc1eGUOS71k6XvDncJyeu5lNmjN9ky+iz5I6aDqIKpSM4slP01Cu9ygJLAHhEE+JI
eRuyuMjLDpxgMken1HCiW4N6zJMS6OUKSeNh21dK9DTXanwD+8cGBM+lRpLlx2kaV5NnY3scAhmq
IH2vMf4tZXPydfZruK9n279+Omuy6v1b/cMBWuxRFTc1jM/0z0Upo4xLnFzYlYSBUt4YOlsXt1R+
er6yUQYMzxazcjN24A4XLZJDVm2mwWKGcJ6xIf7B4+GbqXjBV9Pk90Vty3ppVFx3/FyxHifhyZCD
s7ovkS7blG7TnWPMN9Gos2Ne3lW3D6o5uNEQ/IS67Me7flRNdp85souKUtwBgA3WRh22Sz3rQRaw
3Fw69di/ui6PsNzVy+9WGpxCz54CiBQPaltG0aIagnXlZdEfhj28moZYcmnIceiR0zxT8i6EPW5x
P7U4KkVVCTW6UPC7HbWGcuUwH7p5hIkXxMqZPSfeIgmr7rQ1gr1tWfohnhoPN2BIXyacrJ1jtApr
K5ojAkZomI3WVjbzgopWzwb8IJuIZb4gIKDfylbsdou4aM0nu+6TxzqMEUhiisCoBffbAlIrmkOh
3ZiZbVbfLctEu2XR4nOyoOTMgqxLqrWEs0GYtBaFPVcHCUJr3ptDSNqVJOOj72f33ZiNr+k4VOuh
m1sQr5F71IsgWoPITN4oDpw1rcPZL8CHLbaGV59dwbrHbv3Yw6g72hFqHYaAfw71sJWOqxL1bRg5
tQYNLhB8DuDnwp5V8TIb649kQPaEpgx+j4uNCsNdjCwWGHuMawWbjY1utagDiKbZjM5GegFdRwHf
Gs+uWvdUGqPkKN87oakgeF2Gj7LVsUy9tuw5gKZJStNNUIxC6WnRzjb7SZO3HRtg99y4A57XQPpX
45jl31TtfxwRlyjMT1np/bs5YkT5/w4poTqfFk7UJC2PxZNmGYApDfNTaTLpK5S1rKE8evUA+cZc
XvynlFiPbkea0n9Kmg16/6HLj7DkjaE1sbznIjHHJNzwLs5VRhDfigjZGiowSmVTHPjTokvnd8lG
p/r4Fvcsy7gnf0CrmSEOBtV9PNZEFA01hTp/s0P1HqZycz+UUf8Y6eEunXXjFf6segMnhk9E4+q1
m3JtRbo02ctmHOsfLtKQkCoMiNrNRGk/xhXgkP5+aDRwsfBYGGnGOdtZ7XD6d3HXvkrNTwAFTPsr
CZFhEbEHP8e2aexQBH6TrSrVi7M8Q46oOIdiULOGt1m0ZNc1TF45M3jp9437kYLFwu3O8vflIkUG
JkOpz2R6jKNaGoiyxGXwfU4uAQ3Qm2UIbfMcYgr0lwG2X5V7vG1XETA9Ndv99QP/X+rdjqHpLpxp
C2SOCbfkE/wmZy3RTtjYHqbIILeD7kV/k3WJ9tKaDj7xaveEFdL86Mf6KiwN9QVPL++sV/l3X3Bi
23r0SJznxVJeg1fQtEUDv17L2KmCVcInxLvLjFAxya0hPyyvFQ9B1RdU7z8/TvWdlTG28/EKmIqK
cV55Shysr32pp9u3Hu6LYlF/xVClqv4xVA7I0GZYyqxjPyDwZJkQJLh9Sp+Mr1lVq75UGzggZMHt
yvzS9rV5Gw/8+0kSyV4FPaBz0LMvGoQHNLAibTej67OSo+nvU5SOdpmi00Y5hSYmjkz11xTyGrVx
1MsUgcjUX78FejH/nFU/2Msimyy3sd++012EbC9luWs5L/R0pMGw3V7I+t91QA+Tv1kUuJ8xEbC0
QEIYtuFptq4CW+HB9AEJalehac/l3Nyw9qnXcjnfiZdP4bm8aMTav/m9CTbi16iVqwb0wT+Dm9r8
7qmaC0YRS+hWVdNN4HvCe9gHtGkmr4lYMo/ayCqafZBjQWmTXWrs/4qXg8n/p+y8lhvnsXZ9Raxi
ANOpsizJlpzdJ6x2B+acefX/Q6in1V/P1MzeJyxhAaBsSSSBtd4AlOQUNeGbbP0enwlh3V9PWFb9
MsePJfdyC1m4SnjhToIq9QRFknYwvqBHVf/hAw+PupZxOao3k+Iel/Wl0TjZxu71GGVZDz/3SAe3
S/UAgIz3Mx3LDeqX3afXmSg+pbH9BP3SWcdWx2OytdU7koXtFsuncL4d6kvPGqMPIx0fszL3ftbJ
F8RO0h8DN+GFif7OawKXY5W4LqIgce3vA8tWzlkl3ptCsd/V0kOSOVTtbd4N9nsCOlrJhvjZjyzl
f3zlxt/gSEeDDSFsYQKIcf8dmxQPvdCmjGyJ0zksSUbl1Gog5pIAwvqYOcpJxm4Hrw2DnSoQppzH
3g4K28+VDogPW/vxtR8m8wcGLQgQkIRGOqeG1Gl538dK++L5TfChD5ApwdKIpyl04nWNospDpTjI
arRDcgiaIjqMgYERrU75Pv8f90KWuH89YaF+GKrND9CACuJeF8d//NBj0+hYnufVQYBgPwIbtHdQ
FKt94+f+/eCY1VrRtOZZcdlVxLoefaqNtitLNOAXWoFCnjsp37IUCKteU9vWDUXFcKsuHzKrqHbj
6Dh7s7LLE/huQaa9nZCvQHE/THWWzRNrJ3mmoO3RZ8z9H1OeBgurMZ3X0TdR2eEjPqt6j3hLF3V3
LAx1cNiwaa26NeHwesnSA5zxxbG1BzM1G3+hK+fO8YKfbpJ+4qZgvo0TgBh5ijBLq+qBK7G7i5Vh
3OYwb3D/E5By54Oil/8lJofIwXJcEaaAP8y6ukA5wyqwCsjuD331SL3cnCr9glhY9WhxK9/HajMT
S+kLhtG5TwZWZHyVCLax6wauM3Zf+Qweyo4aJCLpLx50fH4nIynd2umQvDK/eiW/kwKXz6VDzuJ+
qtAICdLwi1kjylPM8Ne87kiG6/EX2Wqlr+0/QllMHTT3rHzrB9USPzp+i/98FRkxUHvkzgCiarz6
o3ftYc2lrvWqrx870ekvcwv92D9asq/qC+Mly6e1mEeWCErIkbKvnltzn5wn+/Cau57zf877/e6/
58mzAKtzYTwbA9qY43jAbwFLx0xFoKst9GvMh5hxuB3kuFtTvpKxLnEBy5veru+VvATGxvnyZEgW
Yuz09XXcWH53VHvcq/aQPdqAoLdhECAsMTcxMM0eYw0EWOBMzU7GmjnGJbBw9bQ4y1DkesUhFPU3
2Wr9CFSaqqnbDI+zg+FPKwugAmkPDpiAT+zL55c16a5ty54F9mCmnZRkUk+q7JbtVguATo0otf4x
53YiPwap7dgJuk5AoPds8w6OAS7lZAG4hSMXmHeoAFyx6XkX++O+aQt1U6BPsYxdw154dlPsRyMP
nmLfSU5tVjwFQg2ekFXzn24jZCydRwBueZLj5YH7zn88R2Tn92MSvLRmGH4aqNTa0SDePd82N70j
zF1RafFL4WUXOSBACH0xaGwgs8h2jpOCKtqE4u5nqTUrINPiHSYy1hatlu9ZfIDO91tvA8UjZxVJ
UxN+iH5XsnKqFDjUHOKu+GuE7JSxf46Q5xiFmaNvGFf3lWo9gV+A6Ynt+z6ImuqMkGi9FIPhfBYo
7QVU7b47NdwXMKMoIw7Dr7HFGJjHoUl3IZKqy9FmTS6SBvMDX/mBQjyoBa/8aNwmWA2ZOT7U4CT3
ZKTKne4W4hzPk/p5UgPQ2tTT5tECfMMXg29hjg2Gmlnme2cl3jY2h2BTBbn1HijTF3yv7bMRWsXF
UcSbDAPTVqivG6RKU/UBbWckBUv7okeKdWly074rcvN71VPogUhZgR1DRMdzIgfFzyT6iM9Oqhcf
eiqmvaaBlEmSuPxQK/17nhTGWSm6+uwMeEvKYd44mSujrB1EfIyQydkUd2//fTWP6tHfTzAI0ibX
pmubOjRp9a89Ir6UxZDrWnRo3M6AZqj1Y/QeBclaleRcUihrJxicb1aM8Hslav1VbSCf+VqMZoIb
gPA2RH3wpo5DaqBpAGjr3Ihkx3VGykdP6xfKudFdrekovXRTjcrL1B3IhaqLeG6WNrCQysS70M38
5qVR2+GedfebnOpkTXbOHf8kZ6KzqaCR64LmZ2KrohOY9d8bMguIPgT2qoC2D+qRQzv5xaEL+xCh
oN9tPQ3B2N7aitkcVSvuK8iVQactu5mB2YZDem4sPd2CSlMWMnY76HF1ZzRRQV6DsfLwx1izFfdl
onz46aylWoXATdNGDzZBHHkLMmjqyLJyRH2Z/75H21Y1DiX3W1KL/im1hX+KtBD8zPzqdpgsFwvz
2Sfvd1xO+GusHGai17IyhwQBV6/SnPOoGTCbtPzosHZQFlx9SMtlgwOPd25jzVqvuW+Mv+bYXqug
URlXi6Dl71z4eYGiledu5Mmuc9gcLn3bGO9d1XfPsqPE2HahhplBgfBRNGDbpA3t1OvGXWP1jzGe
55i1zonzDGTnykz7aP1HsO176CmWQuZgzq3PmXNgZNe5t5CMlx7SciKy9eX/uA7mHcmfWUyHdRwL
WMfhckBE5m+xgB50tm80I4a02BE2wAlmm1eRsk8NyofAzcLHdiYt5UoYbNLMZHfpTqsrAceSM/77
3yP+3kGB8tdsW1ddsqsqgOC/dlBRaJqF202w6G01OY6k2/mpcpCvbk00U6lVjEW8kTHuNO3GdQr0
4LPROPeard5XNvbRc+t2cKwW5YlgPNxCyMS7SF2SSgxTw/MWvWIVuwz86yLsXOMcly7JROndXTWD
vnNjSAMFpIGNBPZK/2j56gb2FUL915B/GkjLcVg9DfhMG4///XObP5y/vknXtuHs22QoHJPl6N+f
HGoUA5jXprzLLNa/JvdSc+1Zan+qw8h4YXfiL2SzSXX9xagQmjLQz0VgumP1pZI8RUm5X1WwvdDL
CoJTHjUkjY304GRVgCItIVjL8/U7t61UeVTjwbkEheduR73L1pXZKq+6OsIuHJRgL5uKrcaLWIww
kubeJNeWqL9Vz2VdoK2TWjsrcJTXSqgAX/D1paBA0wm/qf4g8OCokmVUA9azokJ9yCkRjHYNdK8y
u2cusmUYtMpFDvARmlyMedkdZCeUlGwdJc2wkb2TFmughVM4jpmyACyfv4ER9zYViebNFebnWdmy
jbiZy172DndhkVSPfpyhVp3Za4nr43bWkoIiIdJEkXEIAOsjyh4p4hsqIt+jWRrQcNFMHiU5rHqL
ksp6lCBWA0LruvOMjVa2xspqkmDGtLz6lqFTl8MvIch7FlOj4X9gopqsRwqye4rkwYcCFU3v0uit
7kLtUFS6tpTTyRygephWIQsy1FvAQ2w0cBJsDBV/1/Uel2tPcUT0ghyOknq7NuwThL3JBF2lMrQ6
/nDGAnMNiTub2iBcRBbqr5XiFluAkiMJbnFRBUKO6ujrZ6UZvsiwGAcsdMIEjPLMeelS62KEfsii
lVFBO3zp58lodHUbea42GLee6/PcAKK2tepELBW/7Z6CgIPerITgxyQbeGknSGZ2KADOfQpO4Scg
Fy+xarnFcmiVr31vNEfPDjpUCtW1aYXaehojdscz47AsQmS8I+1Rd1qufs9RVp1VZBd089Nn1c3l
/mfau30GdLUuuu3Yq9kidMZ7xVQyb6GEg7jLrf7Vm8zhLA+KiFG0jq1dmlrO8TosDQ3AWshmrVGI
IsdghCbKZFVYvtrsdzeZ52YrBGGtjx75vNyN4kuiZsq9Cw5zIZCI+BBqxH5JwB5qjKR5csL6HGiW
/RF6KLIhYtzu0yHs3sfiRZ4mjHJ3qxjWsJFN3+DTR7D5paGweYhtkaFLBoo64Ea5IHngamSCS3fT
u9m3a9NvimCZIt9r4T/iN9peawPQ4Ukw8ojWtGejRWIz9LxpOY45bgp1wEYidz9kSwxu8xTgCh4x
Uka47I6ZpegPcrIpEqxasnK6uw5PEb+vpm4pmkxfIydXP0rXeA1AZFUpbEHmkGr5wzFT82cSXljQ
44ftr+UEF13KtrHFqz+a3YKsAe/iZ+HDrOS9qBK4g7IDXSvjYYR68qDWxp8d+jxDUdJ/m3HrqOZT
xTPdsI6Kte5WQbvPkZsLYtvBcyzK7/Nc/bdX0e/ewUJJNVBzKz6NQICWLOHJ8Xv1Kyg4XP5KHWp+
XCHyI2aQM2lNvuBYY6dUBN9t5QfEIu9HQF2g6+Jfc4wcMpiRhD6LuErgXVEzx3TUhVeL2xyEpL51
Y+3d9R7p4cZxmg0ML3uvOJUFHtlqF3Vfpt8aJ4C8Zw1vtxGi8K2LGuIt/88RlTl1a7BaP6uh9Gcs
+pR+M4XdbNqapIitjU9Uj7WHGAAmCrqVgq+JqX7Ufs2dpy3608iu6MnA4F1BvfIj87JxbQ2Gsgt6
mu5KzYrhQ1cMxHQ0oCVyMpuvi4t07lMPkKzXG1TmamSxYwq4T77GV17apvHdSk7yY0pqiqasFcyX
1A26tdcP7OEC/EbqNF+Nw7ir+PWwvyML2s2HGv32RiAgL0NuW+YrICH1VmY6KYiOh9GGl2n22jfb
taO1oJK9uHJhcmM3WBASJE9G1Uh32OQmd1fajAfnE7rbznQRoAE0hkoB2N5jMqbx8dpu/WFGjrRm
TJEsAV1r9Mmmaaaav6ePpldw//VBluwU71HzvP5Zn/EBmfGkt+OvBh7OXl95R69TdWQw694oP/H6
SSYMU/LiNUvBkpqtEZxAeRtvVY6ciS9eu8wc7q3OhJQ4h7G6ThFkQIyxN1AHBgsSLBuDW5xVjON9
mqHhDeQ6WsmmmGPylTw0Yjz3sevu1SREmF/GAif17io/vLvGKiDXexO+yk7z0JclyRp8hoH+3FAr
eG6VPqVC4LYbtYkAAFuI1cwDakyiVjbEiGMOcvPcwS8ZhoinsVK2Tz0ikWsw02yUW2/YabodzkpD
/REgpLqx8ia/lLWiLMfCs15LlPF4zlOZnGaweFRnAbIWyLKKNPrpJ8qrUob1h8Czcpkm+XAqx8Hb
DPOiIYyLnvWgouzCefmg1nAweiU2V7IX7aLs6Bshuutzb6yU7qPfkdiap3bzIbCNc+dT4UCvoF/C
4Ah2LbetU5yYh6Sr4sdRKNGjUCBZlDXMNtm8djg6xmfzBBmTB31Cu4Ea0L1sDUmNGLyGSBp1S4xU
6kYjme+Xz4km4MRDdvCKSd/ZWV6uJalBaM2P3HzTsO56cjK8sVLY6kcSUd4dG4cYjTrNvFD7r5Yi
z+svUdYeXaMXP2HRrdoqDb71AMYWivDFHf4V30w0957sz5wl7pN87fp9sgR+lu7tuasLB/ynmhyN
p7lZ9Gq7VFGHg+UM0qa38c8pCvaht0WwXOuKqu13oZM4s2rfioUMlKWszH69Con1wB+CBWCN1Shf
3cb9szcUlcBlp6u3dlmLXZMoD8mMgr8d4jFjyTrD49V4MvaVbe78FAfEsMIDoRsq8Muxkf6j3Xm1
va4N3tu1cQR0Tw60h5Pbs+uGOuSfrHjK61UIG3pfWfYp9t1vmhdVb4M5PRuNmj/lfN6HmIXb6kpe
51ei9tzuJ/xODmj/BSsEk6N9b+IYa4ej7/IzyIMvooW88TKU+tfJ9prmyR6nlC1pi8TlnIE1fHxK
pgK3o0CqGLSG2ezCEXkKmaC9pmpvMc0C7SXnyDHyFE5YjHtkKMWmjCxgYTPCCSHjCUENQG2GYwY7
KyETVnmpOKTNKp3vY8V8R2vnG9hfTdlxixUDkIpM6/b1iMeLPfbKiwswSfLxzdpL111ozKKR7h9x
bxR/xp0g28mP7DbeNaHl1tya0Tt6kKJevgeJ0yn7vQxJia/f8YEC7F6GdIj5G3XOKSEPipVR1fjn
KtPji2bqX7toLD/SykzWyM9icSmzTvUGqcLpnTVxeuco6rQa5lFskqPFAAK1qp5KljBaQbpbi89t
En0lE4aoWMXmQp1RFcnQGAstDbqDxG7JXtnkSzFebk3ZKweP81xjvt/LZu9VzdLj+1jKhWlU1wij
xQHVsHmdOlFvOciFqWzmKigoa38V20DELFnkWeoeEp9kXJVDxg1LSImorJmHaT7IpjwUWVksmtGd
1glwA8QJ54HyIAfKKYnPIzdKc8HK0CjUij2XCi/VDHv3pGCRbbsd5iQpS0aJTYBtcBJhFEHJ8I1H
y6IYPmMUurCO7lIvCrEH5hEEk7dcFVF5HoogHS7XpVKsOjiATVN2KkiTr8HR689a6jQLVencb22Q
LC2eZj8Nw3pQCzF8NBjxLIfajC6U3YctEMr2bhzyr5M++w5RklsaY5V+c8ejpY7hZxmOPWbMlnm0
h7C4vw2oi2MY9dHnhED5nwP0+HGYLO4qLkLFWZRnz0HcPchfpWpkCPf/e1zroMryu8kPoCRTOV7+
6jX8MvCK5EmTe85U68CbnfDYK/2B7HNwkgUfWQmaQwamw6c067hqfzenGVoSm7V7f1VFaRFDPQ1e
yhaGWurnmLEImnFGkGSahaO2+VOLRxuOUFa7dws/22GNYcHkMhFWZQGkCfOucLI/n+x60m+yWtUP
t4e9fPbHbICQSsxfZdzwjX899qF16Ese5clanimzk5IbsBgX8v7jTB3Lu3rM17fK0V8xeSOyfo+T
TTn47xhLTDjOcG9wmMr3U6l8ZSFaP1z5kVjIYhxkOP8x1s9UyxvBMipzdesZT13GL6dz3OizYaFq
17r13RwH6NrD5D75VhNvRTyD+i1dPHhgc5amU+zNzjTOeNwAgx3L5gwfh6eoFUP3RXftDgiPwpZ0
xCEgASWXg1N8hpBuo4I5Nl8aVHGrcF5Ca+avNUlW+4dWdNFnO/KfBUFvvwxT8jp4AqGIIWm3Eq4V
NEawriuv2cqVoWzKXrk2vDUlmKuO3F+D/7/m3s4s3+g2N/jnnyHfl4/Qub8uPGuShoAYa5jjM20a
aEWDGLQ+ZCdwy38hKa6Qi2HW9Q+HalhJVIYL9uUwimaHv7f5PGmkzMq2uEzmaD7D3o7AIeL91c6d
0QT9vGsmFbtjmuhKcpMeigE3Tga7eETssVNDi2Zuan3qnpKGO/jcaqLMeUy8AbtPZsq3imG793BF
khFWL3Vh+9mdt/O48o1n+cpJrK9FJxLk2Qt2/aZaKeu4VNylJ7MAOIeMJ1wVNnWnmnfglkxc1Wpw
6DPNNEVxFgJJlp8Uqw5fe/6qDvTzOyk5a59goXf99HjYX/AFssCj+twMDdu27gIc/TwsEKOnLG/8
Ze9ggJoXDo4vcmTinoQFxa/wh22p9fHZ8CosIxEQe6VKl8+sy/IbyoObHhAKoMY2XNml33zPcXTk
2tHjt6hU/JXpZu55sLtgOxctDr1mhAd5TqdT8mWtuPYxQ7h6mVlknQan1fdaSSaHSvv0FGsgwK35
gtGMnv1g3l9SF4Mns0EuFtroPR5CoAf1okAPhdxXUg7U8+aDJhbU4sz4hFF4+eLG1r7Cf/EiGVG9
imAOaN+LZD31mrj2IeZYbsIGfCGqSf46scz0MPlCv1iWgffxvG+oXOc7WFrv0aj94s62e6rJTlN8
VbRNPZf/1BqwKAzvi5E32vWSgt3IOnRuyh++bI6jSnN+/N6a8pJCjcdZqUFTbvLIXUhFqG5egpWh
dfEMJJxkS8Z5NoEGHYOjbP0OaXERQEBhjhw6j5ITSRkWD5UWvrQKYHPLqkAS6nWO2V4//KMdcpdY
ICZufleibVaP5N+y8deL35E/Xyi56uLQFEFJExOL3QH1fx0kmKL69/JvkH+NDJEHvvflGtLTGDE3
b/8jujIkvBzfpe6HIsZUolVHJtNeeV1orRsfkVSk2UNnqyfTipSM2V8nixk9UGOtiEVgf31HedI5
VMGPuo76HZITbx9QEJZrGQrmr6lU1F3vlWhhl67xxiPCXc3ZwZ1sIpjwQhbPOntxE0ImSTYyjPRx
eFglTtQ+NJY2/7XxI4rT7L+4t+4AAzkLGZOHBJGxZYu40OYWc8rhHAaZfZSzsiDKH7SBNAiXQb5E
blNZDhQStun8s3ZHEwCd4s9pMhe+7pzzafPkAtuHH/xU1Lt05lJIQkVrD79iN8qFEVUkp66iRTVL
HUMRG2UiQUuJo/poorNMQ1VDirvlHE6HpPqAeyTDcjTJPEemAFSoNaGmfa9nzk1b1CwJqvqg+Er6
FTEAl1TZOCD3UfPdsQs/Fa4b3Ll5mO5EaE0Ppa12K4FS2Ws9Q6g6xbTudTX+CTZY3I8IxJAQ8+yt
bHbYskAcUxR1r/fOkxip7skOeZg8kaySWH12sOO5uDjCoaaKzrtAuxBmROneXXeQWu9uOxPLEdlE
AslfXTMh7Gc2EjiLC68LcQkopWzKg5VMv2ISbisxukFW/YrJJjlv9FbjNthVqsB9r6DoX7pm9CgP
nhqtEKpRH64tBQGHOhAX2bLxCn7EWELbDD0KUreYkcFlLrkMEqqimzDCM1QeoFL9etVBAMNG9xQK
kDsQNhmhA+DeOq4/8zdpyrGJG9LdFRQCsvlUpojwPujxFR+ktEaWJcMxGrWVVOAYa6N3V2ldfI1E
6e+lnkadF0hwpEGmru0QZJ4MxvFobTqz1HauHUY7UbBo0Sa1enK6vHoaQnhpBfzuhO3SkxGyBfNI
1q1lJy43sGxVZS075SQAyCH2Yka4lyMQEDLQ5ZtXL79PmTreqz4E3tGa30CZ35Sv55iXGfwUPVQX
NsS1VRk0FS6RpMgPdu23zdFQguTgZKZwqaYSlQcZlJMMhOtBMXhZHO9Akqj7BO3SFER+Em6qMG3W
oRgbrDSoPcam96NIzTdTqCBJTdyJlSLy0cFUUcXobDJcjtI9OmkA0LAhn2H1xbKtC++HGO03vcny
t7IEqi4nZWJnkRwdDVOs6l5LztFALUIe1JbrLldRjyIi+wS7ynWawMbGau7XKNmrDQXM7Uq7v50i
SHwXC/PeWsqxnm8CktZSDN8BMz/lHeJMM6FrSIY/Wr/7JBwU97LvLINY1bdcPnXc6c/waiYkL8fo
NBggwSclR7ZDKP3FzMN2ic1Y9iXV9GOu+tpPFZQCJAHzUw0w1YADA1AuTJLNVEY50shde/Db3thE
LUDKoXJAswu9/1qbxc6zrekFdfQ3u3PaZV6x9iL3bD6JPIruUJBDBmZuykMTXxxX0R9l4zYeP3fx
pM/jQ43shOydDPep1tX0BJp6PdWx9yBmlRczBzChJUGwktUwKeRSUr/py857kCEvAWRWR2lALWPW
XfwPveXcq8rS2nz2esJS1crrrwlp2w2OkdFrWo3vbjrp39F9vyvIZn/kAFsAHGClZ1D23FV2hw5O
Vr3EqWecfRwJniv8TIs5jBR/dFC8rl9aVWi8OYHlrcj1YdvpwLuh1lSyVAGC/AaxgKyCVvXcaTNn
14928WEm73nR22+Vkml3XEygOOdw2Wf4ZDRO/cDdUlzAQL9ZZvGeB9ObK+LpPbcgJKB9/dhiAn+G
IvS9DAz+ByzaNooP46fLA6xhU6PZTN19qgfWo7ydUuyF7ysqfSebqe0HiOdOYtEbgfmU55b5xPis
31DTLk949lTmXY050iqu62ihJ2Bw5T+pFrAVFIBgW/kRFCREF2Wbqfem2auv4XQvw1QxPbjwTEKf
fmPzAO3HjTsd2VGfS72DwYJISnYWohwXNtugXYJGg7NgLVMc5jEzJ2KJuLd5FfMMlchCQV7ttzdI
Oh+Gc2iDX4B2Xx+K/bUwU+FcrI3gLFB3CD+nSMFc3Vfyx8KlVJcKylgyw+wvFC/zPzGcr9ZoYep3
pDKrRznR16k32lkW7usKN5VHMvrNozYXoQDSGDuoYqBsZRVKlBgHNqyrdpY5mRczwO56hkqKgmSa
152u+bi5mYuxP8nd7GS1YlVM07iy9TS/B2WVI5nCgc1yvAyN0FjfYiUQ6T96TTsn8TMPvnXIwXKu
PffKDnmgwPBr3K33dmbVCvZGRxIlzPt3R2+5gryon/CiAUYVVVH4VHtlj+21WIpKaxdKKqorID2d
hFgg/EN1Ysan25WDdszcK+9dsnnrlYP/H+YiBQW+7FZFxX953SYg1hy54wpg0S57YNIbWV6V41rH
UfZ9M3yTLRT840Mh6kuUzYr+BfYw8EadYZnjGeJsHRy/4xjLiQrx3vsMm+V10iq4E9Sp/S+2iyS+
DC0lPien8q8Mpjfsh9zGN5sJZGmGKH6VSKY6nZptaoJZlE23zfn1Fo1z0NA6uyKeaj2NlgAKxp2u
VWhANsVHoWfolKO1v7AcrXiURWXkTjGp9zDOlrk7tFmtjduz1JW9XDb7sKaUImWnbENvsb/MGkyL
0Z2SMQ/c5lEenPlVaIloV9vGZRxLj9SNi7ZfYT20XuqyYYPSc4uXHV4jGxn01CHfYOYaT6+Dnj+0
WekhC4hYruFzfyw87aizFXhyqlE8YCECA1CI8R0ZMrRsQi88SbaIXuB2ac9gKckIuTFIirq8m6/P
o2mX2U44Xbj4K0Esc8gyljvOO9WtaHvLLd/GDo0JpJCc5Apsd/fQB/avhLfHcvyh4tu4Xm82SyRz
Y0WtTU4AoVmzwBehKtSXMS7aS1OpxaXum1cZLkhor+BC7KJ2RLpFbYz0qXb87uzmycaSmndRgI5i
PtrWXGvlecddcVtZYbPSWnaJCJbZpr1/TyGrv1R5xBqH+3GYusNeiVIDXUmaTcqtcBi88aRR9kBl
DW2ZOMfcrlDzZaFhnocFReo/uLqt3Bfe+OIA59nfQojy+A+ebXcrLtR+JYfJXtlh9BMLb61/EUB2
QJrMg+WQHoa9fBs5FuSGT6aUA5sGc9FaibmRseu0em7nc88fwd9/pDxpxk+vBaBmxYVzKCzFPkxJ
Yx8u8uUtKJv/KfbXEGFaOhclShO3Duf3qW+xv87HCn3Ysas/ht1syOggSnJNJ10zTokq0oNdumuZ
U7rGrv1yPO6l4tp1DUp2j5xDvX79ixg0Z65uGavb+5DqHjeISar41A4aq5je30I4sB65RcLKKar2
G2g1MkusKy3osGo54d/hoaOF271xCmvs3ztUhBdVWfhvUMN2ijaZwP6K5BnH4ZWEPE1p4p0Et6CF
bFaj4e6ilFy0bA5lE6+xoWczM+Ojsi4dSfRE1jGuAvvO76xp7aPbcZAHR0Xc0rcxXJMdveVDaZXB
68vroCQh7S9f2sNYHtz58Mc5nFbb6EPur3j4Cj6Wf22c7KaNVxCFpo3cJsmOVq8fa3zmjjIUxL4A
+mstb5OangWQPNEkgksIFOUon4p+RBIDBY90qYhZifvWbmW9SraLJKcghvD6PZuXlUwQBxVm9zJ+
yxfLsSghpUt56r/OL2tiThWRA6dcvyUzq7F7KKtNoEAcWlDg1faT4v4cqnI8X2O1jawLpqsotc76
NvNhNKf7IEnnR2WhjItEHk1ziJdx6jbrvjWN0zXIzc04ybaeNsuAFPRBtq4TrwP1Jth1mvNVtvwQ
UIiRdv6yyUiPYAyOi27lO+Y6tewwWIedNVjmCivsv4EFEkyQ8QS/69UKKYPfWAOJPch0Jd/lpvYT
mPO4xSLD21bctF81173zWzv4xKtstmsq+3vVG/x7HOCHpRuX4Sd18Z3hKNlbnuYRORv3bOG0yhoI
0QIkxd2zgaOsavfuswyN3a7J3fhZRuw4vQcgMD7ILsDg7QJLDvUgO02VXXUa46gje2vTqjaI7k5r
2avhgLkv0eRZyt6SG9RRE5BWric29kAmCs++TMOgrAcrrY+wXFA59MW56IrhAIEYrv2skDo4s0Kq
bHclp6vmwiWPw22s4KBnpwX4Y9l2VHa1Zm4UBtJ05O4MWOeLitQ+xuWt+Zqhk7lQ+JEDZKEZde0u
w8/tUeGLeeHLYgVLuAqj8cEe8neSheZr7NbuXRuBRpOdQZAm26JszLVshi0m336oxnsnQNYkjiK2
i2q8iVEyX0tMSqNj9oK2I/gW8Cr+TOnzgvG1atpZDrpsDyKs8S76lw+UfCUP7BKXACmrgz37Q8mQ
FUjJlHlwmQbxegJ5zTr7X3PTziz2hjocOpDgVG/Cdvz1snPikUrg0OyAke1lq4GpnO+vY1ilHq5p
bGNqh41v+fXFc2L8NouODXztk8y8tUFHGPeeayyVuXIuy+fykBpJdGeEw/ZWVpfxFnfbZdH5mKeR
cHhowDSLnr3XMsRB684X6O7Gre5d5MHRPWOd14VYhb9jQUIKvpuNwuUQ2dGUwV3UTVTp52FRlFu7
Nm1+oJ+w9luhPsqD4rOzbgLyI0HiTOlyVLztQNnuXvZ6penubS3uFrcZTQK4TKltdPXKWHvsR0i4
fd6uI1+PDmGkvcg12Y1y/QfbWga5Lx3tNKp3f40zW9NZg/coFyqGuj2OD0O5qhSsFG8KfwDw6Gl1
+/0KtM4x3tqXwnUe7FlduQoD9vmT6Jfm3JQx2es4wU8ogvn+FidxB/8Hc1E5gIct5Q11uEdVQ2Of
mhX3mVInd32lNmzBm/jRipEAHIp2+lRHnI/zwfvhpuOLq2XmQ9+NxlJu3OTCUAdatopEZ65uS0TZ
sQ8oz57H0j1qAE5IULnmTjS9uMcBxF2NTta9JBScFwMaIt80NDsA7lY+GAdjS5W9/mwVfVqwPhqe
lTasQEVCLBSRWWOcE0zo+bDsilDRkekAs+DTRJvhmkpwlBH5WSREcEUMBioEoMz7ve4V6v8xdl7L
cSPLun4iRMCb27ZsRydKpHSDkEZr4L3H058P2Rw2R3vtHecGgarKAkmpG1WV+Zv86KpGt3Y1tl4d
uoD5ETsF1tqBwrg6vkkjZIU6D03krKqMVA5KSnoLyBwntLzsWw4Xud+tM7xl19KJR6tOVmIZv97W
Q+Gc5CKd8Czu/CpS7qTr+jS5/RQ9BiTE9Gi+2Ige1atPD7MyrLK6McRWfsnCIibSrwNWsq2kYqVP
7qIMCyt9HNet5G6vKds6/UuPdXQLrW7YOmMzfXe7ALW2MP+L9SFYl6mbLkptyem/RIxOGqz1ZEwf
F9Llyddne61XbX4/IrjwWNepwqJmBKCnaMpFHbuGE5PxrEexee2S/rn3V1hbkG/+6CfpPq5gSHR3
ElEVyb2eLNYdi/DpmFwsdUju/zBscVNsGSul1nY2n0Vvg5iZsad0U67mPMfous3GH9dDT4xgJayY
kh2WyZ0UQJTgv7TtfvLxM18ANB1HuE3S+l8nloPr0uLDRMg211Um81DZG7vfoZoWpx7Bg5Wmsr8E
anTgq2sc2R/VxkbO6bzTDurSpylzoK1uWQGdYN5cxvF22J8lZJkhT4mMrDKueYSPJ9+O/f9+0vVH
GAosUp0fjV/AQVZ9HWQOqi9hem8MuPAgG9dcV304Tke16q1vIVrfe7Xv9D122dFr7ySHbnJPaqNX
T4Zv6/dRkr1dk5P9oN/HRvyplbMOTlT17gwv6OH4VuhixmbYbFWMp1a1bsMPSEqjOk/5wxX3MDrW
2o9mtpXiyZHyvri2sULADKH7GL9iItCKeY8XxASEp+LR1+9dw5xRspWrnI/luGyGubdHVvJFurqu
nreUR3L+SZABiwCdolkBR1d+kVufNAVyIX1oGLd31991CbZa21hJn/wCt7lO0yEyL641M24LxxY3
k32SRsNOzogg439kswsAnj/sOSi9p2xKwShfkRmFzjG7BnogfISKtOcdRMCF0wdoTJs1/R5U8dOw
tKRrUn4Hrq88S4OXPNikuSiv9Ic0TMxNWGfJXmlySJhaf3bnmPQ9Gk6fFggEf6xLjP+erAO3hSPw
1HxnD7zF/hhom+cYea+Bdee5MFP7aXTNx9DpozdaOLX4E6mU1ove7MJiAc4b97yosr1m2KZE0Vul
NNo5anXqZMucPmqhMUSBeiejlPRZOXmyX75c62itM5jJxWnesDdT9rgAai+W0X8Hypb9xdfkxwBQ
5GWG4nqHqcaM+nP3M192YJqfFhipcPqWDVlHFSZxNPMZEJjz0k0k+pddm+XD2k4i97vMiXjPHAdn
bq67Nr0Kw73Reu5110ZmDSmqUi8PvH4Dtn8dXCuU6PhQgzDoBvYFY0AKs10gBlmUJ/doSX7rl5af
IkSkL+bhjpIve6NqH5lF+CSDKTJlq6KoUe9eYhPS4esBy687eZDhKMNiZQETLS+wgktBhcjrUGe7
vQpGBx+Gj5cr5DV1p7hUk25vUaMKMZ3ifx9Elvl463cKlxprY12kS97STW84G9b44hLO1c8szo09
uANsRl2Ufjjzovs86uarRPiyvxQ/0pGD4oZdlYP3cPrT53Cw92VAAuWCs3B4F8TOK7JlKFldnyAx
QVj8DJ20ISWcAWcOMsj+ujnlh8oHrA7edTm0+Wb+NECTxDptOSeOZvpUg9xhO09J3fUoSnuVe0Jx
Ew/UZvEru94CGCi3yjgyowuKi1w6sTO7xUw6toBOxNrl9umpxuD8Ac1yb+9lWXZXNGn94jnTTwRA
s79CY36rpxanPVD3C3DgU4DI1CCY+eanaf48eFmyzRdCImrwwUXuJmE1JguFEUZhPGX9GXJVgBLu
b+oHZKLz8U3LlWrr+uBFTY3PT+GUyUbRUv2nBzOgLLX4Ny6hIDy9UnsiOZAc7EJFFjRXSjIJyt+6
1/mPGIxT43GCbwGqWl+AHKdnq0WAVI11FPE4tS76/g3yTby/Bms8Ugi8l75sChH+/7g43XCOugpr
rI8uCWs9pdl4BQKTMmAg0wOZYm+bXbVuvDz5K41+9qge/9aq5Vs2+vEXRaNGESDxfNAofzyigFyR
zQRnXdn9BceH8guM+4O3vDRyxMYPOgoCG2mSdq/X7uBjfbuMVv3POO6nbzkaBxefWzhodEMyQH0b
4fa9RDm+/2obvfYYJjYbCGd+9RfxVcVXOpRyuKPi0F/vEH54HVTX2Em/JUqttxBP5FmVYupPWTgk
py7ChyfIyrtKxBMV1bBWMMT/1c5JK2C2DvS4G0xo/r2HufcCKgmNcD5ZOFLDVAAeemsKAFSCZbTK
AoN9TvRV+O0xIr0x2zWOtJDKkwFxQL8g9y6Dcgn/iZCWqUQDvgnqe0SYtt1dMsbAj4L5l5tUw8mx
reZZCXvzXo2sfbfIf0oXUIB6V5V2u7n1LZPKzt70zau+SN/2ZvedFE76CLHffsmaHNtUNG9TJVdP
HuLsa6U1jVcT5txWD0cYkqHm7ONibHZiSBj4bbjT1BYwldjJBNA10L1eepfMBAjkf0wM5S6GZ2Aj
S72vY5xFxlZTviH/M+9xlxu20iyWV3KVWe1BmnYF3sHBc/D+GuxOq5Bs+Aush+h56pSj5vfBa43M
0ZnXFwLt/nynVf1fvpEo6EvDf+wmT90ohefvhfDYKxGqWtJc6JDSHGfNWM26iivJqazS59uGS+4Q
10SBe7DmnWzgTPlDbyMYj6vUxinmpHWIlX2RayfMG+Y5GH7avj9ueau0xyJGgcRLo79ls2YayPGp
UeDiuQ5MC2OKeJv3bNRr1K9dsg5qrH7rrEy7VzAco2bmGa82Jfn94ObU7QQ0UybIc0+Df5Ymk+y+
dHeR30AVWGSf8Jo07mPUj6R1O6SJ815hsWW69i2FtVgbYY1QQfSR9jvYgcVaLuCOIdmYCAlfyQG2
hxe2bgfhoat+lobX7kuk+i+KWvszCvXcki9v132NsXuXGMpF+vTCQMG8pO53h8bA63tzib7FKE6y
tbNuOGHfFOxcJ+ihq3WI83slmU65VUlhAcPm0i8j/61v6Kg4pOb0/EdsKU+RTj87l1XtAs3HuxLR
Y8oik0p2PYuTs63johPrR+zyYEBalb7Nesc6x3qSP5b5sKryYbqXVipdSqFvbasMNtLXetOSRepZ
CjvytkUTVKdRErW3tnQmwczfJLfXoKg21rxdWmDwzAk0KD8rkIXvz5DOKtlVOCo/lJ2jrMoCD9db
BVXXk+pMSeYop2/pJ5E2IAzqeCtZ7DGgyvEtOt8Wb+m+NbugyzcBWlXr28B1vQ8RXvoH3OyZebTt
KnX8E1AefeDL5e4KOr+izAV/ntQlH4hlIlhfM6du1ofxNuWA7RQrnBQmpPqSaPt5wyq71j4BB1mn
brSV5u3ioEGiOLitqigOOKssya2jWsbPc5jUF8TxOeuiXc4Jd3z0tPa3Njnu4aZp3ipoUKcOntUS
BkZ/ekwa00Gi+33mPNj9wQTm5e21wk2+BzY+xSATi20SsI1x/PA1z1xtD4TA3vsDpEXFT4+CXMzY
gK0BPSAKb4/J/TRi8iCCJGqSHNj4zlsljJO9G/ftqTNmdd0uJuBhw0YXUt5wGhS9f0M42FKKF/Sh
96UeDY/eCP91odYmCpnVfAA3LHzc2dMehyIvnhePCJbqdOZ9qPvuN8VrfyFI1u5RPaj3Ilt7Nu1u
+GEvnXrV1HsRuf0undmIDHzlw6/VBqu9wIhWYMqBdUAaqWHzC8AnHNv6q92quyvoAWHS/aBGxrVZ
5cXJ6er4C/ybaw0h49SD5pZ5lIpBbFf+k3N/Ky+Mjdkf2WLE4KZZhdcwD/AWK9x6K/GNYY74o4qt
QkQFCGFl+ziT8L0VSOXudh6UQqo0qyXFE9bOQTBitx+p85HDjt5XQTVT+ZCBBR/mL0Ax6SLNrz1Y
Qbi5TRKImTyoR+V3owvQNXE5E1Xh0CTfsHkMnmGAXNfucJ52MXjBB1m268ro9k6A4fh1TV8W+/h/
iZCdQDUW6ZlNw/kKN87xiiy96bGb9PR5SrIn6bapIO1bDFN2Q4HmhcP/1UYEPKYkzx+huhgd2up9
DKhEeuZF2ERp0F2WvozFO3c19ZIE47dgIWu6fhRt8yrTDyrQzbeuv8wdVM9aCbu70qyDnTQLqz9X
SR696BPGGl5mwWJeZneggWHEqPV9xy7qeXlqGX7P6zbDnpNX9K5U6vKuDRz2l7D99uId1Dm9eigH
5KmkaY5F+aS36MWXDtxtYEbPLoLS97h35C+t1Z4GIZNkvm0gL46etu2546GIOSRaOktvqk/ptlqa
6HNMJ72L65WMapUaP5cczmRQLnWMrA4n9wdp8UEAT4twlj4b2Le26XRKHd+4d6uSlFtYwb4q4r+l
y9Jn0Ai2DFjZd5y4wsOExjxaw8pLEERF9RUed7X292VXYgivGdV+6MxubyRG98PfB6yiP6hlVftZ
Re5OekloBf1/ZqWhwO94za5oI+cJNi829X4dPMZpUd5ZUQGsUOWfHxfm4YyyE1v4MQl2TaPCF1wG
ersZznIH4ADOgbSvt5VdH1NHjw+2PgTdSh5xm4OqhZEtarlDGDtPamf8FkSNk/j5ynUDRMncOj/x
ng22gsGx3J3hDsVPwNPaNraM4tgAID32VkKWt8EEUhgXXcwpJKrqX2OrjxCVUv9hMkcTw18/38Oa
Mb5IbNnd+x1+Rr5qoaybZO5Zy2zsorJhjYz0eLbQrTgby8We1cLfNa7froD2Ac1prbC5T/E/32kh
25ve6sceDQuIaaqHf4oyp/qZPbuN5IICEsBpTmzwMY2QAaOcGvy5ufi1cYzIT+4jn+zX2vXr+FQo
s+beya3lhzhIW3VS3zU9Cq14ep3IUSNuI7eWl3YsXnPdHiiFfsreG5rT4Xepr65p/GRhK4ZaSUZf
bj+G/7TqkXYKZxH/biTIPDO8Aw7xlhlWhaj2PxdOuc24kvbkUbZNeyo2Vv85BKPB+jqjaqds7cbs
LT9Nuz0LDla2y6gjdE6KflsMIBhdOIDgRoU5lpkUBwHZdJJZTr0sv5NA6fQX+PAVorNEq6qbH4wl
Uy2jchmGLr+rkY9ZyYAeWocaoPdxUtX+flgubmDEZNRLb5si4HF/G5A7PyyOScNpVQbDUMFeZwlr
VcU+WQoaDEtL+iVemlgQq5QeEaGSpgy4VcjXMoTmV4N4e4Dj/w2tY5T2mjp8kIv05xbk6BIte7By
/x5Q1eLOSkos95YBCZY7Axvxeyu/z/EPMa+D0u9M+R18T4xyUuPujzyuHCHSTn1LqUjcSUsutzNH
F2Afa6fufizJILyYXpStr5kUvMqe3MZJNsFsRfdKUgbnxPXLLSmx+Y2v+dFt/Oi31nFkAixavFBE
xWQnbuJDV0/6U+eN+kpCEAElC6PNP+VpJGLrdTv7xb4IHA2LdUP5qs2LNXTTxb+r0FpDjaZC0wKj
wnvN+GlmgOAr21C+oDkxgbKqJxIiqnFQRo+lsTSyh1Qt5gW+eAhC9ntxrrknoYS0k0AFo8/Nzq2B
oSxnNQmGxve5OdfauKpSqz8ijaWtAwueGBYma2GrADzkfGN14YvtB9E+ABVz5PUQHfWA6uI0ZpSD
uu5k2ZilGctF7lytz07pzCE/T4b7quvf+2Ww7ox0V6vULqR5G5X5gYZuQEMtencbvT3l4wfWHDc7
9uVfbBu588Zpu0OySLzUNSoWyfCasYyf/K6x19Jt8a5gD+HVFxjB1gtwk721SMB4I+roAMFBdS2z
3TR6UVo1fG4qtC5MBy8vZwmzCsQS3Cl8kHyIJDdumZH/jz4JyfVZOTiljaIxqZRrnmTonsI51qik
QSOxGj7QxXikorPYw8bsGdkDpLs/ksl64a6TtNMut/48RWRvqU7KDj6wlB3Fu+o4J3FXbdykdu6K
0L30SQrIHD4qvKh6YVDlHXqKVlqOu2ukbtlo2I1IYKCWOT1WdvuE9m97EmqXXPI8T7Y6PnKbG+eL
GnJ2Nn20Y5ZJV6JXwVRzmSp9t6la46qbOOEdwPnsfZqM3uKWn9qq5V2J5MxJOHWlHyJNGyflRZr1
R1OIR4mXvI9K89PowhkWZffbXAlWM7u4CEvpFpxoZbed1Ym/bvGpc9kSK3249RYzOmvzqRHu8RDA
pNKNKdGReOD4npja6XaZm1D/3OS3ACHwEZMVpIywIv1rlgF17qNN3lQOdDqVGsVTqI/+0YTBvEEH
ZPoRB8NF7RCabuK63stR9Y+Tqxx+wwXJJKNysZss3bath+rax0AvR+VbWwJlclsbSMSAtkXcEtGB
evH8wELFv+MQgSw7LekXAxBp3iJ6o32aRjAPq9uAxCmz7t/11vj0yTxEQqoJ87AwdQ5kg14ErW4b
wNhZ7vhiNElLIo4mGVus0JzqRVpyQZqR0siMaaPMaos2vCzPuEXIM9AFeX+GRCzPuP2U2zNuP2V5
BuQU5zSV5n/UXAtevNT9agOCuOBQEr5EFQT7qZ+rnQxGYGVPmo6chYxKnwJSs6C28SxdHqfc9ZxG
8wEP+PClRv2OjBmwXBmtwqJ5rBYDnmVQpsMN2TcW9MCFpY3zsG/l4d/IRFB3wk7zmxprJkXqVr0v
lKnk2OVNgIzK+YEvI5VYL9Ne43n+7pEyPJpIgVS/mgCSYUq123Be3cIkvbXYlVcGVfx5SnD8RPO0
nWPUxBZH9IZ+R/HpTxuMxZEF4SONZoBm+PlOMGFpDO/T0DRc3KSkSx7sX20Zd+3BWwu2zMyD59B0
4g1oFixC/Cobj1MZPJl+wRenj3pecaX/yN+gfh2clJNybRvrtKmjX7Zn8d7v7VcFW699OnTFXRZb
4TdOshcJaAH3rzkJY4UxatPF1IOD08JQcflvunQhZhmIYznb1PXqb248vw5T6/zuDPsQm0Xz3VG6
aeMvoZqdzacJO+pbqGiF/juUJTM6duQ+Cj6UZ7doy63ql9rbAAki0dr4t+sYAazjLn9BfG7Yu/4c
HWAZmU8gdFBCWkLKxF2loTP+zGcrZfszhPdsBENyRW+Nmedr6jiA9ay++KE0oXdCrHt8zlS3vISV
8mCx8j9Ll4Idw6Z07Gj3z4R8CwRPfZBRkItIyxTAz4tezTnBjZayovpq3Mmwadg554+f16mKp4Ug
q1xlLYNBi6ZKQ416h8p+dNfNegaqQIsfmrrnnZCkvXpuGxS0lz7MH3rzOqxiTUzyIMdSr4kU3oV8
hEOjN/c9oqLvMVGmquz2Kj5St4nyY5QeaQ7FK+5ChOnOrqpCFybDdLCnBNnyQeNcvmSXktYsN1WO
F73iL6jDXGW/6gIv96sgf/BLzGxir2gfUXwK+bp43UGaE2ymR0Ry9D2qroCvpbnEyUCC76IClwZX
qSVs6Q/UCF3aDOZJ7LoQElU+QOfcsY4y4RrXN6Abm9wFXN93XrqrJtc/aursHztUoWDBL2100y9D
WjfsTj76IqN6D5Roifs0XFE5VLYydLsUvqFaa69J8uULlMLJidjZl4mj4sKoW+7RDvQ+OYcwyXw+
5Hte9tigksIgEcFCv570GGq5YjgXuYs020eFaf5y609NXGGpKLfOpcUxb5Wl2bi3k9yYN/HSqWnT
dYq0Pg0MihuuLM8f9jIiTxw6TkJ2QR2b5BluUbDPirHDixTj+2tPmhvDtQ3EI3c6nFgZSyVaxuTS
A2FkTObdet25K0+W721bN0XwVLEosmJb+twqVYAw0M4oYCQBnEM+2A+UCJby0lbU/ktZj/ZZYlUU
hk7F6PxsQoQ/1hw0JnCjTbuPh41kciR/g3eVuzfsBIvMRbW1nJEfXKEI8jC1XXuSkHbJ/Vhd6+6z
PFQ/ybnKU5bYtkzfYyGxn/hbvMvYJs3K0O3kKL+Mbg3aPZWcQ9z46rN0DRaMM1YdE3Yhf9qARsqz
aY2bxC6xhVq6AgdAiQukdXWbRRn2r8b8nbczBRw99Z/qJnzz2kn9TnLD31iDjYrZ1BVvWfy16APt
e99ovFMbyEkYIGnfSXIgtphWL/lYzmeMktu1zPaNgjoJXLn7PO0eRhc1BsxuRZaUXC0fzMBxjxyh
lZW2cFugUb43xfPn1pTRW7AYBDkRfjxpPUPGLGdjn6WtSmm6A/ENd+ynYjZbVkL/P0o8IW4+529l
ECAaMqRU35LeOoyopKyLGaDEzFnl2GPLfYkSeMZBbzkvdlo0q0T34t9IBqwcszD/jmPt0RmU6nuu
edq66gIFQpWj7h0PbXzHauDjO0F3ZOVTDkFqtn/eJeD1jn0dKIf/O47tUrEbkJnCOVKrn1BBht33
axRQZ4sLMI2wLEckeRODHX/QWAbiVSgVg/k6Xote12vTuucO+71PeKYbH0lL/HO5zLgdaK94qGUg
ZcXZeam3/G/5ZfgV3uIuxKv37zTE3IsK908LbeJ1b3XVc1tE9k4NreYEWTY/55WS7TRyW19m37VW
qkmGaZnugH3eUnHKd6oN6eM3Dp/PNn4UxexZBzv3Jwh9NFMELlcphYB7dnc1stoLvvjD8VDutKH7
ErRYD0urTE1/l3mmu3YCUB4WUL7rpvzWlO2+NKskjC4iO3BrfhqlCH2R3b+M9oX69zsXtnEU6t1O
5vnb3DW9o5NCY7mT23RpD9OIBoXc+lnsvkcF6OYck5LDUmzMTwNmJDmkbfoGK/SPgDbsXTEMX5xh
RrxhuZhjwiZfblXTfe+8DUvfoBjf9bLVMfL4Z1prR7D0zSAdn2p2JUfYFHhoeXN7GpPWfqiUFAr4
aGV/RQ6HBLUy7z1H/wUMV3twTQUJSBfSmQ050QbMSucwcHQLEtvd1WOpP0ifXKw5uHdtzuRWVfK9
qUdFv7ftJ4lqP0JRIoY4bM4/brNlsLUcyouV/Vx0GEV/wL6SFg+VPGmxCV/gZtJcIjIsBtsC8Rsk
l0CALhc5bV4Pnn6aU0jr45303ULyksrY6tZGGhq+F0yerQRWiGBTIp48JMF8cJFuWphHXYVp6OZF
th0Sv0ZWPom3N+dEsCPeQz/Px7zMlRO6QhByYo9jiakFJjRLXr//yXBwGgTDHfplWa2GBb4tl0/t
T7cy5BR6cRwX2acR2I43DJvC9ONfi49ErwBNsVzwlFgfVLBSk+aAOV++HzVdezH7/rdEOA6MIMTi
33IQKdu8LHQyn3l372iastZ0tvrIoQJMc9J8DcetPENur1/tZHF4gqFlDNpxcdDaSPN/RkXQCN6Q
Sn2PihYpWYmiLledwRzLs6TbHyztiNtIiKA+j75FVd1jCo3tkERD/KwAsMLqQAt/uTkAHJvqOnvU
aD6iINJu+6S1ftZf1SCJfhlGgjywbrhHc97UEad96LfQ4py4g6+3MO/kEiktxOxU8ba3PnJsMPSW
aOlDohdcogTGferjC584+7Hwv/6v2uZ5rwL19uEf3nTN5Q4h1+ByVUiPKjRjJCZeUEXdENQnA9l0
xJ1SYwAmRH463GH3Hi92X+SnTclSS0coaeyoBMduxWyIVRQRTq1krJMleX2d4OgalNpY14FRV7l+
RkRwr/SdeqfV+gSkdkmXIxBFjrwDdYZWUo1GY23Zd7DL2N+M0xsLUXyYUZfEMhaBQm/xQY/aPL1H
D3a8HxuPHIXR78MB+XvRDBFJkFvfTauktfz3OAmR4Fuc9Emw9E0cEsj+LWCxW8zt+bdnxYM9rsus
1Skmol8kxDDhkM2JFm/aHIq2NGXgSh6rdFW9RL9uoWblZ6vRCrJdN3HchfYV2ycXIw58aq12awMR
Pkmf3MlFxS+r2cmtEWl8/W7hgZ4X9UqGNC9Mu0VS7T9sU6pduFTO5ZJIpVxuEaFj+rRouoH4fGHR
qPZ/xtSNT8xtutzJFLn7mHd9LIeA9x/jZONfxcjSwSmQz698lBHFco4L/kA+4tJ1HXWuqNvlgw+D
wjlmEJ+un/vrOF+shiw8fjWO0TanvicB8Pl2tI2nMvLyvY5m0ElijDAr9LPcaqGdHYMxmtlsTE7t
8a8SZni69np4HqIWdZ2PO5d9sAKV7vBHfywzbnG3ubHH57YallTix1NucUpAzhHdlX+JVeQzUiCL
eIWaNl20ixXH2+mN8lx8CFp80rpAL4pwDoLjupcVMuQbsfmTodNhEHUi933l5ghBJxHgZafhlzEA
eN1Kp4sdxfZdvR3qerluFGgGbdDnd1KoRK3Q2odYUGORR51zKKb0QiLylzVn/UtQ+vELZ0IZkotS
aa/eMJsXacmzIl95UV3N2HZ9rLzaVbGOQZr/gDUd70Y8ZzcpeEyMKPQ9ZFNrFS2HzjCewfTGnEZ5
aan30tcvR1IFJMQmXE6jkZxG5+U0mnEaTRDsxTFzOeyWndYBniVa5k0fj/ZYwbEksA76qJkPcuEP
sFdl3/NBWfocrTIf5jawHjzf3JpehQbBR2yKzMapNcfTrUvujJQUmNN39VqaQGRKjLOsfgMLD4gk
iC99jQ7ctEGTZ7zIpY0DC+tZredErEcrkYOnSt3fGQCTyQhgS9dneNXG9jgdpBmb3uvYZcFj5MTN
N6U4hos7Xe1mHcg7p4p+2G5ErjFDm3lKKOb2Rg+m3evYqZmtw3rLZarjv4coNY7Skv5y8tZJ7nKK
WyahBujck3HYNpbV4iemw14JtQJZs2W6TKBmPO4iHdlFmeG2PUXLJLQ4+qd9WB3qHH2w1RjDypTL
tW3AJ7cUGORAKvN0IyPX22QOC3bYlbmzqvB3grEkh5SlLyJoZ5a5zqqFtgQggCXfKmqvgW5VmyZG
PO3WdzU6WEJEH1ZCqiVktjM+Y+74HJI9O8YuLFSR9AaX+BWcSvolKObwnGFiiFIj+twf/amDzNZ/
6UdlKzyHbXJfjgGqag5k3c7VtyIGe9OGbTCkHfh3owSL6Tg2xyXrngICPtjfImW2zyZ8A3nAJRek
cpYWTqYHblJv12bO94aZYGxFowe2ARWL1PwlfaLT04vIT+2D7TUn/WzXlb6Jy8k8YiPwVxF45c/Q
Kq838T83H0PLDX5f1U/p0a38h+X8KP3h0i4IxbSu28elJWjG/F+tj7EMeuba59/pcAUqGPn4t4I6
Pj6ki7JXEaNGO8Xmm2AZItfGYzO/E7XFWEdyEWhNV0MoF0nF4UNc8Z9uiZFoCSDdL9HjMJA//Z8P
kMhmBJ/gFPnfdTKzczWhILpmmd6pfTmdFG2aTnJnYkSLfZbE4C6RKmvpbvLEvCsGBboK4TqTyZSk
uK1it/f+wE8TJeh2uT1d+iDYIUaavU1+Wx8j1EA3UkxrIx2QYYWEdodH4xddLS/SH46ZAkYoCfmI
UHMzDefc+Ajhc/rv72t7pI6/9CdBX2+MuWqPCCUrb7+l0wj5jSly71GGjyEusrFlL42VhcU5ZAG1
vBb6V+nOJyghCfTn698rv+j1D5Pb6z/L7Q+5/tNoCPevHYM/SIJ6lJm2WtXkq2yIhnY1D2Z9NuLG
1XaGV31Vplrdu2HUnNOS04mNcj77/B0qKNYXwzKsL6rhOSvQM9YBQ2fzy1RDUM8du1zLaBtBcOjK
LQl926vXCFIhAH6eEBg/a5Zvrn2/sda1oaIa/DFwa6Z5MDcrnFXmOyfQjoESFPa6zKfg9H/duojm
g2Ye4mIFzn8+zt1WuuylX+7kEXJX6QifotGJNNCMxPY7/6WJdiDolLNUGqUCGRm9fUBLHMPtgSOW
DPSGi+xkUBrba2eRxI9m2WJoCxq32qDQu8pjjLjxaZqRwjBXIcLND/E8/uJPDw7NmKYP1XKx+Co9
aGqNnoIVuFtpOq0FVrvAx2SbAOajUOFQA55iA1dg0//rj8mUFWzQO+g9JgD4VzIqj6lGby2/gXSR
sjmgZ6GeDU8PT0Zhv7RNqT32Y6H5K9c3N53ih/etNNN8TtdlUqb7IvPVRxMRxEckpPDZLjj59cs8
mZzmrn+PnM57l8wty/Zn6gzlUcLk4pL/2MIj0Ta3Puqp198ClMzCmfK+jU2NVq9n5Pt4qdrU6Cak
5Q/pxXDlo9ew9eJHoqLrK71dGS2xs94rT3ne16umQOClGQf9R9nXl9YJwDIUCPfjJpv9p49AIYBC
9b/lHebwcewqD5Hde3jddfUxrFXn7Og1uAucB77Ik8yGHWXap1UTgZgFSR0uJZMEm5qdqbjpC8eb
dLGGsX63xbzOu9n6OSjsFLwsHh+aRXQ3ivtf7chBsbZ1FFFNGxSfEZVPadEhfhShcLUUBHFdQdpt
iZDmR4S0ZNKQGOqmyaPHBlOU66uhVPxvZjtnT3z9hqcoCa+vBr3FG6GOVGsnB+WxtL+ZWZU/RcBD
/4hCucrC/Qj3hSxO2Y0t7/IwC561JG/QaqElXQau6g8UT5673q8/9Wc9CljNgNnAsJgKTlNgD5vB
7sYL+sLjxcvQcM0jm4QnipNbXIbGEIM956kLjOJ6PrkdQD4dSOLMyt7PL9fbLFnMWihrr7wEy+oJ
7vtj7ZK3UyHQbUVG1Ex6MsistYvOqIlbOyIJ4bzHKXXc5oZm3Q2LVnc8/tTG0XiN3Nk42r1WAIDC
Ty60WUPcpC0pIGrOU2QC8Fls59rEAiUwKC+GDb7CIE/0lOiLko9LClDLAv9J5U++6p6mKBT5829E
F94jYy99j0RZCPiqSdZRMCc4VLit+ruZNzrphsuV99AuPIde+zbYTX7BS624D4QJceU/aN9CP8px
QcEhD9G9i2AKVPNHXDjVg8tZwl+VbsU6wX5rf4UoKF1ggbda8nZXrdo4VvbIfYLC8Oz0LOwl8Pg1
1Esnfo7MVDtk9jDvYJRlryRrznZpceaUlDiqBuQFi+I1g1B8htChPvNBKM594bwGQojHjMVaI4/Q
7GXUttT5+bfcyoWEbQWCKnHWfZNQukjU6pU0DUzIWjnHJoCLVTLM+RrXnnnrKQn/FF7nrAe1X4Q1
qPXmJHIeYTuG95phRmvZ+yXt/D6gU+24H9g7r83ajDCFXfRkiwr1/dzXvlCpKVfIUDu/24Gkf5G2
vxQYdOs+yqhABqF5KLS52Efs9TawMueNlg/DyVTHciOvFzOpnvTAcL5If8v5hqQPBeePfjCWF5TF
6r9cM81fy6JX8kPrUKRy1Da/AJZGOG2R8yMTl1/GGhyYlA36aWUhHHMPUMQ//T/2zqu5bWxN13+l
y9cHPchhava+IMEsUlSwZPsGJctq5Jzx68+DRXVT9tnTc/b9VLlgrACQIsJa6/veIDG9FTiuX+Fe
c6Nvwzqfb5Ar0ivsnWKPokSKwtWqn7lVck1KVsucAiPULNoORWJua62GF4z0HBoy5HoeKq9A3qsf
lJNlm+ax0EiNSg2SHxgxbow2b5+xs+g2FRpI871TP1kakNZ8ys7gDvpFNya5C7ddB6puKs9K+VpP
Mlp1Tm1sU38YyeJR1NBUImBs3+WziFTldeVCGULA4PPRdYgwkQEV5p20G0JCgaLSbi9RVtnI3ssX
0i+v7/fyh/6qJrdbNe215dAUI4KQEVgMIOlup6I9Z7W5v46tylyPGG4+aZFCGoKReCdaiTHEKLdn
xlG0WpG+1bq4uE97y0Roeys6QbqyzkpZ3oqSZoYjmOqArN98frwxiLEmaO9m8CJaw2qxbXDSB/kV
gGr30M0bPUPeUkWnaiOKXWVPILPzb6IkDrHr8NnSZR8XNfoDYeo2ETKLbpg72hb3L7Kgcx6u1HLo
E3FQLkW+TtSJPFzvmEAW0Ii/1ktSoKznEOjFllH0Fa1ZDPB27iuqssQDc1uOLP75zZcg5z+X2TBi
zAqeAY/h6FI0QzyhyBwMIPIz72QU9ZNIQZCh9E62VDyJdIUdOI5oE9kKY+5p0VOgj/7FcfNZRE8v
h7hqkB9bh3K6EdNHMWn0JBTrLTOIbsQ0M/ACf+Nkw+CKVmalyXnSnnsVS2FhQzxvCmStj57Sb64B
PxM9PlF1iffhBeFgZd5tvMpBwSbOk22i5s/ezExLAr3fds0QgYKEt2YEQMjrQKmIfFKEILvS67B7
zPSwOxtYSpThVyY/3pvdv8VAN36kEm5LwWQUD9jhaesQHPuBBRBKb74xO1ck9ZNnFq9ONE6u7Zv1
ElnwHPgq7q2RqpgbS4jOgB//qSzak7m9TVQe4RK6yJ/016nq8oUg5JVBW9/jocLbpxiPoqqScuQV
I/VBEPjExp8zr4Qh0YWdeX6Xzb95UBGQbBwEG1cObp184uukkbWK6tbe2ULvQG3txn1n6HaAuNdW
5LC6y5sS4MoofTbgUIv4r2mb+g5VndGtR+YsmDGE01MVgA5MCAy5Qv5EyNNdhPe60SVHi9uyqRkb
mPQPpp5bxzB04NvMe/Cm2JS8/IOiGVe/NIguPXkW/JssV5SyFJe6ZEAkJBl1cxUgz7YSBArhL+zo
awRHahA+8C2UQtnWpAv3CoZp4+IKERsyb+f4RbgXoK9JtIpdASUjDAC4f/ip9XKGuUUcJ07VW5G8
0rF9ZbZvMUjJElh+q+xS9UbrXgcGd0TkiXwys2Ayr4ndOVDaKDlSgCwyakCbyqL2oYen3ai6l5tJ
lAdHU90cALe8ubZfbqY+7k4XwYt0cOCeKAh5+F0jHaJJkddtrPv3Mt6jcHG1+muv2feRUI3m94tz
Q/7Ds7qvMtLEX5Igg99dhf5dgn3eZuitfjsY6us0tA+NQFLVZo25CMXLc2hEqnFo1f4hLKTl1KgX
HYELHnTg91pwLXm3inWWLUXhCefay4LrUpfEWLYw26kQGNcAX/r1Yz8M8nPr8v7UnknWqXhmZC2Q
Ekd7xgRXXodara1Fa2Vjs6UHBrARowWjrRdoKrROiHKcjt3AbDetK2NwMBucY8XVF3VdFUULzQQm
L4qabL13EUWxEWfZACXut8okx/KmCsxvkzPk76hX/hKF+Fe8LON0cMsEISs0qht/I0jgYnNtudaJ
vV5QxMWu0mKQgNgxNKZQ2au9tYsCuFiWrb2pknwTl6b/I4uBwMDgBGkWf+8SSf1mlhkaA10Wf618
qPBTA2pMqYEawRiLnnwPKb+BwPZjX6jO0mwTqJoq040kYUU1BbwW02I4KY6RnkiAkX6tfP0l6exN
ks5oPoj4YVvJL53DvFxNa/Me4NKwLvnCh3zkHW9WpISF7FgjtfFOUoet0CMTVWKTzu5BYu/aIATM
RLHXtXTXJfH2WlVK41PQ2x3UmbZ7GKHKtjG2085s7QjhKV55gQdKYC7CKI9uk6Dbe6QREN4CNU0q
GaPcJDW7B/T8qp2nzEnl+UwFURDWidrs8gHkVfkL6HqFvPqlpZaLCAzeWrezr1fYq9j70C/mvmoQ
35ieiJho8wrPQaWyyqTgTizp4g65PPhq3A7zilDUqQhXqvYU3IkqblQkBlOGPtE4Iqh+A8H2CUnV
7DG0somwE7z5LmS8slXcbEfmLIIPleHMsgQjUe40R04fQ/Cvm2HSUleSe2mtlma+zCXfyeF9haiH
eu0a8yt/f6nzkuoh63rt1loUmp4j/JMaWGiYpAPnOZypKX9kONGCbtSmc28Yb6KabJnDW9pSd1qW
B49dWW5+sSE2QgWmjT/B4Z3z1mKDHE53GoIYW1zjvUrUp4WvrttKS5Zc/A6I2mxRYxEzuhEyYBd3
LVuucJghzLYUKmG+EfIWN7Ns0SLuQP4cZn2RV8d2svwzb8HgXM0bPQ+dpW4ALhANok60hmDr5Rnd
MfcXpzB9mReEBo7/l3PEufx9yB1lJw4UjZraf0aST9sqHfHi3MbBT+RlLpvUeJddE8XYrC2AJdbu
Q4+/lNeudb2h/lF591CGs+1lhacE8bTJ/MFeXBDmyjCG50x3TYzG6hUaMQhAzr07q968W3ZqLGDA
XWfGQ1/75kMYfGlqr78XNUnWD6Ar6n4r2vxizPZSYRMI90FYXtZQYJ+n9RXykYUjt/+1LKAeH8Ah
TZ09kXTyN9cu6oDdMtY3yU4Y4qEDaQBFf0DMFr0aP/ex5AvkG9GWedbgjsVUb0RraKNaHwYjcrsA
xx8lQy5PY6hcDq1GpVqk9YyFHnx9iY5ERvJm9mQxiWnsUjt+C9DFqFeEcgDkR9Lx8htinLlKJrRN
q1wxyT9Dc0/APJ4Lv6hOEax1UXWtl/lL4KDR10EV5ENfIiEf+nqzOe6171gMfwDxBn6MxJSWn+Bi
DxtplHKmh4R0FS99rf2hPFd61N6Do7wV1WEVvfcSuAd1Kj720tRbUR2QpfAQvXODstaQ9Rmcverh
Qcr0VgM/UdRLIt7FN7/Wb9IY476m611NlaLXILcnHo4weEzj1l7hRZgvqxF1SdRsm3sT1cZd0Dr1
bDVR34vNwODKrKOTN3BG8FqNbIiRKF+foxnN3pqmfsm3mREL8Uifpq1Iuon8mcjBtQBXB/S7rtWT
7vn4I3fPotO1Pg+tZKVgXuVeGzosuP9Mapa1ByGuyG3XA1WxRAEJA8Qej4XLnhKOJxxi7xMDudxr
vWhUWYccPG7zQJ8dGESd2EQ2nNHWUv9gbdveZhZIxcKE1UWc6XmQu+lAeCZe4sFRPJcDuqCmFGK2
Ydb5Mww5e2ElenojWv1JXzvKGN21CZqchpvkXrwSIZqpD34YQentBP9DcEom2Jdrw3KM5eWOtH3J
PMLbuBwguiQDzssSssWYHWMmlZmedRR7oZTbx95X0G+KJvs4znsEHuyPrZH+RLzJX2JSr39BicQV
fjcec1XXrwb7ZlBK9db2iNwLuvkgsYCqlPhzb+OG4dWNsfaBaC/NrrF24Oj0pS/V3sbzGSAZFpqb
HitlMbaKMTMMp8+I0mVHUdJm/2VlgFcoxldtdmfmG4g2sbExvAKelQU8GX1M+L0ygk2XtdpdM29M
28kwyJbNnT8xgi7rVL+pgfseL0VH2pEG9M6ir5EzeHhGvxaH50A776Yi8A+GMnx/7x7OftaELZdK
27A8ICY1rpQK2WhvnM+eSJ68FN9AHG2W3fOoqRhQzPnHlADZ0moKf3XNToqc5LV47WJbMYFP0QLU
hkyAyHfaSq2441Sqc5Ct08rnIOnvmCMQka7GPSbaxR+T0rw0xYAGUql7yPLHOiJgxYxVwI8zNMuU
9CuEkizTinsovuWyaC1QUk5+o0x9hdMgYV6TSZWxmUbr14z22OehG/u8BMUzdd3AXXlkmVjuRZV4
Ui2fX1PzfogaEjyIGPoVpn7q5OQLUVlZkts7HmJY2gDrKps8Z9sl1VGbdRCRcy27xWX30qxhStlx
P6AKMneHQU6WLkIx2y+s4FabgmohSYW60RBwvO2R79MX04iiVaRJuMfNlZeO855G9ncvqdndh85i
tzYQepzi5njta9mSsa1t67OANAkIU5T69rIn57zMBOQJga/oIJrF5gJrEgin6zEfYFHX7pdKcU7R
Pa2R7+YPe8FB+Icp1vEhUV8UfIcf8rzKj9C4RKSJWMNpwD5ENFz6xX/2s8sp3Gry8KP/Sx644WY5
KiTOj1Ko/dCBNG5EYyS0hcXuGKrJTdPIi2vfX463AiyvjCLDLeyvE49RsFPQ2buprU66xcFEvKOu
/LQ2KIdFYXjF9tpQM7vYFOAWFqKutZzptoyP4l7PYZNg5zXee2Rojb1WSRSV9r7CvTnfmEGm3Hz6
7T/++V+vw3/6b/k5Txjws9+yNj3niNfX//hkGp9+Ky7Vux//+GSojs1yxjJUFTUtW9dVmfbXl3sU
cuit/B9A0UMe+lmyB9udrowwhkJn85DPsVERQReRcw2GLuFq9WHA6aVWk+FRZfTe4Rpmr7BZn17E
hnSlvSJEoeyirBofHaNCXmemtCpKgsJ/MZ4UD3x41Q9I4+qR/IL66f0wtOpWjScTPlsPrWGPfp6+
R9DuUFjE9bAvn10F8AlfYE3vrc1MllSs/jL/BnXINSlt0ki4414idP7gYRdQwgBXsrADKzEXwwS5
JRmnCCs3oiWhiAjHCjbxiD46sLJkA9whvtSFY3g0Je5/0SMvJ/M04Hx8PQgEaboVJ0oSnOf//mrY
6s9XQ5NlB2l2ojWGbWgK1+Pnq5HEGmEXcBf7JAbnMxp+dU7sqiJhqNQubrvFStSJDf4RyrGoo0sV
OnKwtlrg16peRy4ZV/RdkrK/hU/TXTYYcmRgRXPGXYDViLskQQ9KuVU2Y9jX4aqpyx/o9rrvMh+F
XdsnqRn8ZSATXUYUC3rjtUyigQzW5Ne31bwnGtSS+ICoszMLIELb4K0nKi9HF0ajohiwSQzNg4rM
gvGyxMxQzJjy9wWn1DDWJ4r2vuBELjACdVTtRVdx0KjXLDqDVtuLIRBORb27nvJSxymTyjHPoiRO
2eZDtBZF9PyiWxSLLmtWcV5xSrDS2uVjxCkdVfLQeGPRq/IAbf/+Umuy9su1VhzL4pEjTKwZIMfl
X548SbI1zMayYBsWsrIfEpu4fY07hJqgAYyDge02wQiex8sJ14ny2CYm3JgHdYyMU6sXGObV+Ocu
kbSqVpeyE0r1jYOwmxW2f/apaq7CEKGXq2WFdQpAf28rJe2JpMfO4+jE37DJm161KX3ERMn5PCJS
ttaktttNpW/e8a7nHWa38qvfNHADgvqrF5ApnIhIHrDS8RB+qDHunPrpFbm5ph/DV9MznWVatdlJ
9QacxrnfodgYFZRCSH46nxb7tblwjF46T3GWIEqPtIfuJA9Io/p7DTLcrdjIFeGGIItrxEknGw4t
9C1RJ1oHNWzXbav5y6rrmtn2kOOCnGgEvnbHS102zMzLTlV3fj90btzHIaN/gsa1pzbEobj14aej
hiM2KjGF2mRZK0qT1Q9H0xgOV8FrA+k8/JV5e19OMtikmWsmEavrSYwcDQwgCNHlxElZljtiYClu
gpFCcBCnA17vCmmkSClOaYIvUR+rBbYnZXEq5roGNjrDnG2+BU0YbS+9RYveRM+e1QILEcfOR4jD
RBFG7q3UA+QTVZeTiF0lt3ZK12gQVTROLOrEWRxVe8rNcGN0UXToJgALw18b1cyRNEBRHiwxafRf
GkQx8BtYNCWwYlEUR1z76aak7VJ0a3+pvxZblM4sBzezf3V4b46wxlIAkOIAq1UnNwiQrL3SvOTK
cm0pSA8+crQkygVBbKaNzQ3e3HCtupDKjGNqs4SUv0l5Ory0YWks6roYbhU90Y9VaXdL0TCl0wlx
+uyzZUzlLmqSGD25In1BOFO0YxDfLpRC28qIjpwIQjYna7DYAH5f6aDyl8ZctAFE6IjQk9KWAU6s
DR9kuSuOkcvsVsMre6fbtqosRHcjZEUOymk+nai4tHllZe50szlfOolz4EWQrWFz2gvRu4O/vWVh
TPSfiG70UHRbS8V4r2jVm5oYM0r+tn4XawgIKeGlEBG1P2ptshNN7dzJ7Hj4SPSluJ9RFHU66y9S
i7CRRVE06LOiM14aCaFt+ok6legHLvZ9djmfOGmh+EzTZsjO/Omibx+BVPObu0qbDJDI2nQsfISn
TCAgI1HLQFJRc2ih2uE3O2FhG5XabefJ2q3YK1N9WpiqPW5CZOlMoCA0O3K+rkdLv7nUWVLU3CRM
4EXjpa6vSVBAugU2JD5ANNXGoEIixv1BFD98SkJwZIir/TB/sKhPpx7eaDf7sjkAdub6Ih+JB3bB
j0sd8M7j3w8Rqu38MkSocAUd/Nosw2FXN+bpwofJGe971QLArG0w/pgRX4mpJOuh1tvii7eLhrLf
I8PlnXUJMdKmL9NXXZY3JdZGXyqdoaTMp489CPUMX4oUE7OsUhzeByTQy25Ag92u4QLPrLwpaNql
aBWi06J1amEKG5msfejsWCj68mid7Ulq1nXYh4xENhTweCzmd6yNfkw5qHfRvBk0AFERXt1bUReE
1VPYV+phsM3vMXTOPZLG6t1lI0sbHNijkyiJ7mJPnEeJGxrogeCOeWaWWxyUWetdc4K2WkwRWtGl
pMxjIqrv9ShTedmdy34Cg+ZftqDS6Ezqxw5zf3HmaT69OEgUxZ6oE8WWuefK83wsa/76BJQyGGc/
fNh/dy5D7e9IIcib6/ku324+4OOXv/4deZDV20ZTDtevdTnk2kV8rySNdmoKxC9yTO/IMklbDIqV
frXxolvCtukPIBKtp9EBSc7EHnWZcVgrMzVFqCx90F66qC7xhkMheF7iXTfI+mnL0bBL1vwQWUTD
9RSDgzrF+pcWo6vx32x9a9nC7z+bnfaKqoW3G9UC1zdIMBVGWaq8tKTZBW7SE+JRabNA9q/LG/sL
MZFiO0bysEaxCuGu7i1uJetSbfdx5pql6W1Spde6xZTGOPkGg+TchH2Zr7uZ/CGK0Vwn9i49zaLw
bhqFfGFrVvpBjCy1VSIuHyibyzgj+MZGqwIjD1X1zRvl4b1lHmhEn9DQ6mXVGkj2Me/aaI2F36oW
Jc+mbW3aMddfTMeyl9ge+kesdP1zGREVLjxDe/Fgmfao3zw0xoAlAlZ5K1HPU+q3ffViYIK1CsrM
2CWaHj/GUopf4uSvpor0EMvgmZgeY5Un+20NRgOptEulzZN16NC8EXU4q+unRvNYOo2h7Cx4Fdaw
M6kUzWXkgDFxgOUv9Mt/Q9jGm6KSvIOt1dE+LnNiE51ckenLqjUQ0/iOF37hgvuoP+dtqmEPocbf
zLR8ArOE2ceQuNj8DYchwB+1lSTlZGYq+fIhZyrnyOrpUpeyJF2EfbeLePsfmrZ8b6jmPT3DRB5y
I3ef6CcqxXFkkl79ENeRsg38UxTdCIdaHyVx2TOCkzpz3cDMSmtRBMYIRanKw83E+/oknGsDRuqd
F/md9HAJzCuO3gDpqc8CLDnEUuXGUVYfNA55nOsFcknUR3V+Fq/6//hpHV6LdflrXpB+94Pml+I/
H/OUf/81H/NXn5+P+OcxfK3yOv+j+dtem7f89JK+1b92+unMfPr7t3NfmpefCqusCZvxrn1DKeKt
bpPmz3jC3PP/t/G3N3GWx7F4+8en17zNmvlsfphnn96b5viDYiiq+WFUnD/hvXn+E/7xaVcnb7/l
f/x2fPlXx7291M0/Pkn675psm7YsG6zDDGZ69qff+rf3JluTHZZaOgoH+hzl+PQbzK4mIPah/64r
CCs6tqNZDpMsjqrz9r0JZW5OykGyQdRd+fTnb/AeU7lcvP8mxvLzKA4xnGU96vBYD6qGzFl/HsUr
Ddqe1vg8rn7m9sazLSEXhlWx0RbLD7/Nv4jmzL/dx2jO/FGKrOPLAHLSMGXN+vmjSMQ2sVXzUb2U
HCB9LrSkYcXh6Gd/zDdqmB6QT9ygVbl3Bv8pKvWHWRY/xeSJDM5Bscot9MYfTim/xQqyzvH4POlQ
srRpV8UYCxfRuZDwdK7zW1OS7v/+y+u/rojFt1cAUVj8CTKIauXnbz+RLsYxVwY9XXbNypaU2xaH
yYU+paGLWHySgdlKxxv9FmWyVx3SYIiwVRKHZ20K73v1UBbJs1xoN1JP5ikO1vY3vR2Qpgp9NDjh
2sIKiJayXWwDa9qRDIYsNqIiuCeLcY/4LIa+cgcVFR5tCswYt9N8IY8ZGXcZ9T8/+NZnpbKQ5NnW
sAgOvYKyyugcoiQ6l6O0gLb5bfRUkqfB/Zg64D/sA/jMEtKiurIAHS6U0gwXsdTNbqU5GO1qj8BY
wgiaIO6eJwuVcDQuR28BUomLWg4OViA9OJXyhhLuYcz7YzUCmcva/HaWiwU6EiwjRc1R9LFerJH4
r6e3UNSkOzMJUe1UhqOfj2tPxgGTWZMERQI1H7cK+CqNWR6QBjmTp941WbCOaqg4fr+SO0TmFDN2
mSbuu86766XczTzdx/MCOKvdQW8tFqR4bgB0n4MgulMyaTtzl2I1OJGUxNs6v83GYotKr77wjdHl
OkOKDYONU8WHLutXY+29xOh1NTiupejEeYOGGpKn4i31rZMDi19QfrNJa+SWGzTRfZUkG8WBXeUP
qz7QNylq1wCnHlJnOkVJ4raG9KiqmOilzXlSy5MiD26RxJsJ/HVSm4eS4bIvzBd7CO4KP78v64Uh
KbsMWEKkhuci5i9qethZXu7fe06JyVZ/G+JmyJ0jbRHl/QZWCFm/cdnryo2POQNCknMYeBqPZQ+c
hzVlEmbMqgdXiVp7gdAKEngd6tHIIEO7q2QYicrz2KXwfE1PW+S4ORlB8OCb5n2s9z0dK0hbXcI0
3g4/22N18jQDUcmMG5Zn3l+rfgbGkpmH3bRgaRAEAIGJXOsEDdPwsBFsR0gnUYTzXAglHsPZDmd4
Nc/XRgogNSW21PDu3JlRvq68BqxQ2XzFPew1N3740fRHVTjLyu8fainUN/r0XI5ewK3Uq0twjV/N
xt4qDnDVMMLNDemMtWkmaDtNySqbn1CHdRxxPXjQVaQh0jNoWBRnz01m4CigfEu7Ukb/g0hFo46L
YZk65cnOwo0ccUMMKLnLjXSHzffJGs1vHj7ek5kHGI8N5gLkDNpCCYvGPD4UvYddM7+E3BdfUEnd
yqrzmHOlmzQ56rLiL3OVxzyz7YfaDJ4qL3JttXgNxo001V9z2zuDM7ltxwhjt36VoxQwKoM7pMXJ
iLfwyHY+MA8jNl6GIgY+59xB1XkiI+h2bbk1gsH17fqLA/47zUfIN5gy5Y23TWXpztO9PxK8Ibpy
Qowl2TNXeBon+96w4rMVGS+mntkLBcG7RSknA8B4+6XR2xWIu8Ok6S+SGr6OxOBrxX6r+hKksfFi
6esenydCbTdRGp/lpvgxVu2ysBCBTcHK+1gboUGW2O2qMJLnEv4DlHAsUJ4k24ogBce3uvStTYoH
lpg7HDU2c1J1zNqjOg2u5UFe4fmbunKJJNUmKZQJRY0YKwV/59TJbRyXW9Nj1jPeNj0zMKnlvpOQ
Wi0bf4f92bqpw886xgD+hMBdHx0cQnlW33zhxf7SNrFbTktlwOiE70rabo/P/LlGa7mc4rNeB/em
We0kU7pJQwktyabGAC06ZLj4ZGl0AkX9TdGl1ehV28GT3NLyP3e5v7dHf9GXvLGK4E5youf6e6Kx
pm8GlnqJ1xwTpd1bFRlczWB6IpFSqwKEzJuV5uGlPSJkWzrmJpzypTPBGrNDFC1aoptGWJwqImme
hxNt569bc2gXQ2G9jKp8Sbj870zvf5jpqQbx778yU//PPO/ppQlfX7Lflsw8P04QxWGXaZ6i/k6Y
WHcch1CIbqkmk5/LLG9u0Q1LdVTDMC1TZdbzPsfTld8dGR4IoXbTVBTtwxxPNMmqTX885rR5+vdv
zPH0OVp/zaOxOjUcnTSArSlo5JmyNc/MPoRqmkJSiS9rjKJysKhaGC93XvPieZBFAAzgiIp60PAg
mwiKbG/XKR7V4a2KiiLPN3A05iZpsdYIE0oOvJnqMSuftOLJGD8H/WcZP9Ty3DalG22ckrc8olse
5kl3Zv5qWycfS1jv3lAexO//vzfq/3Sjqn97oz6gZzC9VclL9uOn+3Q+6v0+lX/XCdqhyWtrKnxN
/a/71PjdMSzdcBzuXZmU69zy541q/c5KQ9Mcm5tUU1mp/LUY0Y3fWYegoG4zQIMvNNV/50ZVdeWX
W1XmDjVZKzl8NcXmfL8knjSwYKVCKGMxdfHS8MHmAiIJXGNiD2ne0yR9b5oKu0XbU/aJ3aG6pQfm
cvIYvDtEB3TU1fPpVHoqthMEC3nP48HtmP3RUu8JlacLYB0Y/inWqoR0u4hl+wduWU+ThQiBHj6M
zIG2Q/6KiJ2MxYrWLrRG/VLjLrerCgTpoxwN+GEkeldY+SaRp8gFHA0M0UYwHWyEs4H4paFx324N
vZ2OrT+tFcOOXSPRrQ1EoI1UpYhA4B2zZAZFeBfvrLUqqdA4zB7Kq3QuQs/YTkqLRm85bpmWN4e6
TGEGhMeSAX8NpQV9whFftrzkuWMSjFagmn7GEKbbwz6ySeUkE4NxjRFMN8xpiWpxwPajIWLdtLPT
7nfVdG573xs2vjlk7jDp94OnvhXkm1cBzsWrUX9szRRoBuowZoHqoTqYhLuS6K3Tu1eQZs0+1L9K
cHvNBipDbckLtbH3nWmGD71iS6ui63VX9ydANejQBIT89oUUf29LIPZ2138ZTKnYVN64s/1cWjh1
dUtGiO+WAEs2KtQI2/ppiODq+RpLIX70uhz9fR83LlK/zP7A4gNSU9wcmv0QR9VKJrq/7JppNxgg
jQLgKX5r4T3/Am9bO4xT+EAqyHOH2DnKlta4dhiSnJyz0UqCzZ00NKugKgD+2f3ntpq5ZQXvRyC0
9WLSBlZjcX3Pg7VkVb7oc2O6jdVuS0obsfh0ZBVr4hEXfNerdFzFin5fGsmwREj8kEbq2km1Vdgr
61SRA5eFtrYOCkiquhZ89pQy3CZpzwUPlVPTNI9VHaorpHDIx/jjyv9SGgbJaq3eQWCz1yTcO5xl
8ge7Hr7ZKaxCJ+isla7GeynJ84U/yj7MfrkGKzwv45SDrIKgk2Y+bzfow4bpirqoWQIWA8udxBtP
mhxswSOFiwJLn3U8YLORw03aIKOmr7r+mfyhsphjVatGiaylYY8lVDT1QdGK7FQW8gknqLUCrW+V
mwXfoCe8qcce0IYY06KY8LuaSd66rLrncATlG1qg0QIdJpzxxdKHh0k3NNRxHGKHSIcZvvWaTjiK
kUPfjLq6DEgKwpVTjYWqQQXwJxyNtFafDgP6FLIUfCulO3UyRiAC8pPaYZQVyv2DBI6qxoXnEIB8
XCaVeerh0G+NpksR5h3QA/8iJxnoyd6Jl5llTy4CRpjrdawm+t1ARmUZpMohTGtwad0QrBuMmo6q
pUMEJd2G1M0K5ErOEIkVfFaMd2kGEzTQlYWHpAKOIveQOxbItvREMNDpMw1PW8ozUVyyzU0eTl9J
00QbaXZNmUwUlutuqzfFHUIhb0PaZCQuWagUxlSslSb23UYP7BVhVVZC440i6dmZO63hb/YPU53N
Bn0LLR6NRcH8ucVzCWaX5npmq248ZaNptr+uMkd3Fe1HUagxlzPID3VtgliVQuxSE94hDQzgxSDb
vBR9ZOTKXopXGLeA5PW+a2biOp3e7Bzb/BzpOXldadw2ynQyvChY6rgIExNI+c2A4KIHY7jY1g4v
RSutVLsEnqjitcpakMvXhNtmRLdHz1aIUzChKJoZnKgVa11pUTovvgccsgu8GprMbSB1JY+9Y29M
I72d5NBxA6X5hnoyuYEGrt9YJ8vA6XjB2p4Bxn0ZjNW9UZe8/ckClOFAUrSLtnKrPpXxPgVUu0c/
GCtibDNB+WJMhlyLDU1AXgxmZIBKRZRIm98NPZdNabCVtLC6sJQw4v1Xuqk9rSyvD/bcYQEmvyvW
sYY76gnii0P+rLfeHTnQfqla9VEpMddLZ3oif0yFuxqsU+Uchmm2DlilLUgWVC5Aq0UyWOeqQsc2
cN6KiH6DYpQLoKwvzCC7VeJUezsN8FH1kT+uuuE5wxZ0bHA+wwbCHUN7n1mADzqTZQ5B2qVXJAnc
j3Zv9mHIjx/OOruxtyK/SpIRZpzB8OiRozKocLgZiHsQRolYfUPHm1Ya1bkxTDAHSheNA4fXeOQh
+nRoMmDyY8YCRUpgUuRyp7qepVergPXJIguTYiExqYRzTIi7qlZGQk6FdZaxkesRP2SrXQWAU5HG
I/gVlabz1SxfR2kE9t8dUyeT7r2s/1ZJmMEWWhsuMLtqHmLUvReZY98YE8A02lw7Qh0aoBUs/Q0g
MgWpZr9xh0KpllHd4MY17HgtopLgMf7WiXTfKf2P+XlXGVzg/3VL1M9IZsehi0wgASRFf0ztOlmP
fni0SFq4OoHJddTVOF1I+S6ED7gYawQhvBxQggeeSR7rYu0rpNTNiRBTDdUryt1m1I5dirRuUjbc
Vak+Lpp8hLSl8DTno4xVsu2qEbht3Qy7L1o1bayK7LX1rFa4O4GE4QIX1bIErnYCjUHuff7DyLEu
MWvOdtJkoOyTGS9T1a//L3tnthw3kmXbH2qUuQMOwPEaQAwMzhTF6QVGiiTmecbX9wp13dsasqXb
7/clzaoypYjA4O7nnL3XLlWJ532iIZqT+ZA5QR9q8H3wFzBC1xtEdeae1LggXOXIfGh6QBRuHhdz
zjbabD/sBgfXVKS0kuzPtO1vaTseRv63V6NQOv2Lyu7xRyt39fvZKnxpo0zx2KT8OCK/nv/0LcVR
21arcSBcOLzCgwUOC7EceTZREM3l7Uy6SHCaIdNhIP/NKIf7BYjBRqwG/KUFz4d7GrrMx54mJNTL
dKMlhPJsivBCesXBNBCVstZ0G0ciHamMcT8lmJ6i+XnkcjVdtrUW1TIhqy74ZPhHk8nNI6Pdn6EU
7E3cQA3gMVw8rxNrT2BxOphIQqK1Wuip3a5afO1Gl97klBzjzhy2Rlrl7HtAvBFPxgBd5c1qXwoj
PW3szUVjE5ysa/NSF/rGW2J7I71zq9MaFJZHdoVLIkjM3Hw7Li746ZiW22mDxDKzTViZmP6cN17y
CuW08vm9UMDMg12It1yH5N+s7MN5W3FCcF/tcqWlUGfFaf+/SmYxH1EXkDs3zwdNF1MgwTqzpoK3
OfFH19qZJrk1SGiJxYlm6a+F4ae4aRENVheNcVhHR8BRdchSX2f+ZvzNG+rTeK+LfmQZIDw4ikCg
zRd88g3vIktsPaY4QKYTYAteRwFkPelwVpkIDfKiKpjy4W5x+4RGqLgfR+NtCNV01hNY7TOxC327
zKH5jB3sYctjwXO4+M0nYnd959aG3i1rZAbl4vHfxPktZ7xk01pLtwPhCGA+u/SQXUgdnyUVAA3L
mt7jZL3JXfm+uKeQ3lk/DjA496IcdllNizCpu7NTHkMY5Y+qXsvHxDj5s/dWvJentzSPjaMYF4pU
x+B+9t+k3QHmLI6oKJ8brXOM2FZQWOZVmtja77TBBk6U6BaS9CbyVnnhuM124W3Az1u2gRNW9d51
jlUF+VJFX+2prGBi8KcwEUbbpETVkidyQ3rKlQpfHCXYhM1uJglebBcBeSWbG0yJsZkGRj9YtHH5
/8ZV+RnscBhIxcC5zT4TUdT5Vs0dXVJ6ago6i3KKPWFuI/GZ+rUjQ86XUpTnnizpVkuFsdVGzV0z
7iP4F1xJVEzOgaxkf3XbJbA9TYeNlfUOxfFdV+fDOX6MPHBGLbZIwqNLC/x8L3J9a1z1dnGG5jc7
R+vJkaka9rM93cZyCb6rCWYmEsZYiG1orcshS61vgoPi6JZP2jE+PDffQ/ioWYqqV4lZ7Nh25XUn
iM9S4XKBwe3NbZxhnwrvpo1QsK5z86oHZ9xJZfcoYxZivRhLVYNPb1ls+2FYj82p+13o41pETKwb
whc5ldxKT7ysGZmKzDnZlyYCtmo6drn8MgIjUOQA+mEkqbwIETyuHMF1KrszbyYkth6i6MCOlrjq
/VQuDm113qhAL+V0q9xCUCQNVDQyNA4CVL9R98g8Leu9KY38ypGcgULzhtgTl5lL4gZU6n2QTBNH
IlM+FzzmGxdSNw1Yw/ULjdJUeqzCAz82J+eydi8ioD5uRAzHMvHdpyTb6bwB3D1lN21FOLbXdpsY
45MfynllhoATg8coGmnbjEI8xJJpA8pjBtZsTgNF88bSBe1qyASeOyKhnhDANM2hycOX1m5NGD39
prTHNybCzs6ooX9M5Uj5F69BZpmcCHL+npGJQKQ8Pxkmay/HNSYqZWt3HSmFZfoZ93xIeg5S4WJ0
m4pzjO7RM5YjzkZ7i+ilIheUsg7YXYBBq9u37XQcOMkdl6coJQhvTnDp5u78OIjpCG/FzFn2WlRo
MwIQXtGaujlIZORuICOQYlZU14XjFmeED55j/uFbcNXtYQh3aCB6ZhJOexEv7kPFk4x4EuoH+wxw
owkbp81zYa7hc6Oi5qIfHBoGLBRDQ+Ma3iX7U31tzYLxTWjvYJvfaRE/JsVEEaXcXU0vNqhmaNq6
5Hj4BUCE3Nt6Nvw8T4+OnlxoufrbbAhAjBOSjbXkSajzdyMax40Gtef3KL+XlgediMqDxnLKzv01
cjkhjOyoY9vVm7lDezxNC/xhLk4NEpReOdy8lFd2C0MBe7QRsXm22TcYKOkOsupif0gGManZXzP2
yQwA+ya4JNsGqGsZ0C84AQHczEkja9V11dhEOSXiqS2G+zbpMl/GxH56g/NpaJYSL3eabe7ET0YI
rQuJww6F6ZHwjpsF+MUsHMJTvDgYAJGpUeKrqwO4N+mhngQCJ3meW3l37lXuS1bcdd5H6WzitpvO
nG5gxUuoNGqSOrZltb6nmCDPcm2pwGYivhlor1L0j2eD+OqN1nunrU/Ep3vz1CVvRfZJGo+FP5Pt
OYat3nE0YjUA3NpOF7oWu3Ia153XImU05l24oPCdevTDrYMkz5Fw3XXTBaPLKMZM5m0VpvC8Z7LO
Ca661u7MhCW6m+Y9BoEehAsa/9F4X5R8tgx9P4DOgOEiKfzp92yIqz4iotjhgv22iOLVMzHm8Cql
xE0Vun7JbXVTyTTZ6yhobPOmqo2gjrHidi0ZHbjyHOOUiep9UkljG+4RjZZh4mGIKbao577wXn72
zIgI/B3HwND9Dq7XSnC8w+gsQVshnG8nn7hfZo95yx0eF+vKpcwoI1IvjPZ0NmWztqDTM6UJP2W4
fOuK9KWZhkBDAittHF5VYp5lTowfuq5349SCoUw5LRlW5kdRCH4JTg2/Ffq22DJduY4XIBoJSzB8
J07CRpwfyP64yBRRtDNFb5l89TRzRvc0MkEn/TDGXrydp/HdidY8wAg4cA56wZ4PO9RsLuZiyIIl
sndtRywVfUJjm4Jhw2UIvHNX0XLk38qvo9G8tErfRH156Rlp7acW8yOzd+ElhrhxSl4awhXtXaa+
wSerd4U1XCjh3IyVqMhkYE2IPLPdEfwx5uq6Md/zpb4HGJ7tsrjaOv2iLpZ6Cdaqo9HCdM85pXIU
svSTeLjvtqJYjy3TG7pJxnaKFNAr+i8Ku7EftenZNOGTNPFJrrq5X/MCDGYGWh5v0E3uuC9sux95
i0nB6VTnT3Z0DTEd+gOZ2DjlByLDGgQOZ3EycZLNKLkNA1o0GP+ETAKoWTkm1w4qahXMwjecUEJh
zR8G1VJkDeurHcLoKYiipB+1N2BaW5jG9pU9msfcw0hNuMsxsw180xEOKBv2YD8pY1OuBfPF/iVW
7bJ3k9XalBb337WIiZjN8G2NQyZrDFrr4UtbjBRys8JMZVfk8WZQhrLEIoA45aQEhcVf8Y4Zpqoo
CaJPgKmHpADmnyV3MayQ/UxyHMQo46Da9Sxmzw/iDCSQHmkpmaK9a+bwJpRDuHVH2k6NXX1a7Nb7
9A1swkoI9qbqLVB3J4ADoNuNidTrgrBnLpJ3XazjBfK/Z3dR2S4xoLqvrtw7JYlA/YqGhPq5LC+z
FMQDMV/k4Ux4Aq2n9cQ6x+WT+2ymrr9M02dvuC9r6dzFAs6fOXwhwYrZIZ2TZH0sQqa9dYbSoyl2
wq1zvpK+w26/VxaO/FNvaENWiR2Yet4TbTpekqyaB5MAqW2Myo9haHFeXnlpeN1qW0t/zhfs83Oz
ZaFrN7Vn5IGVR/e50RG/KK3oiKX/S6w1XUtO6KFOQlJ+KvwhsrUxipry0BvqNpkeY6uG+VHnO1rg
o/9M1V8xMK2m78+V7IihJ6fDwuLr+FFe0AhYAGrhLoDdivWIbFB2lwE8gJXyUOrqfPDi+TrKKLZV
r8iZiWtYkcRpbiXRjdR0ROViFxN+7hrFZjXJa+wFhNTx1CA01bRtpyjZFRmqHUCQUHPyXS3scEcc
MUHOLpbMsLtb6xj6cHJuNn1Jj8ZQvoyY1KYnwyrB2dIaOxZOlNheSo7UlHHUieoHHTbfith5XOW0
m5cJXXxMjb5UxYFRwqVLoMLGTNDIRaO6rAjyafUT7R9GBs0dKPpTQgsShqZe6P3FKAayaGOO610i
WyrH02GHLCmrSjjQqV08yRdH0qpaS7OGU9YE7rrOnJ7H1S9i6wk8GBXuZblasLbtkWYwx51ptNgu
3c95hjthRvppkOGXpSPkKDcAnayiQERCkEHrbut6JmAeJUY9ED3pMX2Wl/hNzOt1Li6iiuBPeyyi
86Kzr0KaojXqm0Ofup/ZIgNEvXThdU+4kDIe8TftQvukX57i5FC0T8WKqqgrX+tl3Ixj0wbCGJ8b
cMImgMLdPGm2YwmxtohciP/OR9Xbw6ZuR5sTZDztkuSrC0UTmN8VZXtFqyM+0vEs/NqGyWbAEiGl
vjuuMES3K/vxBpJbgd6SzvY01WiFqomOLSvPKPXsc04iFAMGewwg0cjzO8CUQDxGfZdVbhtMA0eV
CeMr+AW+m1oFt7P+IiPzKOv4SfbuhdWoeeNVR6s8b6qRB3bS58ZC2DrRHdsxJ2uy1e4XQQwWUbXT
dOJtECnsOQH3lvZXCnAm6ac3GmiDyrcue0aYp83FqOIILntLL6AkWtud3IcEaNlQRux9eCf8cn1J
5/ZEgJyuo6YG5SKHB0cAfhqXOWHj4JVnHAqUCg2mLwzEBxSL6/VYPzR5Pe0nM37oUtwYwDqyOzuL
vnYl+bafyId2RJtHB5F8rT2rIJGp5dmQdUStrKvdwoJIKlV3i4w/3tlAW9m8+nNvGB7bHg6lQTG4
Ndd0B7nPeFwQsEZzb29VVKkdqBFEpZ2aLmsSUSoLkjVuadyA82pvsxHDnsQ3vFHRMD8VhGaoJHmt
UEdNKv9YO+K3eTo67ARGsCbNS1Gd6J1xcVF3cpeMxBeKwt438iRjuJJUn0HWdCNaj6na5lFoXOaw
GKGM0n3LQvIcrYlYDtpYm5o5Gr5h66Edp91CKm23hmcw3T8ybwYmiiZrg8tYB0UrcfJMnbXtvTE5
c9Or0O0j5leTcyQemk5Pgu8Oaz1t+lyddSXCofLVFTN6uymhBfRKlsK0Q+X4ZqcWS9doIHcClwcQ
b/CzJpN+286CkgTG8YQYmQpL0a2p5WmGJJdPejcIE+3qGFKK+2ZKX1iIZiHPjB4zLldn55jGgeYJ
eKux/5LHtPlcDg7WEs8+/fIHVbXfCFmBrFpVFokKNFiAVKE8yjinkLlzBQlT02Im6ytfvlgjomk7
pcXoTKxBCdFfTG1uazVeu3V53/I6bryQ7B+mDvXRwkF7rUS57GpTcgTrTYw0hxYJXLAUqK3s2uV2
sQeXsRUHXh0+j9iLtgb8Ob8aC1JYmCeVvEwzp7REduj31Dv5IsvGSq2JVa8MPOLlgqFoJIv7WTyE
BUGw1r1ZLI5fzOuj5daN33xmiBHBhl+VRVGxNNqRLzP3barf01Pjj3CaLk6ywBXlnTs69PvLK5Fy
tDEvzCq/q2eQrKBdyr5i/jOEz7JSkmkQo08r0RvhTKhBrfqeMDLEXOtAdpOlL3RP98QjOLBz7G3j
Qst8pgAxxaEN9ccg6SpQKC/l3djY32DdcFgPd8KbzzxnOXMdQEJxOKN+U9+sYptYpE0huAHWtOlU
8ZoM6olHelkqLiwORMsmLVgifRqrV3y7fdBW+krWMOWNgPf9aujXN5hRQS3wepTE0xXF9JmvmEkX
52YGm9g5Kwuqx/JrlYRbGZG8mlzKZaYzXTbiOhjr5EDGgnETnn5kr9HjE//lt9qzWY3q9cENj/NY
k5VYkA0Vw5ND6iMWuOD981g3wQqZ+9iHNNdoVQIDHKu9wFHBAPFsKUD+Kd09C484pZgSo5sWD4JF
7AU9syEq+4RAp3jE4zi1G1VF3QENPsf4zqY1wlUS9MvO21aX510GZcXtw8o3rNo5WmNVB26HDNMx
3O7opDCFlK3aoGsag+7XlziqMFIDj2ms5j514+13+b69iG6nVEL5SVuOGCt4oULhAGQQdF5l6pLj
KpoTGAB7MKAJB6LYFsMGCMaxXebrJbduleBsLDiLnzXecDM54zO+q7h3yEiN8WhWNdTOyuLFAEk5
roxUcltSUgGBqCaXVFatsoB0Mgb10ZWa1+1CYvc2tiSTPtsad62g9Gyhr5YC9WSVNhEdUHc4giYg
07zjtEX/4FBXwvFhx/B4O3eVLLOgl73cRphrSObqj6nVfxVEKXGYEjthQBHpZm0EYTsfitE1kDHk
JwxGnPnjMpwjfCD0reV9WtgazjkMVifLgxnkwvLTiSc8q5l/QrVyN25qfh3mislB1hJZPkWBBzJq
04CJSqBAXRCax3whm/mzDF0bEvD8SsPCpa6miiHzTExrCrm6iq68gVV/Ng0wVMWXRORAKkgYoX6W
0VY6OgwSG86RXVZbq2RGytjePfBQHCycMrvMCC/xZ0RHg4WEU/ZBLQVocMQF7hrXW1k1AMaG5iFf
3C9x0t+vhjsEth2/JY9N0TNltfAuLvPcBZGg5s6zN2UyHHJrfKdebD7bXXu2sk6F6JMY+Xb1EVmE
8y6NT+hLOhjbZOElfzdt75F5QcYMaH0Z4FtvXcsZNku9j4eIkU687kg+CGxy1W7V3O+tYW4DjLQG
T8MMKjBqXpyU4+CQQ6f2xul9KT6rJvtw8vmrZFNf1YgdN3ytOV8QM+IF2HYocId0x3Gz3ecjpJyQ
C93JND1jBvRQOPWrvRbF0eqKD8cZj9VgLye3yRLEhgUDWfBrhFV9Dc2R9nVKFzZpHmnLUOVa0UMr
yoeMlDcjc1lCMukQVwyAs7XIrIlSCJF0njZIVaIzkRps6C226zwqrkuz556xfYXSehu0C6Ha+SAo
A4J4rwIj7vTB9JgUMnXUgzICdWr3L1y3cs63wq7Vhqol8DI7pRBS4rDagmHrmu3SyqC0pNnZ64wW
5WjyCK7OvZ2h3bZWlzwqPLFLFCUHWlBbRZrXpWgKk6F2R9GW7quFcXlju6ATI2b/TZ/RtQrPODbr
Axf9ZbR4RY1UMp31GIsqhvATySZNgVbBMt8nRvpEQaF4npdPxGZvFR1bBGucfAkSkZfTZOebZPgg
E+alCTlblqeeK4RvhoPQtdPk1H95G8rwlkbRJSGwxX6pO3p1DP6JXfYzcxg264AwPU8OrogY0Hkh
ABzCDHmqin3opO8TALygIIcwcnPBHLaM6Cynm1iU+cX3f3DuysHUtJk/A26nlVTQ2h3a7jzt4w8T
cPNmbeuUQknN2z4ZXkw7OiPw1bpIPDMwE/nhmRglRVjaJ5NFGqiRkZ8xyewCniGLMJ7mLXOyfovC
VmzWzDwLXxIOyxdNUTIyR57eZJsFRuR5VNmvglwxtwm/xJWq2OZmTiYRElXe12TGz5E9pL3J+rEM
z43j7taR/tK4PAxuMZATN30pTZXedtxwqp+bPpXr3VRXV2GRlDuVN8YORuYdOYDsOWZjbnJYDL7l
Rm9wxAcqZ7hDA+elYG0mNLXTOgbzwBBzKN0rexwjZLf8oYwWQJU5yQ0y8Wgz2glyLFWtZMEgeWib
7Nw0skdURelxbjr0ws7KcN6lGPNW9NKpIr9+ab01EK2VBNTdh9HObwl5pdnpWO/T4NAxLaJh10/p
jhk1Dfb5slrIKlpmFjoo2W3iEutTcNXGgXLIWR4lW9EmXLPo4Cy+mVgQDOXAouzZj+jT2UyU+JJb
IGxMzlhnTUfjwx53qV0uQc48yS9MByE5CVi0T6LDa16m6XVbPBrzbUW/GANuS4TE8h4K+kh5xyhd
cnbBWPgtXYyrxmhwgMcDmdxxvmUwc4PrDsW8W1JTM3MdFto7crD9OE5wfy75S3uCLxAHsatzcdtY
ZQ+rT2yL1hjPqpFeDM8ob7SY1IGkktc0aQ1fmXdNYSFRV0lHY3ost2sNcigEZO4IyEewV8/7zK2Z
+kWY/eScnS9NvY2W5oby9LOp4mTvJQroWR7Toirw5kH+eNQdeMepXM+LeTj5n4lLMxFruem+x4R9
wf17QJIvggGRnR8P81thUTRObv6CBs46hGv1tZ+vCgnGN2uGZD8oAdRGl4iyFxgucnldCYy6SIlh
9GtRb5I6qBtjOJJd0zEEp2HsG6eyXi7NwR2nF0Yq2W7o4cCVBNWa7KnCnNcNhhZ7E4dDvAn74pDW
ytwlvXgYFv0xt706SlIRtlMAsZbfZqDJKuTAJLpQZ3abxpddtT6rwqYdELrTcZyM+lCVZAKP4706
dZCT8sJAOOKHJ+H63LOCZA0WTz496ioWupZpWUibAUADYMbzSsbJC0UaDV6bBPQE/2jvDDtj2aC3
R88Tk03sUXv2o/1pm/LSyHtURm1OlkRJjWaL8zG5UmlecwbROgCKHAD6uu28kfsLdH4Ie7RbpzH6
f1R20aw9WJ1N3yDLMZT3XjLstIbpC+NddE7OY5wB86xGuneTUfmW2DWudZ+Se7xGpD0IfLCcEmiC
Zu2z0SC3+I/BTdd0hQqziRxUHHNOGUw9y2Oe+APHP3jcTP9E9IyvgIRWhkqQ0946kX4pdH6DxnnZ
eJp7aSUFgZURQh0qxIGp+ibVLlVPHNEQnm9NkffHrHwWGQCe/68W/n8yMHoIdf9nWfvNa/lavP4o
FJanP/Bv36Lr/kuiWtcnk78jUHbwr/7tW9TWvwSdUiLSJcJ2srf+Wyrs/ctRrs1b6yEg1qYjkbv/
27fI3+e5YAQ8ZZF7Lhyt/jdS4ZNt8gdNu80AQKKyO/3DgQPi2Hy9HzXtJUy9TnmEpigMZZxJ9MAi
LRL6kPWx8U7Clsj5VIDI9uvqQKqxqdsYGvsRIwhSc/W1R2AuIi/nYxys9LwlrjBP7WjnkQS97Sx1
NOwa/ikLkXTHnGiW0NwxlGFMvdQhmRScFJ2oeuR1g3ddOxz6OsCUfdJsDexM82CeqTc9Nxw7DYvz
SYF8bFQV7RVtnuUnREs8YgOuFGCKMI7xGVsushl16s8vDry2cvoLvwmv5e+XDJeni2vZtYA2WL/Y
AGRu0CwNPWtLHke9AYt9txA+vCl7+3nomIW3hINY/RWe+S26A2eHpDqMiX6L1rDbd8YMcKif1sNs
nhS9+UQTLVIChQdELUZfs9UgSlhrfCzEsLX1sRhgwCKSYmyt9U1TpUEVWR+c4+4pQebDYskHWZkf
pi4pP+195tyg7qEJzWkk1fUt3fmOnceiBtUTjdglgoozc8hsnJ5K3/0iU3Rg7rpbcojDkkaSM7zA
ekUWHdX9ztRJ0GjjqWvmq7WISZTB3JAWdORrFA7wlzgxy/WNrPcUVZ4XCA2LpHkx69E4kPVNjCZy
7D4hhWVJzccwmwloijjUWlh7eg8KFMFOIfoK4RaneZh1TIw3+4EhqajLwIUZj+BPXWad3g2CLL2T
8jMyVDCNzZ3Aa3cI85h+RnPPjgOkAlKPPy/9hyNuUie+gogTdUix6dQhoo5fM4kF7/+4KH7ydf/I
VzN/4avxDpkWHmNHKBfdv/71gbBbUVQDXK8tbecWIZwzBlMU4yyLwISWjfKXPHskV+WL4dbnnneL
Ylj7i5HHAQxxaGUT8/0WSZjqdR3MVVZTfZrUMEMcTD0bZiMy5PYRzVrykmiiXoT8Hz8sWf/kKj69
5//tbTmtAw7rEyM+rNAOCQ+/GJjLvIQBNXQSS64N3LxLa2yMaNJ08+pV1l2oZyZSkU3hhL00naJb
/K27OW8+k1lFwbzc2nV/yuiiSGTuHSyWTQZ3CWC3/Ain8XGCRfDnbyx//8YsXFh7mG1z1aWFOePH
lQuhTo9ERffbZcl2oQPtB49j5yKdxuq1KUT5hhp92JQSoQGzl+b7YRbu+l+u3O8339U2tkx1WsAF
VeTPX2OsOSD1jYuXeaK9YTr6qWjauw7v418+6Pvf9PMt4pNwPlEV2BytvpNkfrAflbjWSnulpk4r
xmdGqVEn91WBxvElthPSFDlXA9SpUHI2V0l1EtnLHtm1GZ8tFiktVcj4T6f11pvSxWfA7fzXAeF/
fBHk7yujS4fN5XWwuRyY8n++FiEPUFTXxPitDPuW7jmuLJygNSfiLGkLX2XC113kbnPR8sKu6F7K
u06uD6W1fBjJ+V8ekJ89MKdHmm/DJbPob9rOb3emMyInC8eW3NgloWyoz0RYvc6N87T2mHQXDCps
SL32/Dqt2N//7wngH16n33dVVgKMZ9hwlOtCaPr5QiQGE+1ySPptRpMUtFaFG9GUq29FzK1Hr2+2
SGVIDrL+ghOSJ/v8z8+Ixl3Ppo4wyJPs5z9/8DCDzWNI12612R2qqdlja32Iyop0z3qHWP2a+GCH
wzjuT8vp7v/8q+Vp5/vt0x3FucVRHja5X1xHrjNNDDTslkFndT1Mw30Nfr3pou3i6RsMfyfVIe7r
8oEhyuVkXhSAjdKYcU8qL9263a1V85evZP6CV+Ih0KapPEgDysX/Z/9yJzq1aoh/fKVZijsN7Bv0
0NZSAJvn9sUV/Qv+lkPcFxfoWQAe0O5Y0svBvPVOXGae4in0ByZg41jfWwkFsXnm0QaJ++Ft6aa7
UuXXTCbfVoCLPVe8XG2/181flrrfl5iff8Mvr1XfoVkPI34D+t+jWXo3YEzeuNOHv9y+01L1y+0z
ATOYAneatE4mtJ9WVMco9Jyaa7v1ovZBV8udztej6ffkkU2yfLAbD5iBfFcnbfMI2h5LUTYw4878
So5v+eods0j87Yn+xy/FfgTGw1FwI34BRmC16tOKBiTTAwYb87BfDetyqRB88nrR6blLs+FApsbT
krk3anSIoUEbDVuir9t9c2qXljfGWD/9+Vr9w5NuovdzPCGlKXjef75UogLKO4kR3XMq7vq1ehos
edmN1XU7d9s/f9Q/vdMcMj3YYKz+tvvrRpeq3BONPbTbJKsJhWq7+9rGak66ZIZUIxSbKXHBbiHL
I0XC2ignJhBJc+r8y/f4fT3VhCngr5W2BS5F/PJ4AKkAPZV27dbywhu5wNk8RPO951waerlz4vat
V+5xjK33P3/udzztr48lfltXujYfCkHk52vdGA7o5YU+d7TY74z1XgoD3Zwbi8tiaJ5A9V0vc309
hej7gtVdAqXSF1ZliagaS7jTgGEScbxu5jn97BIUil37YM5IDv78PeU/LTWWpsazlFZCW7+8psMU
GrRqm3YL3uBGqvEtkvVTXZ0BSw2h7rcSyKr5PkiApQIrYYhssRVGFDgGqKe++7bMSLgBVuA3vZHZ
8JaMrfG373i6R79eS/V9OxRsi8L75dCUeVHVmHHZYruvvqK7BpBzt0jzcpH9fS3rB1Px3AxG9YIt
CrWMiwMl/ssyY/3TcqagGlIWM+3n7fn5frJ6FEPURbzRovrWTpA5pnqhkdgg6Wu622mUTaCthtkT
aKbeLgnaKK4jpia5h/hGreNtmUdYtMRJcJEyP6Hhnyv8S7MhP3XJ/HZMbzkIOUyGkFNiQLw2qlbA
0Nqvot6b/gDkZiM8JFEtrhr42j6xRtV2xFsW/PmZ+H3xoicjLJuzIb9TWr+8Mohc3ZipgNzWk/qK
82IGq4C3ARuWq2nhryOBen/+RHm6gz/fYXZe51TT40p25XcT+w+nxG4ynaFPc7ntK8xDcW1u0VS8
Yv/cGbDMOIvAVzDX6bYw7Tkge8bbaZLfoY9i5mib/Z+/jf37vWbd4gsJ54Rt+g6C+vGQnqahzOZM
CUQH4wWWDj/Mkquso+BLHomlvVpKYFyOuZkxigABGhmtzFfZVaGAjZk4ARORPC2Rd1vM+hocXFxn
dMFTjMJzbj86Eaf51h0uMmHt5jTa9137lmP03Eyl5dNlMH3S7pAAf0N0dKaT/ole6s3o6fMyqwPp
dls1j3d9xNogMIz4DmDcGHFhxyXK2ik7iTlG32myh3ii0133S2Bk7eUaIejGnDVm7VlapA95E938
+bL9dhPhvZg0ZXhsvteVv256aG5MkpUAjcQ5RHggbL6cxUM0OJi5VbQjPS3fNGRXbpwsei+cxj4I
I7+thwwR++T9bzeg//o2SOZcQaNKf2+I/PBIxUWfjqJuV8yUmEXodL3WdRlvkqofNkmSHifsff5a
24zbLbsK1mkg3Fb3H3++KKeT2o8P9ulbKCm1Fh7vE2XQz8tGrsjCIfZu3ZrhSQlbx29oqvYEguw9
q3qolG+3zfqX91f+w4daNHocl8OsRWF8esF/+OlzPcXalkz9cTd/dduRhwSNskUiRFfoh7Cf9o5M
DovjfjOK5Y57xkv0Tfb63pqhPsncXnyvNu4xJNxmEjf0ny+J+evLzjU5lVonIIVSHvvOz1/PTnWf
9lrPW8zT1xpnIvPAu3z+QnTqvs5oKUz4UGk1tCloPCvA/+ljd92Fhtq3IvTFMF6njM/R9705a/Fq
iP6xJ7V8YzJpY2bUXbS1dfbn7/zrLslXpoJl2Sen0VaIxn/+yjN9jK6MWlIvM4Moygy3xRypM72S
8OLpR51cZ/gxyiX2/nKK/u0cwSdrmzgZ3qrvwNVfFuNsMYaeKTzjRJQEWMROeCezeEJ1YxW3S8F6
POuMwc4qX3uv2etmxm2WvBXl9KTGITAcpHgdYpwNLQ/qa30Vy4h22HL48wX6rc7//j1N9/QdoQKD
iP9Pws5jyXIjy7ZfBDNIBzC9uFqE1hNYJCMTDu0QDvX1byF7VOxnXRMWySIZcQXcj9h77f98hzRA
BW9kUrYDo/YYdsO9vZj7bEwfE00DXTsXrJZnRItbp+lAdGdMXCfn1imNSFKc6PsJhVCyQZha6v9S
P9guP/s/H0KUXDTTvIWBuXa2//m7MZFu62rKVsBX/mci4voOgxHrdNd8m+bCPY86azBS5Xukn9/c
hyMWaSSAdVemB44pHA4+hzJ4swvxWkOHM98qlRWhg1ePLtPPzMoIIxHqPlbxe6mQx/+XN9dZ371/
vwIb7D5HEVhAx//Xt0AXjTMk2hh23U53g0XilGfQkldsatFRHGwn/1NIno0CGOohmNnCpUt7s9rG
eomLeD/Y2EIXh3UhHrn2aIIUow4fL7XUW9fOwLgPw4iaVj5inN515MdiSSn11rTuK2610+CoHwjW
4anpi3eRz/4B3QPYwNywcPSOFAqNBGZhIfkupqtb1C3PCLl/bZuezBrYUloyNzeb2eGS423MCtJ9
zMZ8mE0Zbupw1EiAKngRSWgeUsdOWQ/Z7NjcmrxumBSbeUyvTYVNzs1lHwVJukNCeGS4ei4WJG2i
9Z6IAsg2/ryuw9z80+ytW2HaeJjlH8+o35aQhaBXVD+e91D7QRsBzQCcnf2yrB3oVsTK7vIi4/qR
+MiPUg0R4jgL/ioCwCUrmIXrSGhkpp3Dd6JPQzalaDQ6rzZYESDfma1xC9Yt2E5yLHeJCu/C2Cjw
objABYYKLfYQ7sqpMSJndBFWmfE5dEjcm2Pzl2NOT5Nb8u8WXEmeO6HFtsm/ceS5tIM7NfBdFbmN
4Ciu23uPKBAgphAREqasrJmnnYstJhK5GHa12zd4TeQpaZIy8jKEbU3plXuGH3WETTbdWfb8TaQB
4UqzW1/+fnt6PQ9RMSThZkjJ1tISHQf+nkPYEbnjJ5X++C9f53/Pe3wEVQ5NB5MNF/7kvy8AY27m
zCPSbgcN48VL3Nep9ZF7qC/PnKJJuD9duzyRl7mllUhm45//8uPXh+U/HyZqTBcoBz8a1on7r5Zn
gXHr5kWLo74AGVBODgUc8tSjn6D9eCjJJNq00qsvxbAgtuiVtVeW20Y0rPf/92/yd47zv36TwAQA
ZZnrMu1fj3WZLlUgRTHsvHBOD9BDzESd4mGwo7+Vdpegf/IWCMFDlcFOHL/MeVdB9zlZM/98XvK1
MhDUtfnTwD9VrF8vPZJ5UffpvlFdfZe2ebNpwrHeNFNq4wBCaYvnQGx9TxlIIvGdxKbxuxPrKujv
fziY+jtbf0oXuv3fZ3Use45mB6Wr1cr6EE47nRf6OmKnrNqFZOJRPqysnDvMbYiDIGEmwyEdIQIi
xOfkDwqxM4QGvm46j6GBahQld1M3IYl+qjkkPs+v26EH+L/f2//PhQTpyLNdCKdMNcW/YUIUMXPY
juOwg7IC/KDtt5Xv3dWi5utPWm9mB3/CTOZHp+5R3tl/TKYYWLBEcM2XhlCIDO8KicjGOGHvGvX4
Xwa9DgP///09ZMhLJcZvGcJF/denL1FUJ3HMQAhViHMgtsw6GHFhr1VYdVycMSJk5xGZtLxz2mMI
uuXcY049DPM8vpKHg6xBm/d27Ez3PsWU206kzS8ES2ZEhdm66aLJXAggaAsktDUlAjWgNTXhy9gb
JfLatjvAwcAPzszpiNl/L0Kt9ibVxMYmHeQ4l/l3uizDgeEjuiaNLWn9XxgZJ7tzgCDlWBX7AUdy
b4W7SpKwFocKyW+W/JpxTjGtDqXGSsbEZ4z7Apk6K7RsaY94jdmVrVcw8rqSiA0d7rIZ92i5cOjo
Bwl9XNV1c7MnyrpSFmifvSrex/myxkAaiIzVeCeE2kg0zw/QokFuGApaaeDagI6qcV+sn6GFHc20
a3+3YB/bypr6aAzxI49pfNfk7jGBL9jEoCVsZ2GtC5e64OWULZDTOpuaW12DGVDTxe5NFcVDCSBc
BW9SUI3lM3a4uIOSpACrXxA2/SwQJ0RhXXEm/8ygQ/fDUqKOqni9dsbQ5J+mDcsXD/7kcwj1GRjR
VhC7cdeF3m1SqXuPIizdEV/+qtY7t6T/9NvVTiMBAYZccacOfkVUJEWxS+ysxwBXAOh0k/I0x/Gw
z0f44uuPy1r6zSo0fyRi44PsISFgrf9c5Gefe/MjVoB/qq6bQZbMBIP2uLprPuaoItllx+3SHVmO
0XMnXQgzhBupbrLlLnGzdyttfjGoq16LQezNonuQ5tx/YZB6GI4TxcCpLIqJb4LZ3YjArhBf6WJb
IvhO3GXGmvtDWmH3MyYJ36J4BzRrvASL/Y8/ZDhvJDCbwB0fSht1jWuM97ZY6HXXmM/AT1cKR1I9
rtluAcBy4eGFsy4eZsMrCwXEyKtKjPP0e17LzW50vG/oBHhz/AzNd64IZF0AVlqNnbCoj8HfJOHV
l2TUi+y8FLCW2JFipOWzpGniGyjlZfHCt5Gl7OK5xkki26JoakhBTuPwDXMBLKqrKMRTVrv2IY9r
AqbaCnalwAzLumJX9hgxSxSvjqs3wDvTl3IM9KWtzKes8R9rb+4/q6Xh54V3gUj5OYSJPjHMpr7A
66iFgzY0cR+JML/JBDin6cA3IhvNucQ2tpG4iaeXVW3YN4iAO+mLW6zL6dKuZ2uQeIqvD84wEKTj
tiJ+Fs6JWV7yBjSROBAxZSCnjh+GNOeDEp1iDbA6E/X8aS1OgPDSWI4Stce9IPoKmpk4gxxePQPy
2tT204hC7JNn3IaUs29QW56kQygQ7Zs8VUi1S2LKj55dVYTNdwei8LBtixIB00Jmx7BH8+RBfADv
v3ZufEpwMwM80ICF77yRPb+RP6c2aoA5HFCP18sHi3v7SY8mHZ770kz1cBrj8n5YyIcyRht/IUcc
7exVFhn5j6Z1dUcLvy4vYyswT6/9U3vyjPJ//srqyvcumy3Eu0xeUMcaMR55QDodi0b2f33M/cgD
EuXLXDyMyP1rTuMnJAEnYDwb3wrGS0YnsYlZ059MmxOq1CdJ/EjkKw7VdK1wVUfkdi2nB4MIqaps
CEqbEeH1Dp+Amue7AoMF1FJQ7kF9/FuKzTS+Y0YpGLgEmJH4h+bAHayjXa04LLoRKdtj4kggOZIR
S3/2pzjGQZaVCBJMmF8LomfZyObed8pXt+rhfvBCQE3gI5Njs0+B4my1/g7n2b72JpL0huRAn57s
6q1/cNP4OoRTdZSN5V3Ak++XuZ6S3RCUR6SG4kYDKm52Znu3HwoNz7SXW+Kj64sFf0hYCZzj3Lx1
PZTkpLKsU8OB8SxyCDi4VSDfrsG8JGCOg1k8JSqogUiMev/3L7WJ64eMZ7Wf/EpvqzxRn209RSRH
ncYu1HfUk2Uk4OHsXe43LJGBH3X9pR9vfUKBllFWHhZFiYHVFfl7OHGt5NIAgDbBCEIupBUif1sb
HgbiJtzz6TgFw9W8mh7KZSHNd+gEAzX1CCjtLYBAeCjazD0ZhkEe2YJah8pHRZqwp71c0I64Zo+x
3G7NO1sZ39xjh4kOE0iwtxsDKMu6IOYC+62gFwpSAJoAbeo9ffknrB5Wy5m+NjZjDTVBS2syPAUB
KjuEp3uSJpZLRexBwRKJEeen1+PzcZvqXFuv5Qw2CNESOLW1zJ+98Jkbyt1CFnvKnGzaMbvPGWtV
02lKMTkkuvkBdn3626DYw/BYwN/YxG043JdW8YqB+G97gj/uVc+VtWUe455Uz1SyHA694B2EiA3G
yBSPRQNzCTYTub2diz0loQ02kLZgSaFWt5wBYW7THpfa3aZxXl/zLr5MvbFSeahKuoWCRndXBm75
Fa/XFbD4U+/jMxu9mMQO66fB/QgokZPAM44imK3n1COzasARdIDuAyKln1gZZYFAg5OOvfME/utI
Aly4a1WM3xjigxdjBQ5TPYB9yOWW5Y7eBfl4xVf1x+46e5uULvF63kXFAjNp68tDxsLbsbtTXy9H
lYof5fRczKrMMXm0xh60rwRhQOe24GFDNTnnkQ+Wm0S0myrXIOT52y/KZTNPtQ/VyGHMWuH9qRSJ
FmBDDpkXoviumHaoeMDpFLjxtrPqnjN5uRYwL0YDXIcJ4uw6DQ1yZ3zSpFo019Zt34s4uUD42DET
fgyIMI9cBOSYhFD4D+GaYdFdwRbRDxRBtVc1yMFWSczs1iFvqYna3EfF/u4BDLz/20sG+zTvKYrK
FlUbUb77wP3RhG9RRYen2G9+2wuCaMLG8Mj01Bqz/pZDIi+2TylpThaHZq/ofbsZY3l86mTv7hhH
l9uuJA22Qu2E0Ewf8pQAaT072SnLlutQQA8M/exJBvZ7C6YWh4Ff4ctFNFsaeQheIflIsBk9KC+3
D1Yspl1rTZexy8Uuz1v/bow/67xxjzZd+UE7r6LCG/pcMV9+afIZSAn54L2agdX0S3vvOvk2LHsD
OuKvjqQrJGtHyg+ub0jiGyOtcDCypt1nhXnTvlE/z4H1Ig0ifTEn8Xrycj7Ws/u7I5vgZOct8Vu4
QiJvBNMjh5nDd+22/DBlfizgVhK/NPFnKbyPtdhGcb5EOBSvMiMCz60ei4rHynwbPYOoRIF1UlEO
4mGKjUOIFY6F9JGgUdgk66DAnj2sZE9z3tWXeUjBfK2TYgcCvjHiPlH9Kg2R3XPtvmc4aRlwyPPf
WQSktmqDDh332qifpmR5riUG+coq7ps4JcxQ24CirKgK1XL1wQxudEDSF1ko8yVoBQ9vHp8rXRz6
YUZyrFnKqiAf9k4ffhDmVzIH6bKrNoRzsgs3AEYi5JX1GxtOPd5PtaJfKrFmOVI82LPm5q7kvEJN
5gOzv/A2iDS8Nq2694LUIdbB+K3antdXojdrU3QCytVEZmX+huTM7uiwMW6TPD1mCBri/D4xY+fI
/YsQOpvbY+V9Kh8vf46rDnMb8Mt0DD8NIusQCrnlQyC+Glf7gOoK57CEyVnnGu95CMxvgr3e5/Xb
ZLrJdTFmrDbJgg4x0ObGHyDS8UDupD/ir7bRJWKHiI9h0H5WqYYBm9V0HQqbu+2CVTGKI/aMHe+d
gCcRB7ewSz+nRmbgf2JxyHwPHgIlijGw6aCV5BowGBS3DMk3nIhk7i3YHCnWuLhy/fT3G9C41TGe
+zdh9L+sZPiqUkm6zTrrK1zx7KRPeuCIqLF/RTUa7WhMgpkYD8++OuKB3q9lpFpI4KO/oAqJx9nF
FObQt1gwA1Go5m9OmtWXksSJ0AyfpZuh8R/1vUCzsccSfLKm+LXJyGBy6gGO+fqlDFVibFnE/uQL
7yC2hebke87xTaWdd5NOH0fpzNRk7Hk4oHWg7F7vzqAqrJOzlPFWN4elNZLTLIjLGJs2ueDz/DRq
ZyHXmXGGWZXvBFCHGzHEWWR1S7L3ZVpGRTa0+7r1Dypl4kY5h24DnqnOng2L9xJILAQXszr78zBe
jNhPjxAzpdOelS71JcQLm2CQ27Pu4Jw0pL2behNKDKT+IloAuV9HNjRbjzi4CAnbW1H6F5kF4eM8
lieE9BbZs1UazY0kznX0bxmjmseqrW6LQdswNg0ndQdUOxe289hVyDyKGYCeE9N21/LIU2U+Jmbi
nQMj/phVlm+1dN4Qs1JFLll7ampG38Pe913vbKjkn9igP7Jbp6TuyVai/bRrhrC5oNn6jsucTAFv
/HbNBj9x20EjDXxevcdA0sgCCCWmsw28u8Hrs2uXtjzQVvVi2MvlJciCdq/CUsI2WC0xyc1F69QX
Yb1fKvU1tK05biqzO9jBWjKH6TODn1/Z0MsIk/at7Owv4dybbl2crBITV6nX8IMx/0egDj4TDGBf
iVV6LeoZE0Ay+o/dKE98B4nFggzG+zv5T9MrU1X7XEnqVV9YG1mJP+wS+zOrym4/9BgQ82TaGxy0
vu0uN98rR8ho/V47313Gp5Q588OgbRcWjnkXh/1Tu7RUnFlJWID63bD0i9zkQ+dWdgrT7iloG8mg
IfH3TUEEh1CHUWXD2aqhIi1MOjaibz8S5XawVJ1wl3dvYB/kIYnZEbrLI2fDmavBhIkKDSIza7nL
iiHKsN8SK/nsVCGkNx+70VybZILPePZhXANTRfUUNB3eC1sfrRgpc8/yP5qkffINk55bpD8AhL5d
OcsDDtUYeFv/TOfabRzL67eFl3DZml9BlUNH1d5dGAzmppAhqtph+CosqighrLNlAjXV2F1UWxtH
3H6PQ+iJcxpSCGmsXEADx1OCESfrnrsht/bZZzrXgABCuLxoVyCkFf3jkHLLWHPfburGOviZceRD
+lX0Ae9KiYOG+QGFc/YpZMOwyC+dKLRAhKKJ36iGV8M1GmyK+YGp70qlZBAZugH2vD58mxsTRyRJ
EFHbeLhAFp9ypKv37MxGjDqGPgWDRzZGQtKCDx5wKfQHUaQg3AYijOHdvNqBJiYeGY0Wnz34goBA
p4ds76g6Yaql9QH33XfXWICXaagjxJzhKR+S13Ia94p0kYgqc9kGk3VelJleZCDhhDnAf8Kw2y6m
/5Uw8NzUNiwe7bXWljDaTz8GYOj0prERcV5c0nY65Vn32dc0OElHhLeams3YmogiJ0ySNkO7zWS0
O3uAeZi2eD3bQO0AKBZWJq5tnawpK9TjLSgWSIFZygBncI/cudW+ZSC5FwrUfpA+OYOFbzVZyXSe
f47l/FIsv9GKp4+9nW8nRO08n0RKJlSsManxVYAwCM2tyfcY+fJIpswmjj2NvtxgWJEBmun7G8ge
BabY9CKD/O5FA6KV7hPt8FcllqtH+weD666ZzKO5agUEfYtZH5SV33ttcKPPvy/s4AoI9tUmfJu6
kAGbQtzvdOO+nhji2aHHeT6Mb5WbPSU2a1sktDxFwEYCIrwfWJx+Gr1Xr07wL1E49tEKD1Y9su/J
i2Q7eJwK0IxMt/8x3B5oMydhQ024oc95w/924W0sIxsxBgPIkfEt8414zvN9mzYPo4StWY+IDToj
m9hUid+xO6tLe/FwH+DJcz+KnO9SF0/nOFgIFqIwF2GOXrCBqlxPIt5PfRNBi6JQZWMGCtlsIw7s
OGIdciXHDm5rL5Bg1MCiu3LroDp57yfRHMT4MjeLhZGRqsFoMMSlXPGnckILVLvz9JCz2uHqWq6G
CRCrZMx+bCz7zlB5slNLGNnAb6NOq3zbiQTgx3T2rfhillijMpbN1qETjTyVto6jumgZoC5nL67N
KHexHw5hirvO1AfXwOU7VKxLLOPHTeLfrlUN5FaDje0L/0dVkwOZNAdvP2+n5NUMkg8iwln5dGwF
rbb+40rrq4uBGOCLbmAs+bm5cyas21ktvhjNLND389c+do9u2DMrxqw9wdbgT+ZiGzj1fLDnHMoT
t4Lsh/LFTpx//C68gNe0H3tBD1KuhazIzV+nbOLv1/o+b5jIyi47CrbJeCjGwzJS3fi5eisczlBe
501ri24uR6tQW2vyc57tSS3YxbBm3ggDhp8WNu/MuMJ7qYrfk9ADgFouo94CdwFyB2ye6QWHJNc+
etAsiRKzzO/dqSQBsgGR24bydSDdddc242+M4+HF9815LzEwbxbB/Bgj+oEVzXuWEx7qkpd0DI30
T0wssVbzza9wfuR+/Qf8JQ8WFnE6rd4tQO8XdrFl+gnlIfYuDOvkXeZZxO8m6p02lUghvBCVQfJZ
CMS3bsRw5+HHIXnIms1f2oE41UkqKL+o3QtWdSbzsOZBxroBhRE38GADAx2IZOT/MY6pDuGYsv3z
VB7FvY9OoPWDHSvKhUQg4xC4qj8Dt/n8u9E2QmZQoVygmDX4GteKXDF1PzC3wo6Ux3chjeq5HDJ4
BmL8clxAJqF8j22m9zhbUyAhUGATHkD4ft5jOC+brjJ2bcUHYo3gnMC7Hbxi+DUZ6lRWnHwD3tCt
YhAhJD1yjVgXciQ7CPkU+nvBMlrVacH7O5bbNDftDUdVI7G1Luig2ebC44IOs6Za1VAD1tvhK1BJ
C6zGPuOXBzRTKlA0Mnm1Wt5Wly61nrmmWr4wTIHyaCmmfaufs5bkHST9kj2n9YBp+idhZm0j53Y8
6VBH4yWf/Mh3BPvPhleDtVNFwcx4JPaw+vPSzHb8tMMjz2C7sYoZMUo1BVTOxSHLE+iUw7aQyLQN
Eypx30NTl0K9umwnz46JdhPu3Qu3xUObmSnrNDj5s2PsOLGnHUo8OkkijLx4EoehNa8d7S2Of/rJ
/g9QMt7BtmSUntaXHJrlrhxZ9aBV3BMgB6SLeR8LdnGk5PCZDQT4LsHO1TbGX3bCKLAsdpkJsPNW
M0ouUpuOqv8ywOtspenxgdTa4OLyf1lO54O3eMnjqtx7gBI2WDsubt01+8Kj4DE1RhUHTMGuUMxV
0v4qiPbdtSXC6qwGsFx1hG5wxx27BV+e1MBGC3td45SIFfkF7MSlnB6GwyCnD5F20y4ri6fSn7LN
EmfFvuMYsZCznTpfvgrEcwcQc8VF1y9d29Q3ZFR+/z17tnGtU6C04zCcbfeh8PZDdkravnttwb73
OpXnBij8GIft49BWKxWPRqMI2HKDLN/Q36rT4rQ8Yz3Tv4piNeBc00Ay1v3wdiDOdiqMLys1vSNS
z++M6Aw2BazWHfnskzd2cvDB904yn1rdmrux5t+uCMwj5y9Ikd4kY/BTjulMZwltHDSb902MSn4c
l0Tu/PqjyUeXK47BjpFC5AgJmmM3akHSBLDaLslbXKr7vIrFnmC3yErUxTTGAOFD1rKVDp2TWB4A
33VRUkN/De06IQpseZ0cNhu4C6wIVtEpHbV9TOow2+bY6YBjJT/FCPrP4Ygb6UyZnUOoq/o7WZc1
DDeNsBbwzmJ9aAbqe5B/HCEWYRo2HMSOOJbL8MckTA8gX/dc1jxLoZoALNqOffM6ZDQAVn9cfu8M
hK4wQYNzgx3yocGVnJYO8mv+OxAA4I7UzosKyShYKWsUAPLQaFfuWx9yXNp95WF+STwARCmBaCRL
s1Yunq0eqm83gbf2fX1y+FYEaDLaGdWa0TPNUiJ7tQWimBIvEfVltJQ/Op0CilF0UVB2Q3UktfUO
mNRxNvwft6z/TCYWsJ6Ot1RAkNYUWI8pNUyIU8A5vJ2bsdo7sn6qi4xOPVmn5/GvvuVxGoCybJNu
ZibNBukUPpbZuqVJ6+Fm2ynsj8RkFWWhrYfepLkUKsbCHXSlfKL0ZgIBeUJViJHY9zE5TIFNp1De
wUTRMNgTF+2K9a2w1m1VHcKAx9IXKd8fYc33+D8UoSd5+O0uY/wogVpqZYYncIaUq1Le16ZRw8Xr
HWbJjKbCoDb2QwkftPMs99wbltpUgBacsL6zDJOaLFHmKicBtJzbyQO+rI3fOcFFGPFODalxQapy
82JrNxjzO4B7fWwnbLVehrerauFiSxD6UaONFGZ1LzjrIHTU08OEzlGFkLcn1AEb6cd6V2Y5ImhD
HM3FNl9se3ijw+8STbA73/a4tPgCkhCOuHrMd6GcY2wDcX8Me+0C5czcyDadFiQDJSLnF1Bq5lEb
tnAwxsmI3vSyMikW3GwbJ4Qee2nq7jKFlAVPxkVRLQfjRCTkQNnuWu6+tnT9Oo8M40BTR3heOWvS
4pl9fHYF0jpS0m+la8pnGKGff0+Lwhb0T3GQR4aGhuLjd03Kz67z2+ek9K6GFZ6KVk0PqUQHN5Fu
jeJVkvEzt/NGOt5+9KXN7jJhOc4qiFFWuisTpBCdX+9NCzSVm3V0L3gVecnfoQqKc9qRKZSBYieB
fmdUNcbaELvmYRF8I//qNAoNkWvhq1M15D90jt/vzTl7HMzvARr47DlMERMWrv50JCo5PMhavvfZ
8ibDmngjq/l2gcdT8lsnNcdosHEMR8yjb9VQyZMPIHZjWUCMmT3uCyv1H+a5fOUTFbfE03TcNne0
mX+qLF0/9wYjrm1lWxsPNREJNUljs2FGFZGkl/h/RmiASKtBuvcI0npu/B7OfTEVRO99Ka7AeydJ
aLK9xrszkrRa9bsbepwZhGv5J5/peJzGvO8nFdygavJY5aSUAnTZ/u0HZDtG/tTLi1m534GbREam
O1AZFD5dh05hTAZrW3U+y3TqKMGIPyLSh3xDVywfhIEHs2+T9NRZd7jD0kPV+4/EllTwkisY7MkM
HZAXZzayJjbDveaq5vzOgteKqdyh1ZRdccf4z4kdRblDJaNFTxIGYTT4CChDpyrbWNmsd0We7FNH
ozIkHSLVXEsEWG37gymqfm+1wYHtRHVvqIxvb6XudDzENN4CuHP+u2rQaQVj+h4TLeDL4Xnu4X6x
Of8EO/KQryCnPDZQ6bUMj2OdvTcqfwfteZmrwN5OdrpPB9CyHhgUaPNyLwnf2omU/ew4k8mSv+BL
arY4b/9MSsDH09XZabPXxG2+Gq+jqErfTaaAXKD41kl1v7qCl9sl0zNsNyqbZPW2JO73oNwPt/Fv
U+P86ovisij06ZkGUZ11rDsyi95OyZM5CW/PSQ68qnCelb94e1l2/3BPIwsB8YkG0jxUHiB0UVAa
mv4lDv2nsvT+tD4EOVhBae7JK+LnOz2wmC0Qi/T0JDtDtfdAJ6lWt2pl/3DvkiPjdae80m7kMDHb
GPZpLK0nleTP1ciNalb+T8/auxqQWdp+GRLmi4ygR2SxwEpzyARYESXtJnFYVLo2GUqt3jkrBZ2y
6SWx3F0/+X8aId8h1wwgsEAuubbSpJbBPK/4fpt8VqPoDk6cTNulK+8lYEegmsWvQHXX0MZsIDvy
m8hx6UYuJQZQbL2KG66wp1QDwF6ACRxE++HoQtz6ii60lxYRVwijBWTcvalCc4ss6jBR2hAzWW/Q
BTc7bPEjbKnh3kCSs2ZvuZFIE8Rl8yEp0shRYIjItr3v7PBJprVAUmNtSofPkoiuClX20AIRPjop
6WOWizJFqezexf+0/eueN41FMRYiY4tFBzsL1v2Mvu4n71X23gLjAEWC55iX1GBfVGDEaxweUo/6
xkUHvswpkb1kHFnboMlOuqhQgVgg/Ci9xwzrr9Oi5pHACCySgdSA1d+oGVwljLiJW5qj0qAYgaIE
m8xiO3obVwpBSbaF23KKOx37H4h6DMp9Jk4qBzqmi3fdUqcCit6tP48GGNAQUGKteVLNGDVUMncf
I5VXJ3wD9BwWi2QAuGlVsUnwKq9yCcRegylfLB51qhhrq+H0Ayxm6ZcRoTjl0ey8MEvyGWWx/8nc
0eQ0Dq8pDbshFT00sx0QdTqaEsbQcml7pqGEZ4CyZGwz9ifLrp5awlg2WZWQylYYJA6lYGUwHPl3
w9jPu6IinqJ48xyLky5ZqUt/0tZ4akAAIOmcmR83wMTb4ndIIPjGeZr6ymelUXwYmHJBZWLZcJL+
LhHUWkmfOPv5mtN2wRSvPytriqTnPBsignd0yBO969LF3pshplx1sdiqgyf6ndoYLNBgE1Pd1Pi8
y+EpXcRvf9LMHarjYPnkDATdP8KW0dieFJ04UyqO1Mnj5CChZOVOMT0SGTQIQQjbGt9UonYZXzFm
PXsS+CTms01iIjPr5/TWCrES0KvzUtX2zsvbh1TXaHnKkSnxOqlZlgeftnwTMBW33K+5zyIktCrr
71qtyGh2u60oVzYSbZi15LhD5VGW6lbFNCwDH1Uwk/W81PIWeAtpWAwjs8aitfZY5fgVh1nwAfbt
1NVefnAL2i6bkQfxOICfBMbKTIpuM1cSrn4+nrO5uGVroNysnG9Cv5KTznA8OAjyFQZ5wRIM2DLc
L9PO4e7OLAO7o1G4PDIVX/WiGn469RqU7LcgmUAxS01w2t7sRoUmINhe5HySOe5wJHKhMRpYJ5a7
3DLg+1HpzQM9M9cPMnjVgZAz79BH5kcDSAYPsUdrrNNnmypv15VAAYoGJxa4oz3gNPaxnuMzYgWF
L6lVW15Dm3F6skEFcdd+FR1QIQ4cLuoRFHEzfP+tHxTr2pq9XWOi2gZ6yaQOdgwPb+EfnF6QfaPo
fHKL1HO7ZweX+vP4E3B3z0P+iB6NUsJpfgvDcj78DkqG18vhBXPfsi38eXlQWAKdjvKkncIs6vwG
U1XdfAK4VqsSXO3bvL/zpPfgpcut6mhbYlRSEdoUVAseZb89GoiA3X8C0X+hvv9FW99GhTdE7gz5
apzphn3NQ8aSs4+zX0VNoJSAU5CZzc5P2NuAca4putIjZ8mTOU7HQHQvfZ5RrFq8rYPYBku/Szo+
Xp8t9Diq+z53v6omO/bTAt23OYIOPyexD24y9B58tz4qdOFrB9/tQ4IxolQxGktJMgz+kQ4XTIiU
yuyIX+h85UVIew9xYvaXuR07vnyIGlX5/yg7rx3JsfRav4ow95xDbwBJFxFk+Ejvqm6IdEVv9t70
T38+1swR1D1ASwfQCFPTWdmZEQzy3+tf61v72hZIK7HLaWGG8dB3ryb0m9YzwrhQp4RPLmYcFsX5
z6EI7kdRv4i1FU9/U4b7JNftf2KrByvAGgVOhkoBs+KpgF+cDH+8VQ09RKyWe1mvaj6+jcq9H5W8
yh4AZ5WwSm7jDzspIs/LwqHiztkzkLUzdxGeayEE0udc56y4CP0GGr97mFiAYtXHj8Pq96QpMFO6
2T9XNN0JbX5TQ78DipzzOm58rf1qbJ1jnvuuIRaumFNn8CHGcTbcaFQzxRV1AyymANrzwErb6cii
PoXsOFXdIRuqcG4fDXq/NQsMvjKesyR4aWcNqDdb29m6LLkqDn6QHCpFNICDCyd6dSOoxb7wam1z
38rDstQvrW7sa0vhE5zMX6IcVWSNlr+AEoPKPY0BqQpUwA6kzWHoTJZNXhZXJ7cu/99/ZdSv//ln
ZL8GFkcJyXxead04S6hyN6DpGJjPaExxWwYuo3rSEygQhdt8WwtxB9CxXQjP7NVMByu065heemud
TEfQXxbtglOKXyLTOJylhwDrxgMn4w3TO+d0oxpuawRB9mOaf/LZtTgZ3hUHw/jgy+qkDSBVBgZ7
IGVudbYCWOgtXSVLIqiKMnrgZXrzYcHqCDrua8Hca1uF3O2L5T6IefpKKZibbJyKHicZ33AqHmeK
+rk1BZSlecYu3DHZppX3lZ2wgLfwwRgpphHD5sj0+3/jL1qOyW2r7YZLvkQ1FKsNyY0Z9XPi7era
bo/Lt9sERX0b01+y8TBRMHuCN8t9VPMMgqBhdTz7KYfcNhNWTJMgeNMEN50GkTM1nXNuYpowumrP
ylj21t2U/ILwhtjZmUZUz0V7LfeNbW2WbojBAxWfHrRdDr6Yof3hAqi5oSpqoemyT1/xMxfbPoW/
mOQcYByP1h+6dGhjBJqcYSjf5hx8dBBVVt0wQ+AfgTE0PQkofAdqSfdAIfZ6o8btSKFYZNE/ZrXf
Ji5TQiRL0CrCSu456wGBl8G8w/8lTvYO38xTirft0lU9xpp00HcmRuilC1BK5IIVWX6k0t3Dik7P
tUpOpOR+FAnTSosZjTikHrYaYRggxNi31dFqbEYeh1S1aU7flmPEtzKwEjomSOjGhXhiZ/3cj40W
4UkhiDfFDwgWHLN6ynML+SufZsjrkK+6vtjrfDq3VSCXUPnUfbR4qgdFuFx1aXdPEJBFnml/D7mL
FOuci4ZPn+3QrlfP/k29vLkqpro+yN6A152B34Ifd9jPZYuzKRZTkJXJfnEWH1Z2SxwZAP35BAYn
xx5Z3hI2HbHCEtoq30Q2clH67XDQat2/Ni1PNQwMp3E078QQBAeVjnNIbIT6AXY2oSyacTfYxhdX
oB/+I1yBdL632UygbJ3MZcbiCcGW6BirKS2he8EcgDd4jjZtdZAiIcykDXtC4trEjTBAJKeZbc8+
JWnWIdMMU+5yrir7aBkMeiJK46QbR4qFaGJiL7G3dPbUQTdVe5y76BPJtWpcN9Skc5M5hnlIM/97
Nutlw10oCysEcJsfPjeMT0aBkRc+1GkGv3WCa9ao+GZoTTTq+myWjNNO2nDlMVqdlcXGwgIHxRRU
3qPPOBzejNI8zrn9BLE+bMehfswJPN5PHV80Mqsylbu7XOW/zBbWtdOD8rXTeD6JlNe1e8EROIdt
jre/cspfJeooOOhlp4O+ou+y4cK1mzZq5fwZe+2HqWjeqGkSTmsDwDPTR0jhCBYghSuyhIAPRXzi
HSBc2A7Ou8IwkmXOHOJp9vF1EsBb9PnqZpQmD7h0N5WfvVtJ/bNs4wfTILUWaLXGwUzmjzLg7jh1
5rvhMdDPAjhkYFNECLb6G8+2GVVLem/oQK6oAAOMpgBLBx3bxq5jkc8iK0tkurM1uXMI9eBPGS6c
P0IPklI9JQeW31fRWfW2Mrh5L1RneZ34mB1+La1wdgY+smi12lvuQzvKL6j1JXIyw2yG4iZZf0yU
JDCHriR9K2xYLo+O/1IMVRdJqfv4tPtLb+G6pmtzPnYMntnEEzYHDm7pHU140zurcFTphsFyNhCD
cuqCeJUpFqFazDH2rEAoysiIoRd9j8ttgSuTpKt//QnnLMRer+u3gTZBet+RhuSkQwcHSLAwn1O5
90zeEadscqR3YjOjcnnOQDnOun7Z46QnUYQ/trX50jlNx9MM1XOfDuz/kUNI/I2lFU6ejiiFF3ZZ
z0MZhbm7SbzihMC9Z+0UAQp9qW+cpP30dIENwz53Lj2bvbEE5JnltVgolhoJkAAMplfJHK9UDVdh
s5QEXeFfN0HyzJ4PtHhKgwxvyJSIIyB9BLPK+/YV19nqtex4oKOo0otdGuJmaMxik4kcmTyR78BD
T4Toysgu+fcg/jJvgmiIdBXsJ4amNonkTqc8Nyo77XbuMQ9A2Y5ERRNn5qg7fk8Si865KpgBdeh0
jOM9WtFko0KwAI2KKfnSg4Bjlz+Erp79co326PCyeozOBGuWbjMqOO1kit479DU0csIJ6FViJIWQ
9GzidLf47n23DWuKU7fluGAhFHdz4bCtrpIyGsfpVlH+1DaOBj+9MXiWY0TJHd3eyXwAy536wINt
hG7WbUk8P1PTIa7+KLIdcm95lqPHszcZT6Mz3eUNARM7kZd++YL3Pmz0hpLAYFbMN05xGYsZFwHN
zWERGzrReo6A4G/tdQMfJx7Ygnpt20QtPQYV972ZYzlS77J3BN+3SjPF8CN/OYN37qaBbvecmkWZ
6I+a1RNTKdhB6X6MxhNMD9LN4HRXenDfK5K6ybJ25syN2imQgL+Nalkcj4+CZpYTBoiKu0bW1sl1
5A66OGyeKXG6zWmMjexMDTvsxT9yMvg7K8Y3PZdfA7bybYFCi8WDUmOn7+5NBx+JxN3TSQQPU8fa
bwzmzZD494vmEKywsQDH9Vc2PLKqAVwIWqdDuNukCy6vngrojc8wqebyw1LTsWQNol2UPf0wvUd8
aK+oegPQYON1LfnY1q7CCQZy1VtjC6tH8rdv255pQdGns+EDi0NZlODqWOJhdoHRSHZhNu3iqDVr
ekhQOMwjVxGQcnPrfqxXu3CpLkOP6ML5ZasSTd80ysEqw+c+L34pTRwcydo5pc+a2qLks2e56Ynq
R2Ukp4WJNR6/Ak+/HU+GW10LVxInFcP9FFAumjHoZFr2keXTA5GvM2nJF9fXXgviOKCVEt0lBTCc
qTLdUYrwJDX5HbaCYNEolq+Gp+VWnUEsyp1WCdS/SX1MHJXs4lfiL2rDBin50AzEMWfE4oJTTmnU
RPzIUvHh0eE5J/JTn/STvdYwWhPXhtGAb4MZMDTcrwdz75jEtH6zMiqsccuC9jNkvJFuo1Glwc3U
NzZ4yvZDCW03nanEjYtP26RHtO+/XZ1zb06ewmTplZSnZFyeTLt7A4LKSof9UWO3O9+kKEdf47/M
ERzp5nSGgH/nOxRtIJBW7bNuUpNJLOGeOkNeGP0DnAj3hla+TZnzYCM9dItPdTjPwjA1yAAp5MCb
AFGd405G2Wdq0SZOR0e+97js0YkoaHam4WEpYdStrz5tBQOf43pDKoV6uCZ39nVM/Be0DySMLjTp
lt+SeMt2tcvjiJnlwCyRSObzBFfiPqvnF5gRNwKG9IHK73zr4vrn7IuzfCxz6rd7++zI8aEAGnsz
qfo00Bh3yjztOEjzq5JUXDhjyy7NAvBdjxMMeYclloNXqUqW0KJeDBnffeDBQz6p9h/FXFeHtESs
Sjt1a1q9YNXS4lZeqIpYwxtavkIzG+dR1b57JMCF9ifriTq3hX6tCiRfN3WPdmJtD7ntZwhMXYuC
/WDEiJi/DTiTFnwbgt5gFtMxsSysF2TlqKarE55XiCzrqiMf+BV9FpCNoYxDXQQkz2vi7Zmup/tn
I0v9Q7c6+esp44tnrwxNbH67wE/sSAuyDxO9bqvyOOdmUub06yKh2A3+7ylm8eGb2cPcpsOB4kNk
SJ1fa8i1iLpCN2wxm4aCkPzvW83Y+svB5b3c9A4H/Yxj05l50WSyy8zdyTFZSuRSeTuv10iuaKPi
WvB3glLRjHqJaRafFN3t/Lx6jzWQI13CJKFPixYpZHXaxXhk93Y2Ho0Sf9soqXGUAS03okCXKRIe
kGmQR6K2zagbraeSpd3GX3tDyBgVYOkndlbE3Eyvt/aeVkcBGUPuzuo5ttDwMrahkTHZ5yXBOvPX
YV77XwkOK0IMe4vrufoKgfojwWHULII8uimi0c0H5HnzZI3NY8njeTN6yc94AOzieJfY8B+rqobp
7WbfU2UTS5WkGFEIn/OyuEE22a3/iTXuJuXy2mrSvcoRw2YycGrL4gckp6NM0c0xvEeD0ledMvvo
ZUvMpyk00icc4zo3cSP0D3fdDVFxMvD5v8ND4WxAJz1TCt6coIhD48nqdN9z8+Y7OVsYDMX/AAf5
Def6Y37c8Wxybyi2FlEr408vi41LOx6t1cs2+NqhbCBz+0HL+afZK2wPVav/WpwxCR3cAMFS3SB6
M/9WXbUbvPK1dRuujAapn66h1C1WRghFwtTJpGV2Lz3zJ5RwWMWY7tAwYXxhvQDoB14LX7dVexDE
pfuraO1P29Fx9OQl57Mvf+Ue1MQstUbV57gFkDvI/yHcvQJs/vx7Q1DFiRDY/Nq/oWb/DXBj6bVI
FuILUW+7N8ZC5xLHyPe+pEfLxsG0EYqf4a8vQRL5//ovhSYEwnrN67u++yfCiecsmkkhkYiS/qGS
7fegE5qcxTN39XFbkT2AtLDR1PAgY7NGGDbPJbXem6muzB3tboyLU6gBId7Yps+tsaJ9Hsy8Th/u
oHcYlfSwkea3JlyqgOv8CsGJZIMtY06Qw4VpcUFjt26zMonK2Bt2nWdND0267Kkd1o66wEOYFB9J
0e6dgB0x07HaefMbmakfZsU2cWay2+ieWXMlcKLWu46m9UYK0L9k3WNpECCajCl0upiWqvYy+QGV
dOIZqJlHm5X1CE+QMFWwg2a1bJwh7Vnhtw/smgKKLy9UZN8L3zv3cMq28hV/jIpiCgYwNiB6MIJA
pG++cna4pFGIXZO2YiLtkjCdtJ+oAbnZsqBs0Ebc+Jb6gnOQgwxBThkiwl+33qjdrFYrUK3FsTEn
qpwy17vcxIsXvLjyykqhJ1ejqAlu8kOVGZxgmvqH5pDKrnud7jj7dSoV52vEy8Cf3G1a8sLbM0yX
uXvHQKqepbz89TXzL4xlz4HhinoRGKxJSSf+6ZIJZorLp1E0PCaw0U+1fU2a4tUfVcOGL+02vkkY
jIaK0LTne7Sc4si0TKMKQbw5D3PXwtRBDU8ucetUwPkZ4rofXmF9DlkVLdS3HF02yNtUozZ8XqZI
b+k1/evf4V/IM0BzTDMwAUmZ7Jf8P/0KA/+kzVC5I2c9pug4GYUtzmPLeERA+9HRBPSOtPkHb+n/
/IHKq/7z3/nzJ3XcNObyiP/jH//zqan4v39f/85/fc2fvuSafUrktV/dX37V/ru5eaca989f9Ifv
zL/9nz9d+N69/+EP0W/e/n3/LeeHb9WX3e+fIvlu1q/83/7Df/v+31D7VzzyfyF712//z7+2/vz/
8bd9CrX/vzP71y//B7Lf+Lupw9oMwKnQVIb4DXPln8R+6+/wsW0MsuAwHN+jbONv/4ZNtkv/42+G
AeffMvlb3EhpYzD4W6rp139k/x0Sn8E/8gMXiIZp/X8R+03f/RN81IOsbDo+PwrsUdvy/D9BmPCO
DfagvVN9Kp90DhW/wQuDn9T731Hjupqvee9nx8Ttp31K6Z02034LAR5iTcz9og1/Mx36gqYOtqHB
pfTbvUa1y2aicG/nlXT4tZZeXBq/ux2pTLmBX7Oxq2g0k/kuM6De+xw0L0Nq7kCJm/veD67uGsPO
KajbevHYhtrIHlKuDhF6XNq9UQz7tnfChVbXO2/tCyl8cenzQ4laYGgDZtyUmFhpG+pkinmTqc/f
PxmOj+R+tBFEoRTCh+Q8fc4qMiqtf/Aws0EiqevTuAhzN4hKbZmdzS1AIzeUKYuIOSuv1pwUJ1HX
aLGa+9G4fc0ithuo5fTVVzPRWpOjWG8MkZWHJliy3WIWhPlETSJo/XVmryUgnxD2SExQPoWJGtn3
IAMBPO2ocf6hcFjhOPdoU3NVrp09v9f4snmvYNJHKATO/biwnkc5ok1THx67xupOVkDFB8Loqcjj
6iaVIR5j+Yh5CZuJo4032H2KaZeZi8FBqSrP04CNL+/KH8AfmZ6c+IbeMedMv9VDgXEYHWHGPrbw
Ul1kR6t1n2NyWerijS33vSXUfmjSCqsCfofK8xUJBpXse3xQuwQvsEHiHynjXuUu8V0KT3aWiQXO
yeSL1oL7nUQdn5hxvVtesR9pJm+6AuvLOFigDTBEgFIIbmjZsTjdkrTRW0hTvPDZrdKM9La08BDb
BfWJiakv4ZiZzXU0/TOSJtQbw9z/vlDIE7UvkvVnWB5RYtQxSKIpSJaL73GeSWeWiQXFCU8GSTZ3
wfxm0OqCMJxO1xZxdTsrfdi5XmactKl6Zs4N9logm3/gJX4zJgB7RSLO0xM+H3Q6Dqy02g6Peme0
rMqIf6aNdqsbi3bSvdK55V9+HqtaHJMxBbXb10/8DN62cQThUhHcLAUxAGI0aYSIa6Fz9h5yKidF
UH+vv8+w9ESrrzzm6YT2my7mvbPgV5Sadi304rnCIPzm8pBP7JoN19Rfq7Fsj1ORkvZMxuFqsXlL
5+ndFm1/dT2c1ezz7ENwW03NFwB44A4rcwWaVxp2rOkviDys7xQnEUM4d4Xq5mMM427Tull9hbxi
srbf2Tmo4N+vB6WE7qV38q032PR7nplp1NmzOnVGDLVwhS8mG6xiZvas0iPwlN3vP42FRmAHGFWI
gnHoU+y/ZRvIC2wSUh4aW20+xybaTUbHE6drRJZpcHZKb55tK4FhbOunwarHCAcDfJi4k+dW2/1+
I0sNsa/lFbWNMr53KjjUJSINxXXiSeoCli47WS32/cNEg+CWDwVxZRsJ1EArDpNlwFFdzRCKEjmZ
t305vlHloULlFcXZovM1ZLmWX7VKfnoobXvNwhZZ+DEO4QF9qSolFkjyMhQzKRk6M4hUmJBYRezE
fD4nFOpynGRDZxcX37eXW1xbTig8PUcgaHFQs1x8JBR1pADqnslyJkcQfEuYGBhclzCrk68cN7ZH
eohSwIIqdhoz6qAa0SipyWo8dsMjy5yI6zNj9DbsUAg08LroxF4ZPdZOXcEbzZ5wYnwG61DDjDtv
Z0zW3fBkLXxvS9SRmmxewdULNMqO0yvHOGg+7r1QhJO1BknRZ794yhy2fDGcgEhYZX0uW+pASzV+
B5N3nSne/aAgkHcag2pNkzkxqoqMzUTD86l0ekSzxZ22M5oJSNIp9DN72oui+4ZVTfUvydWEdDLe
n4lEt8cCEdcsA/NQfLQZg9agle+pJijnS/tq79TuSQnPvqMQ6yiW5qyV9H7mZ6ELa6tT5rhpZ0KO
TqFrkSOCTZuwyUkLkvalXAhNAJLfFIR76JcLiID2EdBMFH+3A5SAoi+Q3rY0lPuRANM3MbBvDUyN
UfY8ZLg+RBHVWljX6S/PLh3WjXyuFpf6hLhvdlyerKDxwePDuc+dg++1fAwt4sxwaPlk125YQ5vI
JeVxZFm3JJ1xHy8ZdSuuRdNK82xmwWtZgiQzE2veWgUuSS5JTDArH5AeaHb9B2Uld0gMhkfOwvGq
yO1YwzmVSrcZJSpSzk9aC1yNvliqQIGUGal664ZlDNsCncQMNE4y7LaatzrAMtX1D6gp3BCXR1AK
DzZLz2CaWIaSquPrngWJq1F4/d7oMH22GOVm9rEUVPv6hexMcIZBsS6H61DEPPD19qdmtvABAWGW
CXWtggCNnlocEQWyt1Mt3VaYNBt4uf0TD923Ns0XPnLEH7NhX41eEzYzeiSi0NaCJh96Q3Kowb1z
/g+6fU81/OylNWg04tc1tPO9DDI89fInCSC4HUn9blkSc0KqZVhErNWX3OOtcYssqj2VR6nN+sqv
fFKP6S1vwEcu0dPNcXpQXRFfIHc8Tg0XhuGY6T4zWy4bShcjVmu40wM2aNpEuJBnKNn0U1VjiqMO
vgpNg7U7RKXlWLSsOgLs57ypwa6XAhuZ8IAPOz5F9QGh6iJ1ThjSaD2x1w3LzKPFn0gqQ/ng9IGZ
3aa0C/uaMolALO+12zUcSMZf/kS1ry5Ri+oGV5+njx04InWpqLFhLcd+pD2zYFuoSy4/rTJ3uStL
i58Ku6Vca5wHI8LUEfZec1GtyZ0/wdYluXQ241I8iJSrJstaiCrmC3cRiKukxZO0udfwX7PR3Zvf
ut7TC4T6v4Uz8tMbiZcWg3/KbMFlyJNXunzEdNaL5HqEf4NesMXn8Ik99Nnq64l9o+vfUMCwMaAc
0PM2I9TrNO7EapH7yqF/pXbpXyjTD52K4mROqKAIAmyJhrvp8B6Jlv1szLZL9MkcJl6GpcZ0sXi1
+Mu92tn7RdWe5qE6lWS9OSvVOj8AUSq3oyVHxVfbw0mp1xCroJjPefPs+cuaByn80FO87YpZgSmG
xxA0lNzTCNWX07kkYRj5lvVJC1G6abMBsykzXmNyQ7Pg4ZqgZwovoThIbAMx0SSDYhZ5VaAdeq1/
K/nQ+2ZsXodRvlOaua21Efd0PON5BYqM1lNoG3zP/oq7Dq6zvOv8uLxyZ6DiUZF1nacE7qAbThQM
kB2NT16jHpxA2MdGNs+LO3wJA7FL2glqrGvsK/IKvLstuBmegaypfjm1PhwcndJOTVp3vVuzb+xI
XpFst6fUvNexsXfa8LruztHpnsamfMUC421HSgz3Rc6oEddMbIokvVYTZx+0e90iKN8lfCcHmQGS
PNCA6ZyCR9jhXKdKfFmqjT9l54BXNpQwTbFfu3o4dgNuF52kgYRJ4MoywyhTb7xHknxy0xdOtXe5
KWZZKY6zbd/31fqedYh5I5eqvlAHa3XL3ejiHCkIJ2spfgPeg41s+SgLgaVtgftlGenRdOKXFF/A
1A7nhWwW8a72bbZXHqLDTV3Ysx6yOUpqZu4gbS9gXq/sPZl25/yFcMum8lhZaXS2bVKNzxAEtWPS
ogMPGNvCARR9Enj9bZbk7zO3JrIRWCRH8mg27AMvVeKkyuaGlqsyCh4sf1w2IFses9FZi/wmxqSW
3HNwH9+qFmeFHK1Lk+B2dIuXpqERShvd25EYqrcUX0HTsdgu0/epxULcdTNJkT7AFjx5I6m27OfI
cYW3a8H/sRgvPuvyC7r+ESvlD7ix7x0Pka3kBYk8rTsAmcAbOEnzkBUV/cO1eSxKYG7C99Gn+xFS
DzIz8WgE1Uq80fH7BsHjY+jAIYdW1p8x4EAACPkqYIjrA9DDCbdI3sCMiFGSxxGSMIAvdtipG2zn
hllOjN6l5DiFwQJVRZCPq5XxQRskpeuxTvoq75gUhrM7+3eBds8gyAVKGllYxWvGlT/zQOVOO7IC
Wkf9sWoB1XhLlJOdsoLi6MYKfvAwP3g2OByq4R898FMcjI09zoxomSEJ1KxyKQn4SZXoI86Ax/7k
GNkzdoDNEpQvjLLbRZT5rtB9lD8MyoYc9razXI3q2izqUriKmtjZIs+Vnlq3/dEHc3Kn1fI9jTU/
lAFdTuXIc6vp+fU0mmsvObj6xdBS7BUBZqjZ2kP3IBqJvXAQ2XLhvhAP7bLPeVBkPB5LY9l11gvO
/Ic6HTkCmYx1WpnZN4yQ7JydF73DQz1qxtktQ1YLj7mrqmNvnYYa4l4stJvesPt9lgysdopJXhwI
3RSs7kiJeQALUh4MmqsiCA38gppqN+VwEhOf7Ebc4FK1NkVX3tVpPz72pf7uSLhQqTuGgTGXh2nm
5hhjPJ+X9ldjmRzrIWJ5vIbsxa2NMWHUlhm3egDxoa6Twu6G8bb1HObPIt/HaWvtmdzibU7xPQ+R
t1bvwkKk+t5F/gxW+BuVS0i6njqYRAFx7XpfhY//rtOIc5lu8ay79tvQG4+NLK61ifVknv09Xke8
sGQzq/ycsKXZOuiVobRu2UG1oXv06BMljkW3QzXCV8njC5iBbe80TPyu82qLQ5lJUmhLwp6Ju/1Y
azw3vfqgp4yUY8fMHQ+4dVrkY6I2pKhaI96ZWncaMsKzC1S4VNS7SlQpxnli4/4SPGfG+EQ+hlkM
emLhAXBJqGqjNLjJnwFW7jx35XXK8WvoQGFWgX+ty/6ub6wP+pLVxlHNQSj9Ea78I68r8TFQwgWG
pkgJON8kCDbS9D6DynpzdPdjNjWOJF1yR0Fqsy0Xi29Z7wcK3QlZ+R6jqfsI4YkrLMvvLJsP4uDY
z/PwnA/6yTI5uiuj+hkXw0/dse7axGLzq/U/ySOEk2ncQed2DjkvSs8oUMXDfRrHH8MqCpcBoXhb
8PSGTHmXyOSVM9hB15PnQY9JYvrdT6IuJ7NfSGLE+h7t/lnWw1YBKLyrinJnCBI52O84fcZFmEzA
m+hk/kDk9q62dkkKXCEDClVoOOKscT1mWvBJjubOyHiG4SZ8rDPxmVQV85QZPzdd/cOprNul+OFh
FU+MOdnAx/3OO7ae3IwWX956DY9ghNsEsUr/aYMGiS2K2ufHtNc64KrpC13Big90Tu38/JRoGDdE
bR0sQxirP+ctN9NXUqptGPvJycWQeyxBEvXj/GW07l3emY+2nTxpeDPHAVbosFzIdW8kiv/W8JnJ
Uj2PLIPgnBE8WwZGBWLCwA9TrmHN4tNGNfKNUd+zaLtrutk9jM1SH/s2udRJkl/08WPCjIpzgK4S
p93O+fIh5DoqGXw8U4QFH7Bj7mJYFPW1YYDh0kOWA/ZOPCVpT+C64x12uchxGD7YvcRhPXE/wWen
rXjFyDiQAZk3ftYcCrd47V390ZgqjvUkUzgNmjtHX5slWNwneALg6Z3nYn4oZye0G7mv0/ph5Ni/
M0VP5XIGB3x9Xtu6+tIUNA0WSTta2q3QnTI/7OekivomHYhWm7cFD1QYfGTlQb/a1hDVd+bcgqvX
+teSj9bWLn3C0lDbtFWHMaYGdEczYqntw9nl3IKmAMBooBfaDEUxhHONrqIVNVAhfILlbJ6STFKA
V9b3rKJZ8rM1x9D4mbCrgcTWUw3UPtcERd1mRAJT5kOJrR/XRb0bst46KG3YxaAlMptDODP2rTUy
0eiWpbZ9AfWwo52H9Q6UkPv6NU+5gFFoABhCOyFEm691Nou81yv7bv1o2CJto5i7gaZ1b0yQh5W1
W4AkxCdPandsD7Yx/9SX9gB2R2xUy4kqBQ3gpzhOOLPd2lxkVF2CZeQquHgeCUNrqC6DjQlX9lAo
BvtSe3iF/BL3x8iqY4bzKEgLWp048L17pA30spmFkf7cS49Da2p9aZX2rnWlvxnpFIPz8SuO00hp
CuKCcYvb7MbJ5Z5VGBqNoZG1ycvbOvZ/VCN99myEl5wyeTYXByg7fMg6pKvpqe2NNCQ9hy2+rj5l
qx/Iyr/pzYhEW9VHMklRY11zs+SjngYvee29LSN++Eku014WfDLjHmuRWyKqFlfbHLLj4LQf5OSf
M+4su2m69P5IsdfC/XoxEJfLufMJhbS3qo7XiScXDznDkk2gbGZ5T1Igd6LUtBjCgQiO6125Bgqi
BUG7Aaqi7asUK7sTP4FnpK6gYpJr+I4DdfehSZ2bDs08rHNWiDP3kkWr32AFeqHFAXXTlO4RmJB9
bCfZM3FiWBBd80z8B8f3rhwphofRCWqJ8FM9Per9iiZrUsVAPZq88xkUztWTDqeFZOh0AnHypgLz
edY5bNqW84Zy/Frr03dDlRXEjCK0UxTrhes0nyCHFs+LIt7ul4m5sQZexippSVRr1g5c5G3Kcz4O
BkQ58QBUo75p/U/STfuanvsSQ1JUMxJvCwp0ZuS8rTYZI2ep1erQ4kfUC3LAYD/QhwLzxce8t6Ng
7DHBvOw2d10QvFi6ASuthm6bjZeBUuwD086aVLFP8fr/ZEXpOjvXMAF1DN2IO7mBebbRwZtkLpkm
PfbJW/gZZJEVhgGyoOuxxzmDtvfmZg7HqSJ/YqUvkm3/qcQTn2TcWG1PjHCp8odsXMuJXcveOWW3
lYX6VQNViv383qvgCRpTe54TdCnI7G+ZhTXJsuUXrrVdl7MepjztkfYkcwOdhShxb/cHTTcQu2dq
vjleGHWR7i2Ofxv6pyiZ0bjvFhNTkqg4v80PaPiUDTsGN9ey7DckZInopfa+aKfzTBeM1Vwc8jlN
47+jlT/qNuOLw/FJqi+ng9qBsxk7E/iibZLKO+C+p54ekIMsjEhay42Xo3UWM3CjqmyAKwAUqKT1
ZvnyEWBmUpiUnY7cnDF+ku8ajzV2KNvnYlPOHWV1F70C7ZlU73gmtD3tYxjgVkKjbTM8jgwlY85p
j/GTU67xkkqQcRP5fAEBJ0jjSyrKG0OVHo2NaXHFhRcmQLrhS2j4tXqDApsA6oPyI+iwOw66Y2Q2
b67hkyKTpy4xdjbPtR1AMhevWPrpCclGPfAa2mU4s6ppjoaiARiDTIefF9+0x1nCELkIUy4M1JIf
vSBRqZM4IuwimwBXRGv8NFJuHraDYlpMd13ZWVFlEmxy5f8l70yW5Da2Lfsrz94c1xytA4OaRN9k
NNkwM8kJLJlMou8cPb6+FkKqemJKJlqN69o1GklJJALhcBw/Z++1822lKlplbWHTpS2+hcWob8Mo
eK7kTytFeMwEBRBdQEsYtxNAu9Z99Kfq3WzH7GhwYIQZEPgYHW0wZeO51dydlTLUF7CM0vIAcjKg
TzQdkY0MNEynfavT3p61sEM9k9BDmBBGTfhhSA+NaK2e1i1nuLXRqm8AREFpGusqHdl36uGbkfd7
IdiSU6K5iv7YuuZ1Mm3eiEZ3cdERauWLA4IUZ30AT6kxl/kQzicDEHZhmFK9BDV5u8hZu5EbqOPE
7fJDrKvhkBo7S4PvwJ76gqYO/EptbvXQsbZ5i3nOapHNqiHJtyiKD1MdH4ykf6AwMw7og8iHDj8o
tOB8sNO5vrdE66Mvpgnlm2OmlwHo3q4fzHc9RoFgGg2+px6OXuzoCDozd5d3JYIeWjlpj9Q0ciuM
TjqEUN35iuup3Q7ddJAMOY5tnX+0PV3/kcMDr+QC7Ezdj/tcUXyJpvjJrO/gIhLcl5xAsF7YiILl
02gG9r4V2h6g1Z1hI2KIJLVSlvtfSqjMmzKK20PL8fZQeGw+fRn/RBAmoB+rOwFWaWsD9GlSDCJu
mK6c6T4CNeqQ2NAFH4boFXDkHIFS2VV3IEs7tqP8W23SbxkTXHnEpsfIvTCx+q58r/vOXnsBvuBK
2i86i24FK+2krLKiWhyrQyHrSz6Ozxjb37BooSRvF4EpxmUYt9/rwvSXVeqhQuvyp7qpf4xGiPqs
LgT+BIBSFl6Yzu7zlRrt5gqc+2qhcVy0HS6HNA63qNhiBEXlS8YqQfdi86/n4bIKYBKphLYLktMW
IR7HYtgGc+cie00JW9rEOL4PaCrKQxQw6iTF2MX6gI0SZkLEFOuY++O0TEJ2OoYXVjPVh9jL3QNA
PfdgVv0dOq37Noz5G3BI48nrD7WfzvIbkm20wCgOwd3td4fSPHfmiNa/qeK7Jr/aMXEYYNn7NROH
rZGgOwy8YEFMwUvnFy3TOPXWhTj3mduuzCR9isKBqpjkNlV6uL2bHjlq718tJH8bgnuotki3BR7E
DNYh284VdBsrK2aUyhSWTDeBJDGUz21ZfU06pgWMr/XD7Qc73dbS79aoPJ/Q3B8rH/YYQ/ZNUAZb
u6nPeRw229AvZ/isAKVjUzqEAaTH1PgS+zVUID1wYavY6hr4mbnl/HQpUIw3BYEMTFNX+WQh+83J
kIKYuGHKy5zcpU3Ya3xLk1W9YNUytyUA0kMgjuPUsv1nEFGqt6ya4+TH8CMsxF3ti5dGOgAumvix
tWt/NQ74jKnFOMzlcLYyCLhWXH3NVPbVsjhAl3ooDkZH1B+DXxw3ONn0RG2hTKw4BDwxPqTVq8cY
GfEu0ELAeYbzznWLZdHiIs8K3o+FgU2in1B7DnFE3NQDoLJmXSh6Ry2jmW1bKIYXsfFTj9uNOZjl
RSrA+CJLD7EDs97TkzfLbDhJck4pdcxTkdCwn/ugMThso7JF/zQ3skL3vcgQ1xZZ+jXuRwYzQfnq
khFIRWdx1g/9dS+GUwQt7b4YHAhL6U5T6Q6z3/MUDOlCKtqiNrW51Savyko4v6OVZ8OoIUtP5Qz5
4YAW+E+MT+rDqBzsMcbXrFUeh4YSFIYz46UZ+jKiQY2YumAYwQYCvP2ZU9JuQh9Oa6ZySDh1ai1j
bWI4r3XXIS5w9gIoW4S9GHeWWX5vRhFtCY974pBdAg7K7hwEvH7m2TsrZjIyg0SKkfNg2jSLluwD
39FPvmN8NxxYX8rt16FPp3xGGZnYQ3jEXiIMs+ceuTuu6WQ8EHHht9pj3jU72x3Fpgt4t5XObvKb
gva96e7SDCsZt/gjQGB6Z7c9mTFlDXAslxhVgBcy6FyGLs6KaTjVwoyWgxsyHZHuQ8eqQnb/o8r1
0wgs23FydzslnDYTR+6DYvCwUxMcidlsq/Rqm9X910g29GwL51TPyrF+6CFrmee6p41FfA72wVgD
sFhqx4LhJgIHPyMGj1oQJx+iOXBhXwodmkHy3CZOumfgziFymm1YbruBA/DgTKI8Bcj4mTdNp4aa
Fmoaewhgt9Axv0c+xny3eDM7aaxbEb7I8VBOvbcTqXQ3ROt4gz1ss4a2TDq3CFT7PbHBd00M8+FG
lhm+VVrAvaljlQ9ZXA+pECOGrmNEPOUx0RxwY4hAAELWSzSsNKnT0IE9gC4z06OnvqIi9yVaGUey
giCwHVtaFQpTfqqq7oheZweIw4Z9lv+ohBVsDfCd2DXDL5JG8zXrqBQKL3UY+ldUik39gvBUX5U1
o3AdX82+UXSKWv3gkFxeekNydDvkMYQqAECfNYeRyzHXMjN0okn0XbfqH+Dx0OHrHComRMOuE/l7
DJanUjg72QJkRJJHnkmLiprEuoPZJh+aBFBia88qs/17wT65yJzpGPcoDOKq2aJj5hnu0iVL1WK+
U/AhUMXCR+23/nuWMMwdFO3FhheuxSOHfx8naxVVbNtS/6J73SaOaTW7mF7xvCHJb2t4ewzhN1Sm
r9IdaS3P1JAI+H7KmBoCMq2ZEtz6hAOUufdcFvHlPFcanDQthgkLmXTYdgQwkhIKLIJT+lJ5zFEc
P+K5JjQJ+EB3sCrOOcowGT7QERzLYccGGp9cmBtM9gym/ZmuQ62sjOvcNddH5TIR9eDbc2ZQfU0H
JKI3AQ1x4Yi02yHc/qEMd2tJHNp2HpsMAOi0+jl8/N5+sGrJ6buZ0fBknuhpFx7SruRUy3YhPaCw
nfghHLdZe65EhMB5Was4BnBM75k9oMvRN3Ylvg1heKAM/doZ1ns8t0kquBabwkrcjdDr1zgOJl4i
5dFw5DfZNfFRRKTmYnkHOiVieLYm1vrBiTGt+OZhiCVNwgFcU0Mk3Gj4O3tKrlEmxRwo9eD2PJd5
OnwRVERLcG0uB1hcXoV28mWf8X4qPzTM+2NQQXtwE7rCWDJH8dibPPEOHeSFkxfvUYCBMw6D906E
0INgYFY0maw87lYwwDmJ13pebvqchwe4QxRqPlCMzFshZ9vilwm51mw9giwCJ02zx+yQTwGZCdag
hdAKRTQJ5x9wm8lTUYfPOQfagMomVdoxjvKMNjDAVAf7v6hkc1LTQeeAehoF9G5dy8eVaof9RMF2
Ggb4102Pbwui1lITEBcaiUFPq6r1VATdXZ1q7aYN4pXplD/Dyp+gCIA8iWFy8P4Gtg9HmvSS9t4R
CeC32H1Im6CYmdtXzYPH19T10bfpJvGaWo46eBE5U/9T0uyUnRfPSXEp7hwPLRkNOjJW7OZilY2x
Nmt973BzdeVg0sdkjHJvWRJSeQjK/l3E7iIa3Q/H6puF0Y7OKo5/0IQne91hPJE3OexBWVwT3doa
6KUtuPkrN6FBXFcXwkGidTOTNaAXb4Lk26ANX4wmRQecMMrDDvJh+018jVOqw6msCOEwtNX0c6yN
tZXU/Tno82PcRjy58zw4EuG0s62qfRjnFjOKeJr5k19hnxb9TrXdeoTktTYUpGUUU4RzG5xHdOR5
DrDDPgqAtAAP1mpAqhExXtwc7E5FPRRreIzkJaDNNkzX33XoUlYxknA7Cp/yiA3cI5PtJKPpwLEc
vEvB1D2z7ng2gDAW1OZBE14UUzRYSIgYIxZeN7YvXp3Y91WrDnz+DNRQyzCzHO5HX/LmQ/hIL04i
Aewjk7PDlHKrIjoKXmc+DYnf7syq2UnLfiMYRDvWRacdbz+zrY7hnLCy7660/D1SrrKlTjPGx4SQ
9q1UP7FwOgdDY14wyIbhbMv4X5DNC5QycYkgLl/tGoeFCkD1B1lcgQe0y7tkgKYX99NZtJLRbcM5
BfrGug/5SpgUEbXWy4VMZLsPaiY1gTV8wDVI3ggroE9v6g90BhSmrgBy0+RYj3i0r2wx0WFKhuZA
rbfGKk+AQlIxVacgH5rE2wijHi4eHmiNcKW0ge2P0PUADpEyzy/bF7sTCvSyHiC0TMKdyN1sg7Zv
Yxc/fSHfpwIEnBWbVwQb4XHUnGhhl5H5StE5rnk9tbtgEMZrKEk5GYruyU5qG4WYfE9Dhq9lluw5
+BDRNzIOqRykU8Vj1triMZmnY9Z8XWRide0yjopnbaCDUAH0GGr5LIuAl+CkEzVGi0rbeI5jbpO2
6zYGav6j+zhYNG7lEO0GSc43tmFtY4kRKj9OniUMy7sqCb9rRnHtRXaqC+feY2q0DlyDvzh2Lxyl
g2Mrh+CIYt5YJAhwAdpkBMKqdkQnQFQS/I7sEjXEkhsurSzETo/J/Kvbb+lTDqG/IUkrHyyoOw69
f5tMnbo0DzknwLqzi/XYJT8YR9NtA2mzsgRMtakanUMoqIfIe8T2pCyYhHl1QE+EQsQgjbM3nVu6
lkTIYNDbNe77UW+/xA3HuK6PvI0fgb2gEHee+yK4pGVUHjgetDTukZ6CrJtODmPkhTe02dqW3XJA
0MvBDEkS7Gr9RNRNs6sajXlKXXMEYHPxBa9D3WrEsh+dTW23IwZ7WWxt3wDoVv4crSHdIpGMT7Hb
vOVJVzzhf/8WNaXcJBoZO2H9M1OwBcL41Be0HtFdhytuPlFwEHlyLGH0dSGmBCJWh8wWDxoJrMvC
NZ/NaodrcFziLK+WjQ0NzqVZWxijWsfM0PFN6MHeShRRfYGenmrPWdRIutn9ptWgmXR3ZN9tkPE+
NsnRhmK6MkO2JrNgiBHX5lKy1XVe3K2dxPwKJ36nGeRtDdUi6ZE/JIyDDnl5qkv3BbTES0zmrVuw
noYciw/FPYTH5STXQ5IMBwnZFy5caW7KjvCGXjCNG77SC16WlcUHHHlOAfzm9GLcVZFy+tYTjdKl
rw65h025AnIepNpbUuy9geOIVikIomKod6M3vJFz8R3FY8nxILxTRvCK5TvfI1PvD1o6n83tluCo
rj1pA7kEFIbpkjcSqBxEg0E4oM2SMlhHgWWvaWwGufE6mGGyNccIU1fg/lQIXEZ0sHiugCjgVzvn
skc5g4TX75KTQdOGs65AJPpN82tnXQFmSGTJ50w5r4X+lKwdyeGYeBK+kmk/oMxB7DOQVMFHj754
ogf2Bbaa3KKVGDATpy3fV1tRCNtzpIqq11GTIVuWKwIrCDgCVO74tP/6wbj6AesB4g9Av6h/DEI2
53blIDlcjNEcu+iftKgYyGA1IF2RaxKQBWhy8k5s2DWZO67aTj43bbpXHRE2GLwAzzOWPllhe++B
8XPRa64Ui8t7iGz6CwKELKhdRdpjdywt4+52rkQ59zgw8jNF+BD35snK25AilPbZnI7h5Dt3zE/I
K/NF0I+k4SkPPZpirNnoqA+NlV4UIGmr8KEqZiozOl+anrCkgGcY7ttIR26pdRyc8/Z5COJXG8e5
/OJljloGqLkPtZNCAYlwZCI2qCjWsFZomFvoXGmwzeycZ0kwteDxoAFdfjSeT7OKzoBjQ0wz0/SZ
oUSwrVBOxG2n0eSa7rDXPqYxZ73Wb46y8qu1KwlkGdguOwOlrj0PxouXImCaHsOcR/ammesE4cea
0f4cwKUsChQHUD4U9qUXxDvM069gO9pNAbR6kYOpMWKL4JBeqykHEUxPzbZqt31iexeUqmxKFaF1
cGsmul/QWnK/v4tzoOJJRnbq7Qdp++G+MM1nmxfqH7+VtbG2mDD5ovIsbikiw9EL4P7PvwL1Ik+3
n4WR9+fPLA+NHWJkejqgrHhNFc3WxhArVxmJfa3hyrtE+uY5tQKU5ECQU8eYzlnoDJvRDBmFz7/8
nx+iqjlbYCYOXlJBGAtaOOdjWJwtt2ZWWJb5um9t83T7oUP9LglGm4mbpFgpW977+hRfCeZjhDI9
aGyK97zdjN1k+ISD6ZuQVw9bUkzwVUPDLYtJseBcaJ3ipqMDGL8U/aju6zHgqB9me7L8qoMXvvtT
mF+RDa+jJFzbUeCeJm8ov4Zt8lRNY3MuZ6H4THfdkxV1joy+vjiGtbt5aP5081z/8A1+Mhd9+uX/
l14jHUvPv5iNHmcf0H8dC/Xxi+Xo9l/96TkyxX+wf0m6ccIlZsLiz/vDc4SQ6T+OsC3XIr1eugSH
/V/Lken+B1vRHBLPiEpYhoe380/LkYlTieY9gb023k762d5//x+n1S/fIs6rP3/9X3mb4QTKm/p/
/fenzHTp4vXAxyMd4taY1dvik+GI3AAgZZqGCMWiH2erGG+zj0YLxDPGF9MDi12fjNxAkytpgZYD
6S1EMBkpElO9Y4bXxwPiV5sHuB+ijeEiYoyay9hTPS288cKnig7wVELs8fzzBmyUVjbtKYzClamG
h8yn41V4UUKOFJgq5mhdCYaw7JKD6K7AS0MSqPRhp+HMJT/p/Jcv6x8+vv6rce/28XEGz+RNFDdS
6J/ShVUZOtJrVHAFJohcgwKXo6xols7MWB5PRafmChHfQ5hgPql14l9AL6zGsVFfzZYOemwceYFe
iPLRGG+BIDBwsC5+c5W/usLmq9Q9afAN8X+Wi/HpS2qqImwQGafXpIhwdGS2uSEeUi4UNuoDBMAv
NpwmxNQjUec6gl5EVRsMLD8nwGxrhoJvjpepHVQAPB8VUa7/fnmW/Yvnd748Fo7h6dzD+SfzCi//
YjSG41VXgVEX10H3yOu0O1xHQ/9dxyK8qrUiuCPUKVglysdBEg0Xp+mOsM8smntz6A+9Z0xAwcnO
HOM8GlAG0ghKfVHfTWUZPJVDg6o2/7BqjtNhNvx0UsClLOkYGfmQbTF1H1RM9BMEbls0362mdk/C
F/ZxZoI/KBuUbBRlOlQFIRnqy+FetSS0OKOstgKz3VL3KD7rCcdVnwQY9qeg3AWm+/Pf79LNbv0/
duzbXfKE7hoSvZtnW96npZb5Zj22ZY5ST3Ugk/3wTdbkXBomKC8GK9UyMXL80SrNAD7yjogKWTx7
TtFA6U7zDU1OXj50BhxJ+kQfgeuLW2OApag9BEMc/7Hf/2It/evGYMyX8/lyXSkNx2LfkkRv//ql
1kLFBJvW+bXIzGLPk4O4zLlr2rAj7HTOYffxa4i0XGdjbR4j6M0ebfnE/6mnerFr3S99qbkvHHiP
eNBpsEPbcRxQAMN8j53Oe7Fg8P3Ghmv9annnHptC4jy3Me44hiluK/UvK3GKpVfaTRFdadG+aFmO
ZLGL3fvatD6UUwVPmYabYtLcI7YQ/UG0TvzUlIpzTZoz3PK+Mlab42n4T1x+a20HRbmDLliuSMWG
mJarZxIcp7ceKqY5yqe0JIylH607bexXemCHR0yK+hnpPMSdojjF+G/8qZZ3jWTFqWkk4StGuDVb
TMgkzp7qKF9rRH2KyhnvK6m27eAaC1SGqJgmc0/M8bSkvFO/uU+3be2XL9eEIQwgQhgOTFjH/fTE
2lpsYz5p3EtVimI/6IN+njPKa28iomEkCUzXYXTTQCz2GdF+56B0XhB6kNJScR9+82DMK+nXi+E6
DNfUgd5Sv39+BWWktNSj7deXoOyQQvTEBZSKkbyoBckM68gmxKmcr3OMDX3fa8Fz5GgI5nSqUfxW
7//vlzPfFV6IBm9Y3su/LvxG6oS2aXZ/ARrHQ+jRO9XwcAJLEGy4ERzwcgDloxNvBhw/55zF16Vl
tH48frZttPZ3d8iYv45Pd4g91rJon8m5IpiX/V+WtV8NbqCV7nAx+vGhxGd+DipG74SGdeFWs0Ia
GAi9ZgzJ0lSdvEN7Xn6N52Uca9SnALYesslb6CORaZjj8lVNSpNmb5ouWqWltJZuE9M51Sax00P6
jb+5o3/bSkwqFRzyvLgQ1Qljfgn/5fIhpTPG5nR0kfMGYCGb1LSWplef7hiBZsTFAWjW/SE94Q8w
N6ZLS60BjIBv49+v5BNqYN4fTMuxsTZwEbgDP6973W4Dt7Aa65IoJ76j5zcsA2rlnlImPhPRLndR
jYsVBOB0hKu6tcIu29ziR0uHCLbM6lE7YsiM6aKifMdYCzXeHdxkHxIMEpVozzRi4AlQRPge2chP
o9i6pki3/v2D6H/f6Fia8Ex003FmtsenFVEBWQv7yrAusnHirRd56Xpqkh8TlM915HHMCpJuN46F
ejTNJ5pw6sxcey/Rhq8mgEJfchMHB01F8nZLX98bbtiv/v0Sjb8VLeZMW3FNqVtcKDXur9+6ALrg
jAh+L1zFSvnQ2BjdNbuOsIIce/pB+ZCpnGJPbzJC74+5k1n1KRjTiyqnr0oBexiGaD0WvblWaI3X
2As83HtFeRcGFJcZ2d+3h80iAnIBhI4+c2KE66Cvf/NR/uHx++WT4P//6/pt3Yp5bU8KQ5Y5r0EY
HXQv/k11YP7j3WJ9UonqvHU/r0w2s5gmmGtcDK9Pr0UIPMfqcdqmsUVHW/cVQl4EXRPaXbBMr4kb
f9x+15szugwiI5CdkRfZ9aROD0CPdiJQZ/T6QAV7cCTMsGmowFvNTGRGnm8v9N4u9qUs3+YHd4co
HmRFnNH2VWpD0bQbAu+1Mc2rLgrtrpJ+zp8BWz7TzN88lPo/3V6eReSFDq9tZma/3t46NiePEZF5
sQyzgXnsPeqRLhYds08irZESCkEWKTJXcmIC9T0ofXm+0Q5BZFoLQyLFn3JlXf59/Zp/q2pZvxzY
8Hfzf9hk8z//y67FKGdgNNpZl1y6d1Vfml8a+E+w4oDhlu49CmfjaM5qh8h1kitj1ZjEFZplfW4S
NleaixJVwCFoLfFAN+RW+5jJ9D112vjq1ypaJaWr0H/n6doFcELAB7VExFtF6MShdYoe2q0ojdEK
rixlZjvXHak7HJxuhQxQ27oUJ012/c3n/oevg7OqBcQHc9/fa4OJEG6gtrV+QdWrNtFYuhuCO3HF
o4cwuwixQ6ZvnXrqkfqFeCKCUCzA7gHhKxj1w0JCvgN/OOxtuYZfc/F8eLkiApPLpBy9v24cdWuO
9Yv8fEeDalEbkLZu79MYG1AZ9Mkd88X32x2LlXHMwGidmQbeO7ZWbqzQcX9TDv3Ta4GzL2QQ6Dwe
ytVPDzhMOR3PNh85K5/jrhqXnifa3ShDDXQOo89Is5GS+wUpQcXwLWrd90kT7R0HWtDAaBijWL5H
mtxLsmyPhGh/IazchchT4aWdC6nZPKfqQl+LsXqL9GBDK8k9/uZ7m/fTT0WCY9kW9ZMtXb7BeYf5
y3rFpj9ZGsGJl9uq4dvCrF9p2XGIe2yZAWkwt3pOB7m49P1Y7ZV48DEx7+0HzUrGa6PQjgvl6xDz
kYgQ4pittA5Tss4Uqmtb5MgthlzGaWRbu9WbQ1BLZUI/S2Oj2Y1BPDOsOIekIcHUOaf6f/98/7RN
OK4JKQgKhsWU6NPz6NFfCNAv65fAeQ3LNmLKFZWbEfFGMyn3PpwLsrkQOYq2f4GO8ayQov2Bvyyy
9j6cwVO/uaS5FPx8y28dHBPPOXf+085lD8I0KqKbL56ctkE89Ti8ArJ4M+Nd71BXuY5cReWY/fHw
2GDsRJN+Gyce46Hr6kOBiBlm6Auad6aKrR2eUoq/e9Ke7d+sjn+o+LltJhcrLJNa8vPps3PKKYy9
nkstwTDoBDBejRnrOFg1SU5+4q0KH/5vmnmPo2YS5iuCiAQwBniR87trmW/L59smXUu3Oao5nvW5
X+C1esuoPzeoB7WN0uECDMJOl3pi79FXnTABojWev87ASqZdgqx/FUaOtcb0jsJxqj1U1YMOQjD3
tzEIZJnBJ9Bbkf7uQv/+CqDDptPMm7t0nm5/eqTkjP3AbDJdTIhl5MFAd6v80tsqHGfoJ6JqgxYX
YCqchzVTZg5RItPPty6CrqVMbCssBAEJjHhDzG7z76vP/XvJwNVZBid0ykDLohH4ywMve71sZG6J
S5bigs56ciq9XJRfuw5lKXMYzDqxWTH6bh1858V7QzcNtytn0szN5CGt/eMQGP6maVHGFeQ0rzOZ
bHoTU0eHLHhldxqjQh8qnpu8mEShAf4X+hk6UFSo4STM4VKZmra0FAx8s+77XWCTTlKM9MSL2i2/
3n4WDGBsO9OI9mYMZTNIlKQ4fQ9pvWwY2pHYyVYhM1CRDPxOupMzmrgd9kLjSgsd5QX/W8TBHK6k
aFFaSXuqqPQ3jQ05GZ9H/eS3ekdKWis2sHOXWL2H1W2rq/QecUwY35PPCIaaAMyvLhgBzA3mU6H3
WO3LJl2rXExL3YJbCLmUVMqyj3caVp0RH/o+6Ij8GAv9TY8iIJSGuR2F5jAsp4nhhhYAZWIX17rv
reIIF31tq+A3XzOy1H/4ovmS2fd0HhgsDJ8qaRJN8Nu1/Z87+1SSy1aJnSVpPtjVt9omJrWVkFpk
zsSmbEaGXvM8vEsQXw6o6OO0fBgqZ+3HgTwH+FAsn5c6TndqDYTrC4iAKM7MwAU/CggBG7m5Rk6J
srO3nCWz63A9wgwg3A3vSMZdCy9T5H0YJnl21J/ggAgTWSbuCMKu1Ys9XI43JN3F0eD0WRinklrm
2mo2sWwWDQU/w19nzBDvJt2RHnomYK2716JgLXuiRIm9Tmlvdij0407fAunsN5pXc0hLGACGftye
krEq99Ysmq3mpZJKQL1h5Gsr4DlyDa+yYTkk8d0ApSRRhb8SXTlStFXfsYukELmHcqVk+iNMJZrT
AJjHlKcGwyto/LFEddoo/+P2GjXE2L9bM9pbSVuAAEL0kXvfbS+/poTvRCmm1QEyaK4y50xS20JB
gDsZHChb+DgELJpob21k5VutdoNNDm4lwMO6Zgoerv+4+AyqvTvMYIfxZ9lr0861ovcm7/oTc7MP
zdU2THDzL2kjDo3Dn0yCE+LeuSmXgp/NS9vBhSftpTFgdAmGHpqQxqNqpD8aH1KQVQUvUkBFNqXU
r7fehQFne9EKr7saFpPgPhRPWXdu3GF8hYvy3LdkwyZd++F6lKRkldP5G9+zKQ72Tm/9QKVNdCzN
5PXIvd03FTYQx/JJxorm1CYCpteTUERciAkjVb0PMc/dZQkGsIK61k1iHSsKDRXeUQzKsonfGzRG
uQhr2kmVVzvD7DY0XwjK41w4b63d1OhnlG0gyrJ3NCKbruiQ1Ocd3xjP4e1ZF2k0gfPUlgbxvtse
Y8fSdPhiUp3DwrzSNdIA+YNThC8kLDocoM5Vahj7IR/eHLfLj9jI8G+xy3XNgPIXRtGoIKt06SyI
UmNBWBQZFoFn2Ouq26Sql0gwJfc1CBARJnfQe129rO9buo4iJeOn0cUpm9/nA8EJhEwjx8ZKZ63D
mIy/QbeP5oX+orYJIVKRGewfDIFHiwwPedeKDg2xnj1XNgnEISbPvTl1a8vz5vytmRJOI+oshccY
GINyast6ofuAuGkCWMjYNEy7HraquQw1J99fMrTNUL/qw4t5BVkZ0tBtUKigljEZQz4MDXk5Ggmp
66y2N1lL/p1dihN9B5pcKF03RYrAM0xIguIOBWs8pKaEH80OxAAWa4vdkKzWNvhhGvsYpWLPKoWm
WsXTRkPLvdZt8ZLHljoO0G/Wt1VYWmO/8UX4TmhqskgQmCxLz0cH72fiYWriBzMcziYNIuIbdW/l
z2VlAAR8p1xskGHcjOeyT++YKOhnwq35q7onQ7d+DPDtF70zPVWeLNfevptS4C4ea3z+WGHNdL0J
LNQe1cA44Gz7XvuS0ABZmnNv04vi4IBWxgzLaBMMzitoDIyWEwIQHqmLH2inW3lm8dctnMlEhDB5
xzwRYhdMOsGiLLWYmDaEkOS3+UzFY9uyVigOsZcCltkH2beiffXQRQZukO5upxxDKLFJGqbh88K3
0wTV6a1PLnUT/FLa/XQRNDa6E91VRXyo4wqC1zziuBVzXRjzEGTKB4gEmpSE3OeQrcnV2mdSBfCI
CVpCXrMfbKNYpex7tApafxNbpI407LrMqbe3ze52xMtEsC1FRLRNnZ1Vlp96Jb8kVVWe8KNjqh+k
vwwx7jG4uE/EckhTUjrL8Y/v9PYoTlN5zsxI21bSlPcIpa37us1fbv+sd7H09jV213icCcJZ9FEZ
yQTUMDgOpfg+2OW9IOj6sfO4B3mSqEfoJSmydNO6mHED/mMe1OQteoUcrbE3EVXkd/V0um2mAno3
kXDZ4fZv+Ul+V+Vuf5K+jQdmbEloNsoXgdX3Pkm8H1Xv08+Liw9a8Rt6lDgY8ojcFUNFD1NoIwBi
d0lF8D1z4CKWeJDO8Ac57c5Ny1svk0O7WrswQiAjnhSOFZaOvjNYSZsscT7KyobNVhjp0rbwU0j1
Z3EYhiiyiiS55i1pcy4+79v1EjdebhsFCVZl+vNtufZFfS1hYUGlrl4hzNWnqJ6hGpPBi3Qcv4jc
KddEiZ8MUo2XgLocbCW+c+hMWtwU8S9w8Z4zeDvHqcN5JSyt2fqDwRnd0Ow9XdsAAegVb5MHH1XX
j24FcHWoUhxOWW6MB4sdaSI4ZBc3w3tRIBA242zahFH2nd4nT/98mkDtjnoutfzNbSlOyZteueou
D/GYdw3a3mk8KMIuofJEBxnUCJAnl/Ex7ttt3eJ/4UkdsWzmClIcjirwUo/KywJUODWazqw/TVbt
3muwtSkr1I5bxMtzYESMUAwNvB6+OEXIegm5lfiSilMu7Z81fKLDrUjy+w4S+pgNW0Jd8sugPVug
KW9bMw93scztWt1L/gi2DYS9TXCfYAw4joVlnXxgKQuyEdODESnuK+A31FbVxpnZ1YOmFTtCVbU1
UXftuoUTDY2N9IrCJqO51xJEYyNRc+Pwkvtm8JCobK/XoCXolxL6Xj2kQWDuooplWYHi5+1BV1x9
95XykCHJu8iGq9jBuFiTeTwD+nghijreGz9ZUzJYQF4gvKk8dApfRuMP2zqB6kO6fLsrSntfAn1e
mTZa7dv3IuOihQj5aHrQCxp6bbzR9hVOirPy/jdl57EjN7Jt0S8iQAaDbpreVGZlOZWkCSFVSfQM
evf1b5E1uS0JEt6kcW9DaGUmyeAxe6+N5CuuJ+RVaLkLMoBuUVz1b6TN7auZFpqZ/QPJ7iHAqBjj
CjirdQuBQNPxVbYXwwMaFGZ4oIMkIvI9y2+V6vDDkR38cTiJ9iEvquRuUPZ+CaRA8dAi3PHa7EFm
0bflNa+XxRVRnLy6zRtngVj7rEAfluea7gfkqQ4Uax7ZL48eeAn3pk3XQI67DhCd9FNmTR/HEC+9
+f+1/OvCL/WLZSmbGbKiUtej/h7P1gi8Z/ixNBrLozc5IYS5ukBkU5N+Cui33fT9V3tmoS5AVNfC
YGsU2zA3MjhdenRYTssw6pwj2ugHr6TJMktA2zB8Er1LL24A/KgP3XVA2uKpp+TmXY00QuLPYJTg
HAiMMK5jabwjmMbo25PrnXMxI3TH3EoVJ7lZ+VswanMiBAE2xbdR4+3qhqraUvu/+Dmb9dYjeHt+
cZUdhpQhoxUoUNVlDZr3MqUqpANEXbHqOjZGy+ZZb5pTZGAQG4g6Q+zRx+dRmvs2mjdI8+OcIg4/
wS5YQVAwjlo3E5WYgZHhSVg9h68hiYgKuqI8px4clkZmLw2Lf2AiQbG3gyHcqiLIzllN2lqXTS3v
HCO5y5kdBUaP+yv4YpkaW87R6zccT0SRWu0X6sk3CbGVNGqWaH7kH0Y/sw4kxxAS/Jy4pL2jVRlu
SZFCEZmZNkWhXYiaKLKqPYgk+DFZQ3GsZZZtB8sWm8TmoShcLNtJhoHP98aRLS7xvMsNNYWcQukE
0D7AFYOe49D0vXENmuLMhrbcMKU9jGnYPfaBzpWC+1eUqnn0CDnwySdAXBjFRgforPDdlezZDcvi
MetI/cilj8UIvV+AevJ7qb1OZMhB6CDCvNd4KCINsVbuHuCWQEvyAgyDBF4Alo62Rd3xKwYU0EuB
xPxf29W2s5vm/Sy1iNjC+6Wrn/ePetA2HNk086ZrvFu5Zh6CtiSqTAzTTkwnWzfzh655KnEAbfqs
/+FzDwERxiumLN7uXua9k/B4DFEAHPUekfLSurEltBM2YA1bb4J9gLZ1lniiokIFqDz7QGXe7pc5
fW9wG9bkDZFGZK46FijbIm+hcyBbOxR6pqi4e2AUDSZ5y0uQofdqG+O8RMamN4+T05IJKaFRZC22
TKQc4T6pQALiEPbuY9d7WfZChpnCyouz/rTMHuCMbeu6kjcQrOvYxKqVjbg06hKXFCfG05ROXwnw
pQC3yI1TtX3XX5aOY4oeCdTu90mIlpE/uQ+CJDh28QgHIvyRjpl3TIaMMspouQIui1/NV/tOmzaj
o4uPHZUb4xDoaErnIUa5UVl3CpJzjdPhyK/8BQzfUxzIVxR/3bVFx+9I5zkqfKIRKWN2de5dpZcC
eTF1/exn9ms5ZO6eYRiiHFPitLaUCa1zvBVuNKLlDKNrpJKGnJUfuiwwZupEzxP59cmwPkNMnBLL
xjwZkClhikfHD4hd9qfiRYtewm6Poj96Dc063/R+nj41rNcmzyofl6qxZnW2Qoh/Z8zlQJAgncYi
QjrUvIKwWNpdE/h6ZamSj46dVJWb1eQArcKHyOviM84tYDxQf1GTT+NujMA/48P+Dnct3mOSHfFb
eWxzA0Os2VgVu7Low5kA3R+Xe8fxMckJImHXViXkLpSSWYxfomLVzTeSEbpdAHmSKLfkYUqVeYwU
T0KDupm6lSC+ebE9uM67BSDMTofpcWLX5UhD3SLuj0pit/xQmVjJt2jooUtoSXJchg9O3zYbKKU8
8oo7AdATLE2Z53dm6KZXfjQ4P+4VP0nywAoqdDX9xoEeIFXTdtRbJg1dTcSVbVE1hEm6MVzJnCvE
ideX/GZNVHQnkZHWZlXevbL890Rac4IAnS+EpCcVI2y24Hpdac0hvbgtg+ni1AyDQ3CtUR8yvOh7
P46eCi34ZlkW7AL6KsARNZiLnCnxcgEx7nw1KFwfgsd+dP0dPg+ABcwMrsslDDDRYj5ArNzd2Pb7
G0865Kq1yZfOtRBk0zuteylZVbSR2ApiEkjzJScGt8yKNlMdmkndyTZnG1gO1X2UXEvNfU9jN3kS
LagmHS6aHBvIMrG8lGNkXPXI+4aaDzCmAazBSg+THXxj55A8uz0OPKPcWnbU0AsQWcoPeNUa+/zx
/sT/iSMy3ITVaDzF1YBcIfVOTV4LBiXGJyIWvxMSEzwIRhkIx/xrl4FblVbPWZTCUA0SI/qWSP9U
ZwKCbdIVDyQ8IDDS7e896YaQvXlz+E33wvyb69X104MLnpEY+GrjWWF0IcHXOZZpyqQ5KMcjX/sp
EE251QjNe8K1ma93PWHa9yVBbFbSWWd7qt8jd4vJwH63nPSbzftCyiT9qhMNOwFDV6b93kz2twph
7oMCSOA6PnytWIvgjalkO81BN0GSfmb06R0V6jhOlPQzisvkwFmPYa3jJiPNRkk8ohDCs10TN+0m
0zJU2oZMMcZk/dkc5cfjVNcAjoY6OIPG9RAsY8dCS5SdkhyToBoeisQK35UxAM3xd0S7JccGscl9
jJpwlem9edRxKq7gdhTPup6/Q9g54Hvx7hqPkNyMXxRBPbCiciDx3o2AQU/ND7zmfC8f2/LoN9+I
omAS5NZHNrnlnR8hhypJgdnGoeeckooZUzek10mYP/1xKA547CBNph5KeWLPUT4b26ht0zsnmr29
BFSs6nYc3vUCGMvg2CvRVd6h78Xep5BPUTuwPskEd8nPKS1uY2y9RCUcK/z5az/DpTEh0QJCCBmT
BIhSaN/5YXhLMNJYFSQyVeRuZuTZUyVAbTmMpmvO8vuT5vsdfTOIGybEq7qXjw36hvsGV3wIbrpV
KfANYcOpKpsveUMeKm5h/cLraVqLcTcbbVZ2ZuAHSkAEhSSx8hIOtq1flxCvaJ6zIb6MRoW3NBi2
XYmtBeT0qbLEpzjDPSdh2/tZfz8FQnAYRy+lyF6qTDJ/aJNxY/q3smEY1Zp0K0AjWKpeO51AGnQW
+QoOVLQzK/dUuxJIsipQTQCEY568jnO2dJNZYNROGR0S3cQwUL6OVpptMgOaSsVeGyK2D7bQxVpL
wqaUWriOU5yv6fC1nni0+6YALjBFFy00f2J4pJrd6AOZ5tKHHdP5YlXw8O3zcXrOB+/mKO1HVZfh
Whg12dBBtssqUpE7XmAbgjjg6yKJPmY6W3/uNK+DmMe0GGqRIONTi7h3A0RwTFujYDQI0YKzLLy9
mwVQkAx68GhuXUcciG6sk9oXujryJv3qjbSvpv1D9h3GRd/Y4IfxV37KCsn1BvKReWcVwkCrQ1EW
w4+Yt+kpTRc6gorGJjHXRRi+IiI96BV7E42jx2urYs3sJN/oTn/0Ncs7IkH9WYbkiRRzKJ3WOKA5
Ruc8lfIpKSAqFkQXrFOH9Z+uZRdfMZFC1JftOwuI6JDdB+4RigcqRaAITVJtGuUi6QzmRDBPbgdI
D6bv4ojsnzPX+8mUkJEVPHnX43okClamax3rgYSzssd2lsJQVCU8U4+Mefh2/iuXR+2mbny2ouQb
UW4gDT2ucat19wGFPd3qLufWAaXkAzzBib7W9RrrTfJU1/InWNdvYWA8BQQghtj0N6EefY5HBgqx
dxP8yZVyA4gUpvHcoWhd4Y2xNhmRn15vfbYbq9qORGUgh67cgxvi5gTuzAeX/IKPgYNZQjhEVvtA
AwA3rcmgTveNIH99/Ewl0e0Kw4HnMeRrvHtPwQQUiqS4z62kEixyqjJzcrStaIxVCFkgSbaWi7GI
hMIXNRCtnoxEDvdV/SMlohfzcrzS6+an3XU5psHuonm+iWZdnQZbvehY4zdTxpdyCPQktiDZNaPx
QHb8PRFwMHQHLOukZ3nEoq4GgTjcJT7QJ3yMe7gct6Ac9v7MazQYEJ+UZr8ZYdyduBW+yba8WNUq
LQyy6FgU7WerFS5Ufa06ddIbsUuYgpNSCbPQ4nFHNt7u16i69U3sDUdBA7sNhN1sGlu168m2qjVR
as455lsVBRENQh593o4H1ssrZmw7WwPiU+jEAUWDdFeZFX4ZeLQ2vrTPWq4RMuu3+SH2nrShp/Wp
U7zhpFQh/aVWqI+aiO6hP6Yrfsx14/QRESDWvR2gPUnz8Wxn7Xn0jpMTfy9D8ealBos50JB1bb8F
BpghtjXAxjZDFnjPZarclbBSb+3Z+FbjOEof0tI9jUb3JTFFcu0VhjlEzsZJqdn+WpBfIlvv3Frq
FDOh8FpRkTzX+DcRNf1NY+eimOzVKhKHpm6H66T5F2AU4T5N1cwC4C7mtyCIOIO165dGsCWKOlgX
QWrw8jbfw6HzyfcMqRCK+I4+qz7VQnuy+kZ/xnYIsSQR4jJ1kCHN0j1oMkJHNqbunZ8DbsTOfjX0
L6VvvzVamVzqcWew+Tk5BnQ1P4NC7zHPOqT8ymfQChccR0+T0tPj2MpwXwPzOfSywuVA9rFrslxw
OqUQzvTRJs4s5xa6IfqfQWfQXX0xwETGOMH8dHZM6IiOXfdh+UcxEEbchoBhPSf3Pv6dkcsfYDWs
0/KvKj9vwJhguQpEgSV3/odDz37XFH6EAN53dr1XlqdUel9jyHV3jGOxpTMUgevIZi+Xsmdg1Gh0
cQAIyNZj2zeOpCqogLlQJVjMQWnBPYpMfh4VRLBK9jF9MpuN7nso2+6ZbZvXJ49BqnBWz/rYxAAn
NmjeY9CMT6grj7NXYNUFtrvKWQf2WvYzsGsGSMCgsHjdrKkRL64avlUVmrQiKNhK0pCNZt9fNPFk
GGG+xywBwmWe/C+C61pvvINJy6IxmE0Ik6OPil4rimpQvKKEpEKYAxDyBFmSWzffDfLJjEoV+H6L
HDWnM1wkb3NmzAbj05qwl3BLTEn3CY+hQfTFdjFmtbH6+BsYNT55BRJP19JQHdrA3a2a27hOxp2K
a6x1LrJvOE7x7MUSVf29taru1GXwHwn0rCbLvLZAw7Jizle11POi/cLGdbBTwZZ5/hZDr/1wXK3a
6p0XAv7j9Ah993mRSaEPMy+6Hs2k8TQ8E5LF1Nj+lmmdxlR/PPm6uAFMHM9NT+z1siPD06guLprP
Dx0aq5QmtIqnERX6iv9S9DHvCyK2wWMyfM3ZWG08Rj+nPCWzgnsFd6lnMnVJCXO3Pf6z8NOndU2H
ukkI1TpYmiC/Vauf4mRSR/5Hui8NU9vRcLGWZ0HWTs7ZallWMfQDaVGBVloj3EQ3L83y1Hs9m3w1
HXV2dua82baLgpTF6hU+H/MAI7m1DpgTu0RHBnWD+2ZZ/TVWcQxaw76zXO/aeygGo7yq6E0VdboN
ogRlTb4yO9J7S+4J1Lm6udGUfKCqTnfLtqZwk8818r8VFALrSSPk5CmpIcP51J2N1E85pD0GMgA+
25E9eR/iuclmSp6t7hkanewmcM8paRNTNFcyINuXmWcwkFrspwmpx5mbXKsSh7mIbH/Xt8XaNNru
iG+CfYzdP2Uuab6y7mBsjPOgcl5ZwHV0SWzx46IjtuXiTmpnGk55MpToN7TB4Q4lh7qETvns8ojY
ZhvCe4Um2TvyzjHHe35RjyfYg9EDAGI9mMkPGTbVDrwFXJP5xwsc0cCOyaz9EM5RTMuvR378fZ7V
Nx3nNo742HzBZnro5xUTfotruNPYPfCiscq7KHeKL+zew7MG2b632uI8JEwzGtn3+0zW8uA3CAAk
SeROnhEw7Nv0z+nHRLcoEUHp/kuZ9p+gFnvs8uiH53sH2vK9WQw/xk4f7gTZ0E3sf11Omwlm5hlU
MRogP1iT9qMYLDiY81oDw4nfMamtsx1ZDnfs5rOLDnjYa4LmwSoC5LDAJNwBrntcMt8YNvnoAaTK
pq+uGl9iQHGrXAuGUzEiflpGBYJ6/KExgI59HHjBlAIaYJR1HSUNLY8eQ/BI4fZsUzkQ0tGi0tQx
gc6eq85msFJrm3SmoEfjblmFjY4yz0acvg6zy4ljwDrX/ESrKq2LtauDvVlEuRGBh2CoyLye5fJG
XFrnyapgVyFWKcHYEC3vHkN6cN9Bqjig03sKoe2rvMfR7UzB2gwdLqxloyDIfF7MqPi2deO4PMyT
uV/uTkYJ2YGJ12pZSpWl/srKot4t2r2e2mAFlNTYLLcJwx534zN42WuczOzfhngf6cNbrKlPdmZ+
toHZb8vGpn9yipNgzDsY7vCxCXWUYvngQ1FdtRFg5pQvT5O94m7dUkNM38y0IL8R2Y1nl/ZeOGO1
X751nIGGX/560kv7gxP4XzUNtdd8g0BLx8k/ecUdjSOgmdkM66SoP4LJ27eULE+E+1A0to8m3eYh
iXvShMLK2WJb+t7wK54LMXHZBr22GVB33bNBb7Yo70iYqjatXt0rohi3yw6E+9RG3GXS/8fsaCR2
Mg3uCqWufXO66n0ZaMkJvEvgqwGABwG2otD9te7q7dqatRgl5oejbmYm3dbNYY619oMp3IkmYC8w
P4ljbM5j1Oe8Bn4nSEiBmVly7aey2kFUAihkjtnOyrJgx0/JUpvbY7atEQjeDcNZ4SnGzy8KdJ2p
vZEGy16DWTTTwkEdtK5nk+qHZ4vcXpbG5CAUGdMiS99wpLoUfIbHIHfD9/Fd9Fhe0ItnLSvufKs7
Lh89iBgPK0Kf97ig1LbLInQCFUYnYUUEN5cvvL+MJ8Loo11oBUeLQSkl1JhvO63fFrNCh+ztTdIJ
4xALD7Sz8aFsRo7wZlcDxyiD1WWpExniK1kBDXCZkpAfR6XHyNAGsNU5ZV7kfrzuPTd+JRaOApmx
MTotsAOYze4ESoU11gvQ2QjDdgy1x1XOWvyYM2jEpbNq8+IpCdyUTa1JELxXNi9+ndzXTI3IvHDj
g6OpWxvqw408iJsLKi121WtbTD8NgCbHJrP7ty4f3pY0d1ZEgAl5hKcqQ7OTlG+Dnci9xxriFiPU
vcOLfqS7plP1dzPs9+jZ0bewRPehFTmGw16y5yDZaP2x4SIi7c4NLmi9VmYBNWiSMUhJpx1PZe/a
91ENu2C5WToh9YeaxwNPJ8lZ7Q3lnXEl5IkxWX2Pmi3aVVuf/ogEFQfmIOxl0Cg+fOUya/eV1do7
QEEw5gu2EDZ0b2zyHZeft+K+RSz8xjWiM3Mn/0AQylVLyq92Uldsves9DsYDKXHR2a0rVouTcxU+
0DgVtpDpRrlzfDvdKyK+dygmpx0y8xoSD5vPUhhvTkY2Ev/d4Jiy9yPqoHYOWcg4zh1/xoGX3fSK
+aslbNZY0XjrC/G9d9PoTtQIS/LS1+/spKXSWKQsIAYfEaopZDmxhcikJ61u8nr9CjtDv5pNY6/C
x0BnFO8m4bknyn4NP6LbtrPCfvDL4ssI+AVk9OQ+T3S2htvGrywxzG07IA4xeGS3yJHKp7AaqrVL
WoVf8/TG4WfRpy0ZBBn98uJnLGcyFHiWjQNru25IKoQ0Mu5xQBcHVVp7E5AQ3ly7PmIy2CIjVkdk
I4eh4e/K0O0suoi4fsv6Fl5Oy5YEHGJ8dNJTiWbsYAUxSXhubWwdE51MoBq5ThURRgEvFtBnXr5y
Qwl9HLyaZin61MLxCKeiFkUJeHZF9wS+A7GRiMnbKlxGn1NE2IusrlpXf1peRcIHCDcF4K+NeDzk
0+BekmLreAP7Ev1TJMk/q/362Bck0QZzTWs01kXF0PlVN6PxVVesWiXm6CM02IOuTm01XgeiQaRK
5ccZhzCMJacZvWtR5z4QaDOt0lCriTp0vwFGve8CiygTP3od4bvfUKGeR1OeY+Xf+KIJiigfIlNt
XBkuStBXBufcbBeh2YWAFO8Lh10xKIuKFCmDUskC5a2hc0iyRvAIctFr7sGrVxbWuSrrBLoUA5EA
f2urDIatlsLYlydH1n3IpjTnhZs12bOQDFadKuZKjhISnxpb4qweNnpIXIhdmk+NqelH0QLYtONr
lmva3m4YkHQJTEUEN29T6SP3V6cycwr2GOWnZQcbmrBjCkfGOy/DLBrntXYcIl6FJaLNk025u2Zq
Sl+5yCtAAZwBtmXlED7J0PIwl+7zWnn0sNPJNbxXE87feXmBdblOba0q4GPux1+1FNOeiu8QDZV7
wv4AJ84q5fnKsrNHWUO8jDG1LEnEkaAMeU4heYVIhK7O16WBU0R+phkkbAKY5+aFA4ywjbnsXweQ
wk4dQQG2ySkvO/GpUxiTcYnQjPkAgGBEZURuE5Ll5GpuTh5KBa/cDrSvhucTDGTk3YslAhifrfQP
ZW/QbUA3XLcZDwu5BRmjSrqBTMXDHQ3QhzbYhyW8h5hYzoA/ON/KMfe9JQE3N2oNqy7d2eT9bXBW
NzyRdKSpVbdr21DePVdvM+IRPC9L89jVoqONcn9WSWm7QO9e67n7Work0pn0g2ldTIwqiLWguvFA
dficiQGLifQJKLo8eNbb1CprYgIKYCalSXnSPValyI9x26Nn6dg3ghVS/afGCOxD7Ybj1uH461XT
3PUtnVxaNmTXhD4MrjINLtxCEmAzqjHrzh/8Ixuy/m4akCp1LocTB3Qd5GRlNZYHdzBcp5oXnwpP
4FelqpTG0JHKgVC61yEZTpGMHyId9qMfNEBY7D3Ig5NFijLYpvg9iclLrmUz3CNRCRJWQsoO34LC
TcmWMd1TOIQoUkz9FJc1Q96iugSDuNO6cf4Z/C++YTAZGUC52V3+zQ6H90l0GW9W8O6jwyPmM6O3
6iv5M9WKGMR6P5bBF5t4pDsS3jZkMWWHbOLObm11IN509WGfDpBZ058xry6RDgIORzsVuCg9EJIS
OJthrroy2EQVIW95ptzHpY/zatxFNjtcac0Sm7D4FKShcx6GUR1tt2fJZjz6GLXXZtdbKN9CgyoD
L6qggDhEgv0K6pS7RQHhDwTWLi9bAzHZwev9ahOU1sinIqWNlZoBa8pgIWcyy0kiD1xE+8Q7B4ky
RnkGE6k8pPExjqh0B/9rTnTnJhK0K4IwCKTy03oiMSVQPDfT0OxsQYJRJYp7elePaYeR7CoV7ofW
OmOC/uqXob/5u3fgD44n7CrkVFuuYVqAP36RlJcNlc2oGijHs+IwgbVEOCr4OHnqUsSmTUfj5uoM
JEqDDlgEwWFRHRhV4uyJpejXvZ8ZaKLhE9XWmQtKCF4A5nwUrzCttcdGjwy8YzmDGDZmMUU64Kf/
/3fAEq07piVtw3R+NQS1Q8Wkp0iI6hTQunw4uTs7UhBmS7ofaOrMmwNWHqhl/aJTlzqO221HCjfN
yiAPph+I3diYw5cabOsRyhOrJ0fzf7ZOfO/D4fimaTZEIW0IX8dO6WsRx/+Q9v9OHzGZ2At2xKSG
GzjNf2EsdFZNVGpl4R7k3OK3WweEl3ypMgR/UK6rT8bkb8OBRXQGS+FgTuxVQ4exJtjctU6Bvy5c
83vYIH4IVWGQCxwenS7W//UxF//bfw073uyME/h48Wmav8abkyDpdUSrpLfQ1u4YyKg7bf6HY4y3
WreZFDMdKMm524YShGfI4AMRRLkWslOQXKE2IZFDOWqMWx1a8tprwR4sVe8i6lgqfw2jHdw3TDM6
uxBrrDFspK14daZeXkzEbQ8WGIIE8qwShU3MIHnE9hiVKxK8PmVe5p6dunr3cvOHUZfGXjerZFvc
7O4Jrr3cFv4UXMA8PQ8mC64eK/1GajXrzo5oDKcOM1iqIwLCKoKQF6GaPprsIqG+NsExxyMftcXR
bptPy86ahL1LpZUBY62OtruMXwxFGZ+gTWZxWBWXylJ7x/R6Uo4rOMIxsFm7aBAzFYUPw1f/gV8i
3FfxQMqmQv9ehXZ1Ccv+ikadH2Fo1KMSrGSEF8OKKFDulogILHcwL33tsNYEcXJrqZf2qTYWO7CQ
rAtRjg1pc8iLW6XbA7T9rN/EZX7XKxZpaYzUb/Ig+bb9OF1llpyrpmkPXdgRGsxfsYoHx3hdjt+i
S+SlsG5dlGu7yKnro2GNX9Oa/cQw+yWyogbJniUcxBHyRGMIzZNbeQ+jnp/GmAN7TMuHpUwYevOL
LlpaiDR4HqfXSfcxnCXeufGJOlPSoxDvxNHSrf0i01WMtTYlRXovVL8NrGlEoD3Dw5lwUa/4J+Lt
7HcRMUme/sXYEbPH89d73DXAs7gY/ucD5b9uqqBXkq4vVbcg1HiHmIk862Sqrzp5N1AhnJqQ+AN3
lGde4+JeBaXOnNdD8iBtGPcKRib5ZmKfE+0TZtqTN/mAD7EFkoibbzD5rpyeuvzvR6Dxu0ENk67u
WjRF8/NpzeSF//F82k1aTqkWlzfOQoKRy+KuxHF3Hg0SRiNwnSuLofW6zCM6efZ+stDRfKRkqUNu
863qRViN+TJG4cvfP5f5mzGS4sREYuxYcG6gdP5ijAzZpqQZHdUDgAAGvG69EtA5d3atnegCmYZ6
8HXJFl+epy6p6BUEEsO5TF+Mf05aHGxZvBIvInb67FHKBS17pQfkV89/iilodsB/TIrNYr7zHX/b
JjRuKZlZdSB3y0h9nATWk6h6BD+Pu4DpOgPsctfgc2OcMy5LX+NqT1YJoIDkMwMf4r88or/fV/C1
oH4Jx3P+cMZHldd3ra+5H7ZcKKFq41c+80eDJznOPY8pKEp+fGlz8DaYHb9q5CqR0Oz/flHEfAf/
9w53PNewhaeb+JeF8wszoqvrLi6yQLtfzmstl9WnfIlSyTmv87xEpjcSkTLA0dMSOr3MGJiaM5I8
u3Dr8n7AVGDMbVKAHaeqvqYRG5DEHmb1J+D4Gm8SXBli1xx54Jmun/7++c0/fn6e99ncbAhTzMb1
/7nZmccyy28m7b4wiy2w4uDeL4gedsVgHZamkvn9JsQiwqSZAtkLNW27THINTP4rlp0nzbLeg0Lf
DnktX/WKNlVsQi8vXvO2jQl6ePWqDmg1ATgrJ/SjrVfDN/cLKtE8VjmKcQMAIO4M+PkxOdcopzZV
3DCZyt1/gMl+xy9BgmWgjtkN07Nrmb882X5KbnbvlPKeLT9zPZwk1z6eTgv5b+nnl4voQ05jOGwc
k9Ktt15UDDsUocsjkaMR2rb9dDRVGJ9zD2NdgjsAavcPm1iAeSqnN646/uMizZ/rvzeZy6fWHcN0
WcJ58pfCkm2VSBtXmPcVJJhtGUUbR4FGwUvwZLKfX/kNjhnL9PaBKNtdnMX1ttes4UjGIRtX+9Mi
7hv5o8dc8Kq2JAG+EjPtMdgvA7vKQsVJQomNqEtff/gClwKCmAauWiTY8Bv+HU0tLpF5Rmk5FYkw
BluTv3/TP16hGcmje5ADPO9XTpCSyKvCjCV5TSFPwhSC2bGY3kVcwibqJpPpF9Z/gsS3rleddA3s
e2AM6aa2FPBMmwpAH3pG6RS2eB8ATi+N7mJYYJMnN16CMDdFi9Ky5/77Zzd/P5S4ShYIHEyLNt/g
l7sL3hxgUw1mBlwOonQiFklVlK7TEdRVm87j+LbP7hKT2XQTNWobxM7akzXDWM7eIFDtJtaraIc8
0rqL6xQgKrMLH20FdSu5GmlqPkKl/lIU5U/ksxZ6DGzaOZyNHSAXc7XcfcB/o6PCXVn33mkZNPz9
S/4OXOMRsgQWc0s3LQuWzH/Pi5ni1AdaREBh3DBRn8r2i5EmUOhtMjW1Sfpn2W1gfYa1cG/BDFUJ
nbVCorFXE9TTrE2qU9VY1oZcspcgHpMNkcg+HFeqx3981D9dD9uaDzUeHtPRf3lqNL0z2Hbj8I1S
HuGk5SfD8Nyhn3OpQOKiOGmSjkaUY8t5h+DJs/J0E/S6+sdL4g8VhQuBxbI8KDTgBt35k/7PIduL
UkyExuE1NhBIh0P0s/Fq8wL+uDYJGAZwjNd4qo9mxKIS+cA5oekqgZXOx79duxoU+kr9g/3wh1eX
q2PA524VuudJ+5ffB9ctLj5KgPvOYamXzVYSzCjGEE0H7FXEk8+PmkEqCr4syXShL8E2SZ4uC13P
GFbvqsXGjoebzFytBa9D6g20zuEiKlTxSnd/giXBEkiv+Y8u9U8/qKETu2Q6M3rK1n95a9HIK0vv
a/t+9nRhzTgRqkCUSoGXeXmaXLJkSbFKIrRF3g+F4scoIvmxPkvr9knNPJRU/bOp+8MtxzHt4LKd
CxPz1xcMvA5NZkNi3S8Po3AKLIuO8XMgv21tNnjz5IyuKgB9f3DNlj2OkTPg/fu9/6dzlPe5pTOM
0D2TZ/a/d5xWGbo3r9fv0yke9yYRM35sHmMab2RVII+Ywo07ksKBTwPRXsYQio4dLLC9Rg3tbN1M
+LyvC6CigdbtY98SgFaKyzKNtsqelwj0YFnTOf/jo/9efrt8csavtkH1bdi/XFsT5Cu1iG3f27IU
Z6fsX9Ncee7K1yuMntQYQPiQG4TZWz7o4dl3MWDWvWBODFhPQ7f2kPehMQd1sBMYpYRymvZ7hPHy
kLSfM6Ekxlu/39LRPuUeA0otbvXT7F/+xxf5w1t7Piwl96fgrPy1tCqkmWkBNPz7UPc0sK1a99zW
9uNSPdHOvPZueB/2Qt7LUexZMUOA1+n51YVUXuO8TEs/WHiqOxB+PbPQcV8P1/7sYGDsCV54/Psn
Xg7vX+oMJqAORDyYeLOu+b93TTPQPkZha90vgvjOQv8uE3YCUMl36AYRL032Gy40H3Nqdr/cvHog
Lxn8ZDRYxEl6+hjDek6O6FiS7d8/nfk7ng10psEpKoX0XNxc//10bVsoe4pldFv0+MpHdIJCzNwS
C07sxchMjZxHFgiOovOAfV7m4WE5DXxn/IRKpL+0oHWeCtt4Feg5T5X9gIWAsErZand1YQ2Mf1aB
7lNxNxBV+as+JB01lE3iMcYHzSFuUVn7xeSYeM0bpWy+mpJEzKrKbR85+8ho3aMzC6f//uX/gJqZ
acYSZIXLSOs3vEtq9VIj9D5mMcn7QXeD5xw3PVNhITchusZ9qLcvbhWEZxcy9nFZcKeJ9G5B/A+G
FwctP/Qvt4lL/wntz+HzUGD890LgdOjlVIvwttRVARvQY5HBa1KK6N/8/9g7s93IsSzL/koh3xnN
6XIAOvvBSJtNg2mWvxAKuZzzzEvy8ut7URlVXRnZXdn5XkAikA65G8xMvMM5Z++1YQ0yUOwI/kzy
xSVylswCTpeEm1x6Mzce5lPsjqNjwGDVV+87YXT18B6xFvFHXBtSepD3zaFs9ReSu6atg3h89/2f
xUIMbQxlsuV6gSRiSB8qm4GdO5IsbWjEPqnUzYPvW3ytPMn8DGtI3lhPJEEYt31NUtDiEIDVYMuU
6UjxTv5JorsDzmm6yjqD95ktT8sBEGOLNsXyUibWj++9pHLyjyKlcZV2xk3R18ZtEpeh1Uot8Cvy
Eb57ALk8u0b9IUeqOcmUd/PdKdfJNU2y9s0niIb0ZJwSC4SeTZ6UznWe3Bda5kjks7t4mMuflV3c
abgtKJZ65mjVBRu8dY0rb/fd2MsGaAqZ3YYCYz9zcmkwBlniS0k+WTyOXOH5zTGqxnZSAqI4NjAD
AEE0xG609i+hd3B4IwpRPyEcZxKXf/05BRO8sjHAjur2n09m3Ho5Xmue0+8pm1H65Ew5XF4T86en
zyhYc0Uj3lDq+K0Z+t5DPNl3xxFB2D95L/+XDcPnjmqCrTUdduA/3VVjH2UOsqn0fo5pRhqVcrbf
fJaGkES8oqRVrbKlb1zXl4kHfU/B2pKRaxz9cnmaGdmFXT/sSLRl/Gfkyz8pGAx3fQP/eSHZjM9c
2NPcUllK/7CQXOb8DREh8u67qPo+GBolDtz1CFubxq3XKn+nDfWbHNCMBJRE3iVumHN9m+VJs0VU
56ZXQtda4zrQO/ZT54X0078VaQvl9Snx47vvZarbb7U9kFeyFqlJxJzWaOlmRllvh1PloJp2xXwa
2CFDPDjlTf0xRdr5e6sbRcJwjkSvvfA0HukqmTHiIgIXiK9OQ0QqTAxll5HZI8scL2QGgVINBTKN
oXLvCg5okkcPqFmd23Fy1uDH+HMy1fyoTPflm7qi9B/TOFzQAhKoKiQz7qJ+Ny370xJ4/UAX1qGe
L1uzjuXu2/iVucQyOdaMYWNkHROFU1EU16Hvrh/P8p66GMmihXwwUJ5Cq+BZ+76aAr85GZoZcDnQ
n79L+pJwkB3XsueMMX8++sYxTe0W/Ru2ve8mkkMMoclA5uZ7F1BzhwJHdheXCi5vFOPGxL0yJCwO
fIB018qUYU17o7sox/tOWWTjpuTHPcWWdeoRksBZstzr97S47ktmi/a2GkC1Ej+Yh4KonZ2LI46Z
P6GgWPi3pjVPGzNpAvJorLu+j2GiOYjk8jHfeSvf5ftVWrMh3Rlpxd33h1IRO0pcTRqOhBqWCz28
cTDbxxQ02Hp8G+jSAjS9xH548wfeJvJUBtQ0Zlf6G2DQAbL79Pgtq7C9eFVOFZ5+W/fEBwsWNhpd
xCyzKi7E9xElmCaPs5sYR+jWgG6IijOkTbrT8CBld/i+wyTCeTIhiz+N6ReKDX3nlY59xCKKm6ai
KxnLi2bXMPPm6q4C8wzgpLhUeN3OlfnPioc/H1/U6LZrQAu3HDhk/9BNEf5UKYKA9btITsmhd8Ge
LjlqRkLWctYdnmIr6W87A0Yhjfbp4BW9/bel/9/BD0+q+frrXz5rWYGYf/iK07r6y799VfQz1PHn
X/9irgDC//Hv0Qrhx/Dxxw9vP0r+3eNH9W83H11a1f/wj/7IfTB/Y6s0uAhBPKYVvt5g/z334TcO
G0HbmtwF0ycq+T9yH2zrN8pb3/DokJk2k0EujiQkDMlf/8KPuE3RLzcFJRvFpP2v5D78eT/n03m+
v9Yt68bOk78eSP+pzicynXbMhOrZryukIyo5Z+D3XOd3+J+nyUVuVGKpKjPYaH4+cuf4Ar2BiAOd
8+wk+g7AwE4bidfG7cR0IySnt9mxk1GipyUaMWKcuy+31bfSb15b3/9s3bk75Atjn+pgMTnauAQI
hzoDb2KXPsv4Y3Laz8THwNTljwoT2waKYRz0zPyH3MHD5aBFIBB9mg2NYeOQgL6qadKAuTNLc+tq
LtlZy4Erc7OZdfcXqhGcwn55oJzGHeXxttUux/oeRJ2LQbkcf6SacfCfnLgkZgqLEEKuTUGUceun
O9Xf+pM8m52zAyYAXcdCjiuaqxOZoZvqf7sy//ca+6drjEL0v1hjRT0SUP7x9yuMf/LHCnN+c2yX
4dLaINcJROEZ/mOFWb/h2WQi5pO8QmAUk4SKU3BdRc5vVGa+oa8sPYNdlVf79wUmfmPFOWtjFEam
zwDrX1lgBEf8aQjGqjf1dZ3x5ugR/MN035+FkfWVSEnUIh0rMuwNVkW4S4rgaXDVBG6TaKHGYh2b
sKxUbzPhyoburtPyeW2U49oT4yZFfBykFc4KZlSHws/P+XDrosi/2GQKeV1PyAH0H+JZJU6z6qMz
m21aGAXTZ+AXFcEp+xksLxdrictW0wizTVLmZMSh9RV8RZshc4zYHxNxgr1IqHOV5hdnqO+BG5P/
KomLHy3IP9ylkg0gK/s8LZyzGWcSdlfJDQ+y2izc9lhRxuYVxYxXechKKz/e6BqBH65OtcNwJjUQ
CtYqd4GVWWiSU/tEys3qAKcMaGEJN8gO16ATcCUVZo/Cwk1QffiCSF+42a9JT/ZKZiP8JTM5TcTX
1PTfuA+oYb7cKR1VnTaWpH0WPgJbDM/4Iw9laiJQB19DDmVrby2HQqrLYfgQYKpwFxwTs/dWOU71
DXjJTXeD0w45RdW+9TjOl0aCDNPnIpA94Gyqvhs4bA8M60UwV6oMAIR2mL43sLWdDbd7EsGN7OC7
oEGiGDcdJgLK8w73T7KITa4twLMaByeuI5ftsDK65ikB6WHXqH6xtTqiRApFTPEWRgG2JAdn7mQ5
+E+XfmsVWEScWby1xMb7+NA2cCQ2xti9o7kBV9G0T7OXTrRhETBPuIhMLX7VhuqLVlPLd44yTzDv
NKsKVzZqL7Aq/VNX+zvunWCsXD6mMfR8FW1CfmBjhND5kKfV4+3Yi2pvwZLp8YBwg2XnjWOsl/je
aO6jk+IjFmHedtYGbQEkj4F4k8Z6MQRiIprYAYAY3rLqXp1524xICaBdtlST+JuN1NrUFlDihEw0
OqGkoHNwMLmu93Yh8N9M/btPDLch8GBwAG2z1NG3xuDdYMLzNsAI0k0kTRZK9DY0k3eKETQwVEVf
22UdHleyjMO0eMXaEsxpixnYI29eaM96HgHdhc+Xm8tNMfQ+TwW5en7j3VKYguZI3D0B9eKhkuDq
SkmmWY2tNyONZrM4zU7jN1Or/Zw5D6UJpWdmYrUd8Sc3PItFOBgLhi7Lz1cX5Q9pzPUpUTQGIutF
w2Uq9alkDZF4t8y43kcDfM8CLETN5gv6Qhi3FXjwWCtP4KPWe2yZYZraGsL6MVfw/QavxPqOLRXK
xmaoBcB0HK3YyuqDiTAjGLIeRFtb7M2KncQYAOj3QgarsHhretW7N8ZEzC+zvkv6cT/adEKWprSC
aAKFiI8nwNouyHSczZBCqQnwi+1cpNzAGnB2+zrEU30OrMW7FAWaOs/qQ8NVQ4ASNJxi/4ohh0BB
A5kMZKInVAHtac4lUJkMAQeGp1OaooRDVUsL3zdMUqdMdB+c4BFyvzFd826ZiM8mz6O9WtUaN4Oc
kKC3zpudaGuFsHpfGcbnxCa/H5yOyHRTwoBkDVKsDpj/UtwVrFoxVnzszgoHZbO+J1dulONdGw33
NRZ4djdDP+uJ82YnOOpVNZLyS6djmvK9jHC/5b7iLsPj3Tf2Bp9a3Hsu65kvJnfRHI6KwPPIgTfV
LWaoozBgmGAeTdthd8Vth9UeV3iGs9slViQAWGFuBHGRG6/8OetoUu3V+tJW/CrLxgmKrrE2lkfR
E1vTEKgeNWXG000FQBRmzTbTRdrVjdPXob4RnlntISR9Mht/IyDqZXQHdp5SOxeMxx7iyiBjvEIe
X+qfmb881bF//N4qsXcJPjefze4vRBBaE7bc3BsfiXckVdLAOd/4AxdDH2Cl97scEffbzrCbEF7R
mXl1OjVgGUoO8CwQ2eFOGYC59eKHyLZupnvYDgQxqVn6uzX2P2PmLRsrQhw9aH4VdGMQoXCPQ9Mo
rnKx6IC5FlwpV7GSdZBC9swQAqDLPQMC8k3Ouc43wUp9cr0Jpipaaf8MtP1xiJBSAwTZxVn+02ef
hgeOUbbrxMAFkBPInvZO9Vkt+M2FOV5WH5GVrkQirX8teYS6GkIBfuoKgXvzLot4PHBXhEI3kv9c
cOZNkrZQCvQQAUrUHIgps63JDqJG/7m+hqke6PUffaMGHrA6uydsb7elRrMwSSFGW3hEE6e5CtIN
H5JYpasPsuKrxQxkdCjFJIw9bKaB2eWM7FUMqRIVdzbbfBSj98I+8klENuunHP7HUAH7WmiZ4SLJ
93kJZjEu8XVG7FotkPsQCaoIGjRc7eD9rqe5fZ+EGfAXojlRMdpjcYd/LA7rpGwvbfTCJWE/uH62
qyfaAJmeQbszsR6lQ7vJFu3KKqXV3N1Ko78u3UTUDRrtIBoujYFbYxiXH046NWE7Z+9a45xRwqX0
ALpdjJWozUfnIGaDKONlFJTi1qPNbhDOjvbg+UmyqTosPQ51vwzzfa1FhMfb9UeRzQL5uMjYYR0d
pAdg1iqN70i46CHLx7eqmA4ouPA65OoxKbK3coBfkuDIJfrkFmYUEbCOhTEP3HMYFy6kVAgMjUx6
Fp0z4vauxZaq0OR5RJll5Iin9Pw8KL0M1bS6oWJnnxZszQqRQeRBTrBzAmeVIrS8aEMQI06BMROw
YFCNJtNwMx7gn7nnfpHDWYLC9+ZIXWQZB4Urt/bK2swK9vrWa3iyrGUKnbXFCykVV0HX0nV2pvcB
4mnIPJtzuyDCuowB3ThEpKH9Rs7duGWQOWV5nzKPou8PgaheEMvjW0J+fEAsKDZ9an0mY8x1rE4Z
bRvefjSH60J2KYjHJ0JAko1wuWZC3GoEtjBt8Cb4A1R79GU3hQ4oAjddvGuyLpBW44VuU2QhYgVO
GkBzswPywrMRWlh5jcg3s0Ogv2jfp8J/R9hkmPi8LCCh6SYvWifEGDwGoz9YJ+XG0EN6olDB1xzp
TGEkJTUunJcGkdpSod+9jBEWQQSHKoiW7BVQk/FcFYLdz/N/iLwg09jE5wYRddrZdnc/LrWAcQG1
sekQfM29iIOMxIVuTmikezCs5zzHpzkYNHCd/KuxvGQL64qH12xDEIxEqmsVUFwaAlDHrPhgY2bw
zcrHxmRfrQrvEkM/GTa2KQI7piAFPWl78qBPdsPtHd8N4I9qcB9U5D8IF41jssy3nUjHDRhYLcxz
hJUE49gE6B4tlXFNY7a+QykbaBHBz6N3wDOuHTKFtLyfpL8RqTADAMZcVT1G27otN3ZZ8RZQWSGH
XWhb4UWw5xORWcu27xKu5ilahWFo50BD0b7k3H6zNHMAxFWfNTLvcEyimSNWM9jiYdcAI8NjOEuy
ZAgK2jiD9os+MBIjSnSURKGK1WXCIIK4e7qSes8tbdGywM64Uzaeh6AF7KA0Yz3IST0IsykndT2t
DvipNxY42U07JoT68CpdTEq8OxHP4kwOPBymRcEM5HOLCL4OSXndNH0jySOy2tAYQc3ohryYDs7z
Kop+L+IWJmJe7Qd9WQjZfUx9mNqJEDuu42Wgu2znZP7Q9zbBjkdtu83iN5FxDxQLJi07jYgGzF/Y
tm9LXd0MzfKQEhh+I9ptlHBbgr7DpYNo6l2n7mIybVGLpA992MbPsSFBJRk8C3BqandIUBr63Ema
jK+gwN+JNAewEuMzL7YTHgtfv+1YBsK/tRZUMv04kVk4+r/yEtFl5HWvrbPsMngocF2eek2z90Na
5IHsMAPACuUVZpguA4irfT5wxfM1WLTkiP+waHezH9MwJX+XkY68xKRNgU9VMXVQfhVWfJWoZrE9
Zps6HXZ1yy/W94lxAwTYBTr+OLlkT7bUX6RMvXCa7IeYJPQut49JUUIuEVwTKwljxJdripJXnWpe
b6Eu2+Mn/CF9K6wmw1m313YP6A3LHovaqM/aTJ55HzEeMcBUuOKVOJTthPeDxHhIB/XIDa9M4P6s
0U9t3rfBqBMM2NhcZTBTbOpajaHq/ORizcz62eTKwLX9vSqic2RxSTS9h6V3YEEiDatJ4ECdXd4U
XMHvHRerR+uyniyq37bhtdEv3Xez/yzlcuO3+o25ul5LxvGb0YPeHlfFeIONQxz0ob31sO/xVXEm
qIpu0mzht6pXS3DScoGprfkntOnkJmEZWSr6TGTmHUx+w5dC5HSYyt3INnLIsRZx24nNk6kx9SNF
8gwzj3Czjij1fiW9+AjeKO98opdrdRkyUiOAEBJkMGfVoUsWntm5sQPLpz8fifySa9NRy52AdC4t
XCnFDJtkVJlPlvHetYjdR8svDhJw+0gnC5FWax5mphge4PqHZKwMBgaEtNbaT1VV/qkkuwCOlnEg
RVuGyZLYm272/HPaju94ssvNABhvZZeYeD2qaYva/YQvpzulZr0r2qldYyOMrabrl6zw/X1ZqJYn
Nz0YbYf1T58ILWkS6tg5e/BTs9l0WPU2SdufRj89zg1BXYX/6BL9uFG6+ZFMUPjmoSo5Ltfzr7ox
dKMIZjdIkkiBvalgLy91vrHMdaBhzGfhVu0eMB8NjLm4WKn9GGeRR0NeJbhofPY2lyLX9BGK15r+
lA9cqGU3HGMzl/f5CLNd6EiEY59q1N0rIacb5kDc21vDPje+2tZyXjkMaFpn0A7mugP341e0GMZ+
zV9XiIM6m7VemIl+JndzY3jUsYZ8EFLrD5Man7VpyY/VxFBKCf9MbhZfAULTRDeZ78T5HlVCGPfZ
EE5jDVhG1RnyAwRcc6kTs9Grn4tsujDHQr9YXOzshhlXOUcfUaniQNOrbdRpH22frTvpA4UQ3Nra
hQix9cn1PjpYZklk93YjnHtehdWe1BjSrGlN6urg5tje56R/ytTu9qaVXI2x90NhPehWbh7TbrNM
ULVEw/bTWpSCkcTEYc7bYVrKvUo7/ALoJGiLuHK3xEgxuxwsRqekczbQpZQ5lz9aS1mPLKHK4ueM
XK6Nbpr1flY+Ov8pJdgvyyifkL5gT2VI1FszmfZR9yAqrIi95Fih08EBUwkunGWWBx3Ox0BllO6C
O0anz2f8R2yKvJt5ApWke2Nztorp11yt8R1omM7aCofHIQ2LapqjHTC9EgYSrL3qtu1aoA7JQSwZ
tFm1bZT3VbhltAPDPwWRKmrsm/xShR4xyunuvCoqT7xnLCzcTzR05qE5dJ+lP18JhQAk+OmV1NQd
nBeJhRF/TtDOFTu1/Sa77nnqLHp60XQfTWT/uMPWy8larAlGJR8LpkPV0nOOCmgBxidTrXmTDdgN
rFjzoUekzxCiDlNV/OyoADnas/U+gmHJGk7TNPZwteStqdGPWXI75rzRwkWYOwOBB+A4kt80PwcH
KvVjrefWwTXMXT9ob305MKM/8gD5Iyf9JJLuLCnB6Rt+VIn5buhlEs6jm++NHNoeaYH0kSJxjZtG
7Bs//Si14n7GZbWz4OAFRZzGh4kb2cWzSqg03NDKJt2CVq+4w8+KypudAfwId3Pm6xsPSZHSIHNK
0YgtyT8TxwfpCXXfbQXuV0rKcI7RQqjiPnb8dkekSLabhSL3DqCXXyv77jWHakYeexZKvCO7RR/m
fV2tC5w9S1PReCgb0B/8oi/d4NzlNSl9YkoBmRoPlKsQlNvfTQ/aQalFRxKrj7PZnHJjfsXGLpok
mAoOClN+cI9iqhvblPp2fU796YYLzr09t1xqQXVJUz9rqf7SONZBVtwCieeFnwXVZVh7nWn1wzV0
9ibs9XmVlpvEe2vaVqP9pNgPuohUPR7BZBxZqJN7l2i6g4OODqygzbQ0MVEeM4nO8/yigwp0Vypc
l4B6aF5sd7lvNQ6QKEOCp2FBLnouPjonETFDMx5Kl0mMbs6Q67FWw4yKbSJMMVgq7zkxkW4ux4WW
0ZFvI1jS7tAbxaXM8PHCkH3LG1ZVfoLJ27LFra/WrZa+Gmt/VnSbTiLuTNkCsdkfKuhaM5EGdCYe
nM56wzh3a5bWLwZX7CzatiLtrhfprd3Gj6bHms2Ta1fg8F0A7bippsOOLknULdJ7fUy9u/a8kF4p
3Xm5B9jDLSrCXolp8wd6z+QiSvsXRb/YwQ/mYmNam8nHb9w28kO3kdPkA08tC46znj2S7/l3tA2g
f/Bj+eKndOOPZF44AR354LOE9kk8YnXWM5D6Vr83RG4HNoKKo2uwccVOu2dtUuO6w41ul/RoKvcq
rUVu8edqJFRaT1M1PKM1BMID8d2bcROAICbhqBviAEA+GMSp/tXN7punNXcju/uNH1fHTqVPdZ5+
TqmFN3Vsvhaz73jQlHbIx5aER73cG0uZPpE8y81bQE1pvasgInCTE0CFW8Qatoj41cYeWJSJae6a
JK3AKGUfjkONFi3PSpP02d30cWx7O1DoKayKbIRO46ykO2ijwYrcWJ7mVndD26PxtlgZRLhnuqpx
6Fa0VIqo3SVzR3kpGmCMsSJ+B1KCLM/8RAuGiHDezJV0wNI52dEXmvhOYm4valD7ps0eGhSKpGUs
5tYqGyg2/GmIeHV8d9tm7ujBGZoBITV7Mka+MFviJLQAQRfA4rLoDgSTD+SPDqLX3Fee/l4X8nfi
qbiHNWYCi49iWDeW7Tj0T1RAQ1DOKAC+21yoAQ/jKl6NBS1J329auufLFnTwdcQZWBRNFvrAZCDN
8G3M1vQzL05ukpVgwBvY0wVsfBdkJ9FJ945Z1gTOxDxDrJweEh10/Py1MZxnFM6YQqMiBsYxQYiy
nmkMAk8gqHvjon4EdheIfo2AlFOgDNS8UnvKk2I7zv7Fku7w5KMG0w7aBO6pBcoT5rQ5qfEAPWv+
eKXRfoorjjoiumjHOLicbdkAWbGpCqZptwBFoYZbQdXvxBJ9ih7LnDM+Rq4gva02XsuZdpK7YIAp
0Ydxn6FxkTgFj5fJuk4066FoxKGhsN5MXocZmqth6s58ZtZEqisFmG9+inT6IpoDcKKpBYl1Ns1d
nICVR34OYhxk/vqbTUAkwYK4hmtZnsZWdjdFYtHzZX12TK54jqGV5pwAWL6WLaDrbqOoD0JmVzwb
dR9qQkKg9Syxzx2+CDrvoWGhQ8k6+02XBIQVmmVviV7ls8QftLCZ/tT9wVGqQ8xND6EFqrturnQL
NXZxp77VpXk36SjuekhEABtWAjChgRuivG9me+GXkw56wGMraeDHonOOWgrxXumh75VjGAOgqcz+
J37X/EI/16UB274yrq8335PMf2nku/+qVzFB/z/Xf/VZN6pL6bZ9Sw7+z59uUmSqff1r+C//1lNd
8r8//5W/e93+f33/OP6qVzHD3/0B2Q5Njqv86hBC9LL423v442/+//7wD3nEPxn5egxp/98T3/3H
73+vwlj/+h/TXvs31P8WclpsXOA7TFQTf5v2er85Pr8JH0ymS76hu3oW/hj3mr+RdehgGdANG+UE
f+E/xr3at9QCUQ2/POFZa8TrvzLvtZgS/51EztNd23EIntM9Y02ndP/sR1dLhtoU2ZGhnOrcwLld
HCPoTGu8hYZFWsl5GZ7M2Z8ufWrKzZwUd6gRZhYt7TWvSSzIvGRINbpL0iZDY03pJ5P+1qNM3GMz
ZqFKhiZoqDeBDb/LxjLOvU3OSGsxWohkM26xdJIF3BnaQV9xMuWbm9Fxg3rj3miTdm0GeUKdbr0V
Lk3tIZnFzjejeYf4mBrfbSGpgdI5GGyNRmmlwPr95ORCMpYEYd1YReeFJqInSi3txOz3Js1Lf1tA
1fWbxg2XLs42BL1pTFjqu9K1zV2ciPluHPTnNo07gkrm6qwtULBah8HRJA1rjVzK+Uerb9OufzXa
QP9fv1W6p93mTgKmdMqcY56Md8ovj6YlzctMORa0y1Lvpx4GjigfcpvRuEU3qYKFfMgjbCqw2Gk0
luogpM+2nTRPk0rvBX7GgxnbL5Z4TWNiOqZxLXVIf1OJyMNE8yLe2nBwBi+7lRmDHxrJN+Q+JFdb
gkttoAcDTrVJXYofiq6yngbDAsGD3XonBot/Z04PCpsX3wfBvmUx0IDW32bs7ruSu5qX5t6zt5CA
YmVt2LKn7Jjx5U94nLMVPhdfGixZD0P51McEB+v6ppgaZIBtz1Yqs4LaNf7IVfLp5kI/201068cL
lI0In2/S2kU4yeI18UA+AUsI8KZHex2dnNsQUWeDTVxpdyTYufQqxoy4XsreGbLBthfFsCs9hkqR
3y7B5HTqsy57/fehJ3SFpzBp53E7ozjdKvCnSBzR3ZGjlNpxOA2OC1fT0AFebt3Op1+R2x9x6QZL
27svI6t1Z8WJs6HeeOHxLJ+nEia3jCVgQC1uDjaGib3ymECqsUr30k+4mhh6MNCC3Okz5XIxYecA
47MOFbVQl/LLbnTjlE/irl7KU+UayX4Z+XzMSlbONlh/hsSTIP9WlAgm57ErLn5U9QGOs1AYkoGj
BQA6MtILws+wBNjyVADPejTAyHpmtjwiODjTSt5hz1xWM9sdGsh7+qZgCLdsKCm3gdnbc9xvk8ZN
7qh8ITwpU99mdnPuLDSGdA2SRy2hez2IkRRvt0Nj3sX1UzFW/sGYLx5zwk3fozNSiQwgjyRPsuRq
6qa2QyOamyDi5JNteMt5imwESN1KDNA/sct492CQ9fvlYaRlfBb1q+PEN7KXitQEB31FRd43MECK
MSZQJTFPfVGKHXCjNBx8uSnzuKPp+rNu0p8OiTKHCbWng2jDcQztVCzdsxoF1PZev3Reox+NviKF
ARAPtd9dGnnMfC2osba41n4vj1orDpWgxUe0AUamzE1gu9IojWMTmae5vFCrRVvS4MtdQf1LX5zH
joiRk0dneNsMw03frBElIOPnZPFv2iSvQ+5F/a4fDbqgeTyeujrj7cVLt9Pyh0la8Y2CSJJK0u04
UHW6PIt7nIzmOdJHCKBaPwR9E31pevmLQW91nxbuu95l5iHLQcQNyDjWnkO+BQb7ZkEKPpNQc3G8
5qQ6qKs53JwW4+/gDNO+MeU635yuhleWREJRy/vMJeVYvPjMeo9A+week0DPUuZz3AgzDW5/6tsv
I4YOygYGaoo+TxjDXTNLUZ+HBc2MMTR5qMRyiYf+xmYXvHqi+WDNFrSxubZPCmnK6Gf9zeDjdY3r
M5DkZKdSnOPxbABEdYywFvqxdaKvqogDzwXBLDu4yWpuX5VH5A1ZAz8rQBIU3xwV/WCfVALVrC6n
9OCqZlvbqbgyWDYV9N0S0dBEB1bkec+LdmGblq+QBzJs3qsxDgKOYeQ84dbghihlvNS4RKhYdvMQ
49zvC9yRlR+Fqk5H3v1lGaqjCQuoW9ZSKasvXtUVJxJPuN7GwyFjdnFXDv2trXvNnosmvdhFiPL0
/Z9EEp8IgGMFhT/y5QB19tq+O1nxQkJMtP7f7z+n0mDOPiwdgaeOsU+T4V2V+ywVv7puvBqqSY4d
3E/0yP5nbKY7aRg/Br37KQmAusfqlGwI3iOasTWJvxrSk2NPEdqV9EnO6PyYvIiduyAQX86Z1oPd
os7kAEBYyLmJTDn2Pjht+UDsmGenBxZRg2LKfYQKGnTYA44fYl087Sf+P2KIcuHuvMqAfF2Yn5ah
rDtlVPUhsfqvxGwJWRIm7LjhcSH46F3G6ePca6D7hAO/uaby1+P81wgGYxs31UHDQnKCnMAExyRb
ZRDJV1NrC2i/WoXepPHrMvXoOJIpsVniWV5F11mHvrZeYkciBoMw5/TJEo6zLvdWTgC9Nyxnp3Jo
TOfKvlS+e1ypgThjZkyTEUhAh6NrNvjSCouEuQmKUR7z7SHR+OVJcGtDKy/FeIyYF22E1enHWLN2
lMsj2nZ3oaVA2nPSV7+U7Pqbph/f677HvG4Ze7HUGhTVdtyW9BUBkBf9Qh++si+KSFXodIpOQnOL
YVgLq4FWAlQdJ8xJhn3Mo+Y60v18tBfJpShqkEPlcxCNS3YYYbA1gkWWjMa5KBjmTK5dnyrPorQl
8oqxKZlepdHuShrkiEIqDYzQO74a5m+6kR4UvuVNryonZOGAeiISkXtZSaoWVNCtpzkcMd5M4Hc9
0V4FAT4wjDtUjozuR9DGGxCgt6lqjLulbec9ZukbvyAlWPk08PRi5mcq2pl2O2/JQXKmTEOKMrp0
d5pTl9GgjWImbBK8YxDJmA5UPUCpNfObaOgMavlGIG4abTbu4UIp/uK2c32MbCKGYo8uk8IC5uGp
PxMpsrovHjxhcva1nsM5oCZyahjJCJcWZGv9nCSNXTBDBiUaciYJtS1BlDj2nnEf43Ci7kQzW9oo
ZFGoxQ26ttJOSgS8+7jlFhK5HfyypddDnU6vkz255ljtuwHPj1KDedHX//jFQz4nw4mRxrVp5FGo
BkVaNt8r4jpdhYYD57VkzoP7Ru+H23KEt8cJBlerLG6h4KAoIpx5sX7AyQe7IIwrwVdfWj6l5Nn2
zOE7ESQQJkne5FiwYvzcXN/CpPZuDC/O9ghOd9riDD+yqUNtlGIqGXKfY8E2b2g9J9turLNdNPGk
OzAaCfZitaZS3/ZNoXZ84yenq6Z3m/gwmIyiCNuhAt/q9TC3W7GbthVA8N2EkOXaakw0/zdz57Ub
u7Jl2S/iRdCTr+m9kZdeCElbm94GXfDra1CnC7ergAKq3xo4EKSU9lGmkoxYsdacYzLfPyH6LJ5n
AY9VQp3KBus7Lf9yyokvInBJwFXTWdTqGV8NdsGgHjci8eVS6gw2mpCwAaR5WkAs36SDDGeEsQpk
4qzJvaxvGR1zj+CazmDRFW5vPuvG0UiRAVqgII9eHtSPyu9eqqms6VyQFDe18VlPjfpALrliElQi
lGSW39y9Rnzr6I08jKDzadsF6AEHwJ2hZuReyY2tgetDbmFA2nwdZfAnJrU3IXWOeDLMKqXRMK0f
iGZG4JPoFOClNjyKIC8PMdh9J2/4SwKGP8Z0OgPIr2voBKBOs+y7b+xpJZK9j3KT+8ntbp6mvpo0
PRKgYS38Wqe9ZcYAn20Glw7eUvcGJN9g+FRelQdrTUB8akb6n3WcPhc1rPopJ1KBJMglKjd3ZQ+e
2Ls5Yg3Nb89pgqKFoBrUeRZUJnyxFWS/Dl0A4o6jE1n1i6Gx3umAIc/C7NsdRYjE27fsW5tb1ezZ
f92EjUJ2L47mf0PWPPe98dijZqAKxedJwJIHh0+XmnoTTTZtMRaqLZ1V/S1j+h+0gclSKMpt5cSX
aTa3OB6yv3iyryzucGEysaYVps4dVEFFjc1APfiC2PZekJAD8SA/ZbXkZENN7pecoYIiJbGGW36R
DKzQlGFq1xFZy6Y7LkRi8g7Epbs0g2SDJjQ7MNCiou8rQn/tl9qpHhLoUt9xH93CofO2tqjLlZOK
i1dsPXDzi9ap35FtlXu/aOq7pvfvTVNl72ZREXJjIxxFTzkvyxOjkRFaQhPd4ZmRj+IQAmgTpIIB
kYHy1LwYla1dmoFhDLVOL7t0n00Gk9MmufrwCXeoTani64kstsjPV1o3HsjNJZugaoFs22QJhfXJ
LB3Yi1GTbDVsSgwOXxuUsPh4PADteJDmEhhmqlg5WYEwheGsk56BdbxYTGIYNRfVagoJCMo9tSFk
AaaFImDDs4vpktGXr1Ln1XC86dKbYiSoM/TpJKlT2U/arvaZ0MUPmTkhtwnrT9k1/Sp20ic8VTnJ
uuSzMbNaE5foXWRqvlpZjG27MBHGcpt4UUTAXNZd9SZvD1rXT2jXxs9+ElBJaZY6xKavbLYOzRnl
OSmnaS9RHUUGwugJqPWkhcGadDbyAZLm0FunKIkF2pf4hcK9QwbsdFCEOaQnkZUsVZqzBQS4J5Sc
EXl1IxbEeHfbLo03dlC9Q+zo79I8GkY+XgS3y9Cq8GxWNNrcKVasjt5kLkapeyTfyvaIT2Q/9rV/
+X1IS4GyohAKVxOhb0d9/jAh0jMmX56LzZRDYW71HKx9aBE6E5AEw6gWrrc3UTY0hGeEs/TVbfMv
z2yNI+cP496EeUdiOqPLGO2VNWrVOQvZpGKEvtvB17nvgkAclSIfp8vjdZW3FNbdqN/JJ2oLZzpY
JcLY3iwOiWjJxR3NfR495mZunKxavY52/yRc0i202A7JeKz9O0noJzHQ0s0JrrYwXz6T2PqBwxVV
MFHm+4Z+786P6ovQKIMjvMLMi4iGyEaFeDJNkoNKCfoKUpJkA5oSZfEkk64+mBff5eIA52vz58z7
Bxz48pCz6WWm99eaJREjKFp4vyPKf8k5126AMLdlQohqGuJWkXgGbGDuxo+DCnInEvfJ9/X28PtB
74NbNeR3M77bfYJyB5bswu8pPAdjg3g9ulfG2sfOuMQwF1+FU/RrWVIv6I2JKnfEz1Mk0XhKI5oe
WMgYdPbS3WZ6w6IbT88GF/IG1QdZD+h9FtbNlgrfWzL56y53gNVX9SGvSZ53yrlb1OtbQ03a0gJ0
QXIA6rzBCPC9W9mnMVLYOo3/gDTtr16RiwMkn2AZMnh2UUlIreDoWAmkcV6ChbJzIXP54sfx00+v
6auVTKbsVIUCwYf/zB8BsnTBz5iJ5tzt0X6RFdHbFpcB71xI1nFh1BW6oLREch5n5OQE60Dl+k5V
Rr+BWnjCpaymuid+jMgwdPcP9hDsPG9cGHnorOyGOy2vxDNUkU1JDDv7Ror7O7COU0CSJoC4bSyd
fYMDskaduJdmDXRVOaSX1vTxxvCEcCx7bPQHrUdDUvfed9v77zmc40VicX6ynPxo15O1MEvYs34U
Fjs7hvhV9eHVyI44XuBj41VcZL13NgOOMI0ffWqW/0IIDMfAntjuUbt6qrxQmKHuJvx5RLm29rL8
qiL9in1Bgzpc1hN/eZc6fzJZb+LpjeeMp6IdH628t9bTkH0X7fCFZjmoKQeB3Ly5Xt5i+kZmqzGl
tHgfjQYXwtQ4yHWc4eRHAcVD1Xj7fgD4MzXuNTXZIuhXEl9HOJ2cGR5J6hZbuK5bAke1rHgtMHxz
fKUNoo+8dY7pd0dbvRIpksXEp6W9PM7PqnHALlYR+BsMB+WAxqLR0VtG+bOXesnGbUz/0IzjIW6G
v2YapH9DkHuE1PSDs8e9OS2aXqevHxXGumYs08cqPkSM3Ei+YN8X0TLOnXNVDfUmbZghGPVFo3CD
wAFRJy3WkfYTN4inpdQ83OnBTYIMu2ODXftxicRB/HVbhe6AY8GYcXgo5LzeQptAdv/cltOtm6VX
oJ6QPXK4Y49b2ynArcZ1zgKM+6KfcAFLVBGpU57RtcY7kkA/iN7Td9TFZajrr27pbhPxEKOu23dx
2yMzAOA1kbje58qGEjXo174ZP2X2KNRz7NXrSieKAoQHEeouNv++vpe59ly4bXPDCUAQWQx+t0/G
Y9Il2imO7cNotI9Rnq26ytDujFiGFgWEMZHlRcjrsHAFx3mO372D5gBIjAIgibwazXxhOSltNcRu
ddwfsRwFazJNUHsV3RXh5aqzYDf7VMVr4J2bJrauxJjMfQnEvwlS/Sj7AyOO5Y1J2GIaNbAGWnB0
Qa0uHajDS+XE8XqMsAdCysNq6Nc0jpfMAwhUCiU6ZP6iciSYy/J3VkQCDX3av27Q62sx3klQhZvc
y41SjnjwGv04depGFyADoyleQ6AEOAirZ32Qb8lU/wRu8TyV9OgdQ37kRGgrazsiBP0bIM8aRbC2
2gZny8j4TxbEeww1ThQ7sTZG67eHjAkcDQOm7+Y2Nftkn2O4WgKMeQ9CHemzts1iAx0K8Z0l4A2c
AQ2FbZ0h3GsA/w1I/UX+iDX5rkXuVRT8uoR3e0IVMRKPOeFGJBba8+hERVGLiUuwQHS9pq3stEOs
S2OnJGlv6SsLsEieLmUcDmvhe59YICAIVh/lT97SrSEn4s1jw2ZIcG6NsV0HIT84dRkyCv+d2HBm
/rl8w2unLV0/vYe2wZBfJEtP0YitBu+vlExTCZlYWpl/YdD3M6HnWHUayWeco6/+ZDxrodD2rfrC
qMf10+B/ULn/RiPnQGrFqhF9v3cVL9yOnEMaKpQLJJkhwsyugyoYmnOuWmjiKxqs9y4XlNHeu6Fs
noOffIy59R2kEUtWwb+r1CnSbk2SxWtbo3xog+4hZPYohuBJNBg2J9pKjtDUtukjEqLHjlFu8MLF
Afg/DO5BI95zX+PmzO2jQVDoojG4H8tsa4NUTzMukt5XL7Gglg1SWOWdtYkd1LgZyeO1j0hwqh7a
GMLzMDFPHXGFIfVz6IkVnXuO7e5mA8hAEzOAqi0+h6TYF2YK3DEO/+LlR6JEEATK69lmMqfXx5/x
LOzVkmdplW8Mvs6Vx/cQ6M3EQVqV3NgfViamBZzyaqFKutvAKuhaxeiKqLpBkOMPZweNArxsSUFw
RvWZVMGd9jnRId20klvX5dROkvza0dy5igw+bBwmdOEIPMI+FvUnejAtlQ7N1Cp8trLxJ2R2shg7
tn+aSPukbW8q8u5mwwO5ybQhQGPGbNqCc0fySBIZh1q2HKws61MOsBbqB9Ov05WWFtAcms+aS2BN
sUz8o68furB4xSD5o5RvLdp8vAmqbBC3wRLj88oes79Wkh1oXjYXyL3oMm76/IuFxbMfGn5NLWx7
nYagMgUh4N03Oq3dkCKFT7RzTjBvCqGdzNGdg7pm0zTkixjtjTBEAgM/Ct875GijVMFJkev2ZiJm
nkhq6qaAvgVodzBBvGqaDz0eG1RROsj9/lTE6qUcJ8SQ6ZXt9AW4PZlOAWf/Yp876lFo5t2a3X95
2S3kqP7q2Y+uiA409fzgZHq8rSizjbR9FVW9KSG7LODTDctYFrxvaiOh/ywqvTkOHde4FTIpr/Gu
haTArsg5OOdezvyqvFdTe6HBoVYiQ6oReNaWU4G+0OrhMeryPdRzOmjZWzW27sKpi2fPYH8jL+Xg
Dw3OHBMhaW0uPcqrBXRPZwVdmGCW7NlDekgBAISGhkub7ZmZfiuSh7mGMKlib1rFvf4CENtaFAON
VDpGyhfBpuvJD1Gx4M0WDW8Nktp4FhuQmITPp7G/YM4860n6oIVGuGwZny6juDykJr2eXksPgxk9
ePgooy4Nl2oQjwSM8Z1SrTPqmISMYoqyabRenIp4ID99hnOhL4y6efSEfGvN7jF0BzpT3dyQJNRS
sipWvFwn7L5MsivADX/5WXMCa/VYejbW0N5FPV/IdIU/fiNETcHmtRfW18mYSKnvTo6y1k5VnpAh
3lWUYMgo/rivcau9BI1+U0YqkeCxq0Yl9j5mCXiajlxyx8giYF5kYlETLb0muvEPzaSTniEKC3b9
qG55+z1Vg1z2jGCLOPsqucsdl9SoMvuoW+sHEe8pJity0eDGr0x0DAm7ipnLveOjACqoGW2GFZal
dnnYYtTDnJLb6bPqipUngqfCGE8WQEw0F/NEFGHsvORYjfcNtv0zg1u87NODXVLR1VH9mJndBnse
cA3CGooQ8rvEnTiYbL0aIBNNtW+i875DJoReduudwVhMPeeDoTrllUGoKjeftNvHrvRX+OAOCBDd
hVA+oS3pzcScj6mJUV/jYr0RBGTLvn9BBfOTF/1j2ufPysFNQQaRjbKjVWRlrbS2z8jfY/cr4HwH
MRF0pKQWtrpKnzzobHg0zeDJ0OVhgOZnhNFza+Q74Vdvo17uODGXUJq9w/zDVez/BJ72ZLrTtEhc
DLpBdtKa4K5X1Q6f0jWqwi86LI8B4JAlfpifCovRglk5bmxfw2s0ebuYJM0FChUsYydP5lvgtm1k
JMt0LUDEsmfJN4bJHA1JJXa1DoGS3UAxdp3vrs/3pk+5bXbaXvl0jEbd3eohjacEJRVS1R5UQTbd
0ukpNtNbhWoHRxS/HCVgTZcguSqHTTKmNq4tZpxiqyPn1Qh+WtLDyRaAvl5qaE0IhejP7/HBP4eO
+9pX1r6ce9hZ+gzfplmSjL7PzYwNeKyWkxiZ1xUfeUDtEpWcm9oMJVombkmtHqdWX1mcmyQiXgau
PiMya8f+i+Yp4UqF7XNkXHczYbrS4Lu0DCiEK2/xYH+jjy8g6+pnvcdeIzvS7mLCaIG7YNgJrHfH
5im7I9zGOiDw2FeUHf65Qzc/Nxi4ouIV6o96E4/VHuVAu5CVVq5tAxGi4mw59zgcj+DBOmSlwhzH
KSZ5moL0NFuPNa89RvOMInPemCm+Fb18o3hut3EZ7FXDVRtU22jS7jo6ZxZc/vKkhG7onq7NiszF
NGYxYDL2Fn6YExEBWlvtODKtqpL7K3Bm8UH2V0TdF8Fg+Au9sze84804tSZEzprUCf7I3sGqsQzR
UONcticJa46enU54qS40D85haZ8L/RstEoQ2ZHFldyxM86iSYsMJdJ+yGApHXFUsb/ha8DLFYoGB
54Ac7jFBmElD/8edHtKqPJqy39g9ImnXJ1NNQJ+Bm+8O/b3IsSRgLwuJXY7+aGNDcAe8ZBZsIZsP
2mssFlH4LGlaVvDJukq3VlOAEVzR66UzYizCZxKobx7jWCzdFL5d2z0KvxmWRaDWwVw8o2YMsvch
ES/WEH+5evx3UvKxnIFzesybJRmPupWBHl7A6bZR3GUZEMm8JEFK//axP6BFOoVBemgkdXg3nHS3
2CmrvsG/OhXjD1GtaWffxoTiJA+f0wpRJhFSHnNAGpt05nsCtfKSUsOj0dNAL5PxF0Gq3yr03oao
O1dF0Z9GJFspobA3i0br1g6IN/Um66w77Y8Rm8dGOOfe1QH/szy75PXQ/mDOdOJteMSrC5MgGz6M
rDwxtcOvyP9rdF6ZxT2F2XGctE9au8ggBhKbo/bW0eUu++oNpy+2XUdt1ZB+1Jl4aCL6XuH0Ykzp
lTHOi2C9m5QXsS3P6vDkQ5lMdNrhMPWYC8oyeHd9VHJOsBtQ5UAKdM7jaH+3g09Y5nCEX2puEbS7
bC/vVInlyjUxVyDTZiHyNAILiFWiibSRNGjDwl+ReEd/beoQ66JQMPs3SvV67/GS+sD+tGpTLqxh
1yn+j5PJehiHJ43g3eZPpfR7Z6fX3PM+9Sz4xGBOezaexT+09ytIQ35MtFdIkUvDeSsoRhz0+6Im
3qHpNLz+htz43N9V7Px0YfA3s3P0/5TrdebBR1bxcy/8cz73D5KTmLgwS6lzsgLwusqIf9wBrnkN
7S9aYy8M1WYX2gA0vfuD6waLfvjsjvE1S6x+6yqmgjGBmBNmoiVt/V0UjzerU0tkxj29lnGnOfQT
/Q4beuzOR6PYB3fgUsp4d6PJyMpj01JFZGO9e5Q9z0+YwwXxwzrqiBANHYxnGlEF2Iej8uAEzibP
SfGl9X/pbQJ8lIZMMCHiojCLmKUOH22WdRjMM6rzquG0oA3GFnZOzcieboNrVvVlYlEa7RiHBk6w
AhLHClFTv8V89TWkarwaf3B7SA7EjbWcIu8QKB+ggE4TtCq39NA+83ad05S2GGAtA2lYCI8xyIv8
QJ/+u+owpSeNe24G29ypPnnGjoNy0/9L5yxdEB2Kk1IbqoUQztya/ZVNeGSFZmEA+P3kp/4VK5lJ
iZl2YH+SY+5otH/MdusH1Zcd0Mix6/5pcLpbjlRgiZmLba0CEUQbYDmT5RgEaktmxmtbJVfqQgyt
DBZZRQo3e3N0exv3iK/w/DiolJpWXxdNe4vIbifqCYlJi31MINwxNYyf1NljMl/kGVvuyRiKY6E4
IxkazY16woSa3OrY2NR6ug0x52Jl3mrog5d2iVvPHMptX1EoGhBV3vUHkL80dmFWTydLWufBBtuK
FYZ+A2czdCeJCIH+PAXofaaCjgJjurtwsDgx3Lfytlm8+hNdEEBDkq39NnrJPuMM1QMfW+r4fgwv
ni0xPmd5EZxCB4eLTNCU/BY1JM+91V7/UKTt+1RSzY0dC/8gcYwZUIlezNE8Ffr0KGi7jx5jUJpa
K8NceRFlHHXhvuitbxgnBztg44zL+tFx+5vQdAcbpng3BvVRtARajxkju2y6xmb7E+Tmi1+icOHV
Gj5Sfmm86vG0yYzW3qD/bVZk31TdZUwNpu0lUV8Ot7tw8UQk+tZtXWsDEvapMPFy5PYHwA5zm9uz
LIWDRgK1JNFetd54MecDPnaXBzrHS12aG3Qk/uZ3/dPQ5+EtXPRBe2vD3FlRoCjOW2SxWzhImyAF
goLn2BrP0En+WpShlMfySLOIN2BqH9GzuBPR6rQ3sA/MagIMW2FHLCUxyFUafFbafGaw5T1V5kcP
AGcvE2Y+CUbogvYtuBrqHZNKaPLsn6YOHlLz26U8WnqUiovML3ZdoFBeGn9NZfTLplfxitkim3PP
PmYiOqB59VJnoEJqoyQ/maA2YQzbuJreyTNkg8sQsqA4EA3YHU3rHr0I9R0mO7PedlkZbMBkA3MJ
PU7saOWk4tRN39+sG201/7uCwcfCQCPZ4A0eQhBAkYc0fD7eDFS2tBPXpdFSOFQ4Epv6o7Qnia+O
ssWZuh1PcFuzqG+bzDv6hW0f/RjqUGg5/XIpwJ4c2khiifS9Th5+v9b05GTTPVMFZ2rLl/CG4fGg
oCAwuTQinCKc5Wyk4UeYGmJFJQ5gy1Bkv2jDCUYWJU+TTocsbacD3JIYMeQhpxNM3RYgk5kfLkJh
7fv4rYmpLHJi7fDATPrBlBQkbPoREo6aM4PwWJIIKkOpErVyjazsUwuxirVuDnnCq4ru4Ns5IkrH
fFN+QyrMQMyKbtjHIumJSef49PuKfj9gshzWfZr86FUudhKoiDu/5H9/KJX5f75EIkhnuHTwLBZw
NlOcA4ee4+0eZ8XSUgFr/fzh9zOzYVUaSkKNteZi91Z1CJKoPhABUR3+/WXGzhjJpMIbirK9GLyn
KsLRZgC8KaKUIpq8nxWQpnhTie7FlQDKTUUfQzKLDNqBQw9H5kOUQ3XI8EWjqxq/g4j+sk77e+lO
92CiWGcaObjetlNyYxBEdEhMBvq/H/79JbbzZKe7MPqzjo7bELf0nUkCRfxuzSbfup0rh7CtPgYO
FuvfxxI7pY75/cbvpxOxLC5r3vzzKGTLw++j//4yBkSw9Ib2UZXq05f5sU3BV0c6cQd5zRX3z2ee
w4FubJoAMqNPB1P/wzEIGdcII/TQzx+s+UVEKqOP347koVJrHzw0sRIVnQlyf61yoiErooRVZP3Y
OV2iUk+v9uhT+xggdZr5gxNX5cGILoWUaztj3mWgXB3xHw7eoXZj+sGWxCqCpImwx904xV9kOn5P
DgOOchzfWi0AjkugETclj0TGOiJ7ahG1rB0x4rFFqEcvYd88pBFkCZHlXwFoOtCdaw5Fh1zKk5u6
P3rfNQewROsMe8glGNxN+OOXFF9AMn1+MQ2xMObdt62RCZPD+KLgYeAZtPzzbc4Z60aGNjrrBvkc
EScbZUVfggYJ9kcbU/lQMLNyiLZq0YB4ybH3hQl1D2nDfoT5TCQezXXCWVMuvnrdGYE8IZWYVo6l
g3bwonrX0mAk5G7v9bAPmL/LK4PLmag6Mdxao8zQroZnVe+lD4CTcx7WHZo/pTfUW9q26c0YcBDZ
CqukxP/OUI7MOxQPWhSuA9/Hl82gZ9lpjrnXNXaSvKq0XTMxhZd5RjvF4y1AMOj4pYMaR712ZpOf
pE2thaG/Z4phkSZrCRrVb0EWWxe2dnhFadeRlaoVl1D7SoIxGTcDp0nYDoZ7hhL7hKiWytW8D02U
LxGTZfMBWe29b+4LZTan3ppDjwj6W5M8VHAYL75oDjIam5jgRmVTHWO0fjV2k31ahPpJM6y9O445
5+B22FQpLNsUj4yahPyTm1RMkSzzjR4k9TqU4r0xFfOAinwJkRmcG8erW7a0Mykv2EPcu/RS62Li
/GahdYcnR6NOGhv7UFU69qLe4nFN2n96bGPnuGL+XWMT3LpJ/cENsSWh78X0yGpPMSXua0g+NvnZ
jwgxu7UJmaIbjSMCoWld2nvNSLxHEwiwG8xxPb5V7VxQqyvF2HBfkuyx1BwGLqlGoiUR23dyATiU
G3OGTZOEl2aC2epT/vTCOtkgmQc0kDcEq0TG91q3d0GscxDaeq1y6IaEoF6mzD8VKNMYhNOT0h2o
LpVmfANSdG/pQGsSesSxnJjjhCipaJiHxp1I5ZVm4TfFMB5uGslPOAxeoUOr5i4aay+lW5B8I+qZ
ULLg3J0eOkZxT2Q9kT9tZjQuCalYRCoqL3HctQA2RLQJ9CA+OlnEaJ+/d5EkN6JT3n6vCTXhXtA5
zO7mxOEiQ+5M/Fr+pOfpC4xpG6F7BruqYgJmavE3yRL1O+zPQ53m9TXMM/PgEB8V8CINsUwMWOAh
woaNA0Sa7OGWd9KIP7TB+mJglywLCz6P7MaM9yPbsXAgVgYTtvq9wPrSP1bzC41wBzBgbVBAI9xk
QzCPHMAcUooKDyNCqF+h9dHzEcjsKob1ZUM6eOeWxdnukGpoqCvtyEC+kJQvWtttiL3K17+IXSNG
JNUxSj0VeTArGMMHIthwxbER7wybGFVV+sEmk0m+LTSyZuo4MZ9biX/aHTu1wzOjP/0+2WDWZwTd
evB6bBXz3RUYbCc1R7WyDL19i+Rn75ee/OM5CVU1fvxzX9oWDZRfa2vOzlIOR5TU2nkorGdYug5G
Cb5KcnijZixB9bZwhKbEXdsxjfgq8L2TK11/QSxmepJjf6t98+jGPBLq1rSMfNmsfn/lYHbohWpD
zgXPuHFjju0ykgZJYB3dgbba63bjX5t2lIgqOC/QnYRbMX/QkU798z+Z6Mevs2wKsOwk+95I7JWe
46oXgV6f9KCiEvS6J0wm4V4F7dqvXepORtwvQ0mgp6edMR2GR5WPXA0DdoI0HtAhwkc7qDrDp2e1
SxPj5oPRx5+KxW3E7kiMdXlJOkAYnYmmYfDkQxW9jVUcn5CzgzuGBWX55j4MamSDY4M4wjNP5qDE
CQfOJnJb81TaVMYKtNx5InhwXwxgfUiI9E9yoj/IlnIYI49DlcyyDahkYDyFuJUYM4zWYSVjpQ5T
zbrYabNuJFDAGPQdnib5wJD+RdYwQFyoBgTMh9+MG6cT71C/pIxPthNdYPIRSeUFEADYQAdm9c8i
5pOwECEZeE3vrmGoDYONbmlrCdgwzJz7uKEPOaqfqGzV2skVJ954JzsR0SUwv4FCALxULcN9zO9z
apx+tCDIr7ImYUXQx5E/MND4EOfp70NRKv2bNxUvZpSfg9iPdl1MmW6bpbm3Bx80v5zhRWldXjo2
gy7jGfPCftqmv+aJKe9hSJfx98VjLdwTAOOs+2p6QHwXX0zRrkC9bPRE1M/dUP3t0PUbjZJEa4fW
3izA3kc6xuIhtTej70IK7NsIJQbHIQs/PCRFy9unCquHKgusp7a9IN3Sehc2ZsUukBdQpBMExtG/
9oP57etWv/fr3L8afU+P10brOcuo8HnBLbyGpdd+Sx/PojIzQsllnoNYaH8iBIQI8Axng8+82xpV
Rx0CgQMBDnd0h/nAaRkhRm0Z3eoMnEgTgLayeiXPozIfR1wSYZaqN1OSm0GUNT5P2VL5WOGLRups
HabDLZucJzcujU0xZO3Jq0sfhChviTP6JhUtp5sxdo7YYJ3F79brJXm26a3R3VktasXOtx+BrkzX
Qi+9kxHyj/yW36ZS29nF5lwIIV6+E26eQDmUuG7MaU04sfeI6PPiZan7LV3tT7XFGZe+hb0H7g2+
3lPfJCX8KC+99siZ9MAYd4Pm1Jtkms/AaIY1nTmQruvOnuuGPuyIuH+wObJCeiCm2UHAoNBwLjpb
7R1nSO8oaBDKkF6/ahFQ0/KNDhbG3lWbudHKzfz+IijXTizg6SGuvc/frxqtcTcA1Yrz4LYHoFmw
RmfoI7Yl95ZIgcvVitQGlvxnYUFBUXwypPk/n0B2dIHuaILKZdogam/faBxA2JMI2dkhizW595yQ
+jI7/PuzGTjOZd1v6zocdppbGudAqGITefDhgsHQ6ScFzTZLNEo1iJ7kXWSMsGoPh7obdzvHtOJN
iuxuN44z6lwdgpoBTGxG5jbMm9fCKT9djqlNa+tPTg9n8vdAOUjRoArGxTDheOf6qf4ma1FnwQNu
X2z0ut0fxqFcxIObv9geE4CJQVcnjPhtGiP05szyNISZDUCHfVCE2kaCZ2ANE8aalk53mQLuYb3F
kFCIMQqWSOhHDNzZD/BUSpukEwjt+CwU/Wtp07uYRlh8NgvaSZvTrevBXxE0h0ly3kMS7jZu3xac
WJ3TGvcgBUjXQVVcbgpURZfAw+/SDGP8pUXVaQKZ86JbnbuuGfHEYnQ3TdarD9Mlc7od3iM/C7ay
Ij968tMPjwP+C7OJB20YnQ/CgZZu57426VC/0NPy1pZWf7opnqe4R7Q8Yj5f4rfMvzUyExsLMmmQ
aM9NRssH1XN/MfBHOE7agewBmY0QyvkYBvrrYU7mQHsuBRZAKwGo4xleeEuxjDLL8vQHqPMgpCa1
7rpW/ybBlt2EyI4QVeNbN9dxiBjuTAc+cMpEqxBs5yOSpWilhWivFUUzcaB8Ix591GxCo3sXYBef
bMHJFvXHoocLtOMJPkZEL6Kn1y3MYcHVkrTCAg0piYorl2ONbh4p/guS1etkq0r909HXmTD0px65
rd/Z2eb3XqHF2lKckdCjdfTczXjE+UaF0Wvea5yO8m5L8x2BYfRBiFCZ9G/AhhJsN1jzpzJ7a0bL
xcdmgQ6x8uoaGPEZkfGHIw3nj21y6TRg6KJwfAeu8DU15XBlPiV2xTQWe1MQn2R3TA3oZlRrIrmK
xz5Al+gkOcwKGYRb0uIYoic1JoVaO00FWW9TWgxPgHYMetKFt88y8eFxlNjWBvL6sSTWWwYS6RKJ
VbRhwnrTjEG0A3/4ii6J5Kc8QIfHHga+ED8Cu+tj6MXn2JLT9p8tjN3j6NjnTij5t+rKT1qCxorm
p9p1tu7TSmycs0OjZ1sjJ+YSK9b6KN13Rgj31B1G3jSIjJB5nL0+8M7Z2aAd/t+N6ljL+e+/u8v/
i2n9f2dT/58c7/8fGtUNgb/7f3aqP5T5539Hk8//4h+zuuH/yxWuYULO0IX4v9HkhviXAZfc8nzb
N22k8cQC/Ceb3ONbts20Hy+7BfuKb/0nm9z8l2P8B2Xnsdy4li3RL0IEvJmSBOi9KFKaIKSSBO/d
Ab7+LdxRT9+gI/p21y1JFHBM7syVlmpz7oaG4GiW8f/JqgNFtknL/2+fC+UCVPTKlqmbtH7xtUCk
/y//P2wE7txZ2UzwGK2ajlwNws+5l31jW1XZIUsU1wmGBC4guSnDH/Z2ZR59XDIg0fpqbQfAUSKj
h5KbzBjHcN91mUTyNvvgCD15g8QEsTKqxqt9ndUqgTFZBdOzynzrPaKbYJuLZ1NBelLswYYktdF1
3XRDVGQCvcs8N2SX6pVRNXBaCESvevavpHLF9R4QdAMJ25RR7gDLWQvWMFrfYYk5FnnmdHTeOEtu
p8zASscqgcZsnDM1vWVgNI6zr2FSuc6IOF5KmahXfUaBTWv2+B0ta585/jIiiTsmmHBrjodenhRw
t4oIo0+IsELSYwzpdaNNBU5QAHFwajalaEzP4qpBpgHmroagEwbU55okqjuUIXimd0coT3q0B6rQ
axsshe24c/JuqdU+dwrLqRHEkUYmbdg5cidmAtya1IqypPiO+LadfgeDaGEWF5scI9oqtOKbkkfb
jlYldzAVMCsKfHMwuz0MDldNu/xI4huFyYczeVCiqloOkSKTJ9oZJZ6drrGfpUx/dcYpMs0ce0lW
gKwG6FIZV+tu2IWq3nGATS9KZGtuD+pkYeYnEdbfSsTDk0K99PxGv3c1HJZ2tBKmPf1Hq/7hpZvL
bbprUsBJjZAGItx2Lck3Rj360hyCnTyJBhl4nLym+hY0DsNLSSfXcX4ThKeFMcwIF+tDlBopAxXa
uGZ0B72uUPHI4i5GECTQmgDB50itIzCmuvcbr1XtYi9j+g+ot1gOchDSD9GzbKLtyCZxwlZjYyyy
bazr4SZKpmMsZHtt1+VXoOPQHXHkb9oC9kuTfBEzbjaJCfsxI0Zm+zR2yd2P2mHoj/UWmg0qrxUy
QtbQjErGnTbYsSkjA9ZqQkczJz/WVLG+Dxj3DL7fbKbevg1ZCgFN+AuVtN+qaeVXF1khbVt9sJBU
S+OyQLAipNBbwJbtZFxhtk6K1gTPCSmHzwn9KNXBRowMgoKeIQM0vEXkj/mqLxGKulBZdwSGXbyV
CJotXqNQpP5KCROPGlSoL42feVUlGPyAqpJHu2LnJymaSuEuHlTVHbv+pXbMUP1OR/upvhUpyNEo
oab7RvrV5zLaPfu/07D/YDddM6c1PSeZXojtOGotRMCm1p5yo7GOWI9kCtXtULSPkk82ZKzvirIn
kQIESgzVp1++OK1/DLLNC1Wc8RokS5xzxCxygqF01GHsiJTVNRcAF6Q36uylZfpiF5b2QwNcICn1
TWClUKmza+V4I3CGdz9FBpvyxpUo712OIqZawBlO5G5krw4YRRUgUWv7izRdS5U9BL9I77ZND3qa
QcmjKZ19lxCQncoJP4LiSYrme0WqfpbEEQ6M56hI2E2qgDnMeDSKtzhaiYjZgG+wHdMMAC9drgFG
zWSa1IxYLyv9BezhPA0BiUdy/rEkerTgmXuHySsXvb6sAbk6haV4VU8QT+vNzTjxjBG0WjSW8S+Y
oEkiTFVLIxiuaHLUzTP6LkmZcjHO+X310JYdZBlPaP2NJrB+k/YpftpUfo9U3h3cd/jJIib+3PuO
XMy+Sj3i6qSMb1kii9WAjX0RhiNVW0q0N2I/vo61xiUJZjGQ8ZZEFjzawSfVBOfTG+x2hWsqWZVR
iKtNH13V4ZHCp9kdKvlfToJvl6FLgDSBcEfnPORuIJpZ9jZNvXbJu/SVaslRdJOyUuzwx6w5UJoO
TAQ/MLg7piZPraK4KlNjFzPXQp7hYS0K17UpFfUU2hLNZ9Tdc5h3XB3d48qAJ/ECiB8kuImACQXN
MO63fH+2F85KPrKhtSJikTFY4AOMHbqtCguLwGjJ9zCynjFo70ODtn1oJWZLlgGzTxXSWqqabyI6
5gkanViWffeaJsiEgW9CEtSw0FST8uIiS6NUWDx9JUB57nCMtCApEOHtVg5WSadjwYv4ntq5+kIZ
wnGn9x1UI3r/lpg4mmMijTx3eUlxHoaOS4BBSmcDluvgEUJ7easoXHAlqVz7toOJIAbKnyQBJo8M
2drhqW4zth4tQLYeaYeTba04KhOn+dqnbd7RrRNDx2eiEfWaDMGgr5julhFSMqcPJfvXU4Zogb89
XGmQYk6mHWncha4K8MdF2o7TRh8F3YJm/EG4Gi+p30gXjJ2TZGvHqMdRGU76xxAFn3Ixlrs4Cmn7
dguTyyl96s1Ds+uDnIjo1BnyKpVPlZmXX7r2VoD1XrSjqnihwWpPqMckHzVlSw3hcRNPnlrREaJr
2Ab1KTtguo575mZ4d2ddPE/heQmTcZkgN8MRZTO2RCqlWrRMMmVrxveG+LbNkAme6jZtN25Rswyv
tqr8JuPsIMNqik+LHoZOBC6p5v6L4JmOzyFKjmrnwzdWqmHtNHZN0DjsXkVtXIeEjstC1hWXc8mp
z4P4mYckgtFM8yjKMWpq8THURhDH4umkyoQDeVcHE9UiOMdwfvvQJUBotpqGQjNLYTh2z9xrs0XT
Gunmv39sMplPivnOsink4tjWVXFUWW5WpJXD1VACqjN9rXRtk0XL6QNnPwxjsGbX/3Awvx5CWZDb
mf+bXmjIRRq/PrlWfLfz+axsX9XXOYLWMbS+BZCce9IC6JHk1E0MvX6L1FqQgKL0CVbOipaOql9Y
DTuFozmek87ZJ9z/gVsjieDH3BUDfXl4zHk0/GLQaQiI9KMFsjlSjU0VECyQsuyDc6V/rdRdM6dh
tLI5T02rb8V87pKCU68XxcbImEDLHfCSdgo2ZgFvWOscivMKTGUE7OGqdNWqlCy8pRzzttXkrFUn
RW7WnGc1E1daojS6vw30UdlJhcKjWtxbkWNzRs2S0gfcSpZ9jRtxpSLsq1gcddonytghRGoZL1t1
zn5AJaah9x+V+VJs86LCGAdOPvtF5nyAv9IbaLiIWW9dwGikSYnVcewHn3R2jE8hVUhmlQv34ZD1
pBoJx2kTQxQd5xOHWckChlkRLKiWJYmOGHXYR1osfIx8Uq/IeEZbXF6FupA0kuBOS3VtblfPMJd5
GQ3lV24S2YuraeNkKhgfzcdcFiWeYkEq/AqZc+AQPnaKgERO+UEPv2e00x0HuQN0gWVpYqUok1Pa
DZusslGUmo3B2t721qay/XUtvbrQ3DQYpvIpXIsE0YbamwzqC0FfECVhe7Sw7PJbwyMnYn4ys7/w
KmJ+SSuBu24iwV/QO9JxGJ7Cf2Y1ByWSpYFloCZ7Q/fiSsE6O+Ary8CZh9V3BTU/ImxWOpcBEuAI
Tl2nvQNE7wr064pJymraEVPfKFJHyNt254VTJ/G1GHI+nBY0pUM8AhOObs7er4m4BN+XpixYj8Do
0ngy4nCtLUYk2HiYwiyzqeuWcZJ6TMywwABzKvrmnyFwa7YLA/t9z6l94qQhY7rJGC400cXMKCqg
Q4nzGDDYhQwuuRB4qQQ/cGRjB6rBhPTHdO4boEG1LBld5NmnUK+Zw33Dt2POZ2hditme28HU103x
sGRo6SMMCbl4jPmhCVFkJsiAmur2BnheCYMmHnLsstEhoB9hQP4JZ4TWAKyAjKaM3yYurVOVY8Ov
m5VvOe+miD+TWLsSmJFcucVpx1mR3BoSRJYVUGISzucVvk2D9ItZKB4dlbLOGVD+V/Elajk86V21
7dSfViMdor+Q2FYJJApDZT4oYHVW2sKUsoVUR+QCS5psxbrhxWTmtgD7D9uVSMQIZUJZh12xNo1h
2Qjy5z1YfcJ2OEMEvvnY32hYNtv5xB2wUXJlFKCmYPs6rbSkv4LnA0MShPd+4xehvJDCWYobhZvY
nK2qZKTn0mAO/aw7567q09WqFaJX6H9Zy0miso/RG51JZ8NqsOczb1yxvm4p931MBjkQfZz4zBr1
HnJRdIbEWsTGeIMN+e34gPUxKEFLFj4/pp3FZ8xmSllnQLUF3ShxgBHVLK8yyjP0Xqx4enqV2uwm
NQTb6rB6N2eLZcfpuAdBi1OMKZbcMn7HMCUFZzOwe9dKunMq47xPzf3YqV/E5I6WmF6M+mBKE4xJ
tZl6riKDLexXZwLp1GZ32zjHGMZecHVIP8tKfqng1725tZ1ylRaCo4iR2NQWq7NeRCD0HfmcgXPK
S3VY9gHndz2eNlEXjW5VoEPm2R+XPR42XsNYtOo69bV/fl2Z6yIPfuoGA+78mOHzg8rjsH21fDxO
Cxw6qP0H3rpp75jld5s17VaE2V9YSV+M2cUyLSuFmxkMIUXLthAqzKXlpywmZnFQ24wT2pi/w7zR
dg7IskQpiUQa0nVMUIWBHoeox6a84YqOVorEthAjQbWIc97FZIVX+4uY3fdpSXcUfjK3yhIyXqZl
uhWzfWFhB8SKkxG2nr28FvZ0ptqJmdxMeFhWi92woPYhiZIr/cT9qppl4hx82cxfT+M0gPUFb3m0
TrpCoU4OjxaYc7HyTf2sDGNGCoOBcByTf/ezlHaYUIyrTJBJH6nb6iuaj4r8HPJStvHLrpAErUUj
4XgClSXB1ObdSrSnQ46PmevRJjlNQe2CCiGCTGLEg8LboHyF7amL9vawZoOZ+P+d8i64kw9wn4Mw
giVwToJ7Ud6EtavNHFwWV9fot6m+xPgTiKujn+vuMoodI58+31aPQlx9+6A4XoNQa5p3MoQYcz7r
6U+1KlizeNKZUIw17jsukY60D7itlGQK5q6rObsSDR+xuZPrs9R+peMZaAjeCAsr81sMkIyFtCuW
/IhhcjOyT0iHbt5toPt5avDqp2fYbVsJLOtLit6QJ7jzQ5ZysM/1I3v1bWTNZpLPVx4rcgZc5H9D
g2kWt9CA9ykv3oLkmfn3Dht7DSJFG5qvwHnF9hGHjx29J/6fL/0DUUoU/Tmg3Vgm4EV2H14VcgTb
elhXk6vBgHCIG4hvDOBE4sldVk9D7KThWsZuSUpad8l7GvZmCF96/kyt21EEe4lOIH2fM8TGQB/m
+Lhnt+/wPh9TwtgzDpRaWdYmtDYYvhYGgKvBP43Ys4N91hINGG4pPR9B/IpUEof45qKc4rTBkxUv
1bEEsIayp29imrPjtyh5j2E5dIO+8GTKISSYqL32lQUptCDMQcNfD65NDIva2QrzplSwkDFYOv5X
pTGU8tjeRbXuDcI6MO4CbCDMqepyHSgecZWFTChK6i6Wl3boL2tV3XXjZ9B91RD1Ckg0g3K1nVNS
vY8a77HdcKjYB9ERcoXdHZr2J1LPZOaWMXSGTPWceklygBl6nu970Ps6wWCttGHXfrUG2SHnu8eJ
qFK6MJiti4qDOxlRaX6ZP0LlBnKIZCTRTxo+ovFq6BuYRxzH4DSm70bykQYHP/32I7JUBa7xYlFW
3xYGu5yYwAFe3qS+Sh5aGpzHEmLtXqEiJsBg0XzL2cG0XD05UZmikARNQNvzLU/6dqSTC3d4x1u0
0qRL0BhbICAL2JBCxZCxl3OvGVi48Jst5Wov+pefrFk/QZfjpNaOPutttu64O0zWy0w+CQmn+roI
fg1kHln6k3AwZ+YFi0eZe2mwd/QfRf+Jmbhwn11YzhpiTD+t0t6LpI0/7Kz+J0tOjHO3QWdfqyFd
1fU9oVeC5qelEZK4fw7SrRz+TJv8IQkquTs3wZ2reZVEy5lfwMXV5qDiUwmtN/QV4SXStmp7lsyd
1rBZDDQv4QbASC5H5MEZs0gAJykXKZ01jmaGPqBCUCmjuXDsMpOKjK7ygkJhevzgz2TBWREXo9t1
1LEqNBGCnyveu2jLlu0PSJHsZDThMFRuQfiUi/lg1cunIXhzsodk3fgasnOyrG0qfVqQrCSOeQoS
gp3/U6u7Eq+j7FpwZBf2xSpuBAg1sp4dx20COeRKN3nSb6ry6Tg7XrKg4ALvWdmb6r830l8ofukt
k9SV1LjNgAKwaseLHz6BH+f67b9rYAca5g//AB0kJWjQ/lqXBwjNhXV2JGIanNV/K+uq6Je2247j
Rmj0oyxle9mFV2wzSKSPtDrmzU5Ct4ZT9EjGc5Ju+HoDAFiQN/6m1gba6TjOm7tyegXJdVJPfnYa
4h0KKg52lftfmRGkz1jC4I98mAHbHIwP/oqvXi33owq128BSsGIiLVKPT5kFMCIkxpe2DY7boqIk
jhyhjlHl6NT8u1tjPHVgVhPP0m+1Knm2cE3weWX01VWXzNyXfHy6ci2yNZ147ZH2ldw5OiUsgktS
ndrO5QeUu1vabGwFKDas5UeeHfrhIkUfLTze+F9c0WHeX3WNZP31aaANgbVkHRH+Mle/yuCj60ni
78bsnNqnnm6uaD+Nt0p/NuVBKrZD6xGnGKZtHD6gSRRsYj3SVPZrBbfRubPGZNkuU49KSG7zqpdf
haHNmLL/ltfA4ZC3oKyM9Wea7qUU3CGjr5rqp6KOmAWZmqGCK6H8tLtvhZh1UP6aE4nYlYa5Xxrv
BFI5kfrGifxaaeKtYurtJfrOh8sYrNEollPLnGI7M+2T71z5QvDiu3fqe+BWxklPLln2TjOPxydF
+6PfnTNYZSJKXezNq3z8HYJnR419fs+ULRXwqPlUOKmkB8lErbj48TGSwMIKQr5qgiHInhFHHzau
B1aHtRxQ2bMuo5sWHRTt5qgkDKTPqH/UHJqlGOVbPPHCZcHRrP5V4jE1b2m0zpNzM1dxJbO4hMUB
ekbIcgOrvxx/cOzJ+T89eIuyZxtCT+LBaZ2ZVHLiHUGGL4KN32AQ9BxxzhAPY5K7SgKp7qUNHs/P
Cpl3IGrKvsWnTkuNVm/L6KFwx8+dr669TVgHymUS7kinsX/xybQ66Yo7vxWsGCTRIDXs7P6o+Pu8
dDMg+LD2A3Q7Z/xuaSKj5HTeN8fqYYtrMpxtTuP8SPwKpsIde+JYIzbAeVPMAszYO58CseE7Y8vh
+S1e7H1zax3INmgkTboZpaeh/SrB2pHgTYJdcAkRs6la7Z/BjVVpTzB3BVmGOH9N+7q5d867brkF
MYxyINME814589IF2UazNz5dGuNXb29S9UAQNLG9bvoGeCGkf6l9tpyjbu75olK9dmSc7wdj/Kdw
8W/3zGz9GSgC0IttbOaC8pfe8RCgqHFiV9MTz6uG7Fd7AjVkTPE07+T+wXKaOt9T8oiNQzy/3PSP
muvWOA4cTNKO/6EH67XgTDVE8GrYXpP8znlDk78HsUur9cADQWEiUY6E6og+wzUcPUqXQI4+GRwl
N/yjWlJMJ7j6c40MkP1p27R41ZNlzCyFp4GDta4hoh3xYg4aMTxm3EiydWq6Cia2lBIvTuDLqjw4
8Rl2+5I/x+/LAv1HGqWZEYTSUu23CSwI4cr2l0nIQYvvln/gap7gIePgTEjd+iTmAEJoIeD3dtm/
XnoMDY9fec1CL1c8hyD9zHkG84wVZM49o/Io60E+ViRuTOk5Dl89vxaiCZju2f3i/tKRfB3hCVvV
rjXdpgF49sjEymz+yemmbbfQ/MxgyRAEOW0cr0PpyVju7OjXsI6Mz8G+rBkO8hQTM06LTTEsud+m
MmY3ziFsiBJI4eZvolZIrFseKGb0WIgRUV0jdEPD1ZoXcSuWYngyI7PE2j921opXltIjXVmjjOS0
LwYUO4lNx/kNEa07QneQ8GGoa3/a+tPRZtivkxHZYA515BvW6YXVhzumLt16Fpyzhb3m78qrowPg
A2Gqyt1APYbEBsyzlV6DYdsEmwT7YcVFrnpI+bETR5F81Ja1CAHm9Zumh53LtSK+YBSLqXta1eNe
3lHwVm/HlIX+XhrfWfQ061tRXORp04duIbuavSvElm/ELNb0HVrGDbAVWfxlfy+5FJIfoCTV7t86
adMYJ8YPc1AG2qW/iOMPqlRioqKqx5fkZraQpH0vrVKCv91a5z3QORzfNOuLKIGSwaWCuxG5agZa
lOTfNtaQF2YeNMhCbvTDdBbimaV3alsMag/Lz5apYKJTTgBNieLq8FKbB3z5KZGsP226x+a7XDCt
kpFv4r+KIAQCnv4GW0JEtzR9+OXJbg8F3QvGgli1djA51sQHu71F07nXf+MIPxxyy27sXVO568pP
HN+j7mhv640frzGSr+xi6SwqrhfA2o8tBQL7RPsopd0UH3z5CLHEn9b1cJmGv2agI1hnpSb1QsgF
5UvQZM25q9hDBHHVuSuVq/c73hFB2IjIgHjn6qbK+z7flRUaY4QyLfHXEjbEIf0OSH4xaM+JvnEu
TUtdfhHD40+sEHsYD25N2CDTKXLw21qLSNkFjGOdZxsfnJok6jI2zvZA2Tg/RKa8nHI7OC+BMx+8
SbhJ02uGvdQS/yxWyEh6b4uXRguR5XzO8JvclUkt5ecqfgUSRlHuKckfxlSC4mL0+m6HVkHsQjgb
zTyTklvQMcivcYACQSSGnys4kMiVIKoIjwCJ2kEW3jXTZ4fVNmL1zJ2HJl9s5UjUSyq38/mroWDD
2nNVQdefzh2my5F9vW+rFR2iXbayideaHl21jYBE1xj3kVmIQpKQIFLNRUqduZJuraO4ds9Oeo8U
ovhzlor8/+j/ZtwE6viNDzwb3tSA13BfSivwEAu9OkGPWujlryA2YSYsYspFVd/U8FjobyQNA8vT
9V2g75OdL95onVpk8otXsklPIZO8wDzJ2Ts4QgBKu7S928FfxoAnj2kBHD5GxON4uCQGjlVGZo2x
bIEoCjifXYx+VBA+gQmWnpN8x7g92CPtjktp0akfLX65TyN6jFyNVTz8S0jPUruvaGZ2uKXzY5EZ
oL4LTZ4TcQ5Sbnqx/qNgr7+LJdMoAogUEMyPCVv2coY26z++idk9JY2m7qbqSONZHVzC4sgvSw/I
Ma+m8E3KGbRCu8p+O1IXPHeIBedwxfW6dyNXomFthek55Uycuqy/4/K7QRDFY+Y18bO0Npq/M+cT
bbNJnUfWFDyIjD35j1/9mtk755GiuJXGUY72NFkt0MUZuh9n4Rq8342AGHxYDnzjDxdVehGv2cAR
PPyT2QREURPDyQ9Oj25rXjCfsosK+2NqL1NzyuUHDmvJpe6JkaqcXLBaI8dQJe4Bnnfl6l+AxsRg
Y6nTxp70X30HozdFjEfibMUz94+GuBvlh4FftkM94vYVX7LuI+hHN5N+mmju7I1X1nhgkDc/OnW0
Gqx9StouVS/zDYjyh5Aa0ch5lbFBaNVaJK2XOCsHdGD8IafE8F11IGz7HZEU8MGC0yGyaHRp3ZvM
PuKblX9CMOtX3ypjLAOyy1K8Kh8s0toyD6M4KMVDRVhpPihptB+ydJDVXeiT6JxHEFAiJvttUtyi
+Kop7y6+4uEkmWeHD6FRsEtvouAacMYgwbzgCxA43fFcSRWfLymindpfy/Yvbv406y4jKffYZWym
q1bNdSPfT+GziN6V4WfkV9GwA9O6QkYoqb8adVsyWSBXaG0U5d2ePiYEsLkBRiG8ZGUfkoUT+hqk
T8ouiCJK6OirqSecPR+gGQ8ihTn5zpBesy4GCWU5VxCFo+LVE/SW8Y23Q/HXM2Bp0njreUXmSdQP
hEwEkZ1SvrUTzQv7kEOMdUnNgm7n+2g9JWdbLL792qM4wrbejOg9So+JuSugwOb7VHsPm6uVfZY1
t/093mW74s4DNfADaBnsmlXN+kmFwHJAplPvtsTlW77Khgfwf1K/R0IrBmuejnpDGQTrKIdI/2wt
nEVrbViycvbRiOJMcAAsRRcmuyp7gAJgc1WqD0v/NMZ0w0cqC9ImEFy2A6B1kEj8nhSi5/aGhigz
fSKujcabMh3qcldKeyMy3ZbhRV/NZy5T9VAkeV+Vf2gnwmvSFZlgiXxHQeFEuqR7NE49kyE+x0pW
euNNq6nNRO8n60zXOQuEJnnVnxzv6m6LRUyt1lb63Uu/I+FzXdyChLwIMwEtpk6xf8QS6s/4abCp
lCctWNflhuMrUlAMmZvC85p+kp5BHWBlbg6ViqdzbRm/uEBBo+X1MY0fUIBIE4fxyhz+1cl366du
FJ65P5q8CvXSoB7+gEAoP+Jqw7FUcjbNeM39KzyoJnyl4z4wqfr7ckoIjSFoG+9si6Ofnhz/DQDo
kgST+prfe4ehI0vVkYt282cSc8Kaa7qBv+/gIub5QdQEj2guXaeqskoZ6DC5VsnP1N2OTD66nIwG
6ZM13nBXmSyv6OBOXm3zUcj7YE0QTLpVjNqbTy22yPBhTWZZAte7MnkGnR2ljlV4NAJ5k1kADLWP
PH3I9GqtMn2vj2+zVUriaKPMizjJa2tc1fZOHo4IToyI9mSTuQc8ebAbyqQJt3DH2/TpI5zuuJUB
95nVvtHOf++y/RGztWizJtpedOGKegN0cZFVSPNIXwlFYe/VqHlE7WkpRpWcPlPr2yChmylX07m0
FSJjfx98N+Ymu+XpbJwDhXVhzHwB6rIvrnrw22ECo3rJ0ACsd3wRXtQhYRyhnS0+zmhxCQ0O1SNL
YXuHErKs7ZuY7pMHubr6h0N/aSUeaQwPRzcsKsQjCRVVX6mWtRwbtnDGKqpik5pDINJ+qGULlG1W
rjX9UJmk1wgNP1JOYX7lL1uLYqzAdClTZ10rN5ELhog7chNjYeGwBlJDXkK65vfuCojWV0v9Ad+2
FO0xXXboAbiIKAiZX25GC61gfG0eCEmRq2mVSzneA9kd3O9K3viwzJwSZZ+KEbpamFJ4mrVQ4s2g
QX5cTss6v3Tc++VvaXjv6bKdRQAzxQz3phRURfCcLpkVr/SQ1jf60nPS3h2RK0N8RgK/YcnYIX6C
zoVtep5/nIQbSLsIcHVk5klpkiUK4kqmhVw50hWJx4HTrv80QDnojWsX8aHIds1XXx/L7sVHZfbo
+PpOBZnk2Le0fDmwjQy4aR1vxxJ6jqd1v23HKG586eEe0xZxtIgv3xPTglIy7Af9Z5LuXX22jS8j
caPxNwhtxJ0fSB6LqbtlzncmfVl1zZ/nrrHkNzZuq27T7omPAIxQ+UQd9Gtu267hbwcXA7aPbN3P
fXV/irgnwyNAvnXsLWesUb3yMVSp61D6yzW93xizlq98STwSeUpJeXknT5Ulbr6q1iOpqa3mxdxA
6s0kPDpGi+bQxVt+ZcSBg+rUqEc5eDEEoBADtbUtdzQPtvU+4G7Q13uy/9lyRs6sp41PGpcXECz7
VmY3CSiyjUkh91gXdOxU410E3wGEEL1ifiud9B5eS/sITcQq6CQdaLIGSbrKLj3mswqaTMbZQhqp
NzFJF9OsxzHd7B+Vq6+7eBeuiw1FBeV6wPayHpyrNr7pdJHN9OtEobwV+1/0o2bIf8M6aQ6oe6V6
whY781gBmWvRh/5FnFpds99DeqMPslhBIGNAzcw03oOGBpXnSwfbeDndSIXDOx3R5SUcn/Pq0ycP
tdjra2iS2TqyXimruEigdPUJT0CFKfaNAK7Lq1KudNSqtbVij0Kx9Xx3GgGkSGCx2EOsD1OcNWvd
U6QKu30Rc0bFrbYdLO7pC+JkjLXrs6O6ebmF9i7nt0K86dKfr919H5rEQTN3ZodV8m9sj0rxz4w+
qc1AOEBGeabpn28yMjz95gucAkgOCHCOceROyRkjEGhUJDi/c43Frv/FBroA/oodeM04g++8cNV1
FF+JRC/CTHXLLlzlUAmop0A54qwv6dTI4blbCC6aOwrIF1F07Fw6IMuLzHxOWbfySUIWMqplh65D
fTLRNIaggqty7v8Lml9ZPCr5PGpXQcKg4VEhE8/VsmCydTHMb/CdzAz3CBzLYTjUzDcbLry4W1bI
o0h3S2cVgCn7KKTjOIIR91KqQ2qbKUv5V9Ma3QdAnl91fjPEa6rPPoQ2bAia8qNidpKqDZJwzsIe
t9tGf6safs7iKmMTDBn7ANreS1a9ZmVctYh/yxBPKUIA/qALO/IK7+JCnG2OyNtwXRKT6ejNmZjH
9A5H+vwYUeTtE4A4prNBo8E7Edhc1e529x544Tqo3GwVecOP8ytcg7Ib1ksk2JhRQvfKQUfilhrW
cn7ptX+yVBHVJOSWX9TMZRXtvmy2sB7pv1YJ3NY01jRkIhDIJulb6V6tdePEW3MZCV15mocnKBo3
sKih4in2u8mtXgM2E4Fs4xfYlofEXGtLmbk2INoVLwiBsKp5+eVbSkXSxeSgIiM5FTknjFkwpoB4
aDaS/xsZxyDaYozniVCwnXZ7PL+LzLrQrw4y4K2/s9QKtizFOdu8tP6G0QxK+yXObx3RMxtOgw7V
ZkXRmZzeS6bwDcM4/YMRENabmRKtLAud2kgKUvj3tqV0SDB09AvuK+0x17amtA5XNFqqntTS0Q3t
hvG8z1rCsUHQ+C7ku1iBcMKZi+dsHYKq36KnrBuTPijCxPtW+6fX37PTTMa11BG6IQ+3lAWkFCae
NstO8DRhaczfuIJ6MszaLzO/ENZOOZ+fyaLDXKbDE0QAWw14ASTCfqHV9Y4guqvKgC6Dt0z5bBLF
Q2nEh7FRrO9U//UHUGWHUl/rxWdpyZ4uTp0Ozw90yHEY8ATdZsFEzpxtm3G1pkVSrR519sryWcAB
2en1XJayZ2f9dBa0su//Y+m8dhxHsi36RQTozatIeZMyafVCSGnovefX94pCA3OBQd+eqkyJjDhn
W5J1evWIytEtpF3j2dzYHp8iKI4nLSkhQ3Hv4XomJEyIN0weAR7b6FsP37Pucv3o44uOI4G2WA/H
5OjNLHlmsktpq81IPR0YpVswWPvWas0C0palJ7twK9jAezm3XUvPukYLxQhhkUnfCSwv6iwOXGIZ
e74Eo+PbJqc74x9S+wzWQ7gIuug1wlZoI+QInL+dG4lvyPJ8X3Wjl6rEQQWdosBzl1izIrD1nehi
rTe6cgyyE3wHYHXPssBfStIvWu1opwLw6Iz8VvsZXS0bUyPwR7MkrZbcnwDQcV4m0cViuPD7wVMx
MERMe3K0xliochWigxgOGSGctehbXvfzOiT+i2u/OPkrDRLkoH5VzIgh2kcLHX36pGWCjzeKPa6D
teJ8gRRAnL/66bc8RocxQBaRX6X2DPLlRsGWQBCob4Zbrkn7Mk71Ai2pSx4Wbswfs32P15y+7amu
FgwGnM+6A2C0KjHuB8azCq78y0xb/rOSqEx8UZz3nMAfVeXQkPe+znZa3ipfB1fhmqegCPRBXpEM
miIMiQcGkmjZy92qbInx0D5T69dqQAPlc8sWHhkrIstAjLMngPMivle9i/higbVqUeeeMmz86KVB
sO3MxrpAWF8T2J1xrob8UDX/Z4KjT9RsBLrOZe862lvh/+kBUS1kthFnOAlWjIMl6wyeA+Kb1+Hf
YC1RACTzWjdpngXGHNZAawLnCX//v2DUdzRBVDKtybf8d6FCNuYbR/ouec6K8VsrddzvO5tiSWcb
8BB3f6F+DxZQHS+s6LS98hcRvH3MFi8OMqk6eCjWG1JINGtBwHGDNXcTEMMXD7ObUa9F5MpSle5G
vLMcl9+HDay/ORRuRDR899E1Co/J/KIteojnzyz9Bcf2JOQa8OTQ+hIoxIvWX5QzKTM+6Bf6RNLe
VoFGhsm/ZDAqy/7YYkeIBnGhDGDabrNUkDTwNqQ9bTsOyXjfFqZhdjnahhC44jdG11yhcfu1gw3M
6JqJy5j2I3s3T1PBg8vQ1ZNxni3u0z+uDmVNAlfrxcZ2BimTUmq0dN5EvEDtk4g4Lv1g6RAHikQz
RZg1WnBuKzrUQFoJP+vflbZ8iRJnUWDhHIvHUH6gbllo4UliRLG4BolcoHZ9mciwQ5uQa8YsQU1x
2SBO9ySL9Rc0knzRKPjs1Es03WldU7GvdOPdlF9rbEog+pZn1iemNj+/RvCkPaIAAb6ZGJdzNjs5
fwTSpm1QHkcH2iTb7K9XviYUx1ng07PAmC7/NTwCtAK4XXUPWGGAs1Q6ePn1SG5BwYo8UeMTRsAP
aKctZFcmPXsAk0n7D+Nnqj4IIFg02XZwy+k0lO+YgBdlY8Ph/GBRqp21EcLsHwfUJ3zXVUdbH+oQ
TxdBg6dorXuW9TpubPqlblL+qUa7uTWR9Dak+kDhGUikriPnMqtQgQcGGN4lUy3tLsX4IhBhlSgr
obIxgne1J2M1/O6zhwUBMQalJ3yrafHKJ8WJLBC36cuydtF0VA0SPsnwfUmnm/ijHelugzDkyIFG
O+EhRCQbXilc80iOZTZHUrVIzStbgj6yvXqqRhD7wlQ+deh1KNIk+BujrydMLYbJFdI8lo1MxXUr
bwlNcw0QopSwqYb0dw+JcK35S40jCoVB0d5rH4AO6qgIbxH56eqGJCpH4B0TdPCYrHIQLEmPcGK9
Wfk7u8Aii5cxRoxNss6SNaJ2eClG4q0kuRWWFCTNyFbX8i4nZmWN+lL8KqG1yiA58vDRoWq8NzDU
s9y6qfbToRCzwvvMJj71xKD6H/Mn5CG91ArfL0YjBNppyIKzlyhuCIoVBoG5zRZRWrwUbePWzakf
nxPr9LQW+xGdHexbHi967Y3IQGGicjhLqIWJ4OXezdQ9/6t+/O6RnIhFKC0lkFzwZfMsrm6jP92R
x+kw5MnwTOr3oDg38gvLt578hBIjR/wezld2fSX8GutbimRJwBdddoWTlHAbYQMivZ2Mw8lZpWjt
N9ZygK3bscPBZUsUjHOJNxwJ3K1VT0778G3QpyJ+FgBW9GuECKJ7EXN9JVBbSXBCXXAsEPOWSHD1
5krYTAOlqXAy928wbPV8wOyHAlbaPIErDSYC3sRBJ3ltqFklc0BUUFkZzdmSViPNRvC6lghrKDnR
L7rdou9FDN8+bK93VW3Bz7jmTVQAn0PjDS5etve0jPBLnmrptZqoQ4q+/HFH++isHdvpxWdWbD5l
+SxLLznLX67vLPLLPRTMzgvBSVDpF7Xb+DN1wNW2BeKBzV3E9brht4T/EFjTciatQ5QX4cZfSiPq
cfVPzW61vPK/KumKMsricx6na0IjUW+9arimkS9DOQB3RPa+qsjH3+rQToWee0juVYsjQ2YOmW/9
dBPno56txW4XEhrlYdmJ9mV8tnQvnWg9pfa+YpKv91K1rbK1mmzwrDAIVeWVMhwWcRx32h4f+sL4
sMyXyLhZSFZJznH9iCCjry7SFhaQ5DkgJsuDRgxcCCIxQ6E7G5N7gkrFG1dVtE3Fi/WpRKfAs5fk
PHY4y9xo1Wsr/P2B8pTCn1a9RRbrzTmO7xJGuayNQBRsZES03YMcxAHQXvUVIuDhiAjMhX2nWK0D
wvAMalLXXQmftWryF8ugwAgX+05wGNglxFOGFgvMY5mWvCXbAqSk3EvpoSZzNFslMMhJ/cMWyBMf
Ozzu0TcusTBcdc6LQrUyPKLJaFJQu7euF5GX0Gm5kBmzPayzjr5rCb11wtWgfwwQTPZrGL/G46Ed
r4W5yUw6fElsAHNFdLSfna1w6V/zeWWql5h/Tv4tyvXIjZJNorOxx4e22RDvNq6mJT8LevtmybfN
52lvR2crPUug7HHX9u9M8ShuFobiikE4oVdS5+xwphQMmAF+Ul3TpuWQdVUcuPCx0gpWGlsJX8GI
Jc0WTz0xzAjkF2NLxbrhBvW+IW+QA8TANfXAV4YRd9dRcxpIwBo2HVQ1+sTVqIhI7T8fTdSAVOda
83rVrcmGgzyivA3RiR8xXvWbePxtLopiMKTrLts2hXmxI/QcybhUye23JiBEXuZqN8OusI1BMaGz
us0mVOhwtID0lezIxIDVcB3ldCQjthUE18B6uYSLiQ+KdPer52R+TaXJqtMtLZ9enAawDRHNe8LE
V4YNtgyoYIstcgYdwoS5kJX9xOM7GeNGr/RF3/9YMtamA4cr1hte3H5DEY2xrphPFuZ6WpbjzZnY
APKTGZE7diqUr5T5DNpaY/OYmRI7AFbpJSTjU0pXYXbANKapbwnL0HzV+p+YE8Yod2LlM4keBogY
0GBqEdJ2SqziBoiZ7x+RXZjcaw3UzTlOGgiymXoRfq2x/yAZsmYivAVkJnIGF9F3Q0SRXskrlsul
Ge8bhggoOrFXlDPzDwMJ/S9tD58tfxG0nhVnp/4UA1f5wxHXRl+xxZJts/vlvPIChh89TmFojXGg
k7JkHYEpD2KEZRVGCF491jvURHJzpyqGcPT1M0rW3EP0KiwNY4uEp8XnNu4aYocUhtnaP8cSpMWC
jFcsPE/d/0UggYuSCMruhBJcXOACsnafFiyJXNEKJhC05lCbT2I7ePK/tARyfAvdNfRXHoMuXRML
092a7CQjTR0Kcn7I/UTD33BwQky5Wgje4/q0rRxUl2y4+CqII9vG0YDYXDsXFuJD1g+rRX31JLrD
SEl2FEqczD7gZF83xBSL0SwqV8hfZIQQDj1/KUqaf8dc81ap0GqgnML/7PEyKwZRWz8ROYX5xW/v
E2x7jpBfvCeOjTKIFamieuB7IgUDHXWk3xo3Xk18jyvQimmBfkDTlgFxFtE5d7HLzt6gvo09mgmY
NXGcziBAbSOEIWzsU3uPYDxGN5p3gvAu/PeSB0Ii/XUu4VX53XltUNHRwLMWHELY7Ug+qgq+Kk8O
t7p1Jo2rMfiZhtcO/Yjzzgvb5A92n0q7RuUrKBU2IEviAEuxop5z8mU4+sKWbonHYwKqDl1df8eO
7QbaX7caQGUJjNFOweK7YkltiF6fhsaFQSoMr7mkJCqpO5lMeXCSpH0Luju1Ewtz5ANFfO7w66Qd
1Tr+NzT+3J/r7NiWy7T5y/OfztcZbpHbd0/b2apMt8xvSkP/8yPnDN5qvBUfEZJ7zKG/CiRU6QdL
YkL56oMlj5f0yZlTTYu628Taiayvqv2Nh91QnFgqtQOzAnfrj2ZCgV4It6zKfV+9jPJNsP/Rhk4J
WAZQw+ECgSk7FSEhiHLNbDnUiAyNXcJJovP/X/JQ8Q4JsQYgE9H3m878NIJHBjE48AI7EYAC7l8o
FFdK7pWVe5oJYqMtpX7HmaebJ5v02bZ+EdqGseFRHd4dhQLCJat4D5HHrTL3mJJEdLIvr6gwQCu0
ilgmwEqjaiVFwlAByKiB52wYTgF9KCExHGQO/t1W/uacfWyNhoMm4SMqNBCXzP1uKUva0B4+7dr5
kOC1HtJTH4oBJI9QRX421TaRaEbCm+hhFGftr26EoIzZRbAuUg7AaSPZgvf5QBVQlacKj2DVPwDc
DGvbRB8AapTnEIZGI+qWt9ku4b4G4sf4lRzOH2T3Wke7AkA5sciTJ+XnfN62ya7iO1R/09bnH1EL
D5xGrGYk7+nrW5hfMNGLvt0ztUWXmoalsE7YqaDnkfAHqc2qeuFDG+NDteQ2nTYCtfG7d5lSMlUR
hAm5eRv6X7UQOxNkQoBdEIUTt1BgHZwCQo3T+SNBojvczAluz2MNaHqWJ5oIBGEnnH4nLuUZGZdU
v6agJ6xiPnuZ10+bGimNetGUtUl+El1iS6YuMfuhLh+WUnCADhWnPnrXOrMRQn1G/bWc9xZReTLL
HcPhdOrLI/oVD1hZht0FbpLSJwkTuLY+rH7Z2SscWaZRIgG8oR0G+FexCaXdp/mn0iKeblubGLAF
FU8m10DJS8OhvImRgFt4nGXaJbX2Wi9pQSyPdrNu4uXII8bVh7nJsP6ES0I6JSo/P9tGAw+eR+hz
Qig7+5yqT1qEeCRHdUtmw9qGGtPJ+NAXNijGh7UksmM4RCyGMuQoZVScp1xcPWKF4S8st8TDChKm
9ySeJHlxVCCHG7iZUvuRHNoC3x2KwUaIjkWfb1qFWo/20SOxBz4O2XiN4rdbEfRBiSbQIdAHKn0f
GBFbQO/bHO82VrVv/Jdr2EXWE2qUXZzsQhfXZWsNeUMf1cem+NaQRdCZ3QFbancB2Xfxq8nf6veo
x68c/eSKIJwtwKcHsE+MCoKBkK9hna4yWggTFdVsIMAXypNB4PKTqCNPwNeMfGsYL1pY4A1C2mML
dd0PHCNnsGVsTf7EHMhQHgnIbrlkrTcHMVe4jhnU030c/QbORVWmxYN0Cu3cORtz3vvN0f9mv+i+
A3mfFIy9Nn8HYN7MWYed3k86YNRoAUbMrItus2bIY2IcEtkTUQuY9gC5/8F+YCnsWm23Y4VbEEgg
ltUGJalTvjbF7/Req+eiIp3Vy3kWlKUZecp8JFhRbj5rVJvqu+Wy46VXUIzaR3f0yI5T8SDVdkUS
Ms0YFMi7Y3IxEJD7345D6RpkKJwYLg9O7V9b2jIqq3xNMc3FOM7ZjiFEJdZ65rNkHyNvZ2BmLrD/
jVWGfEas9lLzhEnSTkXe2/NUvNlafbbb43QmgnSTky64Ligh33PtY3U5MjP4Ctb40IXg6aue7+2d
HATCJO78bnJ/9Gn+s1cGeGFBhAXLdvgIu2er3P+h085bi2iNdJGFj2YOswgPdxWdw5XjqoNzINeC
8+tCOium4JMiHak1ADspXyoEr8xMDAlG+jL6wJI1Ssf0lbsoARrKFN8NQYAJz1nUWioAbwmbm5B0
DahOFOOY3SOHVR7fBQAG0hmCKDz0pO3KXJfBEgMH+/eGZWBlN3tyiL1oxk3w45SPyPma4h27chpd
B2VTSScBKPHfnLpfiJGzPUApFx3Qn+7GADm0rSE8hi+a2mubfxX5vtjIiBzWIeUaUL+cOQ9b2/R0
Xznxd9SdpPwNjIOK7OkxRZ80mM3VVzG+DWzAgqkWus5oeCDV4LjREKcB5lcfiu67waHzZ9em7IQo
Xefn3+4PIp9If9GSyBQTCouHD4U6QxXYd7OcVz0cCjZyiIq3iZdfuiTyRSqPU7JhwDMRqJ38/ksy
7mo2Qq1Pi9D2vSn4iY27lBU3Z/gpOijClbTsa8ExD9KfmAyz6EduX5pfhl0otY4dPI/feoAoaq47
7unZuKIZ1glSMXc++ZHqi9zvo+yLeBPUNONaD0+quZRxP89EsprRGfaAeyClXXp+GbQvQZ40dH6E
jN2m5ZGqwWCUbTEpu3ZyjOT1Hyrp9otMN7T6yDL0Y8LlVkHtBLx+NaKhzuEVACSl9O+fwG62H438
yjZjGURxrAcQJzSBpUdORoBjSOvfp/BHVYQmHH/NR6WfnHwrhp8xvwgRGHKjnsT98GKiTm6lhzPt
00petNkb9YyIl/Hx9PO7xHivN5Ong9VU1qHpPxppJ9oS0lM6G0CjvHnDFXgRhwCU8EaXVuIIYGR0
YG3qaj0+iwQL164ZgSQOVfgnDeex+dBQ9+kvVXIOZm6+TdmviHtU6kM6LeGGMgc5QT/RCg2MD4W0
pGgK8E5pDtSkkHywCtqXmf4c/2DZ1868ReFfFL8PUAkd8i7gSx6RmkROhxVX59+DWz5Rbh+RN0hr
Cpm91U/fLmHsOTAeDQLFLuN0rs6z5PK+SfHF1M6S/KZD7VmI44XiNm1uJtN5GJ4EJyeWIZrKGhSN
iXYJlE1rb6xpVS25SGDJbwnECht1W+I6MM+pdmsnhojkGfU/SYe6/AwLgNaJtW3E/GbUCuzwnylt
6IJSED2D81aumhC9+yXWdLm5+tbt53M0Dc9fAlcY9zoCbu5+0bJN6Cwu2BhH9UDJHsr8RzI+ihMs
f6QxbrvP0vwWFJIFhjNDe9H2AbJBAxjgqLAtki2IRnGvCanFkqSTAi1Ovc/J4ys/OkyWxVvPV6Mp
b+cy/LIKezmAsavM2t1fZ1jiOVdIlwrX5HhCslntmhatrj0AMdWreBsh1kbTyuEUBDzd9tIJfgme
WEFv1+iiUSZjKMTc0v6FvNeE76FsemN3GkNG8CeuGasD0lYQWgijfHl3CBMg835RYbGd1JMUXZwK
5p6zQIDNA4LwXducy+TY5CsCnsMV0ykXwEiHHnLe5YR9ruRqERgJ1Th4HQRBjm5TICsaX4iS4OdH
mURpjw9YIGQaLp9Xc5PVxJvrh2wuOzI/kc+eK8LcozdKaviBcLlngOC7YHydCo48jDqC+ukqBjqw
QdUTIwZUIYrkGq0YM5tebKRwA35k1He7HhklfhSWW+vZmzC/1rfWQlIvtHILhhdDRQUSJzyOsDk8
cXs5YMwhShqQt0hDFbOpzOdkPTXAAjWh61V66XlnjPId2JXLETlt5TL7Vm9iue7hRsb8HgxE1XKo
SPwLpsnXCCtc6weY3YZuxXOrM6gvsD/SD6JXW4X85x6DRBRhVmj+2BCQoiyUKqPwIOSTGYFSiVai
NLL+sPWe9Jb9/OT3F7CDw4XCri1Thii09/CfA8/ei+qciTDpup9Cfuvrz1zale0mJLkCGBN5H/yo
STLDyunMhcb8PeZHM3iFPnAVaJ6Oo6EueakgceQa7B1xRo1LUZLfJ/9s5r9BzbiTHAxp11VYV5DU
4C1c0V/7rFwBXwS3gHui56Zs+vXEZRF7BLCMlyz+ETuwxSlok7ahQAz7/M5p9zMCG5He3w93iekS
xlnRtgi2A20Vpq69xhQOsu6//FNYzOeIsZSgGRt8GjGSrH014Dv+K1RqTkYUhUrQTlYhKmUNvErU
ttJsUxMRNiBOt2yAE/LNKDPZpbSpVzX6E1XhWP7siQJnp/TIxKn5jRsi4P6NAU69jf11B3EcmLdY
PghJYZkMsJh0lzQvvnYNJ6LO74bjxvMukSSGZQ4nF7IaGakbLmuS8BaYI9Rdi3BJkByeKQ+L3+/a
RLHSkEIiz0znYIvdKL6WMrm00xVkrABRDa1Lp92ixW/P9I+LGtkQuNGq2lAor5/T8q0ild45odTk
oycPB+NvMvYCaBBS7tmXFmH6aYWvkf7dqq8zsj2d6o5l1G7MdEXcPJudh5CFChXfMwkAqcWO6ZYo
Q4erRXZ2vw5pBS0nw6uI8aq1A2p/NPLYd1oLuozrVovWKUtTBPDaIKnFcgJhlAftWlVmTINoXjnG
d1X5zlcROtzanC/16GYVstgJOGd8r1AA8UVDP9BM+scAwyoI5D8A9Cnd1eEWHeqXwUNwQvOJBdnn
URFr481il4Ic2ATrvv8dyreI9cM23TJ7jS3k4cYFcTLeXy9m4w3E+cRUXcsLvWBXXrJmkzYBiAXS
hsiQwZ0eOEW7j/onxQxuTzfDUL3a04dJsKNMseH8m4X7nElrOXla8TO1FcI8ntYcRIERW06ABxYf
hK1Qc7Nqw3ojni+bVZR+jS11xFueNa9TT2pxgRKB8GfQ2tpfKCvEgeZXfLK3gbVJnSmeW+IaYl8I
S9zE5WfSv4jz1Uf5R5yj+yuhp6Ae3ld+k5gzKUT5QeJ1twTlRcV3MOuNASMUhi+IoFp31Eqo4B61
fU8xqLXolatW4+ccr1ax1ewLxoQaq0Ogk7V4zUd4P0gQ64YEl3Qxjv54R2QSkWyflFrW/FG9l9K9
gVJIWlF1LT65XNvwji9tJmxxDNr1CR8g7DNXHzAHfIHABXVu3eqorueVNZ2llYyja5lZX2r6Bztv
xh/ECQTI9WX9YvebqDhIKQqqbuGQys4ASL4url9lOTXVKqQGmeUFu+qb7/+EJDj3eAgRV+rSj+78
RcVbQCQCNz+fqxavCH4j/XuXoLlROs7M4ZawoWImnpV3MTVq0T11GVma8w/asoJqbaRQyXitYbKF
oCule1ZHM7ac2p9iXqPOEV9EW+HU01VCdEiHqZxlBnD4LYk+dx4KBz1Xf5xwXic5jn2im3JUyymm
6XlPldmCYnmCKnQi5Inw5z7Jk83wwgmDqcmf37/ChY7ea/EIUa5xiXoltzcJYID9tudwwle24/VS
xgmQuttRWLtpiajA4oMvBdVuMpIKWGB8YKNRX3V/x1suPXjaQoZzZ/xJwV0oA+BkYBMvm2+fojud
utqctz4kZ0nYRgjVqtlDkIx+SQlnfLoZy9MMEtBTjhsMHyi4JZfLCOpRGFagjEnUBqNuo2drCYep
nb03gcgncoAysMbwqjezkM1DHSKMww65Nv183VsXPSfdEH+a5bvfBL2hthGEpXkZk89RkCWctQK+
rfHHpIeJb7EYHzzrvLqAHeYepsaE1au5wtNQXK5aBXfxyJ+BBabX/nFZ8RBFy4am4NlWXQ2VSoJ5
cxrBOphQ1ebTnE7zOtg26gcNvOvZOAogo0rX/ppbF35PiIQUMn06FBkJV6LoOA25umz7Fokfgrs+
JwoOzNRf+fVdpZck1NBckrhTY9w6dwE6F/svaQlo0P4CIMfk3YrPfGkegX4+lwVyGnvxVvun3vW5
Bx668QS2pyQZF9fe95Asi/oxx/EUZV5GAz8O3x/5h/j7NuLQCJGWQmQxbLTaL/8Nzx1eMHhPzdrZ
0X40gCoHUDH1PmnnTOo2hWWheGjWg1ohjds3IfKcM7Chx17sKjZHaYg60Utooku3Wolynoejtynd
ZfLWqzf90ZvfwlltRh85Zj8+GRlOPxUnBa/ne+lwsxeIhEQdY/lKiis/qQPQ21x69ERFsRcnQW2R
hLSkdca1p6dKznyZYIu37rS5cgOjWNKfUnJ2jHOsn6TsUMp/VvGqiTgj6M7gM6l+xjogU4ZnN9w3
2blhr2f5JKGk2hnJa57h/iVX+8DIDEAdyayjfI4ZWvSEVxgoh/f9rSqPVUVrI02/xeI0z9sZBUGq
CNCLzqikRbjABLxw3E5jyOJ25K8QrimFoyXFEryn2JPo8NscXgnyiREqt3u/v6SaAFfJkw1n8glg
DysCHpD1BNt5Z3UYgrgBmlBjbVehjxJvgB+r4ATiE0UmJIvU1GWkS8uqOCintS1LG5H3ZaDINzku
+BV8ibyEwWGvYLYn5WqE428Z5mWGq8L9tgVKzt0WkSAm3h9YMNojXARdFY3dUIjceK6CxISIJIaw
L8svyA5EtJdaS6Hkmp2cEHm8GaB5kcIu8k4qnFF/+spXp+2K+gxRr5dXHDOW85WkFn+/tJpiFo8+
XGiy68B9tgSQ16h3esxnk2tDMPnDB25CgGMQuTubLGlWIIxMjC/4hytszvzMosONigx4mFfDlP5p
vI0ZSO5E4Z5bQNIlar9wDlrXQCV1C9Ygs9qLTcifsQrtyhS1p0t0qXE0kbbB8TTqpowPibw1pBVJ
v/L7bGzI6zVttl+koTyT+ny3kIKmm3yLm0M9EDwoliNMxhNRKYg723Bl9e3Wia56g2ishUnfUA7A
0xQFuGbhupeD+FlkjnyGO7sHAUUV35cp5l6vt79Y94T1oOBbFvOwGoqq6C+JyrOMZt/gtZFuxE8N
77Z/wqE5kP0/T+7goPemC8Ix0foTv66lnYd2d2mBBAHx+wbjF5YHTw62evXopL8yfgUOz4tzj5Yj
ACg3kAoqMLFABsuhPfoWwvLTkD5Um4mT+M8GzAa7plBVWQy29fTLbMrXyL4LsWs+SgoYG+0oGfwS
DVd7HwGxkIHfXn2+j/QexihlQGL7VWcd0v6vrG4qag/ysXi2yPocS+/M5U1IE+p1gh0ZtWBh6TFE
8iGtHbyQqHz49vEGMacRXrJR6Y7J+PaJoNDtcjEVOEYfI37BxXPI/zC9gyT81PxJU/9mTTfxddTm
+xAdS3iYZO3Ua13FZrbLKaUF9NWE/hSu0ZRtN+E4rQn7jXsuxOKjJjmJwrwFxkjkgJTLaR/kTYjj
VJFoTDw55LgQnQ2O/J4b+EBOnQ/TGeCJJ9eaAj6l3JJpWirPSGOscPaS/Kj7704Dfcxpj85J7G0o
WYQwKC0kpCgig/DbJk+MaxJpyi0V13G7V6urrx6r/EYbFBLv8d8DH3DVDuwV+ZKQQLR2hvkL0BqU
V4AMnZue/mXnRAossi2R9Wgs5O/JfrBJulw5mQ/g921On7H6MChkMeoPDeaAgBxgyenQOxFJBQBB
iFcF7BmUf+I7jWijZEEYsXkQPISJesvxzBdBs4wM/ImjImOZNzaUYGQV+O2nLX2Wzp+p7zkVCunD
R1dhlfJiyj/4ZCQabTuWuLQ/F/HJpCCqb9loEjJJ1skyXsUEMUDJaGjnUeZEwVGztpZBr/tDZ3Yp
w+ssATgQh+MBcIGLS4gSO9JV56vCpqFNgJsx2sf41c4P/CcBBorRI/ZMDLb2ocYa7y3VCx6JUlYI
DuNZ9kZptgn7L7iMNZ+KXmOJSVDK/0QZynEUHcwPqX1MEZyl7R6WgeQfKrpAfnoEIzEdgPwj5jW1
vwkZEwd8pHOgHbX21TL+IhiHsL1AsvgBsWBICW36vQ+hfwmaN6xoAN5LnzXHLCX+XjY7nyZsigtF
liBrl8xVkBQPvz+G5lHrzjVAUPaTkGk6bZqasbK1Pa2J3Ez5tT0iS/0fBJpuyroZRyXKHEJ+YgEJ
IHc2XtBLio23b1RsVJj7qKzTWgTPZ5XorEq6a422qK3P0fia53prmBqSSiqZbfQh6SsR3hgCPCDz
rMK/jpKPjQJNeG5cm1DFcNAc0hqsmnz7koickJchmR3Itd8y+nOMV7V+lf03529aTR4cC0MkrW3Y
dAX85/h7ZvUaBxnHxuLaEwn7BOCodnEAsugY8ANHEYMR4WmAWBPxYfS7qZ6p7XBJxOzSC908QFRL
/qdQr1v9uzZfVeND+PlmTiy1/caaJRZ29uE4u0vhM5zehwmr1l5CtM3LwUOpog5u7JyJACcZ1nvn
FjU4kyiNvlhT7GbD4L7B1kV/DRrR5j2NLnkdkZvx0DPCnhYlI/aNuHDEIJj6NsRb+3+oGUknJV7R
hDSbXvP2Jtd3gAXmsNWsAYatByT2hfwZcTlPb8a+tS8VV7SGag8PIsp1Lmbppb2q8kdILVhyCPMl
Gt3DQFdqL5DDYGl6Un0LnQt/iky0RUWXO3etigAAX6MRXcje9mycJf4AbV5zNVHOtBtILEejSyoW
dg3uM7qKrcWDjO3wJFO1SEaKBRMIEY5AYmUPnw2eTS4qcS+DFiDRWsn5IU3J3eU8I+Az+FGtEfAc
Yx7vxmheCBIMFmcdAay01z5ICqp9zF5P2T/J5akseXcA1qVvq/2cnTfQ0xauxWYDG2d681YEd1rm
e5pdBoDEocbWMb9N1VaaNr36mmFmi+uFQWFB480kvF6ZmbzmC50XgZuEeRVrhy4VKCblOmGqBGZX
W8qL1N5zIPtzA1r4aKt7zM168l2qT4tlokL6yN+akz2GzV8lwiZeEkEox4es2aJk6st9LJ0Ix17U
mGmVTZGiVee0NKhjQAwovnctclxNXxkRfTxfTecsJifYWKBYQvDb+nxV0pIPToxdBZEDwmuOmEH6
EJgVboeFDfWg+yfxSQTqV2ZR9EfAJKz/dCyi2muGr8Ykf5PRy3L2vnng653CM94HtMo1SrUYrXcL
L2FLRNglSw25hVSepGTZje8W6hYy2heJ//UGdZ1fJq90lWRblS+5yrL1In6BOPrQZARpHkSv8gYl
RngwzAZHBsIWa/weN/QpimUeaewZONlNSGqspHODZwN1vELo+EzNtw2/wPbvJfMlhc05g8FpAXe2
wwOSPSSD4MTGlbOvTL9mZMYapEcF+nfenLTyNuv3EAmbiiaue2OgQgsifRL3Fg0eg1DUrnRe8OrY
erIrzQAkFCVoRGs6xDfTSo/TB3hL+S01WsLXfbzMQZN9jEhJ+qoA4Dblzu7OMFdvRO0uDOPZyMcc
P3F7mHLOq+Bzqt5VtI5C/qTyMOYaClsD6TpQdQ+3jjYBZRyHaYXUOy63VvFioAmnvRzJg8RhNRML
CHsT7uOMoqtbJoPVug/Hjgkn4iSfKAlFhdX4dyc+Sry5wLZo7TziDsJqp+s3IVyRo0/x2ToD5qP6
tY0eToY/EMiuJnbGI9GVm/0+lU/F2nUE36TPWt2M0zaK3qbhI2s+pfw3bp+5wS0E3zDVW4vbKfaR
O7ygpsJ9tG+rjwJ8mj6Gf9uiopLYfRwqcouZj7nbi+pM8mFQ/9h4WvP2dQZLYnmf9BwC50mVYlHt
DX0Cnb0n+lePtknunnKxB3DgAs+jr9r0jz1SkXAng8fH+oGTG83qb2Uv5wgT6coiHFHdhGL7PzfF
izS82caysAkcKC5ptrEXLCvlS6L/dTKluFgJv6lD696spUElFzSDQyLozzBeEHvO4iO1dr3zWmFs
ofEBdOXBc1ZVSJKttR+xN/IxNDsBDhnoJP4j6byWG0eyLfpFiIA3r6InQe8kvSAoB+89vr5XVkfc
utE9M9WtIoHMY/Zem8QOmiwtWKKnGMXTjmqgfEYoy8fkUGdkU4qNdzc+xYuI9WNkjomBWYFGRQei
M7y1iE1NSER7lGxaO/2Hb2aSDy2KGt9GtafikVgqpbjBdmq+19JVNB1l7VFIV+JjeRY/A+QYbJeW
CnBEY5G6hvGeZx/JtLe0PYbCKn5POcIK+4zqBvbqiopBV1emhcDo1DUEjZ0KC+WCs4yLOxEIGUoI
2vIa5vb/ViwWJBz2abIV8/+G40k3liLxJSZ9ZNE2n3YOeNL6FDJIlKStuUQs1RNcAtJJOuI9GLE6
UzE5bqRcqx7w0Edd8dgJnajYRXJ8LSaDdoU2oo6atZr/DOYXWVzzmOHbIl+k7WnIiUjZDeZaOPmi
Tw33MW5fULreSoiT42A/dCupWzkdi0YoGiiLC//UIIGi+vm23uOdr+2Eo19puDeE7m5jy2tfXff6
W1atNPmLeAynOYWQsFHtANhdyjYJJPecvQrC8rcK/Quj8khd/1LrN5iUxCHNHs/qfnP/CnefkVso
s8Hhbgjzq20hSGVbUS/rh1VvIkZs/jJTL5ZxxKmRfOUgSGQm4gygSv/fZNOx/9cdMIeUjzBu0Wk+
RpUINYoUeoZlW32myG/Bcg8HFrWduiWBgA3HBoEuUgb2TrOC0vRO4s9ML9eaRiGyG9pfSjiEpEx2
+WHD7JJEaDF7Bhb3KOei4a4y/XDJrAlGxiFMv7kegvRmQf6R/jFX4t5l24qmKmLeq6wmOFo3X94X
PMQmy2GSd035Y2SaYcG4Vqoz4imyvTNZ4FSl2HWWNDGNtbdANEadTSs+zXT/r+oOQhwAEQK5Np/T
v+vpKGZgUfZhkb0gPE0TcF4D21v6YfRMorBcY/mc9mlzyYqbZwC4+m4qAbA6FIjUTaZ2tQ5758su
ThrSamlrkR8UHBhqpjFR54zToIsdG92lVkprDiGMSbh4i5X8kgkIQr7hCOID8B9iIZgA3qABJMNP
4e1sKnECGSqmSDLXTsPSZ4DrwXaayi5DpbKvQohEYibC649WER8tn+dyMsmXO9coTwtzk3fEPwJ6
uztUBVAGCqo4R+UqYNmvHXIebA8RypYBf4F+r2U2pjM4E+1MMuirML+0cY47MplP9ROUmJd+iQe6
JNEj0RhsLaAl2smpraHEBRkj/pWgDTqM0wSLtRoxidSuXzKGOGnmu1N/8dLPAsxK7Lo5IBvEoZry
WbWYAlZt++djsqZYcuZTg2IZpQOuW7FNzfyrxqcTOKdB2YxLfen42OVztEPNwrcev98y/3s6w6T/
0YVWo7IXVf/jsQNDJTnvUM718q53CFL/i0hyShFVOz+99Sd+BhOmhVf6s7o+1zljxoVHiXgr52ge
82/Rd7ZAw7pbxKxSUl9wlOXCxZ8Oi0gdYeU4vHLaatTPg3SfgDlb2mNMtr5PCi9v+17ThJOakYi/
C0XKxUr3t8ztBuXetI/EedYO4tNrLh98b1OEe4vh4awCIbdBwfbW5D8x1/dUX0p9oWu/VvaXaeAZ
yOxZNs1nVN6d5Et1bvIb4a0tuX7xbFxqszj/kNkqCJ2jia7BGkjxdXJMq8+23WvAa8KdFdGWLnHX
edmd2D10FIQt8xiJ9GeQCzPfOmkGRoxNHwDVnCNangN+4ZTFyjL5C0JcmVIg493q1AQamYvfrFxh
1qAxhAYkDOPmghfB+mYExDQXVQ55Aebesm91ekn673A85epPH6qbpr40lcZKGRwQITy69Up6svYO
NZvahFtvYkVQKDf5aqJ/SDf/rk42Y/5VkK9S82mgNxzWgKR5pA9AzrTqauduR/tQOcUS4A2QLMbI
ok9R228dw8b4FOyXpl/V3bFJzjIgsNyVGYEyzLLnBtaPyGemx1npZQK+bFB88VKmK+7rqDt0ozvV
6G0TCMe8UszNZDBYB44AkxoMYUV4CYw/DgWYKZa+JsLG8385DRDU/U6INAaGuhQqHnZI/bejZp6Y
HvYsHmP1A9qAwRqyrqns+l1MyPW0wVwwC/+SGhHRs/NYaX0P9UZhWYcPvl8UyPP0Z8I/WD+N4ZeU
7lQOix7E4HDtmKCUMtUsqAUd2a2T/UjeqTCW9YQcieWXK7yuKqadctNJ3NcWZ/bhn4xKujE9mmUl
7M1lm+xUf2NLD9UgJ2aFVWMT4/oyUHO0vEDJGcifRiIjwkzOnSk8EkUtuivB8MBnKpwAvQyszyVH
K3PDEajoCnnkAuJE1j17rO51trMUF1RcVeyt4ty+wSREiwAeprip9YWtf4Hl3EJvPo/SJXcoOqmm
PwzRceR+kVsCcqgdWVRDu3tvqRjz8lbX7yP1fH2xqovDJaqpa9iBKUO6GI2OGFSV0sVQ7+QDWe0h
DKpZOnx0OgfW9M2aX0C7G9QyyPPtrsYJt4Xebm4Yf/fdBwkLM1wKGaM+BhO4A2kJtfLsXL0Rf8E6
QiA8dGfL+7P1/YQ+uugR93FiycHwFhRHtV4WGuIE6q61Hu2c9uQMLmzNkcU7/HammXH3jH3Ou/pg
08irZEx04dFkWl9kDfKhp6ZtpHyb6gfhwJ6qlbpIF9iehWbBP0hoHSIhKqC/iJdptoKOLnwz2vC0
GLPGIChmSGJyps6wjvvdZK4dMrizk1LuI6Ra0smkgysQmz8M41MZL6m0yZydAb+rZkCq1EspKKFB
2QA20PxhCWwOlISzzPxUOAUs70Psy8D1ok61svewPwLpeNPS/VRuY0wlCdodWu9Fr53t178PcLxi
qV2Q/xd5e9m59t0L0gtXjOTtkVZnCvI+pMzZSrRMenwVfuaIF0fGyll7T8V5hUhdarDIvBKcjP3S
MvDo7fzgRxDnKsgA+TbDA+lo734tr9BzO9u6QRkF+9yxZsWiTY8Bkdu1cAuZ2xYrx6g+de+7tn+R
zcwbBIEWcm9xqugN+eE7O6KtnVMjQ68CY6sNTNNxLCsAEUlh8lAcbweNRfml4YUx3dR+FM8hgZ5q
4Riiv5BB7PFtB7B0AvJIWgQsHo/loEPLwHCS8beWaw/bYPjp7ZLpNA4aelYsZixVKpicwkKd7mr7
MA3Iw+dUpTFPlUeuNpplzClrjQqB7UaoXn1is2m4beNkEm4l9HwIZaDj8vPmAVgDgp1mnblVzG3K
wCFjPNYyNyt68snAEZpLP93kuN1sVxyjtbNQlqxn3pvxGbUbm/ZouMGKTCSQ9gZrJY01wDRyPO6p
X1Lmb2j9kwpk/ZlFA+GqB9lyC9Ie5iiPO+vDE406BCjWTwsHGrIMV3anXdTwkeEPsrDdsWUMT1D7
xvBQkGlvP9DQILvndcTS6owXJbxBl3aYm6qBdyjUlwhr4QRqKVVgCbQMS4E/pcNZag9y/ECvOg+Y
M4OZinfISkPzVM+CJZZxA4O5MRu9td/MmdQFy2Zt64eAtnut24soPlKzpyA3WsTGMkoYcUt00DUd
PHRcEXoLPBGHK+Joww6QCIN9/GBppoUgHajG7CcydO6oNjnpxjPJeZUs5MDxMUluCClg+qogQD2g
BJYbiMVFzBoeKhVFMjDhf3qhgFc6PrTNkokVXV6aYCZY+t5j0IDyHsZ2DQYqRtHUV2trr+d7a36n
P7TfpkUOgJFdCWYZ4nNWXcwseAtUQ6NYz7ddcLORvEvOvPdIVfpEZBjNGEiGZ9HLoylTGcyqB4KW
o+nRIH3w1yztisEVVT5OVIm3jTeeh3PqttK4A1PLw6jB1IOfZljrxydRgXAd5R5x9inpVrkgbEEl
cu4EIgv3X3Hpc3ZFG26Nr18+icm5MRni1QGZDdf2H7APuS5QWxaRFvKZXAapvQiGE7wFrKy+Yc8y
LP45YHvZ1hcmN6OhNUQZvFFHv9FKLuHm0TzzTHYOsXPrLj6zMnlq8MFpnhExwovwjWfOGxJM33FE
sJ7wOUD5xA3nzfNhPwbbpKJ7FiNZSErdsbYQP6y0ATAS7BCiakDP463HXa20K/7YEGn69DlGezvZ
IUH3wBzYaxuhk3nBOTKrGzZuro9GHiJ4qm1DAMREWZsHFhnM42X1ENVMetmJ5CA9sgKSMn8AJsQJ
Kv+e4n6cN8hhxHgSiUofr6b0PQN459S7cNwKA7JSLoSZWbV3RX0ONUK9Yfkj7gRhw+Na3Wv8ufou
pUiXia8saRe2jkWfhnpgpLNitc9RpXZnsjiK8ZK3EcHC7CIFmIJlhGRwXiCa/18arVAS8e0NEEYB
qRcL6YFLuatW0w1SpI/KNBuulQ6uxN+HzdfgrDrhmGX/6H9l6VIpjma6JRwGiyR+UyTqt6mYi8GL
l84lanx1HyfPnqUmoAJVWSnkZtLs0SsaoKiEmH9Ubq3xLrxY0WeO6tuezqKbs8KDNI9mSrf3kVn5
hII8/HIzKWvbuw+PjKGrdJS8a1XuLMeVjVUUYXMGjtmMCC4uiVBzB8xgoucDsACb/0H7Dp2TyaI5
tj6iVbCCdDiFP6XE0Zabs0H6S2D65euyBeeIMLgucO85l0ze6T3ZgXRx4HYP8rhx5LkMFGIUWj9l
3zZfez6Ghrq0rk5gD/PxXJLlM+jHKNnLSGz1E+KXpGzemASI6zfSNry8ZflJPg1fdczCwCeESuDF
Ap7WfiF8lXn9SokdVCn6OTXBoeUIDJj2lhSGfr5qaGCFflI61gg9pKv4A7aQBFJ5NdpPnyjTEOul
miJhgYoYrxGgtxXaxnFtxEtJfeiMAghBEYOX0rWQktEIWfgcgw15cm8NTSDKsy7kLuueegAR3jtG
+UqD4zo4WCCw7SnI3QAMMk/sEm4o+2jOIeXlTymOZzaHKINJAS4QkyTu8xQ7ZTgSY3/jKmWCs2rD
NbnBWnXG3jzQ0dvVFxw+oYS3r5OoVTrWpMZF6JgH51u02P2mhN9Rf+ptv8iwa37xlnjnrt116V7R
7sI2zMTWj3fmsFV18M9zclem5lcv31vzy0ftkCO2VWoIzIw+jHI56gvDfB9ZpoK+C9SVaNtC4yLc
S3pJrPq+cg6st1c1ymPWOmAKRJ2s2OdeeWd4b6EN8KHxsQTmCC0fubHss9+yv1MQJVcq3aiBeyp0
vWH41yiX0Hukv1N0/BJB9Ut0m9n0m3e0NULOuosIb8g2EZ+XTBwVYzet3RbprHZwgcksq7eAqSBC
MonI7dPEpc0akKjN7kF3zMzOTI+wRmIAmmh25OxIRsky4SEd6ovs7aH7CU0XjDXqaH5biHhlyQSW
LA4eNb4KUcppKq/YXtChGEMXmGUMFO2slJ+Z9NE4NxzMBoMH9ZoFHzXQVvOGzqAVN3CIsxx99Fa3
SXm4y/GmFaMBEzVtc07KbYZ0BmyxTlU9fuU1IlRnzn7J/+3JW7FAOaLnEdJwEHEUPRb/FTGjQ8SR
w44aihb7cXhafngQ9YYcf7Hwh/2BarXfMORfkPEwMtNq3VRblUyYVYrO7zrY6gVSWbRdyZrtj2Ps
gUu+NeVW+BXZXouJNi2+ea5AcCgR0GLtoVWbphXcZCLuu5QfiIyRv2puQ59VN4n/MgV+xN9TrPN/
ENuNlvzITQGYs2cre88UgdVkEWDdGhWo7s3yVXZoLOO4j32GyFGez1Q6chOGcO8IABcqrmW8oVXw
UC3S0IcnWTuoDa9bBuXTtYFAMLoIjL0wTMf1p3jM4wW/vewXND+wkdWcJQbIRebH1RGMuxhuauGF
gAK62EY7OUBwc6oADYEDJCuxWYi0X7W5pD2NDitsREvBZl64YXYwrCPGRaJi7z5bOeqZWVfSckl4
fi2aFejXVfiQtEPjoU3sWat/6skq81lOhRihCLwG0SDpSJGYyCnuaLJzYehVZj8dHCTVZSSnhffA
uOTx2lS3pXStc7QVWwOlC+RIe2unCH20BXNl3IqcGXW0K7rfkfo3jQ5JhxI8ox21XlXMIV1uBmKC
SCsTHZamvKo0AyPzkXD1WYRodSxMoW3p4Yi9xHtUZvlSFXadxGFv0IOxdulxRka7ygQpVVR8iPO8
92+VYR9qKfprq/KT5BLuKj/T54aknKZJuI6oFdNM/tN05xSk0yOVAVBVCpAG5vlqhH4skHYNF3FV
bIh7PijWetTzr3767EmTtPlytYFcLl86mLDkp9x81il4tKBb2cxzgtLf5TDuozTdV1SSodyyUlXu
6MVnLS5+MDH9xUZJCnYVaSH+tywmdwOTZQn9wpvcPlC5TLGBlPraYZnSdjxwVcyhOS5prZfo/2dq
qO33wdAeOrk9WI6y8gv70qupzMKl5fxdFGgDtUBCN4MhtIsvwTCtJEUHN+qs5JhyUxqOKrtIJBl2
7kAmspZdYy4H+izB2uw5ayq5+bH1iFWDdbYcsduhl0jIP0f45qAbG9N8Y4X4RYH8ITMPmDqZxaVU
IcWOsOjMAfjisIhyaDLWuMondC5kz3o20ivQkp5frYqJDTCrqEb94jCWun6tpGQOauO2l6V9EmRu
0YUEh03rBJlgi/BB8bk32SKMaU/2msNLhfRHTZdtoa1aes4SwGuo0xvn8WlK7XvnYPXoTONUTP0+
iIqV4QP2RY9sJcp8KEVsTkFDN6E1TBA+Snsz3OopTwQVVorvjRbMSd8T3CeDPxx8TEHQNl0DhoAc
l4vGgikK91GsMfJIOdcOGDYyyognXsa8RmFQuj2PBoUJAD2VTMtyFeUWxjOwRKDt4RYvOxuQFuuL
SSG5XoiAKrJoFG5KBc+33bmK/pLkrwmgSiHOnh/FAmBjEUFQw9OqWXoyMfWoKHQuwJhKiaUtSMcP
70eUJQmyFYO9/nCKAqblrJYi1IaBQZuEMjC2WZQbrP2gNrK30Jkb69HBSd4L+qrRoXMmaGM4SA36
B4IhJxM6DWitBqOzwUDVZE08TujEGpjPaTyPWjqcAbwra/Ui1Wcq2RQ2uLCRO1ul3HBeDtqlknQw
BSlhj0BB/Ht0OqzC+fAo9tuiXQSx8mZguOIE9mV6YzrNcFp6025MPsqpXvKDLojZXCQG8rqJQrf7
0RtmSoxJoqNtuV64y3B9MEylUp4jTdJqduucHxZ+hUF0o8EtMNaWQgYYm0ti66kIP7vpQtGdxo8C
j29LBlloIbJjNoEMLZT6uR+kq5p0B5tPJMHrkZAB8OYxKPNkO8JjZyFEGDc6ADc/XdRoO3UGIVIq
35kothyL4uOdBNeGKAQJBr6FutrS+djQzosfLqShTXLOB+3ZkWHUC/kl/8DCpFSJ6EOFpCUhbZDF
GIkmo4/kHbvHSE3VwtsbsV9zXXf53O+lhRqit/WGZYYEb8IrYGXrImD9WDNeo6lEmF0gUQhHqhLQ
QCp69kwBmIqJMgUC1YlKjUepQq6FXgCCAJqHjs9cz9YaUK/Ci129UhZpNdJt0MAxGFyU5rUq2IOF
vzngY5MZhsoTLuheRpPOJ9a5uYiAdOijaz5ADnfwhdV4CRs6YzoRxWLshsw0JznDQepQoF23oNhZ
EIwD6mX0V82fnr5srMSCTlGrzINZVoqKlf29kjyrDuSstoPhdYNcX9MJAwSiRMy+pZBJMSNypecS
Y6Jd1JSGFjqwYawXPri95tWkOwsA2sC8q2Y3J3Nr5/ysGiASTbbWfSe/2VGDsiKaYcbC1ZTzpjQV
KtrPTvkKfFiiKR/zubdJMaWVrBfqgC1kIhygV3dJ9d6YuMJYI/TNV+89u+HgBPfEORbaI1f3dfiu
lB9AK+zqLiV7Hn6N9lIZqFIMGhbG/EgTCpV6sAYzQP/R0BIM/H0+LNta58pAQjF4W6fzWE/96D0Y
4P63RbQmJqhiJiJHj4R7prB4gPBTnjO+lDQ+DSUbffWV2cweEuVeROBdYY5gtZhHkBS8DLNBTigB
so0civggfwuqBctMw9wrEKVGC9jxyC16zwpEfSHf3dfUnyzzM0UNnUzeQpg/HD1EV/JlQFT5C9Rb
2yqQLZi5BQxjISY1uBzD8BXWTO2JhCLaIPvrW8STJmoH5aPGaFAADlF+lfjPZipVfGbIQCOauZuc
fuFS4AogHfIsxUelgun1EaKqFiY89RJGYNcx7ylVPo9VwGzp22bCEVq+Ov1uDjc+iR4vCCtj0HKx
RCBXOMuM7SCf/eKWEqQL/CjaEQGrmOQI8Qay9SbxKN+MjIfkYJWymY1PSnzsIGq9teq7rND+S8uA
hWDCdwT8wqKP03ColfXKQM82arM09GY2m4CGKjQo4UfLhIhIBRwxDKQynwWOyoZtgWG/8x8h9MP6
ZL5STpkhp2qxVxoP/T8pdoLWD5O5xo3d2sFS881dRr9rWMU8YBTnQbKNk5q9EsTI4dPrBBoweWvY
A6sMFWgKEQwTishCm1/+SBKBl6+HvFzH1Vzkh9CIWGzckVUcGVVJMWEqB50YNtqMdE3eG9RoEMtv
Vkr/0O/JuRmRUPbLfIvPcUqXsJlFxa7e+Z1SvijHkxm5fniRwOuhaW93Mu5FXD16vskduH33pPqZ
wL1KYD9bxhSGchMPeVp8VthSfH7k3Bn4JZGsC0GEfTgRsiFTp4QuN0qndYQ6CF2FSveUyKD0QxTq
+l2LyrnWnXQvX2rKRdLvEumSmvqleDcz/VL8D1blk5n9O3rqACe4SdmOFKpA99QMr8L4yKpDa/nw
jwyCNmgPfzVOkPwcZkS9/anBQSeRVLyWWforW3fV+qqHneodC+Az1i5DCKNoTBd/k6pYjuojjl0p
2pR8vrW/0EJ7aWpoIpS/juG394R1BhS28nZ8lqHtMk1gbccyptnJjksUD7772t5V2C3Taymu2fCl
0/eN2k0pPtIUke0ff2ZndHP9yhsyTu8512w2fvcI+dLyE9BvEl9RGE5wMeWDbtcEdJOWrG6s4V5T
B6SkH9aavrdZpDDzbxROxA+Z6yfC2V45J7llRrX3yovZfmfluhxsDL70LSEmPkLjs4lrn81UWdzV
wOKNuWf5cxzBQfVXo7mICkGR0eIuc+ybyimL07kZuKpy6YxrwwwlgVt86UzSzbb2UvUPUXdRKd7H
XVTSyx1ISOf3lvamB20xnQLmI5561eyPqlBmBndqEh8xtLFPdGR2gceK06u6jsF3mr6UdM1Os9Uv
KfpumnVjOqrNBgeepu5k0kKUaOfJI6baVdk+Qxmxo5vEJzvfWt4lYPAG1a73dhWryu5QlEu9Br6w
bY2L1iKylO+TeevRLyjZAQp6RctoKwxv6mOOYYcP3lOeTbati32ifITTQR6uOgdBG955ZBSOAfzP
pfOrOoarTIjZuDHFH0ejF62zr461rhXfGJqAYQ/9P6l7MJZXxn0YsTh9K8AiUJL5mmuyrMO8yBLF
x3DI7LLPb4VyI14IAezRjLAg4TucThJYSLG0uJn2pmEYpLsJXt9oWTisKwyX3fbYvqds5HscP3S2
Qu9K3RivPOPIX1TxSXZuJqNY22BEmXGiI01ITkZ1t8xDUMEcOgflLg1Q8W+GCUnkGrieHZwC5ItE
RjjaMTLsuSdTha+45FiLW6h+B2j5fX82ky/ADgnfaN6iyyPLZSiotTg9uytB2EX2m8DXLH9irr90
H/jhokWxYAfWXPEenr7uKjQoyxLLkvOSqq/Rf03R07Txpkquk57oDuYrKpAAtnHFWZprPwV3jY0H
a0BNU+doefpoEbLdyv2XMZAPTalHGg7azjw5jAE59XSgMeuHQHnFwSPvnqZ5L0YWMIsqW2AG8sZd
07lq8qmznc+OfnAx+GeQss1AQW33eneTuVeibw7H2pirPp6EWchaCoxecyz0PQOWmkkxBkJkpggS
XikKStu7OCzQau8SKdRPcDfUq+r9yHwB+Z0nokwvessX+lcwK0PEyFevIdIFc9tudYTlPk/tyR52
vvfS622hMB/LP0f/u5FXRs/4u9j3wyEiLqbbRNERnjENvN2vyajDXM0BH/+Kt6k91e3eV121eqfH
liF6RtFTgr9JGaVr3137iORViWqStYazS3I2xJtQffCsJsV3XW2Q5Q02maPpW44EiWAJnCSkGjM8
eYSYbRSwdsq5xDmZchZ3sCHB2UJqn5lwnlPoYYxC55SFhe3PIttmVvUrXjAxPCgaZoX7yNhlyoqj
rdUfBRkA6BeN9K9ijR+SMUkHOEOJAlqHn6xQtoQh+9JGNpl2oUjlNLH7bd194INoJmZcW09xGR46
uKoj/11lxk0F/Fb3WIX5NQ36vI3SGR01maobuyVwVPvVRaACNU2Pti+GXyvbQmXPiWpZZzu7GAwW
im0Q3USbxg/bVV90qT48d5sxrCiMOhSjVkVehof6ys2SXw1HUsf4N8RYaIS3fnynvcspf6JTlJ4J
asu8ZVkK00Pqs9V27fiqJ7+twnpf/hj078L4LvO/EkF/NlN6UgW3Qf9jxsMMg6voD1vpR2QepvRh
XXXV1SdcsJoqRGKYH1wwrDJG/9RkhJt4ScmSSjaevU2bjVeDMlspBPpYwKtWw0Q2/KWJr7bNsPs9
cA7JoyJ3AaqiDOMOiR2VfPaXONcWpW/xzS3KH773LzkcHEA1gjELyfhUMBUJWSa6/LimuQRqQAil
yRtHYffGSxOUT96BRDtKGLPyx8hcL1mrxnrMCEe9hb5rwYSmRqm2FX9RkqW7uOtYY+s91zH1RwVu
HBEu2eiQyfh2ShwJbGjYR72xwYO+oZISFK74i8i6RQyIOCdGC+XKxiBfEnVaUwD7kDbaiIuCgzHx
C9YoNRcCr8yIFD603td6MS70MUIP4nx26fR0TPVRyBVDJpaV6vSyvU6wDs82l4CKwrlNs8PIr+TQ
PGKmbqGl7zsN22hvgw2KtrWm8crmiDm+vcqgghg3RgwjzhnSTWqXO3OgNihy10NFn9psiW1gehKi
b6QAA6jKPKlOpuWd3KJN3dawhBtrEciZgX7HPEWWjnKOfCt+KfR7EaSAJlTVdRKvtbTeDb3m9lKM
h+5tsr3lNBZLiSGlY0UgDFFRBhBCgvfBo0WxMAOiLcDRujKMZpV2hFBUBfHVhjIvugsEsvVkBQfF
88+13Z6bAQKHM9Jyu0169YFKd6/GmQ4dxVETABKI5UVLadoWw7YMP2UUA+lIXQvfqVVXWZjsUyLZ
ywxtioFwmFA3szt6nPUKzbrcXTEIFNZx9Id1ymivCYCIILUaWepoMICi5iXnZyHfDXHBxKTGZbH6
VrJElNRbXI1wwMZnHGU4dya3RcOhDJgmG9eZ7mHiz6eMaKScRB7yvGJ9nMlFgyp53NTxV4crjJFN
TKYEVr81X+UyTzCqeMIal3/7wJBpRwvsK/GfwTCETFCoViryOn8V8y9Kc0JqaXRHIOoYiee6irAL
cL3UjUuH/DKTyC+D1tCgGCsQOloqrmVkFTV5M10JlN9aZAlNOrVlxSxWpW70BtATXjmxwyWAqOm7
qyxh/2sTzp3a7C+Y3Lr0IlXTKg9JKmt9V1PGrV23V/yJUz64yDNdORl5oZRjljVnGuCVTkodzhpc
o5AiBnLq4Sfk0UUm26+0pWcy9lep+R3scN1bxh28rmGPF9VPdl3hr3VytBqMvU2iuaVe3aQy+pUS
4q5MIe+te9e5W0PxKnties3+K6qza6Hw7FCXYvPv7fbUS8OhV5RDZk6HIEZizCnZBMTssQlzTGET
1sbvGr5TS7KR0ODLC4QPGSlISZm86qrgEGFtMRDJQEFjXx3IYAMtOpK5zrko0MRKgyU5rGUrC9+b
ktXRHtDZiwnBQpHST5JeMffP+zC+jYH8l2ga4K+4O9TO36D0187Wz7luQKLt5qY+rXuSvzOjnzvy
cMRhhipChjam6QjxKC86fui0M9gpoILOkYAaYTz3eKZ7UwI/a32geMDJk740zwUuw3bLEBIYHTJm
7RDdpMArkZ5qWF4JtYEJrbmpX15bB/NZqqvv+Rh3O/UIdZ/btMzf/X6qsFF/D9L4M/QEoyBQ3JRg
51yuTIepvMP4MGnbt6oU5QYinSQnnK2M7dD1vOluhSnZDWN4JgARYZOkv+Wk+gYNjrieEzQrCdjV
2Lcq2HKIpFnBobnq1TqieplNBasa3ai2RfSuEVLlIKwHPEBeS7i21WCtT95Ws6tNNULuhbaC5LMp
op1KS9smqL7Qn6Q263Y73U6BQbpRD61PX5vQKRx535E25Wm472CQFKxHUFfxCa3sOtzkfTSfCpz2
TXWWR4zjUQD4xJ/hLNlYWu+aPqx8WZp7gfkRAuVKvHQW9rxnZN/Kfb2qzJbITBzCdUcXFrkhDdsY
5luwOheFAHce/sVkYUnWFWSot1Jv12OL9amVt0r0HDoebqVSLlM7fMhBTc4HrXYUHGVF+S4R6WY7
2/NQFgIRLodFmbQbIQVgLN/yoTF3JHsNgPwQv0yf5brOviOqTn5Rbbtw+p5ISOAdPzm6uRla7kqB
YDO5ofVinnUddiW88ahhlHTa1xLftzG5eiDvDF/dtRZ0jxC6PgWCxXZfjz57aFcJjKUUmUowUmOb
kH56ty2iQxmF2x7k5KAguQWNgHXQK8b9wLAxMJq1NrZLyYfWZOSrCEJA2jgHuhr8WRtfKg/ibztA
qV0RkSLcs+IID0brHRt28tUwLRJbYsg3bOqoRiPUbCdWgDZTzxIUPpHxS6BKRJEq5qwBtZ/4ykmt
AOscg3ybBEtPOxCfzP8P9A38h649qTltNHOW5kAWaAX2KAy/iwF9Hrjz0fmptWcl2sj0lUsry3sv
5LtlnPHWKMFtCBWGwAAtPLdi/l2VXyHjKD/uGLIz2DI/msqcJwwPxlPAORbAmiwVaWZB6nACBc4q
C0xIWdiAZQUHhXPCP9s6256D3Q8/W+0k4PWGxwxF3uq4vLrsISabvnNx6Bc00BpDfeoa8QPpTEZL
klfrCvyZ9fI5bBtm52zYabCDlpxDWCZaeG5wj1EVNSP69j3pWXjyqYPcgOAJH3C2XoIgjpe19Mm/
hOyF4GFnt4KLp8BvaxGz28wcLkm9dhCTu+l4tspFK68n2lkq34aEbb16xMqar6NOtpJ3VPxXpf+p
GvLym6W/Sv1qavSu0Hv/4+i8miNF0ij6i4jAJSSvKq8qea8XouUSSLxN+PVzmIfdjZ3pbqlLkPmZ
e8+1Ue56T276w/NeKIjXnwVYSxW+wXTDd7R0aMYu+3Qlyd1UQAmbJN2C6B8M0zJm88Ee2TgmGJsV
sda3BpWXSKCPMygoMTBYIWksQ03uHy94ZF0FA1xC/Cg9FI4+hLaONXsiVXfJ37OACdIffxFGQJHF
OPbafRlBR7pcY/LGyp8rZsdyxBCS4oubQDZ3qz/6vSNs1KVA4rJu1lkbU2GxfHmAMGsmakT2+MT4
WPIz1IjR2BcVColT3G6+ssRwLOttUgW7nCCelvVcYOVkVEe7+N54LOR0dEznATMemnA+XHSlJC7w
FrHPMX15EHG+z/rVOdvuA+bXcqRfmE9IP0hEY0FMNofGwevF76CWSX0ACVsCKVbXYJMNE/Y489Ai
9RsVEKCB7T16nORvUnAp2mzDIO/4jJKFMiydXvj4s32KuG0gPqs6OvmD5b7EWcGO4l+R/druuzPQ
UNzH5kS2brTPOCpkcJvJz1oAB1Lf/nwvizt8J6wQKeSXGipx+rWi3VwsbcONGe5LdjAz66v/+206
OVl8qPRqcl5LYH8L3dIIByFvXkuF6/udMqqQP8p+C1x4Ii+ao9p5Gka2MD2e/qCgRUJqPr0G4SXk
x5DE3TmwfvKeOOHXRD8stM0EZSzeC2+HlOfEekiXZwWbmgFK7v7TLB3U8q4q7K9wqtnqc9JsskBs
uFCZmbN5tt4Jg0KM/pQUuJssKCHvhqWsRNjH6xj9Gyp7v2gHD9dzi06mzX8N6Syjw6Gb/olCsPhj
9T1bGDk3lk9QFTPSOn9GB9+jeBHBZ5bzrS0KiCZ5Vgxlh18dQrhH2sE6E7sLYvpt2udbdnj7Koge
5z4/rI/SkDS7lUHWOztFrbGO3jpZH4VCw2ggfDkjebBAkzTqU4Sx7m5xkx1TJcwyCTYe7H9uuYtq
9xRZpA6i5zUBV6ozbGcRXydMm+LJPxtd7wL2qbUF0Iwc1CBiJOlP+4wreIKI62eGJBD+Wbfa8K+d
xr6Z1PRg2MblgpcF83NBgqdJ9ImemfQispxGycr6SWWcl4t/m/r10UG+YcWo5ikxQifZS7vY812T
OV7uq5ZaeWoOZRbsFpkjfHE+6hTWSWMIDod8Jw/zJG5Vi1erStiArAIIVjLqRUG1kBqhHmPfCfUH
5cG2Vtmub55EokllJNUuQXOT7pOFLR925VigsEPgm9NA27YFbVDvXf4KmeEN9+JzU96lsrxggQY5
0lj7YIle+a0TdE9CRfGcBpvFRhXgwgVxIWI1GvY1MVeQQoQPFQ4QQgGQaXHRAxsOYOSROQujamLV
hgWnzndwizYdXDCxjp77ZltR4lCbJf3FkACTldNtny67ApVHmUG+U2z/R2c79fNumuJriwkQ2lwH
uFTL1zNTeExBeIp8OMg5BOrJit2z7wZmaUtc7KJNS36JH/s7S867OSJfnS47AFJJg7MT9XScJ2wv
KDL6KN2PoCNtpK5p6CJeWnDh3AQBynV23xWoN9XLQ8MkiJHFLF8yJ7suGnmkLxnsahsORL9Z4XvX
RVubwSR1Ov8hqILHJDuapbtOJPmfm8W6BDR0AWWVZvk4MwOJAP/Y1JKK4PTfiUmQj+JkWi3Kf5Z+
s2umTtpsJ3yxOmQ/hFExSrHDjV8NTJr6DjKtZAfnBZtqXVHrAWEx+10i2hL9HjYEFH+mLPdnnKLh
cOcPbwFboio+dcGjFt++9TnS82ubasZ5aPVThncXc/5ZOHrvPSTqRlWaLeEy8j11t7WwntOsPTGf
qXaaJOqyS2/W1rCul22EX8cQklI9egBlxn2e3Y0gFfL0wzXPrfMV5jfe+CvKo0nfbGufec+SBM/y
oO37tv0u5Gkdu8/VdLLp5Dzrkk1bEOax8xpDDG4exKB3BckqTvOt2ZmlPYI7+W9wLqvpSIFLRwFq
y69yQhH+GLHREKgMY3+VnKhNP1S7KCR0/SPxxGZilKfZzU3i2169mRiY9n4xXKcWvrmUgvI1sl86
y9nwPwDvYUWIgx+hWcKWIB6aEg9icQ4cshdQx9EGBtAnKUkCB4eg3RFeRFJ4S4QxW7D1yxQF5olw
Zj0Z0WCsE+9jmqI/90Zy1p+86H7OYOxTXPbAvnEgsoFAimUHxc/AbtzxulPPEWppwWo+3edsI0e8
RtZt56Dxm/pr1ZLCksE2UIoBLtx9WJEVZIzW7bct/j3fsA4LXkruwy4a2L93B6dcDibydpOx0aaa
fV13T5b3GXNMhwxewZSn0bTxogz1V3eIGm8/BvHWi9O90/vbUcv9WDdosj+9mbYELk4U3XbpS+wm
V0t0n1chUv0QyqfZt3gPbBlzqHr4HvLvfsDwpvn2WeWZjjoQtLo/EeZDLHV+V2n/ntGwPed84Gup
gd2DjL0pIjgFFXGDjJRNLrhJWPVkk9BYl+hcimQ+FDFDe/VRInfKkFUo/81FK4zKqiH9bGmq49xH
4FHEzmj4TKgt0oV8x9kQ2I74HrNr3ZBtRqIGOb2Fi2irxLDO5qpiDR9xPI42k+keFcqfoQKdSD1a
z5MMbrVh94v/bV2zt+PMLfzasyEqJWsWsey6Od6YuiP2DyMl31yP2WIgYzJn65yiaHHPbs6rTHlt
bRKXf8BVRyt60OlrnaF+w8hBeddb53EEJ/RTsyGrXIw3xZ/bU3o7H8swEJ6ktijN1oFqvR/b8Mqn
A18M0XVWeqzDZcedRS7QpYfbHZA0Wqvh0k7yLDssFu5wSAnOmAvQoX7tsNxgD5NfRp2QBDWMXALL
Hci5D6QgBVNnMbvXlVPeuGF3l/KN0xG3Gb1eKLr73Pf/zUVzUwMFW5w734ENE/JqXLkNvoj1ohe5
tV8GrpmOUUlrbvNpONQDuUq5c6ui5KkZndfVeeSliBzdLD3LnJfCrrGFEFHv3q5vgJO5x3G2f8jv
vokrBc5MHlt75kXrYXwFYNbS28CBelc119MS3C/+TRwlX4uunmIGU4XVvTGvY/JcQeLvQUrEww/I
xqTvnvLKR0EBcI6vajnz9zoYHPrhVkfwlbKVF9DeKuKr85doALIVoVvOX4oo24XYonRmXoeqA3NC
tTK950BbOss/5TM7chRRyKowF+p5X6nuzk1qROp5d+YFuoxOgM7E50xDkiycDwchxmozsNoPO2R3
JSZIt8vZqfWJQSoKLETrUXufBvSaghtsbtublkY0zciyC/L30W8RZyjvp5PNXij15ivxGjvTY8wu
LrKfCQB4zPmQZgvUVsQ87So9uAHniqR5JOD1e0LT0PtMyfLgLGZ8YJk+2C3fddXeCmd9Dig7S+e5
ihDDOPNLZBHnYlzapjrN38IlO0ifyjjw/yZVney82TtTum+n+NFU4Stf9kn76tZDEaUaxIIT2k0r
h1VXUOwHwXQXRdj0Bkp5Nl4Pbdpx6qD6VRgO2xryIlLuxPtOOpLDWnKDQutS53Iv6wcY/ltJHoTm
ZcvYc3ZNdwmhYtGpr1uz+lGhHp/ZonlDg5f40VvM/ZJhFcPOZ7WoyFe8aUKYPAIihvFZDuyEFeXI
Dee46U01Lu9I4ajP5xuefLSJ7zZ255zxJmvL3UyK/CBo5pbwSSOgsN0MnKu+wUe9lwAVg/KpUMUB
Z7ml5vcekUKW+Hs0rix6yZWP2+eFMf6giL503cusoxvRM4kbmBJX53ghMHyCYQpdMQArGhiEPx7H
YuN9LTRzDuaseLL/WjvfOZM4ZqN3nrX3kit7LwZxqmu2nmS0AvpHebAvUvXs9P0tOog/VflbL+lP
Pdz4cNqPPG4jEeow2vM+OTUoRRK0WRnpYtrN94vov5Je7qfwEYnfdmzy25baJq0uc1SyIGLhwVQW
ZvkpxMo1C8U4tLivRrIJmvhlNqW1pSC5m4KLEzlExqeAfxyaNqZXdjBQMpMljS7aM8WtzLoHUx2J
kYUjaWLrtiiBhHoIUr6kNEeP93cpcBoC30jZGkuicTWXfbkgcVmcSzNhixtshLzijA/7TQzhn/kL
CTZ1JfMo/4bNqAP9ggnfxpd37RQ8zqt9sxe/63TN1fHZZb/QJM19s4QXO7ZvK3vGijkfegOIKyAZ
uxrvV/FAQ1c1WQtM6PJeltD1SpBUvrT2XtAdnbq7VxNQBszZTpT3e5qRqw5ggKNiIIUhVEZv34Mm
cObxDE54CJft6Mu3qsUKGrO/qXS3YSaB8m3ZyduyRHYtqVcV5gR8K9pHF9XXTxFKtbRAbYC20HsX
Y7s3ZB5wW7Huy4KNlsP1yA4ahr0za7A1EaHnuDh0xEZ8iB+Hhi4iG6ZtU8wXw0qIxPd/TU9OXHeW
ZXEUUXfxzHjKPejMzCxHkV3aBGnmQJi7vGkMHr2Lk6BPKtlfTYKAnPrUW1B9uXSsFNVPwBy/dzfk
qRf4+iouQTIPatYF/dDfxq85gsVs/h7qYl/P0QaUnGf6Y7FUe412ak59oq4kbAEPzIS7Gdtgb9vj
vga/Xgl+8AW7rrg72D7il8psCwj8hTnQTJ46Und7ZvwBMd8dHTk+zEtDMJVNV9ZgWKj0Rwg6scMA
BMZUfjYSivu7lVV0UmgjHBTJKtnyI96necD0r9jGq3ESxV/T9eAWPgzZDPGW6PkIv14PpXYGM75W
3TWDTZKjJhpRwVRBrMQFXHUpcxJvlawhwm7+9S2qLORbKU2tRzprmeLYqGE7LozB2MynGGwdmqOC
/OolwUE9Zvu30IOrY3Nh9xHMmwbrIPJVRJLUDESmfI/tpWTRLZPPOfvqlvdxHREVYAwDjD7w/Phr
/iutYVtR5HJ14dKr2DdWe+lh6wzONmuotJXMZxi42wJ19rObJkfLeXADkvratIemTYGYeA4pO4NL
7nOxhg0S0VANCz6EiA7M8WF91VY9nsoOR1+UIgMSAxDrANa+qd7DViZb36NeT96KJfjysv4jBwmz
dex0Gy4Yfnu34etn6tNzM0qv0rlLWzJ+QqlRlEr4J5PFdwv4yNWIOTrffQgaIGeFZFhTAZpr+CtU
WlAGhgiyS1tDoinqW6fp7ztIkKpJEe0OZbjv+4sVc4W5vpGbsEDlaRGoOi7rViXnIUt8eClLKut9
SfyIlzvuMQV3EjU1p5qD6FtqdJiZX2bsiyk7jXCSY8DlQxoqxSSE31hp4haRVplgChlt620Xxt2l
wlzohj7JnViZrdD/aqYQVKshyDHOn52QzApLD99A+7ZjHuy14+6ki1mZAdNG0iCUKbKB4CcYVzhI
ml54k1YKcgDQto6PbgKPi/oXazOZ9DJCDJt+9mF5p2vrWfsC0I6i568uydRfMtEc86mmig4QEnTL
fJH4t5J8PPHBOvusoObxzb3sw6esjCF0uPEIii57ipLkIXSKnS7w6i+BR6ve26xLEAfg+Qc0iRBw
spAzOJKwOLOiRwkeSAP4ISoNTwpPs+vg2Gh6eVNocFg9KHubwI3JZWztigRV4PpfZZmxMg0BFCjD
HWIj6hWZvG4H1qpJ/eQa8ecFDyRyAGe0BNE/6n6x4Y5nwdtIjK0bQPfnO8+eereAx2T+mYLIBDbJ
1aH0IaN5CQ+Jap69rMaGIszBz3m5vG46W+HoHaLynPZZcS6G+CBDxshFSI+lcns6mkJdmhr0SprG
yMa3kntzYxScz8wGil/mBIIteb535gTQR+oBfo/HXd/iU5RMqjfe7A+HlreoWROPRPulhlDvVLKs
GvTiqMVKr4H+aNxl2c4LHs1gVTmRy+UM6bTvS8vsZG1+pqb47l0iOQKno0Vniu8yprezl5bU71O+
SAK5cu83BkvZBCyrh5idrdcV13aDSCxkftjI5sbRDUv1ARpuqgF06bCHFoaTQrIQ2HivlNA/qq9w
sOgFeYPzr5yQaE/1NiuZvbVKfHd1Pe1akJC24GMa4GtNkEqchczFgniKrshduDca7WjE/j3IPnAn
Py/h4GJUL+ifCEKzF9bcsxN/CIQA1aK+2wJFq/ZIqssQb0dF8V6PWXD00vhSVizSAuBZzQx4sQ2D
Y8yKZTuWNHSe7z/ZEObY9R0cskXrELA+Y7TlWPf2L8qNJX9uFoRDswK/aNLFox5ebuXETKcbJ9y1
DrUQkUJF+k/kMFqn+Hl0YeYmrDedCpHl6KidSQj1sHjv/T74ytzxnLUkEZSLIEoR44Tb/E1x/Dc7
zAMMdUFaI55rNG0pyoFSpbCSw9uOVmsb2sjxI/szZtpjDJKezHW3/ryqqV2My6kXXTceuHPHCj8i
uHkjRJrOf9KSZsIT8S9nTcGFxaCiexR4TZxx/nG8xgJtQrwg1Cw3BBXBBZbH9sJGJKcmiV6mjjej
NJ9ZgM04W8iFdfzwpqqfNeOpIBsdJN/8OPyQ8Z91qKiKr2QYbLxKAeK3iRa2WkLWHKuMLwqbmgdR
Tq4stqUqWPnk0/sYNTsBzCouLBo2tNODcqlsqh7v7VijqegaqoXHSFfn0Ad03RHDnekUlM2Iejau
QrRI096UPgvNOQM8sXgXI6FbuHVyJ/yP1AMHEMcgR+NV1y2JjYCQkIGidnw+jQYCRhiax96rL57v
2ttmIcyU7VYXQrFxWQFLmv48b95Y094VsgIKHFsnF6R2NPjnik+ck5OZU5fHTyMPD8xPqKyWh4ND
dM12CbcmpoIPLPZnZXrjWv5CpMpD8/8n0fjZzm29az0wN+pawtKGHpGHsO4bZHU5ZRfzUzwLQ4G9
y9DbhFIM6EEfG2YMOeIZLGwDQS8C7+HU4H1fKyHdi9eoQ9wZjSdH1fhOkb+3iqmX0/aPuYPZp3Mp
Vop2gckErgfRleNXH36i2KIZhalOp7RRLdQvQofmpT95aedtS4uTvcFVJ+aYRGxGL1aJ9GaSn1mH
SNHYJat64TdoQG7GhUAQV0aM5S2Ic0iQ1YgL0YbWvX6OhNBvA1RgXdA+duh94CyxWfKj6r2MW7Zg
HgO65L4N7V+WA0+ybQlYjPZE+yLej6YCPSguuiDgdA8dlINxqI4pm5yqI4dMF0Q7pO1wzXuJWTHB
kNatRB3jQsGACzhnJermMZJbFAAvud1fnF6ALSIShLP62kf8S7P2XvKash3TmyQl66Pu7HZn28QM
9+mPGEktmN2Gng8cL9u3ZtMyL24sceSNY1NmeNRjA4Z8ZO+fZ4q1A4Ymt7J2lQ75976Dhg/dWzMT
ZxS138hqmax2cBw1pNyk0q+jy5TWCvAYCvqnUMVIepkNjbw+zGge/bzMtyPmVwrwajNNGIuibFBs
I5wnMKJVmNob0UY5AcXMFUuyaVEsoqTOGNQ3bk28pRMBkFjGHR7DOS7sbT/8iDKmCPTHd8Ep1XRw
bAb2PKL1n0pE/qNXAiqfx2A39xUsBPmgTLgGjC/QBka21TmSjaSz3zOPysh3Jo0QGmXegKKWunvZ
uWX/jnFO+xnUh0A9eHXnc5AhX9JJeA4Gtr8xq7Fh0e2GhxRT9nib2Yy0XSHwbbsCzFZ+TQwDZkMW
WqPV3RhX/MQL+4dR/FpzZ7NvNUz/c8ZkfiCOdX4qJgjyffddWwhUlmhl7NOpDPY74teFPaCI8oMV
yDcKBqhxKU+iXxCWa6Uvjp4jhnvImeY6uk3bh9xu1gwQwFDJgG9oGs1zDXvA12y6cZETO+Rmy+Zx
6XWO5zPGRugjoxVp8iKkp46Bx8wyHaPgkHU5S60RD0TU+KeYK/ViQY3Li+zDK8X93NrEXTc/SceV
aWmXP6P/Sqta8KQtUEfSl7p05ktb3qsq5qdhM6cZDGy1UEKUomUdVYW5ylVEZGKTsFMWIkuZMg8E
hWkqRawvXAFnbjgOiM2UCwM23Z0n13/p4gIQj4+3Ny3tcq0VeW7YwGdDV+NfNHjS5+ozzNYQxoI9
g4uHAuIu43RbPXpu/cbeZQ4o56wMDs/YCgaK8UMuvRjXgPPsxsw7G21uk1ESKxN7/m6c9I1ue8ZW
Mr1ztcGLRd2lUvYOedsBzxgGgmCYT9f2J1kU6aYK3Jr30uCqmtofzIuoYxesRnbs7XSY9NdxHjzU
ff+vGjWTNtR7hw5ZwzgEdGUmuA9DJMRTVWGLog2Jcukc4oEKzmbaVnOo+xUZvn2m1tmGRfhqL9dr
FPCdidJXMSQ/odfPe7u9LBqL0EChfBWwYKbDATTVC95IhgHFQDPZ9jfWUt8ZK8Td6mm5dTMC2WLo
Ih0dYhYXzIgmTE1ex4RBR2hw5+vA60nscSLmLdK+0zYFvKfgrZY00G2OOhJzYJyWrPbUcCQNZ6s9
C5KLQ987uMQqT9mmRqa9cYz3ZbyBNSlGg2ihzbQyb1d34zW49n9uEmG0bllB6RLOms2FgnXI92g/
+1UK15I94KvaBh4YPMc++u40kVeyk1gC66XYutauDOf3MfmymuKjtJqPPmNYEEc4Waq0e5eJwtzW
8+NXnf/iiOeshO4N7ZW4wJDzaOp3jnb/FkpXXmNuhMxqNwlpp72BYah7L0JKUxzytDoWXQfpEJcB
1s/KwgNnR85+Jksay+NVl0DfiG/qqYXbCptz/fdTRZmIzJDQjsu0BuP1PpNyjTBvC1o6jqD5drV1
ylalRbJqk5MYt45Y6+uFqXK9GtyHrvskcv07RMNkL/LsjPl2GkSLXo1ihPHKdhiJsJQVFfI8OU9G
sSAnxZ3ZwbcvpANci++uiL6CwhBLOBNKmaRIgBhIwsUg2jZdS17miCyZyB0InbtOep8oKb/qpXkK
7GGfMV/a5NOD5Y2rOrIDDVi9lQaEQcJeq1MLsoF87QMNBmnPIa+7h5mS9ocBcAPqkm4CN1lkOEmC
aR8pWB5zahEbPrCADUEtDe6FJLcJRGWT0folIy20m7Au7rIe2pqD1MQ/uVkd4kQpi11p8fGGGb5m
Lf2jY3GLTJNrSJ9VRzlIBNe2h09Kyv1S44xD9PVuivIrqZg3LS1LEiSTb7LqsJz5B8tkhH3KiJUH
M8e0jI///7o+VTtinh+rwn72lPvMBuMbg/p5EFTWrkdbWJT/d0nHJCn5mNlFjmu+uwuj0s7+1BDc
dc1TxqAAQA0P2byM7421/JYeqhgbi2KsX8xE7+O3/Uvl4eguKcu6hV2QfnAbn3TA/LMi2VE21TZa
YAKUTAiGQqApicShhyhb8KdfBetX9izoUDa3ycw2hHCMhWHRSlrRels7Fv2tOx2kRcyA52HByyI0
B7bNacXvYl711SX+d4GaNU2T96SIINc+iQkfpx/kwTYSyO6qFPdkjcyQi4vlL8tOjoJ2kGrbJN1n
gL2sTPAPNx6yzCQYv6faeumiLDlUb0OcGbLXLngB/gXJQovZAWlpWBskFSMolUwwFSP9S4qHu6pm
3JTehxn6Kz3rUSOAROKkfcq/zTBg7QSgcfbHUe0AvIIFCn0C4u2K5N4LdsLfsU8eUt++7vWAuZsC
phLQCtyh83EiIxrSJlK7IuBqSXZ9QOpliBmhjqNjE9G41JMsdkJwcYfrI9WLZ3y7d248ddti5GcW
yf7FGxGQLeG3bQmX7RbEcc4qMX/2Ci+pwK63UT1fktsnBwVV3Hqa5nIenOLcTP17Eb0Uyr/WZbnJ
0anNQcZtZ3LGgJjCK3ageVnNu6WhE89N/Te04bujjm3s3fMdnbXCoGgChG0Qiplfp/tqNpQeAyOa
STu/Hmmkcc9+b4mq6zSa1ykkODRrDI9eiDhKT1DTF4rBwVNmG8YUyd5IsZ2omH2U2TZwTf0weG8n
H5qq51dbbiTDet9lj8nVxV6PM7cb543Ht8R8WKkdUfTPwmaIya7zRUHzIQplZs+xKvlE/t5LhiOt
qSb20220KcaUJ76frW1Dz77UTox8YfpxLc66VtEMmWU+BjXIxzbkaRtqOn8/YMU5JGeRU3uYVDZX
ys5r/vZrBebs68R6tSPqwDKpaWUc79iLaaV0oOqIiadhNZNtmCzjXHaqv6VFzFEUDs286J4DjZwI
wcCxMt5NxKGOY5JPpon55AIvx+pX7BbiW0CIThA6a8ngPAfjUzARbZpUHmoYmKbGOZWLvYHm4CX2
fekjFK9jC16SIaxy6OGk1LBka5vdSy/mnWlJi6UWdNJyFyZ1jLDwM+9eFkHZr7WHY84FeuBhWcUN
yrsm2KGWBVD9DopG2VYIFnina7+6dgwhz71Ce2R14YnWeqsKHsfcZxYyZfCKEsXEaOrZFjGKwxOx
It+URMBYztOrdMPwuqbZDzPm04zIswWla4CVvhvK7KYbrceec+ygTfPPa1i3OSF/rgiG6mxY53eZ
x8/LrqhYnflJhVV1ikx4boZqFVjflZUdXqcsMDeics5zwllVJ6o9Uh8erZZMaFUy5LVji1aBFKhc
QacVsx/ul47jy8vNR2SjbQ3CJrmKKikZ4GNDQ/i7ExmvR+pCO64G2B0TTyYrL/sO3kG2NSWGszYi
wqKafpaaUq+Pm/vBwtSkWWtWkqzHiriZUqPHS4e+u/YH8SDnsXoqEaOxxB9YYd3S60DWt8Ehxwku
j/7AiT/v7JJQsaX+YLZFmeVJZjaU6POCzdPO8TNy4RNd2F6huOEnWj8xhpL0s/JDxM6tmPldiXBo
lNtwUyFS2GCfOTKSxNG6HxNCM4zdDMhKGBYttUHHJUi11DToJkmOrggA9Dn2R5d4FsqC4XqJ299y
1S5kpzCj0yxzUL9huoI6J6ok7yquXKqZOYZKUI+7mLfS0ycd8P+lC0scJke7Q8/P+UWWaKP9Nwel
5mDxmtmpmNnXDn/McxY0XGAfOWpLRNFRcenJ1pWTsy/q6tgX3s9SLcQCFpzwkbVTOny0C1JcfLOi
GhP7e+oBJVWTdzM5yH2d8jdW9bQxBj6yh+nQBfQonJTFz4wYNqEjbpwqJ+u2PtRCIo3VHUvPMj3n
YEDAKOOoqcPwWYiqOWjfbOGUqGNHhYxgJPrTvGm7RX14WVse1ajXb5k2mVbroVYeq9HJzw5V75EP
TsAD0i7L3XZJQU6tZxVHL0Ds1vQm39QA2CRjY5J9KZVn+Y2xqhwdqDky/+apAhG2jJz95bKZlQ98
XmCCU3R7zjShuO8KXvqOw6XtUPDzZhMFNOL3MDTMljAobWlWYFijcYsL0B2aacqVbKlhvHImECDR
Hbbveh/r/tMe6I3SMXldkrE9psRyCWYnXciQNo3rmwIfXdIgk1ULsoJ5nqfN1JCYo63n3DC9kV3j
Hbl72Ac65U4RHd4W2XKT+g6uebVcw3vZ4aYgF7WMvjP5ahoI1IGNdqNW+l6l43MxSyhWlcv6BTVv
GXIuLeUqz8yLf7XT3owpGxmn4LFp3AwcSvmQ5Gja3Wi10ifeSx9kB+PNr0MZfBcO/VKsUWT6hp09
LKaBsJop48FkB1IsYOsEy9wEyQDqpz87hpReeCSwhEg6osisVrsh3WYs6g4q+uDI7DcOrRdWGoZT
Q6k3kWw/hOH+9gRHfecE70lvO+cmRI/ndijmU/cfd9Xe+AA8hQ9DQCc1Wiokc7mVfDSKykuPe092
1baKtpNAPhnQxlYthTbhuJKbLJqIv0mgbyngilbLviCRwNvXuwVHzN5njU8S6jnNh/m40IVt+NUn
USLCLDhPYHuIP2SI+QiIZSpRgpse/fL80gTxcMh4V6/k0Jy0iJkFRnS/uCXvyzB4cfKg34lFs3NM
/F2i4MYMFuGrIcL1Xi3ZLoLPYZIY/GPgs91Tw6POUaFiwTDVDBUz/DEeI9guqvatwLQxq/jZJIKk
pZyLxh+S39rtBPNK63pSMTH0GQYZYg2TNua2nhl+aEP0pktlDa2eVq4dGDtGj25BWxr3OZ9+gtJn
DObm0JhLHIUTN7oNAt+XBLEVcjc06xavzePDvDA4m0s8FVIXzTG2d2M138wRnr6q9E+BO0wnQCd3
o/3aLyUp6GOJEL/iAsGMxQggrPaggkTNG9US1NkRTgXy4NsAsG3y5o8FY7bzlHUUkwsDOGK2Sj/k
H+kdcGYzLE5T8RB2kBdqTAD469FTzneJ3wTXqCjH0zK3vxmqD1imubWdJ3q7xHlhAtuisOw5EaiF
x16QZWhv4zkl8SJIdvXUo18nh9izwphfk98vVT/uU5TdIeCmPuLzRDxGpMVU7rzEeSuSutyxdbTC
ICLIr3s0RKx1EGZIxSAZO0SFuuT9b0rVc+2E44NFSse2zaN3Hcdfqmuzi9eTFaHCJD6lVg0BBaFc
7hOIhp8OFV/FCZ+4zD4DR+2XvGI0NNKgd/k32gXwpK4LvsE3zTGQ0Y+eglPG68i51N1NZNUMdg7O
00JHz4oj3A7RufD5Gq4U50RCNRFz6rFhDIEeWTb4t6W1dkmhn+XsAqufQVJXyXc7Iusr9Qh2jLc9
t0UERNycgvac+JO6Nwvu7IVqFiFezj1FTpDS7JsVTpiiKu/8yS62JmFwGeMHuG5Nj3+QG8xlkoWV
bwaagHptgpFwCEeg3v8xdma9jSNrtv0rhXq+PM3gzEaffkhrlmxLHtP5QnhKzsHgPPz6u0hX19RA
3QskBFKSnZZIBiO+b++1G2XtXK/LVzYKrsyC/2AYAdAhSZGa2oTjQml1VIWplIYojqj0xRFMIqzW
6FeOWw8bMy++V+/x5G9DEw9LjUu369Q6H+8mP47XHsLylcG36aUwFcKYvLhQxqtJIV/ihvzKdf9K
cFjKrHr4HC2L/CYNf9BEf9kXmjpFGpNUDSJESgMoNaYbWbmr5r3KbHNjO/WDlcjThL9zammtY2ei
P0iymPUmsImuvTqFyq0Nd+N07dWsF4tyAn6XIWYa0FsLAIxFKMx7n1W9FRHqYCf2KW1ZYMZWf91o
EHHNWZI92sioWVY2ZDwzV2yRtFHCdI2rmRuiGR/5XNnGqAdmJ3tLcIMjdgBHx41/Vh6jFI3QZvoN
VRiZIL+qHdPZsdKIfNxdfl1OB0b5XeLSUqU+SkXMlpfaMK/LyWT62aPEmNcwGQpMLHIs5YvSmFYR
LFVLDGe8Vy+W7RaMgRHecltBvqvQDPaw3X2+mKLu9nkgRq7pc9YieZ80DDRNYMFNDZCpN8BMZ5mY
nlQBsMBhU6ZOg4A0OqBxBeccFBTUhYdroK/AvaPg9kPCeiwk723A95aLVOKUr2CGJgL0IiTB1GZ4
QDFHGE1c1JukYvjop5rKhJczXAT0P/HZbcwK/VRZUvFsIiaisGkRfrKMVkNPfiAqMVdU4XZUzWNa
QmjC7tmt8oqtvjYeK/omUV3LdefKGw1g3KpK1iUStRWy6hixBbej2M/rkx5tyB8OTx10aUauCkVj
CyWtorSjxVsVMvr4Tt7vkqi5tTqXYUo6KCcd7yEIc0TsDaWRtgTbMlbDKTXcaefoNHdxImvffv3l
P/77v/7jffjP8LM4FxmNRln/93+x/46ZsIpDZId/3f3vhyLn3/Izv7/nb2+5jt+roi5+Nv/4ru1n
cfOaf9Z/f9P81/z+m/nff/vrVq/N61921txJmvHSfoKv+qzbrFn+Cj7H/M7/3xd/+Vx+y8OoPv/9
6/u8uph/WxgX8tffXtp//PtXtAHLF/X1Pc2//7cX5w/w719vPvtffny+Zq/y43/91Odr3fz7V024
zr9020YJ7wnH0h3D/vWX/nN+CcHJv6hb+q5O5c73LNP79Rduek3ET5nWv0wPpZOP1VW3HM/lp+qi
XV6z9X/hL9QN33FM3bN9fu5/voC/HMg/DuwvskXqFsum5n81nV9/UV8HfP6EtucI4fq2CbPctQVF
zvn199e7WIbz2/9POxq60QMdfPOLihC2ttZuysYhP6Ou6bFq4VETZn9b9BBpvSKnQpn07racd12W
g3tKA5ymFAkeTM+L7xwam8uLy0NuNx8U63VEcfP7U5Rk4Nz89bKLRjs7OQml2j9+oPFfQVIYd8sz
aM+Rp4RafJAOYipAVdqVlan6NpI2GG2n+5CBT553Q3x6R3tSZQ0UxoDZRVtIY2dkZXtx05a1dz7U
HwACOy1wPiqJPU5vo9/eOiWdsdP1vW/nRALFlvsQSVA4YSv19dduGzZ7t3Rxj8yvDj4U3dCwPgoj
9R7o8pCDHDJ+N1OZHyd30MAczJvLfjtGf3nShvNXy8DeLy9oZT93Me1cvzVKrMnId8ZTCR4JG9y8
uTwIX0cTwyiy9wtn+/e3YITLWBigaJCtt62NfBsnuXgOuAtsA1Mjadh0iyfHCE9elUVvQ0mdThMV
yRJJ6ZInS4dgecGKkl3SDtUzsvwB0mWlbSkDMNGnfbC8IZv8km6h9pQpK7tNPGBudGL5cFiY7vOu
JB/No+/oGy0pcX+8jHIKiuEk2ktRXVtJ3X5yT4Fw5vT1A5Gq3cY3Q9iicWtcC99i9tql2jP1/Uvo
ER/yp2vzt1P/z6e65f7lTPd8UzgOF5ttWjpnuzD+dqb3aWVWLj7/105RtM8jLVwheYne8pG1q5pb
dwF5Z0Wam7sw1k+TlrT3LFuzpMu+x3piHdtwuISpThosBarZyDWeR9iCXw9Vd5USu3ceqLAD2Yk5
FH72Uuh9+AxyE4MOk61ri6N5cGy0BWqc7soqKfYZ6dqD6oobTyvBV4ySgLncfRMlU5B5Y/qfjSIJ
qCqb3ok/wb4nWLgkfjAuUfZqwz3dhDxa/fMXJizjL9+YLwTjC+AMz7JNj8vXnl//09iQxcnY2r0u
X1MKPohtqwGWnoqODdEsg6yiQ+4ZT30/0aup20OUcnnNz8RD76+HXCA5a8jeDZvBPDqhP12bhQMS
3MCHmSVx2O7rln5FmadgVQaFYKvxb7UudlEYBQfDy+v7vowkuEFkNrrC2cYw/j5m8BErU//tgXnh
CJ0hkVvfnwiTRYUbiKlBJzDNHGge0lkMaLT+uyMKZqy9SRZyfhNPToJt01BPeU7yJRLsN89scVwH
oXUDVfVRKyhNDq5pnpeHaJ5uFiFQDrwa1tdzojfCrTfQ9VYZQH/aHNreCXwiKyIfxWQlzcexk2RU
dFY+p9m7xgabMHb7OpwLYEOHCYhc6GEKiFdMNObJVu78jPtWnjXdph5muuabRaHP1u0ciM4YH9rE
/NbEJWItAAJXVZEFt16UfR8Lv9HuC0/IkyutfNt5YK2hggzfK3DdWcd/ryX99KIV7V4apfs5b8QN
TF9i5PcacouPRNTrJKuQk7aFS5yA1wF8m7p7v0dH09kY8kKQNteT7fTXWUWAqeaS8VVCWthXIjRX
KjLH724d3alZqFFXGFRleB0kdQQjO0dP7WaAbPkzwSdTl7eYf3bj45Tl8tIOGWEc1cgSu3qqeoV+
PLAII5yFYKXuGY/xEP9MMujJw+S1txPgVCPSjUeVjt1tVdl3VV10u38++S1uv3+6L3o+S19kF6Zw
bdue75B/Gy2mvENNVJrdD5bya84+aPNtqO/p1Vu7ZPSaK7eJomsZ9BjDknrrcTlcD7GBmxUJDXzr
Wp5BGEoKlswwTfeWqqi5AuhaIy4u8bfTqkZu1KvnGEIlS2TzYsHfeZjoUictYQhGhToOXVmIwyRr
5FXvkw3bFyRtVElWXwRlNwA4qbzupQUqJevpL3pe2a6zES9TBxM/G5UHw7Lp01uTuXugMATUYfnD
tFuwG9PY3Kg0hqScpft//u5M6+/fnc8oq5s2ii3PRWz4t3GDpUxoYY8a6CdJAthq/b6aD2NnCbKd
Qw8LUsFawbLG76beIQnToRTnCtle1mT2fRzZ7Qkz4XsvBvveRicGp6nGy+2NaO2V1VxM2uM7hW/s
enmIMs84dbj5ye8Rd7BrucTiGRtrplipbWYU2yGmitYJ41lQBkRjS/hfKCRFqH/+5Ezi/tddBlCI
x6yO+R4GCteZv5s/jZk4YihCua1Ji8yhfFvbD31Ba7kTXbGW8248JHjTkVZnZUQUW5SJDCUv7SZX
F8lOR0F1KZLnUWBDyKCvtJReTrxSX35/qhE0OtBB9d+igcx1qtBwVAtH6Bv5YBEkfR+CO0zhvBDB
xjfYaHpAWyr46VsV339Ot5X+P/KsrEzhqVnVpXdpvHHUWGcjZMaO9NM17JdOmdOzmQb4CgubikoV
kHwXzSZY1B9N1ZhPHWAMPy3jtybDlo+0jlNKmRQJ6klA+QsC65rgwiiZ8vdA9caVm+FqGlUqTkVa
TtSSHOLiShr/OsZpoWv6E/Af7TiFaHrtNIxejIQgY4SKJozvYnpsDZjdYRu9MNVTpPqJkwgottPx
0HZ5ChOvcghJSiMNX8JQnKhzZQfXofFHrC69hA5eU9mKH27knvNiCD47r94ANh9eZ0HcVdpm4jal
puP5aIdamZFCm/vY60uydIY2CB4aCFNUimPtLp35EYVnb3SqHT9dqkbLxu/PzBsoM/Xe/qic5IeX
D8Ej7W3CJiNA3jmEgEOqnpKB6dtVlFokP7d6iklSj+5bNwf/0Hj7wtXkaZD9U9KUnCMB0c9kfYze
WhqMtIYoj37sVpcAS+yVGw/lVgU6Z7500DnlmiJZRmXJnpaMtiFCbCcmKc+V2UiqyX1H+FPi7Zb7
a2fDlaJU82gXUXnimJa7wi7L0/D7lq4n5U5Hf+/bfQ7SZDKPwzTt66Gtbzk3qDEVlJ0BHVvbolOb
HO3WfTE40KgCdahbpZ7bqu+OZlzlnOV81VbSOcdqYuIFl4B4grBC9WE92UFxS4fE3nYMZ2hKB1Ec
ujA4DLWG1xqz2NHV7emoJi/ZYjexz45wYuriQfg8BPMM2qHT6zihXWN9MrGWxY2GCguPeeTysGxZ
HZRFM4ielz3czWqndaa59zF8FWHWHh1cy0dNJfnGFxRY6CqmaMx8Q1vJPjlnxpQ8xGlQAh4dsN67
tQDPn/9A3HRlRyOF3L5DAfz7Vo154us5yyaxpentp5Z1HwKkIDsMkxPfj4H/rvp+fIok1n/ltuLB
qV3xQJHrTos9GKLzngNs6cpUnrlf3pGmTLF82SNQh8el17kDPrerY7qwAlW5GiiVtsjRMKPhoLMj
g2NUl91NkISdRmJEX5NUO4UktLlJc5JVv7KNxLqWxE6A9sGLNTp9ieXJG8DKyfHMnXJc9e5E9WTZ
jclAQcBRry2Fh8ApKuOUG4NJnOprOaniqc8j56pk5kaG9ahRM1X1Swte17XA05TGSCKCjr88aeMj
c6cOskl5g/Iam/x88PrKjq5jJ6wvnRr5DFrlbjzhdYyTlelsxxYaXTxq7hrQf3/l9TH2RDGUG2Re
9SVES3MEzPRsY2GndgWLMDD67M4mTTuf7zl1UeI3SkNBeEYe3HY2KB/aZQxTP7XaT39YSPuA22bO
DqoTyvhOT8ZvQepj+e2Q7mkoDJ4Lc54Qp4E8LbsVPO8x0HTs6arZC3ssV2Qrm2e7TkgG0o3u5EeZ
v0/K2ttFtmlcTwVM0ShNs7uuRuUsVKhtlYwBzUshzxaA703WCuQTJKidPdZiqyQK8YML2vbgcbwb
1cQxi1Fjl7fhs0YzJj+msWWfOZHUjaOp1+WO2yQ2nia8ikcq9ckmHRNkqsNY7NMc0arMJd16USOx
0oGLXeflEN0nZXOkfOaiXeKZDqph4KBhsyiYPw1MibtkLF/yUDKjU4p5e4GUMxyygH5WxtUiHcxq
yihWY9YlmAj08k7UCaiPee2dYS22c6CFY4i2yQjoXSh3qye18UJNMLTM8YeRdMAW88GlvPZJadXa
mj6L2VB65mOLiIkWVvZeSbR2aVG195XhWKtM8wgR9/JzCEtTcnUd23jICX/p3O1kGc3GbQnfaAGb
vGslMg1cNGtsJgaRRKxKqcddMuHiQbJGx2VuYoNtsQIWrqmbU4cjCgCDYDVLwKZqPON0SJUpP9Cj
TTTz0vZes2Kx8caSWD/YOgzmv01LlrlJNwpcrW6n7+mSgFCybRCglNoapLkrc66lGL6eP4gw/8Gp
bV21lgUBG+vHczWwTkrqNjpFZdM8g9tL4fkKL3rzRuWsdN/vj0laqksW061EI9WezXhggmS4T7gZ
4sewia2tGLA61rYTPxh59d7Eaf6u90TooT8xOsd4nHUc122Mzf2P3X7eTSLOaS9vwotHEErbmES/
Whpg/Uwx7bXIqG3c3kqvmxiur9dP4thUZoIjHPH7175DzTuVnAZXnU2LP8vcdhtk9bR2Ik97KgQ9
/klGIKlKhVm4sj5dk9CUIs6MUy2sH+NYBsep9qJ1UmG1y4IpOC4PybzVT326aStQda0ZaGg/+G9X
yqLFkLnAqdAz4tkt82jNLRaoICk7l9oRLwkMMvMHpTqApT3de0w4RPoSQyV3EzKHraMs76FgRdXM
tpZE116dMseTQGQ63191oufO6O/mD+n84CtA3EOuX5QeNpcEHjuM0R9h3uj3TjbZe8e1uMpxVP5o
O/x6mn3jodVeTbqg3pQ573ZAspd0svIeIoyiFc+a1I6HEQsGasnlLfpgHYp2zL/rgRBr6ZAR1Fnh
KukVt3pjFHe1Kvzj33aztrkyEUeVb52W3zEVHs7ZPGxrAGhlLMknXwb2+aEwk1cnae4CC387umrz
sesTwtamigoa2EdUMw39kNHEGdMPeC1DDbBm176knhZdND8Qa4VEZlv12Bt0xGagkez8NOVZtyZn
Sz7zhRIa40wbUHV43iq62ihl3BszS6BpAnjKLO/s46bJQajRT8gn6zpHn9MOcj5zEtneTBn32Kwb
YanjMYM46HA/R/agjIlexRCU6oXbEWJEA6RexhqhzEhltUOX9WSQ7YoATULlZSyCBRgmut38KsL9
AsmxqBFTr6e+YOhiGtRu8JvINcVPEhL9jti7eNKu5PwLpBfejF7Sf/Sxxn1y6j+0wv/aQAL5tbG8
RDfoa8XdIAQ+mAN8QWO0s/1oTkeXZRdrV1/elR4YgcYyn124vstHKCjCfLPosKwDVUX3etsNt4kk
wolixykVpTjhNEWQbA/GwyDtcq2htbqt6OZ/oyeHbs0d0CDEOA20Qv3UNK1AKB5mw0XMQ2o7+hsn
susnK6f5yKQbKNEQ3lNFwkQjWufDG55h7zZrF8nqdsTrrXwClB2zje5rNE6DgBofRgLfsKwqbGJs
DeigyG+ErjzfOCbECAc5gU9TZTDuVDdB8eu98PqPh4blJ9qA4gZFRQuK2eqeG00d/SxQx8TKcWr5
5IAStPNicwjWFUYCGkzzjEB3y+51qHMElF3wIsla+tYJVLgr18ldRFssuVsquJskTTWkcRKxIZUk
7RJ24Taye3RDy+nkDU36ZrAsxMQXJDeydemTzycROMidaxHkgbWbwI/5OigzPNvo6iGt6OlN3+Hj
tAxDE7tsyKffJiptgeF5qUl7SATWwrPUS5akAVcZ5KraPJRzNWOywCd9FYFwwX+QQBRe09olN60s
kGWanbpyApmvUNwQ6BW2HbR7pZ/DCKs5CyWqgmGjcRpb0e1A53SKlH0p9CE9amYRc7Lq0ZvVrfW5
1ItokIQxeJKAyZwPDMGeCooPJynCq0ypbTZoyamwZXrrkV6A9KEff2QmDglMI2gx+ok8geUKGj3i
/7IpBdXpV4Dsa1qcCfrvEEBNtXLsSt/bqpY78dapeGRFlRfbLEuxPnN3uZ70WWM5L06WGdnYJaf5
mj+6qfthm3S5lk9POQ4fTWpiHV8OpSBLxu0iOM+O34BAASVqx8UlMtzuAZ4gtCd39A8GPv3DZCLX
bEszuo+zZi6mhtVeJGGyKkphbIKqmLBAxM5tpAV4PT2VbUsxZURZzoU4i1Sqb5M3+NdGQcB3TwHz
pXDifZuPCfMFrdu1TuNeUR0Nj0xQx+9ZjHe2vRamZz2VFpBhUdr1kbld9CCL9oxKG395PgIKnq8D
G1p7KCdCt0kbcaHYh4FHNNAHgVIssoPm2nXs+q6yU/fUS+1Ca765W56K++Y+SWJBVkoqm/t8Aqjv
WjqEvtzXznXdGdXW5262bkLzZ6ubXHcp0LorbZqCZl+UVXWcgsKhxqjDC7E7Z5PMW0VOUl2SWuR4
ewGHKiZXovNWXwukr6uLtCjCiQCzIY9M7SNWLKZ+sE3oLACF0RNhr2Kw7DddX96lVtoCPa+Km+Wp
lErTmoX+uAEGRC89aiS6Onu+DQQeUdu+/t3NKrLjf7ojhtgrrZebUlTBYTmxJstv96UvniqRBt8s
Tp7rYNT9exK/jmHuq5dAcNLZbWxckxWdX9AVEaUYsgoSIgXUmdnxJpzXCcIjEUhD74Pxn6u2N+C4
hGP+LqPhbBOCdP56EYpqs03LYW94qboslznH7GtvDPrm2vfVh+jcvRiS5JWuXorVyq/uYgujv5b7
zVF2ZX4K9e+9p4dHpZdE5Qal+UxDvcQxwxGL3Ck6CxVf6hzeQ51hGDdGUsVLLe61e7cR5Ju6E6ZI
hkGhTZT3ls3UdKim6mcrhiKyDMhDuqsFSq4gxcuFkGVOCMAJ1YyEZgeMeJtYC9Cpfx1BfpxI5XkC
bXErLIbxu+Wa18KQJd6bWW0riuCTcDrRGOWnniC4pZ6oHpzRyjcSM9KRqnN/igvONogzI5J/h/iA
at5KQuuEKHM4mk0LDtQ0wgfcuwAg6xgmYLgPkTd96h0ZNvXYTo+6nT3KYDJwwmUgcJJk2ht5M8Gj
8MNbH3/wyjUF5o0ympOCIrUbFcnL4w5mcPA+tRDvXNcwbzXLHg+Q2tWmygpKIEz9h2jE+tk0zj5j
cb8zmrhfqXmktvAP7iQwoBJxbms6tKBS7lHZFL99LWi/Dv6QeNbZLnV779V1eFX1fk5UA2nnNsYG
NxuCO2uGQWSJOOb5AA4QS/zZMaAS2KIvnzihC+g9efSuN9NWFgrZikRW1CfR+FlJ+0cKnvS7VlLc
LVyruYsqxg3R+kCLAma5QzpLmMaRMwrmIehSdILZPP6WMY4FXZfytgDCfZvPLyTzC1GLjFjXPHkr
RdDfupLsnj+9MP9EJ/XffmJXYQpN1zhTVpbplz8yJyFzKNHaU8ZISKwMk0bcfsbb0O9R54t3fMQI
7lzyEKD5FEczzXTK3HyCgaGw4pp899DEfkshwVWmcW/lobbJjZaCX1FZNxjQsevUifOCMpUmsC0/
zSi+T2gaPhepIoRe+sl14RCZkzett86t2H4cSf+ghvLI3AT2lozn5X1WP0nDPWhhoj1pqMTw/SUN
5VHeJjjmJnWjtyHWcaJpVnFBXLPug8FGMyHTQ2DG5zYzrZsgi60bO2/Laxv8C66TDjI6Y1JPthBu
FD+HYgUrot6M9JwPsRFhby396JGyGsky8dTcUAaN8J6RaZnoVXnjWy4VHZiFuQz1Q41RNgmZ3Su/
nPZOERsPVaJfoEJMr4rfTvio2zLORsYN2rH0Su/jdkWHJTvJvDtoCaOCQ5ep2VdZmq715aLnXDmE
ThndlEA5dkzMaXrhS7pJ5tQ6b+yx9AUZqYUN/fY5fe6jiEA4yxRobN+Ub7rshzuTiMtlpjKdBpYa
D1bHojdiSY/u3qDCz59nTd9NhxD1RKW0NkHihaoO3kjY+tpI2Fimx3WjUCUK6K5Z/alFNcpnmVUP
dqxBhvFOmZj0k3StkOU1D9Mgnd3XJLeHOUPnIgYAFzsWNVm9ehnStZU22gsTv5is7QEHx7zL3XuN
1Cl/Sm3fOFSNHFbL2xLhPqdMw4lzMl0OglbdDB2F+z509RdoNUwZg94+UaSOH2LVUkpR4iWgbbGC
uk6OQYN1YP4aKhYFa23eLVMmoJ7FPSE2Ulowabk3or4/0TiltdXmuE6TaoivlNnJ8/KWZLQukz+o
l6It3XMvHMwNZJoRQ0mRoZOK0BjP+65h1SSaNwPxPO9yDO+EacN0zzAJYZKLvy3Pe2av1jaMom3P
aid3U+2iN92En6w4VrkdXJanijJpd0HokxY1NMFleaHJCp3bQ4mSvgrXFLfcS+On7qWKQIGUyq/2
IfjJy/KCJQJKxKl9veyZiZq4yb24Viv2rcAV7LA4vmgqsm+iflzFy4JRVgacu6VX/DV9/jovexp4
6zFBYhX2wiIngbjGNgblfRXiKLjScPVf3Cn8nqbBBcQlWguLhSzCtLR+wGFCZSKrqodCbwDHm5W2
d0ec6Ygp6YbRY6m3E6rbSRqGs0Wd9qPBD7J86cvDcgw8M/euoon1z3hP+DC181ax3CvPHSJACzn8
u16MEd+UWdvptYrzuzHz9JNSCQuiyclIUZ33k3GUxxp05B9PGa2HeB1lwKZA30om0Le4NPOHcH6Q
9ozQNafwRNdFY13oBAevrD5Ubyev8wbKu6+N0PrJmZB9NE++MvVP1+4UmJt6ZF4KtIsYtKPi5H0s
cQos0w7kcauvGzNxmjmYDPd1GkeSB/oKDkLndD/60JYHPU2dIwi976kRtOlV6TgYgVyUcIOlJXcU
VV+9pua0/Ab1WD0kWFJTzaIHWRf2YdlCEWsdwJw8stYvCVOQsJt7l8Z6H2ASn3UCUooJpDFedvwo
sqbtnD+mYyBXKZlFq2UFOupkfPmVQxrLvCC1+70GoxnIi/8zhMGybMT/s6F1+gYT7sx/ToAbIXAk
8qt/sbtOPyrfTu6y3Ad+V/5YXoJTcRM7yjuSNCnPnR0f0NRWp6/OpJP02bZpYWdhCJBnHwc03ljm
EShw/FsvZEArRXtQMULT5akxLcjfzSIqhYBtDEXCSlf44R0AC9LhvGZ6HRSGoSoMnLPocS5ntkqZ
bsTVz1Q7CgEBjpHH4Io3H+PJMJ8zfxQ7OmZYvSYw6PNCai41lVpjvkiXkKZUcysCarE86A1u5CZZ
RQHaXmIA6rtwiNpdOqJZXXY7sXGXQR5fUbFpQye7UUB8unn9xJ8B+0MryLhKR705hmPDWQMM65LI
GWtcI+ALiKU8YLzOdqE+5LeBKd2Vprzk0WrkqQ207xR5w/wyCaiRg6A+xezFKUYWBqm1dlwHFFCT
pxfUIsiLogFCTUvbsek0k7TtJPvmuCxLlwe36YKbeoQXEGQTGdpuZ7NeJGlhZy+eYIRWrLo1ZFT0
BGCNxOmdI8qNLh3vZnnKqo1hj8t6P9jO3XKWLWceGKQzRTt5ExotazcNzBwzKKKKVakB5B675/Ih
m5sEU+sB14igTkV1gjVCuQURucB2Yj/MITIJVteW+VPk0TYyD52XeI8piGFOeZmtl5FBWuMOYDuz
2F42h3puLpPPGUgDXIBtD4fAsduDHQUf9dzejJ3AWX3drmqZjrRKiaJY2pY5JgxJhfZsd3116kuJ
Sz0CRJPoRXIwnUaZ+LBQJLVtwo1M5A+qwe08V2e1wM6OqaCRprkGtAinp1qlMqJTWlaP16ZZ69dG
OcUonoFkZA32ha3rQfeaPCN5p3iW3DljumuNmNlqie2cCTnj/hTo9tFbfhkyzpLyhjsdlOMdl5pQ
5nTWplGo1r+EVrmD3nkyrHPeAZIJchVuZVXmh4TG3xoh+HlEPXfWEnjZPayo52VL9n6z4gemmwEi
l+E6b42NM5Xu6xkPIo6/pUPM3O8SeKkLQmxRjxj21olh+/emxhGjf4eKZeixhbWnkLIrYHFKDCT1
6k9hmIb49JHkFr66MeqLHwUtbUmberJBpPOpqGS6VRPumNyk6paWwc3yUFVC/3+oOLy/K5i4pwgK
H8L3LUYx9+8qDqfypRKowl61WfczL7UDV+YbHBywXOfdvB2aO3rzP2rxMks0HpsKk6LLH3pGJ3df
zXtNHvVPy1aNBOrK1SIfqkzdHMTUfy7LT2MggLEqI+5w8UR9PPIaLByG8cY3a37LDEvck9zCciCb
89dH7bPRNRPGv4myKaMsnOWkqYnSq0529FaTWVL3z/EQMFlB4YEayEIpqBMeKYZKXTEXS3WmIVp+
pUFuWBugs73sCO6huKlEFh2UGVIZy/xgLNaotami+tw6mrkTqMW+f3Rz+6gbCPEHqbwD6TjG47Ib
Y9xkJm7QcxXARdVI26kzrHIbB3BChR2LmyasXAxzWbXSTenv/NruN3UzkaeeAfQ3axgr3kNUMJEt
h8q+d61ptpAS35PV3Bb+WWxh6n+RmfjC8BjXEKgRQ43kwnb/JjPJI+yyhh8aH56g7uyK4VoPDf3D
Z8NKR3ftlqyhRXcm48n73mmWu0ugLq01KOwkaqw0swdFknD7jUs6TPSw7jW7z85ml74OQo++aw1+
hNJ5gRPiX+mkftpNnV2nY/znhz4z080/fzBhW7O66A9VLh8NQYLvoFgkWZz1mjV/9D+pSHSBOD9s
rfo1sWIiV5OwFgdcQNOtzt099TzQSpaQK4O+wyGd+yHLQ/z71rJLsMjXwGPhuhGEr9474HpX1mBg
uEM4v61lM22sQmTkBC73rpAy21qvTEHhqfOOy5b/+1bvAfZtfM7ZNqEPKSG0A7Jglk+NOp0LB0ZH
ykJavOdef4bkSStZh2/zTTaoZ2MjDp/1qoMclsP3RbgRPhv90NLiSi3WZLyKP/dBJeZ32Bje9msY
CgBU+y3hI4tOJZ3a10SDBZj2Jus64VevCYQKlQzaM7k6MOsHhy4tro1ZOfJteQPqDcy5ld8duPeA
h00b6qnzDSMvm5WdJ97d73tpYbr0Y5kdBPkqsXAz/t7G/6Ohr0/uEytL72Xu86M0KZ+6KPgZOCE0
C1oO+2VAaVGEnBUQiGWMwbO8lsDdD069rGTjWJAanydwV7ry2xCq+7LogmNRKkCxy6bCiPst8YYR
e9ZYKaYZIT1Iqd0rJy5vS2YOp69a5ld/DYbxpqII2ZRues8VwfQmNq5SEAL37QQZvZnPX9XeYWCr
DkQBjDZywzLDnsJ9uo9Ohe/n94iW9NuG6g+mEESow2gW2xSjGFdP88mn/klhq30MNDK1nFB3jyB8
ieqEb7uGfuc+Rbp4JjKj234V1LEipQcYdMk6BOJ/UYZzbyisGGKnm0X7XcNbDtkupVeMJo6KpFZz
3KBOeF3bw2mGMR9wC4WoTUlLTRhrQST0t3mtDdgpvHQTkEP3f6k7s+VIkW3bfhHbAAcHXu5D9L36
TEkvWGZlFX3f8/V34JGnmtx29jn38VqZhQUhZUmKAHz5WnOOqZrrHff/R68lRmBptdNZKM/sjJDS
TAwHHLTndFoNotkIF/HYxgKgJOjFjqv8uZ2s+mwEiFBC2XnrvubvoeJf6cs4RECsIYG6HV6CFp6Y
5mR4B+P81dPG8CbQgITLDsJaXorxyCKDhtDi9QJhZC7J+ayK9lk9pM3VZe/5FCEcfrbn6I9IuLC/
2c2etD4gtVDiSjOMEBSptD98VEeHe6+CPQl4AOEAn9fD6LUZA289lITmqGfETUSv6fJVl9vU6y/f
18ytd5wsVnODJh+6I3pkPBh5vGnGCFT/cmSP7YvVxM5NfS2roWqyFptnmOTRmwwJRALKoh3UIXco
oqzJp9iQgnFV0lYniP2tV9jIoRelKwYHwlccjWi6Za6svvrXoVHXTCpsHYVrLTYjxeaj0SXuY1PP
MUlTBSDnP1/zDae4OXSfo8x2HtWDGKwdCqcF9JldQjAJ2L5rkPGJhRp5jHVy6AjGO5Lpifc0lGKv
abJaK8FvMcFbQI1/U4pg9ZJ6MJmrbebAWvH/9gPkBGn4TjloSsCddC5RlYzpzrRb8Wb7It2pQ2xh
2KlwWoBh7xhR9lrs7qX2zrSEj8ohIV6PmV+05fy10h5r90EzDVpXbWvpl2656v0G9KbGOBTakm3u
HNQzp24W8UO4pMAzUInRvRnlflq2tBTn7G7rGlByO5/78wD17MQtONqmy7zPdsqjJqTxhvp+RIIT
k65klUdj2Zuw+LbPeojUcUTmg86G9jVehHCD8U17ShMorXXZ9UcqP/8p6Uz/qReE2TWuf1NHMuqH
Wz1ne6NpUUM36bcAB3sYjlzByzNaAwYd5tapvhsmHX917dHCp5ybLXlu1NRrOXSWQy/hUsFvxZGB
Xc6ELt+jYIjCPLxFld+ckkzP92nGd9iwezZ/fUjZUKJfafiJAlUOYqeJgZmpV9rmXYv75kmtCkxL
66ezkkgmQP3JXuOstaa5JjMxgTG+nJ3sceptBC9lb+c6J+vy1aHsYN0F4l3dpNUD4CNc996TOnBi
+xiaU3y/CRUMHVr6pW9erSEMdEmFs1EfyKCPwEhGCCPiMCZkk5sQUEBY1HER79XS0vhtuZ22SV/5
eyV61XOdG2cWoxwZxYM1g+FVCriIMnab6eBvA7Kt9WU3XzVTfUjLmsFJzG6+09LsGHbNNznKz3DR
VVZd+1FDBr0mUQyWSsOKMlaefI8WHEpsWX9US+RuPWMFpMpFU2AefIAKBMPUv40ju7JVPTmE/lhE
HKlBZukyxXMwISD4DpFmuvy5L78+G+1o38gODLRX0HCeRPXrt0C2etSQZhxjM/LZEQJgwxxIUxvV
Dohdt99qtAw2owy7Y0vD+BBXRvIkmTQio/Oaz/sqgiD9Kezzr2oZ6LzYhX+IRhGwpXyuwuGEcmgL
/dn9WgsK+rkK+5s3NuEpLPJxPzOKAFzqkDKARGbt5kHyEdXdq2dbnMaSG73ItT+Iwn2vk5ZkVOZc
O10C46yENh3VdNHU5yuhWiHd3KQ5cZOtrqQuDLRdc/lqMOBZaVHqf5ehf3OzvLmPy6nrkqMH07ao
aRe6ncH1m5nI1S0cPKnWW1j3EuyZY5WDHUbItzdi/HzCaYtbQYgg6xfJCFEyDSuPPfe2clI0BZRd
4VXvcN5wQRjWdqwyvLmFQPa3KLJA6nXQk8PuxG4/f82hyRHjZoLh69xVNGWQQsjBe9TNsrqgaHGO
bYcfUp3nqmLRinpBWssLpVF5LGQCpbOvqzPZHd/mysNsryOKFVMpntjNoEY1cc64Y7aty8rb4jon
uHMRxAun5m8z+uDKJUZMk2QFdibZPIPU+OyCYvrMvd6EeznoF2953WrHU4fv08e3M2w0k1v/YNVX
LghuBuxMYpm7LxUoDqVPikvZ7dpZgFxdSiY9rI1TBeJSuinR4ctLPtP285TBUAtH091kyMTWo5UQ
VtL4+rM1Fd1TE39NpKZnmJRznbijsN5kRip2kMmxxMsp31qjN52DtNcftACyNO7x7DekmGsfH+Wb
5U2vbQ8BLEmT6gNDLrTBLvePVTEFH2SSp1EivrqZph/UryzDiNqhFe0p9WV/nKTrH1OtWw9AgF/U
CLKxMHKakaSGW0QqUw7KgJ2Be8V6AceKZticdN6DembP7L/dHliCECV2FfRZXm7b52GM5LlbHtSh
4wdEUXkTGsvlNa0En18NhKyXXtO8BHNf0IRiqcP5Y79MdhVdwake1W08MBNvy9x56UstpbDBYdM4
3U7dzGafj1t9VYCOou5B9Ci64oeT1NpD3xb9S2h4R+Ri5Tu9fvdg1CjNR6vksGnx6OlhcY3D3v6S
JZ/qZTZAyRnuPnCi5R8NacHCKnMyEUcnQDTEYm4EVxIdps85GfYYdfK3gGheQCR1/ameBcHUEFJm
9Bdd1IdRTtPTfVPLESbvcmNZmIYxQrSbxojsZ/UsGKX9rPtpq1ja1FyIPKdqUadh/TgSaapvqLuG
cyMzAnTybnoQcEyvUclfXYgm/J5TOBa5fdTqmAz0kUy/NAp/4AfGrOQuOuQYIPEYtkj13diG4VA+
3iVOfYonKLVBPUJlJHk7KpLXOdTHC0yc4jn5tEU7rtWs3g7kd8TewXOukeGkhBpjQSqnEc9fxlAP
EJ8RTHXvOyCOoO/rOvVJX7TKNGto3pvFWY7YETciZ1vfVs1OTDVifOA0oTtopKTFB9IFErLWSFSx
mYm9OLA8L/qUH1XnQckqRaoN+6GDoI7QaN7P/QgtdRGxDEn1U+vY0jNds2MYj0PfIg30o5kYyTr/
inH/orR0XRA3KzQMzpFIDRp3//y2RdoTdtWPuKrqfb/Y4doxJBHCYfltGjqQKAC0RRZlu2hpssIP
910Ik8KGgnVRJ6Y6DOBQbZAmLRqKyadRPFuErLPFt9duCJJMmLW8qIc5A/kr/AUlkhIwBIRRUp9O
9mvXzPUxT7Bf9XgzX0M8rFfNLb83Tk4+YxWNe/oo6UU9eLaREqPBg3qmXhPTsO8zbzp6QUEspKP3
OFT9/v4stM8eggNGai4U0aavXyZrDCFTxNlvfWk+M2J23rwkMDdmaH/J3ZTogUUemttuefVA1SNL
xR6Xo1CdKu9NL5ySQBM3ehJp/sKVKb6SDeQf6oYYZ8t7CNq+/haS/Nfkmv2jrGvgzItXQjfYCQdZ
PJ0GXO4kG3Bxeajr49ivXomQDTOh3Ybae1M3sD+PRBtDhslq+cKp/dloQ/9V2mO9adqoI1sGadTg
uQjd5ts0pTPDhaRoNlCXv6b3uroZHPs0oja44Ts4pBjgEHS64kaH27q17tk28JYZOgHPQ50/2UYD
eI1MLSCWy1XkdqMPD31PWUuipKmT8sm6J9DiAGnW672bmYivipD41hKKip8a1xAj8MEqMEmKir5z
EQT7wW/D75EtsLVqD/qyU3F7DL4yRIWt/lp12Dbw0kEnfWntOHgrUG0ndqJ/wOwj/k9yg7sPd0xg
GY8B1G7PbubHRvX/XCZeKFzHH7ia7J9tW9P/ARECVpggVnBsoYD1wYj2KS+2XaH5fLxsaILITE/K
7pYtIE4dAF+jV1C/vSl6nqb6u+p823M2UbTi8w8Zam1sFuknBGnNkxk0hznqzat6aZqLHqGBzLfm
0lWMGh1zrSRnji0L/ZvYcj/oirY3MJ/FRrgaycDgqb5USboR0UAYkI9ox3dibedos/6BC2jrdCm6
lpDOQ2f0r8EU/ZH5GHOYgnevQqL0ny2r26svlpH3AqdhXscpuBX1wcSeB55A6CidCx+eDGSmptCy
vW6QeFklhLiYczNdwsCw3yLDoEUzBB9ZY7YHy4C3pA6bOf7MocE8cSsKD9zWPr0YCbpTReRTdkVw
Q+bfwTevzQ8kWQfkMuzj2/Yj8evwS9Mjr+R2/MRZiBmAa2Ft2/74UerpcygKKkJCoQyv7P/w8voz
Hro1KEnnIZF98shk/0c7OeM7V0q6s8ir2suynN5tgtQrmlhYLRFUcvsLX/oREXfV8R3q0ALO8iB7
834ULv4eXAk/vwO1tnfyXQm2q86yR8si48NNAiRFaYpCvaJILobSemZZtp7LbEZb3rWP9yORFofZ
d7GoAi7b+sGYEdJOmVZTuYBrr92nul68Anbef/fc5KvVGO2rM+nyIGFZ79AWE62KQHyLRY1zCaLW
j5kCp6g9SQAIfia/sOLf8plehV1b4ZfKJfTFZqhDcTh9TUoruvk+pSW7ITLZc5BcKy+Zo0ugIc71
zC9hWhnvXJfG2iKa5Ym7g7bTHNZTE+3gOXZKdxeWnUkwpy6AnoXEhjR+9MPQTfy7Nc5BpnsbpMoV
YPMZc4msXeD69sn0jOyhGk18I50e0i6aAGsuDyCDACXZUXWAcWw89znniV2weiAzTmtD4+6C/bci
4O2hKJuOzWBI4MfymvoCnzM0UqLNsaHt//q/9si8t0m0ROAsPwTdqv6s4ZS1UXU81GRUg6zrbgMC
usPUMwxKlKPLr8YTpCNs9jU5E+4s5b4RlyI2wTam4fX+JP6vJ3xpGGfzN8+vj1Ht783UrB6VK6AU
rKp1OfsHtQrEURgdfNO4dZIyUd3uSRvrNl4su6PyDFC7PVReZoEazMCLLp4ItYJrY/etsFMCGCs+
qLSsaKDlHk2JoUCZRP6TOnI5i3aMGpoVts2B8RXrYE2PDxHdNR18CiT1esibGZomg1Ed53RtlEdV
DFhjjXUPhmmdyoHNDiHIs15+uBqBOIyjKbSXwx4vSjFEXyEXOC8GgRBr4tmtC8bhiTylej/n5e9l
3xtPxmQU13xI23W+7Btz/Ae++cfocE2WyZC+Oo3YhU4fvWcZG74savKNOmwZGpPTXIXnqvK0k5M6
0aGOIBk46cN9SmeF2PYCazwqLUuCJvw6gAA+qt+GvA8S9RbnNMMMkp4gEB2kV3zm6czOS8+gZbvM
USyYqD/+fDIX3UMQt+13K/xm8PyfX/3Ht6kvLd8zx/jWLQLcSY1D/U4g3rRR61EO0/dAPTht5Mzf
aKV2fSB/4JEBdP05+Dgl7bAxXlpfDtu8K7UrfbToKBEmIjE38h1WMMQHCJ2rJ9NwvuVJZDKonbwN
VpDqg6Ls9xph2WOPKurRFsYf6mNJSuqARtfso5+m2Qdm2+XDyiNqFT3U9xBjcZEUBUnfy7OixGj+
3z5T34eCNd9Skz06mlUBe7Kdixu6wc7sqoTQqAmYjlOan4gbrwFb3QdAKvTcmBEBuZreZAkfKG6K
eQ/uavjCjhOnp9V9N5hIwhG02MiGVnhZPIq4jAJZJfsGIiyZDzQG3Xz+lgxU53WETU+QG/s8SLIq
hpTknTSzq5M/I5xk3No9Y6pITx63yi0tBv8jmDyksrL77iVMp+nMNVf8VHITLq7NNmiaTT624Ufq
h1eSDFvOVJJAllfGOYTzlwbjLTOM5jThm9n3Pg2SPi3qrRBditcpNi65LYYTZEdsTU2eMSKYMKzg
2P/qye53zLrD77r/zVcNCrfvbjaw70/uNcl6CCL3mVh4Zw2TK0Mn01k3c3nQogTFDvpeolaCl7mB
2Vo742++ntp8iIQejIPGrjjQSIXsh+E4d3lzTGVA4d7H+7vZv+Q+KRw8qYDjqrVy8ssGFiIwA8qG
bGD5WuQ1kachQO+7gxgmdu8oFjZinNtNNyH6Z7OZnPNC2i8iLUlSQ5ixzNz79X0EdRdiarEc3pGQ
YFKlnYEUx1gPY0IDno7Zgw+4ICIo7VvbogLtTVL4Am8itpTB3aCcDFbM7aXK3eFaFcN4Hcrkw02L
dufGTjpTqw3e2rVJBFmVVd9tScSArD3b42Pj9NrDfVvgMnLByUKC9b1TEegiuBqwP+VkJNt5mbYy
3Mq4MrzyRKb4O82SeJXpVbSzfLKKwIjeatO3xArOrn8zC7bPs7SP6guWAF3oN2V2nHMrAkfpE23i
j/nR9kCOp6XhPBbtuTEX1T4fMjKdkBUkyB+Grse2Yg6Djm+uc57wyyBjMc0XyLzi7c+jXpici2p7
Qwc/I3itKqfdiE7/ECIyM1EobxLaJ2vKS2bBY99uKjULnmVBAg0+q+8YyOqVmFp93RYFwAmthSWS
Z/MT8/h1L0L7palOTpfL5zozf9IX/OIdRhCkN3YnRIB3z8IJyq/cAaG4paNcM+Epv+YlWREMgLBJ
up1Gj0ANFJXzVHlQ1cM02lwwKJJc+nVIQAiuuP8NOtz/Pc2p77Uy+YcBOBDHAz1mldkbna3G78Vb
0pJ/AuztQZ+Xfpl0f1Nz158gqZ+ImF+4Vr8c/p//HcPqfwHD2v9/hLlygBjAA/vvMFe0/r5N/yBc
Lf/gTrgSxr906fJeQ4txLAbW8A7ugCvrX0ACqEuA7ZjQdvSFAvETcOUY/6J4NnTP1RGoSd3jH/3k
W9nOv+BeuY5jOYZncnP+f8Nb8e1/H6RLz9YlP0i3GaTzmzBT/+cgHRCDyPyiBGvg9YsmjaGPuTcB
GQq23/ep8ljX8cMcEPFGG3jloCDeESzTYLt08+MombkvEwQ5SbFyq6qD2s+uUR3O6dgs08/sVA5T
/YQAO8FjOxJTZtmPoiK4zJP57W609hHoR6GEZF8U72bSWKc5Y8K2TIVCgy2ZVbfzI3wOIHJowo7q
X7t6BNkJrOwX0XF1WjkZPFjmCOtmx5OQ+Xd0EUjuo6x+la4Omt5s9EPbW7ijsixMt2om4vrGKY4K
2vmRwDSwbEH0jphkj/va3ULjsqWkgvU3hkVAjhor1Bju/b7svqbiWznX2dWtDZxDOmmBMv6unB95
bHCPdZmzKQND583PjIeAr2fWZShtHcm4dnGNeaeqQ/WgERXDGJdfb9pZueze6BdsW8PFKQYuvd1J
q3CuLeBQMDO2dR6z1bRocq2wWZPTlt/qIGQ2gmdgzOP+vl23nJHYZyPv16034oYjKtfzve4MLuKP
fKZ8Zpjob6pFBhZ35lr0Nf72pZEUVPnVTVlPy77Lr7lBrZF2zyanJshmaC91o81U0B4yd1xfxCaF
+i4eKvNCX9I8doEbHguNkLK/XVk/70B/h1QZBoS5vyk/lhPW4XzVpUT3AcZZ/1X5Meve2E+hTWs1
t69dFRbwWMPmHGckNaQuG3XLXCmj2f2DDiVyZB+a8hUVUIWi2jLO6mFuQhNRECAAYoqngzfVXzpy
WS5pFsUXS+bW20iqHYHI9JUH2AGELJk0EXbxUhD7ri/XsEnIXZnZBp+9XnNJOkphg5aJ65/pD8Ab
WxRF/W9o+I1LD07h6DCIM8LZe2zMAX8iK9vKqKlL1WGRtuMxWLpRAaDKTZHV/nHGFO2voiD2wJfT
UPT1CbCWzKoPB4IwAbuEH3RwgIG91KJD7VmTsQrTlPwHY2OIedh4SJA2nTO4W2O5SiOTxmZZbLH3
cFLVCa4Q9dnDRzIPdkfsQIYClaYfaWg7h9/ocSKNulsGtLSn9Ys2VzS1+1Tfj4a4JckYfGFb4+zp
IkOzZb7yhfbPDU/QjrIGQzaOow1I81NfiMvdzVN2ubW2psbb0GBfk3qC/prfKhCdgBAeJK9kMj8w
Uo22pTVRmqirtWzz4GzUk08mCdmvWfzM9cY2HCMFfe3q1tWFR+xctu1ZQY++pb/859NOLLTBf552
pmUyU2CzpaOqgkj4z/tkY0zT6MIBBfva7OViTrINMnsIBIg3wQL+0rAY0gHnTJlc3lmrJ5KeQizE
mLTW84xYqBYJRM+w8wmEWkRmzvvcAUwuOivfj+Q07Ybemq6Nd1MDWWSW5SNjtJtJVCIAaOQ6SsBm
RvnvjCyhm1cdXld80/fTnJamu9GnIN1YGDMhbBvZ0TEJof0TAhWxOm3u3yzi0dyp0gOHwHBrDX+P
/9XdoGXL9j6A71PtHPraKQ9lQmFEPPFvbSOt0/3DkLzrd6wYyPSezt98EQQicnPEZNj2S/uMzNNi
CMqHvEUmaT1Fzs86a8iG4r0sCWGdCoLNrEYz6SNhPQGOQtacFsg/msVYruMo0XwEKiSBTBGqwzI2
0p2wRAh+h5gJNdxOosw85KNJdmEgL6PnXvTc9S9amV/jOo5enKXTmCJJXqx5Ezu8LSERAFT/VBsQ
bPhEcwxW+sRlVLA7X+6mZZ5Br7bcXbGsWTpF1Ya9IEWzMdnXzCKQQ2n5QsJ4qOOSa9CQaR2gOr0G
ns7dMjO2BdivbSFxx5HdkO/Y8djUey1gMNazacV7fShcnKqjI8mznwEr6wxAH9WDCMgpc1339tdL
oRkbdHJEcmjbUNy/zaV7tyPnSierUdog2HuUlvDHXDJgduFIJEQCOupmQSt23DDcMWGaEI7lDAGF
/2rbc3PQbNi2aGA2WjRHL8aSRhJ1aXe0nK1aVkI4/seQ8daqZXl9bdvCfoqu6qZQLJcmKXOow6eC
yjwwSR1DOETjWlr0lr36yRVmv6nrSWxHAEwHb4R8aZL6gopft7ZVDTnRj/n0NWPYQ14OdjImm84V
Q38pJ1LX6iExXhNkYiN55zj/8vhQDaB3SGj53ckQ2ejTEKzm0d9CNRYn1aCJyIfbNQ75qc3o/JEH
totBpeEkWHR/WD+bQ2/FKORldJ6tT4Ufw4SRPU7t9A3vp7sZwpDMz2VMqh4YBqGj55PBAvakD/HI
4M7nV45bwAg4a/VVNmpYgbKm2HM5Bd+1eHxj+Bp9R/S3ouCaPlxnuGo5KPCgmFHXLT9N/Vz1YDL8
KOci2N/X+KHPtWNfxEexbFzLqMxucyIX+xYNew1z6Qdx8A05AHjSwdQEJ8cMrIdChoxa34CSNlep
WCyOOednYWp71ZN1zO53m3+NE90TR4YEp0JLUbjZOUC9pMuxMLKlCcyxvDSeHxyRmhHzITVon2b6
tvxFve/0Lz6pNvqCAazj/kqbc4A6hP05hC1fBkNy0bwJOZ/tEW+3uBX02ex2VcqlZBOgAHk7Rigg
5gvdG5MmgRmeGK/69RanojypRhMWF6pOVf3kCEl32oSnymFdObUdeZ+WFTKVzhcSE4DSqcxeR5nZ
w2a0wx34gHBr6MD5mrb2D8hrIxJR+u6YebFjHYyh3Dq5M9orbFz6JhwEzWgjr9eGpftrSwRltdIh
6ZxL+3vEBcNiVtIBM6utQpHUyDUvYvZ3ebnApsAebPX5OcsnNspm7NCAFc5VPXN6GDaWFZ+oYN6N
xW9oxQApY1M+j1k9YZQCBqRldXPAmp2f/4c1Som1/xLFUhqZ/Cekpy/wTtP8FStXtOQ5jT2hv6LN
dIIenOCzz3wamki5EFuY1a4SIPfvUqEY6/EZW+qlslF3dUmAvmXQkFvJfAmEI/edYNQubFOa5zI9
CFdHljSyARjmkUQOUN8EkIxX9YBXkgXQsOt9SoqVG3kVgh0kAW0WnXC3yK8xyJRFFLWg5eetUlXw
1oqn+3IUaFr0lUml2NFJjICaV8UHqvNM94m3mL2EXzPKURsaGudpS8W1dCH0vt33letdkip5kzSe
93bp+edxoaKw1BVbUaVHoaNOx6YuhoTlRsanjh75GcVBc8nisDjTBVppzEntldDhXHTJLDHICuem
HmYxGqigoIabCVmFQD9isR9bQjbybr46+jd13jYhYo7UCd60zn9Af9TQv+3C1yRuHn1t/rx/FjO7
wzfax1smkoe01YCa4QqGKvqGxVK/YYDi5qAzctXmtn+Twor2+FHinxpib0TT63ftb/cFE4Mnmo0F
XTfharv04EMb180+RzcO1m7leaiHW+NiTUaPnpCUZZsTd6V0r3CIp9ofbvZg/aDFoEEAqcydp+nx
btR9UoGaUfsOmmyTRUQ6Me8dN53svhG26j5ZyTw/SMeZ2RtK49AZEpODUVgzpzROJQJuoB05b8Mg
5Jf7dWyk5vSS2SganCCIiW80jpqJgajJO/PYDnBnArtzkZeOD6oNr0bq3EK2lWv4xDqa+UEJFWpT
7zbaiEYqSKMHw2qLrWVa6d7JMCsF1nzV7Ab36TBMUJms2dhUXuNvtHo2LrSqf5jxmL2mBARtA06w
VYHd+sYv+c4IJj1LJO1n9QP8JXjBQWy5kiPwiDJlV1fpjErLZnwlaejSyjL8BgqAitxtxJl82i9V
FohbKryv6t1VR3wI72VUWGcPfSKQ+RnZI3fQdaA1JWbXrDtqMQP+3PKij2CIPh0CZ0ku1r5IGpG7
yRzDXWV32he2uRa5FdWXJiMurlQip7mxzrkfUC92+gXClXGJcrRPsq7c/VhEaGxweWyoKxlJ2vK9
cSPnKSGKvbFN0la7obnihakXesRsGwy5ll4g2/AfhTOxFHfd/IEjt/+OcKAjuPx7w7B3y8CgP0OD
Hbd+SxbCrqzldFHM18IgBgEjYrBRh66FgaufonxfR9mpKIT8kYzhV8eYuy/CKZfETIQbo0WLcOWO
zmVaIAl64oqV1uTN7l6mJXLd5+k67MvqXIBDOWvdfz1TrzlMNMldXNAmIuvJgIS3uzVJ+tlVodE9
379i5052H9lkcwgCzJ5g3VmtwbYBCZMkf2wDdSqMPOdqL1vqZtlSY9OIft4540g7Jy754Estatb+
ExCnfe3buD8ANdkKqZuXdXLJnDC5qGd1hYBaS3SXobRpb81ubvaqDejz/iJTFhpJOECCSOVg7XXy
5Hp/I1rbfi5He946LPwrQ+hrhCToR8Qn0bP+uQvrk7BLB8lWN+BgXNqdSaRR6tuFvleU15gKbTMO
TCFcU2sfzS7l/a0jgTEAG8XBZ7ykihmrrND02W7+m8spaWf4Lp1lH6M6BxSX+f5+0c4TaQTtIILz
0OXPsamN1yrrrmASrJNnusbNQW3PHXECa5PAahwM/WhOpPHdd772kvddRfRpCBZk47eYiMTQfqra
WpIstgksMhyVZ5Ym9bsqJf/zSqjcH78shAK0quBWYTu2bv3CGCW6BZZej04NRVmhr0i6frIDgVxw
UYAkIDXGeEJoUDHhRGmRv8LKozc0xGfwPID/aJwHXwfcmN8ZELw7iOF3FBjtcTlSVpowIBFp1lN2
J9UStRAgTV+53BcQbxa0CTo2hWWHESAeu+xkmYvkyR9fwoWmDXTzWYQsyJqFzL9329NQzCTfwMO7
BF6A/8Atnv7z+2Eb/7Z5xduFY0Z3oOYLWov/3LxSAqCVrwI0pY1F5FUnvfv6jBxoixWj+tCMUN9a
uq6dSEJsd16cwNhp6d64qIxwQFYp6rogfUDgmT5wB2Q1yvDAqi+o1wD0ddsy1cSx0maLoB5c8G7J
xgbL4DkT+EvrmQl2mFxDTCObeIwMnH9RD2WW4BJC0gZoT0Bn7zvMIeo7iPEmUcueF+/qAqn5/SLO
mqyE+0wmddawjYi0IN8Og21vMy04dLUBLXRajHaLrb0qi+y+k/nPb6c6ff55eknDpNrSdUtQZ/16
eqWpnbjQWwauWYuuS+2GKMWJV15hKfWOuSu/053BpthNKL26Bd08yFXtFTpY73k6hiTbIV+xBnpO
UXQexPS7XdKfcSKXBp1Ndq/r9JC6GAFjfnG7w1DKl2GiFgFa0b5KkI6J4yBVtrepAzbUibJNt7SX
jDSw2EblWG3+klRVla+jEYnsU0mK8Yp9I5J8Hdn5qh1L8wEszz7nwr+kpu38T7Rfe7nQfnmnKJx0
GiYGSknDXboqf7NpSaQDEkd2Dxu6ZFmONX5s1n0LUjfaGpq0HtSD7qT2g/DMd2Og7xDpH2FvFIv0
15EH3Y9emGE1R9QvXLIA955inIIrgCtrkYf5B9CSiXQrJzw20tkWTdk9hUb74iz+1STHio876qC6
xbFvyV2kpBgMX59zi6hGG4q3atPVXeafpVY8NWlDbpdwUAylngu03LM2gT4b1yo2whtii6cB/Ogm
qwg9UZgfC5t1JxE/ALhoCOaqTxaK40fLLO1Nnw3WST00oW2dtND89Mk0O2ZNiYSx0olMHVuxJ+Eb
WiiSAm8WxmqccDPWmvfboNcDmp26fKxLxOsBah21PYpGEtVE3z2D6z8UtNx3mPPcExkU+ypuYuQx
x9GtvUtjBwZ5Pdrc3Oh9LpnKdPBU6YAp+UzGQrVup7w+Ti00/pzMsccBobY/L0lji0tCPSQZb7T6
sQV+hsuIRvl6PzcjTJgt2vSNpyM6jl0neXPpvbo+mwQfI+XVzKFuSkgkZ9eLg63n2MjlWc3wCSwt
7YX2cX8Lg7ZYgaKVFyMqxUFnuE8YEFNcMveql6rXk4OsZXUoyR475CI3N4gzp9VsavbeNwmkHzrW
+6z0gQV5rNubqCmwLw77MBLl31b4vCGkvjTMG3+rvU47c77bz3VypYoufuZeA1Kc2IKT55vtXgtA
ZeTkZOOMBGaBH8WtA7lyKRnoFLEQq8PKKn/85/uLXG7Hv141WCaXTjdRJv9myp2qaeon8OpbR++e
gs7p2gv+rA9w0PpOta7Tmttev4T5qcPQKXUCTqGcF6W7bPBKKS/NNNAUW/rFM16jlRF0GglMAie7
g58GGVW3Lox2b9ll8ci9FMSaZ2bEjOc6oRgItTBEh/SgyHDrSrC7WXQUWU62PbUo/vh0T54QSsxa
XhXpsanZ6ctSpuQIMoNWjQfRVuNB87e5zv9Ynd69ViBhd81pGwD+evTK+arq+8GRQLWm7tx7yGb0
OvviL1P7gTz7oNfFG917uZo0w70ko+Z+NU5Rz3YKQDOtpsX0hKKG6AcEGRWz81UL1GM99fNjaxKK
+Z8/m39bSknGoBPsWYZ02bKx3f7nHS2pNFRxVsP7TT1FyANbYNYtfdXoR7LJygcKnHwHsrZ8GOyS
hS6u34ZY9zemco0XAyzjNKHgH71y40I18le5aesb4nc1+vz9HfuFhmSER2HFO6936V0wCzzoBHW+
M/4n5A6pQpwlNfAsm646aokLBhsgVEyYwXF1PZ1/auasne4joHlMMd0Z1gt7IeotX56mqsc25Gjl
/yXszJbbRoIs+kWIwL68cl9FUpLltl8QttvGDhT25evnoOCZdqsn7BcEJXWoTQqoysq899yfzeOw
0QyE9ymSSNXg4GSq2zztXzTSr9ZSLllG9LN+/0ma7+9yj1a65jDIIWMHZaPsZvyyN7idNnhpXtok
Wjff8Fj4LybinyNkFIfQ7FLBWGhAeXOobVUykftOH1Z55IOR5rdhv/HdPelAiJGKGvpKBcwFxnO1
HVBQV0WWPVcF2FmyRBCBRpBTUFBUB7i91YNkt4K0S6iYaapSScP+F5pVf9Rq0Mnzre+WYXbwKry3
i1xNyXGBC0TpRYFRn1zV6cQhzz6ioSHSLl6btagfNnGSK0/JmeFIwH7p9USRw2LF92H8nVCQ/8He
/W8LNL5uPj/dxbbPDEzHJvJuEKaXSohTzrFBOxvZZvKxgIy5RQh4RuhZ5n37/Z/rP4Ni+b8j8JEu
oaUysX5XQ9pTr+eFTgYr3Qf6dm1afIvowoESM62db5jTrR9vsKztV8eLHvQtAwJJq3TPPIhct41b
+hxLAHCf4y4Wl6TIvrueGR9k6efU7utEst3ylU7yieWG04oo3eE+zQkyFYO3bVo67fr378ogKOpf
S63nurrFxmOyyqqaKaeNv9yEqVKOWlhkI8a/lcS1B2FCzq1ujgd5clHT6W9c2+Yxa6yTlfvmwYuU
aQ+5taXLP5BCa/r5U2TFX5c9jZ0nJca7ZaRKO27T19h2Vo3HmGCpbEFjrvtMM3dpzaRdxjlwhvwC
sfqNtPjxOIYTA27HMO7yAs2+uhMdYI+bP7zx+e74dY+Z3zhwAMO0abiQCYn44NfKDFUfba4Oxnhs
V9/lWyVs+CWDTH8pof2vK/JG947w+7NVvTIRaLQk3dn4UHaF3WokwKtYLufvVaLKCPwZ0gdM8X4b
98EuNvweP2d4yMOmvXlaZJ8cvDWYfhPnrYuGh+lnDw8Yh97n1HlGF1T73789dBTv3t+c1QXxgF4o
Uy7blHvsL39Yl54SqvGOZMaoBm88t2hZU9StgxqN4HarvAYVNoOe0a5t6Z9sHA1EJNQgYBDS1lFE
Y544xSfE2+km6414U1YuHHQyHOxVj+WbdhSZmHQpECXOzUndgx8ojwOxkqsvmunC27PhWgRF5OzF
yHRzUoubqhfePTMzQMm5Trk1UKaEPLOV83mgUXAsokbcxjAoWbBR03V+QhU0ECNgNngDAkMQWT/L
K7QgPANK8+9yWDh/xdrp3fXpOIQIsi1FIPkWNiRiz7jLiyacv+O8K3Z0xBmcaKP6SU55jLC/M0J2
r0PR2Xt5jhiMeNrIty8/EXkhBvOWRcgLCGwFu60m0+fW/iu3OnHWbOwy8hPW5o9ZKezg1FcuB5vy
rxIlxwO1Ity6LLUOXlA3L1PyOSnCu/SbyUtmTQM8zIxcg1ma7Ncgg9oquoEfepDdpZ8Ht7U4odel
h5nPtfYiLfw76JqvLYSrXRcziKHdhMMIKCeR8xZTYqt4wWshXgyzyzl7pcFZfg/PRHTChzcRcc9P
4Z6jssvJJQY+9Ja3ZfU04SezTwTaKKvWTRlmRiUZ6oqmfArmhMd/hoKLcoyGdrtrM9yMjUs2b1KV
mNFoT9uTwIDRP8mTR1diAEHx96SC5311wEwh6K+PfUu2fDBhhZZNkKVTrMYoakrI6qBkLPh9HbxO
bypuvdArHNXTg32JiLc+6W6yZI8ydK5iLJqt6ygJSkwjvHuQaJZLgrilBLNzsUYk0ZL4L5GzZYF4
hFKHGB1UARih241luQBU5ptrcsMvlaJcsUV7z2hk4hXWy8VFVAM42kF+tlaC+ISzwvl0HugFwGzc
7K5ob1JS0zhuvp4HwNuGiO+zzUd/pr3185X8XoPkcBdG2sflh6CAh4rEV3WOMA30vr6NcUOndMT9
E02a+Zxa32SrRiW77VR08bc09PzDBAa8zHhqhf3V9QEJdVUU3EJ7Hi73ddydrIDVaar7eENSYLZD
doBEToOv0WRaQdUVJRvhJ8W+Mu3wZTQ+CpwlfflWTJ1zXQ6NbgB0FvaSTO9S12pqkkvtW387onGO
qmF/7ecaMEK8u7O6rD3R7m75nbMcw0vDL2QAZKtYUvZykHWO2n9vJ9hwRKQd2qjNX2sYE0AijEeU
FneJ03X8stuRMzxtqrbrQC8m/ZMfcCixOUxSTvGt+fsmyudd3jbxubF760B0sLYZ6Rz2Vq3fSdlm
/o+YeSOsumai5WSvPWJIimuyxwsos8flUFcLRu05OtrH2LXBjunRAIvGsl6Fl25SXxnubVN5G9mu
C3Vgz47TPSS0i+0j22i+FwGVVoFPaQQKqfOxUb4irl0/6TBQSdiYsT+N3XRrMocQdU+Tou+rCqHR
pE7DlhXRwa6apcEHN1AeovhmzBqdwGt/XnS8zqe2Af6kxfVD/ltR6Gj62M9rAAEvYRldVKfeJXZy
oyzP/p5fFKiYMGr1DMJiUiVpRJFTNRQNGbtN25zpnz7Qx/iPnHjuvZb3xronx/QBEEl5NKKDFhYi
kFb1ix/109lNS0IPlY6ciWQQaxlr10IwujAYOsaTo2LsqLlVbUoa3IzPcng5QWsGEFqXK7j706n3
iB2e/2kEoVM21VV4++dCNjVwdyx8O/m9LtH2MKMvxmDUB9v2B7KYDUjLgZ2toA3Gtwo1/otuD8eu
xOM22rMc226Jd/jUG2ixO0y2pzFAy+1VpbbXE82/W+7XeB45BIhOSnryyytbW0VjAqoDw+V2LGO6
f1VTH5t8wk8za4nkpXWmvdDhYaV1vtgZbBBeRA/N+iTZ95O6AGtKjUNPyObdsviU5mIamxOuBQNB
e97lHP0nl/Le46+SAlu7O3YH/zfMzCcT8qg5RcGux99xS1hwEUjh/Fdt8Yj7znwmdATkMgUnuuVN
BudJTvXteegnXxWjT4NNjn/6vmfXJh7oKYtQFbE+MSDLqfAca3yihp82JR4jp+iSF7AQzo6gKuYD
ESNh1Mn02XCJFqtJ0NG3Rs/5UBptcGEUisyjxwZDL8vbFVUljlXN7COMYDzlQ0klMN/9mdG/NGiM
k6uqBMapybU9cdHmYzD4dYQERyCVqu5kFv2rNNvoJECcl8/Ra5V2G4ejts9FZ26z1tXuQivSPWqC
8DCq4sGsq7pYpXXFv/xqzrevvGTcs2NQdxdY7aAqOsSQuhF0u4oeQhj3/fNSnFrtwK/5v5F1X9Lg
nSKOOQ4DOKdE3L72GioMJPqg34uvZklrdWWrgqadHKEkKZKWRSBWOY6Ng3EeCGWm6p3kMEoDJb5L
Rd2vhJUybi8C66IoAe5CE/fi7FYHKfEj/GJq5UygmJUjbaD5bL5ms42ERtPBLE54wYvl2GkE5Sly
o3wT53lxLcbKWhckSx2cPCRQGNznpc78+KyRUwYZb1x1/VdlQq8uL45qvKZVbB5FGOcrOeowNQ5J
qMOsS5t8jrwo+BQ1vcO2mDUrVIf2IfaS/AEP8S9Fa5pnm5CeczaRjYIjR/1DBa7PnYJ/VeAWE3oU
ZSpFqks/YT6a/FKhqiieRqVlkpuUobKSM+mqrvJNm5BNWHguwkoIrzuiBsZjVCcoMDLYYqXaantr
DNN9Zk9HVeusQz/k9TZyyZwCXHmKRtjyLpmRj7bmPu+Q2HszeTUrDP1PiaHvRXE0QyDCqmhNSdtV
tfdZbrFbDq3tItNdiqbaA1U5c/sTLFELwV9+mY/8J6CWx5Xe9BeplpONE3kx/NpcOX5dbcc5ubK3
E+yiSn7jnp9BujyIFjy5fYNCSDaFhGUbP0WyxtQ8y9237ItNVpvOlbPGTfMj89yMgGQIefEP4YRf
bdb2JJ2dvDHjpjEPwPSMVeYhHT9NCEbOSnHG9MCB1wWT5Udr6/iOKh7z+avRxlP3+wOK+34k45Gg
CLGBCT+mHZyo7zrjQUMWdy9EhweF4kgnVu3gk793YGj2rW7HVwZ63lVWY9mbSQzOWhs66zE5+sEV
tnoPE91cpwP5GUoZvpnqFBxNXNi7zivqvVpRErZurKwbJ472nuP0zwGMpWe2ilXkdy7RCXxFSmN2
7NRZgxO+xb0/x5YX5lW+soKSFleC5wqFD0CRCcDnoLB1xz+Fg7VWadsk5HMdenMiiDjWoH/GtIiv
XVRlZ8+FwybC4jkPxLkgb+tet8MXyyWssKfuvOKpnY4BNRgQDW8/YLlb1UW/mOqHBv2B6LTzIqoZ
XXocXvOFeXr97DSfO3X0N8NEEHNQmN/y2MrPngolbJ2M2XR0k+hEryi5tUJ9WwQFRtpgB49QUXrF
cexwD6pFmb79/i+q6//PkdPmUE0jweaRNo05+fCXBzov3BzCfq7wBJtEMFGZ2C6fiT2F+S4QKg+q
xinGHtv4zsz2JivvUWMSuBT+RZPjbJ1n+kzU3AP/l8s/UsUEQcE+8+CvSz4Psa25q2EWnst1K103
LHDeDjeo9eiaqHlmXY72y1DfMBhAyawJI42sbexZH6Vcx/DaknFBds7TMsJDxNRD8rhsTK+bbHCh
ntF1WZH5gNSFtneTUQvWedSvoTmNc04f2mBleq590pXVESZQrRsf4HNYcziqSeSMoOxLEnIy1LlZ
3iRhdM3TKzbhaV0qZnMhxpDD3mQ/xTNfNSS3KlT6F9zpgFakHqGwYK7MTbZlV5fH1aEusYIPP4I4
9N6mwRHrpbGiUM3Mzc/qNPZWeFKUcCcoPqWspMYOunHor2wxMPyUpoxpbR7kXFzMcj9S3hxIJ0I/
mEJXYZ7H8Kojle57ftczeCVVKp4ctPTmcbKi4CiLIuITCe2Lp+doiIZnowoPEvEiLyXB9MuuPv8u
+SuUSMm3GHXLQ1LldBbE37ZrwQQzJudJ6QzV3pN3qO1VcxL7oHPUq5qPsIBsZJCYM4lOqvAFScmG
6uS02dWVMgJkYgCPY2O+EdpQsTe5lp2aZMIXsWzBXnCWFuyx6lLKdT28KSN0Ey16kwRKJOrGtpea
jHCc4BzPtld/lt6lLkxkWuAnKXhP24TDYptZ24ZUlqttQnpYTWNfb4uhjzYAGhiVEWEG8vOrSpRl
2XTtX5IOZamjfhccqndJ5It94o3MfhIreM16Ej1o608d+nwXydicwudEFz9xp6cK4SyHbfpw8jht
2p23hdT/ZgnntmwqFXLMSOkfy3PUm4DHYiC1QR+HW39wnJ1ButHajogQs4QxnRatmbyJwDhGewZ+
SOPUsv+b2YS7GwkaX0mTMJHbMETGbUHwHshWQdvHsbFYwEzrmaSW1U7Pp/5gUJRsKQqbrZxtaNAx
VkXiWGvDAds8WsCLgFN97ATYWmlTM0btrXVG90m3ZmoaX4Eya/m3zv3UXCPD1ukn7Swv6pwSRupj
8YfGmDkvQr9WHfTFEEagYcfI7bH3vOv7mdhow8oc/I2daTgTjaLY4XqPl64SOcc/v5QfqqOjrMdo
WgRtdFEAq+/IEfriu46oKe343sCnUxPcbESXcEoiqrFsPLVgCYUnhADi0JakngFymZRUbOBzlmf6
yAwvwaFsYLeUeRpdIV1iXHC2qhOMn9thOjPaMG5jCad1prS5XfqhE0nDqmiQUVrjYdSJE8x3/ugR
2YIEbDcKv0SSRU2kUrgzwGy17e8Xd4Qx//ncqNAMFTWJY1Ksvd+vlbCgp9G1IRA4ZKYSCZUObCeh
rd/bVnwvzTxjLRTMIQ0rWSH7n3A5ZdW51tTkyEC/OqsBnUB272tkMBALLYgLK0Rb7tM0X86qFjnL
SzOb1O3SXrJiC5JNhOkdFgOkK8jKYT4cdFF8UrMA6f4QlHffj8qFHpbp+BSnOYtII0uHeOpX2Nx4
aTMhNi1Snr1h1T/1k3Zb6hvkCNnaa4G75xP5kHIDKPzEOE6OJValXXwrKsM8ov7TbgMKIc8XhBDP
JR6cy/QQDbl5tGKBLtxqfzAwFJshKV0GTIZv7vvIXVW21dxZO4ZH35/d2qL936TP8iBf61P2lBQF
ghdsrgGHjae4x3Mla/ZubIEwIHfbeOBXPyx1/Ag4uBTKyjSNfCv9MJE6bUyNxtLiLamDblwmO4ZL
IpUWrGOrIS5xhhrICyGZ9dZX42e08vquJ3HvRJ5FehgQuxBkX3mrAj3b53bk3RcBAdNqS2oH5BDp
sQ9pkFq9rh1AuKerhMLjFKResQun8iZna12+HSKPkARcGm9K3gTPfvIBl3yt1Ge/xmAvl9waU8Uf
hmkwO9/fn7rnUcgZ8zOtev9RWjQjFQ16G1YtXHrnfyK0krkUV+to2lJ8qBy6R5Yzz/BLqAh6DsV+
1MuVXHICUGCQjHX/YvtIDEMbFviuimi3EpzpXOyWXS+cgj1RLpAkScKynRYZY2S+plkG3H52Syie
NREd0dkrBsXRhuB6m7gG8gaTKGRaOs/c3GJyz3DjBG3B+mPiFicsQBe53qRj81IGPkGnnbEzOBev
w7I1lyz5loSpy+RbZ8eayDpB7VJrmDnakqaVOW8cpN6l0K+GOXttrifQcNMnRpBEwdFRktEI8MOU
UQUZc0fBuwZijfqtxpYn3WKqc+Eb8U1oborEo3zIzCl5qQZu0NT/WAKu26NatV4gfhQnpb64Gb7B
lgjbDwhWYGGRzAMrJIvQJrBrO1jAV6M6KBelcRRm+CqQAVsz9K3j62Lf2uWz4qOrbJs0eY3YFFY6
28MXm8BxKIenIWkOKoBI0JD4x5U4Hp579Lkb+Sp39d3v1zj3/SyM5Q05k20wDcIPirjp3/Wrg5yh
yqDobxeVcQ16EmsDrjpfe4jRjN+ixICdP+nxNoyU6tG4zKxHD3+ICcF1P4C6WCrWKQP5o7C2IErg
e3bCIVd+9laKmsJlbUR5X1Rsy3jLRFUm5yI2vK+6CmYATUS3Q6iokPuWtYdMiekj9Vl2URJw+JD9
NkiuUCc0WX2zB3Wf05G5IEJG4dKOIECTXy8KwYUQVKD5KcjSjrTWoabCM6RFyw2zWA0i8xshH9+r
2au3IMAZAGGpSG4jTQlJnIgrCFHSh+bqk7HPkrZ/wRS5CqrmzNuPzhqepP0YV1t3xofGMy/UAVx1
ZFFt+JvW7ZXq8ywLGbZNwR2TaYeqao4N7nOagEZ1r6cRyBh8486cEMQVTrFW0ql5kGJEmHhTJ3+Y
fP73tMLRnTsOh7FFLpv3/uzuBbY/NaZNs2usAJdANTaF1W7xPb50Y1qdW07j12WBJ6TpxknmR6b4
xoWw0e419zD3+IKcoJKpCIer+Cmf0NOrXRs5q1oXzbVR8w23lL11InyjhviSaaHyV6iNpG4pqNHn
Gmi0PJPAAv3z7+9k/f1oHKmZiekauKvHTq7LWfYvJzGwTOhyS8daLITEMls4YunSj/hEMejSYP8+
Rc+4ac0flpm9DXTfw1jsLTnHj43+YpH8SeY1QcXK84IArI2DXSb9LSYO/dTY01dJfEDChBOWDusK
wE/+h0XdfV+rMR/0eCYxe3kW1Zr7bsJv6igFNaGHO91si33tqYW/ZuWxWfWmcePETNVdNTkv9Eqg
9d2Vzx5e594TtkE6d5yepC0QMbLN4MLwXj1DWfdlIp5Jg/ZeY9/5yxaqf5U/y8PxyU/GfTqnr5L5
9LlGJLseyyI7D06brESjJ2s5oGgd5RBwbNkWU0VrcLb79EME8xIcHRSItL7FSl2v/ZqIwqUeKErT
fmn17OKOXXhK5oi8Rakd2n74lEDNxBvWKgDXOTWPqg4pIYgfbq62559zc3lCMbuO48iE8dEMY/3q
OAzmPQ3OvyVAiWlRd8zjuIemo9LOtk/9RFhdb3owTgoy6UhYsaInw783AQQZvVDP9LzVnUXP/hOG
aGv2B2HD+5C9yH4kR8juPlrY/2K01HLn1rQw34MpZX6nBj9+f9M67ztCbCWOSnXuzD0EdB3vlt/E
GkRT9Aop1PKE5KSJesO4ADh5QPdFCHWB//J/L34DAq/wvwit9y9WZzqvGg6YqkJnBKszdv4y6eSu
tNaI907ejGKVqx+GzuhOqkIt0oPUp9PNn6eLcXIoupcf0C2NmE3d+JA7abiyxTg+QdOJTmNVoYyk
G5VM2gCrUYG6gt5F7velVm8Yd2vER5mluxb6QKxRxuMdRIlz1ImpDZXkQBJJcesS0PajqKd9D8P7
W6NX004Bb3tWo5a0q3TjzV/EreutUQGCDM2qa5AmHsxKuurAQDE++6m9cXo82k3mXJbzXOEiplBV
rWI717/p45Az5CNzZmGQGHWW/KHpqf0/jyWlFnskq6fjukiB/71PuoRSYP6yBezo2coQc6zZheo3
Q6jF3itpV2it/fBSciVkEygYcNgQvtBt6I7zuY3CNY9G5ag7YWi4Xysc6HJ1ckvQBclUIkmKKL1k
K6h0Sx4/+f8plR63s9O63LZVhNTIpyUeew/p45Vn5xHTbKFC+ZqDRcCjj1dBLqo/ca5ts5UacS+V
MI520sn9jxhUvhJ+fagdx+PC4CudUHTS+iRDWMoeBDzaFQdre3m8VbeonnLSl0Y/29HGHLajU3ev
STsFzHnxO3SVN+2yVNM3i/JibgsWE33ZTESoMyHuzwa1gIDGa+467R0nabEaLXphXjal88PWPA8O
f0sVnPqmHeZCQ9oFOVMAilnoW3NGfXKlvh2u7VQdZBUHmHeAGjRPX60JBans05BpXJkRjXalHvA4
qu7ekco79KlUb70aQQfnrCBHGPLDiKzsqjEry6rWefgKdzxyxI+lloFbSvwrslBfJryUYmvCziAd
tlb2A0E5q6HvWUZErX1fygv7U4hf5ur2GfdIb+o/3R1VjHxv8XU0FSEa83uoZkfwqPjL20MXNRxx
WP5IgQddhf8DkTmH6VFXDzJBHVOvsUj4yL2rqXQn7WCBIAM2YyxVmKIIfTtpFpkBwAjXoceNtZE3
lbzI3qKsz3pHdFuC2ea0YOQWJ1j9e9WNdk1rYeusSUhFKSE7qZpXFKuy97DUZPFmCGLnSY5jBQkZ
a3yD7i46wpeTn8EE02fHwPQLx/Rm3RM4v67iPjsGcrhfKl/CEjHR4grppmGDfHX+60O8GRgerQNs
KdsxSvYBbI4L8nJ9r011S1boH+YwstD5tSNCXKamzjIw07AwJRtzMfFLseBmFV04NB7bThiWeShb
jvdzTm1nfgBg4WyUMrdPNXp/OBOt+ACAN1wzZnM+5ipTihHltig1AgS5tHGjMaZ+Jh9O2Ut0sUHN
uY6zpUUUE7pCLK7G0daxR28dXAbUBGfVnROEuhBPCdMsY9/Olpm8YYpGmEz0c6MEE0oGyzwTVwR9
mVUaIOgeVC3dcqpAxJCO+kHWVPVg34wcS5AAZbyq3dF+GqNpcDewS3dFo/pnTLE8aPInfobBK/Co
Kwjyfms6Zo1uzrTnUJHQttOU+ns2OzlkB1C+MoqGeW3q2Fj02q+/3wG1/xhY5z+FYfAAYtlhJKbO
W+QvfwrImm6h6qZPfomrr7yiC5/8zgqf3PniGMEtz239KL8fGnH0lCY1Y9wAOQdTQYJDi5T+/jTz
ki0/OUgKC3CBHwj8wkNAMuAmVPNyIxfbavTYMshdZLaYJgErXqBux0R7+EOZkeAzup/l6bE2Py+W
LZQh6AcyjSYYEW0nFPlQ8rL+R9eo2dllJQc0i42HeOiNmgBLCbvKfSMcqSZE6GOrwTELrN7jXAoT
EKXXfUIy5Fqj80Tq+LbGTrNJFMM9Utkp+6V/zra8KgjmqdoAkoYPuDcSxcmkTAq79OA1bacdchin
k+Gu1e7vzurHiwcFBpha9yT3kWXsmzWf8kl4m0ye/ZmffZc/FH3S7+TkXF7iIc+O8oROznNy6Sy1
3np2M2vyk26NmCJ8yRPSOxJleDIZbJ4B6IRoW2Gal3Zm79zIL7ajzww+NzV7RxR7siHNIYP/M+vy
nZ7uAscYb6s1JBoEmjmRbpaVKCt0dhUjialy8adPZNtvaijmK8n0zjgaI50Erz5jvsOxAb4JmOJQ
xEW/1Yp+V9dqz1LPaFmL/Wq3rLoeUEJPaPE+LEf/Je+Y/zJ92ncV6UWIkYOTNwjUv6xOl4W74wUJ
VtsRk+lszVQChQA5eeCrJx0/5TAO28wNytvIKO0Ul7W+kt1KnejOpU9HXBzcyz5lCjeYCJETbWVE
tfItLYZ1VaXBikNWwT9Hs85hUvU77Gh/L/IyFU3YH7qVuhw1/WtNc23XdFjQdNV1WL7erWltl84h
Ic24g7C2kU7hzDDJnC6m8JiHxl9Y1m1IhhOkl5RmlBLFa/hkP9WEPkdRzWI2aM3iZlyRw7UzeNDw
Odlf9B8+5ExUwuaPqdCulVpEnydu0dXUJWer8OIjwwnrJdCQMoSdY2KRhAgXZwZhJPis9/JLhSHO
qrB7defO4wazCfrTcq/iNxsOo3RAioIczKQCf8sZLQYuk5JWMCtKWraq46LsqUOXHAPq5V3RAkvN
asAjhJVoz5ZoWja/XD1rhmOejTDeNmUTnrtgQCLlJjZSPGMTIhVAmnVs66i+a0bN7ax2e7vG8Cch
f2bff9XSpLmrXoVvcEI8OSu51MHCkWKprzMK/ZX+TrzWvMnAA2a3r2ULpCRW8/YpLKKZmIfAFMEf
fQzwubPYTukYUCQlZat82roEVeM/pYeaW4tmUElsVpm5KwGaIDiZ85ohCIVdZcLMD9kwI42n0b07
PHYiMwvKdlZqOgjhkkFLi13smG2PbESI95cHo2nxss+joiqtYJTrKiKxgd6KoyUv6ALjlTuZPzw8
efQ5Ia/TXSOQj62OSl6BS1Ppd9zK21gH4RWSvXD1oy/1FIpXgoyeW2fouZuAn6Xd+NkXMcDzXI9W
8ggKQ5ppA5QeHt/J4mPskbTOJ8VIoMhb/vZ2R7ck6lN31w0eGMv5x6pHE3b5t1s2uvHWb++awtEE
sBqapTi/o6a8zKHwOK9E8bP2qBPDPdCR56OrQ8qOxri0U4zbx2BGID8nrY/NDfwyps5gnldOWrDb
y6GjGRcoAfwmP/aT3YMxaYh2m9r475jGKafKbdp2KzRxfrJlk4hXnROYh7gbndNS1AKbdi+0JuLv
gSm+6kKATrwGmYfWhbRuHdYukpQBJ67vZtpFjtt0DRBjV47dMn3DltMd0z46Ko6/j4L2umBPEw+U
aYXLrbbOkrCSRqNJxGtyjZsOR/h8FiG/6mg16p5wJ57a2OjuWPCbfdy1BX6Q9OeF9hrh4pMbzKZE
BDzcxfVaUh3LOjbp8NQHX84ZayN8wH/EYjhGx4yp2dkKe2VT2sPzsuyZg35DM5CekrnJm4WFefl9
TfAfHTdEOs3FcOBw2LId432bSuO0V/hazGHJ6h0Ii4glFsH1MJnFqhaoEBYFaTxaZJL50MDksjYq
F08bsY/PcRc6VokzNZaaISaW3wGdqp6D5KhSD76oBBdsML7vWpMog9kLLhlridLy3wxjEbO6oAwO
m3EkumAu1ly1jMmPGg714JJHb/R98lQINSdDhMau2sbW1jPDctUjE/jYV0Z1QXLeXhd1NRFaGlml
DGMhtvrAmnINOdJgTNQBedn/YeL3H8eSBVvQM4D8WTBiHfe9xcFUUictaythqB2dBiWpcKQQhXgC
yiSPTDWSxzOC7q+T6g7nEULd1arDv3KOGU86AnonLm9yl5SX3ujXZsct7pJXv3cHvACm1oc3eQmF
EzK5Ax0Gi29adSDIZ5thdhaTIExDvix8nV7pLAFt5VpswwkiLaXpOEPqJ7mtirD3gBX77cljhrOt
CtPfKS0eSZKqECCoWxx4P0379JSIDqAeJpjGfPIqwp9wpjvI2tzqD3wV873aiQ8S5SITb9yB7nw7
/rs6bcygtOhkpNuxAVUFpeBaUnpfvflVVLffUy1AUTF/S/7Q8ioDIp4ZLuOVf2a7tVeiA7V81IQN
eLTc9xESQu9qMV/+47u0MhTdKl21FvXYyc4z5WpgItrX5I5hVypgXohdTUsETXxO/KQF3fyU9BCK
XeKt1yO0lLfWD6xtiaN1iw8EY3KoPlIwZhsbbt8jEbm5YeqcPectKL+e2NvnPrRxj02K9odWpvN+
tuCZDJ2BA2BTcqiw3o+dg6J2vW5ySftOmUwyNd539dR90Ci1nq1AXeOhmNMnkOJKAXlcTf2xI/pt
BcCFA0P2iuPTfyi2P2dkrXtFg0jZaN7Vr8wNNpTmlFVNc5Kv5MWsfG3ftXFGrFGtHQOaIFd5Ebb3
81Vk66S60tR6DeJ9TGpynDriYjWFeQw6MtRXQ1betaxtj7YTmgc0ReCmvMg9jCUg+No1YMnO+thG
Da9KkwUrHSLErtE5dQVm+GbN0yU5YlKS1Qx/DDr4H/j5cC3mQ3DKagQizuTvNS/6kgiWmb1LJ3m/
1J3doOmrAbnV1grIZtIdaiXVYvdO69jbjnqhrFuA8JwPRuVWtOMDepJ3ivxE/OEvN5sa/+MVYvG1
OSJbaJ6c/7q49Wy0+6TFMLp0JjuazsgBgvHc+kQZ1W260vUp+hja8SED2vmklyHdlADEbpd6H2Jj
7VpN9JIlJFHQV4AxUEKHCHtbOchRcuylw3qBRwBD/KS5wYEyrXjKGu+rsPL4YZp8uvVUi9ehZavz
iyQ51lb8XR385pCAetj1bfEtx6158/Pkm1Fg1IateHCVEMZ91T3J5GonM0PaL8kJuNErKUzc6HPk
J5k3DEh2iFLCh160ynoIdfGRUUzAsJQqwKpm0qNMheiVLFxndeCcYcXL4Ju7WdrhCo8+TZLuS4JU
8gPelP7eOepr6wQPIsXEB2GW+ioOCWJOfYezLSK8PsqsBa5KXkuxJqs637IOfli0LMSOrd0KwRjY
L6k0QONt3pDLoLpq3LVdJOLSj437bKbBR0Rv4gW9wj0ogWhnUcGIcy4zix6PPZ7HdcqjsK2MJn/N
LMj0pZgS2PjkMbSFn1EQk22iEEO79hzO0bZf1TutDN0TcfSciYjxWxFWYk6bliQAdYCFZGKF2yRN
ar0MJP0yIcOilM/Uu4AP7s4QUdsSg1Du3SRN4Yk6+qb1AusVLy5xVxGoeN92Xybdrn8YxQ0MnTZW
zleNd0bMOfolElzKA9PNGrclT44nuV2j7t6poGiFpgShzxSP3AR/QD0Mj0qnG1qIUEAMwhx0wGR2
iGjEbEslM6DJOuptoOEAWyVcSQGFiLLhYk2UYIP5rWTXc1fA0r9IbqLKX+FSMEo+TE0LraeG+NIj
zBfOkwZUBtu9Wp+0uYL+H7bOY0lSYEuiX4QZWmwhtSqVJbo3WFULtA4g4OvnQPebfjY2GywRlZWC
hIh73Y+vq3zI51zJEZ4sH/m6aRThxhFKcoKf3ryUSXdfzVIOKo5N3ZVIzTqnCVLNmXxTEq+u6Q4M
nqXgSW7n6Me5+8tbxizrMGVd8Mv+xD1xHvWhw/2rQoDJ+QFVDhy2UsuuTiJ4185SE646JPrLS7Fr
U9uWDP9pvzP/+rfIlPjOiKYjSQMH0B/PPEov9+IR+/nX49aG2MjW8WRJju0uNmGmm3lnM6bBOUHm
AZ+8GNNnZ/LOaTbW74li61uwte5DPJsPCmkZt3RxnLha7k/hMIa7iDzHjW435rsCuTopHePBrDCD
rypfS7TD3jTrFIKipXxRfAcms06/U719m2kJPK0jFc8lFaUKy/CS5XMS8BvC6FbZD6vyUBbGGnNK
g4Jx+pLUFCtwEsje0mmsJi+hYCimAXs/mPZfM6atttHDSn+gj4VC2qmmg9akCpCDuNklmkXmSNkB
WC9tQAsjIpZu6rKHSCa4WmbzRQHu92Y3/cOfpMGCrLlsmg1mE0I+goOxb5aDKZhwTUTlaTT4YV9X
b4VKLOCSjJY2fbypGqXD/oUpJ6a881ezmWdTvAdslF5SSWL7MrbGwvxTyVLjJQQzypA8hj8zHWfX
6n9YhvITqpDzgb4wCuqaBAld1sWFgEVln0tUHnCds2ciDKLz5In7mqD7b1ycyxwmVtUj5xl6NNHf
UK2BQF8r9LHiMSKGE2gvQSBiRne6PsqY7VpOafhofaedo3NaFEMqwx1B5fTEo3FYyO/Ej5RgblFf
f29JrWcQQmugjxoK12JU3kJ2jp3jncrZQ5miNUR6toZ6acLm5Q8wLOUue4QScZ4W58+UowVIBlsw
Q1eSs3CLb1Wa9aemzwx/NET/Ourih9F6WIWTMPoLlMLqiHnnyt14JFSSkFsgs9RQmZ1GdbcjB3C8
KybnJAJSxTfwZ23MNot+gsBpDqJwZwgyOa7AHMtnn0Za0JkWNjXgwbvVc84p0G8zFWrguFAvyZU+
mqNWb422+D6aShiozB2vrY0RVooJr4xTnJy5c+5qnfwmvxiVk+zr7epYIBh33A12hPcobIz3cAhL
fxECXkKLuhtKfJe0lp2IFIjvK+QJRc+PAbLPOStJCExqC4y31F0UCtEt7bTooIyI/GiEk+3Zgup1
U+MXUX94OkouXFGlwitdSJ5416PDyswBQVBz61ZebddlrNUU6PiNPD0pyHR1w0qfCnprNd2e8x8C
LKiKHxRWkTwtzzPyFZ1hndFw8kR0U6M52Xihe7Q73f7pyuFdpsTYAbx8nCnKPSX0srgkYDvpmaCd
lHyMTtFYvP+h92CwYbbFkGet4+ZUPnF26KROiyQrfszkxqohEY1UDf+kABhKdSlA8JXdPF4Zawpy
CLznwcgv679PGEQqjU5dbj2zIQDf1otPZkwRLC6TOCNEy2Os/S6pXdJhZhbnq8vXTm1dC0COvoVq
b95T77elzIjjFmaRklCAFzjXA7ee4gtDtSrbFeDMlktrGW9BzjyMI84x1LO7Bs1U7BpZkFf30ibP
y3WjoJjri1rpckcH/UeR1njl9fmmweU8hOCTHDQWR02PfS1tna1JhX5Tu0uNviXDwJQBQ2MImN3v
PqMhMyvttzFv/MxLSRO1VZpbriByNpt/zSqveDYhs1mjrwhVpyCZofoj6Ach9xzkWQwbW5aXxstB
mBGhsJ2KsPazsU12k6G0vh7mBZ0ksuHHRos3EmziJhoqyM0IgBLrihdqX/djegAhgJuli4G5jgSK
NZo9gvitzimdJJFQhLdM5RjaTmCY4ds8NKOPD8vzlZ9kpKNCYei9k8ngw4r6JPL2oRyLX0rfX7v2
M7KjxzKhEdTLg4ePV6lNog6eG6X5tJkeqfX4q3bKII2yR82Jzp6zR9B07IHZe/jYezu+m+5kbcdZ
fM1ZBIh9ZqCli/xelHMQlqR2TmM9+GWzwCwLHCXAeLi+nXKPPc2zDb3Os/cYFS9KRL5hSFudFDJJ
Hc0n/zD1K+lwOxhvUkPB7bSYuNvc9KX9M1RM8iS8EFLd4vxzZ4J/dZKylKGDxZRPu8lJAIGAKjM7
61SEbbRxJKQL1zQSfzDB4RSl+hIXQdETq6sDsttDuPwpO/24xNTwzVrDc57PT9pMr9COL4mcvill
g4sv2qd2FuMhHzYxJ82ciZmrb/8YA7BXpPomh+pBYjTEfHv0Bg8kQQ19vmqA8PYXgmfuhsiOkaqd
7Mz5NhETx70ruoShFbTTOPotAzdE9t4vBNoB1ypmQUR1wLsDbd6WPJXIv5uqsnybCk2ELgMmzScW
zjqUwqCNKZ40jXkYxvJd8jYnxbs4avNzxnjsof3y4VQSwT7Eb41WNTvTzA4zFMPAmLqI6qLD14Lp
V837EatLjfV8wnOhv6ekBjVp5N6tuPhs6e9sJgEu0qNV5tN0oPU4PBmwC4GIEMGmHzpRHdWq3IyL
XNFGvdgac4Tom7mEm7f4G+mmFWZ2qR8Ns35xQqyEPbeTOfbuZjW0/lFauM9c85bOSXMtREbNMs9b
4HKIuIEx74VuxuBC6qXPpH26MNSFOTabWA97H8FhFFC+4XI7er+H3saE13P2jdrTUOo/AfW/51RC
rGcdcRm6KYbRRAOJIBtoVFHHZ/qv0AWDPtgtpIP6Og4kkwxGK7eaijNfV+tsqyVtfegicYkVZdpX
ivp9WEUfHoY40nO5msFFrm+NkfFTqt/IgXjqy/SHrll6MGhd7afTOVOwr3BRiIMqrqTfMGaR/fBa
d1EeWLr9laYqxmf1TEGvAQFunACejQU43Tm8GWnPB1rUBW7x+sExe77/aUQxIjAGheI58vRvwN8z
f06ta6hFIadC/JJ0yJzC/tbl2FuR9iU7NXPIxqGXPIbyHDo6sC1PqjsvTqatNs6KD9H2FQ+CCuwq
+ZXECjV329fq8Ej/7ygcuwTWlwkafPWbnU5YQi34AFFmC74HtGpQ6eqJuDGi01qr0bdql15iYDrL
udBSTHDiWzFtS3SgdQs7Vm+yL6dJ34e62Gng4QMNNNI2r9LHLJ/iQ2/XdyMjyLCWLxpvdzsRHONX
iYLHFjuFohq84Zj0Cks5tE36m2TnDyCxeWC2GMQz0nnQ8mxyE9SiDd+7QmIGNvS3QNoQRNBNaQti
niLkj6QwgkezuYqXCvx9xk6fE0GtUsEO5hikNmy/S2HlTTBMu8YlNjNnxMIogvZniGlq1kUQTvkz
2QXVya00AHJGSMvE9eQuyl/Ukd6V3sYnwbGqlU9c0B2XvvZ0GXDPBVOKe8iYmptludsanscGCoET
NHH9Ws3VtirKEV0CkEXP+qGbmb61EpIS0BAoJ+1HQzigLyzi6UONdO6eaTzBo0AkzUZ1fKO17gop
l7uECdShCvNNqZxUMh329MahlqElrcKx4AROjOtsJO/kH457RqDlYbCTft83mtyA+Y1P7T2z8jtC
7vLVVqZ7GnNlQeGeYHPjHwpr2HPjP1pa9qPzxumaT+MvHPfNRmCxDxIyyIKhIDUUPQenSmlvR8ve
THSRT6jZ6SCIYQ5QXPbA0qCSMVUJ0hRxsBszWXBsuoh86pXv6gnKKy1B9VSG3HOMJtA9QsYNUSOo
4M0UZG9vUAvTNfAQEEGS3yop5VWz+Y2xscB5nuMw6ZH+8VUFriocvwoH8zTxrfhqWh1kojgYYbXA
QzC8zNphP6liiZbNgSP1NbVRKDb0X4Hcg6kle0Ld06/MzyA7N2QNd4fChuYfgst0u6y+UtHGT6t+
kfB1xrdeBZSKfltW9GP2lGAye7AC6sVSCJRN5dUS8euUk8FVyuei0+9E/nLxM8m4TFKgrnrxjIw8
p4wfXbFIG0dmZ1OQjrn+qVOhd/VUeR1tLsIkJJx0NyxPHSlXgW0PaOxL63syiWIbx2jk9Cx66qQZ
vSP1pBZSd9yZafDYVfO94MXswO584cTetrx8+rdmTa4FbBedIOQ0vkBm/IoFxp1MvvQh1eWhlvWm
nAZ+cPKDaWN1IXucTx7FJNqHG6MKZzMVeOupvJLfoikBna1+Y2Q1M+HyY5xL93kYhvTUamZKSSSW
gcm7uenLIgOWvplVfhVcHb2rV7vxaWhiWs+szZONCC8Zj32cOgeV0zZi+g1+mdGIXWIIDcfh2nl8
pp7DBYj5zpZuaXlUkiQ/48iZCkDirtNdy9DGyMWlHpKNukGThTGn1r6GxG3I/8j32oi/SfT4PfrY
/i6s/Et4I8bJGnFK7OxwgetN9WNOswhu7Jj5prdwXpQF3IoOQWbqYYrGw1iUyUaa/cH0SpgEFnMh
rbCSXaN23bWNu7tVkzOAfjjZl6Wi74xldZ7rLbwTIqhr65Wpn3Y1Rcy8zEjt115MDdInWo/r3tbq
oqsVIVezARe9ZoTJMNszjFPk2hIwZmt92np4isKheVNSrSUBOcLYSRjJR9vid5W29dlOi2aTjI2L
N6vxk2Tc47fLjtKKfpd5MT2bGbjExCyz7bp97h+pB0oEr/gDbHhCfhPLXy4W8PMYKoIaGdl7Vg5d
LccXfDbIjOGGSEYr8KSKBGIMzLK161eo4N2j3XRvQKGHd5HU5THzEHbEcz28m26LB4e7y7Fa9hZd
89KOivNIW9q8dx3IrmXzDBDhojvcs9Y/Al9AnDu2hM1Ezw4mxhg/DXPR3lJV2SDTjp/AkMbEwLGY
009FnymB/u8WGMAPruizi6eHGZUBV+MyUBcQUGJN82Mjmp/WhS3y37RGJV2G7u8mXW8enDmeL38O
WLYnUOzcOXdu/zYpcNQSUZ0VTCeMgvtvcCWMgPyc6qDPOanB+LF4+ROeUbpAzO41JGtq+aXjrN/A
bE+ug+uWoF6WHBQuXl+lE11ys+jfVEHEQj4IE4F/OL9pCibi5QCCOrNAFPVWNzLlWjSqSuAn1o5h
ULvHeFDmQNEj53vlWXssgP1+qgqVWQDUkX6cresMJfBdUMZjFIier0Mn05m5H3q5+u50st9T5PGg
hKsSZrqWHLDm0YWZRb1jFiOYP+blySoLl3yVTNy9zjaIN873fajC7iw7/LvGRLyrp37namhQ72vt
E/FA2l339Ou6Xa+oMMypzM/lqBV3TygPPHXHJD0D+hJ2RSDrZP42p+29IwicIjT53LHhRWBwJn7k
UfYZTYPpm7Ur7irR6FuUtCDI3XGAXzUgbWGUPy4OGEOhbpNyjaSMUYgrzo4lYRYIkWvlMLr6dKSZ
j0IBinF7zCi4XswS015azM3PLrWxsBjKb104t0bVp4tQocqFI5UWkYcttRsotLkmvBertfuN1qB0
qjHO7R0Pf2TSKpQl1b4+NvRHj2NFumUeS7mrNLK4LUXqfm+3+oOMvf4WGX3jA2grP2TuuNtqmKx9
Jerqo9eaF0vvvrd9f6idXrvPKuGeeTNlJ7NbPlNRwvNqnWK37k0Kd2dqoMvqRcYVe0O/cYfYe+EW
L4PITeo3S6WXP8NYOXQTBtkQ4f3e7qma9029m8YqfGd21zjiq+2W1O8arj7JtuMj4iS0JcsOwGxk
K2nWK/M1a1NG86MOYm0/aIP7OmTtI/u1r4zgb19pkvappUh9oqAjt2Vrie+lRhjLcgTFMCfILM24
joptguiY5132FkaieJomu4NAQUfdpNBFpghTP0xxmR5FTwR1K4+0/aZrMaPT7zTlsctEiKe8ejOl
bTyI3ZQWbcycMq0Ps9ne9ZGk9VtvRfmuJraBnr+r7AuLS9Vi3wSgrjBUcDXeCauhGgPAGRc3pzIl
6b7M5o91R4ntZ5oM8F1Yny/KsjCFpZzXheCk6/zSdZexZTFslEkAfuPaPS7Gp9Ip/y6QUuKDSojP
8OnQZScDreF6yGqQ+nfcuq0XxZkmavHWIqeGgzLTRA0/O1TIKdOcradPJtXuhDZcWdEb8tTmCOmU
EGqjfB5Ktfly5+qn4lrtbaJ9vcnCadOatcJIgjIHZ+1wGfdM+MRlfZxU9sB9bNlcp3nUI+meAL6V
wNjXjYZhhGcomoeBXOZtNKo2FOsaoPX6sM1i4xKb362GqJK4H+lbOM2jk4/NoysWE5De/m6WTbNn
IfWpM+N5cvX4vB6xHkvKTbZHBx0HENOVelsJpqXQrm6QzVyfE0nfVIhedj0q2FPNHfUmK+J8a62N
vw980zqDlV9GZb9TNR3fKKvQ+yhqrqQqvG1z0BUmUV7yoXjzw3oomONbWefiY+45z+3Eaq8Yl52N
YUhmkxbVwgIF/EfJU2fckH5I3Lt+p3keaCeQrpkg8KuTaXSvI7pk6yHwUS4kCdOXISFuS18QEEkx
qA9TTY748kSIk8K3wbPPaueYr0PZkWBF3sJOpE75WV9cyxCfuRUnu5Bu9rEbqeYOcXnFkys+ZUn4
vDG7wAMUrFJWp8J0Im2ItgmfCsivKXBMIbcZRr3t1FV8wMuipxCc5Z7xgDLfeE4aRx6iz1BNBvzt
nDRlp1R3atPVXRBtj3PxZV2RHTJ5PNLf3VojMTjHlDBnaYIPhXhfRIk8XBd22iVnRL++JW16M5GW
X9eFcMO/j9ZVsHx7s/SyU17b+ugD5+S+ZtDHSJ3e80ezHF6ZRHhBFTXuTimzMsBRajDGUEiMYAj9
jZ8NMeWTazwoy1wnVcwnugrSp2yH15riyUnVKqawo8gfnWbLRJUfiKCdSthQ3h3J5NUe18WYhhYT
XAmlw8t04qzyJL6UDXWzgVgo0/I+58JST+uCzikVn2VhWBL/wLpROK7cWYIQ3eW49ZD10XrcuorY
/D8H/3+716PXBdSfbFvrgIUGmCOPTJ/hMYpkV3Vh9RiOMvWYx2KgaCIMp/Ddqsd1T+OBatCs/rKu
rdvXv0deO/m2DnFyXU3BAj7aPUWrPGlf103//iBPAbU3ggS1dZtiyBdIQkRVuS0fuNo+zhWF5yI2
tirxQkeMDIQVRMNrkVD8H+Twk6Ts5sPsTRwY8FYMz3utBXypmpEPYsLpFjWqscFFPOFwN362Q4f7
1Z3QyWVLmonVBEljfo1zm3NlD/VznuXhixxJsq7GheawgHBzc+CW3mFvZSrjiaR9aRq9eWH20VMu
k7Q8ltVkDp891PG7ul18DGE5vNjdcCYrGLtbkmubzERK3PbKBYP8zzHSz3pYpT88mqB+SWhyAFiv
OnQw5HHGJu3B7Or0mVhAminMn1+xAX1LaiqVsg0/TDKl9oJE+31SzcU3MhHR6mf5p0BttlXTKfLJ
BGTeVujxa1iNN5Wu9Kejoxol6YjJXttaj0o5N7zM+TOsOu0l6/Rn0U6MVwX8CJF919LG/p6EWgXH
jYyPuqoFgAtluFsyLnaq0Uzb1dE+N1aIr+2PdUPdtDk3z0FFMr+wWhFH1ud1LVMhSFqU3W3b6p7X
TSgwZkCFzUMzUDGgWlY9jZNdPsEL1HYuMq0gXhw5pVccCRaNd4kBJl1U8dIMXB5SZ4NKbzY4cDz3
Zz+V0Y/eqT9aetz3nDnTYdIcZ49xJH/FxvK6HuAuoT7JWFUvE7+TI7agaD/VgBLdwrtKqUc/0tbu
fMpG7lOkk+k1tBO4mJgQVISkh/U57Kzh9LZ2hM4AZs0t+3HqdOzMBvIHZQyrJ5JR8qDL0+zVaQhF
QGp6XhexbiDlFfm3Ukoc7XKZzLTU+JD25woBKBauB6dZ3GE6sURdMr1yX8tevLwD0Q8QSSsnwGf6
HXbTuPw+S37+E9mr8XLZz7gtdbJRXqd45GxIo+RnX3pEYs3APl2kBTFcEjA+xetYYSbyKJFlyNSo
RzFvNLwf2P+5TXUYpjvTPmNRCBkyFNvemcW32I6JGzWIFE08o/uWacppJnTxLtw6v1b2zLm7bGdG
+uKhRkDzXz8UkIb+LGSU2H6ST94O1S0wNaH0vp2I6WFdNBF1mI6IF1i1RG+arvecosx/bqrHjnEA
tvT8+9BY3tPoGAjSCud3pgvkUsuCBvm4QxyYbv5tg492wt5+xy9LB6iyafPbsj+GQEzgKDLB01Eq
OFnp7Dw6/YouSYATHmdUrdwpTOxb1SQHyTCbgFnpdLDa/qPt1PgW56Ah/T5nHGAU2XUQzPqH+Ae3
jI5y6tTd1kfa8giOSkSyi9Q2kVSeI0fImydSeQtpWdzW1QQyDuUKElJxTvqAo8cHi57AQ1fAdbVJ
5tpMw5DzfbC6bpOt8lvz7OKUUNKySs14WL3NjuysayWaU2c14VNhtPaRzqoZcBoSmKi4/bUC9YdF
qfUWN3x9jGYonBN6eDT33PMVZ0wvat/TwyKBiFJ1TEJlzTxV0VODkd6cPtVlZW1GU/zwsqi4tZP8
ladp8kpxjDlQKZBNzs2XRjxggG+wbnvtVofWCyNtl2ev5pBav2UGRhOBY42JEtwgJi4DNTTNTS77
qz7kygFbe3nt6/G/F20zfx+IQWk0DWy1YjYOKT7YUGD8tdLPDau5/nk4zaF7geVZ9yo7iOl7IQXQ
OvPiz12h8G0NlnxWsxHto+r+VuaqLAjsCBHcDO28L2OzoowHhFNQ4BPk5m7RcduwD1kooPtPhGON
vkmzfbPuWLcJJqJ8ysvu9UARqQiL1/XQyJsSS3n3hAhHHuqo1K86oDv6kIbkvJf6dd1m42n8+2jZ
Nuadh9/VNLY4TkyuL8vGf8dUzOXUVlNP/57gz7MshxHXJE9aQTPm35+ue9dFNsFf8QbY+//nb/89
AY3b0Q9l0pP4xqv6/47TAb20IQrcP3+1HKYikYXvgfv6WFbTn/eCJmuEHMYUz2o6b2d2jXkVYrl6
JPGDBWPtVNAugTSijMbZCRFbRUx9D5oR2ttS9iPBpKY4tjrFfNpYpB3MdnaSUYdSsqvgYRBoMM9L
EE7FtSZUHKz8WfvGpMqJK+qbi/Gkbp4K1fvqPeV9MBOkDGlOBIKs03DX9oBaHeguJqi50xxqoYYm
uExp4xTJnh/DxCTamrZF+GvA9vygEnr6tC5MjDyi6ZuL3Vg0d+LNpEfDMw24Ermr99a6av/sOWK8
Gp7Aqzj+sGT6XUE+e8Dgoz1mLaJdEx+dVhj22elN+AyEZuGPuXCtSz76vnZPemGmG3fKmq3pzQm5
NP2G5FGkFNI6dV3VbrnaGYGmd/nDEtzS1jiVKjE4/L/hCa1iE5B3pDMK7+1bUfb3EIxz32vmWz4v
HJZWaO9O+pqSwqnyvr0KmWZtZPORif1e7yYkrBolUlOdNmKOKjjObgCeO9yQrND5DkRA3SREsgib
oDCm4dmeSF5scuokme4qd6eLPCKpzW7jNXX0CkvOPKGrsZkrs7duK5gETfmRLGttRohX7kXbdV+f
uMjzMHFQR5Dw2jtj/qUbBmbOdVVflxlX3tO6+K91jNtc7Jc9Q9I3p3+rtpM68FKXPaEpi41BFFAw
eCJ+Jmktfq6hU1Fs6R7JBYqfc3LRL0xv/+xbj4rbzexC9g3Ru/1ZRKHeb8Ie0OW/besjRKHjpWzH
/9ru9fjInHWhhCC1Kr2lBfGfZ0pkVDAyswDVgk6lCxs1T9GA8iQZSw0wqlqdy3eDBMXteuYNTZNA
6yHnqZAPaJTCz7h7nw1z+GFnlM9nw7E2lqS5DXK72lIDoYUJfMWPjPo5oSp6nGT6y3CI4QEX+hQS
zvSUyggBv53vQgZZftRN0xOtvYm6ZR/vcZZmfjFO+86tSzAf/CYBpyz468F9LKbEvdY1+bV9W5yb
qnyY8ZldnKStLloqOwR5qHidqhL5Zt2oTurf3XaekrulxLF17EQIhoI/+bdYnwa2SUpG0F2Fnk2S
Immt3PH2ROEle7eO528IDpiPOtQybAg3pKu76DzYnqY0fZUQBIlhJigQAUlcUhONVqS9FoTX7hH6
cw+rcLboOXneDd1ffZwGX61zvF8DjQmvbOaTQ5OPAOjHXi/17aRRya4ibXqXFOP8WYwGTahyeh/S
/YK5f9OdyoH068SgiTiKBBl7TzQI1rRlNcHGGWiY7OHCh19apnc7L1S6N0VSfBR4akQpr92XNFT5
gdcgOlsjRJXC0ewPYRuAO9GeXMBRmK/YyzcYLcWBikm9R5zrHUIvlX4lXCOml+V2h7FyUJhkw+Jr
mgxGWBoNiGVRNNEW9w209Vb5u8kdNWIYy4tnFbXqjzPAh2YeXwSqj2OPKw7pl+eV9P6NVAY5c2sE
Ghzzb5E3WbvNFs9qbTXayQlVAnu8daliyOT6vmxeJ5zrwtIYYgI+p5FuAPm3IAPujazX3yMd21mS
FPnN1NP2nQ7XuhmRPGMG0h6TJeIssRV7BxsOPdWyikQze9CW2DOLbiltiO7x/2wvCxOL7X8fnqE4
oVzanso0n8/ocufz+sibYijWfY7WaSrOIXlcf7aPqSHP0BDqRPmiHOnPfB+/MFB8gRJCbVNkb/ZA
zFJcu8Y2TdOQG0d60N0+fe/y8SPtMLC79SyuXAcFcdR88Osj1a4kdWVJSWH1/0iR7Ml6pTFnKCeh
JxhPekJP8amgiB+58JuMj6jx4UNqEpdObOSxLa5idMt8c2ms5metUKFArw/n1L7Bsim4XBwmhh6U
NitYErOXwQLlSj7UwxlSZr/hUn/slMXuatv5gw7TkVG8+wTn+TNMtB6sXwfuVJvAg5t09ymLnwq7
2DGg045JHMnLoNbysj5aF3JZ/bOtGsGXhQTOWa2kKFTha7gwt/+7gPvpXXJMtbRS810zNJe8yEty
J/3ODp3HOG2wz0E5OlaN/J0ua+v2soAQpSkkRqfcWiciNAFvXlVn9rZ9n6G5b6rwwMjXoVZOZ0DN
2vFE0CUEE+kboAEfy7r/vVo9pcmHbLSzB/N5ujdT4Z4JBPrGUJAkEoO5/idBSdkxtfQPDPL5xbIE
5l594nTyhmOBur5RFfXY5sk+q5AcU0I/VZrtnmozfCeTjJAh19C2SefSex7tijivnga8JwARxIqv
IWX3F79jadKsbNsSnUcCFEEhWvIYEwehRS9xq8pjoVDpS/Xp4Oh+RWDGJo21JLB6/Wsc0pcxdSFr
QbEEuXo0OuxxZq1eOC/gZ+q3wuXeVtw8etxIejgVB7VFkoMRaTfb7jaBavc4G0QaaMoSACdvSpFi
Cgw9PZhsXUOy91UxDoQu+yRKeJpQSKoUVMgoCBjk/rDRMwYIpQsatu02srqPNYmUs91hI7GiX1lb
iSOA/s6HbNf5IsLKjj3R76GQ+albfnpts5lQ4U/8ntLIKfw4tu9qJJ1tH437HifrJtdJLy9G7xiP
3LUVIqqDiAHxlFF7HmmiuNJ9y62qC9SieIQsRJpj0tmBkaTJpmN0hBmfFG1y0y5zipvRc1NuiaF3
npqJEp82QuolObepgNV5SXntUsPy9eqNVO9xp2PAL0qKr2kB59quMR5nNa33FiZNYkcBEbXPFTrl
DQveo0VOghyUfTRF9pZcD+utzF5ddamBo+K+4jDsn2TUY0oyt5kBtswlaP5WaR9uJ8r3mq4jI7Ui
o7XPKpDkZ4E2/hr/xNeiH9EmkfhsHu3Ce5HYWAA5bJPG69/TTjAEy/SgKBBFFo4q6RerV8sro2MN
Ud/A8WXPFAxkqTNUbiNxiGIHJnDH0BUITA+sdQvND3+c6uo0FlC45pRmppKsRs8B91P0IFs0xHH5
aBKgWSJ1dTT3OU/6i5pS/R/aYiMapvUuxM9edK9GVDVBk0kgcxm9ADpeaFlpRZxx1QUT+d1F0uWn
JjZ/OlHWo/ICJzo00CXQKu8xhepZ/4sS+FHCHYmkei2r8LdKk8avaP+TViC3nUZVBzwbkXE0ihMC
xZDzZVqAWFqqHcJ3ogUbnAEjNYsR1XddIcNXzekupNGeKV/5pt0FNoNZbEM1DHNISwyCx7c29pSN
DNMD+UbKLTWovFn+knvbONOl7aB29y435EQBd2EOSoq8OHpqXU/ZGcgHiQfkjtQbw8EQgnaYC9EQ
WUP1zOtIvJdq8uygboZpMyTMhxwXTVjaHfRobh8mG4xcmVIcjNyjNnj5AUvMC2Uyer/mroqRwgxk
200KXUgy1HI/NcX3nvGdIdObPdvWWfG4UiHau5TlksIyokupUQSGFmAgYjVAPinhhoHgnenvLbQm
TJJj3196tZlOYeIFXVUyA4cbfsG6QlBb6h2xEH7iSsSYL5ccR0SOacJMP8f0j7KlL3e56gx7y9S+
SporV2/kDc3keu8yc8jvjGwTFRmXt+to9IDd7JQzDrEbqGj5kNAGDHPf66mmCiWvnvK0LR/oAga6
tLYljYiHvMKbo7WzcsWw7Je18Cih9NbGFYzwWqHPmPTST9qF4mo1stuZCghmsNevwqaqYxQE5cgX
g9NiEWxOl6So5otMY/zw/9bXR8OcKRuiaZQ/O0YF/bIw0oawRqFtCJo4kozeHTUj+R+2zmy5UWXb
ol9EBCT9q4SEektuylX1QpRd3vRd0vP1d4DPiX0e7ovKssu2LCBZudacY/qNBPSL9gPmckPWCMLb
W8BScXGIVbdodZ2UzsIi5Rq+RgvnmCMWQHe7yccUY7LCOFSE2uuETrnqnHjDGp9nJEl3vYF+NLOP
Qaoynudev5u4GYGmrT/snMEqAYL7MnaXAY2FWAnjQmPvnX5wTwaso9VRUEjnE0gRZzW01U1QpVsL
eaOXVYHCGhAEkIcmRBjD0h9LwYuWErBAQFq3LJIC0o+Ud1dkuhcstj0FuskWV/+9ROSEnKJpbrM2
P8lYmptwBOdRKIpxEY7aI7elzStJ+IxZA1XLjX+xvPvwfbHxaFzqBA31KtcHcyqE6R2TMnTcvhG1
BzzA1TXr7aeYbGaMWsiympwruV6M9YGtyacgaa4T/+uQLtqOPIthUDi9V7Huz/TBkaY3hB3izSI6
yGWJDFl8UUZmhnNRNeTaVmf+bNAOoq3pSvL6kPl0TBC+ezXj3Pc7WbNHqNW2vpC/U1+EGnximkIn
oYfs1SLjNYLU7DNKQgHK3ZS5nsViwhqSIt9WqINmREBtflJG7ZamrJ89evRcKT5xq6pQji24GyE6
UPrkCH27a0qwwKl0f1eMGvd0KHjLMoHOlu3SqVOqv0GQ2+xJ3JbpluveZrP46rThOtHYf9CtR8S5
2PY7goS9PBiz321rPoP8Tg5m53BodKk/s6jJbRFo2SECrvfQ2beFrnWPzephRBIQTiAUgATIeCot
o9+uEj87NcZtfWbJoX5qR0CBAAi6jQwBlvZKgy48slEv1XO4tW2wK23IdiiL/FpMT12Z6df1Qcpe
vyqyqrad5uY7rEP/+YLFqI0xyPIfJ6PaBzZV7vqf//3e9SO9ppGa6PP9//3WCH8+wvWi9LrO1K/4
mVDH/vuL7V7cagt//vrN//MrufoFWRWW19ThV1wUw46CYRd23fwHw3+6EQg0frYuAIQG2BPdit7Z
jmIwnjE4xjstMvK76EW772aV/koIP0h1x0WW1bwhiR/PKrTvjM/i83kfYtthvcvp6UzqJiiY9eGT
uKEHovjQIvkUcRm0hhqdaiN3OfpZ/isvAK6YaBDPok5oYPU2AwMwH9H8MqkZ3Zl2ME91pZ7rTHWf
qkEVrwxpVYSyUjmtTysiCT0ckJG/Pq0tBdaxxNWGdmA8qIvgM8Q8erFk/sV8fnilCy+ezdwvo+cp
dbLXYXmorPQfp1H6y/qpRlfbXaqp2d42w0cNJSy3mpwWX/8PyI5jR67wNqvDDPjgX6iNjNSIFPBI
BNF21Ieqp3TtvakH+2RptHxLqT2URDlnICV3MLWyjVU3+T25ggwsPMeNR18oqfOIQsPe14WyRM1j
kYrgHcxZ8REO2BDSpOr9sqc466W/JFiFtfg9aLJkn85lM7TGLavafWbDMSQYBa9vXvmgAzAKH53G
+uNgF9xYdvjDDqgpyVVBzhgwnkYrWVe5z6Vn/ipdUKbSOegi6p6ysB3eFgt0ZzPERN8f+Zk9H+Yu
JRK6HIRXV5gH5EDpH1D0vteuejdglV81gQy9vBZG/syk6CnvpD/ONfvm/pB0tZfgUCpTsOda9G41
wW9NowLSSuVYlu6WBLtbquwABaJhntJmI/GGwGjZ4+q9J2TUMOF9wGx8q93yLsPnmeZpAzV1OxOV
1tkxoRxl8+SE2UOIU8flDP/mH+AsRw7fR0eBnEtdbkqXtaQhYMgGoEwHKBt0zA13bLt7tVJOmZyP
0fysFbPHNOpoBxDCR5hKI+6zieF4GqCUivoHyhHqAVr1LQdxFhflGcUrij28J2k+W5tmyC76xNZA
vcY5vu3SqQ6JsP7UwFLCXn0phwo6iI3pwuktv06Kve5ot7Hp7zUdSTebf4dtcJk/86Fit2D+MvVn
wgMPVkzgaF1aXHIaGytta4zoiOwW4J0lN3nvfqrzFbn6sc7EG1Lj9y4mrghzy77MEc912a/QNO5a
P54Yb/8wWDCXzQkin0scL3O7ek8K9a7GV+cozZ2cE4ugrsp9holP6sClUuyHZbt3WyhHeikLUJn+
pAnSxD321VTSRx6ZwlntEz4PZ6weBehgdxhfiHK4UxPhzQso5et9Nin3gaXfUH360ngj7RnnQnYa
4uptoOYKZLAjBML4gsZ44iI/9WT2Qlt+UhOmVBFR5TifGFTH+c+Swhlx1UtPZMQGtwjrjsatZlCX
1A0kIor5uzYYLRgkAKMVgzxUc3thXLlInyPaZXat/rALRsbt0gxc3i+6QM0m47LalKrxF8MzATd/
irxA91IgerNYfRgs75SCDcLYosinzB1a2GhZ3PyZVPeYa/HOpAIcYkJ2F5HqdrRQa1HZJKyJqdWc
Kqy2Ofv2MAMJ4FIOuyQvkkFs2tMRwmWxaVPcJ2Fwcn4Po3VkCKBY8/Ps5h+NMf4YQ/OICm6bgjoc
J+OKYXFXMQIPO0Zf5rwcTM81Ox/57j6eoCyUBnMf6REUeMgnHMyDCqZxfKg23fUhomWiY+PuXrmJ
jFQ9oAF/M6Gdt43KrjUWcBDT+eD0yQcWwB1xSDe74at2ZSJYofGK5YnlfPbKyNrJLnviMic8l4Ur
Y5wWE45bJNdMjR82p4ttud7YESofuj/7EexwzPa1KO+HTt2YujyOen/pauOoacqhFMnFdoDxA3QH
S7G1U7RAU/unsHL9rIm/lfLbRCl4qDTWRtlrnhCkaWqfrdA+aidl74S3cs72KESfTbOBKT5huuz7
M6j0X0wrEFnqIcL96Dpa6it19t7SYOQ1hAuSX0H3TBl/zR3eLoHWiKbxT4RHIRds8YEc/VhZXLS1
RHtpMxvXEUQH+2kRGmIC3djmD1ug1AgJ0hzi+bVzyg+UYRoeFdBQHPr212ROJ4klrHTLs/mJjYhA
luGmcWPC+ZVnEU4KrstRaVEeXcpiZKSgeEZbwrpLh59TPaMJLX29cG/4aO4moZOcrYvkJPFhVpyR
s+wdEt7CcJ8P880KjBgrWcqBiE5Fa17UGjeCHXKTAHsQdxsGGa+my78h08rB+Yzm6J3Uidvs0nkd
/ymolKAubVv5jqyiOxdh+CWCYJ+OC0xKC6GMjjcTXA1pUcVooY3gfGtpbfR1h0GgvhpsXx1Fw8if
7+Zb1aMKt1BJIA++kLiwGUwaFGZKnhkbwbPWD3/YsiA00dpdOwel10bJ3SiV06B3xxHe5nK3UdPg
p6a0npNjjbHVH5OB48imc2dloL24t/gW09pQpNjgFPmzb4B12a/ItR7qqLlQ0p7S3vzQSeo0e2AJ
LWdsFaX4PuSvMgseiUUJgYhjpzdQdFxE/7NAx2Tkze8Y9FSFIg5ff7YTeKQV7nYkWW9oHBxBmBSz
/scgkNEaJHbKxn4mNWSrjSjv1Db+KbKRcEFu79uipXFlmPfRGH4hBqBbSOssEs3zZGg/zeLCJtjZ
YOkOcZ/kB53Unk1PUyRm2G2X6c2wzDvCiF1ZDGeEa9jXW1KJ6PSKksYg+VwfiQ9bwZdUttRV1W/F
SX8+AG8Tmq5obLuQH9q9aniNwY3LcbI/Kf5OemU37Kk/ZFH8Mwfx3YFytmGTQSWgW2+GxOZcgNip
G0NubHgORXyLVaaGPftEWbo7SWLMoXRDb3ITck4yx2ebEnhuK26igDMVmCm9xvSriJo31Yb0pEd0
aiiocNLc1FiPcVLMvmWpf9QqJPRb7FAbbmPsMibFeMi0Ikg3liK8kPqz/WUmBBChUNQHGikp0mgI
C1Nf7zQt2/dDv8WQoMNRBEOyVyZ114yR38TNvksYtmKMSu0QClG6RzpsZPuUH5vwg2byzHUZeVGT
7TqR7lOZLHgcLzdoiU/bJkLNrzEMJ8yuYeyemjYTD9LPmxwVeIuUpfDpVqcz0WkGN9im8lD/7aJB
87Dw+rrR7OusPXS2vmv6nCMFQVr4aF33Whn4kf1RsHcCF3S0kEWPZFCJQr20+ryP4jd+9yVteNFJ
v1eVaTeN4YOV8TSV/N0llNLB8gNN91uaLjYNrWaY9qOD2Da291VS7kP2vlXrG4LbWeN4ejnt0nI8
AtA8ZDh3e9oYeaI9On67phv7CH0ATjZyN3GvS+XQmMh3mteCXu7E7SNAm05T+BimPWN+mjstCGvu
4KVu74aUDe8YH5gl7NTSQDAa78Lq1jMFCYbk2Krufpy1Y7A0GvAOhLg32ObtM3DLyA3QW6howDmA
jBtDfgKpD1oeHwtr2MciPlaOeR6sColY72t26xnJtFdia1vAEokKQKSc4BONKEnXwK6fXK6DsYYA
bKs77E37Ce2FyV55ogXcNDZNYZvcaGs3yvEAPmMvBYKK0vFLYRyUwNmB7anMeUF77wzLAoLwotvJ
Lc6b3QwopRQWKmP7oHSQrBLBvxiTAf8VSKRoT2NonneGygYsgx4bxtTq8a5vBvQe6otDHOzy9dJW
vGclBgBUbLHmHDMFw3M2eZWSXdPAPrKB80uL7Hlzfg07b7Fya/pZbfXDYsJdVFO9t7weO0oODBUJ
M5y8qDP8tCqPBlCTtEWYD3Y+dA2PDfqptzO41DExfdtCF4cWwmDZl+wYmnO4pEH3BiFp8WGh5AHw
/SzZW2mcvJE6+Z1p+lY2etSM07yDIbC3G2eXKqoXh9GtoVcL3eGoJOqBwB+vVo450C7V/EzTyUur
em8q5om4Ybp+zpHr1xvUQ6PI04KYTnl3nJGyztmk+t9x0bRkHTFi7r0cLC/FqCvM8r0pmwvu5rD+
PYLlLDhuuqrt8lkhKFbDMaVAIjc5pq70F8MGPfLZbDjoHT5v8JBM/5cHXJQHpcwYdPXoZpdgjqTN
o2PFrosYjSj0mXH9XgIB4E1U6g5SjE3KFJyvlhnqtUWSt4bH5uS6Hhi2X6U5PQ9N/4uhEQ6bUo7X
FQu9PkjN3K8QjlaZo0uGUwQOePVzGA6yo8ufofZfEZMtk5rzbKLz6KrMhsIKOjbCUYU/oKC1qtUK
e91JPgwsagTnSe0k9WK+jcVZ5H/Q7WEqK0Fo9lOQnsxs/lhTYmjWK09O5JaepgJBUMLFb0IP4JhH
ChuddvgogWIk4bhhZHuLFjT2Gpu3ht3hNcH6Cp70F1DemvXeVS8qgIGL0Yfv9VDpbyZtbYTKjqeJ
MAFB3qmXlVm9IiTXpwZSxqVQ/GwbQF5MmMafmTa9kowqGVst0UlWe2UUCgd+fReKSnIIRiCaFIx/
iaNPL+FopZxDbozuiWUNQ0N+MeJIPYFtdblddHRk8sin2Bz3CquUt2JpSJyIDixQO70GVlkURXgC
6UABXsbFltUH6LAGvWAFO9pwSmjtL4EcCJa45Rj3YPljlYWKSIN/S1yO9031aSI1RasapD5b8KdK
YX+DG6HzMSMaLBUM8QNa9t8/KxNwHXO3Jk8Iu0HRjkRDLw84jtFh9wzjWaozQDZGuwV5rkDW/u9D
MXQTluJsTN+zgU08UcGrOTt9CXMYMlN3WAOsDL3Plptdw7DaFbQggs7ZZkpEsbIAK4fWbp4Klbv+
9wuaekrxqD0F2vQV5ZV5SzBe9muwOD2b6Nga02kF661U7385e21N0DxTrhEehK3ReOhJzFEzeRSu
7J6+35hROl+m/eaQNwiMUEmoZHgwHuzq+6vIwgM0kuC8PoxTHZwLO/4zxuA3W22hH8XLV8VNpZl3
My3EJ+tDa7BMMHs5rc/qRcBUFdbNwHN6WDmKKzmmQtfpB034p81ErXuPb/JFNGm/atcmJHnBkGqz
qjAMSw32Tvwmuf7Sf1/S93OnU1OybcZwv35lfU1jYD/GAYHUODPmufcTVUdYNc4+StrphqH2q3ds
eZgGfZmUqqjldfiG195VlZ21YNdWfFhdZ89yjPrj+swKjc+orgccfe2IYVCvPbkwsXrDeJO8OYc4
ntxLb9V/czEV/vpsfTC1tpbe+iGWckJ+S2LYnQlrQFLp75PRk0o0Ct8xw/5hiMcgR3FzTUatbhuA
JlRHNhSiqnFahqBpaeOvn+e1H9UAq+BI21qbkukp6iUSVPTt6/u7vtOcm+xiBUJE3A3YeC0h91NA
lAt+dwMF0fIwGCEzijYxUXohg8E1HLReVAud2AisCutDPWBVEKhLvTyB469p+hKfVtMLz+cloBLA
C8wrwnVD/uNzmYavaRG9Km20h5cuDj29cB/5Lf7LamH6LIuPTBFf2T19OFVVuFChHh+Wn41Cpz8G
bs/gxx0PtBjiN5mzBhtonywUQAHJf7PEukN7qOPNuTMVTfYG5C8yb/jj4wAtvZN8xMuRnrWYSBLW
2BuGbb8qNVCFM6KBqg8V3A3EcOgBCGynA5K4tIHFmBhXpjf61VDHv4sDn77Z8Bq1GFEtSvVDN8AR
kMKmsVytZ+Ubr0jsGRDRwodnNzX64FdKF7QENLBg4KNyTmX0I4gMB+F78qyJ/tRp83SK9ZzTvi5y
9POJewr69Clmw340F8OvvjwMdcg2O6nFvDEBkHuEIWA5XSobVy1gFZS4vseZX6KnETb1JfezpWd7
GXKDaT9iIuCrZ7EkZzrFFllONPqa27F5I/ISSZ19/iZkWSIjFUJ27DlkQV9NHYLXpgNnwORjREwc
w35biKbd1FuHNs7fXQTKaqxGH7pgDNsbSfZDj5wbHSZpzfEVm3R9LTjJrw22q3PaIk1pSrW80nPR
PYOG6iZ3q0sdgcuDEav6i47uUnWEO7aC1gqSUzviUjV02dIjEmO0w2/gYq8gGpRNDR1Jqyaplj1+
/dl4nY7+wV4ZQE6K4N+Rxj/1BD6FUIPkKWlD0FNyJvKxG/nTc942Xy2M4lw1lfvWOdXF0oi1sdki
hTroZmHr6qFFAOkNLrAo17RTT/aZjtbUcnxV09ptMeJVTdpe/cC7ceftSui9oQxW0nsM4XAhOrpG
8whVszsh2eqREhno5ZanBbfoq6BFZlMBqdV9Gkb7uLzipNpFk4wQo8E/ELVBX1JPXrjdoLZrWqVk
5tQQ/eeVorSPRJE513i57euKTsOb2gxFtIPXPWvDUwqVZ1hSrGTBXJ3t0dLZ4izJnD+OXX5Njdv4
6/Hosqw89PCyaG0m0RHEYndIGg6BQN7SBCiT16MYaZIhzNKcmpIPbWip45cfFybAEPUq6q+cjeRN
GWV1EipuDwQP2eX7YGl2XJzqIKyOczDsxyE9hakTHM01wIDcIIitQCE21rjMruf/ol7Xjxq3ZSzI
wFGIftiojUL0nEzz+lS2+mktV9aHahnTEZf2bnTLme3Gri/69qVEYoZzv6ABWjvWI84DfWPmXXso
EH4FzGVg/BXT0VaZIq7lipG5uDEZaWQUg9sVcK31msFIdfLtzE7QlsEN12orxTAJpLKyra8ElyKW
NnBacFTzpUYYrMA5GUMIJmx6DirtfRpl8qRWhO84E/jmUHdNergTETdhf1iBV05pa78hvm5uui5q
kgJsYmdbOkmEmp26TqCusgHVY+lFwegI2D9RED+3BnUlMwr027jr5vQAC3wNql0f1qSNRbKwnKOu
iD8zTUNLoPedj/VzutUZ+PN1Ef5eUNXUBbCUoRdZ19MRWJ8iBmR1gyQIcjmfB9PNiVZy8XyL4T/c
beCEX0qLY0ppVP3qLg8IEIuL3Sv9fYCl769LwzeHrbIQlqE20e9TToAzmlmoYqI07uvnCP0UxzRk
aOnU9xV70CBfgmW0LINKRSyVZh3URqY3TZpkhcdYlvIss55dwwZSQNDriSxX6zkIEAewxt0jJmxE
W9XZQctycQuxTuGnBfoYTh1hWOHPmovjpQckkbup3GcZUn+Tec+uS4BzpHRZvRkZn69N6a/RKLvj
mq+SMpc+jNticj/QhIUvajHEDyspkR8GuEEdADVd3uoTsTSRuAIKtM7TgMZkoTTYAy1KxAPx3kwU
97p+zgUyeB2TTD+Ukfm6lm+RhMahA0cbABUcEpYREOPTbT1sMs7Qolu0BdnWl/KUp01ws3TdvmHX
W3CnkSN+5o5KzthSwoQgetQgAcJPi+pJpazcG4lEnG30Q7Qz56LBAs6Aoicf7r+flHR4hB/3KQCQ
deUyl89IhcREE2PHY4ULtwlDSjNCmsVIEOlKVobed+W9hP6OAbmztvW6LkHrQxdb7nasGYDFkwYw
DmLCsbWEfZKKFpFdJ2nG2TRS7FwiHcGz+SrNTxw97a6fF3XGktsA0U+99mm6XUP6IMamG30ejJ25
GKOO669Zv5JDQUDOeOoEtqxNDR2PG20dnLSY0dtYkRHhKuqLWpFfLOLEuNut9hXFjBAO3wnGbDHu
aIhx6I/Xlc9GaQOO0Qka32zF86CNgW9MCOrXxAs4Td2RrYbleEOeqMwPS+NIX+ixFh+xiZWqN/t5
F9XmKcQX9zstlY7p11A8choe+3mCqq4umZTIc5lKLMtXOwxyT36wgeev7pAtweeZJ4Q8jhtOnpVm
tZdTANF6IoC8G3EO11Vp34WJ1kyMbsF9srOAncBjcQIPJm0Es8X8iKeovLWMFo7YRJ8QAse3dXkw
quhzPXiRpPXbRka4pxB170r6U6Ylg0+LYrjN2jNT+R/AbNhBhPXdFIpxF+KfeAaksrBMJ1ryZraA
zdcXXIhMO9cAQ0AE0oezhoIuV/9jDTG2kyWWfcjwcMXQuNXgVV/ebeC+24rT1opD7W7N1UfIbvNi
qW621yOUu5wcEHOW+9r6ULZA0Nsmib8zEwjnfBAj0PlrygFMn70otbud4KT9Pj6jRCBNdDbQamhP
phbBelU6qOoxQDzRoh0tbNIPSB/cUJVnP8oOx9BQzzNxJf0PaQXJq6YO/HcVlvKAjaBISw83ifII
o89oeamE/OSnKKnOOCDUmzFniqdFGtF4M6WpnsNV+ibeljirtPBa9k3CuMN0foTp8EDBMj9Hienl
ITBnFo2uVF/WTTAxNQ5dnlwlog6NImqj6belahmNubg4N51KRKaRerYxZD9Cg5CY8gfVrfZLx0CF
SYVJmSIPrpWa9PIdeRkt+abqbnmbAS8ecIS963X+rseu1y3ESAUB5iZJZsLwQmbqzVJPrjdap9a4
e+rNI17WtnWBw40hdy3dhK2GhvQaEul4GIeRprciMi+nFAbpme8l+95G4yogVjby0JCfuOWZA0aR
/veMDuEgNFjc4F1R+hFItj4rOhmddKy3GQyCm5O0tMpM+z66rX3vkwALfxmoH3lk4P4Y8ktD3fvS
vvbZCBM/r4u7XSXbtIVUI17GLixB/9Xlte9ZgtdvbHIbruuyLOZWBNBBcCjqaFZvQU1qZub0aPQg
P3ihUH4pag+1JPwZqRoHXMOXk4PjOUTI/49WFWjHyLEK/lrQ6+uDVjCVK6YsrEAL2Kj2g/QlL0zz
GfWM9dyUOVinEWxEsdy/ULSeAodEIhg7n2Udx2+OmzpknZMitTxLtGGp6ijRuAky24vMH+A5l2G5
+Wt9VjiVDg3UabbrU1Oz4m1d0WtzjQL3C6KjkNS3/1lpVYzwGJVH8udJ83Ll/NGB9sr0ryzqnssO
1dFYfRoL/5q6A4YOw5RLP0OvYeuKNQwz96GaABvTp6OPT9UcTdjI1nyJmXEQmYHHOh4E0sIu8cy+
7fahGSnPLlfrWu+0ofztTq7+3ADG2LnM2Hbr00wUDdxTpnwAnVw/dvP3THXudV5PV64L83Wc3Y9k
SuW1S6toN0Ge9i3pcPBwUpwn1MIHo00IqOlD/WT20yuSkpypNTsjvK8LRihmAB5mlyYem50VFthl
5r70Zf8mx6y6gC84w5ORfrq0gybzkyWBe0+G4ykPlewWL4j5UelvUnMPpplrB+7eDP1Mmu9mHL0G
iZk/0kz/aQ5VgJLXDo+qYk/vTsTcyWHqHIhJbtfYgcBoxYUeGbhVpT8YiS42czChhjMnvik5SNHu
mMmg04/8YegzIlWaL16w88BAmft1lJa72ETyui7goS3UDya0NsHeFnRousJIgVXQ3ZnI6yOLM03G
KU8vMzYhX09a1MpNBWBRE+Ve0H875EIp6U83DWoRVLMAgeMTi2ENKCKPT5RCIy2Dp8QkhCxxsaUS
aO1ZMtbf0RvjRl0Kxd6JrSfZoANm7PJVVv0ha9r+Pqc5QOOOeQrbKnsrlaw+iiFhspPpty6KzvpM
jb2eF5oFlngNNAFyu5MzKR0a7WyEztFzGH0lViL8Ug0KX/Dm4d8DTwOhOt7mwvynKaeSgIhCHuZA
Nc+imH4YrZ49CjAxew06D/gd4zyGfU/tRtUTCm4PATjJLshRt+jGQ6/sFD0UdLtYN/5QWMhLMcvm
sn6kWEnPoEEVW5s4VS8hcc13F1s5olv80OoT3ztrVMlEJVXbqJrnm9FeDOUdyt7OmStxXQthy+6x
4NF3FsumTV+2o86YJpCA6QepdjG/NYLy7HvpMEze1BD6HLOT8N2hi7ApQsEsLVe/1oal1dSHDn8v
/eSaeWPbOk8DFU47IHQJLA5JYyr+MMKFkMOceFUMCGhMlLKnH9s4Jyw8XebW70Bb9RN8rrveAjdf
wd/DAgnPNSFRtY/OljrR3ThIiG4DIPVdr+bBtjAb0DRlR4BWG3XbgX1Nsx8ECQPrrkIne3g/d2aC
knJIzgRvJGy3mSzSGUUpzLI7pmm/4xr56ib3cyXB6w2QsVylkJxtonmCH6VD7kWo2glx4fYtBvW9
I7WccJZpjM4ITf7zEC89KrrkH0WRQqqE9nYv8KvgRehT2JHUB3FOD7tgYOSZNSrbtTZmE0O/oQKF
D4v+kA64GF1CaJmB9NzhyJePychVHRD76/12zOVfpPr9kz5qaKQbI/C7EMK7KTu01RJ2QdIJaHjk
XnXeoJQRC2vpbEWhy6cMNAiDDJLmHPeCAJX7nKiSpNk5JcqF2NEbKhgWbNmU/SHsxkurmBdGCJTd
ev8c1varRDQOH8+59PgvI4/tsYmc0zoY9Wdq2EAyCbjfDKyaGnL4EfVKzl5WtUw4BL0YQXo8omFk
Tif7B7Xf+9ozsPDdHoyhf3EQAw0c3bteOcNzKhR/tl31B0V847XZwJ7VJTFwfcAo60AeJNfTcnTf
yBLt1aQ7dTKW8k0W5YEw4nJXz5g3NBG/CGr2Y93iQsWm1H5fA5w9rO2qbm3Xn6inhnZ2JvH13S4Q
Y/kzi3vq6LEYAfvOBUBFZDaitYYfRR3dKwa7J1GmsCCZD+yCRGWSUcV4C+fyTEjNn95eAJd1vkwy
u+AYmw3QLCGfk7aN76HE/LRsQSuyzQ4tHYaNMkjYtA524FpRmKJabMQDJYxP9Bu0h9aqfK6SVxKG
1BOsue1a6PWl0x4tKP9ylOYL3l4Um7G+Gbti2gvZfLgF+QES+0XTkyyXAK5ggFoN10Z3aA/ZhnmA
1sm4IZc7ZiPBbyCWHxGVj6YxInHD8p3N5lfGrXYzzbN+muJRv4WJfjfauDmlWuLsaoOdAYw3xLnL
nGSuuwutYv2tDhTrlmQPFMfdhrQm5U4AuHmWCkJcrcLKU1QTWETSUG8WiYWOZb61mjP3WD+KFy0X
qRfZffwztdlkAwx0Tk6L03cCARrZVbn9biZFOVpw06FZJSRZowGJbQc1S8Kj6zLPjvpucXHgypgH
7ZPhav6qKUp57ULT8cO6GI5mgUgkJaM1WvKUgeIgFYlxTbcarmmD+2qAas/Ryt+iyOPn79+JEG+n
li4cVPi+5wjWxBP1d/q2oBJFWVzXSllLM3CRIzEwfebFI+IFRcXKue5uykK2O0VXHaY39DLtWEGN
x7bMW582nfGUdulfKwfU6diKdW3npn0gpfzHPdae0i8pO4wDf4iV/A2hCHuD8Q5YGhTC8gEoaAIn
5kub6spVK3V3Rh7BWKiNLMhz7BjDD3vZk6+XQ5jXGfyFpTGnlwU2i9S134pc/Y0d1vqL/gVKlOm8
2lNj7pFNTrfv3WRCP1uCwYYpaQ+b3ITdh1yhE+9zQcTNDLLiOc/GYxdSnZnB8HM9O7UoZcpEEqy/
rtlp20hK26n6fgp3lD5lBR6bkEEY9hh2eHde9STYGR0m9dQZ3vmZCYGFkn4/6+UpipM/ZFO0W8Iu
tH207M3VtHOfKPzbjemapQ9vc25uhhGzpyYdwS2iq2RP+lTrMR00a/ybVMI8Iw2NXlK3Gk7cymnO
KM9xF8lP2GEEIw3yc+KDgSjFbRMDOCkIR99A92XsabV71yIZqhjnjW62+huDW/RylsrnlHYE3DR4
Wse+DEnW2q4wW3Z+M777rTPM2lkz6E+sH/EWktoSFx81qwAdEBQh/86Mh7SosGBBAFJrc/QmM8fy
L8nFiMIV7RcR7K2UjFpAyssUJVaR4pBNnPy+dt+SEVXOpjHmEdsLEX8VbIglSMg6KGBezxPZ9mDu
TZrPE53zUjFeOjC6O4kdFZGrUtPwGp7XwPHKrFsGHZk8JFOFxVJTwSKktn42gjE/TNgFIKkzm7XY
vq+XZlXJYtGqkOqkmv0FZhQ8Mm7Bw6WCDK5Z1rnRBdY1VTv/e3atg5K5oYirnBhUZBmwOBkZpzms
8S0+MEKXq4r8ujgZvwaLlWfdPVMrOhv2VrXfpRpZy1h8vMh9Aailf8avCJbMvw5mqZgUA1Mklu+k
pvFiwfc4i6qFG73siKEQl3tU5C4eN8zc2DWQqq4zOHBMRy2pvrB+yldV1bbMkpzH+ozbzQy0ATje
+pRc32gPwErdIYL7P67OY8lxZFmiXwQz6AS21LK03sBaQouEBr7+HST7Tpm9DY1k9/RUkUBmZIT7
8R74Ns0fYETNI9YR5+C4tKVDJ+nJ3rFJFo39zgJIRajef3ubesaMHTuAWhBHsktVZ0r1qKgo20s3
VLe31PspIqp12/XkMbiaOH8/uGmFQr6R75TVEb8wr9QfdvoPZ/5UhYtehODRfS3BKWQHJ3VCxR8d
n2uUoOqoChIPjyx1+saEwnwpAsKf0z4tnquypxnPhUAAOGn1azXy+n6I02aTRYD/HZ16DQrvqtPN
+KOSIA8aHVN62pr2/diYDv6F+BdeP4OgXgdUlGXtg9Yjyk/DYMjJZPmugTZHsD0icxu5+n0KzvFd
H7zmCEBxg1x7QjftQbtqx/ohicb2vo8fvt9Rb88DVqlyZGPsJjgEVswcrTY4cjARQdRskZbsDp2+
syvfPvhoszap04KIEAgCLHw8Gzg/UB7LBKJcNxj5vfHILLXhZ6HcrpdntZD5vfucFra4klmMja80
NwXGYxQvKI9pktnXSANuk7ju/FW61Meh0wQnSwsM6MnoBZRCgryZlC0hyyX9G9HKg8HJ++DHon7E
IV3sxjxMNlxqiFiSsN3PmUdfpAupG6IArNJyWddlZG/cyLV2dAmd58bmmpF2+NN/VbeKTRSJsWMR
D9GpE0usFXn56DnVunQgoqsds/WY8JYCvBwxI/gyh+SqDX77aGilfGO1n+B0rsaGToDtWM5z5dDN
A9ID5MvVHQbx5VgxPuy9i5kSr8dRyLt8v4wr6LHEBRhr2EuE6qhbvCWr5qhUB5Lf+gRD6g6UWX1p
krG6IPKfB2JTExCSJfEwNE8GvvQoygz6qV1zrw5uwh/7H6LUKeVb/260Opzhy2LTLYtP56KG7ZuK
8VngglyVLl5VpxSMMJ3kCQ8XBNG2RLPOK1cG4DzDs1qqGvVPLA8ZLUC8bHAm1R9MTE4wz+rRn9Fi
eaK30G7askj4Z5cNscAUyarNnd57AYZ3p8A+5rVvntnlzE6wbdWl9QQTmEZQMqMHX1I4xwZIrDt3
l9Sh6ZMJpnMzXStKCwaWRs8xv2m65K5kdom7E28wbCDKLkAT0b0Z5Bz5ogYKNrrP7zZ4Fs+fZfsp
bT5BktiHqz5VX6iUxnOWOO016ALacClSMpoDZGvVOoXE1L6FEa2ksL9LxjJ/0U0dIUQMqZzTHtx/
x7iPYz15kihF/Hx67JIpOxD+xPg7NlG1cey6lqJJTkboyq0fNua9bfbv0ZDgeMn76trl6bMrrBkN
4FOyDHLoI8r74h5xtM+vTA8Ahff5pplayqQS7vVlFp+tiZjLacl8itQq6ljyh8DxXkckL+P3Ml/H
BHm8ZTY4zavydWknliIcXxgP9uupMX6iEEEvohaqEYnQiGjdA+omSYeR3TP1FazG2T4mffAnnYL4
dsIMCNMBYocqP2RzUYqvMEF9DGHHvs5tD/gtZZygTR4mMqahhYt8wWuTeG/PMuRHsZ//FVzMzfJm
QXQsf43ttt0VNdNzEJzj9bbgF4ZIH8dkro5mSUMmyEqSmBeGgepZV5is13mRxqSc8565/MrTzNhz
MBxvpzr4Wo6hLNImauglo9lnia1bV98ndXcLo1MHT2r9HNtUpW19HXHcgN7/yQhpSoBjgdghQLtL
M/+ZlRqE/I5mV4BOtF9ygeY5hGaYx+3WXk5NcxOZZ/Usy7qZaVWhbyTTlUtP2yK22kNruNwFhhMb
hx5pdJFV98Eyn1E9Fv6mxxQ+IZQKGmjArNxM7/KyelbXnQmYfRWGQ7fKlugvDpYH7oSBExavgqgj
2qMCgqpEIGHglfs0nt90UZd3utXg7imrCjF5moEjSxloGIwtEjCwq0DpWQR2TPWssvALB5a/JznE
xV1a2Qev0Kkae+eulGJ+QpOwrczpCtk4XsNJqd5r/P27wM4Rywc54ARRTATyIddQD7FrGNDtZmvz
/V6EE1nY00ZNKUhrFSyx+gxP3gh0wmgzBkzNrNHhCOqEILY4wf7NH6iXfkCThJpIKfh8yMWsA3g4
eueEoxP20PLgMUq6PVMvXSv/BKHg77/fDyI3XSezlu2nFhM7jmUSG12ADy3bkA1Q6gz3mVMA6QRX
o8+q9eSkX3rjtXfqzlpeOQTmnYVFduMig5oWJZZb+az4GgBbbYxSuPBzeMUOFR6gQb60k1NEmyBC
sEyC9Sru0eW7DMoujGnkWS3bDREzawMUIV6YZQ3szeGVW6o6hAxRkV7yf9wP2Ox3SnjYSO70PagX
uZWFXT+OxqkJYnut/qkgZfocNqm4TiK8FyMRI3yf8ZR1b5gCqrNXeAd1+hDes530FfF7zjPUYevs
iCx8cNsuuiB5tldVZffQhIIE/xqBZZWF8KCpOxg1afq7T0AoA7hxYMDCeF7GIHGIRQV4x3DsaKuf
KwP/awTbfDU5cjhAyyzoQPJQlL5x6mmn5974pJYRQDRPCZrnGF7n1ZMBwcehlUJuiMtwJ3S9CFa1
FxMhZKJmrTi9tHTV2pc49eOLKlrDCYxC4htrlcCt+fhgKq6LCUXqtbL6fRhVHhjna2jW/ovKhbJT
/W+33MgtSSnHoO4Ra9tFe0hcO907Zuw9tWKw0+tsU8qOY1VdTVurwFwY4muswneoz/fqItZa/x7J
ULoah2sQpdOHVxTmMZkxgQ6h0D/5qd7Q7/yuYw+Hux8iUOTa+H7IEnfAf2ETrRbRSO7i6WOKsz/q
q3RlSV81s5uDHgfuveboGcw/6Z1AfztrGgfTmRkMbsQNCIrysSjrhUNk4KUcOqLQqGuI7JA/zWAu
fvTDC91B4ycmeQ7PqZvSI0rmOyePgNByHLsjWyU4qHtLt7AOeA1JWOqls1TukMUep8AEIkMiyi0h
eMxJ4Fz1pMicM7ZsqdViH8ESX0HIYsfMqt/LkwbExAOrSbwSXSoPzUhuANlCMw48ovfKOD42eqj9
8X55doLeZdD+LO85KG9Wru3Ez2iZDyl7xKMNSJNFv1piDUhpCGpuQPVVdhYxDQn59VR4BbiWPyGY
oFXxEET0xtdZPFKSgDbYlG70axS58xkUBXsciADIGf3+Fh/WOPm9dA3cyy2ftFd1zI+8dBfLFB6M
haPKAMg/D1yZ4IwxRGnD1QwWCVI4wBJkUnNCxxcD9Rhp2OQRSnqtdE7JILpT5UvcS4BlfJMfUjrJ
KSqkfAvI8dY9vKTMQtJrw31371RBwFjc+sO60B3iUmDxWsaAmWkILOERt5OdHDlJeXeY6fSNo6XF
U4+LkeTlf90M1deoIBhtDfBDfP1afZzt4VEj86e7nWYgOsks0b8C09LuG82614zU35pezUyOk1lW
Tv2PKp8Kk35IW/wYcmfJ/NGd8on1wbxV4QJoxMVwHTLkgt9hlbyFOFNOkUWPkBKsfUSGWCw3//yD
jCQi7m1Gb3Ec/I0wMT8H4zKjcNmSlYyHc4USSM/44K66NmLBa8g+m1D70fK23kvPn7aDC6tuXnTU
1Mt4QNh9bKdckyzhvgR0vR9uxyW7T6YHjzkzUej2ZK/gk7r7OWQ060WWtSUTjEWoDBAclTAWWwO7
bFgxQtIM07/v5nXic7SSrGGrweun974Nqz2kVbzx7Wiu1TZEouq/Del7kxLIyPSouWqSFq3WRcPO
0GCHrUwv9M+3JRzGUHwTBsMTxjc3gdFPZXidxpisuJBkGdWuACAmrp6FlWRpXqipGWLQLz+tnP1N
Zezm5dHXgAAbEVgWJoDp3o3jCM2C/bufuvaUk3C68gHjVYxjyBuxY2cXlBQ1NK27B7hDWE0ZlN3d
LmcQBvF+TlE2FYnnvNUDWjuhR9NBHXpyVv1V2WHTLkjRKEmjfcOBka6jOLUeU42cHCS4JASRi2Us
FYdsgbm5qL1Jpaaia6A4bQqZGOvEa7ojxwZ35Xs6xOzCx9IZPt6OCfxI5OvR8X9A3xI+RD/UyprU
6ZKvzPxWoDB5GOYo2GQL2azPZ3FCvsbCp6EUcHv8aLVSdMkcuPNc4JzTfVr2wnWaJ3yk3n1A4oaF
Zqq3afMxBp1Jt62YEXgARmAoJdYrKQgPEadd+BGCZJN8WPBTAnQcEi86TurrwOhs70tCSm5S8F72
W00v2109N/pTsvy6zLXzGn0yc9BUXEy5kR7OU+wZZ6eV6UWHgAWwNTg4hvWrnSOJJW/E200HoL/o
EWe0Jy9KH6rYqAmbiDDFkpRjVaV3SaYuuwZxq3MGT6uvmMSMzCvIIo2GL/VrLkb+exJ0dmkrp/Xt
u2UcYlczMuuopxW89HfbibO3V5FWEcTeh9/a+UeiFwdhkxclg07f3D6hm/rb9jPwY56GUdHukPlp
9KJGm6qTiqJeq2GSuUyU1LP/99Jv+ckJLP0CEAnqx3MSbBWmVWzVDC+LyE8SNt2qb4W0toTkkjVJ
WPcgryPHRvL8TAm8w9O4DPhOtThy7k2XWOel4HdT4sh6f8LqUgTVNge6sXGWVFOxPFRJ995IiT3c
Itwav0JxYkizpo2ITwAfx61E+38b8lgBqth2rV7vhJF1+76InePtE7ntEmNDLbF8jtQKj51TZ2e8
6FdNG9OXcIqfgF1P78NQ/cqZBvtR/1wuIwk5BIs7l7AZGwuekgeBVRcPwYx/GVINacGLZCi0gxAj
afapBB7f7g+m2OleEsdWJF19qxbnxaE1WC7CIetBSYp15CfwezDhDH7WravZsdEaP6kDcOLLg3Bg
Z8CeuE/B3N/breOvCyIMGEPIRzNIkgv5e8Qix1VJHA3AhsbGoqLKPsMisRbgPcAo5Y3RTAzJlVf/
NFNZgkHtmMzZfrMp53SmGOsEl5fmoayoj8Oc5fvewcElPDDEmYnMeBlAmS4CU9eiek1KS8P1BkQH
NDHhYKX9BCW5vZs6egMNtVtBRFyS5hiF9RTI7rL+31r1VehtHb2nfiO07zI5DZkR1Q+tCvKnwNad
y7CwyQfmuf96Z3HNEKirZhAoMiYCl7VrrTTadh6IPeuSdRxHvrZZFM4ztg5/k2fWsFtr3kiG8+jk
vxKysWvQpW3Z6HcWjnKQciEdM62W7Ub1JWEXbAN2JYbViL5XqjHZz1cPdUB6pcuIakr66PSHjOP7
ovxkELemU74tevZfQ1ZPpbTMq3SzT2Jtqk/maCh6XNR/TYN+NM0oXoXXPnH81b/8+YrWfZFtAb5V
+6ibdM0Ti1yaDb/KAN9uWHTVez423NVG4R/SwgjOt5ULweJHnM4PrkbpRbsDrJSpndsOpjTwA5Rp
Y74fKTTdkzWQHcI5Vdl4+h4zzjiZ+bpPWcF3jcWE3S51k8hUPAMMbv8Krbv6Tjs9kjhKqN8UvUbD
ZJzQt6fXQlt8H0YNanNpscvetTlfjJ92MeI/90vacDm65dUM0Rx9mgMy202b7YAlau0uN7XmjtN+
pruCaZqXaZNfACPjQgdPcxkxzK9tZpUMlplGuqA2H/QAggCR3fyby8mjW/bUD1HPxKIKD8aNJCiz
m+NfzCgBiPz3Fqim8wBfE5VbnZMPEgz0rySRqeRuHW/njwiSUNIzBc4ElGU1U0hmNAhM2gqb1nrV
+wjiGAA3EEgKMHsY/yqt9i5NFP/1WeBf5oBMtRoDRYna/aVMsxMlQ3hSd38yLNSQnkgBoxYvDdri
0+0GQdSD0p5jFxjA01xm4kU1RGBSEMwWPw8Ra6VBsguRdg3dc0eHgT/Gw35u7fhBE3pwf5taj3bi
HJRFYqbmA2Jo2wTx6MwlCz3cuVqd3NoD3tIj+H+NAo4hj7d+ZWQJ74gM4d6eh+BRPfD3xV4SAgVm
eMCepuZqPdf9Sln6uHfiVQ745uTnf9UguenZnmvs4bLnehmK9gQEnunSONRbUtQ5msbGc6SX6cFL
kgLuKLG0RTsdVblh40mAs4sSM0iIySl81oGCY3ZGFQVebqhvW7Jq6asHrjRJfjRFoSo3HFLOuCmZ
tN0626M2PPQh1C4syc6wGBF0VOo49Metst2te45+jF+6n4RDv+kkPs922l+yMW/IHx32kBVXN+mP
W7AT93j0p4oQTCgGb0zp8DotY0O8ahZAspLJzjJPDGfRrhodzxcusI8icvvrIJHdaiWpw3ajUYIA
1gY4ME4jsvE42urLd6YempRak146ZJzleg80K34AThvRCWNqBSCKsVNgJatsOXkavVZdtODIEiVO
GEHFST1TD74x/ntp+BpM8uVP1XtVSaCvqBp/U9RRhuUdhvXp1qsSPWhfWy9IyVpuLGRkmLsLPM3E
c7qnpIrOc2Xj9xiYdyYtgh1rEsa+MbwEcjYKq9sMyMkzpPXCgLKT6L/wHt4OCVqWybsiay9qbcvE
BjEcySkmyahFS/nXB9AH4xTd8u1pm3CoaGHNbPpIOzgdIKHvB+g0HNB1rClW3ku2F4E/kZPIaHlf
8PhZDkIj/kJg0h2bNiPaN3CMDVydsdwX4uiYL77ZTz9ZHZMwYSegI8eRyyAlztfTXSna5CpIJtlQ
vE4/rWHjNuOPkK31oBQV32OtWSANiX3k/kELuFn3ua/RavXvDZEaM7q1p4ay87mOcgJmE/9wqz9d
coYwzffhVWlirbJ5LkP29HTx5OUAGG4HDIKOcB0sIlo/FNpWdnA3BrN7rM0Bf5zOicYvUcQGNAtX
c28l+wqYvRrJ9jbfSJeS2jWXCa1Zetbb2TTDc2xj3lLPxuXlRDv1EPnWQb2P9z8grpPNn4xyy9ij
lBpogkB/qUqzuagSvszpYbtFs7nVtkk5S0J1MMbzXwg8eP7/LMFLe9vIj1rebysvT5Fy0k9T7bXC
ZuCQzNj7+Hao3aGzgiFB45yU7tft7sh87KTkJKibS91miW2R4ZzFjEr4yA8U6TS36eSsi3SwLlTI
1zx2a6akI504cvycq5t8GEg4MG+jHQ7hwXoAor/PYCYoyCxw+mM81X8wN0w7ZbLF6gDYYSkeeqtM
1mr+XsWOfx+T58Ew20zXeuU8Q5iPcdSiNVWxJS20nQs583f0uLoQ4A3YbcSp2kHn2LxNe+RBJjng
mPY4g9AtIkcOXJPq2ble9hO7VXW0mYPsiXdihqomLY0guNAKxtWYDdMHa/K77zHRzLSZLLiMFBu9
z93NLCJ+a2NRR932AfTTz6rUVNsO3lCKbgoS1yJ5V00Y1bwxmJyecI16YKwOC92tjfqxis03jOTp
sZmleRxGDGth2BT3qiWDUExSvU9XC5zcl2WjstIKL3rumSLuktrpQSAs2o58xOgqmv4l9wHD+zan
wL6RD6FDVCXfTXMNvIiEnFTCUEpFuUUR1KwdrS+JMAfMSSAsAj0sJ1D1Om+cPhLyOZdvZsXyzKiw
8wjObCLCPY3+2GT99BWa0S8/8fOLVaS3tvF3Z9hpe5pqbiCJYsWzxYF7hv39gjDsIMc+usKwQvbP
BHddj0X1DsQTcCWun/0oIPXiiELVpdv4QOAzec1MmnqasN+X3jHUZPWQ2iN87AJPvl+3M2of/Fb/
jr80AnaabvT72UEDR/XBZNCrV0WetC9Fbm6MxKhO+DzyhzLjeH6r4aZ85ktktFlYvty7k11tgib9
URJ4CwdQyx9s1+Jbi1sKRU8jX7ihGhegBZ4ceBIUJLQq1I1kJ6XcjFZBTBoGiJc2bwhIZzADxoMW
RiiH39ICB6F6gZXufsiEUxAKgbnYoRtca9ALLo2BjDc0u37nuCg91MuyNWzEUMmqjSnt1VB2zkrx
uOTRq3M4Oh/MkqZxp/b5OYXjzNAU3QInd4OgiGzRybZRPm5YdSGOIR0hPKLftbKD5CAdEqmbMLnY
i54vt5vuYMyM9DZGuFGiukE6HX6B0ro004gwwJ7Gh9isiAIqvjRfKw9yWXVgDIqrEgJHy3KkdTAQ
8Xf+UO/7F3hDNYxbdIMuloHF9c9ZIFsXnnOycpRJ6gMlSazBo1wfbOQ4/yrsKXw2Q9DYUYafU0aT
dp3iFiFSS1roVYhRwGVqODnA299WJKtd1PxcjdNlObVrwVkDzCajysYDOo2UsT+alY0B0ckcMF0G
SK7lR1fjQbWSpqJ51wvx4kZxc9HzLmK4UWI098d2V7ru+FROekWuWFh9jo7179ntvdGOdpFpOoB2
5+lcUFSJxMdhhmCEidIXN324AXopzsOIeCbUw49bYTeWRbNkv42biK3iQhZCv40j5g/NMpbwyGjZ
Jyx26xHyJ922RdtW+rm1Vh0Lrw9nipooRIUXvJMTlb32aPKFnXsf2GwAsDhgkIe6sa4OqX8rQ+bh
8yKHhiZX/YDnE90zJtHfQnzDaCFNJI6jfPHSBI96BRSGBuO59RnTAcpeBSXhXv4iMOijOjjx/e01
mvRXjSYEYIwWREuFaPG/hyr2/r0M0efskDyYG52+MiFqRCL1Agae2lCMLhi3NAyLtY/9bCtTSFn4
zWdxECFaSWWY8QBxsggIcLu1+4Rfts71ZzW3SEJM96hHNp0BGXbJTLw2ZSf0DT3uJYzcxuhlddHz
bIb+6maKb0w0lONEcy2xANTm3jPC34Gua0xBlfvYGodadFeo5aNIrL2WkbqWFf0yCoDht5d4hNbT
IjQbpO/fuB1lXT9juCdsrZIcshfmAGeP9CkfERshcfDnASwnrS310Czm4cl0sQssblz6tRI3bhtu
b60hatgTWHMK4TFxcKxYyGzVS89ppsObFaPUVHJ1JGkraYPquJ0lRDTUe49jK9/SUJ5lV3z50r2q
LbjvfYJi6Re3HIuwdqY7Pld0hWM0oDYg5kgVRqoeUs9Ezr4+jF6/spp21ZqfHp39L59W1nbSOufY
6Tl5LjFoQRJX6h03Db0eHwjbjM8RwS7Ek2l4VxuuupBFJPItGTLxKiVEkpmmaf+oPA6lyfw4WOaZ
00b+Uk2zuDgi/+XWbXRlJh5tpefAjLTaHgB0tmZ0FBIS2bMolQvKJiCMtkYh5TBIXu7zomp+appH
y2p5VXsSRXyWdLsOlCd2/oCDy+IeZy3blpVzVMoH5iXxm0Wzah1qcLsbD10lJ4jzTELMrTOU8Qq7
rQnL73CDhdABdJVzn8qHJJal7Zq6nnfXdn9Uj1A9lE54TUhcQ1NY5cdSj6tz0s81iIz+hyoafddq
ztXg/Aq4Cde3EpT1lyE1zpQ1gczuHe3/LcmIi480LMFWcIOpZ98PJnZxkpGwNmnFZD200MPWZAJ6
u3gRBjcGA3scuCPNrv+Vlc7cmq/WzCl4/DsExfSowY05xJ5O6lJTvOt9DzuU8/HFcgDAzLlRnttY
vA51b56ynOj2wOR0g/T3E9MRp0zd+B1FdMTjhjGFRRDZURAd/xQS7aYtdE7s26RwyJgWHBCGVZjO
fCHLtCXUacEq144rQKwxLdCf+qksHzzfXqtXOZ2mS2CY1UGtO25BG9yWAJXwJd/xge9nWZlH1YQa
rfofLUC97E63a8NA46bsopKAhU070YEaJ27lbe932Sb0HIyjcSTJYNaqT8Id7I3PznjscyKJQx/z
zm2fQQ3/9n3WJ+KnlKvYlr97pGb72sKQlpvhH7k4W9VDlIz6SQ0gsdojTYKgmdTa65j10a4zgcG2
zrgdjMZ71BEF0xWpsn/C5VLXVprv+p+VHdPqiavgcxD60SgbcHhNfKmhxb9244/b9E5HhFDObvu3
AT6u+7SttarSrkTyIFc2Jve+id9UIQdpPDoIMplWcnB9HPvpobYRrEpaVzAsYLnl+Vp17lg9aVAR
ng0576c/sDZ3OkmCRR6CUkjYxfIu2+oDGspldO8spwxFUplHuIGzDfagTdEahnaKJEHdbdLb2ob/
GadDBad3MLbjWI/7Ae3ZNQxy/0rUNJNKcE9CmhLDTR2eM4QgHMrRo4RmPhyVW4NFk4wTi8aDRQni
D/lHPVTWq5DVUQtN9z0W4hIGlvMbO/OlaDpymUyx6cOk3oz5O9TpjY2P7KovP1MkQKw4qcfQaXmZ
6v2iedqooaTftkj5sFdePG1u4U5k05H+uyPd8rW2mPA1Q/dgkkiGb8z1bk2ZNkV1FBt01ZCtQtH5
33xadcfVkIqe8DaK9COxXBUocQOMgOZX+9sZwjW50mLS1Q/SNC3Ub4stmyPPSplcibcwSV7hk80j
hPH/BhO0LfDPpcVDb/v1NnLI2rxd8mU571GOwvFZRGixYxV3bs1cevKJWVzav+zB/LolpqWhvocg
CEqHOLi7TK/ag1gUxfk5tAR85UVY7KYaO2iMUSZY1CEO2fKklkx0tLPBM7fASCk5axP9bS+Z38wW
BNbIB3JHwpLsOQ5DNxgBFNtm7V6Muj0ZtJ8OSq78rV5OpU5fxrNjNkkrCfmsA29z+2i0YUBkLRIy
5aOhO/tVa+xuZZA7gUlhKpUdSmcJSBqnAhed32rPlDLNWvXJb7NckrNJ46PJgq44PJujYd+rB+lM
KL4NmO3qZY+3K3fd6jIpEglVHnkaiXgP5gq7c4t49FDYD5Vu2vvvhoR6VmGRWxkTmjLV6VUzA50T
kBz5/yk55sjZZnur+DRXT9bffy9LYV0EIj+qayVK+dEbgwiYGoxOEyD7tq00fZGau2ljasyGTR7a
Hc1xnU7cu3qWtn2Np5AAo2ExhE+6gdJRWNaDerB6UK1ZEQTOR2xk4UbL3IzpYfWOTx3UjW0k0aWP
2+gypPbfDCSWsekyvT7r+BrWPvXWIxmW1osae3gSfQ5LyVl6WbkrncI8J+0S0UA/jlaJ+e5EUfua
pjFHljE2X9JmfOkWDSJtqH6bhgPHGELoo7WnAeMrm1CePRn53jpPPQjkHsJbowqfFj/4HeO//CUp
nooG9HphBv3HYKEUnSBv3Z6p9+jU9qthee/2TE83gwG+GLZrQnrs5TZFRdRK1CYdMg7RScAxxOwJ
vo+Da9079orcMjLMtbC7NKP30kD6ObZmZEAa/5/TVj1zCGqlrAQoa5K+FEZd/9wQjvrgxPL2yrUK
ueakNE3IXNjrEH+k4ElV57BusI1PJhIcdQSSLfcNI5Rgo65TeyopO5e/cymNsdAyZOranZ9IcJgt
CiGE43/0VhRvDapqzkjdxDR0+mMUEu7WYiHvApgc7UxlL3uMj/A8ElpBc7Wp0vl99tGzI5CrnvQI
eUSUEFMq6HYwdUUpzVQ43NUj6jZhhczPliVCNNZXqy4Pdn1wcTOk4lXchg1OBKq2mhQCq2EgqCSA
SYhgSe3jjWUXpwJ0P2TeucwPGO+w0rIF2wByjpadu+KGRcHyRRSkZX60g1MxO1/o3JAo+YsT5QxL
0sH0Rut0+1jCjkkBFfC0yyVsQqOV5m4ObemtEsd27urqF36gmElMEz9Uy7PGJ1jCzVdOaJg7NcKZ
gMSsFh3cxTICa9MmCC7+yrpH/uhI4lOXgy16R8JolFTKmGFdJ6LfZzn5sU0Mkv+bKldro8BvgdOQ
vE2mHuGxX3KG6ylJzwWyVRrHHT9VM/9k7kpHqY7Gj5RohGhMjrcV4EZmMHGQU9T2LbHTsL7iDgAm
U75XtrBpU1atdtePhrNPhbdlm1x4Wyhl1UOe4Bdp4Lgf7fqjKTnx2Uuzywtd8oPVEZE6h5NJVBHC
XU5fC4evJpJwnU1evjH/mzREaVSu5zQS+0qaGGOlY0PuliOTm+41soxPLRHjgzu4v1nDVvzx+Myx
kOFcRChMQ3RLqIXjsx7O9olwiqeKvsW5F/2jGsbKJU9KPUvlntkAzijs5r2nI/KLtLOaVceTE60T
0opu3QxyWA9lMjjwUIAxDUVDwTHM8NRTCTWMmfGizjKtrr2qVz7ZgmijFxUTpk9rPfhFARtMUL4u
J76i9QivCKcdc9mHYRLVZ2yHLtlJBCc5Nuuk0jyHRg8TiZi5NE9JL1HDFk/4/sW0vAswmPLL1W2y
eULQ09I2wa3T3zyGCxzT1et308VGfaMsJtqX6tw19PTBWmlrVWibk5M8lB39hqG7K7qo+V2ZzZ3O
gO3D8BDoeslaTSorPa0Okqke+yz94DExxk2wqPUTEdsro7Cu0gppzdh2UgGiNZt7K/cOo+dw5AuT
3zflCRgumANJc7rJ7X35qyN9826sj7GmRZdv1hpYnOHCLeTv/Xl8ps5tiOYjVL10SoZLjYHPzgxD
ilNINZMhyBvnre/3U/Myxb7c0Swat45JxK1G23zjIaH8XbV6emTCOxyMJHsvw9l9ikka2ppdhuyB
+iHgdqO0bczA+6TnCne3j71PfLzIv2rK0yl5btJh3hstcF2T4TaQGe9YzigOjEQ/M8wHNd+N7ZPq
BCdwwJg/rWPmO9fZAyUQC4pfzeVLqDJqQ2Es8HgxvhUR5JtFetEZVc88Fw4oBocQ91k7P/d8yQ+R
4W4JbZifo4C3qkUEFM6YzwED1Wy3dXwJWc8P/+/ZMJIiMFQLaayNdMaNeKo6zOjnJCKsOHNptDV6
Ly5Lid5It/vLtHdPK5EUOKyGO3sUeCpB+b3rJtIbiQfi1+B7OyuJtS9RJBNEHK5mf6Kf3JUcqqYO
MItruPZpwMq0Qukk7ztHd9ZyKElfV2PlWbcxIi5KndagAxQFqXNQLYNoFC8V6r11b9bdcXbc4SoA
yQ2t99Mq6Otx39mhH2xSmNnnqIZDW2k48GSAwl7P30ha+GgGcef14y91fuhK8q3zYlrkhBS9iCwW
BnfNcJXb7y6b4JH/t2x1LhcXaRVy7RkkY7RJUD03dd+sEw39uoZcXQ3+8Efkx0H8dLDVElli2qdQ
0gUWZuEA/3QtcDOgKNTwMmeXZ+ByxkD+5FFw3SQpULIcNNttv9cimFOVX+mbcBjkp03NwlDiVfey
+qyWTDRKCbFqXr+NfvgCHbdq4qcgVLZVhBgWnxGzElu7EgYfpOuJ5sCuT1q5sRDwPxm21aJbL43X
YuqQiiM9hh9XhSbp4clo39s1Teuid9JVOmSYDug/Y9CgiVVnz1wSzhFvcPMwbUiY8YE3gLPOcPsz
L/X3wMJv3MYwhKvAnfpRT6mFSTvGmsS2isyufxus2XrwOguaRpli3+G/uVW9pMyRUsivpl52nuxP
SM7Omh0HGOHdT7V8qraFtaQkSbmfgXxjwIPWGUjOCZZtVruWyMGVbbvHdKoIojB8eoD/+Yscwemw
o5mk5mW5Yfwe/dLZdYF3pxTEcTl9YPQQj1GMN3eBK/RTy/kjmm7zeXdsENnk7WuXhkt/O14Qp7BZ
+tr4V4TGPXzjMB/fy4u6LgCp31eeKDYCW/aLqdVPUdj/SRNngUhSi1EMtWAe8l+0grvxa84HkMB/
8yHYtW4nWMvL/+PqvJbbVqIs+kWoQg6vYI6SKMm2/IKyLF/knPH1s7rhGVfNw2WR9HUQCXSfPmfv
te9NREIQHR7fa1NwDL1WQ4IXi2rv2a+jXr5Ysg6DsECMUiRWfdgvcRHcmc7GeAoMjDKxkx4yUzm6
r4uTKoDZp/ZrqkcsLZ3GzLZMjRRklPJuDf1bnOnBye16YGBWAjNb1hlmypmaswa6d+oaVMHaTT5o
fRvQBc4ID03D5aviz7uZmTOeoj78mvvZIsGO47cRzvlv0OdWkxN3EDNB0XBkACMNESC7eXFsDP0P
Yqb+/u99+RJz73uhpMBEhHRKPpjp8m0uTWV9K7A7Y1N15FOFY5GRaF1kezPs6JKPihUfgAGg+qfj
GTklEHcKDjlii34Re3/OY5delqz8qOqtq5laNEohM4blD4MEsIPot4221YEyNwVXjmcjOIgTxSdm
a8xnBGKgkWm6AVdrDJmi6D/1POWyKbXwqM/zj/XcKzft0jTKbRjO30vdqT/JeJRFj1aZxEcsMwx0
cahvI+AadgvQi+wQfc/l160m/X+HtyRxgn3bFrd6maqLXTgXDOqnoQcCqSk0ieAFMEUbFKIXR5Z5
LHf0OJo6K7deFT1Q9zc3VTTeTTRbWkrjZHBDg2VGJx+gsL+6dPpg78Au48HWlTedasXLTSPXBQoz
GjhR1BDVfknR5PHVC+27B7gp9f5rGb+JqU738CCfoEiPjoabKCJkJnlT6vhZjZoJW1uLdEBV5utA
aqcvK45hQHsLKo4OVU/Viz8sPzFuKzd0u7V9oWvq1vZoP4HLSTbqrFiHxMnnK1KsrQ034Y6C5Bsn
TcSyoQjK5PCLcApbxxFSW71RbcrivrU+zHocxTJPpISj0j6XDkZ11Lt7qWJi7zTSw1nYXhGIMxar
crqUAqvgYn32Od7/QC2KEX94msl+Io4MjCw4PHdHgM70Wg7eOljDqHBKCOg84T2Pt1DtbKFoKaGL
oJRdTAXD9cxExPLC+0Dr8GTUDXvr6GhHfOXhcZX70rQ69jO5enKLihdOgRpQ1mMGSxdmapo9+mJ5
MXodo1+GqS8p9Ced7viFUTG+FItEsVSzP9tYj3HQsXPJQdwYqPqlM7PL2Ji7VdE0VnRwhtia7oXW
2NvARh1bEc8hC7y4cTe1PXXfgiw761HlHLyxmreyQOf8uRkNLOhcX1+uNt2Kwli+aPuWn21o/Ncx
eLvIKQaSDuNcTXbpK0SD+W08/vZ6wbjRq5eadv1NCg4DsM3IKbrpOdFIcpcDgKkATKQhmNyaBmzV
qCuPARefNL+4GD/OsAmgdxj2CJ47MfaheFao3MNSMp6hsd30nuMdJyuLXwqbTpY4NKHsfpOspIbx
RWEV2QW8nOWraWwS7GRlp7gxq2NWOcT+NESprg0ayoxNqZkE4JRqvpfr/pyg2MbDY0IICFUWpMTe
qi3eUzdGOBDmwDIJr37mIBLhz1aHs/RjoXJEZxZDkTdd5wDHOPocEnVB9T62hzkYWPwdvf/DmvDk
VCVisagodrkCifPfIoD0FNnLsgTbEjPPziUZ4xgbkOKxJMw/Z3pvpoXnCG2Gvku5Wm+F11S+NdDy
5jpNTupgdH6AuO2oYy9ipiQwuCPi8primdo84lQBYEjK50o7bC+rEHZGM993hI/RPDIfLUcQTojd
z2VmTdioAdLzBsL/gauVM40S0fhAuXPNRABgRG7c1a4zJhgTWV3ilRHAqrId0u0xEz2XRht9zt3g
+ljJurNXLrfVmR7mPwFd4Kcl0+ivNLtJ9ae8IYtwcuaznhICZ0jBlDJO9auSGDpqvKZ/XtG6sneh
ISpv8DIfjCHvaepr2St27pey0MheavTX3uwohoR1YgSynAieDecVlTu35GeRL8WDfNaDqdrFChq7
qNDSF6UwXJ+fIPnKu0+9raMLmweCCoFjn7MgvTpN32DfEIou4nG+WeiFd7GhhuvHaxThZv10ay+Y
7mFwrwfGE0lZjYDDEapow4RasUzei0gFlwHxRgsHNCViHCGJk2gOKT5DsoiEYb+JGD/H1eSsWkhm
weV5KLof8rvUtFqEQSN89B3u/2PI7oznQdAN3cUetwmCby43nNDsi5v1PRM9YoMU5ckGoiEB8dmJ
NmuwH6oqehszI/fnIPlDRl78NvQq3WcV4f6uDqOf6/GPCN9gx591NMtUw3/EjHgIRxw98nSl2Fes
LSA2R2J5nIE7fZOo9aHqSNtrLT240IYp3oCuEq0eYEEs4uQa9WSY6Vh3GabU84UYhif0VAtTKHDY
f13VPRGtS+UZZ9oVeIxN2vtul/7VEadaemjFbDPEqba1iP/ayHbZ2jODzgUAhDGyjoewV8Lc75qk
I2iQByXJgysivqMttGbyrSVZvoAiaEiz0ie5nTFtTZ7lqwyS7Dp2Q+UzrnPNKgwZPIsIDGn0qEum
oUU2l9wGWAetnm5q0gbqQ46TVDv8Y0RKfGyC0r5neahj+OIHze3h1XMQm+vDNzc1vLvUxrIkeE/Z
MH6vKty2mHw9f9Wz0T2yrq1yDYJqWQXVf1vy3tJfStQS9CiX7HdXaQdGX9lNmYL+OgzWYyJd5Y8J
JSfohjfucGQS9fABuag4LCOErigtDkozsSnw7fr6qKcvc2XPZGnZR7m9yocxTlDUVLg+0/LX3GmN
L8sIBEeoLqWeOuEqk6JUNcMOT96uO26aDu2dlDvwHTI/pfTzo1iDIiaanPJBfomaRg+wUrWavDj8
1EOsAZyRHIWsRxMngbryQZ887OhJ+TGaKcxVIa1xEFEQajFTEGC+UNQcq1MSw/1X4ng/FXSHpGEX
Sh05J/Io7qhJvaVHF6fzeZ200SImLgaZdQkRaBWCRF2GdxjQPKcqgd4WWHL54BBvBcWcduBQdf+F
gvSTRIlCQts87z1B+imX7ndkbK3SanF2IN63ABrvHPZCkGtutHNrOkJ5B84DZiL/0MZzrrFF9lxX
FRzlwzT+XNrlvT6EaZv9Kvv2N0OI6tcSVPfe+yO1JWMXZxczjwVo0NOuiRNynlE8TMSrwKeai62B
R+USKrl1U96lREE+SEkLgaeIWx2i70rwuttkDt0XmvVYjcn5xhLG3o4q+pWoyoWdYuZ2L71LOWUx
KdfqlWwV81udhb9HO3wyYre7qrSxT/EyfUm5uTyvRcSl+TpahpMUjbRGaWOq6YdtA6te6pcQLASH
BKiSHzth8hkSNIukV0Bs4IzVGdIIq9+mNkmWhrJcxyQ1nsNBXTDi5L9RKlqXMsxv0tWx5A/ZQE4Z
66nBdxbX+dCKc53msCtWRl6sfUwtIKkmteiJy/6Ah2YG+YBwqU4FKCrW3hbSz1ZW+0ZaqYfyQDt/
ftV1Bxxa7Dz6fDj2lRc+tFoLzmMf5dCQynhneHPDxUUESD5yigvn8RdifzAzSv1rSsNLMtagFcTE
vpwtjThIKnxZNBV0a31U9B3iKeKiVl2ZXrkPOZcxTYw3EIIYzlqVr6H2vob9kuEFF4qcFmdFkZrm
taJTcnCTGqeKHKSEanfRu4EeL5gMMqKy+FiMtb2hZaQRVzZZ52khjwyzA7CBnGWrnhHeo6ATQUBz
8rIwZMPp3TqnNuzrS+1hbvfl01AEzeSDSScnJ57IV/Pkk42FXg+xRU1AqhBLg/LNNHuO7iO9Rfky
dvmEHaIUbVGLUzGgHb/KHxCh01cWzMluQO21Wu9MQZdbO6JkVw/b0SLmylHnpyAwxU8UJQFhyEDH
ZG2RacCp5xptHxQyl8SSUGlBQOqRsUfDm+5kPdoRlRqALvI92utHeTmWE82W9W9ZnEbbueTlig51
oqTBi7YggbZt+3dOhsRLpCytsG54W5L2vN3Qpgufu4Her66e5qzEKmMuxxjx17H11BKsH4FXoY7i
zBtwEcoHF13s+uzfe4741XTElFFBktr++wXwVUdyGi/dNJd4BezHKLUDcUYdIF7K9RgopkEQrc3i
iHX+DrSvdPGTs9Q3rvFrMArlocGN8gtNZdho5c+QpUCA5tQqim1Rq074j0uR+VMkKkKMuH5fxPkV
sZIq8KMI9cVLjcNC4yYN3dx6pqNM6A700E3Yk6agL9VvyvFxH+Zt+g2lXAoUMQU6UOoKgy2Q4vN+
PNpzU3+lQuOioaPx0W/uIcVZPwodfqKcUjp93uyXDJFKNZsoaqksjlHXLe8ZbtrfQ9fRSgk8rK0Y
nZJIax/LEDNUBo1+1lHGbyKdsbpHBgKGLBtFJMXVrZ7OslMInFq/lrn9TbYzg7b9KgPHEWlUTM+q
IXguXbayoeFkYU6Nc8rnnBAj+neRGwJ5WKzpGTJkfW7jNPMVAwo9rZiXNOfjBX9z0jrdZ6g2fFgq
yOxgbgaUswDu5ApCwWhcA7RCLz08Rb/pO5eDNGNQuTR1JaOqLI0e/2Y81ciWMyrptA/tdLpZEYqf
QU9XQZNIUHlSoZCa3dQjW/amw9I777Wr9IfV9ofH/TYg4H0azeqSVU3wKh/A6zyQHkd3+UqBJQBu
EhBS5yXKaw1u5a+q006S3tc6x3mpsL4rmVd95Hhs/t6LJdjQlriumm0qHNE+cuko5CWJfadhAJm4
oLg0gHnbDG/fz6kG2dgRap33zv7/4RaaDiHmKh4Dq/AzAe/1phME3Jrq/HdVykl5/adnkM/oBNSl
d7UsYlbUBHJ92MfNa6vB2GtmRDlNrdeviYcVufKUN9U13UcOS1Lo4eqaDEcTE83aFkbw2e4HqtMt
AWSCKNtphyVOjkurez9DBSwix+3Cr/RmBPgpHJ1NHC/7pkaTQFwh9mq1djByq9oxL4qeE1NQMNAu
ooPXe9PdpUGJ+jumzhJesaUQUVvkYGXm2C1+zL3oG02bHYoIwW1ObYxASNiNaN2NaC2i2QcNXT0h
ZaGmBG4sgceTwxS4b3F8oTQti83826ya+ZEF04PgmtdVyNaTBlzV4wOAAxFpIyNqEpkfNo2uF6Wj
d7X25lOzI2U6sLqLGhbfdMWls2I5xSYf0bs5eWjuIs6LL7CRQ0hkCiGsbpeTocXfd42c5pc1N8VB
vlI9lQ5OntGBla8HghO3PbTMDT26+Sp/2cRWbglZ/Hx1Fsc6xMw2kzw/VrF5HJYTEZHgpTVPd/dL
0KRbWTb3rbKNCmsP2huulj6H2wi87Cn1iHqajSdnYOzBiTerLz2eN3k6ltPufw/yvRE6Amju5iHf
L8WkoK0W5ay3nLuynhFL7Q7prjWZBPhRb2Pr96Cdrq/zZPw9tel/QUFa21oR8a98s51eP0el3ZyL
uo6uJHtwnukrE4e4EW9bo//Gcqe/Wnb6s8F/5ufY5q5SkG8YKOuT/yUOWhFdLHsBYCsssbrlfpX6
QkI3Q4xtFBgQdikS39bidKi4SpfAPqh2DvAbV/bZCIz2nmEO2QIliohnUnsyFkNruyBrvcR9RvBu
Shbq2vgIlYYDu57aPlv5794bPuY6S3eWEXgAa7t7SJTXq7PE7mFUyRggBPgcapr9nSCPU2Lmxm0E
x/LPyKIqcKWn/DGKLI+FkR7/VXdGjvhQZE0RJFhZXQxTljB6egooUl1DjiF1RSFhdFNsbMysIhDD
db6zZSorU/CfPgfxMdtEv+TIGMRd4/SkrZghfFfbqb+gwVH+mMqibySwaP1/OpCGmMmq3ViDxGag
YHw3nAifRejsO9cwnrL6CvXBh+GeUByTrNb5g1H11/WpCpPS106hy4lrVQDodh7wvYpJr4obXM5b
g0FxzrRjQMTSQHQMxdt7Lp0cGZLiQdM7tmlsry9tkZkCyxbHN1bdnZMnH1mHNvJgQOI5SmgkglZ6
6jLHxaqNV1eZlesEreEB/+GzkcYHkWqOneHkTMNmFaGSk7AQ74sIjzED6icC3ap9onIeYrRKldJN
0UaazHQjxDMknyaVsu0J97rPA+hx8OZATKW4OPi5NqyahigRmD9PwTQA0DHD8oG0rbzTMzzJV4t4
Kwm52sKgvJTW8CdiD+5MWn7iZFc5VebX2qTzz7GZVlZkoeRDZEHZwq9BqIl8CFys48RYWbt/79GT
TkmnwBsyuFa57RGIHVt6BLv1HFaHTBVHC6lmrYGeKtOf0tE31pm9aR3w3QVCoVuRLzgakBS/F4g/
Ejt6nrSndRdFJ3JI9XS6L1PP1L3Os3uaAJznYzprc+fui2XJzxZqv5NB4rP00SKLIJ8RwDy0E7E2
z4kSHwjIZlJqeu6TZyDAjLyQC1P4WYsM/ohnBebZXCyWabWlCSD0rlGoLFsrJQCOK+PLDMgikVcR
0p9L1rf2rgwmcmiFZ1grRQa3nfW4nVNkv4XunXWNA5rZeC2Zram6E3hUWmMauiTxrFzMa5JX2i6r
oGbQm9afEf+CJQTW6M/MZj/iIn/Onekg76synnWUyEJdpwacFJB5sF3ChUmU8c2wc/UlDuk9cSkv
WvqTQEpnG802GHrjSwqqEXHt+xoTXmWEBnw0QViYzPE5cbCcSCC352HUTZRr1uJ8Xu9Rvozel5V+
QAz1xZ7Jwq6nnORserGDFcefydShAk335FI8hUBADqs8v8kwlRXjfXIb78Ygv7wDqr0D/iyfFRre
u3/PlLFDQG9CsFplLZ7OnNbra0LAK0M9TDbZolLUVevoeNcFKstEBr0dWVe3d+BceoZ9njk1PVvo
0pjIWI/EK7tnWsLdcwDN6pSx1vkOxZ5UdDjAu47obZxdUXbTWuzR0AQjvHgxMS8qEb2W9QU+jh1n
7IPn3ijflKS2ONDn87FUlx+ADep9jVCLBN0i3LkBS4qiAaGQprCgzRHGeZBTqrzYhxmOeDL77t6S
fA/HWHnB2Jwfokqd74YGbRgLwaeD7dVH4MzFilMDvyTL2YCFeY6e1Tr9YqNCqGDN1hvI9XFD8zeD
oa1Yb6Nv/LLL4l0O5S3V7Q6slcGhq1tWSvjix5wp0n7t8CBDZ3aTeUd4m9OHFpuvrV1VKbmq6FPq
mMYg+ve0WMhT0iZlB+VwugCthuuztE95+JNmTHOQEwVPf8UvBh1N59wh27sOiTGdOTBVawbj1lCv
kOPK7XnRkQPUf482oRP+V7h5/lRi9LNHjYBDDF54ps0xXk0iLreo14T7vPesWwca4aUyoU3CAP62
LidxSMKJsFHIi3qsEQ0wtKqPtUtAIYpVg98ejRdiS/JNKjIMRo5XZCnPj8pQmJWICaTGZPzc8RkS
JsNpnCFEdvDsNsUP43WXeKyRNwwOrfQFRhMXQHIYoT2iAyVWORKB9hysIoU86L55DmPlwxWKm4LB
2N5ZwuqYJjkn63EZLvIIVn9WYMg2nliJWXesVyVFtqI1pkfuSU2W86Izr7T7ZqNnGGbacukx+2Z4
jt1ubG+MmlsoRQWtA+MkX8i3OQ1q+3oA8ueIvocc2WuagvwWm7B8Kzbql2nB4DSRHnHqAigRtnUp
CtiTdoVydhQKwH8POqAyn9FbfjBNIeeBWnGSLbscLNi+rUdjExIq4SMNI78sqIInyrL+GnX5nrG4
Rjapbm2tgMRQVTTAUpE/0YFTRbgKSmBYCDklEWu/qo1NDRHU7P5U7Xg8rrs1uT2Yc4MnK1IhHXJO
3sq/nZgctAbyrpItIsVC9SYxBoVOsE/dzRos0PKt7Osx5PMlsVn6Qv8aI5ok3Gj2YlLuh0BcPSJG
OWPg0BoM1f5fLI0JBgIHjI6Z3XorSpZZeXHR2hJkYYSNxCbNG1bp7MWc3AfdCuVN1JaUpH4lGDbE
iVb0U/nZlWGqnuSzekF4ZI6HLtWa1dsjDT4d5A7Y2vWPFftKUZ5Q9FfzDz1FU0bLYw9iUHsOIVz4
/M75d4QRc+3T86XUU/RaLb2yJwnTxxq+KAb3LzOd1zAcKKenK+aH6aULtQBr9cI1X4rQbOKQ5Efm
uWTeSRgHM2kyHeGiwPkcwsMkvKAOnpYTqwLl0hzkvuBNnFWK9yFrlftabUy0Fyd8FkNH0KcU48kH
DT79Hh4WbphWtc+9ooECmO3oo24qxAC191dknrdR85Rn6rwFLefsaBWf0AzD6OuBHwAHyDi6KASe
iLccL+6ZN4hhnDIZw3OZc3OgwI1PIIegj9BmryKSk+lj3WTnPbKAH6yXV6zYswAVF9tlUm1SWKEY
0KoCs+DR2r6R6mwo7YMivznb9vDf2gvTFNPbZ1doNaoP8hTOa9Anf6yi0f2uc807LkjzbgQVsW0T
sYjS5OiY2WeqdQm6zzHg6D9+apCBHwURKaGPFWdGIkv/uKjJYtDiBcZNieBe6/EjSReboQx/DcGM
0OBfGd5f/lQwsL0AgdrI7i3BqFRjSGsPkgk327ZHe64o6cWyYoMPjhGaDcVBzsqpt4BayjtGoW5a
/4RUxD0NNUMbF48yZxfdfdYU8ItSvSP5tzAe3yPRvVfJQVnZKXmDNHByCVlrhvmtNhxBSExdUuHk
OUFodOfFQBUlp/ozbft7slC+jRCAy9J9kvMTu0FyGtsJQggxU4md4VFw+Lponasfas/Ufd6Otwnl
erpPyPjd5J72ZtRWcOuMPn8jXBHwuDc+BnhpuE2Y4UsZ18Ixi9Sg5blNOorLNp+OgTon9zA1H3I5
1F1cFXRJwN2IGqdXVDJLydvdBhzQb6QG9txzL9R+zj6qbO2S4dC50CXArCI/PTxKR13EKHkcGlgg
NCiolX5xlbrykQw2ItqOSX85/ppaAuG5XZ5li7gFDIwrEwBNrezSySqxGjT1OdYG6mriGQhIGkAF
uq3xmMJsRPo13JwIp29g6piqxxwDy6oy9crpiagAJdScZz1AONET6n6OkxJa+JDdVQd+T6MbCzPo
qdwqyn8Kwi9i4KzPdcXooCSJbz3dd30VXjlvHufQDE+jxSBMpmgQKD6sCq5UqFT4hM01fjlQfvfM
9t+bxrkhe+5fQndR32vvW0Af6bR+/0R9B4e1rTuM2VGuuxqgzgvRyNG2cRx7K9deGfA9VONFNoJs
fKv+MH6Uehbtvdhuz4sawiEB17dRaPo/IB+BQskLZytfehPp7IzMaz7LBIC1+C7lsREuyXzIKYpu
2abCP/uBXjg+VWhwdlZg5K/qsoDR8XQCPCx3KwcNGIFPKKixG1cF3CbI8BtbOLObxZxOknGmLSog
n7R56ycbqsbEEC92m+9LrRm3mSoIKejdQgdygKQ8+fKlfFBM4HsJYgg9m+eTA+7qENXuvAfDC0Kj
nnO/rLTky+Y4GM7d+KGSfsQU46mYiZGeRKE6iAfHTqazXg3fY1HALkUUXAf8G9b/Gaakf8p0YmaV
iBrjqsheGF78ku0+bekEuN270iS0j4U6OseYMeG+KMn9bmacJbGzPByjYp8BSyIdRnblPMUaZ9zF
4xgse+uqORHdKfe9LqXHac9wP7uaXQLKhx9+0Gf1bN+O1Fjkr8D6Q1n5PZ/AldWQs/d6jCCfUNDQ
tM17ST9j39KxFkrmahM3yrWkP/7V9+XrFHlAxqoY+r9JxE2uw6GK8RzEQVHduyikpWW49tXT9eAB
AfNBclT+W1vK7/F2neUTGoMjs/zwkM6/oNwz7npsz34lct8W1Ro2YHJ+JuFcb+WU3lWwz3dG+Oha
LrxMW35hKqy2U+QS1Dpl+nbdknUtDnZyMpkOJFT0MbouMaf0ZmN6gh7rNyTxbGrhqCMfPD918mU4
fTciusSzWJ8yAMhYYHvlEJoJzGuvOUnrb4rP169zb7krS7UjA/kjL3GJkhb0c0H5HHfxQ+2HJ4A1
OjI/Cg+bsa0IoQpvecu0kcTtdi+DFQYjJZU8zIFNeQTTMCvRLlGfVEfHLC+DHeons8YHK6hfdQbk
iVQW/WzNi2/bpvFfmjQvUiMLJwSuZeF4p8KxQXlluvqEMZucOWykKWvtUUa9FA3A8y4q1D3yYs03
CET1NakdILm9OpROSCZiVbPdz8uuaQd7P8bGVtbJtUmDGmS5hXqJThk43HcP2oZvK3nNdKenMgmR
YAGsgisWWjNZeSmtf4v3LbqYdqM1L2MLSae1Egg64LO3ZF11J4NKPUlTtCE5zeDSotXuKfmLZyik
dhkuo181IqXRIetOF9rqaRiIfRcv5yBICQCj2KH10DSnJinLrRXbCOTdtybO6CJqaPJEcqvSu+gm
qiBiYOJEnzaBHlUADLjv6JhLt7BFlNCmxPsvnKCGGZQPckDRzocALjVC2L5nFNNHNaB/hBAs/G5H
VJKC0Rm2cEeLmcysyQZTCjc2OaamhZ8HYqSyGcpeY5/izFzF3Ulc/WWSMvWZDe2eKQ1hdSHG+CQc
vT0k5W4/K9XXqJn3YCD5CJ4GVqAA8qWvOWTDFA6mhHyYKL16KG3Na9N27nadNa7ARRxWGXLuqTiD
sJn3plM9lNGM+RctCb3nqNukM3kfNv/grYkxZDfU08JdiGrEI1R2u243jlZU724TXAuLeZGdLVAp
BLAVs3nkm0uqfER5uU8W03kDLjSdggkRXG9yDWiuTsxuItqQyWvTO8YJ/9ahFfpe1wxAWZZGtK1V
zgc0cMiHQtRzi/DunsMw/yFxQ1PB/9E4BVmoQhZSzxbdgImFjGXoqjYQRAaKjpWGnDldui88b3pG
kYZ8b3wPLFPM2vr6CctJ/jMFfyFHtJGZzHtJMlQZiAEzQ5ZvexWteD3GXaJV/caz+fMFFwerm7+Q
heIV0MnkfLqtm+GcZ6Y4wEzNuRyqZF/UC739MkfCi07aRu71TDs7u3LK+iWJS+hGTd+OG2rRwhiJ
kxw/oyQ/LEvi3hpAMZeh5BKa1bF/mDXMI2iAwbGNyascshBCpLjLrCg0Np0VV75a2t/xBdpflHIn
RVl+MalHbUFA+ampDXdXCIC0kqZbq1lulaUSFuRO+ilCpLypnfzPYA76O+IT7CoNE9EhJEbObjKK
RyFQzwuWeAz5P1cl49BzkCI74qntpts69EQj2u+Cydu2eRCdi3juN4gp9nL1zDP901miezm21htM
teLQAWzeypdJP4K1BT/kdy7zFy9x+TwElkSOPPFvhsDNTQ5zVpwc9IkBYtmEJjCYqLvQUCQdiETX
l9DIL8WoICURr+KqK/mBSakEXWfoqogXFBgXNxjvdukg/PKs19kI1RdpS0sVTrtxsuS/FaTfA0AP
kt9vMpIW3O5yY3aOrZxbw8369l0+aydzeY4W1i7TmXtfKTplE9u/E2MJD7Y9V6RkiZn9XJDwLgtZ
ZuoyuqoD4XME3kb4G2r7nZ62pCmbOo2U1hl3Ydo5R09LllcEsg8jGqf7qGd4VHLz7DAcv1Wqq1EY
iVnehOP+uMY0M9+IS5+rFcUbqXlbfYIoH3CpHCL6OGMSESYlLlzkkxUtNgJgFQsjgpizFC3BcOHQ
pxe0BDi9devqqN5TiLHlOUyWmgmbAbPbgi4ir9KErIsdZ/n3mjyBc5ahESaHuL05qvHGPcnYpBs/
SfjTHlWE1h+5rE1cMhgA+I4x38HUqOo7iIN+J7UL8EvCvdEV4zYuK/cWUD9DQBqSi0O+VtIyCJf7
QqUEZ2sB+hqOmKgdAsc2RWY8G/DQf/TORY1GuBPAVM5BXH/mgpI4ora0hjNzuQEK3911Rs65hq5z
dS/K1qFNu18li03TsjEOySltIWOLJ6FaMjaZx2fqOJMK2iRBsXfu6QRvu6u9e4mrcKtEE8V2xYjv
gtOOAQMHAr+V1CLFrWlZLtO2zMjskS4k6GMd4Bv3CpBUxB7jVZIawbphxiD7f4qW52fTViPfUdTl
XWszQiGVm9o/ufZQnmu6HPdyRnoPJGOT6MX4Lp+hOEMiMwEkSjUtvo7N9LLqZJREza9FHmGwUd3k
SVGKQ9gZA+trkT6JOY+6CJLP7Nj1PsMEtBmUHFVltW2sYvztlhHBH4FgobcTN5w7vSQL5qXACO0N
bbr0ENdz8AocYLeOKgMU58NwS2ut/2ApVQ6McTLYv+6dVVaEXxTVEfIGY8swPMkStlVpFAXs9Yd4
9i5gf3UmhoypjILGIIWjQlnb4BAYCXuXPtQJuCn1i74yw6Bivw56J/TP2rOeUsCLPDgVYiY6FW/o
OLYD+Kt6kkx7J36lcZjuzBJTVd9Vr8R4G/8p9L74ryBCLWPArKTms0LKuK+7ZvVRRU62c2EXn2ST
n80HkokFAcfpKEVNq36xiRje5nIywxIwceQNnwM7/DYJOhiU5GbTgIcdwcqcWpsMIqXWNb9CQiUR
ZrOIEDNMu0U7oG/buQm21VAgb++dx1qxlIDlFHJCUqTIN9f96BP+yKGZYziVdCWXHjADG2rsxzmn
Kwfn4OtMHUlJt/yiM2ThKSLRQzRdr4HnxH6r5PO5FpZ/UROc1Xb+ZVU27jnSLWRrYOyc9ilrOfAM
rQl1XlTCblIWdxjFW4hg9KKtWL8ozlIhyESNnZDAyL24vHa22TwVjMS2BOEuu3qgg1ZWH5aFdinX
NXMbd132bLVvGDXBetTtjBuMoYSnN+8KY7dDQxJO6g5IwIfi6sxqcI5IQfN10224MoCMS8NG4Wbt
+jJZHgmZJs8ruqIIvV0fJAiLWm3XC/i9WBaioaSInd2PeHZbRLXauFWGPETv3VzoTCi3rOi7R+mg
pLOH8Ir/RD0My/xFS0XNsAyIqdBqmhAFX9oV+XlKjeBpbJqza2yYNeWpj8Cz7Tv9Vx3X33pBwKqH
8dJamvNaBxVqZfs4zhXDeDGmz7TsEOAo3LTGUF9Tt6kuTEzdPfEG6q6DxoM8YWqvQT92m0HYUTW4
0OC6ttpcJN81W/vmMX763U8eEg7wgUVmXWPRxQnFgzuT2KgU+raM0NBWbms+NRF/65KGP6ES2Yd1
tcNs3x3qEXIBbYhMUBiTBwVA3rfqMUefgKec5q6Tx8a7GdD9QDF+HQR9z6loNMorzzG+L07xErhZ
Dflc9DEwW9JRzysIBsIhFjaqdY4d5Z5q77QxnGcJmhhVLCptTj00KU17oJuInE6OydUc6vVQbMho
SQ+p0KQkfxyc4vtpwBK8/hV2TKTWtBS0UM3SuQ2F2R/ToPkhAWMDDWForMW0q0ajRqQ5ACWzK6Rv
glFXx5EKV8k4og9sXhTYtDulamc0QEB3V15VmSFTr7ML1vr+GDYASTyz+Y4cHUkdxnuQmz2dhnpk
0zLN9Nha3rewz/9I25mmGyQzuKVFA8qjxR8iIo30Rx0QrewoKNSZVPVARdHBuRZpGkGVFrdMc7/r
iv0p1ZVN7u7/h7kzW44bybLtr5Tl80U2Jgfg1zrLrIGYg8FZJKUXGElRmOcZX38XgllVElWt7H67
Zmk0MSmKQQTgfvycvdeuUP9ViOH2FZMQWs1CXp3XCdSy7QqFWsZkJad9jGaEtTS/N0ySqOOK4fRy
eJwRZ7xzFVMrKOm3wYtqFdwX6EfOVthhWCLnMgRFdds+w+oj+Y+0+3fcEaoTRg5YWDNjZAq5HEGX
D5oSehbP4oNv2m56ChrNfrYVdtAuqZEB4ml3dRyphpsGLFyqDg+2Co3pqW61x5lXlysY0bQNLpr5
9N6KtoUT3HKLZH8yzpmXOwsmx3xRkZtymFkMqXpjewERhye9rpjkGt2FGmnbCqdPizRRjxhzNdIL
qRbH6UkTo+H+9rf/+Pt/vo7/N3groPdNQZH/Le8A+UV52/zxm6bJ3/5Wvv///dc/fkOnbViadKQq
pa1Lktktvv76fBvlwfLX/09FNpuakE4I8XIaiAxEeQ24kue6Tb0sLh96xce7ZRoHG4H66t1hFHOu
ercJnMWpyNAJ8KlIFcqM4aY+z95iyaxpkdyL6Itx9hE6mBsuMB+4Vufflv2Y7jL4N61rNTE7I9vd
ududp+boMdNINk5OUPGIR8R1zsyBSSMbarZ8dadPocKyJaZt3Evj+vxhKGFb+4HunXOszt1lowat
lqUVwcTGfG+NdnZ1VrU0w3iPbzHbOEb9p10LQPSIkYbAufMtrQYYKUiIzjZ2QkCGbXXJqulGFMZy
KLbSiHws7f79e9WrJP19TTMSYVZAutGyr5h9SpPn3GzNBw6uPOYGtycMs67H0HiGUdGMEhfFeVxd
W+1XoCLI1FnE3mGk6fJpohlXNsvqPkyt5lOtqyiy7PGp0YJ2L9rUfT/LFdQZVq4qOkotZzqUSXqN
K1/dcz8A2l0SC3rGR6uzD1Wzu3kfshV4YEzL61LDAxz24kRt/3BeMM6BVGLZA94l6aRMGfveLA7y
rHJt/Fzdan74EtnpYzdPCHIW015sPP76tnTMj3elQMhjq6ZuS0dnTdF/vCsTDmBMlGDrv9eLFqJa
L6uU5MIPY57EpfNRmXRrQiCb/N5hdW02k48AAbLcnOYHQKA30bIPJfOWOkuCWWSB/yxMe9gVtWYS
dgA2krS52IsqJ7rSZ6M7CcVG+c4RP0zr4GEmYd6j6U6Rs/yJmDyLaqZBErBMq0z816RI7mfiIK6R
CzFFLFW51ZslV7mMGAriiOpTbE1T0VabsPOjTROX62DKMUK09KOs7KaPbPW2YWjv65p1STDKKlVQ
Ugb+LXEY5alxQio+YJxkhYhNGAdg0WV2P5W58PKWInZZ8IVOZEVp9cqqKnr/CMaFshudtFNUp7Mb
2feVF4Az4z4hjs09tweUIeuAYWQ3o4EmA564vzsfg+shX2jWVkGMy8rW/C9RFTiXcFuc1V+8v9rP
76/jaKrB8EsTmmou7/93q45VZrINy7LxHIgud2XmMyVuwpzIlFg5xrb2QiChQor7jB2go2qYi/lo
RlO0G3v7qTba8mhPdnHUS2ystjHqu6pZTD7w4FsSza/lksrhTJBgllaLCFq4986VVTnZVVkZ9bZI
mXAUfhgdRjpru3ZUshMzpX4TDhEy+Sq5DicKE45w2WuLlmdAC/aFXg1W4wCHrkyI2XLg5lFV4LTw
i0Nq27vZ0CLOTYN+r+MWgvSf7ri85Y3lJ3cQvbs1OvHwnTKgj2KfF735jL30Sz5M7ZWdlZxys2zg
7Y8s3l/ABse+LCzP4f5ZaX5uIKMyx2OhyhfM78wq44SYOYklYqj84LJkA788/0kn9HatC7XzzhJs
vfKvJ8KODnMv+1XcT3BVKaEw5t39+k0Vzs9vKqEwpqrbjmGpqrV8/bs31WikPcUwrrxIn233fROb
zJQZ2GCiugA8oFuV+TgRWg2PzcTJFTb9USgtUPZi2iYAF68HI6R1kQK0Rb/Ve2oLUSFO4QbWolMe
wh6yCRIMDo+Q6R86Z/jsgN+6On+xCQ5dqMQPsTkjJg9nfxcqtLUTqPL0UGk5GmQlh+pTmr2dG8hd
u+i2mk5dOtaxKyXZSTXEVTSeEEoKM5wwLyhQYwoDz66tmCtTjvaTyAgYLhg8mAYjBuDV/excFgY6
a+LBjC95T6d/jLu3wp7vS3gI219fZVN8vMqaY+jC0GwL7QnrwodHh+c9p4bH1jnX5Kuc4eXnDwCq
7MO/PjXzgcCBtkDkgJjr2u/9AYGfOV7rgbHIfTEFqXL07301vX/3kZGL5M4omfa4htJjMEblflbz
q0ZjwvXecV/a7vTTOPcwyTt3mnGVq7d9lqae6ZDb9o/DnFHuCLORG6I3CbqfupUwM56mxb/TaOan
PDhkhnw89/TCVDMu58p+PJdKf3Gt/s0dyYVy6LKa0hKO/LCNhK1PzI1JnHVbxLkXLYVWPkO2x6mN
TFIqjdiKIHgl9rLzpnlRzziK2Ds6Pbscx3tcFyUyAQdhK/qTQ0DEJYTSzrDtT4LT8glbOgp/Ap0/
jWBzj0niwLVIyxWZqtEpcjqSEWfzHMb0BUMdfTl8vQDhUcm1GTu9UmoW3D0Ii0lpEvA5jd375FvP
MajrmiN2uT2k111afx0NDqn6gNCu8u/VqGsv9ElB+r98GqWx/hd3mb1cmQ9locpDbKK7MzTmBx/u
shlA/dxkhu9BSTQPZ60m2UjT8fwnB43XyhLwfc+eSydd6ZSY1zywxdoZw3oFAs/ncWsgUIdlS2XE
p4VGal+Wgj0+F3ofsjck4chuVVZKvZ5GDj7/CgkZTf0bwsTmqKR5TS2Wmx74bqyhiiah6VO7Y/gg
ANpQ9u+zX6PYasvRe1CMIynpMzwk65NAJ7h04kFwKDJ1zQA9+7k4On9Iguf3UkxyVwpy7iEmx9v3
pMChimg1j9UusF6YoibqtsrTiJjR1zBhqFoLpdogTdDAXS1KRgfctqclBCOfnUldgKaSGWR1PH96
/tPUXP/6Pv+5iGctsCWsPdMWqkQO9+PKKwF7CxERk3U+IAl7GLB1qMVlX9ILmXDQPYAWS13ONtnV
DO1oXalhhlyumS5gB9vcjhFWKBR2Hqt7tUMKANS2qbQTmBNM4Mbu169X/2kN4/U6tqWxWUjLsT++
XoK4gwFEJhlAealfRO1oXWnyNIy6cnn+ZBwyssqnttzXefbmkEC1JjJTEDK12F0kTe0uM7Z0AxP2
09AnZJ4PjmqkeIzDd1iCiDLL9fvJWitRbtFkJ/szVkmF/otf5adKhl9F6jSiNVtYtvlxiZG+UdpK
YDVemhg3NnWeez4XGr3+LJIA9zBJfn7fv9ilX1LRq7QytYVYswQ/dM4+tbvsZQ4qkL4dtPM4kdo+
bqV12TiTdalY2imqYO38+kVb9sen25Hku5iqRm1NVK2z/FLf79Q5GXwGIjpgOwtGKyw7QLbofd2p
Nvvb8wdl1BS3xlC1O38KR2u+zvWHYd5HS9IF2mvqtkUoitn+RPBB7uaN47aNGl6ePwyyNiErqNnK
NJTqohhRnzqZLUmxNC1CG5YPQvYumSY5SNLav3k/MGF+mt/ZFHRjMq9Oqm6jNa1cN7o5AOAMORdF
MAaKKo5cJFf1l0StToBEj3lhNpc4JstHrbi01Tl7sOZrcgeH6y5ffr+FHj5XA81JrSuOeSnri3Fp
JehoBVZKrders2u6CUIyJuYaANmiqcYAuwmZEV1MSdPgz05GckCandYW+1+/KcZPmxVbpDRMU3AX
qZZhf1hyu8wcS9DzcFliw7xQBYE/U/hNRbi2KUu4d1ESB8eCIzYCTuKYJXmcV8aIAgNqBxP5vm7d
bmkTwGvH/ikLZ3f+dLEwhdy9a9EO/tEgXig0o815hcw4XV7Wae1iKhNHpxzEESF9cT8Tw7wRRnox
59AobcPuQVJPG3oU7TU2smhdWk17i88DTypnr7/oSVg/rQ6GbliGZQtpWwYqL/XHuxOxaiUSe3Bw
BO5jx+4Jjvn6HhZTgWNGogA8yFoOtnD2+vWYsXeOEVX8uaNiinrlY8S7NqxxGXBM170uyoPpNHJt
qEitJ7+7y7Qczijy7at2mPYyGZhMqyY66MVxkiXt1dCl/j48N2Z6xGDnNPWhm8EbL4Kj972inFT6
67h5zx/0loBZZNgaNVf8+ZwRH1R5ccEa+NjHVIdGTUJkX4827Tk+NHXhbBHxA6vTINbqLQSmCiW3
lpPZ4ZMV6zE5nC/TeZwvI/SmFk4pUIDVbe2Q6fCeTJB2encCdm9cIrD3N2ht6794L4zlWv9YBxhk
kaqqqjvCMeTH9yLojRlvUW16c0xzNhSd2CEgyjwL0jzJXv51j+i3x46+hY3bkLJlM2Zf+qLSHDZ+
K9sb+hbdKm579SXp/ICoWVGc1CrNLzS/IJAj083LpMkujSg7UMgYFxZWEM/oWQKVfHNu+TqyvXBG
FstqhLr066fO/Kn/JXRVWAshTufJUz+u38okbNsISeSk3SqtA8CT6oStx9/5c8Nd/3yWR54/RHCv
gavhTZdB3aOxtg9zVEeHkPQiN02V8crRhoUxJ4y1QdTzbpgZVykNh5egJr+7E3g+U0yGlwpxHjg4
yGHzx9MZJdtSqDP5l3su4rgefUv9JGucF7E22EwoCp5+Rxk9uh/zMZvnB5t+xSUhnJelRpMghw1C
R2D63JKisTLo2LoqrY11GITL6fexmYvgukNXdvMXF++nJYvGoQB271i2odpsJz8+qdFMgGw1ZC2T
s5k05DAdb6og+HQW/jqCLL6ZtkU4b8tSSx6p0TGpG/2Nlae3711CPTuaPWc7AjQhDOrRMTOq1Kv0
+vO/sihkXzpHabA6L+2ONDLvEYfSuAYPce5vIJOMDgYDL0Otk937ozkstMKzEVvHg3qicXR3BvQA
2OyLNn5su2Btt+X8KGv/VKVEyJY16U3+MsEsWZF2Q0kIuWLi1Dxfsf/4oeHanBuwr0U5QRwL2w+f
/v2+yPjvP5fv+eff+fE7/n6KXuuiKb61v/xb27fi8jl7az7+pR/+ZX76n69u9dw+//DJmuANkvO6
NxyZb02Xtv9oHC9/83/6xb+9nf8Vuk5vf/z2itO6Xf61ICry3/780tJnpmX83a21/Pt/fnH5Bf74
7VDQOWtpVf9XW6TpT9/49ty0f/ymaJb83eS2kdCaHW65pQwe3v75JcEBTzOhivIYG1Q0xFO3IT/a
+t3mEIN2j2YIN+nyJbDt//gSEwsV8qyBb17y8P/jEvzZO39/7/59L934cSkx4T0tmze1Ppu4Zlnm
UnV9V1X5XTUqthUZ92b1IsNyRxx2UXM7dzHRfSwA7GgFzkjyZ4g+KNk7FgXtURbJkzXeDyqcYkVH
Be41trJJ8kXvdYBwgzMBOOsbyGcyMUmSZbxPvogng5AmirItwukSduraVredjHe0VR+ClvYHaweY
m/r43dvy5+/8/bzg3Jj7137w8+/44aRhKpJ6AhLdvVpthMUO3GEb1it800L3MmZdG0AfpcuRMSBF
ixh0GzR6ZhCHcjVow0W+h8v5kvUkdJYRQR+J097qBG2Ocryr1DVCP2mT3fCVoySCIP22NJ27SS6+
jQ52UNZqr6YryDhsp/qOrsWjrsrhCNgMYHwlLiqo3+uum8cFup6vKvGtmOvXvjRXv74K2o+74p9X
wTHhaxgGy975PPbdO12GbQIsNTXu0yxdjQMOx9pn0slwMHixixdOYagpL3JmSr/+wcaPpdFPP1j/
UBoN4L98WCDGvR/v8mrvH0jazmGf4TzfSQXn8qHZ9eSYEx2VrAPUG9GpVRH37Zl8Lh0q2tEo89Vt
XL1a+0HZa/nRJ1SwNL4g94LRblhu0uwDGtk1s9XyL6qJZZb0080jTcxAnDmE/vHVx5Pe0PKQ+j1j
eLrhydIQwZMid5Y1vDcw/lcL7f9sFf1v/9b/j8uozSX953zvp2X08q0N3+r0Of/a/LCGLt/1voba
v3PPSoPwW2FrOrs3X3lfQo3fDUsXgkJP1WmZScGt9+cKKozfxfIVvvF9bWWb/3MFFervNguyLjVa
+Y4hpPm/WUHFj+dS+imsoPQDmPlYKv+cuqyw3z1XaBMRQSW1ZE5mjBtNzR1w4Oqt0iXxupLpKdc6
ucsnhumkA+euVcR0cK0Zb4AKaCtA15d1BX6uJUHMwe2JUsHwCEbbBnkjt0HahZsiKP31ZCvwB2uO
2w05wqW/1eK+3g81uLLGbAXwxfRaI4YOYsEp6ZfTYjhW4ONIkiGD2lVwpBH3pLydKescs8dTwCTN
L+yKIJBoOuDQbS8AdEhEhSpaM7/YEhWBI7HV63tLDJxsON3FRMocRti45HmSllQEJqo2wjdi6je4
I/36u3vh36zd2r+5utTwgmOVw7nqp8dPNScHbWQNxywor9NMU/CJQlcfiwr92uKalQgDq4pRiTJ7
Zhs/6WhOV1PT+kxbi3rXxMaz1NKTDgBttBEg/Pr1fTj3nd994Tiqbgmho1NUPxyAJ7PCDDVMDDTk
o6hqcp9EcOUzrcMAFhzQEuYU3Rz0RNyaCPdRWyc0TrezFdx1TnkhnaFZNUHvH+y4KY7iSYmIFTQD
im60lmCvl/lt9TRFAdk39vJ+R52kNE2+WGXTr/3EQu7CHZD188VckUbXtSMNTL38TNrkfrRLfFtt
lR3mDhsbNX2ZzrtxCOeNYoOK62tt1wJKdJtM75H7GoZbZD1iQysFu4CsIiwjtxQTdgqTRsuS9co8
SEFft4S6xcYJ/gvswUGt3RToRiD7neZjog1nmuboqeeNGFr/cL5Bzq7yX1/8Dw3f88Vn5XV0wxYm
89bz2OG7Ry8PAD7bSeUjDU1WpfDvysRJ91agXRdTNh57Df6A0Vhyp6nzBqexsgmq6T6L7QdDZOZG
luQVNBA0vN7CvInuGGdYNtpA/vNHaWPFbYoI8APj52JG5+nI2HINh/S9nPPX2mBWndQ0f+ueI72K
0Y7Wefs1sDVgud2seYUzaAS2RzZOqYTMLv8fBFlnb5GhuZcRXuzWlNPe9+GcgMKcaXwWzTbCxU0u
LoCvZsHy1YFebWVNNNUYxScgktGJkf9ns6usrVK0r4HMm+27VnQRjDJCjpm7jREZIaiW64COfTkH
e9np+q5mEr9psgyre2p/QnzMRiZHfUuiXgZXPQCEmavRX5QAvCE/7KLLO2U5lmSfRIHHKv5RsTEY
yAu0lnlgUxDWG6Cxspsi3iB8uO4Qjy+28Wuz7x8lvnkVXj2+BoAVhMacHBQg6ykLZ7drqNTUgSGQ
CVqSETOTxvLSX2zaIKXqNXWT5SlxGa4DxSA4ILYXszJl1pzieitZnRAeKTW8H12DB4u7BcaU8gQZ
6QiewOC8ZgHwFn65d6J42EYEkx79RLl3zIaKI2kO1rBUxhU9K9rx9S7S2nVM4eYhQcY6ADl3nSRk
7zrFfaTqO1NDOh/66zPobhbDOs8SCKPESx47BLp0qbdZkVwWdvKUSKYojtrVO8Ivd63pfFPKbnDL
QNMwgY6j62dWtAHP+TqpNTk6dv9SCMbFtQ8oWHUIOIRw3ZAYsoJo/GqIDvFoPfTeGVktp+DGL3Tn
IlZxdKAWGFIxrjr8p+ukEcSgwKKDmNVpa41um0tUuVxHgdK6mZWOu2axJ5QKNohGpxvVd3EGOqMd
r+fkxE0+bkQd0Hvvzdu5NW7xE70EoXKfhHwlwD9qm5a94SeE7jRl6S5pQvJqVLNayziP972KgC0c
k89RYyDDQuwoG0BjiRKhESM0yYsCfmau181B+PrnRPd9r4rGN0QvcmUrtFphaVoinlfnlykr1P5J
9nnGn7eFRvGmlgmMudredqVfHfRqNl0bZb7ba0+aHRDXotODoJdMLE3ltmJQT1NY2wejY9ardOt0
HO6sRrkKjWjX9U5+B4Rggz0dUNFnMEZYyHOFJkqsQn6DIlx2AQuGRDMFtUqFP4jerEUIhf/wWKnK
fdFCuigGK92k+MVWQdSrIERsCGC+Ci5fO1SamNYw2yo3TuHN2g583SLyv6YdEj+SCbZOVeySlnZT
25JRFSZPUtUuTbR0hIMhYy5o0fd7ih79rhMwn5ltE3Xj5M/xZFxz3iAJHAsdEWq1F1p6d0RCoZuN
fVX291oXtiQT+U+z1b+avh5tiAMa897ajqMIUL7ukSBbiCDdvlp4ToTHud1gEKYxJ0dfFuFu8tvr
TuZIAUw0nsqk7glZzo/RtwzVzr6X8oE50MZMnWQ35imxFvIxmXzqfSwZwjjk0zPuvMLzpXNP++ky
NQjH/vV28WEKzZlHZWGyDGKoGG1JpNo/VmolmXgjxQNRNFUaHQWnVjRO86G0w8wDtI3xqpX33RJs
0yYwa+tp4BGx5UnJCc3uSot9tSIhwY/wlJoqkMeSbhvHPBn2FxP03tyft9RH/THpOqI6/VJHIJk4
x9QIvgiAS5cxtdeKGlI7GXFmeyiPdZqSJtFUaS8OZRUAW870W4IWyZ5NN4WpDkC8unbdL3t8yzxP
smq7oXMxdu1bJ4Zu8+tL9GEod75EdLHBIRNqwazlvI5/v6M6PYPigqBMP2TFpantGmVbu7Rb2zUI
tdYT+F6g3+jjTmbuEGIAAnkwbwIe5w3hdvHYvbS6eJ5h9YPDQqFnCmQ5mX76ixe6THv+dSx7f6Ec
yhzBHk4j9GPdNRpKQZWhQ+e58WsbP6qeK/eazg6DpP/schsuTEjTjULy9pANxZqe769fw3K6+PAa
qEptm/eaFo4N0/bH+0nV8PYp3QDwqgbqMCY9plqTCd/UHDNNhJdQ9v0k+ZT3QL6O79VDxQKzEmWQ
oMYOJp5u8D2WL0hF1U3LxYwmVn1tduSX8oZP2IB3mhFc5X7QEGyKrR2XndwWuUTIHIbKAe6Zcjj/
iTu+2QqsWMDz1MO0fOjbQQU1vshaekzdUK5p5scjRNgF3BWSuGmi+zOoKFHUV+0avMDZi7rYUDED
xgcBlRsOquWqYyS3Q9CjRhpXZ+jI3JZeNynO+wn4h07j960azVF/uqga1f4yRaHHLaW6HAO/P07V
g+3k4KS5GLP1krX9iMIwAyk+Igws8lsjJ22x5zTS0qltO2wEqQW0uKJXS89q6TbbKplOJ3s4zLOV
Lw5Pew0g/ALmtbNl0H8z+ulujPuHZaLl2WX4DBAgdGfn3heerUXyE+R8x8UsBcwidUKvtW9nR+a4
7gY4oUM6rMGKpZDtHKW093UyoL80NRSi4tmqdYquPmCmGOmvpQ1eomJiBGU8PkyDjFwjDYhapXjG
VsHQZWF4KxE5Idt47MF54P2ymmr25GBhVmqSXauazcoiM6Lp+hh3YfhAANLVmEWHPjOejDL2Sj1d
60qxqcz4Gd0yEYxdvnH8qHF91KPkO9WvYd8ZWzOpmELXpG9ymnItHfdwTBzIzDuwtmy2j0KybhuN
fofVaTsF4hAkQ+4WA9ukY6pcc7rgh0zZ1raqHB3ZfGusrnfjLup4zc1FJiuBL5QYlFqLE89HYLJZ
5vurBpGjp5Nptu3U8GkcJEcI5q4l/gdBkLirq0S0qxJGlJVwtqsLNikyu2e8jJxLcSHVee4hdkFn
VmaXSIPc0PKhSxMwt+6Sp3Z2vqZa82oKUXljZZuHoh3wIDxYsTK6JZa5VeBf66bqZfpkbWucJ9tO
m92sKD7zIm2PAYdyJV8bQWBYLtRrm3IrTALBK+Dt86MxWlsV+79tJwcL6y/hGrIRYm0L3QXreoOf
Ol2FkXGTYv71tDSWBwjVe2xj1nX0oEzGly5IzZ1ijsxKxi8DhDL20vaSXeSWt+GFXQkhEsL02Tfj
a7Tvk5emOVG7ueX5ASb2sa80z0Jk78oMZZ7ppC8FyI5NOXId58wfENrJZ9/GPrRMAy3pUh01+3zm
DSnMrDzJqT2liopbIysZj0/qMco0Uqez4GruxB62cMPxGd8jtLE7MubuixRtfVfPj8TVerMQFnGR
TnBfxc2e+V63jrIesowCozrRSVJOMwfnFCHhYd0IPIceJJ/iUHS3JDtaGyK+aPyOGSDPiyoc/ROz
JFgMgxRvvSR6zXAiuTZ750tL/8Elq6J1Y8ybsHT36QjkdILztgrKB8FB0G1T5iDtaKzpqy/TI5UZ
X63YK27eo0GwOACC5hQoBHlXVDs+g2kAGJqB8bCvEfJdl7Pq3Jq+BW7d1tcD7tDbwNEvZ45yKz36
alR+eoSzBc+U8CyPAhHIuatjQ3Dhd2HNAk5kBE6zcvDcbtRouBD5vLI0BfKTpl3rsVUPrkxSOkB9
pW66wcZoE9lXw1BoeAjj+7w0BjfPsW6pNE8SnkKPGZ9wS20Fn1FfJbGy5DSl6yErv6kK3QI5L8BC
ILI3Flm+aSKgiDE526B1ui8pkdLMfkIEfz+isTw2oDC4zzmXVvphrhD5CHjtK9OJDvPQ3IUxlXBa
HpVhLjeGHF7y0gESZ7JM1vMLkkAU6tSvbpekN2H2JZzGLdPZgNE9ceVxQEzomFqrMjcLpNhsJUHz
XJHosS05ayOOedKUqbrANQPxtUO8XWmumhAlkQwc8Ey2IE+kLXnug5rTsDWCFRm8BRydcjzqWUQ2
WK6Tm2CLcQM31FwFmPdpviKYGBXLGzgghnr3YKj6OlOHzUyYwKlrxcmfgpbaGzIRnT5k61kCs9iK
mhUOMoIIbVoTZCPszMtxQwpX5ZmxB14MT7ZexchE5oKVm0e+6TdJhm2BA31E9eVcKXZPyz5UudQL
UliBMLy8qx59yhuWJMT14/xsSnFko+DbipBjBBNTSOB96qkaYgeR1dFaBQJSpMF8YDjsMfGHsafI
ZqUWOMgVCHEUYy3HInl01PIkZPdldAZ+20be4U/M3DCQD9rE6ATQ6sU9pzIgqM693RD7zh7k6p0u
1lEh6ICMwc3cgsIWIwcaWwQ7OSonay7FJtHVC0FXKOD6rbWCXJMmdjiDOMphbMQ9ZJFXIltY5sVk
bOpAWTs2pPYYZdXeGYt12wSOJ9OgWGWlGh6iOflmDfbMgBJ7VYADejscBlkFt45mTjujUjgZZNgC
Y7oKc9ZjWmkzjcCZbEJJUOydPsNQ2R2DRn1is1+JJsYrrI13WmXd9Wg+Vupccn5Sgq0Q3UgHZKjW
vgNy1whbTvHlXaL3JucG9tWYif4usYoHteIkSAylrj2K2YdNtGR51P1z2x/SEAoZjZ+cggewtEYt
rV2CxVr7sZJt0E/vooE+aKeUwUL1Z5xQqq/YtCTcM+teM1R6YrrjXCrdBjZtgWUUknqd0DQbctye
qBs+axmLrxz0G2OUn4Y1IdeMfujqwJ+9IMoOlEadDu6AYIq6jnFtNOrxqtnasX0kvTtClTvbeyAy
BztUrixgzxwF5ubQ15azq7ABT45NrIOOwgeTA3qt8asW8WOqAbnHSPiFhC0PzXlad004e3lYfslU
y/Qso7kelDTedo7+uaaVEiTppV+aE6Yh+nNJMKVuOGtQiWvn1APo2bVFaLsYip7k69g7bywAHUaF
6c12vumzjjaHZHiEXujenURu5sgaXcIYaWvN8gib9tVO2YSR4YxhrK8Gwom3Y1/Xa0IxNFh01gtE
hIhc8MxZwe43Afsa+Q696nICTp6zqHvt/ao9OUCfiFm/llZBTnWVs41n+Z6WrnGBPwlGsNjSHHgr
/F5dK1ab7TCa90QskF8bA7Oe9Qnl9oD5P4voXmrOcOj9LnG1ur4KmV3auFAmyiUO2Zpy49TTRTWa
a3ho57PY7Bl+/OCoD2OXGie1Zq0D1UfwCHMxzNbakZm8c4QMw7UbyVBMNnXetjtjAQe4RQO2alaH
u5H2HlsGpOOyiOjKs0DnLS1TJ2g2BTIvN6eLrmqivEAIFPEM5MS+OEZJ01QdPilN3u+qaWp2Vo9B
xJ7uqtrH995W+5nifNNZdFsdWgdeqI8nrclOMU2Am9CoHjsIFFcYLJ2uuZ7n7EULm50+N806aqAP
91p2pOcIQxFSxhiXBU/iAQGICTkhLby6UkGPb6hMZQAFvqls28O+7kFQNFehrknmXtYGivO40gNm
Cw7shgUtgd5fJ2wnSzU6c8GDQXvItXMSTpWp+BbrcU3Y/JZ1HTGdTZZtwRzVmkE/l85VZYecsQsH
xu6IzSqc6XOlQEEJxjt2FU+OFiqromkiL66D63AYykMfWbs4ncRKr6C0KY58EHUIsGXGRAKw5DhW
SEqXz1Tb8S9GJcxcjOHUV2PRHxtzjFa5UureRvVrZ12MGdd0Yg4jxuGWreRFs2rNJfRSUuSX0a4o
jYkWXv1lHOz4WHRwloemmQ4GoxGK9/IibhquibIkHgG9nSoNYh6jp3tJCM8OGvtMG3iVMFn2fCsO
6ETZ5inCB2nbWLCFfCIbQ+DK3mDbkPt4SjfYAr8Q2dvfW+R3JuNNYBt3WqPsaThFm1hxEjesGnFt
gisxKDcSgNOLNXzc6q0jXIZVn60E6pFplCC6m9TTNPNeTfKvuLlhhTCJM6ywxUNJh55WSBSzpRQw
nwB9jMRojREBlIW4IYIdGxwV2TAsIWxlw8FmrBRPFQBfwCBEnn6nLZm24Cn2I2SbcuG8MCNBmYbN
NLSDdZ/L2ENAVHHzYdr3VXw750iSYqTLyT76ZsaXtaMAclCpoNp0bE5L2itWi0cVl+sBX/xNGVj5
tWN3PkTG8nB+CZA3H9o8tPYmbSpmMuBToBxpQ3iV5NwyoxHB+5/MXSvpg3dmYXpa9xB0E5OQIjoO
k7kZNe0bYsNPEgAB4jV4pFYbBxciaZLAzfT0JbPD5AKFF/ntvmltBEkao1Y3J/blYB0LI0Ychv5X
CWkiT9Ey2WluzdLSL/PBv7XMnuDkcO53/4+9M92NG9uy9AsVE5yHvxxjVoRm+Q8hyTbneebT90f5
3uzMrM7qugUU0AU0kClYtiUxwuQ5++y91rd+fUMCWiO4iMbASIgeAQGH/jA01o42W3vEFQF5DTwk
BLZ2X+ntY7aO5CVFjXGMStZNg3c9oAwpr8twrvM8v6Q1AQAxiM0oX+qARAtlv6TVS0j0pFOLwyfZ
XO9a/gMT97cy7IadZWW7rEXGFm7Zjz2ciDBib1+k6K7bsqEXMdMdEHEimSGCfvz6kMmAUhcxaX7B
mbVeeMprgCtxmT9+pZ585Z8UnK6J0hAzH+/rconJFrI52Tb2PJPgSnhzeR8P9Uu4FPDsZ2abvGwh
yIXlQ6um8gBaQLqKgAPZjxQ3rBsOipY+XMO+ox0bhlIQEo90GcRRhfq5jd1T1hqDUiugX8l0TBGx
+sL9d9W531PGNY9yvziU4neqxZF7c4l/hbnOde1XwkLrWcU+k8Qc3SQBS0yMSCOPBIBYBRMzWb8v
s/gxg7zilQmbVKvR74dhpQ3IMCeYXfmKXJCV8qe4LqdeBk00QIi+mwwqUJxLncwu3+nUlmsyBR05
y32mD49tNIJ1JUgLWN1w7OhZ4Z5NXCmJgXalantsI0hZ+MMUsMRCFjSFKj1XkAmdFTLPIUsRDWdJ
N1xgkj5bCuaKHKDF87zu1lEpXrYXUcp4iUdyAfuxNR7XEaTMUs9YnJkP5BpBXoq2si0bGugo3ZRP
bdyf0KX2kP4IC1ppecJTjwfyIli0wH/9EJXnKTbmU+TwT7C4NEURM2+jAHmTNSfVZAHQkGp3ivl0
sx/Oa39J1bRysiSmjd/HraNgTQzWpeT8ApXFM4uVU1KYBwbQN3eVwl2dqeQcqlpNv9jwDLM23WTQ
Ra+T3RakDs8Z3NwqxjISLTXO7Z7D/1RK546OoPvFhWGLbhVzPlTIcvpa1E9tNR047JVnjrNg8VlW
LTnz6r6cH5cOHYIuWic1x8AsFCYPkJJBCCitaT8YKCg1wbqWqtg5lql1fkqFgqJPPKcmKcBWZA5+
bzTDObZkztMDmYhD31MlTsILout0n4Y5wzm6ptgwcO2qan4XsnjRrCJXGPPboahoDI3qOEHAWDp/
ZfIAnJ7ohQsYl59fWFu9H0x3CuOfsQw1bgzli5RbLOF4e53I6HEml5B+xXac3bFQ6xN8UoD+S7pf
ATQ/wZ8/KUsDrXLl+1c5Ub8I6VmvNnv7mFT3lrFlPSoybTRZKnwhNnYqjJugbovoYUlZ/HKtsjHY
LO99KXEGjLirCfO9wLnhzAZ17Jkm9ACb1XyF+EE5HjcD4Sa6FeQpSfeNqrY7cU39ul/nl7yFE9JP
euIKS13syjrPwDd2HJHG+ZfBqAMoQ3DU/KiMnEW0QfUagoJR0svdqZMJsIU/prYQXsVG4di2iG/i
oioexviDWDKBG2uRk3c0QRBonplgQXLk7WUxNz6EZDo0xBUH0HE1B3K3aNdtnwSAR96iKIT0SPq2
W8OM343GFpNmTbDLWOSdNq6YZS/lk6Gm/R6VMY3HiGmcKLe9xzzqFFZjdVzFJwwIdqRNAFQr6aWI
xPuMF2DFpCu0WTTYiWbswUMKzjxblmMYZI6qhCMKVVnvgfehRigqb82YHLbMHxI6YyDMmaqzH7cE
kpRzrDt93BzEfjh83fG9RahUDLrIKWVt63iPLyoe/xMeWURc2kjLlNgeMGNMWNvCSOGd0ucC84TY
nmQ/c5w0r6cF0GtjEkzoQfxJJG8auyfkoKoZL33e3E2NiXNObT6hGHVxZu2JUiA622jb3ddDOC/6
hHJMjuFDcFnz6qPA0O0lM16n7XXoYinu14O4tvedzucsbeMVuPTHsFhPUc3Qc4plvEytDLIrF2jA
bs3PBhqnAuylZFDFiXElPfEUTy7KSJUGkiLa81B9jganKHgq8ZFk0onYp4CUxMk1U81VC+FUZyuV
PsZdh5Umt7Whv8n4w+164W0jzdXkkSHiknAkOLPIe5k0ncwcM4imELwb9WHya9w4m4xpo1YO6H5V
RwWLKhbqefHDYj6UMn7+ou7qndrRlaVFnZMosL1j4XSUFeQE4djyVwmTJI6df21TiHYSjSIajwPh
yfrPEr7InuwoHBAy4BfV4F+nLl/rQZTuOiu+jXg4/UXv9kIFJSyaBROTDb2SZl5G0GVnQaqNM/a3
NzpxIVs7gg6nIXreqQbcedNEfiWDyMbR0SSn2923Gq9Ebrd3vRE1nlI+lXKi2GUVXvSFJ4iYd6+k
6XScdopUkFuncVJatvnpNH0jA6A6ttgtkqIkVQhzgtMY1jVS5NnFhc1qrVnzPbUlBDcpXE5FdGZH
5ny7osTTSnneF+J6Ttd5ZE4O5UlsRtWvdNQmrXoTSFlm2t/uTGVIgmGWBk8zlzVQRYaWCDTj1rpP
RS4gUQip0SvpkDWZxDBgjJxRBsVoDugEJ1UOjFj5TosBZmvfH5aWc/Ca4MAF+QtAqzFpBNFcUIQz
jaeKZxWuQBIL3wjf4dFUy+ckDsnqAV7u1DPMqaHONbfPyDVbyU8mYJ6ZaC9ah2FqLW6vmN69xQkJ
duD3oUKIVQCry1R5dTnAgxnDH2CHeY8eqLY+VTTiR0zxvVnL+3oUPvtSR0XQPy1VpN/rYviERKmB
6CIK9oypnGwElcNRi3BGbnDPc8hyljyl6ULMxq2HcminJmqdlgUXxIU/xrOMFiV+6oCP0sJCGjEs
0ivJgIFlNtk+zBTzCHNMRlvaPFFu6BEo5YpWjKfNb0q3VOeRnwMznJ4fTK1KNK9FTY01Ta3CGogd
QgFId/76EIn4ougtSszQU26cVD+iEHjtGMSd2z0tt2MaZlji1sFvZXRD0xK+SlM2OLpJhqOaap8r
7Qu7AvPVDzJFBCM7e0GMgAhUaJhRUR+idaCYMWUOmfI3dZgOy9CtZyFWHpJQx9WVsA4nvFJjCnCb
crbSFGBPloDlfOWKJ4N7hQcD6Y1c4RXGssIOiVFbgRsqY8aQJmVLUmne1S5dCHiRTHoV0rHYmM5p
1QEt5jiq1ViF+yUujjhD5kDr5YsR6fyENVExY2N1KVeRpLGudgikWl+hld/a0DjXZdEeRaJTrkbY
/lDbLn6Ds9N6itJaO5RBn1qkLJxz0w9ZrPYpegkvXnvrkiGTyElNtdrmLRPyZ86kph1moL0Hw7Gk
ojzUpnVMSGZ1rUkNYfIgFGlSq/OnIjYhjrfdq6KwtmNaeym09XHJM9UGvEKg0JbuRV7BHhWd9Pgw
1VHthnO3V1ogEukslG65bgVxMh5auqfnouc8OUA5qUYTIbTeBXP4M8T6+LTKxBlXCTBpiTaFSWSK
E5Ez1MH1MWV1J2Uj9yX6fCQ0qDUVb5li2G4lufXjAHurNC3Flazvi2Ui9KAScvt6Ts8RKfWkPzSP
zdpTIao694424YUrDB9r2T5f09gdk6JzBSF8wIQvn/FOj041t9qDqhHrHaNKdJuG5SrTH9Y4ee0j
JSIVrURdzfvuHnnL8OrN9eBDhF1Dc58tcbYzM/bAdu52rSLOhzkGVYI1LYgrcz2uykOrUy/oZks4
7lJHuOkrhxWOZ01maLuNy7wmUWS7Rjx5bXpz4aw5vwyaTNro8hzhhpFMSt+4fx7k5NKvGu1BY/aM
KbtPEpKvWhXWyko7zjZ3qUG0q2nFizNO7xj8LKeR2Ef0CVlmX97XdLLcccL+2ydW4aizRRs+K7/1
CQDusOPQpiq0YwzADpXZfNL4c6RSuwtrqhmDNPRQ+yi5OZztYlKKOyuHGqkqBVdZm7aiWA8Yph/a
XnczWlbKnFa2OSjYT4bypciNuxkac4C8dHaG2Kp3MjlCjpyEi91U4tOiJu2DjKtnQHOobVVudyaM
FqaxXrcIRInmgZsaeSqrI9IqhFOIqH/mzZgTzjULfhsO+2GOT5zhwkvU9iC0aeFPU5QdpH79JKWO
O6enwQid7zImtHtiUbq2UfetmmgU1vpRzIz3PtFeS7hMID+CeEZ50Tfjcm508ZK1A4ML2Vj33fIZ
6Uwb0qJ6wmCX2E053qwJ1F1ujhf8Ia5MzeEn4Gpdi6Aj3Nluj3mTqukZKC3lFSXfhCgHG9wDxs9X
vZMxPcQWc/Up+RT66MGgOWQ3mVn6PemdtrFeK1FlODtAxVEqhRqLttHcpbmjATBlkr/EftdtvFvg
mWATWRersDRu9G8dcgevQsNeQDVpbJlFdgedGTp5ZTrMaKlBOPQuMp0YXmBo0r0RzEesrI1BqnIV
HWNUb//GL6qJUwyY3aJ8QyR4VcGV2JHOCLOSgkmb9yOPrtVduiI5d/cQASe0Tsu1LOcDNqzQzg8z
edUwPmSO1Ou4vMuZ9JIQWKrmsVubAyRbeS+uP9W4Iyg3fVTW7JGMocn5N1GlQ9oUG2s6Mhjk0TOu
a/3BUqrDlKePKYNCOdcuQ7iW/9+t9J9zK21ok7+X2Z+r8v2z+pPCfvuCfyrsoZsZG3dFw98uck/9
U2Fv/KaKG2dLM0xTM1R6vL8r7FUFGb2E/dfAS66Ysvm/PUrbH2GpURAPqMYv+9K/4FGyvlRHfxD7
0MIDHsIcFIW1Jar/TgRuxKJG+gQFcCPfusZhcni8ae7i4NRzUnfcnUEhD0wVowfTEQ8oLd0iIIzl
bqWZmHY4XO3jc0R/v6icQAk2OZW9vKKAOAx+DCXRn16XnXYYvf4wkTalHzB/zlA/Ls+d19nFrtgR
OeBLNOpp0RQ6iqdnYj4LB2mUndg4XEu7OI/aPUXPyFUR0+CPril5sx9ONtIvd3BuA5dwQ0/gWW4e
xHvdi4PEhZR7jG+Yo3UiMo5JbA/282DHJ/Ei34gV57Vo9ujLBzhjgRzUrvZ2FNycbyK44ou6aw8s
Lx+JH3rD7hl9/oNiK/b2E0JbNe4op4jM9JXESwwb4MkbOQvOYN9YTT3pTs9szX4+3J6fLft83D5Z
nPZEkJH3DRevbdjtqT2RfXVgk+La6Q/Zr/7jY2R/zG596t3BK+4Z3trZc0MmEJGHnWEfxYCjHf8W
CRIW/BDPsc97ZvC9DftbYj/yXtnpvnd7fm92jU/LFmz6eab90b4pbnbfu5VdngqbZDU6x8kTcq77
BBFokPbYxKMJcExsK7fmcw1QF+76o5qiWAJF6kv8EL7upN2Sa+TUQbejpL9beUeT6WFtIk+reGWd
A+bWDV1yWm1r34JbdZhUyPFTlB/RGJgH+QGUFGRZ70WXPek2CsfO09/m3eOjsJMQmQbgPhyA7Ae6
Pa7pKm68j/dsj0dZ9p5V4lV+SC+5jzjlUPuzr6OK4Ih4IC4kOfgbkdYIYo+Rb+Y+m7JHr377MG/S
ALuZd5ReGh/aef/ylCMb5vSUHHqE3Iww9+rD9NTGdvMNGZCpuc1qU9R3RNGzozeA4VN7pKSKXGkK
6MMYp070UFNTpGn5xbrh/nDrwHypz/GJCuqhPU3B8KQbV+HD+qhW0RXZQkYMuA5qDO667BK7xM7y
OQkt0+SJIA1OBJqLms/MV8QSmKGdpZS19TqYTsa+nN1Vc6TYUy13AeSEwLHbD7pNfN/wEwKqjITQ
sifNrx+H9xjB56m/6/geG2z+gF8D/SgN4EN85Y09aXTWfoY3vqX7gbfVvl5PB64fyclD4wo88DSx
yCmLXwX4dY9ADuErIRjufurfEOgciQ7ds5Xn0Kw85ZD5AncUmNpE8LRPBLL8u0mBG3ucMgsnJPr0
xkQWIJsOfXSw51duM4Qz4FOuWedob/Su7PBB/Ex9m9G9jXhop55HxYFfZzraJy+MqZgf+4N/XXay
ZUNfO4r8u8i0OFgNogspgE9YI93tkRWVp+WFhD56YN0H1xU6iITrVxQPhKqOr0QmX6Pj/F03veaH
8MFJPASp09id4nN/aEEZvTSRIy+PMrX0bjmXvur4jDW8EQf3fnXval87fgh2d+Y54Tj2PbvoB2Ti
+jtUdzv7EQLf9tidzTcmHCiBdvLbNTpb7wojaHrrV/leuaJ/UxBmy2/rsu8d6aac5TfzROsMS6c9
DfanuJdIU7nzVscIzNfQFs7FaXRUu/6Qr3vlPiCY5RL/VC7mlcwHb3lQDpdmn+4qX2psMbpnWlTD
dHmmUcgY91J3NjoYl0XYe3+PGQY71l60HzAWXQ+ppzgvHkNB+7K4nnaTY+8TcrZLyO53+cSvbNFV
X8v3N4WluyKEkYzk3htcDgXvg4vvht+RHJzpHvGxzupNp4vsS84Ftctzx8zgbj3wEuxkdIp9deJR
9cy7ai/yVzjg2LU9OjowZNvi79Df1O38oh0mlwviv5eT5OR0zciqti2F2AYnO+tv2V4ND/1PTbP5
Zf7zzQi+ruLSP5PB2x3zoLbzZ4KHWAhp5qAmPDWnyR8QktkgQkZmpQd0K6QV0AJzFp+MURBPvKZi
zy9PVjBSSaJN7PoDMwtCvwp3AyoGA8d+l68BzBTkmi/k7sp4l9tTPKufkUimm+YrXnTVgjfhLPEa
LMa5GKpsmnguq0UgeZX7rrw/MRM/PDi7n8K+HFz5qB9N/+lSrrYGiYS85XfNyfZQ6Q50oC4IIJcr
+ePu4Ddu4yrB9n/vCTfC2oRv7KhcPqWrbEeP5Tvp6njZuhMXZb4iz7hMJ9FGK854Ij5bDbmZjvB9
VF2jd2FnJupd6N0sF5XnYOcM2O7GaKfWbGzaW84l00XYQihMvxZ2yrizXKnnGFQddGieXzXSv+TI
xPfOf3/1q//JCP8/ydSuIKj9+zLxOEzvSf+nMnH7gl9lomr+pnK8xu9mivo2y8Xs9suIqeq4LVGy
imjrca4gh/69TFTE36A7WaqFQhoTPCa+342YsvmbhqxZZFIki7g7MZ//C2Wipv9FOqzgLuIHibh0
RVXn6v6ixy7qsomaXqZOagZx19QcY6Rt0BKRH63MITKlqlV4EHVpAl8tGq7S59UWL13ISOeiQAxT
0kW3nkUULuOByvYfLYyvT5thDV0R4T6HyIlIkVgHr5Zvf/vX53h0ghxsVyBo/MEmv2Qb6MvhAKFk
Lwyv2agjriG0C4gRmg5Lui+xmgklzi8T+5mHSf3RaugvZqsmkM3KsVlnX03oDbhLgrZg1mqVgQGr
+NKkrDxtPTPZzolFk7IDoxrsDI9iETIoY56M2ouVj1PhotDlYST+XQ+nyKe7R2s26hbX1MriphX9
WQRZ20ZWfvu6MOA5zySmiG8DCcRai4q81Ay2+Zaorg5FX1bmeqDlWoagRy6DTkzdr2jPuWa7NEXt
nJbJsJOjjulRU+2jhYR7bZFXMmBI9i7q+2jOhEdBYqKbVWep6KLnYi3HS9awJhFrIpM4f9L6NfZH
AYlwMcnGtWfrmaFU4Zea90MpFzaasfwYt1vNl7V5kA+heuobhbCwaDzo0JO6bmwd8FujI0MYp/1J
amYV78l4He/lXqJXv6SBiu0Pkei0MFlNDdfIcqpSZoK39YSHjuA24PP+kDYPBPdZHSUQqrd8yZVd
MaBXsLoFVR/KHTtJxjP7RGOtO22Ze88iWKoUhnvoygMsdceUGsUGT0ZXN/uKhTDjs0lDJGcWVYoY
YvKxgcNDOIZtAOQht2F0iSan6TXrfmph4esFd+7FZyOraC7gKTL1Ieg6hMcyRggvCvOnmK2zMU1I
QznMnZFElBqIid00eEYN3JGmruenxZBf10Uz/ZC6cQA95JmbujaLFxPrYvcWVVXQTahOq7VfOTmo
NJOG4jmrM7weWi3Yv14JHWwPkTuBaks3eLDgN/8aztGahJDN4Yr92aAezXfEDHgy0qRdBlCYN4G9
VaV/rGnSnRDFQV+0OQI3Dbom96i6Qu6rmvaoJMTprHpLDENFdzrZxmdjRcpBCezEnenwk7Cno8us
zVPZqgXBFMxsyR2aUYE02YEwnbPEQ43bebyWphRjci6RGy3SHHB3CZhvyTWeAYHRwpTX58iqT+QB
Po6xql+1XrL2MYokR22aOwxBeDhalPFp3o+U1kAS1rQVDkwqwOgZ0Y9RHw5LV+AIYh5Hc7QGbK6e
Ebpap68PNYNzbBbrxZRWI0g2W5/GEXIk2OhhCmvfNNU0IDJePuZG+UzWqBUMKGaiNqnvZhnKGRQE
/bNJQ3bGlNRRfQvuhORd40EErkPDMrbNSl53dtylK+KzjHvSREA85KKnSXFCgton5EzRTXWVkDS4
rUBm2sfQYNLMkzegOysyclO4D9DA0DrtGXZn/eL1o0JVMUD51+T3cWQ4L0lTHqy0mHQZD8FcNOoJ
YG1hqz3oWEPncvDTcYrIxSvJdOa5No37Wq6qo1HIqROHvrzpbxsWqlCQI5/xMMnjEabNUDVLTy3T
YBU0QiAmjzsSpULf3IRIJb89hck9LASZRKKRON2qGD5DM47LQ+eQbkHWegXESMlRbhmVJvrMpX4s
VfMQ8k9+i6zUg6eiXKKkoXAK5Z9Ksk43JSGcs83LZM+mxhli+z1SS75XxSQduE2w3sNodvLUHG9T
mg/7Wi/fDJEIblGIu0PeChm4V6SKzabVHMpMaHb6oB/kMmrAyiPiLFvmUZOU/enDnPe7JGzvDX1I
OUzJER1+nAx9Ddqal+I3MeuOmNeXPBzrC+JvjSMcak/VmCWv1VEeyaK8g9Gsncg+UPZZimSzl5k8
p8y/D6RWOdMsCH4NlOZNDdk/sNC4chSLO7wrKp6eiRgP87NR+/w2TFlx63KzATQ3F4GGY+UoNelD
t/0ho77Gra3sCTxdScjSoH1rM04GpvyuNGLr8aSMB5yfT2acZucQEaqbrihz50YWbrIQR/cZMyjA
0JYW1LJ5hC+uvaRDd8bRln4fFFiDRp0+ZTON4CQiiTtv1sQxkGjc1rglIUEccOTpfVD3CjmNgjhC
KVsBDGuYJbjZuXV6nUzYTjpUwJ+HKb7wKuBdS403soC91u10ieXirigSlRnQqDujhv1JAMq3rzqx
D4CD6ieGPU/VWi32oorZD4EeuLko35HVkvwkVM09ifZGIERyiUWzNRxjyxCAdItnSjOCbQ7BXmPI
eyNSBb/U5PJOjIwjwhBS+YQ2e+QLa09ptFvLI2UVTXtKvzL8InVtT3qGQ64wdNn5+nQRWT3yKMWz
rxfdiVsK1PzXL78+SJY47MXZCkIR4B4VVe2uCVxbn/qLVAoo+HapFqZXxOhA0lXuSSkef1RKqNJt
57eKPBpOWa3ou8wAmrcquCPUeh1OGMM04IRUJ2GSn1Qx5LScNKNfm7R45bFBBSh+fVTLeUtGm28W
od+e1Bs4k0clOYnlPjKW8FubhxdL4xYtq+wNd5Tu5HPSHxGJ1HbCxHAPd1Jy0nJNz+moyJgwaASl
gv4clixjcbKErlEUAxETaHRNQR7PY9ddwUvYRVtH+0ZYs0umxoe6ldXAFE8ib+Cp1+CXl0lOlts4
hEexm1pWspUTIEMcYu2m2Vvr6gpJkQ21lJj2zXTpdBw402TcZkvcKXEo8HhfGTBIXpxrTD2maPWS
chauVCv4F0NJP/yhrP4/gC2+IHR/6GlSrIKMoDDGwigbmDz+UqyKGQ8zlvTBrTs9sQcd4hWZef2q
TOxb1anlAfKTguCthcxEQ0anjpJcdkXUc36Rh+8sCp+VMMwnOepB1MaRZ/ZIKJhYHvip004d69c4
7r4JSykinSGuC/Es45++OKQGdY+qC2dkOhFBX6SEJIi/rElARo2NJxItR6wQYHct0V4rIkREBGvR
p65g0fP5j98ISfv3ZbsO5pSanR40uJbtgPAnx9+saRFxi5w49ao/jVR64O91kXBjwVdxVJ6xkU2O
lgmmjaO03E16hadFZkITNjzPRU6OCVUaQz4luSPrlT1mknZCIZJxp7eebCwVVostQjBvpit6I3tV
hyFIE+XbVKXqLiIvFMpp9f5VwWgKO2GptDSOZjxGBunM+1gtLU82058UYsZlDM1nURzy07CKPzVd
KYPKTORDJftRBvRwHCXMc0p+JzdZ9ZZM3a6MsRV3DKbMZCgvUhO/4BFpXDUpwWPFy3i3iEOgj1Jy
rM2+9BuiQ0D6q8m1s95Jy/TCuNc/1Ki8mYJR7yARcKtnYedsQ9qiGjRfmoDt1bxHQDbsUiJ9uESB
AHO3o75IT4mS0ToXYfYrS63jWpM2T5OFBUa7dB2BO6RdeTr2KXERY4cAdSZB1BIW1i3cBKTDp3pr
C4LyAYUDE8LIOLYtuozYGxpmoOlZOlJcqQjeOLnoTmwNjtyL6SFhEoh1MDyk8lPZ6vVer2Y4kWvz
0CypFlTFgHu/GtEYtwyzCdyYWE6aa4qDdnNYvITbe2tqNDu7IWEeVy+d04r49zNZbh/ITn5phPqj
Jiy8LUoUEXL92mqsSXBauUxNfcyFlJAcrnnKhQ9BvaQW0Tzoo+5jZoEI6pDfwbRFNzCbl1LL4nMh
U+6EyZuxGCD70JwhvZGPUf42ifkN0plrrFK7l3AlMngUH7LlR4EOw1bDNnte0uL/YnLWNq/rn9cI
E+YwXDYZ4qb868D7Bzd2rteZMk4xPJteIus05K1CHXNlfuMuavwoF9niFIQB22PI7UCVMPZrkJjE
p80kgh21cX0WREx1naHe46UJ/apgSpFrWAEtminaXoPoiTp+Hw45Qq/aYwOv7FiJHvOFHKltRzFg
WxD1zehyicpnuSrerFl7z3uqQAuGmS0xIm1lGsGyfuoXGeB/X9AAxR0w1RTEkkbcYMPMumnE72Qq
KHYqC5AnyShT+tkvTIRFtYmIYDAVX0El6YWyfJcyC/7v6eT8LVjrf2y/Z6Mg/H2/55T8+Iz7H4AM
fyR/hh9uX/er7WP9piMHBQ2qifALifn9fToI2tCAU4inQDZwS381hP7B31KN3wDNwcFVIb/IOs2f
39s+/JGowVL7r7V9rG2j/MNDIpLGoYuiCdeYnwPM8C/bxyBOkMPaBsaNjB9h0HHf42XwMQc4VlXe
Rg5Y9hT2g7/UWzCcuEWK05aMIRnYPZgcJi2VhBDaMVeGAoUFcI4syykv4R0RxqvUNAYUhj4pDeyq
WkR/xeYToNJnkYs+krzcWWRPmUWELUpNqLnQczD4viN9jkRQANppn53GNWbzUrVdZK2KOyf6oSyK
l1mTMzsdkV+1K0LvmlMdoJiz0JTiEZOjsYs02sFdhxwKlEGUydktNU0bJ6jkksdt+oTb4WAtqp8m
RZ4kreCOxu6qloj3Z4oEjkpQsfpQReA8Ch9NLj5qRp/cZ7Kxr1OAP/CMgedpYArNqnOVbApMM1fv
lobyOsZY50rVfLUOAkpA2xQn4FXStM1boCVVgkYPZMBWHK5wwYQ0RGEL50qoThRO83kpBCeP5n+w
y/+ljuzftVv/9Iz+J9q2f/uw/79I0dsKyP/gOcbKmLz/qW+7fcGvB5g+q8wTqvGowIzRt4yTX21b
WfzN0g1RZrwP4JcSjGfnn/w88zem7tDs4FpYoqhsj90/+Xnab3wP5AAIAuizAjD9V9q2irJd2J+e
4G1vY3UBTGPpCpfyF+SDmKF5lqiX3VFdA4JMakSnOQ1+OZ89SE7RUYRKfxRI3lyK+rBat0XBcm8S
wWwGUrs4Yb9vh3241PeYRuyw1TytxFEF211w9JE7t+pk0h9RT3bMIjNr5FlaB92TBoGstJwhi2QJ
TP3jRxADVyw20nOhy3dqhMJAyl7RgcquOiIrywYegWQ4LYIXa+xh4SB2x2VQXvJkJZU3Ij6vjvpt
jkjmMTOjsrzGnOdpGfbHJlXOJPk+SLP+ksv4FcYWKaecadKZAOHTmHW0wKzwqAsEz4rxuaTpaeqk
6MwVpLJWeaXBAqh0kTF2ioPXb8xV+DtFZX2USfW+Fu9rqnyP1N5Xu82zCM9UgeLD+Vxv67064TMl
KFZzJiHzxSi/Japy0fXSrcP8RyG9zTnVTm2to53HMDchVjBeDt+juD7q9UfMlJWgwC3q9lYJeGTj
dd93udvVL4YR+7LY2RyR3cwgJ09VgrKd0T8sgd5vcCzhXKkVjjHi8aCqnjoJX3MLYKGsBFet0EcX
YWDpT0KDRK5ZwI20WeoWHbpwjWFQOH5QouZMkCYddgYWXqSi9GPF4rkp0bSdzFT8ATnour3JLUZF
3Vo+egsNb8xomQ5bKUGCw4SSkbhO7WcLiv4xivGuMfJdOh1JfDurieBOBuyzeDZecsHaa4oY9Mm8
G7foHhXAraHcxtSwSehRXFKwHQSKgcBdp26SQo5PJDoqeBoP9JHRz/WZZxIUQYPk1Cw60KlVu89e
rPIJTAmqU35Oes3JYo/M4hglIF/o31AT4fHLyr1VIH4uZ+rp1yilZSdNnLXHRXdSI4MmV77nBjC7
GIZXuliPet7KxxoWSkHC0dbsQWHbSsdRVZ/GEdt/aGf1hT4T9LT+U7RM1zBodbTvmSjus3n83j5F
6MX6bn6saeVXjQmpJCZ9uAZtNSocIPQ1vdNEBvJC5akZIXZVWNmc1GaM4TJyhTwJlNi8hf+LpPNY
bhzJougXIQLebAmAnpQor9pkqKRSwnuTwNfPYc9GMd3TqpJIIvOZe88dWHfYEpN/Igkhp+UZwkLP
PxKlQOoa9h+AJ06sTYTPyFWny2uTHZe5HqZEY4el792NCNWpb9jjzruJvfh96lSXR50mghzlaHIw
OUxfloOpLZrE37Sf6SAKdtWJl151pzyXCJsOc3BfrY7TcqvaoDvo1QDib2yLSBQiAB1bbnVlXvQ+
13nBoZX0xthdvSJ91e3SfinlYD+PQPm8cTiBdbrdU871jljXFMuBHjbGE6naCsJhy/fnf1bjTPjQ
iWjakxrVxknyF9T6m2RKvqf6KSHVMmuJxSpDJ8hPue3ubS/UmfmQWc1Vql5Jnr9/E5oZtN/Db+sB
WUQ9gL14k2BYdKdXB0gLgLPNbBTnXkMZOJtX1JhMmq0N2jlpfsxGEC/mkbCEQS67krZkYuJHmhdz
9i+hd9uxYNKSf5PPc/DppRr2zbpZx8IWkY9fRNM5HEsoeS5g/P7iNnPc4Zvx25GIzmmjOg05Pu78
dafADE5eFxVeFvfmTVUfLiOFrvhj1XsaPj7mLTEGL8N6anIRFnxgMv0qpP64Vrf+1ot2pxfJ0aE1
tY1XzZlo+Deyu1qOsUXjGwpDQ8uv74B8ntK5C2vrIbCSUKPBtPrPBELBKpYbb1OY4jtu+flSaQ27
ytqvdEdpc0uQr9c6NRTgyrQkIBbdJFmrDLaT6r1q1QtThZAGcatw3XSDFWnQeBpDCx0UldbdHzgE
Nn1csQXiCuS0QBQRpWhxhFzeSoN4KDQp7m9vT0eNOQm26rDNmoMaSF26IySqj7rL46V7T90L0c0U
fgkasErDidOQ/ZMWV99PY+Xjvlnkm5zTx1wFB+gro3VM829CTTFpxCutcengWcJwWK2Ig2Yc2Ckr
kI7uVyvC1G83Xm/HUAQ2Et84oR7FcMwFNrdahm35Pvvp84Bb0jURApjysxyJG2ZfiVbThSXEEodO
f2oii0zR4KOV9W5Kp21ZerFu/JHJb7sArFx++yH7bnMQisrdzektNbyXruI4hOU3BSjeJ/hIJXmB
Jh5VrjOHsFLOkx4Za+7Zm5HTxC5/VwT51urscPa0odHhYez7S5LdaYcZIJP6RiJXpJJILi4fK7T2
S71ZzeAXjNrnf/8uwPzRiuW+hntkRLK1CfPC1o9jgl54gU9DJis6NJvlAFtPc5sThGTOilcqeZtW
69gFHZSPgjMo9/fDMoSgH56hce+gV1znuUBN/0cYn8J4UOW8Mau/bB2ilDt4ZUF3j6/wx799+sY8
JVxpUx2Tk5TC9x4JZY6YLgrN3LQDIwwvrLPnCd1EkDvnznwqERSVBRgihIY4XPse/xxB9Ziy1YE0
yoNElTga9d88aXZONWzLAJASWrgpfRNDeSYcJp5Tkwz5arfgY5+cT69UYanz0qZo7KGw+XGFZkt2
1UOK62c14J7gntBKjPdGke8Xrzx2yjo26N6l5CLNSfvrd6Rrb0t3eMBJF5GKHfvuqdd+mCBjK+fK
cv5VHHl16mx9ZEeqGygllo+SWLYOrZON6yLgmTbmrY/sT5as3CTUbb3dc73vxqzeLarZF1ji6zqn
ZHNoLLC7Mck1BG+b3uV/BSOydvp0hgDzAfDhGhU+65anWhnn1uUOKrkY6a5w9xO96pDzFPxKyCJC
PGdVErHfiVwgeRcCIdOwsd1nEs2+iD58gbvxdx75gLMB2HpqCRPkpJcyB11GzG9oV8+FzwcV8wFL
PGCcYVnqf6hjKCRZ/Ceh6nHgWNP4aOGHiGtkYWBoxtDTnDKspTx6WFQ21c+aKfLLbbl1Jue1lcTU
sSdRfAL8uyh0xV2lCedYTOo8VsxZGcc9SQSR4NmSJeCKlOfCAwxTNP6H1qBEJzVg3/lrJJUknVvj
Q5GCBibUUibLTzH1bIjGezV3N/cHr2bWEvxJsFe1PHl6gpk1eMbOHk44WLpg3uZERpH82q7TtdVP
g2X+Ssv/GUjE8nrkNN1y7Gbtp5Ockk0eNmynh7rlOBhPdaMQQ/kf9oynjrrGPw7rFSZn7CbAfiZw
0H327WRWFFTFlgxYQjfbdzf/GSdrb7V4FQX7v17bLOgT7Yk/YFTx6Ej8OCebJaHOrm5KWDszMUrK
B7Vg0YR3kdzuJnZRNafRxrKLMxQSC0EsFGpEUU/k2d/VUFib9cgvnU8R/NZBfW6wrs15Gg86bp7h
UC59lAHgqT2DI7E7aSuuLvOEpZbzmiOrafYc0jwFqHl9huB41AiguXuDwpJfwM9Dout3WE/JI302
A4KoNfWGY3MvPIEnIFp0gHA1WrI5A+LlhuMbazoEkz9pUe8ygsv6Zd6vrU6y7J82c1FBNnxsXqCk
7FVbHISxbOthIa+04e8vw2WauImJMOTcgBuJU/SrruznpD5gtkgAR0LoIS+gKgpczqCVvGeEZp7/
suZI3Ni8BnCSkslGVwG3hBigLoU4a2dHvnFb1O7N5fFHY9dtZ4+Y1dGGCjDgzW0+ZliMQn7zmBJE
DtEVeNc463uNMj6xhlswUj8I+1AZjXNoy+aBFBxsQmb+L5+tKPPVU2k5OBW4TFJMkGzhkYYtKrIy
jfBKbULs2Xv5jVnttE3dHJXbynGZObZ9dAvtY2rsT58JS8wF/9gu1nPGBksI5J7gf/goFq8+YweB
qnX9HnCplOvD3SLToHqbXXNrQ9gMUHglAwJj8WaNlKLU1nXy4yKoqeniKHICHHNQ5cL7a8fRGS7W
jTjyULL0TLSfKn8dvGFjNBg82my75slB9w82H164iiz07qEE8msYPCoNAFQQAANIDu1Tro5sw2OG
UKFovDi3l4tjn1m4cmGQheFfXWxAen7Q2Fo7ThOma/00C3h7HsTGgdIFRAaO+Vwf0Y80cV3xpHgO
QiTMeJByggVT4XqCXUDPNsUMal9bNW3XgPlR5oUgakJkMVB2qgevx+AxMYNKh0t58YcHLksuFu4h
ke51F/Wo/j649+KXJJ/hKwfx02OySRf1JB3j7DS/MkN/KY7s8+KaS23gsJiq3+Jr5dlM+QXX7EUJ
ubecZJegdWrYtXSVf+0bcZFBlCPU4DRnAT3sDZ/HKXMICaxDA2BhRZFSoqmcrVNhvqVuyp7x3aBZ
KsTfMhDsLMCD186rzmqApiYygcMU+Tati2tSkW1TPRn+V4+6A8wt9uzvrsLqFJCFjovJ35WbtKDu
J52HIA+ERo9ZaWzG7KCnOf3m4zi9NdRgjoMdOt+kWLWF8zHJJF5dbmxiRdaBV1UAesVsE/gQmqDW
aGqjhpeJslnPAGxyVPTaMxHYaHHog8G3GqiXJmQ5RX+XNbyvJPbMKUIIdhBSfWqQCcgzW3h/Mk+i
vfB2tgi2A/iqumdln6NxSKYdJvMdhCVCKWGsUboUTO+rNc5hH1FemculyWXoGi+w65iKX8bqr5sj
ADV+LGg7WpXj+Nmna7fzUqgOFegzr4jvZr3ORMo7WJu8fkrn8VS4qNxHYgVBM5hDhFlux4MRuuuX
RwlvFgjf2PG7FFheVe6TVFFJNuEw0PXAb3QDCkOOneXsV08OwPrcIqugkRs7eOw6guNN62qgt3K0
4hokwecIEhK7LFeyv2HJS7IlIenKvJpLt815D8d6PKwjzKzizbR/u2JlIGgjfe92TWJFqU3WkZme
pxGm6TwC5bhvh82ge8hI3dl2rYhAAvx1svRWaA0mRE7JWXMi4dg4AfACwiD0nxcwWmai7VQ7vTPI
tJm6EGmINK+B1BTODbnuHnJuMwugUQ3aw0JYoa5jkvNe08ojfM3Hcm+Ut1yKE/GR1If6qygIQHWc
nUH3osbyKKzfbq43FKZbCC63LBgeOwrOAILamuU7rVv2s8KD3dcPig3IXdPqD9uGw4/0th17zY0z
B1wt2r51x/vY4LZw+3SzvRty6u+lujEv2yzfPQJu5i5ERhX9EJVYzjRIdWNtfPvOyC1VHC10bBPs
ANLusC+oz5mz1ZQ+ATscU87JWKEmrt9W4cerQ9awwGFufSk+GzqvW1OdBtp6iSAEWeSms6yrrpXv
nAkAIQ9m4v+r4c7PdhvBoNu02bQ1oMysxLI0PZJ6idwH+oTW5PFgZmgf1uNSoLcguG8iW2JamVNX
Hzpb+2xoNk0/byY720rPibG8vqylfwDyHpOxhuzwpfDHnReYkIU+A/vfUvwserYjD3APVvPWo3pX
OmT4kS2sCfaOFR3Qam9uHz2mQRLwnlFDjdDGLy9wUZfdd97LEM9PiM4exmJjznHNAD+dv2a6184A
S+e1R/Ka93kDWHLQy+08w9Ro6mkNZRULbcaU78kINqEbVboLNt1A02Ub+umC0S77ncA+aPrhxW1f
M+9HX9qYBEb3uTN5VTRXxEVN45rASTgkgYHFGsdAjbk98dt/lv3PyowNK4GzR6utWHnV8KRSKege
6PvdFchy7j26C+o9avQym/+ktfbmZD43A4tOHm/ojmw9yRZA6D3DEuyPKGzQeDZbd8ZUfqXCiHXV
UBQvO23Ujyv7tdSdfhNZUG/bh5HVdKdH0qIGYxg6l49paz+3Vs6L97xW9d5wf7IcMb6zdwLUq76I
GMzE/vTp2u1Gy+GdBreiT59cngNlc8k3KpLospCm1NcRj7xLG+W4+ouA2IF8BSVP4P9ZWhkFghRe
M7S9+ogi44d2faNIzmRj80L2UNvD3zUjdzxr7XvDtS+0X7cCJSs+kA9tabH/uyn1NnvX+oxQBBpO
HSl/ZXEDU0E4f82UpXqxbL35H/HVVIweVaJeg85dt6P9q6YLNL2GCZoRpZaxo7a/AttgIEuL5mHc
vlPXKPMNs4yqvj7QDmGOfzKLxd6YMTx1uAPT49DkzNQS9UUg7qvUJhxDKX8Xu/jXLu/erKz/AgL8
r2VlaXV0ZmtBhvnJqtDfl39MbAfajvFgZAoZgmzZwpLecDW2PCuiZ5ShlXG+lsfZWU4VBlKTwoMx
bNg43Ttu4Iu9NCe+/aRn+dtMy4j4y1TYyYPzkg1nb2FEPVxU6ewWw6SgTaO2q0O1pjdbPJcOlHNq
4GR4z2NsKpTT4IgJEyhgIbzZc2j3P8hMr1P3ggOetzChkaZc9iDvKvu5nC8mzRbqmJOJHAjpb9sg
/ZtIo3TwaTQJMt8p2ftG/trrI82g84hu62TmvOMFBMjK+RssARHIQRS09cukip+GiY9m1s9VgPQo
lXF/abPvcZbwnNQmSLytUTNGYgKA5uI/C5O3C8o+5IWAtLScbMenyANjj/DAMClgXYtetgF0cbPz
t16vkdQmcOHe4BjuRdVCRcW8pL5L5w/k+2tTfPJynAZ3t1Rvjv2ag0NCAMLg4aus23iBHDqS8IFK
cdPregyD7SIdhtaBOtAli3l8nnPOidqG0eOHRc7OsYATma3B1ReQLIM/mXsrgcX63XfG0CNbC47w
YecZ7T+nNCK7OC5C7WfT2bh9sO07/+wYKbYpfubgqe8g62rzqzXttCBH6IOhi+KE5SAMtLjw6KzS
JlqyPzJ/W+k5EudP4HD4+cZNaFPYZ/8qFgpZsW4LhxwYyUbET57JXvlJ5/QAWag7jEGn4sogbTTH
vYQmCFSwt+sNXCpj/kYS4nFpzAs1+mNvdqz9pTeHnuCxtxr32FfcvbO5altyI4HrWrxURg/zr8p9
83iPkZ4MC1iSdm2l/5KQIh/SiPP0lfZDV1CraVCZpn5kmOd751GTzSFzg3cjG+prighDpdVH6aVv
MDNmzhfcyqBxlpRkAW/5wnoN+qM6cmkut15xwPtZ+u4NBop4L7vrIa0DdnWL20ztLJOqGcmbEQ/8
BX77XznZMhbCylgbjxqOO1Cw23Q5zP8pOXEddukO3fr9u2O9q+PK5a5Rctqxt9pJfznaqONKnQh4
Jk6IyKLes2hAvXemrX23ujBO560iR1ky0/Oyj8XUDvZgItKtCsYV3fresA5ViZac/vvCNBV3daaf
MxHcUkunWjDPTkcWJJK9KHDTnUYxKskAMMR6McW4z6cEYdD3zI3PmiaRm64hqTjD2KObrJqbF/SG
aUeWQdtv6sr/63b2HbKN9AX6jbXI32ziyc9PoDQ/ulT7vit8G0ntwwQXesBWAgrelEnJ7Z2pV6X8
dx+Ib2hOlIALoA7ZNFEVMHQa8Fb6eP1jKMQkRBzwWlCRcrFaCUjcYzdyzXXZKXE5gjAo9GI+88KT
RAwGMP2o2LgFxF4BzgutxIwRRMUtw2eTT0uLCirnHJqmPOrGrSoSPXI0h+anqClWFx4IRjyXzkuz
g+aPzsZEQ9XQLEPxkvtFJSfHreTOdKab0Wo/QstIcSeFi2BBIc6eqEkQR5YtbL1AITA/DFq37gWh
yBsjv0DxNV6W+1Os3GrPuN+JGudS2D5AvpkEQytnKnwX/hCZSxEswUBO5GjUKmDE5QqejGJ2EZ1Z
T2CR662JxrteGBiuHj9AescIy7NyhIqdfIQpAhU3W9ynVeKeyr1vy2A5ptgwXfPD0Ar7iM7tvBCu
YoCQJZ6lbFvxUK/iU90zcNqO27z16N07YqbuX/Sax11rafr0YnjSU1jQ7lq+2jnIJa941r1DW5Pe
6EjnZiUIzo0AQwAmzXma9ok//Q6mC1zbGQ+lUVhRP3rOxW/x9M3jvB803p82YGIE6ZyLMpi649oH
Jk4EVhULi40J0f0MqTTukXETtYQhoG4mkFcludCDhYd4GKPJnzntzQQeieAWIGdHhbbNS5jzaSeo
6tVJvPYQTO05t6Q4m5bJ0+vZO021Dsiq8W2EGhMTmRYTPoKMyDPOgSayDR9oHuuCrnbE/+ZTgM/u
6sf4QtqoWwBBzenCgqWdys065SA8y5EAc1VsA+vXB40TjzWMadG4TB1V/eWx3cxIeI+mdfa2dyIC
Hhn/KAotPQwi+8Yqv0D644WoJ8Wfy8f+5Df2RxnY1Tm4D6EKCj64RJRXM1MGgzsEIOQmp9qsp3F9
XGutPiQMz4WvgN7N+ltRW3dqvoni0WM1Xdl8rqfEJBY24Z0zg13QsNXz5gIB3f0p7eL5bj1qssrZ
FJZXM3EOSAcBh6Shvkddu54erVUk16wkj+S+7kpl+tdVgbUVrfVDyDtvRfCW++q+lEb3IgmWtuUP
JMTgGW3YPJSU32W3rUTxMVkmYDxugLx58yfN3gVJ9plOBukyo9tHps0PlGfTwMvJDwoV5THtOGft
zAY66bO5HFWFB+GS0HqWDDGCzHuDH69ttOE0eey5XGKHcdcUb2PN9wldm8PeT9K4z7sTNJIVTCaw
vyr5AVv0TKUfhJzLaPw88SiD5EsDEEs3hHAakGg4tnwKW1ssNNLJQwEvkqrCfAzKFXGkQhwAzet1
skasnaNzYdMiHofA5NyHT7W3RgoAUMYcdhIdZe9Vj+RuNNsgaL9Szx//9B3JNw5009aT2M9N7cPy
cObUDiWla+ZnlY3vRMVszXGidO8TnrrVfc5957FIiGqYq3WrpDkesmruYcqxfO9KKBtN4paxM3rM
wXQg4eWy/AoDrhqf/EPRrJG+cLIko/VrsyKnEp0hcJH4AH+Is7MeaGcYR/z3xSL8ghe8ZYZrP86G
sk/DfdY5ptW3JvtfRWCL9YxbBXdwIo5d11KWoiinkrMSResujiP3NtOJARYyWkJOLwVrtLZus8as
SuCW408fLhOuzzHzY8wrDXTg6hFVEvrDzKvPuFpLAzczxyFt7Ig+ETYKbCWpHbS8I2iAcFXhVncf
MmBofp9cZenJKrVjrVqx19z6X7/ii7Pbqn3ywRmHWasdV13yWUOmvdXRRCJNGt6sTrTMjPIjilCe
s7E9aexac9+jKXOIrHUHxrXNGK2Ia0GAgUgv0lLu/ExSqCBsDUAT8FtlCJnW19qZHqxaBNwnLb52
TSca71RoebXlbJPxrJaYiVd5nMYWjzLJEbozR8KXf9ksUXOsfBjKMpYLsfXoRL7KphVb4bePIjHK
WB8TFmpr1wAZrimXaKRNixl6kfsjHaCFQRCyqlpBanOHDDvR911YNojQIJBHI4z+uOtnOPqFU0Zw
hz+0oYnKnCSzrvPfFaMmBLF+vSebd1OKUTwYqFRMxhBRPnjPcu6fpI2srWzmgyTrbvWgbrtBjiRj
dkF11hbZGKXZbeHk0y2qPAk7Vul7z9zyOqck90JBTJb2BE2YsBqAvTy7lvHiWiLuxGwebDm1W832
njWt+qdN+fhUe0Q0ekvOS1JLk9fFC5B6atUz5CDjyaGBCduB9cBsju6+rc0dIF7nhFXqwCuo7RZB
Tjv3zDXx+1ct84d91ZULwQmOtS8Cs9wrTlvkOqjjvdXV4r5KirCsPEAHk4xbhxk6IwfjBZeASR+Y
P7SIz2OtX+EEOYRhCvVpkuGxLy2UOlNTf4tJyM81KyHe/XgTPLNlJSewaEmuyEfewTyFODxBVrUW
zmwxJQhr7v/YLPjBioWAJs1On1NISoJ7ndIohRA4GQ54C8V6rumTD56mbtctDWGculu9pK0ACUho
gTT65ujmgBaXfAZSrrftY6MaOKqYB7bSMtpHKuQo9bhn/0v++y8D0CkF6nctuZNDqpbZCwONQEuM
439fvPv/St1SO4DNd5wa1DiQcszwAF8XkYDLKPW/pVknKJ8rdi49K4DFH6/2qqBsYmHnUkkfvczc
K+bOR1lyEnRstuK0NZxTlkgSriBvUH941WX1ZXsx7l/KfsHyn+l3qi237Zgt2tXt0+FlxvqV2MHy
MtvIaxz3yyLJ5kXYNottAfkVdmkdgxh0ohq31Ma4w/5QJOBRWBy1m51uPVV1C98W8b3D2kQNW1GY
YFE6xgJLR+uYrkV+MxJIykP1owVtd8nz7NhIWk2sE9DmNVTwAywxANv7bpymq013t7Pa/HNlvCYW
s3wsjR651h20vDbqt2ySJpKFyT2dVtXbijUyyiWSTI81wUEmPgAUc2tNK5M+vD+x2ajupWrtz9m6
w80qpzoMXCNvjpsloZsNxgHqNuKOsn7qtCw7AXP/h9S2evLzqXpiKRsWM9CTzta7feYo78XnXtpa
YD1jUMsMH8VcHOqU+I3O9OUmS9oIxda4LdLOQqBf+du6afrYcl1y5Kzid7Wz5JSN+1S3q4ee6LuI
iFDA4yAC3QCmCOXarZwxD6me26fRG1Zt5H5d/fsXd7L+rMpc4oS1VN9p4mFtWu3BuH/JiVALc8N+
zWgNoAwgEO0x7t7DT5g9sUmySRZ5/O/fE1tA8zrhe62WUYubHiQNAn1mXnpuGyEBi348TU4JBm44
8V6oG2ROdXN8CUxTs9/WPgO8rHOJ5E0wXHAfQcA2zLuNsQQK48JzCbRlb7oe05CmDs56PoJupXbB
rOH0oL/u7K2JQnvbrY51DdzFYkYMx82tdPb26NXfOksQwtTd8bSZ92gt2j8cwNgqtMJ8cBQurqnD
DmtN9Z+FEXQ7dvSG2XJOVDCcjZYwnIGpJ0u2st6DviTKSQfUbKT8HwQNvrNhgNJnLtrnQDebrf21
sSll57lHxdb1bO7RB7RCjnHjaeWdDiZfxs5BRASS3qF6vUDXJFh3lgzVFpxVmoUqx+9J+W0os11y
DRHfWR+DGvuHe9xoJMucnBFZEVtO+iNBfZI4EASQHgER7XptrXE/2jakxT6bH/omNUN0b+mDNYLF
abye6NZy/UpW4tKkKQDI6OhxcjSHPL8kOw6UaXP9kAt3fsMZsHe5gfaZhf6Xw9h7XILBewwEg2oJ
UxRxjMPeGqXei7SU82wWcGMM8JiGvZ4w8fkvFe4b3Buo3vSL0w9UZQjEQreHryLHgmKCsAUGekrS
dPutjxZtyrdJhl8uM4f2cZnm9qAJoOMNLNmIc6w+WnOHC+TelAWsuxVCyhUE7qOXM8Xgj5x3Cnvf
pUwV/ulegpjvjF1ndX8SYVkXjQ1dnHsIw80gK18FVpgbJfmLTLXmhLNI3wIUzQHs4TlXaMgwjzO2
XoR4SGdK0oKZiWqrNMamWe7nShFVIm7S73D4jj57Xju3P9LU3GUQ1jaLg13VBooc6aboWIhOP9h/
vQ+J4bsX7oPv4n9PJnYcUqVEgSkYIjJ3yEdoMxrH2DXX5eIDzciVPm0T4i67wiYwfcjgP4MrsQgs
KrnSN+D2H+dgfS8bWldXek08Y2GKLA25fKfY2wwoKMieqzml5+VDV3P6yjdC59EfmhQYB+F376ao
vyqhf6bj8sYLRB4DqZWM463zArgeOAyrsbqYr5XeBK9uOURJMNt/lsm4XzlcmqpiWi6JRbm5JI6t
sMGJ/8FRbvcNvz8Jkaa/nqlH8P37YDadCV4V+aLH7h581RXOS+JNPdTumSwsw71k/IxatjabPKmA
nmiSxatx9vOcQqoFzin62aUvYnhRchroo8A8OtN+NPeolKHT0bWZenlynKLAqo/yK/8v73CEeNpb
dXm2pwDjKfWszQpNSI39ipNE9O5w7HIL3HnezDssmIelnK9gBuBJ535+yMV7EAzOLZFfSGnfekyR
+2b0QezX03MAUgH2ZBZ1kog6Q7coUE9dlvXHDB8wlbVKHpX5DLWv3NszwgNv8C5IkObNstbDofFL
FLpjasXKCvOAIaJFPY4Wj5QqRuUyYEqYD2eMCGhKxLtHexrqWBe2i2nKU88+Pi50JtzlNFnYQGke
J78iyQEmRmgKZr5O256smjDVBmYQCWPE4NI7Ihp+InDCYJpJsz5W5N9hOa5i6dt3KYjVcbCwMvCT
l64T9UUhF2B/VDqxiYEhxnSmo3lBw9l4FpSxgo/zYqQP5SKzh9G/DgRI7WxGwxs1gtydtSYgiW6t
Din7yv+76O3l2qy+HxNkeGJPsXX4gc+p8bXUVnXNG+1r1N1+Oyye3GhYdGNrXaA/JelfrNb6sRzI
EQvUrikYAA/V2ZuDif7OZXKhywbibVUeAqAR1nSbFADkXLPdyGgPtWq+VhcVqK/+1HfZTN4a/8zM
dNAdMcPMMjSQQzqY/IcPel4QqiXYIvgW8WcmO7Gz15LRWGTAYrVCdcdAdWd9Ch7KWv836Bqc6IVF
/sDAUi3BtbDR8jkJFyPyOCfqUlZMCbMPl0EOHpWRaVHiv2Y+56CAAlsD7d3lw1Cx/iULzccdsqmN
RXtm9LTJggUYWmUXaATqu+YgBzxUo0/ieJ9Rfxvwog3KbyYjtpeyWVsNbVNWY7bvK+pRenY8gWvL
tseNBJSC7UobvdeU5W5bt8cMvvy2I7bTILHVWbt/CUzs5o0r9q2E55NT3m+bbJFxYluABQx3nxZp
G5Wu9TJZ9ZlyudvZC/3MXDZcn2NL/pphrpc+/7CDMk5tkW2Vnj+xM1BIZZbloZsH5gQZrpu6D8hc
tjwrrBnSZZV5kUZzElL0e2UDUiGirosae/m1C827rU7r37Qa7JiBw49FvrqOfSoxcgOGY8dlx5Aq
/B2DjEOZz8bBa/RQMdw8Wi9SXwnNKsa4tsdPc2LwBEhikzX/OMhxaPo9Sh5HfWU+q/WssX4c9zUJ
FMsof1wfVv+QDR/JPLpsK3z4FD0FSZcSuU00AP7JNEceGWRUdxWyRNpjpSOr8KqAiThXeNv0V47z
DdJfdVjYoUP+Lfer+PaLuj40BlmTBvBXfLkQAs22Z6xPv92I5M2y33VoLaY5sUkb3a05YDewGeGl
4Iuzsb2WLgqINVf0rB2CKI0xR+dAOa1mDfKaZSwhM0jmGx12whKiK6lyNuHqHIEaqbiz3YN6sg0Q
DVUmmG/S4BhFe893KdK4NWsbqUB25eyao7Rk3S00Au5bcAql+2xWyt8NzcB7W/jbYE7wZlhNeQZe
/8z6U8QLtJCNI2n/oNWcB1+8NK7eIoXnF/HRYLnUkVqS6KGROtnj8D3awH8T81Igd2FoG5LUqnaa
tqpDSyIYCZXFbjZRaFqtxT4KXYY53C9pCvdqRUlZ3zOTyd5RZ4Ayr9NgP5lZOjzY8wTzXV44+/+Y
/fo31cnSIJDPVUV27u/uBKNnmJvfd9x5rQHEoVh0xTaTfrq1qx+OWS1uJW6LYnKbPU39uWaocJwo
WJA9s3QzrZVxUoRnoEO+PSFIRBGNFic7IdYu9+R2xH1noD7QwcAsKemrfvXTIe/DZhVZJVIWO+V6
N6YZ8MO4I5d4OjiFfCrmjssLog47TIJbAypFQauzMZaaDX5a7+RKwmOifr3psxoNOuMM+k8g/8ka
k5rXLVR6CeyP1cy3c4EJIWUAEgbUn/cmc+EtQ9fvsUJYAqeNeh/AD1FfbpW8dqOgt4UzThRkiYwK
eX3dn4Ppf8yd2XLjyJZlvwjXHI75lRTnQSQlhaR4gcXomOf562uBut03IrIq08r6pV9okuUgEgTc
/Zyz99ox8zHD/xHK1Hqw+zW7u44yh3SI3vZWYoJb3Pj1917BPivIo1g4pgZpcAq1DXntYdRu3CZE
qQQfg7AUUkKzhvi23mHWGDB3Wo7mNHLoK09kcctDZKF/aPCP4mWANv5MJES2JGASSxy180Nt8+UP
o0M8hxY5677unmHFoD93xmBjTcVnUE1oL/PGehBA7V1mZg99UcV4WsgyjCZILzgdEhoie1PoK5yI
iBG8ojrV1VPvcsPT1A7WaWs9Ckg7q16gDbKpBwlsQH/hNi/E2ZQoIqizgNpv4hIiTdqzbbjfO8Op
WY6CkNXuWxFr9SoqEV4w6aD2Dj39KCbVkz8UzqLS1zKFYz4vAm4WCSqAuZ6lWRxEq8IN8rXY5yQ2
oUAbn8McjzdnE5qac1AUDBawweji66JZlizFi8Gg2ZeW48rQp1e/s/mO6RJQv71DXC82jfpR28QO
apqO8Dlx+wdTdDsZdl8b3S7mKY/YjjcJfAbXZU66WUO7102YLloU4IrZk9N3OeB8bOpJnXMkDMRn
IVM4ezOQ3fevZVMCwJSqpRHB1+11vsZcr03Pvtsc+yCut7i/vwgJ6q0sNG8JfZonf8yfTY21grYB
F6ir9bODWM+0vqFD+BR6SfWeG+HJTB3rhwPYwTOePNjul6H2nWcad197Fipsmttp6JOrA2Fmm6h0
L2NiAIawj58CKAEtLoAHpw3IP68HZ0tXTOHSyb4msXxuh3C8NjB7VtmLW8Xjs+0zdfCY3S6ryLo5
YZUfM6CWtFPyrybptU50GSISVy3Ft1/PE3S36ZE+UgouJ9NiMMxzyVdC285LMUMYtgZ9fLD1rayS
T1hI3YNua9bG9IBWympCealzSe5+wf+VsfL/xTP5m/nyf3Jo/v9orNT/lpu8a74k42++yvnf//BV
6u6/sES7GI9dYmBM18U++WGstP9l6yZoZOyMhm6SnAwp7z/GaHgsksGNbhqWZdoQlf9trDSsf5ku
0GT8yjYcDFh2/xtj5fy+frNV6vx1GwsV+eTCwqD9B2Ekt1Ko+p4rFxMDJs5l76PMsYMpFkKhmFl3
WXrE2PZsirWTOUguUzQ4iW1vnNZ8xe3L49Y/kU25of3woy7pY/3iUL18WLR/D/v+/Q1KQQ8LYKAr
hcd6iXebf/4L3iDqFdbTkEwE12bAFZky2jqZW2wjoSd7fpDEOGCaJkaQPpFf74M8+gZvrX0KS9KB
8xCPp+MH+Ln9kXQlc/KXGOY4kRf1z79/p9bsIf/FY84bFCjSpG2BVuC7mx20v77ThA2tbWYQxcSo
6T1XzvsUjMMpx9axCaqWkY6qrmOhTQ9oau3XiWXmUI/pTCJxk7WrcrnVAxGuppbwl7TMrtSd1Hj0
i6Dlj58r1W9l8e7Xg7w6tlXfGqN4VoVB1dm6HSMQYqc3Db7GErVbAO1ux/Bd2hs/QJxuaHX76NZv
wrTt56GMmrUj4pMzx1T6ra2hGphbQCkmNumQNh+Sy/IguiTfs7D91Bq3vVhJR8ZP5tqz6HDqn7QI
Xk+JkKTxveratACJ/v56zrf/n9fTcw2bR8aFGsAd+vv1nEB16E1fEc5TaI89o6RFHMNz8dDdrxnh
IGDDrBeV/q4huegY0hEbA6qQSNehXwNQujKOe/uH9/TX71g3wIDRdDWFMT86v7+nMq5Iy8gwiRql
OVz6SuNkOE2oikk266nZTsAYFWGXty4ufqIEdpYVaQ+fqehe81YX/4DFkX88vdxypv4BXRCMQIU5
U3N+eTiqjMS3LqWFNzSiWDlNEJxSO+IUpRPWRpTiezOY08VoUnoZYW8TG2OmzSYcMnM3+CVpdm6n
H4w40vdpbO1wzby76B7fiGirmX8x8yhM+9AMQmf+m6IwmCIcHRJFfNvh1iULyIHgUROHbcThx1bD
DqB+5P/dg//XS+3qhuuwCHoOC5Dzx6XOykrG5cA5ri6LT0gs5EMxs2S6QM006uVgDN02Y3j44vpf
TAzLByiQhG8YDbKenPPF33/z4Cv+uBlJJhYObndXSpajP25Gb/RtxK8QvTovzYiXBwIleUYvYyzS
i6lHF29Q5u7v/+afi7PUJfhQ6ehyfgI8vujfv96xm6KIxQYxdp69QL1jMTGAO2edyaPYjO3Et2g2
uyAMfbw3WffUThVDNImnO0zeOO+nR0RPzpVy7E3qAUnAswA4JVb3H1ZpOb+TX9c+3ikt5Jmn6hoz
03++fL/ciBntmkw3kQCMlvGq4lBflANCL13v3ukYUEmLglTEsi+MFzOPHwbl+TQPGqg/bfuuCYrH
rDb7QzvJV9cnHZCjZIz63eWJqlNj3xZdfiaG7eZ27cASX+8rhtaPQzF88uixnq1UzTILPX8dgXX8
w1Nmg5j949PxbFk2aQW4UMS8af/+6cJehgN4D8DMFTM4TTqbvjGqCzhE7UD1QZL6yKkxldkTQUfq
6Gq+ehBZ8UOMqbzO/2wowvxJZVI75CRTIsyh/usZ91PE0aIWzOna0gjgz9k/WgTrx3v6YYCsa51W
+EjDzr22Fkm0hBi9+QBLGIFHn6mg6+fOdTbU6geCPYcXT+jZOjpWg1uvUuixW5MkNFQHIN59T1j7
0nGyp9Q30GQnzrbGFLk2ZM++acXxNhDl+33nim01MDo+aamfH/G08fHMWN91bWY8Ey5G+orxkiB3
6oQRnFDKCFqvrHGkG0HfZDKwqEl02lL7Qv6ze3amIm+xI0GpLIfKeqI+fmbMyxwbK8oMRDVe0duv
SHYiiBmpwo1Vc3qMfDyzMI+2RR55D6wEKDNbkZ8dOR7NmGjjoZsdLmPtrFQ03MdhsO77QJ1U1jbL
scJKI/jjO8TfRLSHjy07907rXap2efP0Bg+FYEEMEe6u8yqJiG3A1QQBNVi1NpmzXRdWdM1Evu7m
m2+YXywUIp4b18+NdDrsP7Y4jiqlsaibWrFvKk1uTc2c1bYkvRWjfEOghy42DbSDl9lijegEFZtV
eY/3l3IavBXypK3DQICxo0diWpGJHxzK9pn1XcXqcy6b/Jp6wiVGy69Ijin7hlA4QPCEqX6SVQvT
UImdy8yc/7E0TqjYsIcX81jf/JF3RvneusQ4keCkjrPtORK5dlAEwvF98xMZk8s4a/NrE73XvZc+
17Kn93FfYCw9DZbePN7IRqfcWnlNOw7qaki35k25Ae22rJqujdmYfOVlyAAuk3sSiIyd08l+7TTY
eTWk+xUBrVdsJF6R0W6Zb3Tksemjp1X4NQ2YUjg9TZNTi+GR7qNEXTKU7IpjGY5fi9ywv6dZuUpi
7XR/EGAGqVuttsFsHq1FguWcW7jRYY+K+0GIjqUDOtax1lLrrW3e6S+RQhUhmXgtc9tFRxOJdaB8
wq99Ii5YrnrEaL51iIlvXri4TFa1x8SjFOHGJmjsSMJgs87MLN7Jyq22nutPNHBnI9h8hrv/p6Vj
OFdk8cZWV6QOl+DzDppdUGp20bEtMOnkpW/TSp7eVFAxstBAxQ6EjK5CEao9IOh2ZXjK4l9z3gsx
WgebQ6rqYwLzeBnRFmK0jeyjImm5bkzr6f63RWPbR7xWJfcwwZVaQscpJCB40RrjtPbj4QfosOI9
dhXRZAiRKPWz6oU9BY+zVdur+3+V6RUTe3B6+94DASUp4plm5Kuwj4iyz6kz3bzxt/cTgyHRedaT
Yz51E1pQLFob07LjEyIgskHkRL4FgZpLPWUaFeg15owq2DdGmz7H5NCSef6ozLndEnfW4f4JVNs+
eTWRXpnbn1KNlIKQ4c+lxaMK54h+ZebTCo1yfVgZskUyPZs+sblvYraVU1ESAZ5Z1RE1eIZtCzKy
Uom7882xXhV67ELjuBpOAYooS7+q3DJfvWJ8L1W4M+tqvLR1FB8nrQAdETCfJFwRtdTU791gOnu+
SM5Tnok1YF08/qGIbgpzRtx6+bbW+mlrpIPPkN5rt/43lQz2rggLAmVsHEFFKQ5JpH2OOsY+g+5k
D1Tuw2MMxGHdY9TwUc+uMR4FpHBgX+0HNOSx0vv3+0+or/pP1ti96eEOy8p0Ij8sO5tj4C8/tkc3
q+1to2pQlE5Gg41Q82faWMXSMOKXQoTdjafvHYXNuC5lY22MUFfryJHlGnk8U2grAIWVd/6hml8c
PQemFwomB5adrruGQ7d02JiM4Wtoke2lCg3rKfFheHa9HY+NdbjLPIwCAxgpsGzYscIKjEKL0ggz
ekb2qJa0mIejwTsZId27etb46U2xkYzFZkfezzKdir2KgA3roQ6eI/fBTKvmFmvdJ8HBaKeiXu5V
jCesdgd1M8tZeNga1SffwSJes5Q3c3S6VSDBMnA9BS0JtH5RBU+oQND0D3vylTu0IFjNrT3jfevg
pb6OzsQYP4fa49D2Zz9vL1Wd8pDLOtg4pkBbbGCozUkvNe81T6Dp9fFecXm2mnkSoDJDB3x4wmwg
0uuzJLvzQXWwA7rG3XpVG7/HqXamgbk1IwPYKzXDptAMbMhdxdhvDqkZnRzmxugdTeswCt1fFZNX
4IXpaHsXvYWRYCAnVaf96aXeuI72PBDtJbSy8TJxcFrjYNlGLkBDW3fxc1gZwFM67Gta4ntCgI1b
QZ30kCi9W40RE+3WxXHSFFvymqFkdjE55rz0BpltGewvFINJsJlkOmwNTBtH3cD47UTkmbkk8CUC
r7AVk3mTWlV/2mdRUM/o8PpoMTykqT4MTE/c+mYpz8HFvA3BFmsVWm+/M17SqHCRUfmPUdRwo3il
volNmutd66kXkD1YWNU5ysYFt6H32Ed198h7c9Z1U0xPwKkfK63bdrla6Ln0vvYcnpbufInqwTZW
tjPhoiq9+FghslEwhw4l8obbnBMcmiJ4smZi+lR6+Y4wSkxyvYbzzk1PvVWgkmBHf3ZLWttQxpN1
pBfaQ4i/7igCO9rFQu4Ga+S30iXpSFnfAjRm54ZZ2GS0iF56VDxFP1bXSVMvZebUqO5T/VY0DnTq
VI+3qY0Vzc9as16PDpP8pBw45cHRjYw4P8j5f2uTn8XYpWk2/VBr+xoq1UOR+iUfD91FzSqLJcBv
EVO5OQbGcW3nbXrzQ0EOQJM+Vn6hIz2p59UmUtc0hOWAUeLFZVYFPuA2DHZ8xXT61KqAJJC5GuiS
1lpKpTisY3+89DV/glMMDdqijWZl6ATHBP1BSKX4qKOc+I4sm+Ghs+dsw4FXjaRSZwXgnfmjG5m6
oXAr3jszYRtwkdVOpX12Iy979Cca6EEXrgL0YBjHvPoijUeVJ2uNNhNkqZr9zhqRFuHdxEjoY3MZ
ByQzfr+m2vUXLdPT24T+i+ePKN/InN7cqPzuOlq2lpXH3dQxE9l0GBmoQaeHrgSUUsU8unpny5cp
GRCTpiFWhfbNGLyb22fZcz3vRjUi7LxZuLU33ioRKISLLm5TAe/OMn25axVf19+Xc/IPhJmk12Yj
IgRf6zoWcwxoh78WSR4KvsLQ6enrYUj4sSs3aTs0N6o8BOHa8NmohxJMkLsvy4DEMrdmhuYn9eP9
RSWweyxTYX6svt4veBBKY18WtrWTfbXB0/MPzY6/1HQo5+m7gFozJKv2n/0s2Zci8d0edMkANzkx
cRPLKfS3derUpzz0z0QjkMngFuQlm+Nw+furZfzlaiFondsbngXfVEB5/v1qKT81O/Qm1SLUU867
sT0wUF/QLmf25tjdYQriWyl9fMKN6l4GZCvJJI3X+eBwjDMFJbwD7XM/l7EKAXlgMrmAhjrsvMYk
r0fDJ2bWREv1Rfe9Z/z6hMWZEqHzwzW+Muu9cjz2nQqYAITEtRt45j91uP5yhT3MkjQ4ATzP1L0/
P6JbOIEnHXwhcYHLvi9C/EboDJYhvCl4DKj8zACOgpO76hCFZDA6OEHIrySQW3pI2TqHgUHr2jWW
tpEcAKBcZ1K487Mfhe7m778P/a/fh0fxixLLpDMN6vOPTnGvDdGQMvkH6cGJchrYKZfjDFxHRJVj
kIBlZsx3q+bUJbNfJjEWWSmHf3gXfzYFdc8zLa6aS6qg6ejO3DX6pdEQtIpiwmRCF1SMt5B+z7hb
rORhF7nXyiVpeXHfHPDbSSTIsMx8oyr31oA9B1Le92kkfa7Lw+yfLs+f7ar5jdk2bSpGX7Sr9D/e
2ORh58pYRaHWpQmZl/oxl4CcUVaTRajCp1xPvjFQpeDLwvjhQ0YN7GCROqY6CcfI/+FK0cTnUvza
k5FCmjBVLdeE0CjMe2DiL5dKQWSxayg8CxmRU0Jqx0ePgQnZiDYcp0O/L/UW/7lZi3fSpyG/Od1T
3eJ9QSqcrXHEgMGhASeKaN/IJNmTadBilrBaxmLA8Kwku2aIEQhn6pZJYiFBqRMJ0EN4n4Is2cct
vlmFpPpi+/mPEHXRvhzcpxpR42OTqvTx3gK3P3d4as4z0BmTyHxCsDRzC08eqk+o2+cINdT2/hjf
Cy38JfjVLJ7lSQVfP5pLH2fi0NXDTRhqyPEa751re0sa2rK57vfUmgdge3wUpGrPse093jsN1dQk
V+m+EYJxP+lNGfLbQiv0Z9UL1PxNz0F1LvEG3fqKqAWqqdUYcAHiS15M9c7PPHH0XdgjYYnxqzbP
cn7JJVX1v2vRLjBIckfi6lBprIqhoYHNnB4Rb42Qsg1trB22M3wzs581VdkPzFYRuioPVKCXhodc
xc1jh8pvYXuCpOOWlObIAt+ln0zqrzAWze3+UYTmbTvXl3tbsrjpFjVFGFgWlmarOLiNV9yMzv+Z
+HWzDiw/32VajuvJE+WNJA7a/J0FkcYH05iYur8mf/q9pCz60RCFBMUasTxkBibmIOEGt09PELNu
dlKOX8wxonAJW+/VH9C4qiodnnuPWBp9yJrriBdhoCY2aN+vDFWNb2qM8C8POnzJySbDfb6HxgE1
mprP5DjcnseU1ocBvSiIBd0inm/JwZ8TA7JagjbyV2x5cLSc/miMs+C3dg8GkUoHR93aVBsuTpPA
uw8g/uSFVx2bpjUh/8dAJnW4VPMBAAFg+swg6OO2cTQSZ4CWvcx9cOBSSbEQNmjKKPA+x3nIiUz/
5pG8sWsbUxwxC+MRS41+X4WkPyBpwoYCGS7zJx5je+x3JuqWzKqra0izp/I6B2elZT6U6ATx2hpr
TzY6DwkN7aVZVt9KCKsvXTap8//9rUnRDZBJiqDV87wLinkKxG5wPrl1y4MhITCNerS9/xEkymIR
9Uj/6CJe41r0qz7Jf9ia4Sxj5CMHazBu98q9p+jdB/dECdrED2Q6aGtsMebaNPMvnsRyH+qRtvGN
bljFgeh3SIFdAE3W9Fhhynr4WFwnMPYrRxivYLizw+gGO+BC6phy8llUQZ/wACLS4Pkk+s6arFVH
YvarVfTnITarix9lWJwi+T1l7vcUJFTORWOSvKkAoaKzeUqZ7q+ByX5HFvxM4W+eVcSLyMNXWyHD
sbAljQTV3HAz1zscZkyt9ErhiS7C4xQnp26+Baoem4zjVeyOuh08u0ZTH5ysGfEZU+UdiIlH2RNP
e+Rg4jiZzvu/74TSac+TpXvLPGCbDeFyZGizDsX83foBQIzCOuZeT8CGNlMb3fTCrpMyA+iNpR7h
Fk4UWQmRnOplO3ssA1V3S82GJj2Z/XVoFdLH+aWuyvykKJcZFSaYq+w0fLIzDDZ29zSMKE8CkpFh
0LOTaykdXKMuCHZs1c+0dYYTI0Sk3S6+zwix71yZuxgM1vdt2W5YJtCxbe4RQEKLatTIvHsM589R
iWb0/huontj3ltG8Z/rdLqoIIjelM3xypb8vJhNI69wOm3q/XjHxUruJPt2+w124nmx6r659Toxh
5Kwq9HVlVfX+Xh6nDp3WFpPXx2odjORbZkZ5CZp0pj7Jzf2P166rbYiYwC9qGNPRAHwz5dEhnA8v
ELOuwopAQZmy5+Fpom0BSsPGyXvBDjCxbPnWAj3pyRVhBZcmLTfwBQV0JHvcsDmuhDLjs1l3PO6K
LMKpkS9R46fncXK+TI4THCqB3J8eu3OSPCMkxWtI4AQYRyI0/EPiT/7BqlqynIbWAJBZ4MM0q2zb
WESXGfRIHmStimMQWxAjsxZeVzIgxhQzi6Imf4D7OrqBCqEMuR9G7if1uZsTJoZ2iRpj2jBeKt7x
YFvrqcKO6g1DdnCxvMbWwJNQNmO9aDhTMx8wnoRu7H0OgZvSsbK9qRuQhPPxc2bSqxmHdqtFxJdo
eYCJvIu/4ItEAltn2iYp4k9W78uVG3vGQ0a416ZEzwpMT5MHWu6P90NS0Ef6NpSl3NaYDU05TUdM
gTFaWyjCqijcq9HOBL+y/wYWw7vmSm/IF5q5NUkyZ4r74ippAa67JCV6MiG2/F5hGqmIEVY7y2R0
k28aaMWllQ9qe+9s1AZZBd68c3pF+ybtHs6aVcxxLEb32ok3VQ7noQ5qtejSry4hTz+S4Rka2nOW
Ds0X9NzgRL5nBSNAUWbVSrsvEkbJAJysjPq9GTEYJbNNp3JqoIk20XLAlY7JhPzPkIb3ZrfGbdxG
5eDfZJHOgekh0VhjaT/e31XL5z7oKOhgo0AAVVp15HCbHyJZ8JF78c0xE3dfG713qCncwEbTjWlh
43WhUJCCC0KsWmdV25V6GhuwgOwB03uGaUOBbSsJ1DNH8A3MHJD4eGjsHTdwVl63ba0w/IqFbQsF
T15HNmK2iaIu18m8j0mC4DZp2SMr7t59JP6vgvjcUTCIzHpdP2imcrYz5R5TGJTHNAJAquem4ir1
XyaWQhqrerCRmTVbIZnK1CPpWaVeX+8DHTMLdokb7ssat7focwJQDGQeyOBzjhPACxG/mj+TLj41
EniJYty4TgtfQTdD/I6RMz/aMs3PtR0hy5MCqzmPQ7q/lwQQl+kfcBJeoyGwH0KFC/depyjwKWPQ
Mtyc8YGBPgSPY+JWRKqZB77hTd9POVnyKjj2PJiLWkmyne0xvrW+9zokcfcOnyJYmjSFnyX4n6WR
Dy+WoD9mll7wlOPEuM5hi9pPpYuEXZoDKcNSBwunAQVL5P1WbwBm3FsmEbGrmE4X3egU70kBDjzN
dGgSteuQ6J3mdNnG4JL5hJp6VT7hM3D8XZe2wRb6WJ/IgU4WozHyB4eF05KxGs+LSTu/tRajAMC9
V20A79Fa/XAKQgWkQMufpVXvNTwq7ykN6Pv8TTdGIAaTnZ8cvXSxL3X9LgsiFpfYUQaqQJofxFC9
wwdWuDjQ4TeVE2+i+VRTtNxZoi2Pf192mY45j9v/qCaoJMhVh7HukufwR/NCmmlcmXojYI/mHF8t
HFZzSc0BK67NOaGSHldXtdOGwKzxYOvW0sZEs2MlGw+nerDarxpN8U9TO+EwdqDuVWlqnvtgEMfe
eRORqS3HOgWsJzJE4Ut90FGidlWHcbEArKhwoaoxRWqfinBHa9xdVK7dwHvk10R2//4HFPQ6J/Hm
U1tOigJEJxU38OXRbEtt3XhQRpyUoyia/JipQ1oig02ei8Fxt30ZZM996UVb4m00YRCMPu8P+vxC
W3dcDY4DIMdmQkXNU57H3OsuMi0IPDb94slOg8+h0/7wrXiWenBCNROjvBojWmT0PetJa/LTf17C
NEJlNYpy080tLsOb+nXTelqz89BxZDuzHYk+7/VoOYw4/OIm3vmU58sadv9LCf6KHMpxo7oMwMM8
ULM019uKcYoX8RTq8MAHEhJJYrt3bbI5sEexfk/4Tba+XUMHcVr9Odddd6P540UPcoCk803o9UIu
q44uWmanX9K49uGC86IZQQ1Pq1/0gphsxNly85/LwxTri1v21fa+AlhlcCw5nu9S8MJx542fLTdC
PD+3Hm1o+UaQr6ymqJ+9IB4u8Mu0b1YlCJHBPXTNO2s4yCwi9b3Fl5OjV9neW3lMpej0D6c0rcJD
0Rg/xgJOwhhE34CTRIvWlMmj4w3Bx1iIfviZSd9ceA+f8jQPcFWXHz2CaRD2GbjwNU9dzMUeBDOe
suroO1W1dyoitI1jl5ja57pzzJWTxJCuxhk6UDbPTuR4nzIrfLMGt9iJnOEwI036qB5WVhkBq7Cj
8rWtBucU9A73TerNSegOCa5pOG0jr2ZGdZ9/fleeTZrh3C9JY6KZ8U4LMOOY0wN6sli7mKXn7ajW
AeJ6pKkFOO7Ki89gKzf3SRkV9YNtagHxAiNT/EDIl8zKJWRGH6aeV3wdhibeB7KvHydgGwsvm4DF
z7Lhro2vdN+nkf6u1snxtahQ1UawjfSyG6jDgZHrqfWtY4nEXvDvs/HokSt3L6iCHk8PmkXB7pQ4
4WM0/40w6bQ9C+IJm/oPz076V2GHOxLedh+z5Lif+qfCtd+mcEDMFeg/k8oQJKhW6ClEugVqQP5P
JhyQ+oPXH2IltG01/8SQS9tOdejjgiAIUYmUlMAxIHgujOKzh7WwRaO9ktpUH4TVjWtLa6wnTrPF
cohHFs28sq5jOBivVlO9JE04sr3p1sbS/KdY87VXMfhvc+aCF6TT58oyDhjpwhe/j7FHh1TQVUxM
MKOW59yk1J04ZTz6tcgu2mg9EH72MiGd+iEYb3fZCBxLZ6KhNaH7AzXuUgLElLkdXoah9p616sFz
0gcxVTXErwasC44K5jb0FxnaRsGtjYS7tSJCEkne2iECpU+NYm+lwWTBHAIZGICGToQ1qNfYxSaA
qBwqqj02DwbdzgdsquE6JkOYzn/qruuoBF1XAz7FgOEskrYzEBBt7yqMtDNm8JCmtqZZ2/u8ceyN
ZYYdjyG7eILRHx0zBi2+h/EtTmukf9g58aChDq36AQBXFF/wK9qrezu9dUp9O8GFZfw2P2zxePEm
a7jQlmg2HokVWhh9wf3c3GwBvW3KrFsVJ+2mjlsHn4vmUmlOeJk/Ntu6rBs2NYqkmmfsdP8plPJU
mqb+caIwwNudcwOP9SDwqihv1YxpcGknR12SAVNKLlMGXvOvoUFCVZFn3U6P8xZdxEgHtW+Qh3Of
CG2A5JFCuUc/2lHjesGWQyu2Uayzy1iMu6BymufcsL6OZdsvbLf2r6JuAAho5Uo0hGs0WQFkAXF3
R17kQghaET7zZssbtvRxonPYtqg2q/gttxt1YqQfMvNojZmZqH9q+pVhhsUrOLG1jFt3RQSdew5S
vB8Dg9dnn3l4QQDmfXO/v7gjI+7SwT7RBKfOwaIQ4Jgk8yFlZCS9VwqaZDfeD3C2QQSkX6F8MFW4
GVvkfXE/rNqSqfqgB+WqcUKfHlQI85W22oNj9gLDuG6UUPZYDWWXcHj1MuIXwK8M2JSvbTKRkwcp
cn1X4yhIyLVWnDiqLnsjGG8Zlr09SQeLxhvcfcLJjcjMYKCRodRNH18rX5poH3r1IPFtPNqROiKg
GleZII7WHWL8MuHgb11c0o9AWx70ugPPbsfmg2XnPOpuUXM0shgOAj9eFlUe3xyNVINclfFDzuBv
oSyIAuQKE5NsIiuLikCe6Zs1R6ir7jKG5tq5zfSF8/ui6rz6vbJtdmfb/YllPV4pSxS4RPLaR3Jg
f9elYbHtOUS5GU3+jMhNLOKTCIrwjU04e9CpzWCexdGbaQEfjpghiMo/3BtMg7pLgUmtJ5hKPbRm
kF7KfvZsUIBqQ+tcfTst3yVtj5UqbxjZUsKtI6xmcWPtuzhb3reHNh2NVRjZfBQ/XY2a7r7ERRKt
CP6E25rWX2t9Qu8hba1cG7SKYHl5FaQ78VPiqNs3Q0/UY9yf2ZWaRxfRSYkH9KTJ9hOgdHluQqBa
U6/LxxQw1oLk0ASi4Wxy7BOLHAII8AsM5xUgtLk+nw2SFNX1g9nDS+2s3tuPMnjq7k9wz3lmgSAs
hMwWVps8jafT/ScUNjyCVWMdgqA52FRsr0MKoqoNxrVTY+Vj2OOdAsIlml1jWeV6cAzjgo5nA5e+
O0kigc7eRJSPpeQZmNSbnA/aHMqmnZMFr0bmX4tIYvWHtbjSoVxfw/kw7GgN6c2e9dL1EHhKz4pu
95faV9A2hX65/wbR02TNr98IP3Qecr0KVv0YNRTmTFGWeBD19cfvGaAhKAnt57yHHNx79SubgY+T
bgaGiRKBPHXzI3ol7fH+EzguYguyoGewWgUbf6JwMC3DwgrEsaBPvelQzYK4McFhg7nuLe8y8I9N
CFt/MuPxZA9Yl8NwKeZPK1WW34AZfez1PEcMGYZGLRwX3EPRu9zf/2dUeN+R7ZE0bbBP84Dzfjwo
fWRNwzDe9KROL3IEtxbkl97wMfq2WNAd33cuevnUZk64VaALluO8ulQ6kzWnDlLSjOtpK1REAAA3
yR7gXAryi4ua9Xa60Qt7RLC5GvXc/9FAwlpEPM3DqI03JyeSVdfU+kMs11jwb5ORBGHQBA8cScWD
WU/uVs90H4yxI9YEW1tXZ/ZID5J2rDN4JhWQ7u1icBJrxBqLNPeDzRACM5sQqJzNtFjXCSCIXpDi
YrZafDIaS+JTi94YEdXXZgClbdmcSIWTWU9Gm++Fj0mzmLqC2nz8HM1T//tLkBmHqGnpfE1GQD9J
2Zv/4um8mttG1i36i1CF1AivJMBMSZRspReUkoFGaOT468+C5tZ9cR175nhsEuj+wt5rt6YFyN2t
b6OtL7jjyQ4fXgyjrJ4NXM3gRMb7GCehAzDwaVwbQjFLoI7L4t/XRNLd176GicJj89JGElstWh6x
XrMZo1fKvE7uYr83zr8/mFXZHCxzhoa+zKd+uivbuKYeWirk9lHn0/asS67eZGQi/6Jl7U7C03GM
VjXHAJRvO2z4Zxsa/TvbhXzx39h6nXQOndtdkn9T6/ZnzErD2ak1SPeF+OxRnp4bQ9hnjGP47Ar9
Nhj5IdYeTTn7e7zDrIqQXPz+0KakMo8emN/YLOZTWeeMPKkBfx9AC7/uBpZFekwcj5Ok5GFC3p2E
RivsQ9pzh1aaqB8LT5oHF49yaMGikIR7YfCVM5BH/pdXEc9N3cQ0bCKkbj0Mfn8wHAZz7E2InHMH
fLVJfR37Ybwb2v7Nx6z8VHNZUd50j27G8VK72X3eODuXpJnTHMvv/3SW2USTH63VCXoXuD1TsQRt
hw26xYq/y8yKoUbjwPtSZhpOg4+XnRDyP+zuk3Nv4jLW1QdGA/t1La1Wvp62tdhUBWPK/IcA2BU3
Q7jDoKZXq9O9gITO5R5yx7hPrGJEssg/JMVYkHRAYxY1eMSSpRpeIg2vbukREPX7UyRP5xjSOeMf
JpE4WiYIMPaZzGYL5EZGDpSJ19KqkbrHg92fARG9wDia/wzJyg9dzXmuKKxnjBqXTs/HXZor6g+M
3UhbN8RnkUQbJz/OmP4Fi+K++wN75E5aYGckFvH1Hj13ZGFv6lVP8n8/RSPx+9MMXNUBGsseRHCx
tWXvvvlNZrDNlMbdlKvhtozDZ9Q5Mizo9XYY/tVD1RTJzu+hx/7+1LOsJ2mL6lrrCL/mnmbYWJk/
QxrzVOHo3HSZQk9oJUlYrMIZvLdnxrsETqzDnaq21Z4kF9gtpEZEcrYfp7ywH1ELvGrzpC6/v9Qu
xCMOaDc3si/Ef3/4Roz1OVfYCn//LiX+QXTZWjj7xMXbUtAG24SSDUCSIQCjYEr0KYwLn6ltU9Cb
oRMrTeFtLBbif6Kuc25crkCN+JksluwPA3B/IrjFtbt94i+8GUyT7mMlv3zW9sgpeEBB5fenccHW
Pi9ntzXBKxekaHTyRzPU8Oh4LKyLuo1AETan2SqTp1rHfe8vh2Kaf+asSZm+rFM6aYzO1qfs4Fzs
jL2pcy78HtzxwvWjOGwIjuJm/70yZQ37nqIGw/O6yMyXQQCkQ6OzHtdEMrzWeU30wJjYB0Z68yu+
8P0squZujOM/Yiriq0MDDmm60d4KEEubuSeZuGzmhkaeGIY2pWUtWQgdZE2GQz5zY3S6KV/jeLrP
Zy07GOPYbSno/AskJv7gftZ+OIIItELNf/u2J8gKoBcJ8s32t5Bh0NfcqLzVfQHao25Vuam8uTv9
nrUYGehaRd6FPRw5t2BY8f8/WCw1iOL6EH2ncYEz0uP93S+GXvxt8n68TL7bbCchtZvj8psaqb37
1RrHlGPcbDs5KuNtYT4VJI47nvSudf7g+4alYUA0oxrauEAAsddU/6yk+aNDGnoys/bB6RNklEOV
3CBoD4eqqC28aiAPazk9NmyYwzZdsv/egHx9K9q4r682CxxihPddbQ3XxXGsBycpbMLGiZzJiDiI
5qQ42tyxrxioa3+pj//dpRL/WxbN5RU+MoLsdo5A2FrtVzd5APX6BMpJaTCcgIBIgG/8IlelnNPV
2WVKwGWUZQ1uxMmNC2hTstOt6HWiTd40UuUPBGqXO0JR74mXRqwl82vetajRKwIHcaxh7a7AFmt1
cxa1Rnu5CoTyeYiDmUOZpCXmmV3qRGdloL6hhLKOv8sBF9FGYJkriV5V89H1lx0eMLWpISn9XLuW
yCFvaOqdk7ruRdfv3dFMH7Vm2Ba9Mfyh9tYfk6Y8xLFnXn8P5hkDL9zEvDhYCPzwL+mX32K1ahWA
59G7MXwEj2LK4mqvvRafF5tXiPTYy/wHHkUylYo5O/83qdBbL7uN6+mDmRoD4byWkeIJh2dzaEbm
z0Q4n+PCvdj2XF9p3aObGRvqwRohJKBLY2qhETm0GhksF59iVHW3oqxQNcix+chTeSx7dt5Ayaut
soe/c1b1N4scqV7rUUs7hbVlGmg/5Nl0KPo6u6aDbz1YJrGOwwJ/sROvqvfGswbq5FZHyr0puDCR
gG7hKPxJ/vrrUAWiKwuk4++/9ftL6RopkMXs3Lm2eiTJE93vZNiPnX8fRz6bdpuJdZzXdw179T3K
5Hj7K9z/rZ+kg//CSBUaf6dHese6fNSpt8rZ0rb/Ne3r+P13GWPPvX23Hosbik+OKReoLClr+otr
CgB6JQsZI2vuRNwn+BKa8lqgXwwXxObh77QVyoggP/Dq8poRugnZIcJK1K4mv6mu2QET3iMGPZ1Z
BNaC6Dd3CEZwwEVOVformU+GLjmkY/oetVZznGdHbrvEio41865tlDN4ER3ZL7Yjv2Zc4o+R0rwL
vr6HDpHmaWrqEfY5ckmmwDs+2Q+VozVK23wJfgf0XVXd/2ofNb2BJGvYJdpGimEcZPOdjvSZ26iI
T5Q9GCGc/kZ39C/J2KNEiDj3pll9LZlh3IM0+GxWWqdbGQke8Jn9Gncju/dnRe25VRHhXCrDUahy
3g9DNFwnkhEvkzty2Otk1q5MtSOHwctH2cOrU6jJtsUQnwoBXssVn9j1YRlmxqM9SiZ7CfudDmhU
NScXJkS7aI6Gg+8njH8Ix1OePu37AY24ipcUHljyihgy8+173bPBJKCvXCxSF8iva6DpqwcfdItg
Bu9waldtE5ol6LuC7n47iEqExApDmCCMR9rcFNHoz0/DPCbUf1gFBNSN/VJU8AKjjt+72E8iyzE7
SCZSST5uZ90ECaflNGnyI6lYgKM6vzVgsnEDuc5mHth5gGdiA5eYb5SkCGcWDvSkOUfDjBDee/SO
XUHKZtdpr+wz0Dl45kHihTzGUcb2ppdI0f0u0GndHV8LWDDHWws4yAaX/d00Duxwre4Umaok0CU9
tUQzbSeVfxsV9dWS/W10hsNAOssQ4Q1hjMZXMtbIX03zICaSC8ehjkIgIBmrkD7sR5Kj9Gp6YNy0
NZfuL6vW12ZS74SsFKAKwtxSLT5Lg/Hh8NVGP8qfbpHsv2JrLNYmgwAxcKQ8OcUpbu8dPSohHGol
E2AfjuCy+gwijWQZIX4SbQzJ5AzqOTlAcD0xJ1F3hSSFJX8FcBKBZWZAEkuCSNspEyu2LOf7mv9B
NqrOfuSaAUN7RtpwqftGnwicfVxSCBSDgadH1eTNjKNXbxoN3FTr5yOFY0YMTNw/eqbbX92EThDd
ECkDDUuWaSaFzUd6f26FX5Ie4Y8bt5Z/1zn7xSmyKujZEsSMgTzLOSstYfmyZiNWPnPewdeJUQQJ
sunHpdibPGe5jEKnJh6gGzhl9BH8MWZkw8rMI7qkySv8wLKS2yDtZj/pX7D4vxQhLAGyHWfNF5Nh
Rh22LAMhUaz/Xb0hB8XFSWxBvi80h/Vvy5/gsWnTNtAa7SPVixBdHN155H6UTmEHzNuAItc0iD0F
19jO3z5JTbC1CKCI0TPgT2NelbRgOaEcB5EbZ/tY6qtI03NPznQggufcdD6qEujfx9id/ua56g6T
QxVbcjWgpah8TCTKhLu2ML+Li/GiLYaxz/P5J8oiEoOZN+KhABAjGG5qCx6CyD4TWOxC4bbHqzrG
GtAsX1PJjsem3Nhi6B8i0YP8XFXjBX6+Abuam8DtZo/oB3rK6jjWUM8w/XrC0ZKDq1b7TutrSic2
MyYmo34pCU/yFZAdSpmgQwMP9HvrZNU1M8dg7hRC87nNjrUSHJ1IK4xae5qr6jL68ijr9tTGHE9V
DfgPd/tjx18YtSsng1k3IM6kPGh2f6+Xfn+yiiN6FIbo2FZTfPRt5+BfENXO+y6NuGA2B8BM6EUd
LjWf2OjY885gMrXo4lt4SbvDPdVuZsaZnFQWI0YHbKDuZBC3tPqQRe4TFSD8IL36Kh0HXeaImMV0
mgejf450I9kmGYKTjjwjRIPvnj6uVhr50BdGiq4/4uvU2KQY+cOCztC3N7BkcvZJM8je4tuvPQjN
3qOqSHGxl6Q49KMIpp6blUVJC424r8Q2d9ztrJL6WEwW1rSCjnywdTT9KQkQXfyk4fhCGJk+zy2S
yCG282Pj1HLXsOII+8Z9QRnv3gu+8wUBy9iLDOa5UnunSv9V05CHriNROteE5g2pf/Q9rLJpPdQh
qhIspOneTnXO7wkFqtW7FyeznpIIUottMKVAORGw0e+3ZD+mW/DhVoB8w8JC/snQ57oAmyJm2EFj
GvdEcK+ZeaOqDpqHel7APt6qpN0reNvO4j8mCQM7fTzNABWvGHzrDcPPe84sfW/zBZnmYpCMMn6b
mC7o2doM5on5k7OUDtIMZWZJOIQpEPYxlAYtkxjdLi5h1TjR5IRd/Rm5Vbn2PkzxemyoJXvXje3N
9caYQd+OCQsbWtOCvYhaw6XHvZ4z5SrZBq3gMd43Fx6PObD4j+Jh2PgG6cu1TeJGFI1yD6o5ZtbH
NDZWBDy7VXeXd7wEEfQW0IY7L+gXtgeOVgxcJTT189gacBiZfMbpofGUSzKZYB9N+qsshyAqEC+h
oAENJaVzxeRWx/+0Fm1ANFO2xxxIQT2CXLYq9uFJ5O2KfAntGtxonL7qktu4MY09N2C/mdGpPZFn
9oY97961nFch4mdk1NW9T3p0iwwFnJ0XGAnkC2e6oVZ601n8btgFflqakNs2pny1RXZMYkdASP4Y
OKyCpmw+gP3DRyRLIsGjGFZy+FKjifjImrhj+3XtYSx/yCoS29SXIWz9xwKOKy3eSChTBA4VcL4d
IXOdZGPCAm3JTMQ+Y0HwmEDG5sA7iafm33EWYn4U+mJG8DJIIdeFqf1tDRQY1MgR0NHubFiSLVfG
JctFkm+sHkVLH2s/ovFwdEbGHepERUzFXUMbfMCsRDpv/Mxf+2yb+kqco3VZGIoytesXWrhRNYqv
SBL9BXVyaxhvDq8oejCDGxoJgFmzMqHmwOg5CcAhQ89XyxoB0zCkcysptnXN/Ta3TELiiYxJgBjb
Lk0/kWSh9tXkZSJ3FDkPqj1n5BPym1OdtQDQOVDbPEa58iEkRZznEJms6i/I5C88+U9s93PAc1QV
Kkpwo4y6/dDkXWBK6rQCex4KQdykc/c+UmHtPTpJ5pJco8iirAG2E+SyB8cbBrIIq3rbxYUKWcVb
GzVbfJVRYdyhkEcSVP+pwBZv0ZRAjBQPRjaeLSTyfxRZR2Qf8jnM5O2ZXZi00ED17jvpEp5quhit
IbFa+E/YYt0tEjvtNFXEq2VKXgwnJ08qzrJNi34LPROQu6QFlO21RbrRUsp94VXM88slSIspu2iK
JWWXssRuXJaVVXX0Zvd7AKKuj9MQRhUb4qYfQ1NHMzl6vUmGBWErneouWLyjmSFf5DsvxNcUG3JE
ySb1++uQjmiYau1FDMTLlW3gW/oN0TpAVV57NNW7CqBZkJTUELgdnwEqOLggocENNX5P2CT0qclA
ZkuWvBpcuJJIzHmm1rKxSFO9h2aWPpI82W1yobOqx5hWwdve99qa4ann1Z02H2ULzdYuc6zlkOs9
ar9E1vglTDKInc5Dfjp7B8nKdH0RbG7zQto8461/s+PV6Zube7bE7+tMKI/Gr4r03wj/6DSYMVPj
hYXrmvzdjtTiOmx1ZsQZG64R4FkR+zQ7eRZCpfvKdTSYZJAZ+BM90gB0h0gCEt9TJ7nZsOwuvXnH
SkLuFsXIr4ssBvlFe6Jj8qm7BlzflfsRKYDoqc5hKuaayggmvFTNjZCz51w59dHUvpKK/PagHnIj
1FvyaZOpC/BMHLpheKnqJt0zBqf0ysmXbzFVIzmoYKk0T7Nv5jsiKLay4fq2/URtNGt9WDzn5Ixr
RZ377ZkaWAMtyHvLrZ7GtPV8U8QHEP91cKMqsNPuz6wGfW+4xgFbBDFEfu9uJh4HFBCHZpmmPdIF
3oDG2rFsy46g9MUivzsxu4faIJuxHowgIdFmhxqSCifTgc933RHHaU+uEkdBuTigXoywlD4VUnoe
1CklApbXHsoQd/Bdi5yd6YUAlGaSjqzmMuhs88wmgcFnJoNCMIhq9H7bqyw/TFh9lqj71hP/US/B
q+WliQ22GY9WVL8CEmAQBvstcE3X2PrzntAOtXfhwXqaKwLD90gicS8ZOisk+k331AkOU0tZZINb
3XvuK+2RLIyrhJvhuJ+qaP033UXE1MlCbnoBZy0iayAqGtBhZDltTdHAPXBA6LjM1CTrlziKyC4S
EZEi0jCDCFszmT4TgbZKz/aZdna6lDQXi2RPRSa2EkzFO7IYHWcJrcjpNnKCDefpURLmaPDMmThU
iUTJLob9yFdswcgKVeMlO6ePki2+t1NfynzjNWW7BVrzULrITOrROUnfXijRSBstsaHBuYsTOwOH
lgxhwcmagBsJi4oQNljmYD79Zi/9HwqtZF9M7gMjf1iOA2sTQnc2qSxgZXjGQ8uhvPfYpDMNhj8u
wLy67TXJAKGKPrp5EwrEnGw8SCuClLRwQX0CO3dMoE8tCITqAN8J2IDe+q48Zhezh/adldd2QsLE
cC1lnggyEasNtM6YZJ7BxO67NMKh6vAGvpVjlunPTS4PWAoU2SwZ8WoO/IGhQue4yVtEKIgAs0AC
9JQ2WvMR92/QZc27lWBwYiF6b2PY2iMurdEIo95gfG96vI8oaOO6fVEYPXc0KihsUgZ+GPHDFpWx
Rq4wySn9diBOKOyBAm+xXob4/qaPRAQA/DZ+g5AVXC3b7yPMVfKvR4MMELUchrlGp+D/FVR+xwba
8ehGn27bHytYPCEbY7Ed0UKvmk1WPnmJcDPXBGoofkokCFGTbAXRZUA2tAgZbznOzH5vjsrcN44Z
wMYhFXqZaPYxz+Djnxn9XqFxn+uCJEdds9VDPV9qDZ9Zayd0mx30vRJI4y7WAU53rVKh1VQ/Zadu
JWYgzgeWJ656Q9uX7iu5vJWcLXxmZGKl5GhF69dmAjynUuKRbR41AbNQ0s5xFXIG2vrM6DPZ+wTd
hJ5rQfMvsp3l2oceefC1G6ZktyK4trIgi3YZOdLP6A+9g9NrM3YVwrsbgwiKdmqYY39k4Kw5/xnN
ckB0TE2cO7l047ar1HiOl4EEiPEpMj3/ksj52VrEHDbazdCS99m1bq4aFoaQSbaL2rQhvpXPSFqk
xy22idSaQ8300HzV9ldmivFWac5f5H3WWVuGJ715lTaGaxfBFQtPJB7NwApdi3YedVhQy4QrtveJ
gTGGjU0WwQZxJlGPjs3Cfr6beq24E0pnIjrXp94gRQ2RThL6tsWMLH1pEPuGVL7JPp/o2mpkIbvG
phDEjH0AwnaXT8mIKZfu143J95x+8QKSMFWTr7LPWYNCYdcKvX1AE4fgqyhJVjWzU5QMbugX7cJO
e3pvVPnk8ycnuQml04AUuhECFPorAS5wrg/lFr6pyV6g+6NDF7jDV3xgWymR9yV/gUISRml31k4Z
OuAVNKO1bYV9Ze1qGD1zVU9bdFePJdPosB4/FySxYVJgJy2UOrd1fxh7EL5myhsNRX5GYfTI+gf3
G2nHAtExgQCe5JEa/8qGcHRXm7pwMvDUgZsJdKPgYnGtta5F9YCHNWBqjla8sM5595FWmXshztxQ
UbNbounYougnicavQ2YBd0uiG0El4pPTmyitVBuQdgOj3gb+T00LI7N+q/r22W7y3UzyINE7JEB4
bXPvxqVGeUCgnUNcbiv7V0JKDGLMs08WufGJGbO1seI1gmq0kc2ZWriIXj71rnNCZgtjzNcJTXFB
P7z1vepOvT18iTz96XOLN8bvaRgmeLI5vnXZ/vFVKcIcwXPo5/pPPpqPjHlVQDc30Uu5aLzTTwf5
9K6o4267J0WtZs5Rw3sFPtbECQjqkUkGGRXDSfTZ3zJlIlTmZR0YGXP+lMSJQC49rwCyKl3m+8qR
3dmt58NsQHmmcBKHTvkPKQEo/Tq2cqCd78xYCLwdndhiBmGUkKJcsEd3nwgrC0xqQtvul6te9AfL
E9amJ5xyHw2MmmhAWffoPWR2sL/7aJpJnE8Z9NRVv2+GpTyanfmKrI6Qy6XWQ8P6kgMRyZZ8ml0y
o4ixekbe913ZCf8fgWbJZk4iOwznjvkIKAmaMIL/eimA1nYL8s/Zn+/mBtvOndXyxfYoWbZJznck
pMmU2sJIbo2fE3kRHZu1TTbiRug0yj+FqBa7GYQmbPUbJ58PHcvdTWN0twh5BOWzF4g0r7YMhUG8
62fdVR9QRC9ulduIeI1rP4h/bZKTa83d4vS1z1BzoxKmccR9RRvwNIzr2MRBZ3ifwDO3qBDpKYeG
/jZpGXy5NB0J/FqmQdGO0VsHWJiNppDqItz8Og5/KiWxkMJyPwwR+zVREFPJlfDmNGlyFQWCD4MA
JqXxfsISwKsYVl5qcXAgIOsb7We2zOch0cwd/TcuLxyKXsWC18COsLH4ryOvudJDRgiJeUZ4rElv
aA5xzptfoDQvj6nJcK+utf6UVutgdsNeiNmQ1+UX3Zg/er3ST3C8PxjG6IAbmBYrYwbfoe6Q1P0V
vm4dyiZ9N6HhB1RXn4NQxZb5L29B2z/3SnMuXrq3eA1T+DGhmnqP6fFy9tvORHeSvDBpNAE1gkaJ
4JmTpJDIPcC7f8lcPyysYWtjysA9o0boM5dgvVw7uzop1lreHPSKyPRRG1To2JLXBf8dh+QjOitt
q/Xxx6iP9sFUMQ5F7tetAqHBdk9noK06qI36LRPEpLeZxRZzzt8llA0TKsQw07kMFpafCIBg6vIs
1sp4SCH6h+0aZDJb7VXrkvteK79sRPn0cVSRnkAjWMzfI3Bq4BVcoTMrrZfE7dL7eqNYxsRmY+4j
ga21mtJxm2GJDXox7Jp22ljNMBwLC+0YBsun3C3mnTZaL5A7CdFjWs21s+0zulwaHYYk/fjSaO2b
lqtsYy0WCcPkrwtg1E+xxms6GNNVGaeqhbOzCIwgg4mWz7G+2wUMGn7TmxehGmpIwZ0aH2SERfaP
ACYA2Y/qFLEFaP+m6MNGKagrunwZLHmes3w4CFNS8KXwvKN8nXZng3wgh2KTuCiSOrbj56gRd53b
k9yg+oF+HjT0ENUre6CJaX4JxFvK6CNJo2GNX8EeF2nyNC3O41im2q6wXeA7FSYaQMAwk+VDU+gB
D3x6y7zxqXOZw5GsMQ999YTvdFfO/RtOhvKCpvQZ5H83GdF1UtG1aKanuERb5NTRE+sNGj/zQ07M
3zMA2NbwUbcJ86nIUJf+dTB0mnlcpMQh0A10MdFU3jxtXNlml5JoMwpR8ihAwHC90u1yXs8/NXl7
uplalx51tpiad8MnFZWRXRoUKSC3wYi+yUttz2PKJ+Uv0Fiyhq2B1FV+MfIo++8HPuJNx8qH9K9o
2fdF/FV66VrzJd8WHvS9LZMWqZNPcphHHI1BjazIb0OxTjvHKpPYp8NStXzzWbHPLHp+pIBAYT8b
C+1eI7jkya11I/3BMXW1VaX5nvY/E0OAzRjrxrXtZy5TNxEbxMafkzX8k4SbxtaM6FR9z4R0boyR
wWduO6+pT8OdGfVmtGgfhtx6V4nlwaeLjkbNmkkoUg4b5rDVTBWYrZlxBGLgUzR5m+DmIdkI5Wgn
BxOxBY6lNETW2m+9xfnTDCYqaI92PFZ6MMSMgONhRf+Dxy6tUT8QTMG6HBMueWY2ST+MEHlJxzXN
AD2NFmCJNz36YkTZ3iFDLlQtUM7bxvrp2Db4hvU50VpuFr0NKeDz+54ZKeuKgRp/iY9DpTPqQgxE
y2UlWyZVTOknLozGEhtvEojQ1bNlxc+2xqGW1i/wQbE/mQN++oEEHG3hwtcsur3eRG/vGTT3VX9y
9fSnS6L8VJTqg87u2VtceUQyC/RgaB9bqP/7hkG2JO16a00e80mbwdDwMdsDtglOdJFPf8cZjZL5
k4jum8/cCNyUcXgq4/q9QstsktdIs0WgA065PeEK4pbbKtCSZSd7SBpLtWelBLWz9WJS3Jd34bK8
sIT/4nNcNXJtt5Fomdq/dEKD01UnnDs958C6UnDa5sj07c2rGDILk764h4M+TDx45LKMOtPARJAw
4DrUSByVOZSvrLavlqAssHPslgvDoR097ns0d3Diunep4ilEHcgIRAAdiyb6a8o7wHpxSjoX5zUD
q1MLliSEb1oGrSi5OoaIZaJmX7KUcO+5NiVpEUlgewxJhpnOyk8IafeH/OQZ00u/BmPG2ZqmrudB
XSDiqAem566za6PZuTYst86MeoIBsVZoGAZKuXav62N1hcTFdow4xAQ1tZujIKvbpdkOBmeNSPK/
kshKEuujE2KLjaMTMKBPCkSQwJAVJYeFJn6rU++aU0+3msJo8AcPzcACmw1bxlFreOpJirQQCjAk
8C2HQRiL3K07lneGxaiAmmjadmZyzfD5hNbwaVo+2dtOBfg/M7KACKEYqeNMJ2Qkj7Vj7tnsRgQw
4lzoKBmlXhh09e3eLgsSyMyMzb94qZIRmB46b8tC2Ixl8sjeA9/EsjpRnSfV2OVWePkRrhWWyC1k
v5roIvHTo4n3x7eI7sLX3eL4G1GRlD5SDIOhKsVHG2HPZllQfda0+LN87fRmDGtvbtji8iDGHCc6
QcH7wUPOoY2klPGhF4nNBQAlgZgr9P0RlvpIMJ93PerSvmSyPi4GUImxnGm+KD6BhPCf4zRgk0ZM
LHu5LVgjxgJdwu/o0bG1s3VjMoLSzolpnPuXAvlkKaLssSnzwyi6PtQacj0IFzxODABo5H1KNWBY
HGnZvs/fK6JgNmlkvsXCKk7+OhtcxyhOM+PsGOsScZdnsSHFflWZOgO98grBB0sEPNjAc4krMbw6
cOGABXzuR09pEpvlILfJUlyGVphbNuGbvoEc2tFKbcuCSRtzwGTK8q0H1yWcS34n1+UzwEAiOO/E
o4bX12+4Y73pTjkx0iCdQXmHsoXAEZyk3fRVRPl08AvSg+ySbX5rvyC8QLPp9tmV4Q2kDavkJSsI
+O5YzBUdc/LRaVTgC/WV4kDXa0+HYjCDl0LT2ku+fG/dGqEQUFd05EFtzTX/dqaY2uHlp5EmRagQ
t96XLwTuYjTwbouplZjg9qijbn5sRzcnt9hk58vVybxLO2nbUhfl2RHaCgSr/+UkZWxxJ/NCuUtx
LiDaFLFiJOxrHzGg030NXGnjYwvGFcnoeZDEocXRo26C5jMAlk1zrVH/u5JpULSiEg0KiCqCfOpT
ROjuib1muUE5vln8rD+O0FxEwgytiT3EzIuyN27xOcELCCNo7zRCegtdV24KLWKuieWkQOq+n6mB
iYgjjilt8FrCq+kG07v0EbF+VCvoLZo/CHCIHoidYFnAhAE8dEl9WbY8N95p7tsV1DJv/LS8VXXi
BJqi1I47890xsZCna3yrtqPEETtOuU0zQMDtLVKOp2rZrRI4b/b+ch+TaUMp0JDTwprOb84LJ4LV
UQQbsZiOUmZ7QoB+aOXyzeLw1NKdaFpL7pCaz9h4nbAe5tBu6EGGQbRhwR3c4Yo6ET5257dVvSNh
8Y9VO1fLItyoGUFOkbGWbZlBHos0AYmuzaQ2rWtInblH3FmPfVJDyqhEtkMZ0G2Fe67tZN6gMAwd
ZdknvIu8ClMWhd44Hexh/NT7AiFmVZZomJx7Ro7Um8wMgmIygpB99nJZWLQtWWHtKIPRTkBU6ZyU
FIq/udLfRxxBT9FqEZmyz8TPi3vAZ3dN9jXl4wOjiuFSOYyQgNxjkiIQ3AREvEN8cyoBZ+9q4drM
zJPXFOwNG8O3ESQmEtsWGzgW2xA55j8WaoKBR3JviynaO50VQ6sx/mqpf83S4mpYUYWCU9cCdM23
GOOPTGVzJkVj3Oa68TyM+tabQa2obvjpZVvskIZoXBL8pdo3uDMoUgh+DIfmXWVselrO6MXhEZY5
TboPvjnmXTrUq6qRzFsECwyr+7YMTZJWW0936CWoSzJFHxBV+TbBxGASsXRAq8MoEQNXTHourMHl
TxQnwHlBKsKfTTod3G3FRJKIIMNes31R7O1GjPDcQJL2OcZBkP/YiowklFwkvBJEEi3GToCxoiGO
/+CcRVme5zY3Pm5xfQhxeTVA8kfhkMCKPNVLWDQYbqvvhcQwEHknFm+7fBXvzyw6umS8GaWGP1D/
TdP23ZNFyieIGLfbZy4iNLQX735G6LW3kAgzZXqgBpTpumWsSuD0klJReY61s6Z/ecb81+yf9Lhh
IczjPNUNTZVuxbfM0Zk/3OdaOu8ZxV10hC8bw9eqQCKI3RXtY+WpmemflBsjck5YmaMdpglSCg11
KA2xw5PiHGyyA1nQ2IFV6AwArDkU693t9MVw8XS6/YlI3TIFz+3C50dPOEKTmQuNDCvNzYJkIoOa
ppfNGRKP4RPG4WqQ7crQn/G1UHDuccGNMTz6WZ5k3oGpYYPsDUu+c08QedpzLfRngzEjZMsYiQ/V
4IB3jAhy+eyTncbVZxK6jZ+/MZg3N0N5m7rhOjb/o+7MdiNHtiz7Kxf3uZjNwYxGAlX14POoWYrh
hVAoQ5znmV/fi1TeHCILmX2BBhr94pBcoXCXu9Ps2Dl7r20iZ6d8KGhCIQEOrqkXuBufUzv8BtoY
w22TAUzVZhMJDX3ilgalHbTO+Er2uhE+9jTffX6Zzjc9/Tw1gM1yWKmpspJB6258eo6nQS8eLD/d
dzhJWfAq9zzkzZ1hNBxPraLBSq2+UE6XqE8uZYxnw05i+Aggiq8l0tZVNXY3WtHKky8Ezmy7uRZ4
33ZEwJjaHRmC0B51+mxW7RwsaqfVVGjkf/mOjsUNGLAcipH/w3F3C+ci18mEMavAv8PkS9p7nqPy
cyFQzMY+SEG8HajikCbB1xn4wFnDBKo3AEWWS7+5XXBcWdyxdyXMPunguURT0Z6P7LPSLI1GjMYB
CHGvVSr74Fipv8qk6vYcnlBZKqScKcN+mi5Piy7UyFi6IAmJPfhzdCmBew5Q0q99FOIM8GnpLf+M
6jA+owJ2CKmygbTQu5p5y03U8zEk1PUzZ781dkXvGXkSAFrwrjXmKZqCMOR5FanMwmiLqSpifXb9
p7xy5sql+zaAGBKas9epc+/Zt+p7NNgmTbaA/TI1qvXyQliyp+U6IQVE+gonEsF6jKzZbodrHDrb
CYHUsULx+lxn2OymQqwGCbUi97BZ+gF0gwAp7zMAFc4Dk/7QddmD24I0M7VuvTyyIXNcFlXdXbw8
ctg5YmyZXZA9de4ramYKzyGv9wt1gLo53AA8kduAXzHw/1A1M54pXetTlROJOXYmluuIlJPlHbPD
fDhB5L+TQz9eFkkqrBKxXlByPRIIQjwsf4fXMQWW1ND4Rud7C0xC3GJnrzZkryZYhcYQpaOBnpL4
UHNtlvLtA7+WikY82ZTMcyuXSodqHmcx5jKapS1oFVfhFSuRlIGqnV00y0020eQJGmtvtNXdxCzl
cXD39cDQuY8y7QB1+6gTQvKQMwReE1TBDFPDFmxn6rr8fpsgEXAt9SIHPIs+OiRLS/aKGqejxb5d
yDFq1Lpdnw+w2gEWLX9tJycPpknOw5gD5sOxi54xc0IKC2JEpgvVTe8wYoLiwI/LRk1NmshNRPuL
qCVEljk1BEwPtrK8G/e+Rq6F78jo0nfJU18XPSZWt8ZhhxEnVpj8uHgsNrAa01xVPrFGfhG1rh/l
gIgKGYj7VGfHarbZtcCzl2yUlGiXbdz6HgUSKHaaNMWqSNWIeDq+Gno9bATmh7PIFXjacSCXq2F9
7NHDaV0ufx4SC6cb/d0WlNWYsislGIU3hpF9nwkg52K24GHAgRsxkVGK4XC4AhbfBwT33qBSRH0a
wOO3Sb9+6IWzGyMDztGkHo3FRFmn5W3Gd3WFKjf3Mog+5rRWuqy+tR49YtQKwX1mkAZoe7x1kc24
ZQib6fMQUfGl/V0WdMXzCJ2KF4lMvDj7TFu4v/YzMD8xM/I6ER0OvfqiW4ITTDsU6br9YIjURnop
vHG8i0rK7GryMd2k4xm7e31fCYrFhZ5kBHaLVC9HWZuk/k5kiK1YeuxzOv2scf92xC2JQZdPFxKO
RwUJgBQxN38xieP2vC6/M804hytPqBh7hIIsE80Wd3yqaOwYY4vCOWiaj2R2nnSbszOm6/vxDhY/
4wx89QseJuyQU9lBdDWSqDPW6UJkYfcNz8jVqgv5qXIdgh/bVI3+SrcpPY2BNRC+UjwvgHU1huLI
qETcVF45sXepO01mrAOWkZzHulp7Gc2bcQyQP9aRwBjWG7RMO1KP0y8Vwa8HBjlwaWAB9SgTVyHY
sV2SAGLGB3eKFbEOuesmO2EAhPZFUK2F70YnmVESNyzAdxbz4tkDvbyoSBO2RRFN/IEKySe+hsWW
WAUwDiz6zeucC/DgjH13QImbckyelYIiHS81vapgNgP7kLIMS932sz8PNHmw8yzczr3SzK2eBBy0
57fEC2oM6zFdef4d3hAGtzeaFri7bMZjYgUxBru4ZjjFd23lMUke+1MuJNF1M6qPws4leLLPHrSo
UrusRpf322/7uv4N3IG6JVwwXnF4Tg6JFbwiNT/G2N7DISdFlC7kdsgNcPDAwG+4Yxe75XnBVZez
SyMLadikhMnq8iUPmt2C56oECvuFSDekKcqIZprXjeBxyMgxdqHgLAsihkrQF1mys+sE6UDB8YdY
Cg7JuUPPCoNnP/gfKLU83ZZpp1+WzTYPxZtsiZavIMlcmvmm1fFAQeM2DlF9y2jkwiY9r+//ukmd
L8qco5b7/KGnl0C9xI+E7b0VPUih5bvJijKK977dtQdOBONny3Mq3NYNcoSCD4EchfWgZfW2bKru
KzmJzQYxoXX18zS8oGHgBx0NDYlojbrnpTGQIDjD+FmaZ7sL3GOmWm89+Wn0OWkVo1pb42RREddo
lHNES9K9kRhtfQlVeen0z0Pphd8h2qDjMGhRf1CD6lzCU/O++3qA2cLGAUC6zYtGhKSDFOULPd5O
lbhqysHfGYR+mwKp4cKQaRAIrAw665ZdtjPe0XyWo/ESp6l1rcKXZaH1PDeBpFZ/VqQOrllT3Nuh
8HgSmX8HTVE+mGAs+lhswQGz6fdldkVUdg+TXtsIy+ePm+mdmuF97bGAnDBAeocMpN92QSd0fk9C
Hya3KBqL46ip4Dkb3YcRCPvNWBrhcxsadNlUBNB9/qE1++EkO3ozlJTqEwt3I7Xo7KA2v+ZkQ9N7
w9U/1cCbtQ7caOEZKGqJQzw1STXs+6iP7+uCxbgWdHRHdrpjNMqHDzZa1EMA8P0Zr5LskYhA4/Zo
EYRldxtWWOWJ8N1Uc+7GlOnnjw2/dDoXZTvDKox+WsNTGSwdV7Sx+3hz8EvlHIp5r9cxkIkkU7i2
QUPWWfsc0XRE5TZo5yHAsYL2t774YqouYXxd1hPNzwZodErgWAFBqFGFrFIulMMCaJ9GdzrSp+Dg
0DJiVHEZfgNncK9YsS4lpsGV3lTOUdfjctv3CjoKtvOtn1fDtUzelwonZV/j+Ar3yewbtYsTIz5/
7O95rMa73CleOiFd+resRoHAGIjgo9xakfFQkL5z45iReIiYvU52QRSJLkbKUt+kWdMebbdiWtNY
Hl6GUdF7HL0jH0qSrF0vWYcYTDYMj086iqrbxsuZi8/Ac2ZJzv3HU0BUqKH36YqDpfzi0zinlSK2
A+tSF8VJi+ZMFVSuJzsQL57mJXsjZO6INgAmHlyhAqX9wa2r6MAWS+MJmBGv5fxLRK3ckRwzhyzk
97aGES2NPYQlLP/4iNFSVembgEbQ1G3+5Ff6FQmgTQ/I5jsK+LWGM/4p6zlbaZHA5lbUl8jOyltc
b5wZuBxYS8bPeLzhsM1/k8JV1XYahzXs7ju6BcalyO1Nb+rVZeHGtLL4BenzgSSzzIjs7t5P10mP
ipkJP+MbWdLZK4imCcRbzUiAy2q7QH5jJkJWY4n7zi/AFqTyiMznJkqCYr1gZIwuEnc+YaSZh9IP
rfs7QBGuDr7oZbDHNQ2mopK3y1MhiFoU+w7fGsuqp22DFmMu7STUZ7U+fmkDZrdpXd/iwpGPbv8M
6WA/JVHw6id5t46FQX8ytN1drDNPgV+zXzCpbRemuza27vKW0D01xw4Y+CNLDNjAUKPZLv/LkQX7
DAnxSDsvSg3quACMl1VfBtTKpa+OBkokvJQhKJ4S5jG4QACPNeXkcm4rOtNcI5ZAOD6f1BBT+ds6
IYN3Do7A/BC+6yD9cvT/uyGlpEXjZx1wIaNsn8H7ndcLoqA7/FDKRn5YNsO2sxlGdwt3wIiSYx9D
UURzFm5r4UacSyiR7dlrDGmAgUY5fKt1RC1ZbK4JTSIKJ/OgnHx8qeEMof9Cqm5eyhfLIRTGjUJ5
QOEgXzonYO5qZl+zWsWXDIQVq1Gbr9rMtjbGjMCUGJbOXli+DQLv00KbHCt0LPrYwP/NHfU41o27
qap3chmxpJoJN4XJmBBE7ZrWY88Qp0NLi9Fv56QiOmqe9yQhDt1WrD3lnBaDHJV/2tF3yXvd/Uih
4vWhREcMEmJaj5QUu5EKEbkWlU7voSRajgSFo/QjkSPaRNa21g/GQ+YJOqlx+a0oR40xPFwOCU5z
VbHlLGvlsmqyehZZazISPoNRy9ccBEl/66FMOTmNg+VZJUZwRtTrb5oCULZUsJJ6zXJhXZkH3fDf
O9rGu2RMGa4uyT79BSFKenCR8+xH176ERRM+pc2Fir743IiU+qeywyeAIOpj3RF8AObfbGarRzj5
9c7JXbHmslW7yqmzU6FlXE629SjAoZQNuVgqqN5wZV4MnVl5iJH7tvecd0xnJo04+z2DVHhX292n
KRTtDgojrQFPeE85MZ8d8bYTQpY1yuj2Nm+0wwBGDwA4k1BmRzg9kxDutc+BLA08pNotKLm5gNca
4kiWRcXXHXYL2Wy4dKcb35wYJLKS9YpPdxeM+6ykqBptTM8yoOObZfaxQyBzEe7w1Sfw7qzk5JxZ
I2MIMMy8EtbYx4L1zEun/qk2OaQ6iXhh2Yp+DpP2XqSpgzbEPzFZGzcFXX0Cs43qxuFju4orRmdD
3qrNstvPQ27abONlec5j85g5Q3FnVOSBL2kgS8qJBfv+ODX6cdnM5GyfroTOZUxqmUlMy5xBstw7
lv4X0mI68I5uzwuinC0J3g+50Zu8y457kkl/LxLzUM6xVmVh3te9hgnA7k6hiRfcmS4gS9ot6tP0
afTGCVAEFVTC8U/OcBEIRxaTxQ4ACMTFBwM664kLBl3U1FKjW+SuSL2r7n/7QZx48kCiGm3JMrjz
5pbCmHjvyMXkDsP1G+1Va1f1uUzINYFJKXHqrlXqOCeOlK8dchtG46xdmhUTVVV4qP3mqiLInJMd
gl3oDXVvZdEjfrgG3oxPfPvsYyaeKNhkLawA6v2RBnJXrTM9OQZDTaZcm3jX1kVeVDpxcdf4jGRN
No1mPRS1tcH9+RltJYhpLNtraZXvEwKEY4I2kH3LdzjJBZslDiV1Naa/ZFUdpwhrJPujv5fEA1yL
rKPMYZqBJQFSOrH3yOWGnZ4P40EriXibWW23QZXefiCJpXB3bRATsgYIdj5AxxWtQTg/KJnmqFVo
O8HsVuBgDeqKqUpEhlJZPtvxGNGEoyOiGdGJFwYaRYuXdblr9NpnCZ1mLVNSvTnd+5vaDb+WXbZP
0uRTy4jzRqvl19imL1hErPuZ8Yg2sH+WHYC4vJ2JostCQsv6Jm3oCuu5tJ/iSL+GAVz/JpNQwNM+
Pf4HJazp9wMSTNt4dLyHYGDmdGPLb5NDs2YdI7krcZHtzbJi87mLvRvXeTa0Z2W+VNZLLZ5QqKwq
014pnPfCQlRNzWNa2ob1lhSZ9SkzDoQEWyBWmn2THZxm09YlnvWvY31ft/dzo/c/dDPIFK0mSWUh
bnOJy11LTgahEvR5/ZfBl/Q9pk1JxTXgYwzhjyLeLt+hDIVTeERYc6DZ/VV3Z8FsRQZAPQLbLJ1V
YNHm6AlZKq36haxJ5qAB5kHE6Xd1Ix7RbW5xZ7HzROZjP7jfCtPeZjlcoSkvtHXsyzvizC8mIBF6
+DwLER3I6D76eQcaT8l0xeTyDYXSM9mEvLtzHpKTyaOlohm0I9Drxv1D0DYrV2fLj7zqkUMl7COm
xrijGzd/qnFcgCOL8Y80NF3GrYZVG7lz78W42gNyiiClGg6TzdJigjWRiyBSY+sbiNpRbmqWTsqY
w9tHiughq/4mS9X8MZzC1KVl6AbDUWHYhvFjbG1WlYXbDFFJVzvf9LS7bsb5Jnbu4ppyvxRjwfCK
G2UU3Njql2+X+/yG5EvdRQZToYO/0r09WX4J5EDLEhIdLB3rkZTW/cdNQXWb9xx7/vmP//Xf//n/
Jnn8Gr4xt8vfm+Xx3/JirEKak//9n/+/5pObkpwUXs6PdN3Na/P6j+8Z4Njx5jX9/l//5Db8Fr7+
PqF8+Y2PhHJT/mQif7J1A1ewLukN/yuh3DB+IvCMUxOiXIPMYwX095eEcs2wf6I5wM9Q5xDRLRWh
qHPAdfBf/9RMh5+RcuS4tqFcw3XNfyej/I85Jo4hTYOPr+XoArqlrawf0le1prKIpWu/KskQfXoa
oIl3yc+/ez3uPjjGv48Z/2MSz/IY/CUK1p9u6sLkCf/j97EynqRLLdLw1ckKhKD4AmwfEY1TbPT5
QIvlPAgwT9h/e2H+MVSHx7UsSxJzZCMipdHn/BByLGwwBwRMvJdErjbWJzv8HOL1AUY3QwIbyhWv
eI6MaF9C8Cl7dzPmxARoXwvrbOVXKU59dQ4ZLlJ6//Xr8cfE2+V5CagOktfetixaXn98PTjnhD7V
4TurFCrWEToQ5cMqLALcFWpOl8xOf/2Af3qTLYh7riFMgeJI50344wMOQSKKyrPePQeisuYM7zDN
KFz14e/SfP/8QJJMK8pHF3OiZS6Zy79LxVGEt4RN5cMWlvGNzfxwKvEk+eL5r/8e60+fKItpFEFF
0uAsweL7wzvbQPTqrQiBnmG842jEEFtuiuFTWKRb3682k69wkTB1p6Lyi+mVAa62si3kzGhyi6B7
6XRzm9TaTk7m1gyTOV/ipYDkrvBq68RaZu+RIc5NNptvGMyP+4bJQSXJfIw2tuz3MbSSNsfSkjDp
rXPt0k/TMbSwJal289d/6//wkgqHubVgPSCGRv5wgep0d6qs1rEJzwHQSb43ffxlefFvP4zSDYk3
yBBKkgHyp8+k6hssF2ACRoSHJUkM3lXp3vrf/WN4FFsqwxKmxfD+hw+iTaVARCRcBvxNZH7vnPIL
htrtXz+IZcxpWb/h1LnAHGm4uuuwGzusrz++ZgK6faIxW2G+gJ0cFUA/edUNQnAn3FtGYfUbYKye
eeO5dW9fa9jfcDmCzs02UO8JGoQE6YmjITS/2KXKtZJzqgECurBcYxrn1WcUpjePRjnBzN0aiiH1
+JiVUPBBDNOKiiJFTx9xsvdWo6cjC4oYU2d6hdiWtztvyu344EUjZvUmLZ3s6tSJ8vZWLnCo+arE
WIwkF+JjCAHRhVo3Ot6l1azM23veSLQpbFH9k/Aqg/bXCDx+jT7T/3loWvI1SW41ovvEsbpHQs4C
/ARlauaPfecZqN7BKSM+FjzqKgoCsz25QUH3wzDRv5dxgRJIubYd7kbQOfExtplgIlwdVeQbCDuF
vU9xGqboRDVIUiGCWrpJpc5UufIq4jsJ66m7gwCEVaHb0GrrPMum+5VMdarBOMZwfrBgHfO17GN6
THAlCS4gyFMPsZ/wn2zLQJTWi1VLzWcq7IbqxRz61NvC45M1sgY5Jhk5PSomSpj2D/7M4btfBzV5
QTzLQKAYC4BeIHHI4/0YDfnzMGm8LqCGhPWEnncA6mL7EakjOsqdGzozxvDcMCJxCGjN3G8e3VZv
21BhkrLMguq8V0xK022I4cxdl27Zql1fyEJdtCBK1CnlcwjnTIfa9Q3hR4UBlvex1l4B7nvlU0vn
Wr1FcVl+nypgyRomSagiOEsQ2+D38IROUmKeIFKLt7UErgvOMOZv1JhOG5uYQhfbJk1kUNUW2e/N
QyUaQjJLo2iCF3DXENj40qtOHphvjGBuURx8lSe8NbYLF4NmVDvYBAvHzEqRHDF2Cp4IkMpsTkxm
oT2UBu/gKSrhRm3COE6TfWXK1v2eZZbWvjDx8mFPqdDmvBl5CKEAz0slscRGCHDNJzH0mjx2Vj2b
tIoUC98ZRaSZv5WFFyKUoqNR1a8jzTBihdXYj4+GX/fRfUaCUfjYAVwBnlZ1TpUeQgt3HSEImdVV
u0L0pf3Z7RvPOWQNiQ2vExdtvvbDBP37kGHER99eVSMgK1TVZvS5bqLaOpWem8I8yUimCZ+Bivjm
UafKCD8zNuOjPiW9jIAr2KZrA8AqIzgD0wBJF+qUjVlID6VjXLTSKt1PytDMDDLoZA3mwfULdy89
H1g6cmBXW/tENbySsKl96Uxp2YciDvPTJJgsrijbyS3zlD3bM52qJiC7Ccss26BthZwPH6wiZM/X
m6fQbrjoR3Td903hFTbXpdYDSS1S3c3vrSFSNB77NCDTo4CDvdM9Rk5Xh7zYvFz3uZX1aIF8Gweq
QaS8mPkOenhqQ4EwhvZz5Wz6GD86+R9pXxrroQumduNLLREnN/OyDjGziv39FAzRezdEhn8CcZQW
t1MYZc6m8GK6I6jInO6J+CIj3aZTgnAmcLNU7fUC7uw2AW113wBKDIFy0BK/ZlUgx3UnzKrnBBng
qGtAD93Qgxjc9TBhZd7UKAGuZRHStBEpY6tNBo0enS1WIyS1NNKZh3d9vbVtlFBS6c7XMaVdf9bH
Cf80yH2boyVQ930Kl2pajURYWVu6iVhOwtons1T1kgNgVZH50nWxDk4v9sdPRETQ96+rhBD0oJt0
QlTNAWFbb3HxuitZDRgaQqvQp2IdUbkpax8Iz6KiqN1B0Uqu0vK17BMDVkQbmrP6JBj0k6zNgiRg
Q+/r3SAqnJ2lX0jU9KZNXsAYW81bP44R2tTREIhRfBpm6zKUEe7Yzp9CLqsuwccC2AV4XgxsB3Nt
gJLFNDt1VAHDsa8wEKZui/Q7rHcGlaVz9mTumO8OyYDejezCxjrzIZ/AGVlyegk1vZxOTQvN+llN
Ws97qyy5bTNhkf7lIe1LOUibL14o2xqJmtXT1+ESdZ+UjmfpkJcDye6Wqn0XOZO0HYeqwJaFtjWg
BNe3y479f/v8uf+ez0eu+seD5fw4v54z61/PvfNJ7Q/fbJdT2337vRofvtdt8nEm9b/n87/8P/3h
L2e/p7Hg7PeWtxl53Q/f/TDPfn8CpMz+XdHypzPj8e178pr9/Kff+Dgzaob1k3CVaeq6hUyfjgD1
bf+9bubTn/hJmoBmiDXFue/qczfil1Ojbf/EEZMfYS6mAY0n5ddDo81/qBsWG4CtdEGzwv53zow/
ZO1KIYiK4ERLXUQRTmE616y/K/MjkQRuKIHSgY5z7gPhXN15zuBU06lD47B1ZctcMP45sWPFfLTJ
bqrJ1HcNGiuaF9MFwoSDhzRRRFwjeBvi8rF0KnsdpeC+qN3k37Rolur1t4KQJ2wYLqdAQ7rUhqYy
f6huCQemqBkQssQN4YKYQ1y2jPAcCGSQJa48B9BnB1xTuV676UMJtgwqOktGvvIi0MpsBH9TpP7Q
NZqfkkniq2uYeLcJm1A/JPAOU+HGCDACiB44dODvCBplx9IxbuWU3UI26L6gdDwyTF/BO+yeNbsy
bozReWlrJMqRczeNe2GZ7RfXbs8FLlC2CVTdOB7PdWqLDZjobt1VFo2LX3sb/8NZ3pwP6398KRVP
WAmTtZc90piPZr97791Ui1tcYZg3BnMPHD+7bUc6efqAcVn06ba3kyehdQ3h4dgDfDTj94ZIV5mR
Q83qJyLkHbAUXdI+CZcIjtZ872zmNxRDUNqnM4iwz2PYj38T2Apt8I9tOl5wTts0XBRXh2Pz2v/4
ocVoW6SJacMLSQDDJUTR/HbjZ6JBQWgff7trVKG46PONbXoeGKj5yxJCCMzaBP/br/8B1hFxcWzp
rkwU9BuwV8M5jawBKwdSz+Wr5b7l26aICCkN4Ov89oM22fQinG5LzQrvIJRXtwaxVV4Y3bnzzXK3
lRA+6Xf46DryZD19uq87n323r7Mt9fx9rVUMcKyukQdXBKhzq/osUwawKR/2ezeGfuhOefg1w1vj
Ou0eWZPxeZz8ZuMiYLwRAEtOhEPUe8ftPhvhZF4osKHjIMpYZ1lHHzP89ftFgikGGisk8TKE09qb
mp0H3qhHTYmaFBTYrMsF1AXvUysudcQnRDQMOXwnLy/Lfb7rr4uwtE8jIeYXz9a7y/IVi113yQcv
PZE7tXEZ8mbAM4V7GhpSMDm5MgJXZn0eIkhEfscALrVN8xTPN2Y+sHdWfmKnH/d2+Ex3JMp9KuuO
o306U1BTBfMgGsBdLzdS04C6U/Sjog/Ms2B0/bubjmPI2R8/dLwzB2ataeknKyzTraZH1VfdfGJa
oH1usqk/WNh2dsvdBpPixunKT6Nu6YfI+h41SM7bqcleJmNm8JPosyUrKXvRSg84pERQPs3fumaF
66LuKogLtnHnVdYl8Qc636Zb7jkL4MZkfWerjh6YUzWPy12MwqKVF5com+d/YfRVdOwxNRt1SkN9
nAZGLNnw0Eds4rZTOihd5vvQXt36wAiW76DHDSg4+AM4K4+b5RegpoA1ijAx0tZ5rkTSoj0ieZMQ
e3FNh/7juwZAwQlt2icwYQH9PQCNJD0W+bmYmXAVLjDb54Fl2zZ3FBjiqunTJp6EvPFQEgMebgPS
APiWcpg1d/5K0/jPgwqVgluGWy3yk7XCknNGLkQHcfmS0+Xe9Eb/ECXIzQl9N6dTjHglXeVD2GFc
AeWsoqI7u/ON52m8OBXRGq3CGpEGgXZCDeGdmEQFpyT8ugiy8ZJlDGoMH7u2j8sNExDncXIx1ihH
rI1JMjgzJuNSNzHhokUTE+LJAFlz5qNwKx9S6V58m+ms4VRrAwfIKXI1C8mzhjTP7Un/FJxfiiiT
18F46Y1Q3VixsJG9d/rRSfO3xmmoXaOMfEo/8p9R5+trSdjuNrEb56wdsgjMSipluw5tjQw40ZIS
G83Y8+VLAwM5L1SQ7nynNq9plzwIMFLhgOs5zdtyU6cxUHkj8HaZQtowtiiA4TOMxw4OGBXzs8YR
G+D7+GWcQYk2DLXE0eqLJ0t5qQriyHUA/uvYiqKbih1/FhV7N0AO0GH5DtpPr7tNM6EuEc03Omj1
XZNiANAxgoDcQwvuFrZ5W2Zqm8QoFZ2JNFy9CUlC6VEcECJAdJq3AZdhPRC6YTwMTO3zGuwR/bHw
iM6Q2W+BU1O6DxHX2gtHF1yAsHl9zU/vIlbUTT2cYsbtpkQaC2ESmRdmSxLPvAlVHW4Fc5UYdsrY
CiAFMTerpoC+FpmHIISLN+TAjkbqekcz8HT0pBxN8GiZOKZvVii+51Gin6ywuFg4nHyzr29pDYht
KmBhRh5UIUrq9i73vI3eCOuIuhWEqUQ8rIeEdbnT8MZEzrhDZf/Fze36YNYp/V5ANcegDfuD7xdM
kajU+7NsMVQvItiR2fUm1+zsXoXdbhSpeNLnG66HNR/VZG26LISQnL1PXiA2QEPlE64NYPN4j4ZA
v+1J4HhBmvAJjjiuT9qJ6zGYPx7xZJ9w9O+G2q6vBWqeqxPPgtD5yIlK6ls5unhInMo9eAlsATfq
vgmtb29mLQGXRvi03GQoL7wmXbseY/4dnLDwahZmclUoFK7lxNFqVZviUzkO01MEbwwvxlYadf+Y
DMMVWnS0DYZRgsCE2LnkRgBsNA/aqD1oU7U3MjHe2z1UWzLfvTnXVGjtIWB/52BNQtSm5nR0ZeY9
S7ivLk2MG8+UYIvF4FzTyAbQCdBmpXmdPORerV0xWB0QEH6bfD57Xp3k1zzz8DtW/RthEdgZdQwp
mUdykSV2Op3Zc0dQTp1Odx+6IJfIhqbzToHdwZYmQROT1TiG+6TVoeMlSLOx2JeQzCaIymfTn/VI
EuBnW+vBTT3fjABL1xaMJHz34y22TJuVcriZQl07lggUd5El6k3ugmyIFXgRtDAt/PcAfTpncY+0
oCXfyKW3g/gLKvHWa4KIjyzG9yrZaPPf1I1okBpwCFu6BuMlyZu3RJpf4GHMDvRMIJ6EaIt8WxxE
YRdQ7e8IJEV/Iwp5zOOk2GgoOR4c2X4bzGKikrHG86wlIQiaurU6586jXiQ2jHj1CoQyx39UkkJq
Wvq6b9r6kBJZudHThFgO1d41rZpFoDMYNudRLPzoiPTaCw3UF4/QZvb2Qu1JRI6xY/fGg0cx0Tbx
z3FghNfOIWhdjGABYipmhqjGqrA1dW4hrkijgd4TI8mJulFc8sl5D3OtufMAmUerRVUUKIUd2AnA
M0ctXUm4PbPKQFkD28ucphn3TIOmIch3KV66U8oSPNkZXtYSIMUIF2kDeLIk6bV5I7sj3QXVJxFM
N2XExAhbtb3juIW66k03iaUJ/AEXm2j8M06TS5CZXFlFBVrJxYKr68BUJCsTqGRz3Ti5uDRcEBnd
zSDiY+aWsIkRnJiXRsgXfCTaWSuz51LUjMcAiraQk9ACzRGCgIS0MClxNhP3Y6nwnvwHPNpQXdFq
zuzD2gVLVN/2elCd+qTzd2pInmJrdE5tYKJHNHyxnxyAI+7gvfulCyK8npNrAuNTZodqJ8f2ISyo
KwqYZxxOsnOAPGPlOwjmAomzNlEddqe8LMQGHAt1EYnpW0uZ+IDc1trSVKy3XvmNLu8a6eZXcA/y
bCHjW7WjgOqR4r72zJbmMtiwJ9dzEfQP3Sowatwyanr3tS4+V5qIz0WOCy6MOxcgkTs3OTxkK8om
nU71e6MuHsrlmg0ctFV5e2w6RGVNQS8fMC1sAkggWz7ecp69aySZ7+qxfAN0nrFVE9CGzzmhYFiV
umaesrmIbLtz1lO5phFE/qILzvOxtoqRipFnzOcvvzpd05yIYInXLosiLlTPuVQapDlEVIelrGjm
2iIUOycBXnnxyjbbDb1HQrwZ3lOFOzeELtmrgoSgWxTQCnPC6xAE3xwyiF2JDr1u94wdSmgXEYoz
tJc4EX1n3ekI2TtjrAEftU9jVY5ssN4lcbvqsCQZ1TakyhJvNTZo1krDjvHL56yVDp73s3I8yEcV
9EhHa9PrbzdGlMNCHSJktiNuGx9Ao27QVg2aomcQZBQ72dh4VDouICKvp4OPNBxFBv54Tetf67G3
L0EgnyzXDA+WDv9nQDU8kIB4X9VbV6me7Lp8o2emac+xw6symronL6eVTLLGVycffglkH4iu3ybC
mwdpKI17Jb6GtH9LVTj7YtZl9lA7CDkFJrNz0/H6L5W0LDjN6U7c7EIMaGuwAezd1q1GzShG5T9V
sdyUmFPRxoVvNUbMvePTjVWjmhuV9efCJXAwGhH9ZhqNLlHwp3A4tWcolqb30ByMGn2Yt6FDGtzn
/5uo8+p1GwmT6C9qgLnJVyVKouINvmO/EPbY08w5//o9lBe7DyN4AM9cW6I61Fd1ikIg1+DBjzuo
2QBJqa4B3c2aoWd9c6PwBbA2tLbXdpSvxZBTnQNUnWrzzMT6Tsurdx1rGL5E8Ry/QVzkjk+6KF8+
1VQ4j976Yn7Wff7vd8xyqLNrrWSnRmeBNzHEt6z1wAwuxXVulhYJtjgvnTTOef7dGG1FF5L101Q2
KMi+O6sktW4SWxXXjpqjD6bGu5DqRw843te8FC2UnYKPHmjaGI30N80Tj0xn9iNdEQwFQPyqgwas
jlFB9c9sKDfQwrelryZOn1ZxGdKasGBGfi1qx/Juzxc5/nGsFiBI4p0TBmdLb2vfQ5celq5NW5if
wro5a/aUa3v0iEmN7sict1+t0/1bCq/8V7opBU2J1V/aMO0v5QpwNYA6sNgnWNXZM8qroW9qaoaw
ixPnGbLT64wgu/oLuKDlo9q6lxBvWulMwynVwvdaxrOfuvaAWoEdH3R71+3j9SIooI4Etuv857pt
BTKIrPy4uC1fGAChyrTro1xa7xQb0i/oFDdb5+BErvgmYsAIk2LBZdZxcXlDHvZQYKkqB+GXkQOW
aB4KPhLH76Tjnqyye+fOG6PfZB8u2P5aNjkLMgRGskvD3iiX7OKGWcBhDH88WclrLDt5bRe4D4U2
druyreHS1a25XWzWZNXMKBHwzSG2ISDNBD2+Cduqtot0Hop5wVXZdQyqrOfO6WYzXfKFvqfRGWnI
VEYwR9VPsDvFh7Kbm5pUu53KGHeb5pKby4S/pJb5yDy+PSQYK0quAGwSiz8VXVZS15UznKQoak9v
EeQGSUIo7s4sS/pba3ucqTNguDTybgy29ie8uXCfF2N5gnsUXSI8lfEaz9CANezK0oHZluN6o/Az
vZg//j76oPOcR46nfV+YUbpLaey6A5fSz7XSzdPUe/ZRTz9Juuv7vsz+62GNnF7fxS4rPPZhm3kD
zHm81W+vFbBMO/AuJdBtx8CzbOlLfWi6BtdA5H4TStMh9cs26Fx1fDUwL3EIeYRivIPWGDOVS+6P
0hjIdYfmNWw182qK6DyIQt28Yuw20FDPleF1oI+08C54LGoMcYyincfQVdq5rn4XU+E+AQdvSMP+
10RN9WYoAuLNBMOqblR1jNMJDL4o+/M6iaelxYDpnE6n2ammgwl6DPQvlbz1eh4UAL3nIXWD1wu8
uLUWHR6HSWnUG12n5L9q/PG5paxD3DFb0qa0CzLTwQ+XApB+CTkNby6Yt7ORZh+UmC1kY50FZgXA
253VTNlVS7L8Cu73ymPxHmeKLhylp+9juCoJ+dgcmnKgSmuNzVspy3O+QCuamChgYk8IfAz8cGXE
QSELcVXtFGFlmJl3OGIGG20LMHL1XHwb6nehj7RnUNkUgNpUfFBVR2gkDP2ZPLFTNdmpKpZrZij1
zFudNDeliRCzjJ+L3v1rCFv7pS+dXwATeWJxfZaTDI+6EsleX8Lqva7HU9UpZ0szfE7Uuog+OvK/
6YoIeR0IQkk/OBmNugZjDXYguzIRylhiZ6AaSWT5XEK8c0qsW5dNebOQxc61Nz+MgYx1aP4m/70C
Y0l6mHWOuZjSQzjVnHCGjjYKZi5l5XzNVftzpNuZ/zeIYSKI4TEqrcEHvDECUbJoygr7tzHL810h
qUYb3XQOmqX+aFog0KKihLQz6R2LtN49P17fliVJgd2EU3li7Hgk1UTiJ4rlHht69HeplLL8Qzzs
VmVM20hnfJRznX/g09h2Hm1XgpPk329m1QS1EvU1/Eh1GhIABl1Tu3N3mgX2NKMx4DlGnq8LVmKO
0/G5ckvzOVUmzdskQxg63zs7OhvKQDVLyy2bsMP/WaeERlQsMJLzg1WwiOTUKIdGx0F8Bl+F1AWz
k6YfVQnrPRMEg5nRHWa7f2gxs1gjuToCJpdRYO/1Imkc+g78tZkiQXtDqQXz5yvfPlCwS/zeNKI5
SOLM21ogpFhHBxIcJTVWa6Lw1Q3uMtfEuWDwZnrw6rduGOv/pExp8QugSXfJbdCaLCAf018q2gfj
2JNX0tV+XMzy3C1dFHhZhTk5aXALa3mgGQRZR3eCbFQaD9l8e+398D8ONMaPNBsQyay98NBk4g8H
5TVg8mhGtJSl5dgsNHInizPy3RYt9T8ThyUj77Qbd1Pus+n763DnEDXe4qRfp7isXZ7cdbTEgcRr
nFPepP1WyVYEo0fa3x0hPQHxo/scvXntVcOVQPWp8xwrHQO5CmOaZrUjLKF/06b3Hs7sBWWJi7vW
kwVWAt8irRI431fpLW1cf8lFgLb+IxSyOucaoUJLEPrGXfhvblbfyxjtC2Rsd04SEztDZXEEDNUB
jNj8IencNmz4OyTEND+p2/MrspK2AuFqyYcPb8CskMdrSFPj2WR3i+3M3C0Zyfz65YjX2ApTNRzg
KHMFKKMDCt5AEYHrUAdlw62mEJKzLXfuU2r3F3O11hdRWfvcWOf768WOu/luel+8XxpgtzLc2Xo0
X4z1gvy6JfcLuDNA0tSrFWrgSzfwoI3hclq8VO2FcrTAFDkdD4V9qFvamApXmb6I0ncrMdAdCIPw
wBH3acsFcjghkfxQi7naOZYC5h4BF6KaxbqnCfgpI6OKMoT0iG0jfCTrLg+hL9k0hc0hZXG2HPPM
W95A0FHQbY4zc6uq0krir2T5lM75IJaq9v8e7lwHs7mp9lYPVcc1WvXQZHugE20ks9YHUabXb+BP
dmVTxG/llH9ryzXrt65bczTfyEE2x5qnnadaqsCMsm9U9sU+qpy69JzzIeVlnr1zPMvH1PP1/4cm
LY6KXWXY/3YcIzjEzuOX1izv5nDLiPI8eyv2DlMoseHpen9SIHAw9TgFZRAhQp3lFeeaCvmtQw3I
emEx1QgMWg2PNOkh/sT/Frb+4F5tPaTMm0PEzGk7dQZfDJ7LxvZVRCrFpZtTVMDE9Yny87lOWKcp
pO07S7vkI5cXE7sJEhBvhCPH/DDNVBTjTnAuuWW3vl4Cm7UleonVam+Z0/xHa6RzFksNTjUhKriF
S/vZcyBF+VIIpDW8CzBw72bewhLzRrHS/uwzsuqeUQNoOI1QgFZYWC+qNgsSrbnh1cLdUHbMKeIB
9o85w+okCU4TXE4RiZip5GIEc44m+l4lsFN2+i16u7guVln5i0EKMURuIFj91LpGO2qW6k4Fm12P
D82UVKIX6r8ibElyz2AU2MAgvUU5naq6fkhNZ/FnTFaBOlA8ksjEfV8gHBMkRwSJs7a5ygyzQFUB
cwt/8efExeY0sGjc4bC4qX6LtXraMGG9J1OjfWsW2w7sEY3RK7od7ixvbzk0s4aKUuLMVD9zcjFn
TWk/wOm711osJ9Aci1a3F2/sL/SiW9jZDPIJiQVTTKCRpZP2zBe7vC0i52BJS7kh4d0V1P9slE6g
HUhDeMiKx+us0c9NgY5Frkr2yzEeR1BRoAZ3xhqOG4f7uJLr8ZgUf95oZqFGFBr5RvTrHKzDVefG
P+c1IV444ptcTOdUUcbNMp4FYQq6qxFO70MgXnwnc381cf6ga+SgzFo7FT3Xrj5M8u1Q6jWHa6fc
oUFjKlbLzMTHAf5nUj/TcEVcK8/kVq/SDiAqLbwjzIyEqbofk5naWV0vfHx+zTKc5xHeJznaS2b0
ezNLlru5TLA5hJucnbJDIxlAEKs4j26Yke/mbB2U3lhPXY3J1mmTTamZ+7Z1JUYW249ql8dsrYA0
6gK/I3S5Y+KBzc5mO9+2yUQNvdS1fTxP7L4sSMfeLXERDfXJmZsUWFv3zeuH5a2W007NGYA1gL1G
/zEZpCuKZiZgkmr0FGZxc8RXA0kLekRswsqOqG7HiU0FUuwQnF4nQWAp+v2Yon7pYu2lClNufyoL
xpTOOUkvbGRw2+JwZft/MLy1lG0sOhS4EEDZgKQ5msWAiMORMK4aSrjyvtsqh9nhyA2dwtrmzaLj
gzCoofE2pz8xobf7kvq6PdohZueCiJKDDLNrcon2mXhvqYPKZq1xxQrmLKogUMIx86zL1IEXjlZV
H0M/9bUuVQQJ8cSdu0zJ3UtRwwtbZSQgMWImTHCTIXGfbqIHFfzuvGs+Id3GMH+j1M/XAVisF+P+
b6P00AGSrol6KQAhWycBbYOHGNGN+OwmXXLDH2qNu+S8hI8Jpsa6MtMLqq8IH9xCTdB4MQlu8upp
o+vA3pqTqOcd0j42M879l7xvGPzGl5Zb75KriRVNGgAs1ZeIlbarFGzZRKKexumJTtdtNhjeUXOG
7yMFokC/wmfHsfjdMgdWBNf9MKZvpaBVLK9zd9tOw2+jgIzchNRD917f7tCCprNXffbkh/cND8TB
oSrLT/F33JPWeheJ/UczM/u8YIGKSmXyTVPyMFUKmVrpnHRGEqopNXwHWXIOAg2MiM4hdFNHBYhU
p9VPumn/rtYwpiLWaso8OSdR/UebzD9DGT2NKs7OZeG+dVwS/UZ1C5lPY6f39nhTXmMGbdf4Q0nu
xhMMC/vKeuSLr+nDzauybzUSFjeVmPJZuNE73tAR8lRKuP5mde3vSANzPAwdBEUxqrfCoTnJrtMD
RAZ9axdxd4yh5Ei03JfqoPfM4CwicgiyY1DGjXZqIHm0g+Vheiiw3Kop8/FyYHZpGgW02zoZwnGo
CKrlwWpMifSvHQ2GYDOUbFPfh3n2o5nATZg2IDSzg7EisxEHrzmrZ9Ob0GzxGQB8aTtgOFw9V/7X
YurTBeY/A48cI7Gt/aRAFu20bJ4VavCmRbrfG1DRSTrrUI4ygr2LFicgkbBd5lQ7PsRC05tjL5Tr
FpFEko70bdNQx9eQTTYBuJc/SlmEgRrEM5SwB3PgJDduJeO2sKZljxiSXjtjJVbNbZBgSd46tTGs
OtXOVHQ2gwpqjowzkS00FL5huBdMEs/QO+VGsKsLYFhM/2j3UEZqcL7Bfdp5qXzG7hkmr7zjJ8o2
UaSswO5asXdsytm0yqFcGlddkxXfhwKaXh3j0dCI7x1YhS7aOMPgNgrquyrjbUy9/yobPDBMUWbD
aaZY04kZp5UxBIbn0dhVghGEAWDSVyGHK67UfyBDeBerEV/eZNUQC1gGE50VUITtuSir6ZbAmVJJ
Hp4qq/zTAdhiHNitEnALmWY9i0Qud46/N49kchDiW+2cfGK3uyO6UY5FSGHbG+HEO+NdXvQS3n25
l6hQfq3Z9ar9fwFD4OC5kONYBrs+LznwZ9umOxOoQ77XEQLzNf08w0PxxTi+80PqXdfPYk8LiHZe
GKluHFHOYHDXgg2u/XnEyV4RrnzdABuVmFuCo5EPKIW/AWWTF8qUvKFWfu6mzanU4hDhJLW34UQZ
kZYo4nbYA7FdjA1bwLvuWtX3yIEOs6BpwZcvTT/rHC63ad++xeGVrUteVFa9x3GyAsuq5M3EC3aO
3VoAQ22pEwYk8EwZ5VqtvjyLUDu87kxNMpdb0tnsziRaN+M42Ld4ptAVBvInaP8D7VQ8BujKuPeG
ZyNz80goOtmm3DAfr1NLNtmHcYqdIDVmbesZqXaMtRH4gNXitDDTK6Jd+8RZQUWHIU+0CYXvaQ6q
M30myvrqm2a8wZyj8m9ldkVLcq+6XOyNwYhuUclSmdDWyNPpkbKmMe8STmbDSEe8WUZeX/qhNA4q
tp4YULU9Pgv8sDrly4pLm2/2yuSDiC5AuLx7RD8Zkx169JieWvc4/T4oe94kTf/LSBTFv0bXnnPD
Kb9TerTGlV/R5LQ7YdKszmlGg10kHAP7QxZyRZL/2Ehyj61dNXYwKE4xkpkco5qye9B90QOy6Naf
41LVcG5Tjz03XAReraSn11nQfFG5ICGXIrubYQm8LGKcPpNpOIOFJvAJNxaDPcsMEnkj4/fCGBAH
porsMefLZbNy4rW+zO9ZPIPyqjgZ4WNL9lVZ2cemrSnsdRHkwqo5tdkw/0CYvIjyyzGH/BQm6mHN
w3LUqKPAvX6ix/7HqMr5R9uxXZj6b2jugmK6yLjqrJ1X1/DO8E65W6wtviPaPonbvkSxcO1vHh1U
hMJp/2BK6+fIip+D4LJJcHbyeWMSppxYcno+pr01FNqh7DQEhpSi2aXDD9Nh2L7nU75nlBCxKhZO
oDlkl+2S5ykc0ecRaohGhxFVGkkSLA2q+WgHuQZyp2qqeZdX86Wpjf6mjXI3taF1nTxaK90lOS5r
YbLo3Hbb4OE8pJWWXCL4M+c2xsKrEZTtTe8YR1lxSnujZo33/nVxWL3T6JEDYpz2VtRvTSgxH2Jh
5KBsuZyl1UPl1ubxX/8lyNV42HdI8AaaC0Yq4ZQ9cCIyt6/xUqvJgZYYDdVRX/GEesGa7swna0DF
SWuRHuwG9qiBBriRixayj7X11updog2qLk/MaMdTDjkHVlVZ8OdJKxD1kOy64enGH9UEuFaT/W8C
+Po7TFDuRenwxqDPuwtqCkGpAJ8dc0cEqammi8yHmzPhHdTRojZwyoaAPj7cKVTM04CySOLKTKlu
k6ahB5j1s+TTDptG3CX7Hydq6tFpsGy+vzBhcaadqn4SD7bRRx0ypwTgtfbFc+hjcaH7rCdDnTIh
us1Z2/21iY3Pfmq8M6RzfVfLUoc5XaEv6Vzq46E3/MxFbrJNUW0yjwdE6BL+nmY1Bxfh6dD02URj
TebcXiOdtivEoY8Z4nZWdwavXN9xpmCb6qm9BFfyO5L4WVou27nM2VgLh8D7a9SKYe+/aRV7CewD
bDCYNSYjLvr14YIhsTqXSBJ4wjAvdVOWW0rpLbha7MJ1Ga87lqi+10tsnpwVnmWOw+c0eeJgLbNz
btERCYgwKpjM7vqXWMTgvDx1TWfsZovZo7MiEtSQ5jevR6GQC1bOybDdsysroAZZA/hY9M1FWlYW
lC3iryR67uYCxIENvA33ClxMvo8lnATfHeOKwes4vKdtixmGU0qReIyOdORZA6v9a8JDHOduN2Z+
zPSG7otV/hBj0q3PiOKkntm32cPi5pRUgBGdq2+ZvVbk4jisGSle4grGqiGEtg9Ll7sAF9lWUAma
Yt7fGRnRL24hpy6JtaC19F8mFZDmlHFTDMvilEctLo8Rvprbk5UQaUIH5kKlnOdexppOAGW108kq
YpO+ETyKE9g4NJTI+aJ66X2x+xxbfTH7WaxxVp2BvHv251gIcxsRDFvr637DuGHOpoqeMAN6cmOq
DC80YfXRlWIrTephF/oQIIAOJVQ/1e2TpH64RJ1OCBntsWMx3Wb96J1bqC2ulSxXUk8fFUJKpmrK
iil1YJyec7Oh0gea37Na9OGCIB5kLCbBSAENxKxaQsezl2tLD8emz9NnaLpBgVfysJYbjYn51Cf3
a8S58RXpgD8c7BuM+x0WETeCDJNQo2olUFZIedCTJ7Fc5l3xZhSUQvDRgNjI++zB6KLzPSqL6J0I
GTnSZhFkvXWyZMu5pe0TfyypbrQBXG0tuE28V+qf3uGiBLM82U95eTCdij4h+1ygZl5tKGw+w/7y
pMvZ2tQONpbqSwAo5UwAQC+p37VhSt9GSR00QukBY5q1D2VGFRrLka8zUOdTCCyAdsdulguwKAa8
JJfG3etZ9HqwC2DM2anWA7YTjtWOAJZx7rrRHyHk/5XMmZCBn6MUb6vzww/RhOEMLHDtGw7z98W6
Dab+6En8XcCpNvucem88Sc6O3dZG72FPgIst1z2DmleqJ5cXNiELrNVVRwCk9wUIl8Mc8RkKy/Ru
Ttp8w+Wt/b1+mn2vMbDmC9Tg/Pj7R/IQ+Y+1AWkaWwBN85eyHfxESTzWA1sYWLF2XxwRaUiezEO8
q2BoBlqCw+F1BLRtdKO8h7LlLe221PXbS4M1dYoSGOvQrGcuDlAQnrYkwwiRVM+O8se988/rCtha
/F2dIR0vIJBhXTSMEldu1xROjxJKxGNee0oHBpac4Oz3ruDsoZA/jSTDkzciKk9Ce3shF2P9L5vU
ShjPZoDMnNjRuSkNIAJFrz97rpAJE7594qZkiKwSIE1DhwnUOA1HBvkgM2b7oSaJrsmu21VaTZgP
BD58YEbnlTJoqEiPPNrzxTJtDCdJ+qiQsu+UH1GJzFnwEPa/OVOo2+uFuYa7twVv0LZuQ+nPhSuu
2KXqS9NvCxN6dgcHmIPXwW5n7zGWum/o9bBPE2xEL5uEY4dx0BaK4kWlAVHFnedrhEu5KzBSTXie
A6WRV58rPFDzehxwCFtuk2zgu1Gtdj88i04aPScPdG6IEKdnGQY29tkfyMrY+GjslFX4qEvjt91y
Vu9cUwCh8IqN24agToBSb11r+PkX1qSZ9hkrYUhzUpNS0BPyvMWXJS2KR2GHXyIyjSsnX7mZoHiE
eHUPyiij3axR3+Cy/G8JnOFXqusBUVpnnmGbeMvTVTvm2mDz9p+JNuo0ayKSLaoJ+O00r8ri34W6
2WBaX2oj4yhX9vgsUz9r7B5zjeadwFrHG8YQwKEp9Tn2kTY9DFqhTm46ppvpGdJdHiA0QUQXBiQS
Ia0jU0HtBhzdADeF5mSkqM5CL6hcr83/JlH9Bpap7UnkeRDNdOdCxyjw4bCuVsdrd7bj8h0Epy43
szn97guK9vDtoJ29+uNyV1qbWLPGHfcPFSzrS7x6vURdvelcMTHgLxqKVqy+cnQCdyhu+PPGHVcm
rhhuPx86ZNeTm43LE+D34tHQoyzL/ZqtmfLDiIaJf7JW2tcq/K0XyrlaDYuDsb70pkWc3vWijxXT
d+xUqPk1FbkbU+d7/noRqcSIrWl3RenOPSppZiHKOh5fxsUYaXRjWcA7cY5Qez3Qgp2v62jc6IhK
NYOUbHDxO9vaknBA4R10rXFrxPDNBL3GD37+03RRyKroPbI5mtPnic3WukGPiI5dv0KBEBtIBE7f
HNSLrdeZUWA1fUfXhOn55tx0R4E04pfViHViomlskbmvNIbtEMHQdtzyk+nZ5M+6fTRnIiRVVhs/
MsDfK179CMo0PwLNVnSC1PKrn78w2v0SBOlw5BjWk5w2g8qml3stGuZr1uFcnieKYOKESzLb/Gdr
4tAoGMnsmUA7PhFF38DYhaXPtp75iABhFXTY5gL6uGHJfT4V83mp0b71Kic44tWM5tcE+MDq+CAF
26Kc4RqdxiL1J/Tz44LawELkFZBHF+QSbyFdajvjddDtZ6+y92xR+ulFcWIpLv0EwxzGFpoNym7U
7xrZ0TZkmrNI++7YOWBqENMAHykzaBrohdXgGofFMukk/OFYxLUTdDxqbT44Zeo+Xh7aRmIaDmzC
zZt+aeQJNsvCd1anPN7Qwltfj9h0migOIJZ+t3g8P5F0o8Oc0r0QanYQhVN6Wew020+zF+17GsX+
rWxXXgZWd5qXeHsrOfwZ4/7HWNtEOU1n4u6XTldOErsk6RA5env/unfXIKSu9TxPZyCaP6sU9iDB
euc7aGUAVkmNy8oOH4ZH94ed/ZQFR0rdKcVpjI070875LSPPCJWjPLY9+zAUufG9U/Z/i5Dmu4UR
CSeB9V+efobe0l3KdAz3peG8d0yJkmFVlxLXuHvXLANKpbjCHV7Q2SxyQjI9f9zW5dus7XmAvHtI
op2vKCebMnUm/D6O8rVGM0/0ddO8njF1j4Xz4S6i3to8HHjJu+xMkmY4IPXIgyEaGmOG+RfDgwVD
hWBZmXBs6N7kHo0Ei+PqTbbq7DhwcjDSuryJyPVbBwweJM7ilLiuDkpqiv0ejjBneeYZ7OETfD5T
wypItWSrlsdkWNPdwb4ENR59jrvPtK/qVH8TGNlq9tWI64aBefd7X6/uTU+uDCUhnpAHPszcphQP
1d2PVCH9EpgQF20KYaCIRXZNV7K9LGfw7Aisbvgk1/WZUlO+Mw1agT2RUaUGh46gVvYxcZoIIsPc
5O0c7uElaDfHpYbmZcHJ8FHdoqiwPpkU2kERcxJNuvnGP9x53PEzHKfVVEdv3su4PndNYC+cvGmf
jfceN3a6kl5eR6cdL87HQOHQBXRhcxng2hKeTxby1CQxzGmo9yoeytNr4dclSzOj7At4SnWb3PJG
wngBrED9FeImlgM3c2DDGzSpvx7UdiE7wnT2rBzLoAQSyV0jZE61AFmHknl38Pfu5bJkpPFi017W
h7skFXymk27dvREbAj8j4bJrOce4GO6Qpd1LrqetLyCFbtw0G/eWprid2+n8F+cepzQjiPmTT6gM
8s44NtZocwBItMPcswtTIAONMF3F2bT37isrOp8VnoiVywgfm8x1JKZNk3JX8lz9+nrBsicPTuWg
E4elTvFfR5kQpjNsNtN4rrkcLZZ3HIeovuMviLZt5v2orVi8Fan6KOZlPIuhbSlRZy0YO7xoKwUY
H3m3NZz6p4ZOsk/oPPlgHK+daATir9ANu4RmUULh0DHnAvpwYba/7GlO36y2N7deT+GaXOTAiiHF
uVlfCkWPESH06pTTI8khXFGbsG6/+f1lQM5cnoW/IqnO4EqofngHwYkMmlF7pfccrJVY6EtqMQSP
tia2r4mNtqib2WiUZwF1DXCTn+KuWzaaWEs8FCftLhtsCnPS/miofaQ831o9aR0Osde1cgQWEcdY
0pXpwiFYf1XUaXEsRs2lutbAKDPV6ClFX32FnOYPadrV6Keca5fh5DVwwz0n/jZrdCOICfUR11e3
rWy0lKbuu2u3vpg8ZMEqu1Wq+zMr3Bnm3GMq+L8X5ZhakCozPsgYvsJLZ2jSpar//vL171gl4GmY
8XMWVbazMC08Yl0195Qwy6t9xOmqHbc4YKJj+8PRfg0QQX6OTmMFRlVqG1mja5hOzc0/HL8qBRM4
7Csm6cyTKY0O/t7YaKwognzFoVcTqymrD7aaBlc0iXTn7BSdPA8dRDXlDu1uaHoirJ6dpyzWmDSE
zV2fVUvu5FhNRzeLhqvylnAz1lT5sVcw8ANmcov77PMFa80SGkx6RhL/m3nhmBB+zd4HfhSndugS
oDyA2ngzSNYXkjgtkcDR3hc5VN9i1Wc9jieneTWjAnmheXjsfusCccIL1d4IQcFynf9eJcjmEaNN
WjHJ6RXVJU44z7xcFas8pjm9GQyefvDmqP/kcLHLOY78Q/ppk+TNh5zRo6IVrj3HeXs3LcxsI3gF
SM5VHmoPCg30x5DoO/raQKe6huQINSU3U7nJ7fUrkcJ5ckbTPbn9VZqyfkZhOl8hjfvprPjqotRI
Pmt8ssI+9yYtHFsXmuZerFR0MpaXVgidrCcvthrZf6iJ3AiWmcqy0/MkdZvmVbxhIfxQwYXpxpVc
8AW2EZ8yz2cGrbamGTXXYmw/FRc+AClETSEkHAWGEKG69Fcn1ZXp3mFQZfvoSTAHsdn/23t8r2Kj
Yjgf6vdhkViWBx2w4xJGtz6ro5sxyUtWqbehF/EpQ7N4HzMVB6OgcZo6A5q+DDzv7ZqJbTOMfZXm
qL25rqJmx5Gu8dJd7+IIjNbTK9TO/JwL9/ZCSKY5+u5f75pWkKRyPKm2bBPVL8nwws0hPVck5rbx
quOZXkRD5bz4cY5bn+aptzzRemzz7RuhnwgybVTDpzLxEkw+1HobkCLjVDdhDFBlVBLhu52OhIi9
R2YZ3XbGcLObm/JU6yGfXmIX1Gv2/mpmf4/d5Cmk6z5pTabOZ32IujDRzlMG+ZcOVa4PFMPtZWQO
21e4aXGj8YG7mK/Eyg5umHGuzQpFlJ/HXKuA6YBj0MVAwe96PdGBqu7p7wIAjTJ/zaiquUQmDwWn
jatUiv1l4ojAqev4GhnbCCYbp6Zrnt5TrDjOsFzHXP2Zicdw5XbzB/Nnsf+7qQHXqQDwhAT60Fbf
VUXR/QKA3zB7cwO/jHSD3AGvsR8Eg2lBIvFFU69JmcWm72eyE44z0AVPOz3NDGxf5mdKEsXX4cxc
LHCwxEMDc2igmpuNThEcKzyZr6OU3MqH5KLPwFEYPlkHwXiXvMl8tV0nvadMQ49cmH7Ry8kE3Btn
ouZrpCvWCWFaLkdUyx4/2qRl6h9wYai4zqOsvOJdleseQZayzCHY7ZJwLP2JcCP/GfffWqe01ApX
T83wTqwKJ3U8XZemIhSZqkPCVDZIMCUEg1Up1n7P2+ZaA4EpdYwu6Ln3EafUz4owIkP5uv2mqMwI
2lYnZoKTwKq7uWWKihkD7+hI00/VXV3KQq/h+tJUuJvtdGR2PiaDu4s6G9tzSyvebIU7yy7l+fVi
rL9K9YXQ28SUaUPVzaccHJzFvQXTOcqg1avuGEXznxIhEwZDzFTVi/lDrOwFMozzljnYP3Fuy4e0
MpoKZzybkJORQEv1YbVGeebayxUFw9veeT2qq9bs5tmhWIwWImjfUwO4HvwUFXeZay27sNU1atwq
ce0Sx96bi+HTzlFBPZGfdj3mhGKpF6bjeztLnDw8OaFw4cG64tTmzcTEMI8w46Hgekrqz6llufHm
cTl2satvrFmn2QeGS1lXLfPwVmDi5Ma33uG9sPjsEiDYtlq0J3riRRkdncd81cmGQpJiyE6lI0MS
ngB+e1+KH5lmkKAzFqIArGpJtqlJET2y8rBEQ/XoqNNZ2v9h7jy2I0fa7fpE+FfAAxMNAKTPpEl6
TrCKZBVcwHs8vTay+tfVvdIdaKYe5KrqMs1OJiI+c84+Ekb9WpRajS8ojP28XDnYZvEizLYDiGvU
e9zq82mqUZri37yS83RVRnZ8N61p0XTWAfHDeG30cU9A60nFpIIOUfEmVILbv2dR/E3cRveAPeG7
Xar4xFAu8oUxkHseYzmXSfsRVsqjxn70NRP2Ly4e+46O875FXOwXFdmJiS2uzAdyL4EefOnx7o2I
mjgkOvJVKeAuyYKvmftjOeRZuhY3DBWZqH9PjbaNlfYQ162yQwFkbHAeZXsyea4255qK3eqGuNeB
aA/EbfUhTugOe94qJ7tlAnWpXu4cs+xZmJnvZMrnyBF6zgtM7hsGIxhM0bDuo7HkRjexI96q/9t3
jeSQJsjc1iB0ap6vMyl1xFxg4rAUyeBieJZTicWzzx6QImONKwnzMLVC34cceT5PHWHlJoedpSqv
vBXErK6fnaU7icUhE9jOSKtkCTA1oPomjNmdbqMvrRnmwXs+L2TDOwBoT0z2vhNdlvvKnCmxsza8
mwej8PsRuYmQbXKgmNzxphMvF07dNmpz57FH4z1RY5KMEtFsg2qa9DJ+6mMLtzTamcwtzVMyNLCn
x/InJcgHbw9Sq5wkA7UYnq05G1G0MYQzVatHPkHPaPSW6XVN2j3M6wn8VxWE0PxbFjoizVJjiy5s
Ztyx/UftW7np9Ilw2HEctzFG3lsmAouFgojfvNwYZCVui4mgpxnDLzQrYz4C2v9SFEmEcUyOYqO4
40OPfdUxaIMM1OykERrKWW9w/xkFwbrK6Gr+EsLCaPsS2ViTq0Cu0UYBRMMiLzGh1g6Xez2EXp/6
dm3zYDcWYcgGMedVLLuzPfNkKxOGo4xF1i4aRmXfruLApkoViogiPoqKpRS+R4cRznNmRtodW5H3
DB2uRPG2o85FPLgyF270BUKKpj0axLtoUfsHemfvdoE3ZYaiUskFRuoK/6eFKxabxEVXs4nk1K4P
JtAZgRntG3ksRq24YnwmVdJu4yN0YVz/znhKc2fCMoJxyJ2S9DI/OGHDCkJJ0pNrpcl+SsaTQ67S
BTtTs0mgO5BkT/cokVL4muNyUtjIFcKY6ArGYlSlHUHmIi0G/7aDu71ogBrxY47rfvR3PVbG1Z1d
/Up294uhbNkbWqzyu+GqxeO9ULkQIGZm+7+mJrPNeJYU49k0hQNpjgnYmvM3BSajcqPRlOc8TNrn
mb30Uo7bMTcSVuc2UdaUbedMRfJdCRIdkhkeSSvFq3BaczfaA9YzpuJ3iu0yWyuVJyKX2+Nteio0
hTxnHSReov7uE7lhKTa+K4h9CSVrvKpZVyYcEqC0FNiYaie0XaaKOzClXM0tFQmdI0m1kYnsaHgc
pIJxCMWHAFQofhXDI0FfxX1hWTDxcxNU9cBik+tik/Yob/t8NI5mXZKKVLJy21SZQbwfI7PL7aW0
3H9+pJo8rFj6z7LrBP56voetVFGV8DPV7IbtRKBxkBp9d2ImxWw4FcOT0mbJXd+UH1hEuNZ+tI5M
+9bgT6SUTHqs4YKzZu2MEHirlPgOHIeyvZcmKpbWxjw5Ou21Ulrhqc3PXLcROUp1dUkr5Ok0KGC4
w+5qsu4KJgMKCY8wHsr1gNFxMxJSEtzmrmIR2r3Nim9umBJ0WVoHJUESb+SIAtDGHYQRkXLfslDi
5sj5z7cXhsD//IgpGUYiHiRjnfPeauOEHTqRdzaaaRryA/qQF7MitA6q189tU2Nq3U+u58b2tp8F
TgdvXrOQDaXszxgMPsbAeA762GB7XVsJkG6W3wDT3vU1CXbNTIvq2PKrsur3TNG6o7GyOxLSDdSS
p3C/2vfJ4uNQMGLEOKN7uf1/35RgtxensVVuKb62pSMBFvFflGv5Rq7DKrPDkGtWDCggSW7FNNpv
btrsQ4NpsV52xmk0MUB0jYegnDNxsoe7ch71bQm4xP97bNp8OSBDIkI/RlaMEbCabuY9dzv7AezX
d8yCZiNV0scwTVEHVEBDGATfyVBLg7ZFUPZ385ob15smEz3iv0/kwV2wXiINNzWt2mPaYhGVW+c+
Ik6hEtWvxZVBW0/hoyCo16Xf3qadICTRBn7ktuQAZEjC8JFxYTJecA3cUSxvWdn0ydV2ngl2UD+w
uLPChk+Q9XW/a4zoOyS8ZGOh/wmiVqufGuq6TcRiF8BDioqNrF0KaXZRf//3SSzaITpCUdF13zmr
gYpKVg+XEZgisrkbHh83f3YEsdyQdbv6tG/LfDEcMF693KyLjkGhEjlE11pdYWBNp7acLbfeVlFJ
6TvMh5vfFhjFfh7dEBMph287xydLKo/zuh5SiKxA5Yh6lwBOppZRPGxBe2QsCArIYEigOEDCkl4r
zdYSfqBjLBDgaOJ0W3fftrTrdp2gjUG12VKvL8McoL2siO/Bp0Sv+YjZcjjrrryg3MOLhX7Tq40x
2y4VdlV9JEpY75Oto0rreSllseNjg2+Fb/IJ45K6z9GIrS3zRIHVpKuCeowvVf11+x3E89QndKWe
EIwQm2byJThAv+ZLOugslo6DW6IMagHvzYZ9PzvK3e2hLqE1eXNm6vt0UVkvT3LZFd2nSY7DMeu0
aFcPkwFIhbxZe3TG+1Cf/nnhw1Jsxm5eQ+Tme1vUYE2kO3sG5ckGTot7vrnJMzIliL9Zf84F6JNp
Rs9YVeEbxr6PIa/rV6EhLmMisSMej3nGipHpV6DMuL70zlOoNflfZEWHRGHtNWO0//ZGxQN1uqlC
dPEKMIzgBWScDCVelMp85Qty9pw9jGP5C063H9k2uhetzFzPXdeqtxf75i6XqNWFUxydTq7arRXR
MXJu1Wmi7RjXWcfbi4h1BCb6fAVcx8B79YrDqfs19i1TD4XC2VNJlt4WKQa61TKpttLPZ9EFDaI6
pAtswIc5fO7QNZI5XKdHG1P6358x1dymlcEYA6QHwQ49pn9Iqnu7LTTi7LC6ha3QL2I07YNhqUdN
YVwwWu4PYFScDVlf7FND/2ShrL+Filb7RPp0AeLG37eVaF10d7XTzodOzaONXcgCgTar0sx6xMRm
IlAyLlbPVkAqIJNM3bk3XSK/rWVG9jOSS4ykWwYg1CIyq9OPuAKWhyON9XMYuVvVkHfTGm7Yhwej
wZ6WuLUT3AI0TM6MXYLm3mcejk09DVUWDJKhUkK+upIXT2mPvFSLIc6uquuQSHPMZ9Vda4TbjM+q
xy7mOREsbG6nQVl3fLxF13t9pqycM6NeBzHj9far/H3q3W1d2s8OBDSjbIFLDAtWOcS7HCmBzT5v
M1QO8z2Wv5cxVvOtqWJMicxlfBz08tlE8ENoTHXJ9DreOG2CKKG1tfsyO4/OF95uLJ62+Y4P7V5M
KCSzwZ0/+z1PJHYPHWWDpk+H4RbQHOt1IKb7WyiulQEOq4SQUHca63hTUCH8oN5eR/VAJGwmOJQP
liT8STEtLTDXq8oRO4MsG5YUPb9eHaLEnbHIzeG+IYMkjIyJfZsYBJwUKS6OymazxVJQZDMDeDva
RKH1LhnMeK2Dqxr74ipxt1IYDqq8N1GHHKPWuXYWI43QtQbP0EW/v0lU24lYq751j844tdsu0zXy
JtWd0ebzIRsJPG6KxtymJsPh3nQ+a7bBY2e2r3NO80CSXLUHAosCfIl9xqTRwdYqBP6rdQkJWrKt
Mr4HOeDb2bPzfLV69udlpW6RJRgH/ZQNcEdY28oBzYALoJbnB/kUOzf4a7r6LUyjOTFU6rdSYQGq
lNVvZrJuYAseujQJsx3Qp0/mR7pnt9yaCE5G4nq1C3AIf0xn2usSQ1S7UNyHIIHqaQkm23ht3Tcm
dh1i5nZP3o2NJHKyT/P6cvupnlH3TQZTYgcf18GFoAFnKFUfwSSoj01j9BsbOV2qmIJJQ+Q+kbaz
VnHmuR/Ne5vAn8dM69zHkk7PDWmTyOIMvXhR9MfcqdAj60guksXRiLWjwW7p8tFbEXx0+xQRmJTi
dMnsnUT6jxEol3sxM7ycF3hNO7vQ5a4fKPrFosODWE1vc8F3qMiXYg+/euaZIjI4WV3fKPPeppmF
Vo3mwBPzdLJ7d/DNpt/O69nQ5IuD1wTtpUb364k8xJpTKfIcntNinpAU2nW01Vdt9U0u16mllxNK
f7zp5SvbQMCI8CcxrISd8cyb1ovzTT4+RRSZseUi9Y/l9tZKIipOfWZIzLw644pjV8KLBrjFVis9
i6k5Y4QJrKqa30WZPgth6ifcNb6oECAjcURaAVEvdNlrqFO6LVazodLOBMtXrL17vdrNqa1u/ol/
zDemhaku6a5sX31cpu4VUtAmIY5OxA83e33VinmL/vEjQoOPRYAXprbrobyWjflIIGKT3Ee9Ia6K
hs9ANxp4W0JgwkbAs3NC1oYqk9YKpRd3+KidCgZQ/k25HVmYhO1Z1e7+VjTMyt7jXqyuGFKFl3TX
RbbzrhFXPmWc2+B3LjL8zYqBLVC4YFsU8XMhgIQ383jSulxnDOPAZZqgbdk17iFOgFOf6eM9OpaM
wWoZshGy5Xlw4+leKdNDY7LyvElFeX+v0UJydpWNJDs5mgdYfUD9ZzSPrgkfxS4I+6bnlpdYIYq4
bNSjMUQ2rWGhPRrsw6tRr2GcjBrrejIxfVYoW9PWjX2YcCJyzimb/jJIMz1UUTRjl4yt5ym7t5YS
X5+Wty9CEd1hYhGKBnVpXxxUwkcTtSLMb7N5Uavi0xbcenplksmN/N3XHRWs2MyVnbXxOctLT0eo
jwy8bYLIRexgYDQH1s3g0jRHAh4xGhF71hZ7cGtgUBEXMXlhXehCxiMb9tw5ha+T6XPIV5+XUQkk
mZm0ucCTB7eJ4p2ULuuuqTNRnKZXpNUQr6pYZ/9q9VvaNHaMbb4f3Mo85dRnyCA0C+1HXN1pdY2L
Vmbpw6wT+BwRp4sGWdlRIzBlxf4J+ogEMZlDmzSELzseR9EpcAS0EpePJAiZD8LDxMPwOJHaxx7G
7Te3CQMGRrSEWo0doEz2acu+pbXX8zALY9KupDeziUBibP1iy4TZJEffXO9LWz1h2SgOrpoxl3AS
w7dQaAfTelbcXvj6IlKrNQbhFVnozCrPM/vRW5JtwSqGRm/Trqdy7qQtLjynYuK4jHzMOyPcFL2C
XY9lbZRjQ+gqwNAYgU+xmbjH0X0rWRTf3V7iVnxAUMAkyoN80sdE2cHAf8hm07oMK21BS+l/64Su
VYNuxhCB6aPIudhkUa6yAnVuHpjH35V5U9+16+zXiQHLOq65HnBsV5cRwR9D/+Eu/FxMp3w0hNkf
uOw9ADGfWuioW0dD3aBb2XRO6d/OqpuCv4tLgE56qt7r1eOUG5TSEGtfGRAFpWzfIYMxVscDHHkk
E6NFqVf+EYB2xCE9q5G+J5xJ/w0Zu6cEysuzu74AQsxSCq1btXd70RUx7ZtpoGFGqrTiCf7GAlqw
tJ26zZlbFvnjNMr7xWzKs8qPHm//KrHDb01b5Qda9FoVWbe70T9r4GWnSKHUHfLo8B+rCz4Sx8pF
gSXn9A1UBPA5Rvd3SUtO8yqpFitIY3IRcOrgehwNVSCSogDVo833Xp2uru539EVfgy33IXn3H5mu
/4RdRRxgcddXanRpJ4R4iFjndwkOBGchNYsyXpD8yYAM4HhjzqhkFNISESbkpGHBqXrPW3LUqk7s
iDaZA6qG9F6dxC7SG/0qha5fMUG5gUJByigH8r7vMgsk+/QkCI8EQ8QOp1gnpWa9NAetFtmuW/Ip
ICii348JFgY+IO4TFu7xUQfiXv39We4+ZQYeaj3HlS2a9adkRSAN5qm9/YGlcJ27ca4ut1+MVTY/
uah/pbIOQQKinnXzGNV4VzorMmxayUZLDiZHavdL1v2aKnUYEDuwOPrnhySO+YXLRPL2LwGW5zst
qT7CLHSOaYmFwI4L9wgTovNqNxM7FQfRrs4pBWfUQqNN2+wI7GgjWzWSX5YEgEGs75n1G+OY3Slo
VO+61m40uk2qCcVuoA2lYk1b/fcvh0J9Nwlv2BuLU7NOiKW8KxJ6qVIgoLv9Dbd/FyXkDHnZis/L
Ha0PuNTIS1CBZuDcmlDC1iVIKXSZJJny89tLSoCrHhv9PhPV13wD0iVaw5i32aNOM6495RyjKNh+
t0/9uHbG/frSOM47xIoI2Vwn9yjrL7eOxKxc2pJw+eflb5ci1e4vR/v/idP+30HY/3cG+/94hpJR
5v+V0/6ffst/GxP2/yPNXUC5/l+U7P+D5r7vi+hXM/8nmvv6J/5JANP+5ZBUZONAXjn5hg3p+y/M
XbX+paqqs/5jGq4jDH7lH5a74fyLEBuY0UKzV2r7+te15S0AzDDJDdMtkKeOJhwhyAb7dzbZP/xu
EPh/s8r+LzxvVBdrWNJ/EL35uoj+Mi1Y8vxIM3XjvyQMRSl4ZqOwa7oGxulzpVcnEOzvhgUjtKrv
i9EIDyhwfbbznUflNLELLrcy6U9KmU3bhKU0m9aMJIcMk5eVV8HQmxHLA+dBlCHEF9E7vkBErnLm
RtOmYN4wmxhDZY3IZbGIojKicPBxKm5Y2iBTnSlahNXJTdmxJK35DaoSv6pGxoVvM3DVCJYdhypd
h4mt54K33JDEkgb1AEqJJwab5aLVh2iZIr8k9p2dKMRvCAjeKitFUwlqPQsPQG9rs1deq5YcMtRT
GLrqTezCnGuVYR/qGQnOY+IEuYoF1w3ZQdMhDn6iDE/J9BKuFv8oijaD7r6IqMNFhMk9C81gqbks
JzARMacUfvDkaMiCyqJSlV2W1R0gvDnykyj5TEb7nBXxeNLpfub2y0VucbSAfnudMqKKBTZT1nm8
n/rxw1keG2UI6adZk1LPeLomYgwNuckoqviQAKgRXv+W3fiscxR75dz/smWu+rE1m4GOGDiffjsr
/Hrm7fA5djGpKwCY3D+hWt7xMew8THUH13CTINPETlDie4gMTPzfPWxQEG6L9S31lCBalrnkxrFy
xbq0wKQJ5gImnGNRYBCnlU/MumV8VKsWcWKJK4kxuUcUZ8JUoH+soPcRRgfzz4xNCGINI8LOPkwO
qq0xYf5W4mfNnB65VwFoOYeCHOmkC02x/aivqNdxHt50C27UUq/EZVP40NpivLoOvh4gMJ7rlEGV
mdLv5vGraPQ/BnEKvtrEL53U3tUQcWTCZ0p+p3qnYB0CsYxyYDODJPKp1OhWjm630xhTbxnwdMFA
BHCt5sTTd2BZh9F6xVP+kijuQ1dlz2lN3swM4w+jS7mzJ+hlSj/58cgUvBA4rq3M9jKNlrbpGm3T
y/QMYAHpZByvkUmsmNkPBx35ZYUzEADu3k1N/Bs9aBYs90NJHBMkYTyXOnwhTU1wEFkYRVrzpTIy
eW6GevHSbZs9aP0X5e1PjLnUt5I5DwxaRkbTcL9oLXazNVwy40MT3Hpq3hxZqDKKmhSQEwVKLnMc
iUdocSCRxIdK+U2WbN+LCdLM7BAKr+KnZR5V7zG9+dU0fjmOfNAc/CBqWgRD51LQakXkxTiFTeUH
4sRySkHh+EsjmqCP6tfCnPJtrg7YI8kk2WpxGTQ1OIpySLQgmdjlq9pc7O0YbEY+GF7bVbG/EFTi
V4vzW2YK6IgQ+YNbtzhXsVOu46cVZlFt5wixxuJaX6abPYVp5WwtIdKdrM0BBl/hja1TsU11Y98C
6XoUbqDp+qtRFNmhQwbMSaxtxhYPXJED1Z+KDxGnG5juCR8lul2ZzXwwWgeLpxO/GhapX1VR/JKK
/BhRd/mx3SdePNm/sioP+jR+qyhDNmVv8i1n5AUUIEV4RmOdAbOOC+aUZoLkrYp5l9eP9wTzQkPn
t20lnY063dktSFV9VpS9jtfXZHirpjs7dmQwDEWJAjfDGlEX2MKG9TSD9V6rAlxKQerPWOPzwSZr
JM2nHjJzYbRQbVRKL3aINtRv9t/NCMw1g6cXjIr1oujdid7FnwaGO8kqHnNIZxzLaO+I5H0uEiiL
CRYjM3d2oRaRfcdB4YcQDkgGqsj4Gs6TIMK9HED8AxHobGDQ2fCSJWunRxy1rzIEzFYkL/MTbyrr
n6RXN01hP5hCfiDiWhur+uzUxgHpPvinVvI+Da61M/XVbI2xjFSx+AVRRurlTIC2c8fs4bHXaIBJ
WubzwNjfLwdMrMP0HKFK8/qRapAlQc7Q8rGWyt2UkmVTJejlGyV50XMW1mubzmaaKOBCeVPZHhQ8
pNEYMEl6H7SzrvbYItat72R/hw6r1q47jIW9V5j9eZ3J4MJmquGlpfPbXUYs4+ZPr7SXpBsYsNrt
3dIfFc1siE7Dvp8JLN1Qq6quN5AJlcQ3a4wX52TyHNU5ubaqoYPHtLlYySNz1GSXgMdXh3dnlZRj
ruWKiORDqXEu6GbE+M3U3jN0rYEzIDl3UCwoo50BNHIeJwa+LJCtDWGSZZALuvHJeqK0jOCaREe1
ntam6t0omOK1PeS6XASj8yEVQoYc1d1VWgWKGGCy34HQbHQ+N1k4uR7x5blf2InwM/kexuoTBnHQ
jyOC7ZaBu9+TAsVxIoN6JRvOZDrR3unrIywFBuqMd4zjgE8sDCrH6n4iE68zJmDIv/b3rDapH2KT
gxGsAYwHjdK3wDLG2oudFMM/zl3P5U6XU0S50JKFXCk43aoRHhIUF8a6CSip9qKurlBG5z8q6l26
6WbTjexT+Azj9ZUcjmb4Tu7SZs7xUVQZ8htzldgP5wKQwJCkbmDxcHnx3BybLtT3irRN9JTlVlMZ
j9TOcOR2wlJQWrBcOGP7PNkXObcsXpjc01T4UqU75j7hg63nwDR04u7s6MmTsui/XTt9qCBLUBpd
UAC+Gw6gNdY5XJBud60V3jdRBTAdgDeTsB4DbnFjYiY7NFGo2IJxwc4m2TyYRs3wDAF6hvDUn5zP
xmLYFUnEg66MvxLdvbehnATLNGEtTgbm68CPwsqLoVR4xDmAe12B81PRfHAc+OOQbHJLHNq+tvwp
ZAWrNd2VTRrrKQWIZ8QUPxwOYZvw0Oj2q12jNSmFBelUYxU3L2YQNwn6wwp2aXsdRqTA8aiGXq5O
h1KTM4MotFQV7VBnKg/QVzn/mYylPRlrxOQcsUmlG6LcSItJrvmMwS1t6e8pMYgZsNEGb2TImpzZ
BAHUHMi2lS3ECEF2XZCjVzReXtgbTEXAQYV41x1ABev7yFzszVUYlS7o/1pnfJxLnBFLigdTQ//b
NWclXK6z3W3jLtb8pDe/yTLn+9x7WZiqnhsCsXKgCbn5pybpuFs8FjqRCEpUDn5XuCm7qmlbmnC6
LZMxFWc63X92ZMlKyGzGdCy8GlzLvr0MFVP3zh8ijSVLmURUZcrFXbSDTfZht8zvGN5w4szYgoz1
nRhBIePSOdsW72wetS2WTTlivbOZx2NYX4EcBNllDv5r+lzVb1cEhvpcWxDzirDESIXUZFE+DU4q
nwDAV6fPD3hOcVBMIFixp6zBMOdp8JH9KZ42zD8WGKbSba+u6hcaaY+GGf7O9DbyGIA+saTyTWU7
DeEHvORmM1fKsWQX7BsDDJZpshGfqdVTOOIrTX+B5pgh4S1DsJY1qZXeFQyvmswO0gqg40xZDLtT
Un0AA47H7g9D+40Fche3tkDXOQF5sb4owaha4/YYjSp67lLl3XRAY2rueQqfLZmiHjeyX4vOikZo
LDDnN4bdZRDrqA9MTCpJ0xApLm0bGH/xXP5ypf57jis8v/B1UWJy4+Q5IiZWM6H1ZMMi8sNOhEFR
OgBZ48V38qXz7Dndp5Zy7trG2jM3eGeU6rfQFryh4rmPyvTb1ZBEyvgzW1UiFFIU0LLw9GnWOAjb
Z73MP2RFgqDiyi39jhYg8t6YCwrURUenlFvvAqQA8A3grBXJqIVmfwNJ4s5EyDDC5x1a9RcRcU8x
iZWsXJef9ENIG1T3FO6EzdlYE3bP85V0MNZ7iFeivehTiEoVfwBrKMAYETNaDeRwCAu3Dc3fU55P
Z50P0KEduRaJS7Asan7JRLCSHA1K+e1E4sekp4RTX43bPGy5ifhtc9hv1BW/2CbyzsmKhHzOYg+N
jBSAPJYb1fqynErwNuJKIbhhlxk9hou85hbCrbUZqGW1OQZQs0i5LWXPHQnVGVZ8GriyQ9UQzMSZ
+paSJxvVxsjs2uO+XyYWnBNvE2merEnbHDb9KWSJu9Pa8RSZs8vbisXbSKvjqD2npWmSRhICWW7Z
q8pVo2CQxmrOJdV1Tb1YFaOfMs6tR+dNp/I1k+hhVMwNpA40khb+d/NPnjdPZP94ErjIDEKBfoBn
FK+gjgNe3rd8FzxtfRllTlTBMG4rZ/zBB1aBRw4voUCPPLa8ebh+QJooEhgjByvY1NACNZIXEHUQ
lvCp6c4zSFJSyDR2Ue68ybRkQg5bbOIkfUxLicyDs0AvU3JYO/sJZ8FDXOcv2YhzAdnwwcFIwLt+
nhYXE1oEJWqAuY2M7Zy41VlDspwa5iWtlGdsuPflknxq/He80K9Cm64ozpVtXoX7PGOi1fY8G2aS
nM0BWpX5kydozm0r/2mpJVjmLU+Orm9IgUDtwClojd80vpzTWfm84JjeWln41Yz21+RgPtcy+2Xk
RMy6sqNtI/XKousG5BF5PezAvdRixe/SkwkokDSaeO86PPeJUaQHO7M4LwWbafIr+2BmTU93qu0X
E2T7ksBT4P/Pq1icb+GN51S6cqs3g77RZg3ZUG5y6+lnpyK71WhLsWknUBfV8AAA+K5pmMVDrDM3
Yw0mYoZqzQDRR7+M5tZEScz0BoG/y0XQNgtskl0xcPEoMdzvuVj4WBUq0nm4FGUKVV2ro00xEnBH
0R/EbR8H9jx8aIX7Fb3p+ghCr46TAArGu9FT4bTW+Kg2iAjtxg1g2g+HCVU3Ff4CB0HoazgpKne8
9/6AxhkRp8kWv+ATUaTDo7YYpEfF10RyZ+AxSLirFw0xV/rOB/4ikujV0HHgJP09wa17OZx0nUzL
TF4a4kMHHo/4qoWyBO+ZbEE+BC08xwbQcVf6nH9Xfb5naVDrGI3WOCnSekCmWNJlBG/uLwcjc2Di
QZMGW7c68B5qZdgsPbI/lTWu9aRNMAJiB05i/wfEp5NEV5Y6qecaBEhYanJYxhh69NERDHTA8h2Q
GAzYCtpLE7nPONW3LmvtVudezcv4XUzlFxIuNp6ZIKaTIYFCL5SlmsQQ4X7VvaPv1BAHzEToDe3w
GnEuNwJdh4jkpkY8jPXvs6vz1qMVeOz1iUQp+1Sm1h+X2tZYADlMbNqd/LHoQZJV8jiMsOO5DnVq
wsVFyA2yaQ6vlQ38stfve9n+pgq8M21Y7LbzYIXMnsiKeLUWnNXjxdWHg6aHdLjxThHKY10h5HKB
8QPAatPZqyq0EJFY7k17bLyOvGgcw/tpobCDxIya+1Bz8QNKabeR4RmihwyfX2tRn8yoxmM2wdos
7TfVIJRgVp9XGvySjvvKoMM0SjwfSJaYf9Mjs+iJl/FUFdFJUiQQ4RKrO1tzF5g6xE7ofeONBuWR
piDHX++/RiPxIVaERdWxQlxwRZZGYWxZUFoE+HCot1mB05e2M5XpiZTndF/C28gvHPlNMNsgFcar
vtRMIGjA7bI7upb9kkaqzs1T0hhwbXllAqEgA0DhNbnyJRLlB/VuRgnJ3KDjyFusnx4yF2le53h0
t8oAUazpcxIktaAW7IYdLfqoDO2IXukTW6NX4hNGKdZzC8/bWGLMrbvf9uAcFlmcBnhsKf/VGsrp
4OZ/FsEAx9awHih8yWaNyN5AK3UtIDfxN4dPlGqnqoO2rSnqq5WdxKzHGwhGF6tVeK+ooIIQ8xZG
uQ2wykeZ2d/5TAJEoRxo3Lah5QDSKo0PoRYHIpUPSHhyK39hqb/JZdZ7uNk3etHt5nh5UB11Twyg
xlRACdL2LSKHA8o33gJ2hYw7QdEahIkpvxf57sRXoK6bQbPfMH+OG4ynAUL2ij6CeOEhSTiCgLVr
FZPJQX+MsVlfao2IC6d/nVhUztZDPlRnJHuAT1lTHaW5m0A8E0qTvy6hUvl6uQKFaArTIg/y0PFj
FvO+Tpcl5mrn6LCn3OJRy5RXDIDmsKvn6sEh8BrKLZqXjoFSYog/bk8SH1uKt0a62OlrJrokqtKj
MAhqQqYwzvTe0w2rDpvrBhiDJ5oR4BSIED/Gu8eKr9r36pomvlB/0idus3Q2/IyDrVXdjOUln9/a
2rV81vAfB0PdD0BnFvOA1PKgURwAIMGHt6xXgY4GulJ5g+nnfJm8WbW5x4hSBkgNrlXebwkGoa+E
MfWZhb+A/kU+mrXHVkfN5JA0UQz0J/hmSeTki+3QxDOPRDK/0aRWBOnwC006jCo3qzlAfWwH/Rbh
HuOBBnQoRU3u65NGWoF7V+DbmUPzDyOUk2CJ53Vt991YPGbRghfOoJqs4Df47oTEnHvMxlnRY7NX
TCIg5iLehtPMf6mPvqwFeVGalAyJ+PZrLtoR4E+EhxXVD4Henymj2z03x6ZvZk4wjvgHAvNg6xfp
r1RvH5BmB26mP1e1SRcqmHHn7twc6tR+w6A6XgQ3XY2l10si876FH32i1zMqnAPUK1mc3FlsxLjQ
CZnoqxEHVwmDIeNLWRW/+7hpo/XbcZdP2Z0p8c4osmKyHAPaichewWjcsPo0s4Dd8HyvAhTYt2L6
SZjJRUudbld9O6Dn7kvHZ+kNCeI5ta2+JfbiXRLqQbrU4Oqq9qEaeHh7KT41Mp/LHOL7gP870FL3
J69NsOYBTl7Ewg1nhmLR1DnMiUYZNuwCqZ7zfvRSNuZs5tsfRKbPbcvJFVrWShjNAmENmHUySBQq
q/8u4QFZchoMmXKH/E/2zmQ5biRb06/SVuuGDI7BAV/UJhAzyQgOQYrSBkaKFOZ5xtP3B2aVlaS8
V2nZvenFrTLLrBIlBQJwuJ/zn3+wm9FfpZKbated3KRQ+olrCrCch8mW5KZaVb4vNhA/fRnfUKF9
J+yJFhqX7/VC/obfRQJGnE2OF5U1+pvUh2ujXJ4RbW0CQMFkU0YryCaUQBFGWAWgyZCA/o/6BPho
mOlGIfjzfBg0K7N/LJLQutNY4OVcEYATQP2HVcZ3X/QUSKYBVr1cAgxpoDK7gaE6Aql+h9ctjIE2
l7Q7TGdbHOjSQL4EsO974t22KDZeDAc8Ueez5snsVxGheJ2EU1VifMFmDhNtLFCQtcYMxzu6FBgG
7ouunFZtTyC6QbpPwbjTa2S4NhtWZAeH1EqCb8Sw6xtTtltV0chirUOQN2SPxh1fZYItlREgAMs7
neRDC/JRjx1q5QJ9SEj/m8oKzqSp7PC6N7a8XizOCYzMrhu8vjSUy7TNNs3I9KbygAgXYl5TVKw0
4nSFyHcPQMunkAEAgAfyey0Ja6qrKMXOc52H3ZuQ8gbl7nmoKDSHLj+gTKrItCmPTTkk3MS2Wqcm
LU4x11Awe94oIL5NJ13yYsNrN9bPiU/h19TJKbN1qCvOimS5wRsaXmqgnx03CIcOa2XsM6QuW0lD
uNJQXyElI2+rrbDPqoZTUWIVSZQRazeiKLA1HyW9DuukWtdj+TmquqMRxnjzBLA/EkftS3Hnn7HO
726ZmhEixwNkHFVeZOaSU4vrNaAzqWl28i3oEE4OapdH6QSF6C6C9AxDP/qCaxjKy24V+cTVOFhE
DLNT4JMzH31MfyAfSaSCqSAIQ+rJPsGd5SxmeW/gjUp71hSElmHZ1DjRXQsb3mPBrJqAgFg3JNkp
PxX4vl4X4ipxc/cUINSrFa9+OzFLAVggRXNy17bqQYDQgmrShklQ9OkG3tu6cck3iXwc94BdTc9B
RFwLCCxdlyvPiWiPIQ5h1tsxOerl2m/TB6S/TMKmiYgf3J9BVVdhdCParPJMy0YdJ5Ibl9Mr0RN5
NfHuVQNtdFSBejuA/95MGW1rtb5gZ7cNxqgNgX/8sa0brGcBeVLP68FjahfS6VXjLtagcVY972kX
ane2ybva50QaEGq/7RV5vXbPMDVM7BcYo/0xm/uOL/QSmKDwoEXjHvXpvjd0tMP6xJRv5JLM7Fnh
VKJhAr7u58+6chMvC2oDxNbZW5rJoIBFvKrG9AxPxOCIMqr1SEIKndzSGrwnrRzxRUD2FTGv0GVN
x6M6pM4E5KYDUr+5AiEd5+TNDcfHMlp2copADP+UF3P+YtWDT7Wq4e5Sittt+YUdRQMyCGA+RxiH
CkLdnAalR55UwouTYdtaDmS2Dps3myFJCvd9PCIFwUEisZ6TGp7hPAu1mh3IITC/IX7WZ1UwfYia
8C0x4Ti1dGB1Fr9XRu4ffVTTVaLxkjs0eRbDj3kqlScC7YRMHxrvFJTQocPHwCkBAHvT3Xalvpkm
636SSI1jCCy04cbWD5fmjKxShobu10TgUzr4LCX0svrKdxLE/n65ZSQJ5lvfdFrVepYFcS6iY8cq
LbyK5sorgRJwhIbYGSw6C8H4O+gt5EGCWzm4iJocfqF8FpLTIGzAfU2ayK7Vm2Nct99y6PlbTOHQ
e5XNI3FDYDKE12JIu/B++lGsMavImRgzp+whHF/hDrHK0AdOOaw3G/XEygxpBViznpZYrIWS7iYA
mLfrO1MYIB3VF4Vq8anWuosbBrT0fraNOoqnMLK0tUmo42rk7d37CEBZdUiwMDXldCX42Wc36EpG
EkgloQZTeZH/jS+c1IgN7YAnG51eNUl9d2v04UOtaUdZCHmjl9Z7STQEAVems8KI4BhH+YMbNHJf
Ge7XPgWZdYnK2pT4M8iqRlM5yQRQyfnSUMDiHXbpU/9sC7qiwX00YoaU1vSorO485cm9EyJGqLeZ
MfQbbsFG732Ijw4bP0IuXMzUTBrHmrDZ+8B5nVw7YwBDh6xF0X1CwZlVwCeMUtgvhlulNlFNpRdq
mb3BBhA7coPD2em+FY1z0KLiMXHJhkKHhX48eyzb/qrDJkOQg9xnxU1WxJCRw33V5DeGkWJGk30r
Zf+9aBCNieoL8PSqlfODAWq/CjQwLUxOiXwAcu0Dkd4EJtBgaVvrtiSDLR66YFMZgsaNLoOaAHpT
xW4uGKGF5OJ5Wh3pOyICnmI/v0v04Gmcy33o4uVYk2KRNAMOC+I+rqoEIHgke2pS7w7P1ZjoQXGp
DEmigDZW6fjNn4BVHzp8kPeZpAYfR83gdMa9v6gIcMJpBx45k2mvykoaR+xGI6e71pBhHTzyxAsw
GZwdRCydQ4itH8Z0prEJ8VzEqCKMLk2Fpz1jl6OZ9WqDezs2kCBTZ5Ez7MVa3vWicWqvGoI5pR62
J7+h0iSAwN1bZQ/e5SQRqVztc5zE8tpJrYteJHCIOfq82iq1LRoaRWS0hFBJ7wNf5iTh02WYMxLj
iNAEz+tLOhMmzQaxM2WcH2DRwRkkTmobqWUC53bjJsvm5hAnZITADQaopRR3TKhacUT8gx22yzRQ
x59Rf+xX6FumnZzGzw6BSV7j+Dg+FNk9U6J5q+MNZCOp3EtmGRSlzRaXtWY1hzW+YP1VGuHhUiDk
TvAtXw3kITpR1K1zu/ZZlTX0ZUloZZPKbYdiwWcQCHzPnGoAbpkUZHmgwrKjdxhZTlFnYiFTay+x
g7xtMMMvBsURNPR6yZxBns6cMKS2dEl2xRzEMtf9SIVqZsiyGC1Za6hqzIsgumAt0Xwm+xxxkQW8
FyUBhJI6TciK654VGY/giBqLL8LypCA4s88fFsZ11WBqLXQ/3Y1Cz6/gR8+rbIxI4U65YSEnied0
Ns73frtmdtrX6VZGRnAJgvazEsij4sFK1r7b3xVYAgIWjReGMsAwDBDcPNnCFYSpk2JiKdMIs9VF
PpzL6cqoRrxNsnLXN0H2VATvmhznI7JVioy52gnMmDb81dAIygFrIrLBSgzzNj34gFcNlkE/m85s
NzqKZLer9u6UHkbC32pO7IOLGaTjd87a1hwvdFt7i6/yIcCcaO8rSta6M+/LJfNpkWYO1kJfdUJo
CxC4gNNhFUmHfLsgYbJXjxV+Yog9qmaaT2ZHuKaqfOOqnTlN405kh0DiiBhDY/XH4NoNhrd4YJ6m
zfA6EWEmhrNQhIwVM21QlxpwtsiG8Qqd+0VvQKNs4Ldj6sceylsYVFMKcgbpWRtgHpMjGm/T+ZCY
pnYo8yfbHx8HXz2iEad4YlMXganug1JweBu+7Q0SixMfc1HkudpNR+2Qxg2NiUOMVECVvE9kdALG
7nfIzQnumemd44BZErFA5ILOvlelFBOZEV8ZyKRuMt2x9xZT1ms8L+drRAANoIquMXlM5mNfcPpH
1nhd4ri1kX4HLNUwMXdyEqB0zBU2qT48E/JReJiaoE7rb8elnBVNU29Mc3ocagYQftU+GOa7rMmw
QwlVeKoJ4n3jd/BoocWmlvaEGyRj5BpccfSnLwlmpxveq24bD8GTDKiStTnCJpcEXZlx7IPX7hWr
bS8+4+fy1AQy3oP2IpFcEOrOiA59kC5BGAIIA9RnYvas4S63rXn9KfzlrgwhXqdVD81osG/tIN9i
K6ft0gCnAoBgspYxUja6zkMLzQYR89u4cM23HU8nW5EmmwK293Mvi9qBkRRxrVUOab1LT7qE2d63
eILp8kBuDH6IsaKycCcAZQ2ynl7cOhU5s0P+MgpSeCd5wK3qgH3ofnKdBhPYa5OKEPJV8zKXC98g
NF8CVP5cr7YRlXscIa5PS2UYa/Fnx/6Mww4oFapu/DKRphD821fZNg6oQNVCOzHsRl/bTvhqEHaC
zgGzvKx7tOgoS3BwswhuXQ36rRh4X0Vzp9fuRmKqGZUECzYpsX/RzhJYlU+DUW1Tu0dRxeEc5qXJ
PLDOt1QIj02MrmnGWEV2Zgfq56p1yhRfJyB0x3RqTwLJIXWeY3aGKgo4RriFrJp1gSJqHcZhdlB0
ULMG98+IiL6J+5rhtDsxQQ6fCU0ntNpiKmG3o7tOYgcYq5W7cBp20Nh9L4y0bi2LaTPU4FwWAfZJ
hO5QE1+o+olb8M3vepq7u8BJzuG4ZMNMc3CItWra2OAuQHG5iLcor5K1bI0djJ1p6+esUD0C1ptL
qGH48HujDpceqfImmmFEd/HE+BSTxWOAcG6a7Af8oU4oVva0XhQx8RniTUC8kH42dSg4AvfWxMzA
qTHWIpzlljERxWJp2wyl2p2WMEq3cd2YRu01ZYAB9YcL6KZrLGcWzrJbrS2Rf29N+77PA4hcFkQ4
iBPrZsJ7I1UtQXvJzsCy4QDBGp4m2wMO1wiNmqdQByNNCl4KHVPnvjKOsrZ3jhVTiOY4cYbuqanT
CMO6khNIxyK/Z8abNa2/r/AUVb6HG8nBtFIDryMlea74EtYWcnCHVWCb4gbRJEqKMLT3SRuSnMXA
WOYulJSyzHZsP7d6ULirmdpvdiGgpJQTmSTBWdUiXxeLDKPRmwrCUx3haKpBg2E0gikrDHpi19Qq
wY74WpgJnfmk3YVUFJ7sx6Or1FO21K1djLMM+tsXpaia0AZ5CSy+FYkZn92WQb5eI50atCaCDrHE
5uD22IizhoP7Ad+zrcmud1WBl1B4lCeMNGk6CM1I0uOYxC9uirTRj2l0zcIk0jqKnzKVRHunxRqR
KmatZ5a+DV158hVcB5EBtxhWzYkugwt1cYnDGvqysoUIUGF1ZxFhWxnhm146ERxC9KPGU+qQthEO
IcZrLomxdXU/9fo5ZUfdMps+msBSmJlozcbRyaJDPdnqaNnmJVUvY+y2Zmm9tQmDXDr8l8JPnuvI
tBGqW9gZuJRKUeOItWVS6GnK2MQzFDLFFFbhMbKZFYc4QrJ6l/oErA/01fA1TiVIIYQGsNxSMV7L
QAhyPbiTmUPwQm1gEtxGj4KIgs+Rm9/rWHzypbyux7JBb3GjURI9qs70eqYT39gjW5MbkkczS6ae
jRmOVDfDl6TGaA2PbJuMCpJNCN4Z8IXvEPcVvGVFoiW7UPWbDNEnSqj52jfYV0xYcPSUuJwF7Srr
ofKrAWVfWvZXje9lmNGuy2m6aa2k30LBX2HzplOVA3CLQO7GQW2aSYduw5gg6Vpys3nXSsGYuvBD
e2MVCEVRGfEa466Kmts+ZU6XrnOTgBKSkhhljNmJQhpffMzegjR+xgfsASVPDamk28+9f6PB1SYn
MTirrMTvQFI0lj6suiQe7bWwipccIbIX75guCFFsstpl1MT2N0gCSMgVgDpjPiQzjDFrFCGAYi/3
WlZcibBm+sdO65fySkbhl8mvyvXoD1/TOYq8LoFkiiABbD7y2AzurOCk4/xHZLi66yWlbToYsNV0
qNuY2MN8U/EWL7ld6T/hbFaR+AZCYvbpOemQmESC4RqISZRYt2XrvhaJdcP0HWIAThVrWcPBnRLo
UHGm7RjNJ7tpTmGXIQmLM3MzGsUFTy661zgHImUtrdJOh/IwBZduIrljibZf0gqYIgnMhpW4tTo8
aJDRRVdW1qFEk+Vdif8giWrYTWtISPpWK0+F3hpMF4AloiD/ajsUEpFC+aYcsAOMkZHs9G18mFBT
2qJ7aQD7V6MbHoHQXppqso5FHV349yFD4fIlD7+rChoDwTZf8B9Fot+4LFXVkMWed5cZ1qOA8mAl
xq7Vx5KK3djNuYSfzI2Hnbly2lLzggooODFJtsswDil5Qj2Eu9Uo7F0uw607zl4Y5nu0bBCaau27
YWItmlHwGOmNqog5tuea08/9Otk6lBbC6sT41sqG1TrQiZrud8pXgrlTCHTg3bZJ9xfOzMPcY9go
Qie1+xTuChuBX3hVPMDiGZhFIXAJVcoYKfMf8pz9O9aMNfyLN63PthY2FlKPebOWtl6U1qHOqo25
iJEmkg9QY8Ij62u1L5ZMGDJHvcIyteMU5c+hFfbkZwQbO+we0btDVxNxCjciDNcp3kN3KZNIbVzm
HE5LbgbGelZ8YQavIFUH9MEzqlr49Dx53N6zCZeGBkctukJM8oOQe9O4Rr8bDFyMxnyJ+5O3yOz1
TRDgfeZ32Q3WRijzY+1RptW2kxob4dSv5wEeKOgHruJZ7iEsTtdyZCfkFmEpx3TYKBvkEVAG3Yot
PLCr68IJvrt62dFw6s9EUGxdTOzXY9G8aVm7TZxh8hrhfJ2LF3wX3nB70PiazHQGfd6bQwDyG9a3
mey/Eo95bh04yE5f3DfW8nyVu40XhsgERYDAq3gDvEn2rrXvsse21znGCS5oA/gK3NmVHcOsbabu
W1ATP0a0z7yrrPd0TLjLcLeXrJ9woTdjKsTAqRqoMG3q+Yw2KEE6uWxPdld+jyRRtLKc9sY8Uh8g
g7SiwsTI0oF6EJRPC+LTDOk6CxMvqeb9EMJ79fvkoZm1ktmbuUTHEpdpPg6ukWzHmMGHyrG2ygWn
ZJJDMyC/bmNhLGkjpznghoZhl6LIwZT54seLOju8CejqhwJGvihRbk44BaZ0QLp1YOWWUOPm1Ctl
/TIVzHzmsT2YAr4+48Z+n4ngqzaghoADwKDLfMVB6msPRyAuSh2xPeaiVf3mF8Skddw6xj/iKk7F
I2QDZ+eW6WOojVjwa+MRDkC0bUym3wTqMrpMp6Nlz59bgYdgL/R9Xev2CWuRA1YpNHdBdO/a3ZOC
l7VOMDba6n1U7pIG65cBpmI9EamDWxoWblqEwJo4sJbZHIJ2ExYjEHUyavAgeNurUN4ZxFzunERV
+9qoFjMqEgFnC+ZiGSLjK3ihsQoP2LNifR9MjPRUQS5jE39xSKgtwWpWViZfLVTnkOuid8vNV70Z
2bsmo/hyh4oeYr5Ewg1v4IiCNZbWTe/sB4H3VMGo2ke4PdThxuziLXo5vBkCRDUNbesIyMaI8Kpu
yoohL5gQAWSBUR5aWKAflmtTCXW7xbkrO5Hncxlb91tpSHWULJaCX7ezwN4zblzabf2qxeR0ZZhf
B/RM665Tn7XFlx49EIcZcyc70k48ASjp5ryjOq8YkkwvjtXfZuP4VQEVweGBD2rb47qxJZkn0KnD
zHkh8vloaY5x1EcM8StNjeSH6q9ktlFFTirYhpO9szQVX7f+VyO05y3e4p+jKQKqSyrSMIJpsVRf
z0SzgoQNPi+ua4Z0e8N8DEssnHMNfWXCGGjr19VtYTv3H9qyvyXC+3/R1/2kwvvv1Hz/H4rwDFP/
nQjvUqBteul+FOF9/In3l6b95z804YhPwiXNArGddITr2P9W4fEj45MtlKN0aSk8KHQEcv+S4WnI
8JBRYXRqoI+3lUAb9y8ZnqY+AfLo/Efxy4bAAe7v6PAEn/+DCo9ywpAWfxc6QJKKXN02+Pm3l/so
D5p//kP875iCnPDZSn8gchsEuzi72HmiVs2uXRvWdKEnkEFzr0EqQXj6iuD4J/wYCbiqHuKeE7Xq
xtUP9++/kAZ+CP/+Iwz81yWZaBN0xzCkNH4RBmaOMtEsjPpDayCQCoK6oTdgWNkQCdvOBEaOqDFA
3e8sy4VUU8THqENCS2RryLZoJbTO4uj79M7KvgnzwtjIQduMFv49sUFdUkp18eeSVlEbP1co2nyC
TShZKBZRz0GMamOGe/o3RLy3aZJf135wnQO328+EcfNiIqudF6OARpObeoltFEp7KYNrpep1THpz
U6uLkxeAim36Oo7WVRt8//0tMsw/PTXHsoQpsSB3TWnai7byh6cGFRVnhjDRHxjHD2R7itzTu+rZ
DLRuVTHQ5dTEtVxvq9U8gK7Tv4QgYUPALpE91Hg2xBKED67x2u9qymdS3ODCLsbRxdIDm9fQKr/J
Tm7/b67bsmxb8GwEL8TP190aYzliJqE/JKPcdal2GUYKiqyvvRIMuJjs6Yg/6IUSBcCHNps7DbCZ
XFi7CKvZVkPKZG09GPjQ4yuMoNwBWJb2cIxnLKBz7SmqmuffX/Sf3xDu9Q/X/MsbEpDFi5aGa7Yx
nZh91p7CPEaH5e/9xQexsfzyLvJJi+hW6LbNZvHLwg/IwKRH8eeHmenhSg6utukx08AS64ZTaEKO
EM9Y5Wa3DdHU+PFErzEkdK8ke2cmxFOVFoN6M38oMJ1hrtKDRNr4torYhr9ah69d/9obLt171d+E
sBGbybyKwu7GVwDmsXYJ5+nJaSQKBnoru+SbEi9M4uvYbtxSXTDwNoEsocYF5rlO6a6hOmwSBXUo
V8VLIhcBQWpt9QweN659WVadKiN4M52aPOhZXn5/u8SyWH7eJxzLlsLknzg0s8v+vJj4JmPY+KH+
ALpwW2WQaiVNfpJ/tbDihpV5wO1y1eraF2cYh1UAefIvdqrlefx0AQwyFR/Mf7kA9auCGfZsOobx
PD6EpIrqqXb03fphCCD2CLyyii67lSrZ/P5b/2k1Lp+JCTi6bcNxHfXLG2SOHV0/UpMHpN2XWSav
Jf5kcED/4uYiAf/zV/vhY35Z9G6kaRHkpPHBRbMj4pKM4H7XIJcg5JCpjNGaf/9emssBRHSPIYXx
6zkUpnWHHIoPVBKiizF6S/iZ0KoXlBI31ZC8DZVx9xe38r+4lyYKS7ai5X4q8esuWqX0g5k+PjjK
fwAiwNa2JvbJKJLXinxZxjFL/gq9XaougQoCpEoygNUDVUWjL7bc5whNmjcI0LQgIbpPOwI/4Nud
Y3kWxeNjgVWhVeFSXpsFbvo5YyoN0KHLHzQnv2Z+AnAFNwhHHgN+eAToa72whpiANDm20Rbpk5y+
5O2Wbfq9QebshESb+a61I2GvB+Zq7wlUWRvheFM29bMkIEKY1QN50oBPgsBTWJEw+jBk7vTmOerm
9ccd/J+a8DKV7//8xzdIoW093b8HUZH/WOGJ5UD+740Zju918/6zL8PyB/5VEhqfdOGYplKsOxOH
ox9KQuMTy1+xFh2pG/Sm1Hb/Lgkt9Yn3whUUPx9F31It/tuZQX0S4Mu2KzhTFYXT36sIf3n1LYda
UDiuwd4icIGwrJ+3VUfWlSZ0ByUj7JJ0fgr2WnmO4Z/w5sMFea8I8sA/rrEeGjR2eXFExr2V+r2p
BztHi/5iX6Ai/nkrshwb/qeBX7RtCIfue/n5D7WOEdT5pMVWv6L4eqh1UtkXAZdaTrRtaQyESH6z
G+wyfUxYGlyBMkQOyd7Xh9u6zUHU/Ztkfo00g5gF6R5Ejkn/ZB6jmEDHJLqrbHki1A8CmDyntXwl
H+V6VvWGHLurCpwxRACR1E9JP+0FhUn3XfjUnDDlK9Pwipz4PYcpPkeL/m6S1esYuAr0r6ZJxw9F
hRMR3+g0QrTZPHV0on57nsDPM5RmgqCP2AdYAiANRMaEgNvNocWsLgx8rx12TRxhw4+2amZUSEue
w28tAN6X7xDyJ0nDW5NeFMsaV6polRb1phszhD2ZFxHRhtqHEeibJMahtGfEaKAkEzNEhCyxQH6G
mTCZMYiACZLmSyna9nJ8g6xZQ+Q14G1hPmuRl4SKyg7PXXOW8cy0QwN/x+AnOrsd3MMaVj9GAJN4
suF58KhWUUi6HCMxU7dWhGvYpNjx/2qdkSsz2US9YRxPsgsuXxCJqqdFXbLcv6A4t+3XyEVJkhCA
wEeZxJ62hHV0wDudQwh1ZK7dSWyo+ci4fYpmE8uErRFj4+h+Lalr8p47XiA9efOT24FKsc+8FgcI
I3i38OCenlIqSsFX1wame2PL/JahdsNIvUdzhstIBEui5u7NUHHq+joCdEwXW1CyGAzQpIBZ/5vR
wwEtQTbfiKZeFzAarQkkj0exXIJV8qiiznMpW8sBDzhQ5Qx+Xd71azHnqwjRi7JwuzUhogYbl1Gp
QZjH8nVn1ssMLynB4COKiY5ZtHRoKQbtLZ3J0vw6RNeqv0+qOxKaaqfxGGwD1y0aW8bJ1ZlsyZUk
oCvP3/qZsxP81AHMmMFa1HA2tZNRfLV5ejnPaaI9mJsnbSa8EXA3ZyWKaiOCd8FjZzLfxg/NwDLh
uTQor6XJ48TfVotsPDUUDipMPE0olfxsqBlx8vuW5xC19qrH4sLs7pv8rPFGSv+eJeHDYu+Uv1oS
sKhxEZXjO7ygs7PYLsvEEbwoMMAcO9jMGGHmcFN82EXFuJuBaRSyMBv+6TiQ5gIUS8zXSlf3yzcU
8XvIU24sbnNI4jiwCFSFXamnexISsdLw2pTIIcaFcJI3tcH3CdK1nSq0KIutROAxOGZq+16ziDPC
swbSx/mWUf8uip1dvY08WB1vRxyY1ohLl1tZhTk+9QGkSm6mbq9gKYDbkQHnlKc2STbIUzEFT68r
231iR9tAh34stfGbqLEqAOxt6/HRLKx1xgCiDaxdBTeTrKCdHWXrWKebBHcn0g93E8X1Lj/VRblZ
Jm6184UBzipkeZYQBnvjPZkHJPFfo8Dw6nJcQ1VAi/AkiDQqO0yYi7eiVCuMYPP26AqxsXhDxvHO
sR4Ej6sg4T6EploM70aLrhnpeJ2h5iKWPOIphZirFtUuRtgZME/DBJYJAMxW1qUKMo/r62RyFwbu
QYdxueyLfUZ3zvLqISoynPfw++ddYS0ifsGQhVH5O+g8msx7ZDNx8kJcmlcCojHQxi4FU/Ze4l3A
NsSG50PVyhtiGLdj+IzVDnMZdkD+8uVF5T3QTeVhoMIUDLYnp5Mo2O3QR5piSS9kA4M5VrOGtZh4
LCohwVsNWYp3Ma3eHCYz/vhUjU/kXEGsZPlm7xMvoOMcFqWORVphoxveso/rSJHHnh2MoX01HlC8
blIt2BQJUZVB7sX4QzaLtRw8l27AqWhCo8cIQqvOVRdALDe2wwjLJAvh5+sOiHxubgFLt+hOvpE4
MqxAQbapTI+DhbDaxbUOniNWF4HnMOIdcT+p29TDV2Vv5DZjDPbf7F3v693gs4J5KCY3JnPuC4wI
O+OeAfyySEmgWGHPR8wviUXBZtmDiKJF+UD0SSAPxpDuc6acKYPq0RbecgDBOf94cgl7mDx2BXui
zYKH816oYNdG9YGp115HOwQ9fDGW/1LaoLytdd1h6QOrdlnawe6Hyun2j27qf+W0QkWUt0BOv/RY
H9WITn1umSA6VEu/1uhd2NpqiEkrzN9Feo5sPHc61D6B56do51jPf//zBHnGFFLYXRGN9nO1kYyN
iNHDMpyIr3HvH/Tz3D9NxtuYXfX28MeH/U/9/Bf1s/1bSNUrsqIumh8L7uUP/FE+W9YnG+tHA+cg
8z+Vs2V+MkBCMRl1TOWAj/6ncNaE+ESXR9dsObprUF/SBv4bTBXGJ7wWGFjrwlXYmqm/ZWpmWD/X
zi6InIkq1yIow6a2/9PqYf+bC6Z3YGghKdc9hi9UMp/btD42Q7EhW/kkjBymXid74uDh9pYLp1f3
v6iwv50Gi/lgy+G29PUQULapnhKtSfeJFWAM9SDYBmXZrMX0rVvm61oJ+BjOGVlJSXIOEEIsWsse
b1VksFSZQcg/0ukpMq0Qfx0GrCqf7sAHryzdfZUWQG/VMUdEnYIOGMnQR+uLbxoUC4vfXY7650Aa
12HC52gLUFi084MPqgoZYR1OjDM/fnU0nMPSNPfRNlEhcKvF5378uNWuChVeZTlAbYHQwBsNku3b
Cl+REQ83I8agyNEkpHoX3kuCWK7EAgtS1Arvs94jOey1zRG3ONV5JK0AUUS+HcfpZPiSMZdzWn7D
TDUCv386uUxfNx/fZZSNu7bmBLNL9rWPL2SYFgbN0xeyVrkKSOBeZCPtw/zrbflLPv72LO3fDcsg
IpZQN4kfkaf17UTGERe+mIwXWXM7BumrdKpFTi3xExcw9jPtQlgD8iymvenkkpwQh69qLt/Id3lA
dP3aSOzbmgZrxtEmQqIT4Wvca9NWJM4BX5AzVLAN3JRXKbnF0iD3ra50h3oXq0Wjbsh1L+9NV5+g
liPKsDIYusTAQqHkW0J49eLOqkFCuahiGJ9LiK1oftSli8lyCkvHQ+BRYAnLQ9ECMgU0eCBJPNtX
lXCnG5AM1k85wMDKhqNjRnhVQb8yBxCJtTYis7eWtYyPw+vHR1RDcB5q/UK4HcBx21270Kipe9fL
R2pkIhgChajLUh4gBa7wNH53lbPLJMBImMavEzenavDhyCBJmMcs9i9aEMB/n6BpCfgz2F8vpnwg
F6yMU1XanzPyzSKfG5u59inUotcP0Hr5qYoSqvtWrMuAP/THn8T7JgANnYg4AyHhhnWqvCGzDv1A
SP5ZXo8KO4uEdNdTAq6yantL22gd+gXMlF9li/vl0GGI6rpHa0E87X5ZjhRBdtw+p3JmjSlIEaRt
erk+oQ5DPbb8xR+3GyLK93S4CauZmA5ubJLxknxcF1IsRpZTftat88fV4oLe4LmUwdIV0GC4fh+H
FquOGqyvm4vdUxD//mxbzsr/4JXL7mRbwGsWyKF0dUY/P59t0LYrfw6oxXvsj1i3lAG2znPS3MvH
5//+037u2//1aSSHCrBZgSDol5NUGDp7kEhpdAmLIpYlfUUDDscYHt2w1Qv3Ruudy7Jofv+xP4N6
f/7Y5ec/wAVjMjWNEdMt9Pj6cc9f0XshdOVt/4u7KYBw/nw7QXIMybBOkkz48yfByUiqqKUmw2T4
FPc+OVMg8vx7KkAFi7BsN/CYXhvFazBY1inDPcq0kkseqMPvv/MyD/zTpUix4OAGt9vWl0v94UsP
oH+BsGgNIl8detkerLg6qp5te7keEfK4l8mUEMH3NMGQCfFBYH1ero5sJyRVuLWzyFUzPqH9qv7q
Rv081/jjkfx4db/cKGiHpLPDNuYFq8g10M5J6fOSLkdZFduHboFXl1MsLqedZYzFX33+MrH90+1x
AJBYiApTZPuX26NmqJ06E/aVy3SjqRsTus5C0W7I/fSX1zRedhce5hv6C9gj6rpR7hu1OVtWzJ48
uchF5tz8bubuhVBylrD6AobCFhU/EP9wwXb3gsWVucJGl8gwbIBTkxM7ERwko/alwSpk0yXztd5Y
pA0lr/lyTCynfMzIYujK8xDOJy3rTKJ+2aabgavLKsIdZHGFm90pd1LchByDvrdH1Sd40MFw+3Gk
CLVIn5dXbDlqROyG/PEvRcnvnWDKcNnATk2A2X5nnckPydfQSpEdRa/Dcg+W/9ElL61Vf42WrwqX
hTIBUEyE09aFf1lap4+joy7fUyHvMzJI+wjBPTghX5Bh3WynpGbISzW+G75JEFDHwUC3j81ZsU2G
9qBbcgOp7hTzeiyOGMoQT9P/Ye9MtuNGtiz7LzVHLMDQD2pC73tnT3GCJZIiesDQGoCvzw3Gq0qF
IlORb54TX2KEKNLhgNm1e8/Zx2Zl/dp6JjedAHnwJew5/kX7wMD8PYJuEVjcE18/Zr6JvyoqGgfJ
IiQPC29ziH0ufXPnGzeaL72yvQeHZFiLbdhv+m3L0vJneWOjcinEs6pt8AC836+95GttJ/skuSma
+btBYlE6Lv78LvYQp7r/+nu/f1Lp1f79XuQhZSFmeMPwyPllffLgU06D7aLgmSvBDv43+tHwljYN
HaMUm1Fi4u4L+ZWk7u0cL3lzlUtgb/lSzTvXfCnQbP8ICFd0R26Y+SIUDbKoIr4fTXJG+pjisnb4
6L+e/UvY6C+NjTGdWRSZyz0WQ19DFq9hTYzfWm1eG1qudKvnZ4tv1ebLPn/rXHiqfDxAqdgCzFjD
jjyHKRsqxlyuGqajHEfxvOj1efbWThwKRR4fgp4Hqq24t1DBvPo6Gd0VrD7+SjZf7flf7lwGjFYj
rzoV0MD281Ux1hV7ZRzMt37DTRj23m1eZC9IYpubWlEHlZl+l5XNgSUw5uTLOxwHZyWj6OUrWY0s
z/lu9uZlD2zhq1ZipjGaRVXXD1/3uk3sCDY40lCjDbb8u6+aZABDcFM5d5ngORljKrXS9x9G3X7A
uP9nDVKb3J1Q/+16XQr7/PXjfTYv1054p71cVjjUrDntQ5ldsfl6GIUZvs2rhSop25z2Fk0Cgr2c
mgPSMZaZd2nCmfh65GXNZemU94qcE3sLX9CTAtMKKaCoo/3Xf/FGbvy23njIw3ocyhhjxdu86hgp
ldZcUaZ++DEU4ibWte/m9BJ7PhpJHjj+jjaqAjZqi5aw2RU44jRL4e3xIZAUznzjU4zdYNvlYIKF
FJ5pBH2ZeJlMmxgq82n6IP7hXb4woGO6NT+mpaCf61J9SfA7IV2sBYPxN2uuMdN5bUuRZoCUou2h
8Jp9PUhDDFs1ai9t3Y6cJmgOf51R5lNEU1IceoRyhLrxw0H9yQSZ7kPjPHw92bE5HOty+tFG6pgL
phAM0t6QVbNQYUmsa/O+dqO3rOSudKD6VCUdyXkRyhWwwPK7MjgQfV0HxAbFmJ6+Cto+YUkNaF+D
ZaC5Y7hrUPu4k+d79OuZ/99T/j+c8k1Ox//9kIxDbvEj/vmQP//9Pw/5hmH/wRgL3DjKKYMNlEXy
X+xyw/pDd+maoqaiR+MLltd/iabsP3SqW6iDLmoq5kU/iab4Ht3kdO/rlut9/YP/lmbqr3U0P9fU
TSFM07R84ZnerxOySWp6ZBkq3xUuZshsHRrjW+5meHoIj29jQo8GHQmRPmJYcrMDlFMAVr5OMknw
ktM9Xk6TPI9+8vrT9bv+vVX2y9by9XuB3fF5q7OmC+TOX6tAlvVyBCqd7VLDf3d6AudFO75lQJyX
uN8JCCzLHcURx0sXQ3Y8yE1HBu7vf4n/4tr85XeYTwU/VaKak5rGWOFwVOC0MeyKozV4YMzgEiJ4
+YcJ/l/bLX97w+5c9/30wzpjjDLyYrJdFKm3QVbnotFoKu+6yf3IYufx335rpuD6CgRXTEetX6QX
eRaleQCHaqc1uE/N4mA6+cH2sVSxgC5//7PmO/ynkvXPe8zUfdoSoE2Ygcz//6e3hoafijWHmQkP
7TmyipUYxDEvA3/t4uxvZ03uCFxGkr+pONrKIACvMGZHsobfnURvVujZaQpon72dPNsCl4qhQUdq
HO2j9j79Hh8C+KtxHi88CYxn/1Bz0/H62xsQnoOWw6GRyvMyd+R+fgNSa4cwwoq4DX0SlEsTZGNr
wqVoa6J49GQ72HaPsUXmq3xcBbw/2ezwryRLuwQ+2MNIPucqBVMBPFfFw9VOYpxGfpEcGzuV/BP+
YyEIPEZ0Oy7zGh6e4Ak0zRi/oNeHGFwiJjSMXOJquO1UDOUASxgj4vAuHEx8yR7N7WkA8m8HlnVr
9epMD74azGqnXLNZ4cbbFKF4L7qhOveDzsDR8i+F4F+kYXcLR2jpexIjbzWcyXX5NnjOtiXyuPEt
xOHtsWtqlOL59GyVeJdLmsfkH9PQd0OjOpSkoi9QDu2LCHhYZQh5VdM8vs0ZDpSKaKSM4eEYN6gv
gUpZ/giuWLqwSkMMsbZ3lN04AiyV3yPNoxZPm1cd6GpvV2rrGPmH5YlkXQXydYog6HUTXTD2YuhA
6k7jw8DYUo92drTs4iNVsl8T1PaKOb5Zcw4ZwPD4oMtz85wRAHVMYy06+um3jO4N9oUGITkuJGEa
2ZLyR5MyugweDOZCY4jpieLekoLVxSmtGw1MkpUWWwgF3/RiwuwM3w/qpAardJONzYtn4C/kNhkX
lg14zrSSNTMHuIw2CmgyQPvcb1aDG4g1u8UicOWjhw12oRvRCVyeQdgPdE9EFvWdTqZkYRJ+oLfB
ssWt9eR2zDymGHNp49Y4ADWMnFPoipup728ABduc6TyHxOPJxgwi6mPBoeUAIPQbQT+LERCc62Ek
UvEnZCseFucjIrsoa7YYX4eF+1xVrVqPunqN8nk26eX9yc4AlQQ+bmiHqWbe3kFf0Bns+i4QeIb2
FRANExdCPUCc5t26GzdQK4mgIuk8iWdS8V1V1kEHGVYUuc+R7EdIv+q17lKAxyNcgtLouGL+B+8J
HouNHQ6SBqdMwXhKQdRSn67dgtMq4nKTJ2If+8GwNPz4lrBCZo5W9wC3+darSc+whgl1AAnIhlAm
9jjgKtm6bvcdNsybsuy32Ow9psMGhKAMyojteseAh2De86rQPFalestZZs1cQP20H3uJXKlJo0Xz
mGclQNU8f6XL/MKGcPbmfENNWgtJU4g5WAKitmoWeob+ltic71WYPSeGequkLheZfAjpay9D+OL1
DVUA+evFsScreJHK2CNOGU8RotXgUCibRBuPbi8trZVV8wt1cPoQMstTV6mHox7r2L2CZxVH2T2I
i3MsewOwTSVWGK++g8l6tnLGrB5Eodkuz1PXK3z66atTWI9TPTGNjPzniqtwg5dqj+v8nrO3Qd6O
xvC7CF+IKwaRD96Cu9BMu4veNXIZ1RkdZo7/iEWJ1jJQb8qGDLXGfR6yetkQ1ACINbB2BjkHWmqO
qzHy9JfR+kCoFRWu/Q0NEbieHrtM0UDxKoPhmwkRxY/ggIZx8RAaxZ1HV5Pjil2fY2woOH/ddef2
NZozkWzDHpv6ZCXO0q/7dh/3NiUJFpcb29gQ/pa/2i15ivW0k35nQOIuzhaWBGjlMjqBb+Tj5nMl
yVAQMjtM4aYw5vT2yp194SQB+zPfUoXVY7vqTXuN5C0+lwEO2EiNdERxNp9DLdwSCI7/UPT6roV1
fDclMlj58MsDSSB8oXR5jcqyBXap3qfCrs4B8QzreT8yjf7TJ5/kMBMSYlyGwG3Da1MwsveN2N96
eOBqLgAObh44mRgOQ0zYGE6J9SaqZ1RGOn6yFcacpk1rRUsQJYpmMqunRFnWWXOccklVImCm6qqK
lgbpd1qszRmjWbi2sVQtBWsazvnq1s3HgQQF7O9ZlXzmmMsIpSN7tcgPppePy2SEClfG2slMCs7F
J3ih1Z1OtNMpS6fvTtDce/h/inEkVBiXdD4vgLDLyBrBX59lBzPKrevUOo8hS97OK+TCr9H7NYHv
ng3ac4LgSs2eD5jBbQCKivWGkUod4zttqmGZOC2oRCtFqiWeCi30NrrGcMDpC8YqbcT2Uzp46emX
W/a+G7WDSUrksmtzlEKFfSvi8Q7UXLPmLMZB66UYQHhATG1WVWHeVU1w6QPgMO0g3loPZVgxK4qz
vr3XE8LHjXbny/KlkPLCtuVj88Lx2QWEFqoBALu7MzLj4oeqQPICf5Ncn1vP7NZCxtlVx/9SCT0g
D1LKI91iRY8c1E9G4GQxwS5AGtSvzGjOcQkMHwYL/XKMji9eULyAHhzI3ZF73FNrqGxRieU7RkSC
Qgk4XEZN2E9Hy2rTRVd55OxNL42TJNuCihEz97QIrUhf4rG0tF6sGg/SZFu5zzL8nEQEC2/wv+ey
YK2fLoHq7Z1ep4cAyYqVqB+/L/fMX3wYc71neTpZC7SSTUKRvurBn+o9WVXZ4HdlypMA95teDHnT
ZnAXJ8Y6yApxa7dlc9PObSNsbDct2lPmLjMTSpxdR1zAcoOuzPro1CUBH6LfLVTESpnTpD7blbci
hxjGUSSuleXeB9zp+IQ5nnhI5vrRP7goX5FPhOy2zcitYobV1jXI65WmX65LDVcR2LOIYKHFBP+t
xjyNXD9cc6OswAgoYILuPQSsbdmMB6Y4y3ginjwAm03/fO4UNM9uQ8kSdYgvyheSZAVxThnNBmhv
JBv3x9HVyVg2ImqQSkNui+AfcvoSuGqGSDZ6Rs6z9JC8E06CmLvFr8xydTUL4z4Py20ARjlP6o2v
k9jS2Pgfi4ZNt17lIntB9AGdos/PHU54R6V34Aou/tADydX97x6m1XTKLQKkLUrACL1zyh5mNeqK
5qu0gr1PfPGurSC8ZGECBUN571VquxeNSOhFl2/NsD61804cl/ElyqdtoccJvHC0Xpo+7OY6zFZy
A5xjA81rWI8DKiMPdb8qcYkkDImBQVZLL7c+HVXfRZ4/rOBSHsIySG6Am4DqbeSWevVaJjo8rspa
crecwoyCrBMo/Tz7ZAZ5tfZGHO4B3kVV4ZXXHeRWHQyryt16wTct71/nH5NKCykDkhHCgx0kSzlk
GwnC2Df9d7YLwOB2QisqfVVttUlbjov5BWwZrZyZNJYFlE0G72DZQ8zuwpdg0Ld2GzOoC1/MST/2
DQbMuuW30qN9YacfUwTvTnTojyBD1M5zEZMAGXoZ/eqhWYW9e5v5zrYR+SO+UL0JrgL38E2pU3XU
ln3buv3GH6G41fn4pkaKQ5jcJIIgClQVF8DUmKt9DZjFmLxOvcFwMzvYmfeoB80b2MFkjV7yTbjF
GU+kR3cf3huP97ZKWo2uGO1PHUtPV/WX1N9LjgIlEMUiLd85Nbk7J0IOxP73hvfwI4wApQyRw6cN
KT+f5lZUjPYR83lrM2XKfOtHYoMTqiJ2EVJP4S70CtbFO13Sa2gY9VmV9YMGw5FGfg70OvJ3cErv
iom0qsTFotvmV5hI9bIPodlHTXPLHHAEyz3AunV6lFZJ9qhBKSgehBtHR86J2wZKzwp5BMjThFwr
h9FwFqJ8wyBypTR1+JT5RVWYnAGhXaFwuVjeFbLIJngqlRssCcXCA5Kch4Z3FUvEp5ntv+iaezdF
ebYQ+KOJYSH0gdTvWXx3n3nNHZV7d8wG/FI1UbbeCNWxk9prpo/yxhY/iir+NJvCW5QhD5NMim9p
d25AmfJEarDYrXqn69I4oe4vHXDcHSnxyMwgFQ25396YMn5z88BgsGxesUwPJI8tG44lQ+88TFAy
l6bO4a/IFnjb9rQa5rAqyWGm2IO+59zQ3kmrnhO922Dj9Ol74yrkfL69+lq4/7e39w+9PYQyv+nt
beofP97ZAn/QiG3H3cf//T/z3/+ztyf8Pxy6cMw+5im0bc8amn/19vw/TFfQKpil7HhbZsPP/8sl
NP5wbRdVioFcB5XO3HL7l4bHtP5wfexSOm0G+6tb+O/09sTcxPnPGTl2ZI58TF/ou/iMrt1fxzOW
2Ru5FYJEnvNn6CFNEI7N+s5S3jLwEYwULQ52pjH0U8Y82Xi9hfxvLB5IUGKAGhCENQwZrkUzulSG
MyxrbYwWWTGAy5NiqctnF9bH+aeL+z9o/H390lzM2Uc6D3/dX+abRaY3tTHKEDaLKVdtjtwXm9gi
nMHi4Q94UuZKhjaSY09dQ89HTDc45dYifPUffpH/6up5qPXQP3H9/ubiMfUKaqSNRDFJJ9L8whEd
qq2T69ZShiOc2rqV8+mreQDghwgpCmLYbH/6/P2v8UsP8utykGD5Ze2xHPfXWiqIAtWEQUxgkxyr
m7qSzL20U22DErVyRhW//2mGO8+vf75nBGUCai/fwLvqCP3X8XIfmGGQkr+waAyzI2drFfWB9V3r
60utseAZAkBmMYUOmhnElF04vgk9CY5T0+aH0eAGcPR9rtRzBG87KpMD9vqTsgwAX5mSK4baHqhv
eIm0amjYQYrmMMhx0jB2hmYLjhuIj7mtAMDFd71eZbsaqedhkP6TTnTVvqiqcJsmKYi+JInv9Wom
R+TOIZbGetSac5gFawXBfN1FaQxLyHOPRUpSQ58fSsTd8h5aIfgDDioMxIiT9qLgiIL6qe0UUD8j
v9pgpaFB+YtiPkDSIY2XkeM0SwA1wCqC/rOrymEvmruEe+9aqXajIhGegiQxNqJQm3EY8K/GjOoa
N7pvE63g95pAbkfEe2p5inZbnRJL2KeanIogE6Sh2cOW3k+G3T5X24xpO0L0BvQf5LvcYgtKq9Tf
EE18bjH/caKLTwpb1IqCSBuiQ1MHC/KnoMbaRUiwtE6hCd8o7cuHzNooz4o2tlW9TrUgngcuWTAn
cWIFeJX9UFNCOmizQ5BXI0dcxNCdQHdGjYw1H3J2V6U7XVTWyXLHQ2v6xZ40y2npNklxgRx0JeAj
JpPYava+7LaDNwIS0+iOmW77ODhacPBrmBelBlN3bPV9bVtwQ3s7Pzt+NUfVeGLfPBty7J5kRwpI
JMa1Kf3xHqsD9KGyN24iDo8rr60fSmXr56GX4lBq4uDWY7IJTUOBgUADYHRBjPyeQ7rt2hGxNRwh
RAz1oS+kt0GU9ZITy8TPBxiP+RtAFTJ/l6jUreoimHGesQSAWt+284ultBfL6J5Gw6v2jE/kwtBy
n0ZPL2n3ccr7/UMn5vbxr88crXjDnBUdNgMf/v9P5yXyFpg1S3AvVoysPUt22Af7gwWrdOx7uMkO
QgsvrNa1+xrLEnsOvfNznwmwj+Gim3L1gE1jlzArvgYPpPORwokxKOSlrPX+UMcZqRwPetOQrOxp
9Dn9CbTFJE9eAdCn89a/fz+/iImQeAtD1x3XdByH5uzfzKy6PlqRalJcBVVNiAathpN2R4IFOGtq
eRpHwPjBye00BrOF1x+VO5UbaGbYDmS6//0vY837xV8vrkCyxWEUR+acB/yLYCdryGUxSO2+0e1s
hOVM8wVdar4bu1BexpzK1EoN6yjml8jCspM6urFqNZupbojoAz6UEmsa0XLvMcI+AUiPVrXJc628
Y5R0BtPvPluEXexfQ9IRtUEsAmW5K/oU5XFKdHMd19ZBad146itH3tecCY9tnuCkhM/+CARpWmNS
+6RRTxyTqYJn0nfoKxeRs8mYhTwXsvmW01G/ghr5J4m4Yf795uPj4syOXVsIH+nlX28+7ufBmyJA
b4kxkUGvi13g0k8CZA/vZ/aut4EVrl1Z6o+1Z7/Hg5f+8BMbt1Cp2BdaAzQQ58egqsbdRN1AiFC8
kVWRXSxCmzC1eOIhHt1nzRiLc91qw530inxtYg0Pge8UqWNvZUtvR8fIcFcF/ETPbr0N/frx3guu
3bhqxx8SbsBFU6hHoPUoGF8EmcxfpUH73Sby51S3Dk1acnoBGXJVHSI4wU2ZlyJK+qPd0WgWZquv
9JA+jILxj/smcu4JeCcPORlXQnE8BYznfTcjeVtY5vQjhIOdKMJzOZzcYte51FQsW31AfyAF0Sxx
qeJdoocKUYZnbSv69Dxqo3Uz6dDkdWU7C2PQJDRPgxeviVcszToTB+uzBECle5qL6F8IuCdpg3lW
cYzB1poxts+8W2LaZ6+TL98MbRsNXXuVWRlccX6TwecTMVw09Yk04PpECOBBC3Jj59dWdRIsjuCv
SQBAHeJuK7BJLZbeUroep5WgW8v58pBB6a+m2Opg/Qvx2HZkHRQWyXQTXmBTB7ygsTqjOOImr4yH
ey0p6Xzmmn1XprVz57aEBuG87G/stkMT2iR3Gp4KEusmb9t7zONKNda38B7GM832Fcx4CENC1ieB
FPUWXfKhJCTsMYoPcDOag2u2zUHMf4oVxOjfrwDevHz+dQWwDIcq3DGQxaPdm6d7Py2vwOyasdLw
fie2/RBV0bapinwWgiMFCqt0GUbWFas9hFQJl13TQz4pv/FPky9+KJ3wMay1/bpN7GNST/LgRJLN
Mo+pgB0b/UvfpWRcWuH9FECTN73uruxGnaGao93mcXMVyZC/MOYutrpq2G+DaR/HbcbsUxFd3NN6
re3YQWE2jHdfL3marr06by4uQbZDI9uD7fXeMesIculzjsYUFyxo04c5wk/r46y46yPcK0XehhCG
vzUdxs2sJS9poAZZK3iXrw0pi+Cg5dOY6Lj6ZL6wEuHtKsBIB6MW6uAn3pObsLk4mY+wxjPyU+pY
oMgAyt7yuHAYHzN7mY2KILhBZbswDKxVNXbda+8xf9Bz8ykwC3NHXiiO0/m/210Dft6gD5w7ch+1
ZB7//pM1fi2OBbcLPUZsxqZFB8//ZeNM+y6HCQP3XjTmWsVl9wzn4wQfkmWIzOtVEKniLg9puDZu
KK71COG9VEwq3HrmcEIpKjh1i7kRI5Fn3P/+1+P8N99af7n1TATKPvJkmwbV3xdXc6j9KCCbl3yF
eIU42zsWmsgw6+rrmjKJmm2aMyzMPNgktELjxgqf26SIWX6nxwrsbFiU5v7rpY4Gc1+wUy4rfSQM
YwoOw1gFh4T0Ai8o7+ymrFZDEUSPpDFBEvTL/DhlIVlS5AJ6VNJ0O6iL0UCljyJ1hk2eu1RYF9pR
El6jrdETE9UTKeMWqsRyk4xmfQxaP91IP7bXVgHEDL2S+VgluzBo60MgyojALcXmJnJcgljsdl9f
fb0ASqNt1FHABaymdE6IZkpkpj8EESU6qQVkYvipu66Qk5K5NuRHmk35sQsIk+wE05XCHYAnD92e
cYlY2oRVNZ1TPGtp9doilVuESsp9Z7g9EQONWg9gRkB7wYC0GKc/F4P3HrsxMTgOHoBMM58j4gwP
EpjeIhOD+Yz2vaCshEo5iua2tqEr+wrNmlJ69li4b1pvb90C+borp7sq4V5P0ZrunHkW4GgCTk9V
ftgGwTIakyKSlYNiyVQZEH3AN3RNbmwMUu7XTg7Mizxv+P8YC5PRI4Ioae3LKAEfoDg/9FFkHL7+
pJfPetTVBymJKy8JckZAbOKeE51HAAzsBuS0kPCJ5Fj0QFxwsnbRfeB0p5LDU1jEeAaAKxJw2u98
r+kJHMDWrZF7C3MCc2vqtgY7Sf7ZY4k25MAc2Q/EXivhnw2tC3JzNKe1yiYoo2lSnRqpSPxTrnvK
ciM6GEV7gK00XNg8MYsMyfem1JCWCr9/pg37rgXdLWP3p8jPS2b/db0L2sAhYdUzDm2dicPXn6RF
vu6U6+2zdmaYG174CBQeWo+PoW2eIyicx5GCBVNqJQBuQo4uB/8y0oxuxrYAJ+cvxzKVh0arzeFm
9If2ZOal2mhF/QPjTXtShDPsm0KSI0CsxNwrfMfjmk6V+REjpAwPJji1zdiRDaH8wTqXFdhIJmWE
5knQd+zGujdcqXI43S0AMa5o39v31P/FhSqCrIfx1mzG8s0NCGDQm6m+QiyLjpHbTMyE+B/CuVpu
idPTMW+N2vCXJK+msJCltQrzsN3WjMSUD8ewqC9aGfrrLGg9XKApo1wjjkEQMAkjJXFcV3bmbsMa
/WilBca9EUQ0aKvJXBlmH6wqD9a5yst8zRQh4AJkXoqTsTAAZtvJuq+LgEmysrFhjOFF43DXjv30
AzbWotJV8BD0un6YBNZWp4MD6wD44BHAwtOaZ9pJxL7OX2Q9jXezIJw2sg333MepvVOznzAtiqui
SD6nA/knokYX0FgWcw2R61u9l7PW1h33XcvkTy+dbS7DWdw89Pu+xh0ztaOx09DyLFCvllsZNah1
MSSdB+GHoL65My3g/NQs7W0RmtjBfNJoarvb6pKmb02jgXN6Ua2h4TJKdIzsc9xywvFWA/KKnSSZ
OxpS98Sp6EZBc8CQ3GwkUNtva95uekwL8dgjFT4M//+FeR+MnWwWWOq4M2n+3DEBbS+WWTyBas2/
O6wvZFh3iFSaPlrWqJsPjccj53sEENt2eW8ZkklwfMNCi9lnXIGs9+kvtP4xLd1XnTxSCudxXLfE
fe2Y7l2mFHtvBeH9lDmkAwEfZY4tviTpFJaT19gHCRjwhha4prvdfnCrQ4T0Yuul7ufXZyBtuhOo
RsalrPPwlmSSbcqxZXC9F11qBDfVhGkOSnx6iIsOTRgutUY89fQtIZbz0mYxGOcMiSkTcH8bF8D7
qoFxHEHo1jlL848xc9yz56XJjufUWEk+hZ0lO8Up2x3umLohVimGJ+Vj0XWNHM1RK5sXFLHrePTu
kpqKfgBg/ewV5X3WdKwLlvlMGiQ8W73VdimImLCfcIAr/algJo+OZbw0thtTcQ/XlpjAB2Z451CO
hDU1RvUY+dPe96JyVTa6WE9uXZ6N+cVOsULX8lkPevEcTPWJY89K04zpkGeW3JCzPa3T3nq3yrb4
Djb14rIjXyD7c+RPTMDrjr8wWp+Q1yypsFGVzgqOpDqa/gyAJeScvaC6MZnONyIYNi5BLsTR9A80
/fVVKpkdu7FDL6npV0Zp1PdWaJwS0p9uHRNUG2xzZ+0aUh7YNuRhYLS3Jg8z30CX3o227V9HJzql
gCOXgAKmYz5p+qLnGL+pZfajaKJjZpUTgR40PwN8godOpc9Cq2oW4SFLjiES+F07tC9OPL2bcW++
xDngNAaxa7vWYSlUdnQbhGgWgkgGZDvgCcdqEWy7Gr2OKcJwSx6bcWpHWGlmx9Q8pn/n5SQsh34M
jg7jxilOvT1Vl9q5pARwjwc554D4e2CP7R4NXXFXJO1FrxFMCIZCK+Y9wcpgur5u7YptCcZpbMvX
WKtuh7ptt4U/ansX3T5U6WFlIiUhX1QNrA4+EiEjNm8zR9tlwL247SI8jAHaAUKz7sd5m3Zs7ZAM
z1Hoet9Ts30UcSU5H6JCcXheMtttiKCqmxMYqhu6lSNW9dZb+8BFj/QZ4eo3rn62QBCdKAZv+nEY
r5OVBysbjX+Bj3/NILvYtzlc5baEUlZGUXdtS9ffa6Y0+CTEpqut+smU32MvMe+bHqanVvrOrY70
+sZxu1UHFnlhWKk64sbxzogIW3j1Unure9LksDNwKJgU/YSCpk2RRI9YNa+MCcOFmSlCKMY44Yog
DcCsp9FcrKyjF7QPcTyypHAGIbXIRpVvkPyyHPJ4b7Jyv0sLHYCL6hzvqNrrkUoOTjOuu7SpjiE0
qGtfW9qlsW65BwU6nZmX7VJPoPa6+uaoXSx555rFXhYIfR0BD6DvyBki6lwANocUE+WvHA53pJr0
SzEGzjrsJrn3h/AjM6foYDZDvq0x0oO8G5NLmfj2jcU6cIqMEECVp4iCdzgzlDIjfc1ODnqNp6OO
y2xNhwTDvtd6Z2vkE9IBimyHAiZUXnyokXCrNtewW3SA83VC0m5ao0VZVLvxvp/K4dIiP8LeykyV
iISRkwDnVJu5H6pGZ3h2vlW4p549Wi7nKXVWXtDt4bL20UprTJBgg04mve/8cKRRnjOkm9epvgtR
FB3+8wWOQbBtWaAwJ7G+G3TSpN49hpFTHEur1jCEK3+LdugjNYaA0qnIjqlXveb91CziSOvPZtt/
c5i57isLYQ/Q4XyDSNO8fr14Gk7NOPM4j6XiUg2vsG3FOSoSlGpd9D4Qcbd2VRpQOxrbNrKtPVFY
AEFkd9YMkDQ5jzGhRq63i4PuTSNAZ2s32mdgpeM1yNMPwyqA+JOXsy/Lut52hQBYXIegEVCvPuh1
XQXACvtjJR3rJhs6Z5NXHvxMaDInzYgGzMkkQ7W2Nt6UzItOLa6PhUhGbFbIVsqSnCEmmrc5kc9J
/cPDeIVASAQ5m10YXunwlxu9d7QN2695SHqdnOS+eI0IIyOASH31NxAPIEgCveuFW9dCHpuo9DoS
woP0Ku1O7tQSG2Wgi5kvJgxuZ2+72hX/SHhhP2OIrnCX+Hb+HlUdvuOpXA35yMPr1fW1qwf7ENXO
aUS9OBJ89uINRrsaWtL30r415+RrZDua2eVrd6K1ETN+uA5lImiAgzNJPqZpJObZbxCMdVZObGde
7tFrRt+6Qx0m0zmC3bSYhrKnD8VlcD/FWPkXIolLUNDTcER3OBxJhr0hS7HcOmbr3JX0trai/2it
CUNOM2eEwHNJBKNjTr/sJW7kfE9gWPlwcizL+RaXZAebeKOXTQaDvgyd+vr1Mg9fAiNvj6QG+ges
nsdmgHWEEICY9p3mlcGaU9p9V8npyZ52I+RTArspZSo7FHtDM419M/8JxRF8j9odVtOYb7okq64y
cuSfL1GVHJIW80vV4+7WZdKtaoM4volB9YqwGTnMCNIGXJw5ON/JN0hffPU0YQYEKm6X69ChhQBr
XIIxNQNSOup0W/n8wM6htQ7ts/gwrYsZV+FjXfXjUhRVdxsn2IHKpurBp4Mqdw06DUnrOcuKOBnO
JkW2bio9X4O8uE/nHsykW9+iMkuXyIvitdtG0ckvwFEJdocqGRB8oplYdaABnijEXzWLw+CyBh//
jENbrltE0puvL5Wt4eu3A/vc9pV3IFPvIXRrdoQQAHRXCUTZTq2OZZZ9/w+Szmu5bSYNok+EKuRw
y5wpUfHXzZSVkAcZg8HT76G2apdr2mtZItIXuk8j1Fx2ftm+4H3D2keLRwJjj9HKKLgM7Fx2h7SM
b5mtumsU+MVVXwFbhse0CIKjTsqfAOnstjOar7JIf7tE0Kcg3zmOUUDMC4X/qiGJfZoqda6YLPiL
1qQ+dCv3wFVtU8iYzjVyId0iTHTX9G/RKk8T56aYhazmWnrPlm2QV8ijxifIdTCLYiuCMl7bOY+A
vxIq7JNvAjDlLiizbhVrV5JPVEZPDaMrNdftayOy6YEDew0su30lD2s8EylFOMX9D1nugM12CCf0
zDdXN09Fg/C3zMCu5Vl4yARQ/C6PyrXSE9kCvjdePD0y9e6SL2zs5kUVMU1yBkmefckJwap1ZYOW
HLIRGH02pPrdsWiC5lR5h74OgBZls96W5IHwT7anOpvH51ait/PayNm6ouiuRTJ3u8wfYIkxmj6m
pNat09LM33vYh5Gb3PqMcTfD72QXBVPw3RAjss4rTxPwlz27StfncSZgEP2HAZzHCx5GZwwfvEpm
B5zG342hR3RMsm2ubgVfMRzRagE92wecV2ej+c0ycUx8YlWDqPceBeRyBEEZDVqSO4e/F/Jcxl0Q
JntVheJxbuRR3v8OS/0DR/g9YZu4g8SOFmU0Ed8ORBYopor4W8eGVXxD9eQV1VUxLvxbYjFmqcky
yPKTPQju9gZzi8IgViNjbkfSb7qMgmR8ipNhfGrLaUmM9l6yd3rFEOAs23u+r4VgaFUMQfncGIhu
vbZ7qzMxnBoTdC1NwKha7yfL12E+pD9Mk1H4xYX/RFqn3sg4p6PvYTqaPRr00trpvHycavETiNC4
jq5X3hBlj2lJ2gvB5YtoQEbgu/0jt3yYlS7n6yNC8QTSGF8YIirmSMGM0ry/hA7c/3iMgGbEU0Ye
rujeJT6EhRt+sFRAwE+W+haOW73uUtmRqRy0B2XM0yZs7PTRLKybGtL5rexL6m9QWacYAz9SI7PY
th6pvr5o/WuXkIZDa5jsMkO/WHNLPA9rwXhVgno/JrBoj5E33gVvKNfNOYpWAi4Iglpq7AQxqWGL
s6NlffLuLxNZHJSChUssS6BRO9JHlsUsHyZJQ1E1tsawnH17taTsw1seOelwahOjPZOEfLIABx8a
HfJiVr8mIeLYBHgqttXGHfoGAde8ZsAH46S7B9ILzzv6gK/Xdaq/S8ZRW1GZ6lEYKV0JMWd21g4X
pCHDxQ+M4cJgYl55yi3OU5TRvMb99Kyj6maM7jOpSS7cV2t47nJ/ZZfG/NYo+sOK6Jy5d9ITT/Xs
lPUmPYgcOKOnS9qN5rFMeCJTj30ouAgn0uDKNVl8//EJWE9E1pBVpM5Fz4WM8yy5gvUAyRdjWpdm
eW6icjewSedm0h5bBsm/+X0gjy4eSIz9Mk3fTDo/AwPosmXMMdw9u6wubFCrCzN7PquIdovBmJIU
Y6yz2m0WNPkms0gENDGOEsRBlmaTOPq9Jkl37CPxnOjLGE/VJUPpTpzkv0415ZfQiCR7c04fTOsx
7wvvCR0QRG0CxJqQ7Dkxxlvnvrlu0cUs7IFtCxiF4NrFUXDtbfK4Qtrj+wndcvnjNy3nTSc62iSv
uLS+Yp/Y5P9MK+sem9gfNqUwc66Hj36ovBdCwzZJY3lHMtiWCR/s2rsPMVGIPNeFCh4Iewlwe/KZ
BEyBj8geCCDMwn6dT2omy74gRDsrvH0NVw7iVchEkoTjuaoe/t5VqvjqZEdeF5qmtYYXjj2DtDzf
mFrqS7SyeJVI++wM6xwZwfTGl8oB3YQmckbRiG6TpEyf3JaxQW4PhFnEsXW35XpP+HblsZVIcIcB
qKKlXbR/hjHvha/wOwnk4LM1TQurX3i6LfH2GQYUSNc7u2XxnthsZaK5Q1SYNi5MsJaBSiMJv7XL
cTxXta4gpOtdOg4hxSj0RUS67Vqx0YXIQL5C4Xjx/v7p1ZH0GZXwEfY6/GcYU/5sKNm/icB97AlK
PPp/F8r9Bd0Xj4JY+QdqmGU+VdWPHRIl57RV+WKHU7FBNfgVsZHcSXuudhOi2RJh8EIlA9rlBj16
aBj5IbibgLG6ENMurQvZZe0ic2FqCDKvNsHkooppOgz9PB6Iwi2mN4fEa5646zb+EIPSlw49DlFH
YNZN/sEwU+riseJYCxLNEjEky9gP40MZkaQQumpTBJp6MaU3Ht/ADvZHlkn98e9X2SSz4z0umLs5
J5BjI0Uc84dZGsajqkV+bnRyMRx4A+nUGlSIvrWiwW/OUyrbE+ONTSkt57Uv2+cQ28nNn1L/zBIa
LBvxrGufUeu2tKlgbdJrV1ir/GeHtQur1fnB9LT3HMBWyCUhPBUStCcO4Ks1uubrKO6+5HwRR5X3
LdscvHubOJe5iA46jwQilLB6dSYWMn1cDPcHbAd9LhfHajSXgwi/KemMZw8VEgGbnTxUmeTuFUgm
FrZTbmx6Rc6IAKHHNFxzOzSeCWnUiDRbU1Hsl2W4aX2HU0x53Zs5v/cRDXI/FmcHceVjY8b9Q9qS
+BbkxiOU5E+CypKDn2hxhf/3WrqKaj9jHraoNVKBLovOOFViyoTEWELzEtteJ8lzhCPIjflxSMhS
ez0P/JYa3+C2vo5pZp4SxjPPKXjFeLrj4rkDv7eBjC44Ms3nosC5EA3NdPx7a6Wlv2rbMt+mgXxM
7NQ8ewbJy22caBiewLDuc9m/F9Jtd37q+GsODNxS3ZX3pHCArQVnwy6cXU3B2hJIFbRbtyril1gw
+Rmcisd402y9yuvoVO4z56jDaxFiuvXjanxQZSdPLOAokE0yzq1MVUjoo12Xefqm7GSHasZd93OZ
/4cfjR0cbk4xujl5c6PaJhnS+KJxw4fYNL39ODGQytwoPvN9ENRa5gAnq/KmkDcTNW9Gu6JnCMVi
Bz113Rx7ahRRAcgosurUYTzAGcbghQWsfuiYiS5sSz/ncW4/Ud2sPUrRWbntqWh1TcoLW30iHLNb
U4Q9CT7xwVHz3g8y41KmZHJNnv1edkF/ypVmWKQ+/t5EjXqbybuZR8c6/r0Ybo94rDGbA6upcxWm
xX9u4r6KXD4MhTjWRjU8WhND0Emv6ywMX0SZwCxRicPpRsjnAnfpuMsiWKY8MtjgGkZ0wDSY7gQ1
TCX98jVWjrO06yEmaS7QZ+Ub71KYV8gQKVrt+aqn7sNzQKRWmfdbMZQ40SkRJj3H4pXMmlAbnDbG
NKT7yb+HRxRpuyW6wL8hdyIo0bGngz8hZeoJet1jnCAPkxzyJ3ohf9WNmnyc6iUKq+Jmzmb7NLfk
iMlhbjZ5F94p3ATp5WYVsHaTG6kU1p97cZ3atDLx/SXl9+M4TLfiLkXo/CbeKgKKQO8jUQgrhqp+
cMv9rLvqeKzYX/P/ryonQtSP6VP3dbzre+EdJqKAj4kDE7kqI3PR88FTyCBZCNqepWTVHRLcGIYd
8ODJwupthrC7Th1OlCFNrVPfu+aphby8k3WDPqJf9NQTlMHtQfh0XF1ZFBen+RizuTz5Q/DREPr3
5N0LhtYPKVkHOz94Ko9WZc0Msbmbsv5evD4vVn0DDvXvb4yCkxHElZpI9pp49JOBF5/I1I1WPHje
G2yC234qaPGKCJdSfK+28zdmisUlKBD80CrCvdFJdRmqwD4bwf/H2ARM7gy/cM7C6Y1H28T+pZrM
35PxR6B9efeWuj6xhYCaH9Pc2bMWmj8NmdMHBa5/lY6XnuJ5tvFUaHYZST8xmnPNG3K6irFK5GyC
4YepvT5kWGUTHIh660lM5kMLd8fNzpYRZMfE0A84G+f1MJj3dLtw+G8wz6JTKRWOgx+2jUg7k5RH
kOVNfCvOfGpK8+wkabwtBZLhe07sQxKWu78N9Dil2cEKmJg3wZNTkmqE/4HtNH3xyYhJhLZsBKJu
VXEH7C1CNTVlUJtiEMzt55LwmX+AEo6iCzmva6Tzqmn+KwdEVJKrsuXEOPR2XxY7itp+OZfBfPAD
Ha1NwoyXXQjjDR8hda4xnXwGkJuKzuNQj3XHboGQ78mq++0g5xn4c9td+5w+z8gZbXSD9YAKNN0Y
+HB3Y+69BH+LZDCo2NNJfOUz+sGstHMmywVZWO+w+r67Wad2doWElSuB2yYegqUQcuQhXlUXX4xn
M6uGRamDp79HR0jvDSSb8EF6qYMjbcZ9jWZxK2S0yyaB/ZUR7EW71rMV98P+751o7TdwS84pVi6T
uCbO3///K+0/W1NrP0QhWkXdkzyKTVjcQtVsxyTCYuPUyfdAnq4V9tOBrYxcsbGRD9yzh+Wo2Xtj
dNgO9x1VIk/KCkqkahyrIRXjPgiH08De/NWySP2ENWMujIDVY1M6bPMD5IVuz6Yvyrgm8rxbE/Bl
rRUTfEZR9Wc7aHXAn149NBZcRMabQDGrU9K7bLwr71VEzmtOGiv2GTRADZ/rLE+Binwc64S1Surj
a50H/rHw0kOQcSUOvTSPRQFHtSUl4LXwGiyfWSr+s1WKUjLVVMNzt0UdYW6BJzZEgM3zVbrApbPR
uknl2g9F04qXrL5RE3lr/N8IMZwsvVDS99tOTQWMZ95WMcKmHmza1tKz9cTt6XeSiPQiK5lXQwh0
LwSZ95/gaJGfOH82sz8vqbzkxekad+kKKOOzbRn7AUvcLhs8+SB4OqxSkjkxEPXXdhgZZmYNGzS/
fwgCPW3tPq1XeWXH63ayxUrFwjn9vXi2dE+pGbdbqZt/+TSI3VQ7NK50TNtxsmAkxB3i4JRB4N/b
Zsp3EZ7CjDDMPs3Lr9C03lRkgluOA8Lh7uV42sz9h6olhVYLVQ2O5EOATZfluziUTSXPITIFf+70
Y5+7+tFlEFvDugRr0l2mAikGKY3ltkCyBL3+zkUO5vwU3V+wyppEohs9Wo9ZnPv67GeseVU87IlI
5t3fSw2WqGozLtg+aB4ixjOFmd/Jc7AMRBGsXQvTS6jvXkvtNeu+seybLmYHIz29YiWJ4JulaX0Q
tPPSEJx6tWzx5ctyOmfoPVZWZeL7HupnNw9Owuyb69+7oSZ6cYTIv1RuqA+zTSxFbw+sxF0iYYjr
kBt31v7h7wUSwnsbq+QwqhTBG3BkkouJRuy9Dlp+WA7gGftp2la+nd7+YjJFPx+VUx8DRaqgHJnX
MkO/jgSeL41Cio3DFvOgTFqEyjRVS7ezaLpaP8loDp9mlqMLl557j4whfGKz5+zSHmJAG9e7LAmd
kzXb45Mzoy5wpf8z96MFMMsw2C4X3Llyq2Il3BevRkH+KeKW4ZMt074i/03LqWCbSA2Wa5mc/371
91LBVDzTqbyMeCI20hs3JtG3fD3M37l5C2Fugl6Iq22fJfHPkOdPzkCJEVouwafivr3LiHqVCEey
1L/TT3n39/uFCMxVlRPtnaJvuiX0mDujJX5v9OQ5tjNW+IY0b5MOWAQMXv1cBClxCJk7bEnHjBgr
Buom+FTS0rZOcaLUbeTy8+GiykYaezZhPGFG9lhj/RME5crMjGlFUReemM8h0jNj9zH3Z7GbQwYB
c8/ye1CXJCaaYHSafjHXZXytUqR9XTfjTbPDkyLp9Gz7fnogqgtI9KyNk0R3uan9YljGmHwJkmRp
sWEp9i0aTe6mCJNdYRXNkZE+O5XeqBjNZdNmCHpys+t5OAHVH6gTCMx0JuSTonU3JYnuOOdCcvkM
ZltWW/bWYnYqWLEx0axM5rxN2Al4DZZ4RodQXx3Fnc5tmaKoZHpv+3A8/J1Z7OdJbuEb1gmXmfSd
AonM/Ze0awQNmkEkNxmEtiXC0Xefk3Wny1ycy8AgXbviGP99FYblw9Z7guzhkv7ZWwyTiCOfnN3f
+zliI65cNu3KNLjvubV+zXv3mUwa7xCPmpWW7vOzZzNe7UbE0A3VQSmJBa9D+JlEvZgYQJaBdQ+i
Pigv2jUs//MhxnoPXr/2xlvEExEx8NLotywhGCHgJJbJLZ/Ka4zhIozZzPZct1D4S5Rqjba25pyv
8zm45LgZKh2sx/atmxgknFjLP0ym8VmirshKk9Zu9E5W956zkNFass/q90g4RvCt/nincZODm6YV
KHe9LoPxHW3OoQULUCRXa0SMpT9cBryy9vaFa5BzcQzDtfLf045mHxF3CJg+zw/1EF36eSD1seC4
9z/8iKvUdS8hgZDzPunfK+vD6W0MzLgQGABYzC+1jI9R9Z8rcwxOzEwiJi0JQevqUKbqMJAJnk+f
4jy3O6DmGwtC3FB0tOnosxgKt+LVQ03LJlLzSSTWuomfqm1AjTbTfjS6WiCtovNWy5H5/zgHT13z
2YGgx6DBWCBcyGjYduOX1+pDsE+tchta3H7LeJPNaPgmc2FGycqwo4fwGzrhEhJAp17m9MW0/sO9
ABvhYEV7YUKMJHMYmdwyVY/07MEwH0L3S/4rtYu8/zyUZGKrclnqQ9h/5E5/isho6Dj8PKbXbdZ9
me0Jzp7j3zTx0ZDoVylJ0FH9NNualDt6VUSqDuvq3gOFC7dCGvO2VwYVa7m8Vw2TP+C99oG9QxJB
Izabepn0bLYLRsADqjezrsD4BbvZajY8OJYpt3+yDo5eahO2uwhqwgbwhvfiTVg2myDUmx1N/DHJ
uO/xozsA2+ck3RfRvEX1SM5AyaKOsabIs3XmMZqtyf+UTD4kBt9M7Cl1Qqs7z8yZF7OPtzojFDZL
mHz6aO2mYo+CyYj8DzbVJwfHhDNCs2cu9g86zRrENW2IWEUG47mMDF36lHt4xUmmzk8scFRjzLOm
jeQqNZydP1AQemP4Ant0r+v8oTTsdZil+Py4whSP/JygBU6xvL0wedvYqU1bZixaj/gZZz/oT50i
XYzi6yzjs9V0/5SZbfM0ftEmm5b4HM/9tsCh0nLH9/JdWWTWsqGvjMc78wjFOXEAMZ9opbP/fJ5p
0/yDSgwAYXIsBufWAgtB3/OPFGQ2l9NzEcX2haOxnu1PIs5Yo/ADAbYZ1XBBq3NPp34IexLC7/wg
b9r4XLNDblx4PlSbjge7BAJEbjMOfkSqyAKUk60amW+QsigsUcVjOIpDEuDOIjecDpyRLiYhDYuw
slaRSNdZSIPWd0stqicQAPtUVYsSvU6GSzhnQJfH5yYB9oS2zSeYl5S6Qzdly3HEkRhV0QF1YTlx
x0IkfsAdsTVZQDDxJGyIXTrrFYjhuMapwH/TKvb4FpwPWRscj+mcpvEpM+ZDl0S7wGQ07c2PLmry
wFec9dwiJWEFbDJ3dZnsKx4wrtqx1TvgM9lYrUSApV9ZGmMO7L2dTwpkZhz4j+H/q4vnMVJbEr8f
iJeXPnCFcjnhhu7iFtJOQsatQHblPUxlgISu4CMbuFN7ZzSG7QKh4xPzitgo1sTVY+KYmDf13Sb2
gkPhlM/1jOQDtMPEpYVeeFEYuEQbIpNjvir12Fsa+5CaEJODA9IQaWaiPRzi9MKGAWeHf3I2iydR
WO9jHG9JF1uYBi7yeTw6GtqZaazC6b/J+1e18lPNBXGdXJb2zL1l9H9joTdjqVaDYRy5BK+sOJdp
/cOwCFWatY0Aqor0Tc8GVMZk3Axt9ZU7H9BIF/bosg6qr2kakkXSRUcUqBtAER9MNwgb9LkzeT0w
e7gNY9ZUq36AeBQyr2u4E3PapnJjRYy+x2hFNtK6lu1nxJB2N87tiXjrbTDIZVHZTHlZvnRocBoi
akK7WxMwfnYq1DlGuA5Eu5OeXKsOIIhdfiruQGi/t10M4wvOF4+VDXFLe+7FudW8EyO/5VJZuXV2
MoJ2F7GmNur5AXDsycrkSyvJ60Vqx+V/Si3vwYEC0trVxpis1SwnZlrBpQzMnwJAU549xSO1s0gY
18COAkHkieh4z4MaHPs1z9utHyCInq6oEMMm/FVmtA0m1qdduJ18b2uNZbvE57oYKrZK+USKuGc9
uFxEjVXv8f3/tnzHyP3BP8VPcal+68ldcxfCuztkn7iVqxVGHcaK0j44cXSbLYSrSVqyr10Jh9Rj
HYD5EfuWEaDt+qQxO4j8erbRxn9DQBi7z3pg8CiEs3gBZPOgf+KyZALz2Txmonj1Qbsy7tpaVrq1
nP4ggIFmKQOAMidkMkEi7XOfNtBuBdW+qdMvN3FOM+ymJAFp7S/DRKG8Lp7hwK28Id9Dxd6CqTiR
s85aGkhwnJM12nJ/cnL/wM33MYhIKqbFi+18zWTrh17woC1zUxvh62i2/9AK5hV7C7Eh7eQ3t7pT
XbfEPgHl0f5jr2DEzdOucKYN3DzASfWlC6GbzqF5iPpmKfW3Z/crV/xqB2PUWGzTMjrnab8ln2ij
yBLwk+iJXOwNnO5r7zHnF+XKCG9Wbe8E6t4FyESUCy2mQXvRNMGLqTFxVxd4sVtU2otgBvVgZCcb
A4mC4oqj+0YkCtK+aT1EXDTRUI4sBPSTmiEruW6It8e9NqmT8OcJlYQAiCz3EEvpgWp72oFikFur
O8ZDDTw/paAt2bStrPiS3PGoxsy3SwxTpMFVqy3R4GsBetfNU2Q4SG/rzx49JJO0tYfXAIsVCA1A
amR3kgW98ZS59zxxb+ryJTbxcwzN1SbGgO6duNFVXcO9sF9SB4oLptM2luumDN4S6k/Y0aeWJ0o9
vEqb0iY292RabOImIQ7X3HRdi4+hYC09Xn0Z3yYUNENQ7XIjeEQwjEg6RcnbwVJSy5a5sG0CmyWg
k0gX5M9G9tu6ggdttFM1Xqn8bIIOqXImWkl16MdbEaa3LhiOcY72J+aBh7ceiVWCH3Ls07M5xE+u
i66F5/nQ9S42HOAvGWWIxZSMEPecKSaaDTczf6egfolnL10Pba33cL/r1dyqf2rkKM/sv9ivQfWu
BlwWtzSUBz3YDLPkMk6okERfF9s+Bh5oeGQxcenlnkMRmrCSxnsBaChIzkFQHcu5uZSi+c6xASz9
qbrmRvpYT5WHk9t5jVEjDLLJAR4ht9KMfaUlFnkH0So06ZcVv0DZ81251VOJanuh2OjFk7EPk6le
O01NO9ItGEnxjeiCXiJl7e0G3d3R/eu34SUYzF+0V6DREgt4wVRw99Kwzuyj1SNiqMz3IYpfiPF7
N6fwCTqNtGCdGZwvk8ENqseOD28HmVblXbMiGBZzlU14suUJdgtHv25S1PHM6XsSodr8Gy15vHzt
GH/dNV/flp8Hyyk9wG1l3mnh1NEdm8dSM/9tHWIxvLJB5U3jmdgJwRToWAqYxKHBQq/DulMEW4nR
iC2/xThTG2sk0u7CsmAVY5ZZ++hN7coB+lFWfJ2W321bICFo3I0kXwGxnFcm2CSjiP21F0X72O9/
a9QNzEgogAjYyA6s4iZbbWpLeGiSRwpd1b77xUswGqikNKrukueRSup7GpbpkP8BSUiHb1GcGwgG
W72w2pOuIXKljtPBVARFVPg5tx7BHs5kn5XpiWgzVijrxrS3kSSsg7mqv0xYdQBRIaKryKGuFF+w
cqwVG+H/JqbgW8Tx7wX/WH3/Hux4fgAYRAavyn7SJL5bMcZhm55YqBNgJrMPWIukpsn9FFDp6tn7
Z+p275jt9W8RlyKyq+c77JytkZV+dI4rV0iZ6SAU6PVWn8vWRwzop1QafpasoPm0Y8olKT1nORv9
Z4U2X7jf/nQM+/QlF/H172+wMYY8ZhzduDxUfvlviNWt0fpUZYRta0Z1aRxy7zLuUgcLzU7ahu+G
aDcd27MF04RrY3q/9ZD/x21uNxTTHuEGJZbwjjheAmay47Z11Ptkk3Zf+tZzgNmHP9awPS33ZZgC
JGQ22ObEAj5eG/6uqqaloEhaugztlmZufRFqBYKXh6dvWe4mZVk79O13ozzAMgjA9wWKqdRzjqGl
H235DB+GkD7o/F0VfpmCXreIHmzDfCuCCbMxtosllHpuN+UhGLDu4JYvYQ9Z7z4aA2US2ZjWwVUD
bcPTeGvGGiJB5BVLvHzsWIl6xQqZtlzYNfOShjkv4el7txKUBvrNkCpYgtAhcdFMzp6o7pVIsRKW
YFSC8q805c+oRUcTPv1W/mdtWzWYe29YtU7/Hbgbn9lbzfqjy7OXImW/y1LnI0fsjFIAUa/pGIjI
Ep4CgfOpCxJlnP6SgXJfREYZH4pr4LPUHIqMKy2r13l8SCsEIAhEIrh/Mx4LxFnmmF8qRz6yfCJR
0XE/4oxzADb3cpxYLHqGC2koX405hbLgBlAyx18ailrPUcO/rPoxCZchsozBAyw4bB5471if4K7X
h6r0mqNmYRFCcVoaFoREI65W2rIwIg+vAfuDFWwxrB7uIq+dYsPUhUbc47EuHSD1dvNWRxRvjugx
74tqKwr9r/S8F/bmuIfGL+qQaTl/tuyC6Xqadomv/tM0f8xkZFtuzs5GgNBcmE24U0Wi+caw3jQu
rTrc8FD6rz3eZdgd487RVBbIPu9h6c4VQhQnwnNA/nXxmHrY7xqXW4yVEATcPldZ8t+YDq+R+zh2
PDH98j3PY/QhI9mRkZdRTskSwgcpOIpIYNbTD4HhMRPpmm05Z29Nbx2MlDk7c2U846zn28A89Y0d
MEd0SI/hv6OTL+2p9KB/GqcBBOnClP88n/49c5JuHWXck3WO3MNnMANV5GEQ3t0/dbUY6OYZHU3t
5o+4lpNEXVQYrJq+OM4TAldEAAbg/glvpYqGc5+EB2E2e/iaSyNwH7w+Jiiy2KWGfIvMe6hfoPbW
hOMDIEGm/tk9Xpixunu2z8lwN5f4Hpet069mMrjuk4VFA8R94TXDR1qmZ2mzDGnHD+6Sal0O+U0K
Mo59F5FSRAs7iv+SKLAZkGHi7YN7IJ0NID8Jd37jPuSSaKDBcN9b7n29/lKh8Z836L0aH+vSOE81
7o7Mf0pK4zNHU2bAKAVnmTnWl8AkoPxxEwjW8QL19TQx8WxaNrMt/gZqCGd6SS3zOQvnky3mG36q
U4IxEbY350iYcajrud91kbOq4dHCgKZRlbW7U8HEOy73jof6RNut4IwoPESDrk2exkzV/dS94Wr5
zAvvlocobLHjq4Vqi72Et7lKUSySRvLlp2zm43lQpA31r37VXc2I0NbQr96tan4D9teX/q2kSsR3
YTicKwF0xPtPBLYRj34af7uWxL6bkD2QKH8LEAjLkmU8WQULZAAxjEy7d9oeVGXkClNwxCtTAEes
iDAFYsNaqb2YpfWSdsP7/X+pcF+NZmCmxPTM85984IDDYL1i11oLL/mcnPFDygxZnZNvSB9F7qOM
lZ0RCVmpU1QWvwbP/basuOWJYTVJWoy/nyEusWpW/WOMmLLoFrY7ne9h22TY8jnTJD3FrbF3+/Ea
KvPcO9lex3CKk/IThurCnJwHAjRPLflfbUKlklukGpRVOC/QzK+chmcnQ7IqVc9GWX05HFm89Z4Q
gBZzDOU8tJ7ctL86Tg7I5n5Okw9W0HANh96U7Acqd+nZNDiOuQubx7Q3xNIpzR8WEIeolTsD6U0Y
Zzc/bb6oNxgjzb/3i7yj8CrMd6elQNIjrmmZ0l0Vn2qMzyq0vsYszVdV36CfGugTEQo03Xai5aJw
UmsoNAysy/5ac76ljfy0BkouUTzCidkMPcMsi1hYETHJqI5V+57O1rDEAIXOJkueG5eTsHO/7t+j
Ke3vKBX/pMj2EIW+AtvB/kQzMtktKcIleWFEATGXB0eahMuhJAN4rIm9nKlduRHn32GwTj2YEBwu
V0zvnesfOKAXXLd7B1T3Mh0EpRUpHKNjrrjEtyi6D/MM0CO+j+XczlrUkK1n5lyumXPgk4KGOHY/
Opdk2Rq7zGgPQJSD6OzdT+mArJKhtVGI54CeQ9bMxD+XvdxK445QVgSg9p5H7+Zdp7z9tXCT4aq1
3+2J3RkMsW0bELJpECGaus60hBjxjnqBQaAc3p2g+J08TA9k3SLtaMcVJm+9QU41Lan1jiPiWXZ0
J9ufTnYm8PM63qOTMDseTeWjZ+D4FPfA5NHvrwUz9hF3TT2gfTMkhJNG8MnXoXkyc6Dr3FWApdRw
k0dwObnJeK1W2BzICa0qJD6BGUEd5ihA+CP7Y0CHaIMuhWtgrPRIyzEp8dm6U7lmFpBavlxX0p2W
k1d66zli8+E288DAFJ2bS4+9BPreYUUP4n2+p8GJ1lEdqY1THaXXgeiwz3H3P8LOZDdubN3Sr3Jx
5wT2Jje7C9xJ9H2EQr0mhOy02fc9n74+KlFVmc6D9OAIlo+RCkWQm3+z1rfimxlUn7rfgflDxbfy
P3CRq4WnzEWlmQgIenQPPckndSrArVCiODbZXakGGJGjKGPKjKSNuBDF2Ppqw1NeNbXKltW0ZC5n
ATsLL6kT3foWclNkloy61FOcOGLbQs7c1GKa0Rq0V+PQPbe20hd9TviwzYoZLC0uCFOz9nmeeoc2
Fc7WT7tLMBXmNih5mNgS9kCpvE3BvG/pEsHQTTRIiWDozzoQ+WETbk2ExEK0+bEuP8Z4diZ01Adu
wU/SUm0/1OHRH9qIys7vGZ18TLn41rkkjLfgc1md7MCl6OuyoahTgf3gSE8sBZnQyziSx0INQBtG
XE9Dh7qcYeegE0eTWv6PiAXrwslxXPvM9YQ7XEyXZbbBlsPl38Kt/PQGGrcSoS0lFnjUH9J5Y8XP
i3uBD6MthSAASEvVlhRd0vewty5sBUQbUiM6XCy8/rQNadC3Y9LPowSiHKqiQr0XXA0X/UHb0FkV
DpoJtnfFncmVvobm/aPJAIYF7J4F017e1mTZFU6/SGR5Mktt4KVFP9G6Hcos24VxSdoNno1FZvHc
rcnvGXoU9IBCFjB7f4oUn0aZPRsjCeq6Ty+uynztTZfI07Vto42HOhcIt+LxxYe6QtDjoWspfLKA
pkurizu6UmRtuMxKLkQQQ/1zhROKJ0RH2TIDFqir8TZa21iP975O46WZLm83rWiGJyeA5hKwSkUc
TkmVZWLd5riOSDTYuUpHhZ+89gj28Y7IV4v9sYJv4PqhtjJGQDM57ADWg6hc1ECXotp+oXs0RXVP
KnTJCs3aZ4V3Yip0ht59KibbX96sLgS+mxKT5Y0HXQRHywg2qWCfb9QPOZ42z3BO5Wz94YfLbp4i
MHcz21nuagHed0yGSqJqNhZPRCPmqCyHQ8I4obsGXU0GeUw+Lgo01iSHobcrtGDYeoJYEsttvWGr
/+aEzU/Kw3c3jL7hJ1iamBTDkLVFyHqsG2N+ffGHze+29Pzk0LaI/bKpwFzPqI0M8nWSolq0W6g2
JqbPHvkHZIBbiep02UzLWXC2+vp/Qym/M1QrFxgv/YYNWOWzYE8rfonatwBKd8zW+4MFgXwhEWRO
88Mpg+2eZ/IZ7eg3kevRyg+NPfFgn44vgNN270lS7ST5c542rYVWPSEo2yrqxG6oz6VhrKZ4eo3i
9lVB7AzpHvGy0pvTbqNjHh6rBHtvNsA2ldEhZYjIbdB/2H6w9XAN6IqhUttju80DtXDY0i+7lCTj
EJ/RgrbB9THrWo/w8MlnsVd4QkmDLnEn59wqsq4e9anHRzUBJ3KIok+G/lbXW0CT5ETZyT7v4sc4
S5+VjjhRm9/A3kDRzvMXRkHG0Rt+JpNkC4ymE6dl9DBlyUPT6C+emkD2lrdJFhqU3lMRkxqATAdj
VI4Pgu291fOflKJ5Ga3vete6UHMJRCwCBDkJ+xblalAqjKPHPecBF/SYqbZ1e+qy8FrkgH4tfzw3
w0rUySPkvoBfLbnXfXsoG2IMigrlwosbE12e4LUxQ/vF7D+KKbwaZMppqnwqsuyk+1i4i3aj9RNv
Rg+9yba7T2W0H7B96P0iRjGV5q5HZ2YZO+HEtrG51WJgUU5RC9fDnrdpWuncqCK4x5sAH2+yCrry
Oim9WfqReKnQ0bqmXGFxI9/SpToO4X1bw3mi9l1oHyqh0MvxljAiXyTBgLSfO9sqTOqwwXuPHICF
8sHo56T6yQUBC6hg4bxnill8FELB8jvutnBkDs7FPa/YiKA30cey22M6V3v3KOeYzoZTCSvjULr2
A1adn7Iszo0zfgdHg8/bfopq1nOsc1DHtsbODtBZqxHQrEfKD4StZ9JUOQ7nT9Ocgb9VGb8AbGOn
wgGwcDjhGHITWAIU+gl39kfb+s2+CFHieFD6AMtN68hbQ0Z11hg8vQWMoF1dRGeTEnxDNA7pDsFR
N5goTQ09UopKtSQ4wHqLQFQtgOANK3AUzEA2ju9dBk079HbM7NmWb1WOB1pnNRl8xHV9pQwm+TSi
RkpC56D3rPB4cvNotLa6mT5bEbrAProBlSGVrbi9ZpkGZ1cWeOMKF+2ETR/m41B0m+4tFqpa640R
L6KqTDf+OH2geH5Ks7Rmka9/TwH/su6lkwwlb0yfU1Q41rYjWHXTq2Cde9ULIBh0bbj2juSkJKh3
tT333XbKSNqyfOLKOx5dmMCYD0/DwjKs79hU14qxl3SznYvlKDcE0oDxs5yjFy1Ay91soW2M4maE
06qMLTQJgf4cqZCyJfbfGFZ9csNutUGVa7y+HUOrfW7Y5V7J7rWdGfBDUOEMsMoVKpuj3zsV+0BE
+k3HkmUOe+1JyMVey6g1NvBxZ/r75DmvpTpZARtp2SZMPUrt0WkTjHYR5UNxgG9+c4okILACNF8X
PGDYmyfI3tNUbdxJ/jSLHseFyaeWTsW20qqj3TqvsMj9mkuoz5k+VYJ7A6XLIe+cc2IDcO8yA6Qh
OpO05IjQzI4zLmTpayRnLQk3I/EdE6Qketf6wR6xXZs8huzViOB9IQx72zvPiR/D0HSQVTSF+NQR
NBEXMSfR9D/L1l45M0bJF/2zo7fnvq+XdsdPMV0/WUhbELBrnThVGXtVRrewHDwulSzfcJ5Q9+vd
Q0f2MXBF4q09/3Vok7urh0fEWMcpouoK2nhB0iF+V6hcS5trBskoQ0b/PBaA4auIEQqM9u9dZ2CD
xgPAatvy0WICA9Cb8dGeLHvplpeqCB56J8UVWL+UeL2WmKa4rnMiLhBD4PNtPmDXfGjjukT+THTw
zeqJ6gHZH6waW+D7s9F7v0Sk1riWe6IKP8Fy300NQTxVgp8lASyla0zK8Rd5B5C5PLE96oqv/4xM
XsdYPuFKoGa38vPk6z9bdhbLYEw/mG0AYuovY2WQDVTgsQn78sVzjCOqPCvDpasPUMllKu+E/yB6
ZeDRx0f4cDDjGGZTcTangIHgIlQ+/MTwYJvjER85CeIxpoJEasjzIqg+/muQ1ySypIc+6fE7la8s
BK9jpX1D80ZXgirJfe1wpgeue0dm9dnX9vcCPdHkqj/89xDs+UIbmbuVxHv0hg4xb9hCx36DeB+D
Y+Q6sHUwwkP9LeQBj2A8PFpJ76zRiXtLeE36LtXyiEoK2Yq/iqLXuOTKDHUCXK2CkqrZmjXP10Jn
9SRV+0eXOS+lRdpSG+qCWtLaJB160Bh7RlvX31zW9CQBrmpVPrTd8IOFyFkAiAHks9NkwYrDKFhO
lztTH+5RDMUcfD5zttE+ipICsgU3jJdtuLNQ0+jCcImh2SkRuCRmnCyt/J1sz83gljxbR9zg2jYL
cKo4FjkUjHV5yGjFNhnomAPmSKpxzsSVbDHbRgvAhck6l214qFhm93RUO+EXj1aZGNTlSYokCD4V
qTJsu8dopXd6vSgF40EEhite+z3LcpSCVXE3kvzi+R5rZEA7UWfnCy/RVoxhCXKPs2rpfXNtlFlR
ARAZMGlAEZyfi9gFTuGbs7DFuuQxpwpXcUERluExHatgM+Unssc+hqLHUiio1ieZ75mPsq91oOG6
bIbTutLXY8yhGjf+H1aLPtuDzbdw01tbWvSbRGwu8d6zljYdTHE1ZXwS34XmANwoCUmpE6KM7lxj
HBY6HQz3HUngSfPRdTxi85gHk64oZ/PGyFkP2d9KW51Dy7xUJb+mr5GMo3fiO8bp+ZTpIMj7EEiA
7WZDuGo6JoqAzSgQpTqIMHwxwT6yVdb5NROuNw099sIzLJKv3F0q+h+c/BA1/AcpXVBDKTsL2kV/
SuKDr7HT9pl44aKJJpqvfuLmB0CEBriVhLKMOw6JHOPHwiC4aEJnU1AKe8TKExm3sXw7XczMwY2o
rfrcwA5etEipNjJqt3no+KuhaeNVOkAw88tLn7pvTSiB4nPphqZLAkbewAx0plUFPC7BMrivjWVa
RchAZPAUuipeR5lYZSbvuqcJVDhxidLaIdFE6wfyNPSpXucM0VySANYUWxoED5t5IlMvVD/VU0LH
f+ThsgnM5FGDgLyVYrbtTK32QLgr7DoZMm3CqqWKJ4OB1jEsBabvTE/WcVnjgousftfaXAuhnVd0
fepb3PXd2jFUQTMYB2sVsJoWXnRi8Zc7/QMFvLs2fPOPKpvIdep8/CGBvJMGMO6amtsAYwpU47ZF
Dq8KFHbJRH/j+BDlqmsmC7bDPdMFj+KO1dyhcIgA5uFeLEd3hJk293beeFUZ6+WIpc6BeqBYmw14
YR0Rmp2GT51igIEM3lwBspErYkbtRSo7VqsSVJmu7SmtFgMUnoVdN9krUsWW0SqUqC5QCP+aAO3L
OK374H1Aan6IJcBf6u1lZBf+2nOn6Yj+milGnNBxuMZnYORyaarxPUxygmocZ1gHYsTaMuZHS1s1
sgq2WdJyCfumtwbRF8HFCpJnHHJsOIzY36KIb0+DA6ICaaIXrZsChhJAD/qIBmMPC9rqZqWEbxRS
N7YlFmfCBCG+liwLn51y2nS2ftGmJP3JybSBq6M+o6GClJuV/dnL4u9h1TI6CvjXup4z0NYJiWfd
avz5LXKfFF8QhEHgVOdUavE9KW/Kr8Y3v3TeXOO9Hn6WQEhPfxJN4/INv76Gz/dJSYFWnKfxqSO8
Yg/3lZFynDvrwm7Co2LciuQghIbt5eWLbqcPfkCOVsV/aymLUrt+fUFHTxZjDH0M++0Cebj1zOqo
WMPHqs6svxnSlSaXQj4dMni9p25S5k3HhwxsKn4T0fSh1ZN1sqMEOWEihyWOX+P09WWK7AipbL7J
PPU41snShr6CzqycXuuJPrHP7OxJY9xglU776d4Qalff67lgNL0G268zjYChYjBdvfejt+XVwzdB
LqC7B607XioP7FVWv1GQIdDvLP1Zq2xv9/VtbOjlFnQv52E7qb2QPGR0A0A7lXpjb8hCKnejlUjG
o+ZZjHG5z61iOHdeEi2JxSpO2diDZ1PuHtUQulXsLe9NfHRhOtpzW8CumqxkJZxT7oD/tHkcMDKk
Cu+lke0imDoLszS6I9pjk9Mte69L0DUASdqLnNSDq0zt7GeY4PJhiM+y7mcYoy/ZOTji7OYeeATD
ews8KChxnIhVERFZnIb0yHXg+E+FNzyWU519jgKhfOdgStIJgboIaNQHpqaEBE+Bc8QtgeA1UpSK
GDs+Dc2+qSgtH5JiepKWBbWg5WmNh0Hy4KqGaG1C5tzkOrKbQQuQ2g2wQ3KdMURrJNR7kb1BVJVf
Izci4EWLIJ85jMjdMnWv7cwvZGWCfZX8nb3b2O4WhNg9Vw258diTMGENJNlUBjoz5OtrnAPEDdpD
DOHfV99bLU8vhu4ll/7//clPa3dP0fHn3xtGMu0ziyPSzofkmKRYug2R1K89M81YNtEfLtvhrlki
K3COMUiYNcf6DJep2t1kIS8Bg5vcc8QP675sYHN7Uwh8I1Bb12q3o1UxLARLM0bBsKf14W5kMMCT
HxHbzBvtgek8y4DH2sCaPA30V/LEmLayvab7DJdVnTY3TCvFnrteIIZ5Kr0mv6m6YOA0c4L96Gnw
bZufFAI3zvllCjd/EBWwUWUOaE3zgn9To4sASbvW6KLOacOU1h2YtSrSgg64kA7JbJMawksU1/z/
eQAsvg0TUmuGcWPX9JQ9CBlfiw4RDxqyTj/LYADQ3Zjhk8eUUCFBYVtFspfXTgiMh1dT5pzp1uBt
XGhLzItkdoUAvg4q0W4GkdhnPMDh0pATPrc4he0KA6JkAMQfY8v6EfjJEQfiuLONtH9xBqhUxahG
kMdT/2Ka2jtoWBh3YxfuoZRVK4d+4HnMx5kw17y6vSTtCFHz1om99BUBpRUr5IxiUEvDrMxFGcFm
iZWLw0R3d4VrPJiz3UVP8mzrd3QftUvgYsUyAkvCCCOj99cRf3XsahCH0Qi/Meq08WR7bHGkR7S3
YfgHvWS93ifNviEae/P18cTD99QYgpseprc69+qLnmjEG/iWeDQ4NFZaFee3oD/7NpI0EGglvg94
TiNF6Y7NvT+dRlVk217TkYoPLy7Gp8esZY1ChlGwGxSTFFuLhxUDfEyDvXeth5iMrkxz0d85oBv6
pF63PqGjVaulD3rVHwcUz7QjGTtBzz4rHkdD+OzDj7uPaJXAKuuf1EXaswx5fbas9pEQ2nZQicPH
QzvjjR9lsQKTKdmQ/18DqLC4zEzHOdbB7M0s9EdhI2eZ6noH4AnvaGtZ24Eh/d5wUR6iHZOj1+P7
RW/kApHejf707OI53wprsIk2b7pNFVN/F9gyEsdwlya5E5Oqw7Olsjevi41Hc4yxmGk4XT1XT0+l
U2SnYdhMRbA2OwC8zVV/pi2sk9NkGcPW1zr3kDnKxYWeNZAY+uFmegWeCsuC1UeLjChyVXk1Z8vc
xlYIsh56zBvIP8aMDVW20v0SASlSoGDguWa6+toUjBo8ttRIasb8Epf6I/r6ePtleioy1DrKZWY1
+327xq6vASiuXNcZpmFmCoyx2nYEY2C0lbOrlFVmM9ko8RWXQJ4Q6uD65IXhZ2arat1msufGkh1v
bsMMwHWZQWlGEPHoKQ66NZknuCo2zXXJLnp2I1ltfM3yyN4NIxPxqaX8VEm1h8JXASGtGGCgRBY7
25qnaSlqoa7sTHbacb7uZ8aCTjO2tGzpHr6+RcW0r+BNPphmMZzstOzOmciDEwPIJSJPzxfN69iZ
49kvyvld80gBy0MyQvUc9QOhbSu9QQJD/nCyVGPQ4yjmE8bp222ToO2OuCTWQH2ClzyHIEPMGJbJ
0PBf9EH7yYXIC51lEr6f9CewXGIzMtt78JA8gjca5QtBQftyFFtvQMFdJXb8OITXXuQgvxMbeSZT
zPKUkoW4hQRK11CDgQOxD8ETLOJdeol/Znf9WPtcVno8jCdmKv0+odBBrGgwx5h5UzQ8G7KzOYl6
MK+TMvyN2ybxskHJC665TV9EayKD7puNUZmMlWQ1HLCGaxs21ldvNnUxqjM2rEt/fjGW2rLeVQyi
hBnErw6pDtowjWc7X7VS8/GFDMGGw+0UFjN2uhx4fXRJees9g5m37/CKzcJ3H3vBIyzVC/3eWeO1
AEbHI4ppdptDJXPcjSB1ZNUJbJdlzTUR5YDzquZTr+z8qhnNbgp4u7rpmy9ACloOvvxuNKx92Prb
ar7Jg9EJGbDV9k5BDL6lzh7g63FkT3Up4ebSimrqAE7snhTUQ1pPa2l2jMOTuOmfMtcAnRR+TrWo
XxFUovNsAbClNk6f3EIpFg7HHNsxgpek2XYNIwU1bPi9jPMXmwYfscdjFyV+Zit8dzIMzl9/ChUf
HmMOKyrC50aF2VEwDFkhKUk/qP9fGSidRjZ9zajg8JklgreOSS1HrR9DNlg42hQfBigej+0cE2jZ
CUNZ9NZNBr2Vwc2lTKqKx8PowrqB/OwPqrm0haNfBgXS23Nnoxo5BY8Bh/rUVmwgTHBUDUPahUWk
yN2qRxwrWQtCqE5bmOISI0TkpZ9kWJxS77Nn0p27DfQS289I8ZnVMWGAErc/RprJD6DLdeYvSH8T
KBGdhQGEb8GKEKcyTWqL+gUKaJJ//nmezodq4+fDPuNEXpQhvDcTd+S6tR3rEfcGlAgjfElNzWQ5
YewUS7yVNSr/QAx9BPzQubRGnJ+IYkVsghCFKW0JWGeWsrj5Dy92za0xdc7K6WogqpIYmTAtnzKm
9ZD+DUpfqAbIg/v49PVFKg/z9uiwSLay7lR4I6Mylp7vU8HOqmqlcZEF8ihcNe9ja4p3gt84wNDw
JlUB1zf6eiBG5rZH2HdLAptsIaev38ALvoRjFH0qJ9haVbydFU93B54ByTnIwqG+Pn59N83uyCHM
n76+g0ENNL5+LqqqX1RVXdJKZyl7yoJtY5CVT22UcRjb+MUCZjIPdmOxJJwRU5o710x+Is+pCsIN
FVSMmi510GYVx051+nPFdFkxOT25gTWd+ygW5zKxnCVqimbFWImcwCGJn8xA3NrQUT8I+FnRyGL+
fHAtbfyMWsarjHU2iG7w45aDx162qngT5i8ZkojjgHAfS1WFPFyvjl9/AndJkRAOwGv5e+JAcuPd
gmr3E+WepvSfmHe+swD1bjy2vAOZjd45k80rAD0xk6K889AHDYvd3FyDRYuuwAzs/dTXT+P8nYMQ
YOGqutuKGbUkYnKikz5/MfVxdkoE1i6yw/g1KUAZATopL6oJnoFc0nxqENsHTdlvzhg/U1Zj50KW
EiqhPYxSsDSI0CymruJlsA/wIKylWu0dnSBp70HffTNnUXOoKhMtYyyOX1/i+U+amiVCSKfXhtvA
XJ5YVdh6be7MTBjPVaKFq3ES5u6Lt69FRbRKEbjvkohYpnEo9yTyjmwOXW6gNDV3+ETk6auBkA37
pbgoc/j/U2XxmCYgshlFdDI6c7iP4ENEg6OxTsFSibB5iJMm3kVOFG2FJ5EcDvlnZiISHSF2PDih
+dqzDFzIwVTvw5is4iaEeuLl8lDqRrci08h8H2SGIK1vH+QozUvHdcBKw+nmgVu7wczhX9169M+R
1S1JG/evX19Sh/7filxGnp32I7YJI9YJZX6AWleuGkdeuQKJ32zHiyhjpnskyHwTLLpFwpwujqE/
fpWmWWMDfyByRZtgWWlCP6AjSWf6P5P+dHy32+o3aSImkX5/i3RAPGZbQpLoYJp8tee8ob+kiVh9
1iVtXFGzerLZjUXa3dz5MmiH5t6JpLlrLZHSWujs/UT/gM++s+uk24dZFh9Zpz8kc6MX+oFkIcbH
9v+/zUXe0cAXf2TFwS5d9Vn0pbsyrdE6qip2r6nD7hNusbkfMrb7jVvEGEH8+Pz1J9G6FN+hyS1q
lN1BmyLaiyw6Ec+b3Skwv1c8VLdh3rorCBdADGX75KGvB36VOTfPhikWQFlcptpzjJ4y5fTWsrr3
lo46Nk1oPHdo0NY62zzJCXHOIuKJkyFyVv+emfFroocylCFtqag2FdQPMYfy/eXd7avJCyITmAG0
QWdnqvbguvInAwEN2weOxn//afqv4VD8ONsQRA1SH1uOI34Jh2qxDtNAEIOW4Sf5Dr9+YTpx8z0v
sTCFkO/vY+8G20A1H0WDANk0YF6O3boiIPaVrYTv3CbWuoeilMY+VMn3Ik7QKPiJu49MEnZ0tzQf
immI50rjN8FW1q/5hMqwbce0LSgwumEL65fgpj5Ke5vVQLd0G3nqeXMOdM4BUWw3imLAO4lr0N3z
eZG9zntnQHUtXsc8b88jO7wp4iGXDqpappALcBRU2kZZplzTlXuIXG5jIsx3zyrLVUGg0bpMAlxw
qov3CiSfHwwhQfHlT1GzCzERCS/7RtOXqacxQa159uSWmhgkkEgWlfVRmwqXeLvaRZFlnJRuey+W
Ua2T3NqEKbNfgwHNmipy4/Zez8AVn2VbznVyAcW5wPJKjyDMTVqTrq2V0VlJc6MHgTiH+lhs+gjO
a5Xj1xQuUfVl2WHMl1jn//1qQZn9j3ufETIbccdUhhDy10DNWII6kgZGD8OSF4MvjJ58l1FJG24I
xw1wplKitrDwrjqQuJ1oRuoTrElk+tYoAbMVk6fybpOmtfWKkl1jwmqwK+lJ65KDrxjG7taANkcN
guDST6bXyo6mRUaMwKrNWLCAzbUOlLbNmUmb8+TLiAkzalIL4DDm6fzaNk22N6sq3KIsdJ/rungE
V9V+T9BP6gzH4ks9RfINFXSI4bJMvumI6HTQKp05TxG8WjsT7L5pnUA/1l3KrnoOyHNxmq0l3OEb
FsCr3vjGgrELbXXtiXskTXkd0FwU1SpwaliDuTgCXobkqvvawZkK7dAZ5GnrOePEvndYfWmOe7C0
VuzTPuxxE5BNvujJ61qHtTGtID5Ud7x31WrCIGF4QoIyT5tL0uioYEKJqgFTa5LfdFGfAicsnmXr
yXtTWUvGfc6+M9ALYbq4srMLn41SK/e6HiRM8A7Mc4YtmTnUP4HR7yCFqHXvs55wNVHw3McE6HNm
PIbGgJRCBIrsAf6EPKm98iR2FjQRO81xsiM4teb471eY+jWqSlmGoaS0OPiEa6qvpMC/HH+FYcgW
wTkE6VQ8wSaWXw3fuobrRYOBY7ftq50BCBdjIIGHMUjbRUOLto7a0lu2hm9fcs08hzDrwjF98yeE
4M70CUpjnLOCQjvdDdjXT2OjrWDmsIcgGCZrhHcdSCZJhWpPWvhqSM+94bA32tLlDROzVR6SVqBC
/aOOAFbYB6g4b5oJzbtzXIYvkOJZH/vBn4nE34f/8X9AmkxGP8/+i37ylodZU//vf5vzGfbnX89B
u7bO+zGH5BJxKACvO8L8++NAkNcDfRi1olsCAfWVOx60vsOjpGxt2fv9myuRqXhB22NZBW9noCW8
IJU9WrCbTzZv9a6Ubc/cvHsNEn9EYyfUBQlvtBIEWIEh1H80+AcgUQLGGFZmwMds1mPx1FkHYVgv
GDo0LPM8eUIhn6MVo0y5AQOmgXq9eRNYpSgpHiLBza5J3GplYCefmBShSsXEK5SxfffDd4xy1t5z
3RBLrowusQoOg1DZz0i2zkpj5fWbEN2vs//X980wdM4q4dq8bb8UKTSqkfS8OMeCwk6e86nGwezn
H2U9J2DNLYDZp94+keKoc86fabQO+WcP4D1GPRM5SwtqCXNIJ3vmhv2RR+8RRawemC/IKfRl322y
NoOi0EhnwcwUT6ztucvCdvSVQ1rQwepx0tRinHjDTA/xCLZmt303qxoddk5u09iRZSZ5gRTSH6E1
R1FgHEtCWomq4ZgDebQeZYeNv5uTx5kcsJ0z0q0buvrWk868hLK+5ZHRnqSerAzFRlAIK3uh5bhp
sSxuniFhq2UnjEP1ve3CS0Hrvvz3+1X+mu9FncIxr0tXoKwCcDIXi3+5X2OEjkL1frFUIuxOQ2eH
+yrGL93E7pHUcOxzKkjZXYMWBcR7zP2xP7WN/ZnkESz30K4eZFKFSy+P2Tdil4Dc3Vs71MO/zXn8
T6+UgLS5YAUSS3H191fKjoB1B1ZRXALBAPwmYCwVLFM3kk+eXXz27EZObRnZa2Ybxho37r4ihubq
TuLRyqx2nfddwjiHVHozZJvTpmyKS8/4Tfn3j+Ka99PRdc4/xzCFsuawyr+8n16KVc1r6nwZTiCV
hEkoUEzO9cqvydIMcEIsixQf128+xbnK+/vdwqTN1B3qTf4n9V9OmSJrVDXCy+BnlVtvygP6UoYf
kFBaRXgODFm10bukgMUCCC6bRn2vBvMdmhW411rTmV1g2vzNi/rn0adgWrmuyStSwla/lHddlFeV
PgLWiKxm39ple46B5u99hkPrkViRXSDbYV8kUYP8Ve37sX3+zSv4R3Fscfy6ljRN3XAcIl3//mE0
jYCRyXxymURYHl3I19jaPIge/CiFpGqbK5PRZ9ztGaDw2AyGV/rNXWcR90K6mPGbm82cP4ZfPiaX
60I4lm270rF/udmcFkWMnoTkqQTtObC6cpvFbYRPK7HfkwowPlKYvcjC9MwY9Al2oXwFAwu9PFLm
OdYm+wDI9dVKu2RPDyMZRcTBxiJVxmJZfoTNELDPcyEAm7Vs140MvdvQvUgz6GN6bcPYU/DBumMR
anr3xsy0n055bmoVvBDf9jbpA/iKOcGGBkyDqRwlp6Fv34p5xPn1xbXBvqSWSco1PMN75dTuOpqC
W8Lk4GIQo7XIxBC+TQaSR61u++PXyP3rixY2P5STerveqP3Tbz7nf950lqSk4TlLO0QX9Mvlb8ZG
iLMJoYKf9dmcNbk2BqN+cRAF7QG6Tysc2N1CLwv3lJN27o1D+qjPa2UnyBiSvNFDBMorAbk58uy0
8bd/f33GP29PS1qO7sDcMhybx9rfr0MtKyBZTbQEJe6Cs2PnD5Oo23UwlPBjh5aFRJP5qyp0/mBq
1W6cOdi7ryskInPw0FCY3dpqqU2ctPOuuT+b7infv75Ao0bxO4p89/Vtk7+EIBMNHfk+0d3+3Xfe
q9TgeTRAn4O95u7DgkldqqbwYgv7SHHiXJge/uZSl/9ogy3L0KVDQKqkzXN+rQMt2iXBHCJkmZUe
OCCiq+WV7rmH5BzdRnxZO8/PSTavvQs0rD0xSvXRmP/ZIKdPDLxvWFroaYfk4TefxT8LVCoyYVsW
akmFk/+XLFUQDFALcJ8vW7YJZ02rXaDp6JAN0m24O/W1FqjhxC057V2AVquSkWeTvYsUVhDhJcUp
mMbp1PbCuKCmyYBihmpZWY46gzIyz/PankmY7W0yKv0064AaTcNH1HbT2sICyhglNO9DbWNdBUq8
AgcCO8Ym+6th4/bvv+t/eLhbpmlQQRmmQWbcr+miZaVUzZYlXNq6tSQCj0F1o6NL023tisx7M7SV
ew9KaJ/oHI9DoAUAZd7i1Fi1YVGfiFkzLv3Q4I1IEbr8H87OtMdtY9uiv4gAp2KRX1uiRM1ST277
C+E4Ced55q9/i3LwXtwduIGHe67Q7fjmSqJUrDpn77URsJDOqkX25fdPU/94SaROD4DNmOTZstv7
9euRhQiW+FQu8fEYSdg7sB+vp/Z19plTZeRpBFOh3xiwaLc0zjj4F8lasig91In/xOaIHlFRQPG3
E0FPC8aNOc27DhItaGMeBAcymrgm6g2H+JXfP/l7tPmvazpfaE47Bus6u33z3dqjRApB4M2E+J2u
NahZJOFdNz63jjSPGJz+xHAE3gVBY1oTnceJXzvlUUVId4yr8/fPxfj4peNAwHyXu52pck9//0Ym
ZuJoZgu8qT5lSKUfitSZXocA/YMjxADkG4ujUqT7xtbSSx/Y8gC39VX1HXqscaQfk8oWN6fTgIjI
4E+AOcrOyuslbzqcXV1LgclV3fGeN6fOfIcK3foKw/aY9RzoQtlHb2mnknFnQBFJKjEes8z6CkRW
nrqyhjmLTnCjkoO4CdKGEdH/4+VzZ+Uzby8WBvXd3gvfWZJWdZauat3+a56FPBFV7HscmDXoLqYC
D9EpNzUAiJtT6CbJomP/RbOYqvidiLZFGTLRr8slCRw9ZR/aT4qYGMiLr8Q5paeE1siqUSKQUsuv
Q1TIfZQY3aOlIW+c1UweM1vUXp2ihgwavZQu7HWXo31oat8lmRfDpB5NtOQFYl3zk06g/Lg/Zmu8
nDbv23m2Pb9+iyaeTggTPl/5HeDIubwklQzesFGlRyMDoW9zd9v6AlIWl25c6WXxBoapPalzgcak
SUm4CslTaMc4enP6Bj2QSE/h0i5LJwcPAahuoWBTTAiCxAoSebzY8WC2/gwTMepehgKxWFMScaav
WGRdUkgA+PuGjjo2IFor05xbjhNhLWQpz40SlHvCMwKwUZ36ZGa4coG3jptgECy6rZ2fA7OlxwEq
QCV9Q2kC4xV/01eixp97wycxBp/aQ1U0DdpIrb5Fsiw9G7Xd0DWL+615NtRE7hLIZhu9S8R+gpgg
i9D4Whq+tbWSjuyWKcs4i4UMI5kMunGYNDuRLRhcl8j62eUNDMF8OD0ulsF6dSK7h/6gzU+aUppr
vPzW9vcf4f9aCi3JzZvOsUHT3Vx2Ev86PnRTQgCjrsLaJaJSlL51y/v6TzXH0JcjuNkm4prNerlt
4jHBFkqEgTnqN0hqxovNgK7L6z2WVf9xhJ0Podm5pgQVHQobud6AA+v+Gw3H+eH3z/s/djgSb6hj
45A1dPlhZwtmEzN+BxXRAHxc40MwxmrVTU3gJmoJlpFL4eWAK3daIXZhCOWhaZjmNMBoV6piOYfl
V7lcx6T3//LtASlHO5HoVetknGP2W8VTh6BJJ4+hV1u59Q18Yowy2PPxaW8xsx60wE6uzICHJWJ2
xB6gfzOidGZK0Yh9beJc+f2LFh+aqcs2XjVV7q46R757f/tfF4vR0ZSZEZhPRyUce4DdcIhIBH7o
p6BzG6ICd4zP4pPt0zqxh/A29iYW3Vo+MtlR1/eImXJJPIXUE8GOh6dOXGq8sgdSmyPObIfcQaNQ
tNiaV+CeI9dSi+Q0CyycLT5F6epJHe+GUfvDDPWG/lHQEKG0ggJA3nvoNWPGCAQc3p7PcrWr+r5C
aSqb7TT55C3Uqs6OBIKOE7KjtNSQqC67vzliVZKK+Gb0HjIZ9YtCL4luG/4tRJ3dJ5/3+93x3d3T
1mFZ2qbQ2R8b705Eom8g1th5vrLiyOAOQrKCqmVwc8MmvEY5TcOBVgDQ9gH+jpJ0T4h+YnLg+/xx
7mb9YQrKyXOUProNOrYlDXUwZ5ME61wdS5pA5C9sJnKXN2YxFAddT5AK9H38Ytd1vFFtZz70PVAS
p9IKDX6ZFm6KgOHz/RiDkdNxBz/XYQU79lrzMXjf28t1ZRYeasnv99+GWHcIOPWrVSaXzI1a1TwC
HvBvLY2jACrXZ1+2/9gvOZL+qulYBlBa/d0iETvoHJmJQzAgeAdN7ktXtDgzdMQJ91/zovREFHTX
yhlY1RVbuAr43J1VZpZr0Yr38h5cWwpn/xs2ZbNW8WYXwD/SXSoH6xyIZLgE84GOMWQCJvD0covr
EE0BXpLaLWJAaQj8x10wk9sSqxKJj/HJi9Q+nt3ZnOs20yEhTdt8f6brfcvKy8RA31Ga8zZM0mFn
RdbbJIqvfDh+fj+kOT1GRT+uTWBBh8Dyx70vIdDg554/2Ut/HLRZMKAdzAzsVLEFvm9IjkpRRaxP
nAGUdMtuqnjS4jC6mDP2+CZEaBUbtWeOk3oIs+prKYxTz6rwpnTj0Z+7t66bjrU1mtyVHXMt+orI
Vt1E8EDjkLHlRH4ugefN8BdEIfvbJwvV8oH49VtmaxYbA95IYXHsebdHtQiywzM54bHvYHajzLI3
gOEfp2oAjBum4XkiOfmcS+ufBxHUA9jTslqNYKFwJhBtGoJUkBfdMOovvNJ+XyEKg2nEr5EhMBvO
DqDIQxuYwPeJ6d5YcS6fZ/CwJXC8JzUl5Wb0lepsKdrX2m/FY0ugzEPl1OnFuQmkyF/YyRcbS9c1
HCxzu25avu6ImklrDTK8LM4zGQTDOSryaZsqX6q0L3YBlPdVYjQWe6uyW5W53YIUVaxbQqpuELWE
0zNu/2TRsj5usxmiyeXd5PMgcYP+epMehVWXI7IxdMEgh0FwLGhTZU//Q7maYCxcNZTmKs5NoOw1
DimWteZwzyppIIVu/QlPbidNnKBqFXpTDOp9aUYocxtdjfmaKuCkFa2PWIusf3Ixo9TKjpnoD2Ri
NT+jMpENs9VSSBos2Esf/u9hMvKBGNBbxyjgwciy4WsbM6mrJJ6UdojslzbmLIqF56uMoDSRMfed
UQv9B6NPH6sBzDT5GxjbEQ3FIPkOMMWrVYoMaasYDkCsPnDoA9unEd1+nMjWVevOcBPdxnJdhvmG
Y6R+gvTNqsDurYmYKk7V0wx+lshbYA6frBTGf6wUDJJ1C/GUQafv/YjFVnIfLQfLob2YKicjxqHW
6f3ZiMbe7eWk39AeQSJwOwvXHCiYshuqg1IS8qBwuUA1abPnT7hN5gQ4cjsQnSY1VzdHUJzky+I5
dtQj/7/ZOqzLZlNMeniTUEJEPceXRmcpRNkcPBH0AEUSVXRTSJgRM1RUMKmf9bo+9hCXHpLgP7Zg
gXy/Q0xawhAzfA0ojp30ZtnNH3Fmy6/Voh8JE0fuszJa3J7Jjo8ZZEuk3vva7pq9NB7GpkNjbXQh
6TiddH+/ylgfb0vcxR2eHHclqKni3QGEvj0cI3KnVtUQb8Mep1fTKuOjIEL5oPQw9iD/Pd7/KJAl
VNHIIt8obdhZRMFJKS2NbO/UuKiBfhnBIRCzEl012/y7RFoF+zi1NgkDvAeN2fZDzc1rX5USEm3s
n6qk1R6MWXEuvaoVpxGj/iqcs/k7TdU9iXXpqz4oqtcS6Pfg29l3wnrHm7E8yMT6Bu0zJGJjeE3U
8Aea1PwiSAMg8pDRUOqvSfAiFals0FLm9ktNisOe/IPaDS2t8PKhr9GU2sGpiFr/IW3UbVoWy/m5
674xCY3OUMZ2ZWwhYQsuihZ8cuSnzfBhbXc0SwqTdwJRj/X+08+XcOAeDbinmerewwHFeawOJ+VU
w5MKIv1kJ05+zDAC2ISQuOasTDs5FmDVzWgQDyqHWd28dv0A0LmqDG+c15jEoNLlvbXRiPL706i0
7yzYI7t4zCFzGaDRtGsdRlJXPg3J2pnBDI1qZ7zkFo6nsHPUP42B7G4g/yunU2kYWIicNCYAK2sx
EmQg1bZ2a2ZuquMOKPtK2zZVhvV8HMvHhrePfiDupgCOCPkbnjb7jIuTmYjG3IQQ1UKXPzJ2X3Jj
hluDzBX/g8S5ofrN2uicH5XDbi4ua/M2+MyEK+OoBmD8Hrp++UZEEIWSECjKHKkTp1FkT35f+KeC
rCGEs39YWWKBvBbi0cGiyOR4hvU9eYXoVDqvRBAzxoVX06EvOaWLnwNwoHwg25vWbhc724I5LaJP
sZhm9FVkxyY2WhWeF2wpXIZ15DZwHq+MgYZNRszUPoGhm6GWg1jKgxWqoH9V5tFa0zKjwuL+anf5
29T62gnDbsTwsum2Gav4yqKPeCHvFY1mofMvq/W9gKXP4tXGwMrjdLEpIW8B1APHcU7WUarl+25O
oGU2arXpy0lsRywQWzPTorOeVx4fNudoLA/REtE+mnwUjDSf9lEt+udc8SwVX8EIIvOZCckfsqPn
ZXZe17HjGf73oVG1t98vL/+xAXN0/iOWu66Kqv/drldNaj1ueotjZWacSB+HFdKmkhiWkeTUhjAs
EXfjK2K7Z7JkgSZPaHiUqvq7YJ91MwmaWc8NlC0h8pcoMPaIMso/ALgQxYuFVvivrQ6/fTl1maX5
yY7hPn/7dQPGPIRhIM05k/OxfPfcY39cbAJls8qYwW5shQ9NWS8iGXYK6y5m6dbYSixBxf1j3I8T
m/YmxNaWO+ihLJwk3IA68g/XOYEszPxliuER2X20/KQEg8LKo6WeXurpqcpHWOa9ROY0Toyws8ff
XwjtP7bmjqSlzNac4+/HsRqqW6HRjeVKhNF0so1J2/khQ2C8BeFqdOx8V+dmfaPZokIDgUOIOXbX
o1g5Z5O275xE3oy+is8jc8MVMSEzs6YktNmrELy6sIJq53uXtI9h2M9nNOHzs5VyvLIt4qD5N1/U
ODQOZK8YhwQG1EOLyA8LD79afvkXWJP8YGWV5YZK1G3nsPhbYsG+1uq5ViEuVmWOOWoMjv6kZ9d4
rlnhEUUhhcUUYGv6HxyYN7OiWF/F+Dp0+eiJqrE3hmLFkCH6ba7GjRfpCUl+Q+O2JiAcpprZhThI
A9ObhCaKGw8O1UCLFXpT5QG56VzdblCCI1zcNaGOBxHtQYEclISoqL/ms23Atg8Udo5atjYqR3uS
a7Xrpydt+bnq8xYFSHEssznlLokMhIDOZE/0Sf40VsABiLtCT6ZkS4CF6RJP0n/JF0MTA4hDgo7c
dWooQIVicpYt/gwZRJ8J2ZqOKZ79VYa2xZOZU7szsXxrWov6gcbfdcaDvkVGNGKE0EhFMubxO7T4
h34QiAOmUCEDY2CioYQdmEAZv5gNUM/ff9o+qlUl2gTOgFLVOfLa9vuvTlQVaaVDhzL1ut8NOXyK
0fhSwURfp0keVFvsicN2cqrU02QyMb7p0zdtQV21OubJYqQDnIBIeCgEgOghH7LvCdpHFfXSj6AW
hxTh4d+KDbknLkFf4ZZiUTw0ZTARAjwii2WdXQMW6LymiF4EBvaviLvGB0Zz4kyet34TSXmV2Rm+
yLxXGR2jBFl+DKt23pupb8F1UWlRiZjkroamvEP/dQsKqtzmmUXwtlWNrLypemmqZiakx3e+GWJx
Zs4CxD1ZIDMf+r09+Ma+wMaVP6ikNX2yeXM+9LJ4m2kqMLVDZLIMUn8904Tgz+JOcsMuuuKFfnG2
UWTfuIKuF02WfDhqLQmIRdG/dWrdM6ke5+P9ISxCLFnhrdevo35t6uWxq699cFW1C+UQVKVdhnNl
7pvgIrWzo50DTJfXxoIZwSIWQiQQcNSqBR+wd7ZW+F0JFfhNQHBc0db13xgMD37mYOMJE4v2umJe
+dvf+6pDOp2XwzqumGItZWmPRvhktkvp95LiKcmeqX56jrLnQPmn5vrF958b82WsXyrzJU9fqcJ8
yaZXKk5fawVvAySyL7nySkHUeFDqrB+ISIJh6EB6uDlhsSXKyvmWZagbMba9WWYabrDmtM/dp20f
Xf1w7pQcMhDMopbVdXQV75plmtBpQiRo2zULgeSeVHC8dBAlh+wwOnuDN8k88NiCpo6OPuYycqaa
Y6McSecSB+IG6/LUzEuNzsnKz/TYKdM++/m5z5EaXmwbI9GFmjGKOpfSuVTFtWZbPV/He83z1faX
Kqub73MZ4PHdWn7WbgFzCTflPXm24LhAdcuemzYzd3oSHBW8VZCXrWoXlDK8BEWCBl5o20LfKTTk
9uoCu9sr/V6SOu/DSuQzv1RIOImz99MDZaeHBCU3IRHmwaoIFz8G/rFUlzIIp8hPWn4ChTVBssJQ
mZ4pYLp6eu6sc7MdjIOTXCrrPPUXmVxK6zL0l5zASeuSpFcqSq/xcC3kUuFwzeQ1kdc2u1HWeKuz
mzkuRb5dq7v6eEudmzrerOIxdm6t1usHh7iOpDPosS4SVFYbwvFssPuJEvfEIgkWJKkGW4guyU1X
UGQEXT1scViQV/oo8kfjXlr+SPkSctmjLW98ylD6YSY15c1MbumwlJr8U7m4/qxUXJ2IlJmrvD+G
7cWIrkpzMQ0SwS44HrPokrTnJLpE7ZkKWk7H5848td2Jx7I7NclSGHIQUFnD0bxXCpPMOdAepJL6
ENWHMDowJM6H/ZDv02HvEA0UfyIL/6iSQQ+FakCj+cdR0nnvT8gC2GF1aCLr1MPiKSwS2+1bdXBH
TBxP09TVZ79xeDmpeGKCTgzZovmrh64jeMIkGJ6eiobi4nD/o/sDAUDGyTQO0SQcUuAlcnGoFyTY
9fMtdOzmrHTdptIQaYcTbMQUcgwAkWL6Fjb1ytIS+0tcM8Dgmxlt7kak5c9lBop+am3L49Ab/fz7
Khvr0Gr2AcrLTQK4+MGUZX+5P+TY9C5RbwbbVm+sh6l4m9lpnmujSq8YwPDAJD8ss0q/dGNT75rs
E+HDx/3zMmRHI2YZqJkN5jTvVviGzF/E3sVKzOI5TmIHwdC8MRccWjRwdFUnsDBzXeF/ys9h3jec
4ck5mUjhGrPxSbfEiy1EcsPuFgkOuEbSuWbZCVjHcL1GAMUXdHmkFhef3Ju0ZV37ZffMM0cMrqEi
YeDx4Yhr0wkuumyE8tOF3bada+6Stf6SYl9xTRMbR5KV1pWMFuDJTvAqUKOD4aC3KfuspdHTE/i7
xGpLHR9Xm9T7akkS+P0+Rf94A2UERFsGwAMuA/v9MCiW88SJAthRO4EQLiwMLiKwA69T4ebApZHn
qaMLxx7ZHdQ8Bl1STKtkYUvDJlFIKnwTVVZvB60zoc305C0M2TF2UKfrk/8VcM2lLebP5i8fZTq8
tTTO0A0ySUAH/U4xwGwpmJvayFaxWvt40cAH2oJchMZIid+Dt7li8DrsRHvIG2huVjVtRWWiA83k
dMxtxasR8WO56YhZHrgv/v5N/Shg4emxMTGRUKOg/jAEmLFDEzAJty3s/PIF+DfRWkMd0zLwB9ds
DOTIHP1OvkWkISaxs94zWYwbnfGiPX1Tow7Yo09PrzAtxrugMjxH2HQ7R/2TE97HJiTP1FlUF9y2
7yLMd9+ujNSrsYbvGU7LEluhQHYalHkyETXONLNOH2w5Z5taa3XkaARI4anCw9/DIp31Zf1GprAM
n7R1W/b43kIiWWtnkifN1JcxjA1CpOtRKISZproZspxzkBG4nahigr6jPHDIsl9p4TCi1nztyTJj
Y91PjLl0JXKIwhD5RoYcUT65RP/xuTeQ/CM3ZGBtcir89YWrWUnnFB3dij52f+iK2CbqsqXxqj5k
kfEjRiy8wZaMv6d3hc+rtVPwWb9/EtZ/rBAGixo7IFREH4VOKTIuO9WyBagRblSd0BoI9V4r6iU1
pQz2sD1pSXPEpG9Ith+W0A1KmviFLIgfIXHDf0Ka2DfEjxwbFe7kwAmXjjDUU701/yjIXLkh6qsu
S+PkgS+SehgD5EpTnQ1PYLVReLdr1s/SLU3aXmEzHXEzl2cn6AhSzPC2T0u7pC07MiWgJCcpzoew
wrcBr3ln2616NVLDeVaqMn4wEL7jko79ZykZvDSGU+zu/9RU29jt/Ie4zRFtSZ/0RIzhHmtj7AXk
iaz90ZCXOVSOgVpWrxK7jJaF6pIwQ48u0h7RxpwGFdLipGaVh5DEebQqa0KeS2Ld7y8Iho+Pa7Zg
VgMTgs6HNN+3qaHRdh0NpxL0GWKUOXBOton+7/5TaXY3y2DbulTaIw/ckTFIje1SXbqb213veKPj
8dlpNzqR4u1Sg7F1/O1kLMXeCWYqeQ0cW7DTlKTtaag44C5ot4mGM1lvX8fy8LPU4GAYe3GvhJC7
fo8qkYr8naEtJbQdoTxTi83NW9S1mkf5rRd0nu3THCYUfjsa29kghGlrNVuz2RLaWMgtCYozUhgO
8pGH31WMXvQj7wE+kqK0o9pw54vdPO7qaG8LEKR7q9qb1b6f9xwPM3uphOoOYXqISFfqDkNwTI0D
hVD2Z1Xz0SiXKuZjNh8ldBZyQaGSZCcKPEkMDe+TS3jfD7y769ooNLnzsrAt88Nfv9h5E5flBIUW
xWYzXhzgL+dK24eozrCG4aiKGaXc6JRjXivsv5ve2CQduPPQj5IjvtNiH1spOV1BGz3F/p9mWGUn
+qnZ6f6TkqbTIdAlN3I/2VtF9FXBu/NkkQO2DmWrPs6TMNYVmSxexY7iVh5xL+YPyBe/4JWrrkUh
q+vUOJUXRnSEZTpU1yAwb+oEytt0lsRQu7MIbmt+xHE5X9pIUa8IIMIH6ZTmV4xs6brMU9RCGeep
OZpHe03vw3xoebGgtiAUJqYn8/ZFB1t7woctT7FsJYgY09pktQPHAQEivD3xPbYwmepYDNYGaeQP
d+WGhq33gSN7eyOS/G8CtZ1rnNUoFpdmdYHlDutpLhCZA4tuej33zFuqkneN9TJXtkTlNiurTSRM
QqcB0QBvoYl0Y4MJEm5Zj3c3MfriqmXKaztb2Y/ILn+g9oUepvu8JZ9tHdUPQwY8poy9udUIG1vD
XQT5L6ULAC3FzDKN6B0y+NRtEBNf52ksIpWH4KKJdi0JQkCAop09LeVPu1LuMLHb8R6r9djs52af
+/tG2wNkr/JDPxyanFMrXsh1Gh/n4YDTlypJOIuPvX60m6Wq4DTrR6qsTl2wVI1g/V59xWK21HQv
Y4HMn6R/0u+Pjk9k0ikrz0C3FOdBA39SnmPlRDXlOdLQI56H8lwqJ6q+V6ucqJ6jm0WwkNvwd+41
aCdqIs4vPCHeNMOTFZ6MenlMzaN/f2TGQTkaXJm6tG6SnO6vk4zVVeU0xS0j+Ivw6Sl+IuJTfwDE
p19nUX4pDTheh5xeZnnsgqNTHiU/zEeByNg58qVX7KNzLz07qfcah+Ub3w9LtQPntaUa6zQmZ75f
SziQdcqsU5uc4wFsJWnCpzw5R9YpsMCqLHVDumiLk3UvJT4veZfDSutPujjN/Wm81yROhuSWferS
f2qUR6pKT+QwtPKIRFpHJV0sFRbHyT9Qg39ItaX8+mDXBxkRSAsNYW9waOSseK+s2M9A/5Vdgt/Y
2IluR+BR9AWdCnXfgnozay4uv84rIYRytza2prFFtvTZLWo58Py6wBmqxm1O4npgz/5eoj6qcy9i
veMkZ0lljW17R2NTPcbEUt0rhGtAUBtGrcWDtxQJM0G21OhvZ59YgG1hbMNhKUzWCj7raJtAUlOX
stpNnW+mamOQfLu2jI1pbCBx/awmBTlE5jN8si0p7NLaVpEnkO2UHlHEOXBHgX7Li0JEmUuF5T+F
hI5CR96KnRXu8eHlZuxshlkBIqtXsClybUeV2g7iddLuonYXOF5IRC8vB1Uu2JfWKzVv4o6aeoO/
pSZ/m3JnM7YBL6RYyg+3IOGoRt2IdkPGCRS8iGDoDSV4IbwsY4Nt7md1zZaauRfyimaNmYQ9OM8w
qEP70zMLG7r/uHDsNYXJaUuiknynv6g0qzcVAuiIgaEDvZpglZClDRY0WEN4oIxqHaDp1NbRwDBz
TexAwFIawM90u8wdAEs37pS59DcpzXTHxjXMpcS9JBsz000UN7tXQTQvILN7kXrVsTYoroSorcBn
cknGo2rhtoJtuNuLpUZ+bckfoHHhDow3EE8Dhua0mrshMj6wcyTdkmhsrCn26dTY/FN9tKaguDnm
SndWlcoMBwj0SoMdda8AonuwFPMgpVzbybpVl6rvVSqkAq79xM3JoE2wuC01V+5AA4VjOgkUg0ue
DU0sarJdoLQlfwhV2Habe2nMPyIEJO6if7Bdig4MFd0rsF089pRxL9LCUQ+2EKdc+KUkI1J67PaI
YGJ3il2HpFlnXSB5mtaZuYbCYkxIe9ZpsY7I7YvXsc+WgRzeVQZpZ0l1WQGqTyfswSts1r5nEyJB
kCHXNVjP6dqs1mDCUezGsN61NQAjILM6XDi5NgOXZBZqvhfTmalx89cE3XlDn8Alxpa5mzG5HJhS
ruDEW+QGgiydpfC4LzZ3LhmXWyxV3Suf3UaALXc74TbtUu1MZqgLhVW718S0DWdv5Lb2OopcsDyB
sZRGuuC4HhpGVus2X/c5poo1ohAos7aJMnFVq8vjov+alsdcooMg0XjtsF1PiBZdx/1SjbquCFUT
SxUK/4iP5VomLjVxQYflcaB0tx7c7v44ch11ngmER57VUvW9aF9FXHSaWLYLZImK+ZugtAhbjzaW
5pqa60hX610J5q13VY0dFC5WdyiX6u41x67trEFKIoHOzXVqrs1pTbJ5265rAqDZv3Fdubo+LrOV
tqP7gZm4U1dO/0l34C4BfLeAmw7SH0vgraajpf+6Qy2nMs3A56JS83VcvKYaPuEND5/82nD7Ycg8
Mg5CBGe26mI8YXvSaMabIm8BMgzfZ/eVGvON4WCxtdV0NyCd2yZ9wDYVkhjS9PDyfw8pfoiVlG+O
fEu6t6zjX/M2B29V96YFb8a9yAADf3onoH5R0i+W+drNX4z61TaX8s1Xyc/+CxVOL84+DW/x9NKk
L+n0AsRWms9U0zA4eA6D5zh4tucnTIAif5L3suVjOCwVD4+GeWuSR2HeCoN0HEDHZZGRuRxZ9lMy
KURlFP5fsRXlL+QeejX6vSsSFaRRXRuvUnzMj7+/lf5HxxbhFWN0B/OrSe/rXRdJ7RvAmv7S8crl
xSyxct0fppS8mSJF6lMMCJzHSX9VS4tEzVZoh6qKv9YOCzQhL8Z6YIekaqAlG1KbSJZJ4rcJ8Mva
JqFsl0boVKCZ17qhbYQP4zwulvTAIlNvXTqzFXOSQyZG9Xb/o4ZfHyTMSVJdQ4dhgk2uiYKiS9qR
/TSNo3hoOQWnfvxKwro4EBr274dIW+dLmPtcaQ+9PrAPJeEWo0Swr1vFfrY7clPTvmYNgZq2Bivr
iabMXmrU3Z98wOXHtgYzE9y8jOBRDTCW+/UDPlq6n6j1zAe8srnPLSLNQjbTjsBPanR2mbabHfYn
S7Fv+VkB1F8Hr9NSbF0o9i1+ujyyb6FMe92d2bwo/T87F1SAkdywc6FMcnHuOxc2L3Gy7F/Yt4Tj
P/uW3t+wb2nv9XPfwtal4AAced3oGeWyaaFS4cVUuQvuWxc/+GfTsvjfILBG+bSBNQitSYbH+0Oh
IID13apDXmdPyqUDBHb6/adUfmxJGPQSF5EgBikHm8yv72ZCtHYLGrIkEwsESUpL9dgg3T1O9rVH
EQjqrpzeonpGuCv7bUAYC+Rmez7cH7o6ZQwSJ8Oqgs/m1XY04BNCZ9akuvm91bVVCfRzbc5Ft5WM
eBh6Ymbk+/BnmC5YrP/9o/uf13XtrwrAye79HxBU+PeoT4SJxNGmcXKY+x35HjaB1Yecy4Y3eUKp
/+YAZF5l8fjqBPGPohGxO8eT/9QNOgka0cy0QQz2PoDywgjauvY6EpgkVvMXPVfMQ9cvebx1nr+o
SEFP9g+roT9WVE7yjczi7343ZT/G1j/29OFfapQFd+JGmaPpUpxZek6kI/Nt9Ret0aub0+T130Kt
1IfERCGQCFjlCOwat2yz8vn3lw560sctH5ITNLcqV5Aj6Ltrp9JkVAizL1eDppe0o00aZVIvLpgi
usKdGQE468pi7+eyla9Jtr9XNpKl6mJSpmrG8qeowj24mYfNiPTKWKofNo6zsRMMQVvpbEj0MhMU
uluj3trTUqm1je81hF53L0WwQ/YoBk3Eaw+DJwrPuFczeIgCMVTOhVcM3lh4Pfnbw/IYDV5beMHg
mYFXIhwsMF16acFXZQtYZrhXKLb6uNXKCYYlNCc46ejcm/QieHr11gBoWm+daavX28zaimmbWNvo
Xn3otfeqQ88ulipDrx88XCDtQD8AT55eeBiKy8GbiqVorKT4i4ulYv4KLyLwlN4zAs/pPS3wwH6N
iN8Crw+WHwKxpXxzqRkpYLWFQiOAxq8LXOzxNo234O6pxCbQeamJIKN8M3SbIdx0IWeJT8ZCHxEh
tBUt7v2q5UhNd96TttJUpnlf6YCaW2TYapYQIhBn7ZPG/CqHSuuRDmA/WTJWEN7M0RMzBpIkhijz
BNLSfVwhv0l0omtq+rffIAQeGguQSdiSejbJWbuEwVeHTCGwkNO5nPr2SHsnOIUzt6OycMI3dRi4
QCGhlFWrtStfA3PXqxAfoF5aFxvp9b5qWvpiTp+8BHb6Y/lvTydtxRRJXhAbE/eUc2LuVAdUbG/u
dVESnUtjqczU5qBa37UFeJ22NjEZAQvBHE7ExkyB8TUQyp+YDdo/mJReh0z5EcZifiwS/rdmVyZX
wKvKZz7dj61+OAoOtyPms0hy7jOQf3WBJPEoqd2pvJ2J1XudmMJ9i84KFGD0JKDPquG0qWpn/lIE
UUmXB7ADUco90vAoIb8IaVFlWIaHSmh6LcIGBq+AkNULn5182J9EopAu1xr+J+2rjxZd0LmGiVOL
8z6U+7ue7V/PO+RiljhEEKiZ8n8oO6/luJFt2/7KiX7HPvAm4uzzUAYoSyM6US8IiaISPuHd19+B
knrfFtnRvDdiRQWNRBVLqETmWnOOCVpvEuZ6zJl2KkZVHcAEwnYZk30S2/0npFxeoMkH+oHmLSmQ
ygdcm/cGP2TbHuJtHTMRt/W3AC4tHWczHVIFxiF+jCwq5dku4xf0AK5vZUZBSDaU2thrq12SkWQK
ADwP4gk/RgaAeplJJ8aS5d2lBK448wpiqw4TrbH3iW3FHL1m77nNzFu39soPLDBs596twhDmWIVV
Eziu/q4l3Ioia4rREOthDtVqLeBrIhxVpo2rVho+zQ74plykEIOp0/LhoTM4d0Y2ccuXb0gL5V6c
g5MgWtDXesc+zL1RgdOS3iYp8gJyq6DBsNjZjOUBQVlz3cXzd3JMLL9qnPZoDDTLLx912vBZDk0b
2C2ZT9JOnpDITvtOEjhelghTYTceK9mHx9bsAYCEyeDb5E7T6s880K7061aXDws1bw6q4yOZzt07
Kb1RBqJU1C0zDIsMpNI6EVhcMBpN6YU0IJ4vX5umpNxgF4o284IhHqWNy4JZ2NaNau0qcUPArJNN
2lFkRDcVyO21qHuSOFBX31y+1unSu8aeqzR/fiGhZ4AEwSEQw23JkeWsG7qstBq/56ajXQ8Zlge7
TFdsaUl1mcdtkjjlrZqTyKyqBCgmsuHO1jVXNY7uY2Ro1Q3ccqLvRoLMM0/x21brdmYo23vNIA2w
ly7uGus1LuilZDPI9zpOx93gqc4KB6exKaaeFpal9fA/YegbxoLgbQNhtJLsB/jxTkbCKYvYYUSs
Y4nZvMtDg/N4wpgrsxHxpwpRfws1krQ7kvI6XYet6bE3sZvksz0MzmbUaSJ3TPXBhnKbTB31vnFr
cVMYiv5oel9Ny84fcnjUIg6NXWo20WEAeXW4fEQn/tdHZV55rL599dMT4+RAHaq2dPdlOQ/bosEi
2Optf4S/0B07wC/HHCg52TCzFxAlsoL7l3zJ8JL4vddO+zlldwUB7gm33TmPEjy1YW8wSWxCMEPm
lB5ICVGhLUM/Joy5/qZ6DD6byb2a4gSRTl60Vy4bkstn1ZTPG7cCK2VnSsuQTjPxnlithqLR7FdR
jZBbgUvSiuneUVFS4C+7aT2crLY9EwhkN5KpNscnyfGzN+RwANM3HDjx/vpI78bhUHhcxJxdueHy
2972bTnfup32opiNeUBaPd3+/HrWYI6X3uny2eXrE/0mN26JMTFndFicd1svm25i7DAHTec+PtkY
Ibiz3XqOA/JcY+gujCo8pKInqnFWZxIMMgi9q3j5anz5akRQT6ah2Lo4uh1SEYIJ3StTGEgrPx+a
fvYLRYAwk1aDMIshHHY1VLWGEoIqomGssrQxFx2Jgi57Zwyg5F1Xfd6cPZVjkBzUndcO/D760xya
vHC23i6YcOdQVfvLJ536A3iFtVenztR2wly2/4NG9Hg2PVdTlD8ohfC5kbufa2xxVRkP+1xhZs2J
MhGVd8QUlfSry5dmwAGny0MXf6kGF0JzZfbR5kIRHxa4fMMMsFiSvAaCaryu/PXgLp+6Hgk3VWoO
QTfO1bGt5PduIa5yZRbbhlDKrb24c4baJY4mr65rE+o3cx096OPKRFpC1rZQoFbbyK9XrV1qaHGA
qruRIfYtAoMVc6jyRiUyOs7q/oqd9KsDPPBTZRAvDuSyOaVkgh0gHNwxpGgAezmYYQuQXUmjAOQ1
OBjnkV0EHv/gbtbJXTNJczt7RRLTmNOW61w1phXSLMHgSqNLaQgsj1U3H1OCxg4z6X/ASCb0hwmT
jOWjywMSa3a1kzHTKXOeXCUudgSJWmdXqa2zWejGoZD9g6u181GxHIy2HOLW+Izmo3MJoHRnSYa4
rT+Wef5U2YjPo1ZPaZ+GHMFKEznpGB0N2dQHte3l2gRws4EhRwhpG9Lzal2SU0iHYO8iVVBQsVrg
QDEqpFlVte3ajBT1DktXaQlMHcDmWoD46L1hGNGtcDZynA5GTlhbSAzPVV/28koxU3HlMHDW1oSc
d7NSbiO6Tn7oNUhNh77cJw7zUNwzzi4CJrnqTc0jdLX+9dCR87VCrgHg3prXoyvq5U4RtTuZ5y/m
8l5ICKJftbIsdiQCN9fCysmVZmfBBCVC3yGSb85ovuLjMJ970+5IaZiixyrehyX/G5PrTAzVsvnn
g5KHtbK2cnft8B7YC1EmxMqWS/pzCg9vlvURUmU4W9kVuvDO2phGwUWxtlZJOn714igiorKJbgQN
dC9WrENpDeEnBBknrQGrqym95UNaGq/GBUQ/TfO4cTsyl91Z3YdOBWfdHYe1kpqFD2aq2kyOnOjh
hsY5TfK9lncTzc3+1VM4jJllAj53UVggHvmkGYK5Y2KGBykwIwHd2Y4J/p60IwhNM0V8B/OdYdLi
diiiJrxDdvNNTRPnmyUKoMGC6OLeI9dvSTUx3d496ZA/N9VI3NoYqV/K1pPfm9okvd2JPmdh321D
G6dkZhlrHYUH/8EEX+S5ginoPw8lGXTHpLRUGvWJvbWE8TLbZnlnjqax1wxSuCShIgGOVvfYxYrD
Ra1/GjXksDJ2UNji7Nmx3xSrtEmm3Qen5ffTWgJIVQcMg855+Z32ghQq2207UpkipFpXUa3veEnV
jQp70o0lg5HuaEDuW/N3SU71sA8A5SmIcwVkoE3nKkm+EIraraveu5ON/kXFD/7BPviiHvi9d+ux
EYaTZxsGPZm3crkZcEroID9bs0umwa9kV7ZVcLGFCLM5uz2MZhIdB1hcO5urvj/qOjGQiGg8a2yu
geBtJ9oFa6PnLD9jwN1G9HI3aUZyXkx6ECDHKN+U2icxBkSmqLDo2fTnuST+KB5N3inJdxhosBWM
YQVMMt6qrfnd9UIwrf3Sx68Sxhi6jtB7gPuR2aco1TDkeHi3KyeiUV9Oa5Tf827GAUGTIZYBXJsk
cG08XlOjBxgNpq1WBnrMAMyJis+RlzE7trgCgW7DzdraTfWgheNLVk7qDqmAcTBDmObDVECxHYAc
YFS7++crQ3+/gecZ2iy4ho2ojj387y0wqc2ty10j51wGBS50si9QbWOcgWJTMCKwjBoVv1E9dX1R
sjDMzRXvOS+IjIIpUZaJz/noaSt/W9sJ+mi4tfvIjpxABQZ5k3vTg2ZikrWERlY9/rLoqsuq6KrM
KucDcYr9bnbr0gjCfI2b3aZFar4ZAWpFBt89dYp1OWrmPembs/Ej9qz8LjGIrXKKOD2XsXLTyRe2
nenp8qBrHKOJE9d29uD2N1X7Ix0LXEiNdR5HjfwkPKEhrfp6srK9N+gbZ8lLAvOD9Q2/giNjdZMZ
LVFJM8hmkK4XB5HQtWdi1NR7+swcJ7Aaf5u6m8hlGdEyMpFm6PJ3SU6iC50/lBFZ+wMnyOA3falt
yynSr/KG+B1D/cmWMCqXDfXA3T134vge0mkg5XTX5OmpVXp5iPR4fCT4e4vrxXnIh/RZsZSbuBH9
/cWT14c/yLpsPui1aJr19ujnqpgOHMcEaonO+d2sxRWmUIhCXGv1Fu61YyzlXSqGxc1cuF4qr/3J
9HvFV01/VPwpD2bFNwgibclEXMrh4JDuckj9KBq2sxuk6Q5mUp7u8PJSOhLNeke3kcDuqMHSszOc
nTujvd7Zyd5xdoLdnrMLk73i7KjI3cXpPnF33NDHTeayq9gV7q4kzlmlS7vr1B37Q95hlNNAWN15
zQ6vkNLsHC/osp3nBcqldD2IwqDvl8L31F2qjwLKm33d9lFLU03rA7GahN8yyAX8tu2ribzQUfUg
obYPkUjz09yUG9kH1aUKGVDwsit+lu03l0cbWursl2k3rqLYIlrWNZvv084hMu6Dt7z17m6AMhNi
hc0tgc63Zr6hYklDTIqYPKCT1dlUzwaYQ3UppzojjvGqc6gushiQYUI7o4xJL1X2q6bxc2BlNbnn
57I+V4hgsgOitujc1ue+Pk/oYaLzWC/CGAUmenSOzFPXnRLEnnh+u9PEx9lSGSBJNiNEQE1HmGNT
+avUEmjPESkglfSLFJCa8sNPNSDbFJv5xkUQODCfy/YIATVS0hdBYJMv1eU7BIFKuKgB2wGCV1A6
hN4GhcPCu1PjXVbt3HFnj7vZWmqI9mPJSHKvj3v1Ul51cKy9w2N1sKpD6eKORQl6SFHjXSrpjhSD
iwx9wUlpj704teJkl0vV4gQRsJxPxaVc9wRvyF62GUuN+Vl3Tz26nPzc5uc6P1eIcvKzHM5Ffk6H
bUwSzHCOh3OWky5xjtDyESzZn93+rGRnj90xsGDeDLF5atiOnGQ23LvGSYtwbJzq7iTM5bElhZ6P
s6U0h6d9MpzjMB0tXunpiDsL0Wj/pxISGSSFHhIxJDJIwovRQ4pwjxLypxhy4PhFdtqfYsj5TyXk
X8WQ/1FCNkNgZL/EkCghc3hUFyVkSme1+o8S8qcYEiWkRhRe+UsMaf+dGLKeD3iWUUJSCokkxqKH
RAmJOiq56CGRRlXiNzHkjGrKPVmXimcQb2fNPVEdL/sUqN8aXnVecghL+cU8rke4Of/5PXahFP22
meEt5tBZ9OgzInh9C54Dc563MOHKdZVHKVFCjn5X5F60isbSORLhklyhvq62TRqVrD0jCYs6puVu
CXkHfmVeIwU3CIgsCTIy6OWRnzbCehqz68JDSADpRPh0SC2uOJn5jWV711NEHlYrRY3dhRVZeORb
43o2j44yIqgg4/Ls0XEv0xAh3Cx6X1WAAqm9lBs7V6LH2fEgEuIF/WBfx0Tt3Y2CVIGFX0YoOAYe
d/n+X5qtCBTrKmkbgk76zc+amMvYm0JsZ44onwXnh3objlul3jZY6Sc0zUs5qe9diibyAMt84hzg
h6bPqNBRfNpWVAgTgGjAgl5NEBdB0QWwxahJC2omAFqgXyrxgrELMqyEWlB4gcvN5lK1F1hdIDhM
ewEoq1QPcj3grLvo57dugd8lAHBACRlEUcCeLokC7NdZFFS2P7P2Q0SY/bhdCi2/dqlK+JwAhLrN
sBwzD1C3Em/vpULmwy40xKVy4gmbpTgzUGRuWwpdME5OyyOgbYpYV0p6W9jUsKf6xG8pmpakz5Z+
mfj3IANInzM4JOm+5vlTCrQrGNKgS4OxDvpLtTUdkqCug2FaqpuC5vKId0OzgqQOZivIp2C0gnRa
Poj/LDFh7iC4LTCqpbQqmJJgrgJwHhSg4t71qdYlbM2fNH9gGt/5UvpG5xvRUvCzKmdLJdo2ospt
2G0VuVTyREJs6yGEW6omi7jdEKgNsaGpNlq/YexOzfZSEMepsN4mgP+I/Z22RKZRfbgdL9XWECR9
0Btj7XumTxqIYvqRtRReGiGY3gZREcQiSLhYLlV1QVEEgBO6S9VFgP9wYG+uBVMXeFowFoGiBTOX
gR6YXUBuqHupSWdounKKgPIupZDRzT/BFXKpwkZ+55c2SXg+svOrRPgDO4TcT1qfvlIJ7dLexvY2
5SrploovhRHIcTc8KozjkYBxHJ6IHl5q7DemulRGvLi9qSFOXop8r7jexsZWGbYkTWTetkt8qkkY
Xi9VDb6ik3npe7qve76j+6rnj1wknt9znXBJ1EHHtcHVQsYay0MAJJ/0IVZKWQemFdTTryqngAK1
NFhBxuXDhTMtFV1K4VhVBd4Y6GSKV4HKNDAJpirouUYSLOZB5xLA4bPSuhjrXN/uMJr5hYTESOrJ
Umrkw8eklG6L3EKUW49zN5dJshQxK8i/KaVZilbBByv2OwkhgnaMcKbDImVwhHijrEimfFTqCRcf
SNiDA2TkVEaCnHV1JCzB3thtlZ4uX44Zj//8CCnp2Kzwu3yaddmt3YYdvTWIx6qpwnOvkx+ZkSr7
2VxM6K0dM0qwFHMdKQ7iEreo9yP/1ZPhQBjNpk9JbR7nUURXl1QrK+oE3Y1NAYvp0IiI5nLTuivL
Vp7dVO9uOi8p7oxsobnPH43W3wNkXM1Z4NkM9pjssEv8fcH26lBkieKQ461HMQB5jVusEQ6BbdkP
8fLZ5Us6rEsoU1RqHqLo2PcHaR7cfCnia2N93y/RwHun3dvZUo63K7qd0HcMYlIYfdZSDsnD0d5h
gl/uS3vvG+zEYtLml3Lngz0fZvdA+3nIjlSXHfvuqBpLeeJUVSdHnGS1VOed8urUeEtlxTkez0lx
biApl74Yz+FwVuyl0uwqvpSgrdVfhemVm9YR4eaOAnts1EHC0tzZwLpTymMojiJaKjMPXX8Y+oOT
H7ycI9e+w5MMnzTeGNnebfecD22PuIylJOyTain6OK61lM2vF+2VcSlp77X4kNv7nAnFpcbsSOh2
zy/oHobuqLG56Wi9LVXiHa5o7Z7M+aRWhwRYzykvAPmcqGg8U3FxVpac2g9OCX8jsHDhmEFO4o7N
xOodFlubiiEsM9Ln6XGhQuyVlE1Kbl5H4aBselkad2OjSMyt0BXYAj3a6KZnN55vQpCcnyQRIoYg
2DzTyyagc9iCoITLOUDa3444S687oR8Ky2nu6V+2943C0mU07ZU9F6xYMYJirKQ76czyya0yP+nM
17aOH6XtiXvYjDXZI0uvKGxpm8SvMu/7bwV6xcmG3DFikVrgDPR2RaV9S7Nmb5ksau2gVzclEL71
3NcKPp4qX8XKWGxSy6zveZva7LuHR+m0DwRIMF7T6RHT+sTnGFU2cDajvZqtolzHxWx9dUN5FRmP
oDO8JdGzO1SZuNXdwQkcnTNhVxjWzZQrw6bW4qe0qJ0zHkqk1zUO31JBb+HI4wS9AXPDoD7WkX4A
/W2TD5gDZZokxr4ysr/oCm4hMRnXk9prxy5Sx5vLQ1IRVFjS6dq6ZkigRQp6sKuLYzRN6l1TaU+8
PsNh6nMGnrGFlr7RTqgn7kZ7UqFGNGBjbddcaSxdyOnqRUrb5QdjAGQhuri+q3/0E/BfFwzQzeVB
mUR4MNbJUM3rLjTnIw0y86m0j+yAzc+yDcvDZI0uwk4Rf2Gk86SWeXbVRuM1SM6SJXVQtzotEVLg
oUiofX3r0nK8FSEdtDCtAJJEYRetuUvqZD7pgyyu8tCWODiwMpamtD/Tv3rVFKN4GeV0ILRHgGm2
zp6Lq+KfbwZ/c0Km9bIwXFXwcTr2wd9XwNbpFTu3GmITxKTfxi06mXDGWO4C8PxcqNrLPMP1KpXE
wmikqHcJm8cMDPKWcAsFf4QXxG4kAJbdUlqOKpMQ9J5GyvH/PrTLp5ikmdrjfA+MML7LpOZ80VJM
wVIhxbodOu+WccjrULpnYT142WM4PTrZYyKeoktV7ZNhA6xeqhmIzg5y+TmVn9XkeUqeDe1zPz63
l6rHZ+5mGYvk0Mgrp5f1XWN5N//8ugE5f7fXZ5uP5BPPM0BEqNu/v3BDRVyuNWG77FXluraj3p/U
2Q56SxueXditZGLDV057DcbomAFocOiBav2hS27q0oXHUxMhrplyC0kZKlmrwQuagLhHcfTNcBtx
UyZCXwtEZtdN55DiWMB4rlUYipblnGzdGJ+twbCh7uirsuL1iBy04oRHtp+Eo3zxQMew4+Dkmuh5
S7iq9Rrikl3PNmxThfCkVGuuTLvlNmWU7CtlbeysMNc+1Xl4N7eJ8dTp0y5XCvVFc7+5qgOm2J0n
Mq55aGU1nfLMdshW1/N9opHXNaXxA3ri6METt22cZ5ywyPHW02Rtj3Vx7XWIoQsCVte93YGpsOzh
rMZjfmLKvjb1/JVoz/G+yeMqsFJujcyL5M50FXGj8T5cQVlEF2Zi0QYvezS6cn6RpvzStxAnaeu3
7PIiOm1d0wT14i3eRH257hT0quskK4h3gwffldMXOx4k5gUaaSOqboS0lz3I5cHW9GSVDmgkP7pU
3l4pYBwwj+G1YS5B+uTSXvzLqZAf3pWDV3dr0x6r3RQqj2Y//IhmIJiE2ndnFBGSiL0g9exhXXYI
M/75CbynHzASYa/HU+Bi5V735lgqyJlsNDAPayMO8SYI69A6FcbBtgkBcWA5KCya+UnJtrRi5XKd
YRN3nJEhIlWbQRebnjBtNCbu1u2e8xafY4baxGSbPYgXuJg5XMyp/NTN+e6fn/m79h1PmiXJYXuG
4sp5q3KLUGT2Gs7/NZtUpGo2EKE4D1edq1ocsY3vqBWms9JhrL78u//9W3RZ87//w+cvspzqWETt
m0//915iRsz/Z/k7//kzv/+N/z3HL7Vs5I/2H/9U8Cqvvuavzds/9NtP5l//9ew2X9uvv32yLdq4
nW67VwiRr02XtZdnQQTb8if/X7/5X6+Xn3I/la///uMFBHa7/DQBMPaPX99aItsw7//lP2j5+b++
ufwC//5jXcuvbfz13d94/dq0/GXvX6Zue5YHqMK0LNquf/zX8Hr5jvEvE/EU/5UkIhHTuQRDFbJu
o3//Ydr/sgwX0gm7LlLirMVL3cju8i39X/A06aSo3O3cZZn948/f/OZnA+rnfxmvxK/P/xpG986U
TfPXAirMP2YS/PpOT94LZ5wRUITw8vKt7KEVJK4sfTnHknzsgSDOssz3EE7s9WglpEm5Q3mYw56A
3Tb+7JUqphWdHhaA2VsZedpHbNPFUvzXPho3YUulfcZLgZ7TezvVobfGLWF0w5UnmJZ1rFxH5dNg
I+91I5PeiLGmiWi3x5Q5QK9XGUf1TBDkFjMmb9wPlox32JHl2XDPI9TDswgn5bX/bc1y5ADkl3yP
lVl9Y0r53Ygc47Yzsms0ktlG6HYThEsYj5K5ctXH0P1Uhfj5ucs2WfkAUTs6gMOdN13Zmxv3oxHY
+/9MlgMiX82L4cJGVPj70+tlh/BGhXARTtjPpilg6jCxaxUvaWh36yYpwm2qgQAOCRfadln0LdNx
UBvVvre9YWPm+k4m8W1vf7TWv12xeN14BRg9s2bx5N76Ktksg7dTQLAPqOfWsjU3+hidNTWZARw6
e9llDqdDbV5zOX6b567duoBRGTfGJItAmXYdfFJgf75kqIybNivXoej/f7WsPEneBAYkb483AqDx
3189CwB8PBi5smrzDlCqZ+drofcRr8+QbKMNeU3nhUt37eaesleXxPSpfNDNev6cC/0ejVq9L+r2
VeL05Xygdc8uML4V8X/9rrK8u2Qop/1f1pm/e/de2shv3h7Eu+BfIFoYDKal//6cQx2UrlrYYm2a
glaTRMwxR2FC1JwCAQmDVLEn5eSh6cRDZLErVYg22SKVv64Vx/zUjYrYV54Z8V5Jv48DRy2Rhld2
on5ORJ5urNauuUxpyDmcA6EPWmhi4lzhjlmQ9hhrqH7IKWdzrtU76YbpRlcSDl7dxDy8sdTbcfNK
S0P3s7iZN3nSxdsRvfSeQDGkBo7TMHTqAy2TzmY2jOxmGAttlZLKkFfOeO4c5YaF0N4bTuru2C2U
qxAnk2fRbCsmBzs/wcr+NCEGMNz4GFqjduTq24me5HIGXAZeHbA/pIOgjBdK6HdjqV9PCTLJbIYF
O0YbQ8TVisNku02bbhd2eQEBaenklPKQOxYSvF6pr0r+6KEz5DoBy4KU30z3jWBeq1XdhHQyX2eK
oZ/svt04S8AJJIDcj01Q5kpa1ruec76Xqo9apsoN81J8mgTZ81vrXC/21KzF4B3g69OV5iRz0N3y
GzhTtsbm9OpmDj5ctoC+MONuM3FIQppQPEaWPKUE2RydLvsow+KdNpr3AXcsqH/W0vt59z6oxy6J
clsVEHZgGPT1KcNcEXSmc2DPMNMMTlC3D5lOD2CkVRmO3+UAhSfthw8Br3+zbhB4omF0WlCpSKR/
v7xrRv4tyRPKKs/rbh93DWvprI+busMVlKPt2phmBZZFtVFniq8tLZu8QsJm0uNXhfwaJggqFaPp
Qf4615e7lZ3DQi0wWfF/axorJY99fRGjOo1Sb3i7P6Q2mSW9W5xbs6qZp8UfNRqXJ/32PQsBBTIO
dMUlteH3X8ol/YKQ7QgnNINMlb0Dv52HTZq++aAh/YfKHSKp9rthZqYQhY8o48zN4Mloo9msKLo3
61iFBxPfbDleTfLZxYp4yLNlFtE5PxT2ptBeW5rkJa+FTO6rGSPuMHBKcHCwqlNF/3SI+o2VkAls
IyVUhvoDZTgLzftf03I8y0DRTl8QBM7vv2Yho85NlVJZGcOTzTkqMDrDXdnufHbGDMYu0zswHM+L
unHnOCzyGik8G+Zm0Xbg3f2caNZLF+YQ65RxNU2Kemi7LN7NUxFdcw2um6ard0Oe4RSWg3zkOn5B
rtcwr01AFoQTVEY28il9jqjpOXjG9FmVY2WO8vk75kgWoF4c58wSj+Po3lp8Gypq9tl1ottYVzJs
IbJeiSj7MbnphFHSoCtVTmcb4UE9Y/yIMm3j1mBB6nrVtCZqBVqjWwRuq7Aa14LuzKFKMN8mc/ks
W7DNtIuYQqV4psmnwPEz9t+0MUZlPN/xT6UHOVXZFhzE4oazLMLBkg5kcRkdTLAEGJrdBrmlfSp7
oZ/VqZ72CYizpO9fEq0QB/Y+WJRZkgkoH9jAWWiaVCPeDZXeHN2uunfKur4PvZ5WIWoiJs9qETk7
AofQR83jsIpFf0g4woSi1Q55E/VAPmsknM6N2S6Q77nqtou87XHQY2djZ+ZNqQygD3Ndf0jZ/m0c
NHGpjUGp7PDQ1yaSTdOY1FUox9LPY7zoYda567QiD6AawudsYNzDfArICk4yT26x/UNzpTnUOiUj
53HYt8qdQtThdVvP3zJedT9Tveu4KjRAgDEdmfLF7QblAUPPUZ+RbJEg9QR5u13ZyCjAdENPWMSz
rFYPbaFdu2pLBy00z2nJOAzZbux7Lb+V6G1UAtwwyWJv0JuURZC6dMa2JHiE+PR7hLIVkT3crUCb
J1/NEulpPZb5ZuhybRVblcN9gK7DEH1n29A8jNL4JLldE3LuiuOocqLW8mq8qUUfHrzxtlleNLey
nmh9PAmrSf2en6jXzmsWqg1EzJZc+rppz5psbkZtkGs3nWWglzMvKT1LzIXqml9dbN1hZIqaKryu
ArYODkNcs+rwasD9jVJFBcUXqyt9RmhvOiE37ujA+/LYEvJisFNe9ZEAoOYMPwTZPzmhkYGeO/kK
3Psrkm19FToz97HRrcA2K+IgBnclCS/BZEKC6n4aOCEkYpQHs3fxorcxI03cq6AzHDLgs5ycO4WY
GadSEDPNrbqeRV3fRfzCvLTap76uvKAQkU2ThcOrCwiABpsTVHX1I22iPS0ifMCy/6R5AG4Ux92n
pKfc9EVorrwEJgfUzGQV2nH/aplXVhhdFyzvHNX++82Z6bcz0t8s2JbLIcTigKSy4XhzFwoJkSkm
vVVWwkb9B2eOqBuvXHkyvtGZxj/Y/F61Y9+nSRtu4sn1sCS089qNyo/uHe/od8selYMFwS1gd95H
PfS1p0mWIWU1NCo5UGPCljoarVWtRc813OhNXVooBkKPaWBfyLXuEKhArxWuMHK8ck42lTsEtYYP
CzONulaNL2FCEOo/v2LvyIfL07TV5bYN1gm+5JutdG6jX45N7CdSdYdNOYYjuaX6OYF6tPUGp/FH
lX2oo+PDs2yiezIXNUClvZbEXyoZty+Fn70qhsYJyJTpEL5VX0VPsnYVEn+Foj86oW7+9s/P+u82
Pmx70EHCGaUd9LYhZFtR3YwVXiazHBySP0lF8qb2bFanSnemTTSZvMuwpG0agZJDi4w9V1yxqlyR
fdBHvUAW3+wROCypQO3pHACAf3OSG7NCmVDji7XeZWpAjIy7UlxkaCDr+7mCNjFxPOpaPHWDO2pr
tRjKm7iOGDY5TE6cyNoUXtbeqY37wnLd3sfe+DRnOG0KvU7uIqv61KCbKTVILzLmgrD0dktAQLNv
MaImcThvXYcQxNRTQd9VKXBHQnIFpBjZIfCvXTPbAaRcld7Qfh0jNPRxJcyrQkn1/eDOP7JU4PZE
2G0TBb7qyIXCsVlf2ZmzLbz2ponVniGDUsIC6MJDx3Bbll19EKQQ7gezp0895roftRl4s4zYt0we
RV6+DBVrSZNK67YZCaZUu7X0yvTBEd4+M8b7mubLafSAkGvG9LXUy4/O/8ZbySPXNdwzum64TLlA
3kqU86GUht7MygpxJbOQrFh1o9Yc8z5tV05lI++VykmUZrutHSbJcTH8wP6NfANSZqbP21woxmbu
LHkcDH3bcGNhvYPaYeVb3WZtD81npxuv6TFzIoGZvG0NKYGGtVz5hAxu2wI1cwXlwsdSN5fjWsNf
sunTsjh3aVjyxlc+2q3+TQPG9eiTIoVdwnHftmnDGo1vrCJLc3qmRSIxIesJ9UYVzW3NHhfAqyrX
7YJR67GHbUcTe4+M7PScsqOSrEGrNEwKKDNaeAAgI+P+i0iT/o7E9l2GdXxVSONKyYkklzgd2Ojh
7klGye6jRzHSj3Jec+A3t4NVRPtmEVYST/+k9AUa2+GxEXr10eDz/XJvLk1VHE4m/QDtLb7SjUgW
I+YefOYMdSfWuImK8v8Qdh67dSNbFP0iAsxhSvJe3aAsWWlCyJZdZDEVc/j6t6iePMuN9sQN2A2J
oVh1zj47+FkoHAQVNhCPho4RhZZJorU1ikhjgLwzp+7BWng7f9mTNkTp942AizE5zmnGUBV8tdwr
l1Y322bSMAcW2V3jp3smG1GhOjI/NEHBv+nLTfO6d4DEVJLGKSfpRaH9LLGa/AsY90dmBZ5YwCOA
hXwEhPN+ldwP2joii0k5c7Zze+mkZD8ROoo+lmqF0AJPtyAkPYxEOHN2I6yNkWdtQQVutT7oxlZl
ajg/2NpwKmcgOidNu70ujTLUZwRi4OysALd7rzrYNBp+JTsNkZHMKZz/+7l+vsSvz9X1dW4Grji4
4pfuJPCUlsua54pwBv10bnWHtmzvyX/BNV1lt235s/LVeJQjhpL+WrnoTdicbG0pnoQp6UDX18ZI
g9uUae2ZxF83nnJzhBBgkZicZo8a1rJ73KST09QhAkVGM98uI5WTt0A3ywd9uiD63QBfxZjJSZtd
XSb67cIBf2VCajKnlSDwzDLDCde/yFStcdPbAsdXyOB+OXxDhZEwv9qTk/wgLIRaNcKsqU2muALU
2/XYHCdQ8sKhFiJadf+otcVloBfoVrF2ZsiO8RdyWgqXUf9b7/fVpIR1smHT9LdQIAP6999bv0BP
tKEeUIUHGJ4H1aHvB3zn0dmGgOS3DhOmVyeJ9F7HjweJHclmHpxgcI3a5WxI9qqW/WHUgAEDXDVC
YTnaqUnTJPblgql8Zz6NbENaX5l7zajoc7T211z41itWBf+9Tv6QR2y3AkJu+FZARPjnJOD/p1Qk
fhn5uHArRTuU8aIHE3YGkowIK3/l7M+zQNy0onkK1GQSb9THYhjGx8nFWzoDB3TsSjvbSfpUtW1w
Uoa2kMQkyYZ07ZMsJU4ZvXD2lHTBvqiwdAqq6Sb3yKrpE2Jg/vtejH+7GRB+JlU+YD8cpy/Ig8u8
upwG8GEEL5hqFXWN4CN5IhEcxz9Z3hISghFUDbkSSVJEp7rA6ZNIGNLZx4unym7z+cOT8WoMzZtp
whCTwuCM6jDkggUVUvft+vy+yh+rze9XJ5uUMoHIpsUYbn9CviKjJOleCpVCoJvskt1UlMcRv+J7
02U7CKQlrue+HcN6dvrDsuBGAxbG52m635zNsxgDlYIJ60OisfGuWz4iHzcE1kH5l1Wzvo45kQZJ
r65WREr+NuT2UuNhEfWuRUDx4CXkKlHhtLpdQTSZx8u59ZzYW2muZnvBB9ek7wGr9NfuskrphoZ0
xW2t0F81FBjhOGaXptfq+8Zx6P61IzrtnNQWvbyAJfmQSnUbBPijupquR1OtvMjWMR6SoAkC4hzE
MyzHe/pCtxrM/erlEEi1JYthP4DgAvo5TV/jzMvgwG5W/zrr0BtB1cfkbKZENtehfNM25XRl+8ek
r+Wxzz6AyvEO7evphlp8D04cJmZjv7leCWyRl9OeuByTvJJW32m239xWOAjtKtE68ZgqlPIcp1Bc
9Ncun+uwKZpvg9475ww0vvRwcOnKBpd38JnZmeu/ANh/+HXxebm2t2W4WB5W6V+9D7zSd6du4UTx
jHkN/Q4/NK0dnLNnSyseci+UAZ1+aPh3fYf6gzCjR7Vq/ilxcEnPG2wGGl9/tBGyx0ViZXtd6Efb
AwXwyvFjQnSPmyuGyqbVtiA2/RAHMuqnYHnLsDZMDd28F7lOv10v0Gx1+0IUY4kvZxmcM9DYCOn0
etEU2MGoef4lql7eGY2BoH5Ail9ide6lydGeWRk65knMr/2oGCuG8TOkLc88eb2tXRV0sTfCJsvE
xQAlF3r13bVacFS4DVh8qNse1Wtkpt54mfWMkbVR0w7J3COBQHZVB+2V4yqxM7xq3KlMPK6rbd03
qIU5l/qTnXba69zMQeRkUDnbiS0Gk2WMQ7IqINnMy1+W9BUrSwijMABcIyHzmiTVMO1bGSfkvJ9n
Z70jA8+4tICV/3vP+dctB3dYTlriG4jl3uRn/zflpyaQVWfiyGKRKxZaFiiBEFnABsO0gPA1Fnbn
vTapBJtMz9lYaDdLp6woqRF1loXTHIzCwYZhgaQ00n6btefc0jitobScaT+RihWRGKhii0ph78hz
Pv00Z3yjtEH/mzX+v0CatouCkpMNX3Hb/3Ty+L+baUttHktGK+hgimwne3mVuf1zJeuX3k4Ctn/y
13gLuBY2bQbIxMe2ohcOuyJ5WywtvXM2DqenYX2Sl93ZDLz6BoN4KD7mEcL/8jZim7DTnOJdGCNU
7n7NyRVRqFiGNNaymaa0rV7H3vpOLBullwGJcs22rHrvRSOk+FjB5wtn8NJkyqt7ayR6oHQQVCVd
TY+xOvjItfsGI6Go6mfrAKiLWGUlziQY2piy79guHmzzrpj+phb7s3Ny+L5BE5GLuR7xPb+vgywF
9uskE0AH2D6apu5Kds6r0Aigy8f8kYnE6R9Ru7ZZ0mZ3/S7rpkd7mN9yFLO70gj+qon9s7TmkphF
0s7BcIT2+/slpSPabGvsBWzBFIXf+JQqAOp2IvgrzzS0nDhGiykndCSYkGprKShcMOIoWSgubHL/
Uup/mo39XpI6iF634T74DgX2l9N5TDRHZHkBaGKAM3LBHSEF1fQkgOzyFzy3tqAhmCjczRCtMo3L
TQHfSS46rzAuItf7B5lbu7n3MYfSljrUsvV+Bmi7a4kHWvOAHpTzrynx1xVJSU/Z+tTbmgVeuYZZ
hZhxrDpj787UvWZi7VJfi5Gp3PVme1dgI301LdPDf28Q1nZXf9w1Y1d3E8o4KAl/fwu9q3vL6NNf
Okx1s2baLFX8Y+Bmw74PKjwiFQEqCwJuJj92HmsYDt1U6Xo/DDWTBaWOdZ4/9ugzrwth43HA9ObY
5ARBBjY23uNKgTE4b0ZqxyP5kk/AxQmhoQ522QbmvPZgR0QqjMROcnvW/DJSPv3lkPsX0I4X6zKi
9YHatn7j91sERq8yEssIIE+8N90DzV3c6WZeW2rEDaJdVvwOcKIJnYbjvl3VTyJV63++b1xwjBDD
CcllDsNudNejJnfOUGd/mdH/QYcC1kAcTpKUCdvCguPw+1V2bYODxAjkVDjjNxCIi1SH1JybKyYN
RZgLUlz1LGOIxpdYEdweDsv8CE/8ydimrHQZF1oNlzGX0xxNud3H1STn3eDdydrzLgrfHHDS1144
0P6SDvRp1vT7EvLYV7aB2rYzQxf5/cp14a3wZvmQF7IEjt7meiexeUTjkhWR207VTbnZSqylTSYi
ioTJsneu5cKAqE+4W/w1p/yrpBrIgKmJTiCm75IF/enh+H/HRJkVDrxSCtQhwN+95ATf55MtY4gl
8ZrPxqWWMnKfNO+xwO2desR8y3Bwv/jsgT8nwajI1Yyf8CcG9N8f3L+gnLDtSE/ZGDU248Uv5H5D
s6eygjIcBlNiXKb6HAaFR1K98F8TywVkXLCGG8umpRYkaAIdTyO+Lbrz+N/X8UlN+PLWfHgWMKC4
b/7zZb3BQpbOVHOYWkPzmqxBsYYd6VzL1K7khyKrMTsD5NfxyzgbSV8ivYTc7IYubMJbiWRXw8KG
t7+fjG3UQPN2oRIkJqvCQREVN429E0AehNEnGLdc6AZuq5JSH495jtQQrhaGgY3TxhAVyt3QTM+a
pgEuY6gPWdK6VL6oz3rnYfxRdut+LYPgWJX2w2jmd8tWuRtbQHru05Vavoq0ZACjrdSjnzg6HSwh
2DLp+jBIHDduNGT8ZWdppzFZzb9oDY3tSf3xJAN2Fm9jk/lfiSvQMpIsLRkKuFVVHf2nxDPnExZq
bQdcCsxax3ZrRZlVnfRJJ4V8qm8/+dZNlyYExOV/Y1Z+Jnl8uSCwM8IDaZhZ6p/iyP//AGpsZycd
u6BZjsy68phJ/QyjBk2T3TJQ9+C/hoXIyc/Ttz07X3BFLNoyhmBPF2niowPOdq8y90M01XSkdxN3
1mrsWhxWzrJFAOXRlzFMLpLzXJXIG8e5PeSae9uyl+ZDfjL6xTy4NeELntV3cDLuK4ww7xbc8iLi
4C8tn/Nt0bz0W6apKrKK+t0O9DK2O9XdbcT4yDJHceGkbhnrRfo3tdGnOP73R8S7MgM8XC0sav/A
9WQ2G4tsFXR3JBDHT1uy3jCys+4Y3RKWij2DWmNrQ8qHdXEZ4Ew2x/SMOX7Tt0RazvBiHDfsPHUv
qo6I4TYrds3azpFVdVFgvvtjYaN1nNyY4JtfoJjGUS/871blmyemw/odmakNUnOSmtt8eB3ULEkL
8CT6b4N82W7rx7OZUXPhmQhGcaOyewLeuzOkoPKQ5mN5TrKyPI/64oJRz1g8t6V5P7r8RgkcekNK
5hOh4/WFJzr8yf3lo7PXiwHxUteRhSZaI7bsBe9VDEtj1+hd/Hv617zfbCU89FImlm0MJM+G2T8p
dIEqd0P6DC2UkRbMJ6tx1R1pObHpi6fVdMgLBAJiLAs9JiNLNXBzLMtTQqoLighLYqNl4/GsDWcA
KLiCfnNQnmxPZv4i1u+y3ZDquq33wZas+88fgRX/96b3L+3QxglHFEz3qFPsfEHGanxsAgU/GG/6
e3J3/NCvPqxaIwSOJA2nCsKpmLTzWqdR2/ZUYVl1mdULSij6Bl9i45wNyxlqUYRP1G7o5odslsRr
m8ldWa8X6PoR42/YrF9mQ+ibXQedM/9LpfCH2T6RxRQLpsGRSz0DD/X38xZihpk3eExFED5rVJHA
pG3RXXgzYWpI7NFreYl/P+CBn/RyvmZiiumnSa3qXInMni+5zCDOgdOjea1f4ayV5Hz4P/77Uf/L
Ocd8xmVOSnEZwB39cs6lhIlW3cByqTB1i11t/iYWWCjN4DuISAXe1xkUPlQdZVgAmmMQoO5nlWhR
XzEC/O+L+XOHxs8G5A2arUOc2Ncn5jZ2gd1CKegstC0ABGFm9bf2IfiDLIVjObUbdi6Gi+3MV3Te
DDR9cgU2MV2LUtgQAAFJg1MvwOa31dGzXeJftsVw6c2t/tyP61NrMnLq5/kn6u2nOiiC19JLf8ym
wkA2fV7pIBuwrImP6eg4K+Ly1WwPWS2tMIP0xlCo5mAjnWzVhqfMrN9drPVyhIWxN9GV28xyV8Cu
XaHWQ1UA49V8ZMhhiY+0qz5MEjg6chqZAI2/JlG0OzsV1GsmIbi2wWgQG7GdxLRQI2Grc4ncLabM
2BvzrlmW6YjL134eCE1bbU/FTsNs0wkw5DGacSdNxA0SPlRE+M+3IntdhJhDW4NDkEvUHn1gP/sp
o8acv050FVIm4ewM7xTHOe1dS2r4HtB4B5iV4VoyWKuF/tYuGLWtHkw3oU6Mr+4FPCWYEtS1q34z
ePYUgmbLsKTvDqVzaDvOmgGhi48ZXFLriFWAwYhW+KYTsUU0oLUjZhmEviSFrMIFZle5KLxH1K3F
4mwEyfems1G+tjQyaTC9DA6DUlAsixFgsNMz95HYC/wCrPSQbYTnDr1S3m0+JATzIHlWl6LJLr0u
uy/xmTl0ArLhoK8vji8fvIYSqXSzHh4VNhZ9h1SRCd2AJAteGkEaaC/xiy137gxKLX2o32b5XZn6
rQm8kJsDOnYlvTCxvZmlMMIg1XDuNKtb2fp4vBvTwVndd70FzxSjupk8yKJt9WTrzWumcb7ME5W4
pZqTGCZ85Db+lWmSqSAGdWOilVq9N9WB7+pjUUXUag/djJ6GF/W9mQ2Sbco56rS03OdjOONwy7AW
MXIp1T5I0S/7VEOzbdK2O82yyzfZxsT47r5uCzsiYBjNs9d7RQRSGtpm79/U8pvTqvKiHBizan62
K/t8RcPJtflBvd7Tdqz3vt3X4VJIeaK96Zc0fazAFg5KTX2ENyhCO5P3Oat18wLCmWdNkpm90GS7
zvILPBeCc2B62rVppjeNPdUIXgMMPhIisEZ5J5XpnT698/ragnRjWO0CkYnl2c89yRQZDFDijrMI
4zDz6BimuCZal+VoqxdpcEJPwAXx4ETalD0EAjMHubi81ZEurW4OJIuCAicUOzNhsJqcpzitJIm+
mRPcpKOHr1frEtPkEq04KyvUc/fdSoruJrBJFcka7Agry67OmbAfrS0KwUxLJIKlf/QLO7sUfXXT
w4xx5JhGzmJe50OqLqQG0bJ3EN4bBvZH2SL1I5xOCmWIBcxOLhw3Adet4Bo0lnW1FDq9knAb8icm
d+db4wcTPHzIKipa4HQT0tPPsRzNOhpsICu7c9GTz+LdqJgXoL5wx9CcyYauVoG5jY+98BD0OyOT
9i243X3np+t+Tt1L08RowkAbFrml+TYNjnUlfPFNmwr/VGXFFFXC5UtO7fYooTWpGaMZe1sKjHp7
vKEPPlh1CGVMwNWs3ma3ZXrZbduByQS0XJPstmqh8yWZZVy6LZjGQOgMLMELtyx/dQPRE1mhqchP
+ltptfZ1ion5Dl3Dow5oTZI6fk1imsdXWe89zgo86JZblWxxFNIpKVd7ec6mngypoZnvdF/AmdPq
B8zbhlbiExM439Yu6W67Zr1fPT9iR+yPWr2Ci44YcWjC4Qn6SXmVjeq1h0EewTksYk8XD20v39Z6
o9ZabxYOhkq49q2cUxVja8cLm2TFmdAy1RsNvNWXTWhXqpOp8vlKqQ5+BmwFjDlJDOl8WJ1N/dw3
RncnlDgvLcu3cokDkRiaxEyZqmiYq/yYEYAWNvxlGGj4ha01x4o+2nhNLHCARpfcb9LI0+cMqrbn
0NbrsxUcOjUWEaZZYCWufK7cEhuExmNFe/o+k2qAXGSmuwp1LQxXKKNV45ePzUbpV+Ds/33E/zHz
3E5fy6amQ5jlo3f4vSiaen+BnDvKSFQmBhawt2gCi2m/+K1xsJvkziXP/C9nvvEnIYX2Qd/a6I2w
gOrySz3Z+EW+GXynbNc6AXyAyWQ4IYy5bLJ65tkT9DNUeK1atSNQr7kU4wxG9BGpe1YsQ2wkxa9g
bJLLHBfFyzYHTyvN4gSrulBhWinz0FvGRQBw04cW5fmluBiBNi7dZf5QGTyUXgxEEwQKcr6VmEwP
p+UHNWmGDFkx156aJuxUM4VVMQVnnc091Fw1XiAdBuElfnU7kIanZelioBTrZI4PXZIPl8vcZ3uv
6qZwmqy3yQaVNHoQlCpb8Wco3l2LmVrQcgGZ3adRku+nggLTLjocohZJ9pH7RKbE+s/SXFErNE1C
RhCH9dJM361GN6hJ0OdChbYdaV/NHL8WZO89TUyyc4DmrLlMT0Aj5ESmjylf02sBQTcuAvOp86go
06T04szpsQLQ9HunYDpZtuKqr8BpZdojll/M8rYI1rumJU97leKyaperpYIVOPR5sa8bLrxwErjF
UIjH3L8aK5T1/mLnuzaHUVSPOT1bVqf3wj3BO8KmKjuPKsiuxxIqijYmD9qsl5E9y5sRfu2x3mLG
vRzEsNGxSrFz2zhnGMHtmB1gSCrwKMZRvA8uKYRdvLBJR8d78OxtoRJT1bJ5Fc0p1ZR+NhvfDG2L
yCyGaA7+UI1zamm6hG9rF7PpCN7jVP6tZP+zs9i6YcvSDd413Lev6uF5nKtp8EQaua79/ulDiJHS
S+t51hFYVYXGD2w0ltMoc+sioQCNCq/SLouloxLNV16X3IQln7bDUls2Hjk4sOkRXizyYkcUxSWk
MHmYIFdiKEG5ymfrRrZf/egUWxWosN+PGgCB64eTaj3sgPvrNFcdVhHy7K7EbYxs+TWJG/qb0ZcY
VxReebB78zrzMv1gzu31lATtnRY46wUVQIV1Puai/RXZVcNmWKo7tTil5U/oDjlR2rOCNKxLuG7K
MUgPOXp+mpzszc88zWmbaMWJ8Kg080bKxrqZA4mpTX8tW30JMxyfrg2vra9XU30XlXM9MxmEcDs3
x9xp7rC/fNe7ebkQRGNIWfBpO+yyhYEbGp142EwkPKkFwDcJqALFUTqAZdXswISHbEvGSdxxh8nI
VNnstlFdk+dhARs2zoN1PGQG5fpU49ZqMnJsQXkcNUSBQMC/9Iy9IfLqu7W1J8h9ymEvdkYCFnFv
9WvUOtZc7UvQDgaDU+yoACCndZPjBH0sbQznrACMz9iPCyj+52JyS2ifogAAFNVf8HnLN/4YQnj4
4G2yOcIMtlnll4528xNeSEXJEIpvcbrt0cDutq2NZ3Kjx/3QeZG7Lj/SDv6srytaCVfkuywDn7RL
7wkd0BpZXQY8EQxHa8KWQCM8xlrT7yYeFJHKjB+eNfLsNPFeJzmMFsUar1P6m05bd3kNDa5NtTgw
az2SfYM9evIA9PRRJfNdmohvqkJltQ63NK9YExZ33TTOO5V0BtOCdSet9NlFzBslrwypcpzampCx
F4OcgKUP7Ypmi3RBbeEtiBnP38Wu96owejJPtI+u2zymVzYNF1pxMRXwxyv4ZlLX9nbXHYiN2NI6
xjZUrnMHphUmGc1CVz5MXjXEaIip8FzqrUnLo3J6rJPgp4nfKT62CdHICUxpzLp/eEsaLj1FFQpD
ED8bnzsLE9Bytb5bKh5YleGo83hoQpoGliSsMCfMOnSmqn6Yy3GnFfSyhpdgKTVn27PU31VPezl0
pgi1tD/7jxnqPmLT4TMTy0wqFnHqarXGaFYp6FGCerX10asyukst+7UrVdwZzXx0eI69QTLbXHeS
gav+thQYYolmDfUGn6rGeWhZHDQ8eBViihqhqt+hSoKDTndTwf/bSafW4bs7WGt5140nT1klTHx9
8irUpXiDP49Fn3al+RiW24qHA1+W1Ct4rXCXTsMECWpcmC8WQkYWorupoodcOfJjQ2kv7ECvS0kP
Q2Y4lt+ECuGC0oX54tFZEHMnXfcGPti1tGsckyS6FQ33XJkVDFczq8VMIr1JTe0dotKZGJl4SPkx
4Ldd6Kg57rU6iQIPCdfYpWusleFSDceyA25T5eDvRlG8CvqDVeXEFGfftdS8pUG12FSzn3nwy+7y
OxbJa+Bzt4lBZAIdpSxzI+w961vS0UKVJY4Qmmg+JlK1w47tzk1TkuzoKi03QEhSPG9drMTOG0h4
LHZVrcxocG/9Xr4bUsMlkVulizOB9cefrhwP+Qx66Qr+xiiuLBnUEayZPKwsxpyZyH9Nbc0Dtqtv
0og6T1yZkn8dloYQdsuVcZqKG2HI92CtH7IEJzZvhFBBjsOF1bEcePJj5Hh3c2bzWyhZcOPme8nn
5JTMYERAZGiZVuvDVA4NSHseepN0vgxExZswTDBqeU47/Nn19i1dq8u1p3fxiuQ2t5x7zHABPP1z
rjc1jBXKV61z8r3GSDZc7YOQpDgYJmPPplxT9k0NF+ZiPXiT832FLApmNUDn8eDnBLhKq5uVPXEj
whRkCTIorJLXtUEIqlNFh03Vow4ooSLW2dtsMEpessfPz5U3mOLLhvt3KlEEuw7BtXxJZMfxKWfj
ryAZwsFreeK9j3zFs6kPknuz6R/5eK5ZhIICX4HeYOOFc4QgbY+XoRXtjWj6d4U2IW7nn5tTTzgY
VGvIUn+sOAqxrDN1W/f+h2NVJaNQvK0EPrmuVQ5xTTQVuwkBPg42ts3MaynvXcS2zKqDd2KWRMD9
OFRqUYpkMszvnGXQw7oiRD7Vf+WKqDiVFa9lyq+ds3Wf5j2ajZwANxFkF2Mud0mV31k65ut48BDO
4eP2vK44DKykhR5gV5bwDevjnNvcTDK/40XDN2zWz55bnueyfZ+h5YSZ9Wxo3fvQ+dh0BCYF4/gh
FDtWZy7XFbtVUaNWSHJeNKrsC3+0fzoKfz1tjIDC2DBF/qAr4+RV6UNQiIfGt+yo6NjlfbKApAzI
stPUB74m96XXPVUkL44+ZkvNSk2LhubS1LPLZgvG0z2eulzBhpOAX29oT42yHBQTjPSVr92Zyjss
E9st8TZlfKVqjYWr+ys/CqyNjJYswfbdZWAaDnDabUQOvFKXcyjHNnllolbAIjVg8WkQXSL0JcQa
9XFd1kNsl+zwey+YoZzVAiIOcVycDvUFPvh3bn6r1RN+AloFYW0tHlSnkXFM4JhqkibWnBttcPK4
1VMbV4HqeyqXKmROGMRL6+1qf/6h8vaAEgr135jm0Tqw2AzZ3Gp++6v1WbK6VRLVCoA4CSJvSxlr
NFuR9KaHJO8fWzb8cEwU9EsFLatntM486EcWeGdEyPvZxex9dbQCp55nNQQBRj7w+dNBw4azh4Ww
WA9VZb6gkbbiBGkf3eN0VjZ401DvF6w0QftYM61bR0AHCTbS1hSPI5Rafw521rhXpmhCZ+L2Uk+4
4QJ/NR95WaIRWdTZz1pL0HJr5h/lPCPaythMkzWa9BFlrdn5yCbI8vj8g99ldoW1W1dKlE2FYgYI
oAzWAG/pkUr6h+s3eeRi3B0JY8EMPy1CqvQfoxIo/idcdkmD2KRYC+xHEBDExCEkYtzZjGFnazrg
Zx38YvR1mvTkkYReHAKA/RyNvaDQealV71/jyH85rW08k0NQlemNl+ivrY6hneN1wFWj88rgjWlp
zpSV1D0OK/UM5+DFWFCfIkxM4On6G9aKb+TwXlepjGaQ5zBYOrJbbRZ3X1PlAGTlugvfKQChBJW+
ccyG9WyIKvJ9PMkZkvT9umUnyHu74A1nz4DLpG08+SUg7ZblaIh04oeYrwlft4+nX5z76t1mhqTV
LeJeBIJj0L3UCXxqEOJTYc8qbNYy6kp2VdWjvhwa67kvlzc8qTJcfMTL1IrHZeHwtyuMuQY+bD2h
0ZflzOtibDQZOkZEbkoynhRM44BiVg/8lF6CAVh5SKoF1XQbVcP6y81b7FpAJ01F0+jiIShdCbjs
okZfzeY85xNu6SQIhF023Ghqsx6bkRtQDqE84euWa0GFRomwWMFHq5pXPZj7fZLcdj7a02JNaZ4d
cSOHmmou8O1dX9yXY5uQNqx9FDpsOwR6I5EYnHJNefbGjsg5qT/kg4Vws31fJ87JoqhfNLtlbXQ6
xoaZ/031aIj5/JDFTu/+hJ/+6DjV3oJbNkHHzPMizlyymcRD1wO110sZptOUxsKGwgXFa2/21HCk
Mj0QzrJE5fBTgWBfj0H6YeKc1PH9JYZ9oRNZFbIEnt2kYW9zkBhqLOEclp+R6m2ceMYFmDnCkKLw
w6WElc86zYzgWQRaODgbJr7wDmlnnxizXlVF8D4E8C/LUveZVlD3BIrIpwDFZ2MW71OAzgC0MBpL
SVUFiRsOhMPC4ZAwZRGEmGZ1tOgqkYwlCQ/GIDENwZhQaDF6XhsIqrNrRFlpcExl8jis7br3pLw3
uuLVszhDCbB8rLB1S5uqjTOqytARnoCKtUwXQn0I3DsBOvN7YzTnXbD+sJvml4W7/N4qmaksLopW
shD4lAWOVoMVVToUhrXqgOLmmb09XN1FxYG9OPHUp9QvivylebLafQWAs/cydjQ29BAghQFxbb+V
UOpTCCIn0yeRJMnaLAIGjMpKDJGxBCAAxl3eKNBs6BE713FOHXN0MMnCIukOR3S71I8OLAoyYSym
6Kae4uJumSH5ZuRZzb8MvSnoc9x9i0Q1pmnsd+X0RgZXAQ2WjlJbxn05QjJGcylhgv5oRAoqrpot
hHha0SWgZZnzKm5c8pF6JJZN2h7guY3n2jTxSfSnq2X+Dj1M7AmLgQLSBntMiOVBm704IEni6OTi
aqRLDc3FAUhqkIq6dvuSrEURIkyso25dDsZqpf9INxLzDi7cc+DSzZHhygxHiGtD6k+gaifXIAJw
ECtAjtdHgLQviyxPegsYweCNaB3S3s0s/1GS6YRwkdaAJx0O+o8p8chLtip7b9bOYzVnHz2RLvRt
waWN46STdZcK+HhDxPEnxHp4WtUHndCNys2OfaZFWTaT7Mbw6oX/kaFNnjOZKh6TQuhhh3g6chtW
RI2Iekmal7lMSJLrnTtXpCK0Wk2GDMiuetHBGOdVe2Ub5l7woA3BxJiGDaJxz2mKKcwwddQjC8xv
EyRxKAdsv4BJA9FDw1nYseihN+SYsZ7efSDkT2gX62xXgRiym6U57DTmIxUf+yOBG20kau9tlggH
M0K6SmB4B1v4BBpH3Qw2Tr8lZ8ToHv2SMc/qiJGvRB21ZloOys5C1IjvY0DMU16Vb62eUxFtLVxK
9BnjRz0SQRmVjvFLpqCZRZ41oFxst+NyBNTaJwYcoXpsfnV9mnEW5CSftwed9WYUxn7FfpXdgOS/
aSKZRiPCzXc55ZKlozM79g3uIglRLF6gXoo2NWkBC2QMfnUrsGza84GU+9G23/oyINCQfA6KWuP7
4AFReUtisWv0BL8i2YYyxyTVmD/0GduUgmzDFtvucGw2aTqbEaoAXB4X8ZOIL7xmR/9QrqvFa5ev
TS4PrpMznxoelqa9nx2r5XRMosFZGggeDCInvGkvpSCbMof5IFpcC9K0/UYziaEb2lsDEp47lwcd
b3tGgfTTdX/lVUYeZ15y1U5DjK9aGOSYVdKQxYzjyDub8/9xdB5LjiJbGH6ijAASu5WEvFTeboiu
NpBA4v3Tz8fsZu7t6a6WIPOc36b7uO8wc27M2fnXeEuzSaqUEo9RXjJnRkVq+s5hqKbDPIwQwljR
nKV5ykx+joHmqVzwlGZrA0vdVJTjEkVzSG/5QkrjYAbFWVux/V4Fwd+eR2vjes3ABSr5e2m6Sfnu
FMqvESBqgVBtpHOo8LmhOIQgNLgOatqE0DLlOPP8u6jM4Gbbw6ZotAFy/EF6At+2TL27Ywq+lf/h
irK8U6rgTD2VxTN3aWIEmgKTbSfSbNPNpgh7UOydtMaMVVm8xVZNypQVvBJSNG0jZ/5Js/Yxbpd3
a0jzQ4ffZbMkeP2ipNHIlby7x/gFxI0wZ5gXXjgnuvXa4m73oZkaL+BE0C8Bte2M5Vt3/T+XaZMX
ZHNL91mMTLcqfUAkVG5L1VKEPXf34NWUbEbWiPsLIPw42nW7r+v+LSZ+PIrJ81fzsh3yztuWDTBn
wktbV2SEJNj2j4Qb0l6VkemkNObd5UVjvtvN5vwro7CjNWIUmwl1e3mtf9JcqF2Cc1es6fNikGff
ngoGF/VcV/zOg80ZMpELLfvxkAR4ZmT6r7eTfufWTY6cvdsFY6lJsaxuY80ibs+kYzMgxauT15x9
LDdx/HtJgplx2NGbhlaqi/R+DVDT50xE3y3b5ylCqmELTtmprEFfm/6JC/M7WiGJzCkVy4bDkmgT
WF2zwRb+T1X8WlqG5SJYvscqemKy7zbjWsqNGHDfq1e0TQdXleNGLgOCQcLY45FRywcnjn4Vsr7Y
TjZucrvMtk1PlV7XH+xCgUh6tHgIeWOpeiuMeeR+KbHTJ3xmjD6Wwp7EcgmJmniB2i8WG6m0Lp4S
ah87cDFeat7aznwCOHt3Y5wZPCb4fxPvzAFJWkkMGugpbgj5x5akFGF9gYrF/7so914Z4mRX+oFS
mh9NjkbXxX+CEurD7p5sI2f8ykOCqZ/crt6Obltv2ISGZPwuiWHb8u8zWEGzaltCHwuBmdmPUtD3
Z5C6rcv4FwEO88EqolNRiIdJe4+VCS2lTVQRwiyvY6kaYJgtWVXrmL1bCr5qCiX92KPRK0p/RlW5
uzaNb40HDQm9xD392E32RY+DfUONc1vYLvCOZacqyLIzDTHYUuNbMXkBjWg7p4magzSiexGIZdf6
WK1odzWS0towD9HL5B/Sfj112ofGKIYjtyTSLc+fsFmkJ9+e1YHOIZ6vHPnHYrLF1+Qr1RQnFea0
xvnUKRNgTnFT/YcWFZ5ekzMfTQBi2oKIhrZNN77vPXOG/dT5uBmmVwjcnFvVAPgdGqb2ov+T5uPN
0zD7uv4GqbLutp39kFr6A35NXUwBOeOinsGHlTFgF8XWnNj9nYbxsVprUJnWi23AR7/oL8T6rCBi
7y/9bxbPcU+14zdKh4bMj7i6lLQ1XnLGTfT/1jmrnGU/yDW7yvjXrL/a6Pq/de+S6F5LvtIGMalR
bVFmkRDTqW/qlLybQ03mppKNh62c5q5OT1c9iO9xDXWTHhk1outqHMsIYtIyfXcQkXua6klX8u4K
hrYCe9KBDAy0cY2Pov5DZLEKnchWYd7tpokM+76qf1lGk++6haKB2pUg3lDoQU3anZC8lBV3m1Wn
W0tdzRocbHL7N/r4AMSIf8MK7BnEn9zZtBLsh83IhhnEO9dpx5A0sWwb9fkU5moYN9VkPQ29Jy5p
mafbcuI6k5Ejj5og2M2Ukh3egBinSUDpaIKeCodfxQk+sUZRS2jNOddqwqwrrGlv14JUF28B/zVe
wMFrsXpxGyQxFkWttuu9kfpKS/E2Gf0hdFFOQ4la5U5VHrYBAlRjUDCBXvrqdO1V4bdaNIcBKlKC
TlKkKRt6gp/mAjuQEQtEtlBNjf4OoqnmhxDcqX69yz3x5RGUhvMp/WHKNs7O2Eyand7o1jxs2jkd
8+7Z9T03iu6QGqgSKfGVm4WYgzQHp2Ax9DaIgW78pf3zHAvvbFn1n8lN830nNHkJGIe3UK5AKUkJ
0FH17t51rB8nX+xtu/EZXw+BZTxzVdC4A/mIW6323afeVk8qwUHrI0suEEiC8+1Q9RYgHXCrXbWc
GzM4pCqYnwO7OnkmJ7GcZh3WJkjZTFpNSMQty10k7l4GXJ3GD1Rq5nthOPU+aXJwyKJMv+3CSbeV
l79lqwC4y9pPsY2E1hspTCxvkhHQCfbKd8gzJ1dj8n73LmVsgdZba0l/8GI+T53dhys8xSXSXCVW
Z6bnZ5PWk2aKLxY3h+rs8m83EBdbh1k+fJMCpMNmhrGDapRXTsjQd5pp25N1Ib4tugOFt7TwJ9jr
QK/t1UnWHP0svbSShagfXTtMurC1amRmyiHNkcBXDdRZJjZcSYdY3tMuGfXJQ46SaWEagQHR4873
m7PshvVDBiFzyumeO+ZfOfdfgWJSq3Pb3QpjPgK9vysenrvVqI8qd7+5INwdBOKDllwVTcsr5hJB
TppsuiWqvd9idgD5agO8nBiEk1qYuB7cd5UPN2SlxC4NdhE29U1RKhXVyOHKjLPABTjpxWNdxG+5
9zuyjU2ABxA+HHW7p23ctw4TBKkd4MWKgLwouBrjg0/1HodpIQ5pahztmEykokHI3XjiqRracju0
/An+nPwu5+Y+yFocfAMCo2jxqiLXTomXKeDCev1PSGzOhkh/xQYId0EsHq/BY+4WGp+XPYbdaHxk
Nj0vrvZ/WpI3mWXY9BfFnzKRCrhlwPoLY/vqWoIy6SLgZsrasPVsPK5rYyuNhUvGLVtzjw9BVhNw
1lkMOoC3pQdem1+iJnhxuuHa+efKHhiB+bMtoScG+ZKR0CYyxdR0vmCJ7723JY55JmwERNlb7XYv
ZbaKRSOHHEiTALpxVD4nJ9J5GDyo0MD+jpFTh+XoUUltnxunF+/YishaIpsE5VtTd8S1mTADRBts
4o4OshnHitH39cmpkKRUA/uyynFXO4Ui+IORc1PaFF9EOOBb2yp2iRT5rrLE28zQHgeFQwRqmYdj
YcJ5V9xr2VKF9gRcwumNKGcgFnrWNUgut9owupRLRcvB5JDp/S1MKL1sPgFikxHvTBcuzFnjKmWX
nufGjZHiY3Wf+vYSoKWMWkpo+nHo4F/VtknG6AQu/mAn5s2Q1qcq+uqSCMSUleM9i6Z+zFt72JcC
hZ2qUmOfjtRnVZ7ej0YlQs7g02De0phT2Yxncqq4MfHq3ARF8bqhM4V5xhFBelWzczDmIN7XNmxO
Oho/DbDg0Zz8FHASg22f9GeOuF8xac6HVjm0XY27aeUqIiq/t8U0ffv28NjX86+oUDX5eISiovre
uNqO7lgmQaPaTVNSqjP0wcdkcAFI+d23gjrjIDcusPRHV8fOsSSvxKuXY01g33nu/N+dyl8tnw5o
ysRYVxUdxgC9bFJWdVID4fCld8ICVYeILS5dh5o96w4mnBMxUmDMoEb0UjRJSHg/HfMWwscAay8l
d0yexeRfXJc2NTEur8FYXzvticMolcMtXYAgq7+0RJeYKZFDpq7HyLrcsyj+mpqGahSTBFiPV5aU
kJi5wP9XJxoi2Oang7wDN7O4Tny8MUd8D8ahSdynyE32+SQoIWwaGAbXkAiHUhbw+YH1gLAvoOtd
O4ts344jFzWtOSYBtySN0ISHEhTXutO/B3h7n71cXINpPrWN4dyBRY+9CUaDgvjD8iksiYW76ST3
czszPaPLPtPAgFy/yt+qMkPglptv3VKbtKqR8VC27N1L+cfOaIkvKwLE1uyAbPpeDPkT6J6xkRgr
UgC/Elq0jjaw06Ygx8jtUwfOq/qVzSQIMWhRdmefNGFnUGhHC4nYxo5deIxifM18cRVpEwaT/1oE
kMZ+J4C2wB6IHuWZDhiDMPHhDa2TK+8XR04KiT/5VrZHpfyGIx+/svuNRgIQYshepoRVJedh4YPB
ssvQZJZ/fUu/k3SHxFiV8tRl/SOXJ6RyApteR/7d7SvCglBvC2YokdKj0DscC35/KjUx39RMdlsr
gz51E4qiJgqiyn8+Go9D0jgxa2z/202z+hqVNvmRHZ+dla6UDjvn8jZlnX1M45AEfSpEcsIfpBT4
WmluskEYCEp47hHZoAaXD33VfZNA8IgGhkQLA+12MU9QYazJTeL/MQjDpqQg90B8McTvUSr+gR6D
zSWxyWzkZ2AgvAN+/EfK1DXAinlkBgJ5pAZk61g+Wm6aYCbphNWamTxBDLsEWm4HKri39MrvBuhW
LuJ6TzrYG+78YM8FcktivXaAWNx7mfvIwHWZLN7czrfIiOAAgaGAB0ST2/ObgNt6JtsLJmiGTX+p
oObjI9QZIYyJnb6SU0R2SfeAXQIU6P90UfepKFZKGqYyjPUyh3k9vqUMDMomCXFRxWdlY98yy37a
VhbIVxMcDYbozTJgqLcnwCiCEsLcrOxTjs7cg/anPELu0K/sfULZVSosnjZ6lWkSUHB+RE/UlCyv
V11CM7JQFK1MMw5BKZ5VGxxN/6y4+gksyzZZAufI5nekf+LL4YUmeC+BH29pMpv+YPBa9f1b6X93
EgoloodkI/MbcNYX/zUJt4341y5lulFJcQymZVvyts80f3lD3MOfK5CMCHE1BdmgBzqUE2P13CAF
6XP+58J946079MZEB7NNR9owZXspP9ukfTV6gOgUj8jGLqGNdO59RXWLZjb5V5T19IVo/kREzWtX
z/Y5iq1fXRufuwySJi+nX7UkadjLTlN9W4BrVsFQShIkoBBMVRoX33k6kYRolnKbtPZJzs9atB8I
1P6U/Ps214cWduropuSx2dKEisIpz8kGIjijsedbH45TVX3lCAFOUlUUhjPCrb+HrYKMSjBxcK3h
6pkCTaj9Y9LCngL7tY3TISGhfinq+PVJmv2pbdIG+ijhbm1fmuBi8k9dQ+RSiYvTQP8dtJfWNA7p
oh6dKTF2wgApT7xZbQZPolJdZL+RZv7U0KXTg3JuiRovSPBna0l8iaRoaP9wif2gHLOx+qwYHmyD
840MaKNTEXZkCYeOJWh3b7r9OH7Q40K6p8lm1i/5oel+5Mh7bVbtRdHGgwLJjkMw+xcofExw/s5o
hvZKWmWpKC0h6yJB4xycVLC8ztr4HRWr69L0t4qaludAiwtHFfOeSt/bRXymfvubQATa0sob2ZAf
gx88ZT1wEbUJLnYAuV1QP28TySdhry+cbpCQ09UMww7UBRHR0NCXtDtD/oZ/MkFdopUVYU1G9UsZ
Rq5BV+A5SV5LaQK3TmyxrDzNmlwSucF2nPEiJ0kRYk7gPRrttTXrlBk5WDjMptsaIYUHENlDlR0M
ua0tkBA7iOHuF/mZJrTV5JCCpcggMF3/yRuZo/EuglmOsIeB1CxNgM19nYT8PnDckq+4sqcebyHi
eZ309NbOv5F7dE6G3i3K6JUi4Sj1+6PdavyMMzrtzAeQiifCIPqZXZfzJchJMfNmi+Ma6FGtGCEc
9xnTOzYFhxozv5lrGk6z19wcHCiJAl4ucp/iydw5fQ+A5suWkUYeFt+9EpeCYnastnKc+AKT5ber
yz0OJyABFEA7aXbOrg4WfpVExG6Aco42oTOqpXh2mQx64QLUYF3+RVSuz/NFxHNHWLIsHF6ZOoea
bblODTS1XZsTBeiTe+ihc2OFZoq2Jp6c7G2ECgfHMr/Zj0SnuK9cXsCxz88B0qJwauCNVGG8axXV
1FRmm3nirK4bqBjiOfUm0tmDEcl3zt9DZ5IemhXzdyWDDD3W4u1QAFY8npzno4MW1jIAe/PCfx5k
OR8iFCNspu0M6OsiLOjLFCIRkA4DnPPcUz0dWAuPFmUyjGYdfEEe7Ntguk1uTT5tw8Q2Bm9IuEnL
UvVu6UjrkTS2DSifVMmPmrMTrVkbl7aij6sePzWO4C3PFW8y6MimMugRixYjjD0jCSdhrn8Y4Hj7
JXNHhBXNvmXuVGga9I7Q1wJJEoLCwVQcB/68bccF9L6FuXYbfnH1AbkaU80IszHDjuf1OxUv5Z5B
DtP9UoAbNsipGjc7okflobfQUxYud0knAKBslHAN1owDevt7MBGPzpJl7ibi9JBkY5yw6MiKJwlS
nHDZRyRXaHDCyEXy4zpsSRHV5mRBE+/aF3+liD9G6f/VESuR2a2FaGn52iKWocG7+nLhFyYDQEX5
Yu+m8tPOSzoM5yYcCYeCgTeibemjH9NkToYKHpw7S8Zk45Sb3PdNClL4/GK7JAgxwcKRYXHcO8WA
KtEtWJOnMVoDx1G+IL8VtToqi3cw8jlmhjljqikf8qTXW/gwByyhes6tEryHtzYhlw59BrRqM0T3
rqg/vRjFRpxZkAYVCjbWwBTBB4/mCeZt3tQIZPcWrOTGlLUdkufLT+14KqxGeWxGkEQL3jeCEN79
f1T6auS9D1Jac+nJSBLn75i2x0FmMOuUZMly+QBqMbd98cvLAdTGoVhvWcW3XGVVqDOPakoTgxf+
sCWl23h12NDDDGbRt3jdlHR2mMegi8YHi/VrY3gSuIGNn6Obyd/x6pNEn8GS1m9V1ANcrsEvCTfv
hcecQQ9wfuMitELNS1G705WPWlEQnjjzpREY0HSMxkGiySpKscs01yq1d2rVuwicHDSTR06JGsVa
DgBuSM8Ufb+FSU/nkKHE7g4o5pNt0KCNY/PYQ/6nV7TROsguiBmiIyk/L24fWKSKIZAZKVAoBoxY
Q6uaB255c5NqwtsRqBABmLNKO7i6MobqfSH7aG9htjPcMdvhbmcZl/WHQLvK5w96UVrtH9wx3yQU
DXQIzMYuRlvn4FUqeg6BaYOJzUAILtXWjctbMqXmRtcIFTqrRWGCmCA0e+thjm5jREKySig9ojBK
oGhoSFNE04FSoT3inGh3BVaiHBGWFkREmD07LHDVpyVnmjULprR8BVJ8OKnUbyD962YXY7vBaQbQ
2pkWrAdStZC4HS7OkvRnZNI7v52asyOMp6bNmpsdEPSdxCyBFpw/0vRPizzn0sf+aPpteyLkhHfZ
+V68EdjWAJl2q+m1ViwdnsXfLPWmR3uY+t2E1InI7441RNKJbj5bFnIGxUV6cNts4E5gDCe4kIjG
qc/Wo+dD+yyGs9m9BGO865rgZy2p6LPQoIiOF1uOexSs5Iws1W6I8r2hQCqSogEPKoezEMHAjNx3
1C4ETFcmKOs08PuRVcVOwbTwOk40L3L+W714XeAenX6EkSBoKyPE0S+HoxFgsyStP2f9YCdBh+vC
Ym+yDAUaSve3rM0+OiKVqCmzjF1WxEiC/OIuyNeNnQBGAxyaQTc5CC/CAuSfzLj/48wVMqsV8HXy
VXpkln9cvVArNxGrmNXhWI4TJtEl2E54F/4fb6KAUDdSv7ttWtSvPI4LWXVAOSW9FVxXLqKK5sdr
5y8/euhc9q5G41gu6Flq4gAkEF63zAlir2KMfckr/g7zkNfQADmbBXWAACpKdKQu8rHSV8Biyb/l
+DjyuaNBtSSOLg8MkG41JfvM65lhIohoHdUCmZu+CFF9xQnCfZe1FbCcCZCLFGoq5+8AXFOMb6JV
R5sJNFwm5A5Rbnfnyk2iTQONLeg2xFwni506oae08ZrGL3MLEiSWN8/N012LrLbGJc+Nbu2drnII
YacppjRlF+YT94qbEZ6LCOip9ZBzaOGQPacVk64+5EOtdzWxEkfZlLw7Uv9FaE1WWqZ+g8O9+gj0
aUOsbp6oHurJ+2TN+0e2PUoeiL+t1S9YkqfKCFXWhwCg2ANE/aYT87VLEH72NonsuXYoB0yhWdP2
hlpMbU1MgSw7QL7WBPjkANZasj0EyMTX5Pp+ywdIUTMWTwUtdKQQ4VceOH8816L62rnU2fhT5Gm7
s6CoWRCw5+Dn2yGO/sUP35wndOgbVnsUEZZDqKr5r6n65Jor/e1GwI8eyjZ0Y9PyaAT07l7APvyH
KlePyQBy5ivizQ0/+4xmlMSD1lTbiF8youOnC7jL0nyla7PiMUkd59VNijsmiX/KAp1xiIH4Nfhc
gQ5xxgXi53AU43kRVXCIHZRIdF7ea6XfpsWoTz3D7eiKP0lr6i0ZPZjh7BREQFXfI/7JC2g08Kvh
PxDx5VwK8vPwebpH2z6RYD6geYSqHKxhuMRtcTCWhNhk4F4c3YTOkbFKFMizcjJUTOWQHlDHcIKQ
aUbNtPvguLTM/J97MhDk/iD77mFEgERrNTQPpgYYfxRWxlpogFYi5NSip7pxKafnN7Cc/g42H+wI
xKN/vuHHgBzce5EcT4ZEILN0tCIluM7oMa5QnUbufQ0eKvN27TXz1c5yYGe1EsibOlDeoh+wM/E7
lzW3bTvZ9yxrracgsk6DpvnagoTcT9ac7Rf3A086GdqmwDlLFzoqf7QcPihbhErLJbFdTZo9dsWA
vPYwO6UXotbYDW0BmlJRcBWzIxW+0Z605CTVTeHS8gRM5MkP2iGdEEsSGjp2NljEJkTrTwNzsiy7
SkWH/5O1K6HTrcdvxRjN3T6RyriNjMzeNYq52TJVcgRvBhHLXhxt2GFOQup2HiRyhq680mxy7eQk
XstfAlFwiAooOv8fKZ3V9yzJ/eOcjC8JKMrBWjxv7zakaSllWCdUorfUiAzGsIWcobpLiaNBSENa
uAe7yy0U1A2TfDshZCwmJi/KXGIDJ1vmYU5K0YhVyjhZa1XNoiTKq45DLioStP9TEBDlXu9UDueH
f2GzSsc2Dt6eU2RORuj1HXciKXzIIAksryyG/2RJ1SGKcrASm6b0umxINEyHa2lQ+dxagHlV68Ik
UI7qjC4nRDkuoW2lxWsSiG1gPjbdyLvdBt8qM+kcSOP3oGjkk6fMr2EejL1fV+89ZSZ3kklAf3zv
MQOeR654G9U8vRDwAnhKxmnMiPFue/7L/10oteP/I7Kp2FqwvDGI/LW3LEyNln8aJp8zIeZrNWMM
NV0DoJTGfzL23/tSMhZYPY9L11RuGI1I82cz4jZnnP2kfOSUm819nqgJQGDKCL2wc2RrtyUinfRb
5fpWiHUiX2r/4sfIRQJZHXNpuh9jm2yB7KK/djZ9ipRN0pVPtkRWYrTUTMyNaT0EVvFXr60QoKbI
/yfd3xvsCWqNXgHxp1lZO8+domqrBsE3mQzO3ip95A4zH9AzOag2kiCsuuVKv4d+5ycz7mB9B8si
Unrx/c8GipZJfQPfB6+FDOdSlgyBQybfi96zt1NmxbxkfIkMO93da/EuWI/UQLWPGlvqjp7NltZ2
vwtd3UUbEMPyUsTxHpFqBTI4WvD59qs72sOWrP0WmVh/FXLEJDGKfeEnoH69n4ayfMahMLwzQZKg
61Hszud7HS2I6RpBuF0BCvVvhJrZD8agKahiW4wn+7PuYU4rApk3lfaCHeu3fl9aZ+s5UfmskMC1
SWUcakvlhzodxHuirV1Aj86SoiGIDDhH/DCwfAA44kiOjv9C3eJ877t1BvKwlaOOsS8mIoWZTfA3
oQGammANa9Qa9y7Q6iEp0ZsMJZfDOJbxURO1+pj3mPQjaJkwXsQzKR3DTeDfO8STyndBQbU2IvCI
O/aakXWJYJRNeIycISzjAoW7sPTOkvWzt1gfS5vdzYJu5GGqCRBd39KAyJNHM0UHN/7LAbHjoDcv
sfnXJ9L80qLmW3p0j94ozV3u4MDj6GpOigwioMkvSpPl2ZVGmA+d/6lRZVcmjKZR6HofaftvVUz1
o9fhuR49W4TTSIqHPTjTc58ySQ+XMQA3rXIjfQSEIR0m25hNlJ5Bo6ajQ3NWZLjpM0KQq0kz8YaF
xCCwc3idpX3J2GQOUwNjSh7s1oqF+Y7Tqz/mhBrZLv5tRNJH4//sNIrsbGgVNB16CaN5/lUjYL+R
iVMejUE5YZJC5A+N8aVsYn5WNNFxhuwpKz1rYyWGvnrdkrNaqG7vZ3F2ssi8ZA6KigMLGNkhqRpu
AatYJQJxgAJiObUhrlpjuAw+ytKOzce0xHHkXThaiOSb1t35lUPDfSOsUK5Kdl69PeYGhHSxX13/
j0dvnLTf+y6u94ask11mRpKZqkquxD6eSIz4Kob3cZjVY6yHe2+SYogWBp0q4zNxScMHL0PWkJWl
YWZGtcb/rg9XqlqEV2VkvmQi2RN1d067urrw9h3dpm9OrQ034ESBeJxgAClHnGM6ZzlBCnv6ktnw
QAT/mb2Iep2O3hLROT4v0Q2dVHssgSQvAPDfaZbyFChtI01YrWfZdxMJCd3N84RvBfw3KH88w3wj
gJbXVeefzdw6Z2phgODcm2vW4w3VyISFf0XfOhThHC3yUWTFl2Fxk8/0cV0X7uyjM6v4kHbDHfQv
uxb+XO5VYJ1nu/auRYkA3ANb7BPVXMRIajzyzXJL/hdVd656ydJ8PtUj8RLxVBQPxo+7EJkBhjdf
4wmGCEgKmk3g4KisIXlpGhhmqcYn2xbZ2auJmNAOLJdswRvtIhcIAzBOpVENkDgMTBj9dViQMSTT
GN96kpwOQY/jleF7Q3hdT21OkY7BPomA7QPju840jEadTY9p5J8KbPbvRYaNEgfAeu3hqhmq9E1L
sj1kT4hnm8P3yDVehUIbnE7z0N2AHJKtTqprAhewcQE8NgVWzqwdGRBKtzgucqkuqfZ/TwxNO6on
MLUEabAbA/q9SIKvdkjtKeBxWeMIvf9NUwPmDtai1uizX2P6TkxOhO1KmVuS7n9aSXxFn0R2OAPC
ojtJmM5l+kQJIDZFdjteJULH4rZ7x3W+6SdSWnjiH52gne79Gu1aJSVKPIZ1j722X+YU8tefUKCA
vvozED1dkMNZv/V5Kf6WQp1Vk/4LAqtnIBGITHU3fomZxyzKz5lPPlrffrR1PtGaB+VBXtxfA1sF
LInH2DHreCfw7fFWMArPM9L08sUTwnlS7gRGYvEJwZHiRRp4xf1vq6Nsw8wIAbF91OBBAzKn0lfH
noYHm7+BWw8PfHuvcQNQZHY9skdJ/Lfp3BtO9Q3BcT8o4XYzhsxvmwu7jd0fWG7zTcztT8Jdizfs
I8G+8DFN2etATM/ZQYCGu6CHR/f8T8j63azRFNFts3yO6z/NlcnqEUX9Oc4j2nrcxcDqx3+EpJXj
VDC0GRg5/gj2m2HBvVuMfnaP2+FH5QuD8SyCsAfuvNgl/RlELO2Ep6xvRDinXJTnKR/nT4JeQwDc
BSgozchseEmsAGW+k7WnMoC+LatjHFX6alig8qZHFKmKieCvBudWAlw+LdBvV4M4ORegpgdIjAsY
wxVodLlxe6IuG8KbEIgzBy7T71xkDqJNuFNRrXChE5wroZKTHrCsqDOh+NySLVG6C8PdJjEpBLK6
/pNlPEEVKwl2nevqRKD0Z1Tk2RlfT3mo27bco3i7suXzt14Tjiw6ODeeV4G/Q9KI4l05VUz9I4cM
/ABOsKT7SOPFvJo0jCgmmzIvNZukzbpf1Vm40G1oAE30wj+l9RhcJBUmmEqocEvi57J13NceWRNi
LWKrrGImQCBYaNmWv7RwvXOKZJoEJcFHWN50NLx0UUQyfMQb2/UjFVh28b2YhR/ij22imTQMBLdz
o8VZ0KqI2tTz+BTa6p7PB5uB5UmbfB2eTUZLSmlMASxzVAUAa5wat2mBdOCr9HYya9C2mc4PJdlI
VGbQOOq1NoZZYidXPqZdL3sVNZg5uyf6wOozoI32kHBZG4rUekHo+l5z3DQ4dNELJucik795LuBz
gf1Ty553XVuETpZ427b/8G3cpYQ1gjLwk2yo+aB1rE/++QwSRhM5d3f4YxEysU3NTB+JgiISUFHh
GbRIkKWP7GUqX3sSiA/and9Y18TewbS1G2FQtrS94POl5GY/j6vgpaUJnJvk2scJcTjo3clwQx1u
3+VMQtVSWt90LGB/sYJHrhdgGL/pD3HH4zaZk4c8PqsvXvvl4bi7+9YMMKvns0KOuE7B6bZ2BJIG
5iQSgPeGYSjUJeQke8n8tYYm+fOqtugmODKAVG0j69CxG0pX5+eOy85oFgI9R+o5/r/Scw9CtDeI
Q+mi42L8vzIxFqIUePdHHqLYK1IeMggXwwUpS0we1xF45DDr9mf0iZcA3zz7ZvkqI5o/jYEUe/B4
kHQj/nB91ikyXPWrz4QCkrfmu7SzFR2Vlu2lr1rr2ShRb/QdDucEvQMrNWdUCYui5ta+zk4KVIpB
YGJb2E0p2XeEA/z/tTW9AXNCXlBd8prw6mZsxjSYuKnglUY+dSnTcS8p13meDT47Y6L6QSGMwvu2
lWlfbBu++G3jG8uLUDN+wmQPDDUgGrxPxmxf0wp9BNLU5I7uDqrCoEt3XBIRJqb/QNvgKqPzmrfa
kRsvi96SprlzDgU24u1WseQnbDHbyhUIWp3IBSweNIIK4hk3WN4D1qZAXqqcIirkq+mEekqmZTh3
jthFCLkOztK61zbPTgONcKIe5FNDf+S2ms+zm3q/B9RgTvMNOzj/0bir16QKIhgZdZmdOlq2ouic
J4m+mpkY9nXzoWrd3SIKgI9j/R9z57Ukt7Gt6Vc5oXvsARJ+YnQuyhtUd5lmk6wbRLNJwnuPp58v
S9r7iNw60kzEXEwEVeruckCalZlr/cZnobEo8Kc6KKwiqa1rIS0XJtHWBwGRbILEeLUTCKGC8eOh
YeFqn/q2zc9qGSa7dNRqCcc8dxhD3QYbFeJ5BLNUkaU81dHR0ec12v5gv+U+RlgHvMi0L85A8Unh
C8H6KZdWho9Y1aqnKh6ajzbgKGS6J/PchwwUpUUyXzRXaW8Prk3AFw+z4KwE2UGJ00/5kOZfIl8c
6hQxHHUMLlpO0qQ0kQwk/eHLg8pfKyM99Gd/0DoFzq7ZKjZwgjOzpv8kUgS2NLJtCJxLKnkkf6j3
B7nLZilcI1paHDiKJlv8nAgEABxK6Bt+ASmhnoZdq1m7EIvRde9+nGaVXSS4y1I427pDWzqIJo3a
m/FkYwexGKTDFOvXqmXn7ZWAMNZt07DSVtnwN3fk/Ju3qQ2QyNIdgQ6N66r2T/Zs4HFcLS5IS05q
fRuF/ay4MEkodBoIfiyT0SZ5yvK9V/ArTZV8Q6iOttxa5Zoxwphq9eTi/OXnazHGxkmLwYT6EUmG
qCOH3zT4bOSz/gEMi34AbIfKiDIq2yAT5nPQ99J9uPiI10cDiYIHxaD8rmdEgSk2cg/v4IOzb029
uDQZSoWZzjjANC47Uoe7O4ArD5xMqMBUyKn0rUviFueZYLKe6wz+sA7kbJXZRnAKlREJeBU5mCpT
v/RGOoJXBSKaItu8i7jKg5jE8fFSS783qdPsG6kqSHH0UifT+ATUmap14VrnGb6JCYjfywLQVxo2
E3ifrVtOI8fMLLST3czOGo3TaInhl/psUp/aOEaO/6kj9tWEkvDUgST+63Gp/5tON72I/q4hUCnW
Mfn5SfWlJOcTk6KMlgidnlu9dnaBdNaFQuIpAawIHx9wTzj5FgmtdtOGTP1c06WSMvxxQ0XlhzWj
6MHepzgEoQftjMTRZNfB+3/ycYsKIrzoSZzhfDqHqBEPn4fceIHD1W+irg5Xo9HdKmJGraNRbukt
yP8Gbd8GdJ4xZ+2zKoYt2sPO3zmc/dnwdWxcDlVTRcnV/Gn4Ws1kxGiXy86GI8/WptjOZdXh7jbp
rOCE2Tkkt2qnBhvQwSXzbXI8frT+/3gf/2fwrTj/Nv+bh83me1FO5BzD9qdf//OlyPj3v+R7/vWa
H9/xn9tvxdNb9q35yxedove6aIrv7c+v+uGT+fbfr2711r798Ms6b6N2unTf6umK1EPa/tMeVL7y
//TJ//j2+JSXqfz26y/vRZe38tOCqMh/+f2p/ddff3GJfv9yH5Uf//tz8i5//WXLJeTNt+nnd3x7
a9pff1HEPzQTjXt8ghwD0zL0ZH/5j+Hb709ZmG3hfMK2GA6iLZ/Ki7oNf/3FcP9hI6rl2qBXDc1S
NSZCU3S/P0X65aHUrWF4ydO//PPWf+jC/+rSPzql/mQQZ2LuYTOnNKFqyHjZmvmTEn9f2yD23YT9
c8F+ELEfW7wjx4EJ2Hlmb5JrFdCD12TwOv0cgOF1/bMwv/S9WFZuvdCjS8wx1ZjOc76rqVxafkyp
9jWa3lv770TKaY4/iKb/26VaP8kDB43ScopLKR/396b2mvnemxyfdOgsnQfL4W+k+oT5p19oOFL8
2TCpX/5kdJFOflZOKTVx2S4txEnDRsqan1N0gWfh5Z6a7Xr4lPB1jPy9Li9jqy2S3nND9jIf2+Iy
Ve9ZyXGKfW6jsX/3iPmQb1bQfhevQ/RxwM7OFZ4fQWLlQ3LxyqZkSdsrgJrG8XUCdTaFH+3Iy4b3
hFfgsD3U71ZwqRSsgEB5uCQl+LqBlWzuq6X8lK58BTAyZ16Vor6ILiwlEC40Hd/H7BIrxwkECrWO
8Fa1mzpazdY72Uj4Se+ie3XMYG2J99w6D+MrsGT52TM0uiqHyOODqPDfubpkfA/8MxdSw3UPbVCK
BRaLJ9og1V/RnNATD6evBdtRQCzhuuzfNVIPKp+TGpRHNYriyhFXKBCFr5bzKqKLQ+4mQ3+GiqQS
eB1/0+Eye7b65H8329fCOiuzx5OULjDXHFdx+Rp2CCFZR0kAjqN3R1aDy1ebeqQJsyfz0pwk0HSW
TMgJRxZAewFyfnQGTpJs5xjW1Ggqr0YbAXG6BSoskjJFiQMWsqQOD84X9Au38pXZqKzJui3yI+L1
8fQ+lJ6cG7Ide/MYhDu+0VbhMtWvdfpRvgNpCz/cKbSMrnJaaYXmAYuytelIlQuUivU6aWecP3tS
jSROyEM1DtBY65iX8A2yHfcrW0znOnDWWwzkjqDybdElWI7gwskCsAsHn6W+OiBcyCTU7bsZXuQM
lNevWl9yhOiZ0Yp7VrlMvrDSXtuR4j84Zw3+k3aGxc8H01z6e22c5fQveUlxoe/r7l1+dWiBiTJe
8ZtHKoV5bZwH5B+Vij7DjzDyuHrugZHJwGlLT7XeCRJRClTQBE5D7rZ7TfxjPlwqbLOIFnx43LxQ
3qVdmAv0Gn/B32bRHHNy/gaV3z9E4t+j3Q/R7UcV799Chty+aiqbK/QGf9rH6krkAA7jeAhdYhVl
VHs+CNfzxV1BTsVouYSc+UW0i70WprcGxEW6R1bZvWL8itrf6TgM0BNYXy/M3POde5Lejf7vYo2M
sv+13/7tOl20bg1Xw94DjwGe/4P9QiiyuCdLzyHLijhS3/k3tlcZ2iALE+6M0Pyb6GZpP/o7/f6d
mHgYBmsTJhQ/hVP4hRG8gIxEn3qATIoqrhThwH9q2PolmPc427nSyI3Kb4YEsc+BkDQQ3qnX1rxq
sGHRWpEt0fhoCXHamTpsrDUOke2dU0kdG9AarvJd/BY1R+DcNhrkj1fDawfniTH3FfneVdtiGd6S
ICQZBm5nJT+7wodjohpid+aiGJANQCkprsDnNPdIp74z5GR9bjMqG6nwqHFRq70PPh8/3ykX2wrQ
PNhB/rVt7xoa27yNF+DpJexUXpaCBmfrYMgOU4clluMkEEqRodltgHhCSATeDGjAJeAieUuyPQL9
2gZcYE6JBmnr+Q6Ap07fTJQS0HkCzxNRtfBMGiQmCYGOK6lY7kG9o3YLSt/DIWDvgwzWMExFI4oe
lq1bz4/+piljbsuhgdQuXRH5KJrLdY4nwjhfqd1d/kFeFu2vcdtZ5UHc4eka1ihHKE29RvWdvqNz
ZIM55R3NhoW8HrVFlITLZiuy8etg3yOoY4ZfHW2NaAFXCEVp4sa4Li2x9zPdiPYoEgdXPq2fH12d
G1d6EfC6bA1y7WWwkl2fJCa6WCRLujuNWnEvvMq1TnGBItOI4PxjxhVgJUwGcApiygaTGWFyFsDH
jQvoNz5erdxVOADkDbKVbFGWAoROUb+6y3bXdSQT4bSLrc6RUV47F/MYoODwU1Vbgkl8dFAm2WMo
/MkLkn+Xv48VMOy020qwKlSRkDOU8uaC87Lmd7/kpLbNvw5qtaafZa/VGh83eFUo5P8QiSXvxYDm
Tuhv+T1yCA7oYK/kD/LVM4MldLkvxqkcAk3GvcRSh8Ojh2sCIT/RiPRahINKQUM7cI+xX5JPaPVW
FODFeS/bF5kLUpltMegVzqJQkq90wmjdrdRglb4yseTgyCB7t1xSoqFyNXHBANZ1uZjvKKLHd5a+
vtqW5VYvGCU9rzFwtz+NjBH5wY8QR6d+NJq7vGB0hOicjrQDmu321UaSjgg3GxnFewO8I8BzpibB
SF4hF9vSwn0CEjAlNY/GUHGXlx1g1iLECmgNgJjf5gtweJXbRC5aBi850kD3PO5z7GDd4XmvoHSl
heDq9GsO0pDRZSJZKgOv/K4yi9DPpPUjupVWdcp0JWeUHDl1Q9kBRjgeOTRsDRKcu+Zoh84aeR3A
Cmh9LzBB2gwZstL1XXHugaDDCCryrpCeWBUOAlQMfiIF/aJgrpQ6z1xJgsUBVtZ6d5UXID+zVMlx
8HlGdKfkjdgIDQYEp3b8Xcf+MwRWqAPAaQKoMTQbuhEcviBXRHcah5khbyKVEwWmAssNZcTHLJD3
0jFU5dNZyhCmK3kPzEDYNIsB9LX8JBmU5KAme8zguRYG6EHSwjJe+QEVQPymtKVsTHm1XL58olZP
jviuKunjCbmuMYwwBZFhZ85uXFUIHqyrZE7Qk8udjFAMrka5FgqbCjqAcSSbUhF3wPBL1qCOl5jI
qsm5083XkaABs30tL1OuUrmtLhPmnGxd5ENRRgLMQdvLriESCUJwUN7krcr+Yla4rAvyG+RKmz2G
kOzzGk6ODKhcVwPgxhbVWt1YSbeSDZ94g50AwkS6gWVaYw0xqy2jgJsrDUNap2wd9y1WzkDEMMtL
VvKi5BvRwMAl99HQcaSvOA8tQuMF4Df5J7kyuNyIbGu5gMEwW8ymuYAKAowYeUYWRPSBVjQtfmiw
FphBrBdyjMn1Q7Az5CkZFWfrbPhIizJKbUBKQQZ07xQ0n6qKJihU1C3EI+rJJqILZFtIxSsZBF0C
oGz5CBRq3VxljHRo54JVF+e/1WP+QNSmZbZy+eQLH91BQ8nQySpRk86UYU8uXb8tGh3bVbkomyOd
wjrziK/8TS6V48gay9yVq1FY35l3cr0mmPFWJRXLATcsS5NLJwUmCgLXhKlM8JsaT8ZAldaXH80T
wXjnkXFpMyHkpJB/LxmNfOzELA90LhFG1WClcJLAUSPX8srwMfmiwpNjidVLfrPcJkREJznM5RIt
b0TGtQTVIYM4Jtdwvkz2Dh0G/GohA8dfbxb/7LhHGtfG2Ywki4HwxY+bsDEo58GlrIOoECgJNPvl
kiA3ItyjyurYUEdlPsvmlNs0OaZYbOWPtB93nHESnoLbbHhy+ZLz+TG3sQJmcWZ+/bacuiSJqfE/
3q73811OXBk7quDNNXGoTRDavzpDuTa5WcKaHIUy3COasZbrrQl4Xq60KTGjJi4O+d1kIzteZavI
PwIxlqMoaBmqNFI9p6u/bij9R+3lx87RsSzNcU1bU3VNlefmP+xWRShy6h02gJAw2Mj7Z4Fj7MhF
twUu1tefOwDy1t2cPYIv66BcRWUckixxOf7lzyq7vUdsooGJtm4kIE05C7mEyAkpg57cYtCuAGdW
DJq/vgnN+pPTPXfh2Ja0MUZR76fuFv2od70FFkIOLHqbSwWUljtb22asq3JkwyCSLcqGQ96lIkOO
fZ+Iv3Lbwkvkqs/L2KmUXxX72gVsUHghO0O53tk1mxDit9zQcHbga8SEEoC4yxliNvojuMzBLW/C
jd6j8D3f5csH6y77ecjoZ9pG/icjptz/8UVALlb2xDacmcYOQm6E5DNyhWR8yZA6cBVyn0FoNBgr
8k9ynXnEYIJnmrzY2npUv8hPABnP6RPYBHNPbgK7Rt3kPvHNusq96OOueZncTLKbYdTxE9sbDgg1
zmXcBcuNXBvlGvpoqd8mp9ymCBtSDiUcYp3c4OjAQ9GBIGbJBVMOXLlItlkG4tB4LHdyAZDrBikp
FCm/1ohuVSbux1d5bGCRiGhzuV9/gCCZg0rMZpj/XHsdwwWxOCf3rr/mUCE/mfgiNya+6skIT6SR
YRtUqbweTR4CpMjIWc4T/SrXQBl/S5YfnmazU8TGItM9GcV5ewOZT1WvrEryHk1anz8q0U2uxLIv
qe7v5F3JlZOvJ3DK7pexkrf89bD9s0GrUulnzAqUhlyZIP/D1EMYVO/9jpQUIYdYxD+5wskVg2+V
S8Bff90jof7TwdRREQA0HANW9r8VgowqDJw++u375DgLyL8w4hlqMgxyrJF7SOhorMnhqmoO+rQr
amI3Te8Uz2yk2NLIox6tTE9OLP/fabu/vsg/axNbtUx4tRSaHZmu/WObhH6nGwm4ZDlP5T69DdCt
SJdyB0H30y6Pr/t/nQb/bzPcP6TO/7tk+f+HaXBBpvkv8uDIwLxF+bc/psEf7/gtD26o/xAqCRzG
EoPIAZL/zzS4IENO4tlySEUIGOvSae33LLgp/qHb2DGpqqBzDdv6Qxbc+AfG40IwKHXdYs34v8qC
/1RWUmGN4gPjYsFGBoYD5U/VlQqdVTdrpnwV+MUWUad3cM6Y/EyUecTfOWbo7k/rp40Fn6PZtmkC
xcTvTlV/qmKRjq/S1IywuMuj5pJGylq0AoJrGLkXJwyaXe4S1xx1CrpVk8721jGVV3c2yKXZ+NED
cCay5EZ9qfWvZipZR7ab75ywCc++fEh1lGIsHZczzOoXYP/rk45Lu4gG9TkvnWyTl73YdYinvKrx
we+R0lAH8nNDIQAh/OvBdWQ52x52eqmK1xKZlcBRYxQy7HkVF5DdEWEHpQLUEPMc/62Nlc/oUsRn
rW6/27MBhWeocU+ytGAHi0yDAKt+MOys2A1+iKhjp5anLrF1KKNJeIgpD28MizJ/1WsvWPyS2XXR
2kW3CQUPSNerXtHa3Yht9LIvKu2KV4HK0oCqoQOhEuAjLlVxc0nS9BSgpO3NPfr+Nd7GO4rtyQW+
Ox4NkUCEwFTRwbezdT4P4txgWrl0TdJOKDWMBwDfk8yGTYewH4dDy2FYKS+6gnkdvloG7K69QKRr
ASJi2GI/1h0k/9RPPHtWxdYWys1ic+RB03J3tZl/GLs+2j8MoBCt26OUkm61QSAqmqi3jG37SrmR
ElQ+NEWt3aD0KS3umdmHHmowuuJD51l47mHz0SAVypltmKwN4nPmLZ9Z2u1gbreKqr4A2q32KigE
eAeAalSvUSFUU0FF2S4J0E7KkHQowvlcktIkiwdc3Bm15iUuvLa0+pvi+8eyIzMcDxRRrUrtXpsm
/xy7EAiSzumOkGNkKdzaDf0wXJshKa9D3GNIYxzCJi8PXeUDHLVVc6/a6qfCTAyviVRgM52JuUJp
Hip1LndwiqFQxqD1yiokw23A+sjBIFfZcxO49nMbTzYiqokkug7hZqhRcwlANx/dwld28Pr2TWoM
58dD11SHDoQYhZZ//inqwUibfc52IklJo4P/+lDGML5N1sdPfMPKrvRi56fJOwh/T8fy4skJUI9q
W3xWEJxXYtPlYOHcmqh4N4AyrlxEVNaWVrjPZqvFu7TvmHpJ3K461qKnzjQ7JOGcu2krJ7Msp0/Q
wb7F+DTtwLWaK7tA81mpMgghCXhtphhKPIVhen2anOLZd3dOM1rHtnsJ5iQi5adHntHp6obc/4fQ
wSsoDYZXSaryDcSIjAnxMWkuxOZqmvA9RhJ5kRemtucgCwLPcacLLOvpkoXzugCQiPJmK051tUJF
CgoX9A71kGNRtFYChYyP048HkDNna6jGA1o7CMwD1XdmdM4mPUbRK73lIUw8M7U+TxFnIT8wELPB
OkabESsNTWUJLwaOoJF8r1s49SlKOVB5Wim5mmzCTL1mUNhANCELTH2qAarMjnOhoWm6bGLfXyEG
c6zD5kulZNG6SIYbhVBp/4PIQ+/AFEqmDzByx88afMJl31fUoCpzPutV85LZOnRgoZsUupTxNlfK
LrKa+BMWOIbuKiscFtoD7iLNHx4ef4trSNRUvoNtohjqPlcB86rgLK6jO14UoL2LJOpSL7f92AMv
ggjMdEl7NTn2vRmR9xs2FsZFiEwVoPgxb9iUw1RfyjQ41jkecWOi3WIFn8E2zLZEnmarJyiloQag
n2tD9cC3bpsS+m9IcFzmRdF6dqI13iD8xgNgZB9hODQD/8+BLP72AB+LBGQzrmcfeJroLfEhI+iN
nfGxx2d7N7rmp6Bw4mPCW9Zq79hv4LBx3Ux9qn8D8qaouFf7cqjwQxzjJ7vTrGXR+oFUe5uuJsaw
ixITztDv3SPnuuqmGfFz0/nR06zYwTqtkZGfUIOMm/ENmIO5zbHUxnATTTMbYhcFNoO9cda+QlUY
1nEQuwtTR/a5tSO0DSzkl6PGRKkfdZYPRd/u9bBxP+PJycI3G2D67WJXNPlHx9Q6VFP17AAZu+Zs
g1dKa5NJxejjpKjJxdesEAX8nMRKZL6gHDMcFBMkiGubsG9mMkCFjOmhxd9m4IkIoAJrJPECCBwR
C7N/heAK2HFEekWz5+E1a8diJybVWKVpiKIRSkb7ECJgKkT6EgV1i1EUVAY9ULsPwixeUuD+7470
+MgGcMuFWQ/rOXcPHbaRXiUg3/hGnL3Uk4NdeWQY7yP4TNMfx+/RWMFZ0ZH0Vsd36Op31jXzJZ2t
eWtAQ99lWh7d1KCEi9Q7VNlTEIkxHhBFmSq3aZqpHvau8hTPBqtpbhuHEtOTY94ghIg+ADawUfKx
x8FjMTLnnvpRiz9WIyR+dH5Bxpvd0XfCfK+0KRy/dCreUBJGak+7960+IaBYeaHgqQI1lg/ZmCub
CKkFsrT8qhZYzA+UvVH8ctadkiaXx8OgFwkyAiivkjReIrJe4jIKFeuUyYcZLeWlNWhop+uBti3b
7DKJkzDHpSh10tGo1K8KXOhOFuEt07rkruGtQ1gIrKWlTe+2GdsnsGSmmAzMETPz9Pgp6sf0JKK9
SoBJOAodOVIbT5Ve+lhBI+M1WJg7pFmjHTLUk1eza6EHp2FjgbnSSrVz86ajT4gxqY5MkBre5qHT
TnGcn5vCfhpB9lytVE32plt/tLMw+Vr688GHX/xKqmMBM+3TMMIYwZupOGFuDxs5StQdRKAGx1Jc
hjjV70ejxUUy6aNNOuZYzeRWfyil5UdA5IS42B+KQhKHND3dQtWtV+nYlM+FmR1mcCSroDFrBDNQ
6BjHTVi0q0hJSJdkzd6MBGhrU0plVVa4M8Zw3vJJM+zhRrup/dRsSgRtjnpdtZ4AT72ulbne+k4q
VpVCGXpqEvNbsdfLmXxekD13oTqeHw92nLz2umCeatDF1DlwT30nnFM71s0pGY+Rz/JYa2V9sKy+
wr0B8wysCD6nCMQXdo6cnJ4wDrHEYUAWR8WP4rMrH6Iux9XOGHKWrMTadHFHJduu0oveFt0htKz3
x2+ZkVzmePS9cYZ1rBqafRfReG6QXZ/ywXztcl2qpGXVU+wmIPQrrYDtWR/S0u1uRjfKXFEuviDG
uQazoX3vDFIjhp1uQ6CF2wLPHGDBWfWiaHmwLtwwfw4RU9tWju0cXAcdow6XulWBp/GlgpW/oIn0
L005PMVx7LBtk2qSimE9zUH+ptf9vFV7NCuruTBOfqPqJzvti7Wta0/qMCPxPujha+tie8fBmiz7
lAxYqCV7S1P7VWHa+rOhI9FIERJx0sRSPR1pe2yWy+nJCrNPXWOdJna01zzjjfEEsruAjr6qS32p
MUZfrEa34fKgWg6gvbg19Re8q9LntBLFdkwZZTot/Cwb9nmscixLdYwdq64bPSXEaHKuJ/K8SYms
nlPsjdn20mBuUFcch/Ug16kB9DoyjQ4U5BAVFvkw6SPShLo1Q29LdtnQHhT8jZ81xQI5iLNaO1Vk
k1BnfjUmBmmfDYeg0LqNOwPIAEhKSAN5cCpZr7DzyfuT6oYhBAtRgGEN7hJDtRRwLJ+xKX9yXDjZ
U+EazyaiYw5ShQc6M9pn3bbQ5IbeqS3k3fR6b2jtl97Rp+cxyLGLNd2baK95zra8bgwbelpy7Mxy
+s5LNi4pmi9az9BF8YfiUR+qm7CPIDebPUIvWobUkZXXTI+mP7iRNiF+lRX7tEPGIAtczItNM0AQ
pco+lqLRN0Hm11hWZ9EJm83vRq/lzxyIkL5ieYKmlj+XVpU/5/IBPZpnMToThP9//ilE85mYO64C
szYOuR8Zh7mus32OPKguaovtKQ+lULGC1EFZRLUxHDPEZtExQE45Rz5pmcZfA9RVrmGmnRPqbp90
uR9qQ3qnC7boBuqnOg5GjmiY9rQFNM5clMi/oc4CBnKEBBua1ywLNpMgAZ0bhnYrK1KU5VQN3z5F
zfylDtv0kld+CCY1rhDkj+pPEHbKZYj5kpelCkXhEsu/xkDhOFSb5BrQZZsIvyDUkVPMyseqea1x
nOkKPf1cTDMOBnordjnGELiRPju9Pj6z1rjkO11sHgs8jsYpmLeDnADh2PTXunxhQ4u8DG6Wm7AB
EpR0JS5kwKy3XVPOq0C8WBE2eyNm6qdyCJFTg+WAJ01VxWur73T2v2wFVPg9kwM5tplgeUWi1Pa4
JnW4uPnusUy6L2g+vfTy6OwTyCg54CAh1G9ZGm41Ix2+GAXMQhMq/TphdGxyM4xWmAEr1zBPtVUJ
Y+EyoCKEp4HRPQcJkq27zlGjTe+L6NmGGUpWtp9JYaLbpcV19xRDPeboPg9rNFrCbYr8Bdu2C3PK
eM7IZhpxaXu6H887PTI+lUOCB93DorXXomMTa8oWCwv0m/L42AntSJH8hh8VTq1zGyysodQPNgrz
cAqMszo0xZW0gLFVEh0+tIMWwxygyjFj9Gr3aOc1bf4UdV1yIX3HEmEjJxQhr3PuIvPQtY5zjDHm
ZW/qfzZjP3ubwdMQ3L6yWPGZTneYA2Pciy5HGGbW2FfhRJUUqE2GDqgvUIQ6asvRHmYSW50yggEy
1ulTHbj9Aael6oPhWDtOt/Fl6KREW5lO6y6cAMe1IQyUAfUgCtfzXrMz2KVtVC4soxp2BU4+1vw2
WPWMhoKJy6txy2trXHFGh72Rdsd4xtZI7TEBgv+voUeUUssMlE8gB/dpqqpLe6Ksp8QIbrUKfufF
91GvPzqV5cOV5iRZ6N0y7tAPRgLkq9J1F44wWGXVBIPiSTFxmWmcg3FqkxaaVBMWy8G1x2WPjNZq
GOD4CCikZq2dIlT40BwstXUpjI/QDw46KaAtFKx0WVuiW9lE6h2plA+lj5BVajyDE4LQnwIIBH6l
lGDtK3/GMoIfrNb+YEUo0OVlU2/VVrvgmuRpM6XrLMlA8iTDtrAwJyVWoRDyMgMYWRaDZ2rAW5oY
GbME+kz3pPvDS1Glp8w215njPrvJ9E3kkb9B6xAvYU1ZBWrr7KcuGFZ1FdiwSd4iY0qWldSiG1sD
k6NUxWo29Ne+SJ5Gq0z3AQwLoHFUTfWMqjSwvAbHgaLHfrfOpMocdsDDiFot1tlSu5aFHh/SSJl3
U/2lMSFeuzOG9tpUrSYriznEqJ/KOb1FM2CSBsvMSh/JjdilWDXNU5um7hEZgmdrLMbVPIM9ROBh
VYclKAJUgMBluuDfBx/Zb3Z3y4yVZlGS80Bkir6AA1A2Zb1pE4HfnVJaxeHxYCCneShQjNybYDtm
c1yIBClCpRTZurFLb2zcDwBnCMG9/TaUVEtc8Vnp6EyEgTeZ4XrJHGDrpNaHDOsEVNv8czSC7uzd
PRSVZJ8Bpk98tTtAHEVJUFSYjynVJsqdYjWVsbIs1p3Rfq3b6A12DnKWWv0hRmnKGe0XN+lug2aq
6J1WtxHVwgVmLIN4QxGajKKNxe4Elb+ezT0y8NESReJmmVX6Pg7UeKe3qDoM427ifLSoTWh4duJ8
skmnLIL0e1s5OXtr9FTGW4ohKimyfTkOV0yh7zP6KSj6X9Asv7ls7ry6NTyKTYQH5Zi05SpwWq+o
RLIsfeVmdv12bOw3sxy+ilm8GqgG9XX4bWyDbzkjZtHFw5PQkHJyRQj+PlhjW4xfmImqYKwjC+hH
6A9os7FGaO3FKohYoWMmS+Gr8VEtmnGjlvqHsLfmgzvYiD2odKCVwkcQuFuS4RAc6ShDqmN8DHSB
2jcgXIeooMLnQx9eLfkNIvPQFrdk+mIjyUyZrQP3GbHU91NYbUdp3pDp820wh7UVl/4StQYKu00t
bQQaBFKrL7GDglpT298x7Dy5FYINjvtCjkJF1Q1+VwgPdDmU9bRgLQLEk3OG0t9cLUVoLg3fkWvp
D10efB9Gy4AVHbaoE6Ggg9hTU1VwxBIyNHX6OQ1hqLOwfXTU9GLHWGN0aJEscGjSVoF76UP3LfHd
btM0kMN0xdhOU/Id9A0IkBngJhzDT/Ns3eBWQxHBmSKfjPvQbaoexnFXQl9OYu2tRADrSbIdYOwK
T4yQidOAMluFsGfYmKiZxgh1T5T1Uh2Iq27U54TUPUMz0tcYV99sITmCEaAfEeEJJdkFy9ptI9QZ
jc+9IT5BIsWJCJPThWVHmxgpDZyMAPnVJZ61pehORIRidpG6h+IBjhoaSxft0rzcFZ2KDxLuCqug
7q6+1pwqNGMhWBUpblQfzAHHm8IyvyV6+a3Wz2nCBBxHd6cHR3MSX0vbBq/R4qNoT+aumzJPz0Bq
i67qLmozwbef0C4xbKDEWt0vYAMR9XskGRODZFwUdcCMtK1KNhDLGKXdQucbNphW7fE7gZdtZ9MO
xekLcsbEmhCHzximG1nk4rmC4j1BFd4LtYJ501fNWlSuuwwmFUu4/qXrQ3GYKU8gGxAryG5t2ely
AhLIxfSnorHnG1LduE8O7mJUqvLuovhqofy2yJUOdSpI9AuKYpAIKRqS2R2cvTWwIbVzANmNsShb
H/EFi41rMdb3Tj+RkeIQZ+q0dKVirGC0WyerkNHoYQ1BWMZZi0TbqpB63ZmPclWkphybWoP+COcF
crcRWnSvfVDBQq6dixICYum7ydjM4dBsJi1Vd4qZYZbWv6spIHlnqsxzHX3ERNzaM4lQXh9wydPh
5bpw1dOm8PEn9HFiZtN2KIzhsw/mdtlw18vALMdNASwAmp/5pHemvhzDpsdnpEdnyUSnEwt5G3/l
eYPYS77GWzxbY9T5pE7OpnTsBq5n8dzXmyxOD1GD3B76cF2PSq6m199b0b8krfIU2Kws7PK/hemA
7AbiYSwu1pKaxa0Ls0NZA2NXbaq5QUMSgM3wRkvbbKchL2tjAohnapZsjUaZFrN4QybB96rhiiHb
N7c1vluOcSnH6buIcNGAg0xRX2+92i41z1Ry8kXz5IP4wFPaGXEKwYH+aNUZamNNd2mUaF+ZabcY
UE9DuK8lPqqjxmpivI1pmKPGZK0GAYR3RCkZlzmOYDkJ5dFSoFpH3CaEsKVTAwZsrNhZoSWd4X0y
wC9Msm2nlR55dvh4FD7gWAeYus643LqTDrgbaakZhDnKMdl6FjjNU9JGmF/EJT7U0mrIePNj1BjC
Inzz2Q8v0qiB1d25B3RUsDYhOQxQgF1VRTK3jQUwi3649CjOgG0UeC7M5s5qSWV3HPdKTDEF0XyM
nU0eSsU5zX5hKFrw7JZFkNkrdYYJoScmxid1tmNQ+zsNO58c21AmNYqiZ31AeQ2paAlgkH8MskA8
SXB5TYZkdtl+iDzdDDkOkM2cjce5Q4xM+Ir7LNVIVnkSHjnKU8/xRYBQaOO1o7XwnTo7aLGLWvig
swiI4WMfDNq50vvPqIf9b47OY0lOZAvDT0QELjHbKqBcl2kv9YbolkZ4T0LC09+Pu1HMaEbSTBVk
nvPbg94J+7Ot8ny/mMCWiSH7T41F5r6u8TF1BsnLPxtnex2Xq7/oJyXJO2SGpfwipVc6H/o7sjJi
pM3hZ3OgBib53LpwitCLUxyV8bOj8gXnaPYxLvVloV7UU3r/e66sP01ZuSd/+9KBv/CXmH5UF69U
NqWnZVAAHkObPuPHCTPd+BA5cRw2U1Eo5n+G/lkQ99kDzAZOwoY9LUkwKee7KsjaH0HFxzEuwybV
ZUAu3Sg785aBJaHFnF4y0VLlYAxNoAaRwLeAcIJC6Qd9+7NIiPcDLX3CETqe8TqNZ7ukwSOjgcjV
gcBKk7LAgsvXcatTwtRyqfrqknZIe+MmpkRWbnkZYx6wt5o7aRKE7GXm3aowN5pm9l+HBouBih4O
oyyOFhjvLhaZfikpxNz3liLoZp2Ht2E2iNGtHy7ZFNcs96uLqEm0Wez5QGsfhWCsXntHunPISHwd
Y3zz1EBR+pwDqtCgyUhmq488ZWkj4aG52NXgsd96U8R4SSlbBVE0F3F99nIcF1V6XY1OQbP5XSib
7U606tAh2It/TwYE9br3AZT7blcsl4XiKxn6+KSMd9kSLGKuM+doTE7wlFrQOob7OkB/fLvG1ha7
SOusLyzRZpmS6eN/mxOhiLNLAGM6dsaht9y/9rDiRLT5Kqmc1O9YKA+mqIZXl6LWV2uLW10yZZz+
/7ckBia7PJ9/u0xN7eiKbbRnflPeMzsc6ZradwaZ+Tzo9q8CMEjFQLZuXV5TorBax7x5DtRQbBys
ybp6pXTOhj7re2CkPmD9IxNvKwzgnPMGNJTURc17zdTLEzEhRG8b4VqY9WtjLut1pnZgB3QMQdHf
SIQJxqabT07vE5OZtiQLN5b5RAmZK4nTwyTsgbxiCx1DNHrpRz3ZBxPl/Zb4d028tjo7fI87lF7G
VQDUpluPDvwvmc1WWz9btbO3HAiaps/pfRc0oSIeIo6XkAlqFdzX1FJtYFpGTpeazuE3wkyuEv6U
JaKqCa/MsoxSqYn9eiJ/FvS3YbFcvIve6TjE8haUDnL9IPz5lxSOfFl7nZlha+DYmi40inMvrZmt
96mY25vHFA6p91y35OLncmZ79LOtjIVs5L7GkluRKbjjOk8fSqn0YaAk9SfSpcwWxy90WGhYaiI1
YcFwswXxURN0NjQTN+s0RLr7SGsaeuX8McrW25NBdc+q8mtyOXREF7s30RXaqdL1cJm5PvLxNmoQ
0jrvgfMnJw0tlHO/vKVDj3zWQRquOfl6R38L+61/DI1jsUymZGm203AcCWEK1FmoodwvGnKo4U6f
PKDoSi5WbbVapPf1ZZ07H6Me+kYr5bJqW/HqJwS0Vk5Hxl4TkxWF9nQi8QVS3HeN8wCHUvFH7XUd
rKslBYhmMPL/MhW/dfbSXqRhzifeZE7VBTDWzszz1MT3PiN6qzfQM5ACh6t6C4n1tDaKm/fCwh43
ZHA1Cr73RffFqe7oSiSR+5rp9FBkhC6GapzupHCZBJeLJeqcIr8NsVXSKachx5P1iQb6G5HEUWG4
P9PWIYUjzQ4WjXozaGtvlv+Srq6QckzxsbGccjdSNnCzvIXv1rKpQ2NiozIbhrgEZ5jXZbzwtAY4
0yEX2eD3iuqSp9UlTzcdMAMt3Gwgb+5eJ+/01iw4qRh9UNXR4ay39t7ZKLgsL547jb6uKR/Bg1aH
ZD+aA0ghzaafJXbPzoLqFhtIRafzzXb95i5tnaQMQuABsChioEok9XBuoBz2a+/eth5aSFKO2qr4
9lseUaKl8YwM5o1mKFBUHMb7fvuOTY/0HxrQL1Ut4x15eoqZuB5DotigO29J3/jhWto8Ww5VhcQU
E1zuekNUZM4nNx+6vYFLiVT1Q6zYDKdC+yvylKDSySdjOSsu7uK8u21LM9pk3msOccfzk0O62OOe
DKhjN6NTcDckcaI27j4CdcNE7bM1maLRFGxsttzpdKSt5b0B+A5mGuL2Ra6dBzqNgir1TxPXzb/E
N6NqhlucbKJR9CWazD7wlW097HyJKmJ3CZJlWWgrpCSoJXSKW18bZ2IOowBj7hixemFQOhvPRWTU
pOEzR7ZIDZPHXPHsxKot35bSGJ6tFV6HNu6zBZVEV8VCmcimpcxbrAmpDoysIRX52wA0rSVHFX2n
5ROihibwBObyXFqE2eJ3Cqc6N8I8hc5fW/NQAUeeOBTxtiS/UlNnZ+DSCgrTaYLWWHBk9ZB0Tie+
DSL+jNm091mhGGPFMoRNVpOOY7gMY1N99v2OL539sDSzv95so9yJ0xPiiHdQpfVEcw0R8cJ+2K7D
3Icfnf3UMaL//9BUmFKXup8uS4bBcCHFldTqiTJpaDN6dbf4m/Q/h1cH4Id+iy2ZT+kE3HiF+l3K
5WJ67bJvwEdDzTeWR97MkWAdiGclr7Mkg2HmEs4lj543bChZtnaRiOWPOxX05TiKgKChdxg7ERsl
aUNj9pBW5CXnh6z1x2cxUyMI5xEfR75En4MXT9NqP7RK++oSazxbLfIHp1bn4U9KVsQlYbgjFhH1
ihVn3rEh9K9e4h4ekKaPjE7k8/9/qJO4jppFfnWuD13FgruDGJfEDgE7gGWcOn7ham8aUnaOcPFH
98EV8v9xt6DXoZQa6wV1BLaE8+nViD6/1KibbgztHrus2Z50SUO88u1R2oD6mJu4tR+NVf+bXGIp
q0oQycSZLvpnasnYiRuiRKuC0kdlljKk4YQAodYpnlismMGclTIePgOrmSe4FPW7HdvQGhoKwjX5
yBN8bZ5KwszRicJcwUbmgXKFpKiehFBO9OcAmvMvc4sLBVrLRcRWJAFs3/yx6La8uu7S81S+Gl+Z
0NCFNvr7Esvlw6qNA7fS/GKu45feuyXJkihMpetEBRWnQb4S6JtaZF10a/uVkyG2Oo71MLYfIG36
vTAoA1vMfGGyqPyQ+innVgxgYVWJD1lOTlith7rtKgBp+uUBkIK6GvP9RElk5GzrQE09M9IsFxsT
1K69fYskrp/TptKfS506cStZ3xO+Adw2jvHkNL0WkklL30nlY5Onwy1gSvDweOEPaQyyeQZvqhC2
Ga9igkadeNPpCXTnC8Souvz/ryT8KRlL2g/lzs5ZymPW0GS3xhORvRMHK6F0xJONKlolk3LFYERQ
2I/YSr/SMd1QtmCs3DJi98k+vCUmJN+3SjyDicWAIsSLP5JAWfXpmezY/2hENaPZjQ8F5b1Pegdr
bGvZu6QQKSKBeTMch54DShqbwvpjO5QXacOLxSeNkNC/p7xTpPp9+kpS55EvrCgUie9yA4SVrPiA
1Q2ztiyyqNPn/L7Fv2XVohEgQmISsYtzY/1aRHYqDYiAJW+tA8Sy80aWKB0vqEwcVo6oTlAv5C5G
7VppdmT3NXKLntzdCeANHJ6Dv8DYP0VJifRYCuQQM4UtTUNtTVeq/o3EcJ3+D59eH54SfI5lgBzr
yTWluthEeVdDrnNteSjb4cBhLWVUbm4+fdCayJPNycEgIShZZcepl5Mxpb+XxqmOfdHqVz8xPibG
6Kh181dNm5H6u9sziVJqr1PwdLPNz8owzVfCvQrSvvdtln43VsFfdNVwVLP7X1m1tCtRbj9pHqnh
s3asm/ljccbyjKgaX3fVdKe+Kik2dodTfi/zdX4Wk97zPeKmIe77RPARFYfcYzYBwHEb48XrGd16
3rrd7DR/HDQ+PNPMYnyYIhD6SMmfsvSTS7nr9MdnsYaMOiNZqkOrBZgZPf535bLIwAcIQyJWw9tY
VFOvhd8e0OFyAOTt2YHzE5gLpuZce0lxXIldbk2/YmUgHtsgkEaqAx7xYuzqG8AsxZL9Pc/kslPt
kh9JySHTqn6uJQ0Ruu02oZenLmmeCqiB1FLg38nerU0tb1lXPJKF2BWX1gpEhnx1ZlseRLtuCsc4
2QAMsvHnb66rc1VDghMtTB2c5NcvhF6rKv0nWu4mwcCfDnp/s2z3P3deaSx5dzjmaUnhkq1T4JMR
fp0Ab+SQeXNc8kMy4TuPPdAi6k7mp9UD7MgUcUzVMc4y78nuuytel507J2fP4kUeWkxcfX8ZbBpe
VvSJ61bozQnNNkLH7O/FNvQ3PqJDvXKk0ee+Pk2qerJrZF80en43zuhdgL/nEKL3Yuqc0b0+J5Bq
8z81xNNpzNb+ltNQQNSduuop5YjFZAMKxNJAO8CEX8Krh1v9KwikpR1Lut1QvPnRSGHGVJahRDNN
51GOSFcQKEmudWAk6QuFGSLqcKnRGZo/dfB+ZsOB0xs2ZffzxLdiFPj3vDTs4oQriXi8yIG3L6fJ
epLpu4RMpd+NZkkFP+NQ0hK0pfvixQ17nzd/lAM4E+TM8NI2nMCCUNGd53tXj+aabCUi2/S8sF3q
4lOOfLKDzMOmTB66+UlVlnfKtJ6JH/Fc5c8v1YjaMG+oF15I4mH/cU+k6VmHsqlHvrYNhx6HOzFs
PcG35GujQJw+laG+s6ZpgNRmGnv4gjTep12f8weinetVSf2yrw5VR5xvTo1Oqhryg3L9QYmVOls5
zSH2ZPUY4IdXmecfjo47BbZ6OrQ2faQiIbMrhoOZ/OkjiadfgkE2YPkdAFgLhM5Foe1r6UfTcjNQ
oTIVdqhUtJV8Srg65f6bh1HifyKCu3YU3sTOqW7e5Hw0efGpzbP7vJFoLddDELd+KGxqhlsYiSpb
vQtirs/cek+6xD/mRcdWqxBu5c6hrOzkVlTuhsnRzptQn9DacGJiZm+1exSOPvrEUrMilvUsnDu7
Py2EjBSJtkTMWA3EZ7LsoPFzgFR0Vv//gRdVXNPG+89SYxWRH9Wfe/eEOW/oi9tIlknj5uLGSGSg
87E/3KEhaakUN1MWySFOujuCMeuMmmQ8FSZkG/T/ucnHd2ps8ltL8JrM21ubekdPn8zQqdNrmSOL
YSdsa8GhNvz2yVFshy49rCY6H0ITQxoOxoNPcu2eGZaTg0sI09hMYmamiX8kvnmnwVL+zWyGv9Lr
H6IzJwA1WNwkLzjucqRhg6lnqHqppLFrxXb+LBa17JduwalsMyKUXXFXQ07IPBwzieUrQQVUkMwm
WPIWsGSWSXXNq+lziqGRVJYCpqXZBX0hPVyMHUPz7PjaqXD7gYPJ/Fp9eyLmdL52Iznk0GicJR5x
xS7kVkY63LT6cKIdQ5vGyRBNSfIqEtlFfb5qCKrmQ08sKSCbSUy4t0VQ/CIpzr57JGw3eXOLYY6T
XP5VmORJN0JyXsZkjTcMNnr8sxp8K6hSvxYuWaJc4/8EZbmNV1l3to2IYpOK8raOnlJKIlwCA3Vr
EFf8nfDP7iYDyTWOMAp502Ugq6WvyZ0vhyPRX4E+av5RK1ookppn1eVOD0nNwmaVzjujMq1L+qoN
6lNleRTXJN6cyrhKj7wN1Awpxg4CcJcHBWRnOWAwS91qCGGU6p2zZBp7bjeQpk6qlXRHeo2q5lWJ
xGRwgWZv9WdwYbpDR4oz2CHQy6y2FXbpsbaA/ym9mKloHPJjS+8dUa3QGngLGPA0gkZcbEpT3VBT
YdIz5IrkPFlWGU4jcEHCudLTtfFEJnBMfaYXcx7O7a5fHDBM1NQ+8XszcYUbctOcYeBeVk9/NiWZ
NslK+RdhnBznCApConJ3GTjlO5qVu8i3plpZ6bvMqn6bDJT7ycAg1YuoMI09OoCQMYLWvgo0k/I4
XBfaQmuHO1wKfdJDLpCLSmh+M+mZxnqovdgoxc+s50M4i1WRxpndUxtixlPaQOVjXB7MFhmMvtGL
SZN/GsbYBYQXqf24/deNJFX7/KPSTg+k0MfBaForJxUO1JWsoN7Q4WDjKUbl0/ytYOL3gzswjHlz
oHcsIFmhzXQK+PqTh55rvxrS4ONPfA4X9sDe9cWtshdo/oFz28tP1Va0WivjPpjQWL7Twb3qG17r
TwaNnxg2QF1SV6OO03ThzUbO0TT95cbFw/GM10lDRWrGX7rjFKCjkxHMXWq9tfQ1MRnN0brt+FWW
aRESoT8aXXWHcYb/Nft2Z1pPfHTtI2MqR5+WG9ciY39GbaL7lPwkZWO9umutHy2eQ05aGaxlQky9
OwCgL+svx6KWSIJQ5QPHYM38NIC77JG0Boy4bsAtfXC99bPuiXGG71r2a/sw1WVCMA9OOaowN83f
Tle2JAL2VahR5BAI0YD1zuX36IwTn0L9R2NK1klPP0yZsZXzmUAijMUub1OAheWRpWjf/GL4pRaG
nGRM+nfH56Mfe+po3NhAg+/mYapadjyjbl5zH/6lX0YyVAuf/nc3ebgZzTOGoH9xoCiJV3tfuVUb
KmBGZXgtTvn8OYvrmI2n/iog86hM9YC6bTs/Jmb93rvzcF0pgJ8wE5wRzSOIHE+r1sahqecvjvdD
vqkR2BmMaPnVE9J6NJ2ZwZGfRYSSemztXDujq0757H7wSHhA/ml86Dq0BxI51VHzF3SCDVkQKjP/
rSaRRFMMqGIy30aUARgkQyJDNJI20hGBR4vyftVlD91cHpwlBoQFWs/LzdBOJUmviht79GPLR3Be
8RxY0UAOeVRRoxNooq6C3P61OoqvCIH5TtlvaqSGw1nEk8lJgkEDhn+tT2aXI/BWujx2ODt2GgT1
ntshOzrJ+qB/BK2gzuDTo1YfSgZqxOIHSTuDkbjvjKPJ0UflQ0qH/S+pwchLc9rcMMRhL+SmkwpD
VrT5vUKER6u/wupQGDOl5XUxa3ElKlxE2N/oH8j6dxBq2namttsrr7CO9Je8Kp8g3Yxa2ojRKKV9
Zc1vdFVcLN16FmKo73RrPNa1+WraAoy5BI6p1HkekxREjiBfclTRPgKgHsaLMYjXFOfSGbOPSV8K
JgXUmEngp6MA34fCa0ROGPfIRL3kyVNat9HkYN4BJ2rO4H/PBmOy4Q/IjSVUecmBzh2NlnMld7pn
9joPgJOEKM0naUnvaKazdsEWmO+FoDERARO1P9z7l9Kcf9k2FUa+KMJ8XcVZNOJnHYmtcGvvfUW7
8tZ6XE7JmjCTywvVYzp+LvszVkQ7rra4re7KjGn4dyn+I74dUESEmUjAKN0Fx/dk3Qn81J3XPHNt
cL1+PlB2+GYAo0bTyGpVQ3l6vfWsNCIi0RA1ez/TMGdb9bC9Ys/2qIynFtu0mGbamfoFwY6TNQ+R
RrXuAuyn5Iugb9m3OYYOqk8Y+xhwyF2rLNsnTJIUmbgqzVs/VqFrgjXh27eeul/CQCiQla57wX71
Zy50M3Lklg8n6zSyNe2nN/hN+gaMoDDjNRwdAgR8cA/KpgjsaO2DLqj0bJYPwyNqvwci2XtGf8RZ
Jp9b7EOsQ2kkkhhYOuby0CZyZF0nJo1XYBLqqawc2OT3+POxudXZmzURD1PayfvSJyBpXvK3Gk9D
/sfUYUC8vP6uZUn408x2tzD12LH3i6zm34ZBOAoeKp1G9Q+lFaB7CytKYZd730+93Vg15Ai5sBlz
AxUxDocx5fWrkH08jT3B2F6X0G3LcSk7V6HNhhlx0odvgnmkRv5j2vyLcTUxBKfajX69H7WoktuF
LqAx+eNkwj0YCF536+gTiU81zm69ucr1DmxR1yphPkRn3bQJeIUfi3O5SSQSREE6YW5mR41e7j/g
luj8ksO0N62R6DfBCNZ357L2x6Pnmt8+mbbU/j2RN76nge5tXmZ2E0CwXVWtDErqzdKpFhjr2Ofx
9i7Srl9QEX52ekkCskNgQkzjZfC9qB68WvffEPuj8+6Hfc2GEz5IN1YXiF6s5UiitNbqDo1Egk34
U1fF4UTCflT2jwnmcxMDPlBP3nVFmIEpx386jdOEMHpV45Ggw0KC7GD+F08fpkkp87xeCIj60qgP
3kk7O88Kn5DAYApB5P4z8vg4tc2nA2YheC93K7riLcJ46ybDkgJf7vxXNOzxK5cXIZFWvpwhvIh+
oTh+LujP1RJoXljEQ925IYPOU8szT19d8eEuBFCX85mmhYCygAl1i3XsJ0plzRmtzdD454QEYUXs
6q5UVE0hXCAonU+VxKCJysTdVP/gTHi0In938v4vtTBdoEx0fHMWKgSbbXywVXaAbzOP/dCcFhs6
oX0uXILPpSPDCi7KTL6Qxt67ZUHB1WHln6qxQ4GL/KbqxUfKKWDR5RB5xvDpTiAcJaSL42WoAmho
2s/YFPHaUN5lWjGyTFDdpaNAtGcc2QKiX8VA2jlDtxtUDZqhmWJBBqWzVv0QXDvytmk/bLcA5SNh
ARVqeIQHgFwbg2J50971XwqY22CIx4fraa/bN7Kmq3tZrel1/CcrOoVZ1IEvFjS5JPWxVpuXMmd8
FENmHApRXBTE2lZQSbXjzPcU18+uTrc63pDkWKwQb7FCw194vAfiBUpShb+ddULa3jWXMaFOk+RG
AHYwBzq2jhX1dmkfR3gObrPXmtCGGfGLoCqiMMMe789We3BOad5A4zsFibGUO2tlf4GN+mc5w2mU
W2aEap8AtFGiuFAncIdXf615ycV1mpOPZmXgpx7BVfNnJVYvKhM7dO10iOIJPQPtO0GnYMMt++bB
5FC4dhgH7VQPXMhWnqqwGyYQuIIy6xq8NkdDQyPaSANEn3/Ti/MqR8N+h09pd/HJonfiDd/ko4CZ
iEqqtbhtsltqje3vJb8Qg4FQr9/a9WoAzmbM3LvXIS1LIY0t0cc7n8I6y+2ZzRQJGKB3Nj9Fy6eL
mDsgzZd8IYPA4ca94wJXXAg8o6yYP60FIiV9jV408xXDaFT1uIclR7XdenaQpnQf5rlt8KCmy7F3
kABbcs4pjJjkIZ/SKxrA+oiIOaocNT5lLsYngkTi1Ts6ELMRpWMgMzzAy4TioEMkJvWp2VeL+sv6
Nx/9HAy2qOfT6jBydRaLR1mRRFRZ84elEU6d9QYd9xqvvMcbmcnEujdV9ruWHklselqeeE4MlsO6
3zdVA4pbXa0x9iC1JNIbfWSvW4ygs33KaSz1Ogr+c1HdfuGDPbkNA8DkyRBSLL6aepvQXcExbFaA
fbmDgETJGGIChH+HcqjD2JkdYE/fQVlpR9f8c8NOr1eI4RJEE+awRVCYQ/c08rx1AM6YElNSUizz
Y4hjYH+N6l6oyX+TcLJzPxLdvWJVOTILedml0TVxGOr5b9bFJvIF/5RWI+KerZ6ksHlU+7eFQ3my
hUQMjLK+KHwzEJVgtnG9E3ivvbeIDTrHyzN1uNVTnSW/vZXajHVusweWSvar5kT0FyygT2qrGsaS
hM5kpiYi8mXhndBhkhVm7/3SBn0orItV0lLUDbQtzhpqqC7RT9jI+P+m9NwDmnjtdW6AGn8fauwX
QB6UbcW4RomjvTOH7tIUcFRTE0pMXfvtCDTSnkd0qcquadzlT2bjvJkOKgYHiJa3Y7g4eoI5ryL8
e6TvBfXJtVzXv9YWs0YtaN/WzrUsP81efWtLaX2RCuICW7hQwbVhBI7Umr0mEQtgCsQ6O1xnA1jL
2UJK2P43X80QEQoezQU+8hgUIuzhjHcqL94XT5Ooatwboe3GbdKT82Ihf9da+7UZ9I/UH82DNlfd
WZccve7m02IzwqCqfnvlV8cn8auLBcsPcTuB1hMa07X2u17ei8Spoqxk62e4JDAKl9jdJrB97kz6
iGP/MFfUgXhZ1u3KUQ57jP5ZWLvGSYw1nR3ENIFApIdKGE/1isJBKzs6lGmODzXVaYEngQrtLGkO
Wc5QxbRElD3fmErG08ib+YKcAe8ORYhKSi/MBSiDI+QuG5EmWQnmvglEoHPmPirUQgcKO4HhYzA0
hx+LhHy9WMEHiGKmg69PuKZoJiJHK8q9/AMFx/bhLeNR6GZy6LQx3hcpcUCoUF8qjGEXGiaO9opG
00r953Gz8jHcuDt2P/1U2caP3U5NBJyf7/XNTmxnxrWB8tMQm+98riCRVWhK88PYFuKaFebbLAHf
smJ+DBUtBhJwYC3cQ8as8SeGK9j1VBWFfIQ25gcExaZKxJG0HA/IPyHZovvLNYQdtXShZdOMoGJy
Qkga84m6oyR49do6aGvIA2UvR8vjAzWxR/T+wqhsWG7oGvy8HxMVhD7/RZXrfOnFr8VzAJoKXvtY
93MSHOgZoKyQwjv4NAwLn4bl/Gd7Dp13ZYvKDJe5dHMrHNDAglgyaqy3pBUm+zDMjlkPtOhRG9tK
I4nGtftnJf2XNTd4hIz1O9PzJYi3p8d3gdLNKfkNyKKdHc3RgsZGs+rhbA9I0qHlwuPs0tz2Fvfg
f6KpQ9m69lV+VZQSncGb8UAnLV14cJAHLGXpfrDZh7M+bk4K81ToQInXCRFbC7/gAMDxXNaNFwpl
nwns/vSxfmYZ8YD0gF+WyqX225thihaqwigK0LAYXP2R5ls9ZxGuvN+Un8ZPtneo9WKJNiCn1yw2
0xdUYnRQQX5uqsM6TJAe3jJcEHnBH+0poO2iwJGA3Tto8/SYlj5cauL4UaXc/djoNDV2+nRWrsCF
6xtyR7wBLQGrCKilp2sMS+9siTHUWmITZdfcfANDLTEaaMWEHrZiOTNZ80zIiuFCaZfeYjn3+zgs
UN0HFmACchJ4cGVRjT7D++iUu9FOYB7j7qtQpf3sassL0WNDgAZ9wrUTpIV4LeP0Sx8BfQenPdnJ
zITWGmdPt/90xvrXt8lmUz55VD8oAzxQRGs9eGOxTxBNnuJ6eV1sbzvfT8tCDJTsrEtJQfVJgaDN
+YQ4HBDguFoIdBpfWuEq6O9WIIc4oQJTFfBtq/uQbeeAVzfeuS7//V/5aSuzvoKo/+UJcPdWV478
dlsDSI8m0Zfy23XoW2x6cA/Uy/s+zWAJ7AYDHU+dzY6LTZ9tOY+vK8ECtY9OkblDXa1CPyB/fScq
zwnNjA3J0dVfzZ+hoDQj2yel/q563qXJ4A1q6FxOEljh4gwWR+MTugbmuf5UUUYaOqX2qxS2fWbS
xUDdcRPplsj2rTkLSPdOw4ml/Y29WsPzY1H861JFLfw1Q6g9TUQoo6krDABPp4Zolcdi0o99OSHW
tOVfcm+cUGXux4rERUyp2nea9YIwF0wVxi6gyAkhl16/m4Y4DsnY7RpIoXCYQO17rP4B3hS1m0tm
eztFDQrYxOr3hr+PiNs0d0Kj0eZPx03p2tykvyl0umDVwmyUR1ZRfAxF/oYwD3lOQ+mTB5++J0+V
w7TUk32ZGsS3JN4lbrw/TNMIateWBa8aeJF63Aq9Vz5yLcsvXvZTA/EFNarMoEtq84qCH4Y2P8Vm
9ydHN3MH/JAAniztLpIBOqoV0fpVc+MhZtbKJPqVCfgt63pi+sgKqcqMOJW4/+ybNRLZLGgmNWJ0
JmjkzC6hsM6mTktHtuHK5Bv+T9+vdo0dZVWAPxLgLk1QuSlP/4bFcoNu0xNVUl+ObWJf+waDRzvS
9YgCMPXK6eAqJmevwpVcv4M/2E9Jq/Rg1kq5L6r2jhU9jSBO3zGsU/GodUko1u6N44U6MRZQ0jV/
eyaUasqycDTsO3qp+Ia0Z21od2tNJi4f76q9Endr+orIDR6lvaW2xJTsJKkaZ2Zi8UOea9WI8/vy
1HqNorRdW4MYoh0IeD4Udhoj3rEuBrZCogxFF82NfZFaHUKIxseBoBC50INTl+UOWJUq5wXyI7bi
jxoW+TgTP5tNSLuzresJCWERyaJ9mhv2AIz4OTboA753YA+YegAkUgGKsgkdTcMsFDNw+VgtUb6c
kx7HQZJV/6k5x6S7+MfFzurrKsqvzEZM76ftfDYhkBa9VU+lEf+R44rw8dHGi3vVXRcxpukd7Zgu
ulFg+cpW7TEZ6XpSTfsbymgB3v2nyJ++VqJEAoJvXLGd7KehOSxZ1p8Ihl1J0bjo8tnoiLzxcRbs
RZL1ezeP66BJMUln1D8K8tWataioUQYDphrIkl13GmJaGLmfxn2aSZv2OQRUVNwSDSRFfmFJABJv
2dA/nHk1LihdK92kxEBCa8MxEepZo/7visQ794013bvZPPBoy9Oi8f2WjEIP2c+nJVbishAXQkz2
R+EZzoWBIkjL2jlW42ISrDQsNOYgwszTRJHMNwUwdhRGGtMzqRHauR4s7UyuDQRzEzeBJRH/9bS7
8uyB7cT9Qj5fn5/WhnPC1IQfqYlMnBRI9AIS+lhwsRzVkkraGdbhOLQekEVKl+mwgKBt61k4QR3t
R0mqe4MTFlGo/McIvl6wo+oXXCY/hUHfXr8iJSIqcUV9ABAV6H2vXeCbYLB9oiZIxPlyxta9IOz8
k8WLYDETVKNRmXmwnMYI2FwJKB9XgrVyPIaGHYv7kLnnb8zsdFxhqh5Ltm7LaLvDZOCz0EGDw7aS
DhphW90xYeKfTePkT+fOMCrwbV75pqrKesns/pibWfK51P/j6DyWI7eyIPpFiIA324IpAGXJIptm
g6DphvceX68DLWZCilGPiizgvWsyT8byOa/xTP3/t1EnmUfLamo2DvyvGq0mFVVeBAPHDjJrob4k
zQQfNlOnU6roYYIyjoBI8yIICYqHmr6grKM4rIk5nTAVX7ZKIL5a+Qf/IvUGLVCkaPOaqH5fEI7B
L+2/UoFEdgaDXL6Tvq63VYqvAwOUUO5oW+RtHDypObbDIL4abDptItvDqOcgRSiHr5/0ZLUGDK/1
DklMDCbXdbIbCiiMb5J4KIzUcksVAdqY1isKQt2Zplh8qibM9eKYEFMnCaelLV5y4lT9QcUBNRqc
1ctIu5YLF0xexPKsp20qhj8maMmFVZvOCqSeER6VVlReWoucAtolgjHXTg57eux1AWdo4GA1m91v
plXxVRY7hAKfQ9v1N7EWIpSF+mvevqXmxwoCtTRfYuYSG7MRo6JCqDHg0Siq+lPcQeM2zEvfpb4q
pV5Tfyx16YvThlynPFGPHGMkua35MkfgLbMUv5212i1Oqp560ODbTHNwMnc2Z8dyme2yhG6FOGIm
9BNj1GuDCGBbTEdP0ITI4cDZK0rWi8SKrx+hBixtsJDxkStYeZYO9zc7guVN6ldQnwPozvhPNJyI
wzPkOBA2A6V2GkrFVdqTwFm4Gi22yJKNxTIop37CUYBUgAHUucLDVm+xU/ITyZlum+2bxQSsBcCB
0DxsEXEvgPjnm5Khd2quc/ptDqrbyoLfVrSArD8FkFYSKX6E2DaxyVqp9xdtxc5Xe8yP/VncGBR2
H4nGm7iSLUgyUanLLIjZS4y0UIjnRDgqI7yLquvPjWWdaD2wZXwJrf7Md+9og+FO6pu4bKHYkv82
j/in1jsLeyB2w6skoHpWgUV2N+FPnMmPMX7VtOoIF4v460MkfDdQ93ysB1X6Jq/vMXgfI56Zj9JG
CPQLLbt+eiqlPS8ta8K6caPhX4lVE5UzGASSI2dUVYuTE5s4tzVizW8CzIsWWAPGnMjpJ/hdlvBq
ELQW5xdAB0WGFT/7NNltqHlziAe0DZtp097HaKrQHlvtCNq08TbGIYVJezGGfMf2MDW03Msp6zoH
JI3NBuINcOBhQr4tiN1xUFASVHe2OTi2AbE2Xo43ngpoET/wuRGUQqlMpWdZjwb7RFOeJEZp8CXY
JzF6J/Ge7Wilz26rnDF9jRqibyLsMOt6RGyl9a1Uy8uyfY6zhwrRFjRE7pCnRX6Nm+4JZRNkhhYu
zMKMiFIZYyoDsAsCy+MGkGFDgr61hZ31PxGjFotreKoehcrXgyywRO2nRkeCiD9RcBAWPXrJEr0S
CHycQHmRSy1ENJyq7gEt26QvldVzsyeXbH/TWj/JUnGItQsbfWHVEEkQxj1hLu0S3ns+yzo/RjZA
ZlxSv+0jOzs3Y6JuiIWuonMCCy1ToH4wQ8511WuSsElPuMx8nZTZbXlHde7HVP/AM6h1lKBGsjHp
33H7yKWvQduOQwk7mlAg60Ue/vZa+qvwzFbZj7bDpJsQ2JtGi6YPX4142sMwJI6akV+V/qD5dUBh
2MVlQVFSA5iB2HWQMI6wYWS3EHQ8cGJ0rVqwCOeUZynXDZb32XHG2BZnroDHVLaexn78KCo6I4YE
rLP9dV4DJf0zFD8ovg84fEUWwmlzE8tLM5DOir0g2fOD0mu+AxEmXnTts69eSjQrgjZA6roV3R/w
YT6qj6uohSIS1ai6m3VzlIqVVculFUJeEDvPz1gg7Ele7PJFbditr507pTX5y/Dy9cAsblXsk2vt
qEuOYv99X4PH+VlgQ4l6U9QufXRkk4zkNcwXAp9RwpcW9x0h7yafLcEs3WKxTMmjzkhGvqXpcJmR
IJSzN7HSnjbRloQz6r8joaQHeUQ8y6yvfZMLwS6OJTKHCl+lxPfhm8g+M45FAaPxKGNb7/2ss9x2
/dnXgcP00Q6E3OBAsubVkZiLGlDpLUp2NMKINx0MnR7LTWdINl/L3vAitypga2bmy9geZ3lyl5FO
Cgi62v1N2UZYDGVj6zqaKHNqIIRz7ojaScBe3cDUW0g5UNXLDAtZoXPu2VkweWBkjBlUd4sZMyfC
5/wKvCQ0xltH9IlQJBejDYScbFOdXdwNLg9ehZE0hSM6SbeDhqR14VAwTJRTuyYeo7ZSbyzZCMe0
46QfAdHEVckB7/WTytgC7EXuVn+pgGydbYCYiAeud1Y8fN+9V4jGiRoH8tausIG6FUGUADiCZLGd
h+dqj5UG+8dNbc8pSgKipvv8Ni6cJFEfUubaFo6YWOkYVdKUsFglbCt4WtbsCTfzUaS5QYKAUL+D
eHZrELYiJnE09EoxCXwVRuhI/1gXxcb8eojZ1kNKOtTJU9nRz5L4qiIzzZBmy9RXGCbYNwx2l/6V
lpcdPZGhy2a5xgbEq4Dp9R3Vn+HypC0smRokpYX0I0b8e6q3Vsq8qikOao9rZMDw27IDxbeeRQvt
xBNQn4OuQDTl3KqSJxgGNCXOFkceQd02IhDY97sGhvnFysy+JquWxZgqwU0RwGL97t4EjOGXWukD
E7XzkEuBiXxklt5EXDKbfJriB1lSttA1OPH1i2U+yhT4Ne/5824O19d7V3E3KMIrJAm2Ulwi5gFJ
2MxVu+26rDApNTdTk0u3b7V2mdU4+wtaHyR7M9C9OkUFUpY+EJIDI/ojsfTcWiqJn+UjLsaQHpmY
4UuJ7YCWmK/4pty1+iLuq3tA55LHJoMWXHuaOMYXXuq1D1najmWPJ6pwBLlGpTJRt9KgyejNMvDp
bfImCu+ItQys0GN1bNegqNiPAY5l/88E7CUermP7E/U/yvxGfnzSvhqL+ECs5iWEtVq07SQ8OmON
GT5Zv9XV4u/9zvqnTYjJeU3rqcNKNb90+vcsInGsmX2IzwU/o8qbmvTM008yma6Sdq/mcO6ZOGvl
qVduaOZ2GpVbRveuyZ7MnQ8enVIzJU9adaqkOeeRcaS0D6vUbzTxPdV/U121Bzsyn8z+qiNIqgwL
9doC63O2TbkNM4m3hhVLvrZ8XIr9sfXJj0yL3AZkFzb1qzycUFX6sVkgqmdkBmPT/FGri1SNgQF9
RS8KTyLJF/AbdQBZA5rfqde+wYKaZhBhyTHmdcsNEvo47pPSuEIM+0hk6By5hX3leyyYQ+9U0xXR
zaVk4IwVXTATL8/Xp16VQ4EBjraE3RJETIYbBW1VdO1V4uLqf8Km2OyWTkX3Lvd/VdA+MfPNKREQ
b7wXcuUtyvx0L/FTAYU15JxB+O73xSFcX7UMeTkm0ZVrnHwLS3ekyQgUsuYMk4EIEgBOdXNOjqt2
FOWc9of8c+om5AcM2IZbrzLXWBDMLW9xzjmFHmzfTkIPudBsupLJIVz2pdtmmBE7rx46iXusDsC4
uzxPPxYR61KsBPQ/nrj+oxU/VSPRY21KD2INXjXvphKLN0Q95bycWvTPFF9TJk9tRp4rse/6S6H+
zhEiRQHYDtw7cG81DFVje6oq82m2qsNikgUSCb9q3J7Kjd2q8IpG/WVmFMJi5Vcg1SXXSmY/iIBn
BmqAE151jI0WdmCVbQQWLPoc7sj1UgoGORu4cfVUIo1IuECEKszllBgq+eQENQMNsBfOdV0k/ErG
aTgTJY32K6XEp+7C9Jcn3c3M4tOy5u+oqahOIXaq1Pyq8aI+r0gW15V6B7Qf8hEh+8Nb4chme67R
Qyl6t+fHM/wskHUzSYgkxzLov9v+EW05Y6H6AQoXWaiCugCxniyQR5CcTXULW7074sgkCqvTkqBe
1gDbz6BggdiIu5PPNCrHtZZ8AWJhduuSwiv8Frrq2mhnOKZuXFIQRmb8nWbizWBSwIoqAD567NT3
wbpaCTF53EsG3X5NiWE1AncgK5zJ1LxiqI8j/6SW+9aAiM9q/YEFZdtbThLv2+kewJ3ws+1CqYyZ
8chi7iQ1kVMoyVEjrFzr3WZPKdgLC6Fn377HE9Z2VjMDkrwIHQYPi0KU4qRA4vwWcEE3qvxSVNUD
1Kkr0vyVRHuUPO6k7jn6BLpMDhc1EGsLvSefJctT31h9U4OJJIyuBeJKMV6yaXqJgALt/aYI/bW3
a1FnXA7lREW0xjR5B4GOgSonNwb5FIGzM1e3yVA8Td0OA8LqoXjP9o863MGZsVZOoPe1wN6a2NbG
V0XEXtEZdLn6bRufd0WINH3phnLS9t1i/LkqdJ8EKjbGk7bh1V7xqqFzfq/KjLN8tU0meKmOCIR2
qb80WG2jTA+VlIJ0C7bhWoB5zPX7tEKqZbVvCW8NrAzsNR7Hz1afLKE+ymb31rOIUnHy9cCasBpU
TRkwcncjUfNl6MEZ5/AqXDZhesxLRWRWRJ8BCn0jvRdcbtL2fm3M3hjjmWKKnUafHTYSoxwPsox6
3uC7Br7x20EBhpDjzGC9+zYNlx50FOkYaedJ2H/M9ANg5TlmvtdvwTizVlTvff/cdU87/gXCsKDe
DeW60SChWiigsC97YInuZgvkuBgnEIv+VhRueg1j3XQrEs9NgEz5DmyVWUShwhaz7Y+lor8ZkWQV
YI1FVLqiWoMkQkCXGabPCe0uVBOUcRWVdBMN9rqT4tjlpfxsshSUq3RIeAcazgaGQZ4sx86c/akl
7RiTzCUnr5FGUS5BGHmiU7e7Y6a/TdKRxPqLMQBlxbVvnnNKFat5wsI6j1/co9nuLcDxiLczRofa
csrx+xxQ68Tj364h/Ihag58Wg+evKCwYu0CA0qtLDKJHMrxzr+p+SvTOE/n2Ut64ffOE/DYwlX2H
iqptBolwAFp8KKAmIMyas5CO0bUYyI71LR0aYG0o4FdHW0pEeaRDdN1dEn3WlVDpQ2wtp5abrE9L
jxIHKJ3NFuadgh+9sqSgNfMglAZ6dE5336s4X5EYAI0wQyqvVIugU2DJJrqoVz90hsOicJVwLCxx
TUlo3dnsshKWaqRZJ0UQT5MhU+RRp27PsRQqEKdENjkpgxXGhN6Q3Fm8qYeud3uwxnIiOAY/Geo1
Fs2VR0LkDA04Bly5Ds+0CXKrA/YKVlk/pOJqd03+Isd3IBF5x7blWoOJiPRPvBvIBCFdFM3buKAA
eR7r+KSzgWLVY1ftqTexHuKqL3KvTfFCvEXKQLNu2KrWe+VeyKiAfGOvQ/5aDuUXiNjPRT3pdHRF
Ffkyzh+jVf05huzN6LOpja+NVm+qKt9iD2vUUMSYs9RhjXOqYZYGe2fQ7xZUNZ63xEow1vCirBV3
99UQ/zVC7AuEqsYBGpiqlLzeokzizDX157h/5CVO7IbhsuGxg8zKv7oADOUnTz5rK5i7+gZMhSC6
mBE+A6qZKc94myQOfbcxv2JJDIALHUqgnkWP18KpYycXRlvq9nWbaTOcArkU5B1hHj5ZuBLl5ARW
sK4XFK/A4NhnQllJSJ5nScBqytOmziFxF8T8dGxHE4yr9VWk68smD96I567Jo/GSV9NZFajBdK07
10A87VmdgCiN4kPpfrVpyjzIAGEkw41S5qV1LVGavKmBvGHNWn8FtXBga08G2z5m0cIUqASBCdZr
rqkj+FnWxdD0GM5EeRxozexPA1+wvioqjUwCVrHHLzEqmeg0uyWrNJL8DM+K6f51snp0iomSH5dY
feRNmwYtlugUAYa7ZmV1SHNT9ftEfixdP9/QXVYueq6YGSRsq0yNOVHRcCLkmdFxHKyqFt2+LH/h
Kkyc5eVX2tZMhhRGLAobtIztbYRc4Ua8y9VUsms8LepRGpnQlZPJPFJBozM7DQxQf0SwGmysm9RS
MR3LWt8KfsALY7s//a4nKDunzIU0zFnEsMTfe0Ec1a3V/ow1Mp4U17Uar8kFAtafasa8OJjteBIy
hsawXQNV7z1jo+0zitR8zZhSHkc1AwVU946u0zNYg+JiK78tqb744GTwrE9T5ac8OVpvYW6w3tg3
PE8VUB9REl8Z5/8hcAIpFGkQkLXGGpHoUL5IxN+ifWCKaWJmWNC+Vcbw3bQz0zeiIavaeKVLGF0g
1V7DCNRN04mQpD5ajgYyGlWcjvKQjrfdzdAUIi4MyOpwEfRnDvLnfJmAPdfAg0eRM7Gc1X8SovQr
0HhFj2Djc/ZHwCIGY1uvLPKlbAMdOy9/0X+PIfrFxK4iZTwuCwYtqZCUJ0bc31HSPQ260fwUIJwh
bAXaKJXBVFDbTFnCPklL3JU7vP6tAer6s0VjW67Z3QTmNUuKTFbrR6cBLDquLZ+qm5ly1/u6Ro9i
XwcZf+idNU3+SobAYmrDTisnW+NCpLBm4a8U4Xqo+ElB5SIHkMvQYvxaQ0hUb5kGNXkTKrrXDIJP
N2YMaeXK1tM4c74SheJlVmnPjQnAKwknm17fyxzN7QbW4qfOe8uXJuEvUm/6U7Y1ByOK3ps5406C
OwNwXX8XtZULEiMXR8OTrsUcOkrKOAYx2SyLs91sbDf6vP+bJNZe+ExcK8vqNqIsOKx42P+sqZeb
At+hMvEICaAkt4eJlm1/LtrJUv1NBVBXSlZ77PTodRZgcWlxEZqJfkpjAVQ1YwlJS/+gCTdCFU/v
mLJc3tr0x5DfpYWS3664hITuIq36clS2Qj6syKgm9JxgqYFidnmg1oygo70iXvaUTk1/Ua25vK6S
cSmaPpStnNMPP27dkJOdQyE/TCmqHFCICHWHfPSyRtrw43NvLokuMXLIp4NeYfxDiTAPyRc4cA6s
Za7P8vA+QRCPlPm7UFrfTLn5WjnmZicFXBHJreyCjaGi1RveuCkXoW2PCjARRSvCddzQCENY05HA
KjclaRmaPpV572C9C+v0dcjMUJJHN0f0Gk+F1xkK/IrvTlcgTUqImjJXQrYFO8CQBf61fzWAs53c
hGaFrZTWLbtW8GXspAZRyAXtYztyqdc9lYFvFj8Y3eCSXr2Ge60tVvT3XNv1K8YRDwE5KFwCZliL
C2L1rKXPdWp90x+XYEp0scaP9b2oP6Q/MEX9rPbpBQ+Wlc34ao45Ou2twb7wZZg3qUO6aoUkPLCU
KA9xNb7pSX6EJIWvp3WM6S3eVl/uQSZHP0zTXvKo9tvUOHUSwSHu2rU2RiIv7Qm+b9lswQTNc/xX
unJKE/Fo9bk3ERKgW3d9GI6y/Npu/3L5a0HvOYOlamgiI+bHEQNrqV1tDM9X6aNsqB6ugmW6ivRH
xTSzgHvff00Vc5bG/NOLFGXjpTtqmCCVozh+5cxdoDEyBmffmhPLkE8kWWf3jSGDktBZgBzMOjfh
8Nsw/4vKP9AQyNG5nRakXPQXKY1f2qE7zvtQUl/yBBAOcqqZXze2Oxx+1vPE2CYniHJCJD5WC4mp
aahkB9n8NMpjlQW65haWnUZPSvdnMc86D1WyY7d/K3MLGkhiZNnQrGRks8dkw12ntHRjqoYKeqOZ
LvdCOm/jDSQLYaGV3RB6vipA6scnWdXus/JqWk5KiO8+9TV8WBnMYlgxdxSbu57CHHXbip4nfCpa
rqDoQEy6Lpe83Jw0jmxDf5j1VS6Jcx+3UB2g3uTVpQJ3v0rwX3iiFuUx+hUjxjxpgUMhvFMQTldy
0CLuoDUrohkbGjs4XgMxu9Bo0/IAhue9ZIiChoy8oSRlyGHYTSIEm4X6BhmYqhg87cjPhQCYx22t
Nx97DJun0slVWhNK/PInU9+IFqEXBHM2wD/x9NlCIuHyMo1ab0/5Z4ZOqVDecMsfFVqMHpHyoSNf
b0CvbW1ARpkvTsOxZnuxrfg6NcaslAElzY10Xsb6QJHtxup5XJlomNLzlpueNY9/G5r4CjFTgTMg
HGH2TsyToHDaC7vmHIHkcurLDxgL24wiyQyRXGCq2xV6yOBtZlOYROy6RlAH/dMaGX57aoGjs/kC
VrOPjsZnabzVqD3nATgJ8S4zCq+scUwWd2VxQfVkavgLEt4RUqVrf4vuSUraQ8aD3B2ifmZXdCRz
BYovQ55rbT6lOhkRuLCIFDjw20rjIzW0sVwkganL9riyH3iu2zejeZaRWQKhtAXlowPv1SnYnxCY
mREi6kDI+jPgeza/fzI2dYCqXFbVEIN/Mw7QpYcgnfJGIXYVvwQqvGIkbDX6FNA7DQUXJ/LNZcKZ
zzLDQsleS1dd+mqLz5JXRIyOyIxsWa6JPpHsFsgHCSzCzGe/jMVHK2meRf2y1CBFGAplMqquFuhM
QcVl/ogxXhdmEmKeuKxvD1HRQSPmddIwwkCL6LI9xEJ65KbIl1PThXSnNulv26rSDliXITOuA/3S
JsZntXzA/fO4Z5g7gzBK8cs1IvrW10mefqW2vQMLTvo8TI3lpSukYwbbie7i0A3R+5SRCp0vV71J
fic5eTOyPW2G+Q6/xNmipEoU9ESrMf5bwBGnJYlFYEmik7EA4o2MlltMkQ760jtkBz1FGGzF7T71
ijtW6idk86dhp2JS0SVXIzY9gilZnD+bIw66yCJlUUakgtsuO+jM56d2Oa9WRq0zV/+viqZOwI/E
NWg21Kb4CIrhdUTcCOjlLUeYI8lfk1R/T3CRi6G4ViUdIndqGY87Y579UhomyqcsvelNfNe/pOGp
w3wW9b+FcIqU5FvtxbCXUyzH5scsLJ687Udl/pEthP3wm+EA/+hHhk3UtAZP827zZR0yAZWPyg7x
W36vcHGzv2Xo39HQTImJTagO4zR1xhjBjsUwvWksHmE9iC31OAL7tMQmaDs2Muq+KPkQpQKF8fo2
E9w59vWzMBu+yFtXKV89NApNHulYzNO2fEkjqB4FalQ9Bync7Qo8gW5uVCwH8VD/zudeh9NrF648
2WNUIrxtyCw32S2nwZaAsm6eO+x5coeCf0xupZXwJ4agSUBFtSdh987hvZWz5QVNXmg1o92eX2aV
3pEmR5yEuy5t+OUUuxFdfgWCQWzYrWRhyE4Lw8WpbrSXaGVHtH5TGEr0x84AcshkqA5fjhW4ulGa
s2E1u2snTEQlkYwbDQeeIbhzyU5mbFAO8R+V81xHDy9x24u4W2L1LyqCCis9CjxpuyWWrURu3F6U
LBT7j8Iyn8T0aBGmrt6oZ1PptHU6PF3Jz4Dx1+cELUHCMbvVP3feN29NXskdclASn0bdOArlv6GS
/P2lmNK3pHloOHYqoFZxqXDc3xCqwrfQVhewkQZF8VKWt671WIAgYzMk38ghPzuYx/UWrxOcyJG7
kyS9QcRq48DmxUpkcJEoHkcjSFTWWbhZyS1QANA8ZX84vHGsC0DWscKQC00xj2wRNqF4pHKtUAuT
VfBgMayfeQSI3xT+yL9W6wE3cAmCEEdbps7LHxYi0EN6RnDCRloOkEN0/zJFfi1kDdAWQ38Z7oiF
Ed4ESzJK7JWbe6ZXvs5tZ3SA8rqSJWVvPA2lav8UbAITUwxkiW8G062Lb11sAzNpbNIDgqLGTDXO
DEG568ciKHPklJBeNSl2JEYlFosfbhQGBXPjE+9XDKmT4kf3+X1IF1oFNKHLa4563kFNWnR2FB3K
u/Kv+lrR499q1JgARoQwDdagf1leMZxuOaHkkCyc9oOpgIWcebI/4vf6hddtVxzfraC9g949YGlZ
MSk+IyfGk60WLzG6hZmbnO/xVsAZmEokRNNK6lvB7ATPEttEasmVxdkifadRzejcmP4Jk6N8zixv
W2ezrRChwPiiniVuIRnLM0FntvWXhsOC0I7ElMkHyxEgJL/lHUkd5jkav0p4g33OaldaXbW96A8y
Uym7+NqGPFwabtZD5zZYRHGWow7YLgty4BVo+6H6t75DJUCnjO+CMnTDDl+5lvJR7s4Vn7kv2uH4
gBu3Mk3Ebzy7FEEHagWeez7atBHMwwfko+A5HzevZUVYhGTUDQWfCdUhxjsvahyhfuCpQR6Ah3OO
z4XoWpJPS+rOU6jGJ8E8lcmJ269ZA4rieGBu7AvNCZUQOpgRvlFYQ6vjC4QMz7X5XnvDBZOEHB16
4xeTr/GXPDgUszWUsdlnc8IYhf0eJLx2u0qs0+NLa3x3JpPT5aSP8IicFh5OgNpV0q6r8spWOS5e
xP6hNJ7WvhLDjTB6ix+kFqu+Zp5H7ZbXQZzf+paPsKBZh5kz3qKe2+PyqsW8CW9i5pWaP6AKAIxB
1Rbxg+qPkb+q5WdhuZTQ6nVkwNJPVHjCv2bwZBEYn9vHh+SZkwiBNGM2DHwUg6mNYh0VG9uW/EdC
qQgEyHRfURb06ivNwMBk2rhQ+KE46TUOrKMGVfnI9sAsL4TIx3iQoTVtNv4blTEYUk3pGOUEItKh
ennh4d5u5bPGljN9lSI3y300nepwbAtP7gOoNnP7wkHB4x1hiOA5IymIxQUTs/gbTHaUoODhsSdN
xauUF3O0hywwpOP6mEt73U7zm8xIPkGZctUEd1ZJbJoQYjvWZ85Zi9cAD5rywiNSNSe+3X7gD1+i
6djVcCxZdnHS+npz2Xhd4uiioaA+ll3AQ4wKjXH4U/GWoE7Igq7bfySFBMS3jag709aOrcapmnxp
4kVfTkZ96ntfFEKTSNQi5FSXTDtzqH3WXdu4zyUq0ljWBz+QmNDGXTdys0og++qxjX82w5aIeVab
p81wzAZ3lqOvmF6OMvFAeVDV/wolVOQQzE4ExXS7tYOrgiz5x6+C75B7snXN3F40h/BquC18PUOw
XNH+NiiSkqNqUZmBg02OzBAr+TbL9+Vqi2ANOof2izWuUB2lzW26XybZpGznQ9DFgCHdDBQGp1DG
KsCdMHqjlLtQcrKQjbD1V7bC98XmoH8j8COjDAWBglivZhtpN9Ojp5yxfikH1Z61GyttB1iu1R5E
qqEcZ9ShvWE8jG8FfOzpgn2LhTdPQPQzfW7kf+RQsGwSs8bq0KDSkyGlsbhAoIsrzt4ZRyosT+Yq
4YRQnTA1yQP11tEOIWbQKiK8sGHf8ge+Krk/8ecixJYU9IdOZ57ioL7R34R/KTfKFoCKoIB3hwkg
y7HgRqwfvDX86OTSTEfm+hXc0IJv8E+jeNnnjvF7VyDJWSFyPZEqZbDR25X8BfTLjHxu1hIu4EF+
u+TcdHhh2VihVHgZZj0YGOFx2JHypbWomx7LQl8o0nYzFQKgLz/tgpJJeDYIhEA/hI8FtsDRmHy5
u7SIjjAfiSiYXyv5yMotHUOTM5gXpIBTQOwmyZVOJ11WRmmpeB04ZNT1obLM1NyFkbyK6cbP6mPX
c3w4gA/y++x8KHSFhzw+Eckuv5eLx0EsR0EZOwUSw+UO5oxtSiuCA3ja2MqwtepC5olWazMfIL7U
ko+6Dl8bykHC230maJb3cEWGuzjG5rYlDjEGE4f5vHu2NlcCuEucUy1CZ+XE9vDOFclTQgsBEAeJ
jUNodzsd04/FslfrMqdUeD5SzoiUTtVBqTKIttLg/nRiwwfJ04AfIcAi9+TxEL8wX2t/JKLrXnnH
KOD4zYJQbE1OUkfpzkpy63lwGGyXz9ZXtdpjg0QGt9yNTKl8Pw9svWPET7qdj1pNyPwEWbx1HUAu
YwhsbJBibfxFlKNO0JkcNqLPj1Ynbq66NSwCdvl/Z8nh860w4FjVfMbIJB9Cd1XvGvYxcCgsKomZ
1Ljbne4rT1lNBLRQiFlx8ajvRM9QL3Fnggsa1Peq/hFbZ+qeiZqZ+Ec6d/7tybyhPnF5nXgt+Nr6
gIeHKJLiK7luyM/YRJD11++nLVwTcT7lfNXbHVrEqjKEIoXwMJ6F/KHzY442ixXWcXUX5FHIIkOn
h+DRj8ybaoVA5ZnbDm5p+BzUGsEFwhsD+6VEeetlbPCbw4Bf9sCubrlyGiwMXUZs3c/ABVmCYu06
y0gGhlCDLCVEb6vhI8RTV69X/m6kFaRYum/TP3x50AN+6s4xh+NqfZlG0INmVyE8dH7fEow0P5Tq
lAxnxliZyOQShBLSMj9HUNAZDyZvyivHxXzjZi7xfaR+fVP+1NpPaXyvnT/jCO4bRtz8n46gv5B/
AHGBiGoGNYouA+2918HG6Xw9ClvzOLHgplZHqbFdsGOy9Jy5FsrCVpGPY984yIwzXN4hrljsZT00
BuxM6MK3A71AzbuCAkbbq0R5O+HH4khDn9oCX+GIxPpKfSzb+Tsl9XhrrsbTjoEM9HclHIhVyma7
2BBGwmh4FgweeBcSGB0UdYkBwOsem9Qf6P+cQrxRoI4T8x8s4QdmxVXzl6IkNX6wVnDr8OYLpUPW
WW4FeXPbetC3NAyeoZM5BVbFndkhRl9Yb+2RTI4bURdsz7m+cgbtZIx73NtU9IgbB+uRZ68woBJb
focEp89MBU/gPTruO+mCXSFmYDI5XeFoVdghXqjms0qWBkIO4tTm4dIkN2l5FjJ0vw3nOjEiuEYN
aiT5nKFJedmQwW8we2PD4zGjrqppIYEw18sJaw8xtrwXHHe8dM2Vx8+Y6Sx90GEAatCJwb06xt0l
Ecmo3HkSPHTGK09WWC8VqwBoUnv5ymOVVEcKWiqA9K4z/X9XrcMU5meSIzk4+G/GLZQyvOSywirt
dZ5DsjRYyAQ6ZkGc24ar7OtD5su2gocnhsJE3i6nzxmmKFAfKXdrFgLpjzU64AVIRYp/lyu3Q3vf
ysc6w5wV70JDXAKyGji0NLesmEXhkJLJ1EVLkFhiEDdpOG6jH0OnXRpClWlO0QYisUU30ro6a1V9
EJ/3NI9V+8ulPWczUgVCYcZ3UsKpygziwl9SEw3WfBNmZHhFoDJ2YUqiSL69T7TBdNJKphdoKzso
jcGWwEiUDDzGYcgJF3J3eeZqsT1sqoCs+qVviMfQcARblSMahHYLaLTpEMbpDuPTae9re1uXkT7j
UtXfBNJwvKOzS546Tva6+lS6za3WrwL7NlrP6vM/js5jOXJjC6JfhAh4s2V779iGs0HQwttCwX29
DrSY9yTFSOSwYW7lzTwpePIO9E/FtDwomov7BYOM9s8SDTjrcukW/JxbbaFiL+g2FqJYCSohkTEf
fcqcAXuN+FHi8FjhZqmOI09/s301TgOZyNwI6qOsil1Wpx36dCDOgnHDugTUAsYjSpNB6rG2zm4K
NYgLwenRnFPnrZMUGI77FMWHFW/domQrANGDpTRxwM3N6hRJdlk//JCbhGf5eI/077ymdSKg3Lr6
NCG4iDKZZW2H9gWNjzmOz06gfQZnoT4NnSjW1z1Pz6YFrIAF47cwDyj2fvuvLa23xkPaO/fAptLq
pRr/6MbC734dwwemjyWFiNcU1zHESXvdt8/UrJA7AwsYyFQTbnLcCZlQZUP52ECXglWM1kZWNEhZ
LhUKZneVWm+vWLjVGokf1/SY98nSt6FcBiYHAz3m6ay5+Trw2LgovcjYfXU5/WY9c6DLM7GRWFl6
0uyqN1eSnscMsT5MVzTVs2tZVBWbuxqBlt3jn8jZDTWtvnYynkr2COaK2QOXW6KwnYLzYVSQAipW
lNUs0GrGON9FFsP9TiH3qMS8rnyFw/jAcpQC7VlirUI7TbYKRFRW/+W+t7n0gn3kykcE1SXwLB8X
iHXxB/IKln+j4SLACKywnbfhrFW4u23PxV+lO0/xP4PnOmBJUn590zgUdrL2XT6DQO0IOXKEiMSz
wEpRyIyVrKvB0tLOZt4QNDQWfo+81djtIovKu8VTifokcswbWZgfpN5aTkPt0jK8TTrUx1Ka37US
XGiCXXi2v9IaBINo5PQzBazGwQgXgFCIejyKhjS6XzQ71Q3eMy2JZ+aVQdusoOCOCj28wkEYG1Tv
LL3szxbOV0unaZwby3ZId4SxN1rV/Da+RZicY0TJ6ivPnVk3hMQTdI6a+lak8UepBgarl6lUsNj7
rYHLpnQp8u33ugZJoP7peWZaZTHiFEqgTureT5UpX3GJcF/Q4oV/g3yP1xTgugLcLq5N2V/RbH26
a9kvTDVt194Z9haJ3Xl6yPvkqvpdzAI83oHZIPMpGBoaGgb0EsEPZLq5bB1lKRXgYZpl2uitCDYU
QeONn2ahnqdzasgaiBT58CqcPN6rOql3CeS0nNmVrD1rSPK6cyyOKv7zYcB2T8tV2/ZAgvg5avq7
aoaXtHCeSQ9FUJIjAPmwk1l2NVS5m9zBDMmVq9GgHgdE3Oudp7KOqLR1H4Q/eNJhlQMIRCKEsFZT
eUOyZs8G8Eg3CWFrHi5gRWlHdo12E3YHC5GtoobK8vnpF47N1Z/tlNw+6p78tWvuf0d59f61GqY5
tznrMVjxAKkfzvloxVta6repi3W7l/z50oWFDJrH9l9fW7sGzq/idBcBxfnN7Xmq5O1Oo3EjwU6c
8OFJVrc50u44nkqWQ7FmrETtfAEUJMJCYQ2kLhxORUKcBlk/8dMv6fjPhKfuW4iBi29xCcX1HXD+
QRsV7hs730AEYH9YbA0RLC0t2pQeLS0hSFqEweBqSWys8g/J8+Cb/UEO7o0cqdE0F8DpdF0oIN58
zpY6Z3wuo/XC4EDH6LF22W6qwG8NZGYjnXP8GL0TNNubqyFf1+aqbnjFTupYRL9Bic7YXGW5rQq2
mk52qENrlbS7emjXSSZOhkGS0vLukeYfqvhlTCjIae1v4DYm/JU10Toy3muDGHaDQpFxXGsRyuJ9
gm3ShRY3MIzZFJJPJbcx/jNJ4yNdUQXjzKXNMjTHFIfQq4+/ku7fGLfwxve58Q13E07U+CZY+UJ5
WncNRUkjuhYbQnJaOFJz1ulZby1KBpBIYBplEm+JS+llTzmRS77En8UE0qrJlsArxaw+S7xjgp+L
Finzsg/JLLHdSVkzAkKjJhOfVow+Pgp7JtV45iv5TB22Gm1u0Y8TfNSC2BMnZR5mSwWrGdRBtjIC
kAn2aq2YSR6zQVIs+u5Vu/8M9x/oM6rGF254K5MPSg+QejrOWTgy22wvRITR0JwLGezriAdMk25S
8NpBc9KnWksTOJEvVnFmLXMQZIVEq1RpMqttiLGQAWh20FqPVTAtbRS3Uoq21KFYm0B7uAGaEg7K
8A2T6826C9kcCyNYRta/PMeNLDyk3z8wmHTuhCu4hguqTvBwGgvdL7nVMLKDxuoBBIlhX/Yv1fUO
WspyOZ2RHN7Ho79NjHGr9y21KJK2t5xTHTs5fWt2/qcGXJoVxL5oRnanOXVhA74NFcSc0rOnBGQe
+tQpa3vWKauYGtmALGEnWcR3HTISWENpWC+TWYwgAY0sZl/fVJ7A7IbnXTCQoAA7kDsLDpEILSBQ
ZoEnZjrzbkE+cBanqKuWOq/4t6n8KrPh2PommBznrLNobxqi2R0ySCc4a0hs6L7c8NQ8Y0JaB0m4
KvOcjQQnWVBTZxNxM3L5r6MtD3l/jqqjBWDuzYvUVSCJf/jqsaZMm2f0WR/pobSUXcX6w8rc3wpL
kDK6VwYQn+C+qjtAvsCuHUhEU9RXrNlpp6X/p9jdkzKinTbqNzsct0RQ9w5OS+pOoLrT0qIAgHe0
cw6DVC8gC7v9OlC/RHjwq2DZ+coxX3ktb+FiDbH0ovfZ0cuMVTLWp9FG0mZn42nedYhq+Kfwvlt7
HxL273sgPZA87znBlQBrToRN2aDpBrDaxoGmnXPo7T3C/sXeGBPQL/lRdjUe5Js3QpVoui+ifqgY
Gj9bog0kCpMm3Bidi678I1F17W7Jfvioh81Gyc255Rd/aoNtOArehyZdMpWeOOM1nEQaBZ8+Op3t
qHfD1sC7mGu+JoKU+qcK9zhEw6ypDCBq6toCUGKBWouF/qy78iWlOFpdtaMPk5LgV5/gYdb1PbRL
CtU7XpHy3bYc6qxAZoU4q7F/1WP7YlHEaL6ynasIjXXUK7RPJIeRDTRkHzB0zi1jOVm1/rVGl7Uy
XEsO6WOvfJXtR9MOhzGpbnk7vlQ9OkjamMjfw9pMvmV/bmg4DfqHwjEurlCRyPKDY84O+sgVFN9i
frh9wJSeRXMnLK/wzFjjBC37I7GHewVElz75JlmkQMiEduF+XeKGOkjSDim3oRUa327vIzmW8GKi
L7URb1UklkEQXRrdo5eWpkfL7k4p5nXWyByGOmJv9AnfdaoYcAoeeyW9NaP3yNXgZiGDawh10H42
meb8qZIMqZMwVeVAhJGQoHOXRJRViEHeLZPGuw5aCZYwFI3mKAoW/TFdiOzli9QGkh8dWmzFmS+/
nYhLHo7rnBWPw3mCrzqJQoAGrP7aT0bm8QZt+drVzsOro2ftVssyMH5qgTMnLopXiGWAcvJlX9cH
CJf0E9ve0fLq82Dps4gdvFrirXLGXTUtERze4X79gQlCVZ21ZWkfYeOeOITxRHf3dVHsHXPyWdQB
Ibzm5JrLhkhyltremyXJ12Am2YSsLyjzSkgXNIV4QJd98PJapQQ2zP4OA+pZUktXyPSu7PuuPrpV
chelts6KjqsUN1mtfZfpLAz7dVKYmEEacSv9q+/LHwYkHI3twpw+blrUCU/3eNuKG86mr8E8YEo8
d0W1tbTkpfNDAtOKkXBVTSc26FRrf/R3ycDFNqg/4GPXShDh7z92tI5UgJ2Slh1aHO30qSXCwilb
thrHgvBWpdqxkNos6eSqq/tjKJrfQeYnM1WWuV39b6XEOoY+GjRoz2lv0KY0t32O/7XzCcHlbEza
gkcZtdV/aI445Vp+MAfMm3D8hgHnevFB1dxJB+mwHBOyU262Z64IdONpjyW1Vy6apdKu3GKaOvxd
Ecg9fCQ4EOms8fa0Ky4LlM1O4QEEkSFItXWN86Vmn1pGyRQj4s6b4k3JvyyGC6T/FcT9oPDAw/qR
7VIou44pQpRPcPNAIx9JilJDKi7AiiEwDHDLaukX5QuUdUOAWDW8BSfWcgaGnAPgW1eKZU28RkVO
zXAxiIgNlfuoUKYU4nSD0RK1gWECs8RO58GEb2mgNIo/imEZFT7dHg2WIWzwW/BgMA8anBAWaMsS
giZxR3QJBYhLMvT0i2EjU8N1B2IppLyvJ2BOtmZdwozUNfwIBRbdZ5RgWeCbc4MPqIL0yw6rLC5p
MgrWsv0p62HeoZaXgMga/FmtR+18xTaQbZPhubNxSCHo0wxpnpOTHzM1dvUOrMemEwFnMh+2W0XE
hHWzk+NvMxcj5pgKB52G4cGhDy4pnI1SXCRRrKS998VJgcpTxwBtlX8Oql6NP9YSFs4osqRTSUhP
ZHtoVjGvl4Hkb2NiBmetjMXMN8AQwxAgNtn2KvZUSuGn3lIIV25E1owDopo/TOHMFJZjld7M6apg
G9jj5HQXdhCc4rhdKxUSWtdsGXsX/lHi9Ux4rEx3gA8LWcBJVQlS8hqZj3b2YwR3dCqseQum835g
/42uG5cXp72VZb+lH2TZ1GuecZyr+CG0qIyTRZFigZqIf0yvbSmQh/VmYVeYyuBGROw1HFie2u9A
Onek5IpHomldsEsYns2+xFqV7HAIkNWMufxfJx9GtYl0ex+Y7RZft/5Bsm1pFj/Tl+kmuZRYSY2B
Pzv1MIF0MIg+Ai4F3G8hOlSOLQfeYf3NK/GtE3v8jW8Zseb6a8DwpAaIx9a3zBn02pQNyMXPuECe
iXfDrTGWB9AHEB77zYR21ZNta38L5dzIFb/TiO+Q/732aeZrvf0lLlJpX+Rjk+hDEoNL4hN9uboA
9HUFzsQzcVmU9NTxhstEdKCs7BASqiDOWW+8gFVkJY+J298BOGFjKQ+Ix6iLgaPt6EvGtYNF4aoq
Yg3WnBn2UxQ/AnNStnXQxSz5dOVpdMf/x+40/eQeN2X2GrDQaua1ilqA6x6WL4dUwsKRM3s82dyS
Hj5PG/sBCiTDdIeBIo+GuYplvx6egv0TswLLonsx0bzTP9DpLIXuJZAojLW0yqKNc1bFsgxBAZIp
w42GFmpVa4ApyK8apmzjCP8ugZOmT44o6c0lVjLSnZgq122KU7Z8eATsIuul4Non9sz6HWINr5Ia
T1Iy7kMSJiNJfgnBTRC5FqEGGoOLhkwAXBd+qzUPQnc5PVCoWV0Y+DwqtVu5mEvQVyWkAUM9hb6H
OsrWjwdaWJMp75w1x3C6iGrOo3sfk2Lb+dsWNLtEwS6I+I3QFCRwHwtHqBIOjFs4zfU9Jx9TtTei
QkBA7haA8Ny+n6koTRIP3liw9QmgWlakr7B5Dvo6hQlj484x+Xo5BVoF+46uSrYuLDRXArwgDhug
jILKmhUhYRxCyb7yqLCF9iypLzbM12jgAEmKlucjMhigtmQ5qixFMeVqGCg83tUhMiF2W+ycyzAE
phAhCxKKoNqrgGcwgMlqSaXYMb7cBLBcyXoguJsJ+V8fCrqIUNq8dSRQDZK1EFRGdVScRDgIOu1j
cNMDb4wFh8ZVTrDEN/OlvkNAY03GYWRZsowZg3EO6J0a4RI+rnlU6K2FWWGQuxkGaH2Aarow2aSJ
sSr5IyQWuzHMS7y0LrSAHmjpqthC+CF0srSbT57SqIx30JqWljf9s4ngCUerNFYdsSmvM3dTYpf2
622jEUYMqLIoMnpDOigoKt1Z2GOxFMPEpKaWXRs8SUItixHktLbO8bhKrZ3Tcz438Tbgj1hTnkLW
unrjN1mDumjCCsaoMuc4uQIfeoUMsgwb/EW86cMu2sDKnla9sfMQ8jdN2Bm0F2eyAvMMNe1/Ao2Z
O79I3wWRrjqb8M8z9D9M/cPczMi/R38STGZXyaWi/lYJpy/nfUA2Agy4zL9rGDncZA1tBlb+0VYX
UIb/J49wx9iALlWTczizKDXk2POJycB3Jv+i5OxiXzFiHT7pRvxTOGOF43ugXNQRsy9vYAxLu4HA
UJBccveRNGdL+Ql8IKZYYCyHfrKHzPh9wEcUduUNu72RtKl+ycQjii5d+NLrXyrD0/rDaV6l8RgR
bA3WrrVClVL0BAXpqh8FZ/IWT1XPSiXD/t3JsyUPWrTqmae86GvAow280XTIcKzU/hT4Z7DjBMjf
IvzQNm5D/Q3Qe3fDWGWkZ1XeRv2Vxr+2CTU8g50Ho/QiOfn172FIu+ySpuJBu2uUyXawSRyspyXk
B42Nbev+cmgzs3WQFUThmpkXcwVhjI3a3ybY8pRbmzTiUcfGW/gVa9mPxbSfkQBuWBq58D6c9j1q
ocgM1dIYdAwAAPDSbOXTyzGwbxgwFmQjrzyiYSEoGCchPGKUB+/c0+tiKQB9PIjSXEpBYWMiThjB
utld9esZEcKl6rGyTdgkonRwkpZ8DB4So55czPFrcggDDAfjwH2lW2919GiHVysA2sFkyTjNOUQ4
8xalO33PXA6ypxEtTLsTmHOVnVcs7WpRdX+R/Q9BuRUsaqf5zkG9cTH2YpoBmY0VE3c5psNRlvhO
5SwrmD5aC+urNZ/C1nFyHEEXdfoCQKQ7LhMVvZ3hJKOEiFeGT6VqdwCqyTezz4P3vvzilavYTxrc
uNT/pQEQiKsW/YzGTcURb7a/lgEZ3rzxcRrjeyYubfFXDhDFT667Sd25QH7x730bLBOLMDGvXrHm
D5IOF1nvg6k+NfTAzADqR6tQXgUrNKG+x+GjWATxzW0+M8wxAIo6wptNl4CEYrrYOo7JB3Uo7XWp
PSwW901xyZlJUkZQTz4L5oHQmBXKgHfly2WJbWPFpsDozbYu3I6dOFP1iY8CJE58S4CRjOqjKBi1
cTCR/gk63Nzeuej+dRp77Gzn1SeruIw42twA/gdauMgYOXW2uCQUwIYExWRl5C45Jzar6gqjjf1h
YQ4vvJZeWmyS1heV9DNgEQ33bpqiR4bvrvjkGyIYbvuvXFl52WeFC602nr33E4GiKFiJhNE3itS8
ic9mc6yn02Oxl/IsnUtgbjzjGMZn/jcJl0GxTcwT3vxewYCjAArHVmhySidwzcWDJ96ZYlFmyWKP
qTHG6hn3G4JAaHzjQqjDxpT+yZUcRZtuHeM1dTpSk4VynEJ+o9j0Tnaf/laRyW4MK3bcuCc5iXJW
X3dhzVN3OABhAJJO90R47Upu0pHIK6QlLR72euRu9Rhvhmlv+2Qf9NTODf9sXVtVICEoxlrKjqOW
ZlAzqtGcqO1BPAP/Uykn0MCAgWkBqG5pIBQTc+X6kk0xp53CxZ4Zn6HmHwGFfwd4QP0QpdtprlGk
Xdj1fJppveqnSBZ5WNnYS96wZSo3EdqmiuDkSmBvXrGLjqI2IS9FJ6ejhSMUOEb7D73Wrlj1SUH0
TzXQ6SwZlvB/121yjwydNSVEoSJG4MxXRhdfqercDp2yNaZy0aDfJYxVudsukgnQXhf7IZ0Oazxu
pr6Y3v0oeKnZEaE7OewdWdGrRFyji1/CDN5pN7209Fd3xMyEjU9M91d0fK4z5KtU/1YwsnW08cJF
mPQ1bbTWjt+RtrK3OcAsP85WY2JtfEYcG+YkgAz86M4W8L0Supu4bjYGqqWjh+vAp8UF7GDIyKdT
NVIgaoPIMRoSlorJ6qkb17Hr3yybJJ6R3XW9V950q3WIPm+ChgVp3nX3sWIzGbD1p0Xs0hp8ST3X
7/bEgw1LhDufKwDjEftOdriTmYuHY7/oZkMnsYrU2GypbGIu035KmjgtfTqjVC/RQcnSL4XRtLup
1zXzUVXSoLoZirm3ZbPSoootnAIZxTjyTW5inDIFK8NZq8JgH4uDmZWfQm3XI9j0KXGZTQujia/V
WRyHB+9LQtQbqJJ6CwRVxYZ9Tph1HToeeAmMp9pgsPDhNXIEB6o/B5m+J9546bQONtVfm7THxGDN
2IfqXwuljpG3BJupKtm/MeciNd1PhdFN+bHBeYz0R1WAPnqdJuIpSkTAseu/3GqXPDJXebcw5/m4
1+q6PJFl+syIjRQZ7d30X7EKZC1AUsIS2nfvQeqyW77pKmKxgBbh98da044m3ztcn2PndGdhq+eQ
PWEbQxcpb7ocvyoZngl8fJYvJxqYRVn355NLAqSn7TfvUPf3Pc8xI4Muysmafc/OdIergLLvWPfO
jdZ+85tACytd5SlU92xW6dXiHIhTYGHb6c7yiFjaK2tEpy/ay2gbJ7iSe9uI9wPLPwEHVki6QtVt
hcqfR+Per8dV0WZXqDw2ZbgZBeeqEiDWaP0tisOX77I2lZKQvY5mnINrzzjKObm+II2yKPt6YVB7
4TkrA8Z0iokmjd1Dg5c3UoJVT5sulcNAxn2qJyBSdwVrUVIGPNhBbJzVhipQeuklLx46tYCFN2+l
+qclSw99k4T2aHznPuCnHGVKsjAotGYdBwzCzrsEN1InX1E7bEZcOrEJljOyF0bRLKezYQj0xR3v
NiqrxTaXL2QN2l4Ny7ORa083GWdjfLdbZRuzXXchWw0BZnzjbZ6oF8P5jIGEgQGnNyAi5cQ+FEwn
CIq1nXknTEzOrfRMks0I4BR+EzyaWxFUERN1AcCQnR06Y9rHvUmYD67gAu/++fawBbaLD1JbhI1c
jwIXoamhHn6a46nHP0opEfbsEMap8LqL5UcXOKFHsCprKi5VzEjt6ONhxQDdRNRBhkQyMrl0FcYo
Bom+fcWphzWEzr84JUAD1NNg0opBs2N4zjNEJngoNqTFes1bW1/nkEFDbvrS1c8xvwzbPvuWe04b
3Pugt/REwcDOAvllO8ElYMSFPbkFWvcvpueuKaNNxoZBSnOtK+V+gCagT+hXJd+kBsczZxg3fuTs
i+qnwcorSou4RroVnkcWgSi5ah/c3thbr/BsB+VR5xdItgttCdDbjYsbkpQo9c8KV3MB7q9Prcc4
aM9IVf4FfXoOxLgAIee8iiE5WiJZpRIHJK1clo1AR7A804JtbtVPDpJmCLNoE2H34tDfQgRz3vVi
wWmIf8pfAFIBUEbXDCkhDEv5eXQ2o/vp80DKg5XZXGkALvQD2ZOvgobBai+6tVZvowhgGpfj3uze
x5yH9hqEaZRMU5HPIwU0gX8Nqmccf4eA1Cx+NdmkxkfYx3C4DPtwW3BE8Myznm1qrK4cX7NFIa6g
okZq/cxvSfyxfNeMv6GM3qL6HMefdX9Deu1fWn4asw9WID3DvXltnDXaG2e+sn053irTNlLbKO5W
aTYFqJ7Kmzn+QR3+deQ3Wa86+YdAbnCbh6E/ZQ3mkAGPnEij/IBp4nH2Q+AK2+tPQuVBN327A5U7
5m9afTcl5rMPHdBTof+45lXjssWBPkXLltjWK+wa2WWMgVm91/KDKduM3mnrJl3GcEW60FF/sSCw
Lm1FuhgnyQLnYEIWsUsZK8sHf/g22kOi422GJ2lrKjsnv9oO+ctDQ2Nefk4qorWEbmpOS4XnE3P6
IyuxGOsNDPkjhXIzA0p4Irhz+YUbm7EXCl7zsqBFKvlJV/YwNsT4JcWubj+cbhsw+AkeEQh/Civs
bpf62344gs6oMHKxiUwODVFYMqn6Xy/5UY03PX2Cmh6xEkZ7pzkUzVHzAqKx0Zvh/kauu01JMzH/
+iB4fNNiszqxXGd0GLKep70HW3oFE7UPr5Bepo+Xy7vQN2GAnxR0ZIIXq8yg3++Z71SCq+a35bLv
fmr1hu+s83ay3pWApx3QJI8g/2nczxEycds9VbS8Jqdy7GUq+1qyGzhjiY5/OVvA0mz6g9OtM2+p
0ENPZ7bchMY1cI8M9CkRbssB9vDtFP80jn3gLEzxlUAY1s5+dTTHBbHNMqTZhCf4e1EieTe/lvtn
yPcyu9LpFBZ3BHvN/0n1W8MUzXqRe8BFeXX8a6qwVNI/M+sQcGyufXB+w1dhHvrmhDacWjBbZjBI
a4tQ5p2bZoxJb7xr8iB0KPeEeif23bUbsLhv/fFfaO0zd4fxKm9QVenNOdnItu6T00ugfcZEmmvu
uB6BPU8x6Jw80FfoXMg8J1N+Duzmsz5ZuIQKGpBErE3etD6ZmdnvdN6enhN880A2ESmGs1ccBp71
UN2jFjz+Vya+Ikgx08vtqPD48x8eLmKag3DLRIs2O6T9MrR/+v7p6b+x/mc7N8nl1SO56y79NcSz
Szo3I47IX20HuKuc2zUmr/Kp+3sF2ow9j/Bhk3hXJkc0Ucbw7JqgW9aNf2qbjayP6bhzxKXRjq59
tOt7lp4d8YwxZHmW8eYQPdG8d5GcAb4r1slPVvxFyoNRI5mR//kB2AH35UIdiaAPa0jpMJwA/xxC
+7dKt3S0q1hI1XOinAf9HcgzRwS21T3JuDsfvUrgBP6Bxkeil49KfzeDQ03MWkuXhLYGgS/oYHcY
jx5h8OcZNwQUm+CgpMco/9JRm0wClSaam8qOElUJbu6vEOc+IH5QPDKEUl4CrncbvGMZ/xPjwYBb
oz3T6t90g5ExVafsmwY8VftDUewIWAz2e4LYHeRvMr0FxtbUD1W1HNsjm7aekLl+iwgNuP7VK7ZZ
cvYGjD3zWj6pAgEPjjFup7HoNPWdw9CubTT/xOLDR6+VpAz6YzuBCwhRNhLzdz+W4FCg9aR+Yc8T
JbCpcbYeNNq/AheXMkaG8zASqxv8V8iBINAjPJdUG029yxxTKZ0WzjVT7Hueh19KUn0PabKQDDva
IH4dJs25174S0n9vpY6G4bJcFPT+jhTIsaRXz73NeNxL8WizDt99oEIcCcCMu447p0SEHu2M0ivP
pku7jJ1FRkln1WQHTS9BUWmA2rUAEyxAbT6RSklYIJTxHPK9iVt3Qq8p3W9SlZiI4HU7RmgtClNg
SPeJUbBl+YPywTYsTCfUAb3xJJBsvPm9sdYcJB9pFsi4JhmM2Iw5ysWWMufmy1Z2U2wY9P1dioKM
X32lyOpsG3Ied8b8/4UndRu4AOuK1We4HDMMuE4ThigcNhfaCB+PNCtk8VEu61bdptSoIO3aZ9Ut
WUeVQGfGgbNV2a8ayx2OcFxNFWK/FSMYNwPu/FTBv453nB+GNfdlqC+paJ73RdQsG8kDUY84QJWj
95tpjb5MoJoVOkvcWNm4gxaBYxFzGWVQIFSbyKQZDtzD1741dpkaUtCYCvRqRdmbDFEsSzOmQU7p
9GXyYmCT4XAOo1+tOvmht3Jzl54SQZOli6jbVtVE9gk+JBHvZhg+C4U8Sz2xca0875k2ip2b4JUs
Ah4h0+cNpX/jUs6NcYn3RVfRNO79OIjlag5AzgItVwHA5ecebboY6JIi+G479tczhyNb30BedvqB
9wP0ChpNlLdBIwTD1n4XVeawbmrzr3bdnMqnHzNLJ0pHqcxkq4abkerzZdqVuL5rJHYa2wDXRrW+
ROnM1Yepge0c8SFIS9+FWnGturq8alzgrJXBxZLu6qzy24JtQ5WP2LElEdu24BVvcuhsiwS2gQK6
FyfrLGxIRVR2+p7jChL1ayQQFBqWtqIbkaemZsxD/KWzQRTVilqjxZA7lHp18ZJlpIvhZFL9pvc6
HdHo8E6uLoWt/ZU6CoN0KvKIyAJ8ZVeQCx4IKuutcrMU7wSGJSewSO9a7uVHN6sqGjLblV8+mxFT
peOCHI0yM99I+riG1lUOEUwBX9W7bRwx+oQkgCH774VBVix1YozkIa/aVO60ejgkk/dBbX38pmW9
MhVO8F5Jy3uG5E32hd0MRHqqoKpQX/gihofTE8ruI+5YE3WnqPBMGDWQO/7DzAehvR8yNz5JOX64
Is2XoxutVMU05g2AQnLxRrrxcs9ehZJiqswNaHfBy/k2FPwWW/TMRKMBahkYnDkws+tZdl5HVEcu
Sl8lF+0Erz4jBwXMyMFVE6uXVoxY6cdrj2q3SkuWyZZUPszEPzF4+bu+6ICwNKRHskhhjdFoKHxg
zjrnNDgACMYCtJbuOQ5zlbN16MRiBgnOcNgw5otix1WtzpQogc6fTNlq27zQL0M2IEkPbWazy4iJ
EYTtVcvjeWqyYrLsWF9GNSH0BCu5bhJaKX2TwKxKrUvB8anx38q+a+adBg8DP+689pC7OnOUM6O3
MRvrxWdtdOlbXlAqYSo16Rlc/pDzgxmNLZiNWro4cqQwl4pc7KYIvCo75yxV1nHFMclqPSgubI2S
GEe9LWuwapW/1JHrsErzMZhpzjqBjbIsbXZkYdvPBGUc1CBGi7q1SFF4p15ikRfuACYfaxUg7XbT
Djk+2nh8RSEdXQqY9CXKyi3O7DtX2oqR7Q/lGeDqaCKPtt0D+L5BBKE4Abx6WbFgfexKJgHtx4cw
YxXkMujg2eCtuiQ+n3EcD4IbKNykutKhEgV/lU6ASwxsJXssCKCn5Mzk5KvK5pJmRIjjrIMe5128
DKab4hPBQrfg4Y5BMaVTeiEr5xE34d43lB26m+LwlPaK8tV25jtIoaskRCcSf97pmg44v6JXlB+u
LcHnCdX7TmH7rkwZbwuDxZeCNoFbKDiJjLeIpp8jvd0OrD4BW9xjntkzmxBQYBuLomEj4A7BXu9C
xKQBbwsl8vzIauKNrNLSJnmH4k8biT1+u4b6SUvFZ6Z9d8hI8WBTXQ/ZgZbheqHX/d90n3btUPE3
FRRm9yDsyNhEBkQBSYlLSRfdzHWssxPwVnfSlvLoFD68Ddy2hgRJ4oN1BI+TN8PEHCxiQ13VY/6Y
oPMQlvF6q2q/SBSqOYJWn3vRtJ7CbzaGKOPWyKYUi8bNgjbt9RbjrqX/RHCfMfhASZ/YeXFmvtKx
Ts8NVszePHZjuvWS4TsspE5dC/pe60/b1NSjdyELrCXUVB69hIWSwaGJaMv0ziTHpcizyuclfTeo
OivNqZOKO35ZexX5Os6KZfWbtei0QVjay07s2ODi4hYuG3msj3blXwbdydYY2R3ekP8xdmZNjSzZ
lv4rx/K5414Pj8mj7VY9oAFJgJhEQuZLGEmSMY/uMf76/oKqvteqHtra7JgOpECAYnDfe6/1LbIt
y92sA8PNkLH3ULTw+6oHvxVMIUkuDVOYUpmv71NUvbC57ozrAZ4X5hIZ2EgJtC/ktv1tyAjGOFhB
Vg4n6OdoZPqo3wasJwza6XXeIWC6N1RcQbBQ53J9OSwyI9vCsDtEA5U7SXTOtirBmy7IXefsDwUZ
a+dNtDD9jBzeTUs6z2kgklt73Bl87TLAlRQYMsUaF28aQ0lIkhq/XPvgTryP0hjnypui79ZibwaH
m2mfEATY+4is6xrPnzezTs14qAOu48hxfyixPNaWK6mNze0s67eW/I9sGtCMJLhxrUcV9vEe2Dxv
GVPdmTm46oOP2A73NfjZY5OJAj3oZYiKk2ewMo1Jqbh4WBNQ7XJ0og5uGHoXq/TZlmLeijP8qRBv
GPsrjANE06Gf4uqqrOeyAl7g6u53q1fIztA9lLM/bm22jZnlIzOCalaT9ZWX3nWhupHmDfTZCcN+
EbylgQR1hB0GuewlXDLcurQZIvqsWx1ml7RU5GylzZtGN77VX2iRDjexvRV1+TFj44rHDHR6whRm
VPZnb4UXEebXsmbPKQM2B65/nXHfBeiSvOs+e3IFp2UYou/uva2RfYZ56jmyRrVpg5cwAw5Kzsvn
HLTxcTZg5BiPr3zmCF9UTmvUYwrCm2Rl934eril4gOangHAA5iCZ5+HBGAqCWUMZksPi3FaDfh9M
fy6yF3q7n0k8HFJrOJL+dvBQ1SjxbLcYZiYzMjz2WnzH/aeX/Qlzh8ZXz0ipxqOdr12DkFTQPije
St9/QULBmcGxyBycjkVdc6lm+MVz4LOyJD9rALY14OEByyBOvcWwNhcObO95jykBQDOjoiGZTzHb
X91TkLeSo+Go7m7yUKtksXnxiIMngoDWDca6g2GTB1FmtPGdMA5gBnkc1hTiAprK3EApDCyHbnL4
EazfVo0UAUtOaT+623r2PVw0WGIVCrNtWeT3XkTnMiuFw5PG2pSevFvcAc2OIOTPzVEZNSzkWUaR
z7iX1Btydd35E+wUFonYSQm3oeJERhK5bUeKS2xfs9sHr+Q4JM+HzEYdCFutxskhyFGULpZ6NX93
3fapaK5Z9neiGz+DAq52fDYLIJbBR4dphv4gK+/GW0gKb3Oz/fqKen2Zpc4eomz+How1VZNpWbwd
vPMlkoMpArcPYpypjXgbl/A9lqyzLV3xK/q0S1ixVLQYc+dRH5G/cMJ6w10BuNgmvUY16ByyCBu1
ZclnXWGjceaK/ddDb6G9i3WvN7ZoXpKGrV3aSBJLi+bSajBBNu6cpid80Lcy0nkkDigrh54REPtZ
lpjKapNdfMpWdDi/yplyO/kTesG47xyAhwnVpCbbaTVgwaqp/JMftBOUqErtyQE/aqufTm6TYF0f
UHV3Pr3MEBlGOt5C6MZi0IwXsXAqLMYHB7uMSNNdICQ+7r16HoDuimVP8blQVIwfEe35OEG11HIr
SCzkfjCHK5xfffwU+YOig5rttSoztOw5k+l0QAQLUCPwX0wuvocTjpuKjCYdlPfjGmwTFf2r5h7F
n43mpZccSHd+RTTNDoe5KACAh1GIDzdeFezav81F8pIl9AanuEU4XWPmh/TDjHe09g7V59U8IMaJ
4mc3t16tCId4GrsI4mymxK0bfHgxuylEGEiRDGDNKYJ9QpNio4s4u1YYMC3j3cTQH2lAoK7sVBhe
zfnqyJHVQegFdlpzIWV5I5zlvdYUo2TW0NPxT6rqr9U0Ai3Me3vbQ4lGoY7SVKG8Qd9YQQLILWxx
0L8vdk0MJ7MIw1r0Zq+INOLFEChLkhOi4FFYGYcyD7HHx8k+gwSM2isId0M93zS6r05l03IT5l4x
6VsQlfAVZIofe07KG3woBMB2R5eTeM7oQHQ5eFbSqXpMFF5yGJbi9+SwI4597AdzdUqL8bMitnIT
tpI06fw+b4pnW3bONne+o7X6YdLmYl7Ke3YlK60G9v6cIGsKSJyiWbkfA6TVTkiAIBXeE2KsP/mU
xPj7uxfT0rgt3K3UAbDpLF8Z0KwC9JTh2/2qvOpKdsF+zryXBv3Wklm/gw75tNfX15VEabEIVvyG
yIEy5Q7djD/smm4r4e9gIzprPGjjE1PSI8gSMzsLl+R1ZZF5UbKbHuDT0uq2GK85YbuL5dmvoMGO
tnvr6slsTlmXXCjXwZ/GaXITO+4+aDIJNxgbQewwFUn3GAUhZpEeRiejbh8G18ZJM3pqB39t5u0h
HcYpv4c93XIFWcJqCbLsVYzYZdhCYH0Tft3vozUoscNhuBTsOZz+pXeSWxZ5ESNVGAKGjW7nGoS0
oImKeRWqebRm+koR6wBXeBL6kA7I3ELI9V0ZyYNdJHCsDIlPEZjhVRyHlxRjjzlqH4GrBcXEULWM
dYpTxzNPi6XvG2R9lkPoATs3mlvl70wN9Hzb26GPP0cjfpVkLdnGxxIA/yQrlout7AvwWEqGKsFS
ZKP58rpzO4A681OM8QWOKj3BFrS8hehYuTz2BbtqIkoZRiXhweE8YatsHS2CssUESzhnP1e16a8+
Tl6p5vgbUkOFwTpqRH1sXdQxlk1AcpKz9o0rzaXexzYpJ3PMzxpRtDGA4KSn5Wep6bkw7TmzlodV
iKfjid+BYiDr8+SYWvdtQ2ZeVXmnLO4vXcj13qq+vCUpe1Mrhyl2ECCYmSZxVTXIbos8ZacRAon0
KkQNrT3xZ5Ix1ebBgZXxNSTrzlju47LGuyqZPOMwxDrAst46nc8tocLDJklFCKTR7Oy5sNjWkkxW
IPh4lmWSoulPHtJVa4DVKJ/tcROsPynE25YNpPlFyjp+klYGE6k0w24Mn1rDPcK0LiEO4jWIWYI8
551UIlzP7Y0bZzfl1P/iFoNjLceUQe/ggBvygKDuI4qG2zoO4k2ghweORdJbryFB4B7GYYakkBix
TwK6KdfGIVv4OJuokuICZYa+jxu5n9dYjbJ5mYfq0WgMJqlwsK7ab1EiKL0Uv4zJm33bTpeAMCP6
2txdZk6WptY/MXy2WzIwP1BeXjoDu3eusDikkmizRbLLyRSd7WIMdtbQxFvz2dT1g2OpoxdYiHdq
Yl+g9T0qtDarO0BvROSiniMTYywCqs2xe3VTuZyMxCZcjSAZwLpChRApbejx0QTFwWtajIUtO/K+
XD2xE5ZsQh08FNdby4l+hS4NonCKnyznMKfygpLiD8EXajeP8OoDTU6giw47IdvkyqNxYsWUuFE4
QWdqXno8+5dl+ghUzMxO0BrO1+CQicnsYJK3zE0xNjXlQoOZVrexJ/KbiRMDepLTlRniB9YqsBdl
AJ1DIN9qGzlvqj78kcyGnVgK87YQah/vHJKCEQ+ylWiIUXFmYKgjKCw6wqRuZNAF3OxjcHz3Shr7
1zhkHXKy1ShI6731ve92HD/S1bojNPimTF3Wa+4xNJm3BozS5LAseX37pxvkhu7zT+2VBERwh7eZ
eBcdrK61hkStjdLjnSKEZrd7GivC+jDgpFe+Go5zg0xIa8Yjts89mB3q2kPcAHiANKnATkYofjbC
iiAPkgRFcBveAqqZosjuE8sdT12xsm+GzeLNv6ysevPoEynXOyqFXHDB+zqgRqdpan+Xaf8rF8F3
P0028AMnNE9cgKoF6pOiqSbfYVjfYgk4A370uyA2F2/xdIvcaEtP9b1A5qARPBksjtLNiZ1tQ7bS
7FyWPq62keI2LBr/ebSWe48QAQpokNT+utY512zkBpgmqbuv0ORojziEjtgBUPinyGQ/JYU/Ulab
gKmR6VToS7VThIUNJRLXMspLUs7Sz0nmL4H2/6iIa5CqXVcY+qv6pe8VVnN233IAPNMbuBBtEZKl
sT6QZgK/olpnonj/mO5DGrV9DByevLabotyFjXPBD4snAV1YtcA8wLuVSYKc0tE5ZRzp/eSDk0yw
KKpsZRWSrDinmN+MB09z1ciQ5vZnWnCaIX4IF9jsIkLW1oSi3pNrujaeldxJ8Wcq++9+VD5VJMvL
QT6CIs7OzkjsiRXAd61nkKh5tzw5SUS/J1677/Bnk9Mys0QBlg23bRm9ulP5GmUISeeIFuAK2ivj
HEpm0r21BDoVAfAP3M7cfq1Q46tgh5llSD6WKXsH+O5E/c9lKTp0/sxjSIZdKWSgahzCnu8HLkoy
Rl6z9biFKiLTBTKicyp1ZV4c5jNeDRV8MDUi1obkn5Y+0s7t8nkbNsxPKpc9T+PBdO/6ult/wV/z
7L9qQj1wfcVMfnBaEHPdXecBSG1nWZgQ5z+8lqZgoIKHoW7QWFix3Cb2Yeghd5ZhHZ9brfQVu3B5
qB30WnmGm75Clox+EuE1uWTpYSBgjEPJ+Rk5rXPUFS3KGYU17E3mk/6sAF26WOiRv8JBIpF4Zqtq
VVcih1FVTLODtPU0IPilaYl2OcOqSOOUt7bbDgpUeD3I8CpqTMfELGdFT/dtzXQ5HEIIdpKZsFPy
7Y4LpYI0kknA9GiJyEUbL+w9BskpKXroUfPvBsFnVc+/5JrNNVqg/Rb/mWvl9zD7AiVvIbcFY9KS
8MBD1syXWuK+7CcUamEBc65yAzogDR3IQ6t4Bbeukh0aoaX7HJU4eQBX7ZjhiR0A9c6A1liVmk8B
JKVA5mYfleYt8stiV7gMECqLAPmFE7RL6h8wCt7qegBT1dMn4F1prIQNbB+vXroHRUQBHTasUWUH
yqWTuJ8X5g2bklDf2FOHcHAAUiqAhb335OjC37sBw1EL6HvBGrqxC/x14jx2jr1vFBE8PjtMv+u+
I+IniMZcrBwnQ7scaCH/KAIfXBh+s2Bq4MHZjETt6ncUjSfHqyw2lUzEh6U/a0qEMad0NNZErl8A
AqqAqQIpAzNIuiVkrt1kVo+B0sh1sjyQzP3o9v5rG9MDsy3AdtHskwFst6dumI69DwoYvmu1nf6U
cRpsEPVHbOhsTFuMGK0Xq1nMnSYTG6vodK0d60Bj7sGajd509BCx3ZMPSGTZxrWAdjuYzrkS7Z0M
xqcgdKB0ReiBg9neO+liTk6JdLJmtLVXq2ij6nGLLC59Cy/rmOkpksxBDgcIv1YAplNoeE2YoPRA
0mgX1uRb+q2gwz1Z247x8Y1taO3UqBLa9qRnEjOLaVjLW67OEt1Hmo3sH7ySsOoREkZI1FTZ1nQh
oGY5NkOUKTgXwsEk75IBHifiUlZcpg2byCJQAxbZ/LGrI/fRN9OVF5M/6ucopemFEpYToPgluItE
UqoZ5nsVvCQ/8HdNmVdbp4vy3VjgWRgBuViOHB48HOdz+jDOnjx4kpRFjyYjvSRfHGxiitnrhqg2
jWc9ZnZzUFDQRqzqp2SuvtumHI6FX9/6EeAZx/JI6rEdoiomsSNAg7CRmbFW3FrvdPL+6BJqofKb
X1YSgpFqoxcFdIaOAG923pGFazgV0mmGWSoDSO3p794F75II/2MIBOHX6DqbESMNEoM5iADW9+m8
87LlMFIIE9Ykx02FASENBQpqeKPOavQpwNwi+sbywa16i6TZIiCvcOUbFfnPJlsmMJ3o05eWKU85
Ei37rifWCfnmIoIjboseGwWimpa33ANal3jvU3Y7zSyTTjLew/FlPBDf99qF4RoKHGRDDNhqYK65
vHlzGxAL1X4ngNnfoMp7qt3icbTIkhGJ/VP7zSO5VXQpeMNYsunHMqON6DhAHgIWHObrkDta356l
+ZV681Oika4bt3qaJ/fZm5eB9hcsmtG3X3qvOLKBZ2494KhsURbzY7Pojsocwj66EQJScHUtj20f
PnfDq0Wmpe8vtySTyCtadzAtAJz1iu6uCZbhUDJsTTwiPDsf+0kDMVLa84lOU8yUntxguotUo2Tx
9D5JIjFdsdVQN0kgFMuEZLi5HhZ4evLKMG1zooEVk8htsnL7ab6uAaRlyLfJfeaAAITpMEgU41Fz
US4gGe3yR8LwKCo+47A7Vn12brkV6z95yPod9PQ6BmZTnXWSQ29ovBVwpbp6mzMsv2bXptkmodio
rZ3Ivcc0LX9GZfzKFBDux8BsN0TrFO1jCvpBLczL6JIhD4v5Ef5dRIReHT6EluT+iaXOkTsfnWbH
PnWqbpf6ZWrwQgqY0139okffRaUMRzUkmsQhOjpSxJYwJjdO/bPAu1OzB/LMiF5xustg7pfIlWyU
RzF9mBxAayX5vwJHnLVXXvnepQ9FP9Cgw8yKAaZnz05O6zbF8kOmHn3bD9s4ByLrEy5wZEBLDxE6
TeyNXG9MraJ3iQKI11/qeUuz5UqA4l97gQ7kc01RN1KadlTWcepuMLE6u5RWcRmGoAYYCDfpoSLW
FiYvrXK/p6ykbcUMitk3TFSUhO4IKZJ9ofuLhJjNwChQUEBjdtq2tb1x0bqU+cZrmRI1S/JhPNrA
VXg9LUt/NRe08shpGDbsaR7GDNtXTmI5O0BYkwkhsogVCqv1yG/yAJBZq+f+ugtDFm3/0FpvDSZZ
PQRYPNJ9QyhZAdgu7ynQm/y8JrKHCGUnQfGkilOPT4572y0Fi+EYx3cx8oOhehfBxaM7WqyZqaok
mChlnUMnLXCM2J9xJeAdq/ZVmd5h+1KHe9+psYvC84wGm/o6QiUTxvluzVVdw/18XL8CcMtsIdKF
B5zRwAQaUFLZF8OMa6a6pfeMs7q9Vd5PBGilp3xSYdFGxtzaMoJIHI0fPsyJpsbNu96y8TkAfUAm
Oes3uzE/ZMRtMfeCe2mctzoLoebbVEbATRopxSZxaK0WTcqs2ypeetfZ+1a1NZV5NoIaxpnBArrR
qpy/9iSoSWyELfm44bbJau9FEoYmO538cGtMon4PEoFhrvWkS2Q7UzEst4uHUnjw/R7VkmtOJRmi
4F7g8ZD2TQkZsgwPjvUeZ/1wcQZAM3qkxpleWWxEP7/4SxY/fj2gDJ9vBnZyUWC9FMWUnEUwYqNB
2n8fK3CWQzndMiVpbxYbGlNQRdVtPTLrmtWQPzA9Dq90EItrZXUesQNQOJYA97LKvrtNNz5ZRjnb
wZmDYzwMJHlO3jn1GoUaqWkIeOAo0IwpTk2D9ocL5YT7Z/4ZBlJxaJ3xFMR9/bL+O2EVo4MY149W
v3CS/47mRdwy7R+OATGfTqbqN1cnT5Z23MfalFjc+Oqvf15y3yfppFW7dOiZfpmmpfDMkkPpISjX
tA9eVlSKrkryIZ0+OMWCK8Txl/zNd2vyltrg7HbWvGfeXb8mS/Xk2IF6YNrVvozwPL/+mY4Nff4G
10+lg3bjyET9+OrrZ1NUHcYag+4UsEHXEwJ5TOEhfNV1PzZX3o66Gp7VYMl9g7rpua7hi2snMJz5
u2RK3N9yamjWKqOe0hCRSTXRYTM6je8DA1B97J3uSoRjd2sW5D4dYXEv6Zh7G4UT4zkwKA58bf8c
tZudabcRUuDO/qekR2ceROiJR5V34X2muwdPgkjjJ792KbBrESlza/BrdcVIoRZ381vaLB+Nl7QP
dP+Gp7ac70NWXDdgPL3E1xouCOSu2bldLAVrzO6fCvKvtsry3poWwW9ZYY1bmi6/Vg56HQf1AoWQ
pW+gy1ylICgOM6LyZ4usxAAeWWI39VFLM3HuwD2qc9NcZ378vA44DoGbhHdz0v8IHKNvWqyt8Jim
E5C2xIt5xkjr3HMnz2ku3s15YYi3nE6zLiSqqBSHUGn9LJaRz3zWDNhgqGfi4r4L4ct1PVEsPfCE
+7wEVK7Z/5KsAPD766EMkAgteamuqX3vfMEpLyI53vjZsOzjRYHG5wx6mFz5EQNre5+Q/AEJdM9O
RnAhXVSGdEHknFM8VhNXK/0oPez8qCk4T6R7WzcNMhBf7JUgqLDo2h9TRGaAnKCiLzBAZ9aqpAbM
26UTYQBCwi8Zlz0gDHjG9vjLt6/dit3h1ZIG+4UR9064vrkeBw7nFITg07LrZB4xQ6Xm3U17Ln+V
zzeJDwMZPkq2WaC6iSu/6fTRgfMWrMP2hBbWEtfn0EanzlYbGI4FJaBjVr633TWxW7JVpWd0aMIE
kVA/pAFKNnSuo7ARyCyy27EvfzJjFd9NPlhsVbAFLrv5xKrhn4IcAFsSmPkHKj/8ck0K+VvLEMTY
8i6M7C5VgwlJG4C/vipoOQq5GelV384z63g9mvbGgRupymhhWygoVaSFQKwGW8F6dmwnScE12zcB
nDW8UfchHw9KIrDzc3hLJDeZOlAnIBLVK80xdgG5+dGDoUegSz8aqKfVJU9zD/tJ90G9S5hbMhIW
ZpMJG3I5Mt9mKu1n6SAcjDkfPoSs7gsv21ozcmnXs8a7DNoKY1jE2nq2JtpZLSIaipw9L5udWnfv
NL5/S3mPCdeSwa7lcBwLNz0aNeo36cDeEJgsPO4QMIS84k6tgBp/tbbDLqgC6ul4MOxPvLQ90FRB
ZuKI7NqfM3VoJ5dp7SC65jwn4JNsIGfgPjomu18PuCkgQi0VyrufzGsQ9jObvscCxZJazBDGTIFk
a33Qhom6taAsR/miTs4M0JoQv7u6QNKZ9sMNMzPqyCbrCHYcxJ0r0se+Gd1DFvT5HaxPc5W0Xb3/
+tS18vzuanEhQjlcJFcLwMlVp0nDwtAdrAJJbKGlL1gI2wflYfuzVYF/jLP1IXDtB6K68S8Fprsx
64NoC0hQQh7StvROStnREQlK9htSAFaurpifJJqD61E7v43wPvKubG/C0DcYSUJByk6VsyfRx4Sd
7BYYkbkQ8j5ey8YYhnxQut3aj+98lApX2rfs+1A68KYKwlD6MJvP5STBXKi9njz1WUWIRnM5W7su
hIIam4jkqsVZ9vI7aqaUJviHpIwcLe3f+LKsz2NPPRtODnvtERcXwA3v1sDGTDuKnd5GJ5dPFf2p
UBNC7IuXcFylgT4U6ZpC+9T5ab9LkxrzjoUcsbIQA1rA+fouvKm92P3ekOc0VJyBVTRDh8nwaSwR
3a1EAq/qR5yxdYesKdbisY9WzQhht8La135Jh8nLbLRxpEMldn5jcELd5G2476toXG9rV5UIfCbW
bn4TW0N+I4aC1y0peyRyn++TR8zOUtr1gdPpl4EFc54k3VVflyD2cxY+5daEz4f9Ma9V/xw2dvMQ
+YpCMGEfn8cnioDkxi8YNNXXcaPFuaEsey6bim8lvArV4nylxkDeGBlNN8oiSc5A9Pp6YIRAqgrd
WkU7/jamF9sAyThB4wRwTcqX/SYnEz2a3r7x3Gx4XqFHfeL0KLyc6GCym56b7F1Dr4T54FA9q5Y0
kyodH7jh3iyYJ+9st5W47ejkkMtVhL5/s0QWOKn1gb8HnUpSzVvipR0WoYxSjpuM3KYOw7e6Fc5t
uT6YNHuZ8SVd9yKJevjS/NvXs9lYAuzKokeqvGp1uF5ouAHthwZw/nr4+vevj4xcfs49u+9/+/ev
Tx2xhhDJnoDtsIsY/LZtRtIjW/syn9VZQ6DF3ZodamnvpmEcYA1zB6grChqSdyUWFImCIuLyUap5
WPwYS/8SJeepspCjL7ld7FSxJihokZxtuIPnr494A8IbW2vwP9w8MrZgN50TihNzYY9+eoqqr2Me
tR9cC4pdMpwtQcvM0+vV8wV3Wh8YKy97FeORSIeqvyvox7Yx256u7yCoVll4v+R9eF95KKazMOAe
KduLi4vtEA+vnW+PJ6vLxxN9cwHyqfB+DEKxC+zDCKZHFtwFRfTm27zPYyMMuInkEdUYW+H1CH59
ZNZPvz7qJK0cpjWgCvk7m9UOWffxUchmAVXNQ5Hn+IYX/Hop+ovYy1tex4j7rweQoXhstXszC3F0
4qg5YBz1gPzH5gRpsCk857ZbH7K2666FZLTledWfMHOno/aaDGSO/ONmjbn5n4cGl+tBZTYpzp0a
xMo4RWoHfYDgE25rlDGMkXsdfoRCk2PBgoJN9M+UxvJ7QIOMRWCdL4ak1YaYXZMG/0aiVY8kJ8Qj
ZLfWS7pgu0wTQMfl2D2vCpueQnayov5mmIV39/XAeCXduUsLVWWJy1/win3CEnqm2BLCYUWQLuvS
FlXJjJlsptuBTKJefPOnoObqNIYgX0XVPkA1cUIFo24Z3p5USf0ru/q+6YZzhpmAa5q7aT7he5rH
mSaNd4/KGB6bhbrCLZLoeUbFuZGG7oBTsB8Xllesl4+65GHFKIgURMgd7y391afYB0VUuhokUc+S
BmzDqgkJWXC1numXEOolPIinlvO2DLO66YoiRAFPpYbDEvxZ5JO6FsTNayachuuGfU4HwbBEgrBn
bH8yCr79hCXcosja2hW03wCE15aIIEpFR9lHcRZhTV6vm4vLmKPwGGg0RfPPFjXMBl9HevZBZNyk
nXjiG1+zQc1HOUPSjxjkoEjZFUEJ+UnTluogte4imJm7St8yGyW0O6Hp0cCsLFMfkGIgcFwk9hOd
kq3dBL+zsKWmGULnYcrJbYpyXRC6EXuE8Tl0WxInfMxqoh7KqaOsEs4dvU8ygNaTArJPxQQ0xkQ6
cMgiW364GQ2lkRluNkzRwZlaeVcV6jlLn9PPaHGtXViZaQ+mKf0u+DV21SJI5yYvbdeYLOTO4aFj
ik6191uEak3NW01vVXKJc/k2eBXT7UJeagV9KiEa9TStscG+rE+mx1xUSnEfpFRtbkWOCLu65DrL
KRnKBQPuzEhNImHZDboF6KHIiMxCt7tTIYJsnSoBOaunGC6Hi5C46EVHXiIAyQoLGO2QxPXtc1QW
8txKRHlLFO2z9ZYkadqFKMIRtWIMwkMEe0lWP4vESXCKhWo7+P10hxalZk+KnnRJDrgDxG5MrOY4
gQCyUmcNTDDzW2GJvWW19nMcDSsdqqZQwZF8Rlj4CBKzPNR2Dxmmj9PLOAQoMdr0MEaKdvdQmP1o
B+mLY/8Q/iCfq67OXsAA37RQh68aQ8o1gs75kswuUvR4/LM4UPtRrckTkzgkNiH4fo48u7w+6q/D
Ppm3TgHbLAxrehdp4lwWqmmATYyFmlHIS5mgEq1aWtVezXzd+jM2d24i9b0pLLxzxXozYXd2naYi
e1JjTeMyEQU2ESgxKNynU5L20zUyrIxuQBh/lxHsByDP8V6Pwf3EeOMJ2sWPyLaGDynWopZ63Vvb
BUskX0Pd0w5lH7gzVuHtBzQ4YOOJSQ0bq8a1P5DuMkyfBIgO/1hbv5bQxsJON454bwvl1/e6yjUJ
CZG1+/q0nIvmvny1QQLuYqLx2PnZdC2tB7IlKlAOXvxWkTaklggvaO9fa7fUx0Zh48Z7RUABOxAK
DBiGMlbZWawPaELmvd1R6mFhBLrrQufomD4+ZaXlPdXBo0LmRu97wpHhtkxKZCsPYUlCIYRIRCio
IRGU6fpRdMv3YrTGC/etTzGBARm8JD5UwomfA+tqIWyaK9+tPsPmJXDwdY2ucU75ZLHxWzed08qh
DK8WC34XRGnrIapjVJIT7skgsV/LOmKiW5mHoIUdVVfCOlg1ypTOEeiBSzSctmns6yGaH7O5D26V
ektipMtyJvsn0DkZp/5EhAoFMX1Bcnyc+Vebje/oEIPnZSj3IazXvR240b7QSf7KLf2GLEPv19QR
JhJ4gClmpiXoWFqEX0gDX2s/KHFRE1Acj9X8FFv6iHS82qaUkNcdOYOXpEPJFY+j3uNo5u68aKxW
40R9ll69KwH80YXBfKbFy6w1DQjhTFIcSfYgDsb3MNalRL9CBUWHgD1PQT619Ii9GGTDJujF/Aam
KJ2d7rbKEg1iDsFlm2VoWFKYtkBxJQATGX4Ibdyj6ia9CwrV7qwYHMkKrL8LS/w/ZfqTrLHr0AWG
gA2IGh22eOpmdwhnyaWe5LT16u81kj24IUQ4tFpDEFLOuAusITzEPlXHMuPXmvy84zqHtuTyAc04
9+23HtvyAwFoQ5sopdUf1g+Cc+AYqtVW2PlPokGugD5THxIrkXdTCXXfjxP3Hs2I3Hqei1DFZC+U
vhawOLe9s2qudtl5BB7pOrkdw+yjKhnoTw04XDq/YIQ0BWmgimfe4PocuLrdffvrP//+X//5Mf3v
+LN+oEjEhaD//l98/sF736VxYv7t079ff9bn9/JTf33Xf3/Vv37P3y91yX//zy+5Sz+6Wtd/zL9/
1frb/Pfr8tP/+dtt3837v3yyq2h+zI/9Zzc/feq+MF+/A3/H+pX/v0/+9fn1Kpe5+fzbtw8SCsz6
anFaV9/++dTx99++KfvrffrH27S+/D+fW9+Iv33bv3f1519HDeXvt/73b/t81+Zv3yz/P6Tn+Y4Q
tu9IPxSu8+2v8fPrqeA/fNTjYaicMFAygDTy7a+qJhnlb998+R9OaAc8Kf3AC5Qtv/2l6/7rKXt9
SvnKw70meHS//d+//1+O4/8c17+qvnzACGg0L8yPb/5xuNe/D2m6jYDHd/kdYewGoQp5/uP9iX4a
X23/L39Apu27DFh1i34nYWiiFwLk8ti8WrXnbYREpogOhNAT84gMh6Wzgu7q4rJleojYIHLx4Iyk
oHjzGqq2WmzgGSloUqzVK7b5oREeAtpkes+mdmegOIDmoj/f4lRjRA54Dy/PZlBiT9lyjiKAR/0n
HKTHWed/klFBlkbU0oXlneXwbc7/Ye48lhvHsjT8ROiAv8CWRqI8JZFpuEEoDeG9x9PPd5AdMVlV
PVUxMZtZVEZlyhC49pjfqPpolRHW4YKuavyT3wDjy2cFknMaEI3ILpOZ3ee6/Zm9d2fSiaHBekvB
Jd0pZyQVhSc7qehrJylXEBYXIy0vxkzTXn4bCuS0F55+Wxb/HvXfRxle0l+H2TV92LWOztwpx/3j
MBcNjqdo8VnbhQfc9H72aCFggG0htDkIUqjdBBVnLtbxFjHNVlHUBD17taGhbBzbP8lYEBjR1lIM
ul8W93ptfi58Rhb1PxSSjb0xeieFgKhFrR8ocHcT+lQKOV3ObZ6LuCOTECOO2ICrX/IIgpQFzKDx
Xpoa/8sRZg1YN0YkJ15dn7LSsu/Z8tkN1Gmoo2syBKc+VmfDu51HYCbIO6HB2H0xu/Ac1F6GRjVq
gbGGA4FTnFPnyHGN3VGCoFHNaej7WKYVM/5IftjeGIQ72EQChs8jI99QdltuCnTBm2oieA7NJ8O5
NGV+zBOwm6HnffgaKoMpeZvZ8SJ27qItJcpfWjffosDq2PYhmrxPaWXizOB7p6ZnYheEJOV/iDzB
q9Rob+Wb9M6aXLDDXv4Z0RpUFRLepUEGiYZRf2sUWMFYdnYhGWVxj8t9UJdvncOz+9QcAf9ewH09
lWb50o+FcHhPUav9tArvVIAOMKfy1ILZZc6YmaXUsq2e8kRjzvh4KtvblnMn39xqxXO4RBqELZLn
oVSnidxGi+LjuquMKL/UHoGyNn0H+n403OSq1wGKCojKuMgD9z5SwiFawZ4Xu+huhFcXZDewCD4M
RurW0zqE2CaI0awyWdfEnkeTPunW6NjQLjpJ2fjNmemdzbEPY8gzMG0s8RMhjUj18DrDiux7Cx9I
3qZPOQn8eRt7zefWQkENmNatW9nopwdvGHlcYumjeg03uQ4QQjN4b62Mv0BAePJbhtYO42ttpFhc
IvOI4Rks4S9a8N6C5tnCH7nKC2ixnwJppBPfhUg1YUs9kkbv9YCe3NzCOqwgHFpd/54BsVIzVqum
jeNA2wAEgx23nx3U3XJjWzk8cappDmTk8akOy/d17Q8mQ2ORJmyoYMArefAi42N9u8lJL3+/3z39
L9vdccjZbNe3XQfgsBwHv52qtqbRAupx+IKJdYdOGz7IYfEBKBJQu2YhT2w+qhghK6r31BoOJrH7
JplA0caFdyxL1F/jJflQlk9XE+a1E0FFIhqED770D/pcvjlvusk+qNIUcpNIt+qPjWPpu2Sw3qo4
21upgaG68bOz+Ui98Y7yXSmk46ywSB8zGApx/NXxg+/4J+/HJmJ/VAAQ/QFx32aDSBlZAM3BcHrM
O+Oxr/KPSEN6VLMAWWNn66b5R0Fmukmnn0ozzgsJoIkfvRPrtK1JGFDSgNuoTQAGkG0KWHUbhXhK
jZzDstDrjni/hefC44f6g0IpiI8x0SrQ+vYHMSJNN2UABXOnHx7FMIoe8vbu0G/+fqoM3fkPc2Up
y4DnAQCWq/CPc8WwmfESg0kG+Xz2eS8Zpk4zHqsAqTLlnccoO/SlccnsDguqJCepXACPlvOTXiFC
zHf7C5NELRRMXRbdCaRFNRiyjAV6kspEeY0DytB/air9cJW3NzT7AyRFsRlimH9U5FHdaHSaR+q1
TesPq7TPps+XUw72uC6+TVqnNiWe8PBRDSeoWd3Ru6MyhEboABgq/+gsdac36mvmsob8mtGbOJbo
vOSo+vv7Mgx2ZDFMQcAAEmhgM4K0dsGQmsGMcrFpnlvQGqUajsboHE0wab++ssTlK4iW42KZj2WS
Y1KYhMgKUn0ZXYzfYFpgnpoCyMoHzmlWYVFS9+dcC31oEk6LaAj9U43iPRQa90hqcudWy8FL1S0Y
AnfjyhvoCbbBIvrthi3Sr/W5RaECe5CY1mlabYg3AEg75jc1suQTACs3tQ5F2PSD9EAdhcO/7wFP
pV+bLH3+++WhiMH+FB8RcdssDoOygK2vq+e3naz3WhxqNYVJS3FBF/EjKeMxHz2sbBgjty+/4fVz
CHQxMCE/BQY13aybrmRNh1y5FaKdrmmcMw4AzHYe1y8aMbuwS5gstzx3HmK7unrU0/JDvrMX3ZJp
zj+0jI+w0PVCWe02TOgCoIL0UXX2OZ5N2sj+0WrUsXSoxupRe0wMj7FMGSw4Z1STeYASqdbB1PG8
ZIGqlg08FYpygqXdLGNNdsMndcM5rTtiqbxmwxa082mCyJBXBv3VNJ4OBWLyKDHeKRPGbgkyeBfN
yR3CznfQdLYKLC4QcP6gRcUQtXQ6Gu1mPQQ0q9pR8jvgSXZ0OfBmDj+jM85/P0n+f5ok5RiGLfG1
Mkz7j1t4poTOmwCIAibj4VfYk2AZz51RHAdVfLSq/KhM1lmHRFXnJjD2bNZjbD7k0L7AJnJQYTv0
ISezfL+xVBh7IZ+a11l9a2HLDr/c+xYIfUYjYoFGoO8KfiCslkcEpe718HNbIkMp1QHZlm6OKsc6
B1qQfi3r6U3mSg78EOQzbIS3KnCOwOQf3aE9BLRaZXTLmJ8q3fGc+s65l9OzM+xjF2CznsybYb6d
6+4pdpuDqdscQXKn9OlBQzbY5MCIRg4MGO5ndPgfi5ovjsnZ4zQzHHZ5AQ2TXgE044wze26hfCEI
uAVYSflm3NZAIMQ7SFRIhotmo/eDwxpSqCjQBTMetLGefgUSvyWFAKhpnNvCPcqBrUpoBHZfQXtC
Woe7bio5zsuMH+nAEmWeg+DOWG5f64EF+Pezbqu/BtXwcH1CKd+3bc+RZO33W5YBDJH4QL1et8vj
0pUXvc7RAqqOdk7SbYbnJvIdEFcl0Rz2DpCq3ers2Mv9YCFE3lfHOULsL/CekgTSDlEDuP58W9fd
OYjvTD+7VmZe7VVMB7nv3olZMHLO4bSX+gzC9L7Uu4+kRgYaPybueSIwtKt1+qXhtXR9dA4Jo+AZ
gPUok2vRhFd7SoiizQ1sJQ5Nm8oTYIEATnaZgAhTdnNMPU/tumj0OTI1KtY5WDILaTS/L08zIi23
AS0N3aM39SsuM6tP6YRTdFu9aCp77UIbn972xerIhuy7Ukv0fWF43nqT2AEtyawY04OOYWxvV9Ue
o5KL6ZSPsW/v14jV9hmFamyGzeCne9fpQMc5qoHJJYoThPcdQQUM9NOCuTyqAoiTpOFZQ1EaitHk
om+nOQe7KREZWumFvY6Lp1tAaCY32uVJBs8BbmwR9O797I/wlRVdVkxWtpoqKOdo56jH4LI4Emdw
1NcxJWZcmCQGDQayCatI7+tq+q4VGvqhiPrPurW1J17FiyxwVA2YaJXkcN1gd9oEzVxlFWFfxG/r
JPkBZnfUomAPGPGkDCLT0ouuVk6cueYVVV4eAFc9pjM3zazxh5WV7xrlMH3BUCY2D7JsZCXVEmUi
E3qRtedVxcWdiJHpJ+J8gv9Y4KSwKkj1zNQAvdeehlDdJ30ICis5INPzSFOUsDZ5gBZ+CYP0YuT5
tZskC8kMbL+jz4Y88xS28MRxcMR3CibVd60D4mqTEvmxePdA2UD+5RIPfJCkIWumvaBSvplnUj5X
3c5Xf4auq6UNvQKX2B6h1Hb+SvPubrSjl6TBQjBWGem3cW8WyRt5GC6jksqDtn1KO1bKAtrqYMGO
IuPjkcrIOU3tN/rsSNsX+bhLGt7EtAUH3CTMNijf0b1keX5pXHWyUT+T6D5gfuHwkW1oT0X8oya3
cxk1zc4esyjEtUjbJz0CAH5/rbvkWsrw6AaCKPnniPbQuh7iBde5ClntHjFAFS7H3ssvo8T1iEbA
cGBqrDH/VENe3WIng76bPz50AsOi+k1qCrPXDin9Rde4RJGrz523sU8+dw3vPMpkd+g5ZbPxRVKa
db1J6j0l5fs0p98a+TbJ3WaLAjBc+NwrH6M0vmStd+LuPZkZI+Pc9GbxRjHxUIKzogRJLhgwrUhW
vVGR2k5xCyhSMZqLJNFd9UnpqJyMecgljrBha1wtbN6h5IFIzslf5XRRHd8v+XcEqqJA1yec5aWp
7Faxi2tFhKtSd4Pg8KfS908l9tsNKf96RCwqXW7Q/LkgO816oiI9A2wfGy418HSoW8BoDP3wWoRI
tWVz/OgYJNlrMgkp8r2jJsW8+iecZC4eLZuNlvB1q3QO5fy9attPxlAeNczdtVF9xgA8Ltov8nGZ
vRxHZe0nb8EF3fFOIZ3LMETJiiI7gFXmeORXhz3qJKW5mHtfTYckIGPV8HjUKOFAfu7ZYrp2TBxQ
45X8peOfM4HKTuHVm7VTE8b3RoO4Q5UHKDYkHhe49i41oJq0v/bqQ+7O5/X14VJt1cRdpFv5Q5Li
at93AG1YZhO38baW2W2WCOW74pLqVFqAgSDyhGT8/JbmLHwaz6geYG9Vcw7a2NdWcQmAoz46873d
5sfWD/eZ0Af94gjbcNjUmD2wYmVZak1x9OLsirklNiqGd1CA/1Vb8Un8DlZxuoRHtNHOUsRBWpAW
W6F/HmqHbqDmK5w7rWNkZh9ThdNVWlCFMwftih7MSyaPCtKFWRzaHxPUEZ6ulcqLF6sDTXYmpzP3
PyY7Jo8PmnEHDuDZxReVjILs27LyaRcpSCZEfIvOIHmN/r1U1tPYIiIW7yxfCw9D4O9oyxUPHU57
biVVA6Y0kENaFgdq+xT6niC9/Do7YiO9jL3BnVHZB99kePvYP8maREPiICumLdpx5yyVtxkp16QX
85uD8OhayFgnGYWhFqX88ObvYwbzPyV7wCYps1D1NMnP/xgyFFbVBAuQte3gB8ISwY6ghi2Wpntw
UTgRVUBquLpnSgL6mF7yHBWM0C1unXHxoJqxKXtUyeqg/9SE6HT4Thfvq3FrS7nHsRY63SxT7Fm4
5OvbOaLU+A8voMsT/rFg67i2RaSrPEuhH6z++AYL4lWF35Cu6iayzQlkz7ZFmcLUz3ZHnJuRi2kZ
zYG0OdUTmvjkGIg9azRlPJTBWjRWIyk0SDRauvq+1uqdRKJB7h8D/SPpMXZYdJZTP2HnZi3TSQLK
zAWXPyTwCciW2cZgrNhwANiJG4EeA+Hx1dGacAzvnxd9fkp8UlBjHKGPugSEayJTEC9KfaZ2ulen
pixRFXZKbMRIknMbRKlrJiz5dGzyWkHLH0lc72yLXT+Z1jntjE8BqrP+iOvAUhGxx0TiTsJDeOAY
y8FGs6yr33UsxMKR2NVsyzuM9y5Rh9cllJSu9p7RC7yjBEUVkBxpSdA/yfRrWBnvyLJ0QEduLKu/
ZrfZRDNxcakXz1rzZR5IGBwXn1SlkCKw5PFHQEG83s5GZTtSNHEmzT5LeQBLrXcN7QSqG2vNxnBw
1TP6H+xM3srlY9eUw/Omm8VR6PDIKJZokVCZ8p5LHDRhRJRISJf3fgH2v0XYaV/WyblwnswO2C74
LgZJdd3eyd3jgD+i00QcAvmPNWPpnNthULTSunk7Jb23twfC0mhCo0lBicYt+iBpZkdNZzbyG8kh
ZTVok3WOQ+Mc93hSF+ewDL7W3ktLjLNFzIrUwKh2ZoSzbu52/hbq6FM2TXT9jX4PzPEH8p01E+mg
kxZ36W2rihfJEDQrvCvBtbV1eSN/Hyfv2Sso447UdDK4LmvGMKTPlfO5zJ3PmcPaIzIskcxwsE5o
3iEz7eqBAW+T7DEtm9e1bqFJthLErJpMZ27qSj+HYYmLO6KsqVRBXMvn1CF3XlPTaThBkETjxmWs
CxyssXD5SW0UwF1RHm2StnLNECWNjR1jPw+QVPLyYWTZQR5Gpp1LZ90XCQRlux63f7+vLdm2f97W
Ov0BZUMtVMaf+zA67WHK5wmcHs7TNcgE2IlOE9YaUjumHvSjmehwEtOufZnBHp9ojz6HoCu83vwV
I4/4Dezc4aFqifnNGGKHXJjl55jW0mYBPZ+aziGR2NamsxpP6dXmm6xxMrbQtRu5NeSAzrvpEXUp
e+tZ3WHy7YtcoP/wvp50PP78wqavO77rg5f2dSmh/lZYKa0hR6IPVbVcwr80+TFEmEZJtOxwmSq5
7tfiP6YDp4HHbmf7UFnFBQbbVaJruVolqVpCY9z4+9F8B0NNzEhgX3Mxy0DNRnBv+85dAzyVrOBY
h+G5plwu/RA/hiWjoeiFOZ5xqyHAWMz3EomuTSAJNJ29U/dPfki8meXByUoI+QZU+8aFj/F17xPA
ye+hkz1KNmk5MuLAhwDuvGVufoycAFMjG64lWKSG/AJW3KlIyOaQFPAdKq0l5XlzsJ+SznkBBYwG
eUoQK0ljWfE/ybfQ1shC4Z6vXbXMdR6GBANv+SJUjpzzk0yOu3WGwSOjIa/FpQH9sMluS5fSTO0M
XOETlz5nzHMUlsMa4tixK8r4BQTjCS5HyznmWG9TKDlCU7W7GJ21ggARsdN7xExv5TpfA/Kw5+Na
lPZ9lVATLu88yCc7EETYUvvuLveb+zVXy8nat3bU7qGHY5ijxdeWYh3GGu1+oiFPLRKVpnpRt1UG
a0tiappI9OItumFlyBJQVfWuJuhfNmFdbxCsa+gsOlp0H3fhXTjTMHNbM0eLw3iQzSKxsaQNfnQT
zdWTSYSB/ONTmX+Tm1zyb8ecjgVp0uQTWKyJTI48x/psS8evkzZRQuNhgxRl+ur2CwbktIdu4wZt
TOLITELAMKUdZ8hUl1jnxS7W0XlhP9QLirfua9ABdF3bPb7JWiWjMWnjrK001+Zh9aT7CorkkQoE
6RqJ8uwnrxSeDtTo8X6q5QMkwpAYUF+WFHAXUKfoeyBNHXcIb8MAZ6NIO61Z+pqA+m+VUz3YPXaw
LAAvQzsiLs9By2OCeLuy6J8TrIDZC23gHmT1RgMfAwL+nGOmINn++nuMHLMOt/kaeN4h9CVjZk6s
hfXEtlHK+QkuxURIyqgGPDAePUOd4PmffmXIfKsilWOVfCF0WqSdtDaxhro6QtvATsFbm2QR5w2U
GiwiXCzWaoQu3XHYNkGF9CaMTnd07ipXu29DzieJFQEXHRGVAeVaPCHNd6E/dcw0qbMwfhJ2RkmV
3qzRqKcINj2RJ85w28kyWka6NT2ZhfqedIrcKdxE0UjID94MiH59i/oOdTAZ8jVL0rCpXizvh6Sj
8tFawgjGMlR9CmXANSdtL21iHWercrK4Vzkm5aRAqpMQOBqOLnWRUDbN3LRfCr0HrcdPg7K+rlnT
mkFg2OvjQFlTgRwwK//VC16PY3dqMPqSg3mZkT0BUI1AP8tMigvAW4523T0HsbHL++TboL4hQkl2
hIwhSXXBPAdS7nil9MtPZAUiWeE1JSmVMQKGeaCacZEcvCtJ3cApX+I6ejGWDNAg+8SKrykHVjEX
34oqfwdhDOpUfwOsCEFYrGfW3rjkVDYLgitRuhFr4mTk5le7J5ySW6Yymocli56k0SjpkOaVHwqK
3TqUfeBFeweB3PVtl4YEJpR9ao3vBAI/7aBhe/Cu+tK++wU2iiQ1a0GlgOezmFl508BIRDmMFEFV
N/66GzQYRJCFWylZrFMJDplaS6KDew2OksthA3mY0OQGxXj9+/trLSn/4fqyHaWD6qDP5zkGQfcf
r6++kX+1CGf1gjRejl5XzW/thJUg9YVlxGy+to0ztqmxe+NnzWs4WgcLOyYUquj78MhryUCOPZmm
BgJzgBL1pPZFjV9lmV6hvf/Dpev8pzvXI72E+uAo2oF/unNzmhk6AgvGFpHIA7Xoo7FwvsYGb+AY
Go3C+rvqtW1hLxAbrq6fP04nQXE0yoa/y2HhrhXM4NSAIt5kfbeHrU8qyu3GHbTWaOR+XQ9z+ZcQ
VaNYm58rnfe19R6WQH9X407h1jlaJPS05f7q/ORRM8mvYJlBLUbNqCuMF9luWooevKpfUJ51tqHn
nOQIWJNzJU+T1+pWy627Nftat1liqXsgI6++r/3MfT7072fdlln9w6wbjgK0YyvbdA3SyD/1CmP8
EpcerZdtZ9pnp9mrCmgK8Eu0PmgJBUH2xc+/InZOQpQQk1EQd6Xj5iIeV0bDbu39CEajCnFylyxr
NoFEa+9DuJy1hmZMPuLuk/Q5pXzyAU3aptJpcOmLrTmTtBekT0QAumTpD+kbxD192xZZZLA4w6E2
YD12qXmmAwkrO0VCyEbXe5BeHz4z8z/FrX9JR23HdS1QSIjwo81jyJL7LYxbxh7TM20wtkEwZ3eW
cxsvqBuRBTz2CMZJC2PLtXQK0FWEntC/V2p6/VXPldKYMRcHKoSPckWsIktQ9yk0qL3vuQdd7sE5
5mjxoL4vQEjq+JHm5jOX0YoTGEPHQTv5vemG5yV2YIZIBBhlrKkRj4k62y7SJDcn+sd0j/5hMRh/
qSXIEcAb8zy+SbP/T0dAjCSlUc6+vvXG5Juh1Sd6oBR2yl3Wg+ctCIoGRevF8WHiTrfZEL2l6BHR
zIe0vLg4wsH7/vv1afh/AR7wTKbHv9OEQh9b/3NLpOfS9HpsxuMhv/hp+biGH1JR9yy0b1qyZKms
CgAp5ypdw7y1Tj254Ysfvg1V96XE7ldJmRXFz5M118cYLUi0mR+lIiLFzsV0X0rvEQtm4j6LYlCt
ZfAJsUz7FS1n8dUYIng4yzZZojt9WiEvgUy4/DgSnq+9+20NwtboYwU2QbG9pxK7CyrtJLFTR87h
S8FRDh/5B6936PkGkLiTlgNrDd/gCUCX54aGr33qOgqLhtc++Zp6RpcCI+WUumdePAIEd+aGPFby
ogwILJ0LShac0fJKEm+tJ1Qc93do0VHNWX6VXNcwpi/kqLFac79+5NpPkSisFXk6VOAlvNUN+7IM
uAGyCSDPU5WG5oUqkP6xQofw3D4upf9Vmg3hQrYggVfjJK+ESC9YnhJU+uPXBDQLQnCMaWlA1eKa
G90D6kZfemT0qiFALmk6OGnL9ertwZbuJS1zZaLW4iWiQo8CZUlmGJjou4W4hbtSRptHbvR+si4u
7iBkUej8KVgC8W6tqZpA/voAKY5KOhq0E6XEC1uKkKBEGsoKy6vjpI9Qyy6dtbz0yO50IL/WRRNJ
4wHNj09z1D5IOT9NqaO08PT0/FqY45vpoYvA8JpSZ7V1/F2z+rmiRi3tnjXCma30px3bv4rVY1Zs
8wAmiIsgW7jY2BFEV3tkv2t68jEVZoMIqMS2cp/UQfAUVQhE5SGm6wvVrTWBBUR76XUK+YvcLYag
xeo5A5AIPe7fMDhFPhBJx6BeugNotH9oR9v6X5J5WpK6bRgm6mu2aRh/qtFRKUV0nqI4Ol3lY5Jw
xXHFB3y8ROmSnEgaIL0XB+UHbbx3xCIGuRNHs05ZVOBCmB7hsj9OBV5G/F06WX33UYf+KwrSl0mq
93Jk1gbtv6xCR4QOgzQtpJwse0UaU5IkV3rwgpQp7VDpMdnov9GDbNB8MG18BF6joMG3gV/U7bOk
+ikrZ6RP1S/vUrh1regqjVN5Aq81TyA65Thd9y3+aQF7W37d9Vfe7Ubf+iZMtpFrMtWCW4zQgUcp
IN3BBCdME+FvYTWniU2Xi/ZQ0BYOnuLGrkLMkjVRYOS7YhYHCjnr/4QQMYzw6xw3F5sawLaapDJQ
XGQV5zYAvZAkFkeU+zV1llwFMyXaQ0pbF3q15sAEJCnIBj+o30aHg2OdeVOiNrd692lRI7hGTvrp
JxVgwnfpE0i+L1vcs6pjy9k5Z0CsZgxlBCuIPMFFDqcwggkH7nI9pGTW+oJCaKz2Vo2xTH/CLeaQ
LdnroGZzL9mSxgJcV4QiPWRRvxs9EvSGcdJHGEfSW1tTy/VIBF0OzirFJNXPLqpCQsTECbWVE0u+
UfP6+wHdxw1FK4/xYz2nz6lf3bWN95ywVSWYXg/jnI6mBVk1lxCKyhmZS3oXZpTl32nX0WmhMyE5
spknH56GxAd7w6eptbYSDWklqih7Z+MVRJSI9LDx5OVNz7cRdUaYyyYLwfhw/X5Xt1/wZsAXhZsB
fcQLqGe+9NAiQar5HI2/mtE11RU2RhECJu3wymTsEtRJ6cWu4yTXzgo7NmbjJUYv4lc6uY7Q2pqU
RDJBUdUYHEq8CKnX0g9kXchSHvTgrfHfJWyVh1s62meg/al/Jg8UhT95tGdki1hAEt1J38Go+16N
vJuABzqadBWeJ3b4vgKG0xZ6TUN1FW0SXgkBfzIsvncsH36luFgV7eow097kocdOnZsG1arS+Wp7
OmxPlIUtxQXpxLTbSvtNqgw6Wom5/v2/gyDl9Tsv0L7/qoE4odr4T/L4mS9LXsDTTrY3QFncrFkX
iLDHKWQDzM4JqPUKs06X5KmztdtfHUP6KdJvSb3s1W6GfTwGexrxBO3EVrqzdYC3LngW1xPSmBRb
1hVl0ExfyDykMSsdrE5uvbVz2cHfM/TkrqpJYKQNLEmyoCOC3sI9paiR80+va07nWt0rSlyNupck
Wi4EaRPJ90N6wLSxvCzct2NyQoYt2QggFEfQE4Iq27UZul4IspilvegxeSj27tdi2kiFiw5r5VYX
qUqsOXuI9qJctYXU5mf40slz2k67BSrkxjRIaGXntMW7nfdP87CciZb2Sd69GA2t0g64ML9U8jb5
xUnDh6L2EHNWy90lnWsXKQJQ8fhkyVkhAxfIEl4zzbUE0VvmvWWKCZSguCez+uLW7579gyoSKnnp
TTj4Dz8cBw7vmrIUi3UYlL8zRSYKLr63G5PhGxq0XA822Aj29lS4p4pfWM5swIr+EtpLcIED8BHy
lHFhILWqVxuqGGRNQbHtoB/vpBaRqIi9473mKyJcWrTVEP0QIceKXyk3e0twJGOZsvvy1D4hB3NY
o8//FUnk/8L/+J3+8T+yTf4fkkQUiQFkmv+BJLJdfn6P4o/f6SHyA7/oIYb3L8/VdR/Ws8mJsPYj
f7FDDPNfuu8aQg/xLUo9v5FDHONfOjVGWgWeAWvDduB0/JscYnv/gh8EkpWbwqfHaav/DTnE0tdu
4n8nvEo3DZ9sAn6KB4rZMh2BYP2e3nElYmXkIcJPBwR1QfRVoS0+jO3UbLvKuxvbBMPqXB92RGio
EnwmCkEvOh7wBrKoZEUeAWhYivKtZ9+FOf2Mbg4+sT/Tu67z91WUv3eaE+yWKPZx+QVAlW4DRy++
pG+OP35HC9y4NybtlR940HPpenE+OvUMpMgzH8KuqA81VnFDyT3uaqKTCw2ygcZlGGmwJXm0ejTs
SiLxPswov6PgHWcuWgzoVvUGVMOSIvmmsQvqzFb8MiDJgsQptTwTdzOU7uudFgA1R3XtZkFKwquq
4UUt5YhPA3ZflAjoWqZvqMiChVc5/PJGbZTbRrcuZMgbFXRYclTts6q6aZPFD7ltYjfWdw+9hcpk
l+FnN/t+gJ4P2QPqLMAMfHhf3WR9CVOKZI66dz3natZLf99X2efAKH+49D+hQUfXts2/oGRq3uIL
QtUlOYxp4e9CM39RA5pXtQPfbSq2EJMH/G0bdELQVdXRR8kcn9KZRZo9j/5tbSzfkkz7bOXo+RUe
5IxkugdCsPfNIt7M4fgF0vshsG/S4meUjChWG261nUO8tVr87C2fM8gLqw1KSbu4NO6CkbaBb+nU
xvtzm4aHupwudM1m3/1gqeEcG6U3KMKitTT54r6OMdnc4LCCLA5qvDMmod5Xz8YCkvIFKUtovQYj
VNoGmITVgFJ+zUgzYon0MujruyArvvWeQpS4MN7A1A4bswTqUuYExpCANwXK6zf4L6PHIcp0aTVt
7DoZtqi/v+SJhrDlgHq+innpiQB7kWw3m7FisJJD4D/HyXyGEHnQwP5tfQPud1om98ikLTLCw0PO
wY3pVAiGx0a+oQ42oYPgVx1DdMpKVqWt/cSWj3bKfdONn0PTtZBeTQD1Lhc3Xu71Fn+lwB+eqi78
hrizCDThGzbOdxE1FczAUQFQU/i1yuAZJzZ1HLNitNNherbj+s6ppyeIIM9+WIqF/LgdKwSp6DDj
1NjCKIZS5RBuejdUhYM7C53bUMWHeQJ0zt79Ui2uvU0ypEY6dnlu4fGow+2yKf8CVKGOni8eSiMZ
HuyoBhuWfZkLhEv7QENIS7OlsYtbHv/p6VDdZCH1vS7xH/va3RCV4YGta7fTbGgbOzE/YXf4OITO
Yz8gHDl5ipJ3su/BOuzLmZMhXdzpphgcHcBrndGHUZ811SPU17kvS9UQvlVwQrEuwFxiq9IcBfrC
0bZm5iHEEHMA5HXHhnfGZG8Cptk7gqGMPO2AxCJu1PEDPND4ZvlBj7m5Q8h5W8UspwaRmzBMcKv1
KGq2SKpW8WI8BXb3OgcdSlf3A1SEG8S+KvSx/MeiGIp9rCp7qz26U649w5EI9coARdrft2bfHtos
vXetKd9reo5zUgkio7Xeg9GmTROfOs68vW651R0B0FdUOva2AJ3myem2c++9D1B7bnVFe3tEzR7G
RVHd4j5R4VjQ38djOxwcJ9I3w+JjqlDcFmGAMyUtbfzZGla8k93rM60OsyGpCdT8gk9bTIojnoQ5
Qh6TBty/OJjmeBChZ2VbH0WsB7fQmvbJtLywi5edCrw7a1IoBWkWBWqbxkIWUjGIczqHEdV50Bn9
p8UvbcToToVquq3Kve+DXgmcp3tHoibe+8OhA0kdyqQoLxg2np19h4R8noLxDV48Ko5hCelDQxVq
7rvp3n5uGhuJZeNYOf6zZU3frTgBRAQ9Zh8ZiXbSQ4e45tRAW3oxhnA4Yi13gyBc+kCj83mKmvLW
tnoMIJBXHkCwIqaKWkFPWAVogRZDA24ZvyzOqWEYz65DuzY0QPimDYBOy8uRUcEvzFa5v1Onsg1a
9ruO3yRaAJqn+peELmqwuLgmGP2hiYZX0X5t1jyssR9TwVooJ3rRZ+0LdlHoKY+cvEMhSotm9qMf
h+VuWeptSNR94yf2Bifi6YFGJrceeZBpVx1UdR+EToZwujGqeWfz502FOcmmA2SBkLr3M+mrDhbE
sBBJUs9dvrIuCnj2WKoMJrKzkYWiOIDgZgqaXW7Vb95g+EjQW/vEtemPkCvs4PI7ecMk2ukeRNQ5
5kzsU9QikzGpseAkFO2N+wl1jj387IMax0vcmjeORglubHM2hQ7pgCTVviXLB1cHg7ATTaKCGHWT
0m0GuTPhPxhMCO0vV70dP8D1gWNQEBXz8K0Z7RfNy+0bx/fugi7CKL5WH0Sv8DMHZhHW/4Nh9eA9
hhQO9YMfh7iBDg9J5jzXKsOZGHVK34rucnu4JNp18q1jZrc1+Mqx2IPGf3cxxCgQUada6Nz3cVfj
LON9KjWE3UsktoY+Cg6GG72RXBc3fc5a14xDEZnOzi7NDNFPBBUd1Lqp2aD3bIbjO9KJpxL5hO1E
I3WHKZp9aCbO8XZRuLHMzQHvRQR0cbNfvAFx16CzHziZ4RSi8ufVbf6QLt34EjhshcTBcNlLnY9Y
qb2b9OqDNsAtKKbbrCv6D7NDhH9Jt7WZkpzMLfJyVVLjVA3U0UaQb19Y6IN4g4Mdz1Lo+xwb6xxV
2sNo8QyomhT7gD93fn2ZOoDRAGEQ7ics4ZIeszu6FnfliBRJ/1/Uncly3Mi6pF/lvgCOYQgggG0C
yGRmcqZEStyEcZAwA4F5ePr+UOf0oq91r9vupsxKVZJIJhCD/+6fl+0BVj5APVHQiYnVF/FR3SuT
3WcyIRkXKwt8n8Q9UZHzltaUM1vNGbqDDb27v5uyvo4SPdYwoZcbuc2AiSw5IJRkrK5z0oep7u7G
JVdHTJY40Sb/Q+90cJBsO6fPG6MZzySvv4qK1YdjyStgJgH1g2K9bIG5whjs4xVFWmCGZGP3RiZu
FAnotMt2otYIa5XeEreA8mv0oIpolOXKlEIPX1LzOSgHbPdJiejovPsbOvy0SNqDOmrV2VSJ3g23
MxXKx8AJiI/kRX+Eumbc6cQ99Rtt2t0EXCBtBBCBraKZe3Pbw8D5cFKYL+vaPCm3su4SGcAbE3Gx
FeV5tgp4meCr8VDLGyvNl6MeEAGKYMwpFBPBv/+KahSR3Imo2Z5HFUxKnputjalpBEai5njtaLIw
agn+XgDaqVb6HCPDbQHrV3WHdWQun0VX4U+s0/GSr1MQLr7ob4KZ2FxBuVYwzTNx3hkk67a9eCu2
cTAatM8bvK1Gpa662eYb6bfJpWi/vaYNGEvo5OLW623jNu6pzudzY23TxXRoYC1Ecy/G+bbphvqu
b7zi0UCYlTXkiQ1ymtmy/+cqhzE1DjBaipZSWg3DvNyWD24X210wW8Cg60uxCcZhHRcIueKkdcyz
OelnUxU+cLDuXHoUeFYUMUZRj7JzdTOLbiEMdqEq+xYyS3KXFdVwbEqqaD2vTG66TfQ8wUt3NEXL
INm04XdPCT+TDiOXDiLVkZWju+Jm7OTZpQ/gspn2n9ICJxkQSeaVWvtrLih1sEi3xtrNjJOyRjQa
yk2AnRTRVPo39VwakVm0FCDOAvaJNi82bSSo0XUXd62Bm37I77e1iQD1ROOM3apo/pgbLN/qbQ7g
7vn1cFvttsbF6iAye064rJyzmtx41X01xP22XyOwUU4pedqlzIk8Ot0Vn+95sdVN7VFcNM8mZpyB
vOjkTkcHytJSLW7kVU0TQ8g9iS5wwsRgGZ68naBB45/Obq2yyeJhUoeghD6xrqwe1kpzXQA0zCIX
uJtpOpfjQ+cds81346oRI4xeGD7lsuERJH5AZY4Nv5RkU/+Qb9xjyJfACJ8p62vJ+E3M8bMWwDLf
Xzox+Z8FYQ2vpFFAQTw0IEEaWdaFuZrvOljyNE+9Uh6JFy2oPzMrSKO2gxdU2ojyjbFHFHvI/wVc
4lB0VMzZQ75+lA+5ueL2w6VkKuSQkdXpYGg8XLYR+dpcaLfmxctrWrnqmZlor/zPkkQKHvT1SWn5
oBMKWUZjflUdeJoVwGzQaxroqtWPjKWiicn3qd8uvLNYjccAnAm1XRiNwkRadIFVSTR1EPNz3b1I
pFPuZY4R4CnTY44TGCEo27YHZC+IwV7AOj0Xt3LKaNpLp5eN+YbTBjJKOy+PvIESGSqyzoOtuQ/V
gkrjmwkuIglf9aPK52S/RF5HZaECw0sJ9F9hUCPhckrurAbqvFFT04OJvp+syELjQlID0A4LhEu7
PmBdGBgoqetaORj5l+IeH27DPfGv+Ck4I0azhqo+z4Z72qs7odbcqQIW1mL2sXWqctKMos5/Qm7I
AfFLmmo6zp59V4f7V7BsLk2LNQzPEp5a6Kwwq8uOngU+gFgyex3bjUv64n0YrGDJ5Bu0wNlUFs7i
j/qdT6/zUuInpkUixGODMD5RbQMROWzU2p7FZp6SVv4OJiN0rMrgw1SvoGU/QVGJw7Zf/dM/Gdl9
fM1zjJnwifxXQSik09cUQGYimuAsl/5isrM6Lpn0JAM85lVPq8dSDLulcRp17Ib2g+HLO8FR5uvq
lC1N7AztkaTwGKapv4brtH71VO+ARr/qlN+3LhM7DZ5UeweFcU3FiyR5hSpIpqfE4Iv6RGahgAOz
cZiO9qsPj5leFY5gyfaEhxo5MJkfpiZ3KF3mGpqZEyrnrCONMyBqZHApFEq+v8iT4zWPbWEo+AjU
oU3K+dIwCk8Q50Pit5yxZDEfk9GmUN7HwFlwmAoLF4xW2ZwcemPiQOUPiylORcZQw2jrmylFkDCz
6key6QcNVkhUwUfQGr87ibGamMv35DKIwvZ+lzLWPjDwuVWF/qFQCx3XvO8HPd2MUgkGwkNsGd0J
JfPk9smHFG13plf017IF49ERy2/6MLnJ+dPV2PRHj4U4nGyLS71t5NeOfa8qyb6m1ncScJynB51S
pB0sxuSTb89tfqSaxjipkGdaGG1kMMuQ6GdDSkWDDdfTEC00tRyNysWrRyGuIJ56dEs0lAwT/2Hs
qHKgjPtt6cSDm6dm7GNIWyXZNrv7qNN155k3wBzLaTmQq+QECx3Y8j8Kr7RvfIcY62adTBdut1pH
IvXCjUoMUaEcHhcfHKYa6BHIWWAHimBTrtUhdFyQoCShJq96bbLKPE0uHRw0Mv6l9aXrEaCKKjeP
nX6pa9vhxfS2cB5Y6iyp8P311UkiNBlJQMuzO30vlu4vPWdWaqtThqtQ9Fq7Pqvex0KDNS4cj0Jt
M4lXBwd5zSlg08beBMnRPqt/25inpNtDmEpEbKDbhQapUg4ujLNrQdUuCKkt9xySjJz7lHKvwzSd
a+EAfjIpHaYSDAiZnU1hKiraW1Vdxs148Y0nnYFF8uz1peunaGyPNPrQD14uL/DpPzuT1hA3B3bq
U/dllv3vZNs7PcvrVCffTjZgjsiQOTb5XqDSIMP9tU3XoYmFiZ6cgzoOejZL7XfXqW9e3ZZejkWu
V6Sk55maDhalFTwVH5joc5LngaTqprWmE/z8mESQG//zf2D+z0OqIiiutNrINLmFe4S+XJ3RraBg
BDMHKHGJ4A/hBdLK++mPKCwTez6n7V5DsEvuWkoBzqvonzf4Az/L0VDHAmtOXI0a7JocfjhWTBXR
Fjp9O1NSP15JZbH/mtw2R5Pc4Gr7D97AzJWZ0nsnKDHLu1dZFF/FZt/3qQr19FGWGXGjEkpx6Wiq
i+p7ThSsIN60xDUa2lATkmJIx11FvKeFSx0JrFlfDMDilIYl3bifrWF/qo33v5Rz1PMrYWn97tv3
om3OU5KXUcdsxKMVKXJZoKF/uNupqpJHNa7ynmL1U22lJ9lYDqeN9kdSohGRVHgcRG5wKMgpyiLR
5OTzcSo7ykAAXMXaHk7crAevKl6TGYf5OmXPjYUY46fpcpsK4jCdSAm0ZknsbVN2IkrMR0nH1MSv
x7pfo6FIaLm37sGx8DrmuKkyWztHQ+RvLLS0U7jJ3WYZjy4M9yv9K/5xqafqsG4LjEzcrkYCzqtY
gEl3fmxPrG29cg4G4g3DfeKGWykPxLTTx2WVoULxA2Kc0dSV6xdvB4xmXHLOnDuQU8yvomVqbVsi
PcpWI0QQdTEmOnGFhz4jOGmtA2u53WNq2Frv1Ja6uvTGmaCVEYmAOm+LQFHYsc4fS5APhnYY07gw
+whcY7zOFvjIXTTYgI+0Ub6NVnrDDgZ3V3CyWt4ceooimcxmmI80WweiuQ5FeZO2nOo8l+qh0vUG
JudcrKb8sckXFlb+YP5mNohuKI8SuUuMw3o7uf6b2EABjtm8nYqEc9A/ha7so16a5lFnNvhtRf+W
A1m+q0l4KDfXJ9nVtwHz4Su33SctDNBvW/1etysF2GbyOk/DH0ZXZGnYZXB6KjnU90ag7uacC1hZ
3KLBW3FrS8oPfOOjmROgliMHMTIxWiiKjNr+baSPvhcEDpKhuM9RfY5D0L27DeGUjTLputIyLpa9
VBspObS76sjhvAi9YQ7A2BI6biXft6IWuOzRlXauVug5TtgNfFr5uvydjWJ5tAvzzLp1YZO4Z9Q/
H6HKR+1eUJIapY5mC3lLVs3FbAidbXTWpib9iFO2sDlvGtyOZjiPawhM28COatiwGJcsUuaCclY2
F7lW009uIzeJ42/M5vE9zDL/O/DsQ8N4HvuZY62Z/+UR0aENoz601Hxk/VnDlAsLIxCat82cBdkx
IW4XXjiwvd34697VjETGVLrMuGPScATxOAuzgNynwl7+z79RO/BuGoRPff1UjHIh6jcaoGaM782r
HyvJZplYKB9EL9FMqyOjSbIi3FQkc1W3rn8spd2Fws5LoDnXhrbv+5Ipc9mUZVS/GPWIwO7Ph31z
BMz0amNgLRD/zGqgYWSHfRQyGU6+snGjzxngbLuIEiSGgwmozuzW8i6ZPmTrw3vKlmNq51feviY2
pWOEXT5NYfVUUBgQGu3yYY8c24I2OUk1mjeLkx5NHISHZdmYxvJeVlRbX4ocyTzT5JZ6YFH748GN
pdIPQ9DyPNbVnWlXxV0+Aiaz6G7DKL/jDOhBWdEHAWdzSsmHFRGOZtVkLPTJaMrQ3QrraGXDnXac
6dQt9kNmqR8uaxR8bh5dkXw5KRUzKICw2Rtln6DqQ3niHmPZHBnMJX8eVMmyMteaMA1GhIq/9Mbw
uolKFIb67SAAapKiHPuEVx9BaagDDulpA+Ym9b5Rym0yGmnUe9u5xhSMVrXZZ4eLvWet77qf5iMZ
jOoEHhmxfb7lPECnjIUGC+KXYm1LPfMT7o6VY0scp/KOHcCKG6t5BnZFxmDK3hObTg6fXsSM3q1B
GdZFuq/cLe4I5hAcGjkjdt6VYK6PozywTqzclI375VsNlcSeHTw7dvZF45qgg2cG8LQ5D2oa0giv
JU/ohKhuob2CnlJoMT2VfCeYpFd0CZgV5Z65c5btyS6dl5IwUdUc5TCCUW11dS6C+d32krdAt0uc
dm9WQAkPIzGPJZbfbUOAS7y3bERio3t0iFYJCDvjHOqZXDM4y+NnlDj/mB6awH9xefcvJV3z1Mxw
EGhxq4V2OmaxOQfPrk2Ta8nYxDL4zVtdhKmiBU76vAPFwm0l9blm5X4uj4nPLa02sCJaQ/ucfpoi
QZXZKG/tqaE+6JHYtUmAx2THba1rPtcyngqekbltAZ5X2MryVFPTNx+brf4pyA4in01HbZdvVja1
VxKHlM8XBTtTNdaRt1GC7N9a2vzuB9SlrWdI6VFwPxh0BQVYIDyDTWSbvfFIXW888tmzzRFNqRl5
kIt8xdQAnz/Hh0CAZH2bGsofNsY9VErJ53mYPK7HGCWZA0SqyoPHATUfP0gwMMIy53K8Womojqpd
ndDIMKiQHFKbP1wyi9FT0/v85XvRlmN2P/1l+GGtNrXbLdD2VPcJx0JjRZeyTywk2Ilm2MYTqiA3
8XSJ19EMHeSZqE4YONHM/IFORTS0e9Ou79BGevY5ol00J3SgWAfTn9bjzLM4e9VHnomv1mtrZHde
t1R6774m5gHshaYwlsyp5VHpcP4BdamdCA8PjltVNNFkBGOcM0ji4E6OiCqHeEnmR/T5W5mAlrM4
S+6VrY2C8wHPYO9MSuJaZ+/gf++K5nMDu9tOAGA6+ZZWw725jd2J3tD3LXX+8p0TYl3sl6Tm7gds
+hnPmHszJcHfsluuNtxtKqp/OcwvleqeCJLeBg4KH8VLz/WK1d1a2WnH0C3H7lp49blSKSQdd+Yi
HOglTnrnzVTczNxOhxDkNFGnFFnWhK0jWwlqAUQeaPCZ5Jx9n2KSCrPRYtQuAPtaPeXDFm1imQHh
OyNhd0Cyjg3wugcvOMKMtq9eZ4WrtiK/GifSChbIWQeXnmcsd0Izq9A9tqXZVG+9GLlBmc5blrhs
w/QR6y1/oAmK+9aaJvf8AQe9gDuvOI8M6/ZNqyRKgM3QjEHh27oDFrvRoau8pesbEMfXsPWXeaV/
AHzNX+hGdOnMHEoCWfw0ZWufa/VSZ4bDlvuncoPmIuzsDccZWaXCovmY0OkBNgXOGTY+jmkdWxCl
ePBOCmxYuVXGFN3+mhphxZ7Vo92yaEzB9zDNwK54XsvV/erwYoJL337pFARLXi/cNFJfcjHIPVgX
5lNiQs8h5kvQXhG+yzsiQ5vXfuSNQjwoCUTgAupbzf6E+/PEohC1h1EOv2vRBjStIXnm+OWqdH5x
umw9UesYailvkeRwOOjswgIDIHY6WmkHuoXWYS+nr6b3Eta8em1DQ3BAt+bXjh4+BCfvQaf1E4ir
N7LUPctIO59EQxPc2NuXMsEFVAoDYLZ/7mbexoHGh65Jz2A9OIf/U+KH+gVz/IW27ipKupowIA29
npXNZ7uvXusRbaEI7LeiBFCQO1e9ja9Z1fyaR/yKTskNqm/Xu55DVlO0MUwdrlQmZ4ylXjF7rd9m
XZgo+GcgxF+1RPtuv92ZI49LDR4tmfa91UJcMHRDSK360pLioqCno4pmquO6uwqnlVsUDBqmWIBj
43Ewjyx7JLMN9YB17zXd57uj8atTwQZiAVec2w8wcLNfDnVCJyIOCBLNDUkcRNWz14olNKuxisDu
y3BYdOTI7EFauJ6RVC/Uf+IHATOsC+Ni9StlsNUYw6eRh5kLBM0dEQ0LaaSanoH4GefcdGBzR6iJ
2hTY0LDMXWwhL40AvgZAnZQJ4Q2v5V9ZsZc7m8VHWJWPmp6wuaKsKCgljx5jDKbMcPFyvF42b6DY
CTp9SbuqT+rGuywu07k5IChVcNOPHZNZ/JiM7dUiJVdwhzo0lc/QzTWvUiXnldxruDp8H9MsaRHk
dNHb1H94XAk8g6k5pJnvWRpuZBE2YAA8/Fp4do624OcsgkrjhdEg183to9A05cCjIy8hue55ngGK
rewZJ+6NqIvfHjf8n7WP061ojlMLNKsvuLgDo9xubPdLuy50Zppx4gpFCmxQIk7GWICKNGkDyNI6
XjKifPXEvsPig2dzQ7ioMW3SDgE8WuFb3ewVONVMVZngK9NEYZyOI2z5uaPzwX0QAXGZBqMe2wwd
XP1qL/h75rHGra9Nvn9niwqveKkXfwmrmcYShAa29XoB1uyr3zY1oPptBXceBwOHsB23aa2DjZXS
eQZ3b6J2EEun3JpA8L48J2zgceN1lL75L0VbE+XFT8CQkDOZ3+Y0BGLsC9KHoZd0g/dmDCyLBysF
FU3JchDV+IKifMPcYkkymPuXZa6EUBoLqNKW0sWB8zyhn0u9eIwsNYnSCDnwrTJqpKAFhaF7nsXc
R0Wactyph79St4QFBomytY1IitsNFnLs/TJPbk1Jb2SyhbgqwHpZ9dliTn2hBueeLvvXrJuBhVYK
xP/0xSd7EgE5fhvEZrckUTeNH5SRHsFdj4ERTQXpFeADDuzW99ay7uuVjnAj2LCKO/jMqRTqqvnS
MEEbsPrEwSh+Mdp5xjNQH9vRepnVD5S2IlyDb8s+yzsvNc7m6hgvfNA7++i11vP3NsnYHntoOdwm
7ZaxeztgJsL+VcUyf0tdHj3h83PkyeBw1M3HZXFue0B2B5vJKyBMn0hZiuXV6fTRHIvH2nXuDJ1z
/oTQYYzeN4UaA8p5DY15UndtEQ/1fp0aW+4o4mcbrF40ShxOvITc02MQ9Ih3hLIiG8fUwdL1Pn0B
UaGsb4O1ETtG/dZsZVwLJgzbgmun8pnHulyC0+17SoA8VhUGOYsvvaMAL28HRujOz0ERUOgNcEp+
/6dlFY62AfJ5moH4T0bjSWXAdQFulvRKX+hLPObT8IOblNtDQXBxB3g5xemMa4weuLeJtGlD1vlB
5R4HH5rt6Nmq2qpC9+s/rKnzYjC+IWDn6qr3wHNFc1E5yTwyNeHoLTT4zkI8N1QoCshDQlJOKVwk
1WBHxTfOyizPtriHBn0SbYscT8zj0qnUR8nsKvSH4B3w2jdRu9cZU5UVNG8uVp7E+wZgUEWTjW/O
Ni45RT5nt9E/KVL5wiiyXKeNLonAEV+GI16wC16Upj40o7OvnFx5JgXC4SdNh5CHjuWENca1X11B
Gn2gawg53u7DjcmasJzqpQiWb/RU40TByF3pUuzGTvq9NpRZbEjROHXI3a3TcsmTKjkZyQhFE1Uc
qfmu2z8gFj+q6qe+PPnjYkOLKIkwNZjCCpyN2b4IdT6thKY/NFD3OZTq6Xk08HQwb0/4CglS1RWF
2pMXXJYxv9obKj7mR45PWA0Zb5363ZZh0jtSIWJhleP9bsrNPVhJf/YbA+bgvJGxnk9JN58z3p6d
zERYYu+p1iWSoiWG7/m32+PeWFNVxoal5GnkqTpAZKs0PZr5/UoOh2Qkmndt64oAAZhQjoxPsmDN
n9luLdPiyJiv66nruTe60/AzmFMYL14xH3wM07gzcTZXoOTLLE+hKxVx19kMJXX/bOeCPJ2XgAMM
RkgaiTyjpSXEALIHJZJrSUF0GNj8VdWcONzdApoqPQb7d2U7/VqIhB1q3GAHTBy0e47lzJm9oF+9
YlXUBWPCOvhyBUbCot4eqpIeh1XPUJnKygy95rc5YQAhEnxyJJ3tZCZDcwShMHDgQLQNoqoVOzSO
H4jNnxtxs/ZK2i3RssLyaIZb5qU3WMa/PEnCyhgUUAUP5xQMuwWJWdwzujymzYLk0OAcqZSz3YMx
mjEGtHdFjmO8ozoip4W46l+mieIITgLeMme3uFCAHYzeOUs4vjguFybRpd8Yc94oILyfsw6mHwU0
oWmXd/zwO/AaWCb9QJ3qIWCXCayzZMGABOHVEf56xft4WTKgb+QN6KU/15Rrgrybjn4zgdBz5547
krxmU/dTzdteen5TSMQ4GsxvUvar4wLLkE5iipMM5v482Vksm6CiqiX4LNf5LltQCVsioUj3P90p
bVjiySHaW/MrdfaxZOKeGyrP7BrBWMisCct5eVvxAZyZ4lDSpFGoN/E0EORqnR96fVNz+gsDBN4B
dFZrwenmDi153D5mpklNQQZNQOqzhlZM7iTKjYDukEOS7n6Gkecu57B3ThqkU6KMyKurPGaDscXT
WOtDprIY+2AVp7aEvLPc0VgASN6b8N/bBX4WDg6LGK+5YnrSau7TcilgRU/J1eYOe/Gt9gf1I+nJ
GXvcVQCutNi9JqN/SAZKdDq4g1RcikPhoAltTHWLZG+yXdG9Enu4tMboo5BBJilryTWSQpC0Vn+8
wnvmysCZvu/PFisTPYnPNAqLEAMShzwF7qKqz7Tj4cT/iZDHOH81GcCwfRjKtR9QCjnMLQ0dcKP4
09npVzfjnMUWcfBmFOZiGMdwcRDW+/w7MZg4S5fxEH6Hw8wvo3fOAHxd8vzWzJVBvAmz+Esz7Gsl
BSm5cezC1MbCUARWcsEP+7I5Bpdwftpuh5V5EXidkxUhClSX31DxmRJFA8+Mrr1UkSA7faCbfeb7
yo1YegYjzM47eZnD41badK9bHQwdl/k3aHRNkDC0MmwfwNOw/mZ1hDnpbBfBdGuuZbywSZl0/jhy
3J45/G7PQY8q1eVABW3+Ucl1PIz7Z5KieyRqHo+2O98to6NCLy/5AwxIpDUwWlI0YMooVWPkNU7n
zNefVad4S7DyzVCm8FnbIXoGdm7YiYwQm7jyx+a0GDnRiV/B2N9KC9iYctK3WeNN7avyt+V1V2aM
r6XAW1IX66ec5HVoylNCQW/H9ubgil2X5cR2eFZq5LA0vtN8bcZKEewtZECObeFuknnBT7jITzQj
MNXsUV/G0vseOfKHkNmYY/vv7Qxwh0M3Iz0EzBnHuu7y9tLBlB2F8QyO7rgNA525MHCQF5QPSjap
quJUDfMdS+XCBeqMhRs/NjMaFtQ+vcHNGAV5VsW5wW2Q6AoCwdZ8Gm4Vrj2G5lYA5nCT500QJlOE
BiN2+V+LIdPb2giOYBKHc1c4+0a0jzw6LLfu9zAba6x0jrm7mM1TalDr0/JtGQoPLKV4rB/9oz3a
3onGX/DfmltzaWOdGvsve5yp5JwDTHkYDwpbXmxqj4+96fGecVzlXlBHjoUknpR3c1kiSYxSxB0U
l7CdEwon9hETo5s5Fb+XnpfWkODIEs+LCqtbLsPW/FU5vX+qRvnJNZ1sG7PO0PGs8pq7Ky1S6xgR
oGFZ8cYTstGFN/7JbhkatxXrTst0LdUGKqPvwjkl5oqsm9O5S24dKZXbrSjlH1+oGmXQgyrY8492
6RTX2PRtmMWFNeNhNB1KLu3hjyizd5Ut8thN4qLsiWpnfCKpJ7DMcstBvke1Ev0lOM9Vtl0TbLsR
sGhPLY9BytNY1Ch2a0AGwJQzawnvFI3bUIAtxEFYxlh0azU9JYDDiBtUVWSPGeULkqmau4WT9tkl
gTZHvcAUbSnzzlUYw0bkDEYtZcIQvktPQbGkb+VKVhCaPt/RP8PUEitexpV2KQUIYUu+VDM7NJGj
53UHvNbrwI8mSY8EEtCgpkvmjpi5cOv7An650LuWGq8LPSCmeB767gxQn3mDYxNdUGYeK6Nqb1Yj
fUc9gSlk3CZNcKG9vg2t3OJsQSCAGWxydieAjGL3C90t/fCRZNkz8DrzXOGK3vbZSZN2S8hq3Ycy
5cSKXo2WsRZnzmYvuqEQLOleliA77VppnIrdAM2Efi24qyaE5HB8cGNZKH1udHbvGdAF8iD9IkHP
6OtUOl4VITcBPxR/bBqkYjoXEBlBLJgCkWjiKpWtpHITj4I44gaO3dv39uIdFa0oF3xkt61gAt04
1ana5HM/FqfFDqaDarZXOdBPRg33X2qhke8sVqlgt/jY9o9225JzmZy6JByMV2XhfFC2ojS9Kc2L
ypi6lGxKa8tHwrS6OzWlAdcoY65m2g+VxSG85GCBQE7pqQmQGu/8eVGy5Slt8SJOF0x7Sbw5NJNr
LVHPC/uuCBDksu3VdqqDrJAufOyCljfGPcfuA11vt3COq/uyEb84nbFGcQi8cFqan9ICk7xWyw1j
x+kAmLo8cWeOMUl/97qEncXAMNk4hKcZpHucp4Z0ufiC0zOxkHJR2toTK+MllXDpbPoXdIWizPMC
/YOFwW+d5xw3Crfj75Q4G3lkLDImRQcMpPRXb5hsaY4qo015t+lm0UHgo1iv7AxqzKgg2evDpLXn
5KrDMDjfRu2cu0DGc0HUxB7qUzMsjOi89iQn4/dAb9Rh3M6BwYiu32USsko3vQ1l25NAC1W+pLGX
WlFiZP3tAPfHBrWJ5zSlD9Q8UdUiGLBkC0swVpXB/TWXmRdvwd+l6cHz4XGFw8+AOa2sk/Zuh/R1
rNJLy74La6uKRmP79GT9knrpt97l9WqE8KdCa1LqsrX9K/kOVNLmGLjBu6b5+PL/MaP3P6nJSZJc
+3+H9OLyv14+yunju+n+j6Aev+k/PU7+3tZkSisgwyywf/kw6P/T4xSY/7Js13FcSHaQUBxJvO8/
PU6W+JcQLldyx3JYMpwdj/KfqJ7l/AtskGMFoOIsYcP5/N8Rwsd/B/D+3b/1f69xsmz7v6FpyPqR
+6PNiT/U3NOB/41GIgWKhLN5LuoBKAxRfjYpRaz9G327NINySlld3Hk+15Nh2YuXxX2FLyRUGQP0
HW5d5OWONy/joK14dRcnDooyONH7R0B7BiBhMN6ZcrIHOyWv9oCi0pe5HtK5IMLdUaPYQdMMg2y8
zJ6E5pzZRoz8nFksfx4xLJpdv10L850ZyHvqSbNQO4Ag0OZqpAOsPICQ+r0hUP7YvwWnsb5qgAVQ
8cMKW+zUFPupnv+BIDI7pDyTdMDOUTt/9XjfTUfsFJ///DeKLn4ulBNkSnNSUgTDEFSPo8sKPHBu
kyPG+DL3uK1vQJpKdrWk5k/KGYlMDdOjMvjhL+jbtH9v/+AAjXm82F7xsX9ZC1rEoaBUfNv8H+WE
Z9qzSR2k6z+ME7spPmmT3A5yT8KYif4eAZeZjGVDuEF+ZCXVoS165IdkjvPUXULkjc8UFTPZKlS+
gPmW0a0IDBW0jg7/jEw/0ZD5rp38wW4nGh6TY2dyXW3c7UvBUtfLxNyInSYaRPej1cmbx2nj0JWY
Tusqfzcy8fefX2kD+OHN73Yq9h3L/NXyrFTJ9JxQN7m2qjmNlTh3NCmEBLfuV7xalEPeu6PEjpN3
ApcbtswO6KhvoevPCvRaav6qwFQBkntukMEW6XC+Gq2j23Fn7AtK0gOPxE6nvlfFGaCvuaKZ6lE2
XzzAGzqA+IEn/5dVtWe75IqT5zMtArOPSwD2KDt/1XNPcYL5Uwb8lWPKkNXfFUAumxqlgsPT8pyU
OGaOIMi6e+zj9GrPAxWBNxYB/pPlzGfHsJdzoUom7MV2VbLZm3czBputzekLA8z9WvEDU4aAGXa1
M0570rB2EQi7mXAPs7vZ7Ogc41YTS3+vP8v9uac2zTnMmfCPTYNFUBbIdLkE0bgiDQgGsC7spnZk
n06p8+aQI3nHkuBM89Uxy/VfM8d+jJ+wi10pfk8uZijm779Ly6oZJjR2lJcdpdbTJB6b3nkx1/rc
aWiJGk05LjfrkcYChm4pGpQFRZMm8duu870w7RnYtJyV3MB/cvsWKzevaOjNb37gvQGBZbxhFk+5
/s6NbHlI9/JXKiXSb4xPKFRiOxP4/81QAlPRqM4ZtAkJh+tsCfW8rMFXJcvjpMmFOFkQ1hTKcIXU
Z8ULZG9d3KalzTQ+b84MPhIrne+k+m3W85O0gfIiIzBI0gJ5ck70LZ97h+roGqc+SQRPPz5MFWSX
iVP9tZ6cc5Y1HKzRR+/+F3vnsRy7lmbnV1H0WKiAN4OaMAGkz6R3EwTNIbwHNjbw9PrAKqmvSoqK
6HlP7uSSPGmAjd+s9a2OdGK+dZgTVcEmW8jHipNINuorHLt6h8a22kSi/J7SSYTMSd3jyOg8ib34
aRostpAJFnvTiXeI5kFDmegprGrZOoPod/VK8zWsHN4OUP0kq98GMfOojvtHaRfTAW1ht2Hf3K1f
iJXqzgMGFMBOjnVsYkPCrn+wRd34qphe+jx6d4wtYvAriW/4RRUO3YGt6w2m4TcS7DGkAkUo3rw5
Zm8Y+2oqB39YGDAq2GgnSVpaQsCWyxBdJ6hK1pGPjmVJ2MDMT0bbW0AoxGcKytO3FA4x1udaSDLs
Bg/FHos5S2cXjAm56qi30UZsWCnvDLe7N12DbR65qkhPDIvf83YADGx/IgQ0cCOVhbNs7yp6YH9g
ZGjq5bcqYG9UTFIGFycnSZ1cysI40B49ZQLqteYOd256G6vW4EM2cHwKYbEf4z/CpomJihAbVyAs
4wJ1etiUuvmj9NjBkXOH5jSmYV4s+6ZniqWV/Otuh2ppgFbjVM92okcnO43YfrTpGy7Pd6QRZMNb
ssV2PhaYzTT0PEV611hJ6dsMEjeNJ8ZdA9JwM85lcpvO6KaZQnBIJCMXJ0+oECNuSTv/kfNyFD0n
44hhnGxcBq6Jx46x8WqofVjAxoJrlBCuUj476D/WnfUW2Rs/p6NQp9+E74o1pNdHCtgmvu1WH3Rm
HKYW38Niuz+O6AffLFxy1Eu7Ql0imq3FVaSq19mcH9q2+kISMOk687qh2eH4JV+aCVOQp5FfTMNy
MdcFR+fV/WVxwRQj4LhaHRlslCe01OV0ipsq8rMmZoYxV6E9bbq8ZNTL1ryYvhv9nk5+2BODoJ7c
JNvHUz4/1L33mknF9Z1SJNtxlGE+pvr9MiPsyQStlT3bNZQyNVRpIv0xYpxPWuusYpbUWOYnhULq
KIvgFEUpmjyFYsDq98Iqi2dPRoELIWad17td+2CmdPOpyhwfjHl/nMf83fOsatep3U8Xw461eahb
Jev3fllKXoxHx+wlu9aV2TZ3AyELwqvd9q3L+qPXIYZTH6xGAd2hVYfJlDs6g7UhxCxj8aC07fT0
2Nnppa/z27nMzmpKX22X5DzicEK9WsNw17TDmKT7vlGIsuy3s2J/s/rMmQJQJPSgAeTC9A2mVFBH
GrK0RaIlfxSBmdWsHVo3vqDLxf6F/z5dBT8IMXrNDEQEo0Brr2pf+/jGzeR2rtwrI4uLVa4iKSvF
fy9RQGEQ5JSzTgM3si8Jpp+t8WRFWo8gFn13MtHVt6EgDWbnNSDOdS+Ya2apUVJt1yFLg3idprY2
v2Q/aVsYkmpzEWVzT3cDhgGa8jbNhn3NirSuNTZ74Vj2Spim63aoX/yJ8Whsixe0E4vfad7r0hlM
dO67vuUhjMCx0OdzFdG6QcqB3VR53pOVU8QJHsWu7H1ninERiWOrz8pGO7hqh2YNyysdWj3sm2gC
q8YKJ3QUvWUThMrU6XEeEmuM+7d80wfJhmFQVD/By7FRu4gEbAw+W2lBBiZWGH+K81Op6PxYA3lT
395OdkT2C2XjKmZBuSpm0G+KrZ6szNmN0ZOrTPJYoo1xhhohajLtNQcTwWCE+uh+QwlijgYU78a6
yGYmhIK+HqYng3T1R00jVo8pU/gqiw5RlVjXUmqXMVvoHxFxNtEPI6QXpazfFolVJbPu5YSKMhOV
A1lC/14sbadQnOEvo+Swuj9uGh0lvoNwJKUbZA8CAKtEEkoZi2UYqWKe1Wzd5nud7ZxPTOINuegU
EeWnh5cT9Xc6bWkVg3xoj7WTvkxFzLKyh4sQNe59h2hRdrz/HsCSOdGhGu9mUXx16mOH1xqo77fm
Uq67EXgKZWIro2oPzmxBgysfs9Kk+7YTtKJ8B8lq0oq1cjeZT3GFq8womThoJUSnrNM3U6YwmE07
LojOwELnYWBcznms//HyZwH7SDo+cC1kQOgJ6Yix0Zn8wciZNkjfIP+VmMkB0wosmcWltNvnktZ6
4acJ/3Rfxmszpm+OArzIIIZ+kdmn6eanKXJ2Hk5NqF+Op6X75N2yu4viiiv23ItoanePZfapc4t9
gTq0IHz9po9HMEEkwDM+/mEKfN+puMforNGtse/p26Q8lIV6RmAhLlKTTPd5VB+0gXCOTBMnLRGs
+pf2pBdjzirD/tCKpDzzZfqjDburnDpiLrwGHwiHq2U3r94tdvcIEY+zXjhy5k8oW9H1OPgS+ywN
E8+lzaQgT976uI98w8Rz0Xl6flBEd7STESCYHioa/B/Jd7xJeyosorD3aG4fI5MuIMkIk1uhsL+s
O+4xUiXEeUJADJYCM3R5ZE2RrjcaXvXJAJu/ZenGAhSRF8j2+ctkOjqxDfZ/UZNuLKnZY/VTi9Hi
NyU3Q2EnlBqT67NxRm3ZxUy0of2WgDw3JQy6FrvP1nVtP4olGI+h9AJumqfagDdg1sNlla5wxrN+
yrCK/8LeuOB73xyIPTdwrHfT6qVBQh6k9kEtSEbXx/yTYWt3o9nimvSjx4OWKQpMtJ1posjqipEk
BCbqyLNI04EzZyaUTurgPuYe2kai2iFVtd6RKvUPOlDKIWy7vjq3HzJ5/v3ZUvJzv5+EaKGtaFWY
KunnEnVEl02reeszjmnroB4CGI/ui5728Pd3RKHwPfCzRC1Bq5mJRbHZETRxLi8qKnjU1+qhnRC6
sKqunOWuAyxv5YaBQnJDziXWF6WYCUZT0Cw4uor4LP+0UgyUSCfGIBG9FjI8no9oh1dLGKrBNh7u
R/68QBgRsIcioshVbgtpopLH2ox+4dyVOfmhfV7w5S1PAGrcOwgjpxIqCxsJVoqD8mEqpbguaHx0
azCeGoZg3sAkLS/m81gNQSsQQ2P8wSdJZavGyhf9ArKNufj87TehpmDq5kHm6T//53O3Z/d5Shgt
kkOzmwdV3Tsm14wYuyHoNPI8HS95aNag9HaeDv3cnjCk5/Sh2zEZ5WW2Dogoln021vfAZxBzdudp
XfUO3skqujOGSGePt5B2J4rsjTnr9aFz9H03cp9A7AcK0nb4CUTKw3Qy5ks9IQtOPDsnjiOOd0RZ
sr9FNJ/Fr/asRgfHPllLRB5YPQvWRssBA1rCFt7deykfToztk/wZ4l6IONobpr0Hx080lI7muMg+
UwLqefjeF4ws1vAkQiRI9+2/p+xbA7kQMKzkCa7rV2ty3kHKGDDCMJ8yL00G1HkEi294botNo3Lp
9DYvIZoQSra28hv+kynDuhjzcEQ4e7TsEHG5vl11JMSzFSSW8V34SSTzU4waMa0dKCTJlRLt0Yi4
K1YIYUH3wdjlslRMHsypgiwQ85o01+Y/mXvRiRXbDMj4PiINUJ2XjMQS4wakPTB4ViFpH9cn93pC
IBh/tHQdl4xrhXxmTJoh5mWpfQH50kXy/Hs7qGjOERcWn05v75HmMMNpyWSpOJpG2fCiZt4GJZBR
gi5b39f6WcMW3peJ/aUILKVdiypPMj2B8CA2hZt8JbLej9BImNTqLyrLIh/AwmVewM8xF96zMwUF
81JQuKwX53pdqjrvdIgHchJ3hOeG64GoZMslBlTQ1sRFw3KpmIFzCsfMjizBZGn9U1E8nJWSe4zJ
+KdKgfOPl4McijZkPZUY7zTw/8q1SOKEZWCBDWN2pV8MWFBHy2BfQBcGaYdvdT0QkDIq1cpyR3sg
Ro7ssSw+Z8wAGG+JMm3puauaB04CvVqJaYSb+bXUauf3s1EMjjrdfG2z0sELx5n7+3WgJAcnmT6a
o/HRurys9Ytoe/tRmxT0Y3GAyNjb1Fph3AgHAYzjsLhjZJaV/LnfzxdTGmvUNUMsM/OwHMaLtOR9
hjaPtTlATDOoMlZ3+YexIEJOZeHrtg5e20XxVXuLE1hrqt5kwpYbXKoV+D3sF5ReBIsyr5nr0OdW
Kj2Ip8dy5lpbD8jfg1vGzK0jhGRrAg1QX3BJ4fr1/z4CpA1pw0Mv/Pujxgo/dN2eTGNtZ+q9w6Io
Ri0eTfnB7GmMahW5am3mrZ+bVbzjOO95LjOXXG8TmUShVXe/URLryerbxr7lqL2pLNH7nfQeWfh/
NE3/lDc8h/4yAP7niPWvme3Gijb7T/SZxUDV0DTTQReqqusId/3/Xx/3aRX3f/8P7X/aLJ2aOMKx
hxmN+E3oWuSNk6aGLDggkXJjV8NXygVnSueSABC8+R0aFg10dF6Zgpycec/rSnxdv1vTK76R1Nfz
QVbtbZtZ+zXyLh25Kps1W8DZew3m8Yk7nzXpJTP0ez26+fdv6V9Y3f94R5ar6rAsbMv5jVH9yzsy
FdvzBku1wnUmXE4l9TuTMSv9RBGzreX4aucMEyfd2f/7f1f///3DuqU6HocLeiMDYN1fP0q9qtKZ
JoiPsmvDOsKY4FqXdQw8oDJQBvticiyvp0izeBf0kY/5CCoDv8InyjIafu/NoHyY1aOd9s8JTsNR
L/+YK0d75G5O4nTnQmQZeeFE7H2uNcPc8pCB1vPv34jxLwD930/Q0cj01mx8+AjN/u83wnIaajvI
hnDSufHWV76ef1Mu73rCRd3ssxHdlWt+3wI0AFHFEdZSd9hzymCP0sPkdMCcfOkZ6zoYd7L6sh7x
OSfwaDD7XQ+5WftaLJ6ZdW3cODO/gObxH4WQaXKarnVMb7gPMyzX9eNbv8uEW/P3nf43y/Fxbv78
/T++eC4P3Xz/J07r6q8bH8iJf7kk/I/h43/84ZoZ5stHye9xbnxU3//PL/xjR6Sbf9NMy6FkttYj
w7W4Df4Jc+T/8FhlwEqKqonkjuvqnxsiy/yba9hs81yDgtr53Sv9b5ij9zdVXe8XzyHd1uCa+6+s
iBzNWq/O/zzRGFS5JptthzvcdLnU/jVjyiF3PAYoyWY7Gq6KHI450tnMVY+d9iAaGAwm1gsd92FF
CR/p/QGwGpuWJHBQsayH8th9D9noG0a+z8lCQ2lCBcSkz5bY0U3ak7fMPseSxw0SHcb5PcIdzKUq
QuO83FW54c/Lu6NRtl4iGwMEnPpZDKFps17C7wjZ6qYdPpoEaBPdAD6jj/J1HQnOvXJDoAlPKwxB
PPDKKBCsGsT8nDBPjPP+lIt9z79gQMgBPiNGQu3KFX2EtQVOUnPftC8Vlqr3Mn5sGMK4ZMN4D2m1
NYajgboFKQ+EVWfTuHdVz9FIvCf9VL9dtyEES9+Q/OZ7HfLiO6veIZj1Ucg7Fv4i5b0qzp7OKjhv
/ARtf0WNUzuveFZv9PEq7HsPWJrhp81HDfvAzIiD3A1RiqSvPzD91hEZR2uEgIpFlzE3emb3YHSQ
NYp9r77lDlGVia9195yMtOU8iNjf6+ZBaD9OvxuY1DSN/CM6LzQUg47COpjJOeng3oxEm/WnUVrM
I/3cwnO3gI1ySZcwRwySxF6aG9aJobDY/w0Yi03eY8YspjReqg6Nif6mw29yDCqqkAGhb7jhAHFH
d84CK3huvqTlF5THm14c4F34qQfmol52pTJdW2I/4JxZhoMUOGPhRy6l9PZL5Gz6BNEhGsLYS4IK
J3ZBZbFgkQTRc9b1uxLvRkMtxrynUylfTXWfog6MV9Zj0uLbyHyxm42HiRLfLrC88DCBq3A2ZxtF
3XIwyhZD2tm1H2Yn2hTEdTLwP3sjroacSlCnOY/uUW5uILgxHUAfmZ+Q9pOzTomrgV7L3EfP86Xx
BO7hVtCt43f04NAkiKaJxEWBepXdyc3E7RKjnmPLwfgGGdK1MVi5mPmpZPvXEnYNTXDfdPW3YBrm
hLN7csznLLpbIXps8Lq9MmwN953SggYDlrdkszGj1MDHluENFt49ltVAkkIOQWDbZ/BUiyf0uocW
L2gmZaAu8WaUEe1GRx2rHFX2dRXywxRHCOUI5Bma6jbeK+mua5JbA0uDlizBaEuMvMQjYarOoXYY
WxhcjEIjcR5Uv3Wfs9aAh1SCeJTJjpH1Uj8vNpu8U9UwKnhz4+iSSMncDGMzQs0Wk7BkJFGkzCP1
j275MfSnFovBPN9OQD0jkkvaFpyMsI5uV24tc2Ovc6+etpP9Lc6SduMuQeXtUsM99k27G6bpcRq+
jd6GbCV3In1xobCastg6Sb6tne5FMaE+0OsK9ZA0WqDIa1p9QBE6qe3j2G9xu5Lhx9UIQ0H003uW
H4bmK1k+HXYDeoTKjV4wRRZr3C1zcS94us4shKLfrpFJOgFauOU6iImtNI9TOoPOhOUUP1jsLMeq
CxuMZoml7wpEmlyiot8o11k7u1lOdkPVHWAtbdPyR3ASOSrXUndQEadWpY6f3NrnzWfvGBsU9aHL
xg1JZmBp3iEWT5MpDnoy+Kp+l6lU0ca1JCZELiAmxiUwITtimrmJO/Q06G2i3gnVCAdJ3u3TjNxx
BaoKk588hdsiU4LlO7iu5eiPzuuS2PWp61F3yiH5EMZqOWsDBpm/hludWG8Pz6tmc7sMOSrMhQWm
Y2vs5Az4ElMEnLOntzS8PPbLpj8smoOBeCovpgX2XDYYDyPYcVY933Zdvq8a/IimcIm4Wr5JO9Nv
9NmWW89SunN9UEB2IjnSX9U2/SJXGKeD4oaxJ9ELWtjNHd3bZswqvMQ+ol8sMFHox96Onkor77ZM
3/DMrkTaCsGjKsr9rDzMORGbeH9F4Bok3etZiGgHR3vjMo7vjTmwUw5ymbWh6o5/tB4ZPmGT06ax
cipgz00D20sfkFnetang/gDcEPXCfq2x+uEaX2XsyZvT4oowVDfnfaY/caZ6O4720oVftApIrfYW
O5SSCOKZPSx1RSTHfYt+och8PLtM9suEZZNVcxKPLCkbG5QJzmilw/zse9AIMCvlvkNqp9WVmp+0
xOa1TC7MJoA+ztq2qNV9a2d/AOINfIJtk+7qeUQQNetkhs0pk51h21svQ/QmNXAI7pDfjFNxa0b0
8DRZ0c6T3fccOJDggyXJbpdZorKavXK/WiSTTGVR1bZfzMTvptn8TMzYvKOmR3KXK+N27NIUzIFc
ScTqH6nx1MODkDTRDDAwDQecUIGTxBDIQguz1WVsnR8ON2RpWseAAI4iZ/h0X6Stcw8L8uJpHPap
B629GMYrkx+xNfpzoRbzNtXx1RUl9Mx6jkIzXUYaTe8pp3c6FM78nonpU59LGTSLyxeLtrYRQG+H
8rGf2NCsV0anYwZmDjSUz32kPy2ko/lW694n3esgM+4AD3VualQ7qXImD04yI1iUjHlMbg4zeWlB
gZU6RA6xLMNWYAl6UgSU6Djm/vCwbDiacSBnBQ16Cl94csHbOk5yzrBy7KA5cwAOX20ZIx1hw9nz
4dzgy8oOsPfUmDm7lnfPVl0X56TVXiYUPT4oDWoGrdwXfdfupqCd15l6nCxIunGyTjZuU1cSf5QX
F9wXyTVaMou0h0s3uBoCVwokT5LA2tqEP7v1N/GVajCtwGm07OS/AF+wVp9zUp8gHsRY/OYqGHJj
uqql+TDHOXyFCup1avB4STGgYPtM915hP9Bq5dusU92t2pqXCW+Mrk49WrlG9Yee1TGqDOtgzatj
cWCfZjbTTkZ9vB8lz2N+bPbVLhWnKIufbcC9N8PJ7RyMINjZwkVMsH6y4dLxwzxRXRFmLMgC3h01
YAuBDixmmDnf3qI/mJPKzBCM/8YWw4m8lIEBxXTyWNScRd0yNRpCNJuPeeZ9dCPDMVNsWcHfFkPv
G0NWhxgLM32HKBcgrT9RCjaghiYeRrqOtdE6WgWuuhMSQlePtzJjQYQMpVDGDaVlTOIxTNgxxk+F
yLxc9trwsTTBpB3t8dq3UIAqFH2cmAwL/bhur2ZBpuh7on3Z9dHQ/hhQInHPUTSgdkGp8eCWD0qK
+9+2rh181cy5lsRbQmGBmqzkPzaRBkODUAtjGvUSptmo0VlM3ArtMACAaJpkD42kYTwmXADDhJNW
ayjoqu83PxB8YZyUB2FYO92YMNlEu1nFoOAdiyF9r4byQzGgyJVcvOijCPSIlSHUhEtNMW4a7aVL
39ifh4xqceIwBiPHo4V+Rd4wQe95e08J7UzdS03tiqUSvMn7SnKI7Eur9Yd15X7bN/mjPSyblqtf
LQ9GawejeOtFd58AJiM/BuSLXUAo4WW52UKrq0DhYlpKSSWwIY7J7TiqoW1Kv5+SkzMZAUIcbbmv
sQBNjh6Yino0mQto9aOpMUZjMHM7E2WRYFzKtYs1e0Hfvnn40lTN2GSgIjxruyjeQUUpJMR8WTdd
qUYQhLLDlKpT+9TbBmyTar0KZuCScqKswo5tMGiNo6gO7AZD6e5g9d5Ci9uQYEbxwjaVMCJG7+Vy
jfQGlckSYJbSk89EggXjncGDQuAB16Rl+LrRRUZ2KomNDTgHtnvAtjr7Cyy6MUpsE5NfoArJSlzd
sBfkd47sgzC5jbKYjCv/jGsEBPrYrMMiwVPMBvm0Suy9IOtAeXwI7EDRrdpYNyllZ3EWKPtcsz47
7ja3X/otBjhKm7sluR8nhRX6k4Lfq9KQ52bPka1sYip+byETiEddVK43jLbHHOa7eoSp6tpG2CqF
YAeTX2aG1iXEHsfd9Su7d00jYud/TUo+XujAkemw8smW5xFrNc9lP0NY0Reor5j9o7zApLSHL3Sb
whfJYl4F5m6CXoJBkus0+qm2F+vO0rjE1q1GthEOb0W5VeN717wVk02rpe4Tj+WMRqLvmy6hlKVg
QI2tVxob1c4OEy5sQcx7D02/m75RCeBQ25Td3Qov6BlWZxGL99zX+TwbZwrTtqfqzTfeAtPWhGml
RNC8mnuBfMJm2W7Kg8EkR0+cXdU3QWZUe+LGAwW6VmOS3uyex3pEdAmATx4N5egkjKsTiJ/DK0+v
mxEDZmbf5hBD5+GSuLge4xt0PIdCNQ6qfuZmzGDC5aLz2xI7b5nt0vJ1ri6atuzpd2rnLh0lwesZ
Q9Z3O6YgmJAhRR9j5m3oNoV9NbqI16fGoeY8tTEeUSQFuL/2rZ6Y7JtvUwA3ffFqdeKJoDPIBUZY
z1ddm/x5ZnunJ9eqGZnExXCvMaiY4aieY7gT3USdu2xHNPORu0uFeNSdR0nlYyRT4Fmo4+0dYQs7
RVmbBhx3k7kfh8PcVI99uSoumUwjp1sqCYw6DWTXPAyK+RhFiBaWT9laF50OXoYeWiMWA2Eljw4v
1SDznVPCTCBEDT0XkQN30N7ljCRko/hy3f6PPjpGvN03QvkCiYWen7omZfma0MFOXrsDFOhXjCBI
M4WguEWoF3Y27GNogdcYXVTllrcSH0KEODypr1X5Nrnu1o6bvcI90MbI7sn4q1OOdi12gjl2Tm1V
HuXe4PDSsmuskxe07Jxk3Do9ZDu8cMBkG/WpkfNe6Vahh3Vix2V3WzzzB8dRjosdYQhSNgU9fMmW
cGnrB46FEJntA4kFN2pE3GtfhrQoz2oS74E/3DU8mA23xe4LdTl/npkoyPo4azVKsmZj3VvOI2SE
TQNcEWTyynklkjfDp5l01zEPHTIZcLRsoxzeQcJTt9bvHPWkrevtGbSPhkkkdcx3pB5Hx7x2iXJ2
OBuhw4SVwrpbnWeIzyCnZRdkZB20XhY46iZlNSzX9TFLCPRAJSWSg/LG+JZsYZyRr7h/1gseNHF7
TCLle3YJKAMCU1fuXco21V0hjGUdKO5bBn7DQxFZf0v7sV9eOzRV7Pypf5/s6KfAT4rygdMezgY4
kCYDgNuiD67H+k6kJq6An5Ypsx4ztKBLiC351WRm4M6rHLEjcDjpQhsPLeemDsmGlc4YQGM7JwWP
HK3D8tSHvYXtEcqgKkP41dcixSHedUwkxKs7l9fF2uKf3RIjzZXMPqi66lYcqMLZ2yRgG+Z9Wu5U
BKn2erkvF4WGaaDmEEYRROahwO/1rJnzXa5XoVa9ZZ7C/qu5WGlD7ftHei9zoR5j1dgI82dgclQ1
19qYSMTINr3c2/IQT7RsJuCPfOajAoFinBin+K16jkCNAKsThRsgKFHX6KQuOSmm9aYl3iUiYRls
112yPslkH6TGvdqClccGuwAFg1BhoQuxVrhCQWMaO+toam9VZ/Wno8RO9TGYKDNi1L7MzNr6yS3A
TaLF7NRQszriTfkUcvLEaryk4GE9vT04EYZfhyx5x+NJZG68HjXHHSEWRE4wpi0qg6zJnZZBPK29
bZ00J7UGyUI31kRHrP68++Qumm8ZgHPAcrga18Yqj6gpH+qJXvHWWOqHRjkOGTSC3ueu4Ja7T1GJ
SiDBoiMneXw0kWcbE6RBsIK99zNCyCdwuk7mT1FbXBERTCQ2nKA8U/IRFF1/SNsnnqNd9hJ5n6Pz
mQwXx3ss9SlYZgxBlXYox71XQkzsT3bra8rr0iYvKVObbkE9ri6+0UrAcHU444oUZR8CJ2q1w8R+
C7fexntw7RC5q6uFNp8/Ig4vOpm3dn+tkeFXAygOMjugW9W6OHTzQ5Ez7uinyncnezvzHjUHhnc6
8R6mXWldwFOvmvad2a2IWDpSkZ1TAhDsWj8YIc5+kIaE5SA+4vBAb8gC4VkwrEqj23LUb+4WNAIF
KqimeRwK95w1rd+Bnp/iB1U/uskYxtmrl5qBBE3Wj1PYGP3eScczd8ONMUNvpWQzMbtwcy74rxbO
Qd0l2rXa19i8y56DJY7CaVwrr3Dp7yScdAc2V0tCpsjv8kiGOqVKpXpf+Wj4Vo93mgRyeJfhor5o
GIGLaf5qk58ix4xjHGgrg6E7Zh3NbS/Coj5WkzhKwEW6fOzTP6o6brjdbnA80q2jJPDgrKzmfMzP
sX4re04e7LYqjp+0J8TDfnPAa6H/DGyO1ZkJ41A0tNPXPO52gJx5J2CWmUnMc3Z3T8Q1q3BYLnPN
mIweaM5o/YsNEA2ERsw582tm1MQQYPRHlUsWH/9afTcP3b3d8yu0pGUZXWKRbb6GYcFyrDpH1suI
j0PGIPTmpL1wHOUuEv8/NUcfj6V+tkgMCZkNUbOit+THRw3Fw4pgScOYXtljAjAWDEut7gDTIJ3y
wBJbpC4opCjiqqtVQzdyjgbMmpKQbr3auON1mqNDn19Mjx/2AN6FAuSKbBmrmKvWg+hglGuWeZ5B
k7a52KF84Eo8elPue3W3E251M5HuvEIL0aHX7re7GlRHJnPVxAS63Zol3IG1imp+CvnSJyBLyA5V
hB6OTHgzbIiKx/IO0yZW5Ii7dFT0oBtGysW3hWu5m7/yzgvspt8J/SPWeu4NzBV2uXPaHeJlh2c1
BrhyaxTKZmhfQFkbY0EJxRKej0E25wk+gqNit57gm5CFBO9Pos2eySbH/AGTbB36eoiJAX3iy0fn
gui1kDld+4Ec7NAlq8A6Tx1+wvkwDYTzFBvXebVkDkxgQtmIZO062EQiaEyCQQcCG5sqoLjPGRz+
lNRWFeY7JUYLP9o+68XMR8cj2CUlpOXkPLhU0s0Q7RrzueoJhxh2hM0DCnxsrPcGpn/Ba1PTS6Ew
Yoo79iPo18uzvVxV0g9jNAi0TmPxZabPC6ENjjGh2YlQGXET9OOb4d3FK7glzgJaGYqZbQEGKRN4
KJxTlu5z9dLWTcBCZ1HnnUQ9MDJSZHsWzJ6yL88zXhTDWfzZfhDWoWE8G6MkaNVjq7xrcKVMTv/m
MNhU4tkXiiU/z0D8Dn9Yy/a0UWN530zzttA+kvZh6T4nom2mnEJIMwKTsZorjJ0qX22PXeZAjlB6
bJMDtsAw7et9bsS484j7VZTTHOlBDwZN192N1fg9Z8+Addh2H4YJG0WXwAvC8CIqCFeLtWEunlhn
g/BJlsDHYvmjwdUyTHDe2odD9o/JCawQeTLh7mj9VheQv6OnoRZh5TSB0AakPrtqHfcqZriGlhGg
QAZ8MLoQMp2vimPcGFw05IwB1Hm75NXZzov1ywfBkT8gCzhg7yBxdqvZ7Biou2I73UYDyMIJU+0H
gKIz+RHREgDPDXWtYU2xkCPtr1YHVwZjjCwXrEJJVkuZfVvZHHhudRwIpmgfJZWMgdFZIqDW0ncF
+S0MP8NtENRfZkpUMd/2xrSN1A4Wo7eOVHhmtC+CtFmBSk9o8tiL5jw3iMg8tjfllUjmJwfuOXkL
N8aCnzLOdgwY0ZqYXoPUjextV7lJtDfwkNRpD0l+drV4s5Tp88C15ESI1qu7Bkhp82jKT6Tk+x5P
spHOfqvAy2Q708XHNR9VGX6aJpixe6PRbU8rZq3Uyfcq+RKzwMa7ovSoDefXRbzMjm8RoPEajV9O
SWaWDGyr2or4qa7NhwLx8rXnzCLM9mYxxVNOT42+/rZpxEZrB8a9CzrxF3twgi7HJzq6WJ0+Vtzc
gD2k7vqTYIKZK6CRtQFcAKtIlU+c5JamfFySJtCWFJnj3L1JdXkuEqZjNs90ayZGtd+1DIPIKWGw
/bbU46oA5omFv1pXdu5kBbX8XGgXzex5nkgG8WfN9me9PADoD6JigHj6YkAWQWP6NjGYcxJvoxri
5MZIlwUYS0s7UqUfXKwnN42thvow+XpxcZ3sEKtOSOTQfrBOynD03PgZr8HG4lw0o5eOlmCUHfhC
MCowMloCNXqgkdKpmHMrjxatd6Yc5kwEFQQVukofk9iTySauRl6GHf8GYtZm0Kct2cNZ/ug2ddB7
jOqmHsXVDM4LYBKWnJvOfUzW/F7o8olaHjXG3ngUdv+LqzPbblXZmvQTMUbSw60l1MuS3Ns3DHeL
vk0ggaevD5+/6lTVjbaX92rVwMyYEV90zpsFUcWL4p1yvTNdKCfbuc1kocYK+ZLDH67vTRxRR+M9
ObjyUu89b1771Hme2vG7L+hKui91a2VikZPO0awMooTMUcB8u+NcuMjUEO/ot09qfNLP/rGr40sf
1xujuRpiXE3OcWjUXSxYb4eP1UJ1jQes1c/hTCcG5BM+lQx0iMHDv8yVF0mFcDzH23QYXkP+dFs6
NwV22GUPJvpuP+nmesAuXzc/UqZB68ljy9lnblNYa7SLJSe3hI9ksU5eLv+XlPtJQ7APjX/lTyfQ
U3vbBmlABsyw0LKJUSB0I27ueR3I/Qxmy2FkOFio+ZH+zo1wN3xzJXDkQ9SfaA/BxIifKLEe443O
DVcffrgTa/ElS17c1lq33mZuXtP85qXXiVrE7lpUxhH7qnqoicfTLuFv5LNu7bPhTIdIpm2hp0tw
oA2maQ/9w/ls8vk7K/TNqDHZxdZGGuZK7yRxT2zQsZOspx4tvCy2Wm1zf/8tdOvgJM0OJONm6tPX
lJLUitmJzR2SrntT3rVD4Cicx7noj5oqQGBsFNf3jpracvER1NMDhcbIgumnPxl3dlNtOnYyVmGs
4Q8EA8DlWr+fDSdYFh/VTGMPjLSUTXxDzClj2GBveBAsHBrusIbNGDXmvDaPJW+MqGJDHh2oPGI7
yVK0HbeQp9fOKHdyzPdm+K7N/xyMrDTTcGesV5KO9QJK6yyJMDUsRXUuA0TgCZwnLdZVNDmF17wY
e0Q92P/aZ+Q+an75YBk3qztZmPrAUd3RiXPfOAZq7qsnUQ5yIDfzxsHJ5fYa9UbT1na/DH3Xo9Yv
nlwZ/orpjWl+wea9mjBhIv1DVCRRKIBSw5lrgcUyuZ45uWVYpS40vCPsYMDljTdjwXZLOFkSWI7L
MbZWH3X26STWOs77rQ5/bfC7dZRTCvjVGTGHYOAa0ftguagdix/D4FW5Jd4zxPYVzECKyuAu22QM
xMRn1zgmH25Y0b/MwAKRnBhQVXxRbFwq/64r4l+t4WZZhFc/goyovmzt4Pf2OjZeYlecuyrcdry3
NeNX+fek9l+ZvrGXyJXUkh+XNgVvaHYpS1otRdIkBNTG3NWtbq3HjBPaVnBDZ59KnMB5Kd3niDp5
K1614aVADsvM6ZKC0pu4S1rZEKjcIYQoOZs/VM4EpRs6nty3I0B2agvaXAtEDsjU+vZo4vRovHTC
+Kmyp4Nn+Xvy3DvRn7zheUojpAO0FGY75b861LOXPAcHL/E2KRqwzDchpiubuyv9jkSsWWiSejZx
dzBr41YJLLxcODG4AnCJ5GXhOKcAxDn9uYJDXLv4sHNnp3LqQGH41k66ozcBa/yIxVodonzY9Vr8
KKuVl6vr0C2V0H7QuD11RTNqZrft6vwwQx7VBWofi9auaIMIIEfnbrQyfxra9NeNZ4QLbAUT7QDz
bz5s4+Y9dUfO1QMJJfNO1r9GiyuTs4G3kHStkU6lllHqxfbYcmfAWcK7GtNF2TRn0w9fJ+OmudaG
IPeRX3iss5yVDP+K135+Wg4MrOTfO4fnLpt2ruHjevcGRC8qVmJO9f8Yo3aFUT8XvrlJKet+6Huk
vNCq97b/o8/kfPpk23YSJxIFnOZOLX7OErUK80Hav+YZWYpK+6WJEPic/1hRvNgLgg66dUmgsVSK
ACfIqhC+CyIB/J1m241DIKbihPB+1G3tITWmvQTmFYFihYN416EJEBLZthQtSnVfuf1exRfzB17z
Rgm6olh58LQ41b3AhJ0b+qMZ9UccAaemb//R0AF2FUSys609ax/LeVPbYNy8+Fg5qD0JkKv6HA9H
g8tZpBHZJU85juwlbeXsCdViZzlSeHmnt8YmrLyDDxJQuFxpqBNdJz0AX8k2tpg1Oj0QHNvu0Rv7
bzPs1vCCW+yGvD7pw7w0jeeUZcTNzeW2NplI8uortCS7Tf2oEAjZLTz4RPxWE0xJ8pU+xo++6B/w
iwStUWwFo4Rp0lRgUx+LSK0ZOsWF6oBrfK9r85OLGZruXkHfzScLgXURumumzz1oUw7IYEjCm4Iz
3kP37PT25Lr4soS+7wfJieLdUxIRn2JUzJkkgTDc51O1qyemaScMYL0ETl4Fdubchr7fuMZ41XBu
hFfaXu4mBmYsSsMjKM331ouYe0k1q2cdAt9c4s/qVZBEP3HPdMKbv9JFkHB0bKxjwV6x1KyTbnQf
YwGCQD7DxcW1b+7JY3MJ6HeazZYZrDbbuXn6HeefXtP2TExryMQbbPbsWy0A3UOJx3TRvbtDaci9
ZCTT4iNjiSLtA/wPWCFDnez3s/vPw75UVuO2nWYqfEJwUgC9CMdRAhPkrruaB+MFk98aQtt6LCEf
0Vpy1YdhXU7MoFvCIauw6j66DJxbqq+djlVruq2l2qW0HKjy3eu4N7WI0VGk7YZSo31kM6JZFEwC
LEoUb45S4WNqtpO8dV18ziaacXneLYu971L1iNqC1SJ0XAxIRVATIQj1ZqctS7gICg0iOslJEtrs
ndUmI7tozUcb1xnOiyNPyL0e8uae1lmmUWTcX+jtkNRYhsolMx8FthHtdB9/lySiiESPHnIXJTje
unpjwbwqDPhZlXOojfISgltrvzzekD3OwGVVhNKOLah6K6sXTRmXvFtu7sgKiaJqJg8U/i06qh8I
eq3DDKWZk2EJmrW6NW3EPnSAiDjvNbpgy6x+pAdgJasSAeHdst6TmUHU5Sgi1q7iLTUnKxjYLBle
XIbflrgzzJwFFZP3w1PdlYfWDr8Ni09xNda7xBoetMx8NySjklk6W4KJSDbQXqfuAHZ62/TaPclF
KtkL1Kx5JyALGMxKd7RfBDKFr0kWbTA4haNfNMbGrUnitI26T0gTm6O51yLEHC/eEG8h2VB25O4X
zLIKf5Kwx9ffbPIsetZAKzbujPulXl8bv9zWsQmKc6bx5ydb2LRyWHWV+Ram+4H91mS90jpcI6QQ
FIU79OYBHY+AcKjmZzK3psHpAHQt989wAsUIAbQ1nrRR30014V6bWHVk7Vw82LivE8BlVbhvop6M
MCdwfHRdcdYHc+WQK7ayYt0uQNHo0bQ/ZmjmYoACy3+LAWfeV+0/Gqm2q2mfJ2HJZv9+Fg9R/WCM
n6pEFLKC1OfcYaXriWdW6Ri+THnr6Tl1C4QU7gyMst3Ih6T8rGKTU779GBfqGGv2HePjuUq0QJn1
dvLIzrJUN+30NA3yKxHqXS/og1BAqrSKBYwD6Kpa60yCrr/VtPNIStIeMIpwMavn7jb2zC4OV33X
slF6dAiGdPEoKI2V5/8qN36nUTeobLiViUk8i4tfPw2cE8aPOeSyIL+qImKUIuTPgprO2HsuqLb9
KLSCYgTdWM1jh0dlCN+WdteYj2ZxjzmUd0M0APycrv3cPDZVfLZH0LsTIDEpjoud0avvVEfCXnwP
6LVtfZjn/FOOtOvU9NyssnrRu1vuNBsokmRGitOQGZQPz7b1irh7dew+OWaxiLYzRCvljOJF+dZP
RDK8i+P3QUbVKyHBoJrdlxLY26qmZXJHwSvqbUdPSOpM27Cd0EZJwSxGqujB1nyC3QaDLx9iZgQg
81r9KBSb0TqG96dWJXbQwezsj15ZYmXTYHnWebGLWbbr3AH9nLErRlXI30uP5poqvfoDSICppaaN
jc/dXIOuL2fUu5G11BajBi1J6hZmtH6FpssRq/vxqGNiaPT8hzDBmkS4AYMtYHUANl9VJuJD2tMr
6vW6XNPR84/bsLOzoUWhgHLysfSjS4JcTiUp73luo22W16/0ddxlEh3QnkRgYEXwSVE5jJPk5AKh
z4cufNHIfCL/WT8+MB0i+Xr8FuW3sRqPTD7BYr8wsnrvhFNAxnDVsDstlgkdDw+/IU5IayXSi8f9
0o92hgtiPhJA3ykdNGBn0HEvw9duHMlz13vBPFs7+6WRPkb5Y5PPNt486tH0GA4qPBaRyp8sD1OK
ocRLkXBYLF4mi5tNm6b3zdjVaytlX9W530PHJcwZLfWaO7IMWGyBLHB8ABAltpb4qoyasyHUddJi
gBCof+jzXeZ35hb2aclCkz4cLV4aH3Ei3lWKJVeVUZqTSvjXGeud0SwcwmGcgkeJ/IgH1WS8ZKfu
5O0mMh8bLMmN3mNvRBsfcT4auJL0ayzS9qA341eKILVTVYueNhI4x7CmPekChzkMmDmpYRvogOYN
uzQD27lIklK82SizwfkyRfcJq1uTSo9u+J7R3KhZY9+P25kCH537n4++Fs4THXD4kcfzMlghFq4s
HawLsUHCOu3AVlBRkcEg5HJdMOlTrCwRuDC9oghVCAeDaaz14R/tOZxzcfRZwI27He2+VUsh3vwg
0br86KvB5+DxaqX2JyB4RB7IoBX+CLH2LHDeHlPBj2uy6nWYDaOl/ZZfDa1gMbNXND4V2riTCUD4
j6Kkv6aias7+HvBkaza+HP9ZT3HYO3ej7bK+g64bceOv0dl3Blf41KHEeYP0SdHWNi/njW5y+IYA
mSt0MvZ8GoK5Z72V9mdqsXvq7rnBtvVTUb96iEaDkPvFxzpXhyq0WN/dqni88zV2PV6O0ZghFrdL
MnCQDFdA/kyDf46Qp8Q9cd2uWdoVdFdl4kOJCaXxtUK0NTMowhQtaeGTI1o2Nm/AhcguGhTfoBpQ
Tz6O3NAtih541iTb86Q8GvU/jhAawwEdCmBZMR3od61DNJywnJvt25iN/kz7GNV18gACg5bgbGUr
tcofUZwmzsDdSSRHJAw7vDho9SKbNnEXbkdrqzjpu/bHoD/UBNTG1L6Lpw2NU0gNQWwS2gnhFaRA
4sKAIX7le/W2kP5K4+5oIT3HP8iiBHBP+B244IPgKY9Z8gM6BpGOLjGiANlHUeMCqC5hc78skDQW
HNiPm+azKggesL2AdwSfOzB7CaofmgsDGkxG+s2ildGfQpRTuo419w1cPRP2W81TM9r8HF6VCvNz
1Wz6IVl7mGwXJ6Y7MUW8zojStn5fy/RYmfWdMyTYtlEQ67eUTFJBpjc8pAQ9EKFq/RgNv0Z4ra8h
e9uBm50yzqNgjmSFNI0ghPfSPiqSAh1n9Hp+0Dq823G+1loKCJ4gQBDmJMSY4ZPLn4p0oCEYEET9
OKnAar/nBhu9cW3inyY5SExO+IwydZ7833BAW43qu4IiAswaHndYU9mAtcXGxmU77RzMkyVG419f
0juweNz4ELeczDW72zj+Pyfn6jIjclLXZTu/IuZgqIIORM7AEb4pDynhLN16FuOWUptVH8sDbMc4
PCbpc0ky3OYYmhmbpP6HE/SuJE3OGdLCWJMjGG10mJ9hDvCCS7d+qJDc4nBL2Sk7W20/cinpxU1r
AlfDTaNfTI4sEignxrT2TY+co8q/I6bZnpKdsHoZ1VE4G2/aikQGy1tnZsuecgQSDY0D9SfMjard
mOMixx18lE264e/w90F0KYy3NvvHjfbOoOg34mppJhXHE94NKWnUhtFOp/51b2ZPs/Mrh12Uf9gY
PpufijrBCmh49+0UQE3CZ7PGSGI3rdjBpaGVfS6nDXKBTMb66lUP7iTkToemzmA6fE+qJiFq6M5e
B1S0d71EX1fsahu35LDFSYjSwTwmGpNq63Zxz2lddaP/fIvI8msK692ZNSzMUwIWrrfDR9++KA5J
rp5YL1rir2uF1g6jbVypBuSjXXgvcuAkBSX/re1ZUyZVxUKgF0g1bM0ryBC2W2zH0btntW0/992H
UaZuUJIWXqsRaYpCysYpowcr//bDIWeBxqVKszqSSo5BjUs5/CsAVjs5d0/sYbyCt4pmSzNxHmXY
etu4dzZOJN91FqtfBfVc4Mwp/GOdxcESqrrRc8HXYqEHsaGiDXDyXuGaudAreZn6Z8HH3uIvYgKR
ccObnvBhwD7h8+ewrkC4NdhIe0SixNeYiV1ZQpo99f6E3ZMFk/fPS7euuE5V9jQRInLK+dAa/+Ba
87eotrP617m7Vj012snLfywtvSU8vXiiqStpXjKF1dUh+NQHPRHYBCuNcoa123eEDR8kRpKImFKc
A17NzuX44g/Wve9/UDsHeuFvsbjcHM1coSNTXx6rU2vxr4GakY3YT/Bxq2slBjoROMh2iXjPW+N+
Ltifdy1n5jn0V7bd0L8McNXMJP436awcB9q75uk/yK1by+6zE51vaRjP1yaR+1hj5Clc4CApeJ4N
+Hn7mI/UD3Lnf+2g2eaNutg0INJfx4sTSWeXZhqB8uXsG4pTUmb3ycD1Dh8RNz8dYihF8o+ktwPh
gvWoNJjBRl2Pe7/hA9IRW0fvsfEvwP1TqXCvuZaeoM+S0+bizGdBvzPQGjeNOQE9l5RJTtGLVw/V
2ejpThqWLrx+zk+e2SNdsBp/AJ7IAushyTuXXBykHHNxbM0FntKKZOgSDL20BVp50cC3TRIHX+FB
L41xrVQMXoVpVo5Tfc5n7OfYo3dxk335BgYFBmJ9y0y3p6hg5pVa95X2BAsn9rJLC1ZlZXMqA/jc
sWEqPuh8jjhkftEJMyK/ZhCyqfWUWcM6O8t/kXAWPw62TD62LFT4C/FsEPLRKae1Fe+hK/+4hGmP
chK9S+hT4v7etphnnB4DX0L9d8Ha8w5SHrc7c7KZGPUtdVWsZkoEiSTe1T71SEkTeyu/dcvVLDUA
AWmEyDE4SE7IyUvyC8bVcjphUozEKDecqGXgZjEOjDh/JIixwy/BHIHxc6bgdlUV3PqpuH6nPWBP
MvAQWdz5oni4TqNjnlwn54msAy1aIGZlgY+eiHyCslG6eKTniM009z49we4wQimphzA5/v3YaoSF
HJE9TmPGdnB5yHJNclpfvvz75t9DbrvTITVUx1py+fLvm10DNVuaw8VvfP/A4UNBV1u+nLDblOB0
iDA6VdquOLAzyVTsNKUAkN8vD6MbQqZYHv6+998f/v3f/+97f/+369T//cvqco4PXnuoTN6CS/jc
PUxDiJlFl2m61jR0DdfsrnDfSSskDHxUc5nVUWtE+j9fCpoheZlE24FPDlf9HNU0d9Fr/Z//oXN5
FaQVvHw6aLUiG2eLfjr852Egpp8qQLiRQUynpUT78PdV/X+++s8PE7vemzjytHQojnH2vx9MU89W
hhdpnC2t7AifIkOYtY9s1OYt1ugQ4jTgfo144fJAGSm5zOXh//te2Gj5HuYJWjqsRcXn7/j3Fed4
ZKiMAjsHPcPiXEOze2kaG0aEatum/bsKTTDLZdx1pz6HrFZXYbmpjDrdIYBe4962jt6YJRRrmInN
7lVZR/gZ/8+P4zGaj/Hrf3/C36/6+6l9yack1AHvz2LUTmi4//PQz3V7/KWjk24GkR7/HpRvchL6
749NngP2oz3CgUV+YTuG4rMzWuNo2yWxGs9tMLTm9uM8eK911+Fn4FxiWDetLPT7EICjgs95P5hu
MOupvFlmlxxY234Y5IJwieFQx9jibeEgirXdjrRzKkKrveEf5k7HoUxGJ6BcYOYwlMYnJzU+MejY
G2kJIu5mh9CKgnn8eyDgCfp/oBZA6+vmOCb0XK4WrJPRl34XaNR/tCY0aPlFhVWHOxqzDF4JGVZa
UEfRMzyFhiVcNhxdFlwIVszxpafOYdtqQYzCeJcmZPxEPRzhwQz3jSYe5sERu8KdgYQobAUSkojj
MqP5GE1rZyKJDJGfvbfcVKW5tZ0Zw5ho2mCkxJjVcX+hLqjaJ+rJiT3tJcLvTYMwVWszvX+GwYkN
r3m4d/0Eoy99MgP75cCc/Y2ujevKxGFtlQlnM5OzVacZlygj3SeEUHdzrMUHg1MvZYssF7yp23SN
WHYZyUPpI5vJuctPFfj2NfbEa3WeXQpUe7rFgsRGpU90PI0e+Oe2aeUlpshr+aNtSVPuDI/xWNZk
EVQyP5UTscEpZDNld8OToxFnwZry9xMpjE0COIzUdtP2fQeFzdnaOVrr4KPoTISSPM4zwdAkDUu+
qtuMVojZpfXTVY3WdFMYt5jmi/cWKEug90WziQtG0NTUnB3kQnEtNYZTtwHRR/5nvvpuF5GyhQQ+
dfO78Gd1c0hCunjaMkNOOwNvWjyn/6o8wlat69m1qsV5mGvzldfCCEDouKt4ZjVp6XW0ZaTtAZN0
WMby7CmrRomVc/GahhEcuMk+GliFw2KPOIT+n1XyTKkGjRbR+GIXbbaR+TB9JORj3Lpsr1EHwN4r
vAcdhahONJddQu8+dAYFrwbCUc2THY+Gc7P8xrm5OG85G5rF5r/fa9JFlTZsnFQ0RV16KTBCiu5K
dxHNhmZWbVOkkevfgyziBgtC9mCYYiZz5sYXZzZOobGkRitOrJT8cZzVI7Etar89jYmZbfSuRda2
uuhY6Bo0viQutpUpR5bxKDYuN8IuPuW1E52YsIV5HjLHYjENQYhTKpKaMUVbm8bzM86Z+txETBFV
XfuUpbSoKgzaG9mN0PCMorpvOq8kAWW3NDghqcm2qc5h2ODmdXsMMTRucqvuEZj6fjwx8Cd7M83P
3fJuzGa8zzPMNd4THl7FzuyaldNHX2aGbhb5vX4kNkkQdTTYz5baeeh0edIIhtPKIk59Z/Fg0OhL
AQPSjHd2uKUccz1xr7HO1jTE7LeTWNR9AoU32qTFqoaqFfz9Xk1hgMmxrGsHwOqO6rX2ZmidS8MX
6STggaq3xL6b3PGN4huTTarLx+XZlh6m1KX+22IAdNLevbrgex4yN3ylfsVlM8W6hz9DeEAZbS3W
jnCNiAr1noGSOkcUCCc6tmLWvE16P/axOA7yQbY5OlHhe/cRydej6Fx5zMZpviNSGwaTEAPQ/GaB
y0U3JyLPzUsNa5bGpnszo0HKYCJce/qgrykVdnf0mMPvyZ1bZPovdTf53Ps41hmDYzxLRQWb5e3F
wLUZL7rasyN5MHuCpr5wzpXfGbs/AuHUpDn+oulpwIp/ym3EDyrDg3gu5s/aq5+UQQg8TEVz1JIi
ffJbAjZIJrzs2TOzUhGETBF7A+TPWjdxojRaca5ZoF5LVqhu9OT5iUE0a2yJpBb2tm9wz/1dpEIb
0byoU6wMMb1kjbR2nac4AmP768kSkjV020kdG2qUjv3oquPS37XPhRuEOs4huyVIaMG01O8GyZvL
i7MZOZgdGG1IFvy9W6KnyX/eXy4pHs1Q/QHlEQemGuNzp52kHVX8kgQf4Bg29buaU0H7LbbNcngU
ITtg0bH0dxr30sSTdv57Q/kZcpigMX1tJ8BiGM/3avCzI7cv2opq13lL8NIvxql6J7lwXVpd16hG
rXAOKz2/UMEXXZzHqNK1S8TFaqMntLXqdcMPl+95zBY7wyD64NNPcqc73D4H04RvszzEdo5BNpnF
fz7R02CdPSqK912PiX6s7v8+cLNijZkW/Lbe0BEE0eSpptaFYItPsROL4YRTmSEvuir0Xcubky7G
hDyQGF7CNDMuHGCMC4ACpoESnHHc0NqTW8l9F3YJ/tIk/c9XsrNRcnvMkMj+QURrhIei5HprX8te
6anXcYoZ5tqzHWOfgQqIYnCQYydIAQ6E1MeRWq8eRJpKMLN5qGiZCRKE9EyybFiy+7EbmnVUe1sz
paYp5BoDo9r7R5dLunW8PDyCshhgPlH0Nf36MYxSXZqbMBQuLe4JbRxzjvDjQq8SWrJp8CLvWIFd
TdacuAgF6fawwEUdwXvrFRH7sSIsRffpsbERV0ynf0vrzeCW8T9h0DaV14n5PBQeNxQU3YkcnE01
2468dnrIbczKdMwR1uLWTx8YFGvsuVvXGjZToS6jYa39Uu4x7zLogNEkEvXQ9JRFxBRP6oa+MQSn
vrrzH+YkesphOoxbhVX6kIQfll34j7buYEVqcxqpqdlO8Gn2ZounsYjDg0OfUDyRQSutRHBVmS9z
226GzMwQy2rKYAb7VlT1bvZKTn54txScS7tsGGGnalOwwirMJRcwaq/F2J05f/ZnQItro/EI6mjM
/I6iPZVn2jUXs8hwmkbPWCcpXTip510syOKslpLuoIaJAN1lMjPucA3dKxRrBtxMEYMBm3Tk0IEL
0I3AlszNL5TFMmZk3+BnIppiKwqu+pJVWfEC9AIRLg9qTsaOVwq8wTKluyX6pGjeXJUNPgKnDI8+
NL2dRgVI3c9fVBDshUCRFBoQzt5Ur3qE+6zW57PeqA/P5bTVyY6LkYV/3evx3Yq6vks7q9k3gtUg
0GpKmAi/pbb9UNLExIoJhFrhumfBpybQEwe8fWW5y0YJsSE7+b73qNEB64/zr5EgvaM1YPaKoeil
Gj1zWv46OZBKMCu01KtI6xhN5lEQPpBcI29mpe6lJeUpsvR7KkPbF5UPWDcK/ulTffO92b3jemdf
og45b4YMt81xjh1yjKbcremqYxd2R21QT0WvsZFQAdAZ4z3lNf2GNcfipgXP2dv+e0wb1kKoP/l2
3NxTysTojQ+61HsEl1DDZNne2jTX3pc2cMPrHvPYuNQtRV95IQ/Q3bHv1sa8Fr7NX1elF8a1dke6
XKPVVh1KXUA+KcBKgLh/GnNVPrpkGU9MbS+9Gd/+xr+/oS/UO/ClnvHlmTX2E7CIiV2VUHs515SN
ue2XoIFww3w76VOCWwBPup30OFIrbnteygKrqM4jtkHWVN0qFVNgOEO/Yd1KpWP+JbrmxYkBD4RU
p5QcUINxuIWpHK6ebwaJQXUwRN2J18cnVMMpdBAOvJdp+hRxCF9FjF9YBMj9O35HL1LYrlXcLGI1
6bQawJDi742vtmeCJ2LjWba5k9O3PrUdSKPigSe8R9dnW2X5ygskL2xrpfjCiRFuLel+uZVlH8X4
M3s2Fqzp0JlGvSW4/a6LyFhnVW2fRW8TRwfxmar3rtQAuzcpBrPJ2E5jxfNtWARjVfurwWKg4xHg
qCcxPca32V6apHGikhdphnWOaAWGZ3gcQc2BAUVaTvsrQWFqfPTiLZ6Mf7rlmpRF1eYahiEIU4Hx
PsUSHpY482d2cz3uYo8r7trvdHzkvP2OUEBMVsydmb5KDhEBZQ4Nnezd3Y8/XUuZf1dGvutd8lyl
zouqFXQoFrbeBi01faTVW3DPLvQMoxXr2YOCqSEmxvCInLEpV/RWfhjuBPA9ffdZqm5VT3ey1Tdn
v6DZGYEYD0LP4V9qT3VGt3KX5m+93b/EFc2YE2qtZRuPcoaA5sgAtVRU1BWL1vjVC5WfOsLevsFt
UDB4whXJuWfV+dZuzP44AU7oddAgVhjEWd4GXWNvbBDagYk7pXPL29yX77HNEn2wMRSqiMW1hyZP
jpILIPSNVZIlh6lLF95e2Fb/IlejpjFtKEHRwQz40a+ZFW/JBIjCiwlHoeLv4t6KgtqHyjN50T9L
GeNqyIjBW5r+WzkxMrMaP3VXey5ViRm8ZF8zMck4RnwyIQUOvrLuoSwwFlTVjyXfLEeNWMubr8Zn
eA8n7uBUUHxMIaOOLp3A6StcYfiKapOJeBgE7gxEsDCXK8fwTh0r4mqiZxmLN1nkOdyM+nBfFiCX
mrvqSaMHmK0F+5dSvnHgIaoDvrt3zQcQG+H6Bv/6s80bkr5RjsLPBT501FsUL6HD3v2NqtHcRgCc
9ZT0meAUCQ9Ef9CT7yxynjrX2VrD/DJlLJUaWZgoCywJddrkGosmSVqQO2fQDlkaP2uZy9qyS5lg
qk+7p+CtrbC9jZ59WaJFemhsbGsUd2XY3lLDRqpLm22SSC4uHiorNfHc8cqJDYouNm1NkF71y98r
sfZuTdzGg50bjLH5Ys0IY449Ugn93YLFP/jL2neu2cty3PeAGeSiDSzZvKRMowE0jG1VRsdwHNdt
Fq4p8OxWiYmTEOBMYtac7lgA27WZb5ip2DM7yLnuRAzPIKOvZ8QbpWrWmEcf09EFsV7BBQRRzfCF
9jb4J1Rngr2T2GTa9Fw3hOTbmHaIVPEHes4M72FKsaVwbsnD9tta3JzGZ6cPBaFG9yMzMfW4SANj
46LTImbU/NWKMHkbaQqeuHUCfnF2XiyaIOrdbcVlyyk4F5HIB15D81tZXDPHPdN1Ss/3TYn02nsQ
f7yK1zotObUVdfSTt3xIeio7pSdODSkA8Bz5IQGPxz7UpSTyAS6NAMTPHU3iorIQDOryUbU4NrRy
1euu2OnxTxSP3wWqE/UTWNs5fa7KEss5lzk8rHrz6UssZ3qd3+ZiOpRCbFPwkE8JnlHFIYxnslkl
pcpXZlhwd+GuBKpneKGTwt/HqEt8jFnOigIPB2yxOJgmcCfgU45oX+Yqo5l7zHJwye0Oo+qHEA+q
qx8hFINJMGmx8Xpzha98eWJwJrbTdBgqrj9haO1EEw+bPqQCSKXtzUrjdy/z4ehyk7qTsjzmrSqC
IvmcyswJTBM4iz2NN5GQWDBCMNgaoDXm0XbrpvmOqQodmPt3K0Wz6UaepMa1tgIWtxBwljSfdJ9L
X3lCcTvGpa3oh4yTq5/vqY8hCug8ADalMzaVv0lIDfuSJiQyhkexRitMiZvapg5cW97UUltWtmQz
suY7Tyfnf7F3JsuNM9kVfpfeowOJBBKAw+0FZ4oaqLmkDUJDCfOMxPT0/sC/I1xuR9gv4F0NkigS
QObNe8/5zq6xNXSI4JEpC96w8SalL77RmklKPdQ3tJzuEywPh2b5/HoXxo0g2QXGcnJl+thZhXqK
POc67Qx0DqP+IWMx2CjRw0wpvtLF9SdtIvVGDMQrU9qvltXJVTERzjlW1rfusjPSuY7GImy7KQpv
U0ljr5yTO1lBlY2Aw5Ko98ovOTMhTH5lU5SDTEJzM9nzDWA/+mWeoGvIA7CfSWVyGwysuH5Prs8c
FDbX0MSoPxNS7QdHEfiIZGmp8ID41ChYYE/FgsxQDTZiUkvUi03tULrocMrSpDeCJKEiJJmhHVrP
FO8pFJHXnqCULaMDbuSmdo9s6sesks3JSJldwT2Yi+y64nbyJMEd6aivfRYpC0GcXbi/RKBPLM0n
Hfo/k2IgBxIRlRv0qMmyH+m0ATqMJDt3+j7PutmHeXebNe5r6pagWwqiKj9Do7rhWX2vL4geepMF
LhsMTTm3WWWevNC6yRJ9PYXDuQisehtR7zHZdCgXMfPwzvEeuwxRHBRUuGU0yJ8aGlibqvXsDqCB
KnZXAArv2OBoj/SiuDOk+hra6qOfPNIZqglQLQLq0r4jUZ7Ym/xYOh4mmOZ1YrzKBVQficslt2Z7
Sa8w16TJb8WaVNaCmiCTtwM0mXkQ+5TWBIfANlzzzmmIqBGnk90/zW31jMYn3xQt5X+0xN/5M1Dc
ll2dwuwd7RnQjtAGekDb6OR1I7BdE6YTv32e+OdcRptywMU2eBVMQ8t9QDCMkASlxcqIp1cfq7PD
Qp91d4MlX6CFK6Yj+O6WWKhZAxxMecI5p0yomMF9LxIMxmkPUytxTRgGaJbK/HbBiTeswJkuNknq
8gDB0dnMmU0mg5W9NiPDeHgw29KtngvOimSTV4c0q/3VAHjFzWIauRLTWdqeZsP6nDGMdeCemTyn
OGoiiv/ZDlmol6r3ITca1gKXAGYSMxBjF0Q5JWMNgN5Lsi0glgjVHUkZBjDEyYYdBjbsMA/+g4hw
FCjDnddD60S8GB3dsmthmBFJVrcI4xq61im907Wl+Oa29w+1DAC2QCSPdGKBAvFec3E/uEuoKwiS
lekDWg+bV2+h+Fh98NK2+l3XSAxUR/c1K3ep7A4gqR9bOc73OkvxOwm+e+pyxPH2uCfDU6+dVZIp
67aJ01MQjKiMuynaMIe5q0IRrMfBREzSZF9ikKymXrgdvOyVPYMbmfwrhJkjN2OjTrQoiWP1Faln
+ka2L/D2BWS9nsjbAV28l+/CPn7H6kXZL8oH8tGASCbujV7UvmUMXBfa6WNXgknyM4nUM6ArPrXm
dQtAMUAEs/dDC21aLt4Jq3woSKk55j2Lua7EkYeQZSWx1kGkvquoDNgFQqCJHot114b7MAZZWdGx
yjzMy4FqcJgFBp+w0+NwcJqKQo292puzB+Z22IB8rFHkzz9pMhAQi9CPnCtoVzL8ymkLUlNCOmH+
8VSP1l0paVebGJXtORW7mT46Xb5q71n0iM2km3A09c2eFXbnG2RDGUsokMbEb9jMp4NxSG/aIr9p
fSafqs2ru2SktiJGPl95ceUcEjpUWcjOHjUacwHQKBHj/JlktJMp2StkE2CiZqI62/ojKVNgVfc1
7rg1tQsma4mDMbSSUx6PO85+6WYIPwozQPRKzl9p0X4tSUvhOQXt4AfWJnMZSJKuTDh9zvhjzGFU
BPOuycOXDLVCukzXg0Lf52zSYUY+BRo4eGMM2E954KfbtkeDKqLsqfA4tSFIRaaErRswpjv3p0hg
QAlcOIymKs5danybeWXgG3HHdehV97NRXneDeNe00Yj5iadV4ovz5W+QAstNQWopTXCYty6jlFUb
D9khZMkMpEnYtotwq50wO4ZZyJKu+KBJ4bAUZJ5qSaeVZvLTtQMIWrh2LYp64p9+QE8idbO8eSE/
HtDb9M/aqq4o7oqD8hH8JA72NqtC0xSREbEzFcpZszjrGDkTWVoNx0PSoLFjri0XKmAvvGO4bFex
yZXTIR6pwh52Zd/dkl1K/Ip57I10JPBq/Kk5mVIXyLVrEeuYtngHggB1duWOpynFMuZ0g0/2KvBP
gcfRidmYltsDdksF1mbh7JSUezLr3mPdjTsDOkBjj6RcpP1PPBev5EbmWyLFO04IPKbDvNHY4SqL
un6wAVXaGWKPBDGPH9wwKmL84MWLRhsHBMti3/02zfAlh/h03c7Fe0aOHHUTKWIjIbKqKa4JfEJq
B3EwTpv8hinZa22Ww9qJIghCBimItFKpX1DoNHLe24pPI8mNV0rN6brwUoYaM6dQLyJyJeGRK+V0
ygaVnCkqx4zu8DQGgmqMCPeqzw+U0Sejg/hgzKa5nlUXbfhhEnEf7lDnsARglLSDWhgxPPsgmeZ4
3CcxP9iRJNpLF99toTd9jMyyyu10LX1us6jLwy09Fm6R/Ko3XVozkbNRGk6HM/FeFICEhhyqTYAb
K3cHGy3fhDS+hvWtZ/Or4rmMTCNi2eV9mEXzGHQ1O1xRckRC4BdVc3Q2M5wpMxbxEKETu3zMqop1
IB8aj21u3M1GOBynGM7QPP5MTDxXo269nWL+cDIFUSOJE96gswWSk7wOfix3aSxjwA/4x+sQWhD+
jppMwqGxqbEJquOjZg449/FeY/doccZsYhsNuh9F43UluPn5v4doQHkEiyOFdcuvPiCbLCirJKKP
ploWDNQ6aZXz/Qlmwzo8cySMD7aqnxS55szEor09sjTryb3N8vCcZwhabMZ9YDw4qtZgtjTZY3RI
ymNTv1fJu1l3DhzPcePPvoe8wPqcSufTDngfbQHRZYgWYqKTbqUt3kcnfWgLB39noZ8bhaN8LqDE
VkAs0A+xctMRSTPkc77/4XmEos3WrUrTL/T3L0agdn2ZvE+cLdaj5d0NQQlRZMQZOhUFj5yJeqGt
h6vJgp0oegRZhX7KdLVOyo5BIWL13dTO+nm0W3DO5XTEM3ODZB9Bvy67bVrMat0VyHvpPK9SEbCT
gBvcWQHsEu77dRKqtYNofnDpscchtvq2TEAOcrjqMS0QChmiWNf9PmM0uJZtknMEbhZx0vIVHh7L
NHwgKJmtFSWou7RsvebEuGpcYRxkVU+RTVodtKdO/FRNjM41C97zOLqeazwGADi/sCsgLIXfauo3
ZhAbZArQjk0tSFtWn1M2PiLowRtZ7+oWSas1PWbM8Teuce8bV62kRZoFNHuLrEBzXVYEzsUC9F0G
K6/t+2NODNEppE4vgti+ilhQUGZ1uAaQYs8552XRFOsphPvgtLAhmcz4cfGWmzRN+6kzWIL6q3nw
KPYNZ9ha+3ioonVQp96BCPWjmRTJ3jeTd/rFFSQIOLad03+7FVgNhanPHNp8DwU8WPUQNMYcDlte
ILavsRQhJ+ct0clH/17H5Y+bBT4M74AIySF9qREhD3nDRl0ATkKPs40JBfI7oEKD59Po7c5piWVw
dpgMqpImi0HrWlU4Gy0uvOGLwyA8GG5I4rhglsklSVWKjTXlgIH68GMJ0+MMes4il55TY9+ZhfXa
N4g565o8Fw7HzQqpdUgHed42rVD4pYoSiSumgwllJXUX+WMTS1RMX3qlAodSr8JI2Dv0hwLcwlGE
aswKEckY3mKLj8R3lpXPNSyxwjKSk7ZAC+D04SrkLQqR8aRQM65se3zLihQfjJ3+UnbdHEkC+zBj
nJUGJ2HdbksTFk7TVf2BiIjbYHIPZdM8CYuWNKNDAArhjea4i8mo+K6acASI5b3J3P8oUwe0bXVn
esmTjlBBp0ZdgFDK1tSQ+1aC3hqgdTBWYipPnBcrxJpHg1ATgbmSgeew61WDe8gj4U9UCQIGukEE
qa6qlGzIBmCv54JEBIV8tDv8y/1gUPVxxPaZEmNUIyZqbiTchPFuViWh5JG4NwhFZuRBWJptvzRd
7XFRXTI7s08j+J2lCrWRKzAQ0KUEEoj7tzFdEI49jpUITRbpY6dukj+x6r+6HsFhVI167ZbVjoki
qmgClyFuKsN+ZwL4EZp9wG0H6RyYce4iiw2xxxQBpWhbfxpELRuy9I/oee5U2FSnqaNsK2R/b/TY
+DqDNm34GxHIKRmhzPlh/ImF6WW2YgMfkoGc3X1DTcZJc6qPOSsHvVUbaS5TlgZXyJoIRshY/Yv/
1g/2b6Us9qXeo7qiIZKN6iOghF/36HvSGRQv7gqJfjHYp+YcrauC0dCAbBrb17izWx7cqunpUbk2
scLjZd16zvOFwH7MeAgC4ps2swxv0PTsuBDOHvEBljtzYgHD8fADNQNuoR6ZMebyMQkYJOW09l2P
xrpwPLykzfuY4ZcfHFNsBGQWxVtoRYn3MQHm5ttgzpyfwp/kpgvE2mn1KeP4uJ+n4EmT9nHq9GGE
d3jVWmQp1kV0dLrxK2xUwlCNcNOJQ5rvRkvYK8JOYqyuM1bmyU+afT2Iu1T7WPAIft02aHPJ8Bmu
DNBlXfeom65lOQk3tu0QvYQXkZZDgoAIJcuZXtKRUAhAejXkb20SEj0WMOvibHj2G7yDnTG8ZHR/
4LH5d7Yy71Mb7k4TeJ+syvSC5YwwZmLzag2NYCkcjU1QbbqW22YOoAxUtJEoHTHQ3QFInT4kXP1N
QugiyXNw7QtDB2vm9t2BsoO+gGVHG+kXn0XFD4iyl5p5KQNNJFpx3Ky10YHMCeoD9MQUdHl6FfeY
PFN6YTKuEU709e+OJvEwiN+DAVetYBXlLTC3btlP2gnFjdVwj48ztAksJorATaJh1JbMr50km6wf
mKIvzT1BTvZupGNVjtPOy8Bktj0lBWz1LVO662qJXdPqxuA9rmTjY5kLx72Tl+V2yEcC0ai04h7h
fBF34PcG8z1X5BwOIDBsRGMFnZ2BfgoAuNrbJKO3b2ZwOiUHDHKTjJdhYtGaFRwM7DeQH+i5eUgt
yg7E1zDnr/O8T9Lydze4V1bIq2WO3E+grHgh2q9kdAIbYZRlzEzKuuBYGATXxZi/MsTZfmiqo0ku
WUFEFrsY5wcXcGlpFq/UHuZ29HAgoejIkdp3/Rwxm/cYKTpM39vnLq4fG+REwCsAOXUTHTItHzlf
7bUUQOBroqxbXZw4btBUIejX4PRDWwMn1IjoCsbKdTDPT6w07SqdyA5IWNHbWJkMeZaDcYoTwVLZ
bjJYBZzGOfYU4UT8efBr4eCsbKu8z4aTO4HVVvGdSRAw4IhfZfQ2GtbR7lHJWSan5KIgVqu15U1M
15QCC4R/gZ3FIXrBkIxgxpjpO3P6nc+sh+eGxNfl5qjwyjDJIq/UH8ebqHwz2SHXNhMn9v36l0V3
p1L4BMtkeokz3a2J2yRkzi7h9K/jCJR+Mn7zW1xnsXu3mICHsb0Gwv1cd4TWuw35ukRlzoWBE5Se
dmYDbJ7D4c0l8XOF5G0qXHxZNGurwC3B2prnxr/rIx9o0BI95MEV9R+LaPhMoevvql9zQrVSdQB5
3UrdWln0i6KzWpdWI7ba/sUKKtBEDue5M84G6FDELrSd61sewpM7Ogck7BohoMJk4zOZH4rkuxK4
ndFZhEsbwajHXSQ4as8SyZHw6SNZFvRUF5CfMOUHI7ONEcVMROPiIBc2a/o50nPdt0VJnTXggOsj
OqaFv7SYhkOsawlca8+hCUqWpbx97TjgfDsQxbNVzBu1TBo740VklY97hk5Q2JbR0aies2wETQ61
16JkooiCMiIZyjDF2ZsNjOdkZiUxXZseoOhOgvni1OOdkkOYrad6vPbD7CHMnZ98PlV4Unxu8pjO
5LqJfA8YEGR1NdChjWjvUGHj7atVe8hy/7oVnT5hLV0O6gAX6eKfPM9+NYktXqdF3W8TYudsUH6+
U9+S8YtDI9RPkaRfUPXFCwJ4rE0Ba8xMt3VFDvSGtK+Jvb2tGAAMzKBcpjQDbGr4aB92ynwJ/cGn
F1I2Od74lNE62pDxl8AuoCPvCLr6lFnpRrtwbbnYTX1mKIGQwLO/cyWuvdH3dvR48FgQ8QQgnVVm
tjdz7XyoEG8iFlwLAyuHJYZQU0pTQmKFigvgSGOdgvz3MtbemX83WLJXw8Ewpt+RbF6TyNlzsHkY
SQ6prABvrH3mySZ/GIZdHnnA2yKHNjj2QS/QGwY6JCdKnjxhHUKHB8mlWVIANQ/jXK2yIjD2xJV4
sE/lZsz7s0yt+mxofI521BxzZpwqb/U+C/tbUXcxoXQchIchOHpO9TUyIjAmRlZJ5CIK1pges/6u
xJjF4X0EH1AYG+oX3qlIxZEUbRhamT5SPW4sn46z21pfqOkIkW1YD4gw2LYz03RgigQGFwmRgcZ9
UWaPid2/zgGyAXrCX6VvlduOwqzqnAO6i6+k8dMjUvZthtfOkg2h3H3UHnylttYIxKuKPkgFcuHN
FNcOGFU8dIGHFBLnusDmCDV/WuUd7pW2BjTtI+VnkHUTmrNxpW3jGVHOZwStchsO/a+JFL3rKno2
Ad+udY47QzzOE40CB5HHnOYgoDtaAgPttnl0afFlGbA/5LNplb4GKSV6g7iW9CXxZjUTHaHinf3d
db+LsXmWDaW6ERBZkrTnytBXXcoBpByL98SDt5iLN4KxUx5JBvxpE8lt7cQPPemvZnaY6zi9RpS/
1sFWYIEmZ7w9dC3ofGP46KV4K5rujkjAl1ZQSPaxvEJqDSm03IxYUDm3f2CZfhQNap+2t8CIOslW
lmhmBbMEV2kOksK8ZUzQbyx6LtuYD9bUdomworhr2HKNsXiZOqe6cgf+QG/oSqjhLq7Rf+sQLv7s
BOfEwT4eAlTCygchU4zpozY9Zqm0NsfuOfBpnSoX7bGfpb/qkuyKpKopxHY+vr8I/3e10w1sHOwt
OMumhSkBGbjPYoLiUbDjAWKBbEaoEHBIds6dVxD22i+mDKu2gE3a5S/fpvExTa+hA4rTKqMTQJiC
17PrraXPyiXhSDNEcLBZb5IAUIwnBCf5KcSWq5cdlObXEOFsb62tP6kXUlPg5sY0jfJfSB6J7jZ5
JboiqNdRjvL82Ir/Vu34U0zprZ/79crKp9seCdgmbhKauOITQWN+snyMLg1td25PWB2S/MQU23tQ
qDszzl7cR3qC/gGsKQTkBPEi0VFeOdxVY3eeM1XtCOdeSfY7yssZ67/hHGXOWLdO7oZmKW6m8KmX
6b7re3nrwGlSFiZsT7PHmxE6OSdujqJOfkSZHtr2JUurdzfqyLVt9LkM+JXyYWP77lslWW7IrrU3
WdQtjeOKCyx9sqfFTzAwArLqZiOGhN5WDgUpRCuOsG6ntPMIgP6l0nCYwERvCsXhqqiNbR/rd5Xm
NFSG8brriHwvdGdt5g5BsrsVCQgMz3O8jS/kr0oYG02ptkFk+JyYdGkt4p82BhloK91PEOAG1FvI
P7HduAXu6vw7YUq/iT0Cl20UTOkixRP59E0UCoVHNz7peOazo4mwQsJ5yixnXoCuOJYXNJgLUmwy
K7GCNq/Ec+yhg6O1bW6kS/fZmhhYgk1YsoOMYwcHHRnCFmPdZ7ikpQbum2NDU+w9egm992LSqt9X
5JqvSuhZV/iei1JVRATy3puyfalKP0fRCjIi1PHGXegOGQpnXLGokycfQqtRPzs11BKsnNqGgaIJ
Lc8j9m0zMdiVlOOuPIqRQKJaDWImv12rD4m0PsNhorNFzHBWY7oFxOGCPadvMN7H8XAYko4G2ELx
mmK7xiFevdeVywUpakIxUud3OKj32SMrp1Qx4z2Oz5HI2SKc9PqmZCC/zjo2gVI6X5P/loC9sDDT
bMBqLQYy6wlcb7IeUQhtJBr+zWiYqGPcxbBlQY7LSTzqmAiO4NE2BDpg+ouwY3lR9KptV23YLo/s
etNGhsZxbvwHQ9LjxYDhN/YezoSxChOyh5dcM2YbWOkz75mePhrHjgxXLQy64ENNQAm1QqszQIgA
TRnYUU7W7u8RJDx5PWT1CKx1jMSZUz2PWUEJk8D9b4F20gnsnPtOfjul/nG4ELs+V95GpF+VR0Of
1KJ1hpIiDtA6cjDUa7+H2UXglt2rjEWJjPOqNHfsIQF1LZpKT4wclmzl4XJjoNAWRD+FqCXQYctd
hw6MYO/C2E2S4aW0zL1ZtgLKhHue+9raixC6QjnLdafHtS3zsxP+cof2BjTKSQHUS+pnI/ihsXiW
Vv7IATaGOUFvWWXONnGSZ+0w42uq+Deekl8WsUnwEjVxC0I4IFUAIPj9vJsi5kFxXFkH05DPRJOV
iuTTEh9LFVWsr1ZFZgO3c9otvNP6vdCs2hP6rF6hnnMFcCsU6XP4UYdIKNuJnNcA9U+h24NeFhQv
PxmN/g6tCf41H3qZwKNBu7Nyvr3K+BCVdHd9nPw4iVXte8tEOGan4DFmztxsHTd5o9UtTc4jSanO
FcJRTMiBSf1v03yuFYZWWiQ3DM5YpH0k41kAPDt6sx3j18gJYqf6khTR8LH1zQ6H2IMv2mY3W/rH
GvGC1impHHaBFKXiZssWMAd6EOQ/6ui5bndkgDJznXjx8WFE+ZML8gTgNTK4CuV4pAfzjbSJtOlP
li8w4gsGZ3FPfsxL1t/gLhvzw+J2iZLpdRYZQp63zh4YikLKMqtjDDnJztU+ChF1Vf4JYQTixbC6
os7n1ymvNGZLfC1gSIES22syBGadnn0WEo2OMYcpLZcFHtvnHBwanR56P3+rqQriMTxNc/omZpYk
Y9yV3ltjcSwfAigYMvpMDfahr7pQpyq+r9+cKjwL8RrKd564q4FdMIMBBJ+RyaB/haTmlsJok1TN
pwIm0ZLsOLximCXAT/fPfj/eMKbfVN4iqOBXhJush+JXXfMpaI4DTtucQDmkdrbOUR2wyVCdmvux
Qz0strLwd/4ds5Gt44CUyMQ9hcd709tbLzgHtDL90L53IJUUkoJhUSWokRGEDk5BBs44zh9xcI+u
/gklY9Del9NqIMFn8MVRJclBW9GrU4FxoFDVfDKcSN9KVNeU8SuprX3kjk9hm14VKTrO+qyt/tsS
z4K4I1YTcpvTbZLyeEIdtdXDZIacUaZVZHi3uridJo5A/5/Gimysm/6PNFbX/N/CWCG7lUX88Wca
6/INvz/a7h9/s7y/W6bvcRB0PIv8PIcw1L/CWC3xd88kN5jMVcvzHcf0/iuM1f+7Ur6k60tIsUdW
KpnPbam76B9/c9y/I9cXfIN7+Wn813/8+9f4b+Hv8vxXxmr7L3//M1za4jUoQ0geKo7f//ibC1jP
kq7N6zigGm3Ldfn/P6KYZyxyRqpC2nOocc45AZ4MJDEvmGylM8pffHo+JLeRxk/t/W7V+Gw33isG
H1qsrUZt1Tt3E/qddez65TZDxI0fifmBoQbiUUAW5F63s2t7PNsK44+OMQhiYQcOKOBNouvqg3Le
/fHp//NN/vmmXMnH8y/vSpr4soQrpENJ5JGl++e7GkBID6OGbJGM5otVIYGDgoAQMCLmPaiIt3bI
F0c45V/Z2tvEcoaCLt5ooCdQnYnqq4sfxoAccflSrJ+IxkTMBIkg+T51F3a242wBnTImCZMlXN66
oURiFu+LrTdGJciO2kDjX3EmJYthZff0AlxLY2ON8NB7mQOipKXBF7qk0i8/1qmXhGY4/FhNLEZS
g1kdSjr3Xc252y1ZX5yCwTi0QM6NaGDYK7F35yyfZu7vLUmEN2/ZPJhW9USDlNCaEO2DDLLPOEbM
QLlHio7pt3snAdhDcfyYyYgTJ1x44tUK98GvfPtYj87vmIMKeImJpX55bRNpPoDmAnIWmc8Zoncw
meG+sTG+dnUFVlahIx6t4nfap8ibUx8bdUv5Y+httkSPC2tEt5ZcewXBHGh4Xq2gA3zYchCqNDtt
SBESsav9FaXeVtVmqrLbcvZbEgEw1tCQnoynuXnpP4pBAfhqF2a2Ve+YEL14AzUjKi9/dfnYpvba
n1xjEy93YIjwH9NLji6voVsXlZzWhZGBh0om6Eg1Upw8wKo1G+/4XzjGFu7vy2UA1kVzj3poH1EG
jx4eYPSX9w3PKUNmmMlmxwDl8oJJkIbbIAVHMs3NMbONh6LoP4PewzsU1/Pu8hEmIbk7M90Gw5f4
bSLmI1mTHpxBbCYTYmzh91+ZmrutW/CvrfVahhKhcZubJ6fmw/Nkcgzn+UsS7U2ckQRgHUTraZg7
Bte0MZPBr67ok4CXoP8FTjt/jmuroRdsNcfEzJ2NLeTX5fp5VvJJhDCcBh4EX18hGY62l6+j7px3
VmPDmhnKTWYxAIISWB1n2T/nbsYApycapS3J1JtG/yrVKeln9VeswqfY87c+W/d13zE/ufwgFMTI
S/UuSxFrZZUx7cw2erFoKIO6V9026jmvQgkAYc1RUSTlk0o6JArcyzTvh6S49TEDrcKB14zGod1k
kkt4eXxjBNoMFngwURqHwtJ7Lxh4MxWY7GTBwMgauFVR8Oo+SKtYBtdu4n1fbgl468dB6H9+f2LN
3h5WHiYCO4fGZyLzxPDD/2o4377mdaKA/yz1R8uZc9uoqSdjis+5bTnme/r8X19zuXvJ22iJQ2po
aIc88JeL78UBXQkcjitFjgD/j+CTfq1M7vMMeYzuNMFlQXaOC1ZUVJEOplIKE1B83CqCdxlHM5pB
7EqXS39545c/oQnlI2jwu6jYv7ksRsHyGUwxv+XlpS/v7PJlDYeldQqgmtID/cUAmdekpXIfMyGB
uRNclTQBqd2Q38DCUiaaxASgGAo05ACXL7/8aDelTsqyRSTZ+E+zsy9RJY4KIdiYBMA4w/zbCJsn
jeKMtnr6qOKpAbfDm5AcOPlKCqPLX02WZlJlLVha49BjdNtffuvIMIlXs+lxhZgaam5BP0MlTeD2
ZyCSV2xQHfzr57CbmIouz7TCZYgOtdjrCHIRiJHSJYnis8iMHeMktZ0KMGBxowiZqP0de53DUw7D
T5n6WOblcbAvp02qwlxJmm49kgM2ppWSamvGVbm/XO3SXLRecGRW3I2ZU6ibNDy1RKVsRvyK/aj0
Pl2WDIzQ1zrxzvWydEi//1gs2RkiZdDFKuDK2svTnGF9lfP0hLS8h9xVta95bTbHMJwC7p1pDxCl
2M2+K67zCv81FDgmz2nJipK0p2J5EnFUs+eIVlxffj3RtMcuDJnkyk0kLYHnmamVHQ0vKn5O6goP
HbY06Jbd7vIp14uOc5BzA8WmrreMKtcRLYye5aQX7ch+h9qh88xdj05n8baycC2bedATgJ6AeC8M
IslcOvUkNKltmvF4OrlgpGNg1r28eaPaV4a7nCSWMUk2JIdZIE7/6/Ys0Y75iY+UrmQd4mnCS/Y0
xvyzqhkVqPKq5e4KAXIwMmObsJetsbUdGNb1eK6IIEPvY980yz45uszNW2s+5whNaSOp26JZIlc0
q6kqJuuhGOIb257P7bJVNZKYEkgLh8uTcdm4hp7+inZgcrGxLa874s1YDctC5NUR021m8JhBwDzQ
LOap3QVK3Myz5seHJAmFGDkFztWeJsZtVSN0Nad2UeEAeoSmsftwTNls2qhnUUnzz9maMHz77Xgr
fE62RFLT5MVYj4IIo4TO0cl7MbGf8UCzk27YZHDZOygu61IRiVaZrXWOsCBHc82jQZIoLQDgaCo6
6gpbBkUHvRMe/0oBb4TKwRSjLgGt+ZIMRRsx/bIvlsRLHCzB07F8qdvC9UKE+iA8EIQDKWFm7b6a
VU2E+bLUZeQPlcmwNevXSQZkumiDuac3EvgktvU4HWTiKJCFoDcbWm/LumzYvoA3HtqrYeUKlqQe
2yX5DOQkNe0AjLGCRjD6prPO8SzA4OnuG2bsRFZwjZZrYDwNjFO2pjy29kxaIkbrNWG9FF8S4I/f
kmPKjiISZziOMX0KnjO2CTPB+1TmT3rZBFvbRj7mgZ9rWfPhf5Meh/RQ5ATLjGkl1rGXP5h28pCO
6vXyQZQKEFE5iefL3me4zC9yhMZeT5QIroIp4wMObB09AgtjA1s+SeTvW+i/0S4PWN99z+zWHbrJ
HSLiX5XV74SuD6mJImx5U9zq7V5UNCqGZra5fGJdZ1wXBiD4YjwC4Iqce9BtuRssCq/le1jiO4ZF
VOHL38KESkuHEyLEUF6qMOW6T9gP5l1at/MmAiOxvhQSudQNYSIOrTe+r68QGi1w9uV6Xh7Cy5+i
aBkWYmf7680MA8+qheq09GeWWvDeHVRZbB+S3IOaSC9jkHpXkBCxqRLz7JZNf6JZRHjGZRd0XRbH
2JXPYfsYqxvmmf7eXUrDEgjcuojr2yhF11o0LhW4Nz3nEl1WkKKOuLzMZf9knt9u/OUWKssrIG5v
vUM+eR7G1qZjsNGOwbS73GH0jigYgx4fAW49kp/Qj33WHtm4hNDToBy2YT0w7bAfTOCZh7gl3RfW
3WGMSKwsBqRBorZw0MQ/cUu0Ko7Ty7Nv4R9fyyS+CWfW5stdoZfPYNDqZ0hJQL3802UpQW35Wsvm
oZ3ZzccEHQsD53Ntf0/RKP96D3UkPzoZ71rF0nZZrQLQ3gt3BGP+UpqVFHjRsqhXX6GdkQuxbA/y
UomwE2vbhM+xbBKXRb8xsxMGLlZgzZp4WbuA485g2zFdeeje06VCGtz5zYtJVDRKgrPo96FPrMOt
q+2rafae2qWqKGJu3f/9wGX963mL05blWgq/pxCK5hNn3D/PW33Nqkm7y/urhrrcyDU41HAZ/o2G
/RphFlpPlgm/MIcqQ44yo0+KgySOjn4ZEoprR2+MTlmrTOdnrq1XNBJLZhvO8i6ku2k2d+Q0/7Od
8d9Ow38eFKX9L+dEYtcstmUpLFtajvQ4tf/5e0eFTzt+EMhItX2qoGXjacaBTVN8ufAo2sFypSas
fhShywJURfoeeyEaj06j3oK4v/fQYe0HQaHhAEpv4Tkjlma5d4b8wEkIJiNipQQ/zGCgltQY2bfI
D9HbzTYZNuKRRxclhv/ds9/sp0i/XcriOWq3/8c1Uv/zvQI99IT0HMtCPuP89/fqc1Zxmqhg6Dz9
J2HntVzHkW3bL8qIyvL1ur2DJwBCLxWiQXnv6+vvyMSJcyT1DfVDd0giCe5dJnPlWnOOyWsWF1To
IuJMV6oHEihKcJxjwRlWfV7OCF9HW8dtSQlgWqXrnczobWIb8GwQOWthmqCqjdr2jByOLWCuTvrO
G7I/Uz1ux56QqogmngsY4L98G0t92r/2LbhzPHTS8WysF7arGiR/vXNuSdW7rklImPSuT5zPwcZ8
JRHVwIuJttFExxDB59bovIIlaEzOeuGoDf88uCpdZckfIHO/FgINlX7L9Ludi2BCG49PLjeJnI7p
gxYL5R6xMVbsbVOoFWQnMJuSxKyQ0BIc0dBVO2Yc+qIOBnq/xgbd9PPfb56lXqB/fF3HM6VlutIF
FmOrNs5f2jQTk9d0dBr4WFgSUFmOO1E8WKpt3ZJsU3U0E1pyiKo0vC+WlDj6lvrClCP+fbUd6gJO
7SH6VhT+dPA8xIIOaYsULOkmHFipCVkHCkBhsDYhrPITt7g9+znjszQIrI1eYGgkLYwXuhcTRi1R
85///j2l6nn9/YtKul0WiEHX9wkqtdRT/JcvapV2kJslmu7FM+SttI8SKhjYKrbGvsJgqW8jhj30
P3l4i3d5BE1Y72dlTBWAk5FzIhSfW7gPNi2RpZg4sLWoxo+/dPwGJM3rkNy5qGhGUynJO4LnFnkj
aORbCxNuz/zgpgtXPwNSu/oYgpBhnkAfEdFYvernpIxfsqwP0Dz736jcIbNTCgyqXzJ4IxNMLBUh
ACfoUVxcT+AbQ7nFhEISc6gODp56I4SfH+U8hwBp2WRKiw0Tyx3Mfai0tPXNCR+jbb4b2Sxvugie
Z2fvuetMWpaCGEwvRdG9BiTn6O0AkXe/b0b8Mbpw0zvATLG5c6Z0S4owIhAbLB16/zvPjE8edqqB
SRj1pTiarGe71iYekcOxqhnU1WCc+D1KcMXoFs7//tJVcuI76PN0QHIxEz65/TqRDniTvUSc9e1I
Gsx5fktobXo01KvI5jqhVLb65//yzPzHuyF5K6Rj0yjF088U9u+PzNQbK12TzOUuU+D4C/kZ8UhR
tVDJoduEtWqOtCFw3M3ysgTZyyQidOgLFFmZi7d//zSWp3qLf3tV+TgmjVWHAUTA8qT2nL88wVNi
cBtlxuTRlb+GIIpJlQZdBuSTc1c4kQY5rTTH5LxgOmpiFzTGsgALjty9E7qPgSHzixXK+zVCPrn0
RoSGBj1EmM3n0LZb+Bz8wbG70+0K2Dt/dKlSWBnBjdYGFbcquuhW+C1hRrqkRonMnAZFFZ5UYhU2
de0vpL3zCqmCQ58QREj3zwsHeGSoyfRhP526o+GggzGhRcOXoT2lfrLeMnw6cszOCFCLSDmkcRGl
TrPlx+Fdcfw/M5veAfK2gzsT+92otok646XQU2GEf2LEeOYtun71R3prTxH/Q9d+lSpNpMl5D1mp
wvPRAkJM4aO6Zw1+12tsm3C2a2baYIH0l8O09OzGKyGDbRJedF/aWKf2aPs3fYF0Y8rEEBJW1LAz
eRhZHln7tBG44kdwUhMLgnrac4Hg0aJWpU+oGkRoNpCtsjPObJTqlYBbMt2JtjmsS0+eH4fhBoWC
PrzrXmAJ0XZVgZ9TQS9wVm9+NSW/MXHdetv5sBymZhnyvmOXRuc8DkycOiERoc7YkyuExCYyq0PU
x6+Re5xs7qQ+Ns2V3OeD/YM8ejoCBgtVWySPqNMJqvVxgC3Z88QPw1KxzPcoiGkOrvaGdPf2bLrp
p60w99C1pta5xDmSWhO2+j5U3ymCH5JayJl88rW/FRwPR7l+i0xODepucUgbTxl3eueO1DMeUeaP
HZiZ4yLOeFxjeIKoX0aBth32z8bmDLkNjY5j2yNudPqAZGkeAH9uEWFAqGL4qOqGnGk40jqMXmZB
wKxhkaql6g93TiKe0fSXXt8zb6EPKRDuqSMqzs5+/7vA2LntLBBfQ0Kx1cHtJWCreYpE8s1Lxnpj
FVmjUlXWjectz9GyeBcJpr4pcZTCuGTfdlpmpgl7tuCMPwJo7SSWBb0gTyzgB6IXzvrL9h1pLMmc
HrwlmC+OP/o3MhbUwQSBoxjxcOkzjz6iLW2269iPLfrSaRk/f806VM8iN9bmzEJjI/0XM3QHB5Dn
Ji/Wo+yZBQ6+hy+K7+fG/UPNUQ5PDTWvo1oNrCqco7tUCZhj/rbKN4+AVhGn0LrLZjIXAcOfh6p5
CeLMPoRWNG4j6KL7VfUwe1vcp50NEFP1bYQvjHPNwB+YR3iZ4vaSOmQhjDL7XTSrOBDILZHimmio
suVapw23hgaTKCjnPDu6c7GTVAuYY91xkG2GE3tu2Mh4JwxOBQTlpXTKuYlRhfZlABVMUN19nVxp
e4L2mlBJeZ0Kl1fnaP0Ol2GzE3jN/tr5jyhh4rR/R98Xb1bEiBt7saDZGjWxVvpUm1JkcyyqD7UM
Xul3nHPVeqrS4KmunHXnlSEYxjr40NvAkLNCFAlt+x4NpIPgZ9P1aXHuiT8VRdud3Hbm6gaCH+c8
mqi8oFcC11ZdbruFodFCDdCiiFIVV4LzLHzRmJef4jnzcc4FMdnOdRAEF1/t5slMj3WOXJISvYcA
hJ3tlJ+6NW2o53egLIx8oDWGOxNMMp71Jq3rg6QJy5OfOkcgPtW5CuevpwsTu7x2w2P3Ywwf/bT9
kaiS3Z+S9znrT/qp1acJ/cZECwuP4FC9cc3ZPkxCnnwHBahuHpDo+N0iguwIffrHsI758d/3PPmf
W55lGBYNW8OWviftf4zbEHLO0+yN7q5hbrMNIMGOo/3NJj+GCbsqilSBwx4O1dqFC9nEyG9Mczj8
l4/hqmHl37deyzDZIBGzUQcwmvr71hvE/trmK53Wliz3Y5HdmSkcb2OKiXcHqKt6EnqpjgpW97AL
ULcPjhqEsDhwihsjyGMTpjwjZl6k9jX9u9dZni3TfxO+W57s+Bf+/AxGDsEK+Es2OaWQfA0zb0/A
UWNOH+i1ifVZOLi3OK2ytX52B/OVEyK9m7vI5fTee3gHFmJ/rcC4731eaZlG17GQNXHcpyTtl/uI
niU+B5J2mSEmi3EaAVZxlCaeAA2Eg2xyeR2kwWNa4ghJPcGfoIWg1xOCT2iqNpw2J/Z3gl55OC1m
jMH0Y/F69yCd5Q3ryqsffZQOac76SRyrGrJCmT7Pgnh4zJu0gPlg9BDf+oGQdquyPmZaHF8HQq+E
vMLbjPOQDy9mAodtxgF6OCVhqGYx6J08WZ7hYsw7zhrfMCkg41ZL6LAQy8qKZVOUKjo9ax7IN2cH
8u0gDeM3y/QtUQlUDBcmNpQj/4GNEQ3LQc+wUhLE9mxwX0cB17eco3czZxrmugyuQeA5cYcXzH7S
x9GvarQesWPKP1UXhJ7wbxGd9NfW26aerwbxBVItB4qZppwIPYfIi6/+tD58ECMb1bfKsCG9qw1L
nSQ7AKU0aqmK9NnIUOX9RLo2KTD7kdV9GLgR+m9L3Vtq4w9I21NPC6ifkvtYzbH0qFF/7M6d9mnr
gPypmJJ0DVgmVc0OXvTDWbBDqtVWzUM7cDn/pXsj/+MszZnLU0u161CTBn7w99dG4kTKoU16Owsm
Omctvp6ZJy9eT1otTSX9/XN//GM0lp9i4AqEQ3qdOBDQ2OBLJErr3Y75+d9f5/9sKklLBqSpmUgj
HJfX+u8fy4+DaB3JkN1FaqrhuOn3NftDCtTn6mm21IOjnzh9WNNnlDpgJqDfAX3xojX+jY4Vs0zn
v/kQPdTa/b97D+wrqK9++v5fPvZ/nmAhNPicYB1T2uQ6/KOnFJZeYohptHZMo6gc1fpngjpjfFhf
gzY6IQbiMKCnW87wvPSqQaGOt6aqe83efjaHmvAXkk30i1wDFyDek7Qa3VKlPewVJXNztXg5VKp9
gPrWLl9DDEN6UMt89r91W/4/T4itHg3XtJhm2Lbzj25LH4hycJ3C+xphZznlVizdR6H85s6Eywwv
mNjptjyu5uM0s3H30n7EnMLYRs2LQIC/dmyeu3+/2pa6mn9f8rGaBabk8fBtunj/0K94OUyzGBAg
HMLq1Wauti4sSbj/1IS8PtAjmu97Jv9wI0hWUmeHNGUQA0RR35l1Yv3HoYK62pJngNPmMf9UtbDe
t3RjSE8xSecBUZ1aeIPoxuttXY8ApGOwrWeo9hGh3P79u3Fs/I+jLS0fDrZ04VWjy/3nWRLawwLJ
h9jsbsnduxD13y6upnO9Yh0I5PJpThTpHiMpI9iZsZ0e+8R7ciGIko54idoS9dn86nrVq98HwbUa
5v65NduTMRLlNDiGfdX/h6XA42phRMIdX6XxH1CzwgfZ7GTdkjRqHwyjvqFGdS7GpYfrde/haETf
GPwUOaCqOHSf85HhtZyPgZste/tuYSZ14FKlsBF5y2ThnhLsO4ewsFAcTi6fGQYCuhJnO46Q72wR
reeO494qR7KNrYxz0cRgh7kI+bh3zOOZns5sv3Bid0ju5TcjuwsgkFG9t+uJbK+HwFYdcqMPbi4T
9zAOw1s18AECkdLkasQv6YxPNuksOBeSa2vwJlaw+3fhuGtNAiUEgVznRWR3yQhkQOYVslahMtZp
Ju2a4cCcbmcTbJGJHe2wC0co/KXi0oocfJWHse+tIF2np3uaBM+J3V6SFLsRBgAp1oesy+56Gmly
h/1nk1FZJlH5y4rmg28Pnyt7gj0PuyKg1RzH9bQxo2mbGp++EN/SyH+Ih7038Whao31gn4tSW6D9
ZnCJISrteQKTbY7uaNPl/VMpPGSq4BZJCdgwqiI0SNzKxXrokvyUNGQO79YWuFKExBoB4kLIQiF+
9sW5KZDCd13+h9/gAqvZChPf+c7wHc1w+Y5wIgAB9Ao0YePS/IAiVLx02KpU/nFuvM89yQGJH2Md
BkhTO8e48u7aq/k5ONa9MaPQ6erHeJ73hH7wIp74qBuDvMsJlAIIN/cXZJc7wmBcWFwHWTDMzOzN
3ZLeBfX3ie7kNhms+xDmNgG4qNIP6jrm0dvYE73jVueSjtuKNXAiFc2boNVKQmCxEK8YYJW1NzBP
aO3RpiXJebWxUdiSqzn+4G9sq4DHt3yFsIccuAr2xgSpR/WulNr55i/Au3ou4zAemPBtgkycuMTx
3kNXFRJ4V/Ijpbvcr8p8J3O0vvDVCSkK7qKmuMlkuDK4Yo7uXjtrQrZJplFj/3Aa8qsG788chW5Y
/Ro7KG12dl6w149Z8Lji3ZsjkxGrM73MNnAD0hURT4zn2ox3JKHeeWBT8C8/uGZ/ygPnDVoOmoX8
ysf6WLLhmWwkUEAkpWUgNhY8Ds7b4sTfRUfEW+qfqsmHY2uSvV2NV2w/lMc1lIAChXAWkoUpy0PW
2afZ5TBm9veEdxxnf73ExXTAJEgmNuJUA6f05JQnoyBKEj8QI7npwkx4b8Z03pyMkrcZIZdgch5a
BOxm8wwyGBHQzclniPnBU2SC+fUfsZU94OYCy/kdldgWvNRzVlkY/LIPwxa3tI6uJQ2REN2bF9BK
je9NgTdprR9CUX44lgstCr/SzMTMLsrLjPk9LHHl58xfIfX34MGi6CkJw/uSTPbal8emOVSJcYt9
6yHJs6e1it9nlwzxEhOkQSAWPks1xLf9KwsJGmaDej2ETNIgbASRCwUbt5i9j/rHxTyJ7Clokz8y
PDRBgmvYNvrnCcH0HNwEZH7DdHdm9VLJQ26lezm+W/FvGb9eS2TTCVwCUyK6yO2d8ZL47hN5Yw/m
+CcfHRPGqbZoXL4O9ivBJJvc+6zsaVfSOgIDtPbAnYYKoQHBXHTR6hvNffBgpGnf4RHdBuYLqUte
Beng2Wx/GvUjNAekSPeR4JXvlzMTGwZaaKUcRfrMnzL8EWml1s9oO9G3C2i1UKqERBsHK97zvn0Z
6KWUQ/bQzN4mUjTn6dj35TUMCOS+YHEnr4wMPdRxS41EPCLfT9lR+vqBOIWWF7omvs+TLbBkaNnj
jz5ynr21v2JQOuxiNOzIpn3ukO9ZezDkJyinhJ09rdbPWeCJH9tnGIinzjO3Cx9usuurIDo5UsM1
tHlCjjdfVMcy+myCha4iuBCccSOQFdx4QdIefO/DbvHZ4BKAIbAPHNyIANQGgtfQZI+OQt+OUBk9
8grRRxD82oKPNcLHOLyjn3Bq8IJjRbmBnSeBkzl2/TjYBJ8BAe3ASzZgpGvzNpft2aJ5ZbmwSiB6
+212medjg/OlinHITF6Oj4juPX1KdnH7mIZzdeCEeSal6NgwpxYEAqd+h1uz51DTedAO6J844uyV
xrPpvKcMXwSj0Wk8G0m0C8PPqrkGaiUJ2UIt7JX+rxmXpXmRJodSPJ0hyDe6m+A5mUo67s/Bcs+d
X10502+M9k1i2aSJvsnx5k90N9FauusxXt7xWsJ02ltgzpPEOHvzp0MjIzbXvUNgeij990T51JwQ
82r3beAjYgyJSHcyEHcw2qi6Z5uhu0DZMdMuQW26X2T5GhnLS2ugrgwIr+PSXZyRFCQx79EQ8o7R
/oHEa7Qn0ZB2ATOZgDAC1rMBMFhzlG2yNQDT2n53LMRpkONHv2LvND1wdSW8/9DIHwzL/OnSejWs
+tQuNptzvlsDthcSm4vgGla8R5aX4q18rOPs59yR6lXgiNrK0nsjqSHG942NfaYVBxjXiKGUQBe0
Tb7P4MEpql69bLjIGRe5mb2s2NbIaAq3UqaP5luRFjtXPGMe28EhuwcXYO/qpH2xZfTYGlNG38n+
VUmoxTFEzdLhYV47eFWGd7Kq9HmY7gZpbWPrdQT6NhJBKRrEvhIMV4ZfQjX4qGsgIcr60pXvQxnx
JNCDK012zkNHB3DJqj+tUR7CxSW03AVNlVk8ruJkZtlTND6QInKFgEGnLyP4tXiMbZsJb36okJEU
VoDb4hD6H57n7DPWswAQcnxFUXdHcMjR5dJnYfMYGUwDaGc3a/Wa+f2twuZKGeT8aHr/RxMCGQbK
fnW78TJGWMZJ5rqaOZUOVdNKw82BHhPJZwbwNHhz42NFQY8klLJtLIfhKbVPkj1oCjKH+jFZtq1p
sLak8gfkA+aeEe4p3NnUAbGFaHBXtK7xJ8pABFpDeJmDPLxEHv+ULhBPyr5sb1Pvj6wdU3mtXQ77
cVwQ2VNKLPwY+k8mPOyX1gf0KNZhvtTkeX9z3QJreY55RP8q8JPpwe8BtRZLhDuqN2ku5pDF1B8N
nSDcreWMiFb9KzhlAxDnQha3/s3p8ptUz3E3IvkhFnjNvrkexg2mizlI4MhEYSCtPZVxdetAj20y
94pVEgsrfvkLLy9Dvako3oxp6E8+ACty1nNiApxebOfRAbRa985e/5ZWdsM+7rvyqH/AzDSVBWL1
TtO8YtpLWdA6QQKJ/lVLjXzJBSFjWv1qkKLcFmTY9GDRM/Ry4XtQmXusJsyD7RD+tguCAYI0dj4q
ivBjCZcfncGnL01MqQbmQaJbupfcLZ7TZDV5HQTB8kj3Bm/BAw/0mi7TMlLwj8leTvnP9CZl8xTj
xd6m+G/dMc/ZssYDLMlLJftDCezMHq0X31utDV4ExnpMKL6nqM6YUiTvU/eL4e0FpN1L7AOqSkmj
t+ZJKWk/l3TydggeJgwxsLvE+hvL21b9T7YNVmj6zJMPhtPAfp3XnrNZACAspxa9Fxqtlg+bn+IJ
NCNRg3unhJsC9p/5onzowIrmgLITUi8gvEevgdUdBrMjrcA/JV743HQmkKN0hen7EA7zdBRIJUqR
Yt2NomO/DrC5ij9i4xAOq3tQ6rS467a5AaML/mJI2LSHshlzOSpN3ICoXiVAfxAFaXlHjmSQxpfR
FMi33OjDw/W+i1o0/3aX7MoJAkvjr/dY6j5Ycy7BVD6Rh1xzwAUJxyAL+RZrVEmDeG0PPTqoxGa1
rar40UEvb0wjpgAiOaravWMihWSPseUw+TRvxQCXN353W5+dn/kCSrr552AwgLOy4Db7D6ZbXT3R
PBIQw2NRkSZmWDuboO2uxY484+Y84mc9NIwLd5TwPeyIvgI82y7+75LyADg2Z85zF+fPaeHfGXax
FZnzluG2aCakvdV0mEz31jrWbiHzTuLI8oz+xW4eY+9XzQ+Navs3k8LNHIb4Br0TB97XsiwOZuqE
hyITxxk6EVpelZqanEwT+2JPuw0oJET+an1z4OO1RvPbbHsutgc6rqS2m6Bqxgv7LcRasr4c9MJp
zPiBDc0esvspYZJMklyxr6z6e8VGuEeL+wjcFZ3rPvTzPV1vyNYulU1I2stmbjmYdM/rEt0sgSR1
buJXz6m2CyAwOyX+oUxTeazfLDx/l2gEe1VW98kAACuJ90VmBnfCZY1o0BHeoRZ5HJonyyU9x1ng
bPe4P24cMvSMxjXdlT4AOP7adK9S1MDxCuEfe0IWj7J0D6Iu4jMMj3JjljmBt9WryUlyh3b1ueoF
aLig93qWognqZ9xcsmq50/rVVQkFhLu+h0lRXAk+hVkXWfZeh6hFU3hZSHDa5CO8Zi8zjXsksS6+
1i78APycnnXklEEYh0NFlRxz1XwuLKe5m4YCOIEP53+D3WLCU1iLi4X2ahdzdoXbE74o5+8xknVz
Agd9XZYmvDajd5VoGDizMcqk3WQdCUCzriaRUZtowGlJc208xRIAB/qJ6jT6NlbcynsvHB34Ti86
MvpH3wp+Z7G8DoCa0XRTn49JYt1EwbaYZPbTJFXcy2iNJy1cHvPROrbg2vU1HcxDSixKXQAbH2zb
ZNRAzHeW24zPaX5v6n4196xjT5W/n+ugIg5YidZ1H9PHIS0gtW85NoCctMSfkImfyiX8BawHJkiA
8nGNjN9rRDQG7dadvpQ14uz9QqelYjihRn3WUpmsadOrtqPoRqgeRnvBziD8ANIuxaXtMQFTv9vP
MK9Ci92HLgdEi17C15+oeBkad7b2ro2Vm7kCDIIs+JhGvKErAfSj0rCNg9Ptfxba0QAQd7fCRv/S
thgJfYQoXtDKj2t4SfKC1zAbr2NgnXILXalRYYMAXbEHcjRvfNT52tPRwZ3YM+Dtb6gcAzVSs+Pg
1CbNW+GJcxSIbt+IdmIw6b9qUZPumxcxBIXFBJ2pZbpghpl9FNkxKNHeObF5Yq1mlKq+r9eHv80y
K68q/0M3iPWs1RXzby+FPlt3AC0Sfpz+y/XAXY+e/69RqL95VcDTjRle6+a4/snmijXYKiEtKrFV
apbimxHNd07v8OApzb8fMA3ieKUvMEo1mOINxhumWMfEbJ/Yn2iqfw3P9W+JJeaO1Ufl6iuZt1Dy
LIwlKtFoJl0TqwKkAHZDCQyBURYZHOWudvP3PjSwQhXd06hGD3pqW1lknxGuB9ft7AxRcpznnyro
aScZhXy5Q8iEUEtYJp2z7mwqVVMtEX+ZONwycB17hPhPwp6on9W0IzKjD7PojnqY7uFUQ6Jk0KxL
tm1Q8hLO2QWTdrtjBktCDuiisPC1FBb8db5DaTSzTIk0O2eqqPUoUKbuu54ud4N8W7v1mgZN8TVv
ztTcKMFmtTHd7l3bXNb12XVTcnkQSemvqHu1ZguLCsI0oXTo6/UkIJqbFzoRZDmiZ5gKNJYpq7++
YpEVtEQaNnst4NXTfN1tj/A+WCO4dK3Q1dNgPURaAmi4LRwwRnZ7bbPScgCBeB9bAu1BT9n8BUBc
Xlax8yfnTQha9FpJrC+39hSE3nqKivUMV8+FGmK4aCiDg57lkmPJLUVsunOdmFFZjm+6GwVnv6G4
zYM5b6QSeOlhhx7NfflyxPrphiCXVim+jQEB4MoNUbYpUFNB25tMXCV1TGvb3Ikm4L0lC0NtUbva
QE0XRWjrQqQsI8sIBzFCMWJ4rp4SIkyVml75PClEj08HQHNbLRXQts9QuaNK0HQj0U3b2i+oINRP
7R3rFYYHK6Cae9CJZt7HJEyLDDkTk1xYLQ+081utTNeaspnDUuNwhI1rhiQDgE9Je3qrnwfwLkRw
ZUjbR0kLRxy/Bo6uWW/jqNmN710CO0mPOPXYyiVbbVcWR3AMqQqK9KPslLSFyQPDc9tyxjjq+zAP
qCPa5JteHNxAlXUDfepW8NQZ5WmJ219dz5mYSCxQ7qQQKn9PO6KtU3O/ei6g2ZJhmTfRNZ4W/HI4
erYm/BF9e3J6dJh+0PV+bcKWCSzLnwhCV3IPp6Zmn73uYEW0TwNUCFEWCeYpgFSdrn5qa9Yis4vM
57UlqSpnmf5STeglK5vxVMaKF4Y7au5+DWvhbNVwsAqQYwzONz/xDlEH0jtVWqPMG4E3ZTNmnwXx
tTKuhFPVIcrhZzIoYWyHslPpKMoF/bxRANC0WVDU3O9r0VROPsFO7PdVu08hndFjJXkkrphmEuLM
Hs8ib5P1tMk7rzvqB75t2PfX+EH/9DDBQuqM2biB7c7ce6SDbKbjr6iyP6bIFaRTBHd6mJKmy3Nr
T+T9dtUP8gDv66L+gKSzj4MWsBvq8ARYTOvIlFxc68Uai/hk2Fjuu6jeCaOGBoEI6ctAoNKs6M4e
9PutXzBQoObZpOTUz5BBiPNGlTMj8L1DS+03EGzglRbTBtP+Y4hcuIRDwXCgnmoULWqrhoHHpLsF
b6Ich1rSr5cJ/ZinJHkZIbZZw5f3WkUUo3jcDV5tbPscWKqfEVWRNHdhgdyjt2KKOLUpuTMwxXGv
TZJj7mJ1Qtq8sUhQOICgrrd6ycvKwkZl5GJr4xFGf7uempaUtNiODwwMCHIam5u2dih5xJEp4ket
CvnMx5WqTFTzKD8n77UZW1oMrfMT1jVJiNPwR+snhxKi5sHmjd7YKPboKjNWJOe73UhFzLAhXRHV
56LosqIDZlvajhXJRxMo/aMvc0Yn6ovo11+/hAah4DMhgFoqI5YjM/ZTEAFn0itpMdrrpo4cWGTk
J/ZKqEbULhYim8dyVha/0PqzGEhj7jOIReq9tSQg5Kg4AFbCVToGtN153bieP/SATg+B9XKhlzx9
X0xcHnswjhd9/4ss+iWk6XwVv1pHY7loJs2P0oWZo6vGHpDJvYkbDJWNd6+/iB7Lqs3QdcxzjQIG
YUjy23UddMkxiOo1fB2UIq6h9T2rMMKuazZaxEXGPBajkhYeBie9/OsNCVTQqY7grCh/SWw6yDfw
UXG1car7YBqDkpkNZDEWTbV/Zy7+PPHEROU5qZL3QRjhwUaep5eRLHPYvWJxFKCx9Mf9WqQs1CzT
YgCwFLzsAF154AuKGlLBBYQpFnb9cGodcV7CyzToylyG9qRLSq3AnMroe+IMn3qb0atO2gdPBoKS
r90HiTTxCklGphPb1Jckypc/0zSizWVvyjVwD+nKOVfJfoB5f4dEuNG7mr6DWmHh5vGPEvzVRu+9
xuywyMMtLMfn/9uM+9DfLV0yHtOWbqvXTidt3rGUmJugLzyKWw9202EdAlrxyqut5HFOYt8Wjkyc
8pGqdeWaHuzKvlNrpNdFGOxhGsNS4c+qZ0sgtyBUKb1ktB9CN/8YMd0dC97jRi5w8pX2Ma3HBdVd
eNYv+kgPjXUTwSauPYg9sc1YvMyQzisNilaqtTPn9jkawv8xKlcjkJRleNX6F60nyyu6b27rPMjY
CS+ZstVPyRAcjRT/YLQkB1kDaAFQsPMtcZ1S83nB2a+XNkdpC7W7UO8uudPT6H3IlGNbi8/9mhuN
rvOXl5KqY3gFWnesNnEhNyDIwSkRe6N3Z5hadIqNeZvg6u491hq7MANMojx6SJQ76n9x1m8Yurx6
b/4calRVUZi8WSI9S5LYL2kOsK4EGghTlx1Dq9Q9ieUvtgj61i+vm3NVDG96TDvippXLWcmBSPQF
NNilz10Wv9rg31ZC5rRSxwLJS0kQHuHGg6hbwodGTe2VAleXCz4KiBWR8dwFwK3zV75peHFs9+w4
87duTXvKAT6mG3bvC6duc1A2I+q/whRoEaOjbUIvGlskq6L6aREn/ORNoXKosUpGPhrp0o/uASfs
A4lDYjKTnofgl5ZaaJeEviDeGN5o1tBnyr6v0zCdzBFZQK2OGigzb4lC30klxdSePf2gacyDVqAE
Jt6/wotWmO15+BGtuFHa9Qhog9lWO/zWmj1olvhnQ1TKllHGx8YywMLRPU0d0jHM1r0tmXfXhDyr
JAkdu7q6ZYuRIG5wd50SbqmvbPU1Tp2R3Ay1cAI1Ww8wzb85IDOOXgjNVCmM7GB4Gwlk0nuaekm0
cUBXSWX0zV4r1jBJiEBu/6GfDF0a6IugC+1endr0mwbt/tknm0JLlfSWQFePzvT/CKZMJ/506+q7
/pUQ+FWxAHWOx0ae2KHgF6vaqFWdztVXO4HBsaWdiYx0L43XvxgA+VPpO1pY1ZYG+pJ2+BQVZeji
KBNGOBynCXQTaMXuwCCAVxgBqCqTvlYwVcH5g32oQL9dhWHemmEpD9ovMbaMxU11sQA5f9UPYprh
gJIgxdl0edTngCCzne3UlONGv4F6DU+9Itk3ClnM098lw53owg4pOpZMuCY3DnjE2Bf3ofJZaamJ
baZvIM+ZP7nKXz8Ai9Iu/0m6Tyi7vpNycqMP8CWlY9z4vQkhbcITy32j2unVoR/aH/rOmcX0nM/y
ZEliovSbpU0Zyn4VrJWNkN36resqvezoOiLt3WDnlv191TF4WBiQKxWVdsesSwdOgxwHbSjVRgEH
NzBao/JL46YVtaTqYsAlz1mfa/UDrzewsooe/ajeh47xlgRTvV3f9FM/rcomH80mqRf214IwYXgJ
+3L/2gDq3bTq+clqjrt0YI+ZVRzD0UIFlyKnSTrjfQr9T71rYEkTm0Iyx/BFsdcndy06Do3iMQzK
P9YSUXfS98EjY5AIdaMW5RqkVoX1epe4PemahODl4rNVXnCDw6O+j0vmooXHkzguVyoVALaqvRGO
HhU1EmJ97ZLpMFTDk6cMQcMgsCuWtLBkudcPhlqaatmGFzNDVBAv39doYS3BY3pS6aWlOheZeWcQ
R5Rd9VedhP/NylOiRjuy1GqmZ/rvqtLcuAwOCORWeUbnjh+j7/TYG5+tCDg607PWS7/+z4QDUbmm
3satTo5aBoUQRIiM9ncw+WIymoteMYlqwPycHNPVMA+hTcNxqJBLaB+zzcKplgp9s9Q/pOosMCuV
fF1sQcGX2IKil2Je16/lwjBRwjPr+LLt6oVlWPKKPkT2SUPyDjVPeTZcedEXTpeSywDBIjRqhh+m
vVXTKv1tI0EOSYlgHZk2a284W+QANkzsClveMjPFTeBw/SO2bAfNhM96GSoEtxhfRo5PdHHLdN87
ozjYY/0tGuvmGvry2V8NMql16cGJknPLQI5PogcxlJp6HdcPvf58KWgxykQOKH5m04uKu+9hvS+C
hWY4sYKccOzfEaCyJid0MJmO0RzAuVanKMetnmAjkrvkYu5SCJ8JlRLHPIyPWQup2jPIVnIoHFyE
U4zlQ3L3BtiyYDH7QwzkOO4/1j5H1eCCfozsfmfEaE7niMGGXz9rDgFHhekKhhZssDKduwK5jOxU
oAiPnBbDDiln0jHwHzLbu9P7Lc5Fjv1aYI8dfIJq1q7Wt8ZOXuPO/IwN56qXcX1m9pYE21qCtEAv
H5VnFgS4rQpHz0vpK952hxhgycRj69DnEVn95NjckLw0mAfU7JOurUISITE0zNjZee1tiBJ8U6Xs
Mda+L7G6evVbXEpnX8jkGI/85Gig5VMw19T1mOePFz+gte+g4Zipy0+C0AVls3hOe+//cXZmy3Ej
Wbb9lbZ+RzXgDsdgdu99iHliMDiIovQCo1IU5nnG198FZXV3MphGdvWLqpQShQjA4cM5e6/9QJmK
W8N5NfFa77aZJV9kaOxc2eFypkGVlkRjR5TGYOHBvPbSlQRRTpceO2QmJ2vVxi4pSgDGFVFlWwPC
1cYG8rSCRHhQ6ArIVWuTTZWyA+tpmUqnK9D9U+QTtpWuhV1fkqL0NjSOX7SBRMxaUOnP7F3msA9L
++iH53n9CjP2N1tVO5UJsnbQwAC290nUiDNgsUfMRUeOXEx3TuTBLRyIa0cTrgXxNogj2rPgT6uo
XASASreR5PXSLNWuDLNtV+W4nCKAlZFjzwkCJcDItjyWSMWsLD5AHi0xCHX0rDG0EO3jU9xFCS4d
/+iMc84syI57x7fsPUDk174fQfGRmF33NfnIPslsYw3BqNXWynbWxArRxJLkBAtGIokJuJIa0B4C
rsmSghSw6eLU5TPDKi4udeoWy1YUzjry122vNzcwPxeEkUB0LdQdLs+Ugz/VpSFrxLLhgLEyRqbJ
YDg7wRDsiDerynQ1gji2ckZ1F8gH3ge//tWE2R9BxVvSGYN5lL15gfD4PHm6vu56EA6/fymowOR1
wSwstHwDC/1ChYmCdSt/QeS2CFefVlIbyr1n65u0NtDZzXkILexpbHdE/xB/vuDOZHiIe6gdvmj3
A4LWNCDxKnHUxTKdh1oVNt5hmIOAAzdN138lWvaUKYpDwsZcUAvtubB9aF2K2MYKj1lgO+13xyVf
1K+LTWVnyJsS9noTwm3RxmApojbZ1S4hFiNtKbpulBwkupM+D74A8+UzoQyhxCwucQZVVcoAga9H
eF8J98YmoMQZCIKN5vMc7acX3/bvaImjBhxxpGZ1+oAN6ScOQiKcgR9UcXWsnCBcu6iS8dD2ycKp
iVMYyOdp7WhYeM2RLEDqha1Lu1n5y6TZRjdEU7FicM5ey8iMd0E1/1wZyrlHAmaSwAt+GMAtHOdV
6OKzGvrkG4cNRQxA9aRRZ516IC1V/mzS0tmg09sgu6PQ5T5I/6eNmOJURBL5oDMc7b52n1rx4pbQ
TQdXbgICQkJ9EDchZikxecH5CaXxdPQwutWYd8FxUdqSdr5qHM7eyPYRGXBwiWm3ozbaBwPnt8kW
7jazg4eWLgBAHewQNiE2pSGAJ+bSBZ4yPrVGZa8b9I4ZcKa9WUSgYnA495XRLcbS6G4M0BA9ruA4
MhZOFOAPcM3sZBfm80AN55h1c12opkUCsA+Iqhf94SZauDdBeR9s2d+2U29vQnZRCEI4cvT5S1oI
HxI0ZTw9prEc5L9iAL84Ldo9tbHoOJRkZHXhSL7PiFlOm+c2TpvwO5wMdBtarflUkKck5vL+YmSL
9VMOYx45p2KT34p1rdonbyjVtrZAK2EqX0Nz8k4ONSLSssp9bxdfKMVtpYn01lIYjlJPWJhFwfW3
Tl/fRNTotVqOB8tOSUnP6dzrVDsOlZPh7GEUMrmhsYiPdaiTLMpY3qRuh4pHcSMK1y+Q5ZIRmM8n
I5v86t+66P94g234E2L4R16MVegHzdVv/98jIJc8/T/zz/zX3/mNPfzv392Ef7Czyn81H/6t7Wt+
fklf6+u/9OZf5ur//HSrl+blzW/Wv/GRd+1rNd6/Au5t/hO+OP/N/+kf/tvr/wRCORsk/uOv//w/
f2z+/P/33x+D139bvAQv6Uv9VxDl/EN/gig1W/wDgwcKft2wLN1QFn/0J4lSc/R/mI6pm5YryeAE
q4DtPqPWBm9S2P8QFuJpjrsuaA+8I/8EUQr9H65h6Px9CTvjN9jyPz/c5U+F/kcgSuOtd0spXaDe
dzBwixlDKa69W2ZBVdMMp3wrZPcdMyl+1ayDrJUa9TmmAXvwA2nSfO82QeugTvRbNFYOK5U5dRQj
Z9frmIDIbjgFAysJWNFbbfmXO/rPD/1XXogx0wf+223w54cElmcr01YAOK95IY2w9WoEALGtVMGx
2iFNO6H6twpMNzxbRoinOfLWvZ7Fa6eBLJkJa0AHn6yLjOpZ6IN79pr8Pp1CfWn4hvjEMmO89Qv8
/nwkTAO9spVUkLZ5wn/1nudROnJFI9tqhdcvuUXtoo7YxECA+qbFIltXAUntvRWote6MAJgjpFON
MCfkBVXJIbL9xMPwN08VVwMWHsuxLAzZV9yKrMnbMQT5uw0qshSdaPyRJvQDdUjJjigPgYeb6ONn
9DePyEIr5ZjQAJjanCsP4EiihAYgMd1OumFvbYVLlBWV2pNwcvnJ/f7baymH98VVLBvW9bfzSnRi
mZVu2xqsdR3UZ8/1bz1rJK+18exPvtn86l6NPlA1Fl9LCeAY9vXN7EVJoImgveU4Y7+oEWXeZJP+
RS9Ssss7qF4FvA83auNNoFslkbiafxRUQaaR7IGi4Jew5ngy1HZL/2pKVjo+a/aobXPsK5zQCtEd
s3F2djxtvPn4sVx5ROehyYcHaUuDVElh6FduLmIoBo62frpFrnupG224z5MA0DGUaATmw7KxiptR
C9I7EX5RTQ6JPVHp+uMP8daaxWeQeEOVYQvT4HQEK+Lt68FNzR0t6xkbQPVWuo8mdkT8iJ02t7v9
ALZz0YCS+OS5vRsl81Wx8ICD4OLvXkrTLOIWLQ1hklmRr9qwlKvGrA9DAp7JSJrgky/5N5eTYkYG
4ydyKI9dvQAZGc8UynzOXQNp23r+pe0Ke1F727K2P3uo70ak1G3DtrDnKdoeLBBvbyjwXTeLkzre
tha7grCgaKZ5R7KI2PMGlECJy2TIvqrGOqdN/b1yQ9RrXiM/cYEZ83d6My/zOXj/QKxJCFTG9YOV
1H1qh8jXbZrLDfkRa1G5RMa89MSJRn7wNFrFLmnibTyG3/KQ3XHZX7TJvBVe+PzxEHt/91lclTAZ
Y7pj2uaV+y9rBYw7n7vvyDJEbtcTisZ59jKUEQldif/68eVma+bbLy4syxE6ZmfoVa6cF4S/wkay
FjmyPUSoy3EqHEyOpr08Yj86Ek+/iSP6wnH5yaz3/i3imi6z+kyuZvm/euhmX1WuMTURAbTxbRWG
hDEUO1CQfxBN8o1W3g+Zyh//+te0Dfn7SzKsr31wWIbh7NVltO3t7Gk4ToH7q4zT28ZO7g295dxc
tRywtE+e5bvFC9ySzcvrSMs2HB7n25s7oR0Z8jmrk5yGZUYSnBmi6BhAqYqajPgv//J3tAWXcdlK
WZa8HjlaIRXGsjwkGbRYYytj8Pq0PSO5z7DnBWP4GhYkUiQTQq6Pr/z7iV2NIse2TKYLviuz1NWg
NaYoiEZl+5BYiaeQkmNHdjTnLgNF8wa8/42Vjxq6qR+40ZK1Cg33zqm+Q0vxV5Wllec6Pro1ESla
2YjnsWnXQ3fx2yNcuhtzKOuzPUI3TXNyRgVWL+Df7iLsfXFLQPtJUx5QOjjhiBHl1i1H63szWmcC
yndGnDqnycHA9/EXfvfW2C67A8u1GcauYhy/fbCYDfyJcLIK6yaJrWqkskzv4FZvIhSiRXaq3GFH
CEV54d/45NLvxtTbS1/vIAvBySjQvHKbsuxJd1lG2hKporu8oH3/ZLv6bi7iWnhPmBkdYbryGhoW
UuOhQu+UW6t3DoS7Lqtx5KXtiFH8ZAKWbwkQrKxcCiyZNOa5yDKuLwUQZqxsrS95vvpz7kzPZh57
8yZomZopfEz70MbFg9bPYRZ2/eAARKK6TCIxGATSObMfBNyu8vqZ5RmuWo1DSEMwUieBs1Jj87Ns
0HQzse6QsC7MPCJuHTlNrLoXA8/uIghyKjERRk1DTXcfj5X3e/75q837LdvlfITq9O1giYa0TSk7
llt/jChsluiEigFYRGrfD035EOXkcsYBgV5d4d1WQ4fcVzsQIkV8SWS8SI+cGhNfAWBiXquPP9u7
ZY+P5pjMUcI2JUeSq5l4rAOKUjG0XTTaxAJH6UbDu/2v7ie4yHwstJCjSSHF1SzYOuB8Jk8WpLMW
P22PUoWVEUmTRISsD8W3j7/R+xOM7aJQcZTEO88van5//rKgdZUaa9DLXA1NLB1yNAuEheDE8Nad
l9QI0mz/qPws2WnD8CPt/RM4DJPdraD/9tmm9W/mCVeYCtAge0V2jFdfXcmiH5GAgh61qXD1Ho/e
apAw1sZ029bN90x00ORCd2+47cPHN+L3bX0zJ3MjHIMTNsdrZin9ak5OVWHoGkK3Le1fFHGVRTWH
zBsvsasV0rSNkWPzc5S+pgn8zRRWS0pZANHP/IaVxIfhVwYr5YU0aiJiGLyufcobUGKox4kElcUh
9hNz14/uXhaes2yGT16b3w/qzednS0LhAAwC38F9tyWzp7bmOBkXxNoGmzJWyV3fy0c919OVSzNC
+RpkiTipNkaHVLpwIAo48cIsJiTRdSiA+hZfQ8LLyxTXRN3GS5WEgP3LFw6uO93tyNqtIagMI2LK
5JY7USwtAnuT/NFWzTljOVFGthO9cWPSskXJtIqrHp1+pZp9DIqmE96wcgd0lbi8sdTyf3GjkaLU
mXcMtyUyNfR4rfbVwQMpA++XHM1jT9HB6OIdUpwv06RjkCzTkS6gd1O0utxoLRlFKe28j8fC+9mV
hZnaCC8ER2lbt6/e87RSPeRJM9+ahQHBUJzcSs4YXmZT3olTksy8+jiOqbZTEMwNyKn2yFzcgzKJ
o+mZeh7138j9ErjjOUpR45SddWu3dAsjBalFYZnAEEyUIFgn5AAW2cEdbZChHZ7DQsfdHseP6UzG
CZNK33z87X4DMa5GCscVzrQQM0z33SEiSIOsSGyQMoM7oPdMMWjEE0693eBH9obMTRtvhvPF8mCY
EcBzVBIgsAlJxlBo1NImvDd7s0aBTola6EB181CgYRWIy3tZfbKmvlu/HV04TIJUNVwTxdvVo5Be
p2thrLItEVwmtF6TqApsammyN0t5AjvQfjLHvz84z1e0f+9+FSW6a56Iq8soHcYm2464rPvixsEi
uJxiSQeN45bTajAJhE64q7mjRbSKXa/4X3xnImrY9FsWpY5rvBMqei+oDD6BRjIFCmQeiN9rl0gP
/oBNPIPoQueTDcX7dYBvDf6TXyQIrXcUlYH8acPMWwpHJYOhjccYZ1p0FBZj2HjGr70vGnr7nD3X
lWFTjGZD0XWErBbe7uPx+RslezU+oc26zP/U1lw+0dslyaaWANFsNp2QybvUdBv/q7nXYiSI3q/R
0fZW3rxkUYZwEndFcms23uWTj/BuIeJgq7MuWjpbLI5eV6tiHhK8bUqCDgr2GWbZvYqZMTD6pkdL
ifZi2Dy0NFJ+xztASYVf8N1T43M88qhKeyKOwR9nyvAvwm4RuGd0bpJy+mSk/s2rMRd2TM4vhiWo
h729Tx2U1GaKh2wrvA6LqOt9SQIqPIGS5/kRabl1/vi2zO/a9YP56wWvSkohctypxPpHh/mO0HKQ
bnKXElVjjtP2f3MlyMnKZCWmVP72qyXQDQcVcCX8oCnQU8RFDyh4fiWfnAH/dqxRCGdiMUGaUj55
eyFLJpVdabxqaux/0qo+WkmZrO/LkCw/xOhbFB4XHUrPqnKclwnb1pBbn32G+Tm9u60OHQICoeBj
//6Mf9mC+XY4ZaahpduY5FFUHwGqRMh4viBRDKh/K45uR/KhV6/xc/z8+EZf8Xw4SDDSZ+KNTivA
kVSx3t4AmksiRsmTbZvuK3aDeBu5cA6U65Irl/9Mq2DtO8PP1rAOxBUzJ3j6cxHeOqImB2XW5y4l
ALPF0LhfSTsibWYyvFPd3/VgWyZf++K79pc+x2aJovTZ8qdnEbj4k50RVVTwVSPZ9/jxF3p/fHDE
TNayFe8vb+71Ht11qkiWCP22aoCzYLZZD9dCloRmzVEEsp9OcYjwtQCkKKGzsWQl+ipvu1VeDWit
SDPCHk6ftCoqNAKG9dlEOw/dt0+bPb0BMY+6A4/7+oaHeqTQmXOjQxZLAu4OouuBM9j1vSb6m8lA
kdy32rhw+/5ZU8OzNXv/Y++1rX1yUrEifXy/zPcvNcUzJd25x0Ir6Hqvk5UWBYdWRdtMs17sptdu
4Kq3YLu0bueXxb4oBhCsOXwGErounVl/DeyULmPcnCtMwU3oeqguc6CD0fBUe+mwwxxGqHzp74Re
60vfaeKNPjsX4BNiyuMdQknu35jtHM5IicnOCvz6NLKjAUwLfVzCmNkqG26/avr0oRTxoRc5idwY
4lBsO9mGN0H0l9lXjJFxUedEKjeB+zMSZfU0gXP+5Ba9r3ayUwKfCmXsd9lTV2/fEYE/t9CNPNri
uKcA09vOMs6L10oqNO2ylewO6PJE9YjQyNiPZrmXHrAaifKXHbQGGkhhfvj4ual3VUE+zJxYx4ey
afRcPzfLRLBcj0h8yCwJ14kHjQyg1SHUkX50hmVsNS/z1y6QXsc3nXXfIb4gDA23ozfmN0lQ5Ddg
6LZ16v0aQu1cteixm7Rt2LYre4Mf/HuU2TqG7HajksZaGmaAyxNX16NF03vRDd3eacf63FntGhpZ
+2SDNrRUvCcaPF/YvnIvlRELFFbDKwgwrLjuABN0wPhhdeJUdShJnamOHuy6+NWoczslw/cRJ8om
L8tLPBjQSWynWVSibTdF028jXUtWXUgBiUMV7E4nugeRgjopKLaGCJNPnrpzFVbA1MgBgC7C/FrM
Pb7rGgvBQALEhLSgocIAKtSELCxo7sYyhpUcddZZyWXfuVAF7OkWlVm3NSZRrp0CcrIPXpdi2h/V
hFQ+tkaEIhE62IT95iLQQ86E6juaCSuKy5Oaih9Ggcag10VxihtCPHORZRwWi6/0Csn2KL0LW878
gNjK8sglLsqy2JSE4q2wSLlnXFfLlASr1a6bO6F9yR/ooCYWWtawYZHwc3sj++nZY4weUetWjh1C
sEq6cAmGl4BtfSCg1JTQPlCJCzNA9tCYd1mLYTh3ONxaKTnZWvnQSV8cp7DVIS+Y7Spu2n1opcYN
Md6nHDYOnCEbVdD8S+6hJ84KQYoSr72NCngVFgpD/By30vPBQ0Be0IQw2yb+7Rj78VabnC9oXKpH
u6heLMskPxAP9AqCp9iqcmRZNH/6njQevJCQ5LJztV20y2pxCwjnVAhFXn2ApTSvXHUzdu5GH0a1
FNy822HAlRHEBi4xV7ePaWM52454eWrYhr2xdMwE/SQ9tCEtPgJH71ENdjmhBN0m9lF4m1V6cgYD
acYs4Knz4jRKGyNiTEWtKdDtFMif8HnpGye4Ey3CG0025nLqJNK2qr8IiawsLo5seEZsRWl5yOvw
mybGChNsT3R7NFJkwF3PhHvSB/ui1QQbsGWIDqHP1DqW4FSNMdUgZjf0uztAVV2iP8ILfx4nnEUq
zW7HZPgjl79suxtORlxamG9KXGkY6Etpr12zdG9C36aOLDJgb9gPh6hEDRsbjyor/WVDM2Dn1tEW
ST8SnQzXGDRWuSV/axtMVgzPKzyRTqFvtBqCWFAwepiZwrNj3mC/sHaVl13a1hxvIG2hQgZL7IT9
uka2hM1SIEKOXWMDp1HbBGHSb6RnwpaAW9h3nCq1pHn2fCPfk4vxWEW5sfdSng/WgQRXDi+59I8Y
Olq7TkDtFd0qgfp4glr+NFLBOIYjORsi5FiNtDxapOUQPEDCk1sRZj/0IL4QtOU9xo9VvoIaa3k9
sqmyR/9q836UkMPJe3ePpYY60Qmyu5Ct9TIBZHBhNWKV1sLEJEYTN1oYKLKifChOOnqtLqffnSdp
eqN6IKpuyV9gzT8w9WJViORBBfKV/+LdaEbPZOEsix4iOhMhcqpZtpcrU60gf0ckWObtTUOsbkIA
YDh44a7LnNe2FfZ9Me9DWx2h0tDvguzRgERxBF4LooUXyWlQVKGCIIgZne0ml5O2zSPJGa6FBeVV
NpSgydo1uVbd0DUE6BbmpIvXOUbAqJndry2EPHNm1nTx2k2CY8yFzqZZ7oJOMgm3hrMeUfytB8T0
xOnod8DTtZWt4gS9WH1Qlqljh7e/Q5YawJ9VoGUHTMCyEtbGTQPjS2BtCzKzFxkxR/QrlXHIU9Nb
aiGXJ3D9NxpSIuv3SRvrrHUv/HsSVfs9VWs8GX32HIYDQDB0gpvR6FeQESIEvtopllG3LWNKGPQu
gsmP1pky9mEdBqQk+AbeSGg7ra2RlLWxJDnEqKfuY3z0Y+RlSMkanJ2uh6Wox64xhuG0lObeiwwT
85ueb4wEgIceDkSIDSS8aZG9xfSDi9FonzsyUg5jaM3HrVBfy3jiXGyaNznYahIRtl5vuWso82Jb
9AR4iW56truuhI4+dWu3Q46B4/FeZej/0fD5HHCYswVGnmqlNByMpBvFSC/HZCPMxkbXglq6EzZp
heFoPgMqXhkGcfW5jWPSnQTlGzdelaF61OkXLAezfigwJuNs6qkWmBpCuV1atz7BZyGgGt4vKpeY
qZrILoGDMYJCUFISo/4tDbCtZmBjTuPhMlKCqq2yO3pMfHwfbEcAnMoyD+7GPD6r+NmIhNhPQ7rN
B0XUYU1wyZB3bLzpQy1tv90AGR7ZDM3S46VWjADnHRyyVR1B/gUg+JBlUf7kIuddU56doOKt8sB7
yOGbvii8LWZBNXPqQJoU1ZoSdvikG/S9YEoSOmNuUru21+iGVkmod+uAcwH/GVy9p/yHwdXGJV0l
4Adt+XPqRbwuzZ4E5zI6dT3jJhwSqnra+MLKpD8lSD6TuIARowUoEkfTnuW5GdwmhzrclICexjyx
hotxkqgwF6DFmO8n4wvy328zzqqqgNNN5coECbkMymarGjYrcdWlJ8LOT90s0SW5eNs1TO4j0j7M
Qzpzlf8jFXq2EQMUEQxR6TJov+emLHdVAr9+wqHOHP/spFB6Ur5RbJT7oGVUBjWfYkxZiAoHpM7Y
RfGmwD5lmM1PUSqoIylD2rKhhOoYSWN3A3bd34TVnCKixQD/Rb2I4ki/Me3MxfRGnNQ890NgJAqP
fvY6KoAW1h6g6Ckx7rWejr4XZ8nKwSqw8vIsWXNqLZNHi4V8Do/vFgm9jWUG2Md01K7QIGzgsXgA
ePNgTjTJQ8DbbN+Y9cNoGljfmXDzNCH6+Ffy2iNDPZe29Txa8Y9RxMUfLCtPLrTYL3TWFpmZhNs+
cmcam7G1JvY3RJ/rC3M00ruKcYxMQGeAFywbHHdWVktSEkiPapWOf+Sqkd/yrH72h8q7M4OsPXut
Tz3ZgXTNlDYGFmjRwlx1eVKtQZCiZ5V5RVcUMAoz49ZxJ6BXMehDFCcgzIO0vZgRGnxba2ETclo6
BWV1iv0xXVFQWAE4yjAOy3TpdDUcLTwMt1Vqu8doQKRMHu8+CMmKaBA0LcxnxrTa1xUy9lxYD72p
mcsgl+Olr+5A+xgJWlDDts9t4N9GaWG93A39GHzPwktVNGLtWpM66mP0s1Puc1lZl9yAVFeBtDSG
dleZfXSyCDJpSBqmFzHnjKAnRb0Hqcm0p4kjsKVtORVfLL1XJxLnvzrOoaJZtGLMNji8MowCHfe7
7mN5rMv2VI/9nJLAJBmkxX3knYomty4kxJ2ERW3cz1T0PdnKFmSj01PBTif8NXFZYiQvjYfQx8Lf
gPRvp+DAPCZ2qoTKrOZ+T9XFF2n3R8SHsOC8ZtNlBCu7t/Ugu3UI2AM7RZzsR2qRZDsTEUipZiUp
oGdxqN1HlXvIHWs4BwYbzqwsdsyhAmyTsWr7xxZPwUOLZPz3fJ7MLx2Ov5uUHCO3aHnd2U45rX0v
nPIRO8mqqmyYuHSPF2KA7Ci1rWtOlCWJcVlnukP8LTzbIbVBbc5qbR+LlzGzjcIbTUbfZMpmlOGM
XMPWF2Jq0pOOphlay8ouWfkaTMlYjh1wMMwXwLnEQkIzBUQTnxKG1yKa068Gy3iK+2o4Wipj0nY9
Iq4z21onUQaemyk+96HZ9RTCV9EAmbLxvN0ApOFci67axRj7zTQh3TN/mLKsX1Uxi1AVM3EUQfJl
rIudb/EoeyjakB/kA/87zqypRWa1cGZDM1xpUH1WUdn3y1bKQz1+nbfckHeIKey9R4++09oejIIm
mfmaF+6T2Rfb3qBOHNiWfUnbaIWvTaB29qKjz+uaLIsyybYGHKNG1DddT9gKNd9VI3ERJpT9VqZs
YURNabh0MqAOvyfNQHJrzPxb2gevw6TIBgtmk7BB/IEkXVoJxbZMPrpJfUxahmrSjwfRs0dlz3Gk
9renbwa9MXhMnJrM5HpvF+4yqdtgizbhqyIDdBsB5AZo5j8b+UNP9MqWLom2k5IGoPSiDiBQ4m+0
yBCY9CpvSTWQ3RYu3wrHxr40QTMkwXksTGicCVbHrgp4tVVuH6bAeoxbVW5zzPwnvx9JbbK/WVkd
nK0oCA9dKzkG5WxtVV3+8i3rMnpkpDYo6hZDgYfdrV/5cP52rHuu0voEbFVNt58ibAS/n3PYwxe1
MAPF85bOT/nptj3UWA30rApPCtPfKlT1BZcC4vay/6T5+L5nQsNaIRSiXI6smWLJ2wqJ1UWc4AK4
eKUWPriJfMZqnQG2qNezzXXTuP5zaWOog6WYBk62DKvik56d0OV1Yc1VOlprk/2mQyv3unlcp8LP
LSn1DcdrNjVgMBFdZvaqV7Jf06Ltdo0gBqYz0Y8aBjyBflTls8fwKvW13rhIuJIkgqSUyoOcgEqK
RK48Gfi7qJU4iYLv/TjeUOwP76pkvAsKVa0iLQ42bXQuq9y51zGBhQQtgKWJ5B2t4FfD9jdmSUOW
2D5i75DoV04vfo1lNifZ4kdMhyc9awuKHLK/D4sw39uq8Lfs6fd6kwAVrrU/EuliuOrq58Lz4nsp
2m+Zf4q6qiPZPZecj6ZpLfNSbgByx5tSZNPKNUDpuVPsfgkbNE2PflBaZ18lLFHDbLjN9AXuLZMz
v7rBq9Id4x6ma+4UO3jULmbQvj5i+xmWcIAI9xt0slQUaS+5Z6eHIYuh55X2WTj1Tx8EBKf7nMVN
H3Ac4nc65uYiGSbthF+QQAv3sbbN8phKHE8pqkgIk9x6opJkzfgPtfEMKyxeiZpdQFNYT0mdf6Xe
dK45K9/F07if3OhON6f60oK/cWXA1OG0DyCPx00DeGEltOZsqDDdI5uArgAEfZPYnr+pKUovugJH
C6QriCis7WwO1ulgUSKxij0CBLnOJptA3Lh+StPh3Hv+Gl8aaCdYquuRlC+GMtkZhfbcckTAcjMH
aprWoxuZ7PCq+hs9ULnvPOPbqBnpyu9GE3SgJIAgI2weUtOwDMKdNBNvS0+rWSrcxcuodU8GB0gT
fDLVfmu8s0SK39uP18mXkDf1UY1EvIkfeeWHXwedOOpAg/s3Z9CKuQYxoXfpQvh1gRJf0ezjNqXz
TH5HVh4tDkgLNbGVq1gYdkwq2XGClr1PmW3+nFNhunBk8vu7cbJuM8U7YHlMp/1oLyazrjkdUOd3
NU1tx7SjR814kg2sLa3usrMa7oz+psoAEXeOBb2n0cZd5KfZ0nIqH1CJ9IGfixPSQuMW9PhzSUv/
CaZMcYASJuBHZPEnXSnjXf+E/hfCSIon6GVQvl+VZ32TZsSUkH4VObq3DBFKUuF8UXJa56O7Hmmn
w9ND9zAZt1HOOe3jQuy7+vncfUNejbANg6J+3Sp0dLY+YaKmTa477bFPm5+xTphJ0wPsIZnk8eOr
/Z7F3rQP5p4wfTE0MiaTmXvVryn0OqqtRMhNog3MU7JzNgVboIWXnSvc+SvZu2JVyXuLzscR99/X
Bh/aktr8sBhUUaynSg8AjIZwc1JIZoVhr+ycBM9G0+li+h0c4REYn8J9fmzG8FaquMd0a2ynIejW
JCZEa+ogxB6RorQhROwYOyMbG3e6M9lCWMVM6HALEBBDe0/teJ9MFcuzVioKCdYLgodiS94O/Is+
Dxll/beP7w+Jf++WAYvpnxYQybg2eYBXHb0E/ZDvuOw51eDpR2ewiZvAhjigWjl3KyOkXxmElvsn
9M9sStwjcIT7FkHMkGjWKiVCtx8dPFowV6IcGFWZvno+gO8+hUzbtmG7cGHBtwSNp4V338SAscxR
/Kxb5xeq0XFhUX1bhRVIfI6cjzTyh0dTAYRznJR4UKVuyEgxv9VNHkBP7vjnI4FxfKTCBBppgY3o
e51H7df6hmxHsuJdle89PSPVWrOPVTk9+bUWXQYT/j+WGTK9Us07jTraErJKx42KHULp7KL8Knp6
z4pTGp18MewG0+kPlfkyQfNYkqJmPJvKg5httO2N39UW2+XM2NZdfumxmp31ibAlrSzDQxMRRBDn
gEdcJpe2M9q9atL7sfCrFakB/jbpCbo0krLaduYQLVQVTwfbQztbN81G9E55Ad5F4kdXf1dEmdyR
+/sA+ag9D7hzFyXmzq1D6W6yAyq44qhKFss+sdHJhJO8DCmbVc5cJyEwuhk0MFitlrkePhup2e/d
3gTEODhbpdpVqCl/IwKrOpihOoaU4beFIlkibXHuplhMo8I4aHLI9wRmQezysoPsCcdrU0VZ3hku
NlLDRSqFux9bmKYRLVnyOVO5LIaoXeY4+CDu8Bo5PLjIieu9hf10Ha8Ii4t2FN61ldvkL17kgrjN
9P4AAwSugo/j20+Cp46C+DHQIAeMPQ55nMIPDOXxiXMOB/1U/pHlY3w0u5CKsdQPaoovna9u/aZw
dqxUAMiVAUZdaBunS8iFJfFmGTrmarRU/jjJ6sg2Om+a6IQl9pnuI8zXTDXgTjCt67JRuwFWNALg
DWhvdYZ7RYqIOsZ6am9KqGHoC+mKYtjYOEambnItfvCTXD5EEp92GfkPM1NHTbA1hRXc9fn/J+xM
luvE1q37Kjf+PhHUCxq3Axt2IWmrtC2pQ8iWTV2zqJ7+Dhx/IyU5pNPKOM70rhbwFXOOuSx+Vhqv
6abMEbWGU/piQcAOVpZJosKCpKy06QtlwD9KTQcNArtqvgHyldVtv/qfbbnZx0k6NPEcVs1y2Y+A
cgqrqi5Uf05MFtMkcSZL7YN5jb+rhGnsRBSVX+2Y1e0u+/YuzErQ2dKSUNxZH2xWmZXZBgDaiXVK
oiDSgkWWujP+Xla5jl49rRzNXZp1tV+i/EjUlek9Z6oyZsYYVCVaRf1I0hYLw9r6w8zAOpT5dED2
OV+1ma/P6wn7xEXe4dJOByyvhHA1JIQRF2WDfh5wS3s2bnZvntfeW+26DWpVzGeDAXct08uY//m6
zTwtoh/32+4mTu3rLNbU48g4tcuxfQsnY27cNqAizNvatZhGFnet1RDrbIwCC6tDigB3JVMxrsZV
sBiK2yuzsB5msRBGWN9x92eCPTHRqYY/sx6vJ0NpHsoYNUWWKHdTIpLD2vHv6N30m4FouLQbD2lV
vGUlpcyWfQcqS5Ks0ycZ6Or2Phr1Wxe29WVhOj+UnDus1snlOJnLJbXudeK6ZkjE6a3q1gjOWE5v
CUiwdqPOx8T1SCoeM4oKQJ+tj0z6HSvyjEy/nzSyRpNYJRF9QoE3Di+Z2iYnlB5lmIDw+Go1+/5w
bJIKS6D8JTeB/ey7E8p9XWub1kXP0SjKwTLZ/dZdd+8yafzilf4pX6HfQR/HRWEy2317Maywp8yM
onxPuiSz0/xqLrhL2BPsjnK0hoPe82gz3W+yB79pTeujQ7oGi6IvI80+qhqofFhCYwXU0aa/dzQg
SwV/SNjBnvjVNEisYzsF42bfyLdLgvDAaNe3fb0n7C7QGsTTcvyd5Wm2saVjH7OD9sX69l9vCAuJ
LpytMvwgkE94zja1lpZ7nA4kZS79S97SHnxebXwUDTvIrzRBBWjjI9HfGxI7dZl7AkoYgnJavUHt
kYUR3odew/JS81fn8HyGyEAXTtpBy15wiZxT6qyvpKsxEFvXx0UjusWpR1DEejx6Kj5u0I/RYUTC
7+qDPAmX1R+pV1h0w8/f/T9Ebqa2mYApJxGbv7+TZpZmdkusFPtascAlCz33mzw/2sbyfSmO7jIT
tTBeZVomviiZP1bs29fGbVMgu6JCe79ZV2ikiwFsBgJH7gG1SeMgNnJqZfxs0+hGHcRjKX/U691K
KOEXB0P7KJzgxTmtQkfjyWrg3TUTWSIhGysr92j3z3OlhJAKr+souYgxP/Tu+jqPj6grUOE4pxKc
Ad5MHULPmvszEaQH22iZ/UB8c8dbAzTNF0fq39/Nf97eO5FdlFDSA9Ms94N1ZwP4+XtslQL8N2Ob
RqehEVeQGrL6K9XzvySgqF0RwuGutTZv+tubCXdqiTJbMLcth3uYKDcRqycKLis5LVWJQZSNnWOG
1lhCsiy0UIvVsFunI8SEryQ3xtazvXnAEkpvcxPdRPmqiiHs7XuZ0khT2a6jT+HxNZEVbAHJJEd5
fBnBH/AQYZ47z761kGGmTJp1QoQe6koUKHV9U8nran5xWvFLk2WYJXfQNB4UMb9y90HyPmXAC7k8
kW5T+1ZeM0Oqa0XsO3ZMIuDYvyhmez9DmILFycMGXxhLiuTbNP75/ALUP/Qq26fE6cLPDfhJe9+r
rADzmJFG2Dkz3lghQEkqCZde0T2wMr9heQuzuy/CMYf1gWKEXwHCouZAaEdoWunim9ChXLTGui/Q
n27odW9WefTXHRcz/uUqyPmPzfPQ680u43mvMD+unenx8w/yD4UUlxKOSH4o/gG5zNufy+bVC1nb
YMBB60BALjt/dXkLca4/EGPlNU1zisbxWsLwApPms3vx1nl+yBzGpiiAsy8uctP+MBRwqMpsU6Ds
5OaMIPDtO+LRX7jTWDZ7c7jcTv1xS6RlC7LrK3hitL1sIiyUUlxHJ5IoqqRDb9MxXUVVE1QjW3k6
J2KfqMqiWk5Bnf3QnISojsKc9in68FBNBij5TmReiMG507pl8FXbQtSSMmUuY6Ae+ssQa/rFkp2M
zrROtmx2E8t8Yhx3bebKYxmxoyMv41wK8VQM5OhaRveQZKa8lI76XA5qHhqJuM06GYcoYsFDjSLC
c+v+GiMopkrKnigf1OjaNLC1TbO+BM3Qt16Kmf04Us+b+mbeUWB7KQlrbxputMo5+nf8BqV65t3s
IvNxNc6J7laMTdyfdTz90er4lY1Aspsogk/1OrshPeMLNyUM3OWdNghtT3brGNZJB6u+QF9k9QyW
15bkZkq/7tw6BFVFmhZQa2Q7p9QIFEqG4Xs/ljcFoSRhS7wbCwdSIvAw/+R+TP7t0EXHySF0hnAN
61a4g0VOmEEiRciDYd9OkftiT8zsr6QqH/QqqU7pDDNsmKIjG5buPBvzBCvcc9FRzs74RB/V7cQ0
jCFUlWgfpcMPduY3meBWnltzDKyGdV6ZDHSe428oLz+AM9v7inBvSurlsipid5sVeHaynIWp3PVm
lAemvho+dOk7MeCqtMmWV/WuO1PHkrCWGVdEFaHP0miCFLHjep0Og03TN6UEaY25ximjr461Bdew
EH9KVWqhEAUpLU6R7IaIyUmyGp6bQuByu/bBVtQWlGET+cv4RNMYeQ2eI2KC8H+X41XK/g1a/OrP
2pj4JonGY93vV7cGyGghR1FrgXzrsESY1sCGsnpLMfX2BOZW9vw0qg0FWPvcZ3W+r02RHTP1KmlO
Zf3Si46NdmYe1dbpLoX1tCociF5LDu22gkIhEMaj5TAyQuWh6Lp+yNBYmONBa3vaYwdHa+eUN/Ug
D+mIKq5UxbVUsWHKSeFBb3Luxu9M7fxVTeGcpVcmKrnQxowWKBLuuAVLgtN7nsHWBUJPwO6CfQSG
N7gDusH1PnLmQ94Ov+3aJBMqM37EifZTSzSd9KKYkKcK44bu2ZDW3O67GDXtNFUJO6TtyAIwsg58
lzuEVPRQ0tznuSgfkIDOuzLhVmnk8yMSr/Lk4vAm+KjEeuLqxHlV+nyiIdtlNvR9mvX+oLAAPBE1
wUilIGjie7v2U6g71l4CROEs2s+OmHK/k/NlzdkhFmBOQ2Mcd1XC07WOsmcoRHHYoL2+jHE98qON
ZEA8sLNMjjJFS0l+WRTkTUnlWBXPxbDu1FHj+3WhGNdJBmBSj+Nj1lapV9uxOKEurKVcb5Ry2q1W
pHhjC8Q6oh/zoywyPDClL5WW0LxigQrGptN9dbhLo9qCL6RoXgVO1Ut1VWNlFD1HCYNEtF/p9ZQn
F1jwIX95atbagYF3eB9Fc3dajQ3PlHuaqtehOY/7NJHcADqtO8wuQkGGNTD0NDiYE9YWWGvSlyhb
r+e6wDGmlnd98S0pWI+wQVsu7dEyzwgbm3DIF68U6EWSOh+Z5nJ3ZRYTBwyzQTYDdGDt5nJG8okA
qMEMwIzqXkzkeTNECFn71NwzxlrPk9QEqeOuG8hSR9yaS4ikyrcpJQslB0ILsk9n+ueoB4Z+5AOq
47ahk6hdoi2GTFyN3W+FQLMlfqndhvRD3Sh30ZrCnF66Rw1HH4Kq+KqaFfc4Sv47mFJB0/6KmrCQ
JlTieHWYQSEEBQDn9LnNpgPL1Eoashe7ehJkPwlTynf03SjmciarRVfemQ3jC54gDkp6QBa28t2l
3ET8+KcTRMthqSb1MyW/hCW98cQYSycYTshzahMcoqnMoko3bS56p7ED8s3aH3msXZM2U77WtXrr
juSTNHI3ZpYSVi03NQPIWKsyscnRi6NXNbmuuTi7IcqCmZGvUyN+ysx6eiZGYsdiGyMUA8puVdg9
5yWaKAIJ6xG9cyYEZsI1Z1qaEXlX9c9Osd71NXkOmNvvlI6q3mzThxlp6hUu+S50sR2hwOdm1Xfm
uLeKNvfVFq+VCUAT/GEbkEARHZnQZt9XRgY9LeWVKvPWc8RoQROumSrUjh4um0itnLlPaUb00E/l
hTWMpKc7S3clWT8mKlTeUl/E7osS6MP6Ees39wB2AEyEbNPa/vw/c6ncgjRqc7r3k2SoqTvSPRS6
vGPusR5dykfUsOufJnFuhtUsCPHdwgqXWdl3rnoXNSzGPn8//6igsfQCjjBspLIqZJ6378fou0bt
4KGy1k6J93THGktJV2KhK0Az9rF20ReGemFP5sFcmuE8thXlQdffyqZAujuK2W9ShkGmO6XHhg3a
gzDTPCizy7aNWOP3eUwbpKjgg93uULmZc8/jkbuDKy+KvHW8bnLLh0j06W1ZM52zlu5S354lc57/
JOKpveyS1AwNYta++Ck+cnv4Kaj8mA7in3bc99tox44yymqmyqVe/2QmO+3BnpZe66KH1UmDyPtB
pwIj8o9UlQvbTJrvY7ze8tyxroZVXHI1cNodJcUqongIpCj/dLNCSK/dJWpS3bDxuy06J3v4/Df7
xzhnI3tZrNCpphldvC+jzZwVqSbhprQ8hJiL3+KF59FB1ewYRQhCUPpRMz9mnTj1Lu0p0TyUGd8+
fxsfey/eBWGZbBo4NpgB356cIbd0RUxk+kT0RFqPnrZ386ODOvvz1/m7Gnvb5GGkJ0qcfmEzeb1v
OM01xhTcYz3hJVlPt84ejtKjU2vfFGt6XK3C8YWmYDLlgm+cGjg9OziS8lwvn2aifcc8tClfhcFg
p7EsGqGWsbAmgLCPDwqPHCRMtHsSFzfUFhipKtGGrnJj1mkguVl4UmPuZGn1Xfv3rgfdwOAbZqST
7ZpiJH4UlUC7uDeff+5/fb9CZ31nYirghL77fstCyJVfMGMAQVaiNrvf6D5Py9Zvfv5CH2fllDjM
5LY7wMaNsd7dA7jJDG4GkH8fN8twX89gY+oAn9a1FR8FkQebxi00VmRXKUNUApBRu33+Fj7OmECC
QVBGmYGnWn8/oFRGS6aazkrWrbsXa20vKb5/NhCpiFRnSE/37WQAy+FqfvHCH/l2fHY6QG7GGElt
nNxvT3HZRr101jzbj5NJYUVT3OJ/8C1bQZibY0zP8suO8iioInWvGcxmdd5RVt67U/Sc9O6LpuAy
xcextwXo8M+/lg8zKOh+GEs3nJ+BJuXvEvM/DwtBPQ49Pt0otx3rG56bpta5ZCaA20gZskCMbu7Z
S5ZfPRW2s/XmkuOFTZ5PNG64v533ViYld42oTgdyLbQ1DU25vkTN4OwriRml1DoMOnXXB33WjWeu
qvvGbRsiOBHbre5VZM/tocc0v3elcq9Ea3wQSb6bUCjsBY5hlJim9HKpkXJuRPdK1eeEdIv4clz4
tptfzOqNcJVd6uEA2jFNJpG8kFznuFcLK2bjMNG/8ZDaZ7rx1Xn4MGrhg29zeTg0JvyO90P5WUbS
wELuhkU5HBFFPaaqsQQDOaqWkv1eB4KoP/+JPwygMWVtWiQwjow5P/AVB7eVaSxN0twT4PkLhF3y
3bsvBi8fbiWYCAWyK26ghsnzbnsT/zlHcaelMMM3lM8Y3evMHYzeAXObyy8eqf/4MNhDme24wPcw
G7+bmVJCtrnG1imMZov0snmtUNbILz7MX2P328OpM+uzNu83U2H7vZQiEhKcZgm/tdAGBA41lNh1
FCRrUgxOIsU4kTPREmqMpHArYNz8TtWt7KpqXROaBSZd3USjX42lXwLph3Puln4el78UI573sBq7
7+7sIjRNqW1TRlUHdSDRiCCIU+lqfmwR6UlK03WXu1+tLQ3xoT7cbOSaqvK8Y/LM6PvtT5UN5Lc2
qm6GWQYhHevNvd3Mya5LI3nu8ie37K0jx+lpIcBXUZyEDLHyJSIjchHjbTmSaQ6avUDw3l1xyRaH
OMHQhwyczGeFz6QRGLr2KWOCWmy6SfUlnTvDT8VObSpy5fOx8FSbZrYtnDUYZgx5WqMad50bbS6y
4p5dH+rHeotbQMcUEJd7l2VWzirY7Px+mqg8KpwgzlrLnShoHFWnKI4swhrimfL4CGxzpdkef4+y
sU6kOJDenFAOj7FbP43NFuobx7Wf6dO6z42rXBPLnt5c35G1932osZrpq/Uq2bKXKjrLWSMQu23q
Izj8LcnI6BCat8GMwH9JzOVETuQe8q+JwKg5mLp7N2VGfda7/EzEFTnucSsDS6wspk0YCiJvgna1
S5hYQNqbUSPaqu9/2fFpi8J8IG/3QnHhClnxzIlZaYbIVBP3ZYpDIenAgKuKcqfL8VJEpG8vw7A3
O9cKTbf96ThtstfkQg76OsDdr5PxRrTpM7KFx3XNBX65MgncrjcCo9IyHwUxMStzkQUFksgLC9Mm
ul+404uutRuF63mc1ddYmZTNeRB7Bvf3Y2r+yLquuyKC+VFahBIw4VEO6M9RHjvxlcw7okbUIjmk
qXB97tq1B5YQVE8v96JN4rMqkifiAlSeuRYBqFEf77JuReE/lfCdEseTQ/fCXDDy8Mf0IFoIcMlx
mWSVpN0tbeVYuapzTRzHWbKYRkAfYdxcqbTs8SKOsnBwKivQa6cM60yLXzpxkTiOp8E/vbWb8qdd
cstXmnm8svRJXubSwLM6IkrX7V7xaecj/MdK6a9xrR3ycqy/wSK5iaRkgzvYxLYblrpLa1LkmBsx
JUf1LkSNOKSCl49vv3+Y1vzF4Pwb7lLerdhP+aj7CYTEyayVeTfL9JtMEebYlghAZ44H3roZSMYe
ZLOgaopWnoPCJXQ5ipubFnXUSWOlN4r4WjRISLTZLHaTiMgYRsXNYb/v6nb0HccJ4VHU59LeAFo/
cLEmP0Z6rNM41UfXIru2rAR5gaIvA8a01409lT/izgnqGENKSg4OJgoluTXQw9ea+0NTm+wQmQ1z
MMJgsKO5xcWImriy9O8unS4is5by9/uYwoC3wJK4RCen5KEwGdX6cLWtvZZP0Ms7HffLWtH1GoS6
6aQRRZZxmIouCxALrWhehBOKOH6G/kMMhpqEs2qUDM5QHU8qscgj5gDvLzQcoHodju4S72SLPDXr
Ec8wqrN9rgJjX07pVRLbXAUCmWBaqXpgzxGC8Ia/KVuz8qHJ1/PodMtBWaMJ80rmTX1UXDZsDJAv
6dZhahzHz2K6Ld0YV8oRjd0MeAnflFMbjrDhtjmFFmQoi3q0UH7t0p0xDprLdLnpK52vAGtS0OIa
azWjuCTfwAXRY2Bra7C76DSMjKrU3zamoGCstzgzItKYXaTmYSiWB6LZbuuCFVPC0NFznSh0jaZB
tKNsuSBKfwC5Yuz0Vv1WNk5yQLWzWwa2SPUyPBp9pB0pBVDDTAwLkYztYj1GBwUP/ka2V5l+u6Zj
/YQB38tLQhfUnBg57jnLodK4ZdhWKq6XCWGkMaI55fiZsJgFU7bGJ6KkRs1V4q91k32TJNmxq7gh
I6OrtHI50TRdKwi0ruqhNc6q2V6SN+lWLD2iJS+CQbAeWsidMWujepr10Fb7Z2NU84CancNlD+W9
SP7MRUv4pcDSRg3gcHXlNOxz/eKoJC11QvUbB39NUnGq4+wrDqP9sTSjRoeb5ziUw9B2tz//TxEz
02Fpi5PYKPbwyy7L0vux3Ty7GTF9I6GRhUzXk+bUk5/gHvGqHo0ZEQTLHVVRgBGF0X4hdVxHWr7H
6T6k5klV6qeB0aNnjw+VijAVWXW6szL6Larx5YBuwkOwvOPrdy+Meeab0rjzz7NhXI6jGmgM+C5W
ePRIdaYBxTz7lEI6WAq0eNkrE7o5N3eGg6jieGem875PzAu11s+IDcAZ5pV5NNr5aG9J81qLImNV
OPeTheA3Ze4mnRiblZN+6ybrmdS1OTDk0B/If7c4kiSe0sTKMLXnl1npO9TCh5gq/aElT8xrI7Ht
AAe0plMUhZ8XrdqHghJdla7Z7F1VWn9+7be/BWaXvEfgn+57tbsvErQxUU6wbCoeNCe9rfVlv+EE
yZeRcLgBQpHHTsK9N81YmRcHWA4n7ot2+UPtuUm9MO4BBqUuhJr59i2xH5DYscZ0PwzTi1S0y5K5
yOcf+8MJfPcS73rFBldmlLQTFhB37wgNNcCmbN+QM1gN/z9O/w1N/38qyW4jrYb+f//fhxbs3Yu9
q9lZyCypqOQ2eW5ugW7cwP/gjmddzJry+/PP9a+XEsJ2ALzbwF3etwczW4DEatx039rrFWTVE0PK
7/jIUaq095+/1N+/603xzsfauIU2fE/2wO9BgkuP2CbSto81x0FsZSgl0j+91ZshUZT5TcwonYqR
7BTmLTtun31ljJfMI4ceCw2Dx8NYzhk+MvfPaPwUI3VoAkAF5BOHqs0pTti+esN5aPGTjyZqG9k8
MS6rPMXkpKrR2SmxnBuJGtoTyt3UbK9SIzubSwFlpWmEZ+ZQA4aVaNaBtoJZEsVo5OCMT7QGmViS
+qBQx6+6wO2Cefe1MOihO6P1YGXzfpjWFR0svoGlm1uqJFVrlF2GnwhxUBjeIcJj4tIrCRQ7w722
ZRH5ap/WvmHXO77H3MMg+SJHkCa1I8hej++McmZmVG7LGSxLs0jRP5Q6y5Ee4hNhonY2hJkm2utK
TdirOetON9THTKB567L7ecbpr0IV8wwdlOY2ZVzq4r4XVCkglsTIhCSbwB5EYMY+PyD/GkZZ6G60
v2Azjsq763hj5Sd1XHIYJauVehiZOTfdE7bObpcgdNzJUWE0YNbX2YLXrzaHkfX6+CVQ7l+ToY1F
S2uIUlyDEvT2htLWFjtzivI9ZPBgNBDq6WWmhdW6PS+zZ2uNOTFRkgTg3X8uajZdILCkzJq1q5ZT
PC6adUf4TWnI6CRsqLkC2GHWuA9jZE8XiLYgu5vxdECkuFftob3WVGR4/Asb2HhZghUTsq9sD4wM
KcRgXYp+kPuyPc8ZIQKE3gYNXgcECMCV6nago+vwkUTbzLrvwng2huOg5Htr1emVTPdS2lg6FxDc
3aPFjCMkULEjj0lbdoxXbAzO04WRO3kAeCK+oFORR1QXM40dpdui2GQURknAPuKxkqgFG+AOIs5N
v0yjbeG5GdpVMCzs1kc+Mdm6A8KAonvOy/VnbJQnA48NqUdt5Ik+doh+T36aEZv3QQP6kGJdDKPp
RTMxp5mT2mJYRuu2SpXtcimee8M0fWWiO3yWGrYtJldpMLfpJSLBMeyGgjhdeU+eHRKcbEKDWhM7
Wnf+4q4aI/ytVuuE6TM+uk3mX6ox0hNXC+J/dU2ZG8sg6uSr7sa3aO9vRTw/Drn4bT8hx3nK1wln
sCDsYhIXoC2xx5IKo5uXIifWsKtyEsBtA7NuYT+ZKcj/EoYVm28oUbriagSo2T1Caqp+B1Mxn0s/
lc1EgGzT75tWYaqNSdWP0zyn1oQgiJt47ghlNuNfg60iVjo55lz4euWezE3PmroQICtZ/3QX48df
KFRqzq/pSgDthjvs1OzINVMj+u9OIM9flbQ/Tr1z5/wF5A2HeWBaPazKK7TNdN8ZpRv8zpEH73q+
T0/b5ux51p0WXUdrkff3aZSlOy0frrDIr15RT7SQZvYDmWoIWBj+BVVCWKP18GxS3OB8FTB1t8DN
kQlqYhGHXKGn8YwNnQUiM2L6cNCUPGicSByxuO9X5rw+5wq/pMuqslcA5hXFI9luYLYtcW7J1vYU
BxP6ZE5psBbq9yGv9oTCkU6XtevOsvm/0Y+ewBIbXt2yey5b98raPE42VFIcvBfCJNl7Fr2ER+yw
757nP4IONXCptTjvZHauSIwG9KeNk90vQ3ufd8NLDjzsONvlnWUq80m2oguzRrmci1s5NgnZxelZ
oKv1JsfO7ghmv+gWs7/o+5qjyzI7kLjTr6SLAm0e1o0ThhFvNjHS9iVeudZk0G6r57IvjWCu3WW/
zALgV5SXsAweNTv9WXbIHPpbtgM/25wNfUwYOGyyeRdBO7Q0/TBl/SvfeBp0NB5eZHRir9Wo77MG
NSnxGt6Km22/WF3r29y1GIw03xrOFiStFvqPNdoHZggvnWz70FLQA7P5dj3NsMLKiohDnU5sDcWx
mYlpBCXiag+KRb5fhwDFSLP8yFjRTzQwJJ2BNYNe9Z4FjnNgRkvpq3SClopuYQDoUyz7Nqm5MqL2
VbfVW9wEyVVqr5iCcuMwonY3muHK7tKgziu8oJ0zelLp5M6G+kC+EmzYvxuXSiC6owhvdPi52DV5
PK/s0nXJdmcmED1unCfERQi4VRaoQ0PkPJ5YEBha7sNwPDujfaEWqe6tBdt81H/0hEBOGKvUB1wU
vp6/Wq19ozjDaegfcZKfqFXHABO1DhGcnSj+1NIlmjayWuqHGnq0RkxwlyFLIhzdZrk+3qTtvRKT
8mXRg1plboGIIFPKnOrsserrdidwj7jqszZWPd5uAyVJnWEEyF5z8hk2z3VQwL2iHQ8GUiL4Tm/j
bKF9L+QpdkgZ190nYSSHwSlp8yvqn6gnN3Zj/usL4wgMQtczUR6GMT22jBQ9PqXw1Ko+aOmEIIWW
pM35u7RMuZAlsXxud8MY3tmlUgFWXLcooBaxn+cO50YOs80ZY0+ge001iwfNhcmsYic2OYmh5t8b
XN1EcAZE+pboIvOjMam2N07QCXVZ9Xt9sCRN6kPWJXeuOwEhmwmBT2A6DHJbH6vMJEBEZewFjq11
1Oi8p+jVTY2rqh5+F/o8IGJhr2nO7o1TJb6QmzzTLlBGd3AysiEJSyvHoWUOLPZLqCGpBeO8oYOW
5A3VANZH8wILBptr7gOeyAADDApU2HmlCnROzVI3PhhjFlOoDIkkHIboPOo9WsgCOWCbmbheF4tO
HTagVRn3IA3YE4vV4YqsOupMyIUU0PquiJdTW9YZYAEx+pCzyHSOAstV0Pat8tZIai0EAQaAo9R/
yFjiAEGHVS486deGB1QqSaht6/Oa9+qOr81XxHAjNPfQ65H0t1sSM+ocOdAr25Rn3Bu3NqPVU1/8
lIn1XKsADEzFOmNyvmwzoj0z2Eo7LXN8Zz23SxGINmtCAC+dl4p5Zcslvhl6L3gYmvKic/G/ycLZ
SbW57/IBj0qHcyPiQcBhrry45qqylPZFkhRiq/LWtvVLbL5VqGrpKe9tdYe0DZrMFN8SmrCTCZoe
NVYQX9CdBXGq2/7s2KyuBmatCt3tjrmJe6Mq5o96EsQv4ZJu+hbhhSIYSmrXRC5XQWEvHL6svbQl
QzxYOmRKwJX2i4mGvVebx6hGiSdK92bR2nBBLetVVo14CrlurNwoE/UAZCw4VXgRsYiZ3/qNMiRA
lu8UMj4H8xRliTwIowucfLiZVia8pS06Rifgu8VA9bCwV2abzHB9PaKfpBaH6edkMfnIpCQjCyM9
NUrSKytVnw23sv1E0XMPCBtLcdT+sREfJpuydc5GwDUrC+aIQakProrOub4aSzsLax7/HlNfWA36
UIQQrkrfTthkcCPRwqFK9D0g7S4tCagTOGygueWqrIkBnX6bCbZd3Ix/sppSjoiTXbLopL5jIejL
EhU6547LEE2oGl8K5SxFcT/M7CuFwyRJRcg0tEXhy80tmJPWvtMq7Iqqql8T72HtFIpA7D7TjWrX
eDqx0PH+UZfrFL0Kd9dgyKyLCJUlt0IUQKQCjFflas4+ySpnqp56l1ZN4xuG5BkIWmcs1wHIN1gn
IBmIXBTESU0TWtY6hs4ik53hPIokJmUPlOK+dqKbEnxG6HTp4jOmphywVga3hQkv1JTcb2jvAIOf
FBA0PYrFEOXCPiEexBut+slpNnGmM1H7xtxX7QmUBt5HAChA38J4A1e19ExI3MwSEFxjhkWT6gdc
6AfM5Sm+tv5OW2E8RGn+yiiOytPJCI7ecvnsCGaFWpjxxWD5Yp7lzkh0xW9iGwtSAjasH5gTAXxn
GJNhzVICHkprC8/cpc5GBmXmu9lRxj0eEWo7zhBxxPpyiItquig0OqxcBxZSKVdEgFYHRlzaFw2X
/mHjRN/P5IQNpM3iHSzN2z6Hv7GqKbmjUM+z10hbQhKdaRuk6fpywIaDmmS3sHsO+FKOtOY6SMEW
SBNK5F25PU6avCXrdslojPXxsLBZYvoDGEem/V1SIcMontl+DjuFw/ZF3/yPJo2OGTk5whDYtB/G
CWln50nB0CCkiH8Z2vp5227Wppt7DdzmIxObx3n6VeW22EEBA45FYUJIXcfg0i0wl6VD4BREFxCZ
cJEn4IA+72Y/DKWYjwGFZLrP2gOdwbshTrTMXApbne22xvXUoTWZDaAqn7+I8UE94WJV0Xg6ESnC
BOe9Q2dTGErRJPT5VkIY7CYKGLjwkI01D4C8X2INRasuXZSFJeQbhTRt7M8DA+4lO7gllDFkkcY1
8vfKn8k1CGzXfHbGyTq4cEJo7qYGGbtUqb2L6lY4HUlZ7nyMkwbkWF+DrbCKjI2A27Efmtj0TRpw
g94phnt3hGLATeu7NW2Lu4LJJxV5HKkvulvIs0jqL0yXHyUTsDGBbqs0DOxP38+yVlGAiXB6xoCN
m3h5nuLfRRtkb/DGTIFbOcSPvQZJ7/Pf4B8vCxzXBpjPy+K0ezec7udGjE4FfHIt6tQzG2lBwAcf
OelNQroy27a2jq+NFArX5y/88fIluM0kBxIC9qbV0N+NYmeRrfMQsVzkfkJyX4eCjXTn+dIYF6Rq
ZnaxRK0ImgSJE6DRqM++0y5IPzYAabiy0v3OSRnaR8sp2UBh9rKR53qAXqtxWxpIfFUBvbBLMKUr
4ivdz8frg1RLnhcMA1HffFCytfzJZFis8uUGSLU5bh7X+Fff0b9eBTXu9sPAfbHEu5GSgzjcGi3c
y6YWP3YlQLzY/lKr8/EiNCyd+Z0ALK2ZH5yEaOWxGmQ1H0U1SHdwuQrUxCHtT7uO8yH1JzfeWJrn
Qpm+f34EPoyl2Wpu+jC6ss1l+EHHOBPuE8EkCM26vURTSXbwZJrUE/H/cXZmu3FrWbb9lYvzzqzN
ngQq8yHIYDQKtZYt2S+EbMns283+62vQJ+8tK2RIVReZaaRhW+x3s9acY7o7cJ3bevnQu/qmYrwe
0kAzRqVoTQQ4u6NYKOK572wrGGk74rvd2eNaDyKRdxO27QeDvPumOMqrzYNjhtJM4ajn0XlwttAu
CEwgOoAKYANEaNMD3DsQpre5wPNEtu0mG+Z4O2fW0dAjthusz4b63lLZo9qCIHTBPsZviT/f68zK
WENejDIMD7IRw1EWM7ikNj8AYrjFEsI+V0vGjR5+RpYr2NAxqk7qdCQum365Et813UhdJ1Y8A1Mn
Tc10C1TlmzKt2b9G+yStkKMvoe3HhfLU0349NQo7XBIwy41uLYBYk5bgrQkUslDVfI+NfdhbNXIZ
9vb9YUgfu6jNLwDO2H4yTNCGhvika5VySafxeujZptPiv4hsR9ktpgtrthihe2kaQzErpg1r7h8J
VRqvKuxnqIVXeCyHfd2rYlNrRGwvoj/UIX+byPIfgL1Q52bDY0Xze4fgbJfP2kOxuPj37Hk4LjbF
eovmlZoozT7Nr7LkHmO0fqLHR82nnfz3X+dfyU2vauG4HVYNoE1zkSXJL/nrb42+savZ0UK8gRI1
p4e+XeZLaQ6Jb3e5itKzIxh7Dj8BUrYZXpv5qKIZgCBgXjhtaV4s5GULoz7yQu7nPMo9mqXoPkOr
pOk92RdJrAXaoMiDVClUUBw9TEkXn1z0A/4AmNmb4S1e1ZJW3vvX9XaAgHzFJ2qRCgWN+7zz0SFr
FEvdWEHcGSXaueU7NSFq9E7rtXGdbcTgkg0jsO6N0Sw+mJ/+MEaAUkRgRnrA2n1Z56/f7qmOfhvY
EqaGOUeKl4+7PhOHMWkMX53q0yoe+eAp/vGAmOpc5GbQtt6sSRrqNHPOAfvcLgOlTOor6k+Q6UDg
WKjHjh9lNPzxgDb6DrI1cSqfZ01mJeTubmQqAZt/cHTq0cVggD0hzq4ZGoMmJOWe95/oGxPuyvMR
jmULkzGQ/3u2dIbwLqlwlA3J6PYPikIe6bLsVZFU+YPlJJ6WaPySKdt+oKo2UnZ5/wTOX6n1+Cx/
14YnTAMu/fVTldSC3SWJmsBJC21TFvYaYmA9FYp+C2m3oSsd4a+L7i246+8feb2y379RjgxFde3g
ccs1GAavj0z6RKPZxMgHNEQ3+BLEAYWMR4G++uCrUf9wjQbLOaEjlISl4Zytb5DBtGQvNFVQFM11
086ftSr9Wpms5UViIerRO6+pm558akvZAF3rJsb3cKlYt7pXiir8ZiZ/IKe8d1FK8wapteNBkJ4/
+MC0P9wRXjreeGLScJSef2E1i/AOKUsZWLa80TDoGPBzif1t9045Ye83RHuizbpR4fwCJ8FrmQOO
MwsrD/D1f50UZz6QPbEV+P64lO+gyhZ/XrKRfQlqVF27bSMclDKNpgPyX8NQP5hm39xpZnLB/2i+
saRjy3L2NrdlXkedO+PXbKW67az8OSrxR9mVdZyIb/aRwgOTiQvjZsFPcuOk8VXvrq7jeKeZT0XG
wjcqGmtPyrd2DWVRRRIM43EaPnwnzr/19UxXNzSoX7Z+RLG9fvuwEDfCSKkS5yr4G2lWGzGbRqAi
r/DW3Xk23kxZi7yrf4AxcwBoau3oukHtJo9mjRMTeMMsdYPnarLC4/ufxvlq8++Ts1kLMtYiUz37
KFn6UwydkoGGNuLGnI2bDwn04f2DvGmT/npQgqRXjO+28eZhgdtPM9S8PaZXrfOcqX+eQwgicRHe
yCx+6UxlV8PlipQ+GA0MuXUz3X1wCuuF/D4GrKdAEqBuMJ3Qtj4fcdWE6g1jYh+wTATI0kdO4DpU
QusQ4ZAhc3LM7ZukgxpWOnnpT2GZfPDRvXHCrKdAswCpOsSeVQ38+kVICyuq23HpA3vWb41Z4hKv
VtXSGF20EoTowp52I/Ul8fM5JW25HcydWTzY+vwR3+2Nm+jXqRBtjiIZQ4z45TT/bYYVI6ZlrW77
oEyA+iH+xOyXVRO5yqLYTZ3yXXMxUUgcxkKF4RonentC6QltMrpNDWgoal29sG/elTHu0iqnDIgW
fdPjzdu1TbOlZTcEJOJ+SNlYh+rzx0g6s8s2DCQntpizexgijmvMlDcJV+chXgCBLSMBfzEY2nKp
LhvVJffAnbBSxhcpCDRTv1Qi3rX3X6c/fDY8yXV/ZpEt9oaRAlhToTVodAGACXK/EzoGSvD/cwg0
BarFfcJS8fpKextRcimwJKf58D0jpKuTxvX7hzivA/AW8CpClhMm5BDzHFkyKnZjqtJpA9MoLp0k
lTCBtVMZFod2ktvBGk7kVX0wF6+nffYAKciw7qHmwWhwPhdnth0x9bAK6DOq1FX1nCK30hOXJiGU
8Pev7w9PibkBNQQ1Q0JXz9fmdatkE0wQGaRT+VNpls+jXXwERnp7PeyeyaT/taKx3uQ7m6MSJ4Wb
N4EFkYAqXhoUVL83PRQaX/Sz+0Fa+ttHxuGYTcjItUysC2dvRazmEl2xggc3c57kBA+uBfmr6NvE
wJpKhROPvEqw0Ps3UnsDmGExYyLQsFlIEfZguusk99uA0YjULRZZ1AEmfiqsYTqfxtJo/AnTqWrl
0FaX8VREYR6MNl3MwXW2OhTXfVpSuZkKK97ToxO7JYsu12SDY0V6wGbobXI4mvEurBbQ90meXbQk
hJGHgQo3idStBLi3p5MTTIam3KuQQMpF2AhIS9cXYSeuWzdfDkPUPqdD2173dui1bF3gHbrVVYrN
CeTnZQK+GE5UH3kF+vXbKlJRWiiflSy0bpepgrevhHcTNWNfTMroV1bNuUToivoqZhNff2KzPge9
2lGxBMo29alzUESLYCIiQjJSwtvQjvtjN5NiYYr7PNK2FU/QV0YdBXYbxqceGq1bGOLSqRL10u3J
mV3iyfq+mMqz3mlQGNnQeaGT79qYuosMbRpQjaIHQ8dxEjV+BMBabObRuc4KgfPPbet9JB1cnyKO
AnUmxCOCpRZFIzwbzg+fqqAr3dEb0nKl8fMlXuv1JrLaldjcsfWXJhR8zblDEz4eU1dZM0HpXIIY
c6tFD5y18o8W/IrujG6FT4Nh+BZr1qyAaWS3PBsrZnYoJGoiHeZ6nqLnrqGXE2kFmKxdNtjNlF/x
TWimUZdPVU94DBpzn95H4iVEYHks3YjskU13LMeU+j2YnjZtSNnQ4i+TkZSXi+7SBsyGeN9qQVba
FTcPXIXmdLfsZYKW3J8grNC9KgQIAKXCGVJa3Ld5HJZPOuUXuaqPFJyf+064BxHl2X4GNzuqTnml
Imi57hWDpBBLeyRoltvmEKyglwOND0JC5n5H9mDuqV/UZPLjqQdUr6xNMtoKW1srqqvcCa+yCOGb
NHP9hCK/EOWOUuq0bVPNtw2UJaJzKuKz+OGAEm+wbHX7yDVQ6VA9uiT5p93rDq5Mad4vS6fc6WT0
bFo3eyBiQPVQSmm+apa3VWzqQe0Yz+WgRzciDxpyOjxqWuLGZt61RnqyiFymbTmG7XYKuw7uYdp4
fM1kXndac0CY39+QAvAtcyEtG3FxWJJUpam9ZpdFHaULQpOWHhXsuGgXdmK8vD+EnO84GEAwBbK1
/jV7vymLlTHcVxA0dUBPNdwuvaluRDN8d3rezPeP9Ichkj4ye8014mo14b4eqvie2iojyjeI8uYn
6DLF0+eQem1Zj5uvApFJr3xQxn+DClovDrk3c4BhmG+LmpkdDk1qMjrqXZ7TVx8puq3fiayRSa09
N3gHLaEKHjBKZDzEYhEBgqpqpqE4OOJQavL5/ZvwdlpC8uSwE8Urqr2tIlN/dRvqxkWgOvB03Dn8
XsurHplIO1cfaJn/cChqySyb2drQ0Tmf0cewKIk2trFxVeGjPSMLG/S9QUeZb/zx/avSfjH3Xi8f
2KwyjeInp4wBCO/1w61tq5bMAUkg17SnpKo/p3DwtrZZRKu+Cuav2m7KyK73whr92OxEMJYjbhx6
mm1ofTf0sgqot5KzMeagsutv1WSpe+yMdOvHGaPY0LQXrpF9M8e8OyLWGf18LeVlYrU0JU6QNy45
KVa5AB4p2DIlVO3E0Cg+E9a3WotPji4xm8R4cGivwFIpup8Q5J/nGb5FZuFyU+Ibwow8YgGQD0ac
E7UwXyW/x2/15quWWbE3xvXij6PmW9mKiikVEZSdsRGt+T2rqygguOIGu06+gViBV0d8peb5PLOv
YGxWx6AQ8qjAICFfKLytbbJ+hdzkltUF3ZRqm4xMBkJF4pc+ta5hW+oovmr3tOjmvqHNOA4xQDSC
sOsRyLCTFVYgGkQ4UdzDOEqNbVzTznfjrPXW7C8wbtmhc0Yosnm9RwRQX45JCS0xsk9ISBA5URbZ
moOD9pG3EXT4Fy2joyGsHN17XAh2OgVYoTi3AISOX5va0gIpDNQ+dKAORVuqG8b+B3tq8JdlSEmd
aLsmlHyuYWyyo6+fZzXS9mUc5p6VUrcoMOJW4i4do3QPpVtFVo162s2q9MgKBYoJJS+C08q9oho/
Osbek9GAa/+qdo1yjwPrpJAnfmVaNXEbYrgsdYtPqNGVKxJ8750I3UpIe9qPbX/WzMjXCwC25h1h
JvKQVPqz05MAWluYXVQwIHsdvFQe4UJL5eSctHYmvUJ1+Fq0e62mBxG1DdJl2252SGSOpIchFojJ
Bxnm1ID0WsHZ/45qroP4VN92rH8uNDkepDLje3TChFVNNvhRde2UBRpDJ599LWuMINOAmKq2bG+T
OSjCnEDsyC/hbx/0UrnDxLZaHE/ZZMSn0SAaTC6sjTObag0zFipltn3cQAub4sKnAXQOEzfRQvri
7ioC8raiL++TDmUr+X8siPS+8QDE8xUOKouApPnJiEjSSY71jdJtEKFw9OOkPLCb6ney1faLGjXA
e7HLKwotcIR0zOMpDhOlZZ3Bo7lsxuVn2KsPbtUUV1Ur2GZhP97OCUofM3/JimbZJk7NDD/q+5KV
U6kV5onvU9l0Zld4spkaRDCUqw1HcXf9rPyQc/M5x+99bZEbiSuUfLr3h6i/6zmvhihk2KpqUOYA
Okhz9azeE+o0V0mJyIKOfTVQLr7kBhMaQYoWdKXkIiaaaz+1ogf7GmGTNSQ9fpdGqKj4pTDvZGyi
Lcvig6hkgdaCZEoGMyVQmxiln5Ns5lbVLy1zgxTsG184d1kqQbI4P6I5xAsr272hqD6VZ/uEAKve
pMJqDrWeETzNLWPph6VNK9zLaR6aC7tKHu3O+Uku508rbbYsKxFO6WT59FZ1WQmDjCitI1mpBamQ
zhKKSPwFEbN9ETWMtWMdFZd1cRjw8eymIcUbOkHlLYZnk7rAYdGXe8UhO6twymE/yCa+ityfopOe
oufVxRRW1V5OyW2RosnV50XuXf0Q60p8VfVfqTZ8MWUtb0dbISBRAQ0mU9sTpktraBIELChRUEw9
URJIqCY1c6+mCf0VLmzNT2aShwxF0i7Ok/I6cb9P7mOpt99SVmW2Wy8HK9LuTBBuVyLV6H3qFjjz
InduNaKyHMMSXoW89jpk4b1oxc5gL+4bvX2Vh3F2Xc7uDN2abXKVtpK1V37d14qzm63oaew2SmWj
u2qLzq8Hh2C3HkC9JfMOdFKLJtE15YkML3frDthUC31A+SWytSg+gKXsl8uIzCwor2I3221zLIQT
7hRfVnZzMGB5fRA2YL7ZJ+ODV9dUcioNRPi+eWOLuDQXu03QozUSsWMzoDVBYTUOXJpetN+NDjdH
QziEZ9SpyUrdwriMuzwslEed72sHbiI3MgD0pUS1RPAgQK3aRP4EnqplPusgSlNy7Y85kGJUDT2u
y6m6A1GB6kaWR3vUB09FM3lsksW9StecijK5x/32GLsTFEve+io3rpcBx+BiORK1fZH4Uke3P8xT
742ZQYtIKQl80/DN24a6wXpD5G81XYcytpDZLIQ71afOYJNgZ1hL8dEyOszsC98fAc57ANRR4fNS
HoKEYa+0hNdLlMo2SgIVodaXw05rJ/osS136kIRh64c7i5aLISby05/ePyxQHX7w7wMPzTKx9nU0
Q6PkQXHn9YFFOZDKVWhTUC01NdSOW7qUITZbY9loYF6RZyGat/uw2eoNCvYS4LmDVSUw4PH5pLP6
yWiQ/2MRV9RMbXcHjey6N222c1VxA1Fg56gNIukKvZnqDnzOKT2cpMPu09UYMye0mxtNTrtKib+4
c1X6WktFM9Jg/znkKJLaZx77sasOC/KTjamTnwsBa59NWc6CuESm15VXllUFB13h8ytXs3bVkas9
Z1NxIG+z2totVRxDHw5GXsFjzzAMt09zO+15kI/ThEq/MfKTrWr1VRpi70hTxT6kfQUNRqN8oOR4
3R1LVpjU8LVKq0IZ1KbJFhTrnasut0ND/VDRO3IjGGqB+ll6IAtpsZZH2B/qin1vm4R01jYmSGuu
gwzufo4i6RqG3V5o+hE36Ejjd8XBoVE5lHZ3W5ksGe2uLLYuQmePSDhMoKmCxUDXr/MqJq1MsEFM
HSJOSiTHxbHIw2OOVQfPzppFAkulUbPi2DB0oeQWl/pKUpxrcxch6yfGx9gOo5EeRj1hMojbp0EO
z7Ge5xskRZdK2Hb78M4pO1QBWlyjBjjFIipudCxzV0M2eOPaVDZr7OhqjOu0bbhgVjEsYKIaww4b
bJfmzjYq1wVv1chNO6sTbDLre5qV4S6NxtO46gncpGLJikZAGojymtWowzwbNPKxzXB30dE2dljd
1IXiepfyi8aMtRG6gREm/haHDiwVWjppcoMVM75yzRk2/OJ2W/IOuk9SXY60DbfwNqaLriTvceqz
+NKtnngQBnFCk0m9aTrQg+ctrXGi8xyN06gv69Ke9X9t99vFGr9YVBtD3ThqNfZ0zfpk4HEJ1N4d
vNqYk5OOHCpLp4BXJ/OSwUoOLEaDCeOrryh1BjcrvBk1NQ8UtyEyJ0wFqLjOvEp67UvGNvowwzh1
RKIftNy6jMMs35Wh8aUKVQRdqBS9jk4rYtZkZ9t4e0DXEuJoUzpzO9zMMw5Wj0xTCHFra/ZXGE1o
GavVSb2pXG6LXOismXZyyAm7DuRcfe97Nffc0W32iOKyCOoOtYANJQ0LnRTO9KKIf45C3LjO9BiZ
y8M82oexn7VdUyzPaMDkJfr4T637NGvJZcfK+LOp95/sVCuORo4yvmhb7TiiwVbJeyB85TRhvZeK
DjVs9KjEwM4nGuX98ey8bbaOZtS9bfBXLmyb8xZlLsxJaBLuZDxo40YUzCCl5XSbRo+ZG3Ln2C59
98HQ/QdxItY54EpUODkmHcbXQ6hjd72QfKNBkSKSLkKWzfAcffBuZoAfa59n6JP7Bhp/1qUvSgm6
IVl8Ug1RIxPmNjw0EfYK1QSrWOG6gyXIrjOH3U/xB1qssjMHxLcpTAy3+NziYplou/aGsR/D4UVo
mbmJwuiTg7Mjq7WglxL8SJ+YGyqT30dJ8IIkgETPPyO7jbb/6/sNHlunJI+2DcTcWlb5rcKbi0WQ
vVbz2muFb4xDQzTq/ADLk80F5ESt/6gpeN6R4wHTh7NNA4kHLbHzHpRaxoJcl2IKRrCOG6dzfC2Z
v1IK1gMQTAQxzwlb34F62Ip1pIP5wQv2dp4G0s5/mC7XJsh5O65x24xPs5vAK9b9wRhECL503iqh
5U8yudNimCBJhZcEqMHt+/f6vES1Xrpju7qx3m2AhmcygUY0Ldkz/RSItEg2rI/UvlIOXP4DnF+B
ldHazrX+QfHkfJW3HhRMD82z9bh/hwz99oCjSG1N6CRTgNlunZqZdGurUf33L+1NLezvw6CFROaH
COJcoW1obdQjaZoCG1yUT42qQRWFC7IzRAl1VnUPEakaGIXYftEYuGzjlk48RZmp0K6HeSRYz/oo
U+IP9xuhDU0uWhgUIM+bv5gZsha/3YQtlOwklFo74mu8xlVA91xGo43xWEyn92/EHxAQkDN12EhU
InnBz/v+LWXzsHXbMVicTtvnEbVAa3Y20QVAlpSU7OyzopDEqyX5VrKh6VbjUWzPKeVfkAjEne3g
mT3wM2hxlszF85ISDYoQEH2Y4Us3+irko1CVfRxau052l5BWu01ddF6xUGEEDEdC56fCKp4yxfWo
BXrVVD41uS2CeQpvSO5bsPbxN4k+/2xSg0Aq3V5QTnmaljmQmU1LHOcPTAm8DTWZzIUJAKUvo2st
DW+6Sdd3ZZE5AHKMneKMKqRwbdpoFr6qOes6fyrg29YshgPy1EAiycpv+k+kD4kgShamfF1Z4Nx/
x+vw0Sb8D3MH4FLoCi6aLpRxZ0twihqiBFExBmkh94ubX4aTmwQUQ54HlBh+Ow0fPOw/fFvUQFfE
pE5q2xtbAlOglIaMp2AybRPkRkooLUd7/41607Xn07Jg3K4TI6JddrGvh2gFYhZx2PkUWPV4Mtrw
B4pREik1SYxDo8pPWnNVLOUnNQpNMo3T68Xqop2a63qQGazOwnqMePTjBrCNNwxhfKkuXt2V033Y
mqrXw5di9As/2Jf84VnAVzEpcSP6R2WivT5pYwqbsWuVkeLffDtBAduwMy95WXBWkiUO6av4iEbx
h5HdImSepcPKh2Sv9/qQ8ZAR6pBOY6DgcMRV9s0oktqzeutTkgeifHRSOnBEMH/E49Ps84uFhUZD
mZXD2g3gsz/bgrFMS4Q+0rRfdV2pZCFZK4ICoVMF7UpHX4BF9Bpr3mEgtBKZ+lPTy+XQWO4jycXk
pg9TvZNmPF6m7BKCWWchHlkME9R6v8hlWjdSYvw85yxK4GOxP7DHDDyzkRxk6tL5kdEFmQThDZRI
zUvZZCEqe+TlQEUmGfQTU2w7jE0EPWUXyItsTxHqtDWaiQYX3He/drR0g+ex+prTCmLdc1BKdb6u
kevezZ8pONm+jMjbAfNPuyjMmKjIVgxMi3GrMxYTwXNsBmFI+UMRDplevcCtCbFzU9GtJsbKIM0h
dLT7sPhObSplXESJg31v8PD1VBcKznHiIbTnshcPzazvczsdb5SotvdYt8iltfS7Lo2ck2g1+2To
7pa2Zh6orf7TjbVy21VpdFVn6XIgnm5fZvhMiGEfj7UBcjksl6uIvfNhapZwpxvPtcrW2GVS8rN+
rDyRqlTmRkStan+TzFCdS2QTWzwqyqHquDaQWVhIwo1rZZ+NAdxcuapeUnO4hUVcH4Qo9m7WzluX
rF+zdm7c0ULIXGZbDB0UYOPutsnmO1pu6pUwx9tJS0ledilot7W4yhGfbdxQjvtVqE2mMNtmqwGx
FBeLR8r5V81h++XWgqWotL50ovckmenb1rkocAur0bJVcG/7TSG1ox0DVsd3Vw93kRoeIlKut6lk
WLLxMGw0drtqgoO1JrY8yFAbZ/T2vWxiU0OVCEHUgtJPY7OIcbSf9uUogoTKzD6kjMT3ax80hSZu
3eq7pC0g2ppKtbdDy9OJjrgS2bxVY0X3LLuvDgxYXp6KdOPU+NCkXh9N0hW9QYsrvo5Z+VwM8YH1
ZnZ0kGfwb7KdgkgA4/8qDyU3LD7JdfMYz2540PPxZ2qG2oWT9skNYZ0uydHkkWeFwdbxs5LCD8wk
me3aQvxA1MZfYtLqbhXtcsisfIsNGwRZ0igP2qeGTd9FmBIcnrGzlcpygzV88EdLbZCSk7RNG/Ex
zRsFuwA9G2OcD9hWg3G0woP1CZUei1OEczuyDzxoMMYJQDc1u5S7a9SYlNXpx8TEf5wjNbnUkZSF
lgpxzXbgjQ+0NJqCEh/YjHarJQZvd1gzu0dQbOLwK3i+gza6ZIu4dC5NZHlbx0ZZSdiC9FozN4Ns
bIiQWGJUT4U09nS+7viGid5gwepNeXa5xhrS9IovCL64cSnl3iSZ11ek9PbULvZdK3wMNeFu6Fa9
Z+L2+A1SJgpEHhsC35fborXCbafifSRcpAWBYbmck3Gibp5c0m03UjM+JHmqbkPIlitS2Ni1H61Z
f6mcfq9pIVAVqzHKxjPE6lU/mz3afBkmd7SbIO37PeA7PBQOmTBpmX7q09jrzTZQaif+ERLYadPR
3sYjcXOgKndC2SaJVD7NwpRXmWqB+8jHKrAB2JK2+B2+iLWTtUmkwoTD2I7ADCzLsBxDzJ+Bjgqf
aaT70lA00uxWAULYt4BcOwt4wSNkgysjpTDGDv2pibpv70/058vV9aJdqCAWvFAL1ejZRSd6BsPD
7JugvJ97Jou4QM8mKf3RJCFQJRmV2oOh0X60dNfXifHsbgMZNzk+CT4qbYzXE2dWgFrN9Rox0zw8
ji2LP6CdBcPN/Kg68AbzkLj4ySp3A3EjjdSaXU7O3aYaB5hSi3PnhuGniJlrM1mwqYUs2WwUyV0S
ZSHJfR3licjE/FKWyW5shAPwQKIS/OaGdnok4g+8gJhPRq936ElinAbjaGzLVTI6m5G7KWOaDrpK
1r01EsyYKfSc2cGUWLTt+FTrn9uwBEJa1S8wh14yXTu5iSG+gP452oP1BG18uKosdzqZo7HrWsaP
Hjx33uuqHwGwCtCJ2J6c3Lu6sPRLeyju+lBMewKKd5Lw6VWITV58GWbHpF52om0ADowKM28IVIaZ
JGOIG7fKFBOWELrfU8FqHyB1Sidmod1pkFLtkvxU6uzdE6240drwYbCquxnlAJJXjfU2DOeWB3Bn
DKhxBuT0m3StRvFenkIqSgTEH8uEWiY5LYfeRC5b1XHlG+2xWrXPtb1xl5ZSLsXYNAbuDot+Aoe9
m7GTeqZRN5471eMuRjK3Vef+gWgKywvdjjRhY7zWCzA6LindACZ6k2x45+dckEWVJXAQlGpmg1Hf
ThmXB9qhvTTLEfCGiDWmuss1rOCQAej3B8X4vKihIBOJNecIWC0sncP7H8ibWC/eULC6VIcQRgqH
gvnrF7WZQ5H28PuCPK1m8MwtTlI6cn4klENiZPSJ61T1aJ5vzEbjmSH5ieLlmEYphWmxf/9sfikc
zj6bteyu4yxgaQ6C+vXZxI3ZIg0ZmoDEcXwMCd2pRXtxQ/XZTpOjUsLQsBroXnqtxoyRVoQowLmO
BqKx6lE+oQBBcbbRW+UxC9sfGX6hrh5p+sXmHeSIbZS38Y5C6U1Z1A+UuB2fXd8nNIcZl9+8OPHy
2MUa/nS7usg6HFWooNcuAwkebfYokuopi0vdEw9Wg+R8TlFeAeR6NCk+AuTFHd+gjyj60jO6Q6F1
z4gcn2OZ3jtLLD1yXI6Zylf7/j07F438eoC/3bJ1Cf9bMaIYkCjVFkPctPrdJx0aL6SA6Kap4q+/
jvQfr9h08l//ye9/VPXcJlHcnf32X7uX6uqpeJH/uf6r//e3Xv+bf91XBf99969cJj/aSlY/u/O/
9erncvR/n53/1D29+s227JJuvu1f2vnuRfZ59+scopdq/Zv/0z/8Py+/fsr9XL/8868fqIC79adF
SVX+9e8/OjyD6GPw/o/ff/y//2y9Ef/8y38pi6c2O/8HL0+y++dfqvYPCkTsNm1kwZATeZ/Hl/UP
nH8IXNt0mQxQZxhqVkVtWbVd/M+/TPsfvPmuTUo1RR9kULS9ZdX/+iPjH3hmYURTW6XDCKfsr/97
Xjd/f0Z/Py9uw79//ztq8JfE57+/NgsPgbk21k22wioSYvesv64bWWgYxgT2d1kAmFTdlzHN9b20
zdBDYqbuG2V5GkoiUcJQPUJ+IzVWvS8jaRP7ovhdjomiE9W17Doyo0eytMeiPzl5OASGnV30pdt5
eVssRFM0MDJqOrfN6lgq3CKI9GreM2uMG+a+cvgeYz31msw5Di6Nmw7SCmu4Bx11EOASHIczsKOB
l3Y3zMkPvfyikSk/lzLAJdptNbctYRHw0RIeTRUGSQl2UNT/uDGPWVtIGDoOYSWavfhUBnZiash1
U0vWhpPNwk+XR9qLc8ASfXjpQ1zs9Sp1SLvHzOmdC2O+AkujnuDmXOEHmzYUfCbWOD1e+tT4Mffl
eJMtN6WLHAcgqU4Pl4wc8BtJ3e1o95CtkoYv2qgfEtq0CEnpbJgTxF+AaabdEWkJQs1Zx1jZaTe/
vYx/eMi/AJj//ZBtdtEmFrh1cGdEdf7eaP82PkAInVva7oKqhHMRwSI49PhCOlDoUU691FHT9Kqr
mC5766LAxnqwsnAzu1m0N0XdeVNld9C9GtLiEQ2NzLIU1h19n8z6t7QMHxsWeFsA+eZmAGCxLWV4
19cVQW9Od6sukKbdAuRAl6UnS5Q/naEzTsgrv3Ux+RJGaN5YC6Dg2ZLWZQrkt5ZuECJlJbr6KrHz
B9cijub9G2K/rpazFBN45qloUJxffYPnqICumkkNEXnjgWdNN8hSO+g2c0u2nwKuG6iyog8vToh5
2I1pT8yzKDyC22kBh47fOF1CE4PYbHKyNN5KRfOKNCdnqHJ3I44ka5igN+W9v3TYh92SsLGC6PHe
0XICR6A4KxiFfAxUJ6wCzda5hx+G9XP9Bb8OMDcD9QL1PiRq9sMyVi6uFhrrM8xgXzNYm5v15I/r
N2mRLnUYsUQBDbdZxBki8VmtZyyRtv2wyB3YoW2fFjckp9vbJEqXwFhhx0s+BkZjgAwW2U5OOpG/
VfPck6f8CV1CthmhrShjO2FeRqwyinY3htOtjOz2ELFu/WoNwN2sBr7Y+w/mDGnw94PBj6JbtP11
ekdninxDIdisia2agl+2oH5nX9g197FE5FMXpCJ2pN8cgeLFFzWiGkglXmpLyZY5dndRLBD3ua4f
uWO/q/LochT6sVGVkDwXJGDEkAzYA3m19QhA8sRQ/EHX58xH9/fpU6ZG2m/BQn5jANNQ46oLAi3v
14ipRRrZbNJI/anUKYOQq7JtwoWW5voqWcoyXY1qkFa6u+/imvEtLG6ahhYRO9PDnGa7LoV9KKOu
O1hi+GDVZ76urq3niumHohoSFRgM9DJeLxpSqfeT0+N4D/ORrx/Lj7M2PnWiv8Da2F9GUx0Qwsuc
PB1/ISd3b2vNfxF2XkuWWskafiIi8OZ2w/a7fFW7G6KruoWHBSwW5unPB30upB6F+mZiRiOp2Zhc
mX/+5mssvOnRyJtXiC2XRekLGgbcHYtFg6OfUanJVY9QC1aR5aT9rq19lL8OvCEnLdJoMfIKSCWC
bdDMLSSHRXyFREAcHD7fFdDzuamEBYWtUUcE7vrc8BKA3+7GWrEkLIKjUu+4Jn5LWhiVaSCeEVR1
mK/VL2oi4zAvhgSpxHinO6m8ab73yXU7/EkYl05aU/9AvHSnKX04Gn5REwvOeP7fL/Bv0o7trsIu
BCiFLewD0P7WS/uLswwJQZLhPHFh5DkoTOrM/exg8ri4A8aM6SWGpkSSXUUEnFXMXlhYy7cSI7rt
Wn2Lj9T3lusC49+snT+Npf/y2FlLbp4bHkkn2zDwt7Mgs90psWcPZtJ6bRh7NtQs297FGmOJ4eE+
aRL5Jmy0APiVpymQ3LqcugRBQImLgfP6Lnj1/PpnWWVfRWn98SP6Zze73UKgCWctABCpUBj/88VU
Y0/AWFZidApyF8598ddYZGlYZLhbDE/Qba29K7uVg05sir+MxcGJC7SHZZwcLe1nrLN39PDDiczx
T6uv35YGv66NdTasLhs4FOnVP68NZTcimhFDNmRBd1wlktLa7/dQlvcl3xnd0rhvddrvBk/dzO7I
6bTyeW/F0IJLzWhPbA2GHW6y90QpaMe59KwIQlWAK+8bjOCrshh8TWf59IfX8p9YxHbdWMSs6xSu
HSHDunL521NH2yv7uCML1XOJN0NNMoa2ZxJFCsthaLHyFcJUkUALdbKC4a/QsWTwh+Jo/sub5xPl
jXB0FUuzTPjnNbTl0gg1dJypzevkYKrrDdQLrCleY2dd3A7mRQ73mjK6W4tbpvDBB7nuMJ+sbmea
oDYdruwY86VfPDbNj543xpf1ZWyCyri0Xn817KGlR72W6/knrb4KUxsv5T8JPn9zJVnvJu0y226U
ak6AocP6S/92NxfDGxnHeUP9HNlkDd82qfvguPIZx6H5oNs8uzF/oZUeHU4tjwXWOkCNptxvf10V
cbyzE+dxHFL8PhxcXVNqWzM4PzRKItgaXbUpoCVtZk24KfXYB0+70mYd2LUVbCmF9YfGqnASH5L5
gfEW6zk39hi5MtrlhqJY+vZN11gIu/KhMohD2xqUMmk/7CFJsSnND96UB6HSq+A4t8trPPfJUxob
xV5OvR11K/aDoIcAij7CpFbCatNftxLgkhlagoKfPT+tUWAj9MnZse+y0gLlIm0Tj06Bmd+4fIoD
/9BBxwwZo5fDvB7riM0PSwzKoLTmqdHoYzzIzVpasUDBtp8miyBrZRnPmbHEX9mQkDzb5ndJxiFf
OjzVPFYQRwbUV5q82x52N6UpOAE/NrC6JwEnlD+v+5Prw7br+nsjzYMH1F4tdyhPYIm/TUvc+jw3
O3cKrQLDW519781og6vGeHWrfiYK3Nhr7fuq9t+BxdKLORFmOmiM5Bba+p7wY7hXu1iR+Fjry6tV
BMuh8OZQSe5bZsZPjhF8ydeXpdJ5jAW/gJZoxMhA/2GoItvVeXA32wDasQMBuR2WHmCLzM/JJe03
HuPdsh6Z8AFwXmToagJThSom+EjMaJf+UFRWWOG3uwHxArtuc90L/g83O0B52gRNI8OumKf7AReq
vWO19zFmNtsLP2EneIDo/N30y2FXWm2+c/EjD725evcrJ0c64HxxSpJaIUkGx6zyCLyDVthAKv3v
S0Wj87/XSlMGXQOxOPlUvzscYEdi2/FUDOEihxlKytxiX0yVCPwRVpxjf0/t5IGc0pPhd8U1H8V+
DDzsJAUM/RlP1TKpCUJbT3MbZLXUqh89ybRr84G1IT34cueqAt/IoiZYR2uKyPbmj0mzyebADXG1
3UkOve3tFZZceCq/NY7k8Wi4pYopedk+waXCMGzUlx+JwwjWBEjaoSNapHk8EG0sToXrCAh8UJ/l
iR9AuncwfYfEJY7z7Hrw0tOLXWvHhIHhmOcJ1O5qxqZda/bsZpcq1D1IqW4J+6dne0EaImnN/vhE
ylk0OpxURl2PZ2NASrW9gXqC1qNLZ5yHCvvdG8C2SHF+GMfJuM3o2ZM5nLwyu9GtdwRe+HtMd8+S
xfWNRdKpm6vxHhbqGk8WtV39npu4zmYFTjt+3IeNO6kornXcLKjeYaNi51L2zUuh4TnJumw89gRj
ZK0/HwpuemN0iHrM4j3Fox7jnPUdhyJNQo32rSKH9gr/PQ010rkJx3XmfRGUepjUfxm9M0WFmCC9
4uQIDEc7mefftbL4MOlu9U6t3GskHeRMk2isRrmPU/mZJvxtLLDcgJkHSEDSEykixpsyZ7m3GoBY
26+xe/RQHzp9fEnZx7eZYUea7JKrK2cye2P9VbeZ+hNbRj3O179ap9rE77Gej12i4ss2X07AggeU
tqsbtaWp6VMGCVeZeVikoqHDyHdWRXXVFDqCsrG/qK4NjmbAgbB1i2jz2EHLfjcQAUP+ilFFSKNQ
bHTuoZv4+AspJKbcPYZvHbFp6yu/lRbI3dpOBPXjshZv8o2eWkmlRoff7IbUbDB3z5GV5/HVGOkQ
25I8BvL6AKRBPIL1QMJ0XpLVYK4iMfu4fcEdOY7IdPjAiwovDtOBpPPepFyBtV4xkyXeItmPBJOB
0EBNjm+8QCTFZfa2+6wjiMmqqUUkw1FSdDAxSxt2bF1xNS61LJgeg55+FLNxfr4Oi51Ghj+wGxhU
dL1niY/Av61vgcr1M/Yf3IMhhfW8fkr+Yr3ROxah5Y7iQUz9x+B63wyBlXSm5dp57tTeTvkMBqoV
QVTuFe1Au7Mcab2tQn5EEVrUVVx0xuN8rpnLH9pqTZ1HRwwf6JkU2fYxnz7KObkxAzJ02hDBC2fp
9zlhQ2xdFufgqifWgVbEDy/3tlV8qewaJvjS3hdqME6TDRm/c8ZuTUU6DjV6ZOLlvWirpJPRLwfL
cEJpSnXVUhIcetaNWk5Eg4XuVmFkas0PG7DlTWV9DOIMr5lkNG4Ip93I7433GUkV6dq855UvUKBk
E1jZ+lw1BWlZy/01q42n48Xwc+0cNNkseuCQlUaLFZt1J5P01ctM7Ziz2CPxyt5NEgIMRZE/bxZr
N5HMyBEcBkCAFPCTPtht70uVrp+KyM4O7ss4QZM+nQgetu58sGiwf/3GQeTBcYk/Zz2ad+IR74rY
fKxh798QeiPIIgpu5zTjuoVYnrxl+QHv1oZPyd8AIqXtrelZoP8hyQljYLPXeYApHzr7Tphg1jIc
A1viQryubadDv36FozHwVlv6yXHTH2SBNCQyECLmqf6dJpA3s+HvRD7nFfFBkMB60fzuMmDZfAkE
NK8NhlEV7m65OfYPladFhMEnT57ooIsISHqowA5JgAhQ4t6tz+A7mqJCE2ChD0Sqtr1fnVhsWTvV
GATtNf1tHgJ7D8cqOLKwod6X+AcZk/ViDcaFv5G8oO5lQ3689QI1jQO4mldxTNDdWz4QpU7I5or1
VFRBTc+MnWhM7rY5f1sqZDWy9vmPLH4OpuaaOsojPGhBzMtOR5JhEbp6MkVwo+XB0Pqffu09ZyOX
YYyc0T4GkrkrjUM8VJ8zN/vWl/Z+K2dN79/ZZsnvX/sXvGVRSRvQQV2CzNYPeisBv5AP+6FeUv9K
8qcIVSpJZlq/6Jo6oI1wlPt0/V/G0O1SvfrYkKCaTUI0eVQyP4uISjE4GDSzNN77LsdKYAG75Rvf
it1WHIVyXwsyqZCyKNIaaU8Qs2VHfJe+lGl917TGczOwhCXnNTgaDna8ZXw/OVjybgDNVjFsygjV
Z+zO2bqTXyeNpNbCkvnu0Bt5glu6/wHJJf6qF+kroRUFZTd41SUv3FZJ4HjIvYdwYtdUsQ0vqGaz
D7tkbAWxEzku67Y/RFWnhagj+6i0+I2Dpz5NLsYB21f56wGvn+tWM5XZHXRBUv12QyVhFnCZ7QOs
jN12GmzFOXV51xPjGbpkBgEE8XrLAHUuXDqA6pg2ncKhIEV4T0ZnNGv9dfLLFGlm8W27yVszr68e
sVNOJG5jTN/kEG0HxzaRTLP10OtjQahbWfFHI+TA0O/ka0zkep7z1aUtaK7gq8px9F7TPrC176ly
Fq7b2F+jOqsveDbDxbKwnvFKTD/ZcGO9jiF2XzZ3ZYCXd+lXt9JvbtRm79GUxslSIPiOfSpH7tl2
K0FYZoraXO3d0TuNZsVSWcsOXkc/BrFrgG7TZ7/AZSXRcPpD3fyhr/yNn7tNguvmBnEiSxToOr+B
aEUZS2TVSoZaXJqvwjW+ALSBw/K+Dy4ukUmbYEiRsCFOKolhQJ5/hVaTh5lfpLvRYRXsJdqfhv3/
RbeJWLLYDWEJSif8u29a2lsx8gucGRTQb2iAVZ0thiWIomPAeiGdo2AxPo1+0bHnyfY5h+7hv/vt
f8FJXFfHHBQvHLB2fHf+OSFbInGcvGJJH2Pof8nL+Dp58192aT+N5NuUC0EY2+5kqwfUiem0qE9S
8J4uCo2gKTXMBrzzEmvnxB4+yYDxrl4m/9LO1aUb3fzZW4Yv/33Rm4PNb/PMaigFsdvluuFs/POi
h6KRc5tQTpNmGYEjR7wx5g6MLhVHjfzvmLigG8LSH0x1CPMc5sCBNQf5sdofFhT/AiNCVQEENzww
RODE3wbNfobHa89Equpqormb+cKGQgX7mtzWnUu+WdgLnWAPv36Mtbg68eV3t04Xt2rI7jJvKHAg
kv6+6ucwKb0KBYbyd5b+JyOwDST+7ZbBJzJMFB48Zfh7/7xlBEXbSCogMRjQt44LPj3I27Ae6sv+
12BOfPuVF4VMjBwkh0jBaFxFCJoW9we9E8Nxc7jBzcZgGUEJn1JAEm+iWxxaAl/9ZTj0JeiAu+p9
12Okb6s5ip3xWbYUDFvYH617FR09d5b4cr9V39Z38K0q4HmtjarAYcsyyxQnDw7fekhDeyAAKGgo
QwXMEKv2X6FmF9GyCun6Ph6OVuZcvBL/uzXAIPmywFTaxXNqXcbFutqMSAi8gS0CVeHmqe3dovu0
neyZIFg5TZnxfb+JtC6hvajTk3IczAo4DIQxRIaIi50xlUe1TlLbX67tHfI88/iH93kF9X5/OJgL
IkV12PL+j71RPOAckAY8nG2n10B8CbcSjt6N/pnedEn6B8RLU/UOXZ7gJ8rU2DLj4D77zUQ39ofr
WV+G366HkmQwaqMSQcf+28vCrq0qAFXZok2LgzPOpEUMceeFQeWQw2HYdWbNrnmQmN37O9fpfvZz
R8uJ0CxtACttWHhtShLUf1/XvyydQEVXI2U+ezakv3/3ree2EwpY6Eiit/fajJlh0kCpH3TI4bFW
h4T3RNssihQDY4Gg+O43Dta8fVkd48Qm+iix3prOl+u/gRyDz2x0mZJIxEI4jQV5H5DyS5bDtUJH
+icUxvvNCX89hDzY8gj7YAWYwDHre/A3ONIVOX2Jj39t3eifDIb4gOM6SsYSxaDvD2vw0hQqP2Ch
Esj3TO8LTOpyef9JVwZG7Nk3PS6yfUFgAitCeUL0kj9I/Ie3rgyT1ylkZUP4McieLmF8gtpCQf2m
wyYE+0vOw+gCbLXyTHqu2m/bftTtjhRiv33YXQc3vqKvRKK+4hYChYi7YAdhxnTi+UmsO7FfbZ62
aJByAdTXqZQYbIJSK+3c419+HGVxyQkrCXEECSf0xuexM/5q4hbNd2OzE3DUz60ltxTyimTAMUJT
yWOdMJhv7QssoOKAuvIZ59SHrTLUtnld8OvZwfy9sXqk/1wHDPKUssjsk2dpvm0rKAJO77NM5AzF
XNF2W2xfED0IlwH1XnEe82HcD4ks9+OMSE2Y92bWnCRDF6S56pBL42vQmF8rr4ar6yXt/1cDMni8
3ij3w0DeN8Slve/Vc6gz/0bbDdgOz4Wt4EQntVtGMMdOM4YQu/3PfWecUJreEeenHVIPki+9822E
tDZpwVOeOnuFbFsKJhZ9ITBOVHG0zfqly0p3Wbs1K32g+zJuOsvrShCIAfbbk+lAO9ms/fYYZJds
MW904tAWhQYWMx+yaYZqbM3jCdZB/3m7TtsR18niOER9Kw7a+rkEiUWmddbbYTKR0bUhZWardfth
FPYaTo3biiNE5Aj5zWnx/UDmB6HXxmPCndasagSJkV+XAGCG903ZDN9N76ZRk2R7RB3zgds47obY
PIwkz8PijOsr+mWKOIQB3HmyJxImu/PUpG+618XXkoO6wRAgIaU+7HoW2XXR0oFOyZPJ4BAmFYwN
c2ES8BVWHxtjwdcmxvvZ2rfGpB8kK9gtS6BOjfsUqs8581X9sqRiL6wTZF792bSS/mUsikMrmfUX
A5xuhUCNVIndbgiW8tBZ4G8ZbPdjpg1Yj0M3d+w5uMFbx5A6J8URGxGAlW6fYrJiepiQoAYguqwO
dlsv7ygNagZ+86HQO2Jg2I6GWzesDdVEQGK2qxQVZwp64+x2tFnZAh6/6yZJXWrQMG9f5IBzzQ6I
Ht1D27Lc5UTyNQd2744q1YWEtHRn5kq2/SI9V4LkJx1TrNP2Dmyt/ToM1YEoQno2L5QtqSABIqrd
NuRr83CQcyH2WdUWuENACS1AsvbbzUgmGoGkKOb/J1T4xIjwvpdd9nV7PXW//lKQ00SaCmCM1zsH
tSDNYAo/FXbOKLV2CWbdHUqlB5zrj2OpB5E0yZTOYNAXVoMkmCAXnbAkVSGKYlOCsca645Arvwd4
92R0wXy0JVc+2ogRzGG894LI6THHUM2F20bgXEJwQzaQSLTk8dOagwudxTjCa8nCgbhdZyFLoBEG
LivreIa1enxpFYloLbkinh+DgSjahFxzINXrxGOkueS0W7QzqOdha3vjR858EW3/fNPUVGynRR+W
Rhzldeh72XXDAPDNmDEmfO9nT94cRLL22h05NWU56FiPgXvYR8JILhZxK3ZdP27w6Aa55BXmhekk
q9PC9sjM0TMoZPDb1g/6CHsJN8ewQODPpmcFAXB/DRPuPAPJmLxxcwwT3uMNGRVmA70R9hlhItv9
x0J8zRw0XwNH628aDN69ZpF+Djn1sysgZ2q9gVVCSjg7hy6oxYLaez08tkLcriuqcQF1quv+rbGU
CYa3RmFmdbHr1yEgne8dbN4uyeS9wsb/cBa323Vyhf1MSfBpscst1hsciiQ7lD2SRxZjYprog/3X
QvfWBwKQEbTdbtrBQQwuotDfy0rrEDSkHk5UTGlxUlXRuOKpIh6eizIg0wBUNEpzfGudip2ahaqT
ZU0000JGqXAvZE8K0HtI80FdGKEpH4zKIF2kiZd9neIUQxAa8gtZvjQVkO/WfeK7Cks5frBmZmob
st/ezdL72N9n6Pr2hW9+7QFPf514KUGMePrQ3Nug64XWcIpnnNa4MLpL3DwKTB68x7n4ITMsh6rZ
nR4Hr39O4vGtGFCUV6SURDmc8l8pL8UUX1RliPtWfE1cnYSelXiiYnDCRv3ATDI9paayrm7Qoz9a
uWyCSm6OQx3JFYPJsxaZYbfTdTLS7gdTkjNjexUPdd1NBhsZwBg/jeQT/AJZt9It2VaEgbIB/5je
VsxduMu4FzraKox6I+H06N2FVuxas+MPSbPvcb0+qYxw0fVxaJob9jreSl5WPHYzupEk4IGSxp4Q
Gmjl1sUjBZi8kvrHtlMdtfk1aTEvq3jDttPZSXOk9G5Ou9/CF8YxIjmhhXnDVhTt1BCDm7BLvrP9
9G6smzqslX6xx6o9z0EpzgBo3t4SZskIw6Fpzf016P7/Q0d7/teMZo2FCkiaMdAzVSnMCDO2ZtgH
kcCxnJEr7p4GcopJFj/ZCR3KjF1OG5v3/UxlzYO82lnmlOxGBNqHzi+rbmevayRWNE92GXxBM5Jd
zOZtw8a3M3z7WWLymIkcfdw5i1XvsQTSw0rrnYicmyTaOig1TeKM84e9a118jIwekqQmk8eYVfrR
8hIXbw+fwGNVYjSS2rDTvQBrb81jtWSW33jG6rqQJGk1496f1HjIGKMW6OFXNPyhu/o04kL1WQss
PDXoFDHUXek562NLs7E6SZSxeFDushWFih1r3/gQ4r2O7DejhutQyGO3wmJjM0dtpuLTVk8IGwdv
WhHP0SoIvmDcD7uM20MXuLUOLYy921bTxtLJ9rGVYMSEdPSIx/r6lQUPHfSuY5MX1S43yq+e96ZN
vfsxjdOhnINwSVKaQODYbWrcRqENGBe1hGM+UjTRwu2WRP/p4E+8I03WhASnjeEvNH1+n3H3DWUD
cDfbPISps9RR52J3JCDI0DHsDmFifM5rzqElqHedC6K7LQx1AWyPtlIAFgRXfJj7mWYvfk1reGJ1
0/h0HOqLGlSx9zzwGrtis7D9aLdG55XX7nma46+QJ9K9vdaQDbZuHA55C1d21WmfsH3jxW/EyfHM
7wS0bzgkkVTkxc3NqfTZsG7fIQTC702qfWQ1QQl9BYQpVpwc8x8Dy5P0VFiDF8azPJjTQ+vCAN6+
c63jEwZrrFAwds+tPoy/VqfNTPLi8sV2m/emaoPQrik3W4FP7f6hxW4uShQu/MwuR/MT5mDBbWVy
5BlauxTTN5DXNXOX/Z0gXJYk3EaVj4yHU4j3IbQJ/m3bdiRrgkfLJCp4+xqqHg0Z5IBwyVAaJnH9
U4JAy8Y3TjUo+F4f3ddxNi5mWThH225eXa25ZECR0WJyz9IVeCNF7+xSStKsGXGpyk6qRUQ+QMY6
bK9G0DU/vEwhL/j1FMH50YnmS5WFxbpJgJrKY9DEa9H81SMe24mVxDAZ818D4XvnyeEgJ3rmR+3g
shZwshwFq7awluLFIAeITCAKL2Kgnb7wI/0EqNxtyK8rTnUrea/W4YeQzoepnqfTtC4oNljj1xTj
adXOGdv7vE33/drRjIbz3khz562ZceuKeuucinXdvlZSUfjysP3zwTJcpd9i6bXycRNPvbeu8f0X
0NxDzsCLZ6dyRSSMPWUUuKKDDZ1Wp6325EWACVn/NTd1+MFeYUSdOfzcPklLE+8etoShGEli7QbX
CoXqjz2cPka75C6upgsjNicPVeOIueFeGQXOzqL/jCVttnMG822m82de8z82qBiaIBmKJnJsdoxI
TpdDG1NutwphDf6tBZG5UJMJaV/y83Z9RYoDEnF6OS5VWBu1ce3utkZjJuu37hd5JJPvdWsxs7V3
2JpRwXbuCgMFsO8b/lazrxUncsdJRMZDOxFJf0HOZ0iiBz1rN7vzZ100zcHOik/jQEqM6sYf20jo
euIhzujynN6PL0GqYM/0LjvypI4c0PUYbGDfZMECnreuqHll/JW91I35c1kx0uT4arNS7M74SX3J
9VqEJmmH7AWwKnBZzm5k1Qw3AmGZoEjYe2zLk0zsS9K+9/3Y03f0Kb51iGULqLu/iJTdetfKpUMm
RnZOMvowFTAuCnNsozoPTxSswI5+bMko7RXcCLMTELKGKFdm/5CVzUfvA9FZuFFOyP/Ogxz2ieYW
oYtn3gEp+osXJ9g0wl2aJ/duriAY9J3ikenxi2kIdZ664C0bgNXQSx355MZrg3k45mYwBqajC4n6
mplHRDRkDIJsthxX2O35xyGFHuEYGRJDXLFQX/nsX/gXG5i2REk2+ZEBgS6yFHSirQcYMCUKzY7u
lozTN3+GfRX7RKrWOX7ymTUC7ihdhLmVf9m+kaUgBzjWjLeNYSW04SPLMcLy1cmcAU01uc4kdZ6T
llu9bG3T4vQL47d8CkbqCEHuYB5zdV+P6mEcmA9NNLYOm4JnW+ahu/jfSzQmeDlUxg3r7AZaJQmz
ipRq0oj1ViNwMmjQBeeN1p14u29NAmvZcjRUap707nTBJza7DQ7EhOel+8biADLU4kfKnbT9shCC
2w60D7MmGCR98dQrx2ff3AmkhWZ+dSQPuites9ilnWqhY2k4a+1iTP12EozL9CW1Z6iGsJ1hFuUd
Bqhbvc3RONwSR51Qgk3nguLXQKl83G6zMiXdbOd+YFe1vmPs7voOr3SHn7dfLPW69Y2NqF5YwSdg
/D1MkZhYToUkuRztV9vOxGfyTmVUldW+XQ2qZjWpi6ahimrbxjls44swZx4nZTvqCr+Gpl+iE0cT
zB8EGwCpA9RZcPMjsdha5DbV2R9aiEXNxC7XL7Ijck5Zks/brmvBceUsLHGaR0ZFMGjs1waJt7m1
H+zJXjGLYOeD+XxyuuwCMz59zp3uVgp9uHNnG7YklYk83/aYN63/MPfOd0fla+CJZt85Hv9/laeP
3mLgSpZxmhajiR8h7UPi++emIYZVkuyAlDt0eCMOeoFLDO+uude83L2mYrp0cN5ihbByqcxbA6J2
kvNiMPJmP90W16xcJ7mpXZr5SETDLdeZy+V5RvwfmS7iT61oH1sLX+zZMw5jjPIR4ThbOW0KCJCd
sTJ1+sNoJVFTFu/jSis2cmmfA/Zy8zy/YvaN+gG+6qWaoIeOd5bRFYfRH51THQdMAhXvs93XYGp1
Mz5oPQERFNCd3eEwwANWkUSDg5zJ2VuLVl4rUITJIhGJjC+8CpfmhYl/jBSGmwjZeYk1tOuMl/Jp
tDvQvq4beRoYQBpFPRyqzOXIw5IV7+Puk+gyWJFuujfjxT8hdQe+KJ3PLBCq4nMZFPLL0pL1uB2M
JlYo7UwKT4DQ3pY4Rdj5MB2lBf2K1Hmqey5PmobOzxP1t00zBNuA6Oq0AvrWfFo9YCgbHvlRz5ub
bNIvMdvdJwJ6Ee5W3ZtnPDnEve7NBfvQJJbLi26S00PEW0FbjzWZrN5kC2kKAf+1LPTkVA2L/bqQ
1obZDInKHSZjsnReOH3TKCsnDHaV933SZPqkfEoBW3ossFCEPxIjYveQi/GRSk52SjEuCgp7DsjD
fkXFV1KxP2pzKQ6kM+dXpbMSSVXTheOEI+hgXAsSpfuEpSuWfYfUJUrX71LttTTIqvVXn8dFlo+Y
CsZns25uieq7Y1njz7VYlToKkNvdhHdu6JnzmvuG4ZDCQmd1L15YbUsoXukzUcUwrgrMNfDj3A16
KZ9H6EJeTjJ4mt0qI8gj3WU5TtW/MUjV+7nRTmYt04cyXnTs7UQVGQozuLEncg+d6XTSG1mdpwJ/
UG/sofVj3zRV2AXjzX3KpsZFl4zfeTGb88vsTC4c+sGDzSVPoBX9QRrCvzh4O5B54L9WPREJonXm
k1+ZaZh4y3zFh/lGXKL1MAMaPSwivklFu1y5g3HHWKI+4dZ8IzrBfyRsPM0A5mbRBDc15lpYxZnO
ws3F27+gj1tBcojcRX8YUlwOra7wLtt/uE17MLtcYW9mehesIdPIKUhxyPCxuWo6Wm+V9/iax0t8
XbBPpasey6PZFBSTPrnxBlmn7WEtll/i6IFCuWj76oxb4nirRfrcL6gCRt6HQ92U1UtRovzRJlL+
qoV2M5lNzFg1Nt8kg60HQDnSuZhP8WLH1+3dUXb7rTMxdGkTxzh0Uv9BuADcXZ0dOftF91B5hkHu
tzPe+zKf7ksSF7AwBdlwk0EdJt6BgQSJR78nvHnRg+U+J0SbCZhkvtzXv6zGgEEB6ySPK+N+6dLH
sXWTs0J7xu5u5U5w6ak9kMk0SOfkZwu+JwieezJTHgGPXuXMMyE0wny2Ruhs5vcFpsDDRmcbOpGd
2g7zeT/24k8FpHZy6l9yKPQvva0zmYxGjqeppDYutEp1WVU36KDptWRCAaUzQqTy5htOcQ6pENMJ
3fAMD7WLpiYWhyZpy7CAA/kA6hyu6qgLuPh+xJlCH8z44GeIyxOpxXeTp59lEJdR53Tao8JDfRDd
BxixBZsd96bZy+7cRnspG/dnmufN3axq98mwJRDicIdYeLmrapWB9LTj3hlgECw+30Nr61evLswL
cIBzaJj3HpOabMg+Lm8124Pb9t+amsETD67iSEADjIeN7DDqUD79tjfuiEA37szqdYAUcs0dt7qp
zoLiVWPXhYMYblFpmiyRnA1qN/PAjZH6wHaXpakr9GMAhHHV2o5hAHbHSXX04jn5xQmeKo85CJ20
k/MsZLx3lw+Hzdn9UGjyXCfmWzN09s2AE3BIUXUGyfBd4IP3UCrPhJ1cqTDF8P+eULsamT12j9in
xpGFrRufoDfdhrMx+v0zbYB8xgg38jQy0crhZZrgs2jJfIZY4bKJgwzbk295h4QkxZLIL062wCzA
zrCkGLVk5XJN2b5zYnVkwMBfmBbC9uwVUHDqUwUOfM9SPL63VI2hMVFN5xZnDum25aMxSQxEG7e4
kvY5kCDpjAfLS6G9Ls1nUWTvleMDfcIwZ1s5MN3FiCRXhSrZ8OUuG3k5deOunZD4kOZU3EuCIFTB
kN8pXHghRjIZJvC3t25qTATx68MVrUrASJBjNxY1BvhnZYCEZi7+oJM7sf6nI0ajA6vKdZgscJSu
b/XKJncV7fDWnRor64hF4Gs75s6dPcv7JQA1g3ykQRPX36dcWJ8x9s60Yp+1uvmcuh7uCZk/7DUg
+T2Y361xhuk+aItHj0mmH4z8ByczmMRe7yCqtCv3cUPshJi/277ycV1ecCxbSdADBT7sggc71lHb
1iAPK48KKyLM0uJOfLXt2r5iz8eGjgG1meOzNKv6O2vK1AV97vrKvyAhDisZQAQYp1U6SYiJIvg8
0PQzx0HL/AZ6sM22MwE6SOyaBtlK+4U1FbqwHNfsDAqWtkAENSqHXPn0NEzQ1epkSs5Av9G2a180
9xV/TXYIgd6fCjE/NiiBySl7tJ5iaRBiYv50/Berecsbf3jI5URTpQe72Y7jV+V7e1ONuEVY1SUt
2eYx1LEbFkBbcrZ9+GkulEGlfYZO2UZGnABkONkzC5X0IfFZLq3qLpJd8rB0moAywWuLmtNgNJAG
wjCM4aU7ocaiBJ+r4hUqwZGU8k8WSb8YsUzk1zM3mfp4N/n10aDXemp1faYYlPG+Ubq/C5okuWl2
93/UncmS3Eh2Rb8IbQDcMW1jHnNO5rCBkZkk5nnG1+s4UiarYrVEaalFtXV1G8lgRgTc3333nrvF
s38rvKY8iiZR7YmwefT+ZzKDKfNDiSOdPQxbv3Xq68Z5xJUFhzb012FJQzYS4WvmJu0u6hKEkVBV
wMLNyoMuuiz/YWmcg8bI3NAnrNlw++06DS9pbcjsJgGzP9Spfg5soZ9JUnEPLa2frLXaE4zZlVaT
HRxJ/2ydFhey31jlqe2Mb66RBndmXuIOHXGhd6qUNssnsPTaJGm2HbQ7jatz+py0Gb01XpX/gT1B
lOMfFgUiSoo5bQCb58v0G3yiaopydPWGn0zsszQquTUqazybH7dCotYK8bpEfcgPwLwW8ju3EvIt
afywSKCNLXmG5e07ymC7jrR8U5bpdPUn9uFZT4VSCro+snAEjup5kgis2vwBb2kg9I3dMKi1sztv
ciBgQ1LYL3VUUBuNtrh8vTnQUbGs+ldH3mT95fMP6ocsnV7SWH2ilSrfRxmPSDhiGy+fDwoJnmnm
qcxZuNmAhNdZdcUsgP+zQnsvquciy7K9teiKygds0teKbPZiWOJ5EV1zbiYrqRdPYe38nI1AbNt4
UJgLzKqW1mIpUW58GVX9espm+jrSYkfmDV5A0lykMRa7wkWcyAwAL0M+P6c/F//56MfaXhjAyEUE
p8J0WI0M7sVhzVcIAEnKIktiXuwCo3yLINss5kTOzwJjAV74BPbdKXbL13pKHtxmzG5dvMV0lIjv
FQk2njzJ56IZVaEDW2AGj5OMbwLm8p+sWr+hKZX9gqNR9dxiv/g3XrfYRJ7V8cSuFxXQoDxoCrJu
m/d4YSdLP/p+cUOD0Ug7IyCcoijXPEoetEhGLCtm5xj4kL5lSq1H04e8J32PaY/5hPsgJVg1aRqR
y/pBhBGGuDTJ14v24Ne93M1j+bicPnasf0/d/i0fueHA6XEPhkGHlRtW2qrA2AB0uNI3bpL+qn2D
nbzsqImiNHPVBz4aclL069TAIhb10cGng+RW61654uIdnZkKbLeYUamFtk+KHKRCaLzVgdafEJou
QFOCVVAi8pc129CMUuvjItQu0QgGP7O3zWd86X1jvBsyDDbLx5gEKjNGbt0VjXUkZkFSwSnF/Vsa
0sVQ+qdSuGdRWimHlWz2qUY8GqH2W+im+D7I2Ex1rYT2kL/tzKCBXQvy0CUZuBCEwIaIUCA8G6Lb
R2b/VhMMWTEODFubPBtpZFidMuDCOMoNTBh56+QNi/M6PeGRBvCseBU+k8MONFRL78EYeufFYNu4
5s8onV6Xf/Hq+VUU8ufyzc9j/wkWIbF7bIt4HHlWaCMdNCrc4KvvLZ5s/FX112IuSJDr7E5CZlIy
kg2XrvLukqkOD0OpHYzReeYOR8/XTENWIiaWkmGNoYNZ0mb7k5cdjBeuYpmyDEdJ/mYZE3sepUm5
vJenpDA2roBFiHj8GCrxu/KDYjtk4UsfGw/DZI5kPsyPICZvtdhveqd8ZQG3Q5o7LeekRv0YsUa+
+syUgO2eBlrVFqeBmUvt4Mjm09JG+YcnsPiHd5X+WBf4p/I+Ymv6vRrPDu02DGU4r0VcnwwRAY+m
Wo7dkTOvSofUlhvPL8KATTUmwaPpwIZTa0jWE/4BMF69L4TcLW8P79o26+vPsMeeaTFR0R6F/18P
joN2MnCZYbthR7PkCri7ohtn5qa3JL+ZnJ8WC8T/7DP7p1nYZhnkEHjCnk4Q1lHB57/4tJqMakNf
x2cWatYh8edjNxdPhATkWvPS+lDOPkEBdqOTQN/Vos7bDnIqzqlGHx60PB6K2p8yfAv97G+ePF4T
wAIhTM/mEfa70bQKWSTS5krzgNNfyzIEUxmM0X2UxJ++qXUHXbwvF7xlTbfIm8t1M0L2XBMUuUSR
M5BfsYm0GB8Cg3ns1L9G3/8xUia5L6kBJN96SwVzturUIqMsv6d5fypmo2ZfgyMxrbk31x7o9tIw
yz9YIM1/5J756wmHzxP2bGFDEv37j7xgkWiETcsyuJy+JZVdbMx6iDbJOAd7WfY0VDXJuG6t/SKQ
LquQ5Sx0spqHYVAHx0SJwEmQPEKBGggE75c8VusQI8FYvaYM8OMPHxPl7f3tLaFxTRXKeMpa/run
vDLTMa45e9cQMG0QhjduyU7aNca7KKDlJCVbcKh9kxjsNJeHUldShfCftIB7SjzXf6pjA6fwb16Q
bZowLaBdK37833+IBny0JmZVpdyNJvma1tqmPA1Ommmf+PoE7Hnb6IxXCQq0ZagqJ1P/sRAwFrtf
iE2OBG/vUVuEA2UIcebXef9t+ZGjzVxTA3dE47wWRg5Sh7DaBhotzjkcZPEAfMKoZLtqUAZoUtXu
E+UKFP6PQGdk6qLynNQjKmU+4wZyZ/1Wr4qjaeQ/4zpAG1WPRP7xT4us7GTsjRUXZbnExQU9VSqo
P7XVbSkq/3aEQtoIdtk5jVjQBgzSZSFE3akf3A37UqApxH2bIvmeWKF+HkADrRIz154mz3lmxUdo
bPYpIIyH5iUPh7ciG9rTsm/ozAxKHFo5vBgePbFV7mOAZHHbPY9V8GnVbc5eKC7ONocWEolzWn52
hPTzVdcbJdaHUp6an16QirUQQ/9qds03tHDOqvSxgh/Lwsi+MqL/GrmM19Jpz4Uncq7lSBa6l1Tn
mm18lor5MmZ9fqm8+UgkTdsByQ7X/ewEd5Ipu6gwARcdm0g1iQHzWFn5SLVbXXNNKAJrPxUYYrjp
fMjmo3ahQdeBsg/qQXymG3cEFtFmq9nU8KS3klWPjq41mHsrUpAQ22OOnTBZc/m8zWp8KEYf3tT2
dBfiYF/xL1i5YNjSbSW9TVWZ0WlZhs55rW0tSflFy4hKINqkyORr16zXgnCIe+Savg7rbj/Cpydb
z0hlxvGwVVZz9HLlVytM9LBB9aXa5CAyFTniT0aTmE1WolZ0TbB7rRYD9Khicl3c91/JJBIbR6yB
nDWZ9tSL7C1suMIvfovFWj00JHGCqbgOrfxhFBH6JZu2kXkKxVG7SLPnkdOyT/bMi6ALGAw+vgPJ
LY+laM76dNXLLyuLsoAtXrBO70FecGiTThSbfrCbl4qHc4cTdG1pXns2v9HYxZJA2eEiH2P88lFf
xuPlfo946O3rXLvS+/JRG8TqbP6pPaxETUvbhxWZ9/0c9ttSq7yVAwpmNQV4efAbrZ20ull+Y232
5KaIhhPPo108hObFNfs92Ex/txgpiDvztxHdqq7n+S7QT55JHIvd6JtV2DbRzq5aVS44gV7/AFyN
WcS8I+sU31hldRd0nX6iHkNjULJ2OsvAdQVgeVfN83WmyGufj7YFEVk8VWaxT5De70RdXOoGR0/Z
JnSY2oHcdXV1GKxqXNuEmI/My4e+g2UTBCI/9D6JU5wni4k3MmVENxiW3NS0qY6Sb7GkXtHCCbOv
tAL/TNd9C0u0HiH9j0zcdNU072tatnZWgkxbeqm27moUI6eejo0SF01ih6xQNdSFcWfF4QPQQDYC
/rhn5xadYy14VowycJBHCV52VQ/dhx9l2bmbwQl30bFQxMs4vXK138tKjndZIrstHXGPirN8VO/+
1MiLLSpxNEhBWNl+2SAAKHgRcxjeFuynglINGsTzWcCF82NlcA8WBK3cJpc7M5YkJh1c2q70X2rc
j0gaF7uGNRIVPkttn1CNg4dm1RvaPiWiewmq/EwjRnDfC0FdFvFFCWYhCw1C0cY0XAp6S/SZ6KYB
0rbXgGiVGEGo4UNf734s96klg9Yrc5Mgx/3ANYxNhErKLQ9veIw/+k4gpbBIX3Y3VVn9nOfyXWSw
fLs8D45xGV2Wa1zlWx+61tiY8C13f8hnLKXsIb4vl9QKpRE10qLTSBangcQL9dEro5hPk6GXXxk6
HwLsysmSik5JxtLR5bsSGe4TWDyUppK1UkgVXtZppKP1emuwY67GvU53Y9f1VFkE7TFUTr3MTceV
XfUETXvihCM+jz547lryKp3obFJeZboO43mblDMPd3VK/Ze1ajkCIDLfxwOby16yi+v4NnjAf5YJ
4T8NKcah1rAoNuqphHFADNDFbHT35V6yDFVdyzZL93EFuB7KQIyVe1HUlksZWvN+xk6zDfOG97P6
qVGpduhV2jNTc0Zs2lDIeAIec1G8+5U+bgxbtafExolBY2O5fLNim7LRZUPfleNFmeor+ngOZfzZ
VZQl+yP9GkFwzSa3ObVQOdqWKroQ98rAhXWvmW69bqr07CukS+Bh9YadtqLifRO3mHoX2XMxV0ch
C/sk8Nl9g1OL++5tkS8qb7raZG42S9g+GLvHxOSqFQaMYo2Kly+ohNgMs9ve4w6qC6Ja6QxHI440
3kf141p2FRomcrzFLHDc+bg8G00YTCdbFs4VTOMqT7vo1sAUlysBRHEZOWfVHQLk2Vfm3qRka2aw
5o6Yv2USy3iqoaIAu2PbrEhXcSHXlKZyErjR59zRM9LOJQhYqoUPdR7/mHRK3EITQ100zg+JGx80
vuU88oGLsO3z2NENbZNtzEycCZ17e0rH7nRNRGdqgiCDU/Yx6T2UIJ/KVJJo1FhQgMbFmm5A5SuX
oOXXFU1V7WAQ5m9Z63Wyrw4NJjtBTIYVyy/lNEP5mHddY1HIFPibofNYbmPmXz4z1gTYtJqDn62N
gOo8JRCb9+gBn1lCOaSoWFxVqFPYmcIGpbJ7BpWhj72z7eYQ2z0OIXXXyahpJngwVedcfNTVmN3J
e+9x1jXjUqnoJ6vKJyP2IRcoiWo5OAGu0lEYa8Z5iuJ92eg1lpz5XCpLaIG/fZO52Yuo6Arsh/IE
4dVCq75a7njLpWQ4GYYElStsmiCnOtjlZsyajfqZFJ/jyijj9FSaxk2ONrYpw+agLhyw9sl70+n5
0pRGvh2xKGLAooo1j0DHol8Vuqju9aH40OL8qP5R0ipDs3BPsJx/AOT9UenJeKf7+U3KsVbPgYk/
kmcDGII3Deb4bnFWxcgXYEgOGXX2xNqPuLK9/ThhOIlZmNJhlKuXgTnFivXbIXdnfpjbyOEZiWXj
Z15Ol0Uiawu05LAVjOqyoI4siJ+GMeiOGECf+oar1FCCS5rkZ5cZ5h7lggpTw1Vi8xbD63gzlZie
AFadbVNHw1kWeG40YVariyWRvsh0GGRs1H9nt1i5Glr/aJfkUhZY0amf5qfl13V88k64o8QR0Ns1
onLgEOb+YblWhoEqIXTws8wpun8awiJAjgbApGvkVTK+U5grwl1dEt12HEKnhYzvfTfm5lDVW2pZ
4JGXYXSl2cjd+572PZhSxbZpAQRZKX0GVszp7uDIXIxeNhkHBHDsM75mH9ytEcXyLsvmw1fSYXHL
LiOrzGyMiph56E9Nt7pm3YdTWNwIijmycYp3petwltOVtvfakB537oOjYt51fGaFu+EhxOpGWUeC
EUs23ALKNb5CC0lfbvvR0L68+14JRHT2q31Ebd7Z4jg3+i6kWJWnuAnu631si8NylhFq2WdGgwMM
Qw8IO+D1ki3OwvSYXPZyoqG7KSGmmR2LiotqWwViY/X4lZd3J8eSGYVj8/XVbTueInEcXZdvM480
trUFS7CZY4hVr7J+FXVC4Ijr5gBfZNun3BWdxj7ObmytpaXtlkRlHebWWu+MbD3a70QCgzUf3nZP
6Or6lbhsmVrmEq/xLEltsWRTUnWwx/+f0xfJdwc23KnjadaWltgvjtlI5vchTKo7nKCt5bUwB3IK
my353oRmfSLWy02AOTCN5dqJuG4udynsSdVA4oeO+kfksVXLS79SvL0dO1ZkchIWNQTOaK4H0rhd
4YICaZzkQszLX9kyzcBlZQVzQkGRoB9+iz2WJ33LZTtM/b0v/evyvVr0x16vZ/yt/JrckcEVomFw
MNUlW13LluNi0bpGIhuMbc0B4p9CldT4SbRjOnbeQfcpfVRDxDgRsOkzUOhOra+tqpQ39hAQLajY
mmWy+g4zA3B1yBaVHfJ9Ao5z7AKeq5HxKefMujMtLFaF07wYCU91x8OjIb30s00wOfjyvJz+gRym
Td5VD1TodZd61ljdKi/58goqjos9tYYzhC9GNTRB2/XuKulcFlaUkaXBSnr+tafYYLEKupP1UqfW
tAqVmxNHJRxWkHZCnBZA14h0SeV19TiQqThG5XijYQLBzRF+j6P2AIt9XzejfkNV+xcAY85pBMBi
nB5ij5W9+uQv+o9Ew2qa5CZkk857HT+CcUvPiTHuiGNST9GJe5a/L41vhqqni62/N1EYYVA3Qd/e
wxI1slWWMrImMEIUxUAs5D0Tcx9uRAJIhR5Z3KZlrrIBbnVCkchBquacirueaBxFMcW5NavxBnfH
02hHwbmzGOjHoj8aWgloP7HG40JrSKQPgysJn5cQwyiNcu+3jrO2Ze2xlhm8NW4L6h6HgnIML6T4
p7YQQlSsF0WjoBlJ3OMRLBgGwoFXQFOHViIwN/60bcWEhSYuHOg4al/YRfMq4+iRJQwGD6rMl3k/
NANMowOCeq5hgiHZ9KOHhXmoe33fM8JfKkaYhHUQDAq4xQIesuHkCC40UqyCsP/sA+gcCmmxPFf0
QF5zXZ6DJNWYRvmCN9QBbNAGzpMP7AOAw4tWhLT1TtN1YZssd8zcZeqOrEiliVisOvNdqkBNXcSK
Ce7v0yT7lLu/f15AH0lNNGcsvlWKjdJN3WPU9ePW7aNik2kl0lkkPhn5nrOan1Fr8Ci3gARvBlMm
V+Y7A6BD9VD6DYPqYH49BuzRY8vD1fMm88ktJTHHbOJm9t4o+aLfq3vfPgzMgW0xrcddxGrA5suN
q4DHQIyZZnSG2xT76brRDRucXCAP1IehIqtki4HDajdHd0nPeRQlDOq0T64iejwU4p6dSjM+ebFJ
HxdzUEcnxpcLvu2ohwzVtzzvGMGH0/LVWbT1PK5wTkUfhc/wSFXhmcRhccN49Qdk678TawXIF5tN
k6nDV/iNPpmmdeeNrc5pmDdbQv5cS8IPQ61pEvCOp2I9KqzNcvgvWD3Wv+rgJ/OhqK0i8t4yRZHK
AArn8TfN0YID0fUD/jx9RetCSErKfIsyzkY96G2a6WHtySplxqIAadWYPusQq75LKTK4SP2PSeYF
n/e78glSETCSS7sVGfG/C42yTYHMWOYId8t5JYlIQCWdj/rgPsUGUxswU3Nn6CjkLtVPa6EnMw45
eV0sE7HHkgXaAA0Bds3yLZEnzeXeQ90IGfc4OY6y2Y2YGe+pzQ7IB4OgrUNqR7FvtM7J7nFXTq11
nEI4h1UUUDeKr8G1x/uMA0r9GVB0MlWVdI4sE9cKGtFGDTsBg4FZZQ9oj8axzfIzh2axDV2lkjLx
6DgoNl1ia8C17ZtZdphkyJVbypmg9xnXubvU8VEbJgrpNE2P1xg8V2nWdPuqpy6ceufqnOSCYm9G
G73g4V6A44Jq2WdneCmXfMRugYDHGWR3yf3YaOsicVZL0LWHKXiqGvtJm7yDSQTj4AVVsW5E562W
Gd3FAGv5eJW97l0opmES8uOXNNKu9L7xLyMw0OiWXHHmDQ8DYVqMrPWm9IgdBElxMUOakIS67Qiu
PaVp0lYHGWfV1xj82NL0RHijftW40zUcIhtLaGHdkBjFW4Xv6tC51g9y2iQA1H01jUuS66ClDOxK
a6p+481k0HyixSOnntyboiwwQ+b+rgezSk+ujZNTNdj2XLgD6aPQpzSID+JLGIwULrKdIDAkclMV
4ys2nuQPy19TSd+/fWIdAkHsF6Tg4+f+/onNeAxF6KZfwB+kZyrmvTncjlrHRV/64c6oRwyhvJRE
gehDZcFf/rYGJqpGSacFft6V7jQAzjrjEo/9PtUnEvK17q/a2PtMGRU2wHqq7f+8ZxCG2jf9/cVT
rQ2FTWHhcdn83q3N+Z8z7QNPW9BqodPZW3/quVN7001DoCxt3Ooxk9xuOo05kANkXDNN7+YCByh8
Nj77DFR80LRzXdPEm47Bpzan0MAsgsYumzZijCQUU3ag4OOdXWBWD34cO4fQOS77AbcByd25kU2C
AcSUkNRaGw1fpZlWGHwgVQQPTS8J331lF+z0XZuZbpkesBbb+m2reGEY/9S1i1x3Go+ctdphqqLi
IuU7xVp3bpC9mkMyIZAHz3TTv7sN1sMFUNm1PAmoQAK71fj7pKSEvWxA6LWghn7ZXFRJDhqPBGiv
iu1WeYRpc96oOfu6jpe5LQEQBXcBN3ySmiCN5GSnSOTfCpvl7dQMJD/snyxYUXCn7wRuc/Qy4NTJ
S1wNjD3HJfi2iCIBbMoiwTeuVGi6fLwQg/i97Y2HZclL2QpiWvmS8k3eUjnqkIQ/0UO+WbBaqKVk
SxWvas5JgWFz/RoRxiqhzEaQt1JrrrjFPU4v3teFMjIw8Md1thpawW1E4VsXCbJULjBFd2w8Hj95
PKAdlBTuzq32KQbhnAsROpsg/FkEzlsc+Mc+xSPEBXG8mRkbDILTX+J6YgKYnfDfSqt+CRPooMu9
2lIWMadCqkoSNFRFVBjw665kGT0sG/SYhuIKRWltDI6zglSBMWJAn2XdyGii0n5T/ow4FZ1S18Ve
EEVbthchziAxnduZhTbi1E6E9n0H/v6wDLCN2JlmQSJV/fK8pMcdt3gd9uNdyAGog2z1dXYXygaT
ZDHOglTticx3Nx7qPd4OjtsiPC2/unIqFKe6fwrLU97yO8DYXU2tbh+9HJ8YSZOZlMGeFRTCSuhn
lBlIRpkoMpgPIP5b/QViC1RJZ6Be3eTkVcHosiauxar0XrBUAR2SPgQz8tbSXgGUgvo3kYE0KMnW
NBfDSbwdX6Dr0lgRo/Vw/ZjBeda9coDaXwUAsTIHOAb5ja+vIcaEoMWtOJcutys8AUlMrkDvKLnz
wJIsCcG6FSEsQP8tmNmq4zvG1ac7JN78mmRgbYQ31dxR+OA9QQv5T5A9NXYTJ6ulrWVAqHS5/dsy
PE8cUTst73FiIwZgs/gaVJcPwSJxUm03bsq0o+FKYUF0BO5CRsrgqX5DH9XGCmg2UIqZ1H38Vn57
47c8Sn07b1f0sN6NQQS1wRn6QyOyh2rGHT3n/rMeMBo2KbGTxvavQYu/jF0OOfy+OOdF80MbJ4yX
rkPwMJ4Q9F3i5+seVehuDtH7RKVrT07ffIb1mJwbsiTLXcDTSdV20GhuwqB5i7wp+rq107lz1EfD
fMit/BnWZwioqPI2tvJ61oLErdXy6Q3TGqtfj9YZ6AQLG7yFc2YX+zAuKJuq4B9nfXsN8vBYjLX1
SN51V8ZKfCwlvmO2h3/ixixYmL8//j2hC09alpAWZQC/4a7m0hxg8vJ5bYGpkHZFvk0madwYelZt
ehARzBVes8vUlqOM5/eQ2MeTjdAG5204DRVDFdWzjGac+gFxtCcDWqfWAHecs8xgvon1cyLkh6ON
W+b34tTgrOZbik04lwfIUTAmEoYHT0b+xiJcs3EHkgQaXRoHzaYgzsqtZ017D6LI2iAmOBjMwniX
I7PsSyfAC5/d9HQw3LYm15Vkdk5twdTiTK5xiBKAMErxSkIpIZI49boMOrmNM7YwShlZ/k+p/L9B
n9SnsssehgHTbqg+90I8l4OWfiXISI2eUg31swm1WPEs0/0QFy9yZkxbNAInI8ukpbxcoa2NyH5f
4Ck4PWgplPCkrAe2zfN28amUqeVva5yEThFM++V5MijYxiLid3RJ5aZ32zAKr+NI1dmMbAkaZ714
qSqwlIRhmrWYknqzyCzD5PiqkneTYeDy5+jGtNAyl+e7yJvsbPnevDKL7tmLy/7s+B+d8VwlHB6R
1Qv8daseIgQeJki7t7m61EnlMl58GRS6rksT2aVFqaub+WUM+mpt1CVhKS3Y0WeyXCAXtiKU9e48
yfB+WT8uG1St7IetqSVHaGs/SrKq67wKsHmnOpsuP71aE6p+x7b8y4AzdXQxms0Sam7xDbOfDCwy
zVhy8iTr9oGs+e4pv84i0QUDeV23G44mj/ob3y7nVRH66b7Wi90cWnfsf5EeI4RfhH2MHNFAo8hE
qhYHHFKsEJdKF8PKURnkZuw/xzrCXhMYXxHU2Rwp35ypis6jkBcTIUf4SfXJbYdNhI9pZRBdARRp
Nw+jOPimE2CrzIEel3by1YX8fyrc+l90af2vOrn+PxVuCZw6/33h1qpLg+919P2vjVvqV3w1bpnu
v2ydzi0XXyZ94Tos8K/GLdP8l8A4DQ1N9V5hsuFGrDY7NG5J+S/TcGzpWJaJA5j6uf9q3JLGvxSv
zPYYSYWLbcv+vzRuKcfRX566/E6ejiVJWiBZTAnej///LyawDNEe0GlnrXNbvLu694BAQvMTbJe/
/EDuvn7HvzZ7UZbxjz+KkIqaTbB1KUcdTWF/+6Mq7l5lN/CAnxpnJbRd3g2fAdyhDebnEnjNB+DH
X1RiNutUz38OCLRZEgPLja10Q938HcF/NtMEEOKQNAykk5dg1vbhSL0BmJKW1NNUjwEql19ujdvJ
nudNEfvpetLbdF3bD3aDswAY+O0QUNlokWTUB+MV+Diiq026Lfbzkx9X60q1CSUO9nG/Fi9jcT/j
klvV0FXnCMKASmRk+hM77XsG9HOpGTdpM9GJo+49WdJ9Rh26ce/KXYkjX1VUPzW2+BAo9GtPpOCB
aRq2SpYFoMAOjYkXNCthFpu+/Zw6JkGNzgVwYhtPg0nGpBLDa15RSQOcUQVGzkllZes2HY9taR+w
xrxRGvwr8a3bxvPBGeCSryz/NXe5MoImphp7DOY124EjYPIC6Jl+6eLpoWjK7yLIToN2hvhLgDgD
l5TY0a1uJM+Rw+LL+RzKm34efpieh8dHTynOMjaVLMLNlGYkd9WvwFSCycf4lqkXVQuZbyIjeg9x
Wc8WZy60MXRJAJp6fTurVWggvg/OLFGM0CVjGqVE+l6mnrayr4llYo9N6bXGnffTkyDGfE2/a5Gy
YbH0yAnjK8viYM8p/1aHtkGAtPio++wb8/wGmxjqfx05DPX0T9k44652hsjtJKyoqwHgz5CwIUmI
izeopVXMKDeWRgz+7eLZwK9Cj84bslQvdUxkNbMEp5uKgChTk3oNuZWo+NczbpdX1kjUX/TwqDFR
DjsT4HQZn8A+5ipoQt5zHn4ZrXakcNfeJixWuricN7WfbAQVh8yv7Y+alWoBEGklCmJlTk2WJKMu
GKoxZS3c7NJp0siLYakZOLbr1Nl7zfxcxVwSW43hsp1vkNJCBOjgpIdVtYo6ugyiRtTcn7lgGjPt
UoYXIH8jQyfOOq6Tz0bXm9WdzGCnhPyrySCDQ+qZ2Eq08Yw2WrdOfuFdHNfE+NikWLfTBDQXC8QI
m3eExzVGR4eqjVWYgi6yH7U6f+294LnhzTHb9KjpJtviaZ0BlLRCY1qx/EWX6vRfTu3eGFXzi1Th
4xhVFpt4zrGYXnp8VtxcAFR74Vhug5DeAP5HExgxk0LB5qX9LIhcrZPcPekN/8XMLJ+PxJ4bI0Dx
vE3omWc+GqxvbUUte6Ml91T73jYTCXtfbz/NtrnJ++o8wta/Zn2npO+UZm/SDrMRwRHRLJax5cpr
y5R+alRGuvsgO7qb2M1Pw/BgQSsTA8I0myj2Vz1TRT18J8NSbtq6nI7axDprcMpnEeu/DNJdZIEz
0qOQHJIYNhpq708zIUcjBuyJATGyKXrsqFrG+E5G1pagDCtn5fv52suMzWA0P9zeeC6o9J7UxNfB
4eGZd1/QQy6I5AnvIzNjFiwJy0duGoeSDOlgoUjPj74+vHsdgXDRzPfDkN713b6rvXtu3lfiPfuq
JD4baBA1psiHwmU3Os+2eD2X1j4IJPcPeDZZBYfdZpAccu/DDpn3ugKKkxVUj0zBAFngdNkVKRiC
Hg2SLvi3jExJirq0zbUWRGzeyc0wludW8/q943UHP8ezaHeh2EyVfyWUlhU2S6exbog+gVmY/Wvn
p1s38OhTebcE7QypdRf3ezsc77uxemFXcCll/5wDDDZpMcT8sy29AL2tO/t6v2uNbQMEo57Hrd0G
m0HYG8vv7pLC/x455Sn15G4y5abUfdzt+pZ09SrX7Z2ujz8qTCObOLNwuqOWx96BZkr8bfS7yYM7
8FFxWUOLQDUluTTAKYwKncX6mnjIhn0xTxu73XsOLwZD5m3Os59Hb3juiHITXB/Wce9QhVwnXOe5
sTnpSYvFj1wbdIrP96GnHQRsfZBslKnU+W1TGOYKiyhtjG0g9r0RXInq720/utBdjv9+fuISsS8K
f2PqBSdnO6a4InQqyWnARP5CXqEYV3w22kRJb6V9UvaarKbMRp/ChxPfIOsepmFe6Q0Nlzyobwqd
rYVW1p9m757o/nnP2u/6lIIDgHk7HEQy3nZ0kQO6g8pg5d/btiHLE5CxGcsbstSfHTqOzgRMYOnN
rs1vlTY+VEP9avbzS4BfmHNICuetbz1xWA6Sct/AVCrNF5MZ2qVUGdQkO50XMwJvYDXD5zBjf5/Z
7Trmcy3Yq/PSnRlvSXyNEu1hbovbvDR+GEZ3n4bPYy1O9JzfYii85IV7H3r1qQ35x1RmqvQulNUV
mMcKqxI1A6Z+ymX6GdrZZq7ya2L7D/V8Y1bpTSO9hzS3twhF38J6vqu6DREs7NrWLoKAZ//i6n6y
2OQxoHpvRtc+9uZNTFdxgqOYKap9Bdp47sdaQeS3uR2cw6jZz4g5NRZblrkXRsXvlWN9Rwflbaci
UIz7hvbsiVmysQlvNaAMzQrLIft+Sw7fOrffa7P5HZDIJXbbdzfkQYKp9ls+vxa5+a6N+U8BuldX
1H+ig2lbP1g1XWRxNL1mNYmKuEx2Lhk7GSfPIep7Oxy82ngQXXOnkcIfZHnvOjeFCJ6Cwfvhxl1L
HQa1i0l67+T6JqsklMCZBKrFm5wb9xyX+7SRu4CNLkuYDytnlLIL7wflQ5dPT2b3odAQH3VxiONd
pM3vralfbXMAHTIBV+pjJMPp3Xenz9APL7ql/bQTgU03iTe+K+9NLkG0R9D4nEwZUqDcF2G6nVzn
OcptHWI78Z8gPoZldsC8fwjSkDKjp6L8D47OY7lxZAuiX4QI2CpgS9BbiS2/QcgWvPdfPwezeK7f
tAwJVl2TeZLpRKLbtKLLBKAUl9xQb56yP22tfJzrfjcNfb6aQeqlWv6sMvXOkC2CTYm+0Ci3Y5If
K+DNqNqxNoa3JnTWnY7pDSaU+uhzcrR5+3oCnD2pTlHjgm9hmKKXb+UkWQCO75jgzxFymjX13pvd
dju5lCOWeS0idy9GwlMUWm/BGUMgDFVf3Z3qJHl0rWdVDc8NmTWorcnkbJ11UkUfPOaKT5z+ilac
3OcMWbDBCNeAVQIcJy2XfAP5bszQPs1hHxvGyYYJOtjzCx0/f7O2NmpALytdNvXdfeymS+FA1oqi
I/YEtj3qaE/oyC2WF8gbvRLqMxmP2pMy3YtirxLPiltlkcnU7p2ucqNln3YHo8Eeb44FxMNl9QyU
aPl4snGnUTcpxye/1PqbZGqaGvreq5bUc/GcATurVXDt8/Fd6qg1Su07CA22EoX9YA/lrqPZXv6F
PvjN9ZZyZLpM8P4M4exQcyOeRDDTsBiek0vFSVuPbxNjTV5M8umOeeK9GSMjCtN6GKyShaGxHaNh
nUzJQ2fjxaYBJ974yZBk4GqdL9x4HTfFOSdqRYHXK4zhUTvNADRm43sGGOoZm5EVbGRO1wKrUkAu
D4Ce1HqH8bAHFvaIkmNlh9HWW+JTPmy92aTsKWp0uMVcvHTI8AgdPg6WtU6TZhMxBdUtB2oAfzuN
AbK0Psbrqzlkh8jMNqV5dlr9WMAGn0uaDec6D0D/9GQTqwoAGbpKoIydNy2MpktgeodOvwBu2kW6
gx86ONsSoPrYHpf/NMV0GzAhlGgREYpsky7bQoM69oV+yeaO/FjrEBNm4NbysvxwNc9vx6w8N3K/
yxieN9lx+fOp9KeCbNksPYJkewAyfYIz97K8Cy4Vg5YgVcq4UathnRJCUTkePqwfMwufoGZuwcit
gyLwC3Pc1bHNxBE3vDXtA1teg1CsQnw9o5ZudRPhi6KKKO+1IvRRJLvqJWrUsbfBCVfyJdW0Bx7J
bUVlolhcGmVJRmSNuLteu+Tbspdcu2P0w/G099YpGg8jRXISxuflq4B+/8Dv+scjZZb2Lq26fdOT
ZG+x9kH2IFxYwkHhk0OHX8UrvxaRbGWnW6vGvkC5V1efYE3MYTux+p2Du4v/FGPShjJvYypgS+Fw
GjDSacLDXpfjWO38BnpqY1dbu2UElhwNiF3Lm2z1ghFO9v/3nGXer5b32BsIWGoERyTtVKP0VTPy
uETeY5POu9Bid2zyDg7zrmFOPvHYWGO2JY5uAWFONgtGu3hk2bTXZnIrWs9P8+hc1wYXEqb24EeO
xcGxwlPOlmCB+PAaWpHluw8YbleBhTQJnG9YQUOBwME0mbEdn8OlCy6YZE3pSyjHk9fp+zCczswJ
kN+n2wEbd4cpLtXHc0u9RW94kQqsbhi96Kphb1wygrbxrouL6U1rg6En7OSDwSrcHlzQdiMRWaY/
zj37LrUKW4dZmbkhAwxU0nTWA/yE1basTBI9PKrN5lJA8ElJNk6naq3xwQ+jbGPw5GQ4tmc0UE70
Ys+zb4xvrcdWvn3P2cTWEBBKtvAShV2E0gaYV1IQPKY9ODaltsFjn3qnNhzOy/Msodno/IRex3AV
/ZVVRLs48jZz7azzFGCO2k4IPqzYW5mmszL76eKN7iEjBaVv4DlC4ekLjHTDJVHEe5Ty7k7iIjgw
W9boZg1RFnpD2MkbKwbPwVASJWipvcc8Z5+VMnWWZcQZWLNnzB7dKD30BtroYjpOKWgNBLNGah0Y
GG0DJXdBZ0FUZvDK3L/pTHTXgufIWdnIXWY93Jg8W8t5BhhmPZCi1QTG1ojrbVB/kZXEXrw5JlKi
Tst9pjVbE2qNqTM6JnUr95hDD3r6WhbGZZo/wDoc8xBGoEtYDF8qlNN+5A6eyApbXkQrgWyDzzgU
CDis8p5aL2mo75azEIXQqTba44RU2lzkgnZ0YZLyaJXzmytgonfNKUja56AF7TRk8nmUKURJ92o2
2r3VzJ2Nw61Iyexp4nMLPd43bbhoIfKvYYTKP03lXuT1Ka3tjzL37kEpXvC+LiGQxS9YZbBPLLqc
TvzYQ41hrHoqbNxbaUa86DwtFW2AxL+JvcOU9x///3/SmEx/0pA2FYPuJ+MTny7TL2bWlnBD/Ir0
V3S1GulPCrK+AfXBHawXpf2VJjABUi4ZDxk6DayFE27M8mEV1do9J3sy1dlMmiM9X+PdGdD8zYIg
j/yMq56Vlus6K2OWsEpppRB2Mv2d+UnrnePNL3kxL+E37DOriOUf7UnsIM1XoXayEHP4mcfUDjeS
CY2IrzP2/a3WXAybHhsIvc73ApGS7lkfc4KyuWuMeVXr/4ym+LP/Z9DO6G0KUuN9KzV/jZb2fIpY
wwLWmeEj6PzaDUebru4q5GRqjL9yyn5n5nR+6WkZtJqRa0VaB9Tqn1C0iKd7iQz+bpSnJhdpkK1d
4ij9euiZleTE/YjeuC6WzEKYPWdJicN2PmdptVEGB1lQTOnNydrT8p5KE/l1aaW/ocn77wzyboj0
t4BlTXI4M6NUZH9Wr7E/5WWcUUH7aREe6n78q6ruhvKGabyGILAM+eucF2S79t5z12s3akAyO3h5
lQJO0lbRm8Rgju2HH5U19IsdBvzw9G+D9eFN/U2X/DR28ovs6cbS0WEFkINZm3L2z/EO5cQnDJ6I
lVEOXyELnpRttnDTNpBnFmtAy9NoRNcsueqWDqI+MdVWKz7zoLnDNGfVHqvvVsApqfXsnsc3QcG0
Up0+r4iZ+W20dq/rybfncQmIODoy0c33o5C88uhpVzVZVLuxa3fQMAPYXFw5sUvUt/lRomQHBvfG
nzuroddXAHpeIgZmvFC22hozHZnTldFGG8KtmKZg5QxviPzIdRV4281yUv4jeSNUcCWSlipWf4Oy
F7GjqH1Z5Y+99jyx/zw0bfJSaw5BJtWl4BOE+3listATNJUE6GSVId40mEYMvrzqNHeEc4WfkxUR
gRbwG5TAbECNlCetq3ZjW3/BYvq2Gt59j2j3AQ/VJt4ZZEBCo8gurHBRGarJWCqMp0KwZRHVSQ+0
DbGvEPWgVzAMJVMq8MqtNUV/2FPXVisftYwaBzUBGBePz4IzrwJAIjvdHXJ/KOKfKqJt7pXznAUQ
1NlpAy9WMQlZ1dfkaOg1tq7BPzqH5C67y0uq59o9wrbHlI7Svl0iN6mT1pEkLa+NNrLFrOgoqWNX
iVhlLv1vDWoCHl231rZNJe+tw/9O9ZZNP6lQKxagJrX7tCdxD5uFMBabh8mmS1ZvwiTrzbjloxFQ
QqHCndOcD1wJWr60Yu5UYuXXfU4hVTFXyzR1+P+tbeAdrR0d0GxIX1NV5S9pcL+l2d/KImixKPAy
tLF6j6zOOFg1UNdeT4ITRgWybkDoiZFRpWLRCkvsG3S2zKhzRsVZupxKmQkSgw/T75Jyu6lc+y1Z
yEqZySyfk3k0+w2UFbD9DRDrtsG95h77tJ5vQRbLo9mNdwJMPnFbVbt54i4lOgf5N9CE1agbpq+Z
aFzEI078D8dh6Fq7ycnic6xsVrFJWhUck/ZH13IiFBPo1Jp00qq8apAWfZsCy7e6CUBvfhFeeS5x
J7Mfq5tN8BfE5Yi/HvBUU8T/HI+2vWy9zo+8/pZmIt9X360BIq2rjFOWUkpEfLHY4egbWDfky1Xi
1RLs64IP4x76KAfeXd3gIDIVD5dtLI9HERKO3DJynHMOllaSPtuLfJe5zDLTttv3ffqtak4oI+l3
fT+eyN44akjcfbMDHBlmv51e/gb2wCvB0hHj6gYJLANUuwbz6RaAoHW/Q+MOLLYe/XSZCorgH2MO
LrKWrmjskt3guTc9yZwrNDpr57TWYzHHpDC67b1Y1iYT45gBoMGc4LGUBa+y9JYntSmOceddg57a
wcrH39CVJIvqBEB5gPITIiZIR2Me1oKYQyu67z0LzNtyeAgXu1Pl/P7vl64MAdkT9KTd9//61OXE
4+Njz/p1TBNiHIebLNy7g40O8hsfOyH4t8waH3k/EvSxpLJNtnqht6fuyHnvgykGTTCq8mrmcNKn
cNe1puEHVf8aMds/1A1TusF3ZGht9cxp/SGRvx4BHX0zJVtRAx/TkvFrWXthNuMFi3U2pg5KRG+M
8nWOfSqQNpNZlDsryHRc8xNxd2ylAMPZ714/PDVT+DYAtyS5caJ4tUPsV+GTp7D69WEf4VVcSISO
Rijy1HwmiIfXcY0sgS8vB0EBIsaLW83frcnljYjktwEwyVlv7dA0cz4ULROJSb7OGfufkcjVbSkp
WQrGX/hbCiQn7muB7DA2HEJvOKSXx8Qep5tjogQbMx5k0+Ltb1vYp0RnXDsteRITIeBCJ7DaM0fI
qzVGjBEHemLeRraY+yzO7rP25RRIFsg/IYfCtsej4ywJCxF2BpyqFYuzXq1bY1rjwIj3Q/ekGao+
uyE6hDaxd/VsvBGB27CdFjDLZ4V/pu/eUheDmKgLcVV18xWYI9pKVqb7DmVZWyr9zEukLwiHV1tZ
/4aB6WriZeR44WclSDvLNtGE1itSDPXisMGK0x8mhiMbJ2sYpQ5UwuVkJVsMNiNYXHTFDYu5dbSM
RaE5XDsz6h6NHtW85jIGyCk1zdBgIkJA0RrA4Kqqs85XM8sSjVCDNOwMpiPJpejSN9KFrIc8e5Lz
mDBxAt+Vw2TOLbqlQkj7WOvfjoy6M/o3Hjt7ooYPG/y9uNJGt12zqcy21RBE9AjEF7oNqt6+G9bM
LVdZm8ePdhSe2iXmXBFJTqmMDMruhicPedKeeuwzS6YLVCMEaIgg/KrKGp/O7GUsuDzDtu73ht7e
oX27WxLrmSWPJPdwkS0JLuGWZwevqBoe47xANDhjSW+l8+1ai45ujugZBKJ+pk1BgYO1wb1cjL3t
Jxm57BUW8EQb++0sbLHXB4U/xL6Jyn4bEw2o4sLGNzBFQ8Ep/YFiCa1tz/wqkDA89uUURKfeZnEm
2uJIiUr+wrlMzQ9lWgGuZ2Bmczkf4CbzFtGKDelzu9Bx4PkdgAMsvtIJ92D7Gc/4iC14ZKatQcOJ
+usMQ26jyHMnoYiWMx3Zh9S59VJ76OIfmbLDUU9Kew93f1WbMFAB0zPu8dVzMRKohKAtN9YdNcdq
5Ab1TXqFIpjAYapi+SRslDm+UwdNQ/WhpdEDEi0KuZKkPWPUCEdtn4lLNA5h/+wWo7FJNP3VWgRv
dI+cQsn85o0G7onO3gUNmTKphpZvYJqqOemnYbIZCvGkAhb9DJyZ/FivZEYQtm9WPZibkNEcuYPE
ZE9utRJpFa1qDMB2g3xPrzoScTwGT0lNxzjgWhpqeK4mAmjsPVjEecXYZVOUzsxRh5qrE8rekQKz
8ieTs4gRuN9iRVi7nEG9Lll9jma3jtp1GfQBcGMTU0be8DSYerjVtfEtmEu5HrQWelwXX4jWvBeF
1bC/rohpFdYp47uxFuDp1bBEgKUkjyKpvUvcnPu2mM8MTleJ3dJddImzNrqfRFigv0pMki6PIA9T
vW9w8zi8ssJOgJ57tli5TvbZx627q+rxwtUT7svs0FkeFasArM3xYR3gw25GHbUlGXIgZiPzAOGx
OGku40lZsP+boO9OgugjIce30omZDCs+OzOu87zAzYbONGD58G7ocbVJa6DtgQdXLOWKTUpep+pL
9cD03WLZcyntYJkDiTSCakn0J+yj077RW/zpzSObl+IwZn/QjN/ZTifLm6H7Zm7+KzsDhVJL6+O1
xdfkXeqBjc1ICNyGaO8HI+67M2SXxg2PiMnOTUTpipTQQ5MRbdpSV9tAc15bl6Cy2DwOdadvSbep
fNXFCd551+83WZnkl5rebiPjcWUQElVQ96zDhFrBzAlxscN7jQuJQR1VQojtYCzjr3xGh6xNlcEk
29oVKsHbOVsDblD6jhEtXG0xbwd2CN6tMD2204DPUdvDqUnn12j6FyBjQMwOgjWvJPbhPtqxD71r
VT5uPDMV+Jn2ZNRwwoAi2kzTaK3jSmdHiV4qt9VROkmz4neB7BfgF43obEygfyIt5akT/UZy8204
6qmCmghlB9CwGFgneRv2JZjju5LWzZMTGUgNGVXW4B2cSj6FIUPnIQFojH3zHJX4nCKbz4I71htE
B5imUp3IRDM96mNag5l3mpWuvuNk1iHf4yj3iheuUbExYfzrOGsbVYEViF+n1vAOxHDIl0ofXk2V
GRgNDMD+OdxdNfSkdOKC2xJL8t53GbrvmUPdxervcSb6CU6RuC8qRjcqBe9sX7yqP3WK4mMEhMBv
rm9I9DrzAYRBJoOr67KnazQ8fWVaa/TxtJWpKec9CogzFHO+nSt7P3NVtW6F+1TlJJKRn8yqPGxv
gciGfaWKkJ43YhVRj6cmJhnTgHxXS3aILBTORojtP4OMNzaM2hdLLETbdN3EG2Vl+nqQ+dVjhoGB
BTRZrD+bjYBf39Ji6DX/rQrrZ81K1E4yLKhINyFOk6mH54ZEz3R8taTiyrLr5BKOeJm8INnUOKeO
40wMN3FTOEGjotmik8c643DBtzrUV1fpm5q0ypXDJgflMuPZqQEUgrGTiAl32rh1xVrJNlczdtlN
LTA8tK06CrJC6H7HZc4VLNifbumeV2UP7LOqzV2f5Q581QAZPDYAt58InRgOuYQxBzA2BnyzDnqy
b9zWY1TRUvKNSQnLbHxIHfXENBJBUZM6qwx/4EaKfBUOKIVqkFUrSrjL4OSPnqrzVSL1+Gya5T4A
7cZaEuDDGPvtUh0XMdY1RMMuxmSwgEPhsk9thcYYtvxItAB0Zhh/BcyS83xukDaaP8Ww4i7PPfov
KnaaLo+EnWQkdsosHMYU2AUIXc4je7g4XvEMgOU8GKq/OjhrBruw/jlA24xEbdXS9xYBewt9JqZt
Ki+ROY/33tOeTCEXjjXrVHs7Oh2o3MJdg3nfO3EO96LB4D1ZW+dD1oIjaL664cyPpCevaYq2KDVL
0IoFGR0C8VE+A+Qpu99IoU/N4vETJfNnbxsE/iLfVJlGJmCCBAja4tZj/7XWPSTz+XSve3zMVuN8
h5bxEM/ejsrcSd+kbPAndSYiGVCWSy/zPpJYvZJlzcZVgpyotZEaQN0tJFRkBhD3I4gT9VBtrSHf
ssJHbI2kO9yloxsx/p3+mR7FjgGPxe/txg+MLD+mUakx9+DvkMB0KxWkWE8laKio2rMCOC0Rq7k/
zYwXbIogWZ8SNR4y3fFuqqPMIg532/Q2IHE3/rY78iq9ybxFQFO7GVrQpOkjVEWJHovJGpmOEMYs
1znleC5XPUE8uSXXlpa4fodswLdd9zrG1a2PAZroyjlUqfwp4qqC5MBWJ0QkvJut6LvCdtiXVDWS
V5PjkwlTYSIjsjDWZ7ZX70qPoYnG9whlGBzsViLIIqT8nMJEa4h2UjOaLVP2j3GEXxVq+q9yy3Tj
hXazbtvpwPTk2s1kerk8k1V/aCSc1NkgeqRLN7UBaAjJTbcWYjgJDLwg16gU3fTB1iSmNA6famD0
m8HMd9tSYpdDqoWw4yBSPmJZvS5M2LBU4c/zEO6YOwRrLQXb1IvityG45NC6oTga08TMfONZfbXp
a2jck7IeCSrBycQ4mhIQ1Wthcwg0FE/z7GGyaOONqPO/wfSOhVt9N2P81resDBZlC6dXHiDNdVOB
GGBSNfrsbB9qatjW+UsZ1WwvEfOWuX2YYaLshmK6aKRhOqzpSVzlOZ/x+7s1Lm6sXwSJaplLDpN7
mGad7YQnBwIOz4OYOOpZbdD7pwkDHFcildbuZYWpA2sNb7+7Tccp36K0wOpbB4wSQ+tjJBx5bZfq
Je3BhLemg9st+ZVRjjdoCpx1VKhnq42I9XbjcksU4D+z+kV5mR85PPfNUAFHGe5NGXJqhmDumYqS
WGLHm0wiGaIpXKeczysDkRnwNsAfC1mjTrxnxxYPlpEiyqu5kBMPN3fW9rzWMPjBsj+37teYS/2o
DF3fOGxDhfzriEtj8OGwj57Dg946pAKk3bS3jPnksB2zBFulmrApYgEBOaG0Z/Si3OWffgxTMayM
OnX9oSIMQ4USNfUMKNlb2y7XEZu2flurdwzM7zplYBqW9lnYBnh228VRhEkhNj+ZD06bGuzeqk1r
6B2x91YOZskdNNV81/q9z3nxAwRyphhqYln11g+994T+FNV9F60DD0eZi/0x58bDso/oKrKcPxam
D8JhWYXWT1sl/hhbBMbFLGfa0scuedESovZyg281Y6YBZBDafGIY8jC5WGYYI7Uf9zjR6vu5QHXi
SKQLTMv9RAf/gNfQt7v8wWI5VQnzx1M8Uk3nsO8pH5n/Ris8t9bWqmg8tPcgTRs0hiA2c298EmgA
aVdvBqM4S7kvsYpuThP8Ci5Es3gfNZRBuir/aST7AVNhGWoQmFZgB/BqilAqDyYAiuwPOd85kfpD
CtDKiXrQzMFvAKBfOfOm1iduA3qvWV6l51Ah/u9xpZ/Vu2IddI1FTFWyrOy0E8FrZIHbfP6xgxHF
Actma0CKGfiTdoqPk15ddS8Yt+in+tXgslsPvf+/29TL76wW4zplIYENHTp2+w3SHDUkHiCCmRFC
mRe7xRGieyT9aQbXoMmVaHllR6+FmA8+1CZzbLZPuaQnhqsvA74lTyqQjQrKQW685QJ4ajXdexT0
XBdlwbZhXsUNb0vUjBYqQeQdrBh2eTyiNi0iElAoDVdW3b7SE2ENYJgfZ4jisBeiLaHrLxXj2SXS
xDM+Xcth7Bb3p2nquMFVhXmAbLK01ZFOVPy2SUzsS4B+LMI3xEzdJVUoQpRgeOtZwxjuasEXW3dr
M9DnbqHPYDCntDCi70wDsY6k/86M4kzfwajTQAM25K8cV3u0YH8UmgTCmOLaYJ0v4CqNPW+7HrID
zjcV5os1iUrstokqBF688gbYCrIMCOPFmT6OQHpAn64cwmqZg6PkG6yZAx7VIY/WCaQSeIOoEps0
4CSTEznhaeTTJDB1jFUDQzktIUMeFdql1eQxbWLIsdf79JlC81/iyY+wQUAl4+qtFQhDRV8dWaGt
5zZ0/CjnCg+or3rYZvTKh8RlU5H28OA6GwWRauDTAOpZ0iYP2D2f9Vb7jlm6gO5oeI27dK+SAPm2
w29Z0Qq2U/7IdKhd6yXRXxLNs/qpBfOXsrW1Taii98Zh6kOcDQRHkp7GcgA2qNyHJjUknrqKJM1Y
e4F0/Jg5CU5hYOBsCKZbIayXspsoxR6njLEo/jzeaMD8Pt30pmutv3b23rrYW086mKwAn/GqzVOm
Vgbo3QF1nz5bCz5L7vvB5cgsu7NZEu6cBQnS4jj/sScEiWh1nuxGnTB0A/FLEUBlJaIJDxV6wvAE
8DEbbjbeIcJyK7QfextrrkymT9EnzwiMfJPYPrx7l9yV3dpp5zczQWk3kintCPcz1KiNgtk4BJ0A
awJ/UchLko4/jnHR0leReR9aiNwOgyC6up8pZefJkOgVHVOIIh39XMwj5LfZq+wZN9I3jTQDM6Af
jySfajvBJlp7vSfgCQ7soP5KJKYbvQzep4GlQ4guu4vvJoHMqwRi0mZwq1OFTFXNqeezRb66CEAg
0sQryyp2xGGdTZ08nUy4Z1rCFsus8ZoMxVvZ62+D7kK0b7+c0nl08VmVghpjWv6wpLOd6/ZF4Zbd
sF8/BRWqM7Pk0+GWEHv/jyVJDG5bnWhY3ap/XGEcCBp4BD1/AdtNRuvyM+gxpsE8PfZjgKwrbqCK
s9TWGdcrSgCXyV1boduoYfSMHSt1xB/KN/SOS4+eMCvyV7ZNT6E+AeFxaAE0a0+bSkUZhndYRFSp
DR4zRzy4pNkgp0+uUjMvnZ0fAlt9Wy46HfUjOpwJXZjgWsR9N7H7yiLrC/IwckhdvQw6cRyNPV2j
cXzNFU9A4zDjmTzzYJtASRrDmlbDg1gENknPL1VlJBeqyvwn9GLd9Aa+exHh5oxea616k5BTVgcu
xK/M7Gx/UmjZIU8TtdS/m0M4+Z7FokOb3YKLKPOzOnrJB+dUDT0hLJHEKdGcp4miIUyPRu6ZK2ee
9ukCHefXhCpIQ2DRlNAIG2X7XovpuyzKT5fb00PhH+nzoZm6h7yxQBgMn3lH/dg0Mzm+EQ3nKWjR
jLJ/RcnSBx+4U12Kz1Ohs6FmimS6ERJ07TtxiagxCK+gCyi/jHeHoris1b1IzTcFvWeV6HTzQ+XA
F5ueWl1cXBAg67rFB2KmBmEH6Tn01IG8uXs2J6eBrsTTn2xUhuy+LoMkH00FO2GU35rd3O3FL8qA
PBwemcy+Fj3LPjGOOxofY6putuOeaxJeRD7cwjb+YkBUGRJJjvxXGe01N/pdxWhdJc19juOGX7fH
tNsxHTNCKtD+TwT9QckRZUGQc/DX5j8QlL5mZDcUJRSRuXhjbXpFg/koo+FMds6V9HEiWsgFcZWD
gAmpqKjEZ99Bv0S2DDaUW8kAgOwEF9O58JmxVv//nzHeBLZbtA57yqMXRKxqpeWc9DDVmJco6OcY
duc0+p01+6OOxLmP/rrcuPaG1ayimEcahOu7lsS7zl6WvFyYrKevldMiG48PUU3V2AzsMZvxs7SS
jCRXfuVhiNcz3X7XRIesBX4iU+05i8x90QNsnS66ardZru9a/TIFFHNkCiL/L7AuRGX6Dza6OcvP
iLaEd5rELBZh/rIhSInDptbgYTTcOvatIzSZBApr9hUSK2hWYUYLiehxbL29VYY29SGDKkU3Q8nA
l7U+ENQiW+bccE2e2KUlm1ouQXQJzEMCdLW2+ccqizmAHh+J7aYowB1Il259BAwPQeuGn66jmK+6
7Y/ehqcgMq7u+CJTna6lZJ8+9fYh75y7J7khCqD4i+WIpdtY3Pt0R6hhFrofTqw2sibnMw/nX6u1
0Unb87GJstcpFD+NbbBrANZVSYbKc6h4HFNuyrLGXcri1rWYfhXQ+kpt/GIzQnIhqsqBUQHdCH2H
rbynFMvwMC5rqvLmecbTZJZfUZ3waWXIATH7L7DjW+ba7y17oBWOrSbvsIhg3OEQci5hpx4s+PVd
iCc7qv02r7koOy3Ad5PfSHN/m2ISXpOm36SGBuK1S9gOAl/IzOrcKmOBptMOD1WMWBJXqSZpGCh2
CQwQ6R8ZOSszY15UORcT7+2qIaVvxe9368ZwXDeNQ2hIF/8Rt4PI4WWokp8SUW5mx//IuP9eML2D
XjK1ESNdbPtTcpvg1d1ij6djnpGeo97aFBYGJnOvGW+SMa5rzLsyg7fSigMcg6Mxh0g2dRBR5B1Y
SWXugNa9ell9AcbGuFLAaCxACrOgR1JkUrnG7S0Gy7hu8NSBs+WTZOkSMWKy60UtcLuxrwdegtrn
NQjlM73So8WXTW3yIQsZPsFAm4MW3/OwdoR9lOH81IfWS6vmvTE/D2iikd+TOJTds5qaEm71L+b/
F/ws+KeABaL0k4+Ddgvd+eKQqYRfRPjLV1GOX2bzyXXGj07qGMIaBsaoRG862aZVIZd0jbBdkXM0
oZgt8lXZoNRLHQYNNnVZHqUnNLQG8xPNc388NraH0St5dliRRySVlGLApAuSB9OkfZFwf/1CNST4
2fbVMzh2HLvfGkX7FNkW4VV4mjzT+QxdZyM83nH2eTzfYihXdLRXuwe5YBQBpaX0wdMjHrL4mZ1C
XzsMgaCyND9dk7B4Dbs9FOQXt17OHOSaqzZMn4ewONhJu3xScbkIDTYbdnCIe+esDbfE2qO4qkuu
uFjyDObxj2vnT1EVr1u2w2RIk4jjZbyUTUjdOL80zbsXx1j2uyemUK+lVaIRK4oPG0TDso/eQO96
wFP2lqubpUe/jG1is/lu5PiZ5/JMEXVuLJupMursrErOhARckyoBZSKCZ4co83XdpZTr3O+eXMCd
NBOJO98YTB8lg4cVicT/KIcbMhJQ3NOdr/ocy7LevqWEiHP1M1QptQfAOO/SCYw18NCnruMVGYOs
9keHINrO21oiRBjiDceM+VBbD7uRywmNxWOluLvaceIFngtsls34bLf2OUWAspVm8xIKRAIO+yRe
ZfzGA+2oMTUm0+voIOb+Z/nxxlI9T934a5QWByBEyGgp3LqO0gNdUW2RzDYmTbmtqw9USMXJNrmE
apLchU6SBCdjhbp91g4uyEHJ8hjxQLAVBiHmFfYGtbiUtBQSl452zE7hvegM5w4xK89eWEQbkj5H
ypTLPEWMz8pF++5a2AEY2bpbvYuNnZM85yNRF2OHo7wTWEPC5NpbWNw1iN26y+e77tCDjDeTPAkC
lQihdO8KR9+aWfq96YuvXjI+FQ3TAvJTUQ0RSr90aaANVhEf1pX2nkQtqlcM2guI51Ork4eacX8s
ukfUtE4QE0Cqs0/Rj+iNwsPY9HT34SB9EBShTyQa8GsPHq1BmPpG2e7ohyixSLr5AsqcbYaBPIMe
wxrTI6I4zDJdGa0+byQ7RLdiU8AAesEO87P/x9qZ7TaupVn6VRp9zwS5OW02qvNCokTNgy0P4RvC
doQ5zzOfvj+eKiSqEshCN9AXB4k8EXHCliXuf/9rrW+VTI9qORxjXlynlzRUh/7JSQiYzgmQtkKq
p9KHq+LnSr4l77jswzgqyvgJB9M1EbjZ4FPhSlUHy50Hs19rhn3XY67EujWehHPCBAgaJfePvWA+
VKdx2iKDsiRgTUJ4ACOMnf6YecceVwfFk5jvVsE3xCVcritb34aaIahVyk4At99H3DoMOu1PqNvX
5Z9Z4+k/O0gNQaHmHo2bbMXUdb54RmpxSm0nwbcnnzhXztxJuKFKpLkGNyKh+Y9UYzg0JLVJfQb6
qKWKAzbtinoNnl6CuIXeHHRnpvAXoV9MW9xauIkFz/iqtPZ1PF1Qfw5Do77TQ7IKQaXgmFW75PdU
ojZ3ZQibJwtwEHHz5q7kJmjpNN6Mq0HwUzBHGgMsDoNkKL8zn8CKCL4oXv0dZOLAlerbYmWelvEj
62ncieAXAFZ4L0caoNHUC20+dYl9isN+K/z0vvy1+LS/iparW9ZeCZnhjmqGpUUFxwHKh1nJdaN5
w9zBPo2XLoHJ+A5yNlVl+lXQJQuiBZYWo5pI1fc2MI7L1FyLH2UOX+yo+nYCFDVwWT5+0eVrrBXq
ZcpEQSq7lyywd238QtGKsWbDtAPZgHzXp2R78V8JPSEhF7VXhe06uYQOgqNPOSf924H6ErOBDcrp
EcbNt6g6LwYSmBaSDYxGarCiYhRrUItiKE7zqN8qHHeNVnzxEV6Habp3BvWMfHoN7OCgNOUzNZdM
WTV++W6czyMbJZARECXufsY1LOTtMJAH4XjtXV3Au6pldSmD4mcohlOnwRbBcp8jOqw0O93OWt5j
oJo+CFh8oURuluovpqOtMhvPDguBumV9UHK0Zhrpqe59+d9a1Bc+3dT+sTekkmjfdzC0/Zn330yX
8aQ37wNkChXHy2rWlOcAtRXLt+0VDVCSgCjgWjUi3kYyc1GtnnI7G3Hj11CGt6kWXJbvoa7PQFLe
kqJ+b2x8QRMN7K3dvxqSRxH0YabN6JvJk7BtapCVq1NGlWxYMXZAXUzNJ24oX1VmPYmCw4/RTuX+
C2lOoeMvCK8qFXcx80fBcU9Xu7mzobBC/+JJWsOELMBBqsvr7HQjxaYdaeyhyU5+KJ70STtFUjxw
7LzoRFYVrQZOX1/TceQi4cf35TvqrX6bDRQOhPN3J2bPN1/ivDwh/3w1sfWM639fZMq57+9GN+17
qfxqpu9Kra+tYrxDo2lWZmXcoEHupMCtyaJ/1UwSG5ODB7vzf0EkXUYJMuY+nM60S54sHpnsPvqP
mLLtqQvOqYUfD3f+amJXM2mYXhqaxSuLO1HQcZjIwjpHarntdMvT/U/bJlVQTCcTTVAu7+lQyd/G
OtuB44XoZN0AG6JnNXtzdg69050HrhM+Y5SlNlf0ln3Zpjj30H1sGoqgPpODSxo2maFWPwY0pZbl
fRsWt8CKOD0jTtjlqh7psFxgjeKTJVcZMjdllXLSRnwpRc/OHJPCNeOfphI2M756oj0SPAH3TNeP
xK1stUM6x299U3mWYpKTjNRbNGBCQtni3p6dTckA4OCH59iOwX7m5TtPNGptn+ZmQOeOfw24dwx+
1H1lsOExyZfdJfZIzEIPQY3faF7LHss2fX8VvuIBx8M4YBOxXuOq+CwZ2NOI98ggUp7/OmA/FGXw
3xYRIByOJMB/SF19qTm6c1XXmTt9RZhK1kHUf6u4jFIC6E7KCssvPOGDfqQlR3UjUb1lrC2pNmS7
aeNlpzESPGJHNB6dnX2XyRnzOoKbZG3JQlpr2DLqyrDGVv3IM7M6ltPByHOyVcQWcrH0rqchPGOV
9Lqu/4m5oPs8pzcsv+e1g+erA/+OedI1FMNcd6NU6dVsGAsivDo68YKBVESu5/e5T5bHSYmlZWZF
onEyFLWyjoNDpmNJ0rsU7cmqveQqlSw4RAVPGqAaGB1RPm39ywdquGRWdmqb6Ot4uQSEOupvlBhb
Ll0vhaP9e43V/29qy78EsnyP/+u7KLECBmH793/Fdlm+mn/8rubv//YfX5372X7+l/+zyVumn3v3
p56e/jRd2v793/iTwZ9i+Z3/t7/4P/789V95TOWf//0/v4sux0P99Cegwv4/M1gEiJH/htryJ/2s
u+af/8C/Q1t08TebMc6xbQESSABv+Qe1Rf+bZjM0YkGymVlgsPyD2mJa/JJm6yqWYZO3ugrQpWFq
AuhiQm0xLQrEgKzo5J1M/f+F2mJr+j+3IBm2iT4Me4NLk86y9J9Qj/TlDGHE3+PiNxbZuCnSZwKx
9tnvqFi3yfjrgxHsJIW160DJ73YqwJewewG/wULHTI6tKDVcpfiYO62G2kCO3Y/CD04hLIkmpCe2
Ib0cQTxI+2gOyo5mkefWb+GtWqYrnSehSyhPOmN9xvYC3NMRIALJDjYSq9lUvjrUk02Qf4lOw/CB
5loopOQn34bXDftOHe3nZsbyXhU6dOplUi0wBa4cmPxc81gzxipWIJFRkYcdXhkkMA+teRNOHBLZ
49mr2a+FtKm2z9qKKRAIW014AX3NuOrBRw7txW8Ddg52/7u6z0zibNeKPS0+rJbMmE6Cwffomh9i
sMX0QGddtdgUf1dm/DLVzW3IvwarY/Gj0wuELUXncb0Jh2KjqfAnMCls2sI56JDKqFjF4NHRZzt3
mNvnLHUx1x50gxoI+CQtK9atxJdRVDYOF8MLQlwgY6Kna2dgk6NqJdns6RAUWgU59XuZzGNH/on8
SnH7ioErJMrWs+3GlR35NMaVxdvyE6Fl9cfIMfD1Ixvk1ogOddCx3rWHD4O+QiHUjdK/5tr8864q
TL9s0oBYIGtM2aYrQJSMLD3Grr4WZXOrgcuuSnEbwnbYWlXmbxylPhUk1Ftg8lXI/ZP6aq4DTKiv
WQ+DkOVlQ+ondSdbecxjjcGboVjAj+vonJ64hnKJH97gYT1RZ30MbZQcAyPtmv0fj+h5F0csTkZ+
I4Bp/TFC3cC3dwqziSGbnYCfdDujrg7RBEumq/ujI2EQlog2KztWbvrIz8Kx1GhTcsxkRHYc3zzQ
zd2T75Jn329u7K8vBAVgbF0LaspZFEfkWaOa6+EQSA8n93fpc2aqkHn9aP5SZHBlaTa53WDap7bI
vkrTwqET3liDYuGpsCST1S5dOOcB5t1w8YjbpzHkbxfkIPjIHSo7wI+WUafrO4vPx8A6og9MnZg7
8CO9Sj9XN2HE5y4NzV+6L9+pjGi8qFLt1cwKT2rlp6aSAkHdJYsxTfHvsQa1kBjBC8GHZTsZPbSw
ZY0aIen2szxFDldcyQFKaMR0sI8alMjFLDinRYg10atiZ+7uTUhMlKbptZAsdWmg08wBSmk0Gh6W
DaSAwQvBXiIm+jMJSFWs+hDb1aDiMzFZmJhdxJ4nUcVWmazvqU/k0XFmcbQ+JjsySIcO4yFnD+tr
QBEoLaAYYVacbTGprjpU+lUtDkVMo7cuCLRkkEC4xVd39nMtE9Gtho2+Mei2p29DW+stSANm83sP
OY6mDxyucZoiOi4qRNOad2OoiMbwGAiVIt5imn+o1jR4Sh5yZbbks7oeiOFfKVGBok5LGsHhuTCR
isufpAn8a84UO8axRUC3WWWz8WY6KMZ90x0VZQqOhaQKd56Gh5XLl6mtMtcozK9ons2DNJONbsCM
ScTw/lfLGrlg88gjH76lNOK1FkJVavVOwhEZCKLhNa0GZzyQWECTyyYXDCHU4i5NELUb4ZoBPP5E
ubONLrilsdon77Tlthh7AOU8GQe4zRO+ICZLFfDPj1lp877UMCZZeYiXJe7wlpOrZCdtFlW8SVvG
SSWEghKWuH7Zt77hwxuxrFev5kSjBQr2Kqe9s6GoxZJDdyLeUXIdIp9cz90uzgaSsCltKmZYrpO4
9SJm2NDYNqoFjKLITkV3N/2Rhvp1uyzkqCf+Mzi2tsa7ba0Is6E30ke6lqHPtZsy4dYmp6GF9q5A
VG4ms3StscwBSo0S8oxO4h+obh3PvrdFEQuOiO0PVcczptUH2+HJzZRYuSwbke/C7zoQ6kod57ch
rnkAZnhFIj5vA3eKEUaFISNjE9YzrBysn6ZWm4yMUNLpAp7QcD6iuAIyHOiTB2PojVXX20SrK1BI
/MJDk667mtycAKEiKCAksxSkW3ISb+pQ8ho41ZYAXIcEy9604AlbaqQ/K/q1kKfWqQzNM4ffpehF
+TSlX7nE14EZfbhIoT0NkXLI+NHSrIOCmGkrC7uh/lXaeuA1M4VSA4vy9aAwxqLRdXu7K6DBGteq
862bo1m/o3TT66O9l/yobaXLzpnvfDbzkqosfMfFx7BK4MispCHKaxYxBkRV8lo13ABpPwqPlQ65
uxiwTkwZAvFXL5CafD4b+dxPRydehCfPKWOdnET+ntqjvSX9c2ycWtLiQuNUyQPIIKO17uJBBRSU
0F6U255pFrfOLtsdeF/cowBTHUXjCThNm7Exx6/Mm+O0/cJUBE+VFgsvybNnlN6Cgk7Dg5kFp8qy
uGwv8fp50fx03KllX5f74kPhDXAckFkDPc2uFYLkuhIqEWSCuqSQ7oYfZDfYoHCGUs0LzGx2jSn8
HhBqWaHJP5Ykeayl3UEvS1ygebcTbHy9WoS//Lrs4QKMd863cVXpLZuBruWNqXbKCvcBnn12ZUFD
EbJvoRf4VXOYUXcjTbdPVEms1CqqUeCr/agNfzC0E56f7PYxV/rTsHxDpupncJWIZdVFc6XHQDvn
NpEK1QrfYSe5RUj5G0fKCpwzC4k0/Jl9m6Vi+tELDX2NM9nOwV2UZnFwyr44Z5ZPoiSWB0PT7BXO
uZGiRjj6tZ6GbiX8by4dE8kKuz/6eY5sNxT0EbEz0wLxm+fdr9rHit1kBS5gH1lLWNj/WotsYrWr
8nRhhxj7ioDg0Q6mg1YO3WWIQ3xABWE3tdU1tzGgOXRB864NPKOLCJRz1tPyreRPpWTnMupztQ9h
fGhRatzk4qNx5sznVUDfITRGmHhkm8gmJ92UOQnZsMggmXY611qMcnxlbLGjy9BjmEjIBlAwqF59
gUmlLRIc3BZNtQolmAmkIGkQ2qcFi3TZLQGZs8sbx9V6Brts+WXyyz9jknZ7ZyKwhoSvwDYj95ml
K0OY47YFnIabHFFsBql60BTYAfFkMTfMmNEqFXM7tFWdNa9vTg/AX3DmKahco0tPUTdx3oufTOOG
6swVtFL1jiNoYsGPNVFa6uwmffIJ7EBZ4Z3OtgHWFfbSJb72EYVCku20m2He9RnYeqy9hOOkvh/L
K/6p7Mpwho8iAXmMC5ysSnIauQCXc92ciJhtKnMGJtTHZ1XHA4kpJ7wNlkkcd6QHywjRxWmCl1kS
Hohv4vSpDXvTVQJcBmR1+nXSfivtaWPivFlFffvdBPhPUtyMEfI4ggkuH3Bt8aq02WAqbQgqgEdT
ispF3cnU7+fyMXHOI8HsBBa7rZ4zDI71CCeDgK+1nDDpaPyAxr8NSX4KauvqFIv3Mrk0fvk1oBCT
t3Ct7pNgHjjaEPwuvNbVaJt738lsflzvMj7Pke/vInVZhofYrGGx4B/lwdogFYYRdvcE8gIPvbb2
96w/mBPHz9kfs50ZKbtZ0EKIDQGUuD9s0mpmIxz1x/FhwCBzFwzsRnbm3So1lgRhRXGwkYDGnu6D
rbBjADoTRCi7AcjcqWWvHZoGaF649Fk0fNVFya5epMNWJ6KIEJov4QGM/TkxgwjZubBhuQG3AsjX
t+91A4NLz1uxHWKbhAELrdmXpB8cm4hSuQtBSVDCTkfThEYzhJZzBvpAlRDce9DzYGBueV5EN61h
J2Fl5Np6RuNMgVA3FuyR0FERmgPm0Ah/kSikOEcBjPMmjbftKDfQKWmjTtp+PTdKdALeuFdCEwNS
iLOoTjtOZCFYX+L+78L8Siya3GRPenkGtQ1pw/DKAABiLZrAo2ti4VlRwRph/tInunh0wjJzH01r
PwsvsxxPcLzkmp4Cgul9250DxCKHlrpJh5TjS+qzUWo+kC6hbKY1YAjpXEQP4KPGFoVHdNH27PnU
yynwEi0jXDcfxgyMfUxiYNN5pAsBRknAAk0+uQr5Pref2EEHhvIcmcWbD8B+ozozobAu+ULKcieT
N5BKuQa5NtA6LdewuK+8LqhfMlPNt4EcUHNGzPoV9wJ3LuzK5TqWlDBR+l0sxDU3SDr4zcT0JzUK
hvtNNVfDE4ZjrFC087UVAdS4JtuTOu1bjTi7Gkg1gUtnJuHtmOWVssMiG3L3A8fVyvaRFeoIqP1m
USO6Y/5ym1DjcyEUlnAPk0sHCUuT2dNyLlj17qWFvRL/Nnwspb9EyraPllIn7vRExapHnPK5z7OD
OQZvuKwo54GxgcrBHTggg5ypaebiPr0CyaoYn1yJ/O21kuEWmAG3WJntNN/ygHFB8MuiF+Ju/MQb
cgTC/k0FKCGvgsiYNjkrPU1+2X0LBGN+DvvpvfURNbXyPOXlVhHJySTCTLnvw3D8V4mmtO7C9gkt
nNudwpun1w8TqBCOXrb49Nc5iclanL1/blZvTaAjodiKZw2x13SIf9NUwKl2g4VkZpKHsROKfaRp
r3sViN7UhdjHlj7kQXL/ijI435hxeSz5a9zkG0Iyxzilh0PC3iTwhoMzUGY3xXEfyukdk3DsimZg
vk4XECRe7tHFw2VszMl4zZz21bJhUSoYIw8MjPuiKxCIWA8WCqC+soAslMXFJ+SscZVSEguLdI9M
11F/rayCPuNI0caXcp4geRfEGOo+e7MkC2uUYirLw8HBdjz0bzY3DL67yME+aeNaz775CHHhWtD4
Og0Wy0C/++t3FzEOH7/lrRqpLPsjkbBwoPrxLHuOv9SO0II77ChIGAmX83whIZQbRAonOynNUK1H
1Ul3Su9wMYxQCseQi0lECBygJqMh+dB1UzwMuCFr4t4D8nFzzmHpx4RnL36kYCJMjXe1i+p9VjS/
NVmB0o5ZAjVDuRvyOtw2bS6A7fTPPFg8szdMjywqEIjZvDeU5XpNzV4Kcgj4Iv4mzoL+8kdk/SWB
enCDGJqkscLmOtnkQzCetC4+KvGj9x2qt6jlXsU6pBudPuTGVgqYZcZVtbgOhqk03TJgNU497111
co9EH81kXfYb8jHZJ9BnRS3cVqHFMMQqi3pOV3dW3Qv4JofQae8NzIcNwsddH7KbI8lUipZXAM/y
gh2G8kmWb1OVPMSUTQHdZBdUFKENLW5CXydipuq/SkLLO4XJbauaabfqhPOntFp9PS9Y/3HEzTPV
vXZw+t9R4sjLrGg7qkCDTWycm54TkFzHh19PLn8mOKVdThH0vBqxvvD2QSzkhgcggsvTFJ6B+1x8
U7wouY0QjId/boTXzTPKYNIxCDFHd+UWFgK565lnihrb6GIiPsc+lmsCYGRLtGJrDJPHZ6SN4Son
U5piIsgfQa799H219fG0g03yGCTBf3Fqdf0vPh2Yt4zqMPALSUbhSVqbi/NJY4/2aU/E+9qEwI/W
WtckOZZjvEp6jPt1bL9KUe/qpTFoCY8QVudq6CJ0bcIJQohD7BQdjbgT8X+KWrhPGJvCxBzj+8bW
iBXoB3JvhAIbt87zyEglmzGSFWW+J+5Zk2LdmAXu+VrrNoVMXOibjWiekN65qba8OWfYX2F+moDz
ZhOJGPZ1I3p1MJAEBJlBaZMsdoXORTwyXhEUD5LF485OmremRddgcq12QV7ijQo6G+5OyJzACixO
MxMxIObKrpIT4hoN6NVeDhstT1imyDsX2PBiGKxQjAGmvFUENxlFxUUV9jHtsvQ6KPUds8SGuKp1
RlREp2WCJlYDeEyU81FDPxEJXZnDWY8y1HNq0S0zJh3DIMl/rl5Hs0kLGV/TsRvB9PgEN9oOTuno
2y3GjY4fXlR/wbZfeoc5lMBNf8LmGZ9NQo8ks2faFCvD1Szj0qNNoKbBTh4aPLxtnEMMKPX+kJHF
iWOSZCLKbDo2/eLMwhaZRwvhW894nkd1+LQr/9aTtt42LHdZCWdYVQiHZpgzmXmtT5Ts/pS2Rzk6
JOFfy5JyzMYarwOkjbVDGR9vhz5b2n+5pkzSP6T2K+vtHsNi+J4J3qKmUO7UcGRrdLabxrHI1ynX
JrtpUiG8+B1hV1AUEJw6rrfTbO2SscEemPGO6JPgLNUz6jEFHJPzyka5XtEdzcFdKmte3BAon3Yu
UPZ4z9WuyTm40qFz7TKN3vi0uWQGToCIBiVeJuuq8VXOHbVwNt7/bT9HXK3z4ZMnsnNwJqpAexXv
f5OSnOKUwOPGcSXgF7ShMRxpnuUxHAhnW8e67+bVyOEaN7ua7NAqRSxc5eNsbxFnenxa/EithDws
KiaitgJftGfHMfLp8EapfRZ9dgr4clzeYs/8YR9XCpYx6n5Q6Qzsl1CczU1U656VtfOH0mQXtc6e
K6rmzhTZskUldmA6JIzn2HiCYsEW2OkRHimSSkxnq86VxT6p6jasjo9Ips3FNLJH1b6oqo0SYSvH
oleiXZRFiQvibZdnPo26BT13kYVi6RD7LAuD9EQWbObkc+rbYZVEpXCjiuy94ATGZ1Fu5Szn40ym
jW+oOas0u3JRVeGxMbZsJvsvcgIxeFIgZ9+g2mwWB13Rpps/au6ks4e0fDy5FMqvxQznKOTWRiO7
XDmUxa6UPnyVGoaDoBj3Q9p0N9Jj3OhaE3JfcXOYJNY0fBHVg8SZkmsQyPxeJ7CXyBRilInMR3wA
9WM2/bsY1Xt1r41u2CvsCuN8hEulQgCcCQJkgRocQMT/dprhQQWVlw76DzYxZOuZvKYhPoQNhRY4
uO2TAqyXSyuE3mZXFeaZZuX+ANP+Czr0U2ygumQ4+MF7O5ZXG8rT1OI9wX+Of5udz7YR73ked+40
Zmz3yDFvsphVSB2RRfBreI4if4ATdfaqDk9xZMTQxT43FB7FIxu2egIeiJv/jAd6p0ZzghErl5sx
fggp1P3NnBiDuWZdwzp6Inx37NOWm7/eXzQuveuytN+zsv9p2N4SD08JwsmAQ4ztgDFFzV4PEDtz
JaUmGdevCz6T1VkURjsNpoJLlSu3R7h1h5rQO/ZUKTfcokG0gNIp0uZltLURP9HarjOd/Hz3FKF+
b0ViXkTtR64BUGVdGxCpuempZNpoCRTirR6Te913WCtK6yDT4kPqA+PYXw1e1LJva0ceypTAig7U
vwIpdrICMNjmUPF8nlsk+dpjlIPfToBkZ1r4i0Omi0nmTzUijTkIfaM5yEJlU+14yv0hrwfu4hBZ
YAdCx483MwYW3DFG7w4Jti5pyneWUFwAQZ9mlbS9aCCQZuigoUPNc+C7rxq3agmfm8mC3dbxs2fK
nr/HyPXEs5wDkCl46SrPBS6K+c40AgzpQ/wRaGl/7O3yYDHQcCY633FjpztmnnOftaVHuw8+IYsE
xJjyTk+j4VIK4lx5BMHGKUlPINxXW0VLOP+rJNzSYrorELXOedgSdo3KPXhgYNetujW0RHt12t+d
muGRzGHF4vZToh6rtJn6m7gPPiPwdCOKebQ4pdio2TjCWxwTBt+hyizDHYUilJ9x/h1r303xZcuP
ZvrFvJRkFyt4A8kNsl6yhcubkvMTA8zgKImXpG92En3WwPdcXZ9piY+4xI4iNk+qOhOBQDGIdG1b
m/XvBqMXbm1HcQszAKpiW2jrfL7VlAhhr7Rsa+H+OiUf6ULnedXAQawzcXJAX3lLlVfQHrHe77Tc
+rSb/rs084/RbDtIkeLdmvV4+6cdxLWbpvocOzrqRQ5Yf1RCi61YX+7quvylRfNwd5L3Mo8LnDIB
O6EyHXciyr0pUOwDpCWcDZrPvl18zXoIF18D+p3VqcdY/6GN4PqiwebiMf6WLUNzZunDKV0MeLZG
eqovQa2ijvDoHsLsPEblppvEG+84TqwamqBTx7/iT9Y8q7oxCUdp36zueB2Mj6mL3wDTkXgax1XI
mafRFOH2vnaw5sDez7wiQVGkJx4nVPLN8rmrwi1p+edcZPGpCavg0NVhRUxaubBAR3sJgheRJsdJ
NWYElPCnIpPnmQ1NcmNT8QX2mhsqs+rZVfunqJsnPTEuuVm8kBzAY9RMJbqjs8l0TR50KizTvMKd
XQY/7McfjMb6tsiRZqTBk23unV3TSZ0zoDzzPd4VBmS3E1jmlyhfguteqEqybchxHlsL4YuNb5AY
+XeA3Fgk5Wkc/epAoTdbBFuy67r2pckCP7E2utJoa0au3dAXDBHk5YzWYSnBagEf5EtLJvgsDAyZ
3PoZ9dSiPvdL08Ws+Oamnyvun+YXyfgeMaecjmmCjJtnPNYcqOgt3sRiEFRgpFRHOg0+OzygE9tA
nHwyfeTsWB8wa55a4ezyZaUh6KrEnGoaR14UGLPUcSlsLo625ngpXblr/F2ugXUSSCbH2BiZUECr
zw5Py90XJKrolcLUZaXpBX8tUNvHXx3TTUbRVDvn10SR6r4Ii3PfMWzHpGog6GKB9XviCD47EXoW
5/yDZcuJZg7PaMHI8l/tjOQ0RK8WryB9Fi4daFsSuiSeCVgM1LqPwT4cWRMiGo1nu2lY//jQSd7T
9JUUKKvqpxCiP5qBW+hPBkthCx1OEauuwnLNxLVqTTyrWGUmPIIx/m/CRknw1eh8jhh4l5OwRInV
UOkzSBj11c9/DbRdEQ8P8uSCh8PTguR55IfaQ16gPylZc5Du5lAcFI2EiQ6aCmpppcRi26nodrXP
elSbqJVNkMvJmlKAYF7sXtv2cXWjRmfik4apcSlorOJfubR+nLyHw0WHFP9OQ1sfWCs2xb0BudKm
rdupFeSLhgBtWwE7M71Jn1Ex/rQqJyBJa+kD6O9/O+Bz+pB6NrQGpF+stSo2PvXeEPtRGrISrfko
9Bs5a68EIaoSD5umn0rHnBT8NPlHykIrdnBsBIVX9O9xf8Lu5aohm90gCVYOx3fKUlYoH3nhv5sC
wMcEzssIWJW9Ljgj7BSEVA+4I4Y+WcejoAxApzQWFwmeUZv1DeUb64SwJF04PEh9ArHGWqFevQEL
XspNmHyL7lBSjRjKPe/X2zgFrwuQ0pHRhg7iS0Meq4BgthQGBhsVA27MJad+M5Ar2/w9x/cLwmNT
afleJdqJlXmV5Cg21U8H+agDTiv61ynkPU4Na5xy3bAOSEpbcxLknzvANktkGp0noCKr74Q7JVDe
YIEUdPYV1fgIRfKmmUHDQo2EgUarA+TIpUjamf3bpN4XFlam78JAb72ygua3CNENzxdnuLcse4zm
V42SEWLNLfXrpEPlDvyjbkweAwhPNGB9prY1gosvFguma2ovVisXReeQiNKr70RT2dvf9PKSKPgW
0CvL6uj0D13wJsb2JopdrkOcKindeJcVPb/xprMp11YqT61mr7OeBmxmABZWNl+fEsBKLkHqR2fd
krcESYNLBPSJbKUY5L+1fFN0LHQr6Kd5sdeS75bZi8/01jA/zaFedZStEZJ+7mh+E2wJ20NPipsA
DFBX/Egs/ge3oQM7IQTVa+nJikl2O0Tb4xekj000EN7HNmFhg5/bn0UqsNhwBwtLp+lfGIBRIvlx
QHKuzR3ZjmMB4aeBLJ3656GgQjf87riQ8IceQ0eOVEnoFc6PeE5C8UsDUJugZAD+1Z64xA2Y8BIc
SmGJ8yZs73gBW7BT58wIjGdKdvRH7isPtUrqS5lT3DI3CV/WKM4l75FOB9vTtGnqJk1ebrIKtEHa
9dOdBVjP697q+yRJT7E1RBeM3tG+onZk7r8yCjbMDz/4nKHuLUuCGdCHsaCCc9YqGBJKT1W1Vaml
R1EzScB3IzphmHy5YxV64ayemJhQFEzN3DSa8UFIE31LTd4LVk3rCNIc2r/Kw70FfG+E8q44AWt2
sL+6VYyb0i9YcDik3nnDWGr3Y8/xdWCBviXzjlE9LNyykvGBAKHbYakJi+DYvKQUyCX0VI/1p06n
huYsiP/quyPrKX3eK6taCTiYxEsOLiHKGsLtsZBuOpCz4HHLIcMBoc9UYWrTNh6TT6VEkqUoRAzz
BE3CYDdbvQO393yMpXGS7zNL2Q/kRVchOM5QZscMBFEU35awR60lxDdf0jc5m0/1RDqi02gcBeTi
dC2MrBg8kMXtTUGsWKm+5FA3VlyZMttryN9AOtJhe9k4gPU7at5+0HXquBfUpOqFvbKPRvtttAP8
BpGCZizOSnYkF7kb1HDHFfarrP9iyK3sROOtBFrTx/AbTofOMV2rHL4aFsVj3Bwnmd2aevzTHxBi
X8s6ebWyxmOTV6wGbAgjtgAmgyz8gm/JciEyPcQYrppwyoLaHjdh9zJK6Zlww/FhsEU2Ny0m3pXR
ayeUd0JE+qIPORjZx8X/xIQ3In6R+LLlNgiFy491JW28MOVb16SuPY37kqT3KNI7c/lF4/Jgll9A
1LBP2J9VyedtzAxexYEJLpzZR+W/2izGNIalXGoXypzvhR1vs2oy10XXcUl08n2oty/GHG5nQAIG
H3RjarZqrP9Ws88iKj7FbH2py32ULEo0t5t0KeTuC7PZhr5KOgMLiA1aJwvIL0rlZHIG645/tEM+
EZXfnbqo187YJ9C924Hm29R4yxX5XFXauQo7OGk1fowivUXJ5Hj/h6PzWnIU2aLoFxGBN68SErJV
JVemX4iyQOITz9fPYiKuixszPd0qRJ7cZ++1Z8kl2ml4U9Li1ncqnmjtLZeyOWZxbK9razOl6J8D
F+7eiLZqQ2qAdrJ3EpWQ0fTnPMu0V5J8L1p8B+hjQ5RlXtQ7lkjxzJIu86DEuVzElCVf4ZQNlwFI
QIAcFdIaQIE9aW3ikrNsKK5NB8h9jwa5ttQgcqEaEb+fvMuIAqik812oDb+GTd6XZKwBAOpQDwkM
uaI6Z/ARNqKmTEkJ+ZpIYQnf9GBsxCkPh+GngJV5f+boN42ZPtsJDqFh2g+aw+YfaJqkazbHEsY/
ux7eLPhkrpkGYSIuxvQFpZmFu7JdzMNkytaDQ6+bkw/bjOzmONr7mnjAe5JcVXnOaNmJFMLcBOTI
Y9us1rw1O52pOpi2udXbN9hh5Iv9dqzxvInAxWYUdeep/xCd3EYMYJmjbnWLNbOYg177cMceNxcT
xL+J0VCaAFuEPl4NFSr4rPqLra3JcE67YzAg/XKJBBFY+0leAaugONX3oGSQMvVY0KubwQ7ZsYT5
d8dGIpOkBbCDZIe66jwCk4yETfOp6M4rXaXUEFANMjG3Km1UHYiMhRtzip6KLAI3M4KbgLRYRPeM
NhClLKF5Opl7KKf0W8OQuTFqlWfFTp6KuvmowsmGU2E92XzfDhIv+VqvrZFOAM/P6TgfMvHkOsbL
JAniNtk9CoEoTvrZwQEEd53Fd5tAZKAiuhP/Shcebi4+dCbt2gtsswlM1V3DIrNAm8ACpDdrvlez
ul6aWePsRe+gYHbpebl8Evcrv8rmNILyL1uqQxZvFmfPOzCwHZHiw5S4W9Ntt8MIlZc9GYf5rDk3
s30IwgcR2EqFUY8I9S5M7jAaKXn9U7vwOY3mjWYrfmrr6zzl8gqatUS76xVYHj3GRbiQU1Vs7Pqm
KvLssd9rNfMB6g3Oe36mAIkq9YHRq/we4cujcAIWein7o9K7z1A6uCOizXdf5GDwuevbOYQWN7Ps
JOTVDe94/SnQuNrKS9GPAQi3rTpOrL6QOQjOCm5fVc8i7+Gp0LOIAQwo5HpisxOUQdJPHJyv80z5
QhtIeqQk9s+yC/TqxptqJSEllXjXgGD5zKFD1AWmsgDnFqHcwA0X70gXr8GmrRjx+TWoqcfr1Sdc
6gkVVwUiyjj47axAEUGGkLt0qInQJRuWn2uJz4C7l0P7j8RquZHdhm6wHgcVsFtqt2nec2jnOdUs
lpbhC98ydIId6LO9ICrL2LqOhXyp+uw5onAoZfG/aU6uKne4nzcxgP/of3zfvjedW++Qn4jzjc26
NkR6y+OctYgStPVHMrEXxB5a279UrWwnhUxSwcZsVjMuzuQ/2ZxtsjQ9symCjDkynOYW9pzM/IUs
eljSivqiUhUn8twJk5fnCzBjsC4mICZcLflHVtUVtNa2G6qnUmg4g8UmKXgzztot7ehitKMeHsWA
o7Ig5Z7E8lnANpmT74SzszJqv6nxOkD1nF8iPJcr04LBPm0aIvkA+Td56q3rYhEjjMAph80iS6fl
MXY9OL09RNF21wztuZZvFIE+tz2+2rhehM6YeHW6GUK584QFJwcAga9H3VF0GMmrcFgQHdpJKfHv
cnD+ZCkjQyWeMsu9h4Zy4qbhO5737AAHJP8669GBSXXsWefgjctC50GdOPglhuNYavw2P3Md05Hh
li+px7Dq4iSBplE1mu/hsVzQgV0U+VXxgvK948vlQp5NKTUwiuEvkfir6aMAUy/UU9nAqE4lc0Ah
WNdN0aZpoDmqrvw19fi7Suer4vGkkWJkQ+Ww8QCo5/7FVUOsb4BTq8SvoQk+UJHvc60892H6PhM/
x64AbwrBQBHWgWC+3NGGeYl7wpoxK3Ye/YgU+cruG/KoPHRR8rB7Lm2RQ08dMamaFqOD0lFapqtY
bRNTxQGp5+h63ohhmJUndfOul94iiTfSy9+8/p8HaS9mF4zXJPUQ/4YTb+stTdZ27XKuNxDsWeKk
8j0VzqZmPanHrzD1QFvqZzxoi5WMXpWOvcNOJ5K6yVR8plOn4cNuzzlKc9jIYx4198xFV1BlCdOz
/ja6Lj80wGHiKV6Jpom4knl7IeavHrg64x9lGa4lLuns/sTtqzVXJHdt6t/SHEzAZ6We6Knh7GFz
Nf1g6ueJB15jD4ovnTrQDP1VbxCh3eqfliqb1ATgxgrCloJN3PfoGI8sTwNrztg4DGJber9DEiu8
9eHFGhRURA5y7LYNU1Z1ER86dlkWfWfEdYKNmbfT0nQzaWNAKeIt1aKvqT+mIlR3eMQOdVz7gHmX
lG4W6P02m5Jn9kAshPE6ukN0msPJ2dHb/qIQ+6W5rYuOisaT2qaHGaKlEsEFKccBfKEZOE34kJ5i
UmglSDVxPVNj5WxgqukUOw9KXhGsNfU779v3aAyZe0INxXRQCIhxK7NwYbUtWSuP5LeMj0PZHgFM
6qt6kJc4gk4jqurMFWOv5+W1NmMcDc1IWXi+y131QzGgf87ad9Zy4IddjH1dvquLfpKNW3qNj27c
PNNxPm/Gp6QY9lGk38Zu2sG+CYy62oJF3zazjscpOWJ7XtWd4Tt4bPBLfRRT/TbU2SZqO+DIzuRb
YwUysdgbBs+YoX2Tvwyc1njwbyafrthqkb1h2eiz0ztA8AIQoGNuKW0A+51Tf+lDnx2xxF5bD2Zf
xXgTxgT6kn+z51JrIqw7M/PJnqH+ULnjKvKZTM+zloYmOEHjhR9rYAsCaHN/IukFCI8NhjrRrj6J
luPYYKc0jKX6zOb8SDp5bQnvJOPqg6TjhH2lOiKZ3CMAOJ10nttcI4hiP1dVD+pxaWta5NdqScf6
HsghhuX9oGAAgUJymQeiN4N5TdIv/AC+cEZkyyj9Wc065Vwm3s8S9MYYb5myn7AF49RqjGPk8na1
liSux/bN7o1Lnpcn3fIoL/pJwYBQKraS6uuETbqnycbR+fFzYVRjXwdy35nVrVTlda6Gp5EVs8nF
mRaTq11DCLMZ8bgfRd22BRNpJuOObN+61rR1VodXg2FsrOaDIr8wSfX93bNJHkP8k7rL7YKxMbU+
3RwcBBdFY6K6auYDtN4MFKAcQdhQInb70Az6s9GdBH0Hhh35Xgy5y0iWFPShMflC8rcc8FA0jJbh
o4/UJy8agobjI9VPrsMSbw04dVUn1h7Yxrkyxj3zzIsxGafW5HmVKnThFEkPRQl8X5dXgbsgFJzk
OdKRBEsgCD0laKQgK8PFUmBeY5zk8ajuk/ghcMSteRu0ziFhEqlUHAkEnsLir24paUMNmpYx0jav
BXrVRpvLfTK9Zom5j1qqkabC2pna1xySTJkGtDjLbQ6CluQp3tK2am8Lwzoqenzvs2axlbKiLPr4
Tp0a9oEwuShROfniorrph2Au6OPypg/tu0YToWbP5bbq5uwyT8QgxvA6sW6J1Hnnht49ouw4dJAV
Jiyzsaluols4YlASrF7MSb5OrHw3gsV+qBxl9622yjbs3zEcbT02B1qsBFA3tjCG15T/rhS78fOk
oUiWVBPu33luP2Ez53SvtQe+1Yg8SbXjLn20BfxP0Ix+7UbHAkXPifTDZFrhMQQssbKr9t1r7W2y
QIZzK0BTaIOWv6Rf2lFbYzuQN4Zm4R66NlwexgI7+cjcRnwXtLcdItLmB2V8zItk2nx7BFw8bkK2
K05hhvWvSo95bl1rLz70TXaNXyliOHrhG4F97mckXCLCVqNWLFdfUups8L5bD/sC0SyqY206EAdv
0xGCrnT+N9M16aoZJNAQ8kh5R9PDMOlTMF6N05kxc2GaYUZj7+fQZ061ZOS4D56RNHwxNaaDCs/W
JrTaTad4EJx1pKnWQZC09H2raUEBb494RIIuN8M3deqbEy9aWIofsv+B8rI2w2w+TpZ3aETPA9wZ
h252vkhCf4NPBxib49DkxGt1m9Jz7Cf4Z5kccf7NPYsUKNxZfPZKFkouiETG9is7xxOfCfuN8DaW
mrU2tM43cfCkafyu6TgUZ3upz2NxuaKBThurlNty2tG5ZT8x0+Eps9fYbdeFJnd5DmuLH0HVKXAz
wKIZutltYNGOwChqXyeasjFAVK1Z/vrd3B5gHY9Xt6rhDYyP1MUekcwbJoSYeypu+LCBxAW7D4aH
Od9DjJUObEh9xAJoG9YX749HLwhfVf9G293A7w3MvNkmIg6SeFhX6ERgygXtXdkXNni69BhYaex1
OoeL8FIX0DZsot34R+IEZNv2UZTlswW/1g3hIwsA3NHEMO49QzVD76oQyphTKlM/GTblYkq0c/Jg
jG7xIc/Tg5d558Yk4MQ4GertZbJQzwxrhQzzqGz9aUrvjTPcwhaxHwyBVjLqgwTph2o7tepRYw08
1cmjGh7S8St73Eeu9TJYYJEL8eoq09KbvpAim5PMNGhH2nPKrNEYgFKnrt66vI+c6Msyz3GpcUn9
FdCNEwrDRv03zSmNQ/JZSs5NVifDQ8EmIFk7DVm/tslsc02vudnbmbpOlARRCHmqmJNN4qXAFFSJ
N9e4C0M+Uj3/oOv9pLObUUv9nJrYuLuaNUUM/9MV8L2AEBZh+BplV3tw9s7CdJ6IADQhyGKsDg4k
mo79mJHeuP1jyBH3QWm6FVWC41rpSUmwcwnyWuJ1Us9aYwcpQaH+EivuoRbj78qlE7nEBzbZbwry
0CBLMtdYG9LeOimOhAw9lc8NdbMh97DSKu+qWR2mJtmNtXUDxR94AqdmbNATUEPkpjNl17YOukVd
RouTJvczAnSmZhyFO4ZAXb9cw8D1nGEmitty22qJD53cny3zpLniGOUa0an8Nfof7KinT+z339BM
T3ZjfeZNu3jgN22rXkFQb4YYCZUbNy+cndbCyy7tBrNKFvk5ig9n6gZr+Jar7tK5ytGJo8xwvmON
6+VYpDc1DINMH/eki3YWs06jfC4sd6w2eC6Qg53m0NlIvAOrCr4aWvGKysiDnwEyihj7w3hjcJ2I
uJmNVr/VAFNnw0cWT1+pDPRZ4y1Xx98IN3uAk2fG/z8ZcgdIYgAE2SLKtuEdGMelr1sA/M1fL+az
YRnXCfMgpgxK2JX7yGjRCSVQK3C6TnnUx3mdax9GRGCoBg4ktOIQCXMB0vU7SDwaJs36C0fwJ0aN
LY2P1OQSByBpTwt1b1xRTnRZHaIk+9dkAzV0aX0bUw6znNUg7NPfqEvfwyr7Nd3yD6r/hxkSW2wa
hwgGr/ImehIDa5DmGsfAslsWXAmxwzxCvSfuoZNJWqTznOYZaFlsPt9yS6FufMA/y88JuRdQPJcA
nbY0odCsiVkSimwATxeDQ8O3xvW0JzqL/qbQ/jJYJTX9YqQu1ZuC/0K2CC/pUsmqv4cmJIs4mT6S
tDxNLACHRB4K4nEEhvng8bGL1p/hHCQcN4S81zT2rQTCW2ytR+8tL8cDGT8yulx+s5krbAoGUQdx
g3pIckyPL85i4MV7KfmMDQP3CbaWKKLBhh5IMIZBSYRxumdMfMCwwp6zJ/rRHbbD5UHydhiSzxkJ
tFEY0fHkRSvaslW/BNa90qXx49jI6paaF75987SKRgCDyjeDVyxDrGxSH9//CV3gFVlwLXvmRT0i
OqavqbDidKLxVW0+awPfm7fLI2WlZNlORTSBf3ZxBtcXrgjqjLacRlxTJ3/g37ilpbotJmJmQ4Fv
HSwRuzZptlyloTlVZX1dSpM1ZXpL966sWrof6rMYwQs636QrD5UZXiuTwmh9WSmVnNaRcsMBA4WZ
CFkc92BCoUMUuQycUP+AA0gswJA7i9IMLIQwrXKIls7OKqulleuJ3Bpulaz65F51K72u3LTRMlRb
zVp64beU0U5U4WXufhrsBf5QeBqDNcqVV/PNJNnlFd6jSfrzFGd0mpXUXNgg0dsk/MFLvNa6+YNi
vs8GWc2qWP3gGr+QTZZkvUNyPqaBhcswzoSaTsnk/jrIFuQ0Mc7aoXd0iteCabj2xqC2aC3I3fq1
sQUKHixY91GpH11sLJswvpw8ypFT7hpPf9dtC6/60uicgpWyxks8WM8E5A+phw1movWuY9FmolhE
wE80d3qE3SbvddbIhF5ms3yMFra6Rgc9FCUWFtya+M4cspga3bvO5ENO3XmvWVxkOV9FO/n/bfrT
Tt9wQ7Hp1y8eREAOq09dUJOXZgyh5ZOb0DSRo2nnmCCraMfoJrWl/Ld7kDC7Vg56jZFNB7dxH5Hx
CBXx7M0OdC98zi1bQqv8cit2YNg/c33mbgG3DC2HSXrYjvXJy4abqcV+75ZBkXM6ZoMPc3Hdsdor
9PCecNcgWnxzRXsm0k5EpeFrYODFknS7trDpBxo+bU09zUb0JDO8jgrNPgZha+OS6IxmZoUiHK4E
kdjIxJ5PvnaXU75T2ACg6yb9pyr/EqTr2sqDxPhkt3cch8F30T0wHx0yjxRqZPKBy4stsT0tFCzG
MFNd1TjFPWd+Q1iWVHbhfKI1k09xyg8hM2+luoi/lrrJeLMltHYAtBxXYHS+EiVex4bDLqW5J/xk
GzVe25V9A/ez75IJMOBrPd/IQ6xV1ojSwgahLBXg/KEtUFUQI/iZu1uitEQPac5hDGW7kWHIppxX
UiNO2Q8xE4JxLdbyTGXznbDa5q1Ud3AJHe2mGO+VoVO8yi+VzbTeYjzOkG71CSTWvMijGPTybjtl
7kfr8UkX3ZV0+JaaGj8USuQXkfCTjMhP+5QVtKg3gsUke5/ZM1Gmp+qidtVmIM8dozyHS4lp1aRr
ywVYntwzwKOazt2+nO5EO7/awqZzKjyIMYEu1l7K6MCZi1Kfv6ioPbZJVWEzbiLLxf7joaLji9Pg
U3jxviaQGGI1sOaGZ8nBO9+tIHXn+atFeITVH1JPeKbRlb0WcFxBRttsQLx51167NPOLaem7oTOO
Oj4q5dx5P1murCUASTnIrbMgChSUAcwVBr2+DOEAOl0WozKwtZpAsfMpddpwxSWp5MMy1PduRiG2
wy6oq484CyFE4WQzqw79czhBEDgwn6R+JpydGLP7gj3s7P7ahQetfLFy/Wq1xsZVHV8uFvGYSL2O
h1Ln5+zO2y7vnkaJ68F6Ugx7D4AEOhPbxBaJnZGc4sVXM88OSd2/1BXXoRnCRQXHQf62LaoxbRLb
vJpOgi72papuyKJ7YeKrH8hzcyk3aJxaachr60l1ApZ0n6VqrxTuaAaIIyaEGy24KahR6MAM0BqL
ziZZ0Ft0+KL3dmPkLUbiTwyQGje19dD2T9hyoVQLG8WUnAVkvDoutjDet5rKEmLqN0VW+kuyrGni
06TaamCCYl5VZoJkFl3njjb0Mb+Xk/Kh0f6ryOEYhtpd4QrqRU/JnO/TgjTe9N1JEFWWdRpxyAnq
MphPrNcahpyeSTAa7ERI9wUcO7vOxRhvh8fCPkTVAwoxerJkL1H4JSyzSjeOfd+u20YhxGju5ISB
chq8h0FraI7Da2LUiEtjQ9xjR0dMomIHCSdBk4ux0/OTTOu/2lTePIMtTMqgEg0H25x3HVevNMpj
Wo8gmsAR42W9bqm4JoDT+po3Pdowhlo5vVToFwpfmljP6bskH9go+9SDYUTTRwxRcuRJWlVDxsoh
tC86YmYYoa2KEqGqnuEwJYrSbkw3CxEx8MjQmxZEur4bSaxw1yXFro27AWMDhNnL0F8KjbBH2tAT
P2UnijwORkNEnsaBETusOfAYFtNLrGSfpCnf5wkO1LJgStGKpmLmibLNfzZl9kUc5OUE55aNGyUQ
bGSnSkMPj4pzoygnF+ycZnzI6N2jMKoU+ae3VBGn3VFOlZ+oelAjUfOOmr8KW3ueGm8LVRFrN9C9
UzgALkPuzPRsldjuj1TJxJJoi1eFq12SZsZI3yCryG4X2tkWuiFMaqGRLKi9Jx4RurHKhh298c9Q
VJoFKlwEIt6FKij7IrVYFFvJJmWtHt24NWxlxpxbhi9qr+xirq5pBJg81txbFueBIoDr9FDPSPLj
R5tQqRq0pLd8FJc2JDGP24hwQ0U6feGMzrAupgWXw+Z3eQHnZn52lQB6OMqHea7G9kD85IC/dOdi
H4izjke4fgndX3xrCOCZT2iHoXKp1X5LXdi0HQE202e92rLLm9Q/bcLVHyYn2Zp8GTzu/dFO1d5c
k+InjEu5CJBycRZhjqJ8K2Ybny6GzOhlRGavsQ4sbDmwYbbPBGbJ15hfei5PIoOP+HDEjvXGb8LI
VKTlTWXuTZJ5H+UFMO38WZ1fxERpeR//KKA6MZyuh659j0x5IOGpUwqKXmOBJVGZSRaDYaG+ggR5
SUvvKU0FJUnVw61pReQQVBSs5REthBP8rzE/dUa1sZOPqDmM5DxDjriC5DAxnFhY63y6O4xKEPoU
VPw+YE3CCEgxCgmOvlTW14S8Oz43ALUwDPv0YI/2OsnNYxuxUmiaw4Rr2u2LfaLxZWLdFYa/Wd4F
XkcZnfWjkmnKo6sj/0akU4suVUGY3tIOoF8vrte/UOqm2+UuCv+8ruOYpQFz5uxttkb/OYhPBwSm
5GuF5gLdHKvWArnW+PVuZv+hTBQeymZX84aR5T8jUwH/XLW4ftjpMm9az0pKkC/diUaCnMD+qFFz
m5qWx+XO2xu4SVbxoD41iYqVOd8UKu8uaoyGFzGSlTbi/NA7BTXOw6lxzY1TQP6URNgSCmMRzlgK
ud4/FhhP+fiqpueIIxm6GpqsAUr5pmAQGiiHjEsULKMHS0Xbm7B3Yrgvb8HEWa1jhe5jRVyc7IcD
nhDFOO+m4Q+6frD0Efbg1PURf0BFB3l6N6oXR5Bo/UvYd+rGiFvlWBbXlqu3UL9cewfqYB2bt9Yq
As2TK85GBpi7HV4EBnNOp7UmSt+OH4OJLjQ9M3PrbGJlHW0lpxC2WHCChYaX0ZB5us0GlekoJvfS
F80X5sKPqLP5K6Ub6Il947xZt5fGYn+eCHLzWTW9CZDuug3Kj9hK54M/ydYuqsXOyL65eUXUT5Kp
QI3A18qerW3/6b2wHsPoPkEtCHoibSdnIDw4dOpTXJaXuitt6rrqd9nHth9Zufva19OPVkeUeGIo
hunl+bZGlg20zd61nlOw7zcSGTSpz3y2ump+zNn8KwDNxJQUX2qFaawhpYTyGAey0LF1OEW5Kfjy
0uirIe1Y2b7QNbjPCGQIKv23Ssh8ZU9qs3PKKzyh6iXP7mzbpy0rSgyztVR3etXksBUeFi/XKfyi
RTGCWlE632jT5fxP9jul/tVTaun2A/br3HvomBSnguswrZcmyWoN+SL0nFWh/oHy7yhOQi2TEM5h
A9neXtpgw9It1BGr+px58fesVSYctMyRPJDNxgGlM28xULESbrFmlibGRj72yD5G1jvpRFfALoTE
UT/b8CVCRMjyMvA0K4aynyx3q+lBxYKAlxCdJ8BQ1jFo6arcEuZlULrIAXXwueFiX1u/eIpNaIs5
sXC7f+AU9fC5gpjQ03k945EwHwUBPzvcywKwUgQJYtg09lKX/SuwhySzDAiPri3vTyrdlho/P8Uz
l1esshqe29+ROqiFYWbvzJhvubqVDjMuPjiJM3u50Ua8jrH5jN6vGM56/GgpCq2SQxX/tPJFqV3f
pM5p2Ij+Rl00Y1N/QDIS3gJbBgoAt9QO76E81mEGwwAO8nytOgODgooAc4xAZPL+zeWB9ApVJWcq
LFfdVK9aysJe4v4XGLj3209ceLUD35S1IvZl9Z5XEgtWcirY5JWNOLbyqUf7Cbu3AhuaPlG50fMW
BWlUb4ue7xZSJHf1VQ1NIVTfAOKtnOpDkuVUJj/PTh5jt5nU2xbd3oppzUKRX7wEGptqm6tuaV+r
Gn0D67hc0ZRBSepTFj51NEx52gfIA6AwlJqXeCV+yBi6HSZtLi26wBNEzcnn/08OYkY4kCxUy0DL
mRrcJVC+s+seb5exKtuNk5Q+gc4BqbMtCc5rV9v6FzWuP5iBB3uMkk0ekZ5N+TMXCTB5lXGytcC0
L+nNJI1Y007QMoDM4gDgiGwChXDuWnRir3BKszz0CB8TvmJHDi2HHSO+Lguf30GdCXvz0eREa2jC
XjfghwGW+7rQKYYFA12+20uAN7x7I+IvQlrEPCrKt1IfsZ//ywzSDYyJki4u51SozckBs1/UvCuV
ddx/tHzKJoeUzkuq4r8Hsnqdc4kAqE4lpC8HLHSzdzETFdUbNj80F7d96nGQ59YnToFQ5YSomToH
SGIJKV8CHikMiKEOdBT9ZNgmdhAyRdbmrqlYOOGB4ZIIeo2Inc3DcGmHRwiYQMJRy6sfwOv7jJjB
YP2TyQHfy26wxC6iJ3GmZXKBeuOHgYASQShJaET8SZcHxvRdG6m43HWsmIjVrhPr0+FTq3ThV9On
SldBN18LCVe0BXbQ7Trz0XMmj4Jnpv/DponTBAsuSyb2QAWvK8GK1Kb8fNlU6qxRjS4FxwICcQJR
1B6cHuQie/x5xFiV4C+fqI7jes2bJOE7XBNnyFgwT0xphIp0ROk4Jh2Bu80r72Vc3KW2PNfESq2C
IURL1TXkZv6AS/JdVfktpMq9iEEKDVHKgt2NEa/07qtVbIAg0/xCT/xIR9eMflmx3Km6cqXoNwue
F+uILeNdIjcedHl88eB7STnY67wzqLUVRHWKlFI+Ty5KJIJrGGMxMOOx24p2YW3Q8BPUIiUSxR+U
LQFtffuhSJSgjqKXpdhcDqrnj0g+cVRQP5XK4c1hVY295rvMKuZ2pa78MrWSp6RTX0MaZI2O1YZQ
X6lAwfUnsnvHNetoOf3NwI08gBxcYCrCRrm02fDimsUcYMmBgfUttWIcwVDNLYFwhOiMnxt6PGC/
kyaeKS3FlO8EBj/Yjh0cdz6kIjqB3XEDtWo/s7DiZYIVsj/G2aXq3zuCjKH+ZJQ/JONW0bkLX3Gi
H9Q4hYPS7ENUHANvGEfdxjVRYTVig6qVvxn0awa5E6en//+DRlTc6712NLnAaWzJPYP8sVqaf2k5
NH5h4xCOVEnd76R9RUPUb62lmCkKISBZg3dVbYvpPpE/Hle+VVc0/qjp/WUZz1gPBCLq1bXRQs5Y
+s1q3cPwmpbJ1qjjF4f+86oTH6mNz6IyoaoRviPB3BkbHuPunHsoSI6kv0VAr5IJE49DmyhxkKic
q5ssqBOg3moEY2y2DtLZUny9tlXJF7BF3XQm0gIqWClniSbUEy+LJp/WQ2kBNuyJO87FWzyH7/SS
nmiY/Rl4fF8VsptQ5KJgsrPkqFTVi0gb882ph3xj0soAHYlpIBh4ngQGHzL/YAkXpOU0Z1idD11H
LEgludX4DVYtvsOeMR3TpfHR4I1cxud2rm9lNr3UzOU0fmCLOWkqkDacpMDZ34HfaMR0tDU17N06
tKzbH6utJ3W+yiI9F3nkwnZsvqbwaNfjv3bqt3UWXmKjOxcWP8s6Y9nosC10vV+cO+0qwmxXpsap
NminBHPynFnmK4HRS83FzuTVAGqcfN65Z2Jo+UPRWcxqaGeOOLDJkqiQ32J1+Bj75ku3BFbZlqJq
dW0S9SAYjV2BTQwPa5QPR723bkVsQH38bDBV1jX/d8/Bj1LYKL/S7C49d+yRrHhL4r3gxOCcRjX+
zcWnUl4n9Zq0T9SybDOVSgmMDVp1L5yvDodh7Zb7TO23U7En52BEt5pQA4k/34oFeEF93eRnLWU3
gY+6ijBilSyJsG1WfmWAM+cPVFvpBWzxkpyCePHI0Ba9CUFPXZj4WBLpLBsCZrySl/xieneL96FB
/W+7V0P5Hc23OeI3BQDJBkiPHVMUJpebH77lhzI2sKsVwWvO3WZKtUCSJrFk8sgnuZ3EsO3DnyKt
N3nLrDKlYrvM/fE2jJqtiK19zWlXZNOTATJhVQ7G1sysT5FcDY07KOdjhANSr3AwpMjjXTrvRo7V
YSJUOwEiglBST+2BaoON5JOdRyfoMrZps2p9JM54LcZqp5k4rGor/C7b4pB2/V041qqWZxaafo93
qXLFa6kftRoVlHsC5WH+yM6xxsxXf0zhhyyLj14FWq3kNxlCqnFZ8hHuQSXyi0tOWj4zIsDUtO0h
hFamfe25jrMzhUF7mRtocTSbHEBYP0vtNRHyPbHgc9k0LvLydsBi1F9eDpVeL57r0qbso6Wklhsn
Ayv9AsD6SRG7HYoCZTqeg4M5IiuMCWFwEN37bZTsY6WnewQO3uSrIZcL3XyiqeRospY3SXi60ZPd
8OrShk2RkqrtfBkpryGbD72udiUX4hgAlWc7FPfG+NSQFrjuqah3OKUzGDuAk8+JeaE4Ppg1dk40
k/IvJX4ePHrPy21XKDwq4G4bMn1Ny0ClffQk5spmINsRWC1iE0jNhrNdt/p/vTmtRQCfgmO7p+TU
geDLvUQPSQpj3y1s8zXlB1BwjbXkAkxi5UvLrzJPWHv7IFXF2eASzjVJiWw/zyVds80rI76nxHwk
x1xveKzaw7J/Fz1LSKproVowKWQh6YQGrAw5mPlnmn7ZZh5SNcT5cVa1fpf8/cXC4G/mJGgeMAg2
cc6CvTROOVbSyjzGig5Nl4cNG0nWVzQV/ljdsJkKlDGoVJN48P5fNS5Q+9j7aMVtyBhB8DGS/XgJ
ubPY/7F3Jst1I1uW/ZW0HD88czgAB3yQE/L2DS97iZzAJFFC3/f4+lxgZpapeUZV1TgHobAISUZc
XMDdzzl7ry3H247ugJ2oO3ivayPEdqd8zOmc16eCoSuKjJrdsfMJIJ2ZlsrkZZE9dcLcL+HPo1Ge
/Di/XeyTiU/cQ4NpdzEnmHsktCtvBvUkvuTJxM9FpCuM+THqWQ5m0uKl+dnkKBQbaCYg7BMuvakI
7s61gaW8uR8hzLGnVEuyZlQtWe0MuKyQnp04LippEX4doQiontomrO48MBn9BKzHuiswBuBR2G8B
EK702H0L8/phOVqZCE6uQ7/bV/hvNIFUlDvBFar7lZSki2P+z0EBGPFRItdtA2/P4sJzAzDR8Pnb
Ge9/f4Shc254h3NYhG54LBzEQZBRCs/eZ5VDUIy+psasu/qHgWAwbptjIs2Hhlpg8s9BfvEguY4i
/VLO+cZ+G8OL3bR7b+xu8hzWIfYkjKQDbxxcDWY26MLktBeOcW/345E526nBXJGC7fcxplh+TJhs
VezzYcemdXFN+9IKCtoOAOn4QFppc5303veQIjbqPimnZq1MNrChnvBR7CKEEm2zGWmMOhSRSr8Z
dgnvicmlcU9PL9fWJpflUzxMu+FbYblbFwMQNty9kppbnUy7RoGJdOuXTtOLIR3efh7FTlOTEKh9
DM0CGoe1ieq7ePQ+xVNxrix9ZS/fD1xk2zs43rPPsXI054u7OGWWmQ6vh0d/i6lJbpAM4g2r1Psc
Flt7/p5O2aZnWqFCIAxx9j3u8kfSEjcG7gZePI7qeyGgpKCNDkHcJFOzncSMhro7mC0CLXL+YKre
AlRqjfDBSDCE2cPB7NDQgME0+2jX24hq+/SmTdXOZBgdIFvFAHIu6FMq4P0pU++Y+1NtrNB4DAcA
RE6/7W2JHQxLkJ0iyyeBNb/NCMKqmnSDBYk5F3yEg8kmYH0PhgUvcWVRmiuizgD34yH0LHeXlBCK
8Ki4fvioB71t+uqmL795hCtZIa8+5UEFb6dP9pL+V8CJ1mrv27K6AG+mGu3WioSCxDSvUmu6ZGb8
uZ8vNY36Qn6vu6ckVPBqkkWHwJq6lWF5aO0WblyJRmFEIMt+jZ5XJOUupy4hh+4tyDlZc/jR2fwp
mG/cTHx36g3g620azajDnp2e9CKJYvkrAg0AQv4t8V/gnv23GPpJUb/k2deI6Rv2ZBIyVn2UX0L4
pEc69Ls2yK7jCt39hkIqxwMdlc+DSTq3BLC65Li6VN0v7rQUXMFafTWSdtsB/RHoyoK02zoRP9t8
5cj3WnFGx/iIwQd6ON7HnFZnRj+UPjYzP7aim2Km6WtMVyj3Mruluf2aEF5kZ6+ywFcau5+EC0lz
+lz735vcXLUUzn67083XpBy3RsehWoh7TqkmgyY43HtXfUKotakLxvykjpOZRm1yKuq72U3vDfUw
eMYXQ92mY7dmcH9FbMg6cn8kuUPyUXqFu7Ksgi85MlnZxWtRGsCEAWsbAwkwYO3mH5Jtfkz3zoh2
B2gPx+1tZf+YQgPXqbEng5k59ZNVPAKshOJnoIT1wTMyrAXtCJMIeWGxZE5fwV1DfR4Typ2sepwg
urpZbG7KNNcWi1mIdjnN8o03waNr4i+hhEafDfdZEF87LsIiBhBGufEHRgoT9jr10OTsbt6tlTp3
i28pr5CkMnMfQUKIotmQE7gDA3MYv/sloMoO8EY0EieCJaFz6pVARnfFMBLujL1ByrVPAkGrb/gW
Acqg1sOLXGtSt+n+wnfxd3F/Fva+fmLQYnAATXf9HVfqz+I43oy4gt34NkrvEIIjPzWIG42jZz+8
xD0gvDcSua6CDT3bQT+G/WWet0NyikhQrVfuqy4WGNdLgTCvq5l7ympt1Kx0B+iFeyJkbfVDjnpj
M1+3Ifg37FjedOrNjsx2MFANz9YlJI0lsPWDymlIjcmJ6eVUx8fK1lvwe0evoZ/kvCEH4OFBf685
Hhjk3NQ0JRt1xzvF+bjnvQq3pAvQoGkudv8jNwSqjbPNngYTi9rDegrNkKSi+kKkQhs0R5cNvRqx
yg7X0ri0YbkZW+PGO8btkwLikcingL7mlLl7tPpudgC4uIozk9HRsWbkmDES9W5afvpYj9+ElRlb
J5TNpRhfswDOmTEGN8gk8pUBqkx1tb5qh/jYT7U8RGEX8/1QpeTI8aB3cWp3ESRMqbMWKFh6Elyf
A64Eby3techQEwFatIbgBKHjSOJM7swhf3Q12mFRRas5qfPLHDTiDlXdyp9r2BtYbtZOXJKPnZiQ
Em2P1KiJ/khjQrtKcImTy2YX6FeuDZ2vdYOCO0sd/P6wsSbAW0+i3OJ5bQGAsyI0nisPI8FInQI/
NkJpY8k27GgVBtWXFuUdk/fsszT9edM4e9g60cYPrR/MhL6QFh2fc6jULPjBQYBHP/mQFBneaapG
gOuoGw4RgK9jCz4NiXhZnkPDITKnbFLGOpS5lt8Hnxy7hwUIl4isIP6zcUGORbpEGbr8J96AnRlP
1j3ZDdkjunbFyb5BPPMtLtACmH08XUA/qWPS2miijZz3x6EP5iyRHW6b35EpmezxxQjvEJqlungJ
NK62neNN7syIlVVhkpk9e9ti0nQwcs850gJ+i+wJepzlvZqkNHC8Gry1sIRxbMoQCGIyB9cVaRTw
xcwYFkrlfB3qVBxbRktHXXQ/ckCZm6YT2aozl9z7ecDlCa0J95ced3VJFTHJudkNE7O8UffOTrvZ
rR6nih/qwCj1An/TOyD5uwpFikTdqBcoQN+XFarbOjkSL1nidChdOi+WcUi7zuAD9ne1NRabrOlX
UQjgMVx6c8IDrZq2kzwEaa52NTi6JDPU0cW7MHWQkwvXOZLiiTQ/am6rPCww++Kf5DwKeiYaLkCH
vUNb0/32xRhx9pD2NiP0+xRGN84wm8eie448VZ5AMMouQjVjWR3+VvpkZg4U2zUj+g7+jPStqyqy
w3fQ5HADYTba2HnzSkYxeFU2XBWDjbSDqL72FA+2YBZ5O3d33DjnKAhajKJ6P/MAQ+iEqC/JFJSo
ntI0d86O+AHfhEWsKF+Qmc8oYIzbBvgmR8CAyV4nvd3ssg1hDjrPmHZmY5OY/rdRlHAwW2rJsBwO
oZ2wlJfFa4TU6lwbPqGgdbYPVPF9mOjIo9eGGORHx2Y0DsrF5Kf8qljH0l7nsFfXlKq01QzSSNus
P7C1PbQQcQwfZkYoGJ2FfUJ0Fy9nZoPB0Zb/3E0Fbs6ko64tF6NNN2lUUdvZ7/xda3BiL+xjNTuw
7XG9MYl3UGFlRIBXI0IIcH3jnCyyQqgGIUFlIR4ZbF/DGZ80hidqhmpfp/TB7Hxpt0eYDQcXY0eq
BRYRJvFTMc5XYJ2EmHysL5eAWeXOleB3MvelXSje3mJhtOfq0TGqBaXTW9uxap48CzNbnJUX6H6M
DYpRwDnO7ZOTPzXQsfe9QrhJg3FbpLTXCvCLVQFGL7DPaSemXenQQbJ6SLFw4MlNYBcl4YK1KrOZ
v5I7fT3PnIpUByRiXBKhmmLD7A0c6kQ2LelUyEAjtOQVqkzf9utPigPNToTOaliMsFFHsZdk0RLq
weg2GIsbmS4iGJZkEXbhxh1kd+nDpr8gK/5m13Gyn0FzBLk8ZzUcl6yfIqxUqLwitiwvvZ15GK7Q
aenrbEbGS8i93ujC++ZIVvQkNJfKMeCoRM6Ym7nQqoEPMZJVy+qQPtZd9gy2jckmtnly+caNJwf8
9y55cYUxfJJhrGC2J2Kju8cyEtWNFUbf7cSOtgJvKapWw101nQOQLaFRIQogAOSC7yaMK08J5kPt
DvNKGgVu00jda4MhmrW0LFr9HDW1Wku7e6vSnnl0LwjT2SF+zQjcNQn7QjqWZ/j3QZVFm5HUD85O
mtc364y1SI03EhtoF0i8hMAqIpT1CFKaSQCE9SGyTZb3WXYtdiEg43tf4Y2l1XcVHwygXCca6WSv
MsDROZBDu5VPdkgsuq8HQtrE+GZGVorQMVeoufOnmSIspVEL1YjvKg/qrTGfzYxybSiR6kFpwoVN
7o9F/jB6Jeik70z7vCOTLBy/eI2bYhqnPKkt5KvZYg6di+Ft6ILizKy5OMfmjzEYvYNvjmpbzu6t
OSbJwVWgbI0uPhnkRBckEKwn4OFX0QzLt2cAx8kYF3c3DXtokMeJptepQozgow7xG/EQ0vre6za5
rksM7iWgniv7K+Yl72p5xit/eEsM85tRmAcrAC/sNarcz8yoE7RCQeI8IP1wEvjkoYsZSBnTPaIy
+05Xr1Mgd/TxbMyfMN+CkZqtC011FROuhhNrgPpYEwW9mNeDka2py7am1Spgd+LAdybWWuTpisjl
Q1sVN35ZoVpnc1m7jM+lRe0SZh0xV/CYowFZMNQzm0Kg7g+hgn2RIVpz41lvglTDhrcNHOWAY6wk
KchJGJvriLz4UBWH5SG/mR2wXQaNLVRpDe6/+8qwgp2Bos0tgfsXCYtvapxQg754bklrOdXXc1Cm
Z1qR/bWlL5F20mNl+gwkp6rCsEC6Ry1gJRif1GgfsrzwsFu57AVBuwXTTClgdGs9DT7Iuaykqq09
DCJEZTuupAwv0DZpV7T7VKMVbF/b0rXPdkFOTYNizXfLm8ojANEimZg2GpNGBlDEUIsgWKdGaRwy
P3pxzB6nb8rKGRmLXayQ8PEY5dRj+xq27Y/UcTlB5zZA4LzZiYmThYEDaQ1yPZHgyBrdHLIAlbYZ
NNFaU+/beRhuhKW+l4H7Ka7lmt8Or1nzva0vUL2lGTHtFeNZXKQvae0Nx7n17hHgOdjX4I0qT4NY
d3iXul7hQ0QBqCv+f8v4cvJKNk+cjLbvqKsqGcFVQOPAp4Jb3vMa6r+weqOhdJekC0BpDJxdl2Fd
S4zShrnglvQUcbiGEEi/TbC3Fk9NnSGRDJPhtu/Kdhsm8rEpE+ecE6kA4gYhLLxsQUuIGeMtuvwz
aGvryQ+YvA4OAOSusb/CpDL3RYO7fJwDfZ4XGfZA8eD0cpeWvnV0UOnE/IxTifLk2ubPE9cytbuJ
fRNZcvYMlDDbVDB/caQFF1FBfpyTma+mhKcrm69CG5+DuOdYAwFQFVWNHoI+ZF2Nm8rCvxG3iCLp
WwCZ7jwg+RFUYWrmpnfae6YOe5NALCxM+hDGAPitCNoX5T7oWUrHVZWpAb7yaGxqz1ngbdZJoAlh
0tpeQY2hknbNPbcQ8VnLmNyNIiCRmQpXavRxvCY8PcB+MQDaF5P+CWGJEbmagco2Znqpq9J+qj2Y
bAWA1Uga8Xri+PM5Ea+hM44vtO4NUgVWokB+Vqd9dWhz1BK2lM+YAh4qzpWXOYkODrXDDWD8GyY/
/Yaj2hNqeZLcJDqsouGKysndzAo1AGBuoHnKbXi1FDOA5txbxWl2sFNM4FevXaFMatHUQhVt0I/1
Z+sVpuqXcfrUt6M6t7Hbrji7l5V8y8dMnCdEDKbD+NIRwRl6RHN0IHKZqkJuXSigHxQG0RidXY/h
o5PqoymMF39EtUeRSS/RXAwJmmzrbGkRDtAVp+SeNg+NTVGdXOXDRYQXB2xdH0hG3fcGdQs65G4t
SY6/GhLrOI5tcmHSel0Z/ksJWR09znpWsPQG6FRXvTbQOUeo5eCw6V7TrSAV79adexTuUfBC7HN2
0tMdyYQBOpIlGMWl05RRkMeJliu7Jr7ZNcJ+TzjsygaJhc7rhFkAjo/Zv2CA309Ram0af3rLheFs
3ejYk3KV2wxyWm/J2lSM1fPuB/EqeFoiukw9Ot9cIdmJOpS/fH3AISTx6TBX8U76w3Vi1a+DZ1Ng
FD6gs+BVetMTe+e2oRjfqYm1a+hAolkt4W8yjxCft/BLZY/BdWhK41wzNczHZIRxrfZpPbFiIeoV
3vygzEJfslGuwCW6bOATIN6WZj7AEiKfOLUEeY2ICa4VAt90n3Xeoo2IXsKOuFQXgVNphADbanPa
4V2DUGINz2WLKTOygcvki87RM8e9FwPezb1s2DGTeGsFDX0EImCqY1OtEsw9ZtjcMwEEmgQocjfw
RePBzxq3Pbl+t7EiLpfwgbPdyW47dw4B8UojoYnLaWdkvomt02Jg4nDm41EmfE1Y27yLN6V8QO2O
ggQN7FVSJV8RijOhNzQRc5m+1E7yENbIVC0WmVWoUqILagEycIQAKN2623raeZNOTRszzOG3V/pE
ZqZLfl2yqkY5r0ZF3APdzGNgteVLhCYv0VVNEZAWiAD0rTQMvPD70cDk0LbgYGYymcYaRSGd2FXE
+3yV5Qu5Kgl/kHIEuyRGpDS7MHtH3LjD0GxddHeVZd+UY/MsAoN0nzK8UzbaxCSwGTij2W3dcfjk
Qdpv4cAOAfMUiiByLcxmxG4VDhu00th78/rUdOhXpGr25qx+1BDcVsGMq53GzirQfU+WJaXKOBIg
ryu5pp5Bxhkfh6mFvRMWN0AhfSAL22RyMLng2cTp/o3sLg3LsDjynFibfwgyC8j46YN1aN6bhnsq
sSdinVvVGIxW7tyii4kOdt0Nm4FVclcgL2ugtK+CCSElvJl2hQ55vE5nvftHkcYSqI49r+AcRKtG
c6goXSDWDphyhf4WR2rropZOopfcuC99hClF1BBAKB+1r4b/DXn9vwp5dd2PQl43ZDB8yd9+Dnld
/sJ/h7ya/3Q8ZWrPE8pVUmnnf0JeTf1PR3jSElJoyxH8qf8T8uqKfwpSJSFm2a7LyUT8FPKq/+lx
Wrc85ZIc6zmm+n8JeTX56Rwop6DI92//8e+uYMVjafC0AkDhebQS+P1vX+7ZAZr/+HfzH3EnzTG2
F9ptHZPJ5Xg4SOaRaQ21T+NMn1qz9FBMAeIU1RMqeEYuUwGGMMDGF3UNQYw2bwuAEGv/0y28/a9L
+Le8y25JsGj5WZI79tuVuUpbAp+nifKSK/31yroxTdAfGcRfCkRr7TDeWeFwyYxbu6HNbWsaNSN4
ZN9qnztHF68mjWPCxt0loulWhNrAAIsNrBrPaRlEu4IcU7cX/pnJFNIN9kkGj9C1RIeKLmvqciOt
+iRcBkZF2I+3H38am1TgXz+N4rBg2bYtbZ4F0/7tPmMISCF6k5dhVRVSGr8GiEpeiqrZ4c16IIIP
FgtOR3Kk+tj2D++/DML+Mi7yvnIqpn0d9sHZJtLwuqQa3mRuLjfksOhr8sg++X6fMCsx5b5a6t2R
2R4wcLa9rERROcfRKsI/ivWoKTe9V0NVsBuUZsqodyFowiQeb6TR+EzATE1+T4GVeWIKXTRwNAuu
yY7TZ1uLc+7mxjkysls1cKlzgaHRTvtHmFr61jORnoVGFK0/vnmSp/23mwd4nzvnkk0mwEovOcU/
PaSBn1dTNzI2k6JOTgp+zE0YjV9k4nW7VkNZq8pPoSsFEPtWg79AWVzWCgGAk7YPmSsugdFMGCyG
Ar1nGr4WcXD23CVqp7LH2xegQ9NJ+LB08Y8ljzrxX6VZlfcisDcff5Ilt/nXTyJd17SUY/IKS8v1
fnuo1Wh07LDwuD3qKrOxu1NPNizW4CeBMfOT5XKFqglvUbUvtXuFWivrYU5kkd9e+0g7S4BjR4bs
+H209W0mm4seXeteTDso7pSu732YFs/oqmDj+2Vxa3fbTFg9VI/mmxGX6mmYTrntzUBp4BQPPSq6
mA7zXnnMK70uwAUIJR5oV4t6vYSQPBLWcvXxXTDlv7gLWlqWrUlLE8Kxfv0+ozKgB8cBZl0zLtqF
9QTkudNbaA/OsdANgBqY79vRqpzj4MIIChROXrbIm6nIyr98JeYfX4mSyxciMH2xEMr3FfKnh0sN
AVl6Y2qt1GCX616k7X1vhD/a3uZwUqp8Hyfl9Ioxd2XTYb8FAX49TG75omDUCwYS+3keMnoZUFFw
x3niNL7nTfiKr/Iv9+33PG7B06O5Tm3ZrrJoLf963wggjbqkiJN1aU/j7fsS6AQOEDHG2fEQIpvJ
s/HcYev2Q3sfh4Xe0syR1x9fhvzz6yOyXLjKY322SAdfVu6f7pgwSWvJzDJcByVd5IBWNJYifdty
6r4EhQXFzBjeJHN9Fqprjayigoyg6D4yUTXIAQ777KmR3n1KO9lL5ouRhXAPlwsN6uIhPY8yDy4f
X7O9PFK/7nNas5dK1mBHy2XX/OWajdGt4qgSydppDpLsWWbjn1uvgScbT0iKgwLgPakQS/LQ/FBi
9AqbfTAt6kRUiGsfb6Oq58+xHfn35BR+x8IjdlU4GeeKuN6TQoiOaO/SLr/Y/o4Klt1JP+Qek5q5
xNqZWi12yRJgv+1TmuaNAf0vZgUu/HBLItF68kCEwC6radtPpzBLdpasFUUf0OSR8RUalfj08U2R
f2z+bK88/KbyPEu5plg2rZ++yKrUFKsw11dWlGOtzxJrLSISyoVFXNRAkZq1z0lB7nDYQ5D1vO4z
7Dm9BZIMyzc8D+lwGXhBIY+guLaHEbmfFNleleEtGTTwaDgVVB1VP4azSxbm3+vZcY4ff4g/FxPF
V2pbwrVNwRbh/vZSYKgFC1FTR1W0s6hfioSJZkw6Q+108Fd694YBBiVOT3FJRI27a6EIrvs0TLAL
AI36+HKsP48tHuc26VjsV8pmcfv1nvpOODJ2glpik+Wz9cldQPodMqiLwpSww+GkDTHtkayvSSe2
NmaGKYVBZ+lOtymAovvJNuJ7QCrOprfe8nSOthP5dkfTwP3gpuO4TenmFw39OUYKiPQ5fameHpwy
vlAGqVWd4h4ueYFpghUujvz6G5b3+ZjM8b0bw9AtMjE/2b68dWLx8PGHl8v29etbxinXXj6353AA
E7+dcqySXZx9hQ/fYAUB8TUcXBvkZ5+hP+Tq0Bk7yTO9vI3IxgVwSN9tKKyHcaTu6jQc5SmknekP
nb7xFBAgKcuWIUJzYrQQ37RQtbd/ueQ/1lQlOZg7nCyUdk3n/R356R0YwnQyrX4gsC1psc06QXuh
6TzT/rT864628l1MNtj6/QBUxvYpWSaUSmLqED7W6Ib50D5o0MiHhgUBDJzs2UrwSkZVeaxIZj67
HXgdJEgfX7e1PNa/3GpFGi3NAJ4wx3WIF/71OZuyodJgfrluMsuhD6L2QShSnd7Pi6LBKdy4Il7H
bbcYsa9YasayL26CpMAMNnk0PHAQhj7+2KIxD6WfO8TfVYwsDOtAB3s4wyzZV/Tn4gC8uzOF7YEe
Y7Z+f4VnF6aDwXK6En1DHMTQmtsQMaTfMXQf2jzk6XfvP/7Ef5YqbNTUApYJx9f68whdCCO2DTFa
qwBn8PshMKs3XYdEPVWmdyoTILRFZFirWRmfC4ikhEybhDtKvLWJoQ+eZRgbayJY8eMLk38+Qpbl
SaZ8prMc8OVvT31cGwgIspmhUIkMYfC7HbEnp5gxD6o1tFa5j5QF8R298wh7c45EhtB6az8t89au
5dyAV8ODdGHcN0UWEJJFGHpsh3voiSftN/iG6zl8+f+5asv0pOvwi6N/2xFheXaiLXuuehbgQ1UK
/Egj7AtGshGDkmjzmLapWSfDTUMe66Ca8kTk4f3gZTi+JyxoXTtczzqwnqoFktgzWTPx0+bd+f25
j5q0/Ush4P2LXVwJjmqmQ/AmkRK/PfQZygqSYqxwTTEtNsHEvmjQDtooUap9UfTfVTJegdVInm3b
mbZTTDhBeoSFm5y4ExRfLt2tVMfigtvxk5xm76JGeUQpmJxoB0L5k4b52GTpZzml2UZPKNbAgctr
Lmqm78nQ0IoHzoWRD/mq8vLpJsPZCHYRaILJmmsNhb0lEGW+HSnh4L3HoAKDwkt3hIRyLkOJk2Qo
hKCIx1vD+p7SeD/2Xecc3RFmN2KK5pJSbl+1UkxoF9x+yfsATkmHXdt9uQWTpFZpSR8eb0VzZTrN
Xbv8nJn3hvCNvjyayJZTcJ+bYjkk9gHAuA4yGmla9g+jrzEJAjBTzmeLYThnEMhPlFenqEjXZCQn
hIfZnGdQxmGpH48ueQXbfIr5yIXWnDmLeTzZBqKmj59G88/62LSV4ikku0A5nl6++Z+WYckKbDdW
4qwSU423MKMK2tzDHnWpvY/6/JkZ7XhGRQ0NhY5qRtuuQzpaic8oYK2rpNfTa0xMCpMZgoQzYjEl
CY9mm3n7jy/0zwpOUbxrQp21Kynkf6/gTAT/tG+JYnHSPqvxq1FGMXqoTxy0dkPWPgoPl33XJp9z
A/BUocdPcwt6LAjzcdfal1x1eETbNIQKBKPAMJvHOvbNM/nYzpVa/j9YX+O67ZMYSVYDhyCp8JU3
DpMD9cUAvLXml6eECJvT4FpYzcbW2dSTGDf1vOypowdz15CHnLMYfvpIXfIkUn/bfv5Y86SmmeUJ
06IFzL9/O3VVlQAi46Oc0D1kQwvY4SZpzZ0/MXocEw830GAUpxL/M0ovxso8Ri4ZamKa20tRt9E2
LuZiO9vmWvV1dN/KDJVxYZ/iZnztJPx5LSt6oJ4n77CrXckyJDK1N4iCXvDdJH9XP1CkL9T3UJol
ZB/n9S9f9LKW/LLB8gnJBFUsOCZPpPVbqV7BB58F6qp1+l7KmTPDHjOr8lvZfxUJASx279zoCkTW
oGtU1jFEDKCGaQHY1zWxlJFK0O6zEfsWSTPuKm578XWpieE8Mr2eY+vBJd3udobpfJXWIRB/ARP9
vaT3InnnZIIsvj571H2WXOYUklWSGDMMqSTfDg3CAjMwmArzyH38yZ0/jrBKSsuzzKVbaXNiW777
n95FZ8QxUEzYsC0Tm7Ax2/4RBFe3n3oHzyL2KsKPyk+SEffx/TfJOUMLPHgv2ql3k7DSF9O5/6/X
o3EqsXMy2JJTSSjqUlwHavomuilbZc7Q7EoUu9ciqdrH9/sTPNk24CoGevZxTOAvpu5kw5Edo10+
uckGMaGPNqvPFxU0adPOhBR7aSJuYpFZ91VDKmwHNuDrnE3PxhQ4j9TUJbTS8aFTo3et20m8IEnE
n0WoT8DMWLlMloO6R/DbmsazJUkab226/JkvSYYAFF+68/CX5c5aNtdfHi5lKRJhGAM7rmJD++3h
mooi7zDLLhIdGh/v7Q5jxm6Nec08UZdRORIqWxjjI56Uw3sNpkOtb3r2gfcbBRfkwc+1ONU97lBl
F8OGY5N8pKGDQVZHn11CIUWInMM2HLpMS6vTg4R2E5p1AJga2SiueSRYGpMTh9ywCWqc75AIMib5
yD9RjcXtdAOrwf/LLu7+sXYsHx4jNbWnSYP797IzT3Ov9IDbrN4bsHWY9GvTi6oQUwj+jSLEMQUG
MwTOpIttYKX4FxesYm1ieKBN9oQBqWuvsi7G4bZ0/dp6wDjvhRjgmNIdMiON1o7pv4ToishrIKrK
qwzcOu/vMYHPsLOS+RWoUsRhYG6/VpmWpK6OD2luIReTPUkvYU+GLm1HmCPTS6HcYwH0aVUUE/aJ
snyJ5dBczJhQtNFQMQM6Vd00qXFB9hKcC+xWTKj9z6lZNdeiJKcFSCPpKQPD4q7AKOAx674R0/g1
6+2LMG3n6Lde72+msBqOJHPg38tlvgyhFr6mglaUt95ziP+EROMTbqgMfDeCl/dOXlC3CACH/vDx
MmD/UWGwANJvWkaH/MN39usyUCReGUkVU6imZMaMPpVmFGMNpf9erXjEbsOlrvZHsG3ikJe6uJva
+pKjeuRQ1pwgJWWnWWT+ulmqfpYtfehtG0xkXeD0FORRZtgsKO69dT0geostz782SWVdTbJAX8nX
cmmC6dHLmGJ67depc42dZ6QonUO72Xkt74VprB3EKhvlooIUSoX7EmESLc1Y7tSy6aQUkNsisteZ
0Vp/eYv/ZSPM4bgiqHdt+49NMLSysYijOlgzwdEHqjUis+Zq2kSQrK9dKoIjlHdv7VbQn3jMr2GI
g5eAYX4ydLolYje8UDvgRYvj25lQCE8+YaVbJxF3QzD2OCaL5K7J+r+8geYf52hF/1nz/doeVfof
Z/+U0HAXciEGXGNh8elvOByB/A5QE6Mu9q6Dzqdt4S+uYuXkD/BSkqseVb9nKEwBf531OPLP5dCm
uKMGtx2X3fa3018SeeWYpJ5NwI/2Tn4xV/dKeA/vLZTKgyVrq308jUgtSlU9Fe4kmbynlFCMJb6E
TEW373/RQ9lK3wceR0Tqzcb1CohGM5G6ZYboyETgTbeyf7aC2jstPYyTLELvxNC/oo4fEojRrVxP
foNZgXSmE+eyzwMz701lDs4xCOJb34/v/YBEiSxyvFMw196q77yVqUrjqZ1J3FAw8qH0cTz1v70L
QKQrm6Ofmt89K25280RTQS6CTBV52SldZm4fv7X/sh3GiMlyNZZ3esS/lUhB2caV00E/SjwaSSP6
r14k0TaYs+xaZICMOFIRTTo7PYdDV+9KKcgZDaqDtrLsbxfz+3MmOSw7zC9puzLnpCn06xJCSip5
SzaESUbR8roL+nY96wSsvketY5RI2MP8DQEKNh+3ePIM+fm9X11xtIJO7dirj2/OeyX+87bL9Sj6
JbbNrFMrLX472RRIe2UpWrGOOoDeA39iHWXu1awvEnH3ZmQ3WUUOOXsYBJfwU6RkyurCB0i9CJnM
mODp8WskXZTj8ST3cpnldXYU7jNtHsaJY2tVimJfMs3XVv6Vjqm9snpnvGcH8bdK+M0138p4/fHH
cn8/TSwfSy6tB2E7wgXh+uttzsDAVYIsF/qbzWHkoEPkyNYsqvR5DEsy4GRCpkOZ4SJtDDwRqt8H
iTsSTSJBPSFv7Qz9ZYqBgr8fNDqOfmREymrGxWPd4p24ybMqSA5ZkTyZ/8nYme3IbWRb9IsIcA7y
NQfmnDUPqhdC5ZKCY3Aev/4upi9wbdmwrrshlMotNYtJRsQ5Z++1C6L6sChgc7dV8SIda9iWDtz7
3IU9v9dqwB2FRIrQI0nVfYx7UQ5gS9M7/66AMnPbIBvRwf+aI4hHs2NddW473B9eVnIO5KrXuvqs
VcbP20Enqxp5Vhq4LzXA+ggJZEgmhP+LcAcjh3cnItD9ITBqs8dz45kMcHXwjoE3jhmIh3IvS2dA
KW5/M5AGwadJyHlIXV7a8cvI4oIfTn2DCozsLQwp2CbBQUSEXBYsSgBQI13WtkbOQkQvbnmn/N0+
++tLwuTftNilXME8zDJ/PW77TTE1U7holkdLnGurwPseyvYs4+4RRdI+jWjX+SVLkBqTkbFeZF4W
Uc9Qpw/91CIbzfHXhh1Qdq0Qe8o1ss4YZ+5jfP/Ps5F+SZ1mGHzWHFNj0x4HJhiExilv16DGIm9W
EEdtqE0mWbmSWgwHU4P37mlTdGk6/E6D6ZChQTuah3DNuJe6FwqXt1HRZO+xxb22yv1Z2cJ5Eb87
Kf/bVuXT3WRcyH9osP3yyg796FgjHaGNr4/AleNIt4iFCYHXtDWqLN8x9rYNYuQ2wtdHH0FxaGVb
a0mECmNal7Ijxu+/X7h/9LmtpSpi8mVzQXx4YtnP/lIhKRYKu40if8P/rMQBWuXAixSAECTZK2PW
zGvVwpKVfgEJfjj5k2MdWj/1zz5Hvbas8PnNGpojN18+BD+1dkgU4rNTG3skpXzkY3L5zSX/4ylz
WaSYTCx7PoZb75f7qPKkQGCFVB3RoHXwUFkVftkf+CZ2WVWsegZRUCuNduMtHy2xfmgjfIE0GJh3
GOsH2AGvRlxWGFeMZN86OnFclXN2EI1pJbRNryMeXk0PUUlo/W8uftG7/FIvmbwYy3vi807T7/77
DYeokTIScyHaIOS3kvnRSaKejkOfrLRBW2DynOiTzHpH8zA/Snxst9ra5fGlgMWbM4b1VvCRXTRc
CmujIhYT2cR0Bz9J8TbcmlsGrEfXz4q9o3TrJel6LGmqPrqlC/i0m01SIqh7SzqQh9blBUlBh7ze
CjikELFK/Lsw9T6VGqdDLwSGt5Jz59KqWDFIJ9g0HaoDEuj8eQR83IUWfYw5IkW4r4x17cHGXMHy
pY0vcR+6oSd3oZ85gPYGGpO9n2MJofKBWkVXhWjs5mMeRnHomLgFU6iLrT3O8fNt1SfRAr+337aH
MjexI0YxeWEJ/B+XuWyrjd/K0ipwXdneLrLwN7t2ru8U1vDdNMxvVVrVzG6m4dx67v1cCCqeUBLS
FO9M0mQsi5BnjYZkMHYefjLA9qkB2yEbYNKXhCAgET3lM8AQo6JhCW6R/LI80i+6oy5tijOZ6Nts
X/kOcy4RiqDj+7elXmUdSFvR0+7q9HOYavi57WvV8zh6koQejCYnvEJvZm281stoxapQAt9uXE2Z
vPnzy8ojdCyy5/ose1xmQBGQQBCT4seLj0v03+pWy69anfp7XzXDQdXzZ3Mb9nNwAM4VZs1CpCCB
tCRX1Un79GwS6LR3YivcxKlgoCuFA5cG/kj6oSYoan4qTY6mGbFUI4b92SVwqmummGCiIVBNqE5y
soAJ9rA5b40cWgNAvJw4/uzq+RXx092tWesOURXE/tzcdVq296IRwzMT141lx+XbSJKQmprPgcfh
DX0JUWRx7IDnGY3pNHT5c+fM+l3czS9FA0/Eik3jRLCAXHuj6RxF1y62hvHVa+v6YlZ9feTcdjSn
zr6ac+YcpAadMBnyH+5QjI9t0qaneBkXZuGjTZf4WKYLGRSGjh6p+8x3QYAOoQV8oPdObmeTzzaa
L9C7OHtboAyUbf4pyWlC602XsdgR7+6fb1+1fftzsAWiif9eJm5D/L8e73ROQT69K1ss64T16yjY
LnQRtaGJmje3ikNb6fGuAOe/BtdJjz5OgZyqoThw6BdP1QKAis3L7JMlyXc+ZTvizYnQjJFAM605
19e/K7t+bawxuuIsw4CIto/J3GX593/ZNjCZudY0QXY3B8kjjeZAISQ+ebzOS4nsM7oWjel+2bXC
a+3C7rP64mTbegVGC+1zYzvfvE5QnlgtSFYref3NDfxVC7NcIBIYZHc2kkTbXLr0f7lATZnojOqo
3moTlCqdsGESNphSlzOA2qyToEIs57kCYndMwiq9I+hnltgetOeK8HHBQPSDxuHH1HTI02x5SQkX
+c2H/M+im96Rzj+MeLiHnMH/fo2jx1AvThMXiRfzV0bF8za2CTSd3Lncm3ksNv0CgzMS3gTWUxCW
s/Zu+FV+wVn8w/eR3M5JSkCNpiJOsnV4blzWqdYtLKxjWn7AFnKMB7lvWnN6++8b/C+jQtOm3vYN
qm8qzF8HWDYBZqIe4MWlNilkdNHBT8jPuXHVqcyYHlpVrR5vDymBPiOICCPbgsteR6or3zJ3eNKj
Cf/nmHh3ZiP33uL0wxqtBYBqGBeN+rNmt9//+6L/9bVCg8nMlXMDg/Jf7riyx0gYjP7I3SCvdtEn
zFqxtzj3xVHLiu05zF1mGBGeDVRWc3/awJmuTZKvSya0Yc6BLY3H5ceNr7+5tF8f2OWNp4nI7fT9
m5bl7w8Dthza9PCjQF+x01vZu2psOmg52bQTsJX3x8nDg1Z6LollaWiykvrWcUhQlzHyI9GVGLNA
91LjGoeNdywzk4AAhvz/fZW3bu7f16VlSWJcabrLw3ur2f/yWjXtNEtOE+7GNqqfzVhZx37QsnWS
GeuoM9zzkMBcaDRdBtaAr6bICPttOv89r/InMG2s0BytDbpQp9gXG2agFsTvKAcfmL5qs0OaTCtw
HheCkSgYVEfr9V1HR2PFiHDYxBquk9DG77HUEE5i/laCs5wdf/35GMijqqLT7tAK+/un4EzTxI9t
/29D1xw6QnEX3WlC0u6px1BmOKZ1yIxk2JEb8KjrI65TN3n479v8Ly+Xxdl2KfBdHgp6SX+/DJRG
PanKrkOnGK57Yr/qDnghN8ySJ23E6DBbhPRUBhoIGa0T2pvbUaFeKIuO/M/OOhp+SPnv5wRnOLp/
BmRDMZpLn0OVvW7xPv3hhHm8+++r/hf9IcY6n+rdptGLpHs5uP/l4ZBeU04GBkzSQCfvoEVUMEpm
B/CFMdZoewIsRz5zRhzikdHhN2Ny3HtO7as6xfDu6+QbrYqkSILJj/Ig77r6fRwgKPw/9Ie35f+v
nzMDP+ZhBksXsj+HV+Xvl1qTCWkSlqO20QRcQPck3EvF0vvnvWGGsq/K5Hjr2hlTfG6S6mpHUfuS
l0ihuppHsFAS7pM+3FHqbIoqKs/5hFXYG7ydb9XjXrMexpCoAQZjBgNv7B7l0lDJMv1sRAmAtpIM
tf+PpnHpRP31R1sqOrRLNxkHnT/3l51Pmlouac3Tz1OETvhxlu2KarwvamyhveO/jFVPUrxJ0Jdl
Nd7e8cDIwFvf38oMjXXRkQYr96ySQJtCHOyZ4hEszLdUje7JVCN8OeDiZZjss4b8g8RsXKZ+ovjN
9viPxfr2gyDmX+ZLDiKsX0rT1uJ4WFeZv7nNXIk/M4I2ib9bs44thgPRQt8Yequ+MzMM3oXI6Q6A
6ubmsmW7AGIr7TVaSCSez5T2v5/1f4wUuDiuilvtCP5xf3UbAEQBpdQ73OWlCJVhT6BR4p5Kmab7
ySoemqpu7qLBZhDSxTvP0AgbZfoIhwfAQ577h67pvlIVPYPAik83HZMxhvNGLJLwEhQx6SbRRc3C
Po/k8MXzgl+WtQwoZ8SlBWjRd2xL1dI6bgxOMbjtYZZNxTpk1yYqnXFZXoGuYb1aTWTcrTraWJVZ
xQ9LsDjIrcgmjm3wWSuQGdpkjf73HVpWq38+iRZydwv3A0cFloW/v2QFwdhprS9d5YnsRheQ5KkD
GkgyiCQWsOmox7SK9M1KeOrPX1ThPul14VE6KIaFbXLkwXJ2t9/J5Vu3rwaZEG4XJsc5ra7JOPRP
vd6UJzuc+yOSVJ1p1kPsFlcbYdnJ6br2vmvKN9HG0/H2rZvmGPDgR28BQ0NzrtNGG6G9oSy9v80X
Izsbd/ZUaUyuTHoyuGknToy3kz5m5NuHW2sgTTn81Lvbbw0XKqHeh+6u1WnZSVd/pOhMt53Z9iBE
aDomoPrjBtKLn4PXFuAECjIbzoMNjJgVKrnGPp5OYhWXzEno2h7hnKdi+KC0K2FDpN3VU9J9nmm5
GJVn7P5sI1k1PDq9L6eTZkwTAB70Jn9eqBd6JwntScMrvRtGdHT+DBxFix3StDuB17UG1nn7LAaz
KHBlTMOxtNF2AL24hInuHCtIkhrIyqtmTsmmaXLMFCmAdifXrPt+hP/AgaZ9tuA1+FmWPiMzmPbu
0MYvzK+HfTnW7WNkkCYAJuRhJgf74mTTu0SM/Nw6pGsPWWTsBwMONFu+ZCQqviLbmj56Y/b+99Lg
lhZbAuBmIuIH2Em4c3e2QJ+ty2rXpIb+SPX0qaEe38JvZ3yVP7ecmjmEGDW7dWth3E3jN8dpnyot
d578CvbqXGxtjvevJsFNG7MEyUqootyQTqK99IxVhyZ6nEbbuKRNqD+OxHlsyr4hq3F4im09etLm
eXzMxUbY7an36djeQARVAj0F3Qhgtta2IPmusBk3jxjlmOyngwMlMkoC35f0mCuyUWxfXkJGk+sk
zwGrgfTbMFh1t7oRqkAI4Bsa+v2HqbCCaJxwUTBY9xi6sArUi+t3HFOQ1rnbI78AoOQaxD70oPZk
X26ybPBjajDIk1ms3lrYc31srG7T3tbNBlJd6cUuauotFhzYu8sv1aDtbi9HN8FiNXQj2gL62tW1
zC+ReGlbWz8LgPkBTkvAh4tCFJjLg4Mq4KDSPtzKir7HCLgnnqo4EFhIPVV+G/zspPtT+5Apdb1N
ytNsAselI8SsjPoUVbALDIpajcCgF3pXsJrDhPyCjsUbe+RE2OAwnnX8UazH2yRrvNcybOV6QEYZ
3Dr9t7/Vu/VVpU8HqbX6+JCaMBWES9SFsOm89G7p7xKgVYFhcJYH/1BgMUZCpow94iK5FmIoj9YI
QSKqMRdbHJi2ZIDZKEEEpVYI20NGefJFz23vjvN7v3g7fANedVM8AE1wMbdXCRspYH1rJrUgN2L4
UzH5cjJfUgsj5J7K1rYTzalAGpF51QprDuLlq8HFFTQIuEJZZJJ8axfiYpPos+uXF57AbxSvDd0L
L9XOg4LvEuKK2CL4+QOO4XjJ58ut8qZMdC83HUSJiPTPZhSoNXg5MAZiGf/MiTfYdCM5g7FJJNMB
8PR8zXnOr4Wsp2POgBCqaQQZCbKPAiUCjije225Nxk3SEfSzLAdoV95JuyXVA4XaVnOVc/RDYHij
aPrnbEixm8zYBMjwnuvMviNd+EPgXz4SuvLUw7MnRoJwIIy75bdpuExFkl0jNCuXqj9j1cadSjhS
nEHsajPkvVP9MA4SGPAikbj1x1Ti9dvRmmG9LbMhynl5JCA3fBh1R+ezVWwv4CxA4UOTgdtT+v38
FXp4wcZ4tB+1KNlNMeb+xskbxqEwRZWNaG0MvWoPj80L3Kh/RviMjmMOT7dfiLGB7d0SA2l7cb/u
y3SCppsjeCJVDPgWmXESnwQi1MgdnwuzUkSEcQrz048sUvoP9Ac/SKvCzO37PQ3FpVXSomQBcri6
rR5wUYtLOtVkcd3mEjrLHQ7p3WDN1j2z+MV2zPtXil6svKX++dPXM7Pfw7Jh+k3t/TToNEiLPN7f
Fpcmh9wiBOaZ2q1wBI0KqCTFC7hZw9po5LrsFdBwgX5t6VMEQzxDCI8QzgpkBirLDqOVN29deogm
kiWaOv70qBs2daPu8XKF945Fq1eX/nSi2dNuoTTg09M0cayGaddh6HOXhq3m91pQAD1BdyoJLyrC
H1r5cmtUFzFE5bGK0UfeZnW9rUAX4w6s29oF098Z6KaSbefm1RZ2JEY4EE73t87dnGnAn2JzPbgF
7AW02ve3sjDsjeA29cLDVwemZj3fblFmwROPawPYfJJd5lkEk+Vqp9vzE7thz1QA3FzpmtvYIzaF
w6+rqkdLTs5Ta2vr0tjc3jP85YgE/U4eOPzvkyIKz0NFhOvt72m8MIitJaTH/Ky7hukbNIP1YqJq
SBQ9ctaFc21G+t72gW67RskTGkuw6/WC0Qvnc0aMmYZ17ljL+DiKngElWaM4jogXnMojpGWiUOTE
ipxBF+1WPkeTlhhQChWGjQTnwXcnq8c+YDhoq0tZPzOfXJcIwRxagoDSItfYVtHXDKPa65+j8Y/o
c2kt8jfyMtTgBDcbDAvMsZduNJOQH+6Dpb6xRjEUXxFctSpTD+vDqHM+qE3SoYhgtMeP3gN6QJTA
F5sj8KNJQ7eSuc+u2ZOv58RloJnGWWYTGxF4k7XlyM+mArvuzSQfcAJQMigrbweyw75Kc6LKMI5R
uBmbbTKbRlARTbCdmTzcT2NzrUd9IM24TRBdIpJ1VFgeBj8UO/I+CKgVKoHVomtHcGxDJ64z2l/2
+cPYMmdRfvJuN9m1isN0V08QqUje2TmNxGQCFXo1ekwK7Z5jdA12hDxYArfJgJWY8+84U98TVb4k
QU5vKpxAZtF80Yj8kDPnA7AmcTO9jkZ0dsCL+iVjBa4ncdE45uo8MU5OSx3pTAqNHAvAsGvHRH8d
zfxFa4zXNusDAZ83JcFDle4azQuQwngaMWexDfKpw8hkg7qOZVwE2eyeEhyRUxzdsyAT9AjQdqbF
NpILYBhTu7Zpo9UU2FGub8umN55xfV2AKf103P486OWB7/3UKzwpNcS9pD6UZk36zvSSN9AQpji+
lyRd+uZEkI3DvKxseyTA01c1S3Ynn9wvs6Y3KaLqqPn51cK8OpfT2SIZOe4r/TltLWA/Phl9smjz
O4gtwwq8gEc+ikMCDf02jqNBrFFcUuQEDAeekiJ8LhLxcntQUA4xw4KHt45bPdywfnlHSDaoZSCb
S6/K9pFEGZDca16xT1QBljQ8zc5P3xkI8BAPtfwEyXpCuBawl96FsXlnErTOVGM7Q1f1bJCag7aq
bDNfY6/S0UPQIqFjMpvNeMfHbieGHuQpuKkBFfxqUNwWy/yi7cqMK+oNwjD9z5RUNIZXl2LqHgfd
fBFmgme1RqxpVNsO5DJDF+MyxHoBXI5YJeCCssFo7EAJE+9OS1DZWEzAHyvPfdBaELWVgXq+T4x6
bdQFPBfTkKSR1PGblupb1yn9deeDpCMSCr+h797ZxU8lUJKrTzd1jmSQYWCIPsYqo8Yw7YtPeIkg
8JGTI1P0fm9XP6YSeuD0QJPL0exz7U/3ydDjKf7ZMn3xGaYSHqnUaTbRp6ksfXQtNnqvHXZjYyPp
ZsvrujJBSkDCsFmKgxPrcN0q4h/ITJ1M7w0JsLOtEZZHfjYdMqfF0b5UUtl4Qk0M5GsuvnyUdx4q
B6t/lS9NiO/wCgZGy/EbMdALSX1vgXYb5EnmHTHJCQsE53Jez5Xtv7dp7r9KYwp8LR9fchx6J1n5
BqqgfPhmhkxWBznRLmdL16q+vbei5jkp0/Zb2gt67JoQCK6b/KhqjE54zc70ndNNVzn1sZynLqCY
fRgbHMhg4GnEi1dHgJjqbBKF7F2HBS10CCaHx5QSRRRi86rfSfgmYYilDSJ4HS6JxdDPwMzEqDWH
gIQ37QkqIytfQmjYZkje6E41G6M1/S3yE3j8crjrkBnC7gwmM1LPHDzbA0QrfRNWBIeM1ToauIns
EGo3xtohYaZ/CBvgxRPBkLw/HrhOQgjDxobGArTKafdjPT+0NSgfhmP5UVuILy7ouLC4+pFnbXuH
mDCibNEyY9Gkg98OY+CIfVgsCA+1p5kRwI5Z2aA4mGVj4uZA1H7RCwocQmMHZKSiJw8GKBYHv8Cz
no3ymz7kH1HyYvhu9hhXSLWQwPQ6Rmwh7rzY/updrI1Vt/9MQBYBM/lOnn0gQ8Lw8rm2H2Jj2jWZ
q7/4OvkVIzlThv89zSEieNOa6In1ItGmEF05S2yuQ5f42ENGh0s274jc/FFBce7mfVk4z+QdhJcu
AoGvqJbQxfWQGqtVUj/xwLgbjwdZoOSZ3GCkSXhQbdHzHI/JUXqEsRDPcs5cdFBgIGvyA+e93s08
bJJiMXKBtrfeC1zXrVGy3BQCaBqGGJPBbNvH3tkpeDoczrTM4+d+7XfWsHNrwqCzvIKlb6YMhPMH
wIKfbUm0XFEQrpJZhfZgFfUZwX506uAHnUXVL0UgQvubfuUx6QGujOo56QDGiQv9vdkmxRPqvlsQ
UoDAkGiTgEdg0/IMaqxxwJXWcpYbPUEjHfrr1FjygDcCjrbysyBJWo0z9CBWlUHanCxYtCdvhi9l
deR7jaoPyDbno2FbzzU9oOeOvBW4W89Tu0W3lIz1Opqbx76IX3yRPeCxZzzcQYfLDKvZ+0AksLKZ
6Qn/2LpBRvBhMJvZcmcXWaZnkqqQrNXyk4tIXmL07Cm1TSPj6VWNPTHJofzRwOtf6UtqnWxlFzAn
u0iH5ZoN6LGOtqaWvuk/++Gn4T3ErO1y/MwSpPgTWGfHYLjLGT1kZAyCtrnoGEuep5TVNfLWVf6a
d38UGkFiS1YtAWJRdqSCXllNhYEy5QyIgl8JUMdwnU3pAwGGTx6QglFso9ZVKxECPx7BVjFsT18F
nDgcBawJF8Iw+ER7VBMjueHzJL4PKkJaRk8AyifSzs2gX+bwkvjuyVpgGkVzB212XVhq37tFdlaJ
9eCMEdLiUgY9ahFD2y2X5Y3WWzTR9nqzSmYDtJjHTUxrDYZetFM0QE865J3VgAY5yK0GFxyljIJy
u4YG9OXW6afu9RQW7bgfTY6QEJsxezZAkipeR1InmmuC44eerk0yRskU3JfOihqW82q1inx8IA8L
mriNWPb6l5b5c/KaqK8kf7ciW3AiMIljHYfuPtEiwpJb4q/wyx/ncujf+gG6cKl2XRuO18pNzKe0
xEHLO6+3nL7Y81PEx+bFS9yOcrPk4Ozp5htszXtbOzdmdlIzEXGe/Kgb+pqtH70Qeygp71epO8CB
jfOTm2JbhN+XUPkgVY/med80bBCLlkqP88OUbcwceD6yp9UwEfi7IZfPan32RHIdyJHchPmWmOmS
j5L4pDHnFOhap5htiOvAz1iRK4NnTj5Ui/6Gw33UCOyjkRGYptxkAnW4Qtzim4poWE+vXzC3FpRs
nfjS3D9K3sqfXmE9UxVSGZtvPRk+ds5snKJzzcYJRDOdjigbiwTVYk7vgivof4g4cPNtqPCAH0fr
3s0PvnYQxlNLsoBlPOnZT7nEdCIk4+hCN2KRE52UFrC6DmDeBwDR4zWp34fwvick3WbnMue9NHda
eMTPPXULWV3mgM1fMV5kWjBBbx82Qm4M9g2p74lYBYTIxL631rL5w+pRFhRs1fUP4TJdYuchHNZ7
n2gqKuc7Izs0kqOz89Kt1R4GcerkuzzNyIWQezAKdndsg81riKnR2/AGivqNxoQNEb84lQUyxqeB
JTdbudxu39DuZuB7Qicy1Gfx1y2Ng5ONO6kLulymz2khSWFmh9xKwjByT3nvpTNeVFwCrBO5uy0y
2WzJOyOhbZeKls+roOJSJksNIY00jJPaMHYTAP8+9QlxBb33arcz6LeU6tlBsD3LHGRtg7VEK35k
pNqvzCyPqZHSQxtl/oGzDhLZyR7uRiqVXVUBNtS2SFzh3uOaBwJ239CKct0zjMYVZFbyWnK6k7P5
iYYlCdqyBXhR20E0OPE5B1hxHHvH2VljBA5wJFamSOlMdh35NzaiYgaoF2Jk/F2vcQkRC866G8Li
MbRhCdl2DEW49E5QkwgRncqL1RlA4zgmZ/LkYj1sIdyoDs5mh2CqgPIvQIBl72DQ0JjTlKbvA+Ky
74I5ZgxZEA1QTtQKzyVuhzB7Q6S74oq39IXXZKD6db4R1iHvLxBmyd5VQVfA8iOVkD++4t3epzYp
N0kYVFF24rCSsbw0yQMesXEVVYx6W0wWaHvui3GfJchXxnOCa/tRRzZGpJgHPa0jX4v+QYL1BMkG
tfe8M3lfWgfZs/3Cuu4laJvxETKdRfFcnWudHh8YpK1jxSQmdhkFe0n5PmaecUQLQNZe2VENqMCt
nHWYVFs++5U+p5fabw5w0rGyYs2oaD2M3rayVEGTgP0LfL7ZM+DOd2CFNmWjjkPvXEg62g/mUxGG
u6izd1OoEUJJGZtEm45de7nPzCO2RWpunJ7nj/YUwrFzt3wmfklmDI8+Z7Akl6hjw63A3U3sPf1A
c4nFVi/5sHLMR8Os0QPwBvjZtreMrWKZJ2uOgl/tzBp6rEWVMMIr6Xg+l5QUDZZLQsTdzEvsnduC
UnLoNorYygYj8Kge6Nluzbg8w1EuIqrAlhDsaleV9pGdaisH4hYRNefVhf/G+Uc8PRUmJnAQ54aa
N0On05F4yrHU5A3HShSijJo6VNf9AHFRYsUFvT+UxIKiYu06phQGXJA8MKP4zKGB5iEiYfio1j5s
PtyEPZriCJMyb2lDApaO/fKVszs7kb0rEyLjuruxy+QxjVX9kC+/NEq8teEJd7kZpCjUoppGbQc/
mP2k3ZSepEv6nVYHTFpWnljDTTeQD5zMF80n16oLpzUNt3QNMfKoO+mpyay1RlpFUjJRF6T48u9w
mENEFNjbybOrwa9aOo0HyUMoDj4BS4rQPOjnG3PWt7n/1SiQnO5u7gmnimjhDv7ao6wbhbeZOYhF
oVhbwgqIF9pE8psVP6dQNOrIXiPRByMIpUDliCcaTqFiBVpvRVIHuwLwX9faVqGN+vkuir416tEh
/InKfa3EuMnd5wWnkeigwNFUlCbAatdZNfkni1Ls3vMcCGI07CgYxmnrxJq3AWx5VhZZi1NEEuiU
15eIi7wsW33O8TnoDPMPbeA7BCPItTWm9hZKg7athOavJjdvr1XRNSezzFg7+V3WzQZTht5rrohW
nF1FJ2012WBDnXho167rMxYQK73/lloMTxMDum3jdOZB1vUB9XF9yVN0T8OcSaowto9RWBd3kvIH
06n7SUwcYLOJpHlyeVfVSMp0UVTtflJ8tl0vnuIivfLW78pqZxGwk9Tk13nq2lv6WZEg6NE764g7
LGhRjpiZmfjQce5TslsXT9zoN5u8MqmkBJRHB7/lXQMV3R2YwphNfRore7p2U/eOZt947v1n/FIh
8cxP9ZvTKcKh21M921ch21OofQ2w1C0r3wHr2DHNPZGostKjP6yYag8P8Az72AKcppbkHtw+ajDw
MLhXBANnuv2sN081/HDV9Zuacxk9KiY4d1P1RT4JnoZHTSJZxWipDw9YDDi6s6SO4ZEqZjvyBIT9
A70YaoNDrm3zYYNQpKQXjrH8u57uqFk5jvbNxu/GXTfPJAYCdq7G+K4Jw1dikuuVRTGz9cfGJ7aN
HhptgWNll++eSJqD3ROlIXJMQ2ZDuBInhIe4Kz6Bi+vwaGRx5/aGustFVdwldi63nm2km9v3ygJu
Ln9wXjvE+8FIsY9N2MbXkhmZZHx6GtsOjKQUzb0/zSWHe7uG8Mp0toYYw9aWvSG2kCu39cvHpuq6
PT58jgJfXuV5B/LjIYhG/Dmtadx9ldQfEQODu57hwqtZEE0j3Bf+T3MiH7L7wuNtc/smvvMFOY9x
2ZzQJtoXnmF4O/NVeXO5QWap7rsCv082VRtpm9mLN/kchdIXSavhNBM4uRTOcot/OQ4aU3RbazYC
B97J+1h4LzLax5F7kJH5radlfwmh3tPWwSgfDlm1I/TOc6KaKK5Ge8xI6g4MQplWno8rMPIR6jLG
dSGuZj8HL51OpSnG0+0rXFrGrtO1e/feiHGQ1+z9dgX9n0B5UlhdlwIJhkQnIIumDp1Tx6Z9edfp
SXmxaX+XjPZOSpTkD/SmTWnk0C2rdmijdRVQ1VVp8V0lZKo1sUOht/yC/nwXGh1ReAl8cjvN1DnS
O0U8QEhB7lrBVAz11miNCN2/S2IRHo0HXWj3LdbXN/R83aHT9iVzs8dOq7VNSOLr1p4XvmxEyGPa
+TE4CxJ5MJwx2CSUwFX0yAl5JKrMqpud7Z6jEoyj1oKzYM5C3TumJOKQwoWFk4OXolM180mUHvLn
ZluVQ7vXSdhOSG8HEhNhiKvM+V1010xr+Ynr54E69TKmzsGS3XxXVgpucurjDjIgrka0Nob4rTTy
B7eDIu1GcPoai3K08iKm9g0pkbzPJC50+CNKg9Nj535vee5JMEzoVSVWemSrKQCbMRCyYy99m7Pq
Hl/u1H8b2vZHVM7pNUqkv6lKORGjEEE/pht1xlZMv8u1X122Y9jGzkUa4uQO0/eY9hCnxqINgCyA
rDerL2wY4VFqmVp58UjDbyLotE2CujMh8SsrbI/oIQBHEl8SZ+42bqefQxK6WzKnT4XmepxOTfIc
BoMuESH2x9tX//cL2fI1S0fSBWSaH+NQVHe0Enun3tBUCRwjUVfcgLGFd1b4D7wHyZqaINx0Yvw0
9RSNemoTCtIT7YMgnvJhtrOd5tbamzSp3LV279T+vPdqBkZ06O7g4ZNhZeDdABg9AR7ZD5HmvmYe
uUxp82yE+iu9InNb9+DQ7dA3rn1n7jIdxOYc2gkQaLO9loL7z5Tgfqo/ZeSx8KE33sspfCwyuAPC
8RioZHp5vH1FjjfukNkPVzfBSOWS9pyPZbbR7CEjBXE+EEjj75vJ8F4GHVD+AcxggJJjh4xwC+rG
LtG2muTrEXHSTR8FSb8J8M7XUgOaW/lE/25RM20aWkYum32ykJrbKph5M4ImS7qHYozJ8DRFdGBr
lO8lswDbG+sP1sPpf9g6ryU3gTYNXxFVNJlT5SyNJvuEmrHH5NhAA1e/D/p3y1tbe2CVpcmS6O7v
jZszNRlq72bRfvLb6slNPyAwlmZgvrii8DdmUztnsMmJnFUcC0Z7cvoeNbPjlOveonwr1Lt2k2Zm
fUJlRPef9CfUuF61dfziiBSlP5AK9OOqUC3ZXggjqmlDJexp7ZWaD0FvRisvTd9EI+lKKNyLW8X5
U46rg7+Z4dqBhH8HQUZ9Xr35QArHWZiIOWLhKeq+qnue+flL3tCtDLbqbzPRgINK59tKPPgkkpd9
v5z2MXHmvR0fh9wzN6i7y3U4XUk1nCG+VyXEL0o3DUqVQKKWOX2sC+BHZ9+P1fRWl+FG5T5tKOIp
pwzkEkatQeInPFtU+M1bLKo79s0nwxqy1dDKaZcpytRrExnOUDGEZFKBe+N+B5hxx2dfCeMynzvj
MD/wGt6SIM4+WVq3HQ1Gy9HHIR2VxP534466R3p9MjLjwOL0rLqUtVteMlCPde/TcIPLAoP/40F+
Oo1LvXlt6YOtmuw3XR+XDLLPaEzwovmLHzdSRyEhi56jkIVspD31v4smfytaLlrQIQoo1oi7P6xS
/qpcTa7z5CVn6Q9MWjo7pAVri4NW7+IEnrxs3ZmFu646uk6IwEPs0NfvY+i9DhmhZbaqsw27eEsC
AZUQBrIm9PGLzAgWJrUGVG0CUOr0ZmhUrA7DJcprhd43/BmzYCVD9vEqeDY4DeIJ2DZdHW5756pg
1fhSxvrWiA5DEv5oNLma5L8Qpw0FkpTLKXu4saptB/dPmb1tEwgxaYB/ToFlO6MYC82TKWAvAe8i
oaMNtky1sio/XGkd8JHtQvH556qb1Eb6lYeJ5TeqsGveCP3V5MBRSWLQgrJ5ijmPNzZigUbfVhrR
PE5Fu5hL8UU4DL9pi2Ke0kGha+INvAyRERlMVhLzAhfamrl/GRQU1c31cG2DC4UxvEzLJ6IG7SXT
E33h4LyZjxqhcpPTUCC2o3GXxNGg0t4oiIPhyikPNYMyXxIqXq0tWmsJv/DjlSA6nh8v3kxad5bJ
FJHc7m5UD2WU5ZecILKqiI0XthxI2Y7mBijsk2MjbumTksVGFh/wZAJuHLoPdRf+hmha2ejseZ4p
VySK4Vr13efAFG5m5t+8yGkh0af10JvdqhlI+3TX9ZjTg6CF1ltDy47RwJpovIwT3DsjTmnoa8FL
EIqPgD7TwfltwQ845kfnyx3Ky7U0rQXR3kR33Nz0BdXvKsrOuvmuA26EJBm5EOGJdEHNIcQ18hcM
OzrYkBfE4v+0Ja8LhTRvBDTkx1ZPwkv6FNTAj7GalQjtr442xWHCG8n1SZPFMbk6MU4iTwTOjYXg
6mde9hoW/SFRHjaIImash/k5WIlb0pqincbJdzYYKyYQx4lQN2kwRRALsM/xMi/Q4YbvZDj4LFWT
va8bhufSRo/VVFWxV1qivUCY3YCs3f6nkNMnEM8SxJEvjDYj9KYFqBN4jF0m14V+y+t74RAJU32P
GKi03NyECa+9wQcKULI3J6DNMf7t8mREqU2Ax320fRLuHpPgVFhILn7JEBA/xsoYkApBLAea6Q6D
bMcKzvXGLrAwLPR+96jKwGY0DsaVFs90IysViddFQZOUti9tuTbSG8mEq473YZeh/AYY4UJysnfB
UNk667q5+IJU/fJLeuau9yjgmjApo9DJrL2ZFRl1fbp7oynDP+db12LT8aMw/Wp4T3nhcI+HKD8j
+kIAUlJTmTpm9BUGHkVRnv9KqFG3n1LBMWjupiwj7Zfw6Eu10EtEdopBFBVDRFsE00hETldOUXsK
ohOmEJ23IH33tqq/a/XWCw+BTyexzRvducIc9ONbk7kvVkJTXZMTh1HTFJay6CZmZi1qtWrs8BOB
374O/xJVjZihW9bU0bfimzesNv6ZYKrLeKGog+R9Nnd0rnU2TZoaNmVQWSvDH6hLb/AdIgtAnRi2
LuVfg7acnFreteAlK2TxZAD6nikEgFVNkk18JDVu5IIKNnmnP7d6/NrT3AVEhrezn3r5bU3WSmvo
VuAAGVe3EBXCAqF/su8cMReT2pSdFPHw2Y901yI+vlVtHVyNFArr8XgcYWNTcNebOnvWVH3uZyKU
nGEiOnT12aKZ2SZ1h5BgvsvFf0A12r2I3jFxY4/4mubHRwcVSSdZ8EXln8Y0HG950BNTQvH2OfAJ
/NBS8ymNhqc5AKWPfWy/pLA92QqfZ6cl/S8oDrlMaHol5PVCdyUkRwWl/8acvGjY34DmLfSiLcxL
icMjchGIOxnNbNQlbgbcYLaJbQF3uk6sHalRSy98GSkAASL2xzcqMdyEZk+PBZh/jWAK5O1DbHHI
Zeago7As2tFC8Ev9ZLtnAVFc9cVSKDia5B3xwVL38nXtK876DAeVWtslJ8MSQSHyLP/UwMhp0MWC
EaRvgSbcnjGPpGp/NTQDDbfI92o65dau/WcOPLQ6eLMWpLEaiRMEgIEkCwGFqI0Gi7uV4V/THEjd
/DUj8J2n1iFCVAEdTat6AJBE3NySJq9l/DM641LkFG/NsEwHOZFlm5qq88m+RlSa1RNXh9aB/pxb
9xuh1qoew0MR9CuXTzo2HDGamD31g1UyERe4/YXU3mxwL4/jlsRWG/KENrANXfOMuZXfPFjI1gC2
/ltylST1R1t+db4GSUW/uToJSd0lU4t0rgiUNqOVLyd2maDjmYR2qEyEsYa3iCnimLfA3PUXgstJ
BhW1PwhQ263J3I7alXdcsupY5Ge+kW1iZUPMMZGupEmKgnpBwVLA36f0LDEALEbxpBGM07afILtQ
1lQuVnsuhGWKHcSkjXAGYi3KMgf7Tk78orPebYd42L3m8j5N850foisJn12qaFJ6QimAE/Uzz+Si
5nuJimKtrqIbFgrH413PqqnTgVRZv9Cb8xJSIEdG+DitS281E6djeuh5b4vuILDOOQgQVE1GrX63
zM0cHdPzR6YJVZv8siVHOSf9G7QOCX6KxDSQFKxJrv8n4k/XBiCX+XqCqFNfjvXLDH9nFD0TWj+8
di00K62l2d5E4Skfx4S/LrM134f+sIVnIkltbijmF071VRfURGcbgeKIw+hC04lV4EDdeN8JLsqB
BIm0+tNIumuMfFEiP9DED0ZKNDPeaohe+0dZu7PAiI5pWePZJHex5ocQySgjymthuwv/O3A+PK9a
Ek4IIG9i0l1Pptw4FHmlsUJJ9tOIv+kAhWHnqz4rOYkbax3ch0PONgmsZUm4I9N3n0BymtrS5Sfw
S5LQvxgbCDObN49ZcNCIVr53Hx0FmgmBV6LQrYm0KiwIlRz11SYtaN0tPIw/duFfCr2Vr4ZAT9IR
arZx48D7DKo3WFoTMfwd8xLK7LpnGDJ+jMnfT9AuL7gM1MsUd6uhVnt08MOrMRnmOgdl2AoiCt+D
geZk3oa3uLOaF8+01/TPfBOdHd60OugPzQC52DndubGsXU+l1Z7F+NJGfnrX09SCrpU0uA7pPalz
/cn3V4iaa+yW5DPC9CPcjJjNwAtcd6uIxL4jJozvCBb3Rhii68uKel1bU3SvJkO/aHq0paEsuj9u
ek5gTguHEaZSPzsyro6Go+HoE4P/IhqqXhSb8g8HYM6YTvCdKdznXHucQvWh2wmAn509GN4t8oyK
l65V35S5oK5xsGGrXVNSVGcX5t+ppfzC7ZoYsszGLaCs6qwT87Ay4E4aXNivdTxgGh+DP62TXFXH
GxWWPtuGSnfO/24qPUBmHG2o/qj/8/DjkX+fYM0x86QxDMt/H2BvR+0CMA4ibFpnNd9MQ7YLVTUd
Hg8lsot558wfGIoYXNdIPx6f1mFHAtP/HaimhMgM9bPp2mpkJfI+6FctdrEyaBWcP1BPtX6mquO7
joJ6iYEuR/pG5B9K3o8yHfStY7nNRtiR9lF18Qum4N/xEKZHYYN1+V4A6CToMcobJ/nUHAoSSzd1
lzb8zRwVUn1OiyTnMjP0mEW7lfVhjPq//Aqfdq2578W1H37yKvgJ+2huRo2tXXbVxmm60Sb313Jl
+9n20xaxA7GKmJQ/DXZ/1TR3q7O+y7EK1sOo6s3gaTy9Izi7UT/lZnBXFtJa8DR5SDRACvIAqmvq
AHs6mtgWDvBlGgjrSzryQEyftugjEOcp8anjIL1ziyRQfRi+WtlFeZAl6oqkryBeKnlFVe5ua22C
x+mMu+6n9VdCvWukR5wQB2meUw2HkpGKWxEGI1yzbwOltruolD+D7Po7KbLmUmKk24UymU4oIiZq
oUHUF3Lowx2ZhYa6aznpRLqHDqAw6G2vqRhUqQFyZvpxdehxi2xJE9sJzVw2XZXCD9fbjMaqx2cm
k7vGwhPtBkVk45xbfJhszbw47rrJybC0VpltUinVaztRBda2raR3ftxgmQLRMAivU0h2H3DQ40YL
YtAZbzqBlWKlCmzJmtuk9i5o6ZEwZtgITxeFelNa5IuUmDH0/yBLjy+2M1AQwlpPdEmyVj++V5bx
g3pXVBA/fF4ZTcg+i0TbNoXmACJY7gZpmMeqEQ/EzsM2pGe3lvkNVTFvtrIzOPZqR6tsxJNLW7VO
eOHBbftbiU9iJfNWrOF2ypVWoVkQ3h+apzJ6wQKxtKJkP7aUaDsQ403rkgsSP6WJm22wQLbreCC4
39PmzX4q/obzvcdDYXv32y2YoXk3cF6+OEn1U0Iln6TKkTzm9bDDGBOv8I4VuyyOzJcmKwn4n5vJ
HnedFI1t40LxPu7GvC+voy+OVWVjHKpIi49AVJ+9ZhM1Hnu8agjXIWLBsAH/vXjKP0dR03FS+tFB
eO3RlrK5JlSALPVKXbQCleLIvNm6OcrDmNT+fHTfw3zSMKYssh7weuwkOrPB3aDP1JhXdfds9kYL
tWjlNwrK4/VoKOseid5bkuTNBuyXiCU81X/IxAIY6rrpyykRGReFYkMKfxLPWeF5BHAqM/PsWuSq
cJTCDdU4bb/3euMi53uPj2LJQxjRd7zzfFWgcyYDbfW/vu7x38cX88a+WbUq9o+H/t08vpfmUvSM
kHnz/35pL3y67GVVLf/94McnNsZ4rcIs2pZtuPVc61eZoswl/yRy10qTIDOQUeTm0mjEkwdxr+rr
LPG6TtK6NKxdh8e90u1mfYuh7eAgxDGxq6cw8p2bVZxid7KfyoD+ebsCFiBexbw7HQ55vx6TXdfa
94IyiV+9T6JRzUq2aMyIk2w55U+9UHNGys+UEfQZ1X6LjIvLn9DbP0yS8iAyECV7aiUhYymZDP4v
aWnjoevOzhBFBDGYDpQ+Cg3WczS4dfa7sTjU27qxdY3p0s0ZWaIFeKuE1Db0LDe0CoBaGIa1EjOo
AcipaOewED6FLSrS1FyaevDbSdJZFdDWJ1nHdJZPVb9usOodOg30xR7rcGVzzt143eAsnND8QEup
baLIPaHR/U2eUbDFIuLhnmtfjQBjLYlo4dLnZGgG3QoRlrH3RNse46ipdkZTn4O0aa7xHIWtT820
KBtCI8cGiH8Y7OtgldW5NJpdgCxsG1aowuJH1b2BaqcqP2j+qzauj7HYrbYTzOmnZ6JjNNMk2pNs
GFRNf8JpYJ0sWaRLZFWoSqyBzSaWl7DJfc4SyS0puZq7Hnl+VYYEytthw2HHzs8BjVdlGcSIFmdF
gmqTVSRbTnAu2lY2MA3pD6XMAO60X9JlCY3G4bfxfpsD+hDbAfyG1j4gpPLnLmghXTTwsX/MJkSj
xaCh6ii/R0erASU1tQ6ULHdF5u77niGjyOhjNMLnGmXEgl3qr1GYLwh9iw3lhv0CmdiiwP8R5eQ6
uZjdEwJwd7Vdi4OkzTcwgp4SdD272LgS6pYXiygYjsdmvI3FJPeSkKc+a6m8NBMCR7CRsM3o40kW
7IyJFlATMt+lyxMYYP5f67Yc+P/dx6qrr9SzkSdzXd1kr3Wrf1U+ciROWnIjJ7Q6Wp981a0xLVml
m4VFNtsqMQqfMOAYhUmlnasRu2SjKPM0OmvtuxL4EHfeMDrF08CIfRFUGY7VU+9Hw9UEniKcSjvq
JBguOLQZtIoSFeuxzr8UknLrSGG1mhtVzyKdvgeqF7dlD104OA3OQA7RC0LeM6R8wybT7PSma81X
BZm/t8RfJNF0W1Z+ezZwEHYejVg19ainHOBijzINq2zxYlg2TwyVgUtJt+NOdSlDbdldJ9/cWjLX
iRHQP+p5v3TN6ILJfEGm1K+gYv8aNHQHqrdKCt8RrEQDCEV8zazoWe/pW1ZxCDdbJLvBqReCsMkr
8fOay9/TQAzw6zJYWzaeFUc9W7TNO2FJAaBBTE+HdQ2V4i6bM1qaYS5yZbHapHpwCy1SyiJNMjJ7
mF5qKSck3O54Shx2/AWUyI4Geu3iT/GulyZi46B9izmNLkYf1YHDFkdJ9Sz9LOedoDl6AzNEk9m7
3O5BlFSdr5Eva4yrqm3k8ZMGX7GsNa7jhFLvdRoQf9gIwFlnwPQ0YEdpQNHd1v3rBFSoIo8vYd9F
2v3AoecwRVMYa+siJA63n7QWI4P1J1dJdoA92UQpBUMk2x/LDiGXl4mYCibaD42wrJct05AXdLjg
AgJKkFohIgFLjbtTMTr3oDa9RcoBcZ5TGdLBVuweX85QEJlEjZjYTCiPu1oY26En3wyllb8uRIre
iKkkBJzRBSm0/pxfUNc2c/MUb/Bs0ExXhHsEPufMJZM9I6YYjTIVArGkHK32u/deqTXBwBRtuc85
KZJDwLKO83Hffg39qJ/laN458RbvGRqaRZnL+vK4W4gPt/T6OViF3JDWXGe0s+WD3z5F8WifUweR
1mS+9KWy31TjgLzEpbb1C+MAywYahzNzFdMCY+CUpI85/ERAhLfaGz/MxAd7FcJdGT2vuB6pjeG+
etVkL6ImO5P3wwVtDFcyoiyMJWAZLSK5SvFm1hO/JWFNP+Uh+ZMt8RAzhwtEH0tn6UUp+0ie33K7
lEt/8N4KxYAN0WqtFVBBHkXLFjiNZFBvbzMLrox2AEYksQtDD87LyHlJQzcHdFDfY1i82l1Frmnx
1ScNdDrg7AIN4TKLG4lsm6x5PQ1570TBHzMnxs2a2ejMe6asQVK8ue/sjpZTZN3o3ylX7sjMdovL
EHvdcej9p9CXm077qlkCT0VlG8uJUL5FQf/FWFAE3DvD1ZGmcytMd+0lGKwSCxSkVwAvQyuMFQvD
ICRZLPpF4EIqQUtdusOWJOjvse5fVSyyrWqiZ+FM33EkEMP6XkPZ5yKh5HPH9bxrYzns0bHdRfOH
UoCMJFFgCjKB8D5bzOhqTvYcIoPkCPyPZS0WcqTGOS2hLsgYnMD4BrGWIBZX0XjvmOS9AzvKcJDa
9Kr5ITJcTMcdlvrJ9unwNQj4rnM8mLSjI/WhTUFN6d7Qfln5aK46sA69/HQK3z1GyfhiNIAGowVe
FNf0W5VV99cyiulmUtGWEbor0kYd0rytNlYDR0DMYbDru5SDhTtx7fjm2Rhj90lLWFC14Fjm9Ryk
F7i3NKm9W1UPf0kBD/bxfO/x+IQZOEcu0fS0H/tJhjSbhTlrASPb5L9vqvl/Du422tIDkOKkVCyq
Os0q43yTROF/3zwee9x1iC/dGyKDiB7yg0x0dzkqMS5zX75osejWg5F9+VXmPZmMJ0SdZddWQ1Fh
ynFPEGu38vqqP6aCnGQGP2B1JXaE5iH2dMip58rWE+eSRnp2NHLEoxAr/DcPiHeiQzZCKj+7QmKC
JQih7/GtAkVECkbXJvn8XHYWHiiDJ7lg+T04YXgvBpI48r4rj40LUiYVKaCR1OS5bIU8P/7n1fPe
2vJW9Mz2A+NB8s66v6M1C691Ap6DbKBcqdpO3gRXjcX1ZEL+/uT8/hwCgu8e3007HKkfHo95QqXJ
SDhcQRHlkPUSue38OIbj6T+fofuqOegJE8W8w6CyT6+OWEwCIRaIbHb993Dp17fM9uTh/zxO/IkN
rEfCxeOrx8HN6L2xkcd0xrs1izaT5h3X40xzgo49HqbFmkxE0ps3WSCcpdAoZ2Di0w+PG1+LcGkE
ug4Cy2sKUPC4fTycygJLQJ2CKU5BdPl3k09pAnbHnpT7fqEverJA9AXCpXTfTOr58YmBnfPSyYJy
0Eacpq5h1Z2feI9AtGNea6vHQ4+bxK6J8kxRiGFuoUfZ8eSuYqOlSNpPBhTAAzmClVZty4J4Uhsp
CMpT65UeZ+3UOezHBenYH45Kg+VoTuFxBKf6aL9x6Q5n04esDMeXINDkG6dPuRFa8G2kvToihCmX
RSjGd89yB2gg3yFQlLuTA12AM9a9BASOvCnsQmMxIkNW5nn0EKT+57Mwy6GtguOpuptnEFROI8yE
mJ5sX1FhxDLViAuoppGIag70NWW77DVylooxyLbJFIpXHKgczDlUW0wIIeeqa5pwvvPRdH9KdCTL
wcnxG/XkWEVOuHk8PoHzbH2fkN0U/9inKNt1CmHz4pbvOm6rkxc3//umbUlKiCMbPUdC89njo2LU
/+dTqN3IVrlpQMYzLDEq88WPb9OUxdVqsTi0qCO71nKBPFLvZgY2lmy3VKuU8+UpL4YtjmSk4kER
bUc3H5/UfBOA/6GkTze9Y0+o2Fv7yVf4RlxHPjk2fD59qXulF3ffm91FU98tynYo11ntg5UDt63s
dJS8mlb/O5Tvcd0FX0k+XHuVXTsC0Z4m8nyfjEwG6/xdOk15HMtAJy9SICP19OoJIAS82EaxkQwY
DUhjdi+PG4aYZutpOJa8buQFnm/+fbRE1axPicJG/j9f8J//dVG/igIWsX8fILe7v/jZyiUf+c4y
EN2nNrvbmqtO3XwPtKO5tZkEtufe47MSnV27RRYF5NK/Wymypazvnu1gKEFsMFc4gpBmvyPXTJNV
ukpwMK5QJtb7yO82DwHR4wboS+ILHYalVrn6Hl57qdwNLVjtlaSxV68uk7Mdc3pyk75DYUFGwuTb
J/7qfD0Io906GedXr5ll/qAQWt8TTtUb2c6xkHDXDR1aCdohCjbqVe/C/Ey+x9tbJTakeqE2qpny
RatQNmVxAoXt92+TbswaRnKv3VWk0vZkZFy6iEndc5/cBu2HwVLfotLIln6qvrPW/NWAN2w0Kr0o
rzDIfvIL5+gjObET3gPtyDxKyL9fpN5BSayQNeIlb2gxBJOOcA7J8cvCzDtYKVdZpRdPCQczVJgc
2CFUD2jXn1qNSInSGbhCmmEmwzos2BYbXWrUlHXMdTRWy9shV6AZHvPzgmSB+ICr99OMiG1hoN96
9EphZgNXrdofWP50Z8XXNO2xbTCir8n5LVcRL+7S0yU1TIByp9B/D5Wj7yLOE848koCffFHhE5Jg
YYYrUl0N3jT22jADce8j6IquTv/EMuxfPCijxIkazPwY5nQK1E8W3rBjgSXKiLxxV47ftZvsA91v
Dkn/XJtmeXQMLGCtcDk+Z+myS+TG03PEUtLb9pLi4rLygNb8RD+IJH92mYnXvOBqx/ymhP025y8z
Gfe5Wnpl+XeIJFT+JCBR6vZdZ9SNPX9WYuv2su0H2jYr8tgTs7AOxHwt6WXwjmQoA24UxEaowcqO
IkRh0NFzyAY0sw+IWA4u+74a6oMrbW87dqyaoYrabdGAkvX5ncWh3oYlu7smOvu1tOS+C+tvQmjK
RVaRyxVw+oVP0jisGenv1nQmBnts8I5C2JYmzymxlwdDxSjAWCER1mFCG0ccDXIKN0HCQkEIX7bo
XX9D4gSfNSBGpV+ewj573CqLZrAygzX04t2YIcNqzeA4Ok6/o2G14Rg1fKDdSOHCTX1TCYX/MB13
4F7VgvQyhNH1WK44DjJ7rwZ0UG6ypQTXPpe6RXAFFpAERGNE77ihExCxji7dKwVhpKO4Ilnr1LCs
XQ5wS/RB9kVG+GM6UnLWOOeam2XSI1FgZ9/YBGPhkuXXxOliXUYFG4U2b9GS5L4JVHGYOJnrRMGt
q3lHS1zQuKKgA7ntujWKxHrJ71LvTJWdGPGyZd/r2oaGis0Qk+olOZuAEqUmmViRZEeyjaJAlxo8
UT9pE9lQv07diJPKmCyeVhSzYwv06Z5zp9Bvcky/m0yVy06iDymQq3KtbdMhowoqw3PGJLSLqAc7
O44TrgHHyD30WTTclNnMdqE2NNxoWmVT85H6alt0nGtM9INaQm4IQBb6wTbzllrTjhcJI564k8aC
QMYw49duUgFC2UiidgQFv1FOUSwboy23XeQxv4/iuXJglhkvAuDHZG4NRYSfEt0+WCaxQLp2tp10
OPk9o0CscB+jvLxp9Mui8BX5ohOsPEh9yA6CcUa78TSU8rdV+59lOxHm/5oLxPE2DpCFQ0aE5b9E
Fe6/NPW9c1K072VBOowbxfk5dMMvFRsflkzLrYFx4jyxuApmpLurZq+SRLFWNMSstlnmH0FL8n2i
Z6falsR86eGWnXEhOQN/UlP2C7fRKyNsfLbmm5KzNuUe3lLYYGmmQaTLBGjRVKONKQpDE3k5GyOP
2j3dtPnaTg9kw0DsFyH2DMV3JKB6RyY10d56mF8tkgf0lpIWP3TJf1TmyhrdP3at/yRUDsDtxUvb
T981uy5vniLbI4ooRJ/eBw/FUWuQgwSCf/fDHRbM6sBJksneIwvdRXy9kzUwmCy1EnXrdION/S3I
CAIU0k/xSNzDqOM9qabwFo1UsnWO5DfvJHhEILV9lH8P7qmNRH0JHYm/mEwhX332okZiShp4SCeB
3xQJJTbIsZsywf7w7hpji6w6nBVliKnKUOJ0DJDL+qaxiaZc7PLW+2VPo3Ooxl0hyoFpcabzgXQt
mzrTZE4SKuuX1EuRyaMIlcjClH6cekQz3awvIfB1WZPjwuuJV0HXwBzIMb3oZMrs9LRc1Q6cXwjv
tWgsSRW0qs7Ukg+MLq25bH1swUXUKCzLQM9z5kWccWQPGohKEpkPOPr9Q2VyENa17QCYegkgvy2u
+EuFh0oUp6EOjP1oIwgpwihZacoyjk7/O8rN6lzrkjhiqdKVxWa2wr5kLLzIPUcEvx9a+hF2NCFG
yOPrNTWB1srTi/fAaZA+j+NnpySITITvtSeIB4dUhW6fmDe3S1EiZPEf9Ez9xuLozQaRVjDxY77W
mU4BqZJhjieIqENttxURrAgfo7+tYbTof5sSxwmu4EgjTy/15CIe4795mHibKhx+MRnI/Yx5KzFX
jTsd9FSmPZVYo7Zdi+Op7/1+GRLqtJIifmpt/ZeFwQ/xWPWSYQ8/KVVs0an8jvXhi7yMrVYi9CUm
0Vg1+NlRWO+z0VXbqO8rhm7QCmqrydco9zIDExWoz9dFJOytnEoTzL+gurNA11cN/E0+mlVoR+1L
0yJzp8WO/V7p7nNlJ3hZSo3gDHrH9pbuTNt+5rZblE2bPPSCqzBd7M2S1Pd2FONOttMbzTk3gTS4
D612PaiUdb5t5wxK6i+JSF+DQEP3A+qu2qowNn2yiiOSWDEwPdWtfHaUUvsdEzaBDSp98TNBVJjL
682OsCU0Kl0jbdD1/nedIf8PQbEZnl6WvQyto5tJMvvEmtw792Jr3h8vn6xF1RKmWNdKW6a69xbU
aADiSiPVHk2zAmS59wXtq2X0mY6qvwy4oYHnpiWuEnHkdOdt0KOtHEoGAHmaFx0zENkqI67F8Sby
pNm4Kse7jU3SG979IqlXeSqgn4gOcaF/Fo0xfakwHBeBfJ8SZHFOmpJyUfK89favEYfShlLtZmkp
A69/ahDoo8z1FHX3CZoOgs3plqOcCVllmgvbr/8mmIwWwql+qpJlQG+RFzdfpglzjtxdbgwKGID1
eBsmVnvSyqRfmE6FSC6O3L3ZbKQwqYR0ogvs4jeSxGndchI00y46BYm3Nway55vcw8qlcRB83Fih
m938UP+pDPpXmgbAtqreqKf7IWtDW1plMmw8aWwN6jlYP0DEO0NDVVrGu8BmWTbzGDIj6bEz2G+x
kvwxHMBQF5ebKfyJnbY7D6bGIVTnN7RTXlMkrdsMra6R99oxg1Eh9YiuyYnFO/tjqWBbVoJjVFR8
Wb3xxSkkXicY1KHGCnXsS7iZLv601dRfGyYMysPDjaVZ8uh38YkmFoE4jhNVHyqKWcuLGkkkThu7
fwHihCkOx41rj/SrkYjxpmc2umPZ/TWSLl3l1rlo6v6saajtmReocNfw9E3xGdP6tEJFlWBRoMkM
qchKZLmHGsX+nbA9gI+R4ePx3Jk1sI8YnN1kVKTRJAUZYu0+9IliRAo6rvSQenitRv6plfgOi4Zn
JGQkx2W7CiQmHr8W98aPjDWE/E7VYUD5A5kLZqKdA5ftnRA0eKy5CTn+ph1mgpDnkOjaAMCEamKT
kowJLPEL16uf2QvIUaSXCcK8fBaBRYNnQm1bWsLrc8mXzFJoVBlFdRhVj5C5glgbWQrMnjIQcIf9
joER8iAHjyWyHRkCh1qpRnpzHf+9Mvp2U2r/xdh5LEmOZFn2V1Jyj2oFB0Y6a2GcE6cRsYE4C3AF
p18/B/Dq6clatPTGJT3dwtzcDFB9+t69544JhC99HzQYKxD+AMQN3r2Q2BurLqYgsg6zWj3UD53m
Epk2tFs3JagKZWpzLtwUzTjQMBvQ9WH+wljzl6Ul5raLuFIn+gTLt3iMM6ThwchiFYOJyxSnwJxK
Sh9T8hjXAf39uE+1ZWnC3sPsgW92Au8T+Opuczt3tqaOV6+xH/zWF48zGO07GiI2mdwavtyQxWNu
rU5FfzfQ9TaC+NMi0mFru90+85n4JpOqOesM9UB02MOQ6EQITuGLGujnVVt0+sZAVR7r1rIlzBLU
qBWeU4n1Z2hVyBEovRu3i1ZW1CtXO2GHjHM9efGLj54wzkcfWjRuHeB1wBXhMunU7tgGrIVMdWsV
Cte5+wmNkHb6lSrn3G1tI+vTuuqqEZOUtMHWmCjHlmRI05tBei0TYK5AR67sYCltRRnciHL5Ba3v
SuaIeeg4m0+is5lwadciW+mYV64kBH/Vpduy+VaPhZ9I7oWqepwfZQZjv0Ff5B0lpt/SVThOxjHg
4z6n7lKi64x9GxzlMlMKLV07qMwjkG0q5Xl+0+eQDFerEPBN4ES3yBQIS+QPy4Bm9cTCdxpSfdwQ
jouXe3fW2I5Zj7+WiY6CyVaOZRyHkAsY+BQ5M10rLy515Vtnms9TYgxOsikZd07doFWzNBQYEYXp
ZctCy4slaDXUJw2C8KkCtXCnmvx1S1ZOjsdTikxJNllXFcZRycOr35njoeLk2eREsSt6FJ05rWZ7
D6tEZBBTSTiRnayLXhG7Lre1vaV6eE3CyvxOntYN82SUCuMouNOLLPRe1CwfTyNqpa3qOq8lQZyH
0LRo/8UGUXd53X8zKjs3dLfYC+nEseue5v/yAtwfpZWn9762175mt088fL6IPBK6cM1Rxc1fGhYK
mUWLAkrRVauch1iSYubSfViMLYfZfEpoIV+1Yipp5ytPQSBbK2ROU7PcVcxGDGos8YgZBLuZGqSr
POXwmdKJP461erAFqtMR1+l+LF2gT9imHFZTLDsPhauLF2Mc9j2uyHqKHw0VXprPhGDAirCYg7gg
FQ4bUaMCSTV0zzXCXQTYwQDxd4raUaIGomM8AbbsQd30Btb6wvVTjKzsKmFPZq4vkFL70cc3z1PT
v0Nj5uSYMHZVpLBDvRdoiFThYiMxjGjl+47C9k7Z7bThTxzZV0VXkK1xD56n7/om8hFEM9sdogHA
KHLGoi/Nx2pwnly405eKOhEXp3nMMQ8xZM5XTUOrBHNszwFxQP2kYO4wUigxgiy1Gyr+FVcC8o1U
ceil8s9NPQrf8zBZO7m5UT2UMqkS2d+feBAGLgchEjMF+4QbxfLi55547/2EJQSh3nLsAnAShvs7
z/AFU5J7R4Xkt3BQmZAmFSLPQgWDOQR+uxlh+tORydIVIDVn52AWeaHioU3ak+6wkLku0bdGw1YR
ctyGeffUVOJA/jCvW0e52XdEFkTMbs8cBspdKIp9XTUkJHXeFyi1pecu4rEADRP45Ah3sXNGRDWs
NdFTB5Pidm854r3kbU3v1SFLff4i9IFgX/KTiD+FbZSI8ELNSnE9+A/sJNBbvVFnw3ST/ffrV/zk
RRgPBaMRaksEWq4f7kz4r6ugxiSLRoBPsaqpy4Io2fXkRBDDod7QWycb2ArlWnYDy0ipoKgr650l
R+/eAWtK8SCbo6u+sW4wFBj1YTs65ldT68ozTX0gQNP7BZU5oWnMNaxpj26Y2fe4NXdB4u81cqoW
mMkK5N342d3AWOthgtCImf2Fuf5t2sH3tQ8aq3bRMiga5nNPMSlf86/CNXCXcxnf5rfbztpqN9/u
eIUZOk6tHJOdPGc+tPY0xs5II2z6/SleOtSjueM8j+6jNzTBSu2c6qHKgCJ9Z9fT8SLiuFLs7ffe
5iFgyZa4sm+crgPCUZCdV5phr2Py3jaxiZMmZ7DF2doqdgo/3iE7BlwCy2rZ5Kia49Hcugm+yIWq
RJ9YnskhcGlHcBQfkdOWTkIvoanGbYqq+CkFcrwfpsR0ELnguoRYtZib0OSnNzFxaaVamsd5B1C0
jjd+XqSxYRHc4eQbwg61C7GBxOWU+Nh6WzOXemGS51d4O72slZUSVu1qxBZ9dSv1i98ObZX3QdDk
Abjg9b61GodMfQLsQDe51Nt7nGUHv1NfLRqmd6VBFJKp3VvfBYQJ01mo7ddvSLIx1VZjKN1zVxPD
giHXxQOMPEGjs7MBbmzfyhoRe6SkaCoVBpOupTxDWM9XnWXs2GTeY8TVr+NAHxvrBplkCKnAsE6r
d6kh4CQ27jljUlJPIPwRNysjdUpn3M/lItDNjEquCLNTHI3Dh6Moi2bQIuTJ7z4YtKts0Pg1vW+f
vKpHXd1MnDCvOsW2xbRc91FkwoOCcwvtCo1j4fCLomctgxfCPxvEJsQ9sssChs3EiK70purv89qJ
L4gpQxSBFtQVjDwj41iACzc5bclaGNUrGZrruHWHX30IECqQ5ub7WtMaXNepYfwiodrGdKhDu0lr
fCg1M9DRHDCIKW6366X2qwm7aA3zgtCFtDngqaPI8HFyiVE3DoGO/iMnZWShK3SWojD85I3WX4Wh
cjwrzKMKUSen57NXNLPZCSEx08cGWHsy3QLMiVLztLuUJBhVWpnd250UxHUpjCXWhEGiNGiMhT7W
9Bh0U2JEFMrOazkpZ52CtIVj5yknFx2GHvdFb4h21engQey2XCJi6C+WUxyrdpv0Wn0l4yBaFmHo
gK6mUkrxy8zv1rwU0hAV74mhRSt3Whk8NcWCYJnNgci/L8OO0nU+cSnoq7ToW0ftw9eBtXarmV3M
x85Vp7kBat4+uNSOBnmsxT87v20xrrK1re+Moc+vjuD03fj6WkaVurPnlaoks61gYr0pNLw5zsSU
bXMbDrLpkx/guDtRSmK/m/ehJsA0jdSf829VNdPdGmpCE35arhH9Nmet0NaJx12bq2q5J52PpLLB
+fBr40lvnObBarkNQi9gxovYmWq8r654UydoRnnR2mGv5dLaGr0Zvw8VIsdQxvhTu1xd+02S3waJ
4CgUjXlpWu+nAlPzvYdLjJZBdFuVi2HRlX26AXgPXGa6eXqOTBgD8JJGhb8Msi55iHPitAZUWtKs
ynvVMgFUU+vBUQegmlNnmETmVe5I/9Sg771AI39XhNvscwBlNLlb8d7kkE2IA12NAA5PMemddNAo
vfWWTbujWFxp9mTNCZz+Nr81jChRYJEAXk6TeNJmm12MkfXox5RCkW8ou1SLMuwMFFwuR4GjYmbn
oICe2lfVVYK/BgLGiyVOZLI1nDEzrBq4jksz0ot9qoI8LSM49skUTzri7sV3AS0zsXmKOEXhYowi
3PsapIxWJrhjEZkvCtV+AxRpP9Ymi4Img2leCYLdqlQWFmgxhyILLAwShYEKL3cZZ8PuHVxpAFlB
OkY0gkWta40LxynCU53i1tPU9MUcqv5tXgEYXuXHHsfvuim4MwYjb1eiRQBdayz/VdQ7qwQjDh4/
K7nkadBSUrN2JV2JfFzXxwMgJdZkDcWenvzsW7QVFiIFDOoJ7mMp01NYhyOMjQElq9/d8snEJ3Gn
rVQn5ylcBWpTV8i1E+NHCrKyP0e/axZTK/5pl0NzcUNpL2Vspjtw+xik2VYXLtbhB8Mszi6CAL3P
1IuB/msp8fVseInqjr71Yii6dWBzrJ3f8TIwMqz9eN/niEa0GNZmlIKqdOysM71NDHsCzaFDf2ad
l2W+z8rhk66Nv8zUtiSB9RM6MFrGlrQBE8RP6Sju2rPRXTGdLzBKSaz8fsVu4SkLgbrzB9H2Ytv3
YYuncwx+ChhdCA24oLqHkcjrB4HpbJO1Wn/7frdk2weIWrkj9KLBKgMkAKFQa3AdxIBjjzaLLyzx
Ha3/npoA2kluyB0MBf8YOwal0LT3ChbaVUXpvp73Y/xTPAnOSrFrkLNy63G2NJFl12/EzGr7YCrH
hVljcq0UhKO5hcWybxb9wKVZJ+ZjWJjorgaT166io57WPIDfpbiEtdeeywJNuQsLYI4kGA2O1iP5
lDsPqMgCzA+TFw4LhpZd6ZC5q9LFVKrwiLWudgF46YnSJbyTn9vBNau7nVErdzCvEdOvFj5JiPgF
1xBtVQC3uZIajxG5p5iOSoJxgrRZzgfONoiuTtBUJ78qkOkhyNrPh9Ss0hGv+uFjN1zna106uHa7
Lof7E/VXuqT2cT6iAqVGCmZpJ3eKredOU1c0iUsSLADzd7bChjg5xZQpzoZpqLFWaswJLl6aa9YF
q7q3n3RuowejDc0zZoCHUqjNvtXVE73afNkguDuMEODQLyrVsTH9l8KX69wcsHjLxjg5mvkzs3uu
iKmE0gkrwpitHqE1lMdKLmWF48w36EaCGOHkIwJ4p21/kJVzM4GpEN85iCV2Pj6tVjmBXgzPsP1o
JCD+Ry9nYnbR8JCGpWpcEMO3qERjZU94izE05ilIimL13SFgCGaDQbtEtfoSDilQxDapLpL57rn0
rPrQ/+RizNjSXOUajAZmCn180Vq06yg4QOxaDWKzwq+xkd78EsO+gyvBT7RV68BYQOHlHTsUqqjJ
k+mTjRQOy/zF5Drc6qxz1thmDIRY3XoA22GWiXJLNIOPxbHcZdib1eu8tI91/dKTd04SoHrtEfot
UxVXaT5m+9o09Ye8gTNlkcIMdjbRD8JXPpxMvI6hCN5Nh5GvbAD1oK55QhtQ1MhvLFjYV1EUzxys
+pORtsXWI9wBqh9toiEC4qKKtttrlbEYKlzYQwqx87vAVbLwp8I9+ioLZ1yEcWWd6YGCDh3yn4VI
ustYEu4cVwHyef3ZJuXsXA9pcFOQ96y1hN5YM9r+rTimp3n76BxIOd+Lf2yN3lafRnNOXSXn+b+q
BpdpiyNz5wWtcVPK7LURWvijQkNq9901NpBvujgXywxgPi9a4fc6qyHrTTp/8Os7TvsbHrExKRgn
rW14xF+4ozeU7Ro4O8c+UIIjpx8CHlC5tOq+H8vwgbNA9BKPnFoL8WKn1i4E+6Y7Vj0uNLqrPklQ
yyFW+1NnDsgber9Hv1Y/VY4KqaUrHjGkMEfAawrNwu9eaMFgcS67feQBnJmvE83Hxl73K6uIJWEK
CSDw1jMWcex/zEcpIyzfQ/lz/k1ol9RHabAkds1jEI2ayxLXR2d01luaS+qKEHQmBgoDB+lDBjNk
2p9pm/XnuYHAZBcIBxfbIiXg90SG7+9CZRTna3V0GcJ8PvZw8HBUCHx2D+uR9e+xRbq0TmKl3aj9
2D58L8yBtdR0nMXzxaXAJ01Q7HcFDn70vbq/V2uqB0RN6RPWaYMCdzoUDe6oLSlJ/LNsnpmtLfzO
42ybqL+CGvS52eef1nQbxoiYtiQT6Oy0BNnDwFj0OZmXVFhAuFq27KDY9yauvLQwXxPfU14Gh8Ii
4NNEexC7V5tSFH6c5n+M0YtGDM/nWLOEiDqWD84QcywlxHg3L46ic7xXkm5frKxP7nlgKXeAY/cq
66ofUcGYHQuYv1GxWvwInR4hmSJCcFId50ZEZNMeji75HAHCGuYD2vQlA3AyoNnYz8dAoZFflEi9
OyvBAMrJLV4cvCDzNjNG8K4NoykVcuyJIfiO+3AM8VoAjEsjr167SYh+bEiyjVkxFOIAuZ5DL5K6
NA9ZXz1q/ux/ECoeLwx3bV4c//tLnpJYIBh0HVGCXlGlaPQpgvhEcpm6jS3J4jwAnAUiunI8Bpfz
xlgOpIFTjZe7VHe1Zcos74v4LoBlQwluvBoB/AewEx3G6ieRGSGD5aDcRi4fGT6Y7qCJ6XxVoarN
3JCJPj0ujk9GtrTHCFUEnWkyFqeCTq/rQxuECiRKMt4kNcR6FJKxVY45IRR5vJUGPYgso/j3prZq
1JkZ7anmlhC1um1dns1CRbfQrLy+0d7KrqJseHm9H/6SI2QypUWHSJOZ9UavH6KyPJfdOF6BdQPm
TfCNh6ikDkwzjSf2HW/l6kiOG9ekr0LJMB99rLHe+VM4syWGamdBM6EhglUk861+V3VYPvKkrY/N
6ASryc6JqbaHPC3JS0AX915mSrNsLdqkXGvxc5Mc3Dm+CCsn0J7IhiKUG5htIM/6rTLu86zLv3d4
RSKFra0Kp6imfs0XU2VBgIta7j9TtOVdttFHwhF1pdOEY0HQX2MvgGvEW8vOuop0EfwYgE0F+vCD
9WwXmGW09GNhPur++JSAITjQvisf0ZB6h/niSy2wVkWevMSaqUFXR6unKq65LSNkViiFye7+tOJk
BxMCQ2N/nlqF3xMJPLNwHjM/2Feloa68lko4jMf6okfV3dGzeK/6rc0e7/hnwwF/A+jWNcGmtbqD
Fx+TBeANvVqkUZWeDQ9JD+Sbc9hl/n7+GEoFwbfZqycmaMylHZ3qgFxa0ArVMlQNbyu61FvOEW15
SIFGC+EJPpS9xQERLK3axO3FydE2bLET+EJIeUwfqpE5VZiJu29J61NY5aXRQaXUNOBW1J1LTmra
jTLU3mcZRS5RnGTmxMpTzpB+IXvEFbBTz3Hu3Aq9pcUY0gKbe6kwDgN5M6o+WA+y/QRiNWE0a2KY
AhxRyKg65NZEs6VJe+8yTu3A/2JkZkJ79hIv2vBHkkYyPYcjlp3urSuv1Z85g3zGKV1kJPAjuA0O
5iJU6Oy6jX+az3PfnYXiV0ai20NpkBU02diVVDvOTVedAnhqftqdOXl95G8amw0qdN09Dx35AfNF
NldF8+qoGMR6dhrarfn/xXZBxyWx7mNhv/ZTJ99I/GLvxNglQQBvOAy8MIx2eBN1+0IbDjxGCSV8
/lYLHaJnUiEmJuLPGB7ha8OhFDflcEC6d8SAK28W0TE3lc1+/n2jA5I3jIxi5UnR3SxhhkiTCDQA
bE6TrSGFx4qG8CGU+c3SAkyFqcunVU2qXFGthBXWa39osy3qC/JS0/QHUnncTAP7/HxHm4V5LnSy
w5TxoqqN9el56R3zdcOmTxM4t4653eqv2SgfsADDuu3slhkJOLAortGxR7LYm0P0HtcZIczwZC61
h8aJ3WOP7xS0raD7Qbzgyjfr34KO3IOD25CMW10loYZO1PwRzr/LbIks8DhdnAJbtKf5vwwLV913
x9NCz41dprom1oA+S6P9W0j1CbaKd84o7ViXGDnMjzCR4MUJ3AzH5+Qfkv+G6AqnaFiP5LmjRwda
Hl58btwtCQAopqYFzUritxEd1hwnNRK/UFQx2X1IhH/Y6JamTA/OkJqsdvNLThkA7TrrIIxw3Hzf
nv7EwS/hr+ZpGy/n5R1FU37SB784JnO2KxJM4xRmX6UdOD8FHuJNjlBeI1IGtFC86SItOrRp/0gq
9ItBSTkfY2QyjJdWQVlebvym4Awqev0UtNnIMYb/TjXmpfFrApb5jCjovdPRnH6XKbmbw9t0w+4m
BfeLVcsfsYaU3Qo5NyoRbMK5fMXU61IS2O2mTh51hXCKYsJ4zXec5DiML542/VDeWwYCx8EYPkJM
2zdsTPYtTcZwXxkq3OO4f8tFcga1wlxBJU6DS1Wlw8kXEyf5JWt6zr3uQmst7Xl0xO17tzcc7aTD
kmk57F4qaZR3iytlqTlEacxNcyNBO96xUYapc2wocujcwPYgvNW6zlGe//HR/x//Cz5NMviZrP75
n3z/keVwOWDj/du3/zyHH8TNZL/r/5z+2f972N//0T+3X9nlLf2q/scHPWExz9J/f8jfnpbf/q9X
t3qr3/72zVrW4CnvzVc5PHxVTVLPL4G/Y3rk//aHf3zNz/I05F9//fmRNRT7PJsfZvLPf/1o//nX
nxqBpv/x/z/9v342/Yl//bnIILS8/fEmP//YfZXjl59BiSKQ/Pup/+vff71V9V9/qu4/LI2eu4Nr
QRgm8NY//+i+5p+Y/7B1odNxM4StCsMgrldmZR389adh/kOzTQLWhalrmmaZ1p9/VFkz/0j7B0NS
S7d5PlcI3VX//K/X+beP878/3j9kk96gXtQVfxfDsL9HtWqqbaoOic1kbwjLMMx/y9q1tYGGr6VH
S71TlLtIf3thk99DvyDjxJc7XBQ/fL0YN0h4vD2z4cOAuOmhLUv9LDxzAySxZjRcucemp7/fZFqK
EBcQ3JjSDmvEB8bEaBUNOqOSAWydYY+7YhrKli6QONB5mFeBvNJACL8Y+xF3KMwHdMtEaoFWOgRa
SZEKCDZ3shfbij9KwJsLSxDCk10xgpuPSVm+FzmRBOEQ6/s4uYVV3D5WmU/SY5BrqAQINyMJ44XU
B+RAWZ8uy1Qy9+3yW1+wZowwABaR03unPFI1TNr4JyPRPloBIAUzCiOqrWyF4KDZF4NlH8gOcw0o
66QfuRtJWXfsVXW4pm74hQBs2Dp9Zp5K1fc3ipoa/EazutZN1y/NQnp7gyOp2wdvZq5/ZbH/Oodj
BPQsOe9PM73fZYvod4SLCa6nA2kbczrzkQOHxVvqYCseB/BXWbQTzHi2SjJMXdMyvabZLZwoSvjm
n1OxNxVMhEmG8VbBuCOczLjFMqmXvdtsmQpTuWlQbHEODRgZ4JKVLPBSAxAbVeGzMZGCFMd9wkwW
85d7nEbVu5UxuUmFu4+Q85K/MAlUwAMpLaIbLYs/mfl3a2jlCXGdE/1z6NbQRb1N5+yqALde7IdI
oLQAg7cNQDL0h3tsA7Q2yhjcnewYYLjTPDZPSd4JHAeIlpsuUgfwieZ3R+b0X9hFPGDzsGAYKEhJ
t2f0MPjR0qX9rIA1tNIhBm+slhuLBg/Czb7d5VWETTMv4udIfVCLFhxGzgavD4wHWg4ERSeelN4K
pjRId22PEvKzEfSo8rMDwHNUcNgMqj7XroaO4L42yTzSbQutGKK2PMduowEFX2QQOje6nkQ7vafY
RFOBIj00q32AAA54dUZTEYFW28IEdyOJttAVEo10AfTWKGgx179lT1NPKsa4orak+9FMPkgnl6do
cvdkhLduZMu5WZ28P6rXr7mxm4NlETvoiQgjEMJXO5Nvum8EKy/0hmOA4GFVNTmq9aC7EBdAcpQV
MKxFCULQdNMoh6bAnaCUabPhPaqOTlqd0ddv80LfCS/cOJnfvAVopxWKup+WDXEyJhhmBJ0vXYLw
lBxHbgEHkm/iK7aSxSjKeJ/rmKWhMT0ldads6k57DXJH4EcLHHrivrXoRgYveo89Ji3EKql6iH8B
HoXRdeO9o46vHNKRxaGAVeKxXWRkNpPIxGpTXUi92g9F/KVHTs08PLEOftojSyreoTr7x57NvRbj
rSHJrzd1+otVxt9GjRyVkM1CJbpX/hC9EeF0GBUL6lta5HsTWWUT6vu8QhRoNFijI70i8zQx6QdV
/m3we7Gmo107HUYrDXFendrK3UnkT6ave2l746eZjg84p9N3VSZfKOJ2ehsWD2rfVLTx5YsZQOBR
fElilAdIPUG9jOQekY5Mfzl6+GEgUHfGR1oONCub/GzW3lIyhOIIXWE6R9WHpoXwX6dgLgVHhrRn
Vy5ZuyXeYvuEkEIwz9KZeyjIl5OODkFIigVCtzXdd87FHnP2QsfzVQXxmi7oV6XrL42ZDpvQjLMD
52bgOh1J9T/0UikOlqfSWldRMoxNijbtd990JP8IBu2ZO60JERzeMQIm5BGX0hUXbMYrnm1tBWDY
sjF+iW2y4XM+5WXnkPaJD0lkyTmbstUGpz0TycEIWcGgnJbZc4CRrPQNd+1CcnUoYBtY1SBZHm1M
bsIb5S5O2l1axru4dD6NnvGe79U/tK7fgbuhI67S8byMHY0fDzdBYBEWBboJi3/J1UHvzvIeoIIb
wG0kLTaJ/ajMTIfkJwSxOrDCtnfUU+JPCSki1JAcdLsAiZ9fp8zLq+zA3rbUMsQwpftDSFOsINUR
Lihxw0DuGwow/DpMFccOfnqDW+EvGtDA7iwioBZTWb5ySaNwgjxddAVLuyc2dMw8kpuYFjipdYlw
Ui3TRt+5dfgQj3m/FAUYPoFJYM8NmhP9GB4UIVTeroSYVxQBJTNYxefyxa7TsxirrzjCCe8t65Eg
C1Qfg/MWEsosCXJbIcZUVp2efuAdCdnsyKIRaYBQxgXJLHIsk1jsPWyysJcaHP9dTI42iRqklQSA
y3PIHmSyL0h4eg86UCt9T5EbG80tp7A4Gqlx6wziwQLHxC8HNtuPxq8Adz7Auk8d9iEGOiShI/Iz
Snom6mb/miv6pirGx8jESpQ46W/a0J/gsN81AKIrxyVrVcoKd6P3Zo/F2XSYV4Z9Eq4txbvQCCIn
UomZg+UljHl7TwZwfUh+OoTN4U7Jz6N1DjPeIoe1eqXF1c8oY2RvwA9bjj07Xljk91YUGrkxXODg
I8f1YJT7vpysFETlsLpgfc4tCKCmK/d1jNQrzKqDYtVUSEjkKy6vSB2J+aQl6uwSOAGHKQoK2uOH
ZpaAckfEdnYz7AtP+RJGcPM4qkRFET/SeaMI0Q4Z8/s9EINkpYq6OuF8KrEuuL1FrJKnPI95zHjH
dF/CkfDtCqVKDo2BUKOIc4Osd/EAOqUdoduPAqMIPKRgRRrgKaLVQ63Aa8oK8gnL4oV34opuFVxY
Z3zIpiPCE1GmRI+yw90PWDY1GegPWTwhtb56dwrEZBK4bOSw60X3pgpn1+J0XZZ1/TspaMKWqvlY
ClxkVpevVR1EmIaDmtn0DwyoN13kF69AvRZawYvjZDgTAao8FoBMjbL5kVY1AzmVHIbGy+ieck1z
2kWzOBbI6vs2byESxM9egABRyQMSYewBVHf5u84ZnVcyarfUWMuKvIuJ9jjgSNm2JSZLPUTgWw8I
vkwBX7h2V0ZCbCwS23JRp6a173ptS1Apym39tY6a+tA1+rHFlXLQHWCopqZjQ4jIIiQb0/UDjCNV
9kvgkRsCEW2ILf8i2afbWOKr0zm7i2FAOBAjAE2JLMoZyx9xMOZHdsBy48n6VzI92h2bD3eAWVTh
mYOA5VGQ9ZoE5w3S0SqR1Gu9ak6T4mUqY/Zx5KA0OWBP9Dn9KSVu300jfrcDAsOLtPilj85uOiYz
xv+MW6DSEjLKQpFwe7v+qeS2M3PlvTDNB/BR0SKS1hOZBgmxLiqqGtJlF3CvP5GHEN9WR2iFWADL
qng2irQ8DCNya/jFACrM+kds0GXJInAxmAMQ9j16p0rIdlfZFbkQ2u/YEc5WscnVy7hwde/uWNCg
coLpDeFdSKcoIXStsh6DReH554DwGbd0IrTLyV70RkjzyzzLjoCMpjeOrQm6iA6MJMIE49K5GxuL
wWv6juvJWbdjvxYy+t3UKx8J4wJzUTYi6SopkBLVIUVPLQtOFOatzN2rTsENlWAg5sp/c2HQbbAs
3vENYIyFuhgDw2YVDbEdL2nr0UCJ1F9T5jyOs4VdF1DdfYgaydqc8T/13QTLkuvuBzgBzNEjnvb4
WghljwwXQSd68Y6RyMrE4uBV+qej2yGVkvs+BoxjW/PglynmBx/hoBUHL3E13pViPAemHWD1Vmi6
a4R21UTu2SDch6C++pSVNItZz4n2INbOSgkjFUO3oV/1nKfaOWZullH8LXCa6BmqdugC8ZJKHdpz
lB8d783n5QUo6SNqe2Ns1YUd8sMw1Ldt+CRpWGwIUN5Hrj1daN6dNviv1uPYVMi3RjrvfYGX3Si3
Zgqsm1ooZGkHM4686xer5H3ICpAPSmpzXKA28ixzLzBtNXYVHoT3iyTDHvsJ+I+2NdmdSvfdHIhX
YOGmfveYLlPT9AWTx9bICUXJAB6E9SrM2UpbxLArHvy7RreSdLLbDjHOUISs5ZTvwMEM4UAp1yBG
DsQYcLQUpMgmjE/ALrx3jhEvS4Eubaq8e3V4S9S+W8l0fDRaiI+Mr3BGEcPaaNpuKEnqUmFr5yXP
3CU1QtWBDdTXGeNm1qYsmucuhVfq0O1K1Z5mVmdba++pHAibCCv1aCANW0bR1e/ZRSPbeejbaouR
f4I9X6TNGoV+H6jHoz5x1weMCaKc9KOjj21jElFksqTfQyIyzYCL50EeFAEE1UZnadPbKNkG1fgS
xxX2u/pd7wM0sq39lI0Bsx3NfS6HijhbmmGrwkNmnpMQtACuzJgj3VYemg6jp9dE6z6LiotiEOmO
oFIuKpbDy4BxkOPaK43v8TFDajbGaBKH/jKgGVhh1cYPEKgLlOITw9a3doB9AcNQwejMOlAWOOG2
TdGqdSVRILZdtgzcGToXrvslmWa+dKorD+kYsfOcSzj/W1QlHR4DOuFyLl5LnFuJSoE6IqJWgyWJ
JeVu9DGC5Zi9BP5Eym71WEsCt/W+QygzmL/xogRNfan7ONp0eg55lphATJ71RmXd55WtIts7O/T6
mUHUMIYYokoTGihJkLtcqISdcdpi0ACy7dmArcDf7TCu8m0Kll45eZrtM7HUi6U0lWUdYUEYi/LB
bKhHJ8MgXgAwHj892sELNbR3PeN4NEHAgOWgUkG6q0hha5WlgdXOxb3WQ38G6vqphsFr53A6aSL2
WmlbUD0EZu02GN/1kg2ooT5edugNNdKGNgFtG87Q8lbSMqTywzDjuPkPpUWOWnDcSpp9lEPBcBw4
wj2lPyI2oNZp+qqHrB8mzrppyXdjJowiXtV1AEdTlb/RBbBXG9iYUbL5aPaI3yo427Vo9pThd5ak
y8IKGHhk3daPMRXouV8uHS36ZUdIGPM+f1ORuduIoXfukO+FiVCA5kwLn9vcq0WI+L5ooJ4TJsDk
KDgHab3GuDCg3UfcZv+SBtEyWMuzp86qs0ULs2Odpf+XvTNZblzJtuyv5Ac8XHP08GER7KmeamMC
kxQh9D3gaL7+LTBu5r0RVZZVaTWpQU1kokiREgnAj5+z99pEWYwZ4XCuR2CkEO33MLILXKYudfCS
axJ2/YpRaOun5fLdYo5AdX3q2a+wxPareDzJGf51oiHVyVx5Vly4jBTmVi8gkc3Ntcvas6rz4Es0
JhYAds/1WL6yP9y7NQk1XSl7tn0hUhjwa+gvuZu41zmoX0kcKikhaBB1CMdWyDigsFTfewL4ZoVi
oyNPbUVEwRXvApG84FAS4FCUs6yz7qPDYHA74jXbKPEZAClGl8khSQTDyozTzxqHwI5NMRUy8w/M
S0dPaS9ZTqcjTqdrV+ci25LEhYTzWeXBtSRCeIV7aPZHzXzp6UWnxBxzpYvWbTFyhHscYRNDRi7f
r/zNxHbHTPqTgjR5NH5Yzt0SejK66FQle4597E0kvgdVGm7n8WPsveG6WurTolanJmr2ZPj4Tgx3
IB5TotuQFObIc1gjUxISUcndKvXpOPQhCiSNBP3Aop9cY9sVS2EXfXMDuvCtN4D9qZytIeps1Y1f
lmNXENCo6JhM7hKhPYaZW+2JxkiN+QArbRcNGfR+s2sR09jHrkJv0epoBfL6vmqEIJDbpa2FX8kI
GUhiu299KJHWMbOBa5r6t5KX9BVvMssaH6NO1poMhmZbYWY+hA6NdVAw9lKxV+urEKKFr+iZk3NC
YoKOPiFhRd05+FM2XmZ2q6RHeze587Yciy9v/hTKGDdp1qYPoVQby/6stXrYdQmbAEfkrInEdqzd
ZEZZHDx6DL/Y/McALaIHsEXz1qmc+LCw0IzR0f0YYfSqq6vAJwqEKQy1Me/Dqg6STdES1Rdc0UiS
tFpwIA80SoGydeuB+SiSDXAFDOA2DdinXqJLABJ5EBrbUI+u9LrHdAGUTr7jcL12jexZn2yb7uJM
J4a/MtHlC1swiu/8gM/dA18MiEujVcUAslmLlFFnqmVXqa18N6iNlVBolgy8AZpu7YqW+Clzuhpk
9L3WHXVT9D/6oaWocpKzSUblCunbNuJUx8uPUCwr+Tg6LpcqDs+Jc5ulabbOLDH5VCO2XWzlgBMn
iob3EB5avYQJmLH3hG/DXjXYKFaRlb2Kgf+4yKv3Fk+0bqszI0BSB+XRzk2FxtXF/IBkDqK+9r1Q
TbDpM0Z2HhQHcmBWkJRvIEzFW81lLTVwvNdNBx+neItD9zuwNWJvMo0diFrKMVqWMMVwmOcQ87L2
ls4vu6ehZeJLlTUtWSC4DE26NbDN+t7z84VlnUPlb8Tw5bCGSDZRTpjvzcQBzENTETN/iHNxaRny
Yoxlqr2LpBBLirH2zLGlvQSSEbcz13QgulT4jwxzXuE/xFgcp28dwnGOW94QNLN+NYNRWXD580S+
aYAOhYiW156izqW7BKMtX6dUdJC1m3VJtnIijDcRRsQkgCNdkQ3xzQye05xIjTl8IUWeYviBHShU
t559Zmuu3QJ2p0ldvSI7/DaQ7N8TwYKLhAdvMgi5mALIm8DhD46tg7mICA9N+nf05GwfIMgY5BFE
MyRrxJmvzCdfQMiyQlBQegm46SY03wyN4oNyGsKLmt4aePnSq28RFK9FDpeu827Y4oDRWo5TYMRE
BTKsVIIyrGqPbSm/TI3tuNcBP3Pz/jAAm6N8nreJ5k4YNXEwJaA2+gqnKRPszyGJMtj608aeFrGR
V5P1KezPOH0Uhoh9XVIwjKQSVwZblKAgDimiDgnD4Xj5kjilx6srY51CqJ3j+AcZSeRDG+n3oGmD
dWO9aLD3/ERRwo10fyBNUIcNRH32pF0z9Nu6o9z0ymiBrprDWnNDgi0dZIUL3m+UYNm7cltaKQty
PZxQtpBLwrV+nRfGqzuZ544g3pCFj1AXzj8UMai/vJfJ1iD0OQrAi4nVE+ydXZqfaWeMoGoJx+uD
6lSznq9k2j3G7oC/hoZPbpHioELGt4o9nDAJ0cAcFHjNl0jqO7qR/A+K2pbgMtYtaonCGz/HxqUF
7aGtTNCjJx7gdcG/R0JnChL3VqZ2vTYbrNtdK+8ilZxjBCxrdvuZD6XUTMN7vEY75krVSoJ/8B3J
weibeQCAMC/7NbEydWV3vPkwOIQCSp4Z+mrytjGzjCXDg4B7g55xp9CqFAtPoyYuE42lWNOar2Nr
JsjF9VYbqAL52lGCHNPK3XeOvDfKjPGvmjl/dO1ZSs5yyJqr2eXDqgqNSBERX01hc1VBGFi5MyV8
PiuSgNrnORkfQnjGcYLh3QXTlbbMrSrPtAjEis9OEZ3nSj+CYT6j5UHlb2vKt6qdq6wffdnvZMqZ
nRIj5ec5nB7whWAQbDxq6jviqk3XUpNORvMemS/aKKCmWt27Q0ISuX8vekt2Bs2e9yFFV6IZ5UF5
VK4DoYs9XafG+FF5w8qoAI8n7HVWVhHf99Dh8lDGOy/V1zByRnIKZnS0AJagV79BHihAoYivpXWA
EFaskvvQprWJ2cbyNY/9aGDvqka+C5i4vupSsKPjurbTt5baqUiYYsCggMVFhcwYxd1YJpecooNU
npfYIAY+XoIQP/EUoHgKWMbq8UdZjnQuq+49yBjwWbzrQShCXDYEDba8aYhUwk1oWqAdu0c7eBBU
MUjoOFLxAgPKIJVKxeor95ZrASzQlXTsKydi0lO5LISkzGxQ+4fAKOLHQY+OaRl/QyGzTfuKZc9s
aJnXONXz4G1CZu27tZetJ9TI6/I2kyDaIT9TM88wKGLT8MEofnjZvEd+wbWWdQNhewpBNaa9PVn7
2SZ3JWht1FshkyASI8rthBhB8EFTKz84WXBHMW7ils6u5uabqRNHPrrpyQGXwF4cknDXGdXaHZuT
jl/Sns3vgokyXcBA8xOiXQcP2wsmtiVjwqrpYN4Li1XOaGFKNDjXHEV6GuGmE2HS5VkTyXsYhbee
6RDFM7FO6glRZI0bXsdk31jFU4koEmpN/pWbfBNV3GskbMNRK9ghH0Zf8aFNathPmvrRyeWkQOji
C7z5AETeO0ArZWVwFdazjbY4+2cz2tPJfGEUfvfz/DHzaKF61JgdVk1dfM9ApjB2GiAWuObTOLJG
qQB6BZqPhLS11dhSFrUpsvevJox/pKBA8Vwad2YdfxDDddR699yH2RvGKm9DveWsxqI/UFv0S0PC
cxkkt8jrONPGtS2pe4hmB6xb0MpAbhIa2nuZhLc9hw8B6hkXKC27kQlpt6xcPeWVcRM7zm1LFmSa
8NbiGe6Wo5AL2PJhMQkFRlC9iUp7nXTLXKtCkRbgUNtlpMP1U+l3AwSOWWtgnJeL+hvefLUc1/Df
2Mxr14NXX4lZvmH65Ohj1rCKm/hIyvHNAAJAZWQZuXwcG6+DYaY0Fh8Jhqpg8ZfVdKoTQe/JPs/E
M240QAhjxueuj+LbUIJZwtU9rq3laNDr8cCwYM3J81YPjLEaT/nlsoEbqmhdzvxvkZZMPvaXhxxu
ET1Yik33MYi6U9dyJpVdB41VE+9ijNOVcANk9hnv88DVis7MOWpT/JVcsaqaxajQg2Mvwvcu4ycc
w9lsfrBpZjOfekDpJxywnUPnim9AsnwaAUhBiAs4sCfenCKQP7LhUWmpfzldmVobUMGKfu22OU5U
iqaI6ELHvu8iBYfNTaOt2bZ7BvTaFmEoaRd0zulAwZTHDM2cTGyGQfteZpwvwBy32tBoUA446WWb
7TAwd2zGEUKi/F7CN9nvROgQ5ZuNMsaPzeilnskGYnfmNwMgIGIu76veA5F2BzIq4joWPuXBeG9F
aAPT4Bx39R35qYJdEOONkj8+hlILpCbcxCX/v+WyRU618N0xFRjkWP/Uy5gosVB7T2DBuUJy1KoO
OS9459Gq2Dd51rOzSPBshzA0KUC2duRF0ddRn7DpfcHcYVt408sI9E6LD6JmhsYqyW4qgZY+xPdB
B6bKhX7cuIDKLLFvtOTRVQxPlzitQvukU7GfFREvbFq6OG3WMy6DKljnU3DXSmpswyGri+p2bcek
vdKSz63oNCt5HTfyyiVXcIacXDQsh+kIHg3beWy84UKjlaJdNThuT6xhmya3fmTShqELqtPX3zKP
oLspsn1q1DfCXggWkM9eTVU30/sBftL7xoLlQzwG0vgB1J+2w0Kw1xtsW2zy+IzZMxdGxYYxw0rV
peQ+TqtOIzlI5gq8fmve0Lr6aJhLARVPzoCgCr9saUngLfimK/wqMIUhALNfYB6qdVyM9AjWmqGb
xB9nmB2T7k2J54H9/Urrq9u54WS0ZufdrHBbSm3iDc3uxsFwjhGwXtQsI2cnlVpi9N56IQbpugFR
5wMtBoUchynnAdW+Ox81ic+yJ8x25XLKDF077RsinGhYEo6O7xuba3Jmbv3ahLA2IQZx7LfxAzqC
K00jwCzPuVC2U8gQKMcWy6q/XHOFAzdjjp3HCu1CGZH0hUNOrUM5vDYNBPwYVvmmrT8As5FGSh9k
7UoonUGGIi5nFp/FSzIvabKbmYCy0ngSnmXCSxJsyD2Fp0ff1u00+LG9z0yueHVEAI7V6AMgc3Fr
h/1BU8t4MxofkrA6Vng4VjUxidgNvhXI8leqcJhN1JgaAmpOq9Te27nnyjoQtUVrgbivEChVNB5a
ab0kCR189HZs6EN+nMZvHCs4A8BwxwZ4DsH+wZI61lG4v6y8EB2GnlodS8kWPCDOlHETakrfphga
1i7aYbPsbyZpcjoWHmcAfgQrBwqmQiBOufqKh6XcDZhc1VbRsYbLUwGxbpvTdyFka95PLhdDs12g
8USaJmiF1zErSFo2KHhGzEGxTkxAzBW7y/3/XHv3vxbM/SLD+7+T5/2/qL3T9X8nvju/I2VDd5f9
KN7/6x//o/0kehP13kWN99gAoH8v/vH9/R+MJaNfJXnL0/7U5GnWH55ukzbs2cJycOe4iN5+ivJo
V/xhu4brSN2xBQkQDnf9qcrT3D8cSziWdCX2qUWX95csT7PEH7ZH4Lzr2brtoB/8D1R53q+aPMc2
PNuwpKOj35Fo/QTKwOrzHdVyiIZP/y9m02NMaCajZEtblSI/504F9p30C+PaW76MvQHsXtLPvdy8
3OGS/EMG5XI3EutHKi2unW7XNbvKViFseyYPy511bfK4Qog/n8uhJkaawTZnluKzdAl/88KhuwOr
lG4QnOQP5oSgL+6c+BEx2+CjToufidv1Vm5WpK9KVPVKM+3qW8NILKoHoKihdge9P/iOLBkPJHgw
9owVjlNglKslJiIzlpyP8iuzLQbAdKA2TM0ZkIvkeirZWaq+f3Hrrnh3BsZeWdlFb0QmYxVuTQwq
hfN+Qa1BxIwWdzSoL9smeTyL9QcXnxI25869j5cvc7e2+qq9vzwesGVybU0Doe+A2i4PMjMGGoA8
DRrltvvzYXlLB6FzC40s0eVphY5KbVhe5vIrmT39PNN/Edn+osIUv3/gy3GIEFQyKRW6YcjfRJiG
WZswkuOjZ3jlDViiZwtt4DNxqoz67JSA0IxAl8LFRBnnLQ2G+7SzvM8EdyZzoNy6rQCcHNO0rreu
ZrbPeKkfLw+sU3Euplw9D1GCfkTiU6aeNW41mud+WEr7c/rSezf9bpuMyWTuIZ/UtPxoTiSPZ6KS
T2NuQ1vnEUSUkF3CZjlPYuzBwRAc2fdWt5CuaEGnQ/HpzftResl3FJeJb+nGdGd6qTxoeAG30gt7
oBDm2+XP6kb7pnIG9ZLb2GbMQFUnpHLuzTjAamzQqn409T//gSlglNmF9wIp0IFjKcZKnJLCmros
arwaLoirRZvyYiUNqWl9LE5daKibiiAW2plZ+pHAh7/8C7PrELsbBd19SoV8kGQ17nArqkfstj8u
j1C6iV7KVK9WXDYbmtlw2+I+uRlUna1bTosnYRYVFhyP2bYx47Ql8awJu/mqWr78dfPy3eUhufzh
wKU7XR71148v3yVjyhDj8jBmhXdZpdf7P39mm8s9l6+X32xnXa2ENCwyoXjN3179t5+l9GqozCvi
iv/14L8/7+Wn3gBFQStrOmqXl/n5gN/+D3qb9r4v5O8veHnYX//S5Tu3auEQBMzi//lWRJH1RkZE
Qg+6dI5mOsB7qQMYQnzxJk3eXG6CXboN7KQ7wmm3Tcaj3EFvx1x3ktHPbw92gGic7CL588E/f2UO
aL+7RXj860kvv1aFKN4mDSzD5YUu917usIxOJ/wg3P/2C5ebVTs+geGdD7+9dBGRS0XVb/mXO/56
Sirv5Mrt0u1vv3B5tkKnirFjAqXH2dr+beX7U8799wsHl4Zf1NuOo9sWi82yHCGSMFizfl0pDMeY
Uk9SumSRS8Fk1BlB632SkmXmggWOVa5WZKnbV7pAjPvzWzZ43IbbElhaeyw5Y0hPhim8pUsZsccK
nasWbLOHpYVfvDw6iIHGUMB7258vcfkhbkQ24agxjnk43DKimW6BKWVPnsD4AZ/Mu4qdInuKDUr3
yMyG4+XeLDHS9chSACSYB2taPG/4C4bt5aaB7m3nhYh2LjcB31SHHD46SCgePGGLQKY7M1Zfnhk2
WXxTTuLtcotTycVvVR0utxzRSjRWT9lcGINfe+S1zTI/X+4z0pJIPCJdLre8Yfhep7m6vtxSY2Wt
RKjC0+UmMbqEaFUtRt/lFZkFMcNAM4XNaIhu5pTKHG8bSqxUPhJX5T0qAo08QEUPlx/RQ/4m3cK4
vtwHUDf1YxxSx8tNM8rgI0tPbi+PTVRtILOhhX65OaYOdNmAlUksT65FApBI7z5cfrUprOqsyFxW
xSwYyehiU6Pvv7/cSUrB56iYdF6eB+cBkfCxZixxWt6jYCe4ifVlj3X5c+cs2HGy1evZHeSj7Jvi
JCv2ORjVrM3/5mgV1m9HK0UNf4XAMWgIoG8XL8Lf6hrGEJlkXo5owK0clOM1CF7iBh6Vp/LrTss+
Lre80Ewfe0ry5a7y8sU0XwAfWdc/H+2WGhW8KvaXO6PWA930r+dqwzy/HvPmw55z9ShFTTA9mxkE
usjm//k8QVKcDb39CPC4HzIC1HbWrA1U49XXPKji+zzqB8vQ3FdRe8zeRre96sHzXbuFqdZJ16hv
Ibvzy0Mdj11MLlV6Luos3qMmHPcj3s0Hx8tRzi7PZhc16+HcvrOGZlRxQ3aj0ECfaHkQWTLY7bFO
w+RYS7ZKmIblp05QicVU5bULCT7XrAZb/BTHMMrJSVeNGj7RzcjG9j5LhbYIxugMkMNyjyIzNHBU
dvOSWS3SEp6rzZtP6h79kY1du4umNMF2GQT3cJjIp16eI0nhnXhG/80cQmNt6IhPOke7YxDWXglb
lisX4+5TVQTNDUXl6+UWMpThLrbJqgWq+cQcmC7nDJx5uaXLuXy67ydPrP7/juj/yI30bzdEqx9Z
GPf5L/ajf211nD8swQZHOoa37GVYHn7uc3ARWRZqFATmVJw2Lb5/bXNs/Q9b2Bbwd9szhXA9nuyf
5iP5hyVNIJ+mYOvhCGn9J9ucZRfz03G2WKRcISTbLHZhy3YHQ5OxXC3+djUQVjJmdU5JFmRQ2PII
g2hrb4YmewzMEoajdbYzsN3taB/+/YXI5D/4n1/Z0T3DwrQuyJf79ZXjMixBrloMfYgaQI6ZPib0
yOwI/NL8VZnikOXdlZ1FtPSsZ8wmL0JN773FSRYGSPqO+ZF2IXWpro7SHO5cc7g9tXdeH1577U1v
QEkDURj2YEFIWTTbqEAeV9yNefH27/8RXS4msV/+FWxblsGpy9KPj8y0+Rz//ib2UxjghgrwBVmS
UA092XK1ygG0zy+JAg9j9fID0wC1gKvkJsnnQ+sUGuRb8w2xw8dgoIceGxSJeGt88tLZDplB+pqo
qFq17vilOgQPdlBhTx1TRiJafK0RP8QgzVsCBJiNBO57GEQLeBceqJmd0Jv/gILJD8YkWPUAzu0G
BpVZp7hJRsQcI3WdP4nhG/GH5ipKNo4Hg7+ghek0KW253LjSXPUUFF/mq13cE0zzybZ7hU6L+WuP
7j40GCKlFn9w15FZbzX0qVHHkHv+NaG58LtIO+EkvisdDT6ElTwD6klvraS/7duPsROYvOgPE2aX
4XzJaTma7tlD7egPTXljVvKL0+1QZzPGWNwATM7lC827t5rM8KPmxXfDgwV0PW/BnpHWyb4ZQm8r
+sFvVXbtLhoiKyKvoRLIOUFbhTnBJ2lOWE7SUql5CMY6bIm+wNXDYR/s5w5FBRQXeYwJjQTkBFt+
ITLWpBA3VYa+HaDoNmOnzNSO7JUZFGEGa36tgQTizTjYad+uHUT9OFW0PUPV/iY0UhIM8QDR8GIO
apvVNqxGMjOBEWxSo8cxPAdbnLRbLSJvt3bg5JCN9Tr1CDQqdgS+3UxIT+r5sYo/7LpjwTHDs6yZ
vLlJslCX8cFHA+Jotz00YYCFjK263RGtGEbQ8rEGAZsZYqRapXRgHjniHIMAQtmsvMMMAXjablHz
JVdYAwIf18GMDEIim3ahbCkPHeXIDo7h8N4SOaBKQtY2E8AWYXVwdvSajTlgXttvh/mRdLEEq1h6
L7MSC0f4kabe2xRq3wIbRiniUhbFloQ0e9pX9lc1lB5McLLolKPDtyrvraY92mStasSYiSWg0zSZ
RgJD5Q/osrt+HAnei5ItNqqbtgqPuRkfbMJE+3mkLePU5ypnnhPhi2f7OuFiCDcurkAAvTjpXKLE
ytdxdki6Gw8OjFmzZOkNg4G0xmVo2gvIj+MJGUmzKqoOFdc4p/ukbaJbQrCvp5yZiTuV4QZpQ+zP
lnGE23ylNHrJcRHr24ZubWdOah/iKSFmS90xP3DQ79OrOnpN/5Z6Scu+cRxR30Uvsb7Ih8bs3W4t
yAO9RgMmv7J0IkQnV7yGEJ+iArGXGNqDBZdr4RBf1wYCeJq2r6Xu3o6u0zJk9bCQSY6pPENJkY72
Z5FiqnFqqgi4uW8ZWzjLgaPrKlQjgJlL/Sxx+vhTJ4Z1wjjMLWOmAHQV9qxQNFVB1KBz6pdRU7mq
YRkF3jzsSqc5l069UWlZb5JeLp5Ka0tn11slkoSkQrNbZJBsXUbGeYFuYhdbYhFPmMauTJPpgY43
aiUaBnG4tk8tUWK9iULAmYpzlAfAuIOvOcTIN1r696zC157DU0aQidqpjxv8bYDPkPpnJK6yl4Gx
xttn2uR9I5qQFoqzpFohx+aqKAMoOQtqLA7ic1gyQDdDAmYWhnStDXdBh2JSTGc4oeahUdPGLIB5
zCjHy8DwNvqU4tW0ugMZQY8DwsGVU5lYmYNu3WI8oqH5keo6GsNEd16Y5rgjky7xrUI6wumHlwgt
/+hbbX/bhtUHyqK3oNHNexFOSIzsoF2PePt962hl84uJWtFvyA1cR9q9HasPzZuNB8fx3hd3g58E
T7HFB5y7HjkwWmdsq8bZ6pR3jea02w78m1Zgrxlwo3bOyDxaS9b5q+HiXsRNAnHFKLdALUmDqlDs
BiUqvYx0Ozhz6Sua/uTUIKqfXf0+ncoX28U6EDYe1sjiMJERCH8Fbb91woW8pMyi+UJF/Ex0Ip/t
VL6PccXKUSH1V0QZ5LzOVU9AqN/lhFEGLiIa3Xuq+nz0yTcDRBg574muP/cZGocgkTlq3Bp/sE0u
0FxPfmpWx8azF7Lk+FBU7joDX0RTi+qjIWw6WzIgs+qtoe0DE5sZ1wm+brDVo7pZDYV4IizoC+zf
LVrOA1GvKKoCVLbSyh9qMBDZHLz15I/tSf60d2mMGq+Yy23qaV8QgF8TrhorJBnnQs3BIa9KcycD
XCKO1oISIiUBftu8HTkPkcSWpPdWyZayDg1r/4aF/A1dq0ZKKQmjgOEOfcfAuEtJ27VqB72LsRDt
cGiX6luZl+MB7/G9AZ4EDDACF0TOsEmRt3rDscnhEbnCb3qSBOM6fhlFtFwJ6m5dDcE2CQf6Hpit
VJ49iGEEn9HkW2MJrIk08yNeNLdlSLpj77NsKc17ZKn0Q3pQcYY/Mo0YT8OqJW3Cg79vVX6OsVAW
g7sLG7rcTAzvEj5Bq/ace6vFc+f0QPy7Fmoy2SGwuqyEDKk24eRsp6NVYjlFEMihAQppY5Z3jL1o
C+h6sTUduKNJHTx4rvbRRZKAGcbtfuC5r+3o0g8Fy4MY4aQYupGVRr3G/8K23QbE7iC7wBpONPFc
twhc1U1A7sWhLsd7cnGZ5eYYFR0uJN30mRrQKrOG9Z617aav1QQaGt9cAySa8J1DH9uveuq+68lV
qUR3XYftt1Dod7hSgVG5tA+w2/nSoJ1REYoSxqgceM/9ocZp15p9cEMK9ZXWMtYiSBv9JGmfOAa/
lrg8TCE26z+tLTaQLBbekDcrVfakxSdRd63CnWHs+mm4QcbVnOPReApEhKdHXwoXI6330J6ZmM7W
uCOa+xYVLjVuNF0nJpgKL2VwBj8z8MJHw5Rnram8Fb3e5wpuJGaUCj1D9+ySCI//2v4YFn5gRWZH
Yd/mAH2GsWMHO5J0SI5cH0YLRMom/ygtvtmjhDQZS9JNB5lhjtHJ6VIVvszGdwZiAZo0DvxEe/d6
TMqpCwZgPuDiyFYtflnmzFzuvSF9sG1Cnsap2Ckjvln+GMMLsEiMm9EWz8o2MLqNL01HRFtduvVd
g4hnVc+et0E+y7gRuOWWLBq/wYp8clkhdyQ5YxYzz0ztZ1iDgdpNUfvUEl15bMd2L1MV77IJRpgI
vAOAI/C0PRlfMKp2idnIdeRxZUEkFW4Ji30l9MU5N/Uu1ih8bFsbttXY2GdLR0MTjwkDGsc7J17I
BVkPAKtXw8HuNGdLsf3Sgt/cNjN651GvHyPLqPZ9BdPNyUsUXsEcnQwskh5salf2S4MhUsfYsfoj
ogGG7vw1qxb6AsngNIv3YG6YqHv03xFDubqJRYCsuLXZGd+NeMifpuCrVU6LQQrBIH7wbE+FCnQq
vJ5qGxbU2DI0dxbHHioXbWwPA77K9SMVL1QzUR4MJLw7wx6nqzlDKl/Y82NvmdqL62Dnd6321bJy
GGUJscST0xN4P1gBXchFN0OtFyUBWymw6ulCVBhz5tFa9hzJ4q2oZqb740sXJfImnjtzo/NqgQw/
ZE/fYgpqph+J3Bfm3JDbFIRvZl79SGvV3WWprE9a6lxrqXHPeje/1m2FS0rkvl0VyUZJCaksdMgc
74ybvBQjEwWLnDxJEA2UzZbQkHaPPHXwp0g/iV5HF0DFRse/fheDObHD6z3gCiY1kDmc9dFFKF8C
n7IbYFA94xCUcyuc98S76pI30PRLliZ32CWI92JoZDRODeAA5hlM7Xxt98Mx0Q2U6gb0asw4tcCE
EpENBz5YWvtaW2i/2SA3FlJhbWaQHfbG5zRYrY+Lt0fd472aFlenqu566vkEGkR0YpOXaSExr8mr
Hdgw8ulOGSZxFBHxsmtLo6i7fHEmiwxJm4jQYOgdfxDOnUpFib7Cxqhsb612KgEpvVlIFjYuGE0U
a3spyqdsQu+SO513sp04ZRNCstKkvwo2Dts0QOQ0zxra3NrYNpa9Tcmo32mEQFc9k8OptfL7SXfC
I4P+2td5nbJBDz8mrAWDoEzykPjAwGvqG1sETyNstYepbJ7awjmWChHLCHfe1a7CgjzfYXY+tYxl
J9RKkotV1q/AU89c5TFGKpiWcT59B1qGQqgmoaqfY3lUQyOP4ey+wncrttUwB8z4m5eRLIycLYAP
xm470gpLMMifUpkmyLmQhs7e1kiwwSd9LzcamXEVbnw2jhGXNAN/VSDvSjw6WIIQhPRGdSKoFd5a
G4tdK+a3Poi+SLRClrLwTmh0cxmnVCibFoo4zE14QYjvXVkTBjXYPmwGYPhjrfmmVd0kWCPWE0So
bd+NSyD93EO8ddVOE0YF85pTnymIebJxn6Zxob2KMap37iKIUKbZHLooQsAZp/kB5Vm26hM2bJbT
dydU3gC25sbxa0MhjCh6Cmqmcje9XgERfPccPlKsCKRoCDmtUmW6G8XOpOkGSqkJ+U4QQp9W6qWV
5p3BObnSVXSnQuLehpzKHpkKuddowNhcEPDqPZrI2Hw3/NBDgmvQ12cEFSlLvsBV/AQAne5L3dpi
nH/ukw53+2ddESWntEkcWAY5hQtUL0F3p8ky2nt5vrD2irVMsSANNaTJnpZspzubmu6uEFw3C+Xs
esyXgRFv4aB8pnzwcN2p+NSjaRH/SIkXO0Z/6rEk+h1R5DIDV0fYxR0N3vdO4tFUdg0o29ONc6oO
gyANXsPkNDBMt+35poOsZ3eYRltDB6Bb7ocOXH/eZ1dW7X43DYShZk7lYZOyjejYnjZWJY6hmg+j
csESRkrcpMox12VMpkMZw9ZwWvmok5BwsmOSanWixvwCvigOpWrH+hOurZxM7gyRkYUSro2ZfQRF
0b/lu4h8YoWf8KyzZDl1hNd4OKto2Fg9a3bUuMfKdQScMMkbla9NsJo+fjdcfvqrpzI6IvXMNsur
rb2ygTxwMBCznJPYlgWvzKG16xnrX6kl8U2VdLB6Ilfudb0l8lJzTlgUOi6kezI8fyz+6Qi6+AZf
rulrNVtVr0jiXYduduiqZt+7lJIU0M3e6wp2hcVtCoCQsV9AO0C/DiASZKVxrnWDfDOCAuxAe9TH
lM3ocs7ZEn0fH4W6QgrXRjA/ndDdxaOsjnWd3DQLgT/v7L2Y05Tts+jXva7CpygzBxIQ4aUaUQlp
Jmyc3Rh0xoOqdJJiS/tUO9q2HirrITEddbBzDccR0VRXTdY/lrEKH6uR4F4Nb+jQ33mNZh94s8h7
zVtMGN3cni4PKtnTI0vtEz8w9R4TcJVD9ALpqhsEB4EsDnGRQHmEvlJpiB5dD1wdjJN1kOCqqjr3
0W0kaCVStATx33dGTlJza6U7K2zAlYz53c8vgfXcVWXkL7MrQxt9xOjePk7NUzEM3i3KcRYQgpO2
mdJ3pUS5FpsEYQeq/oGQ/BEZW8ge2W53iFUfAHL+N3tnshs5lmbpV6kXYILT5bA1DjbLTKZZG0KD
i/M8s9Hv3h8jEwXPyMqszkUDteiNI+AKl0w02uW95z/nO/ibmUg4MOEfbcLCZU/fiVBMr7bjM9sX
cHsSiTmND7/IJ1jAZdtcSFGBCO5Piz1x8NZrZ2nhxYzdWUR0Etr41NxF4TFOHgoz8V6URwQRdZNU
gkOy6cIIbu6WKSFZRt9NWl+7xvgp++hJTO3oN0YfuxCu2A5q136pl20Tyre2OCYVQUpGnd9pRRQ6
r7eyFp9DGU2vnLGYyNKU0zY274pwSYlksIkJ1p3EhxnE+mb9hBeE68UMBgigMWfLrpa9ueVAFhAc
CRUdhGFLw0cYc4VyomOKpIBJtEfKEo0KFga2zwWdMMtR/8CyBce45Nk1lKbCLjpunXEwJa/oMNnp
IH+EkHd2XyUOQLxDnnF81Sus6G0wv1WQwZxozRaaKyJJnj/5CnaPsc08E4q5Ok8USZV8ROK8/5Rm
tgl9QUx9yR/VGLfiVAh1Y9bAIsZWUzxaiFuyWUJ4dkj8YfpA5+eDx96kojLAt1WSrEP9pSti1VR1
L4YDv2/m+gvG3bZRKyJ/k7zLJEkFpzrCXKSstg0g2jSc3Kj0zI/x6qbXyJ+1Qv0uqg+498qdaVRk
VAtr5LqCeU8XDl9oHlc80gcETtkPAC+xOIddBgxgJBB2xJIL0wMlSZUNb+r5GOvcPI2CwTcBsLvR
FPmjgfaaZanB4h/clqxA5ZJj/D4Ck3TVX2AOLJsM8qALSf4aLfNZgBrhLpvFVsXQ3eoUjRILe6af
9seyh88Ck6Hxlmg127I+eB8nRdvQ26A6cAZyl0BOkg9iExXkeZr1Ije5gbhb5U5cDf19iQDXdaV+
qPKOaq7Ess6p0u2qqdZ9SCTCKWBQuBny+6asOCtkCVxpDQNAm+Y4qHlmGEbqCYMwrEbHLzeXehxp
PygDpeAQY+I6td3KJo1lUMLR6nV9sgwYCAu0pql8mqMoZ4DMhUaHd2sLQo3REukV0s3qgmAddToG
2FkU5Q6KxdBtu0XvT5FGY2pSggqo630S45cts+AUMyJxzBEcU9x6XfKcl5z9prYGoBWP23w6LcJC
kAl35BeIksj5bTBLgOBpeLANazgamGGm6XMcsZVD3jwP2G03WprPO01XdvKovxtoYxmMAwoB05te
FOyj4HWxAA2Dm40xwgqvt2qVhUNJ+NgXmDSrz2hiVbCB05MeoOUvDp00I4sJWzICRaA9E1tkO0JG
JY2eMCystgzzjrYm6l6Fn+S4FoqOuFa7TdSo2Dat8VLlWAp0+DOpVgfbLDtpfgzm1TdQep2sSc9j
2nhjYFpwXePXjDj63pgkPtha7s5tdDSw+LsKi05SX0yokHXc6gdgsfe6YWX3ZT7dSdRhhZ34Uur+
LkmKa9sRWqBAq41sH24VW1i93wXpcq6iWTqXxbeKy3hriT/yh8mhkQ0qGqTVxaFw/tcqlQMUfWCU
QLGCqJm+aZGgnZm6Wocdo9kRGc+5VGNL+SYIi69eybeWpLIK2LZvc/jhiU6ULzKG67i0No2NKQB2
aidWvc61J+6tEi8GyLi14Zh+qC2w7RRBjayUHJLIpgAoAjEUH4knOYxEXJUIXqFpX3FnRQ6lXwTX
WKwbYVRA1hbmxCZ77hLTimPmoC9yyyD+prIZlJk/UyuPkb+AS2ITY9GC3HCQev0BgBvx0LNBWZRD
fwvbXeodnYL/m481IQOwnjtK4/WTzUYwyeJzhbseQRCP9RjT+ahbLzaQDA4vDdAQwvcOvSEpVZOE
QSsylnQAQ7WQP0XvBg15iHC5g727S0kPnOSYyypF/a3RlsSxeTI1+osMVhopgKq8pNB/MJ9vKUeI
t9z7iE0hjwas3aoz6NZeWTig5iMheyWBGqD3blujpps6ASIrnB9Mc/b6gPLqECP3vIATY8DH0pgv
mocrY2ciBxQ2vcYl97KDM2I452H7UojqwCaSt68k5SYUxZkBnEgEktIxZMQiDCQSRcl9rDcs5/1l
rhoahynNAGH7Zqj5j9baz03DHMegjgivR7VXbcBOYV47oRhe7FF57umrZeZD92TcXFqOZhTcvswp
g8R5aUICpUxrwgkbxrgzehOUrVFjs9bXpGDAh3Eg/BOpD4Yon9JeECAGdxIpNM3M0bhNhXxN1sNF
2fajr8nPmG2ItBOMsAVogoSbWpB+6CKOyWGqYNHXpAN4s3fFxDIRz2CwgLh67HjYY+pD73e0450t
J/Q5OY0b+OQwlPXybsm7V6J2874H/RGALtsVhfwWxFp16vkL1eRtoLVgUwWEJGu1u5YT3vF4VFKP
8qLPposLVzG1FRCERAhNRZjzgc4BGhUAq1lmK7iX0DcNbN5OWUvvsyE7Ed/oEAfeLHcZT4/oMibs
yyvg0lthjp+GOQ7HSSe1oeNzKXDIs72InqRUoWi5oO8j/mkqxb7ohb7TRn50PoV30H0Yt5QqOm2q
7xRTfkwTVkUdITyXYHXIUuv31nQJO+YiQUB5ikVBjRuXfMC0kQsdo9sR2kpdnqnoQ3xuGW+ZpN0t
poiWesBUax0Bh6+Plwwx1ouq5JnM2F21RIZP5P9VomLyYhYT4VvBeDGk/7HXpcxDsmbnI6tA3abH
ZK5uCWAih+DbrYijWzyw11dliT6E5VGdGjJNKbAaNntYaxRHQhfhRZRPdOsalNiB4uJ5+lMY5nUO
OMKFxcSF4mQ/hhxAIqo1tjS0e+xF4u2YAumW6+W+gqIW2Bw3ptLo6GFM0H3LUzciB4/M3zYiq1J/
zkmS2WbvxXR7e7qVK4eZ3UUS8oGJOsgvTaN9qnX9NCqrtlAQNlmMiRsqNw4LaanJDg7LnGg7BgvX
SCJNHRac7RKC2HmYjS4FUOoOL8x+6OIjPU07uYQXk4cQUirCM/nYeJqJHEfrcQx1a0WcHBV8dq48
oWM2nbnD+vOAoJWaiwdOyM3TCCKMpJJoCZKjCepPaUW0NczpSirzyU5p7pECjQhSDqqJAm4swBEb
7F0+zTdGeUAorf5+KBnEdfET1vRPuWSvYUzA5GjjRQg1qNDLgpR0TwI07BzkmrSrNagakoSzYegp
M5La4sZ9TFol/OmpGAJIjD92UTelhqpUw/gDLEjGsy6PVZ3pFFtm5XZuZFDoovk2swanEKaGvoPp
01jlbUUxW91V7YfIW4rxRV4ojWgGAZQrhQN3bvKxonh7fB5q6pUlybynlofcY9R8l6r6CGxzY2Vo
L+lsvNYzC1pD5egi5nw7V1a/sTP2DHnKhF9Jk+dsGaJ9seaVpqbcp0uo+gGjdj+e6gPSPEoJz3aH
ot2MznFlzdgzzzaFtjcnA8KdmZq+lSh3mSJd7NfV10gde9AHHtb7ZGOmfO45Uc1OTXDM7dr22cr7
X3LCC0p7zAZyN7030vyQI0A50NaDF31ZpRuFLZlk3fQyiu8mWT9QOkhCfmLujTqY+o1m2DCBitf7
JZTZcQ0Ks7R5esYAqREiB7Q0RSGugtoXjfQ0tMS2dOz7ntyYzd4Oq1s3dZcesl+9PrX/v73q/8Ze
Zcu/uW5WlvTfwZ638WfzkXUfze8Gq/Wf/C1LIv4Cuh6us6nL3Dw8Lv4T8CzxJcPQFBt+M/Ym2ZS1
/zRZacZfOHzhr9IsNph/Z7JavyRbMNLwZeHcUvR/i/Bs/8nsJAxTwx0kry+QeIpqyH/KFhC7jhJR
lT/YEaI9bRKP+U15ZXsHZIjjVeUa3jeH0UPkLCdlx9ms3PIE35lH+zj/Eqfhm2n0lfKjx2wvXbLv
5JtSqF32CIvc/BqfYfjVH60nO4xtndqzdxiC9uFO9+zjsh++I6QdJi9OeMjc+h6k6Ed01X/oZzyL
k/phRy4DB3zt6nPz2J3aA3Q8z750LpxbN3Kyffqs3lcgEYP7ZE9R+Y0trZddcfnf0x8KIMB65EC1
04mA+8WlvB+fQL3wlfZ+OVnb6dQ/d/v6Jl20L/WgO5EPl+VkbNM74dNr5MJO9OSD6TP0+0muDFad
8E47slA/5zceuvaX9UNbMP2fdL2Fux52A89S2tFa1zrUh2BlUGyai+0jLj2F06U+VPb1sz/Hh5xv
G95F1/lgX+ZnLuGJ3+FH9Qo/2FONdCDE6SHHX8wN2Ug/ewge1X255QU6rfOYO6ZHf+JJPoC0d4lc
+9Gd9RgcCh86kqO73Sbfjr+KwG96D8FxVx7g2fiS1+36Mx3SBNGlY/Bu7pCIHpbMne6Znq8Rfh9L
NuMCXE+GS0gWcmQfnWHwhJ8ZVTCFMx7FHkeEU/jTUeN1TSdSf7ljvXUPc+HCNmDrLF6XU76L7wFI
bBkEJ/t6J1xIA/xeGNC5LMk+2pt+viu34VE9FI/tu3SXn60rP+HFpgZ4I3vRnsymxWVPt/HWcM2b
tquh032HtiO9pMfhMm6tnxllecM+9RZuphft2D00F8vYKPCROCusEgpz2o20o3zNVzzZpcTIUfz+
gw6RQ1c4rm149CRepAfuTwZuUYH+vzN9jiBn/r1L/mgT+sYRY5WMC3rDZM+t3kgkb+r74QpBguS3
dsdFI7BuuNMu6jeN7CqPU+BHEFrYd8dOdRr8EbVvk38Kd3LrLVFJilTO19zZUJpxS3wUCd/cZd9+
9xjyXH6GExsmhMC5TO+lJ8BWeYHTO62neriZaY/c1u/5eTkWfnch3BjmqCcbPm/cRiCK9pPJEf+C
t4b404n9MeeuHjvGa4+ByGYmrJrUKf1kwVEwORcMpnaTdu4216/WN51p8opd7epIYW4nO9rTcD8/
iKfVIcTuOD/yd4IGVwKgcKi/epfQ9hPVzYqza0pvYU6sOuBIe4RoYrEC3AMbTE64yofUfk9wRRIv
zuJqo2k80zfxVX4djV3ab7WETbhLxFx+s5QHRh8bWTnaH+FbGbht7C/gIznuQmWETZR48kbUm/GS
YahiFAUF8CkBBqZirsfhAd1O+hW6BW3By3usy15OQy1OQK9oXnrTE7dYd/v4aHvWicagI2qJ7geU
u0Kp/hx5TcYO+iT63KY5rg2ob5NDP7M33mrHckMFg8hRU3b24pFc4IIitxoD5/CXGVExLd8jAkQF
py83C77Yx/marz30y476MkS5bjioXvpMWYvyph9N9Vw81fk+f+lf4oXza7ixduDuZJwiW/ncWIbz
zlGB43H7TJjdMJ7JjdjyCwdpRgZcoY6It8eWQ4Z6Bj/WFQsGKCfdz/YHxpT5QUv5huPD+GA+8544
BTfHXXcjBIDwjCGsOZBuch84sdGotoGhSUnoPH5H1im070P4vy/ti3zPpmnw2dT3iGybbttLzg56
evEkXa1bu/umEBw+L1juTVudJf3DPMtr48VrfekhoLU+dVdnJbxhtbj0IUawTfFu9k89xCy6k7aq
gbIwSM70lTgrenOTb8w9gpjDe3qj045OOkhPZzLtlCY+8n1eMye6j0wBEM1nm6/gazw0nDzOqn02
PiEPbGJ3ndtmPMD42KEeOoUB3i7eaNvaAClUexjqMvb15zHXXZYH7g5zcKVnsJD5G4Yxo9uo+TkG
2/yqXJruXQn3ZscNfWp/tI7yu+pLNE9UHqbH/pCvYaetW3v9Jr6gGqCUPQ2eN37lrWcwa1GcZDOh
3L6Ey/dwVrIOhxMmT9YZrzozRWdtRKzcTCbrUsoX7jm/QvSdB5AVcSxfWfCLjfHVWvhGi2c91n0j
zV/Ixo9nuAfpQ8CgHSDO4BVbiTnjAZKRi3vs07pZd0zKmK2cQRW11Kl98kd3ppHhFFwQv936E3Vl
z4/iTa0cw8tOVrppG1bKam+wOOvvmFI+Kz5lx/5Tu447/YiCOuI3pNr+Wp4s8JGvo7gqO8PtXdXn
dx0dimnMact/RKgiuwawGM5gqfQBPnKvVjQJYAgdd8LyzBTFBWnxECxuX+468TKqTvgNpKNxpwXV
2CvyAwtCSuuJuT1EB24y7ubhrDNH4FS3i90PTMVk6EvfsHzKZJjwyeUhG52pc79lHLP69v/Jlvef
lZv8D0xPm6rA0K4xOrFgrVDUsDrG/3mVyf+6eQ/e7dlz//d/vNBK8qsp/uMBSe/j983uf/kt/7r7
1cRf2HBS7LrmCDRVXjeffw0Y8BUTUrJh2SpOf4ZHv+19tb+Q/yHXtKYP2JyapBL+FjDQ1L+YOttV
21aEaUKf/LcCBuqfAkf/5Qv/3R3fdMzEqU7HlpGjJTZC7ELFiLw0FvL9aGkvlY1B31bzJ5FRuKoP
zwGw4T5U9q3Qk4OssfA3fbHNGrJXADw4xrqA1e7Sus3eoSHTQiKhvuSzEWwIMNM/NxkvoRorGBeq
imWRkgamGMvPPGnYOuKheVhapm9MUZEBUQbkLL+NlYmSm0bBfd/h/zSHUt+nSnM3Td2dZmRUwJbP
81i4o22TOWjsGKfrgC/iBqTN2EQT++eYKeB2Hll/M1OZHKVIfHDLXlP05za3mEoMxUuaRNVVjwHK
CwsJROoHr22APkdNfFfjgVQqYytHJsRnPmhajcLLv7grqe1ayvi5s+P7RFJOnGXOUaxuGzEvEEPb
/iQGoEyDAGBmJfBLgO/2NFHYFIfidI7oYUHKzn/kIMEhzjnc0Sf1lPfLiUrRiX0lPzkfONuPsvyr
jbKP1pIaN6QWnq+hBFj4pvw8J3VhmAaU2Er0CJpzeCoqQf8FtS/gaI6jUtvUuo4PUmV89jDQt3lX
Tr/gWf/MPZM4ENRONXMbQHiiH2K+WZX5leY6Wxb6BlD9L0Wc/fQzFnREqF3cBBBrQJBtImUMjjCQ
gfiXdE0xY9okuDBcLZLH3GnDrt3nKdOXxJARoij73hYNvvtyihJM4xaP7lYxH0bl0zDC4HEh6MLm
F2ghiYO08+RsQjFp45Ar2BuBV2lEPDbUJY/XthRU19g5HY5KUZ7zit/CzL46NTT9MF1HbyY1Aw3c
kKO2jMsBqNPGXAT9IkKAYEs7ZAXtvuRxRW/qzjbziyWaGwlmvzB5BFNEssgr38VAaW22BVZbPH32
LU/So8yTSVV/pFFD1UVBbUIGSMtdphr7ZGjPFWxq6oLOTUSF76QS+QCZrNZ3lZVfJosCrT47GgUP
QezZGUjaWV4BNRp7uzSdH3os35tMnf1AZmaFX/TfX8//KRDjf+Bqrf9L6cH5yD/L779fjNd/8de1
l8Qu1VKskgZMCpZ8hYP9X9deRVYRJVheEbhwDPzOsABvsbZH2bYObEBDZSAv9Le1V5HJitnyCrcg
GGaYpvnvhLtQKf4umGRZiq7D/rORNxA+tH9IJptZAilv6HZ5PTDgxc7R5vXjZE7JqW/0ct+PTKSV
YJBdi8JG0lIcQoxqYrIil7umFtZOUlglQSDQ7wqz3LVbKpUwCV5FM7ED68DJBDTv7fulpUjKyoZt
3MMcLYvltSRX/9TDFjjais2oYLKPI4KuV1imwf8wAKdOmGckpbHXzCre6gqpliIR2VZvg9yzow6g
bokHEEjUb0/X61/Tbb8ntgVv1+95rfWymJoBWYQya67OP+S1BrvP4zpqdx153kYHXR+bWI6JqUWc
n4h3ZBLNCgQzGrR8Sxz/uFalPIujouBBhdH8OszRIZSri6lE0EGg6jmsdi+gbDZtmzWHKp40D/yC
M82yctcNjOhJccZ+oESyN6XKfQSR9Rxa9EIleRtvUcVVuI6q6ea8j6zWEZB57GlbbZg/YY9OfjhK
r4MN/hXnyGkS0t5CRQ31WLi2OqV+F/5apHibpBRP51r0ZJhLeqIM/L+JD6trlO23vOAfl46MOzcV
sSlNFX8SsnhHajkJzWYHoUUc1b6gCqCm7RMMJpsMZoqhbmwM8Gn7maCsT2mNW9GDALnzQ8tieioL
tuvg63gODU8wgMM7y9hN7UyfGDcxQ3l+5yJfq46konT4w/KkEusxNhDF7aYyc//1vfCn6B6/j9BR
/wxdWdd1TUCT+X1zgs83USeGZjtz/ckIxbvaaCRXVst42+TKM9IyM1iR7fJmUO7+9c9WUCX/dDGh
BrA7W2OejBD/jJjp1B5TEQDGXTsCJ5fX0sS8A3i9vvF/3Djz8jok2uJCcp02apzoV1L5KUU8Jebx
Yv7BLFfsU3XyJUkazmCsZbfoF2X337zOf1xGeJnUaQlb1RRLN9aL+FtIlBJYERYLr5MLpeIapw83
6jksrUpcsATHqLPg0Fgz73NTtj4FLA+zjkDzr1+GpvxJRuUzyGyW2CusIAuRV5jsZ39/IUZFSBWy
+LibwuwgF3e4kQjGNBouz0lOPO7CK67emjTXdDAUvYV22/xi9jG7sPLuJNE9hNQms1PQ1bOxKAgk
Q+DW6sKNlzR46va0T/qQed7py8sdpa7MzdiMfm7SGi0NrzyOL8Q6SH1BdYst7CLUqecGgG5s6RAW
wcyfpuJJxpB/rKgf3rdQtvMSetWSaRD8JwwNGCJejCEJ3RhN2I3C5AlKe+MnSTcegiYdD9H6XwS9
8edadesJAOtokfQEe6ZELXGfE+rk8N3Kebmvq5oQl0mATrNKOK95qr2oYvbLkM6uhE3tdlajzKsX
aMst0I5LmYVYh0OKCoJID48jfcV+haWejhRaoPL2iG8hubfnMXwuaZJjhGP6s02Ux+6t87B0P8wP
H3QjumKhbveprN/PRnjV+iX38GM3yEHVW96w6Szi6TWTQzian2PUgMKwW43FIQPAx73q5BZ4g0WR
1nQv9qY4wmrSpQpdyAnuy6Avj2ml1/6iFwA2GRVPQDgpndPOVlTtF+oD8K/jWQCySs6nDeClRjZE
sjZHVRTWQ96oP3qm1ZvSDu+brnvnwZZsJ+pE2KYHiMjYmjktfSblNsonUm0ckoNZTHyypPuY3043
H+bAvpds9cHU5m6bMRvaxIOmUlfHUq4Dg+/4+VKmaJcQaO5EMK8csO2TGnph3B3skrH5Jdf9R0uR
m4sZem8LFkp1PZFEKzS3CzroS0p4h4M/dmtDf4nrrUbbwB0MN8Qam7Y+MHl30lJVYOKkB1gEtAPi
Lp6XlQurPMFOoJlInKas2gXdZ6CKj9wmP4hfOHLDSD2qwXDX2IAoowuQSUykpPDyDpOF0bcG4ATd
043sOEdTfE6m4gPitbkNZONdwg87F51L7ApEh3ZV+pnCmOaNWjiEMYwYm4HpqKjGfpuEnlREp0rE
mZPYmbnP2vd+rh5DCIs8xYAHT6l+6wzMlyMOS8+oltYJazPyiwUUBGGrM3+UR7OI4P5J7/JYhY6s
MoQPohbzchLp20ATxLw1mufg5ymHIBrfx6EtL0nEQ9pIVhdSIePkx8hot/P7jKuJssmSixTRjaYm
4lr389FUvgeeo7RtYYGoF/M8RqPi1WvRgEqjxqZXiDqmutLQcEaQVgczH1qtuITNmHlzZLqFVFtb
/BV3wsjoUCOLO9Qy6p4Kc3NQ5+dJ9CDzpJIhL6+LPk1000WNsHqZL/qwRutS1Hx7QOriJVG1ONwZ
uX2Upyw8r+TbaDAvQUhOgSow7LT9tMc/9SnZY+23CUePOcT+Hu3nPtyT2nJEWHJEiAPMu4g1k3iG
KkF7zVB9QXL91Sbh9KCwVGURymsD0VBM5Ysed/mW2e7oVIYY3qW90Za7tA36PeXDwlXDJl0TTm+T
wklKC5Pn1M5+RGRh59HlZNdb7c6glugwlqLnReGapHqPhqygeUnl5jVKAHFPf6DCc2NrlcNZ4lDF
MY0BkaUQCbcpYrGX5Y2IKKyxZfzuaiYjpD/ujYJ0YTKsAq/evwzViG9hwf1qteo5WLnqlmAcljSn
hlSO071mhRZBQ5MQmGOM/qzn8HIVuppNKURbHxAEKPZ4T9jGFr1K2g7O7KwMDFkKnA0CWf9elpsM
BZvgwKwOOY4bfIRNGk3+ogS7zmSyOxfpDDlg+KYwnk8OHdkZlRkTunKivQJklFjV5JJskbVpu7XQ
JLyPteIGGeXJVOK7Nv4VZgx6MonupVgTXhg1jjqgtqlycz/PIEtmESzXEQg1f9fgHJ9iUfoWLVz+
IyUwpqfSWuR1C6O4TCiunH+x9cRCWsIn62JtQ86QoZF03xVEslQw0e6QKLiU0prZBEkMqTHPGXR4
PygZs4i5osJOa7aKnBzb1KbaSiXoodlY5UyCzUoy8Bwkjp/Yo3AJWg+GheE3FTq+gvBlsjFRxSFN
tJ6MIecwewE1RltpwHJHNxhmriY9BOiEONv4DUMmBwQr+uxZNs0Hswoecjv4oMU97EdaWxbjPTXt
vQ3J/sqzwWuHliKg0KzdrkHvNyXdjS5xgwu+r+Zvq0Lhzbr8LZtjGn/RfOahsjc9FMFNGjG8UAob
X0CnewqhPJW4B3CFkG57CJS9lp3yyap317zutXvb4mYbDmJUeOBhRa9S/VlSefLYYXZBY6MNrFKx
QEggr43uHGEC38hj8FqDmbYK7YzFWsYq4i1q5dUZBjc8kYovFeqe/MxjR/zTzUJ9ws9ZgOU0Hzia
j76dltd0/uoICb8utDO6GEV3atwubkQcs13iby1Bnsa6R49jEEFBmhqfDsNbiQ3/TiUob4+TL9qi
casCGZioSO8LPmFk72cUcSEjOA2bpbLfI9E2W72QZ1c1rG2njM2h8e1SU09hRpx2ihYcDbNL+++L
ifFoowujofouzM+ljVxus7tzuQG6fanQ+9Aa+baZSvWY1MRh8tBYF9HtONAbCqiASgSlP6OfhKdx
kEAA9wZvLSgIX817cRzGRT/1c/EeV0t8wgMZnLKq3VbpmBOLlKifxfroUra4Z13/siPx3tNzu6Xe
dvGL0DKOdseuaZyqr8xkuoPjDKz3oVSVHylaLBKKxBIaGgdneSoZ6vQgcAYdy1hNWdiCvq9At3fl
nq7Yiq7eOhVr0Ad0qrliCCb9J5l4wKWG8U6hx75X48gJ1tIx2leZgGfFvZlZ5ep0dPkEckKuxp+5
VlbUMHWEGcMkcLZTf5dLgC7Cat42fUYPMDDDTa3gRldScYAR3D5jiXpvsUuy4ZJOcSIt15J4x7Yf
2VZMul9WyYNhpx92GI8sZBQyaEb01KgDdkpb/q749IxC7anMuEnhLNPcWmB6yTw7Jy0JlwTP89HM
5JuOR38nggnbmQjf7Ek72A2mGaoZaEN3s35GEmz4SNoIqNTbMQMzlbw4hPF+iWZBB1JJcqpXn0OO
AI6lRPcWpkhVn19xMEN9582ofsBmvBADIB7bmye5AR8MJ5D4mXKt5foSWep7MtpvtVUSz/hO7f6X
ogdvHXgWHlkktxY5rg91JX8vC7BWoihRxmSqoF7dn5pXGCq0P4C0dFK1kL1mCH4kuEly372lkYYD
cH1GzBGIujX71UWzlwn0x8CYjwpxhI0+jXeSoujeSAoYGyub1Tq62Hn0K1gukjJeiFR95lKN6amX
yMKswpyYSAWIkXooLYe5USTPNYnIoXjqkhbXd0GdQJl9ceafLXHfZYvEQYPq3RTfWW1wY4HC5ORD
OqRsmJJKGB5Doq0pLCwZUZWQfrEXgxGTDKDWVyzphcqd0h3LhrbmZptUza0DRr2BHYKZGdqGpH4v
Q+1mYsTa3T/BW4RZgR7JiYJGUWVVKieF0R9EucGypS3g3quwFl+uSCXmpLg2vaQc+1Jn3QSDE4f2
VbHzNSJS0qaSiWsULGSuzdNcz5+BjFFukh8yffyUTeUwLLCYbXs6UMzEYcMQB4UjMCGOVMM9Powu
rlC2OBM95Qp2GqKq7DP75K3LJ58k3glbzllJCGvZ6PxlyWOUz8APe1IcLn19Tg39KhnQjxdJ511P
T72dWJsiGy+hREFYbplvYubYk1QWA3lQlESNqMbupI4kRsmPGtSnXoeH2q7EbjWkSDUfhodqgcvK
Ba748LC5jFosD1nHyJzD6q3Xx7PdDuCVDYL8AwBzR2XAS1VSC3oGdrM9ks1qWa2z1LdSnRPDDFo4
73RXIUqy1gIbm1Ypes+mcTActV3xPQfxEf6XvYGU+qtKqbVMR2NLV4a60S2qw+qB7osmsvZC7Y74
4afzbGd4LleOvcH4kcdeu+a1jFmh3zVUj6UqZyxi1qHja35CT4YzUIu2iMXDnwgaJudxTm7aEoHh
62MKnlNTEKtnDIF56+e6+ZOZ9TEYgHHrU5bArpNuMt1Ku4bjgRb2D3NYv6RVdJewvmJhsC6QVV/V
+VFvitq3su4AYbzw5DL5BgSYGsk3pPN1VEOWq6tilfF7h0le1J7U92dbydoDTKltGQzZKdNs2Hxx
ReFpcmASdrBDldFzdhfaYBOaBWtxqic4hZbls+QHoJsyJZEfwp5wzKKMR5ZGT7EWvneKZ8KAbOYV
wjrjr6NoQU6fu5hGrFRZ0yUWxm/KmPfzOM6+qSZXa1peaKVD5J5lMNTDTYYXfc0PTAp4ptigD8yw
OhQp5pTZoN5M8cpaYyy/dIwAOmK15PMwaCvXRdWwOFCKVvSECOpSOgwzu3jdyDt4BpiMaTUZKX3J
jlqdfyfBrPu8hXtDC7chRE1J1E+C8WlqP2iirBxMJv+HujPbbR3Y0vOrBH3PBucBSA4QStRsWZZl
y/INYdnanOeZT5+vvE+6cxroB8i2ty2LFFksVhWr1voHSzUFbLXHl5I4QRISPO3zJ7mWrR0GIoBb
hhNL7bNvYWMVQRFKIXe9arjVuL4akPAWsYeoqZDCyNXxjHqQVPTozvR5unbUlHS5ja25U9iE/tIx
8SysXZ2AcaWW63oVZSbQVws0QuHUDbxVKd+UaVOeRgBbDUJBOwwD9wLxPZSD5Nky1JbIlkn3GNAU
BxFUmBsApsmIlwWoZjj6QKficedb2bxBoeIrgHu5ikfWWaiH4yZokjHXZtid+G2G6IDwfOs088nX
mRxX6Dlu7E77rlPGzQQO5cpW6qdMbhtwPdnT4GfgqcIIsyg0RDNUr1b1YDOMuwH+rTuLwAIrX1V9
LuX+kqJ+Qw7uBSl2KKZRPAAdHl/12j8SuMVzRpuCZUIkdBhtuJlqD7hJkQ+yLaJsoFCjyXgiYzqi
KYNxLXmYTTew+GdEcRZw+YnU1DD0RqCq3cBUuJyUK45z6GXxAOoIDS60yD/B65pYzShrYuWTsMVa
ZLgASBm3zIgwEw9i3I3QesATGSiYXv/kODgss7YGeiodMqVaT+P4beVASqQG12obcPDFJEnj1qmF
Z0JddCtbhTZdz3/02jzUUYPkh4YcOpQpPK0nSJyQ1vBmYcae5tKnKoOammCkIMfCc6CJ4ZbMU76g
b13UYDMUU8NKkEylOe98ImVCIf9VzXoQaahslR2sjazQiLJW5VsIZH9dV/Df/DJ7taRY5Snjf9YE
wwekkXdqZC0qfELokbOr+Wa31AYVtXarjtay1G/CyHgDYzwsEcUEdyNNl9Yy96xkGE1bImUNE+/K
B4HblLKDOYOExm88gARKqWIGe6axBIpBd+grlLpaFnOJ5kkscJ1ex7jNAV/T5l3hhR3pjFAaXucA
0RsjeYr6iphSz/SK5RqPExyE5STdjSE4S1mbn5QyIdiXIsmqD9Vznkteb4tnr93Iax/e1wIqBt4F
j0xRjY1NTEkFv9RMCsH66BQ3RG8CVDZcfy6/tG9dpnWkgqaAr+YYTQ2Xiyy2LlVAeGJgO2Ft3kJI
2DslSD57Fb8vq8CD3SI2E7Lo2TJVRdcKYZdtN4KoaqCaqjSGQzzE3SYMKuT5Q8wSSvA5eukf+srP
1q3OvDMvop0VZci5lrfKSbCDQufJxRm9lH0vz4kKIH20sOSj02GtkapMeNV6/uowzCKSiK3qiIIE
YwNes7p1yUZp2Qb9V5RmiUfiAOs0DVpgrkJy6NT8jyrFBh1Ye0EjDc/YbISDnDnfVTsifhIC6fFt
OV+MJQAn3fRwZeqV+iPQZQRohuk9nDUGiXM2AQ3qJdVYBlW01a2hWJWy+qa0qLYqk/4NteE1Txvd
U9Gbg5Ra+NMpmManQQumha5AGK2kbNP0gOJ7ZnkwX51jZU6vbQpZQZKMHTbXuAapROJ4/spTV3ly
mTrLIQzAfifHUKmsQ1vId7seWBCkAX7tXB8a8AyaTDKWkA6wZvGBQrEQrFpbPyaTutWTWcRU4ZyF
IMPiHiwSNkZelWXfaZ85K/zPSwiKLbl95hIuTtN5JqawEOBSE3+UykKmr11iLnGZc+KreeHz+Nv4
oS3Ud3iM5CiupP1Ur4yiL5cqPNFyxGK3wmgFybRJpQ2WknoBp/+qVvozgmQPnIQYCnDVXihnX+7g
pUTVtExqtWMOE3lKZ110PSEcnFlo+4ZrW23u5LFXpup8WKHhb2R1lTWsj9s4JTCMCBTeWCDRZmSV
EBwHSTzbb3qMMVYwOtZCxel61rjN+G44z/2Eqa9F8LUxkcRQxwKkxDDdEjLZ6LvVhM+yl3ROX8i8
Y2ljpPuxPCamPJDZAmtnhzCAfM6KQx/+ZP5E2Ar9G2mOa6xFwouhGcxDpvhoZ720CWsFZ79iJiqV
byRbQ7zQDJCUIKRnSqyUEoezY5080U+kaWG38o22Y5DmxHkvYjJOH9aSdFOG5VFNxgXwmMTV4Kks
gjwO1kquwXWcto3WoH8b8JhBcY5VEgG7wrSYBlqx9ZJaw1Nh6PNxRpHPbSpWl1naFUw2UyaaQX7u
B+ErUk3xCgIg0GGEFXMTq5N5SDF/ykBiYPJJFABKRqGfkdl8U1m1eUw0iOvDK9RyB5RjsJMKMR81
bYb0CVEttbGYwiB+N9Qmq4TIX5cSwGHCCpCZyVVFRqzuGBzPuTItCJg/JiU52mN/kMZwnfWsUlrp
RZsLrGfm/hU/d3PRaUAElCr5noLdkEV7YxN1ChOxGNRyGB9No30QWcAuRZk6VpRNee7UfSmW8rPO
rGtG1tTrbFhjDZNahyJBfmyTA+GrNFvGKEhRM1m7S7oZ/RBV/0Hyy8UvlHMaWOZFPUY5htUfJkV7
s4LoG57dKkvsg1+OG0h8iF+ytJsdIhcyaxy0vppF7duZ64N4ZEZDUD99QKeGfVI8ImZma5APkAAR
q9TPkMNbYr2KjkvDqC4NVEtbSDm1AqOVaY1iJhBtbAIDWr4uM+TtEqlkfSi/FOrUbxF+k93Bjuel
3ccWc5hyi9WPtDZrfAxpA4o/naU6Cpc4YwPTTLpxA4BlMw1QtCO4RQPJxWU3sBSHpRfo/Urr7D16
3mBGjA0sMHkfz2urGqcnNMK4c/JbYSC5XGKDg+i+4loIKy3iGuXHYH4NEEmsJHDhjQTLBo2G2FPJ
XszkCT3GUtyjda8p0ZvEC9RVoWDhk9XjP1O/aBHLGlUtp62anwnbkltAiMcbaU29DbYprGn5vlMj
2dFCE+7j7lLXjobiGopURNkDprnGphpTgCVT/DLNs7HEU+wFV+VH3arPGCkxHx0gbNejp7VDv9FQ
b2jzlMC+D1h3SqFZkdpSKvPs69HVNwlOjfZ+dvp4P9YTy7q2205mqW7sEX2DoJvJSDG5LqTmCBzL
iwu0viIfLSq7TgtPlTNw9+Wyq8FOMpAB/5/KdoUoUkR+AJe0WCKmaeXTsrD6DBEjQetByskgKEI0
SwifRg4Q1OotVTAxjH+MBI/EftBwx3IghU9SKpO1yzrXl7mGfsARijQnWaDJXwV+Hm435BdQR40B
acdgkbGRxgJ89OoSY720Vvdmwrykrqd3TQa0aimCXMTYbJo9ChQpGdIMAKrSQINt6TiLtIQE2YNM
5vGAaoGzKRWmlTqjoB/OmQu6zXNMX97OtrXqFXSyu9FiaqXTgrPMhnxsboH5neTQfjALmVb2lDjQ
+vOJ3GADWtdWkdVImPwqpoVFJRVeSnBpDRt665xWFCm+aCxlICwyU6/SwbOgEZDSWiWD/Nwp70iK
gZ8lHY6+iYLZc9ztnK5f6pVOwIWGYJn5Rzv+pIi7pYUUXtGZPJVd9mcca/na5gjljH7wPhcVkl75
iNCKNsDcrqtdmiivqlO/xPmHr48XIF3I7DTmrrN7eScT/bb0QQI3ElwKJV4aXfVgKgzTGqkLSy9O
kUYCTIo4InEfovzdRJBj0HYZ92Y56ZnpWVP4YYG/ShwJPsJAJKA1hCE55iVojsC+ZL6/zUrCIJID
0TysUKFg/bLI8bOtta0G+3kxhK/o4vYr9C0trjldj8rwCtRhmTvNS0PUMjIH4ldE8aWCKIEyFy9m
TbpBJeentBaRyQyw2DSP4OiTSzhaKpNv4maWMaxCRSXyatOYFemkl6yKa7lfN/PRGGv87LsEBSUs
S125Iv7qw0rwC8KdWXwKahYStbLW5NZ/J5a0h8qLVzqAT9RtN5k8kGeSpmSrxuqXjKfwVKQfptZc
+75h9mqhFWiqJAZKIWnOJG/hpxm+dcAWUemEZCQzW7yKGZ3q88QbuvrJP6HO1eIOE3pIArwNCQzw
PLsYYeevq6h6HQISROTBXKcD8p11ziVtBqSJ43Y/R7lHn6OjFEO3yFtz30JYKWWeIIrSJd4gVPnI
V33mWW7Qe4nZ5DLx234qblJ4c9IMLJqTfGCyQr+1sK4tu/zJcQJjHYlilAaUV7iPAJGk8MMu52+0
AInfwczUbAatUnnPnA4AJP6m7vQxdMCu1aH+kaXgoOaNvJqZhLhF1q+YW0v7HrsXKIMz+L5tIFbW
0cC0WJXHVUYAfqUJUihinNCEgjndtP5raSt/CHaWO2d6VhTizTlS+L42r+cA83hEtAa0FVE+0nvt
Kcw+IindBdOk4MWHJCi2B+ixQH4V0peRSpiDbM8Cm9BNlDo1KdRAXdixs+VJrS1j1bmZjX03NFQz
mvaqEyCRW9geCHniTeBDUlDGd2dCibGUWZkCMXMTlvMBIcgJPVxM+q56xiiW9k9Fi+xGoLYqfotE
N7C/6DdjQ9gNJ0eMrWc1X8xkmdemKmEUiAfjpPjy82T2h8AciqckT5ipT8+FwUOe+a1kgYRRcoXg
VHtGuWfX9jiWNaFODMwozroP58QqEtD0dvIRdShD1kGbbJz23A5DAsUBXyM1ll4rC/ooRsWQ9kuM
JAN4VyOCtVM2Gh76nYnb9eMzMomt58sf6P6NbgM9m7gWjC9IxLdEje0tsk4medqG9SUsKOZ5Cwtb
bNesmN5pBEzCUNvNDRO6TkW7LZeQ1yJS6LueToZsT9yuh9L8lQ1YnSMJFHm6lAFiIsY8+sjlWU2T
EKTNbcRsm5WeVDg4+zohCivaEbNtV6XSo0LTYgcYhJgTj4H8CAmawEca4KRFE3gyv7qN/rGe4ls5
2PtGbs6WTfRYrQCeDAPitnWIGx1CBZ2BXkPhJwuD1RfxsmrwtGgG0urw56wI9H/3hVgCkH7mDsg5
xkvFwW8i0PNkgRBmGBIfVcw+9UKoR6U0vpgmzhUzHHAXqNuNVoCWtDWUCPpOS63P6/Xc2Veb+ueS
1SZ9CYj0smTTDoHhRXr9glbo1Qy/0zaRtmFEGlTKLrFdfADN3QXlCiOrpamLoVVFAQTyOY9QnLNI
ZclvGYn1RTvbw0EOj5hUy2vUZTEySpq9Y8MN9IOvngyIG+mTurTM6dyFGsJPxssYcRWjRw7kSXfC
9/jcI7p4Dse3yG5gm00OyWsev4h6qzho09EW+PwenAIRScUa3xEMQ9eqz5gkJP5qiAsdz2YclRqk
nLC7R1pSFlKlWvg15z9NylgxtLT6yGZm7PgwZEo3aSR2i3I8nSWo81amHao6v1R563h4adKcce1t
ddXfGMwQGlO55UQevLGIbRRUAV5JGbCnQerf87DoRN7QWPp6dZyFZqbMEs4ZI1/IlQ4UFKggmvDb
SNI9Y6rXkyOefpV8DYRodWEiWBILbxIVUzC7b6W14isnsIIPHwEOF6zYIYgcsMaD8oObJsmQLMhA
TaAADOobf7Ap2OfaeJLsAqMqhGGKUnh0FuqqQXEhBH2OMhgdX0On2wjoKaH1PjPl1Xohv01ehrlj
i5wmjoNLJZLvBbhqdGPNjZ0XO0BQLOgBaJRyC/Owj1e4aI5bdA14JOb2Kkf4z63Vpl03IDIKZII0
eegOGSE91DuYQBJg7NofuRv9ZTnO1Ouso0hN6oylI/U5l4cgLhiGM2PPEiX1CuXUmLDBI0SvloUs
74xfhFOBrmk2YXrp2zyGDch74bSzsWpZRsa46Vr0o/S4OHRaTMJgJEAb6AMpB1pTEpA9CR1CgAgo
S2bb75PkE2FuZsRdNS+q2JLXrBpA0csv0AsOqUSASB2wdNKx2doCGmXtg9bJ2D00vFJXTZd7Cr5I
q8BCY0yxOjJeUXOSdNo5s4epMwlf5ulTmtfOvonKzZhARRuJ+mggXfYaOLRxjLdTorUbB9Aid7t/
dcxeYo2eyYdiPuraLC+6IT+ZAM48C2NTh4TSqtFgHJID7iPlQTd050kI1wSJtC8DIumts+510JVA
AW6BzSMUNUMvTYP3nFWGGcrQH2aVumd1YHTxtx3gCQPOmUqy0OYyMhQVab8+sHGeZPBNi7hCrWRi
vtl8p7T7tY4iEsbPQYgD8ysoBSQg8pzwW0XsAiEZkByfVhUpa55IaDnYOREVM/jUWsxxeSISCexx
OSfn3CjGTZ4cfO/CTvb02YgBPjj+iwbuY0D+G+cT9KEayqGOzhs2wWTg9RiJJpzZTan0fHyj8Txh
VqGrb04LXzbJkWycfQzJStMiqeWwfLPhWsISz25KE37KSfYzo6CzaeoXO8+P9ZBBamuE2mOjbauw
uNQZnuP4XzDPCjNjmyTEJUflTz49N3JuAv4l2grZw/L8cAIXXLcwuZSsPuTI/rkYoy2apDSXg4Tv
p9oWz8TKGtfCI35pfUooQiwmXUVYoh8uTN+fSCho7o1JLKpLrM2d0cgXUlydJ+TTkqpbOyHLGpuA
Jw0Orhh6rW4eJayjA0ROuG9eI8XPvhBnYU4WLKZacsiCgoPqap/6YZ44W0jPJdshjd543m/aRtWe
YpmcXsGwgAAEj4K82UgtRsqj3e/KUkfVuVHLRdtYn9NQTrBsxANH/+5jrLdJrY4Yr29JdX/505js
0Le9adiJLA0yjFGebJiLEQ2f8/cSTVmXVYEXTpBwZHP8GAhygInOvoOWNSpKmcMyH75aS8GX3mKC
IROW8jIgnEGzjW2/Z0pQkzkF2+JikPy1wT3lplkj/HQrfiYMTTq7bzsCwvWKVE3gwh36LqK8XdOa
lzJQRE9gTdxhmmFxR5D60FEmQJ85TChjsg4G8Dse2kAhMguHZlBGdZn0XB4Z0DBPv1hqbg186zZ1
Gu2lHiG52ATkpE2gG36FLTI0qYPmBdlhlPYCkGG6hNOUXPivThJ5ZLrnJQnWYAH4zdWH9JWZnP3k
JJ5mxxoqm2ilFOnNj4t4ORg8UxhGuh0LxcADEiT3f1K9iCCayi+mQ0gYqO6NlOfS6oP4VcucrZzU
5wjBEwJX1bWZTSQ7THur1yXP/t4jDdrBkY30C9PcJQCUNeZP+EZ3Y+xNdvSEWJy2on4glEL6acWk
RrfLEQBCO6BcXCeLocoeEQYsDvIrpAGAZlvVH6dA0KgI1/gtW4J+I5zWkw/Lh4CMPo5O1ovx/EGo
9bUe/C8wIU9ZruHvgvgfU9X5PRqxxijxZgtlZWdmGTinDDSbJakeTFR/pfosVSI9fLPK6mvUkAfP
5vo+QIVCZy5dZ044LgtNQltxXeXDTTXnvV5C+p2qwzgWRANCAjWa8UPeELx6ua4thWyuzGozNUNW
/g0PWvxE3+1N03Q6/aI+yjkALDV7TyclWBUsRGlWyg5POAXRAVwekrZdWxkhxYKhQMj9Bn2jbGzw
acsxatcDlnXLwsDSUQ8OhDDHTZYLbxMj6jydZ24z+ffKHtU18nIfZW7gBYIf17ufb32cWlZdBIV8
nGKsTpgMsNDD3tnHEoU490KzHRKmMZA+iW2d9uU0SJX0RfWpRPdRZ7wNE6Jwc7XTEEzzwpAP9kJ/
CJWxI2YFkHGbtxZihzsUWb6yUsRY54a+ikbiMlPttxY5Fsyj5rNO6o6xlIRHCPSrUd7beqMhmJmF
ARMPoYxo1tchUnOvQ002geGwohvHJroDWHszRLAMylX0seB4BCWZj8hgBaoNceZVLVLdcrLqKsip
oYp6p1l6XaXWi8pviMwpbhnF1r5TwpVRJurW+FKxwwCVxFg6jNHXZBHSraSRzKoKCXcGVoO7iM+n
CNCnTu4lvQBMh2vCagaEFxj7vAl8SF3GNciPMSI2L8W7XiufcSZ4xSUhPGSoIVRpGO1jBd1+POk3
AymyUh7CRZFVuVeW/iOao8mTQX86Ro2uQEm0Vx5ijMRIwbi9nNsMTTD0HT/FmJuHvumQsgsKViLo
i8WqUFxtoLPPOVgEWLtVgvoccrN7JbUJittk3SNyo8C6Zp5PTPuAGBPcyHdqkH4jhZ/j1z6LGJiP
uiwROGuWv8YM1YxemfB6CW6y1ipLm9IusYgNNqkxssZApFsdZIdZDwsNfSMZGO5oOVFsR1jP+QQD
9So616jE9swYwNJC9is682vSundwfXttuGi1Gh9sYwAbqQN2N+MMTszKzrsM5EZtesBFd7hGh0ur
izOGCsJNhY52gzxlVxk0PZ7pJuRxX9sxRoO/0qT6wN3kKus098BUARMjMOjPUe8Vko59I5hsxdKD
V4zaURXlIYd1gfNcVyCVK7lc6WnDHGwgSgPGy9+TLP8z+4CDBH3DqcbnEQrRc6qXLcLA5eyRrh+W
oZ8E5BJa/C6CTaGGaDUb6kv7FGQdcpnRn3Q2iuNgtUujVy9SoRn7eOzEENgBCIjUCDDhtgwdw21T
NXuqtfJSRZA0cyh36zZAiC5KWuPS1arnJDtu89WYeTAFNtgnVatJfLD87MLi6Xff35L6JDT3agiO
qUfiN4zoGQCWkBRPii1ZEbwQeAYsgcwtlG4ESxGCGGiHJ7UBEV6N47DtneAc0vYO9tits8aStlKL
gYngKOkjvn1gtuW9E+7SvGsRJqAlCzqWBbRhUc1hvCsDmwEpxDVImX5Q0HJ20sDKSbdyGKsAo6Rc
t1a/fK0x5GHiqMHVFLHvqMOS0OkI9mQJUS0wyUIsDpO6LKiWHcoYI09igOc5usYXPqWvQwCPzHHi
+bXO8qePBJLKsQ/jnCwI4h9tG2G6V6IrrwSEW0fsnuY2fpHT6JwJQi2xThKVxB6B7jGVaTIfEcIR
rRSZFEGBpQSGNoj2xgRJl0nYnZRWeXNMHTeQLF1L414bR8x7oMt7uBzVXqPU80LVGxRW+qxakr9H
K6f/UOg4J9CVxqoZ4u/Rtg9dpYWvaTJ/Sqy/9jAjtnIWvyYFzA74mcYLyqtw/dv0VKJgty6tttwl
fgaQIJKPcLKdXaGX+jqQg62jNem2yn2H5Ke+NapSP/ow8TupU5neJa7EmsTLZTgTv7y3/FfBMPef
8tReOkJt16nn4EMGXaSg8BW3jEGlqiCuyWWbtZFvMwyKpWLKVnmnVMtAd+K1Crhun6sy6NwCVUEZ
brMCSKMgbdiB7gc/lONlMZFKS9sBQwMyI1Sec5qy+msk8D84BP1qmfvBhKfVsWGtZ4Oe2iAL5Nva
EVW1DUxbcycZKKlCkG5X8kg8XXEsJkB4RCehMS4QGmPs1/x4JcWIntQ24WAWlCiYkCR0i1Z7zFWP
FUY+FFuEbTNvMkiptaq+rbBjWmqSZnqTM+L5YoDjjVJynBXDZ9N3BYB1QMB0X5Z+hpc7Zua1okI7
sW0ySm2VRz0aH2JQEPxEKQ4QCuUJE+t+cO7qZA3ELtpWWgzNAW7m0qo6ZBPkE+MloBiD0bdQ0OvU
FeP798BjTfCkMItxXSjl6LVQ2HAUcqZ1lPOQbIf0O4Ep7E0xj8isBACWzQOiMBM9ItJ9oe49blKI
l244hYgmaq5TsR7vpNk8FJG/RBBeWypEjbYgLlH+MfvRM0plVxhF/KQLeuQcoyyYTQlDiZHZ2wBr
D2Id5z5m3lxFX1AXceRQi6U0stwM/Db1mqpGfMWyDzzKwfzq9RmZS2n5S2H0SS0TiAw2dc14bLfZ
ahTcTL9pad/PBSF9+MkFngBqXGyQJTzIPIcXhlb1+8wR0sC1A7swMDYK+OQ4I1+GvjZvR5hQ+CY+
svhom7hRnE1JRyA8HGUBFppQiumVI8ZsH0Wgdkdk74Wup34k1OspqWm90I53gYjiTT0QqzE2KFMV
/8yJpSwz0bpmp9HdsPfNpVRm3dZKna82HU5ZLEfHQAkIkqVAwktdW/02xmrUAUaHqvcj0ej2XYd0
XoGDHh4oZ2MgoGNF70Vs0kCkMERRo+IZm3YnCz3lg44YdJADjcFGtwWoNxioYFT7KCb9CCitWegO
LcRvpGFTx6HMsmh8jjRQFq2d6Su7mi7a1NwLnNKXg39LyEr/JcQJinTwKP5JZG1+Pey/C6jx+Bm2
/+XPf1yKjO//+S+06n/9xD/+Wy425/mP4/7j/yN5DUU2FcVyoJ7+95oa//ve/Y+nrvkXDY3//NwD
ksD/+jfD+HcZW3nHwmUSHBpCHf/2T/K22CI7yHcYFg9aE3bof4jGqca/Qxm2oEI6QsfN0CBD/pO8
LTZhAGnaiGn83oP/ehf/8+//l56sYef5r8RQ1DgsGSEPQ9ctyKGy9V+8MTPLkGpFCXDfXmbu++fl
uXGfI/cyupf75/0T/JT7fH/mB+837ie6qu6dxLB7V9xL5M7uPRLbeV9diG3sWbmfnyxl3A8EgpEC
eoKiza92KeTPPqbFy0e5LNzPQrxuPPKqv3tl7ofjvr9TAvGZxP34eX8nS7Vw3Pv9+fl+4TRMq5aX
ahF56VJdfH464lwcRl6g78RxPv75WcPdG+4HtBvxTsEX+3xyZqS73GnReYn7M7g/lvskthUc/qJT
co4l/qLMmbtHHYtffALkHZWCbR9/irK9Dy+Ju9fcn4TXP+/8AWbA3f+In4PrLF/ef4DYrcV5yf9Q
E+KL+vytlA8KgWklBxRf7++iwO8Gu0Ou4ThIRn3WKCjth8W7uHYCFe47l7LnjOyZuFzSJH4Pi3r1
u4fYC1U2Ptm57xL7aS6RVCRRUQAyDtVwUOUd+RHMcMw3oHy87T9gpZH0M9FRKte4k3BmcUBxFybq
Wtw6fCvM9byaVx8f3WKfwMvg5mkuMqxRQiaKmAL5DZYbO4TPtR/1OGRudO8sN7m2N/1pfFaf5mfQ
TVqwDGFhgmN6j7fyzgdntOyxjzlWx/yGjzheZWRZQo2x3yWkaR7n4GBZO6AncfuqOC/+tMsrliRb
pKdInbUSs0qQLUgju9lO2wzrZvF5f3b+tsjPyyVwH/y/rDUEAsrVQHCMaLxoorTl//ie3cvfd2hR
bLw/o7vGDmfRuC609Ziwtrr218GLVtSLbeWKKrkz0XTX55F9HrN75id9I17+tkX3Xrni1OfHIxCb
+MHYHrzM+2oNBSR5YSJD5Ofab1u+oN3/NnaLJkP7Uhe0h5+fPy/vLz970fo41oWmGNIeVyWwJpN1
0jrxTBR3ObTk3gtxMi4icFcEq9wLL+/P/PV7EWjxim3iitnED08o1sLek13QOWg4rsTFix7EdtEi
RTOlc4zu+cGGO90aY5oF/foeLu7m4s623x7xu9edfv58p5/zl/jwM4Wh94hzi7N/sjMVeT1RM5dm
cadcfIBjPVcLcVrxcb75tSoW/BSfQhyRggaedhW0tE/EEO93MsWLJ2QffwspKv6Ts4nB6LeL/j0b
R/295gt3nxccnRGIEz7f+ff7N+fjj8vzKiIAjWsswhN7C/u0eWlc0f8TFUd/+NsvOcjEfWGgEWd6
FmPfPV/R6K7ZTgEp94DCwsxKuageUwWPyxcnfL4/keMvb8/9dl7KXueZa/9FejY+6gN7zO7zb93R
xcVxObD4FifhPosBTwwz4pXDT/El3vn7PsW5M16INvBb+RYXd0G98iIqlvUPVSJqYRa1J77+2R4o
9d86Kag5CijqnIGHUZKjDN4H578//229NNZsIT4omou4XERwlqIFPx7nrX0zT/bWyly19/R+UzN1
I4vLDqLazuxFazn3d1NiLUEIwY0+8WwtjGUJFWjfoCSabTKeDqv7XTwuaLJci2hIv+1GXOXnndqj
cPy8I8Up6oaquVwep9v1fP4tDeiz36Ytdvl9tQKFRHn/eWvDBVfKNpoS9/kuLla0Jxrbx6fYiZ76
t1VcftuAOD+l/XuzxYOKtBHlEHfgUzxFnj7FTRVfDm+Jr5/XF9E9HVF8x33+LTWDA42scf9287/j
CDdWXB4IjZW4QHGlz49j6X7dDqcH4wujy28F/5ZWDK139vgt6/lxzd3b7Xr4fpz8pTimwuHFiUSz
4HNn2jtFFdfB6HI8fh1v54u4Pcv145sL7F3u4aPnjjykxUibGEXJHuK+c8o71Uw7qsQ1/L6kaJ/m
QtQUh36gJsl+ooNG7sm7Hb7Xp9P5sWUUG93T+bTG23VxPv9tIXdKILZy38VlMBA+zt+iX4qdz+ff
1tcsaKKiwQbu+no7PdYntj1AvbnJk3Tu9/0Gm0uPfU+PHtDST7kXzQlWkRvfv1uXZscJTpzh8X26
XteU4W9r/L3ME82NPdk4ulsicEsu/QxBxz3/dgBRqP/7dWFg4BaFC5qCeO/vWP/bPGgJK4XyXR7F
guumZmk6AILFb/Z+5vWdmruLj4lO9ltTtKnfD4umz+5Iv97FC3FKetLptD7RZcT9OT2+sQoRbfax
pnYfp9P1eEQ1cPcWuq+lu9uF7p/BfeH7z+vr19cxZAubjMXb7uurdH3AhdA0F7fSPd6UxdF2+bmY
F0dvWHq3eXFKxZ2l+3HpD3HTe5d7ZC34kbpsPNz4d3x7+6pdTiTO+fp2uN44y+54y93r2+14yF2P
V4fT4UrpXDxj3fX39fuKfOn5+sU5aY7X25GGlnu72P1S3bevr7fj7fj19hK6bzsaIIILvJDd4/V6
uHG86+2ackSTF6crLUi8fb1+H5A5XBAOF6WmVFxT7nL0kmu0ubyv29dOdY9fN3EIUXAKynFOFAzv
a+9mUq7D7XSiBZy+H1cOK9rj49BT7f7qwJ7X00G8e2JxKq6pW17X1yuloCQ3UomIIR7pWByZ4x+u
h+uJ6zrcRFUdDuOCQnFirpatf8s0LCkeV8obpns43m4ev06UgC4qqux2Q+/KpRaOt+81biWL0+32
dmT368zRrtRM6fbelcsQV/R244qprprdqdEbGxkQeH384sbzSxX9nn0PlEDcut8dfkvrUXzeFNdg
s4GD2eL0v2WlSKJ6ee9vzfOCg/wWUByGGsJaSgzjgfv9QACYalp/nyXeE4OL6I6iv4rXdCP6+Ilj
UxVXcUNonTTSx/n69vpF/70dd6W7Zufz146TU9MHmoy4t6I2zycxWlCx1yujwILS3Nhjvfa+dr77
RWXxxu/ViNeiLsQ31/j72ut69+a7N5BTNJLSVRai6YMe5AsELf/Fu9OydIclcXZRcz69I1ggiMlG
saMoNv4E7NYgk2lx0tL1gOqlWBMs8qOKnOsfUmTFRfvDScXh//7/e6/FMcTXzIlASHIcMbJ8ixdi
CGVI/R1VH/+HsvPYblzLsu2/VB814E3jdUjQG9GIch0MhRG89/j6mgcRmddkvayqjCskAUIUAALH
7L3XXGzhOPjaC/Hmzd8li4e9+BSUzcfn6PLMcmjiwf113Dy3QGxZYZwBwFlZ8kSJd8VD/WvjCkEq
ZzG86LBK6x2BsqK49CTNgk/9DTEoeAtF3atvfeWG/G1OACHx13C1VlD9DtQfcXxgAThcaYlzyOq7
WI1c6hnX3c7bD7vTxPzK3hC1pHGrGcaJ83nl8lUL7kVCYfww9Jlgc6/TDXfa63dxm4k3xCX9x2tv
wWPIQ/Y94ep859xpcvjPOts7Kqf5i+IjauZ68xgSXjRXj33FjWjyQb+WfDo017W4DRP6C0w2l6iA
l557u2SHS7jElWbpby62S8qcjyP1x4lw74a0SuITahcryWW36lbiVoCFv2bmwpVdqWt18ZVsSBOy
Tq4ENirWoLRLfBvwKjiA7+Lo6oWxeq0WNITqQha3EEIM0XiJb41I2nwtRmY+D+7YYslcbuR3qwVt
hGinxCfy3fJIUZGy5FzEVaJJRNPKP3FFvr8Gi2zJ/ZUs6L6+iY3n7/ny+4rKwc2d8gFuEnEtuI4x
37/4k5/cEfOVNdnOBQNmxAtqyvn/giNjN/Hy/fNRLb1lAKKXImYOJFnOEz6q6cRRicvw6778dcR8
VCZOa741yeFwGuR15sN918XWx+PXF/z7buUsxAeIayyOQxwaDfonzaOyooibA/hk8sKxfOJgydvz
J4uF+PfrgH8/VL+OnDP6tZtY0meJXanu4dESZ/j9O27cHLG4/hk/4mkQzwR9i8yVvWecFAVoC/Ps
uIgtlj7E4H7hu+ICfonFyAriC1d6r6k8CBbJvuDScEPbC6A0ID6XXeoinLX2dk4cbpG/Nzfts8St
+Nn5WV2DQ7PZN0u6G4zWONVoVSzFHxZfMEApvkK8SfkJ+SNE1NdiGz4zvIsN23xjcRzigHBhZDeW
j+xn9ihO8mvoAqtgJ4mDFe+LQ7c4CZxymE8TCyD8IWbUTK5c8Th+4yYplzmPL5RpCNTiQRYPBBUv
KxifAToE/Tv5zPCaPdUnigP26SZaR2sxvFL4zZ0Y0IjhSubySYSlWcU4jwmu2PhrrqBB16Wycx/0
L9Wz3rgYJrvRUl4y+BWhGdF60LjdMHJaiPgNcQratx/y8htOkrQZcMZpHGMebLE2z8C28gpJDGEB
Zjh8kPjX8apfyZxY53Zw0DtaHbGlOnYuJTerkQLM5+iRnapN6tprbaW6uQuDnsuZLcXXK75ycS9T
xLz4ila+62wJYmRb40dfHcwRb3oUhC4KjrRGgEql54ZMquctkXy23VoY2ZAyUA+1eeriQxK7FNyL
5AwoU862XCOuBzypbs1DtLe3SDM2FBtRbJLIy/piLFFsLGH+sBxWn0IYvgjOIOE39CSb1u3XSGU3
IQz4akU1xk5bAtJZ4m6znmiL8ISBJE99g6svEJa5FMsvqTBcKZtw16753VWzgtq9zneiB1BWxhKA
0UJ95R5Z+2vLrVzF1Zc06y6KOZd6FCDPyYYz4Hhi9vBWyQZ3cBcbbdbI4KzhdrnZZtwGq5CbM9uE
bO+345bt63BdbIJVsqJNSBhYkprA6BAHSZeyckwVzM0bYCLcxxaVSzXAnjKhi7nMMFooN/ws49WO
5JyYZ/G/HT+82u1YPjEDXotv/cSk7ePtrXP5hsXclK96Do6xGEXc4i3Z6Zs3jNmvVAuLOBRhsbfD
gRnvSUTLDi+Htzd+/+3wRmDqjVXWmVodCvft5eP05saL++Ht48T8b2m8Jk/KVtzNv+aMzF0Gbt9s
Bw99Jc5H3fR79TQSXRMPl7SGGLNBp0tQRD3L6UK71AfpGVj2znHFv5okYAWCa9gkzZMuImTJ8ge6
KGNmWtuU5mdoybjUX1w58e8qHoUvnnX+Izh4/frx48f1x3VLaEZs/P2/+/1rFO2luHn3DzFmFOP6
VAQGCTdycm8ipML6lcM8yUvxEQQJefvgvog4opjbiSvKlRXXlDmZxEKEmMrF6XeEkr0J5v3gwMSp
OrQtPWE9KP2H7OTfnZ21E8dtM/d+KBRsUDf3GF9Fe1VsKNb23XFbnPpv2U/UCQF1Wa/qN/Xb0J8w
7awlhGs8GsPP8gmpDycRc9+l62aTP6EkrD7SNadzF7MHfkSDyWnyKqYPZmLAK9ZeRLhKPMkau/4Q
UQWCNeLMuHBcCs7vhWDlPybTP5Ll16+H/mv+yEe+fnyeL5+vGzEFCrjQX9cf/yEi7/+nPMX/Lgnx
32cz/pLcIAHy+w8Ll5i/rFDNSBH7tf1ZjbefdZs0/wjCiz3/t2/+9p15Houf/+8/vudt1ohP88M8
+zOOWzFhOf7/sw+nfPrE+65sf/7LL/1KPejyf9pE+VHswIFVTFmBO/mb2S3/pwrbUHEAtxoivfBH
6kESdFgKaTGzgRELWFwlL/A79yCp5n/aUGWBgOumqcm24fxfchDKXzmf+CdrlqVYukA+6rajW+L9
PyEffR1IYJ0VQA0dTMkpBjmqeTQ96VHxM4WUslHIYy46MmtndLXYMueweGJ0aDZZdDQ6ZbF2yog2
gcFzj05l30vR/0DPVP9KpZwP0RaUUS6IRULo7+hO5AetnqsT0JyxbfZVbThrlXJOV9aC6R5VpMpf
9UK4OssJevkgNPdWkn/Ph7o+DrE53R2vUiiFJdWbNEp08E3i8aVFmc9kjrEbdWjloTp//Ok++J2y
+3NyR/0rcPTXUc84dgNXLOtfjjrwgti3e7tfWENQLqmWdFahYucfFJQuNAz1vqWmVrpDs69hzG9q
VbcoqjONq6wQNvapj7zC/HDWNli4MlaRk8jBXfKN/qyMVXJQRuNOTeAiNbyVnPW6izbMWFtq/qWa
OOR1QaBvdY2YvzlW1eLfn9rfz0wzbFVBdqADlufE/v59yFzOISx8BmtmJ+9kPFrGUVfOaV+T4LGq
YG9A/tr5jTQtZWPz7/+28teMmQ29lbtfNri+hkrKTv4bohSX5iQKq2JcWLV2APmK+aShPnTSz/sA
9MRaoppoFdbqtEsJblvyqvRk6RZFVLyVaO3//dGogoL7ByV3PhpLw1XKBpbKQyzw/39+egrfUkcD
7Oii9ouBmpLpsw/06EQ7QF66wQDVMrrmmBrIrsA+BfiMGP0Cm2yK+6jRjMzRfjVM51vIJBoyyY8Q
3sg1VIX+cewi1xplyEVSWC/kOv6fKKvKf3PsPPOIrTVH103Q1X89djWIk8IzeozpwiAVHikexYPY
nwBK8vv6CIwXcwu1HUCXQdsMhizbdpav7xqFO/jfX0fjX47FMTFQIAtqA52yqEr767FMIB7iOrHI
0E0N2aNQ14997FBNAR6ulbEclEY9PkoO9uiNleMtrfK0yHFE/VRIPgvVx7CapCY/zQserG2vJYxm
I1s5hNm+RfaJvoCVpkrUg2VS1qSEQNMpAtQwSioeQ1SrbzUmPIpU9q5a2tUxxQYRUpZS7aUkmZ4o
oWTMFqrIvRSP0pHYQdUpNcbdLuM7/tf93mo679xWkXGEhIX9uF9pLpAYF4fI/mFXUbcrHXDPjk7N
xmj7RO0BdU8r04miX2T2v9QL/LnxMXXnr8hhUDgquiADXzMdHIVpmH/LLGeG2QxAiUn0ZdFPI/Db
XVP2lNiZlhvjXr6MDXNbxRrlW1OK1C341qlDc9BqaDyLRrz0FTRbi3LMm4NqmgCOxKu/v+OPAD2c
JIG3Id6u9QTzGosKGHh0x9qXfi9KpY1anhHWU29wVlypGswf++TzO+0/95z3md+hDAxTMTQWHo6l
+z8+cN7+t93m1R7XZJd6Hcb5Jj4KcrUczJR6NdFroOn3N7GZTvsUNrCRROYpt9t3pwGf46vFeC0g
+mQqZdE7TaIkREopcgTm3+ANrz1jYjACla2tTe1nO9S7OPX2krqfQsdEcKlIL0WB/Hf0EICPqnal
lNDYSmBKuAka5U55rHIvn5Xen9aJNEKDKQOV2h3KhvcUwaLGKgE++hVFpf7Ky33l6AXDSz0GIwQH
23p4WvTamFP8IwrGC369xqEc/He7850Dgl1tYefYRmu1xcwLDP3Sk1WmqUbbUubeB1i8oO5J+zHf
+b7ebMq4Sp7jgHlDF3T5D4xyttANt7CnkhcYrypZ3toK6vtk22vFiTSqdEg461N1lHuEgRR41qs2
wV3N6NKHGvjJKcW4Uqb8BpFi9wyoCw1Z2taPMqYEsS4d9VIbtMSUWR+72gT1ZGTjemqSdpN4lrpL
rO8OgMwUvtZSjiTzxcvDcS3rbbX2ZSYPlOUdS0kvd2iHz5rnTye4f73bdAFecQmWCcgLJth66FEQ
nqlgs+waUoD/KPCA3yjJQGQy16WPVLNeAArkSO/l+tB1UM4KMyPfXHJCniwXS86hPgOZ6s499tMQ
wSbjMzKV81Sa7cPwLHvrYCa8ljRbeUfxtJh30HvQACayu4Nu5taVvLEtO9+yyDZerHaMERnJ6nK0
W+OFwkA0p1JUrefVoK4Aqxkhht/iXXWAIpTbfXGeV7Fxp1A4nO51oOGLi7AT5AC9fuGMZwy5gjud
PM1xjq9SNgUA1EPe9e3xz+/S57VsZ+d5ESS4TahMn/HiPFKwKd1GYNVbrUPSV2qydzO03LuhX7tb
rRGe5k2eU9q7KOtGPCXYY/4tCiJ/0Exoh3mThFLn4KRj9GsPvpAEiZQEDjgbKlBhsbqKakW6UFMv
XfohdtZopNtlHpbSJVZ9/2oadrJvA+/HvMe8PcT8/TyO+EyJvebt82eYFZUQjU/Z2j+3d0H22mso
k5NKJ8DFqO4aqWl0RcwGqEGV220ZQDmYt+WFai9VsLXreZVeLbrqWduvJj0i9iFbaGlUb+o2cmXj
+j2vp21m7uIaaDs1yfFatrGGGXUpuklwV9YZ6Du4LlV8m7flbYnbvKKP23l1fgP3bpca+epJrRiX
5C3Xox5VrB9DIMLQQrV71YUY1TARpVdEQcKWzMMZDpR8TH/BtlivnZ2adsZifnfeNqZfOVys27wy
WP5PoPo7r6jik+x30WXASJtmWZk+9TL/nnqJeQtQG1PgUQQ0vpp5MButwfk1ekenYb9IZhituCOb
k62O0aGtG0iDTmrcQXgjtKKQ/6dWubYq6z8nKL+LyqMM2iyVcF1KLfqEHjuVVrGujR0m9Mid9Rmo
fUzn0TnXCsENnQlK2wnhwaeai0p+MwA+ndRrbWrSXZXVznOeDddfv1mg/R11LXrKiiyEGYYqWre9
9BZXKId9GAquFiI73NbpiEFlnMTHpLN3qlFRPK6pzlMhFrk/oPcpksLVc9phuNTSPk0Mdd2VtrR1
Km96VlPXJCJGYfJCSwrrEhSafPZLX0f0PoV3GtydWUACw++Z+8iPvX4ZqtxQsq0+TMjM1wbswB9r
RtBvu7qcXL9B5eHok7qjEN5xkyQu36tR/tmAwrgo6SSfJcq3N6mdjZjiYk9+pImly1F9kBk1VcV9
oVE6zyK0dWVL8fQ7JsDqw68jDnSK7nNFsVwc0iGtr7FYlFOmPVl2vXBCq7o602vcG+klGwIkqNl4
0lJADzwMYJnwtjmrgwbeso2RjWgeNdpiMYjFSL9E2SuKmQ/P7oPrvJgyO7g2jbRNIqU4DWJt3t5o
3lcoj+9KP+CkrdL8TiAQkZUaLGsbpqFZT2DfbTt9ZF12CeK4f5rXJlCD5Fg66Tivtk2Eslgx1H07
GjxKoBfA1DkLoJHliRpj87nwu83ot8F7jZIHsp/eH8E6aAzpwruiSfZhXmj/fIU1KwVWmGPM2+Ww
oKP855toifZUr4bbfkRqAEgnOVRxNiFUqqh6ZhhaL7lcu9YCnifLTXdmKtWd51eeX0RH1VRdSrn/
vH1+U1OCaOMYxT1Nmg1T1NyYmnvfW/Uda2cHy0fLHXP/pQztL82qcGj2Zc0/RZkRHgJYSQZjw3s2
WGR5jAjJUzkE9xbqemCXxafUtXGBSiAckM+IIv9sqA+yoRwZfBSfuiOti9R+V+O8ZsojJUtUq8Hd
seE4O53PZLekvNfN7SE8Rl0eHqfCCo9xP50dM2H6zBgAyE8vneZFnWvFqvfT+AFyooRmnFImpwbW
NrLDdtlZ07Sqpsk+llZhH+dXcuZN+yGzqNTdQrFphe7DPyF24CTnl1YaTwy/k6VXIJeLLITF8/kp
eGjVCEjWmoGQ24I+9h637crT5OSF4U188PQ+pWKb7QpDGXBJ+XSJUao8sQt5yrSeDpM/Got2VMKL
UwQvNfCuvZMUFTkS0yRnkSlHBSdqOVUR3KRFbZ00zFdOPkrNVaWmZCjx2t77KceWUfheQ2cZwkx5
bf0GdahjFZc8PijqGD80RM37QlapuQYQbJfKBrRu+0it5qUCdbKMFKnYzw9q2THyUXiwsLgMNOSq
0ahVR6Y9b/ZUN1cnJ/5ZpaZ/6rtSP7e2sshLBf1EYRPOE9+7USRQSrxiK6TwT/OdgWfCD6lF9ZMa
BpmCSsJZpcwBm+djqS0Qod2GNvEu8wKQR+h4MN2L6bmM+Yvc7qt5TWrU6TkZs7VMIbiUB9MBnqN1
MYfJuuRO/lWkEqUmhC62QaI7W78wxkMkXg1hz6sGibgvxkfANm+5k1q7KpHBFIrVDKjE2ezrVaKM
ng7Mr7f3KW3Hvg4oUuzbUt9kUeVd5oVjJVTW6Xh7jWqETYGKIUGqlTiUx5i+WUbWrvWuKS+V8xH7
gXKkYPr3IhoqNA4jBLwRJerSAubsmlM1UnliIagYoxG3cfFghaYabYLc+FKMOHUVLWjJEpWmvLbx
VDlIQQ7paOw2vl5224gSdKWH3lumUnxMo7w9JXZPYsyib+ghVzI0d/J1OJhXyYbMnDM42PS5WbpO
wT1vMS7HkFLqzm04Ouuiqp+yPFIXahZnHwoaQ0dqqp9B0ro+DtTruNDwjUSPhnI3sk8eiP4rIbTP
SLHjD6TMQu6WTofYBF9fd8CXRrkHftDmH+gd41XrSN4umzL9xcOsad6uhXmyLiR/wuakDhBZXvrm
5k+99DOvk0vUWcpHGLUQabF2ec56P1xRuC6dRwXDuyGw2j2U7eRYyom5DlT1sytrm+HmBKSr9hwS
PcAVJyaZWxPu9kkQA9eDUZVXzYighUCOe8jNsS9h/Nno+Z4HhUku8lP1DMWm3ubDkO0LKW2PY5zL
6zpP6itzI9gvkpO8JroPBszvX3x18J5DPTzEdUuEnZFhJ4eV6CfIw4yR+bOv1ZvhBeln2lUkmbvA
e8l1E1OHEYSkZr7EE666vunr35E7rxRZokZuGgI3sfLxB+6HX2EiD69h5ZjLmqt2ijQ84TI1uVYy
sOxRGqWtAlH8Oi+aCuVr3CD7AmWi+ECV2sKVRs1adZ4TLOuKaI+T6dXZG8P6THRB8CGnmy3W5k1/
LFI71wAH48SJwB+iXDDQibKogOoehnLaTVWT7cKqadfIyrv3AasoJy7Db5WERaivqPWx6MviIhu9
wpgONaoxtbu2CYFgi24oMuv+zJT+RVUiql1NVCFzKxTWGOXkalhvasYSjB5YLcWqn5Y6kz9/OIel
vQ5gdgWLoXlTq9z6MofgZgI5+yhsHwhpSLsiIdyPexT4MVKcO/ri36/mbTrYo/v8agilkIm3hHOE
1k14DCjp2c5BE0NBjfelP1RHXdKMdTF01sVpawx3FSl8iXPAu43H6RqtfAh7rSaPD6gIIIL4+tqz
lCZ3TfOb1zJKtnanVhRQS5eiUXhcbcKAZZMzohzVfTMCp07T6CddyHNJb/M6lG2FHL4fjqD9+iPU
vXqVqlP4qmvWM3Eo8BbVgGVkJd/gGWiPsvWHDcPYfuvRmT+3iv6tjtrge2EZ77ra9M/ypGVbHawR
2rW8eOhq/Jh3APVE6hOm/70ran9nmDACFLOJDyU+U9CFWqGX1ho6PbOGaFDv81IdP/wBHXVOhODX
dmAhv7bHyFD/tP8/twfOv3yOT3u1abq0XccZDQXUBfRyRuc9SonIbEBUdsl01XsUWm1sx9pjkCbe
rVNV2mBCprkEL73HRAJg00QqME2xOnhKv3ZSm8CyWG2gjKwc3H8wGFQhMyT99MxI1tlODJPBfUQT
4QRHOtWa+vJrbXTKZyiY88q8e6529zxDB9SKX64Hu17GVlLs5j2qkNxyHAlL8qFYQcoxbnnR4DHt
nxKmn9DEDOM2SF26mQZQSH/skObW2ecUT/PuTWhk+zGkaZhXU/ERharDZikn6LPCczGstOZu5dq0
N8uJ+btYnRdaLh/QWptnBVzePQM0t+6I67rzm3UcwFp0JIA/2uh2zCbOIQHdywCT8lLluNZXQ4UD
BePpX9scuB3QzWoawdZuCZ7EbYO1Nzv22TlVoupUTE11GunCoa61hrahlf2c35gXod5fOskOj7Xp
ayc9jI46tpQ3Rffzm2GFDGYGHH0Mr4oOSHujAxDk6KBkab9V0ZKCHFC2PRKjj8kLfeziAkCk3iS/
EzoFWiO9M1PMtqqmlWsZuOw7ZhFrqfO8B4abSw/0gzvfnAr88C6Q47eyUklbyla6nrfn6Z+3e4mS
ronDTh9/3b+RjfchhQXLRLJ52I6PxKuzu1Ujp6wWqbFBeKe4Q+q3j1GZ7O00tc5yfjfidPalToRy
/l21oxZaCuw3hQN1WxrGbzm1WkpUfsLzbVc0Ztre6gf4IXDTFvMObSt9eMyY7kYwdTu0bPCsKqAk
kz4SfwyMT7vp9DPoj/ql6Y2tgV/dDS5b8qR7Na5D+qvpSAW/LAeHYATso7VS+umlDOY8HWv0wrG2
EOqyZ91KbuZQn0a1tncQtKZ77zkFAsk4WA1NP92zEE63D4QcQQaYH1I56jGEVrJrAt/clbkZHWsl
ov5IM6tVk+Vf8/QNUeLdUDIcwMLkao+2+T1IEcRL9I/tiymn2TXo4cpqUfA0SEN9zRBzgl9CQvsS
pF38XuWVv1eRobnEspN3JcayDwl794TMFiBfrlP5bqnOqvNCBvDSMOw7BzKyraTqBWo5MfHKrt5G
L37VdEKqhEEXgD7lL9OXP3Wj2Cd2XD93FZ4ATDjKvaM1/hvNIMbadvactI1/Mer027xZxr9gE6QF
dHlhJhChG94bSsB9rAFvG5zW+BYU6p0LVj4Ch35WGYdPgmLJ3VYL6ANRmH2XsulKb9+g6Gx8kDRD
dY88vk10nPXO8OLqXjjRdsoYoAFUoiLF6o2XUYomWEKqhnrZW9VMhz4iAiidl3ffdA/uD/YFRFdz
ge9ox0Ta0LZSmdWHzaHLImdZGmG26QpShkNKEYsugVMzdAnP+0Y7amb8Cg5Ae8XAi6Cdh4m33wRU
3oO+3leK/ZIGEqUk+/nbRA9awzPDB24OoopEx7It4/iA62LpSqTKTglOilI8TccgKqkO6enxE8kC
6SgkxGqErYzFQNY1AX/DFE6PDq4UyoLwRiJhQexpZ0S46iFQQNRWwHDB6pyUSDdWdThQ3oeF2UUL
i3brUYogV/7OLBuGy53vDqbTAk6DrGLHK+zjlpPUr7m07UdQa4mLbHs4y2Z1bnvoEkxD9XOjtAqO
KcQtnDjawutGTRTowSrow0sZoro2JwMyruA0ZaaxnjyfeoSQ6g9FqfWtbCXGU6+1+jnsyIdADsSc
966Ek3rsqpTWoZXqQ46986aSAgaUan1gDqftfIuS6dDIkcUGYXLsG+2lD1sHo9wmelbHjWNZ2jX0
wY+2HRdmguCwbJs2WcHVcPssI2Ulsj4YmVo7obZPgiI/zQvPqI/AgAwXC73iZjiZuUaGfMsMQEFV
g9BZ/Fmwgy019CEA9CYy+4fRFg9sVhdeWhonPBTqJ2gCXDwZIs28Kt4se1yxpmhXecT+0PzWkDcd
6h5t/xuDP4H6hiRRRJbvqsx0RbeqxmtWxWi48w2YEzBbp7Z/MnKD363lY21l7aFIS6RqbQ2HeAR/
MBHUAdAC4qcfIJZafg1K3o8YtBoXORlfRmuqD2Da6k1u0wpJ2ThuczvUV7HXWuuaHogsGv2eVjc7
S+4ehhZnB520ZdkHE1r13FnXsSxwDtMLimvvkFSd5Jo2U864BaDX2IUKYaAnBCeXz0GUlueSKI9R
tcatigfq43rvmEuW9iyVdAYdT9BiqMPmNv70aDVvvhJ5R9mTjUPew0eYJq/7FuFupfdYNMqjuQ2D
iupV0ttzCNuQoT1YVYOXGRZzPfDbYz8FJwjizJmMhqvteDAjIkbBUnCjabUuZdE+W35u7Bu5aVep
4fAw492xzrLyYJdpcEL9Sc3vCISg8vYQ5I4VjJzTMDobaKXJCz0FxyxVjr/Fws9W/fFsd7cgRTLN
0aIR84Ni2I2W+WIYEhBpQAMnAA08nrTKqykmDC3JNmwfKQwP3niNMV5QFrh+5Gihq+cpn6AZ97IF
jq+0N3kZAamu4p9Bb1knEecjSqSSXy+ydQdb5hl7SIuYwpepGOPGkJxyA7/BFBll4P01eSni0sqR
2UOyTKYeMkatYFUAgisQab1mGjYSieezkys/Un2Qd/jLjmdjHLF48fVLqFhLuJDqoZQSMIYK9bxD
Wz85fYIKo+frbCYZ5hAjE8EN8MmLbNUYX6AoMcwjzJ1P3GzrTZdo0i6WVIvrNBB7CYsYFncsMzPW
KuuQ1dobsfXxgGmk4eK8U7oZRQYIJ1OKQbP2xdIKwogWTz9zOBoEK7sURKH2Stw6T2lkFGsr9+wN
DkAoJ43YIBxF5CZPAR6qAu8QVBddYbSVh3X/6scp1VeK9ZT6k7ZSrEzahrY1nKaJkiCTgZ2BexiQ
Uus8WP3P2KiIfXUG+UKpUA8QQbkgY/MIeyfYqE5R7YPEG8/+VFeuo/HYevhbbAyM7Q8DFMtVHWGI
UwAFPlip/uGVBoPOWGYuPvqvVBpBE8LQs2kL7cJdRgZSAuWCF8AjaSx/naQFYHFPvU9c6anvQvKL
2G0G2AfHeuhqcpnhGU+Kekz0CaPR3FrZIUM8qyd1RBi53+Y9XAgGlIIli6lJVGctLWuy73oqH4DI
F5uCAk17oChFA9jLJKPW4CeChkyBeO0DOli388rnuktchYTZVppGfeFVQbE3id83edDvcH+4dJ23
HWDHuHplGGut8s9hjPev44HbxtOOMttJu+HRSiGcXBBrKAN8pqxnPSFgEY7ZO8MKjHp64ooVBbg5
yvmVBAI8D+JTYDtU8pbmRIXxNK4kPaCEM7KUhY6Kf+8HDrjdhKsRiJMwzdg/tkUBVQ2f3HKqPuYu
t6pMilu1aE/vAUAC+fdGxwSa3mNs1h3owlMtDdgDhh/mNw9nmWtGWjjx7R1MNSR3tVXeJlk9X7u0
r547CoUWvQgNw2vLN7rmBB/yUEsrc+D+61NJPrbg8I9SFrl2x9fvyXV0K9PMWzm++b2e1PLsy/p+
sBQwgLT3eQvFHI6Mfoi1EIBoIsuHsZJfynYA9mbRHRctRJE0VIFHRY5zzwODoHANqAzGGKF1Re5d
jUk1mCZHgQDC11crA2Nor/5IMelcKA7ef7rlPWTd93eKZ33auFXc4tp+l0QGw6iTgGgEoagReWoa
huuGJPFG9bC7VCeNumbZktDyEtoDNKZyAyQVxnuC8WdhIKB29kOqV5RQTFJHqhkU7dKoxzdpCJ8I
LHMTMx7ZKkomnaPJWMwR9i4ix9v0cXTp7G/FSGLSKyb4P1PwPU6UT4rUvugQtWe5BtgWUuNDPYEP
nU8xz6HDIZA22ehxQlyxd6yFVKb6KgpsGrgUtlCYVJcQIMfG1sdV1TqMryd0o2qcaut8YHwtI6Fm
nDSuW357VVqTsqQ4CwMnnZLlEOgIFFXjQWZpYznx1mOUQSnPYVDh4TNGL978oEXyYalPwRD4x9Km
SBqOfw3aEuI52HKipsG+bNtd3RTmI8PjqlB9yrYyD3IL/Rmiblk2F4aR4ndFWvwcVn2zSsMc9Dug
sedJSii0Kwp6k6x4lMDWhqrtbvO91kp9sfZhX7qDokorpbPVW6DG6q1p/KU+OeHKzOuHl3j1BUTT
qrZLgjTxN2Yp9W7k0ToHMYZGMCfCdymGItTEl7wfA+DYOoipuIlewszZDFXkak4UXOgrw9tAbcya
rMwKkxFaR7p0F5MI5y2davzYWq05j2GE82IJk3HyoYKVaU+zS5MTxPVtJup49bocrOA81pm3bKTT
EFY59tEqSOAmlFYYccI9geSLF3wHHZj7ZLJsAl/kCrkh7FVQxOHWN8z43ExZAaeUGAAMbYp6wMjq
/nCtZf9mWhJqAg1Ofluo+crHjveTmERa+sZHn58ZoUwLbtn6EQCDOZUVUwpjaKuT5anfmmGDO7Oy
DjIK65MiO0y98exRPbitDfu17U1QzLKzJ2yarmIc4pdjbPfclRj8emllv1qJdJQ7SL8xWK2bihDI
cEitBQSm9cnfca2Va9dTzNTpSv6jB5kbhVpMQxnnC5+G8IkZhHKQ42AHl55HBq1ImTc3S6rXjV71
rtGbhOm0wXmlBuGzoATgNP4XUWey3DaypeEnQkRiRm5JcCZFidRkbRAl28KUmIcE8PT90d0Rvbi6
JblKlkgAec4/Bg7aSzuP9p2DKiBQU8uFkgHQUn2SNt3ZciKS6pPkoeQ3s41fSy90WweThBmo1zn1
VmIhfZ7jAzCP8r8ujW4mK9cBFL3mDR+qb9syq7OnXFSdYjrzcHkLrAxnRSK/qK9pw6k66QHkbKJO
YRtBW5BosE4rUpECwyL9ME92BBv9hTE21gTOyc3C8b9NpDqhgSNEpaR4xmDs20k738KMXpeASBo/
wrdiEwGsooyyHmJvsz4DFiEALVE8uXP1KFrySNvVcPjlCJ/tFnq3GANo4eB3/zWe/ijoLf3tANt0
Y7O1ku5Vi/avapTcOjLGmlHM2GGgXlHioXPru+zX6EDHy5mo9Na0X1D7ZWuSOtApxdNxQPGxbtLx
JWut/LTwuAqNjL2pwjjrjuUvoSAxPZ4fsoyKu8rYBEdJUELdWAYz/d+ynMKuz7JngpO3RZOhmPfK
YG3wijHdrmWJaKGdSOKPk1tjBulNENzDXEsoKBUruIRL9dzrbj52ItuWII/bZKyblTGLg2HOryA2
+UVZHqaIKn/3ZghH28z9VfpQ8U4THUxGyd6FCsM8kA86rgdi5d7qPt60TWVcyEZKSGYPc/bwcCFu
tCK3axcP1q73aSIjcZXilMTgnAIo6BfmlM6uDEI9+ZKyP1FgGqGY6OzWStr7iHrGlV8o/Bzub7v8
K6yyXsu2X55lSq9wTkUs6YBnU4/1aiD8eRsEIHnIkr1vzrfErgrWbLJ1W4ZjmpA8YtQnknsH/s3c
4Q3zbY0FlUYsin5Mtc1i/SmlvePk9Pc2oVd7zyhesiWuvhRqgfU4NQlbDHuAOSqxI5CN1svGf+pI
StxW3EVhRa2XO1QRJHz0KGfEEFSX+lBFfjjG3Pq2a346wwbgCs+f2w8nkb4TfRlfZ2vhJAyMS0BB
0I7ENpOSLudi6Mw5J/2A+UhVKZXgYVJVzkFEJfekQ2Kup58q5LwsGM0OPgnvRKU3fYF7JptgrOaF
Iqn2kQuupQNm3dT9xdUWsfeyzI52rbc69rOTQcgbx93N7OIPIi0/Kukheq2WvdI9OX6QQ3lvfoyC
bhxOjflek4PFAIxdE4KSB6WjaasD9WU390LfG/6gsq3ClP4CFI9q5w1eeujSoDrRnXkbehmQ59Xv
a8bEzyV3aOtkC/CmmNOMHAue6KTl5h8lV+kODqtdZ3b81SvKwwpiUQj0X3cE3K0tXuslkXI9ZtCi
49hIkByPczcC3zH1Jg7cOJx1iSrTeLNpI5d+i9EmJ/yUvm/Sdd3o26E2ZjNF+cYsl3cEHcOaxP7X
CfXk1lPdrwgsG7C1/jLblkcbi8A0Npj6ZgqlTL8N7S5OnwivXXHpM056LPDRhFFq1CxxiqFOTISY
pV/V5KkzkVw4VHr0trDNLC50yG9mo6ORShh/zKZj+PJcLFwWFPdIRArVcguZg0N+dAycL8TWcpw0
W9mZIGbUROgIOopegGE1lu599ow9Xc/T0fR8/KFufWKl7NfEVxHT5te3vk5ugWzetS3wtEU/iJ1f
VT9R7kiSI8vuXS6mtT8Th8UJ3unXguMkDcZrOifWkcF3tRR2cZ7tmPMFKK8aGPjz3rhST3Jqh2q8
68YvKP6oh7XUqGRlQia6otbXn6glFu7VDYJ+Q7Xfqy+afe9tIck3SgsZerP1Mrb/NZHzazSFFXZ6
OLLB0jbRWw+xZGnTBTqivuTRRGGliP4EcfG7mdKfWH5HJum+JMrdrbQihVZYt9Z36SBVdMO2hBHy
3eI0pMnvM4EVXknunvXcUQtOEmSIoPERn++NYfbI2esonEnHvl3R8WId8gjgg95OQt+LbK9So7vT
h9Kd7eNsU566YFg4BCPVVItffTcOpNKjplQlTn7Tnnpka+NC7uto5w4uMcTtK7Dimze0aOhluh3s
LicevJ+Zc36xRjVEGptA+sxEq5xy0sLz200+E6YjLTl+zNnZ7Xr9PkU2jk1E26EzTf8xR+B5Drxo
PZjiaIjWggPmxBx/6NsjrzO2XzLdC4oqAQs844kaX1qfeJJcl9imCKWNpnN0YAsD1xiHUwO1TR45
Gfj5jlzBiioDf1pBCejKeAk4rZ6KYfCPS41qbRDwZWos5TZJCjpO2qwLg6FCIdZbM4F4Ac0dft6E
rjchuCmeCRgnlrmkDtx+avsfMyWFn85Ochepzht+dZ3RhHkukzNXIS22Y/LB6ip44D36IzuiOJdl
T5llx4uj36qKtq2hWc4WyDwJvzOZ8HS4SbeNTybr39pzmhUFdYL6BQYs1hLSM9GzmmAFGLXxlJLF
dyA17+jn3sr3xB0Y83N2WKKm2n8tPV4QxAbQ0sORxz30Fbc/s+QE1iGb+DAq1Axm7LyXj5zb1qCe
0xu6mzGnT/Zj+3R1hFJzvHZun/D+Ymn1oooOnH252MQiOCVIGmDpsCG5mGsVZT9SunylEL+FzVJA
KIx5FnZz+RHRqBJBq1s+SZxlQceEDMyS9lcPv9tiEO1YLZfWzepzwugyavM6mjRpeS67YTrG9PyS
yDc34WwjoHiUlbEYbYyA+Q5kR51RBjD5Dt5TOaREsvovBU2+1wqB+1QFuM2rftkLMoET1/hvxM5a
cm/ucYmw5AEIuBklzP6SPpsLaXlx4Z2DJdkjOIm0usaDrtjlDxlPBLriE7L/LJ7wPA6eMsSpa4vY
ZaSJQLzOdVlGeaLc+1WY7qGucn43sxPwfOjZtcv7ZVkr2/XnI/CgcvzpVBQtCUxAkIM1/yzlwvBQ
jry/7bcZDCQ/o48neLoMOSbtOHlrSGJfZaYaH2vAjyDBe+ulNMDReyFKB2thay/rtL82Of0BCPF3
iWceXJTaO68DjAwmCMWpuvJ0RXhNtG4cpfW1Ku/+pJkhhCkONPIGtR+tO26VlWn0n1FK5meAyCgo
NRKSlGtAiuzUN5LHR+ASm0ubbDSRAWkXZsCt2LohBcDTKp2fccFU6wruf41ajQ4tY+s0xTZKU2cf
D/be92k7sefJ+RAumV0u+rYsoyLGiup4AwFQgr/TgCATSsB8ZE0JCe9dMU2hw8ftWHQjnTmeWg/i
saXInLlmwWiAXJlcKbDCcXk0DQYDDlv+2lRe2l6YIfmbeyvzN/z/pW9S9+hwx0Pc9ieP5cF05LMB
IHVcDMHWVUUHzsh6HaTBZ9lADnFDw/cExZU1vnqPVbIvkIIkEQPFlATjYUDQl1rmd1peC4+GR9rB
6YgjXleVazfpPHZaY18g7AyTHNRxUfOb0ZwtjpPztCsh+5JZETwXIxWgEAtrRymucawZFwQSpVQW
F0CIhPR/SXR6r1dF7P602n2R9OZQevWf41CAAIp5iDsTT1V3F2K8tS6S3j5h9audiQxH8NVl+DET
6yWxLQRztfhpszLejY17fPxKEGmbOPZCjoc/VazOQJyXopHnMZe0VFFloJbitbDa74TTkYkqODPe
UbBZRKH2MBsvbRFq7f4kY8NFQtdrk8dHWbUIYpd8Pc64y7Tpn4pH6uSEDCLsovQVJfWxaTdZnmaI
hoZvrCU/vLu7aaD5FLRpDmloDJvciRipU6zLj6uPekS86ebZjVKiAXxqLdD1/qoJpt4ZgXraVYXG
1hz5387QNJsoIjukC7K9xP+yGrJ37vnPXFGp5EX6WvZ/XUUlSS8JL8fjssqG9AtyEfbRkjsp8SWh
nXGPqU32FAmezKwR09e/r/37QKfVFptGG85B8ot80DDiJDvWFL34y0uG+OpQ2z4G4aFzee4U7tEY
pEPZom5XedQOG1+mUH46QYMhV+0wYO4I6ICRBjWIFE2HVHIYFFfNIx2gdKQ4Ay6+MToyWUfHNqHJ
KI1rPIbSIj0dcn0Ffv3gg/Sh7Ymnnmr3rzkVQHIJpASn7UwnA08SSjj6vs/BTAdOGBtEG6S8L/h2
viTa3xwq+5jWk33MHIvkvnxkSsqaTQtJDYRfI2Z3tb4Mvp0RMI/fzjbMmAZYnBwOZoUXOo68F+SP
pCXq8uGjqWRoDUwSU1r0z5Dla0Q/31mquqdH+RRNs0aKO4gdNBMY5OuTzZF+Eya9FpM7+xvL7pq7
jPlvmfX+EWI7p8DpYAwCzDhzPpJW3NuKZF6oAnnJWXQ8fMh2Pg/3fx/iBimiiL1fbQcBvAzNeA/Q
baLzw6BizlTGKdQY22BIjSvlW2dLDwoWYG5RZwlyrzOimrWOPpYgrY9wFhKBZpBgWLQobVsC3kvn
O6BA7jAo1h6rFdd/HwLncZS7ktLpMvqQQYIO35vGYxk4n2LKCrxR+hkLHXkSkZNtZxXhMvCL03iZ
vCZ4au1ErtQkMX5Q4HCdi/ieo9Y+Ivuun4MqQgiY3wySYvfCgdDR1mCE9Us0wXgWWLJADEEKcumZ
bORgv04FIrnM7X6c3f9KGkCvo/+EQ5f7RyzztpHV1UfkxtKZf7TWMjz1rhLbASnwSgTtztTWcvey
Pl3nXhxsB6f79Jeg2/XqTwJ/uC+c6j6nafqUR+NyESIcBQzyaA1XLUFp+a5on8cYbakYs10zHnlx
1vxey0ECWJ0kqg2APkV+QZQ/RfQtk7eSx/Expt4ocrpzWpTvk2E5+8VkFo4DP945gGbX+DcmOn1S
c7DqZc4UPxjcMXYgqKNXb+n0Q6kscHrdPy2l0T5NQ2hU02HUZf1a5tVbjUruQv9Yi23sVinznOV5
tovddG+NTn1sbZK06T4wftH584FMixpJp3WOZZQ6R0bG4hDNiqG8MI85tE6xYoQDL6mpV4o/Flmj
VcuNgIDj+mcWOK4chIFPczEnW0K9l2fjlzJpv46UtdxI/E9Dir7I24mKx3wNstYVcfCsDNgdeFc0
PQ9VV46EcW2jXTrq1jWOwoCfmCv4uNTX89EqDyVKWXi6J93HzlMyFZjsg27rtVweFT2DKxv13Mtc
geqTld/9jihXiSbf/XRtRmgdWzxecg5W9khzO8wDwStdVv2XPZjC1Hs2cRtt6Fiotqi4CXAwaUZy
FVeq6cdEQ/azw5TuG6eCXHTQTqle6OOjH8H4vagA4Whc54eiWm6Iuj8EnijqKfyV/o7Bhr/8enrT
SBdhNEK6iK2vTnZyFcyWf6c6h6elMtInkJPkkPkWIjgj3tq9s1yi1rU3MqvxMUUSe9Q8cmMOzRv9
ZCvCt8Ek0/gvNk1qXWdeKKrEKVURYu97Dn7drvXPdm3/hjkIe4piCIqua4hDNSCJR1WKwP3IgZEA
Ilb6vdPit+7N4scZ6FzP5Z/ar4kf8lOErNoEfqtcYzOVXnmmm9g7aUGBCU+5AEqfR+s0pMUfB3kl
mdtejrall58KDuyjzCpvTf0T+qLliWkJFGpqwNcpyNu70Mr8DQG8fVf0Fw/wcZMVo/PuJ/GXUXbu
X97N9WJH7rHpLHqDjebe56PatQzLJzc1KRxkmE+wU4fCLMqj8G1qu6vx/z78/6fsROXGHRdkXan4
xucTb6cIm4QLnkJF+WS+xoqUqmw0biZWy9doKL6rAUfCv8/MIrPXWpOy7WXRa4U06hW8bdlatsbl
8/g0GvAZMNN78Ft8Wiq9znHyXJI2uqChjlHcG97OQ2EiONeu//+Ba9Zko2VANWCe/n19ol78f/+N
Ku6bp4G8jVRum2bCjVZ/y/px7CYZXyHHf126M+EddvfLcMiUnxdpk8IZV2ersMtz+finusVCays3
Wqml0qE5AmDUk6DAIM9sebLTgEg8l4bdf5/2Qxxhbkv4YwhCeUIuxbkzlft/f9o+/jR9WE/GEceN
42Y+yS5DllJ1K8mDA1dd/AdbGw9k7AzyGMzyixEyOeEDXKPUQMw+uc7eONTLY5Hd2rK9OyhYRijJ
FR2FP5FXnqRYfivu71Uh+83Y6Ja0uPyxIcLsq3ApqLbN6dgMq0mzv0dHk+XY7JBhICKpt+OUXSnt
vdPRlV6mR4F3Pr8HQYvIOa6QIgbV2UioBvWNDH2hnX/bhvHklJU4IkPHqbpGlRFtJmc+8nzX6z7z
k414ABBRIsDyH0AXRUumIR6LC09tQiDo01anh1/CFM1nYIGxAWVW5QsChDzUOanwkp6kYvIxoMRv
OqY4okmM5365dBnfOLPNDEqXM3Xp52NgIh2fEtBfgujPrjzBmuK6tZvXVqfLISgg4VTZ/Kks9iIx
B+0+65l13JjoWeNmT9ah5wh1YbnXNTQedoT0j7uY06YezauIenhzTwB2V2yldX82fbHO8pFbkC4m
IZ0Q9JX9p+0uWttFKHistBhaWq8Zf8kx3QwaOg/H87zpckrbbIfOzKnOX6Cqr0gztoHZHObJPYx+
9cuK8WPaDTIVCKp8rRzct7EModqqtV3V6dqyrGmHbFNsktIGA8UaVJsmGqC6vRV4A/RQo77j10cq
bK/7SJ29Igm55t9d3SNdq53b4zm+5IyWkXFJVUooixmDdkECIMWQV6sRt3birBWRi+cdQdkBBdIG
PTl5WRhrNxghOI9bRKNTX27mkfImjYwt4EDvTdvcOK3nruBsctzVoa6jU6bTPBwWlnhuZyLVauqQ
SGN40y3llN6gFI0IiK8TCAOjd34v1rxFbka8WoskzROIdE3JzSCibOUPQX6moHVfKb9beUV0n6AV
I5NVz3DQ8eWzOs6qjEhtMsmnYSvhObO3vMfFlKt3K2JU8Fi+ZkGyRDltDTE8Z3Dd9iiOvTs/lRX9
J+pquTmbdKbizcJsluZXTNX/zeyrqZn+cdLoalMeu2oy+kUqai9WdslxL5zPqT6Db/ubvqXKYqoj
pPa8Jy233qYlCgziligwiPC08neJOdJ2PACKpomlN1Fqr/3H6IIXCYZpwIEIvywq47tzos0QNYRS
zdYBNQsbMtSJUT5a6xO9Gpq9adNAbrTOvJ5MUB7nPCLqpfSney0Wb+IZxwikrWQHAn8YzZLNuou7
jfk4KghhwOMwdSfXs+mR8Gj3HGzz3+W3USNQXvCYVRBi7DDmhV7XEp7W5hv6nyHq1LrJbW/LrrcY
LIplbX6mwn7RMQ7WGkfJasrng1kjeRtUboXAH5b2X/KWDpe0zbJVp5qf0idQqe/OXjrfbQcoyM6N
t0yrLzin9DAgq/43Ozt5TKkEhY15nvytapDLKRs/8jFlfluoM+qz62RX+jiOCS4XjBQrpOUvBfbg
bd55SMgfHzrkI6Fdp6TpTl5yCmL51ukSOipt2TgsDAZltu1dftcs83ng5C+lb2DQ9P9YGBKnEsak
rsZlx9QAf7NoGspgRAphYUi30YcYdMHNTYMii+ZW0zTbrSexpAVxwq5qxXrjeJSlz9bnHCAHcWiK
RDsn+o231AAguf49mOl4xEj7U8GMO6oZTnO6fDRR/w3hGga2nHYo04j3ZiuhK3JEmWN9G0azpfGU
my/P6VXqeepHgQLDVn9Ky+1OQb+cTTOiMzUjhnJonw0NbVP6PfSJn+11kdDw88YmMoSBoFupmIlD
pw6xAvYBMew3UBe0qllPWO32Ma84VsRuExvqrxhnaqwqlAhj/AnG/NpK4mZ4KTJ2pIkVegwkjXbQ
+HjhEmiq+uDzI22ELem4lYhuWJAg4RLSzuLGFDSis/PooNoXov0ohJutmaUYFkHd6uyA5hWJiCIO
sPVfUeaHIw6zdRbA6k0UOnGXOWs/Si/GhOqvSkc3nJFGcB2tCztgOIkRuwi0xpOiRJ6rPxTJAp2B
46wH1WlzIhsN0RysidfEapARwhKC0lSzEnu3iPyVZ9GKQScbXe6KmCXrHb8l7IP7u07RJokFdnmc
bw4CUcIT2vUwRBQ3QS9Z1XRD+3MaFEK8zo+2U+//5i7jdBQNoG2HMF7f1cQ0v3AL8HTmGUHV2leF
KADOnQDBlh++7SF5I2R4haSDjHdqsGv6ARXiMC/lJbbodVTM98XQLxtNSWabWf3GSVsm24FcNotj
jzmQCLrA+Ih6jZyjZCCmxvO2oJRewWzondlVHrs7OQlWUv+k/MhHiH0giOI+UGXmFP4+hiTeVuZ8
FHKouXkXnCY5JTJ+Uh6ckWELRYWgZ7nZpwqxaMRJirs0jJvFPWTu0u0ao3zxA58mx2lE7xMupfm3
pWO0t8rQjSB+u6Qzjql0zzih0ddMbnGiAvPBTdSHIGnxGHo2kMLB9BjhOC6XfUm1ybKETZJcvInf
M62zmdu5oanZ+tLo+bCNqo6nWbwzJ2SAXnErGXb3RCKEPCx5X72oD9H6ofZYDVqc60LrffAo6OoX
3W3Vb07xWxzn7F/oXsLSZ4+K5d0WnXrqlP6kmlcd/bZ+TEjnPtBHm/7lleWWb20+3vJ5JqLT794G
0ugy04XfblwOF2qwO3uojpynm2KyzkJ16aUb3bVuupekKBlwB2pkFxcnifFYArxEh6MWBbU6y1fJ
S8oszsNmNNGXBwpVStkgzi7THRZaurz97gOss2MHjwpSaajoIoBhZiKokIutimEBNmSr7Zz77HML
Va75FUX91vKcmvPjaULeGSq0nHgBd1HZpTvC8Eya4DqH/doMxj9xnuIbMKK1COZQzO1DsPdc1Jne
BeRhbFi7nimoQuVvH6vYbnaRMe71MkVHwEjgPwsLl7KxOpTA4Hfb382aKdFBX7Xpk01WGYfSc+Ae
nTaAAZgcIPR226ZK7QezvNep/Z/du4wzjpXtczIhgIFbVHNbqw3GvYPXDV31huLxatU9Jmnf29Gv
lB1q6ifFon8aga3Gpp1pt5BMN9rvmYO/CgPIFo5YH/Lel+vObThubQ1KLCmpH8vfGjSEecgHn53z
Z/RmNjc1mHfMS0MHMIatzG0OmZOsl7r7r7TVXXjpsOWXXVfW9MIA/scajWbPYb0dpC937GbgNel/
RdVdMvyOK8cfieArXWq0iuI2B3aB9rcCQahnkH1c1hsdfEI4/qq6/6ahoZ137l7r2j/1VQ3NzDE5
LLWD1NkjO7Ptn33tLaHKv2G3t4YVoLVPnF9+h5WyXXBjx/lI+3WsbmWO141qSoocPZR+88ht5xqY
9dnaUN7d0zSjwaKKNg1xKBRSVGr1sIQ+lPZIw0q9a5vlvZiyHzEdGOU/WbFRAVBhVXf5AjLMW17T
5g1RQryfJ0dsQMaltTSkGTlrCBM4xlwGtWMGion96GBTbYevirsms97g56k8cuP/bAqX1snUweh0
jMP4nA9Wt3VZA49m+tgSYkQ08qswa4QTUr76HvCvST8h0OXNHK3PhV9txTzJlMCvbyDr9+akvuOz
o58WHG3rYVsVswNKp5ZgZ2Fv2FQEWGpxccbsPVFGsq77zRJEYEvOw/Fnskz1actFQP5o37+otuj2
tO1QQWyYCBhGmq6AgJw2/5g1xlziKzhZMmGEY+NzAQhGd0fshznynoskF0D0pAbY/CDGc9l43rGr
omKN4JdxMZ499PtMVWXKiZctOVOy8lZF1e4SVZjAoiOOsdp8HgV/tfnQ+mLtOyqHuEkgntUobuBw
9cmtbclNjGtr5pq1HZhemXIKgrlXPALoedDP1gQtMvsBAyzewdBZxNU1zL+WRihAP6DczIVLPZWB
8ibOr4v0ciZJt1lTldL5ZrQz8mFaV7Xrh9BmNm3cPC9G3qdsMf6ktnzI1+i6dACm1y5P4J2fZGj0
Ovtc5i8mXsR9ZdjPc2qcSqW2PhWmDLSMxcDPlFBOp97IIVVtAf0pY3wgi/ljzGa1jaoyDz3bDBut
uYjo1ggeEqnUdL6UEX+0U4WWOq9BwGxv37OZbk0tf1uChvLeQLwxNHRb5jZZmCJW22Bermi1iJ8w
huLiygkxkbKalW2hvtdjvoTEMKxFu/zkQexvpGMffO+z7gRwlgxAMfxCrnmmktuKkTuwhmDvEnbt
1DSxeIZPvSQIvIyoF3zmi/B28aNBloAXU6SkLQxLu7IXJsbItr9cqZ2rJGkoALKHP2OoNkV2dzxb
bwAXblCuJ87/eleKBvIDhTJhIW3+qrqOok2LiUoSvylcnhVNVj4tdbsieOOcIbH8jmt0bUvf0a49
xMeJnJHAV7BiQ1fvPLEcxpxECIe/kGCTGC98aHhJE0aeXPtM+mtrUqg0XO8VBQ/h2yraGGV9iuzW
2DslGInCxeWWVJ/LskMrAc6LwqUItlrxXerU+4ZCvAajZrHLHB+lWMAQlgQb3dXO2tOcTzK3SlQ+
D1ERjLfgGeRTOPsWGTd+gDZcSM2C8qnDvv8bm4Q9GI2MdmPZvIzz+JGM4iLjaN7b/cnECLEtnJFj
wIPrMWVaARd7PF7q8istxv6ii6HBgZXKNeEOjKflZB94l/q6Rw5nyGVbqibd+A+Iycf2XyY9CzFS
vjhW8z035I0S6p8FWfxINeDKwd23rgdjuwRU5XmjF4RmgPsor4A5i8I+OsT8rBrb99Y1rPDKIQOs
anCeLns0xBDvitGoHQGnE9at7sN1ISqkfyb67aJdE1mdwYA/6a0J1mnZlljT8Vxuk3QxWDowiA3p
ZZ5nHT5QgawgHMGv1XfXN8UuNfP3uWkLIll9TAZ+v1Glulvs/RDL9SUIJmBUsgo3gPgt8rc8BsIY
X3PM3msHFdI6E7DplSGpOSYroABzIbxvfnZE+YhHY8zwqMRb21Z3DIo2oseTfaJtLZSDc3w0e5WC
ISNCTmwmXV7ffAa046hE4w7hZOXOIQOSch8Wz9YxTv3D9Pnvs0Ua06VI3TMy7urmz2W7qe1Fhxka
5QZkfKvcE5rK31lw75kCnwfZJzeYkOzAccZCPM9sSnncH8jES16sWiApcKr3VsHZC3Oyb7ozQvr2
iqvTIUHypmLaseJFL+aEidqwmYJ6/W3WJntuNzjb0lue7KbXL9J1cfUkBP5H9L9WqXxpMRTe+wKF
i/AiZzcnRbPKpjQjp4SnTSBTKJ5eXiNL9K+p2Q+vIN649kk5MhdxYgAbnwI7RTSVLQLFRhsQbIIp
f5x9B7MHsrq880MPYi3sJiq0O/z6DUNNG3f9078PgvSGLRTcCO9zKf0xeC40yUW6YddCVUhEQJyr
Q1KEfWy/5u7ygvvT2ILpmrwlhvemf6u4KC7UVHb8gO0mkeRpAbiji8tQJGKmbojreUoyopvaRPyV
2pyfy+VgltHZd3JkUmnDuznJ+H1x2EdaInfO/z6tKO5ejQXSO9bTYhd4GYGKPdIcQUTGqsFxxFXm
eE9CUkzvyLehMvalG0mSCUd/BdMpn4R2LsRpzPhcSSV2Z3F3KUQ+IHlmzmVTc6SO3w3GfRZSnqdu
jrpu6IyrUpXxrr34GxS0uJZDAx6TKudQCZLiEjDezMKTmhKrgK8JAQKbqHWLZNQcEntEoEeY6ugm
Txbc/C4vSNr0stF+msh6rtLg8u+TXuQ2qWwZwVyxSLdZ4BSXoUW5Vk7BkffXmWHFZlkG1yGb/Ss5
jTdmP4L5s0ihhR2P8cQ4CLhSPoa07sUfiqunZ0BIM+teOkshAWHkh+/qt5knZbjwfk2EcKXNJcAK
BO7pORsft1jQMj6403LxmHOvhfLjvZPitPj3T8j+8L24qsRspVRxDGzSKzCq7FDyPi6uNrmmjw/1
DOaJfIFQHBd14+jn2f3fhxKInMbtXxo31lEGTXz790FDyRuRvLSal7wkwGU7t838jHl3W1dDtkfT
z+GP0bnhBJ5avwwhgrzlZj8ugGQh4MPvedJxyHfPykywbQbRdlDM+HLw153dl69ycsYbrZdrewKi
xaivu659Np3CeV3Mci8q39hjMAef62Rx70f2Gg5++JD2YDr2JvK6v1ZVkIbq7/M0JqCwAFqOaxL8
McNe7Macz0WLX7keUXHqFmTasa3jEKUkzHMzFuU0bDOJkXIg4ABygdpTFZFllJlfeTrBtNNvHOMl
4Pbc1LgA96XTfxjM2wgz7WufE6lH5ExjzGTjVIee/2Vo8aN2hBKZR0zlKbdCo77LyB4P46xCTCYb
cmd0mLso/hKT3rY/cHDo7dxr4416L9p8l02j+TblO6sjRrCQ6a8y9SkwGeDl2iImx43ndjx0BCUV
332U15eiXt79iWjTHMMZwJzEFNVGh8eWaD2ENKpwnu0E4dowoj8uRpDPOQ3MvRsfMD2kJzEeNYfq
XpUV2l9vPHqRYJ5AS+v79YtdVG8owugG8Bs/DBIJKD4S0E96Lt+hzo5zSvN5H/fEDRdj+Dj5VzhS
rcz9cPDU/g9zZ7LcuJJm6Vdpy3UjzTG5A4vsBedJpCSKlBQbmEJSYJ5nPH190M2uyjSrRdeuNzQx
FFc3KIKOfzjnO2+qfzJdbYcX6NGjNXoksfXb5mPKBrQ8hGhVN1Yhv6qUomHsKGjShqLN1ZuDZ4+w
ohioKgrjg0F+7AJbfL3O4m+tKLBR5Ix+2jCAXNSy49Vq+Hwo5vny54EKt9p4SXZXmSBpgw3OCk/P
whrRwf08RPN/X7GGYeQ7Hru4yLGegUBojkFtftW6Va9y7LNF5MDMl3Q982ZR1RgQ5GyI9kMS2fq7
IapmGxC/uyikQzCDrInH843P3nPo2QVulNLjPICQe2AoBnrOQD5JtrRB8cl0C0xEs+wQsnYmTuBK
1daxncaXMmm9jZunqOGOwId6qL/j+JQV6bcT9dMmHvS3CDYzhvN2FbbyKzeHX1WO66DJfju9Nyx7
44JMkUIYtyWWeMFQqSElOqbpIXBcgd9UXv8nswNmVCRGl+N+0ouRfUt6RkX+Z+gZalRp0OFyNWhb
tYnx3MzGzVGrbEm+RiRmSj7JMqIuxtwT5vGwHaZS4P9sgZ6oAb2HaeyZTN4xwEc4XRCZqHRLrbjK
m+7LgY2x1KTDPk/fTDUjeSuvNRbLs2bL/01Hy6XcovqiKT94Pe1twGy2KciGT6eF50q1aWofw4Ey
84OY6XY5LVIzy9VqO2FP0MflNtJ1esVUdA95ZY9rva/1BRW5tYoLNSKCBP4Q2Ms6Nbtlkg4vFY4K
bsHGp0CBcnIVHW2g1S4h39kvvwSSMDQ2FIWwJn2PWdOy0/Gi4pdF8VVGMMzmJb2VL5PBj666ND6h
5B7AIO30zFoFJRTvSrin3PU4fXEurYT7hEzumV6hMmlB0UWyOQ25RB0+HYxjTF5Od2bN8Ogbo74w
RPKSMoJpaydkSj2KpfTTP1wpj0WRPxoTtw/RIou1mNIO7j2p+nnUYDOQ3WD/itZpzVLCJQ0DJNS3
jf1u1nB84ky8Sp9sycgZrX2QVLQ/pc0MTgUXz1bBEvAAzsI67iFpDhOERQR/yHZc5nD9Mw0yb4qH
QItP2bLsPCZu1XfUusk6mnVSPw9e31tLGCbJUpYu4sOtkybGQUsagTg0v2JykgcL48faM+rHLHX4
NQGglXSu2yE1d07JCAEN7Dntaq52hu6LqK/q3fSuBpfMb73Hg8ZmWi8+CzsaDphNWAIIcaJpQwhk
9xvfGbwzvrph0YztETKk2uAJRavXKnR0V8tr6nU52J+Rsv8on05yCXvhyFw3ulRSGJvUGMhv6Wre
1OE105NTzYhgk/lm+8Cw4Z4jgdqC7A7WU+VPt9iybDzpjDyped+FKvVdELGy5tjtbKw0XseGOGlu
nYPcMfRVS6HTPnSGhXrMt5wFMtsyaHf15PdL4BnMQ7U6YozGz3G5qAyZWUfTYlXAJB4NxrxQ8vMV
mlyC2SNKpMS4Sjbei9Gs0HDm1g45vrNERcRFVWMxzXdR0EEVzdlhxcC/1zP8LdZkdwpsHRlXtbQC
HdSuB8pmQMGLxI7cUZftH67mg8rrTxOk1yLL2m7uw7nPm9m2nR1dWtbYi6qonXVrIIU3dPbsdmiQ
xZLR6jZBN+6RN+0a07qGHoMu4Uh6AnV3DVT1hgdVMyoRSofuswBIGbsUoUmrdy9QRIcNaNddnxu/
c6n/ViDF+gJCF6aGVVvREVglg90q8t6iFN/RKLBKJW2+Dgb9onWSHB7lP8Ej/jDHCROpXWKFljTL
YrinGMKPQ9odGKqjrWODkDjtm9+RBdDrsnmzVbFzY6fexb1yNklu4sykNmABnu60uFw3DkLGjkL+
UJRi1XTNK0Km5iXH7//kJfaKIbO215CGMf7iPi7zNNxx/yOYSChcooJ89CywNw5+aHDvShwdux+3
FGXXkP08wmDk+r1KLGCfAWV4qJ7dtpiWLZBiFNRoBfRb2/ofEeL8p8EevFURa1sZYpH0hlHt8+kV
0WW4sjN2LcIzQpxZyVkZQlyRtq5afzRXUdgclF1qrNbQz6nc+IPtYQk2LF1AsehWCUvqwYp+97Hs
V3Trd0aC8b5h67LstOQZDwZFdODs+hqagYVjilZQM1dpVgiSyNOPAAMfFDIkJ3pOem9Ow6OXwZdX
hC3kAdQg3RCy3K3QBo0yuQE6ZPfSt4jM/PbMOMhHgQy11ZXQvrvikeGOufOj4StNA1qWSjQbUYMl
MAGUKRV7Syz0Gd02y3xfatcqxIMyuWd3kt9ycn+NZU2n35qL3DRITjMmY9FjtYruExqfZuwfe5qk
tLAB1Re49RxbvBpQT7YmDAyTvR0zWMzDtR5TN9QswfP6y0ijXzgIjZPNT2wi+ivLMZ9L0ZDAktFI
5rW99XKGhXgw0e+nKTpvFOA2JZLuXbgT7us6fh80YDJIxNFI2M57UI33JCwe7Fx/LIzE26U5J2wx
yTVd+oPA+r0IjObTQg29nspHc8jbtWmlNIaR7e2yYWR5MS6MYrLWDkQb1v7h1RAsp5LYMRaY2EzN
IpIrTNONMfM560wSd2XMR1Lk8v6cZaC7a00pzL3UsePA1QDfbFN3IZr/EI0yJNnZrER8baG/xzjm
oMnWv60Mtzy+qoUIvHALshcnDCHU0pFrnFQ9ZyBDMrP0tpZjUPiaq8l0AvpbgpgsLnUx8nOczrFZ
efqYq+ijZ6uF9C1/E2ktPAvnlMiw2SQelisutt8JSq2pcT49IDqrXMsuU478YkLtiaVqbViMCgbp
kQCUmQCbORNZxFnlJQjkxcDWtsaD/SIHc2CkW2UrPVnzbuI1Ku1i3ZoqXisGdqpjux21UXxMGSwU
k/4IFqbdqYJ7Ojq2Epuu8Ya/3HhoUDks3eLTdcF7RTOJCtdj6elXA+1r99VNxZcNLbmLLWx/hfrI
mbR4pagWRHWgerCvoW+aJy2fzqPV8a9hMQZwG6jmuVVfZplmW6+SX3ZoPQXDU2fPI9m4AFrRGrxn
5bMMg48kliVy96sIM3woWfcJLmP8FRdsVlO0n1l40mQs9/bEIYTOwG40d192BvCrAmkBQQQxXufJ
xe+XMOFO4KHYvbkOQm0Z+mSiBHCplnHpVWQdoQswtVOFTi8y6JGiwGDas+jxSQYhS9c8sOg2GTO4
5byjjKnydFijBG6WmTVu6miIV8i0Nl7VwJyJp2TdcQpjWGSukGVyoGR0G67V+ogXhnUjeFRkV6uk
yL8c2DGPRoijFajgjJjB84zfgJVm8IAJNX72odiyMUzV1OymRr1bvpucTYTt+IpHgsQ7c50Z00fk
+gQohv378OHUcGLFTP8JgP84ECnxvmEBTprkDWp6iTbxS2/inePNNO1Rlxs/LLZuf9DpaTZB0p6N
mkQE6jAX7R3mHvb3JGYcbCc+1B5dxGRzcuTRTsrqTZ96oJNa8VA0MU5+6BO1yq+UdTBvoKBKNcv7
B/XdjQCKRs8H2/G7HJAl1Lnx2KVduR6r/mIOukBeiolTTIy+1aQty2ZoVkbvEAAWs9HP9AhITzem
u9anox9h1S9Mz8F9WWjcrXyeNS2HHOhblUKsEHZsrge/pGCbhz6B+QZld1/J5AgR5tTW6EflmCCs
LEnP9KfHEIrQuwP1LFbpLUf5D5TE4WiNdCRYlOdtgGg4/66sCGqJfjWjnlOGcbWGYzsRU7pJ3Jwb
g7RA8lvqHOGwhLmi5Wt94qTUoZR1gIvSQV/aLP6CtNMPgcd6RaAEmSJTW8ADomhp06+iNeajyurY
PWISaIKBADxiTVAZY1wc6ubCCMJdJmG+64y6PEVNcWa78acFOon2ACUEjO47q23y6sx2o1o2UBza
QMXnr7D8Flvm01eRDkTcFf33ADVq5fQ4cbWSm7hBkqE/3GtLM/i9Oqc0DvBylb25ilP4QB7Xr++r
YJPnj6WPew6S3kPbJqwcouwj6vv3suKjUxjInF2PagEHfLGm5N4kZfDUTJ28VXz4rMHYFvC//Cb8
aNDLshYGesW4jzNrXTJT3NZdXO9Gx2OxWLAFLqwjxoaCz0yPAhrA6r7QMmfth++h0CMcQTqGHOrf
rB9XNfD5RzgySPLjfJVpJogs9yZObuKlK9+GiqaFbX5pDXcuEuQBMVC/CwKWv0UaI8lBqJVG2Sob
GI7ZNmPhUrpnzD75rm1IVHJwgeFdwmSepvuOZVdS97wY+wkFMhF1TBg8yF228p4L7FB8kvOtmIwd
dHprUfB2spxDyudhHGT/YssFDfxTGLKkT7ONShGjYIMjGtrQQ+o6qu10yi2oBhntmcj+YObmFzAK
nLIZvVtvCy7ZRy2Mr1NUfeMh2ISd8Wn6/WGGStQ1hvm4jx6GZqgByQ7RY1x59IxFfIlH+tisIRsI
4fuLP7oHyADIo4/dtB/MPt5yHY0Lsw43hezIQHcxfIJgeZFx9QwdMWL9sxqRDW9zmkXXMl4VmUmM
4gc0nY1G8WZ6pLqOuDSkH5ZbU+KEb1x5GqEhmRzyJ0uVgB3i6bMPg4sjYVYEjnrRtAL9itBnh85v
bi+/za44j9W4jgqcpZ3DXgpo/EFO0VnmyoSjXGyjpDjC7TXfa+sPI3yUQ4U0l7bGlJBixGSKbGEI
8uKLKkT46lZaeozZD3U4UxfKH7NDZUNPLdvqQOCXD1oLNj9y5nZTWuF95I1y0uajMfNyM0aaYtvl
PuJTbpkbymNs4UfA/dNtO1E8jyn/aYTsm0QGm12PO52Qxpuc7Zi//zQZy37fH51lIB1wFuapzwnu
bD1AITYLqqWniiu8ZfsUxOXBMCDBhmwj7QAZflgIJieMH5Km3Ll+Rl/IrSnx+PBwBaEsSywSPJE3
LgoPOkfaea9lwps8AHkNxSGcJry3Kn4ZRp02EYP1sh75pUwWN5cM91yipfnK9fRfLHGfQj6tL9KD
LJen2mMbVOei19Qlmwj86QoO60k4uFrrQC2YzatHT6dU8exNMpXeQmkEX9SZ8QUngMvXVtk9IYVn
KVLzu4lzmzlMjK1uni97LaUV54FZ0ne1XQo42s7zUzYSI9hiLyAchIs1GYdtMSR7x2Ff1zJ0wkHK
wglT/K9xxJ5bDrBqk6o4N3CIVqC+D1klrG2IfSrp/WYNWWDdohld6bNTXDNJDE6eDHTzS72jgqit
iSALHzff4IcpG0NNv8oQSCP4QT2hnhP4FHqtfk1cVHRh7Qr0LNlbz0ozrhBQlzQCmmO7CwHNKu69
9zKnB2xTtHpoe9ZOZuZb7B4DIjs+UNLRi1ck2L+7CM1A70iMAQ0pIHlovohUIrPwtKOspXW1Gbqu
TB+njTc7q1sTLXPVimjfddg58zoXe2Q432YNLI3MHD5naMu20umtrVOHN5vqFgCRVe+81klO+uDN
CSVOjn47+k4CNRxKY/iOI65GT6XhgwwagYFmWnstiBfd8KpNWuXWxgbPzAIEHLhrFdEzWEY+VTrJ
Ezo4UEssUYW0e8GAAdZNR7OT6hi62qqmtkCTak1j9qs0rT+9J81jKu0BTFZ8Y9PR7nqtqHYWDSir
hO4wRGgLkUhmrmADaffhAj6AHUe/nEl9xOZ31n/gwbllYTS8M1phasfbDfubeJlMwIz3EwwTyRGY
MacRfGMiJ/RzGxG22yM/R5c+bVJyPraNZhR7oxW3pss/I9o4CLPZa9pqkskaZ19VeUCFOGKooU5G
YuYXX1G+DVOrnRo2aNyDqdekdMJbVH6h7OmYL+RiHQ6pXBsJ0Hb+JAdPjT4jjvbCsogWyPQnURbJ
Qx3iB6yqMXx20HKXNQo6P9y7LieVgpFHzA08GuBbr1ozyzZtDgY0Tlc/1hmC/olLBrSDjMrdZBWv
HizTRdPWKdMhOBzCDcqLl0PfcOhoLh70kPWsn2Y3zBa0yaJdbSA3SGwEtLBgSd5F8nB0nG08cGFl
ugzOsKXbfV9kPvpIcCRcxR2zqI332zCnexBCZbdtbMGJ63rMHqtqaYZFuI3beqOgzDZMA5nwQlsy
/HACfu9TJlxchciZvhejf4zvk2mIj7ksYQhpDfjy4mbBXakgR6Uenubb41MXjZ/BUFoHWA/agT3u
Z545BWu+NNi4ZvUgIe4cXThSmAb0M+Jt8ykIimdoi4TAdmQIMCDUWEd15a51jV8lNdZxBLnHR+dX
T3TP1uyc9gkRj36YpuwL9+AOV7HD/qF71t2+5Sr4bUrnU0XWtMFm7CPyNPeViok98OaqqpZHrWJN
btoBQ+DR1B/BSY0MtB5jH/Ol0C2xauHN1DZmyfnqRukTjC9VFutHOxlWwyAxg1dqg7lgDtkVHuPr
Iz+RKQw0eOZt7PcPetuOB7hiLP67sF0b+dit4cVQAjpBu5nU+O4ANz1qdrouBO5zpm8n1UTBOUaW
XbT5eBQWMM0+Mg5ji+HVQ4m8bPrBYUJtsj6t/LdKIBTvoPmelafqHbyhCQVx8RYl7PLqZoDrEKEU
JtMAD5FhrybnRNHWLbtQ3qIwTHHKUOPPTPNGc6xDlX0GSZmSlcGDrmLj4E4YWYEbRSFtA+EWA3sk
WuXaognXdDxuQY6KpOrUpalHuugUtiUnaXoNWrPd+/IyRdRTsV245y4fiZ5T+nsKIn8DctPZgqHw
1858NBvGXjA5fOdJI2qSo9PcOqp32LbyULjI5PPJ3bvNuG0777H34CIAy0ZClqB/rVmkQTlDHiRt
ThXfvyFB9jY9bgZVG84xFRbKtIghAuVQdtKmQ5xbs8CJLnzwX2rPJlANqP6JHIllCzLkIiUtYwgu
r1C5eJtqppSjEa/CwHqIK4zBKdXnuS7SVyYTBHHEBerf4g+97KGB9ITyxdRBLQm2IBaRD6rc5Mqz
TnZAtDOwXjazqjoOonKwsjhyUZjUx1Gd39zUnytN1hyOa+/N/mJHlgX7ZBNYZbkVhH5aAYM2Zeig
q0wHBhMz23ggVsWikZnqaO2QqML4KX2xWhNXaZbwliRRs9f4DZQzn9Wfoa+xFRFJNV7IDPM3gEvX
jGNBDEDbXaa2tYeGC7xj5NfDZmgRx126c0FXgR/0jnpSRkuGdxlAhAhanCb30tM3qYmskbHqb12a
11Czqm3V4tPG34mHhjnL6Ol7OShKwLR41nI6XVdkhEqEvX8ySPAoG+7dOb7HFfOgqmXgrgXTtiks
yqYUO1ANaSBAI0+NUK470/vGKLLT2mraDEjDCv4Jq57uadFRCaGZywv1hqXxhKhrlj8wUMz8fOd7
in9F0s8+ZqLOTlqBzB8MokSYk93DUITbPs7n6Q+9g4Nrb+nn7l2UgI3ErAsY9gMYmr3ub6Arhwc9
kMu89NSOoLuNDRkXHCSNoaSLNOLglCXibRzteony/E8/uOeIMI2DDL0XeD+8LN+5RCJ/j1xjTvLB
ohCjaF8PzltCKBRi2qUegG/K437bApiOGmSLOvRTlK7+WkYChoJTQJ7HJAhmGGJGbrLOiWxeTWUo
GlkUwacgeK1N36D7j9udLceHqeVTTvIjxJC22vpDcq2jVKcx9NVqwAsUwwd54r41L4KGzYiFAaeO
XCNVbA+W8P4YOvFGrX3CwuZt/IhfN8DcjWqCX/4Y3gtWiIHblJe4pcvKvcrY63qgNr3VS8yhLfmq
DLHRz0NEFE0VsmxhlhaQosRafeG1IDTGgg+07TQfPhIJZkRkxxGQ91BBi1egqVy8u0+zUnCltP0Y
O+FWakIQS5Lj8mdfssjVS4w4ZJFVzfeQIYJCMLwyJgrOvo+v6QwljueHuoQLATOC6rfQy+0MoQS2
Uu5rOzgwUtRP6PvB4BbUhEgjTpWv1FmjbeMyQuEeHHDRQXbRL7pvxHuWDAW+G0nxwODzAlWAqKEk
0ZZGx+KhwZ3P4K1WB6GXxc4IPVZFnDbxZyE4Mmkw1nHK+9kOrCswpT3F+nPI4oTJPff+QY7dqdEo
lrO04YTnF4T1CK0iDDnUa0Hf7UUKkzbOQoy/cYgfwwvbQ1KJ9lDJSG2pBfb8LY+EvqEndWnytsKN
jvBYxtVE5cvKqsHN3nUooBkaB2bxreWA7aBTjwcQ+ZDL5wfm8/Ea+Tqb7cH68DVx8ET/5vT8UuyR
ZY/PXayJioOZ54jaw/BlsEeGuh51MZAcnDwzI6f3HYabcIYc8PhO8W200ALpIri7TngdMnsQT75g
2DIa/t1phnVZW/rBlnG6tXDKcN+Lk80gkBMqlG7kQZt7vzOcHVLBFZ3MjIpgXCh8TFZtPUeSjlOG
6BW7vd6QEWcOnotefGy7w19ftr6JfCuLGA7yodsUYFewJT6lLpP8yoTGFQVoZUXsDodqbCmFBxhN
LOGaA9DBagXJf2KY6DkHuxT6+n/7I357DNqwQuv47LSThv69j/edlg5viFKZb9fyJUfne2bZ0yxa
BPRvTekxHyZMavfztCsnGqr8rJkN7gUtM3daZpyrbpx2vpNIEAqhBsz8/z5EtlaBpJHZGs7Zv37j
568YTBhXI2aNqQcbz4b6KPW2u4wzWB/OHu841rbdzzddWvjlT+Ds/yip/L/PICdj9TMv4GH6QfN/
/t/CzLff+fkj/a5/8sr/6z/+96f/f8SZY5/8l2TeOS79nzHo8wv4x9+uvO6Pf00y//n73x9184+/
WcbfOR3ouQzHNAQuZPs/k8ztvytduSipXdt1JZbQv/2vDF9g8I+/mervps5sRNnKNCxDd4ip/WeQ
ucnP04V0hOm4lrAMV/1PcswNQ/17hrAiPxhsnZz/EfqcY+6If88QTmVUc+/x2N4Ol2IqzX05Occ2
QfFRmZVASj0GD1mP1CMv6geL8uxqglKqYv0ByaW8Qk0hkG6i03U74jWayrlHZDluUhIHcANZzh1L
lgE2sNz4XuNsPTNSd8BVnyiSnXOg9exo44jbbt2/AP/0nvHpbDNGgdpU+091FpgPAsINC6nAvltT
0e5ljLL+5ykK02CDFjDkQ9leErc274WOsrlmo32IyXi9j6n4jux8PP98UyNXUGnEtNihJldDFNUv
SNVobC2dTXvYXewhf3P8Sr9TYBbHUSHF/HmApwbdL5zcrYE+E+WxMd2paVAGaD1MzCESd2GTveGE
yjmwUFvQeVfQIyoMw0SPDl473l1NbjB/2M8aeoqb35wYlLlnR00f0KgZfZj5g1UAQWPWXD+ENI8M
BH+eEoeqNPisdRuobSXBhXZiara4V5p1y/twMb3gjj4yJJGz1bY/r9utDG5zBnGjeSFi9nECA53h
XEvMgI8NHIq77X5Q7Ke3ysX7iyRwKykm74lOHKgLqtwDWA2srxf3YizzQ2EhQPp5nZUGYhT9mIVt
uekvRa2/Dk0sSAeYejanzngv2T5TvhrW8ed1j5ZB7oA9oaQ0651v6KRRKmaM3cy4j/tfhDUGt9a9
FqbI77Zv+s+ExO1+njUM7RCTu/46ztvXZvSzex7VNDw2ZUA7Ndlddso8iMBMl4CeszvrjV/CR9bf
gz+HZlgn9yFF9J6g3qWFTNM790F3bcPn3IT4de5eunUjhPoI9ND4TbwxZRRD27YxSviKyWIz3ibP
Gdemy7RdNJL0XXu8mWZLw8z9+q+/4SQudZuUj67AdFcwxr9ZbgqstbI4xdlM3qzRJKnOT9lcz0/T
hHAASFA1St8mXRW23TK3oM8PFY4BOaYdzFGSjxLoIn89lW5+swTi204gSfiJfMH3pE5jy/YQYX9z
M6weUHrcvP88m/Jsq1m1jhRcnfWwqW8JjvanEl19yI7gVtFis042gm1lfzpVlt3q4q5E7V5xaS3k
jMHMsiC9udVwcAEFPP71LKo/9NSDssnApGnjW6YhezK9NDv+PCVaUy0JoJQ7hDDxDaFPte7JEFqP
CEE7XYXEIqGyhOjqrJhjRTewmPre9dwKwRPfNVJCPBo1XBUuTSm4MPwiMS+00OeJ3D1scsNwdc2v
v77lDs1TRQZdC9UxHsL6mR2e9gJA4WbGDK5/nmHpmm3GghjTKAmf8sDd6sxM0B3wUQEN5b3ITBs3
4EAbUJi99+LmvA0pCeVLNrjBE47CbR5L72RaEfhRVq8vHiFWTwX/X60YnJfSiJ0XS39nvBijlBoR
83ryRarwWjhyNsfybIz4RASEZh1+vomgEY6Iy1XVyGHlhbb9UiQV8smpBRbO94YY7jBdXnT2iYDq
5mc/f9SMBcKAPnzSpzJ+kVMCzMsj79ZADw+nmIVPyOuLBJRYc0o7Igstejxeu+LsBP1Jdi28zahN
xRVeGECghsG6lzqEfNXVNS2TklTTzF4pTtdtVRFeBMnQXjUgqpdJ1j3hg34JG++tygyKwA6fbh5Z
t5HYM7svZ9fmsGqRgN9wNhKfNb1AscJB7B8VO0sAE1b51AcjflDAoCGXszTsm4GAvhp2HTOQdR+V
zqYuIu0QoHd7aJKsXnZCELNHyphVpAwfSzf9Ez4PWdaQbYW0usfchEEmOvSuKE4/D0EiQoJJgOwM
kMMP+Vw1/nwFKJu1uB3T5o3lcYwVA9X5K51z+q+v2sJnaKGD157/3Cllv8drtFLGHJabsZHGDXNw
4i4+xWiQ2rl1zFrLfTA676EtGOj3bR+cLOtdMHLScpU+kWBTH61B3VrIL49+so8A+aO89PRlr4UW
JvFCZ5rBQ1syWl4gvysE24pa+eVTW9dgukj625bCiW+RR/iZSrJ9aiekJzT1BW14/hoLAxBAzK85
Icvt0IVsYIMyowzGydcc7fmhzyHZwXjmD3+el/NL07Cs23ZfrH04yuDn8ua1yAd813k/nHM/j9nG
Nd+zLyfqSe6hnj53CVP3RO/bV3rrjMO8gfJNR/DaFpshTjuCiEp2LmGy7QmovHRpQpBCKJDwEr6q
eXnRL3KAIGuYxxD/+zF8mConfKjittjB2n35+aMoYstrG+BoGdoycfzPB7QmgmmCHqytKax2hsFy
MoJveSGwPkNOOS5Cwgo/QkkQHKDj8EhbPj5nefAddazjzYaE3dSrRrpkAujLCLG+ltcluxHsW/hy
3QYuhV6fxHCJHRT57B3QkjFVoGFlkDC0E7mRQCz0TCUPZY+K1kA+0BY5rgzDjOdtKW7Epug5cEmI
QFSZr7Az+Tsvt49JxuE/9b54K0FYOlYkPqA5C8Sk3XAccPiQTxQcCdJIll1QujdsxWAMcFnNaan9
FGF/1Rk+y8h/CTKvX4xx0P+qRXOPCAuyNUv7mjaOhHddlGQkREH9ilDb5SSTwZrVTbdQ/DLec1z5
iyprxpOTk+kS9m0JvKmuLnlvTbuOKVKY692G+5F4lDU30iYZyxdSuRixVnb/ina6DabPsq6cDxte
i4OyULhd+gGv3KaftcdLY/RyT3RPudXHML9mI/oLgSX3k49UG/sfxPYgOQ9sZ0lkMR797DcZPpCM
4507DcQjWM0y6dsHOcFsnnzYAfBs0fwjLiYJ15pxrr1dT2tNqGxZ9EW4pidGlRDJre8yhWB+QwBE
u4w69LiajZ2kopXnzD76MvydmKS4GmjelrKjsdbdGvGOh//catJtCqQ464RaawkyXL08sCGjHEqS
NyMZnhOL0EuypCNlIvZksrGFikHEjPZHlg3gtC55tgzzV1L7f/xwuI2yY+MiX2Ulsm2doEyxVHoZ
cWZmaXKpLcLVwvZkg8Gb0fbgW65joD6DiL+oYedF55E8OMwpD05GFIvKeLe0yXklZUVcwFv2pW5t
hN3brMvxFqA8JtzDmbJthFsHXGSxswhSVCpnnYjzhnktOXsGrhfEyqvUoxToQguz7DDiZbGKJQm4
xb43kTvUxkffUwdQgFR72nB2BL4DribAcI3jJaLGCOKzmB9+vhpcBFmMdZCgRnPv72oxwUgV3bLQ
43NNFjFizHkUEWE2VSk3PL8WNL0VlcjoPapq7I8cIeCGvA3ho8hdEV6aRNGQX1qIVRlF+pPV96/c
CfBttgLXHM6vDTuihtW9FZ3+esiK1yI2idXzjfyA1emfDz9P/QwGN6cwQ287zg9DmqInsBInO/je
jiA9a43slFAAm1AeULyws8bgbDmEcE4oJ5Uv4BqwIsJm4SwG8TmpyVsWXfY2GciHczwjz1VzHoYK
1SRmK2bScjqQCNi2hAsKaTOeNbUHuwx8lMJy3lD7bCAbHA2cFeky0JD9VhLi10a11vgwBBMGRom6
1kf2uahGN9h0SvBzJ265NXicYwwa0+yJ11Jps8L0ytYvxEQd1YwODTM8uKBWWOZqD0YADsrjiMxJ
C/NwKe760UwOsCEtQ5YPRp2yrYM9tpCNLQBYVqBxG28zhdZnkOoGKh0Nifx4ZqT3UZD/eXDj/lw7
Xvms4prF05El87j2SzJYDE1alxgZW4+mfe9HLbEBHWy2IaiIb5LGniU3NHUu1IUcH/PE7zajWVSb
BiMjtypdP1kOt03LGhG8ebIjYJTGLu1DFn8TA5ikSblCWSJuQc/sGR5pqwTnPBfSkXBZBpF15T8m
M9UQCuaecx2qrmi8uw2QsDFk/OjUw4Gfy+13yp7DLIgf9G7qqcsCNGABd4T/YO88eiPZ1iv7VwSN
O17HOeEBSYP0nkky6XISYFWRJ7z3v75X8D00rvQACT3vSeGaKlZmxLHft/fagT5usNj2F/AMBmgw
B0Ui8BicLpG7HkuwRYZU+KSn/OzAy3koaz3Y4LKEUojoXE1OCtNTrgyHrg/i69+t0YkjmcTWukNn
vQhSyUUrrV4AWQqMMA0O6gxia9X65oG9KTpCrH616k5sjKkIUFuPGd2lAr3SfJg2OFVbgtBQrOl0
FD5ow1KXr6wdpsC5HNSYa92R3bEoQOUyajDihfPsHxFHoF7hvjj557DDd0TF+DT6HAtk5GGK1XCQ
x3VLIhmxi7gMm7mlRreDYKxLHozvolLhbixy74TwzkL3qlPdGptm54bdJU5tdqVM75GCVCtrCszF
kEzDMnRVB5MDh8RDnE4e0g5+8Qe8e/Rfuk2huPtiUrLwjfAtm8nnDtbjIpNacBBFYp99esNbbSx+
uVP87rZdvNdy8GRmOyFPaJT1QGv1I9T8cN9kjEkZYHTOhKDDHXeE38gOhkdOSXb+BW7rLogNbOf4
MyYbYYbKMRCClvGXnhaIQ2bmYIhj69K0s4cmM/zm4IU7x+T2EyeQ+CF+IzaFajkS4LgPsubCdSDb
2zz/szkRZ8Fmny3Bk6NnwNHY0DR7SjUfU4Wprb1BDXtfcxjbqrxQWwWKmMtgxzJfbno53DTUhEuy
HhxUHbNZ1DwNPfyqFibYMqzcX12ZXgrX5+oyC497Itb1coifbG3YhCh/Dhj5zhwRp2tRRnDOtfxE
lhGJ101ASQUQmmdj8i59tel1IoLybh0YoDWnrqVdFYO95ABD1JMxHhmlDSqTCxX4S1R2GGbHfGMj
1zhayLdXIrUzLtoz9sXrKcgH9bZ1ujXCdmtfciha1hmagnnNdAtq3sVMXYMwbdMI5/henvEdcxqW
6plrVPQ8QVXoDbaloCa2wpio2eTcKKljFLJ5SfsRsj43t20TJJehV6vUJfgVguC+nB36g1DRpgug
DuodFYlwGMGRjE21NnvL3jiPUWiLB6swn6UrEQTp7n3Q6F/BWOxIOQnK46TnZwEE6proo3eqY7kv
IeC1XHxVo3EQHOLDWFSnYpQFse5VvmkzWjqYZRKA0ns4m1gXC/YK9xkipL2kVUhoUx/gro5gxqZF
qp9wajzTYC/W2shVjYcf7UkNW9UxyDJrLIKjMEhigSF+dXgq14gDP0jlgCOJAXRtcgOCO6r+UgwI
Jnx0wIPV6TgpNgg7Jpr6JpJurHEYcdBEBJ6xCWvoSnXQqXMU1hsxUD5HoLf13WncNTF5QMpKDgRU
VERrAcppTLfFO0zEAXIFb/bPOK0vkI6lj1Wimde6Hc4JFvOlLqiU+wokAjWEc2nYH2MgP5uEup6P
YJodsv92c0IpUDV8uRoOvskwjzg5ltIaU6JarKfCJH/Kz3FnQqOp9aQ6zN57y7XFDrffbxEhAcAs
v9Wz8CMd9Cs9P7C6adTQ/M3FxcnUOcWac5lGBrd0Hjny3xql/eqCJkGVNqhHiOxPlMN2pQiK1QCG
APSg9lmFHDQrZlRpRSFDP3Cfq8YodpB36Iimmn1MqxgtyOQ4dFJ82AV1eMGv8GeAsXjJh+wfvzzZ
TTzt7MqmTe2m7pOpCvFYm1egqyAtBij6sROll0YvmCG1ivaGa16zLl4HjYkqUWFms+vgRZPJXqbx
SVTD3i7e3dr9ZNkhm67CERg5BCObzedIH6JsktfSQEsCwDYiaarKBOS7lpis3P8S8sg1hr6J6FxE
jfVL2qBoBQfrbhqsjKYDbjT27YMBBHfTutMWgnYjtXe4fNpgh1vXi251ONDjDfVn0aLGzd1CLqVe
f0e5fO1SPmUhdlREUbhWZDiWnctNoiVA0ne2odLThQ7FA9dWDF+l4IZRiQg0x7HHprOwofJxYMWB
MtbPuTeAwGhrfU0tizc1M1vIqnsp5IhRvVd3zyeBD+3ZgtC7nWHRas1tSQgzguIkFikR5XiwkMJp
kgD5CGjDQk09kVgcN0uySmucW2uIaJhzy5yCRkOfDwlfYZQ2XhqLjmbwguInW0oSVwFVUwckTwpf
JG4BIvCWetHBiq+SL2i7zxDHR/4OhG58zoVM5+yQzrSwJGxrGMSLMe0/UgVfhsriOff2QpqPttef
STg6UhJt9wRWuDJ8mQYUd6gwEZZNhI/3JjUoO3FotAEH8me+ajkLLhl07kFzCiJ7BGcBjafdt96p
mDL7LdWeysl/NabO2epJ8668kcgPKM2rqSMVQwpFd5TCKrgyHMAfRhD9nrh+LWn7P0zY2PrYog1P
J45WPvnVNgGDeQ2ZpP1Sro0cqjtamiV3lqM/46rNNsqDOGkU97qwniItEwdNeM8o6b96jaU+bZA4
mHg3JB2wtetySXX506GQX5FNZdzoaUw7IauBG25ERVO8cq09aLVjbcCimnJt2+u0lWHeDChVxDv4
zHwd2pL89yRZClQarumwSEBvH9Efk12KOiwOEyI/1ASWrVDIhMo/bWO1i6oC+FQ1zcIpmw+zRZ2n
JB6mJmTS5SG9VA4EizKukFJX5XlEdrqQA4E9kw1+EAbuM4lSj4EQxSEWlJBqgEwZXh8BurPCUYMZ
NX/LAihEFPx/o0a96C3FbzIhxmXQt5smrbKdHQGho2rJRSFcYnDmHh8k1wbXPOS49DA5xQGxJd4H
EeBEtFx6ksSXSJv+eelpy4o2hjDcaW+bOy8ZCIBRHB1hgVkSCDZOfxCu1XSq9XGpjCp9w7gNhQyI
jpcAg9Mc+vpVF+z1sHR/JCGbyivbJSPzbTApIXGuU1vKlwjKZbe3q9y+UEXA+yK7am1rfbKCwvIY
B4QeB2dGOab6mgU4TYlb6wTMMJP5SCk+Wped9YRPA82IiGjPzvyJSIsxMTQ5csweY0iVyqXIjRMt
X2BqWqewWiYPhao+e/zvu/kmhVbpGCZF9Nhq7ldTWs7B75zfeKfIwEnIoVFuOYI82AwWIUujhXsp
seDPjG6BTRXa8Wr2KTg1v7MuGO9NRgbwpD3BMAhWKXRgLsz5hCQgwTfZFBtJiXKh43Av3Ji9SxbO
Unr1p+lUr4Pk/zdaizneCOQyUKCmcmIi9ZGABGZjsPVSc+dazifpZEQXeYV17I3qDcjpS5PTOXAo
nqO77B7h7gDtrvN9B+5tUVog1UPSglwgddMQXLLRwezMe6S5D05P/+PGjcdJCjdjYHW8QXC/uld3
WycG5zqHW9sTrsDYZI0seWnrIW3Ehid/1aIwpxIlk2ugPZEH9ZWPMWuEzFkIx5GjbV2/hn+iemSK
ZVqK9r/VyOrteaLAnJZysrOdSSzUM8kfu9IhH0yN+ceYQ3tFUWGdXfbGKaAAWFKuonpglUfqMZSZ
EWGEZZvSuvbMLWpNZMB5CnPB9ShiznOtKUF8SHV0dz9yApXo0Kv1OtjE6Y3LOyK83VD13ibyjWKr
YAcsqpw9oRlRCvbZtCCgB7X9YOenREPgR64scgIbkMNz0VfP1JuBN2hxADcCOXBkD/TD9XMbU2gg
N+fqyqswuGSXqvQIRpt1dG1Ktt5ESEZbofADCMXuASRrR2XhSwUVcAkQsmirpott15sxB2KgHJEg
noBkiJ5qwIiwG3W5RvKuL0qlqu0U6JxmGi5YTUyGnz3Fv83QGQGm469XCPtr1YGDTtonzovVPjTr
e5XpVyfTtJdEq+Wll95H2cQa08aRa2UaFomXi4Ickecs7+3tiF6mCVtrUWuu8Zwk6C+pZy+nbHwb
hwpUnAY7uKz0r54ABU415K4zRBxXOmthrK2RmnFGJeECqWjdjuheqopGaw7lLXJ7wcA3NoBi1cJs
ZlFSxKzN3LfwM6ItubB0x95RwqV6aVbvgDcAVdS4yI0mOMJxoimGK8Er/YKGmVMuR0VIHJrRkz8A
/NEDk2j01EGfvTLa5EPN/bIy9B+dsh2JqvK4/tcauF93+tS6ALkhRi+NwhBXw26HcNMggVedhUnO
4EzObjv5RE1gXOEgwn4YW/QexgPnTCiRikFlpOOfLpnxckF/ajjUuUZ/Lgl/WMm4iqAAhk/KjI0l
ysgni9DvtREjU0e/9Bbk4kiIHOH14WxszGlV45gvAZEVp8bAwkdNxmUlL5iIzdbqZHOO47TexD7x
GllOIxlMAZ0lnQTQAuvqn6wwP/JqPNG7pz4BZ7tgbVpwBq2Y2Dn2msq6Cyf6zlBDL4NcPo3DhCMz
bk4Wf9VyiKbyKXNInCH7AoW9qJBOqY84Cjm8doRvCFnPNJKVhN+7dOqeglP3IpIYX2/oLnRuhRsy
CLCPcnnI1E4PLUxLFXiirGFG9X1J8piNT9NCtN/ZGU0F+9AF4Q4n3Hw4zdVeLxKkNyhX8bBAftK8
Ol9ZhXghgyw64lWhLj5Ba0IaDBYMzyhs4Iwtb1ahw2Iep21naaxWCLiJcySp2FomRGcYFLYVIMqi
Vt4JMQq0uppGxzjYYuFiHlaefTTbWaDlB7glyJUwAgc9+dQY69qGMNe0+neicZT1Y6m2htJZJNXC
MsO95jrlwuLNT1Wd0MUxSKZljtI7pgEx8a2QS8xZYhWtWwyprp5NON7h+Bkd5NkOXAPIjc6rkQOz
KmkWTUbsqEAezjEUxYNHLlkDpHDJ5uTsSrKHJ48SaluwZ6rcP6x16TRsPHrE2qI/0azD1ptEHxUH
yqXMOGpwiwgof0wuokuk5pNWN9uMbvuyNU0uLKKE9eX8GgC9mD1SVazihC3NpJgAgBytdDbcdPBv
sTiaXmk/Jl146cv8qS/NHto9L8tN1EqwxnIW868JKB84y/DntfxRp0l4KWvoN4XX7t3Y40BMyv1K
qgspoAp7lrLBEsvulPCvyECTW1VIiUo23hKyuoJLVdwR5PYecDyPOyF1c9FgtMVKGkrCPAb1ABp2
Wkiu1LCB1aXPDQ96DiMjZjRsB4LLu1Y5O6fUALza0y2tZ7914DwMOgQck48GoQjXWKJeYIuGy9wp
0mXlGGuqbfu8idQpDDK5oV4fgM+ZjYvae1Cww6Y4HrMQFCBpIimYTNJoBjgIaQqIT3O1F6EwyASl
9dlyEFz6jXezYpPpPjXHTs/szahVB+w0DxkuGw70BZ7FAOYOFX9VMfONjhNM45UnmGEPivogkrPp
qUPw249wCylc4PDDKU/B/EIB6za5nLDJ/3obR851olS4PQpxLhu+kz1aW1BqI3sKPINQswDFGxWB
sNW9ExQ13NTz10Zfn6Mkr9ZKpq86AVHUsf2FVSFq0ycuu6XuxKu6jG6xDnKb2lTzMDhMUs7uLoZO
YDnX9g2P2TlsDGs3tMU9SJS3DtTw5IHPO4w9IU0RyvLKCsiFHcFVKQfBtUnb2paHIYGPlIyKO4H9
ZjQjs1l2ZHoaQKtsppGZyo2aRrXG8UMGLqboVemElJICdx/Iib1YUarRSoJN9QGhLhXS0I3eI9O4
4bwRXH6QkxMyIrhXeeYCBsxVaoV/Reu+oZpkQC74JSw0Agbemy28AhLvAm6rQW/RVy1cyPZC32g4
x1w727t6Pt4hEK5y9SuNR/vcl/qDE/UBTDUXRnZq9ydPtRwTdCT45RCgQZJAShuad2vhah+2B47X
Y4HTJxsmmQ24saX4lhCieKKnv5NeT04gJ7lFB/B7hn/tx9AaMRiQWNt6+m8CGl6VxZUe2PKw5Ny5
DTOE6oJeL0ei6YOGgzoMIvmOo9ag5lw8D84AHR95+nos6re2hF9DYe5mavh6w6p+V238DDDi4Iz9
abQoajqjt2R78KEvo2esbOsLUdg3iW2wduQBg9BZUNg+NVH7MukRkuehWbsiNk5O1RqnqlLawTZT
yMfVEpxx/lKJuZBEtK5Qt8kk+BTJNU2IMn7Wvf4tMHXaPyb0i6qLxHaEZx3Spd3ifcJEFnkYdyJA
DEWoee8atwGOlDvK0/p3OwLMncp2pSf8Q9CWK+qYrzm+Eq9CQSqMp9Qj0IGExdkt6Rkgw2LJg7NI
fmOhOPY+xDqGFk1BZJnA0A+F5X76Ge+lR+9OiZ88O8/7dCxKKRTjHz33bArzj2Z4d83DOe/yo3Eu
o4I2dqXvftcAQQB3jJ+ukz2ncXOmrLrJ0/KXOdg0HAWGq+HF83FWEeO2llgolkVFimylD9vc5/JZ
gyJimwO9qC5gZnDeV3vfnqHG1F2XFbVmN4q9YzhyJQXSWDyZPtyL3E4/lAcYdmo45Hdk7rIZbZNM
fhSOPq61LieaWJP3VE4uMm9vkXGaXuSe/lhFPSh/EaYrLaD43EaRAGaYZfu+zzaGJLSknKablcRH
v2GS5coGxqQF1wIjDT8AnRrk+ed0yJN9U2bhLSo8sPr2A4Xn7onIunwzma6+cmvnbNOLoTfMkHLa
C8vKuOwa31qqiKwgywVaS6rV1vMb/dBmPb5G89kEZrYC50rSmFLHbiz9Y5/mkhUI724ZEGgTRwNt
VfMQOhgM2sqiG6lZWyfC3mtS/sWeYR1/fomzwf77PzVDaO99ADKjHe4CE3l6zigTXWwcLE3urSrD
T1c7yMARIwRlc/aeEVGlDwKTxBmFMkX1/rkm1ou79FRd/r+UNWvCZryNBZLU33mbwRZ7+lJhnv1V
mioQjP7L//6Pf0Owq77yf5KyPqJtrf7p9/9dymqJv9mSI5Xj2a7zf2Wslv43xxJIXIV0hWO4Eq3q
P2Ss0v6bcJG8ecJC/Iq+lD/0DxmrNP8GhMMzXMe2TYcUEfn/ImMVHiLVnI0qz/Z//v1fHcMx0dAS
nSBMx3V105pFrr8/6eKp+t//VfwvSeOjtT2/XvmtzNAUcFydO2veZ6xXxnJo1EF02rt5lQ3HPqfl
3KVikyrZqK+FhucV4c/SpzGSDNkrafDstll7/ctzpF85f5h/ydr0modZM/+t/0Voi5iXhDDXNm3d
sPjAwvjPnxETg4j0GJE5uo/bSEXeCL6xhnmIk2aszD6azAuzy1uknGqAXkdQa1f//WfgVfznx8RH
QHNM7VkIroizFvmvj8mMG3A4mV6tSqrWumbfIuHe6o4FXAb+reoH9BMDDJb//m+VCJn/y1/LqPCk
40nTtm3jR4L8l7dTRGbkToXPQpBU7D4IZ6J0bqesqsECc6CxzkExM0zSTgjEdYijK4Z9Ec0yYaqO
XILJUB9CgCNV/EbPbE3Q7o7i/p069jmcW+CRHfxPbwvx5D9/aksYBo48U3eloc8P8y+fesoG7JAN
/FzLLaubS8QP5BKiug0c8pNu2ldzStQOL0u2HLOak35UDhfQTIL1jnBbJsRHJyPrq7PWebILMsr8
5FBeYsq8k5KHME32U9KtqSQdjTo95y4mnLC/aHN4xgiq3Zqe0jC/amO+LazwYhMLIkPrXuiE+9rc
muthnyXpxkVnLXHXp8VGKELlIXfZVKuglU+Diz4QbQiwKifaFB4lb3MzFNoOOMfCrds9+UHricqK
mQQYk+is9PXSDjKULdHO16YzABTkbO1+Il0iivVdAPtq/K5DMMe2eqCcchHDgb7FdhpBHhQxOk+x
9rNgC294U9Ie0p65uz/BUjvBnTgayt9AgFuBU91QyXwMOfZY7kPpdbugpXPlcggD7LAUlPInQe5f
oa8NslMdPbvhwN4URgNlp6L5B5KTMwd4p/pZrwZwVin3V3vvNP69FfW+phnbmuFGo5mtm2JLxwYV
34DSztmjxHsu6AQ2MiAqs7yMBCkqYIxaWNwKNB9lOf4yfXuXS/LmUVRQw0v8hEM5LQp1QIXqYtFC
ioiDsAnCsw+ALtBg0mnTcq6ST9Gwp5S2CQUkCyDhmfWR1PD8Kv+CeW8D2mddexL2t/Fk6ZjmErnI
yXohVm6HInnVpSBexAMF621V9xtvC7VvH40GqtXxJRWEjLbhW1ka2yHoXoKyODd9WKzpHBnIwVdm
z8pBewaZHzmL3YDq1+Saw+X1t5LR1q2qe0Dk+oaQFYk82ll5/fTYpwb1hjC0l00eVgdbgy5JWPPz
zNzA0VkX2sWV/oZops2cIOxk6abiC9pJxcHdFi96412SYnyp+VlBlfxu9Xrt1OrBHO2nOBkeCQWl
b8pTxhj/5kwkh2XGCkejucANdUbtswlN+6xZdwoZ61xPVs5gnrORHxx/9KmH2366Jj7qW+WCMWom
gofK6ishL7XPKcDVry7tFwImlzbIELv51vQYqbW7tSo073BIUgd6VejuCgs3nm3y7joK0YvWQjGT
NfnJt50bMr1PZVHmo+tqcZ8o0Mzhys9j0CLtdJrPeLbXHtraJ5dr2LdW/zjTG0kaRHWmr/oSXKg4
WQmhkHawD9FRCY0MCOtmgWly6RzS6duQqbRqSiz+urOzx3G2NICBGkkU5iI2Ad3PU7qCUQuwPV0Z
iGXmpXHCpFiPTL2kfVSD9dQO48Fvkis+sSNKv60eYSPCne+G/dLVrjQgZrhzHp5kT7SAJnemh3If
gh2NSBamfk/V+TgFpN55Cddre0Vs4mObjHstGUgCJPKQ95uqcom/ch+GbyKIgK0UByfK6Z5A0SlG
tN6AXM1iQTX+jZIEPnzbefBJpEangnXztXH/mNwfaTHua3xcrtWSjJjSB6F5KvxNHNJEz0ELTw0E
+yK91GRZYuu245UbUf8cBtytCRa57ehQ5sytrYkDvHDI+/QMFo+rnw+rKDY3EAlWzfhKVc7IG/AB
5q73/CcW3acyS74plllLzvJ/SA56FE0wktMHKMdB7m2kjD5luW++WT0bjfGoN4K6W167q17FX9Cr
eI9oo5Uq4bUAGaBDhNHXQ48ZxkW71BFn9Zl+mrDRBRldfcB7TmG9B0SoUFByli2Si2Ux54or/5mE
lGvBM1sZVk/DQWkOVufpYg3Zt4MfY12mxlkrHtzK/G3PFWpUmAL6yjhR5aogYiH3z+BDbpDObmOV
PAvNWwu4tVGKzsaoN5mpHkVGoqcTHUwUsAuyN95CXeIhQM7s1OtOpzkUZa/UY4lHbJLLXEdW4Ot7
UT9SJz3iZ2xh11DuNNr3QI9Z+NUOHOwdLG/Ysh6UEvFMBvPJJYN0P3o1VRW3WcuppiEUYufQQ9D8
TmDcK7w6pbpFxiqnseXS6kvTgz73VCEDwD3k6TUJLVRZNjuI26iPPXcO9pkvFLwv/L1vWlLxEl3q
c7TLKRBkp8Q8Nam4dU747afJPZfETRM5MjSk2lT5q1MXd2yCWDqy5yyN30sHFkRn1ZRTonnTi3Cf
2/woFQO+UYH8QFNQ0meGfDDSlhiVTa4xP8OKerwVWn4fp/Tudsm9ij+peh+SVOeEBBYVUji1ldhE
Ym1Y4QN100eUCUj4EmuHxeZqm97NzaNvHy5ZPuKPHMPsXPkNXtmuv47hoSuDb6csv+om2SexA5lD
C7+RWQ8LhCesbST95jZQ7NQEdRIfQ4GEWPbECfNiCGMnhSD7kZ/yjFP86gBhk/w7ztY9tYfl/KQy
A4h/4E8L6gQ8W4dhDeIYG3HmIs0kNhPx+LcR2dby57F0Fd9/MPx1B+RMy0eQLDNCFj1Q4WDkR228
VhMpScLiWxJPSsHNeEjqiRSrUHuVJeCBKPXfmD2/SHIFaACLFbBGuQg5qgkNt2vdjk92F/12iGFd
jkB4IquLN9IC9RNnv7OO3PJhDL/tgB8FsaCmwMjijCKdI7DFE6wYlX4+nd0IlXAf8j5tqmnwF+qe
ojyg88igNcEUWGDJCWoIf02f0YDhO08EJAjO8grEzEKz83sGjmJBfXUZSvcPkTAnFfO/24ofSqz3
9/z88oILgu1NL5mbfdQp0NEeYGkWOlu4wzuq1E+JdP54oQkx2E/vtAnPlUuHPHDSa+AM721AGXiQ
OzLZ3jPlS7gK9h+z6K5E5O4zsIKIxW46auMF55L55htuB0+dNf+7HGjsUPW7p6n3HDJ3lEELDiTS
3Rt5Iu5AdWggds42v4tW0Adx0E+15Ysh/R0TbxmaE6GoVXLKo5hDEHFVY4bLlMi3NEtOZudXWO2f
ob5W+y5xtmaKocFheI0tyGnKnXhiwKGReog7GAeCQczhIkjNHlxU/8sCARchtF2m1KrYH/EgwZIg
6ca90LRRnMzg83YW/m92F8qJn31h484AV1NSuV4WUsBRLZ6cvv8U+EPy+PtnfkbYcycaenqfw2xi
BGgDOjs8N9gR+Ldsvgj9PIaw5Vn8jOauh/qmsick4WgOeDDSn3umYESLoXnWzRzGJkF5VX41O0Tv
eX/EtpxQzfPnoUTHARQWnscRgLN7a/o/ju1lNNhKTnWV9dyhLIoohYhG+HDBSUyE89hHxxR8w5Kr
1Y5ZyYoiIE0XXr4vw7ze2m15NErwLFo3h7BzvLez4SasuxmxfdmJzgGsikocbwVpZ3m8rnLGtWqS
OSrLePLqOeYuIN9Kk+q7Aa6GlBNMJXS5Kk+vvqRyYxQRiXYwsSYBdrelngVqYmvTLfNcFk2se9+1
S5Zd4rKCMzaIIWfJqyXUr+LTEzNKlAN66VHI+ploxO2Sgw1M18zVVXTJy1jwt0zVSDnP8a7hNMQc
XFG8tIk48oSewaWEW78jQCzXUSdPPGZvXogJAEY/jw0pc2+4fEgbjCjx5KG+tudp3FvGYRyrX1ge
+BLCop1CbIgP0mcpekrSZpAu0zq+6xkQTT2i8Unn5uq76bfihkoBjnvKnFxLk8WG8YxUQq7NcR78
oc9hX78kDhwdj8SHPICobdTsJ7KIuKIjttE1PiwYthknULHx4vz+nZvDuevcQ68dkCSTiOp/4U34
zt3gW4keHjEXIKgJHETsjiEuhoST62OOnGEBB+QGOY3gX1NyrvAefgIHstG+UTK9DpyyYju9Unhk
0ir+cAjBgSd+14iuT5jFzeDc8iFF2dboP7cHXQ6fHcVZyMvwZSq2K7BEL3XVXnrvYUz4/jNqj/0I
EUDKvmIUVz36JQ0qBUybpOA/eya7kV/udRAYiWPf9ICNygTuZNpz9Gi87yuPfDPWNtS0RHQ63Z8q
G1iEWGYiwbSYc8aHmW+TciPAlhN+15V369Dx61QN20CdZW7tdLYr7gLlSUv4lBZDxa+jOxNfXyQJ
T1cm1g1X4Louw9ef8YFklgfHsk4daVfIAO0ldQ1hR9/z5OT4di9L/2GerL7BhupUL+BBL+DwbzJM
sHdSh5j/tOGFzwRb13Z0n99S4yUnwOl3s+OqMvc7K3EOvV8ZIWoi+PsDVg2fq3Zv8+pAFM0tVhzp
WfkBW0iiujRUDkW9GH6FeUErL2f1jwHgQoaBahrwuAKAy/PDqcf6Advj488TtiTnA2JZ92Qn7dKR
KLg0/pQscCuph/cQXW3ZTztQ/C8/y+3Pn3EKD9YLcSTzWPed7DSg4Ih5vkbGo5nnj8k7dFkbKnKp
W58NWZBgkOj5lQJIjbiW31EznuL8Xg18zvm9aBFFUU2jLDAjdO1fwU8TM4Hl1WZ3LeJ3ZeU9o05g
RCTpGUVGR7V44ItR6cowu2bkZVFpCLPiLP32M02fOT2hqXYl2PsqOvFQuVZDp2X5+fTQN6yShkR2
UiqCyMNeMb0FUt/8fIOfr5J426knusKKDrCR59iS7A7kDxS8Z/6JICIwLDqGcDm9W9L6FUKZKubl
42el0FR2b4FxpIZ5mJAe+OKPnoz3kvOlKZr3fDKulRr3HsQ5IrjvWcjx62dC9BZrzTwzc1Iq6mDN
IgPby49PFqixpSFJqcvmXueqzqrTpI27ajLWEYcD0rZqt1my3vK9zAMeQ8rsHfTPPF0Ddd+jeUU7
aYPEbo7IZkgHTzUiielH9qHxLcr0uSPl07Pbr2ycbkZgQxyywZeLtaBo0dSnKWS2YTe6W0V5RYP1
zf5wxWO0EKNcU19YI5rbzFs0dJc7WlxMWNE3rVXyv2sUgvA2KBH8nHC7cPyeyHkh4XKe/z8HI3IQ
vmHw8vnKVwRjtxSkRWJ5b2MjEEEX9eMwcMCuFX1HmGELjJgctysyMGFr/ZyiA9bKtGL1mbe+Po/u
KVlUFo0jKy4fcVverVR9U0aBqJyc9Cj+Vlr3EO7nwRoRDK8mjzeX3OtkXoCr+XU4zIGRuvAiubRQ
ynMpP32OdivVcTWp6t9wd+G6iHQfgAmP6+E9JaS9FOVnb7FywW42ffZoMjmmT7xOj0lNUBihxx2d
7Shey66+z2tqzuuf+DjgCK4+QNWfNUMvwe7o2hexvdd5bsyzNk4rNDY1f3qgrsMI8If6wcG75VZv
PsONrLpTG3q3ebogzjimafg4Ly7ZZCAX4ojy85PDKLvOq15VJXesjPc8tnYUb0ztHQrPPYbjGxdo
CLrt4GqvP+Pb8xG6qAq6MOgscG27KCwKfHHa2lIsyPMbnFrgkPNhNM/G38lIvD0TfH7+AcMkz7td
nlr3oRAe2/L4YBlUqPMWo2xR/bJ8xrogz2JxiSL7C0HQPQ3U5me+h6MmWdZzkta4qWZlcJ/fFrSx
1VjKYOPj/gaNV+9F4iGzDLqVTescK419Ej8wsvw6P4+hjr+tyrmwNa163V+PWK37IPgu9OTezrWS
CWS837aPP5XpqWcFs3v7qPLuZX5APwNk3k0G9eYnQ7kq5Tji6y3/dOj7V63LMxggAWvEs1GbZ8/3
rIBM4slnQ8mxoWOmYcmofxw4cIS84hl55qOpGF3DMMWb+f+tUIR+ct+GveK7S2RdE6Eyw1qzVLJN
JvBIZR7wVF2d0Kokm/iiAKMHdzii9BuJFbGhbhEyorX2a5Uim25jPkehaWsSWeKV1TfJVsTeFm12
R8ASsBlWC+zstPTYC5atmF7xlPMugwxiaUOnjK4kl0a33o4Vdut5tycnqWENhX44r9pQNcctgNkE
JQVeEkNr0JgEyScM/f/D3nk0OY5kW/qvPJs9ygC4Qy3mLUhQM7TM2MAiUkBrjV8/nzOruzOzq7q6
bczGxsZmUSIjgyQIuLh+77nf4ZgLI3lt1x05xImdyUS8EAdeTW+2fldbSFsTExVfAyE46EjOfUpq
uz52HX0ASY2oaBrHBjBxGp9qi4qlwX451YiEcJl+ssKpoY/Q+RSTEQuK6VVvdMRxrWk8wmTS1ulA
TX5I72osneC8UWfNSQNTm8+jkx5D6VvG4mvfWwJlaG7voqL9IqZEXo3qR5N9NlFxXF1+UruU/LCZ
8wenAhpUFOQi/nXlwFAFiZ/qOhYRAphZQbECQY/9C5wkQPcTtzGUUJWZzYYMfyjLl4gEkZ/tAAZV
rPTs7UdbxxgUgJUjP/VRvdNG88py9f3lav4//eavSoaqTvTnJcPje/FfV+/z15/LjOo138uGmvMb
yiuD6p9rexiU0Pf5NwSO5v2GxtBwPQIC1zB1w6A4+Xvx0DF+M2ykl45rSR1Qmm7/vXjo6L/RtKNw
NbbgiGRBzvlbQfP3QhzYoO8Fzt///GNhjkLcT6Ps8vbSpcQjDNulRCf4pB8rPcXERIRMupCgq79o
mlz8BbUi+u7kqoUh74OshN+ms6XVkvS1jdIu6IC3z+OLyMptYcorwmryESi43DZ/C6pml6kKiDBw
Y1jcPeWKjdvQqzHQG2XiHr+J5H0Qsge2FSLPXp9Py3ydZ9l1s0TfUi+7VduVXUMbSe5gJF/X5KhN
RD6Jpsyr0m8NfbiU7BHHzWQGUdAkVX8cguhbQEYL6xVJelPrtjDV8bdRmwkzgjxzQ1xVf5Y7NE+P
oWBf1NrjYmYEoXF5pr9jt3hyL+luRYe+on3UKvQNVjT3EInwK5Iol0G+3WuJ+QC49iqXlgDzTE90
wCp9gBwvaK7QQ780gG4rljkiHI4hmWNdwdMcccCirbEIZ+wjCcCvEKbR7I7UHoEPKOIu5ZAYmvNL
7ngbnQafjeMC2apkh5cPukaEHVu+6lXXkmsoKq56lOlHFH41MwPZc/htaED9KgM6ukjuRzcEANHv
tIlchUYEvwY4m++sIn8ujNE6eWm8MyN3OiyjbM65y/k4FtMTLiczjRP6fLab+4rYbu82qtO7MTbW
wi10Is5J85KSJ3QdjV6ghJtXFOhbcJWD9/u0ZCng/mR5xSTsi2mz1lfCvLVJ9uEGO0e+dNN9gm/m
Hm8+yCneuh7kFxiwmV9P+ZvZoKzJ+gfNWJ7iRuC71/EvLIPgIJ/ajpgr8pJrC+eyKEb/ZQ2PS6r5
y6Lra1P34k0yvWSdYqHX0dkbEih1rsYOXPT3FHg+k68/dxASjepqCO0Xids0LMPwc1OVZ4+zLUbq
KxH2SHe8Z5cILg+/jCWyrXF4MVPMQ2nkgqpR4jfu0D840EsNgI3UIahVY5YWItTC9JcGF7thyk5x
m4xI98P7burg3khO6Tb23H6G033ixGRFCLJAFsC71PwGXVI0zp9R5JGa1PVbgXua78ijM81E5SYp
3CG1SiJL8LLeMICvH56RxSXEXBCR5p6Skcx1wIRkU0ytqSBuYoCdzgBoIqA8gYFDFSoqTrZjbT9M
Ld4zwLWnVSJHPDjK/LC0gJIWWm33QDC2dqjfd6HtHFBkH2jdbhCGe8/SCl7KgRPdorfYzifVs26m
Z7hQj4nJ0K4Tj2booCao5HeqglLYcOOwIJic8ZH9UDDLgyTeKV+VKjNeVSiHGDhG00nbliHDY6VS
wtH75dSYYmsLyIQKLeVp9OfwT0AG3Icq6WVRjFP/TDFIoH4JbilwUbXrO4h0LC1yqDzUhwt29XQm
j+XdIBcDG3pa7SnF7119EjuKAu1Ot8KTSONuYxn5G+zmb05QbJywu6E4div78LOnOpHzgGmM59+D
5hBG4nZV0TsAAtEi+vAphWNFrdPJ01L2ssBooHg7NHqiraOCTuAWKTl+ivRCBEP0XrcWfYq0R1M9
SwLvfTCxqBaiobtWVo/jQGK0pIFipTn6bdeA6iel8URSjQBHpfFm2Z+Zx/dVjabVqjQA1BKH2vnJ
CIxThS7fmKx1OgfxOkmCd9SKMd5k3K9iah6oULyHsUTNBaJ6DgokX06+KUsk9DIHBn9J/aIkxHU8
M2ljPhop6VEbsyoKRxx52CGOeQ5YIaCly3zisKs87vkeDZ4kU/GeNpwg5o7zLaedzyp29komrFnk
j7i+vmo52begEk99XH2iccf9rrL4j6KTfw+8979D8FOX83dW3/8dcD7DIir88/Bk23yFcaxdvTdd
XNCx8vUndZN67e9hio2QySNOQT9keN536N5IJeZ//g/NNn4zTRdGnksjro0A8x8aJ0P+huJIt9C2
mCb9aYLg4neNE38lCCt0T0jTs2xLiv8kTDFUrPuPWFipqGydCIowChUrH0io9GOU4lkdfTIZehQz
nlZvzj4GwwyZiLX2rZyjjUciroRl/8O9+qPg6JfY6PKpnu44lrQFiS75S2yUYoVmaEgCfNt76ecn
x7w3KO9I2g+i9C0a9nTEIUsnAfxUZeeIZEKpfbmCCUxhGqoGip4EbRHHPvm1zZ8MZe/04A3vMtiX
8ap29nP72LvOyqqf6mleYfDnRp9sXDb+9beQPyuQvt87pQ8jigQ2qv+qvWoEbpkj1HP6OcDhVK8z
Z/PIRQatkybkKlEd920IIgKV6Oiy1T+39rzGi2228B3EFb7Gl7LyPjnw+m2EARpzf+hxb5fVJsqP
UVpsqSjW9oeZvCO9UM0nh9qB+iPiTV1pW62L/Kgp6XZ8n3G+jIL79COhNd5lP3HRbeQgSLDi/Nff
+mdR3O9f2sWBD+6ksDDA+HnAxG1G1Q6Jqd93AjRSsS695A6ni00Ovhhpex7goRtaf3FmM9U4/GWc
cod1VyjuJVD2X0ZMZE1Qk3qBbmr26FhZzRbeAR7LZnnwJpTvndLlsJI6+w4Vf1GHB682Nhr7futh
gIXey/W+jP1j0cd7eXYi9h/ayexr01lWWftuLfgYktr81/dKTdM/uGpmt+cyk/VfFYQUCObFxobU
1zBrx2i1ozMiyA6TG6Bu+NZ64BTpIHGiO7oEIFLjXCjXWvwiylfYEatGfx8KYE32QzzcxnLf4BHj
tU8dvVHYWykjDmzqUSeTva1Xsw3btnl08Ekh4MJv4SQwQP/X3+cXReTl4Ru6KelXcfgXB5ufH/7Q
RdPkZIRbEQZSqMO3c935IW6h47wo7ym8IM2dm6b7zgTXlAznXvotbe/Fi1FPiKO2jaXvlwpnnGn8
fo7+0wPXH61kP13bLwNzLO0RkRCK7958XKJhi/kLQY6BfBvbiyXa5M1Vl7q+DqDrL+4KJ81/fsr/
uCvOL/mElsuKgpCnLHgGGD37zRIjrwCcTRY8XTXcG0zEcInFpNKx/0J9+YsC9J+eiaOu7gdFoZ5Q
bu9aPj2la8pr6RvNb80CBZvYeOl7Sr2yTWhtjoONUxO4GNFfXICppt4/TU1h4G5h0/bger9IULu2
BblOf7kvunE14tipuShignrFAYegn3Jg7qcNtmgolaoAERKGU0HEHXLeSvowstRaDTcGs4Pr8524
Q8b1SvdwFdLS7HTouGjDpYr2Fw/tD6em4IQOp9YxzV+TQKi1PF2zBuRFWQKzEulSUu6uNL32ixZM
UAenKadp05n3OUCLpX3Dz5MAbzxqrCd/cS0/i0K/P0KBghVlKL5htlTX+sMj7AfPzNwZqVNcC7SM
sd+PT2gOnIZmN7yUpnabJXROdDTBQXG4CabfEcx/Pnn+aHn1pCUN1xHC+ydeL651xYg9EoOIGRuk
dCCQoYiD5jqiI7xaYPEmtw2dAp5VXiFPOAPUWRptFeEwwCF8Z+TNtnKjz39xX8w/GFmeZXIyxivH
Rur9832ptSKtRpEV6EvaTYflHJzjgwneSefwb9OTWhnlySTvHTDhxqK+k4l9+otr+KPJ/cM1mL9M
7nAY28YZuDOmyUlKQXm4K3TWvbRhsR/m/kbY4Zr8Nxi6R60Y/mpVM50/mF5ESCaxI7GgSzD4800I
amcOvSEs/GrCbzHA5nreSlSk88BjmEB1R/R0N/SxyW6X49keprmvimIhMtsa2W+PEMxzsk/40eBb
+BBP8iAhFvFh9HHjpoAAUNmqdiuD4Mn2vgb9TJ2925l1uBV9fvkrK2l2Nk0mHX0r6WKcC5D+ZJ0Q
nUvfY9k3hLZ3l/sJCADqRTAf2l6rlYNfDhpZeZviyqU79Qbi0t5wsz2aqxVNIkRoLrBLJMyuOMol
uvWUASw4iwlGg/qsmkZLEs30Yzc4dgfniRZs6Ov7FNOMuGLFkcGmgVSpc/gqW31L2QironzfAnqw
YegslB1oWHZoGKX7aG+gvMkzWp8N6es4KA3tzgP9NiCa8bwamr70q0Hb0MaJaBGoAZ6Es/Z1kGQ8
DHk0jHyf1EhOjIPhhlu4QCvHEr66V1F0NroXPf1S2dk+H5M7G42J5O21xT6Eo77VIaGkbr42NSQU
9NIG5hv5C5J9nNDxE+ePht5sUhyAc+0MEciANGpy84eoxviEVtSQzu2rhkpMSkEoNbYJBomO+dTT
Hqx7DvYtbzWUZRzht7GuUXPvVp2HoK8GCQrUIpwhccMz1iK2bZzSEeRsWujN4RL6bjRuIxeig4WW
l608L2FczPmnYLzySHLRso2mF/7uyzweDFBTmKL4qKHWHms0rVbI6jGaZGu3uWPmjJ0r5K9GXQtr
e4/TjbqrGDQhXFQpCZP8GSYLmCYPKvlSrGs+rsi/pEm1jw/OM3obJKy4LwjrE/qzR8Ok1mSGgECn
0xV5+nOgLBBoNPCyZT3pFe7m5nbJHOx5uHf260Rvb7/Yu5SecPEZZSv82ih6hUfDl74PYrz1Utw8
kHfRsbCGprHK6EGyDHiaVEbz3tiGfbweCAVNdwRKcm3g8RrMDG80KwNpnIQeYbrM896vDAY2tKwa
2Up6a9uPrllvwgrbVKwkaCzNC7bCuF/Rh+uD5YvpxDSNU1noviYOUSkumyHJ6FU53xbLgqqm5cY9
1vRoTgyVhhg7qsXKcPKDC9grrB8rykdAuyGPIC2075vx1XLMNWa4G0pxKwscKjZl2xJUeFGN1KCA
O3mYdVH87IpqI4gSO2UyBwSiC0u0XskKtyia3/DAK17rGen8ztP6VQQROEVe3lgUmKN3KlzrCURG
Jdy14z617rB1O3HMQCuSx4aU9a4gPHDDVmuyHRuJX43KLzaSBwuRtcneOf8CaBnp0CUMr4dVOt9i
faGeZMhgCbIjZn2ruEJrY3Eo4vlg9IU+eFxbeQHCpNzoCcwN75xXE3cegTmg8DTC7W/EY2URHJjI
5qGWrrVDm35pauRlvCAzI7RQX1Bor8TyhXAZxtI6cOWqE2+MB2jNT9AoyQzlKl26KmjIF7TNT40D
cLjZ9OGNjmZK3etghwh/YybDtuiIBarS74PPhsZbEF/iPQ43d9l7vePTCrGZ7PGIz7Myz/QHTBMh
wvtWW27rAS7WAAbSxRIElXxMwWmZjiMMKwznaZedfKunBRbTGzF/04FLdnhQwT3xB1Y0DT9pt0jJ
Br9nensUrtiFOBkT2m3cuqSZQWeA6YBOej9i/Wi7FqoCpum4s5XuQEMEHQcx9ftqOLnGSFocFCCi
s6YdcBUhnY+9U+FeRaVzUK5sGQoszKKGXvcN57ENWw7R97F8toIHx2yo+ZZYtMAkID0YTWRUA1oJ
wG1kZDxLSNmL6QBh+/AwgWkQ0OYujlMOEsJdM2y1Jr6dFm1rTViwTjiYj/muBCMzRuWuZ9aQGaf9
BuzeRBN3Ux0qNMR4KeazsZ8WcysB5MnKwDTcrwGIIjfD4AZHJ9Aucow5h/QnU+p7C8N0eL4QYPPz
yCHVq7MdZK9Nkun7LBPrSm9oxCepyDehgK1KAQJeQz09hcHL1k73YM+HfqMQUG2tiEtPSHbXtsgP
3Qh/t3NpzIkwxob3Zz7qJnRiqK1m788y3RRoMtomRhlHm0xmbct22nI0gYp3J6qQDSnAXXPX1QLH
UuOFrvZNkfa7QAv2IY2xZplRKGoAYpHvxNLLDIK9sfiynX3kRtBGzjVLEfzlnUnPwpjoD5XBRSpZ
6jI9aJSrTZB9YIdEFtBTyx6N2i7SA/oHAAHTqcI26aXipGG6PYzi2DTyCpnfKh2znVq5ltpRrQFY
UUmf5NMxG4QvtZcWu0DBhqZ25VaT8K171jpl+2SdkDEeC3gYA2mWIqA1t5GHxoA7gYHQ6DQ7zeCi
SDRHujjmS7MTcber6Lhi1uGSwoUTWQBqJ+Jn/ayTldoxdEWcZY0sXfxoGffKKoDbQOzpt5wtLy/v
YU7o4oyz+T4xja3aiArdPNm9vm1mBcCP8fkxqCaHWxRla/cbvKagdjcqWiKI6uvGF5HvFru6fskF
3EC1S1XLw4CkS1psT6a2V9HNiBa1xhLQFVdFZpzrN9zi9xjNbXuaWTXR7CYIgbTPgpxCs97p+KVq
mwqOkT2wBaLEcb0rEjRbzHsPkadvE8u7yTq0ftih9Z12YzT018eo0QiICLRwgdthsKPbB9M0zsju
fbpr9m7FTZfp3ZxwugaGnKXRnT2Kk/pzbAh/HPXTiFLcxDIo9qguZGCSrKMqD/QmXdKRRuAorpyG
nbmBUjVtkh4pyRxsyK28pbh7GZq8zjEHH/TgZpq+hJW8g7+4aRHtt4yTSJxEYpyDodtd0j5ckwqS
DBfLsV6egmx+6QbnYE4as/IBPwpMzhHHl88SjhYlq0MW5Xf4k6xtC9dyo925Bh6WjNtogTznVZty
tK4HZHalWz4qHdPcCWTu7uPgZHuiyq1ZI69iSFBxxT6q2ThzsJ9aQiGm6yxrNg8HNCRPxNPPgxwe
wsZ4IYkRIXNxZuppDWHhcg2FCpqftteD4LGmDqUCPzIWULJ6ccXAixO24TKgF4AN2CbDFRqELS33
vH4xE9aCpDfJ2n+Fs+4BGDzWctkhe4kOoor3o5k3q0hkIJhcky6qRNtP+ej4mWUTO71SsAC14oqT
C93XHoyrIuTDt3IpjzGuWaIiBtX0F06Dh7iyocNqm8ALbtwk+8r5+9Tb+ucOJzlqtkiqkeY30zXt
MG+G3d636fSQEZmZeYDP9CRfNbxWzOgmWfCrnPXPhba8wX28lyiOPIcxzXJgqkxZPiJPnx+6AgqO
IC5ny1iHOVRjDa74up3lmUzgZxEUyHxs97lryhO73blyACCY09vMh6+iaHirdeMBscn95NSov78l
IryFrnUtu5PjLm9mor9khn09xNW9jp4kzJh4lQBmadIE9JHIGVfZ+UHonF0c88ix+8EIAPS1kXyW
SgqTp3dRUDzrKHEap38VzfJgNzkF3CL9NOufZAWkmPWmVW6DKxxyr0qL4wbzMxppfBkeOqYh99Wv
OSlGVHPxjd3aVnpHpRPCq8bmzkmKAdWZ4tjleHCBs6gbbGUJuCjE8XQMl16sMj5UDFMvmGkiaNj8
w+Vl0uVpdsn52oxjIU65plOKFuBj9KtaGwEDTMTy1GX5ciUtLLkV3Hgw08rBPiDIfuxV7Gek9F6G
G4vB4nFJJHRQV/t2hBIR4eYE4Xq2nxxuZH1sgbHRgrHytBdbmXSnMEPe5DT5mQ2nTjQnmOa7fZ/l
d3aXf5oa/aDRZR8XeyTbaAyIzMB4aR1OWB8YL21k920I+/U4aaTMYkDaFOfX3CK2GrhJGPrNVnw3
VuleLSEBhhDA4Vq2bKb/7IfgRAfMy/qOW5u/LZN9UAugVvY79Ul2TMzL2VAtUhDey77bppiPYCs8
ViCqXnvIsYugcx94iQjEUS3dwMHXEVMmMk9ubtGxyxkhsQ4DdpLqWKFOUGoTUpmkWYEh1SGN/yIW
AZVLgJfQgeYZW7WPNpp5teT9rk+0jdoOE2A8JQVKwQoEQmVnLqB6jOCxQ6PZATkZjPCgpdggBFS+
hwo2tre1NOQHy7bSvZsJOqNDjN9qnLLYnj1xJ3SQbKZ1LUS6twlaQfDvMSncpVC8ogqNQct6VeV7
2F9bFBp7IB5wzE2fnh1KqH21yRZCY0vfhuT8XRFu2VsRy6Z7bQGIQ+GU8xs7aAgZrMm7XVkY54Ez
lQt/SFib0eGPvLjhdCpZ9dQRf6F5QB3z4piutknfVpWG/rm5byYFM91HDm4kS3GHb+O8KvNur7n3
dM9ikGphmwZeaOB/6iI/mM6ASUNQVn5YxQyy4AzzDQYKIeSTuiSLAeVARpXsINJIP+HnvspBM6i9
YTKB8Qv+yzG+x32QI7IiBPlLCUUqYgPilLw43CW5DetYmS35PAZ8EWhl5NGqhITO5K8cAwEkJ8js
+wnTYjSpI30JAiRRa10T7D35/XfC2AYQ4h5Mt8EmwjnQCnulQUjTR8SPEhdUYo+QZsWRDIEqzoRs
JAaHhFKx4bnLBpCkueAE23e7OT9JuirkTD91G9ykGehPk63bBluC1q0rnsivHIxKnJra3LoBUQ4q
tpp2yAwRTueZ10VoH8YPRhghElQe91G3Ub5VhDINkQJzRZji5KTuQcw8JZXT4Y1wpwTsjW4HQtHk
O4l2O6fZXWLNb2oUIRXn4VkHyzIpJUNq0YLNBNs2roEU4sv6rXLxItd7f5QHBWOM2lidJoNF+F4e
bNL0psOFTt3CmOOdmk0JT6onAi81yD5Fs4tIHNHXoAbaCjcZuikJw9CgqhmYW8yGWgdiI3zHCzns
k89lghs2y0lAUoiZF0b0ZaieaQCJ6j0ukSx5j4EzXhZcV0t+lgCO1ERsymhXwFTIB+swG/Ob+pkS
MGkt2gw7uRPObRI3rFAwwExr4+U9xzKujE9SV6juQxs2gJ7MoxpLHNvZPrxNx7eRdvVcWIwtlZLT
/JpAEI+n3SUrqOrQ8Ctuv2e3v8u9fqxL/1im/jf96P5fK4vr5Gj/vCy+e1/e/+sBS87qp3q4etH3
eriQv1k2yAaXeMXUXc+lpvq9HM7fqOo4+WdWah2XMF7zN+M64zcLXhjlbn7qSGnwopa9QnnaqRq6
dBDyOdLRHazw/qNq+IVV8Y9aBhl4VQIn10zJBriE/LW6aevA5uOJ7bDrQ3rqQ2/nOv17hjsxNuxR
eeVJIP640AwrEJqeX83dK65sBI5TZj30+FHFdONF0saGhMDbKAt0ayVqtHVh2V+coeTgnj9n2HKG
1B2tCvouBN4lLa7oK0bp9HVCMx/zLgGWdbN8EBiUOx1iMA9gJH2WRcr2bKdM52zc4T21b/vwhaD0
HLr6q1XBhMaFwMJgDrHI89Rmm1l0z1LpwIa5vGmZIhAP6JXqDEB2AS0dFUCTIPbu4NWhpU8m+O59
t68bTmt1zEl3JKZYj5zR6dfwSBNlqf4Mrpe2udkjdA4Jh+eu3I8phufZkKx60cxgtsBClp68hQgM
1sd7y6MJzPGtyXorSwJJp1cbRFIVu27UoUU0zTLju7GkDm7JWL70bV+dYb9th3KhfGRuHehc0yGn
/5XNm3bPCcZqR+4FI6RjbdLFhiw7yzm9eFfJZAOKdz9VAqE0rcqGFTylHWI+mqoC1aRNqjlOnehT
nfXJlV1kKArbjsParKfaWWC1ufbIHaZd82Q1ehnxZtYIUiH0EBzYRnU354ux6uagmzf/ZxcVtXr9
uFr9vpopGs9/X/wvf0fzbC5En7v+qyL5tH3W/U3Wqn7z3/3L//r673CBLCo2f75arGk06NsfVwr1
+39fKGzdMXRKP5fauar9/L5QmL9RT0d1Ydr81xKqIPq3hQLzSx1mD2oMHIwA+/6wUKiFR0AZ0pnc
hoAq9B8tFIby6vyh6qlWCttlILNWeGh/HflrKTymubIIaTGCLGY3j5de/2Uka4qF2CO6RtRpFPGC
5CZemI5VQ4EiJpvkBRxayMK+Tq35WiRhskYsQ5Ner12bZfoRjMkHCx2S2E6cNYSFvvXhkLu14/na
XZCjFx4guPrBTMI7Eum003e3o4aiDc0YmenK4QBUtTdw6l2AEMjE6DogY4dImC6RuKMcELUoTLxS
57QDNLS4HempVHkiONtVQ6ss2JDCgk4oI15KCyByx5wjnlnwIXaeHmEQPKKrpK86xMUn03EE7+iU
yScSNzwwbVM3IBxdkCojb6KoR+hYdlY9fFINhirUjIGxuXxPs+MtA3wS1ii4yYsGwU5G/Iin2JIL
Gu5it6GL12Q5syRZeMtb7i+XNo+c89j781Xc13v1VvjXtH5iROuATgr6zLiBRh076xoA9MxCEBfj
t8Rpwp1erS9fLMm5C0OovTgDJYChb7qN54wnO3M5oznyQW/hGuKQvMbRzg/0psKliLvYamW1khSX
Qo4DBHwd6T8+mfLBV0v1SV2u323G81S1EKO0+ONyX3QbOi+6wNWItRVBT3c3msCG6Hdc1dOgaDLV
cTJV2efVGuOQPoR23PfOq82d1MjwSrL07kAtANTTxJkCGSgY54IGnB6jUSpWtctGMVnFplrMQ5/x
llNFBGuHctcHrP5pNLt4iMT4axjYDPQhObBq2TQWre7TfO3UpM8uT0JHiw4IeE791G5e9QildxiS
JDfNkZMb4BKyF48z7K0VRaFT25jFbsiaA2UQbddKD83VXN5nxlBACseBairul1zstIRrrxxcS9DI
vYUauHbXwkqSc8aqHhvhuwY7RMTZ6TKWKWhd6/myTiUyHc5jjF6s5xh9C89sbr42Pa/QwI/TXScB
AJBOJtuf0LtnZCBc1SToAlJeEykwWQnqR2jMHZspKBqyA1I7cWDSNqln3TlyuUN278IzBTrRL8VW
T/rWX9SjxwI+AsL9Bt90yzEDOY7xPJZ086B5UXO1rq3r3Ba3ODYS66YfJC7o8h+Ws9H3u2hmgLHF
Ybada49lF3+kGG973XgKcrqGsIhsc/sxTJeHcJTHaXSQCnOB+kysrGjrVBUYw/YSrmLDwcB7KDE2
kBORAV+ITBoz5wD8/z1MubWZln7oi/0IXga1gGryKthUs37Y9F1zmKN5pPXYWF3GRKjb1/3y2Dr0
YEapF2MWysztrJ2wbRL/aq7jqikFUMSM/mB44sz9+4knwGpgoyfnByFNOWzwtBc23XRtt5naM3sB
D5qymZd8o3DUbeo6+6YT48s8n24Me2r9y2rUCmxYhv6x1ZNknZb617yL7g1UgrySlTKP2xa8AWO2
6Daj+akLmcaQLz6MCIyDQyMAKND6FPXqCGhfxzZrqh7qXzXLec3V168MiU535hje01Jpd7RnpuFL
ERZXl4HRp8xXNXiEwzBpG6aKenZlGFR0ZqHHTcscVIV3P8Q2a1ysvYyG9WoJ/JHMtuaA05ToW1ja
Cmshac3p0yF7QIo7f55K5ejQmTsvxhPDCNsX0ZNf1maNbnILb6UQi2FOisReVOIca5mu0wYP0Jb2
CbdfubUWHGhLOcIvI1X/fbi7nU3nfwMlyvE0lD3VbVbQUBZrHGsm2z6aoF1mejq/r2rMqoGUHe1w
inmPEsw2aOQLJ6y/9frUONFHGBKklS73YGoep8F+gfUVTXyd1iZ3rTm7PjMHMCrhk5nIHc8IKZnJ
X2N8cz33yZcKWGbvyFvRA7NRm0sV4oSr+JRNlcpjixOs3rgnM1qqvdoWloKnVmNpyhTP5nXmRIcw
Sz6+L+pqUkMy1ckrXbZPiOlcl1oVWVOuzfZ5kvJaLQbuxFXXE1d2uXTYDiIhTBQ5bCUD01WANjx5
XTMeRm34jOUBi51bISiFFJJSTVWI1khgs2aB7nJl+lA79lZl3TXVKK67XIfq9sRCxFvH6KVM511Q
MB4ThhJaTeYUtjFsB6taeI+KSgAXK0W/XV6PDZt3b0QfpIBjen5L9onkQ/3KOEQfl6klg/HFjkDj
QN+hBUH9ctLysVJtc6C0Oclaj2JE52PEpF8Fo1FkqUAbwY9stZgtOM+utOKrCM0Ll+Dx8r49near
NM8edLyrSv3eUEu3YfKiWV1URgFxSCm2quRZpdNiH1j2tT0an2vO/5PJL1/4CoDabcQ9KQ+4mPJT
LuxP9pBDJ2aJ8nRx3bTAIbXyAmNQX3+p3GuPoqCRkmTB17KNGsr7vNvlokh88LzZkQjqaL7uH9TX
BRrDI9X5ciTTSoccuIZzTZvET/bA18tcNrTLBTUumKqGR8rxw3S4iMt3HEu+qBuQ+8mmves1hR9m
7AmUDXxDm1+MVH0V9a8uHbcgoh5sBLJrR8yfywa9Bxg6IF/v4Gso9IRgsjtkturr5ix/O3a+c974
YY/10FSRK3JmwQPVH6uk9qgYMzSMwSTjFb1n+PkBKOEGC+pywgEQNeWby2NSN0RzEVqY0XCtz4xg
XdOJfNRsS2musul0apl+xCHDuhlhFJbBl6XgtsQeAt4crImMxR0c1leZ8+pKbWTAUq4ie7y9PLy+
AbqXBaEPbzb5fq8z1GurCda5eo4zHvAbHQ1JuSCczge2IuqEkKXs7nS5lmVRoZUuP5C9XZ4QHoqQ
RdjDLtdRxWRsIt2insMXvEyJAXXF4jWHoTH2FiycDRZH3KCqwBpVfP+9KeMnmj12G1w5xSp3yzOe
1C6RJu+NI8azXtbkwoNTH8LTaiRHyBA0XcXV4TTK6qHG5eUb5zP72mINR0iSHK/Uo5Bx+MVZhqvL
5BZqYNeYQaAc/VLlTHe01HCCvtnq+U6WUewcNWG+/9/coKLu9X2uUeqzJkS2VXjFyntzea9UfVar
wQC6PFJldiEjb3/5Hm6UPAKxvbls5jHJUqPphzWAFwIVJ7/MglYjp2hVkw9SpSR5y1Ns1NpUEQRt
VDpZS8sHEhbnoNe+XT6Qfo4z/h+3y2WK2hD2o5HKRF1+gLHH/iMM/LK9SXXvKwYzr/gfeWt3wL7G
SJdt3nKxedoTBDWfgeG068vqcBn1oWnuh8zdjriCrId8Id1JM756AQEzNzDpD9psfQg5dZvLhVx+
8XLTHXWLqsgSm6y/LqmeXXZ+xieR21y9hqa169MKflpUc3YnNMdNaWc7Q7izVSBFZ8K1jFgZ2y5/
F+GLq/NDtYaqZY+U80mX8X1SF+y+c/aR9OzSMip8kj+4NZaE/CjTrmjx5xSHisgTwTHV6YZJPUaR
51FaJ8FItjXLzktTW6c4D9ZdlcsDUPO11YicUhXyM+p5zTGS8x7/8mXlutXuMmsxbuToETdH/Ic2
ZCYBR834xQZmyqiYrzsXv8VwUSNUjdzLsQyjlNKf8u8TK/GYYuGISKksMX/NEvz3Mh2ohHoKRjU8
hn2+VdO5VeegMMQNM9FHjDWxWkfR5pt4x63C/P7y15f5ugTFQ+4Wt7o9N4eqPMgcZphWOY8xMYxa
Imm/OhrNSf3vonaBkmTxqrRvk3b4CGpWu1md71S6VK1c2Oa8eGW3H/IMIhgSdzWW3VQlS9ONVtcU
ZoMvOJZx06eQwJNXdO6jivzU7jKrHXYq+RSPy2a8+PmtG3A7LnP4shp0brRAqw6fpLLIXUxqxzj9
btKpSNYZNap1hNu9j+nDVUav944zrbKQwE9zTMaboOSwUNdY2ZVwVtFaNWASESTEprmq4V/iwPu/
2DuPJbmxNEu/SlvvkQYtFj1m43AtwkUoBjcwRgQJcSEutHj6+eDMzGFWT5VNdW/arHtRWckkg+Hh
Dlz84pzvcOoPYfCNIA3OpD6B3Kfp+zIt6qVQrR+T5+6bYZqDhF2+in9U7SWGgbT8o9CdfySnmp4D
QNgLYfB1STAfCa3Gd+LDUH7WxdHI0+j+aVaCZwzsqkM6sGSL6NBb76GNgNzTo1Upn/d8hDvUhVZT
eP78L4kVv8//HzpU4vB38tLFKkCgySJApWhp9lOruQ/2aO/ul3cUURNjzBwqT6OaOjlm8Hy/VQJQ
YIvOFS+KF+7GJHq/8yDmv9mjc50/GHMuhKK5sCdwez3fWpTW9YJz90Cs11ZJWgkl1Lz8eZOlQNLx
htWu2BB5evI65ynxBm+OCzwYvFQlgsjfzmSoXucs0fHdxi489MYM6fKp+e9dKXmou7lGo2VJFx28
rvn+Bar12RN/yV2rHlydEJBYd249iq37A3z+I0rIi8PtSuh7QM8xTzUINuQf3pVw8Kd0it9bWof5
JCgB4lhGiK40J+V2Gl7jqL5/z/sP+PNLGZc0cUnUqm4sYHfntv4wvyp9KNiDROZaA4bHxF9nJuBy
X3lBOsskHrr+6s0t8fxneSZP6851dopBBVf1/LG8MMeZC7WI2OdjkeaKmwvP4c2a2q/3vz/gAByZ
wpoByWtlDCWNt+pnPxHpW9KhgG8FY79WouFswgWoutdivl6jnlNtRnvpJakAI4B3WHpigV1rFXE3
2ymvm4nRsYiUY1Hsm45WszKSfpHQrPr3Ltux1WerPGtzoTC/05MwYlZC/W2a6417d4KLR6eCrb1+
NfJUvDfAtTGSD1ZAsadOtmsO9RRiPDLV5D1WjI8uPkpJ5517fIzz/zTQmQyZKq6Me/dbwodWwsBP
PG4YReO+MhRbEtOV0+QTFkrIO8WjGJkAzfDTfDhbpEwtCdQrMaryVkam2M8XbkbTnctb2VBNJ7yz
rls+OAPzUVxXu8qobu7QbOYfY27cMnuuPSUjmXtzPw9FSkzF/HifE6EW6/uFfx+c3Fu3XwaKv+9p
frXhz1O4v8zzbYvKAASAp8ICwE73V/F0T9qMOURg1qpCO3WmCRgHxSn7dPNDFDjSHes/MMT9z+x8
fp3h/q/N9+LhW/a9vk9v/xzt/hzm/vnL/yJ+Sd75vz/pXXyr3r99Fn+Z9Wp8xe8mScv7jW2QqnrA
alRjnvr+MewFWfKbzagV15erGrqu28jjf5/2asZvONBgafOF8M/xn/y5FuK35l8jPOPrHPyF1j8z
7eVv/ctlhEFDtzBvWibAENUEPP83Lkmb2ySaVEvxu4KHEHHzhbttDXtLVX5UARSkDluEYvIxf5Mo
X/oVRqBOqBvdSt4LjTZ5yLSPnAkgHbC+zZpqCW3SMLMWmzVSflG4qC20j2E4dBOVirSLs7Rewgww
D98w6UnVlCN2iyb6Liz1i81ZzmQB5muCnkH9Zorw2S1HDIHDJgADOKXKiqgZP4bRl5UswnEPYCFe
aUwNiqFDZwlElOT1kVxxL8TBlaq7LAzXwnr1GneVKoRp1IOvZgyEoxJpJnt5K/C7eKc56VLxhssE
tcYkHYLFzyGzdU5KdTVL0xUOFQeNfJM6azrzVTU4PTOCcqept264IRe2ATy1R+jXflqLVdzy53Tx
ptQHxFIHoFkPjkkoUiI2FsrzglhJ+uS1NCE2q96ypFFKSm2pdCjmDIHscqYEFo/8ekEiwLpJ7BWo
2iKOTpMHh2twXkXVbchSfIdMw8ehnmvhrKrtPU7Q0L6PbkvHpV4FcS25SNZ9BMOm+1oQGp26ZA95
zO+B6dr8dpLyNCHy6w0BObgvkIOx0JELpyZy0lxj6JY4YACwNf1I6ngHVIsOzkVcpd0olPbI1Fsk
70R+rt1CvYTsovQKQRvJLwz8YWAVj/NP6pofysRGGxZEGlF7KWi7q3RtUiFrSB+cKnsoXeClzSh8
TzZ444WzKQmMKkztLenxlZbN8/wzQ8J/JUEMTU+2a5XpZpg1shEo7kwLugHporNW1eFbDoE+JyG9
0nZ61xBy1QyHMmBYqOXJHvgOMD9xKLvpXLvZhgSol6IdLw103QJCaO1kt0lBOci142UJcOH4ZdYe
gEzIVPSa0BNhL6+HKtvY6otVXkpUHplrPU5lvR9gCFs2WR0DndMD1VI9x6BHZB22GbIxa9OTMd7I
4pROwddyQEQ0T67dXZGqZ9Jxlq7ez+K6bROmRA17S0wBZ3yjCzLQlvPlOX8PUyXJPvWWmUKdX3NT
QJ1lOsE4jLVGtZu/t06/Ep5RFyxFwOWOLCcDtp+0DUooc0/O0KJq8Svmwu9zdLz5k5y6TcIPzVx9
EbnpmTA9P0riQzReLTbExnw1De4q1rqlmWRbk1FTwEPXzvmcpnpfZcWpjVNUcSGz3Sa+VrPdGnve
19wiFGby2Fr+IDXxkXiXY5jnvnQKQpF0BJikTFpvo6EtW6VBsUEXaeSLXGEwe+uUyGc5ztJpPAva
T435W6B8IUgZTSO37Mx83o8YTQkk/OHgsPZ41zRnOBhGcBATrQXoGeHZm5YUVojw2yl1t3Y7s0rl
1y78tMzkCv5y2xQws8UM6x584jf2bgz7WZ8WUZ4eRhrgxf0p8U/pLP5bPk2xOiOT+IfP1OM32TB0
+nV9im7i9y/7+WB11d907HO25RmqNgMG/mQkOd5vAARmG7eF5sJ25vXqH0tUOEgQCfj0bCJPbMPm
YfeH2kL9DesvjCTEGIyODfWfeqyi6fjLY1XB0cb34WXMfshf/I74ng3RlaWy0TWNA7wmz2pwxT6H
0ohxpV/IIXrra9huCduaUXtjB8t8XLm1iFXLQe6aWi7UOIEEmJV+axRvmkYocDYQnUcF6+pfY6QT
XQsTpb3qlVPC1s0gIE5Pij5+iab+qdHQNHUeSCaV4tdspO2HNaOV2ogeiiDcDZDHiiqJ1h4xBG0P
lsVzxCYFDAaTmUA7OdYg+bpqLyr7OCGDz7VW+lP6w+MVh3Dyg278mjZ0o2ZEUrH2pNe250OfgZ7m
qlt7BhMl3S2vuluoVV+i2v4gFgQha/y99aIDTgJmFrr+mnQTNYaKvNJ9T0tuLzoAIjAH4ptb55y4
c4IEQ3EZPQ4lr6Lm+KuR7dWZI1amU92KVHsKw57wEKv6Xhv9TY7oR1Fx7PuQ1Ed9yNulKDELjl7H
NjWCpxcSpdjrESl3JaNMhggLNwMFiQ76M47RZZYyZhhNcJ+YJgU5vQIuAi1YNmV7a16YdXZzdafC
WwjaWEVoO1uwAFSd6FkQZO3F3hsqrh4DHE2/Uz3ksequyhyLlO6KaD2OY7Mt7GYbjmJgldU8OVPT
rw2PhxN1RGFsSsIeNnEbD2TWNwTM1oLnGW6s0Wu78xRW1ufgYgVKjI9oKN2t7uHH1kIyJAd0qF4Q
GMu46/1UqhdkHoov9SbOFik2Oncs81UyvzdFoJOoKFwGi42wf0SiWHXJ6P0HsqL+M2iV/4pyD9qr
v98E+EXdfPuXW/zx7dczy+Jrfm8DXB2NhmqprqO7ZF8aM3Djd1aK6/ymciDNBmkHjzL1+R9NAAIw
DXewh1Hud2rbH6eV9RsdAH50anYPXBkKjT+ELn8R+P1fwd+vjeS/c7ljEgfDQrthITODgvQ3LYCS
TS0kWU+slbrwjvAc2JLgLTHtI0qvpa0bI/QlIn/j3MWAYVjzONR+ipQ6PHZjfwqG0ERTW4JJBB5r
xO3rWE5ovJEqIbBAy+GOKJTKTT7i48hV9xxOtvLF+fzlDf9/tMOao/31zEVB53lY3vkxeJd5e/6d
wq0o05pYNB2DirqyAroEtdaIYwMCsx16/ZLruHbCUNtEUMNP89AVtuqQrPo6/ZKonYUVrlqkkorW
yrw9nguSugfNW9aDLZg0kVqoK6Q9BxhDK0FwZ0SkCkFbB8+Lv6CZw+CGp2Qaw+6URfjKixoUmA3y
MXwkxQ4IR6Fw89pZfo7byvJL8ppdZMa4LlI8VzaL/gJb3MZl9ZF73Xssqh+gLT8iQwt9Kw0/zdr6
0to4W6J+9gQPQt7Yf58xQV0dI1TOCEgMiL/Fu1mY9RdIBc/WF4/+7hvJc/ho2BgmYQjnTldweps9
DjC3PLqwqSr73RC2sY5itGSnco6UtEKs53Byw2Nvi2e8+y9FhHY/SrD4tIh1QhtjQIBTJWsLMoJd
BQuYuQgcZTPUML2Eie0v6h32xRDQcwtfSjk9DTaaQROiDCuAbiumbGXX3uC3IWMLr04FfmPweTzM
Fi4rx3WXZMI32ui1cbG7ySzCxz3Y3yoMlUahR5jGCZdWMK66uxY348DLOTm9CzC3J8SYgCnXG8XN
OJLYjFQE22usW+hm6WUdJTwbXnAJ5sWnxoPDB0fOpixhN99P3q6QkgReJS4XeuuVCxnJM7M1PNFj
j+mcrSAZjkfiYJ/pEgi5WgUOYbF2r6hLo3+deqXl/QVWo2aYN7PRSJaSnmTRZUDL+gaiVuriR+f5
maw8jd42MAgOrjV+BLMJfSXtwGAHGqi/xrgGU/EmGvIpLOmmJzsxt4rIL5HGMNBQmLG5smkoV8ul
lrXM6DMSFMLeon7uVJ5agIoXXm77Ioj3+CnRb4COWVRaBqd4rOyFxQIhJ5L4Ug+M/dGjrGKk/Zui
M8o3G7ODo9vItPLAwS2BWQ4L0BopdY6th7o6sYvvuIKehVKUL80PK4qeTM+4GAURxjShizYLk3Xc
oDPUR7VYOcxJETDFQTbbzUHzR/ReKxUJ6b5tM5X8KCC8vTeiKh2IuWoGnqlVinnLqKwfsRZEh1LV
Nha+AJdPGYzyfkSDe2IlVD9UVYi7ky4wK88BI0uCZTHgTPEbcdmnUrNf4lp7DozmKxNYINV+0iHL
z40nggBOoz0vVHd9d4AlSRa6haIpSsyT1Cc63oElzjASTdVW8MDNb9JUn2uZfzK5wY0tr3XSbeNG
+6Lr8lK39TMxBdDq0yZHF75L81zzE7W2CT/mGzu821XUP/dlDwaKpF7X43ndZu5qtJ1jHyzRBnAN
eFc15UMiMqFsLQ10FPnamX0lZ670eRxsHJ0hdjEeG5L4SLEoDirRApxU+ussM16QGX6rp5YeNc8/
HGSsDZu8Mn+pMuXaA5JH2LQogMp5ot7jIVxmeUChieomNUAWDmriIForbkVEQM6kbc2Qu3DIA21X
RNVGHVvLV6MJ4Ur2JTS4cSPd/Qizr5HsN1UA+y7R3+IgR7gy9isIpgmfZL6dPOdiZ3bu42sgFLvc
Djg3ySTe1sL82vXynFU2sn7ZrMCqs49jX4oBGoVD0mwdVHmD4nQLksCpDhkKFb7N+bOwiYTN22GN
XWbCGS7fKzs6RjpL52F03vsBwjCPJ7+XeeVDn3hXq/4rLcBHkSUHp6IzrQu0usIWIbJA6iVV1U92
ZF2UoH0wYL5DqGIDTWDQG3pD1FwtXoMwYlKBDvdbMSrGIaTU31Y1Gis72UyIkSmG85tC+MVqghHg
35+MGmLOmYqIrMi1xTqRWESHySTYpBn2aQxBBkp6NReXwzYysJMUgBj9UBB0X8j0UBTNxHfsu0eg
i3jjRxauguhirCSAe3Osu3KcVlgoHDASrbOSUma7MAKkp8Rp9FXvzS+NolWPhWiHhc0ukR91gkmA
KlmrRAQ0I7A3at4rWyCVxVUXvbIoygBYSx2GO7PV9oixxVVg3AtrYgaBU2drh58mzWR0zglYLkY0
MKOM52w/45mP7Em62oWbyTiKYNpN1mhcMF9us1JqV+m21ZKAIWQ/eYdvpUI3oWAte3Xs8FhCF9ob
Rl1unMY8RoGCIzxwIVxTnTxFXu4srbgTy67y4mUtZH82JWW9cAvo8FWCn23KxhPLIQphk01GF8bd
KswlfHAC0Ndcw90pBYq8dRCiH1gSOD6JtQnU1UDcQhFyOkm2lI1ZRhiG1O4mU3XaZ2rdEAzE2HMS
hbKPA/2hdbPqloNP4E5VniavBooaTC9jMKV0Sqr7MJgKisqwlJua1Akwshf4uDM3wLK3pDqUJzuL
zw3aIrwgkAeCTLs5Gqfs0E8Y0ZLPiTkayIJSv6m49+HqrgaFHG4TKd85K0eUuW00rfoyivaVG990
BDgrQ40JqKm06urMlZfMg2jlZFczncxDPgnJdeUWZ5qZyjcNddNVZvWiSsyQrPxMWUImMd1mB427
4vjG8ZQ46GcEkHm855FbYQh6poONd1nJ7V3nBg8AMoExpvTEvkH9inURLKYMmIDTPSl9w4UmH7hQ
3ZWSZscpcAGAFg5PxU5MfkK227pxkQrIDsQqc6akabkFsYrlLcY79B2P1ZjjrPO2SZZUsE0YDDkP
dlnDEFFXCsbYqIV22TF4Hs0YL7h7IgSJvMOJsmMs3pjIr3vbXXklEBmrHTf8TEhVDfzDKB74zJjA
hdbFGhLAc7iEvKL1c71DEdBjEw0C573W22Mip1Ooa++upJr05GcOMt53Otxcoiz22oB+NLGada7C
bUs6HJy5niKOaT8bs0drGEmWxK7NNE1BfCUEIfYwkLIFdY7qwoa1G6y0ZvrSgrKaguRRE3njV/os
2ml6XyQsNb1gMhdt7WCjDletVj1o0jxW5UDn36nvsjR+mIIVI/FT85w43XGNPpVRR+no9stq6NhA
JiCKJS4jFCZVxOg2jjZuUvu5YkFOUKIMbYJqIetxt2Hj3RozfsxkQk4ZqZHML3E/4aXXSTRXzByZ
iKp+Bl39KQw9RwWKEtbMk9OoOd+kLeeJWSN9TMdkytdfJ+AZU3Ie8u9Z0F6rlllE5TjPmVEcyYre
FiHbf/h669aSPGNsQq9K5hEd6+pJp9YtRs2f/eetLF5SM4AOoyavg2JdNTTE1Vi+jjVagyiw9toY
fnNuJaYUUBA2IsIm+JZ3wyNd9q6sXoi4+YhTXozwhifanXNdjGfu2iYON+Tinay6vSQ9j0ARJmyF
JyfFuM8BEW4xrMJjGQQ6nKFDdSZf1RpcIV7tEJl2cpXJuVPLl8nxkBfycvNSw4UWMwEwyBnUFHRT
cZUl/oSiZ1GgGzBRW9IlUnoJimWRqFdZh70P5P+FzCLqg26EIdOMNyZYVzrzetfB76qg1yrVnKkz
7Zl276nw4iWeIyIhA16JRojsnr3oynJIiwlq09eJ9zDhYvrZzkGFDDgh+1Yo8bzqBzeUj3LHAajp
9nqYLycIBHIXO9HHWKYOAAIdYzlKwHGYLrHgqZ8pNCcEoE++WooTlSOPtlZT1kN9VJ0yvUIRUBEd
ukQYMoU4NGhWqA8q97UxunBVg/BdmoWxxWuz0hxZ+F7ulUehqu1VKxCCETMwBtL8koaFvRsN1Kdt
3RpfhDJtsix/jdM5USTvmou0jNfi6LDefE2FhuyJ7RqyNX4ZwJMmXS9ZO1m0A+yVY2Vsuln3yvjE
MYeHzINoY5XBNciDdu9lrBdsoXhXbwpIKxD5uFGliUTahpJW0QNcQzfnH5TD9P4xE3t9/G7jSd5Y
Y3gMHb09Kb35MHJmu2NfPlbd97R1652n9bj+20vvhPWjii7vybsNlfhkhikeRuEpz45bPukOdlQp
3NewtIt9hR6A2XnyPU/zYNuT2XYLdYrzKSA10cra5Hb/b12ENHyO6kiNdhGbZrI24kZdegGJSIkh
H0wac58H/NFIJ+hd3qtdWAybgik7uYV7ZrZ0xZL9UZP5wa6nf5O5yiMSnlA4sR1wlEl9s4WLlDpM
2gedkhf6cQFCyQtAKeg0qHF+lDZaE4cVxa6cun5JfgEytC9FX9qnvopgQPXKK5CbdpV0kNU0w9sS
R6TY6rHKm2GtdY5cSoUc93t1pM1eKh4Y5kHouPUDa3gYzdQfI6ab5FvdgBjzxQm3uGgc45GK157j
31glkV0W+jmE7F3NEnyV5NFTAmQhE/Ea68aDkzbDZQwgKKfE8+GTTHoM/nxpjsKP/ccPvYxCnmO3
os7ijerALELNfZKRB5t1rtZis+3QO+Ge1T+478AWy9Re1y2gixBDm5vALRZ5fhl11qaaGK6cnVi5
J1Gvx9REmOxM2FwT4WRPRvwiwmHT5Ul2CnJ2REkGuzIo3PqzlMwjScsAk29G9UF0GuAwYsbYsvBm
uEulZpSBPE+shY06ou30bEPUnLHreteCO66hYDXVs6rpZ28ewTQDvvBxrM5gGcKThkt+VvUKHfeC
Yi8kULFtGxRIRxRjjlnrw2WXaF8A8vInctA3XeLiCSwjyANj9p7L6rNAnxYp3Ipzv5o5LlNkJssP
De/iIOPgWMfhmUA17UnLMr5LsiY9dNqPbditg/GSht6l07vuEJgs6yZSB6Om2tw/+n7EHoG8cFy6
ZfWZT7Fc3yWrg9CgJDQRpWQAZibmBJiIxV23DTofIfnZf36OhIMsssERh8QiPaQhGCfWySKdK+Gw
VXo/dLt4HVbO5f6fwRKSQjApV80bTN9D/7xxPdHhO2atmwTIHWOUXxs5EoekYUsZMt23EhKgbSP/
MXZD6ucT8aThwJQ6yIYHfUoBNuXlRx2bQAKVp8p6sqjA/bD0aEvwQK6MsIx+XnM12Lsd2IWFBdHN
J7oY4I3ipivZusPKllOz7eftK6UCs6dyiB77CvPyNDKXyqLuRTEkJUKZssrVqQZTC4oH+VLsE5pD
At2byXvpnLpy3EfKVG5ao2l21tQFF6RFBP9l+QfjSO1IBE++IbcFAEp99mwKBotxwPx57VjPkuE1
u6FKz3iRReTsew2OHUU6DCud1UXofiGIfFs3lvY0ekXvaw5sqd5SUMdZ3UJr0VI791vTQTueQeQh
NikxCVPjSCBWJjlURN6FTZM+2tmPMvDc4/0m1yzriOBRHBMGY1ZV1JfSJDYL572hyPYxktz/Fck3
fjVk1nrso+40TANJcYYDoIjVBqeDZu8U9OP3128FWn1VCEXOsi/FQM+D3JBMBbN9dCJPObbzvZNN
nGVRzrFUDJ7pD0HE67TYjhbYZxRkrgcZyNk9ITQEzKxVOqLvqoKgZXZGp2SG8ylNchzsRwIgUbIa
u6pFPBfNmVnBPJfIVO89hXkrhsRa6lblnTnCEXUmgGQK5VGEFjRQte72ZdCuOsest72b0m3LqxFE
7QFd1mfTmOoRnBKNh+vLVLgPJL/JTaONxMDW5AOUaryxJtTgqplth/ldJosjU1JtVwfy4/7ec529
1qNuXNMJ2SZxhWgd7fiilz3Np7d0A1xT6TDEmy4bH0JP+xGZYJrvpjizzYytqhBlgbTM2ZUujAev
ZFmtpECq7fZqTNMqz8ED8KBd6Rric8xWzUMwiCe90ADSx2O7xO2a4KvPiDYHHqGETbiZtGHgc9bJ
JU7FMUoa70IDTSdSbB32xpv7uW1GBQwZCGi5BQ14YFPtx14LCjCZExdDJ7jpJNmlwBIOhl4TZZ8F
O+FSizZ9mX1Ic+caD0YUJEdPrbTFKBPEdSknvFFaJXc1Q7IyfXezQZ6LMd2MaTiwk+vHQ8lKkuEv
gkhgv0z45lOCAku+ic48WKOV73gCesd0+pFWBkQUK/xSpk2/pfdKDpKMxKUz4pFQ8UMRb9vlft73
BYRCQcjOYHzD7lyfQ5DdTaWHR4OA6oZ55RUwmyuV4XI/19MG/YaaThseMnKZu3FHxEbf+PcP9H7H
sHQ6JL24qVXAMr0DhmKoybOhMp8Mq/wQqlF+0XgOwd/jJrNa7xiSYQtkgIKUuau5m2KUb6LmOuja
az47SMpE31oeQZUqmXpLLWLn3lKbbvqAnGqjU5Jdloc9wwSDMOMsaldWalcLO4rrIwlHq6hR2aPV
mkHne993uUm4vN+NWQvsKbeHcakkKD0LtnkGqbrgMLJ3dxwEYL8WAIbo5avu7BEPgjlr6uSxfzdM
g6Dv3ImeAuMbYEvcLQkh9b1tvjm9rPcND9LFEI3bgHkXBzsXeDwYnF+tU226UL6LqdNO7lweI9PQ
GUru0vk80ifoQA29/893VGl79gINUdn3kgItar8JRxf/nxu5XBQWWS/zseimabTh5sTp1dVvUTMw
T/X0asWTKcRFXhAsXcUMXlgaHEqFwVtsqtFjyfXP5Vdgf+wBuym8kwvVqYoH0s3KNVEOJpM6ZTck
k3vIAE87i7SysXv3tIeBpf8geGU4lbnbnwqvT9cTxjK/s812K8LWwDpobNLKEWeFs+IGEvskGDV2
ldEfScCmw6e995NK1bdcRnw+cf0akCf35O2C+cwKTe0CWq+L3OAhcjhMGMicUcM6+zFETyMYU83F
y2DabzTq7YGZv7FUZdRBshqrK0fCLgj19hL1T6E01BdGZjY3OncQi1LMHHUyfoj++1QV+jIupXrJ
kd0Qaam8wMefFv4YqsUtGvF9aFYbbIl8/Rr2YokQesBKX9I5Y9xh1ztN+/sDXytK8meRPsXvhtfm
D1PNfnh0WGUrZpntc5XpjNeiyA1MJV+njOL3nkFl4OqM0jnrvspB9QNLQgIhG5mU4zFdazGB7lPZ
5wQD4W0oQSBZ+WfqOfhFHRgicRQQJgpX6H5v4omJN06UrtNs4JOqDT70yvYRGBdLs4peqgp2iXIq
Yk1eG0U+ZU4SLirRqzt1JFNOCo1v0s8pzrIxCmbtDJfjIjrkiPm3Td2e74XnmHj1gQUKlcBEnWcr
X+smfyiYKS/vl3kehd7Rm4tHxUyqnRIyX3UV+ZK4E0uXMGh2sUi2yjCWH0nKY93R9SMz/uC5IDWe
Ay67KQXNm6E4eOhE8IXhOxP9VF8aXWU/KHV/zZlJoYGdDtM0fBABoOxilQwTWyu8M6cq9UaoM6ot
NevAc7ciqjKLtjWeDHTg9kTl3DjXBKLS5CAY7ozXzquaK5ayz7BnPVNrCSOFucTQAPIhFOabMQC4
3GeojZLvWKJ3GwUZMv2xhmUvk0uEtMyNVaNbkbVyy7z+qFhWts7a4ax19NFBGb7ej+amlMxMjDA7
4ltAaWjVIZ/kqtTJQFJ0CHTkRdFfD/HZLM3hMqCw2sBhBu+Puk03UvPEPgG4Ok35Mhm1wkfivb+/
MmmF5ovX1xhawwu8oOkQJxadH0qEFpLYvVQSmAVS0wtPzdqcrxXzK7u341BP3iGVki1TNB7wgKBg
dKS8ZJ3YpzAXL6gMxbIBGZ6XZrpB2T1cmhhMW22xecnwMG0yQlN5kMoNY+VTNjWfwp4cGKn0M4Dh
V45SxgQRGiBI4eVUdX6g0zPWqcJ12dXBJjPaOVgahnOVrdE6Ob7Vq7NXCdEluR41A8tI4jR/sVVJ
kDqAkxUcKeSPqWehgisYmlircNykpVYd78U7Em+CdLDBO324sawRhnmQHao6MugK6x9GMenb1nRu
sVmVu5IcUgwrFumPAGphPAcHB4JAH7cufFOSCRujfq4VxhkcH6xB5xpN0YpoyZYyYNxgh5t7Dc8S
T2WCItvpONpNCz8y6nxLSVd2p1kvBv0yHpcG8qUFUqi1not5N1EJ5mp655QkeGfBJiV4Y+dS7LVu
OOw8PC8nUy1N8te5CWrRPdLtGzut7K9mMV6V1JNvvUUb30Up6kfUrXESFyue9dG2TUhMonu6l7hR
w0C2Gx8M2ZU+yCxul/nTKfokOOQ+l41hl81P+Rga6b+ztP/bdBNHs/DgEuVmGjrKXXfW9f4iNJpC
zzYFxoCVNhFsNWjDZRbuW3Z8jezRWt5r0dDwsF45zjLrMXnn8wO5m4uY+2tU5zaN5KcQxiNtoJUY
e3tC6dZkt5611P+o3f5/KCH/UOb2v/PPoqr+Ihn5Uziu/QapHoUH4n6YhS7Ujz8EIxqCcmQfJABy
L8L90pGY/a4YMXUU5cQdq/yWY9iGzl/3u76N32IABJaIUBf+u6b/c/o286+XH7couCJNNw3CzGei
0D1A5pfLT/dyKo9KIBvmkEuDGZ0/6b6NJG7D8U78cw2EjU6W7GyV9qeu0gJNKhaLLmanrWwgXzbb
pNZXimXvQfQWGCrkMakYQFWSOag367xZn4dheHCVUoI6hTGM7sExESxnUoN4kGG8VCzSzIbKxKxm
TaeYRZkfUhBCNWDglwzdR6ZWX3m6vTO3SErrpVPGayBniqWBwyz1epA68bZi2VioptgSExj0zNGw
otMhWoN6VVT5WWnxV8XUqWZNtGNIFvrqoyz6Y58wPUquqk27QnV97UgEQzdWHTSXJXNpFnv8Or60
tfZh6pPvmPdIXSXRsAgB0Eqs212q2CdRmqtMJxyvUnpQuvMAXdcZEPK2M7dqMl8o7PUCd9iMcf4u
FFfZIHug8XPHW8omuuiSo4EtuC/6auX1rOY0WzmMNYL59Bk1mPoQkm+/zrQRf5fVMsT9pK1ixmCG
LAgAQkVJNjK0DJaib2Z+xEFTjW3lQIcewzZfpUBNmqDe854IuqwqXMWO8RK7T1VtBUuYkRiBrWzj
MKMqY+o6byLE+VmLqx+BUF7zHnB0mbQJf2BAXR5bP9oArmwyFrvKY1aTtAP2V53NtXB6oLQ6aIup
1RYcgAuZyWk/dW7+M/rgf8S3T6P8/m//+gEFo5kRSGFc/DVl1PmHMraXb3n7rWl/1bDxjPlDxKYR
I6obBopUC62Vbaror35q2Ngv/GbNTZLukO3lzvmifxxJyuxXcXR0FroDmND4P+ydyXLdSJZtf6Ws
5ihD5w5gUJPbd7xs7iUpaQITKQl93zkwer/xfu99yVuQ0iJFKkOynJbVRJaKyJBANO7Hz9l7bSLB
/lqTNJM/EM8JZhYoGI5tItX9N3RsFkviT44o151tUOSimrYkH5BrQvj785bIhj7ode3Ul6qHENuR
3rvQiyg7GTLDK9kzzmEdHc9pZp4NiXs6rWk328FU7E3kJYvQSyGCZskdaCNrWRgY9ST1fgzSrOxo
cE7lnM1FbbruwODujDgbFo0eJYcyl5w+hvE8xITxyKx6BVDi0w+2Svrv1tPvhW7/4sfEUISs2eam
EZ7xXQb309KrGHA1A2SlC74IproxeLPiG1ZuEPtpjekv7gWzA10cTa/fIBVj4VUxV2jQ0Wl70PY8
jpua4mSp+Vu/ZwDfVpyv3JyerE9iQB47DgTWComB5zyohsG1HgzhsczH55gWRRA1wVFvvWljBf6G
NvTj73/AWaD97jmyt9hSGobt2qCw3j1HVZExTquovehos1a50Q6rALRq4gbgbWwrXpt1xvBBs4Mb
c7gEQuj0s0pn7cXNmiUpWrjCvzFk2z62wtrFOmpgg3U+qH21+8OlvpUczq8cl8pOTDEGgIst++0r
x4E7plqmWZlx61nFdGMZlbqE4jakOw5IC8C8u3ES2Xkwa9j0fZFtzImOsj2B2GQycK8F40vp0gyR
zv0fLm7Wbf7TIThfnOUafJac26U5U//eXlyiIJ4EoiCKPLD6kzV7ITQo7qdI3Asj9PdOGzcrosIZ
mvOiLRNjwsmsnwZXjufOehltP7ozcu8Gy7V1zOnh/+H6fr15sPzByDKlo3lqv4/c0kcNRkAdGBc7
aDBZe+5z7/h40S27PUalQHkwo/5nHToW4XIF3rDcyMyGr9ELplxMVPKQtkNkxadKQ+Dw+8sz35Y4
P26foGIRuOMs6oUZk/bTd9bpskf7nZoXJ6lAT9kp2Ri5k6zA/lFedJwJOqPYp0W+ra02v9oO+rtF
MzKzj9IY0kZVBi2kijBfF/6Yru1XN3CMe68Jm6XhQ+76/eX++tGwtHrcSrKKbY+M5rdX64RxLtAv
WJc2dvVjXIYRJEVor52MHybxaWqkOigdGHibp/9whv7tYcSZXQ3v3jQKUuyNjpS6LmYzxs+3Ko8t
U5sPKhcPRcTG1mdiNa3f2verjRPHpNQppG3WlIoPIUUGaosUNYxRxBgAfTJ8vLbal05JAM0IZDk6
WqE3bTuhQ4SQpAOklod+Hd1o5Isn2mTAiDP5qATzGK9nGurEQi57R6G77YsHt32NmuFDYDTtzg+q
9NDn1ZPLdHvAVXgzJS40EIX7u0Dq8lgk1muatmsiTMYzgbnj3iu1TxCHs2tfpXChCu2et3TW+llL
buhr0jivELDkHV363dinl7QfMbBloUclo5uryjdrXBDmXVwn1gYrxyYoCCaj8CLqqqqwxOFq2RCF
4aw0R4tXhZUR4FsMd1MdMp22jOkO9+BNFgXVn763X14Rz0AXTTKlcPkBrO9P8acXuueAGKK/ci5B
mpImm0/MblqGeoPJBH4annSbRkBfMjdJjcMQMlL0yZNw0d8sYwgPaO1mdjLgNjO5tmkfXnTs1wFd
jD9d6C8bOfWAPovkBWurJ95fqOFoRGMNrQP/B0VPF+8SR0/WpbONP6QCz0if23Sk5LQocgaTncVY
4fcfk/HLt48TFmu1xTVwCJtPS29eaKn3sJtc3b9g9fcXg5Xnazc3QDIRhbLA+rN22k6ueyTKkCAa
/CW0WlZ/uIZflu/5GggwNcmBtzjkv/+oWDpNrWNmFIiSiOnYg5TnI4lqW58cM+UtxjQ7UFkTmgNk
az0xb1gMJLutAp2250hiL6ioxmbIWC1EDzMe9c/+99c4Oxrefvhco6dznLQ4BVpsNW/vk88mW4yN
Ly5VnKy8cXbV5QAax2E6Dm2r9rVZQLLBTlgnvn3bI9NdWwgul6mhnfjz+k2VJQizhcxO8RwZGkxG
fp/NvR0Hpt7B17aFJbVbjkj2pveQ5/ZTnO6b1vkc6y2gDH1idRgRdEnkgItJj/NPWV1ebA+NaKNh
4pt/SV7JvjPWdl+ai8CtxK4PDeaEOGS8D6Vvx7egZpf5qBN5XpnAVBJhbfO0uGVmVW6D1JhI9kGv
WnsxLL5omm6r/illTP77e2nM79SbRdQzXEplhwO86fD2vbOO4QTX9AmQ7QVSw+cqB0oyDnUD9gnB
eRwUm1IAkPKjmhsad7z2TN/4ShmPmoGmH1FYAMwOIFhhPvv9lTm/Lhy4VnjbLMx2UmDrfPuUNXq5
4C9kcu1Gamq7zsqHuoR3NSBvGwYt3/qkT8aNTu4JTihM1XpyFKGXHFPN+drC2aUdGaMD4NS6KLWh
2DhtGN6EY/SkB/l0F8qS8HPzY2wibW99S27TULVLMHM21JWI4UlSYc9Smqw2dZY2O4tx9qL3p48C
WdU5wy1xTvOQalwY0y4Q1QXaQ7CDINng+xjwSlQAVhBybOpJiCNHc5mb8RdzDpitUj284Tjdryq6
iZtRSuvOLfuHFFvOPTvU3rIYaJDeGj/I5LbSs/SEWECeogpfgEQm25DzsOxCbOYuRgJwIX1xjrpL
YoT1WTfr24lm8yEo/Uvo4jyJk7Y/Dg62bq+xB3h/EYzVTkznkjW1zjX3nLepveyi7Aafa/2HJcWa
cdLv3jGOYJzPLJsXzf6lbcO0EGYMXNpLkxavSR7aq9Ag1pLbco58BGSxOeO8zMK+S2myow7UnqyS
CqanvFgn5nAaIc7zjMg3zxIyMLwGA8EUMz8fCUZqK7o1VksUglfEzwzJIk5h9jSP6Y1rlHaU5/MD
KAbijZLAQkluu2TbN0iJppGRuGnFzB2L5uKn+QYKOlNk4PeHvLOcrV1TTdl6Nx4CLd7Gdpqf2G8X
RFZ6CxILPOb5OF+w6gV+rZaEMt0Dlk3QLJYx9pDDKKxPhR6ILYPtfWi1Z8evy4dyMBduh2MEzaZC
eGcqlE0DWg9SBQWehzS9UW2yL91xz4FRHWRtvYCTGa9DER9k8qVITQcJHNZKJ8BWn8tdWPlUNsGU
7/KqIMogibONS59+OUSO/sDuW+Ib0sD/ZeVtFFMOSK8IVkkgiWAaHDSRnnky6Dze13EJMWyyXr7/
jnzgcVu3VbdoS087Fr3dEkjreeeoGD/QPdNuyP4r5nYZ3scpRFBSeirdRkoNZy+s9oFM67Vh0AAe
AzeD99lUu6kdL1muoLEQyBtWQPUnB9+Wod3i/YarYg07DVnsqkJ8alWVvcsDfqczwoU/iepDtui4
YNd00Hh9rBl68zIKFwmDUpRLfgdONnePiYWuaSjpevU5xXqsgmUV2KR/udNe9rq58aPkLhYoLMui
YGbh4eAXNcjXfhqOcy2WjtZ5HEigUQ6qDRU1C0+pW5xdvLEknURCXEALE/9hR8W2kl2xm+TUE4uV
ebecdlY4MFtEk3GEQqZZFXXgbz0X04Y5fFFjWDy6Pqyvwu+fhOOL04QpZT/hJFhKv/qCJCq7s52E
GMTIIjEnj73b778YFX9yWrfnjnnyTZhV2jEjn4wJKTKq0cB7n9vFV9Df53BjBiSRlR08BxPR8Nmo
bsPa7Nb03/1d2a1HU/VHff4FNRKJj8ZDhU/31vWivR9+61w/PKUMnY9QmffojOudkScpc/1Jgqs0
nrQoMh4z2/M2SUrs5YiaP8fDcvAiIpX7ILkV1sD7NvRr1pN4HY6VcRMkr2Xk2sdBOSZ3VCNmOVPi
hLIoAWHsvsS8JPdI3muovi+JMiS+JfeFau+xmdpg33QISSvDnSlm2ccsALBgNOBxgia8bbzEPMph
KgQ8dK3cQpRoiIUcnHvSDvQFTHi1qxqL+JC0EUvhe9qdEyN9srs6OshcEgJrlHLT43okgyzWt9as
eS/rEpRHTTpSIMmQI/P4tpXK2heauATKjM6tHcRn0KpqWw1xsihrI+fvCssDs9D6iiuQFzZ0Mu7z
upFAOsjJkKR+fAqB/ByYODvreOhg0frZV0o8Ui+UsO81n4g5PyZRrBKyWedWxOrmNNO6ZIgCVDg/
RbZV3fRB0e8DPy6WRUFWceeV5UmbrOhed7FfJRqiNCXNaFsiX77BAvDgga96MEblPExN8zEPWqy/
dTcsau2r68zSJsRgx3FwfSQVqP9U5bSH3+/o1q87Op04sLcOB3C6Se+P3kFR1Vy71C50fqEu9js/
b8kg9OtN7Mq1gnR48AFGLxylvU5uaK48lxIJZSeoqdzeMUgP7CpdDxnVMad3EnJihmUOuNtG+9x7
82AUi7evEcdYGFutYbJoM2zeFQn1IA4+e20M9quy42Afo1SEAcMsyo+z+wIJHKW2Fy8Ho0H+7dIc
P/aG2Z5+fwd+Pd173AFGJRY1F2ehmbDz85E11mssW6y9VzESoJ3YXNVMXtFqTjyzqSbne228nAa3
5dN7gs2+HgoiQALJb4XnMl2kwz0tx0a4D4PZfOh5ostAr29VO7k/xmd/e8D+V89rbkTYlkFfE2LP
fFb46eimQkuCPHSCK75646wzADp4La1HWSo+emmoD24w7qIBwebMcQ5SvztWDUFbYhyJWI1G1Lyh
j7at0Qh6U5/qLHd3pKO1uzIHxJy+jFPS7ey83bthUm7TggDNuu6QVgyWQs3HX+oGqXWPC71ch8j1
RhmUjxrzGG/M+zXlYQWiBylKbGkfJ6mOuHv83egRvPj75/Y9cfxtlWzT+KTLDPnIokn4rs8hjSmN
ZThE14JA6aEvXsitUXcczmUUqFPQGfLkF894Q9vHppriNeJfmOyAsHd1iBY387NLU35pKrJVmORi
TUOqeeeU+C+cSRwrx7stRIqnFFgA4agiPgTSSTfNBKlPd83Hvpq+0XIogIS52cb222olJNjDvspO
odM6NxWdUzYKMsnr0DIPI1T177uIVbVPlWoJojWMM71PrEKz23hOtpfx81QQlAZfjXAuUSzE1JqP
akioSkpPLkNDGzeeSV5cUfrfygYNNsCW6B7GK74C+dVn4V1g9mCeUzbg8VRo3OaGDqm7ABCje8nX
sDPpLUirp7/drn//RAz918Py3MQ3bd1kVaYL9a7PiMjaNLOoK691bKKvjbuVMNlvTIj7NzU5FdTs
UBaqQgGpkeYm6cWXvDWGU5xHw8kA0Mw+9FDF2JqYLpSLVLaQ5J1aHkVafRREjsxOPM6S5HU3UWw9
Ih05omwViCdIr4NmFy4zPoQbu4pu/fSuiVAixFFbHgfXe/CHLr4PPPPZNqKv3wV9ou5//NW+J5G9
jd1L7dkblI2kvI/1Q4JefNvmVLhxZyAhbwSn1BTtrKYRAMn61S0sWa4GF1ZM1bf+snYBypSIVbHf
VsfvBwAW7+ToDNle6H1936AxiZNKHTyKLARohXH8frwY6yo8JPPJaLT71WCiK9VNXM56Nz2I0mjW
paJwnCNZ1rbQhhsxHYzcVXeD+WL3d0GajB9GfLLLBjzvJtSt4KbIimsfBcRkOcV4VLVY9xn8kKpr
b6iGs2OaV8+45cZjNOkl0cZ2BP7aMq61iQqm/SbNKT9OHqHOf3hFvF87OoIZEPMfjz3n11ZvKGrk
HXpdXHXjGve4hMvGK/aOrlCcJNgWqCGessmubzRgSamhAyQZFE4DOhcSoT3O2fpqo6ysMuNT3PUW
o4fx8F1Ol+TE/QVNsUvB+j8qkl8E7/izIYv8BvjYgMuLQWIxAPntuWVra6wIVEm1fJf2fbCgOTKt
4jjTyFedboi9gPA32BdcFwtSdMSxTh3SAX17dkCrjW2P5S3qzF0wuO0hCHtnXXjdkXFMdtVDyMGB
cdYi17pUVQRmBMJRq/wzgXBih7+vwtx7qxEZ+iEM3WXeoIkjqoYTVj7yE04fQwGL0teGvQgGSOqO
0V0jDQt8Px2LcRB35qyZKgIPMSVfda1/7LNiVVQeVidLPLkaCJGBE2ibYKb2VHkA62Ue+2T2zQf9
S4xQ3yNIjDI/rq8IjseX3Gt3Lml3Q2Kqo5hfMTOrmhV4lGhtNmGyTxvmJk4aMAqCWnItiL/C88pq
EwgmZJ11KQc3/CDy6aGtRX4nHZw+hGoykdaudmQ0myBvHdIGWvTyDoQZfSTsMmJsdCo7aPMB0uBt
pi59OaYnk7niqtIKCFh5d0TD6iub6Aepiu4UyETdDGiWlxwd56H4oN0kBlUkcYgYZczGvEXlQ4xw
YSVLNPXPUV/790o6ap3mxrjLaNftewNnUWgkwwM+tr0gOC8hyOSLbd67NPPHsRtevfBr5ejZfauI
iZVkvCO0HIeFG5g5/qr5VDGP+boIHVxZf56YX5HpHoubpqW07gRHXRoy4pjniLzrkmxvnLrYV/LC
cxc2NshFHA/3hWSGvvDdjYa72zfGU65M1gEZN7dFHz01bp7edlm8mXwjvxZEFd2VmfmxxCR3A4sO
hAGLBMVtLHCQNtM+DulnjZTWWVx8tobkHGr6LYudf6gD3bj9/Zf8vZP/dvtlGEKYlQOvZCZPzg2G
nwoR2G5od2MI+9MsaDPsILrE41igFBbB1rarT500SVsMOnU05OsAcem5yVFusuzZHzkudEdviPQz
xjxwO2CICQm0ng2fIQrCb8RcvYlWywSJh7BwnVQ+K9jcUWk7V2xo9g0wTfU1J7LpbKnWvyfzHHv4
GNs5yuywOHHEL5HSqfaRiS1xkcgfDj16XrweeDbdYFDzVPRxyqL4lsAswGCzZG+GsnNpJKyNiVx2
KumPGU3AZQTBgHhJhnqVUON2apWGIrQnjzc62VSnTZSJVRXxWQWz6TVK/UvXqhP4t/5K2c2IoUte
OTEle52O+4lYdhv6IJIQUtdJhozguErm1fthkOOpm6qHmtXhnsHmGpe0cU5Ubd5XTeMtnM6a1oB2
x6Omj5ffP9LvfeT3j5RCSqIq4iDgvj8LhI0/Zsh9mqutW1udb/Hod8TKJVF0yQcvfGQs+FkMWAV9
Mntq9Ccb0kqMK6SbTYbfbFPW80ml4WDf1+YRUILYWCYmKaymCIxTGiE8jt9f87/olYqZf0mmLjQS
ko/elRxwTEJHlE57datyLnmLr0VQRtfs0Ef1V7jRvDt6I7YjkKtlLYthL334HZFBqisWhUOB2/NM
5/2HrORvy3Tv1xauYHcjh0lyWcA93xWnUJxSY6DleG1oh3Oa3qaNPqwDN863gxYipW/GbTxa9akB
Qo2BXBy9qsddMB5zF/YearxbfbDrEyRpWkLjvm+reikM+DAs5RYuOipv4FfDg9EeQUOXx6q1TI4p
EKUd2OtHmqMt7WD4H7HyPBpCa4Ba+tmrj0yjyP6Ni5uBMPqLptv4oeEa51Vzh7NyLVvaDEGifwrC
4l55QYhs2NFhV4hkHU4FtsRgzzn1wHlqxN6bi1Uhw2QztXG7CUi/6OjfklCkp2taPlNYa0AqSWbL
kvKE79he9q5PUyQ0MM3oXf5Bs5G+5nwny6Y0v3ZhNG690T/7nWWe+afhtunk7UA5cWe6LUubzug6
pOhf+vQtb6oMM21oQsT2x+6rnvjmUUyEaKtmAOxYCrnII02uw7J0770CfX1PyNoQU6W7iYF4LJHq
mZsjuu45VW57DuCN/P79NOe5x8/fFDNjx0ITIFDL2MyQ33XMC4aCHTk/6qqSIF/jXttmOiqwMf/W
cpR7iugYDqQsYC5Crx+mOxoKN5XM0AqMlb9BS2tvVG9fIj221lELaJIj0QW03IMuhx3fISWA6/2p
KfC+jp8vmu9JCMfE8M00+e3a3nFa08NxVFfRAKcL8s3Io7izYvFojW6NELst0TJEmLixqZ+jPto5
o4yuaRwR9GFnWIGQ0fXCtz+IHsw99S5A07NoXl1n6m4cC8u97faPIHraazjQ4/MbeWFE3C1YIQx0
yZB/igw7I7v9DyLZ336Z37UO7x4IczwH6ZIjbfOXxrcMWMWQSuvXuq42jeAtLmz3OTezM920hpV+
tHf6VIwAaZa9wj9JrBQ9ZbyYAY4zOxUswkXB2So1QWJVZPo4tY97s2VS1eQ+OVekLw+hBXQTd/sw
8TtcVWotrgRwuwiwRfOHc9ec+Pb+HaMCZWiEDFiHHvxusWEINkbG5E5Xo7MdjJva1wrvKejcdWzF
8kgKxQVVjI50uUZdURHbrIt6n+h9tMoHYnxajMsrkzQuZU4bsmimRad12rar6hcVqDteapqnpuwX
EanIi77inSQb+mXSYB61LSmFTfYpjeAjpUjYhbINai1RLJOw+1iNf5hczATl9z8sxGN7PvK7M+Tr
XQMkKyL4R6mlX1MdHJYn8rOR4RNM4eH14ylT9lcfa+ZCZ/CBNh3bfSCip3YETBNaz60endzQuHjG
EbeLuTONP2lZfmkn8e14wLj5fnjDCOx8d30W8//ScWESuu6lMW2E1k3/UWfo6rXmF9ciFkwn5bXL
+089Mz03LVfU/HWF0Wawv5SegDNYf4GKge+kQKMPYpdEgCn7wyTvl71eQL1kWXIFY0bO6/L9TLnB
9NJC4L0akfoK/+XoFPlnzUWKmjX5qgjRuqF5MZetzlC71FfK4eV1wirnzFt86UPxgqXpFHE8Wgc2
moxYrSSAnZX1MRmlsfv9Ksq9++Wps5HOGmhHUG8S5PV2RXIQpWOFs8wrLPp6ZSe2cXT16RyMWB2k
D0yktVwEfY2DYcOv95M+ZUdlasM61qtxmbtOcWhgH2N06vBC17Z9IpkiXcR2qF5RlnDEW+qJwyEU
meI+MpJsDRMk2FkvjQ5a3zJjuStCv9sGYYNSo8Iigh4Z0Unr5Axu8nSnTCc9EzlIPQ/j9ug3/Q19
jI3mR80HncTv0Poc+w67HKalomdzHvt2o+C4vLYlXgGbtr6hiS1jFkaRxjEJmJC2E/RojYgegDlL
F5/BECQfCmk/qq4rAT6yb2vSbflu9Sd+MG05mvWdQsmEDsBPVq59SfAelRPoURcO1A1jLk3cug1B
FmYPEzQJwyMBCa+KyknaDPCGCQEFfu4Xhb8Iuk6wYCKLUSWMq5WFeJsyHFV3FeUriQdNo9MEzYAA
MQGsTLsUkdOtCkOr9sob7qvEuS+VxVoYQbog3gGTblvYTJXqfaEIF0lb9oZKr8dl4L1KJ/HPGfkr
i87rzYMEzMNjcrWjKuzP5PI8eAUPB79lcsqjT40BrSYMhpNDPMTaFYCJ6eBdv+/zkQjNK9aqHXJz
7hgzunOGDGmtXBNKklNejbEOHoK87mj0YcyM3OzB4NQkYLEdA580Fce26Ehgdl7VzDjvK4UMKZmS
TdUCy6Qt3T4qy0AzkAcUP1o7/qFkoD58/7K7rieJ+503YXZi713NYGbC0AxYeY80yL76jW7dfBdH
JcYhqHy1TPqWhlNNetJQMW6vjGpLQV9tpZVBv+lt8y5QzQ4W6K4Ys/jb/D/CQFuZwVjfJZMfbAhV
46YncJLi0KXvohztaBtpvK7waOat1Fah+RCbMIuqmqNoyV6SDqrbNj1rPMtbfBaaZe7L0CByaEhO
FJHPZQLBhuHwF3ZC3iYHjRYM7yclugwqxcdsMJ077DXOXWAW+9wJvoVGpT2r2n30QpoTI/djgb00
we7ML6jNyWbFVJpmwyHp5u7sKMiSQKOUF3qy7M0xODNQzxaIUmBQB06wytzAu830Z3LLjDNx3A1R
EvPzx5/Uy+qQhGqrqjDaJ6p6KsyXBhv940T9KMq2OkZV9ynpwVi7qaX2XVjwHadJuTZD3XwEmwta
JU59yADESTk5nLniAfN+fqFXUK79ySMTPq6HVwNB8MYo6uNoEGaKbXHbcWa5H1wLiuHkWZvSq+/J
xdIPQgoEC4OK/7hUvn95SIYlRppf5XfV57vaTdZgB8cu6h/rPPOAdXTqRqXpPoMzt7IV7CIPWGXT
pOSdk+ahEjacBMHJrm+JLmoG45A64tvvl+858Prtns377FByIGNC4cne/Xb1VtIeHNH11aM/u2IT
6SdbK9PwsMuwWdVR8W0gLJJEQvywA/9y0fWdfxyG/kBsswCY/9Hp0vA0NUG+m6PYspmOUCUFTK32
4Xtp2eaNybvtHBRrrMm5+VnCfJE+VI9QTZ+lm/pHJqJ3hQl0GIeTeqh6YpQb79AVQXP2o9F+iL2h
W9gm0Y0d5dNiQs90j8bYXdqN+ZBlQJR6b9ROlWM595FZWPfJPu/CACde1KKPiMybgYJlmXRluunA
g9okbUJftKCV+HQazd5U27A0/BWIDoOJiCo/VqKuzrwh26JGq4h4SQ+ZWQYwZp/MGqpOXA57l4Z9
lngOG8akMe2FaIMsXV+2md2eJrM7akEWf+nb6CtzPG3XxhAxvjvKtVKzVxQbMMt6Ag8qAqpXmp/Y
f6okftmaoc9ajnQdhMWWDjz27cPtSWZL2dqKRx/bTOjFcFanXY4jPSZqDZl8Wm/gGbjLqKkNVv/m
IsjWoeMXtBwon4CP8KEeB7srD7oizkp3Ak7rATrE3NnFSL530kPvaZfdIjPgabIV/f7tfBd8wTPx
HAerAEMbzjo2h/23P4BfhMIhRVA9QlvEQVSNd3bpMQqrrQ+y1EOAAYO+0lR+56PIOeo5NZCeS7rO
7L9zLzi0kvZrHH2EbFfYkpcDZg0j/oED/2jSh9e9z1D/4uPEofPMst+gsm7CtdLn2Al0XjSOKmg0
OtShvtP8NUuWvgrckhtj0LRCqasMoLrff+r/Nb78yfjyAx9PVf73EOfL5zx4Y33567/5AXEGLG/r
AmU1zTLrHy6XH/4Xx/0v+qEShTofA6/UT/4XC7ueiyaa1hq9EeDK7OpN0bXhf/8n/2omfQEt9hD7
fQfV/xvuF0O8PSL9Ezk/L8M/tWQHn7O3bCN/G9SJueuDttq2tW9sk4A3jXVSYKgG5pkMLmyLmmil
LoggeSJhBztODF3cp4Q1TtpTyxK5TmT4KbfyTyWQqusETf656E0TBgcS60jzsw1ddDKYKdkXtQvZ
VBG5vIwxy4JpDEcUOKDPNylxnueuHxiX+w3qaKGsb5ZegOpTfrQpq4R0UwZ8wwtAXf3Q5SxsEbO/
tZdM4RYri4km2fQOlTNcRzfuzyEetFWLKunBzWw3XehFTDGKhnJRDrW1apysoOtayKcqMjssA2ON
Wkh5O06SHpsvrnuZT1h+NY8wLAstkhZ77QXLnk8fqRqfIg8yxxSF41fmm/gMayeYAzLhsukpeNhO
WUthedmOxr220/oKRr/jGQR26SEQpbH4RvTntrdTlK+UKZ0wik0yagyHxg5pRYiHr5UGUiuGTT70
nKhbmlSjqS3CNUEXN8PUecTGVUa2I00S44iJhM1rp+BL2pYcsuPAeWCEPW7pZE43OYvJSnEEpiZu
yK52Cm3jun1zGL1oR8bYBxde3dpownEpbNQ3ZctQFUwY6kYbS2KqEem4zLQx3HTK+UC/8hpWjKUR
yiyygkDzWDKtaQmpFrSmsHTactdbKVzNQe3L0Q4XuZ7coNLZ1AF5H7Y/bSDGgHeIqCkaMkDImkbs
32EkWwqRojGLhvrUtXlyL2vSAbQGHozXpt4nZEBMkcoODKgCUGNP8M56Xy+fejAfl77P+lUYdM6R
chfOW2q1CDEnRPlUpcMKOmH91HVNB6UWSDCIKyrOzEyf//0F838Yyt5BVE4b5XdL4c3n9PP4+T+O
iK7S//d//m+TzL97iL4EX39eIP/6g36sj1i2WCBpLcCSR7SPfPsvf6At/gvIlkE56CDrJyLuL3+g
bc0hWLQjsKyQ8SEk2/A/1kf+lQXBiDUSTAcWaOrLf2N9fKt4crBKS8ZxHjB9k73+h4jhp1USvH2d
mkxgHinLtqLSj5ktkUvIVaF3K/7jTZKV2xgu5E/37e5Hh/E/8g7KbZS3zX//5/sexo+/2MOlB2IY
0oz73oUlcRdUbUt9GWrItQcImOHCHWtkXeEmQimlQUtZ6Ea21gbO4lrOZJiMzyog3zjiu1sUzcCH
iVgWp8R2IKGjAQBpK7kxw+xTDPcjjModzp8HcC/rFPGF8ttlp5NKj5LKkdNqKF6MjFlIRs8iEPdZ
yiC3fCFzfCMRrdjFtJ7z2uOxv+mN6qQ5KDkh/ieq2KPHWwGXXoYI+Gkpfhya+pMTPQjbu+otqk+L
czwRp9jz8vgU2iUSULoh05zAFX3uiRVbMGx5rToL5T8hnRiukQ99jAJcxki7G/6PE3+DLQKaTpTu
d5kePoe5D1yvWI+JvZK1eugl/Iq8JzQXc/h5SJ1rKYylN1JV8xcyeAWHR8YlybX7pHZvB4+8LGcM
w1XTEkYKq0TzbRKf6RlEDHObTQflSHXaAanKqjWlvVaRBxNOZ6n3X7NycDiPov5U057A2F2uxV+g
+iNGd/S7GeFkeqm1Ynn6QN7GepqST+lSja0g4rwJia9VT7rScPgBK1HGI9iuO2joTgkUy7FATLc2
KZyZeyzrExixQ14nK4JTVmw60MYqspMftZxFtpSr3Ma36mpryaaZ+mekPgDdkMZ0fyiDgXpSHvyz
M/79/TSRwEkGaij7IQq8LR+qpgKlQnvmcRjEkowzXQH9E83Gq8Z1hVXQHpJvUmHbGG7NOLr2Mjji
lF3bdY4fymEM0K9AXkCky7dl62yiSjuAMXme6IChx3xKW+4z9LJQEzvTb1f5NC6a4Ov/Z+68dmNH
sm37RTygN690aZWZknbKvRAye9OboCe//gxWo4HuPqbvebuFQqFQpS0pMxkRK9aac8yEDCkGoHsg
w4+Zw2CA/G8U6IdFkIBb1gVYosPQTSTQGPzrV9lxUic8YJl5RpRwXAxGutHgb+L8IZ5PgjQpaSJc
d+7zYGUx1XjLamO8dqI/VL3qzcrwJA9j4iE7P9PwDBhacgcVtwLJblEYuzzhSUyKD4vWSF4YZ9ER
G1tWCGuKej8B9ysHBPEKva5had6xIeFLzy+WauyRPjDGzvaOWd7w8Z+RXVxjbb42Qjw75B8jNjlF
Snpbx2uS1nsCX+702EKlh3UZlTeLJTwn+oXEtdDSZ+Sk3xiMfLMsb/E2cOXmVzh04mFHNkofakV5
sKsB/JB9Bkb+b2ZA//3joKANtQyu7MRT/MvjMOYt2kAk8PdWdn41pvMrY6hHYGhPtPoytG+rUvzU
I1uZMl/T2QiaPnvopwbJbf0EHrXWK0BL8zUj8ANh6TmFhS7Xcdhktas26kNj4JusmpsZoRABE5cW
1rlZxWHQePtRz9rQhyVlhjYtsC0bO90iTWOuDosxer01BYUYdmwaQcTu3dHuSQBOVKzwzGJsnXzk
9pWEQcAH7TGaM19rsy811Gf5BNIGSsrwxlUbRfj00tpbKoPG7zcTk7wlURAXhIzKoYTVYjZXxtkL
6vSRiGxB/QYUko+juW2SwYzQkzQn+bAxmennLPX6UEP875vuAaftFeQObpgRDRtqgxZ6e6F4dnLL
lOmhdKBIELjo9QrotVZ1o4HntHYuiXjRzZHwggaN7A8uPnc1KlCUlivb363KS1ElIpnaI27jvTJL
RIf7WVKP0P3NQ6NxdEXS3+6K/+PMbCsJ/svOoBAdjrYPt8t/McFlMM/JsG66uxkXJBe9DT3bFRaK
eMtl1isojV2oaRRzk7GXoEUmXbcrrOjWWE4At3XXSwMXaN7X7Qma60A1sFLQDbDGUO6Ps7Re9JZk
WdZXs5rhinOUDv0+MnXPcvS90r6O8SM0RgKdh1dUMQfgBHcRpaCt5qvKZhBzhLXmiJrCOQxWc7C0
19Zx/k1flivif3kTMCNaSE7pApl/Nbn+oW7QC1VYZr7290rV79t+qPGTJxWscDuR7RVl/25D/m9/
IFMkjSWoM0X+1wWIAllqJuoFve6PRolZykV8BhTEik+9MO6QfU4LBugWAdXMmTDnr87UolYyLohc
6OtGVfC/1zBbefZP7wGcge2Vb3ILQ94Mkf98RGhGHuMGGUmuMGuA3uIgOSo3xui4mvpeVOYZ9peH
AhL9gb5rLX2fqTQbq+eJch/XWliyFFd+1V56bS2g+9h/bMnBUh5svfWY+K3CChLMg3Ui3mb0flmF
aJEdXB2rAwK7B3WsbzYq874mfdBoX/U1Po3C8KpUvQNC42T2AKWMbrUMr8ymLqXhHBOjBIiAaEKY
IckuP2UJapLevb0MDzLuntXwMsP+7KhMVHO+dhk/knKwyIegXpWAO+ToCprnBKiUhIqjlwYk96Lw
ta6Imve41B51vshF1gUcVPrVyeZ51sAk0Lz+N8/EdoP/xyNaoyzGzC+jGUJSYP0r8YHuoZ4mCe+/
KQFmmXRMEdHfPuP/U2Po/+2e8z9+1f+HqV2Kzur5Xzo+RT1+5unnP15q/vojf7vQqFtoFx0Cm4gr
E1GEylL9O/DkPyiWLJQ+rE8Uz5sM7u8MJlJ9ufro4DkgpGzG4b9fZ6z/QBKFWknnhoSp1/o/hXZp
cBz++akAukQbisRC9gqkm+pfGpR/2JkaYKjr2DYjtiLCjdqorXChCMg6mXlpFPlXVmdQ6THtHUUD
4LskgqY0qdVHMu5zwv80ZZLCAlIyNq683JuF/gt6oAnWc3yDrp8GtbnOXjqv9n6QqpXF0PWXbYqI
Va4/VVLD8JQF6Bc2mb4q398Fu0nySWnIR3tFSoY16peSr/gHBFS5Qi+wVcypTWd1JTcGWd8hRLRp
H8Q8nYuC3wDi+MnAi+kNvUnvRSB6q+AUutMs8efNQXd7ooRIkJ2eUTWtpZB3qR61fkM32tWASQ/R
sVyc3z1uJqaWuOt65ekvDevcslJTRNkL6aGFHL/kUUU0RvbCkIdvQrqAp7JZtSKW3bzs3XVWmAOq
ChYqvjowiGCieGfw16sqfa+oeEgbAWfQEP4UL+jPaWy5s6Q8YyLj+tK/A1H/KeTlT6zV36TrYIxt
HiIngUBDEi85qSozDCSKJ5yuJ+HUd2skHKiw7Rd4Lfemsw6ONXxrPTXAQn4FhAIjWIA1eU0ejvJy
YxBWUC+3RK/Pb1GaPrVFA2wixp4bi++5t5/YhBpdubQi5QvnTfxBi9BVojGIFHXE4hOaCajTKn+y
9eGq6st9qOJwal56aaV7U0TX0a5/tabtzbH1ni1EoBmiRdIYwS82xioYilp1zUr6gIdIh6hsnps0
PcJmtraQYvBSjf7bqBXzQUjSUYEWkCeFE4I7TzHw0YKzTdxBcLIIijIXnQFKvytxwPhlVCyEOuAQ
LDEMtgxeXYfPdRKmvFcrWm9xqjOqHByiZQf6kRYza7Crvwzcdi9627+vMjc0o31MY+W5iJvOXSXd
k8FeWiMB1IW6kEVrQ6iIujIgu2IzfpSnvELbGccOadLjTKikPrcAKuIaCLRB+BhFUCGIlCHsg5Fe
PH0zouqYy44rWca6C5ZT+NLQvNU5ZM3JDpCtefqkIAJSQFiSuFHyVvFCRCJ7S0u+CMNrBEapW0fN
pr0gAhJfXioVk6vkzMNALZz1giipSY4wJFWEiWi1/YFbzfYjWnc+F/ywqnonNOuZRoFqPkWtEigt
suJ47lW3zvN7ueBfT8s2xkYVX6uezLAMlgDo+BQUZNlIXikfTKJrjlVU/E4s8zHTUmmXdMmPXdfx
fsraa1UyJF/QTCwrMtespdLUcv2ta5DmSxOfq0jpRbotD0SiF+OD1sxhpg8K9vtmDuQBIixIT1T8
MeZiWYI52TMAy1QQa4vYF+BSIYoOmH0JPZMgp/PsNAhO5vu05j+j08h4rbrBM+yFlWBPN76QzySP
PtF2cFFjcO8uqvl76YbendTPKrGFz1IgV2YurrJKZoYmaUlYq9aeJEx1x1aee1n52tbcS412cdXy
jXuBcIdBNdy24JqhSt1eyZd5H1sZ/tzua7BoEYFDn45Arj6VqUMskExkkBOkshL26PcWr2fIkqel
MJMAan3ijZ2Yd0pDlHmuQVMkFqbYwaxtSCjQiynok/xMgMpNWUcZwOx41dbZ9hatt3fYjVCqJq1r
O715IiBrrztR/mBZ+PI0ITwwqsIE+rCwierLclTTxPDLpXrOuKRZGWK6WOXtT5ll9wOPrFBaRAJ9
7E4dj1LKrMDtMHn5+G59ux6LoMUGQLNIXOi+c49bHD9ViIeZlZ7QKwcyD0FSLgAQvOkK2/60kMxU
XfLpQ56YKQvwUE3vTJ5s5Y+lkqqHMuIjgqtOxJ1mP+VLmlwFgo19Q9zZcdG4FETaIJAYyUeyp5vj
yA8TcQvAjkEfzjXugel7JrhAWc7jiiaP/7ifutzZN0b+ra06RkXWZKriXq/y7hfXDp7pGmWHXFbj
LXp04idMMxFSEHZzbbvwWeNRstvXDhFRpivnuS8kvxuq1I/z2kCqMkFBXS5GXd0K+uxhPMDvsTYB
TVXD79b2UFl0lx6Nzfka81H5gJcIOHTcwpCF17b5JYsm4mMS9bp02Vmdo/O8ynoAl7D00Ui3lwYh
TMap6hMxBYZfEkfBX7CWuDpataD7mF2J7n7I9OlHSmlYpQWQD7KYFL67Gzc2x26cXO26PKzrANM8
LlXyKSwcRqRvG7PyUy+LEcgTykYFVesWWZD7soUikYGjGnYA+MDG4zkHO9/YFfPwEcRhoms0NuQB
2AJ1r4FWkdNt/kp4/W1krQytJ6KZAIWmJfSwyUi/CVvAG9IuPh5pYj2BFSjwXOe+KwCMNgQgrcii
dLTYnUosmbN0iHEhhCtFvrq92RCFlOq/q4Q8t4xumMeqIwYcL8VaIJtCN4fu+TPuFZMkFxRoPeGF
EcRsbhcMWDSJ2PhCRkxrVrXfcicaaUVscwqCGayIrQR9iNnZ4tROr7ra6Y+rfWerdRi88LMIVgT5
qLNW8RYyIZFjHOxm1foKj6+Zsxt36ZTvkortgPxVXy2iEhVxm/nIQy2SmKbVlwgZcXNKMz8f04p2
0/pHXYoHQtM5aNXAzi3QxT2bUKbQRExFDi4DUkxudrHft0rkNk28cHeJar9LpQYECfzZnJukTYYR
GoCEiPnePjJoxC2EWarNup9UJaMmLnEIcw+AnR+1F2ucf0VQ0lxeOzMUO4Z3wt1FGKGSOT/DbNd+
VY7Mmtr0C3r0Rz0umMvzpruRKnZMiArOu4ESrWu+hxSIOmByGp/99FVNUgbMQWQQcW2E1/OPLAxi
XBRluZaGwaPbY1tEebN4K4lkm8FipxflJlDPWUBo89puy7BUyz1xaSAAyJ7x0a1ND1lfp55BwnJX
xRep0T2tIV+199sacn0SG9cGj4W78phIJQ2WJrNeC1I5EfXR6yuwVbrkrf5atMqXFMjjVfZJNlPs
v4AkyXhrF39VIfKkaranTfZhOe3PiNrNiyzEaCPRdcQy1b6xdsoO88eXmhI+Mzk99nxIppjOWdSr
I5MwN3UDgu1o8KRN+yZi7LHClFwjmb7lAqY7Z8Bpjow/KxrIPJUu3IHvc9zRIiLkDq0sXW8hOo60
BdFNLvBRcEZpzqdaWxWDBg2Xi/VIdEDmoWwDsuxmcDWDLjbRuaUyhCHrUTep9OzuC0/F9MEONLKG
XyLnCbmJq2gfs/1amNtbe6XMRUDgqsmHGH71OqLl76Z8MIxrXdy+Mv0rKz7xZ03tbS1lolQ7N8Xa
SEoVJ1JP5JaxhZCLTwzsJIOtbqZ+N/FLYyWeYgZT8QP1bFKuMpkWhI0y+FVRYOUwJmx/xmFQred5
mE5ywYOTgUEiJkeOId8h9loTeydpIqxjItDzpzbK3F5eD3Wjkb/XXjp72VuTcUjycTc5bxLmW9wu
mRnIfI8ccZ6c9KxstFwCyAIc554RMynoFQFcixrIox0aqgihYfhW9tlDXaE28UeVvAlz9uRYuKYC
83U3Rzsr/oISEkzKh2RRd3aPDnRmNaXuqr9sGbPuuBfKVTxNWkNtP9+GnigWcZWXdLON+Hq0hD1g
Iau8V2Ps6SWOXa4nThmu8uuoU4EC7zKl5IlPKuynzK/i/GEoJC/Pey8ku65VL1MLfHI4ZDkn83Y8
kCda3i2UMeAPA9t6IycCvdrMeg1F80descrO6hOToVAz4blWyR6dq055U5BozjeDXzPua4zJRafS
2oa5vlJUUOQlzHpsEPwVfqUswlok3VCncS96Fk9kbvQ3/Q/xj2L06Ztn303WwPEK+mmXQgMfzuPg
FUmASWqNfZrp5uKrVghUsc/IivHX4dDQWxondqZ75ASK2Ko+jWAZhhaOyz85us564kUfZu6mTwVy
VuEViAchSsDP7IK5C2qiv7Kz/Vi9YTfFDThJgRNdY+WBML8lpZCrdgyjcC+O0qcCO0W+gGSy1WOm
e6ILMwIgTrkBBDw7jOzZW9orHjrrgL3arV9GTNrxA/AQTk4aTdA6ySOmfpNnwlWu0/KgrSRYW78A
t5TTWfA+6dVxhJiuML3izQcm/kBB0BF7jCjXPI3za/nJw9KGWBaM5hdba1swDAijcidQnrd74Ecj
J4NvPkbA3KGVUyrGPTdZmqKwEs4A3xBAVLgS16tcHFey5jo/Vne4cuUuFOInTj1L/03jVCNsj+jT
xW1UP5GuEWi4AaXmIX2ifqT5zCxeJUBnDcCLtubTqrqNgbJ14uQ4t2fxqR5t+lDPxW28FoPbvrOx
pgbzNUx3HrwMJLRsEvECc+VkkiVt7HEVxRaGfTYzV8iE37hM3Nh5YXqyXSe013cZHT7L1x8B1kyi
dxHw6XMwOw+WQIwHnWtnZnuzOnWIvqhxiefJDrgnlvxoREccvpzT/qTsIgWXLlsV9xfkYZBRp/on
eyd7BaUCViBCDG+L7up3Q/W06hdrJJDa/dgFhh5U0UOxsOmc6XeWzrMMkoYfFsvQctQjj5XovnJl
N03+Uv80nNjsHfZjWjxrEdLG6s/E57Vsv9XavRWIFkr1yFOX92ddnr1o3efFs6rsCpXZotvfEE8X
lTt8dB19A+5GIc8fSzTp33jOaASW2WEON28xAdblKapuZZUy5QwlfpvqNK0Hy94NRFetHtiIbH4u
Lx0RSdya8ud1cLvo1k2+jXXT4EK4yzFb8zeBTOTMXI1vwPg5GOpjjK6VAgfPc8idtpd8SviqDcjo
NUe/1Z7s7Z9s8O8xfhNGjlvWr1d/RgThKWSzBDUMqv5J+s4Jwyjf89al+GPI1KLivhXzJX5BztF+
O+hqbFiFPAE+o2gRBYh2O9AXcCpTDyv7LB0x2m6hD8Mn61zrPWYkSXfUqqsSB2tLWA8piwcTpeUM
FIUAFiIBXcu+jnmYtq6letU3EHnbOGKKVZNrq5wX8FrVjZFFA7XOcNG1N2+0TtI/7B31S0mF34Yy
hStpxEsQk8iJvoOoCRWxiC9p/sD2wqefQpgB2nLpU3/5XNQdGdNMyh2bBFc297l7NJxd3oebxRg1
0lqGFBmOEQzgfS68ND5bs8N0SyyxT094mqlLzuZwnupd3ZxMKNQNj71015wdTTUK17E99mkgO8Fi
PKYWyddwAHa9dit52QiPqyOu3lkOy08+uLw5QZezQhB8AWGys886gtpQjbu12xNzQHVrSgGrP5ae
G35j3G5LT0Cx9GAlAcwttUSGS9xpaFc7E2SddlxJ+GlfHPvAcjf7s0qiDaHpu5o4n9pP0BBkp0l6
IuTZS9Innh9BZusg3YqMqnTGK/aiqr9sqGkpCoHYPnQvPe8lSR8EQ6o7mfMAlx1w79QHOxQNZ06I
LbG0B3Xi0ebJnCOEo/ZdNi/5B6SNYnnJi6Cm/su9aaexo3Suhj5Sfi5FGNW7gWNlCYBpcH84CCng
A7FeyUNqV7ZU9jJ34rIW+cZe64hNdgsiua4jxv8qpLPWccakxF0oYUlkkuRGqL8proCTbbwpj8ZJ
QRIifQj1JAzoj6w8mkbovACIudOH+sekeKpctfdrpoX9Nbk6itfS1KLkRXvqsaSoJLCzcE8wuNla
Yen89JADs+c285w6GFvy60H1IA5z+9eceDNdc4n0o92urAjP3OVhVDHAneU1SKFKd0SFwXkJqIo6
5cDJvXShYv4YBqLzXdfhVCZ5EvqiG3LqJo9ZcoNUJde7Eoc+ZAG93rHxLsWhv+XqwZ49Ur7NC6kN
Dm5/EZSwOb3K2WGGqMlThDcUXVV5zzRxlY5JfMr0P2PHxPS4+QWN0FH8TnmskqBWHqnQKXbR53+n
+o5lJiH9lqorH3QEaYRMXSNApArvlEYwd3B6N4nvJD6AIVney/WJw1fi+LNOTvQwjZ+i463HYU6E
07l7zXIy1fn/4dgeHPuav0byo08Ac9EFA3KJg6Mxdr9s10pzfSDp2OkBybjjfOJlS9KDrByk4dgy
p2Xny+4Lm/fCldmbv1mKzTi5teORLW1mFykJtSaYX037pAtP+cV7MbeHDpNrdleWsO7IrdhekLKJ
nL9q0tVYXSZtNBeYAbs1poJYg1ZwiOhvtSCqd2oUcGJzek/jneDSNH7Aryi34SiFvKQBNY69o6Ah
G8hqAamwAoIkC8HbO+VDPXs0UBpUHbveOBiN35M+ZT0MKHFo5Oh3pfO+aPlpK/d+r/jmzCVYE60a
HyJbD9pKhf5X6c3n4hddGHYn1g0HLSuECkFRMCI5hIVhaiJy/okq1i3NZyk+G/wbvYih2FUGsPFw
Hl7N+PDV2lw2PaQE04xxg7OLLneSX4lXGI2raZ8bJnIfcvzczS66IlPc9SZUuueEH55fV+2uGhfI
sjmbF53TYNGOtnmiHUO59q2Ih9lCd32hvKI2KVA5UkpPexZOOl4bzoHfMTux+K2yoyqH4aEJ9Y9t
Ns4iGz19OPPxbtSBU2ucsxUQ4D7WHiouj+pBly6wUVqams2p1o+JrgfcKuETzfEZh5nCu1wEmfIs
NT6NTVEHPCPG8orsQoPdJwXlZj+nK819jFsbvMKAd9RyUJ9CA2Or30qodnFcNjxiyV3Fx3Lc7csV
VfVH0gfwYjXOEyKYZ5+TM/3MUpRWrqS4ivJiOA+a8EfN4zkGmM7Ar+fgR5W6w2GIRT990eUHChLq
WLUMrO6Nypav4pcpnzih4XEqMohil0s8jQ6H4AfSDMl5UlyVP4HY+6K+AIWezyMBCz6PW/tN0Tkr
yx8BNIcKUv/a0iY2D0YBWBoUAT3xtZOvsgYBsVRDRb/Kuh/RcJrApv2q/qpI7O4p/VwW3h8+u6fo
MDzplY9Fa3pJ3vhmqDdR6Y6u+UnmKpWgnPtkri93+YXG8xHPEz06zsQsuoqL9Y1btXyKUm+m+2n4
yDJI1wIqByvaXS6UjFwy6h2BZtsBMjd7sz5JLYMBa+Ym+KSwh6yKoOR1wngsCJQkTGOY/LIGvKTX
h5xKAT/cQXMNC/Fxn1JrtephluyAdyxBSzA4jxr9Lkjvrbt0BYSqhu2eJLDuEJdR63JBHJytLwzu
ojHMQJL0O/VXvHokHnIFdlzzwSHc+03D8roeyBfnw3P04GnGOP1TvBEnVWJPfsCml74syhFXF8VT
Ze9UqtrG4x7HjlFKAQU+13CVLKu3LH3K3iOSE6nRqYQpZqvtySQNmwqbdyTxMdyFRlIctGF2B9Zi
xM1EPWgdsVC+5rDXeBXKZBHO7XUUD87zam+/kh0FxG0tzW0i2DBTyerYgtTHZ2t8rek3GmQnWeqf
Ab0XJtLTbMzAFu/KmIUvmvbtbFRUmU3vklbrfpLwk7Smmyik9gSTfiUPZMX5IkWPa/feMp4gsJIn
KkEReMV+t440/RJPr/7YJMM2dK9Ej1YLeEPFnS2zMOAAW6LZWh4QgQ3u0G6yuvEs7PYSJazZtXBx
XBFxiMcrGOZ3crIo5mrPWpSvwbkA+ftFLPAJ9Ts8SMrIa1ucBYWGGYC78OAMPcpj8qiZLB859Z/T
S9Qg1rbz4yDWX3Ok+DBycPKfQBcGdKYPw5KdY5FdFfzLozGcjbl9ImdQDBnSIGZX5QaB3VLBvZLW
JRf/sL7EWLb4fOYnuc8tHIk+LpD+0C+Hich6xl0QwQQVJcgaVm6O1UubF8WV1eFPpHQI1+en3pF7
SN3RU1qWL4tKJwwyzpuTvPcFRGW0JpCLY4ptyu7WZL7AtKMnRVZmMVUVfM5iNI5zbx5UkzlsLJUP
zYq1TehUNJMqw57dLHaEPP9RG80KIVx+mj8kT7hErqOfxpw9KYTbWOn809jlaWyHGwkD6GuSe79A
Pl8UaKvV8hHrHOp5BeqdNN+VjaceYnYc8UH4MZehxaGKVZuDoH9Jm38rf8zyVM+uImn3LG3U/Zqs
Es/9uIaMnQIafMZpNWlVagtApnppmPGkv0cjZ9M0sntuQo3XsoSzRE19XS2fTZUsNOlPm4m7RchN
op2qZnjohzdDK2/DMHtLvWKHpzMpj0LdDY51U2qonboq76gTyWNIKikcciAQ+pppXHmYtvaVc2xK
fIrAbxgvg+AB+ML1M7XY5kVNEQVMB5q1WQQiuUVj7wTWiJw+i7rM2zK+E9J5hD1XezX/nkrT9k3e
CYZkw5+k/kla9DtERqe+VpkMdG3aI11+LzQqpj6t4ddOlasYpNcJ63dOGBgU7djrhyJmXjqhOxeG
O2LS9PIefFtdJKhhCvueoXHxiGrEN0uJpFtUsIrT6jvZSMEk+nLrPFmTc2CIsHC3Lg8jOkyqruTV
SXBZw+DkOpAvCzettqQaH4+Dmr0qW5buIskwg1Cl+o7J2EAticEgXRJAg075PRg606X2sjrvjWZ8
l708QyrgRhYQzHSG9OS4EoM512logVbZ5OmR9qHkxu+iqmhd0XZnaNN8rKnOEeLEI7PdmuWlDnvR
jI+aniTeEOk0cxm6SoYWJFu9pqlfRtzvy0zPaApQ3+WK6ZrIJ7BK0s+ukg3FOmTRcaRXbXcYfpP8
RdHqe2rawWTrqksvHejsDNIjJurbXyIarDUq467uXuyc8Mq65sSgWUoUWXIUJrgpReJxnuwXqFsR
AzCWmRiMd9hTh0iTvzacpEGcnWhq6ZD3E9cgY+UEHaqwwkTvA/mUXUhE9/hmEpLrVoSPZsrIzECl
Y5tkKsdjJp9sA+bbmK5NGPUwMPKI3nC5/BRtAfCxz4+ZbQGvU6zFj63yJy+UKgRQVrpql4TjuOCH
qAkYRCZKA82WDFSl/T2aWpt6MeImo7xZEG18cmxJGbeCBVBQOfQqOmVgx9M0n43ttVtz+7GWUWC1
GWdx3XH54JjLx/LFGoznudTC2OGwr0GyqhO0rQEAoZpY6iWylz+D4Pbu5EiSLabK5lTpbH/AeGPe
rAilgsT8YWFDMZM+8Yy1/Oiku1qTeiWyP2baHpREcLGrBdJEh51dGbmBQX1k2pDtuiX+BcrF3rXZ
VS/VkWG5eVAYnQd6V/OMETuFV6YJi2m82cVynUeaTLlFo5eDG32XvdcelbR4kSrzCgwp2UUgzQBK
8CuNLfJiJzuYcV2eSDn+WrJ0R1YmIYD0AI0xppWyoLXt5j+6xckB7DXohu7JWEmWtiyAZUoqQoh9
b2ZKo4CRfrSYL4Sn6ykqiRzWctDk7CQJA303n2g1sQpdcwS+mKh0iy3LDrUBERlBV0my9YGs9KRv
U8xyWV4jXbpJonwjGgfX6gqDXq6prJ0H/LzRhrFt/RGChmu2JJFNRXquMKeXC5LvPhf45duu9sqG
wiJBK+9DfGDmGZoVk6HEgJ1mbbu2gvJfblqMyfWuJ69GnvNnSVtqrvY0dklwZLUbNrtqsXqZ4AxU
UWOv0MuO9lS9rL3RHOOleunqmrYgbZpBr8Ms4XDTzTiYFhpHkFAvtslAQyMvxddrOu+YvWSBWVVt
l560UxUmufQBwhvRvk8YMOVAqh1z7NxkceovddtfJ00h/3b4NKzymMnd3piph0o9AD/nkUuSnRuZ
SS0qTIMOcAsPTxLIfe3ZznZl9a5ZyN2bufoYSLD0kGwcp6y7tRUdqlwQ5Nw09yQ3fj5tufpQ2oUp
lfJeJSm0j9zhmG3yV6CeOeDN3K/wWiEZpxsf056Scy7bZi1gOY5kIT5Gi+b4ioAhiwoqlaviPKX9
G0fIGkha/VWOzj1WkakP7UPSIx2Ua5XGdQl405SZNuNHsBm+JwcFVhYQYlCozlida42QX2f5GDDG
BYZGE9cw2v0wlb1v2OV1WCVfq5X8MJvOFxB3Y8/wtk6RvRLL9r1E5Din+sgdOiMxxHmclvgb2IDk
Mz9RfKHS2AVRiP3YgsChrd8kmdjbUNsvk2I4wFl7aZUczvIY0Q3SK8nPYOSQpdt65XjNOTD8POEk
jVfOgMU2zo7RfM9TdGhrhE+qoI9VxuPFKvFLwVUIdD1pD5bOhC9tBSE//W1VVV9V+aHowqVdXHPb
GQZs1Uz74m7pPatW9in3pLK1R7gSwK4Ha8aulRhuVJKXPCFxhzNIa+Ym1EjmJm9+RJX0OGoadsTm
NY7X30gqgFyiHKVfONpF5y4iF57QcLutjHlMBeVP0TP1EMUz6hlaJDmCptGxPgG86L4UT7T1QNka
tezaPdcNhu7nQrZ+JqBDKNDFTRADwzhQTuEHmooB/RGvBq0uLduXRqT6pk0GcsxYqm/UrylRkMsO
1adAXBR0NY3qbpkCe+02Ey693K6MGKGzu+FaNAPyr1CEjtVLgfdprxoQKcUIVkGqL2sK4kIS33KV
jwHH/OShGXzVW/2UZCajEiVLkaL1w6ksnbPgSNsDRZDcacJiOCEZ/OvuWsmp42fQKQBpcSRCwhzs
Ux3bf6K4eFrFfLZaG9GJleBm6BtIGN1JsQjezVfCxpSWENIxsXY6neaCwYtmxB+kA5amVxbktsTi
nnR1cpCEmAO1aFAGSi9WTs9SVquVo5ZjuzVIxUFNY+/ykvMr6+B30PqLZ3CSgAOmhPyzeoLx1Feb
lXNJ4l3xRcBQ6U8pSMyURA0ZnKsqa582915VUohmXFm7Wr7ppGJ7YoQyhTH6f89J3hxFSFD7459G
U/jwYw0HaawPQUWzDw7eaTkDgCNMPKda0siKj+zhZjmxwizkTV8wbTMY5WapR692Y17E5nKUMwE2
/A5BcQ3bvv8yHp0BZjV0spc1MSTGh1fbWuiRqnWw4oIEqpSF2brH0cYTOffvuV7xW0TWHrsTE3qh
jHsLiM9C2kWktfdx7s5tXb3nqXWdzOSMNOlHSH2AC6UuqlNf0Y0VOp2S2Bhf+qFOQ9QH7hyLN82m
mlxztfcK860xRvQ8DE0F7dstEJg2HEnFBqZvT8ricElVbre6FW/oHfynvF0dSw/UBEZSXXuoq6Hy
NJlWgTFmrHdpo3K8T+ubko1N0EGPZ5N8SapTrZaP8bLF/VoG83+oPhS92kEY2xFfy/9J3ZnsRo6l
WfpVCr1ngtPlAHTXwubZZJpdG0LukjjP5L0kn74/KiK7IqK6oqoXtWggYUiXwuUmM+PlP5zznWwD
emWZo6eE5uLoM46M1UnbULXjR9Wm6XFqhlM6+N3KqGiek9h+gyKyFrPLltz3Y1FWLNctQ0dvNm71
3nroR7nNQW0t2pxZP9D7h3Fon6rcPUQmLVtnsyzKTVJN1iB1Q2asJThHrXrxhnwJP6zlAwEFzAhJ
6Qx1nA0eMGGd5QrZRce6zgIWLeNaKxkGVQAVlkrRTGB7RZVtbS2jwI2bJBfZ+tyromada6xhhDUe
pNY3J09hxHBdLVhNeFpzA4FMx51h1TbDr652gy0y4IK9k8+WJq/aowglbVnnu2vNnT4JESwOgSv2
RmFiAm6y9wlXGg6kep1qwZ60MAiVxpyhlzcN2jxe67ohwMaOBGCQAa/E1AQnLEj11XEy2gqrjxhD
RP0RCGhY0p8BC9CHGkKX6x7TrrjHmrcXWlut7bFe6qRi7xyVzX34uTUmJqyhfEd4WC3RsA67qK+o
FJTWLVunrDa0tZtCpe4pjBjQoTC4s/sEpzFTOs/PL2mstwe/iBFkOYqZSim2HSpcrY7CQ92zavOc
X6RQhIdMNQrDi3c0DLqQSPjJTowBJcE0Pfi58jdDSMEdcaQvKyhXKG9b3MLAi8LB7g5lz6DNtNPs
HkIE9/Ao1g9I0vrsKaz6VQgegdZOTPDvPLmWJSjTkFEGuTL2vWOP5E8UU7rIpbUq3EI7w/z1N57P
WCKL6X9Ey4Hi6WKnW+g6keADM55SAjwGIqx99xpg6TizCN+6qRqxBfH5rjmWmjKG91ZS67WSUlGH
g/hCvhGQIP6JYvCbjYhZR9I8Wpscyo1lT4xfk3qRpEa6wbw8QHU03lRlppeqrb+6YMCcTS0bKm5L
icjlxqhSl5q3dFbjxB7LqLOYq5LDynSMnomTmbLRQU2mN2upt+N+JFokHXUfQg6ANjnVR6f3V2GP
zwYkH7ESbkWpkxEP4kjvHShqz2GVBJu4QguowhnsGIvlZLgdd2YlT64pd6FT0J9oORNBVZ9RZuM1
0rFEWjJ993LGt6kBZVLvUZhq0VLT1bgvy+BCii6ryLRJNmaZoMLIkEJFnHpuHu1VorJ9Ofdjcpbg
jp2FkLV+0waED6MiIGawRuoRIix2uYpW5Kvp67TVy1UMoXIjKkK0tNFDwJsF1aoYWKM5se0+CsYH
uesfSAjt3smWIMIh2Dq95rw7FuMIfDfvFnKEvEEz1jqxunpVkh+rsCESgjmfNFL7KLMWxZrVs79m
vJTlAACkT1HqMuKV/IRd1sJKVpPH12LrcRx0+RAXww6dPlVrhuSF6/jLHdmet+6XiSJ9Z3c7PVfJ
0kq6n47mv/g5c8LM9EZ01dajrK1fChltqrA92rp7FEN44Iy0kVXHB15E9AV16S1qT5Hr43RbBFjX
HpGAHiboSTr1CnGkWJsuFJncxmAa9Lzs1CpojcpF26QnGaTjwhhY59nW9OWQibAmBiRl3kjhVPbl
VxTQIo4cepuw3dux9mK3ZCM2KAnXIfHsU8fzrV07XwYm+n/p9zgVwXjG1cGi9l8CdDvAo5oYFjAQ
iwcmDYV9qCqWeZkK611M6R45LiZInnAwTeqa2OiTXLf51UZ8D4o3c45koMCPCkC60NJpZLDwtYW9
cVN22kBG9bA1D77GpDlUmr/VAvdIg9wsSL90bVIJQDMMu85nQ5IMBv2REbHbaWscYBNbXjPuWKEj
Fe5S5BtsrQnLkVcvHFihsFhtbD5aPnmfRRHwcRTZSxtku75AE4WrDhtOuco0NgS+zO4mDeVZ3IgX
h1kFEhln54242SLu3A57saBrg10M51afXzSYBGQ0Byc97z+dWCdwbK3qPOXpjzQrQXv1YVFfs22e
t8SA5JgUmZuOWYxdl+EhwhWykErqNIb9HuKXIO1PWV1vMELf+z6KSU0F9a7Wqn3odWJjg0SyFNKz
tEDTTVTGvmO057IenLy+3omadL5az6a1k3smya6eieDPR2fcThsRNmhQFOBpHZbruqsn4B8IYAJn
mA5F+Nm3Yf7MzWxr1AMgP/g1aA/1YifoU82sFLssYh/pFnSlicNn1lU3aQyPRTyFN1JybvxoVMKG
GbLAa1+474ePPVPywKXJ6FcF9tYtfoFiqWcsK7OB3agHeYldhl4cdT3ItlXLIQF/cd+MsngYyg02
BHjulcanHYGn5vavfpOlLNfDaC0hryBI0MgltNsXFTEvB4sNPkiv7NWUdA0pLcwLgsZG4V8hgcM4
QG1oIvLRvCV5sIzTkZBIK/oRuzD6y0Z7j3o+prqEL5FZ9hPHwQgfnFZDt9a1STHpkbi0RQki8hZi
e8Jdgoi1dS6gezpx3K+kq+4TshAXxZzfVNOodzHxFlW7RTaOuDUb2k3MU8mwC+1IwsOQCQDQLPP7
xsWX6oyIV8U4vLjkb29ZHehPmtSdsx3xgsVxM23ht42niS3ABE2anRRi4Cyf2n3msVWICKNBixoE
m2+f03+D3euxzPnf//yTuesbw/CrrMYmDqPuX7ef5eU9/2z/+h/96e+0//r97fCzXL1373/6w5pK
ohtv/eccWd32WfdPzMP8X/5Xv/kvn98/5fHvA7AtmBT/sR/s8i7f2/b9X/Zt9l58/NEVNv+9z/e2
+1//Q3PFP6D5sN0RrjB87LEY6n9zhX1/C5KFQ7LOb6wfvvW7Lczw/mHPsX6+S3SJZ7mzh/J3Yxjf
wlLp6sQIm9jNTPH/grkwDJ7ZH8yCQgifKkK3UA/O6bqOPpsJ/2ALa0uzFgaXCTwJptvdzwqGZQWj
8lZARhenqL3mqFhxcPfjykayIcWWi2bR6/CayTnVs0sqf8Ly9NMThz9j96hUC1+nMy/mXgLKz0en
LhGFNX9TDxBJaDX3sXctudm1R9zCOW3fXPsg8WNxrIgDM4rG2mVfKFPr+K2zcfles/CMcNgyugXj
AYoQ03t2Mf7PX+suE1fR3K+Uw9HLkE1cQ2enuOaMV4zGLf1n0Tw59rUVe7Kgvfwmu6vO7iD1iIhm
Xde8edOv0IMit2nhxhRq1zp7OzvTv8EnZ22uh28qP+P+KYdPq/jZ9hfX2En91aqeJueutvOFj2jl
4AomGazDaRuJexEMFTZCPkzcRyqKlfTnf9cV+f+VAdP/WwPmHVPDPnzP/nipGfNf+f1ac/5heMwb
CA1xGEYB3uKq+f1ag55F9LYF0mUGFbg67sh/OjDNf0BhcebvgLPwvokr/0Ru6f8gxxIWDL5OG6gL
UTX/PGvufjPcckz9hwb5vzgwhcNFBj3OA0XlE2zy75gyqmTOYOvgekMfBnZffQwWkWnlxGfTZOuZ
wUnxohYxVN9e/LysbkHZi31PJSHb6pE4Pf9ATsne8dphUzksFv5weP3+fP/InvkLPpfnZxtQs0BC
zi2yaf41UZTckbiILDhM2uCks6ul2bQ6rXN97HrEUYXMvE3kezvZYD4UgIdvTYgoWWjxrcJDdXCn
aO/kcflUo2xh/tgvnZoNoen3j6lnctf38voqiv0UDtFxavNr7RXoBfzmvSa2dRUkYbTPG7sjeWXs
uJBzlmFF3eObi9/10RguhZWFz3VGQI/lhKAuUvJMLOM9dGobNdEU3kllWZemcNcyUPdWjJ72P3mJ
Zjf9v1mr55eIiHQCLXj7sNuTrvXn07J2xtIVZjkuE97szShTD3M9D4QQMXBQZb8XKgdmPlMMU/JI
XnQnZABiKiRBGDLBV8VkHCbJNgyhVkSjoa0w8IXHAUGcz0TsVg3aawsG68iQNri5Wn+depU9lo5x
CUE1blGOuwtF2X2OioJIYw9QRuNH48lgMuGZ0dZl4vqieBbLHiz2McmU+zK7xiaw+dipPGcVkhTM
cNSq7kehOcu/f4W+AQd/eoVgd/pcfJbNReV6f/0QEbibOkbH9nBQ6qftR2oNJng4BzYa0DDkaTNx
pmYUD9TSP+x5C2EY8U1zgl9R7NUHXQui2/eXJulqC9+ZbSfz174fcsclzkUSgRmMhP5oVvwctD2J
Jklqr7wgTZ61tnQ2cNuQA/b20pZiuP9+cOW4r/AKX1Q+jPd9KZ1DbbJT/P5m1GTjveVGyAu4yrao
Eh3Hb+9yxuN3DkOZFYY1Z/X9x+8Htm1IN11vpgqM2iVQwIKIy6ID9cVdOnrRk2ljQCpQdzSZY641
34t/0ED8MAJV33SjL+8Mq9oNQb0JbUdL4En6Mz/a8flHqnU+FeVTVoLabUMIumRzsTrL2ER+A6sn
CyV3w4mw0d3+nmha+9qQkfMcogNlmVje+qTGlkE8SgUe+F7ZFaXL/yly/i/nhPtn0Mf3RQDxn6qF
kHvM6WJ2mv+hZKjHscW7Yqlli/OWsnYPEl9nO6sofTMruMjOWk29SI6SXXwJWpqs3VrvYCuB7jva
vUqOvtWdOyku1WCnGwPpyJqIapJVGuc6MgA6k+mVkZNpArMbzO33l8ivIzNaQqkqxaDfTBy9q4xZ
4Gaqff02zA84jtgrK73ZTX41LYQt05s/Es2UhM7XmLWwhWV1ayYd4n6IAnewyt8ehFH9/kcnqNZF
ZdhH/I72pZmEddET5Oeqa3as+Mtz6nolsVOdviSS1t90FjhDMrLeRCbcjZ0TVs0rZuwGvRpOeBn3
0kPLJOc/fX8pjoidI90zOURutiZ/BzRrgT++q+riiLZGBMm4JPbIvlREzpJNR57937995p/RZrx9
DiZTc742gdDjA/3LGaalfptxQs/CB01fmaUJPSly73hZRqzTFlmNeok0lgzjJ4WlHPtnnT3mrb7B
jdyuofWEm2ZoxAOR64eiwzteT1m5pD0nVdliPGJV6aVNR86mC+6X+rka6UjT0inPhcnmxwrh1CN/
UOfKVsn27385Yf/1gObXY01p8rtx9hDe8OfPJh5pOvBgYpHqzQigxr2FDGIeyxEtC9L+sHDFDzbk
Wkt6OOe1e/jtwSICQPdCqEoiOwx2Ux0Z9uEwHPDmclu7CU967Bd4MNPcO1mZXe5yhBox+3bEgJn5
JgmP2fqJi91UNsVhdLtj3OBiYX9a753WMl6j6Vr15PX2zHNxhMIs1u0uwDbcP0O+kq9ESPzMS2F/
pOW+owTuKjLJQpFAoapJUUxanUjaPeHIzSHNfButnQ5TJbLqfz64IMH+/uVEtfPvXs+5y3CBfdGH
8JmZKaJ/uNZhFJhjU5rorOkuHRuQVK6wdysVyQMrMidbaDDqiUh2ELAKcU+mg7j3DOycln5LpBte
eq/e9fzk47891KpjsxsQlNehq3Eoap7qVG3LhPgnQZT5wsuZLxbkbcd6JA7IRtgSpOFBsuMvgc0R
epjceWS13OfEtCL5DxDjDZN7NuzqVNqmfWtS5MqFQCtNG//iGxzfmq+wtCS1fqqtj9FxnR0lFHCW
md7ODKq5CROfW9/61aoW3rruPEIjcFnuvam56Vjzjn1v088Ygb7hlZoWlcY8n/3DswmUQTNa5y5R
UXclL/YQ18ijvh8muhNyzaM3JGhIrOZAzT61tHM7AaqwzJ2GTOxuBIB3a8ZpOxod2tF5Cd6OtFRa
bd6RQmLe1e1gLBmgppehnEgEkIW4QmqW68Sv+puuSyTClZZf7EaT+yBMELszd3nvjOwq5jVcJbrs
RAq0Ok5uka3gepdvKh5e+wqN3BBWxTny9RoVlQ3JNesec7NUhA6NCfInHsqJbU1cm4e8mcCSstU4
qtESZ5Vovzy9LH79/afuL1ElnFCu4UJ49F0TAKJr/rUndSfQi2PvZksw3oOQ1X0u4XA0VcDAnDf8
LHqzOGZ+wgLB1BFG5L2kqEz3ciTjyBqIfM+74qsROVksUUlqHQu4l6DwOfeb6AOHJdQCzb4V461M
Q59BWsukvjK0e5YIate15jaOR//0/ZDXyGiD2GyXRuTIpwqzVqPi6eXvf2U+/fNd84+FEx29Q+XF
6SUgs1No/vlKq/1O9R6JYmCjuRGM5eP3Q4Z3Iokc816ZNknMg/ejzQT5el1Ero7j5Xsjpt5kFRg/
C6UXJw2+4qKUQ/zsFWShK8m0/Pu7TuDIfWa76GfZdT0PQRRs2S4IdtGbsTKyJxK4WCCizQ/q8F4y
obvXLJwmYVcOh+8/Qv4j6SNCMreQuvgabMs+D4AfmOx7d03laVh1WySrxQhijZzJAuuAIQf2RVP9
nMjmsU5C5JZx/ZEEM5cjqjGrXvZtFH/Mo+wF2XnrKfXfApRN2L8Wreh+IM14balol/1np3lfhWSi
WaWQrDTiOKJ0fAOh9GRaOEeykmounzClFOHIij6OlrpVbl0nTJeDRWYPxtstAb543bK+WtQZMJRa
eVePrK/pze8KhaEwvrBkXnc5SKlG/kgasUtd9h+1tfVrDxyKkOj4asyaZTJxhltYUKTyLo2Xd1sR
aO9TUTMDZSVCzRuftdxHrMtaNtJY31Rl+mCIatNLn1usCJ6TOHlttEfHqR/k6Nr7xGb52xTdG7o+
jDOOekH8RHfVk8BQI60G43ZNPCOA1kkYkp0PT4mN8Y+oNbi+W1NOD8BDFziSIn/WqRX+ORirW+p2
eCNCudWNCvdLC8TAYZ1NUCBj4qHMN3nDXh2r+bYxi5faIlLGRA8BnBK1sS7qcZeh5N3pfgupmNpz
lsUjwWDtYlgbI9V8gj+wNiPdIcGBgF/Z+/XGwlEC61PTXO+jdvR9PPZsiGIigaBEBPvwPvBtlrqM
23/Ta2UC161RXul5OJ3Ip3ATD4LasM59fd3brB+8vhD7DPH8oMX91kAYsGqIfFuava7tTGktJGH1
QmonOwijQyG6hdnjJ2enlNBPwzhw5bZHpWwG2GMFy2CiXdIjvxmWVRtZYmCyGKh7c2HXjbbNRuT0
lfEVaVDKpBnGmyhKmyWj6/umB5VE7JFE6eJ5iNvNamUCIcVcMe3NShygXcJuGJw7rxrHBa+nBk5A
gcRA2SBG07iY6fQ8zQSU1hY9IBu+zg3R3TicejthtqTWJwAzaXZ3EkX3GgexFhfPfue95yX01HgX
lNbZsQakgp3eMVhumsdcd7+yhjwEYUfXgbHB2FBgKJu3s3acM6FhzKHMSAMh8lALplihA3qfofLE
EdKiuQtCIHrsHzc97g4b+1g1+HcIhUq0c+a2iww4zcCUhyR91nT9XbMV96LwJQOrMkZ4cAl+Sh/j
yGiR5NSs8kv32g0x6ZzeeOheSDnnMqz8H1PjbP0c9eWUylU136ist2Tof0XuD6j/AB7VyIa6Nohh
/ExhBv3IZ6vEEBKeVUr3lh9Cq9Gv+RgjIdIJgTBrLuZRlPdm6r8D3jMAntX+ijkGbpawRJ+ueSHM
KVvioNGMs9SHr6IcSjRzxfgk4mTXhmW4bPxZLN63GPGUbh70Bu+jYaUfVRqR7l40NpyqGgJA4LgI
5OqbXyLwd1q5i+3kZ6syMNjJcLSAZHtB0a9JDKEFCMkxzvzizYph1yRV9jxVzl2O50V5XIGNGnC4
cqUVnmWuUWoprOS+v6tD8iLTT2CuKsMULyeyt4Ii17fCuR89Itc7AWR8HJ1xN2Fgwx7R1Mo8VEXw
UJIBgdI4tCdvFiO9oevbg2aalqUiSJni75nSQzv7ytCw7gjWwy7iQXxdPtrfVg9Icffq1wDh0IkR
zIU3/Is8E7VA2o1c1kQbi7Kg7LT+psAfdY6oYag024pM77PrjJzpZsWbwOpQ9CwqpUs6GORTJ9tK
F9t9D/8AymXwilSj24P83BAhD6sj0tnv6mzD47p7agNSlFKzqvlh4ISt6rOPz75xH4/OVxIJzJpx
YQEGBmlj1AjIjCA/N9UEVTwYX7oKH9NkKiJnAog7rYPaAhkhWBQNE5KMO2vTquDDsPJPz4uz1zzF
XzESI5HFEwmD1p1oiycG1PeN6YBuSS9N29/iblMr67EoUbIHVfzgdvZJCQmjNJn20pzarUizz65t
YsiFoMY1cAyYsgcUkS05Y4DIKOcKMlW8h95T446sDlIFqyy+J2gIJIzotr05kM0YI0ZKUjZPY0eC
jTXxqdyYmcELZxn3mke5Vw4URMO41GvDu9b2o2HPmRBSy4FRZLdkxDOHMdJGpnNGa4BFPzVYDcIl
zkt3zQBI35patIrjD9MDohplHIiKPdLerutT2QeIvwYENkgmyg2XQlXLX37J/8lk5m6rQf8ZVV5z
7UB6JXzKH7nZPtcSCocvXevcxNpZkBzAVD64SdNVF7uAlNon6WcFjXDjx/mSmI8WE7sYyZGmAdPH
4cmj5drkYM+sHh1llxRPljJvgfWQBFO4dBB5C6vGC4FVqxLtdO7x8vFWE4ChFf2SEEL85jDd6ixc
WaLoljDsLWT96OAB/C80yuJjq1WvKKaxzbX+T73ud02ChzggKozpa/sLQ8BJ0gYvmsYbF/lASnMY
M92ocHSwnww2VcGbMiWJtVIy9VfQF8QOmwKQuUnm47lnsrM0M5sMErJbV72tIgwnxlkXwf00FI+p
Pm4NPmOB0zjrWqGATMPmWs47yBG0SMISoUk0d+ePYBpB7omFKOyjTxz90c/fMxKIlmHCDqYkAalL
vem3B4PEyKPk5odYKjs5bjPdETFCB9rnp7p6YApZ4JyV+RF9XH6krxALZ/C+yGdpSXVesa/yNm6D
17+LXMKLPVzaheZ0S25a7Yq4Oc68RW86/TZ4NyWaeyHp6AsJ+6m38Dtl46ubgWD1cmQmcTA89Z16
C2zCTmAY7WU5t7itFkK3EsWyIc58E0P5Z68HAI1C0Te6JepwTCPMkHLr0LiZc2SCRP3wETMkW1ii
m3ayQIbt27AFZF/ph6acBEy0G1ndyVr6GG67+cbncK9HF7FuOox/POWFrBSCsmT6ySgITDDIP7z9
7iymDtC1FhISdRoEq9aLkSAE6Yv1aqMa3NmtkUGx0Le1Y6u1o83JjdochVCpuyoR6AKaQ9X2Ob4n
UhtEGf0Ix/ZSM5VqokltJAsrHX80wWFvs2CcNK5rgmPehT1iKf4DBOzJchSYZYmLiRDfwNT5iFlW
aa3NdLh8hGH2mHbDsHJ968lHFRoMKsRAhhHC0b5MAh5WRFCsIU/OsAR8Zm4lYcrU8wT+VExdhdGk
gAweHkwflaIxdL+CAewzdReijv510L1mP06Hrmd4ENLRZPiHFtGIbCwj5BhZp4+5MunqJZKV2dTU
j7ztC8YePCVWJADMEUqjbdQCGBt2k6itAT0hsZGZk6RRgJBgXZdWtPquySXZTcXawT3G5wGrhG0f
kyEhhG1+CPN6p3rh7seWcAkCeTf1DH8LoF3NRtIqsfo1E3DE1giAokdzQFaWFlJDhtmDj7OgDhWF
iZfZxw8wYUXUsTgAIZhqVBuoYQ3+KhKqZIO4+Ur7SpVaUByNCJcHPoMSLRlEK5gWaWKsk6l+iQN5
Upm/S+LgLs9jc530ECJF68dbzbcUZdJ0TTXzZarXZds3OyGja1nwvnmq3XoaarVQZ1TQJ/LgcJda
t7qz5dLA6EMeESdy/aY8BBNDRSFviTxE90mgCiToRGOBaOAQ2kGex8+oR79wEkFEAdKpOge3U1W+
05ty4MT1gKeHghYhgnPA2gQEedYJJrQJ2dh8WBGGe4Nnt0iPnSPVKUisCzIvgnnTOFiZQ22eJ7T0
JQlrC4dbA10QylGp17RvIORZzGp1yY6V63hhGznGu4j0NpCctwQH3MGa2itoQLUv9XgdJBFZySOh
9D1wwnqc3nND2Ugx+3Mt3HXrg0bxGsy0TovQ3K3pbaJpOjh65W0N3f5BgPoKaf3Jz52b7Mk5CRKo
wGXVgHTskQb7Qnan3s72o0QQGmVoweIJWENtLasGXaaN2KIlgdjQEDlqTY4BP67fgP5gotKJ/s1N
NKm5b1+D8QfeqGtSayAIp8gFX4ISxJjeMx1UZ2OamymcTvCd4mOWcCsyK663Lro0IZmQDkKm1YCw
H6CWOyGKP1tx8xGP+LBysmJ0KwrX1eB6yzrBIqPy+DnXd9T111RY+N264YnIvNnFkMPN4295gIud
4DYMGpjr6D4HcUXA872MoQZpTmRvcwcZ14gqa+GmvroXhbbHf6CstD0ZhvluhnJviJy0Yg3leFck
Ox0fr8v5smuMWNLL4ifvgSwaA9r2wEVi7Ylbo0U/qMBXlWe/BSx9lvgRnqCS7VIJkk+r7Sv4Gm+k
vZ9egx4DA5eFxoqxx1hsz/OE0ZfLyDylqWZsy8B56vPqLhTm9JGFalU4Gj5GzbyLOp4GmZDnqmpQ
igbObtTPuoluNTe1ce+CIOGXGzKku1PcIPxyoPF0iPcARmkYqUB5VM9tZb9zhWFVIiVjkc3Jj0LP
21U0Re9ZWFKaQ9+zFkGMvbRFOLnJoH0KUvf62ucGZRiAv8KuWfbRa1plu0rxA7Se/rvTcDGViuvA
ymbF9fSRhNUrwFUETao/9QmEIz2gEXLgirST/YDdatGgdNzDb31M2ZlFSXS0U2dceGabIm41gWuG
08tYWo/DIzOrcmVyQz5oDigeliHLSVP1RptwWbvgCgpN/2HU4sJ2N1h6AcfV1OefISUpCikRwgnq
lPxFxicM67bZY17YxHNwsnnn9WjVmSCDT7eRbqFR55BkZbrXAGT6nQSXUEbmok8gs+gQ55mP3tWT
vva8MOQJkw1UcuY1CY66PrZXtaTFwijAMWGhJ8cluIxl4+w66Z4oah6CkgH9CPS1Va5c94x6DJNz
kWm+wI6kFPK36RKNGuOBMa6PlcLGls7UGIyo17RRH5K8shklcfAHDMQpJhF6X+NIbY2cvf9Ch/tU
DwSZNx4kKtl8RYg7t4XGSR7oP9oyPmp5hz12PorCTk8YTngW8cg6qyThY1OH26aiI59XJgIaaEYz
RrdLzZ/F1rs1ElBbFSzBgAHgZtNWvrWUE7toFnHBxhtsTiX7zhlsbWkL3iSnL5f8CpsOfDHpkNBT
zDIk+8FIVrLJnlyrI1A8Ak5KrCm9bSQdqoccNhQVw1gBw4onPo4aaLxFdUcdzILDduFcBiw9OrPY
2GYk5v+Qf07CNtNgaPXGRpn5j8Y+uG6OtS8QE5TWYB17KNL8cHDXjvMktEg79sRr47DDsht7Nk+1
LzeVXzxgcieiqgcWGfNzyFtHSagMKlLq10ZZEm4e/gy/105xYDh7riFUimgPEGxv/ZmlFxKphcOi
PVZsY5ZgaQeUaa0EfHYJXQ2eUDzchUV8sDHmkg6or0TKiKBiTbps4vxroJaWzqvmZMcU3mOQxgfM
a1fLy15VWqTUI+FdFwis0I3xmZn+XTLhfE7H/kFvCRnzorpF9p7hJxyQdBIrDcu85L1OiV++kg4h
V3rq0T3VauuP9opL4Tm1w2E9zQp7CaQdYwC0yphi1JhiuUzxzy4NCBtiIpXW5t8yiig61RAHfUM8
YIOL7+4rqReHqifeNm7PmlmkR7To5+wnYtQsGHwuNrGX2Wyic8CYOE3ibRy84kX4WDbGI4yFuDc3
+RTQIUBqifEBEWa9L/puV9n4qUBBcvcr2wOiP6AqeX6dUnvYFIZNX0I3+/2ndGC92LoIx3sH+0Ab
7lpMOHh6/OpQGOZzAZ5xNa+OzBzCVhnGz1VjhXRuyWNIIDqQCM+kOZEjsqqZOcK9uqwZeXfgmaX5
OXQxSRvBtFVpsBxxQm/x4SK88kByUCRbUONEk+5KPBFZmsEhNimtnW7A6Y6yUJXvsWIsxPNCEz0Y
apHl/pwIt0qE825FrAcrTMQLEzdCDjX2Fir8IUBKMU/nctkWbK4TKptBQdl3mpdyYFpg+GO4RUF2
H+aCSq7QP9vc5yZgh9PCnBC+GhI766ST16b6p2LErzZJ55paYuvLEr9kDMQLWF57a3R9PGL986Hh
khqmgXHTpfNjG7fla6qHP5E8g3LRsjuMZi4fd/LM8sC8AQf8ykydyjsJXwMM4EmW3xlYtw++SnEd
KRns8tABv9Z+pMZX7UJnikMOEct89iAMLLwswtwiOSISlBdpMa5tnVaognje9F1+68D6Dn4c7OxF
0ocHfRi9PYbrlS4tFzepGXD8NG/ZAIX5pOs2M3wb4IaZ49UzZsZA2/rLCEBFjlt86N0IHqXjXWxS
LEDIOnRCox4s4JexXfTKO5tFiKXxJgntgVBuSsg4O1eK3gsH8LrstfXoT0x0PAeRcnnKBavZwPOf
uZFySuGtdlWS7TWrYhCoU2MHjPixJV+1kVOsGJgmMTxA9Z5JmyAWWDwGtaCe2i3nMSWOoaalU7Xv
idL1IzxMbjqd2DogsEMmLqi9YYP20XmYumwz2Z69Rv4sNkWDQnpQFitkphOWRSuvEKgoI71oSUAG
fJNBW2TvsHPj+leZtYyI21ouqYlD48FCERg7jbHHWb1p68xfdWAhKWfTncHNa1GakqDievrUCbrB
7ejjz+KzmCq72SeGAPQzIyOLYXiPI7lPGJRDsAcxbYXXzDR3/dhxTtrpS4at839Tdy7JdStrdp6K
w33cwCuBRMOd/X6T3KRISh0EJVF4Jt5IPFqehufhGXgmHok/sG5U3ToVrnI13dlxRB1R4t4AMnP9
a32r13n0bLrjcSBwfkxcgZ/RrL8PRjgeu2encesrfAz0srXnGnovB+AMfTDdYst6pLmrX3ElftYb
L+DDyEygU6y6/uLY+mSIAUBRXXpuL5aLXHMfyXYfBKz7KnHZ13zwLOMvxjQy+/ZpUvKBoPIpDZPn
hB3JKLmARMiTc+i4AfMG61BjQb4ogvIwF8TTFewFSyd0yCyZrVF8N5bPfGYuehCzsZdt85PlwFh5
+IjWNHBDOJPE0/pgz7DwD77szwoNcMPR68Oy2CPDPYX11z5OmCkg6KlDHrBXKojzrzi9dtzDEm9O
Iq/5IOalqPvd74iOlel1DgZ7H8/HOeXglUZXfHevSNdIHKU4g2lBSG38j9HntJwEEZtV2PDrkfHH
KUC+7CBKEBeI2n0EPd+WcUkhByOGOgZrlIUgmELTf7Dhk9kWDujc2FYMLJ7DoH+syCdTfq3uufWU
Uo346OMk99kK+YmCMNZEBS6qFfLaZ9YK3rscKYs3cq9l+0SkUVJy3NlLX843RVUvID4XVHRf/2EC
QdUzsN1IjPbjIGdipq7/R2V0hkjrQWRy4Z9UEYETtsuMNjGF1PAQBiStaKSTnT3fGxv+EGKmselD
kV/9Kvkls8nd91mIfrMcVox22vFTQCZv8OB1jvUyyNp6sdJyb7NjJoYwMl6SnNEjwyW6XUD29/vp
VHhFdGf56I5M6xczfBxsw3Y0gGGa4U2wcblJQKEg++ZhnVYlx5gpOGNu6m4OrDm/jspLYvnNzZBD
TPEnJyzjtRiqP/SgJK9WKboLD24yDg3pqImd2853g08Rp2cb2MslVeOq6TF9jFYVP1Z1DhlwrNi2
I6pvI0f/NIbyTJSARp44Qa7LrOZWKEusrarrfhFITMvaAaVWmOAvqH/pAiadhHZLJCNoy400h+tQ
9+oeAHmo2RXeK9BoXU2iP1NbPZcgp2D/M5amwmJj8/XCeqA7Mjl2ER1JCbzkB0lM+NBJ9qx9+tGr
TjymaZPeE2cGY0KuXrZGcv96SUka72KXQ7sTBMfYS/JbyIb5zvkA2wMx/5MGws/JDTIcBHCYEQmd
4fRbThR4V85jn3OUsL5rXA2nuAyTJyjp6ZPBRpY4Y9gflt8ccuWeSEgwjdG62ug6ZWxaAQ5A6xq2
gsD7ZqzjbkPFX7vzg6wlB8JL0xJMwlF3MzPR0HU/hWd++HfKN61VlJnOKVG2fA79X1HFmZkheUWe
OaIYTtDx3DhuffGsreENPbOHsLja/ng1Z1s/q/wbOav6zpl6eI7BSAEcggz09UtzJucOWwhmXeD/
Lntu/DX4qkEWL7lwyTRn5Z8sKMwLjXbNiyxsHx+jCnZfv0m3LE/taAbDnN7NOg7eBhsIm1/UlG/O
2nkRA/NUnZi7ULIFNVNn3LeON4KQd4tnO+Ij5CzCUzlqi2ff7g2I3YZ7U9D2zAye5HsJufqPnZAM
xdiorrEAwmDOhrfx0mi8BdAAIFHGj3OUtgzQ/Q+HyMiPhgkXWUt5aDIXuqzLkGPU3m9yJNtl0XG5
aT7GPP4Rpab+BmTZwhvgP6XSsDZW2dV4+6BV9U1b7Bf99BKLOj3Rekdau7YvZM0qDLIAgprGfvEN
z7xL42wn6Bf0QHyvJrVzmBJfXAel3KUSYU7lSxxRSGIYAu9Qz209AuxOGSt3DF3X/Iun/dBtUYCa
b00X1c/ER+GQXftkAgJlhSU2u5vp06nXWHQOTFEQrS2yKueOfZNXmNElwdW4ycWLTJ214ZcckJ0W
Gqvh3wMjK2/CCFsGZkNMMDWzr0aujxH5nCNvSogdXnWvigrF2p8F11aUbLXHWMotja0VVuGbYLt1
MkVJdbf4U6WQy+huM+5Z2rxMg2GfnEZmiG7FuO2cKr4grzwBIrE3oUmgWsIuvmK3tTZNil2TMfmE
epGXWLCKfSNS+h1EU++H2hBPk5cXDwjQNGF2wTOR5jtkDP+sXdz1ush3EhGJ8iVMHnYfXXpHQUac
unszfQ1SbMYecI0uzqwEkVUe+4TScBeqdWS6EmIscw9aMfWOSosYC59b4FSef/D8DQ9+5hvHPknB
o3UeRM5A3a2pKw/NMsOk6MxpBw/QHxbpqhtd7oSEQh33PWW7cKOzHdpJoeR+5sy/b9v6MeswqERN
/GdoLXn7eilG7+DXyjhM2Fe3ofwE+8xiSksEaKGfGTKCyGkEEIVkFDva7iVhLQoIKdP0KLeTHUQE
cxOxbQIwiix45CiHfg/AY9hUhu/TfegdnSiidSFdYX/xHrOlOJK1LsCoaVwqcsGbCfjUIezQQWcq
5TfA9as1keXp7Bs+xD4v4SxQLz7PkAhTwX18TJS/jyqSjQp0WQXtQFmt+ZZb03RhPogJIoVLIoi1
Ai0jEby8lAk+aSN6a7QqnnwVuffChmoh+/cII8vOZIxySmwrPthl+8MsgcPa9Na7NvsIGU3ek8Tt
uyqDRdiZEWpbv7sUsFDHucWGq4E4ZLZ5CwKkmLpagtsZ7WCeia/LF10MPIMBP4et5sMOut/BgzUP
1T1jVXaHnB0XyA5kT69nuOqDUQxh8cST8ndp1GPhK5pnpT6LqDhM2Tw92HDq4PUYv40ar7qRTrdk
5FAhM0rr6Jq45CDGIuKiV9NYiHSOeJ068jTwUeQtNUDR1VN1BQ/zzemY8A1ZZD1lHbQnd7YyQL2S
2MoIibIgF38tdApFNCPravQOAgi+TpwR1RNWmPkpwqh615IOxJJgv70cUDIria+F70ZXH2eipILB
s7XYZg4hxaqw4WaH9rASsTlsMp5Q+8CZpqd5dI/xXPm3aKQmumzz7pKmlJ9KGAzp8vXRKRp8ECuX
kpHHvGSQCGZgRpsnTl0lsPqstLe37QQUyOJQSWZ70dZTd7hMheufx8YmXFtpBhSta5CnDOfX3DX3
RmwnH+uOENLVCqd5k0Q1oH/TTxkVGdyU/ZQdhwWX8PWShyliA2h32Q6Ys8m7wRZNf0roF5byC5LB
jMt5ngMMqJ3wXlASyo4DocmCkK5VFLy0Xhu8lPV3mynbgzvL+2zxiC/mPt/pkeCgTRaBuKIpTqkT
3TjNczas6+SpPdA5QRgZLh26mHG1zGHX95ZzMsrQYaTfvM5MufcxrehXAl1qq5Ie1aku1EWa6hBj
71lPs3pRkVWcaehpaUPoMSG6bvlA5LN6EH1agTdXB7t9idXYUOYS4u02ozeK8aYbN+mTJgzyR3IQ
rakyKIp25GwpxOZf9jnlII5M0b/WhEBW9g+z76nrSVkRIdZsPDZYp0pGmN/Nfs93o8PGg+vdN7L6
5g+m3s5GQCWwo2Co27BImS0ACTMr85F1iNqXrgCIMrJJafwULJFB7KlDbeS+Ao4AK2SXmH24V7k/
bWl1bXf8geicxC0tfl3nv3g63GNqAHrAnfEazTvTIznllN4n3Q17Ncbl3Yo7ICOyqDbD6EP5ag1i
ub1JgYjvKYZslAaFJMG1fA4YNhalJ56dAD2qiZKPPM5RAaMCyHmI6aU3H9zKig5TYz6Db4jg+iBx
N++NnwhY9b31Ehaw8zhSoMHOSXBi6Al+kGN7on2UOxMte01n0DaKkI5wVTQXn6zlJoQBQJ1FVu7Q
8pk0WDjigjplLkLhiw+7ubIfgjEG1QFJ5uBC0jmEFOYAgzGyR2xvzPqb7vb1KzusrRXeS7lviyI9
lUn44QrdYz8bIUsOcX8Y4rncYw501uir1b0Oquru6t94Q4uHgH3DNSc2D+lSXCK74oUxE9H+KsJR
EulHG6PRo8xkd5aOeASXcjd9yhOCMB9ehvQFYJb97esXhfNcBYZN0s5+EeyPaV4tsLKnwOImujI5
xGgkuyTft6IOn1oxqad/3wHJjOevBkjh+K7toBFIYRPV+kttZJ3FutVgFVcJxhfcM635BBMxWNHI
MW7dtOrOweKUTyyqIc0+gpUPK2QTxtPRC5TcOKHZ0wJDOUVWF9SfhfOAjLbw3JxXlUY5ooTlr6cG
9lZbVgLlpQyRFxvnjCC9GDZ2ZEJ8WGR3P+uunE/Kx2pMH8gs6evXizEyDCtG7DRfvzTTn0Ax3bOy
fX0OabloddseSrotz5hy4mOTxMk58F3nOBVpfVLtD6FZrvraw2po9kW8c9PuXZHl6lKpHqklUI9x
y7U9O9bSoyfZB3ORLfUAKJuODfXC94pvue7EWcYCt0wJ4DsJvdexbyxKkOcV8jUwQrYcqxmO4YVD
s8aJyH6e7+MC1AoOhl8tIzjzjIXPWpUylftcl91bMWoClFle3KphhlCroRgbWVjeexTijcxhYH9d
eU7yKP3OuNbR+G5TmfvKSAZz/5hHp855GzHW3L9epMtmjNiFvSvPlNTktzLs6ktGz3bnG+VzBT/l
Pyhe/TemYd/Dde36vmdLW3i2twRd/8GpXheJX5p60UdGn2liA6CxTqhP+amz2fjee/T1UfCCP8Pk
/0nTbjgBgBxXto1KVZHB4ANLARGMFZmdVFxjCUSDh0ryOPl0VzuxRtxxG9Cojvuz7PORownGiTjE
AFdZ7wGRwk3RsX61qr3rHGhbaJVI0zUTcstyHmNyA8d//5Zx/5Ld5fOW9NwT3SXrEAj3rz+yCS2i
q+oO3l1fgiKeYRBlAWBIXdrU9gl3V4yYHFub47UV2ubFX2KpbZg8dKzNDwlFy+vSbLoT2DFCql77
NiYliNca+m/E/uJ7Hy0jD31TfYYhfiqQFUv+XBR7t7j50Gb4Yy6q7mbZDXPIusVGWo4PDhvHt9jt
zVNYqzeZmSdLMcogHxWeLYWDk6lVekYTeONEpJ7//bfkr9kW4tL0bkqy0bwrxPSW/N4/XARRZdtx
qrmWDcAlK4QkODzGHwrKABgZi0Bv4Q7QAoofd1nyH1yCX9m2f2Xh5m93JB8E9m7Hcsy/XIJuEbRD
kkDGCCf3IzeSH6PnHrVKg009UzaeWcaJEoI5b6gIMAaQTeOHm0uwKR3I1v/8G4FAYS+Nn0v3KNHy
f3wjeAwaaRkxcQ7t4vfYNuzsE1gxsWDQ1p+9GDyT7879oaztf3oX/lOsgP8HCsD/NZZMnvb/S1aA
ZXEx/nOObmER/J0xsMAO/tt/Xf+v/9l9/pff//u//w/cT0nz+a8yzMsf/XuG2f4bXbAyCEgig2Mj
lE8i5+8ZZvk3wScaBK5j8pEyBfjnDLNl/s13PI8P3Ce8a7neP/TI/o2Anunz/cAJ4NIhsPmXzPK/
l2FGb/vLQ8f3+Gaez2IhsSH92+esj9rbWYoEbCMQgryxuzQynkgauJuvsEhNx2dvwnlx0hr3ZZwE
9EQa1IIW3WEGx7WmKZCJW1m/eo55FJwuWeE9wDxtd1T92N3lNLEUS6rQKNnYBqh6Wy7i8Y5jaRv2
HWwm8CnouQneEf0ImdfaBq7uNyYFjLvUHN48Fz5k0DIumhGfcTcPR4CKWHiEhuOvNa3rdBplULTo
XsGMlER+yB+kfyVI2/gUGbO1ZgRGl1f3PXToebMJM+JrfbPr/OYlUfuzqNmmkPF5wFJancY8bV5r
k/3mRE0IOspStYsL4XHIXe/YkQUNVkPKuRLvRbLRaMJZBbEHjNDfXyiXTC9fX2tx9kdmku1DQ/lI
IdHOzbS7M7Wih6S0xutXmNZX6mB41Z79kHo2Z4ZNrdTXBIXvlPsKAaSzDiGbQEauAnaIaZCmGGJl
nTt3xKzWK0iICb1toUnBSAI13jLi4wSOAdeb7A+FFM0F4YdaC3POj2OUECno61s3xPKSI9S1y7IY
19q5uTma9/IrjEjJY5awCXFDF3OvINKYBskl9fv9lGTmm/Scfcllei4k1QEQg5DWMB8KaizyZQvb
64hQJ/xA6UAbZoZrX5IeqyAwQHXtIsIo0yOueuMQu2W1gdrobOflu8waRJxWF1tCL+vDQj+DLgaZ
nqh3W8M4q/KSivnlBcHH274PeDvhedX6li0vQRPSQV5BssBDhEvDeuiMxLjUlkfSj8RMLRhQ00bj
91eT8TYDn1e/1x2zu7S5kgVoCMMoAvnEWTDgOzSZosrcGymHZFOXGkA5Q4bzRFqKuIA7X4x45jRg
pIo2YKZBYc4Rg7k6pTX5zBnKBj5HFiPc69SlnDiOjVNisu1b/cOvi1nvDZXeWIRQFpcXkYbGuVTO
BTJcc/j6Up+r5mjGctca4OC5Poz40ml0CUfWwU516SdyWXKYIveXT/ca87skj29+qWOKf2bf03sx
zMDBJ/uUcIbYDOgpGBZbxhtTgO2wnDimSa8KzoGO/vGlrxTpCJz///J1zszy3BTpjwbv/t6EenD9
ejF03F5txDXCvzNVdnLq9m1Q/Mpchw6XsTEqoEONs24r7Ef4S4HBTThSxIQISS1sYDFp6l3rqOIW
nbeGmOiI4Vs3OO7WKbFfaMMHDugbjbjmKf1fFmYFVQ/9bgJ6vmtI+bFnH4jJKPeC4wr+7JJmSiqH
IwJ/UYCdMwo3+RxOqLDDXTtZuHc7YZwNkUSXr/+SrcepGnAQSz6x4i/5sVMuZr2I/vkcwxM3MT+M
V4hnw/WYdy4vXzti24vaXVQxVbcrOydLh25SOlW69+0qTPZ2CpBWRa2znXr6HE1msNuiqG2HWhvx
KJAvjw762NUxQAJV9U0FVElGYXKeBEDOGHZ4ZZUp+gCX9kFnImCauC9kv89G41bJhF0pKPqzApxS
Yf9c9bXud4gt7zJKSR4S14gn8EoQqZlr17g2SKExem8MZ5t0otwVEbTpsnxzcGcRHOR21qOxk3gf
vDpcpFd9VimgzjCon/t+vhSuZWxrE43SbaI9/bavQtA2Ywa0uLZB+CsQzWcUXWc0upVLT+shhCWn
UjBmJMOXHmB4L3VI+cAAxKUrfyK7YeeYwgYQ+Ctu+CFK31X/mnpM60cbRGVhy48pphWMioViMeGV
pg0EkEFEybSxUkjQTUeJgGrOWlInPPDgrFpuNX8qrh2VEmXZnQYhnrC3Ih4PzhXyOrj/4ljlNOMw
V9jUrg3nlyNp35yzmEbzVECQbmVwb4lbEb0JoRCDbHzyCbMzz2Tj12pcyoCZEeoEHY146wUoN2rj
MUcgwg4+2DeYuNR60xorjOuctHtfgPp1+02MHICL8NlrMYoCcEBgHN1HPwxKmt2cs5cLwgfE7OlA
v5RNu60E4fqmrwEuquJqjYU+GWDhvbY8h+bA7exl34K+CVHu05/EbHycX8zoJsb4eCDCOaPqS/qg
qircJBAd/Hz24F3+ABeE2waSXaCzqyEIETQUT4hG3GaJZD/yEF6xFpG4C/+AfaAQy4mXnlT7HXJ8
igSFeuRzx8b0U8RtV+/xXmxdZZJcmSQSo6/7a++J/hpRvQdUid7ooC6OrR29a2w9BrGrhWf8MxnM
D12L9uDncJOxOtPJUpJqMD6moN42TU8l8FCfROn7qyq3JGkZH84bRuXMzqkyqykgVDD0VDJ+H01s
UNDiaeVeliBg9FOWMdgA5olF02WnwwRuJSuF5hRr+P7Rm5TiraHdoVDzSSZs46mUJZ0YEdGOqIk0
v6cMc7dsFbZwB0mNqvzu8kGsvW5xN2Y8EbNn6Q96R90FaZqaOsbJpxV49lfdUhk/RFbObD2Ijg7K
MJOQlsuHuPkKw+0+6THX2AFj1pQGU+m8Eh/mWSNtMKBtczIlTdmNzexMDd3Bl+N4zmVCf1MZxNBh
r6o3asSJP8T0i1NSDqALGmpfM12Cauk+eNDwbHVHSqi96o8X2jdT+7DGRT/xo3s724V/YJgJJofB
Lx99xpRNZxB0DLOOupfEuiINZ+tpsKPtwgQMx54qnG6mCSka5msZg9gQU9/jDErYP5XIL1bmvdIc
HRMtT4Jd1uGSoGqj/5Z39pNb2EQ6bH81QnbcMuimu2+AtZgX9anMqPxa5mzbBDLlyqwn7yTMvl33
E02DekozDEXZb2ATGKocWhwq5xR5Lo2GA9jZEj+gZja8sfGHb9JuVg/58mKysXKICJ2+vpS4JbCa
JFQPQYMn3iYLhozpy20hJziZtJWfZxdzaBmHD7G0UQi9EJ9f6T2BSWS3WT4yAP0Zzt2FAM+8jjAd
A6XicWl5oOG15IEb4VzPXtVQgIdJbL2L8YTAVYZ7n715lXPhOEvcwQleoRhCPa3hVyXla2Jqivme
RjegzZe64YJowrOYyuem9s7GxIhqHKpj2vbZUdCSEvXhL8u3BNFuS7/kGV28VeK84/LrD+BYeWt5
zL0jmZNDzVRyLlPxiKLC46LmD9IH2rCfsJOC5uWGnlFXRgds3s12bpz+rWZrsx58i+oXrFlzYY37
MdpK7YwPVkWSyRi4dwKzORHPIEDlZAwSBdoDg6aTXxePta/EMyhUsYJdS1RSpPa9oTi2w+3zMQzm
5zDSUlC0qT66jAcgGNrObYwNetZoDhKUdG+s3se+MN9kntcHI08pzIYOedF4cPddNXECH5p3kmmS
4sNcbbGYU+o2A20OfVqgGhM52+GeUF2wD8PnLqJis9BrWYNdyNqKOElCu1BDh/S5NV2DgQv/xXzz
g3HvIfBzfQi0dF7GoHR3/SjyLWRf5yRrAIX9UKnNlDPTT5uZwP4U09imqXA12pMwNBbtcHhLTZ69
RpvWe6cM4WE68QNwmPXAcoj55NoWRFRdQfUsjsxT5VkZRhvO8SzzL0XafqYOT2HlZESCyNmlMYDN
skAAay1VXYCkYpovBFVjkbkZGswWyqNuSEPg9mIbavTAo8niITDmNjGlXm9rJWH5MvQ5m0yPVh7J
qFUw2f196qr5EIKoprkDQa1MKzBp9oCi7dCozLRTGjTALd7nkgIYwgSPaRD/sUd6lEJC/Ku8NL+V
0w9NZQIKOuD4QMHrsR5AY4UrWnugJDOYyC3c8Gh6jyWRicGbokdmEaj16W+nn5hnZCYw4Mb4NAVR
0HD61UV2fmLZIR3HTWHSdCQmOjEo3HOAU5Ga0Q8cYpJtklJyGd3k9AANr3yVM5ZLp50nePvVfUYo
snvboMiiP0chbpp07h9VF5Vnxpd338wcrpj+yTMiigZkxFwjNQO6B3KaPMP55PK41BEF07nR79DX
9CVq6m3vY/v1c3pMtJGs+6EEKznO0c4ctLi2/Xi00R83s4l91+6CADjEyar97urXxFMdLTdZUiiI
tsZZkpHalvW9auPXsmpBIYA2+KeXMsf0zt5q62qPwY2HpjdD/GWLSZ9FK+Ij7K+9i67HhC2FpJ6f
OUtSX2sVtE3M/tJWWqR6o2oMAj3NXoMZP2gCc4kMFnhV/gs+0sATeKRBy7WfE5N9eU3VW9zxhM1w
ghrNZx84aj9UN29gt1YUg1yDRMN1n4/fgkEG5G70PVUEUrwZU4AdkpiLAwadPRRSXA1Mm9wT4KOj
cnpKjGlZoWqypicgYWWVukvPjuf/GI0KhBb+Uctq3xnKyF3ihsPOIWG74Hh/hb38bo3JyavNH65F
XZF+amr+6RCAeZoQh8cQyUjckx2eDPM3P96a3qpHpauRfamOT61NWRkt8uwWGUCrQdzhFuIbj7nq
CqqHBILwiv9pT6/1Z912+pDaEZ7jbABKPdsYPBbraYDDb4Jc4AgiW7X9SDSBDCaDMiJoZ5rdetNO
r5M1HShqAOc9SGfrGsZZ6WI41dNw4wPkRnCJspUl5DB2A+ZmVukavtS49zv2erWOx9X4bimO5DIT
2A+wUa/tuNqlVv0KJ8JlhUyateO3fPjTupqNd+bTO926BFZIm4FTYrSQpQEYoEDvWt/61oD5oJqc
2oVI4h9KTGwHRHP1yTbCtU0ILeJNKrLo2ATV3h59cLkKYvhc4O/GopoNlMjCJTtbJCGAuouQW+U1
wkZBgLr47EacCro0qQ6qqYWgjYaORqD9YKPgDBWINFlNdM6cSv4lxXYYp0s+UUGdtszpKsvSWLLD
hc862bvORFHpU/9X0NVvlkK7mOJfwi8mVtX6bTLIQeRW72xS5VAPS/p8dkv4/sykeXyRCxfELoyR
x5XyKcUMw/zcQjMfuwH6bZeZxzZU9WNBpXMe4hMe+oIK8dHK9g5EFqyxYlhVSx9C41tYguRXocQ9
SZJtas7xHucxQzbFhrV4xzSXTO1wJx3zrVaVfda9eCN2K2guao117tOZbFKUcG4C+VJ37a9plg+d
wykt7qej6+lvFi6PvWOA841V9t0ZrHe3mnxGPoXYeRW3CggX3Ip9lO3ZoB4oEPvt23nG+cT5xVhx
2OjAGFdlF1xHy10XXHnkh4TY+0vTHaLOgcqhZRxGgBtiylh0eiu9+d5bARNJQQg5nAmkgddwesxN
GKvb8qOYp8XtSHUipJBCC76/jw4l4nFf+cEakR6dKMOEY0/Vt6bJeNt1Sa1C+lx6w3lqONw13DSe
pAd5ar6PIYhmQisvpRl/xIX1Q5FdSjqi250Q72xcSIdE3doZcXWwt+woASsf3A4QIS02HIRgEBW5
FW8sa4zW4bOXCns7OJ+R4TymmWDU8EfU9Lgb7cHNBb4Bv9v7CVWgBgw3poMcBih1dZwBg7HadZ6b
UuiYAZP36GKWzS88EVSumDwTRq+nsbwAOsf87aZ44Oz5xkt1c7kiGJzTFF0CrJbeZ1F3/lFYDTW2
ssXIxRC8cBgqJZY7kXfPyaODD85iQSuzhescsi+6Si2WXWsL82NAYRFioBg4CdZjK6jxlc4vVE6e
hVClvmp2dDuN+y/jg6tkvsEUsaUlp16Hufpccu29ET24k//g9jxapib6PStyhZPnuOvVoAexp47r
uXLNr/wkuWQetnQv0cuFlnzcGhWxY5NV7hhWRG/1oLaj6bKvMbKL49XxmRQa75jVPwlrSZ+OzVIJ
D+mxGjF3YXEoN64x/wlbUD4VKAWK31NO8MKiBTogkN8YaCQuJ9U0hfU3IB8TS10YImhuK9uKOLZR
PhPBxhi5pMOS5KOAqJwwqC384TL3P9p5BuCAFZOZzpH809WsT8ZALwQWhTTTRwyCB4Nn7GShJxcu
HiZ/KF+nWQBm4aNIS+pPTJcLa4pATridT0+VpMq5MnpOreyKyurIMhfsgvpSb9yUw/JIPW9udC+S
VGjjfPDGboQWmG7qwty4PmbYzCG6TUyTgM4ayjR5pjn7tNI3eig/nMj0qFHD3hVbNINVIw9h1fvg
7svvWtnqWFnd3unK7zyCHxPWjjNyNDXSYsYBhYY4sDyuyrb7Y4vuWQ5wzPPkLcg71tfq55CTkcq6
B2m9qjACL/ZLQJgXYn5p0u5gaTSfpptOla33jarIAzgguKIIrxR4yIE10U0/wjn+nIf6EMfDe13P
zcoeh7ekz5BAKDIdS8eFVhIsoTyDmhCXILS0oNboP6Xp4Daf2u9x4F0No8fFUeGWlZQwtO4CqELl
PTU6vHQe9sAW4j/GH+87fnms+Uhvm7xSOSlQ8ToUNkSC5E/tNj+xxG8AAp76meNlpn5kOZ+A6f1I
i5iSaBO5wclERK/2qkgydjXRhP+6DSjpFdEj0oF9CbJ4y7PEWh6BRERoYnXsNz5kShEYSavgI7Cq
cZebrQRPsIBzardYCCQ/Y43XtVquGUB1jzP9OVJXbFK5c8uiplu2ycxVTHDTiq3fvSLqndoZFidO
2Gk2ZLuenkJ0UiqWVRz+8irL3IJXKVznzzwm98RQejOp4o/RZMMJTg1xuNpaa7rFQyGeE5v2SB0v
mTeHlHqjH7wY67qmIFM6lyJX2FqSBGskl5OVd9/H6jXql4KmKHtujc+kN5BxAkx4WUHAI+RUThAB
NFJ9Do3yxVf1p5Nbz1arruRqWcQSwvZ0OPc8I9MxwQ6FYQ8TAZdIfANocNDjiFGb4iAa76h40H/0
gpOSCZGWbjHXrGfZbmG03TpKM1lq9LCxoMBW/XTwgVNmY09z37c05uTLtz3HuMIs23qAtgJskxLz
r39ro+UfA25gU7xiRaf/FEkU+4K6sE6/iKTl/IFcihUiXYcF3nsziK5pFn/QoQAJJtY/1Ox8RJa+
TIKFKlTOQeXW90ADzQGs993QxoeYyI1SColexZ7cGYdDuLFSjjJD3p9wA0JdYPfbOsASujeQTaeh
MdHXwcrEy7oEkk7W7sJLqo+oD88pdXjAXknfkppNhmRrWHJrFBDh0xGHWUkJsfdWpEyAoT3RhGQF
t3rxdk5caG49/5Rp9FTaHHlTfg/6QVCF3bbNqg2ApKNLPZnH6ExBzoBLysTWBFdCNIrtx9JsVg9n
q5j3NRQtH0/x2g6jz8kboAC4V0Wwuye27PdluRl9J99OY7ONWJ8Xpfq9Y58HGB+sjpu3LKb5z3p0
aCGoyDCYKgdm3X+MbnVKcyDXLb1X89R9m8oBNSe64Wh6Koz02BAA3MY2voAqqH77UXFEa7cPtJpt
zfrWDy0pyYbmSLx9697h9JhITRYop2cSUzyBWH0nZkYXkkGsj6WTGBQRaxqlNpldsFgk+DGdaHz2
yAoJNb+6RkqCiBV1RYNwVKHlZRW9oJN4KlE7vHHD+Xl4YLtG6Zt9a/P2lKTjNzIWzzAnOEZWu6xW
+zygQBMF6pfzfzg6j+XGkSyKfhEigITf0luREkXKbBByBZfwCfv1fdCLmZjp7qpSk0DmM/eeG1Yf
jqs++B7JIojozQRJxphNF1CfziMRl6u4tTC7BCs+VQ5k+VPUu7AnTOBcH/0h/aa5oSMKsmOcBt8s
N2xyL6u9HwzmKptJYWaarOo0ZkWWn/SiQUVStV+uX73bmuC+pznQ7RDoVUTRRUKPKnWSpuNr5/vX
Gn1AStuwJGXvCwQLaYNvDCgJkZBkhwUGrYZyLnTvpP3IXyM0cT4pb1EOxdl25bswXxR1mjaOe1yZ
DC0qvHqsU58M4MghfyryvlmbDRuQYEZiw/STHR3RsDxGKqFFlkFuJ1uM8qV8jjNC0YOeIB7cb79R
DZMD0MOpccQqc8ezlDQdePYY7WJPFWYCSggqzQwSMrLgAABxI4izXXad/2aK9k7QDIo84BwNttbE
NlaeRtwXa4RuoVkQvTKJxLciubSlE1oRs/deIKVY5hqLMgyuByfMQ/TN/hlxb0y3A7UmcN0AJyVO
4FSsvVRqi9GQp0hQcWi6aJk8MrRlc1Lr0wvqe0qw6L3OcsRjovgxZkgAqKll2DJ99QM6/JBUStKr
RuxmMvmKG/E0MWD2Oq7bBJT/nu08sXiENo9aumAW9VnFP71H0Dh8mN1gfJvmsHBa9y6zIoZlcajM
bu1DijoXKP4ZsuQsKpN0J0lwTjKJEtfCK9Qg1+Yes3Zl1L2WstzXqnr1xfDM5o3UKgzQ8UOo4j0M
/IdbEANJJ3sqwoaMY4JZWBaTwY5i+DQkKKAr70Pv6x3/als3lCPAyoxFAb4q5cp0ifaent2e1nS7
mx5nDxLAcyjtkxuQZzffM3VHCCkj1pdCmV+4q4qNGiHYgECis4XpW3BcLiqq2sBXrJVc/rLPLyu0
UFvwAqIA5i5zneLasYhY2HLauUbPr+CBJn7ulgDLoPPwZ2rJIWq49zM3TIhqNW7sIZeWE+0KghJx
k3zNj3pk5S9Vg7aKbMSlagp4jNNT1WebPrM/kIH+aiU+QAtYhNCnX4YqOO7D8Bb2cQ3VThx8zGJL
Jw02BBJA/SvD3zyYzeTh2g7cX4sFB5Vp9QA16SxqIFduwLTHfiuhRa6KWOJ9MYikMbP3yUbG6Rtz
TGhTFSsYIWusX1s9jagU3P9HEt2XIUD4JKVurBzufnPMot1QZQy8U45wFXMwlF1Ghp+nPTFFOhI7
hdDQvyQjhTAJb8HG6jBtxnX+EsyyTpflq/stdadfy4atyhC96j0ZpVCQCYD2k+sYEp+Yos6VFT5j
1WvjRkvMV6+hkoYX8xQnlsteInptCavTnIxXkvBGZAhvyiIhsGfKuwGh/pFXTMK0fvrqsWdMoXFL
8xqwg7C5F2rCfzztbjEoN6K9aTQf2XSLUYwupYDlJhvMiC4rpcG7OnkqNrQUBO/J8c8R1xn21ZLL
qTmklRu84YHmv7pYMMYq3+aJIVasyNjdksBGYYXMg08JSs+m8ggtr3RmniMrrMZxfoqK3VFh52uC
wSH+ia1XKHdnOIvYx8036pjvrTmXE8M7h0YijoNmJisbO2ctLGtvlOyKTUksE7ZoNgU2KD7Z7oSX
fyHFmg117DojvS42vrIaduZkNU3Q9yfXmmde5T4gonBR4hNYh6lYYbH08PIR8+YZe8lMAZVXvGff
ycR4eMQtwEFDtpsEyRds+q9pJMAeux1wopyNjr1qRTg77YYeIoADDCXdVZPG9zv7ULv+NoX1I40d
JhV6Rp4riLWegZlth4QpAwClgY0l4uHUK2igjYQZBO8lDg1gQ969noLd6I2wZMNfKEXnPOCCiyQf
RlMR6aQ3EFuIv6DsCOk3AsH+0pyT6okFC0ruc7OHcDjzhqLoUXbxVcy3Qk2Jm6K53bVBRARn4zxG
Ob0oQ3H55v/Q7R/IeLrA/qEeT3jWCMtlgB5mai3mERmVVWK7p05N0TqfWGg5lPBuhSi3khhca0Ws
SKNeoqiTizYqMElP+Tc5Ti9zvnKa+/FmZMCNOmoLpvhjIEtq4QrSIiVzvylyfmoKcwtsDZw5Z1e6
2nsk1dH25acOtmRte/mHhcyoanzOYsQ6RgNWaiQSGqBuEBus7fr2yYuDde2YmAaZnuJB2Jq+rTZh
wRq0g/luOSFJiz0C5KJxv1pjepNlf+nmuX0i65N04nVro5sZGHVNeI0TFaw8JDi5MZPcfMwn9cZt
65OYggxVe/HZWuHBZg/BvNF+5GJkcJAd/cg4RWN8QdqEQZNqRQ+LidjamHuxlcfS7rdTUq49X8Ow
4dEBlSEm88h49A6ODpWULl7/MYWQMV+EiNNDiEZrZDNHs+SuNoeHKuw3aDEwm8bLyK4s6ItXVbQI
dLmDJHyLOWsU+SiB4qtJfU22+1ER8w5BJTwYifqwZ7tHp3xQRdG1SYjSK3XP22oWZ9dMsA2sP4PZ
8cKAir6sou5pDpBdkAudLutGHWSqbepAeM9pux2WzbxyxgLJ1IzFkyrUtEcCAyqotYh09eUThDyW
Y6aTrNqJJWDrnZsyuxvKqla2MXEN+wFTNJh6rt2/esyKFuIH8ihoA5QiG/RaQENtFGglThaWfpDJ
YlCow0x0qSZkPQD/CSjNUOVtfMgZ4Mx4k2y/pVvWz/3Ix9OhiKXwUQvbUYQf02x0yT8Cgl8p2fKD
U4znQC/mDDaPpz6umhW2zhnk6++nedimteRskm8HEWTM1AKDvrEaERJMjGYYaSSE2derHNenw8Ry
MWjDd90bnz7TeUerX3NRnnTKznkSDQXWST7wBSBK8/lJu8hbgYzbZ0G5d/36JxXNZ1yhDY/j4ZAV
JqYmnOhB27yBDT/rpZTrPO4PIRyqJT0Mmyv8Ch3yAmRxz05O95dmhKEzS/8u3Je48IliTsQ1gBVU
y3o/VcQd4sKF6YRzZGJBl8tjpjFRmjqcXlrIlg9FeUgqccHDV0jjExDoS17r/6acEGgHA25jVAd2
cDRBfrQv4H7YmGH9GN40K/RaR7sNlQY7+Bic/PA9BTjNXJBEYTApH06Z7lPnpXLdL1YqFfnKzHlC
GzFeDFueZt2elz/BKqD/5O7zNim5L5h5quxAs/zpsp0Ce1DfWst3z5HGvUmGmgycf75bDgxIEJrM
KS0bJnHdWYThT6wNYNbCUGzR2Xe5y0WqOgmNZUiecEFK5gQITVSyMnk61vqEZ6LRLIAdxgt6B1Bf
hlk9s8FcFkgt4KzsTaXUdmq8D3rKdO+H6bew8jW4ILFpE2Q4gZjWVQn+xh5fUW45264alp4B52iE
s7SiWMVl4gTr3J0YsgRfpolTubSQDRpCO6RsK/GvbIlW9z/4azUqbrjhho9mBQN7FcqliVhgUQcZ
7nA18N7FIAulNuYbtAe/UUQoZzgh6bdIaV65+ksY1vbKamaL9+TVZ5p+kIwBwab5PXSypzIIFEYd
Vo3umDJAk/aqMQoTL5DxD1GX3I5T/0EfxzcbNQwJspL81Y/EL6ib+yhdI+D5hl4FUzxClagZdbo0
De3dz03zqOfFMytBdMrk3KOTO0CsunNPc8027RNypK+80n9HbJObStf2eVW9dd6Mv3KnfdgZoAL5
kfTwORtiAkOL5qaHGt/DVJ1ZJKqVsj2xtMCMr5j2x2tC7fUlWxowWS5qS8rMOuKjYH40xcERcUqK
OsvdYJGAv8HAzO6yfiNC+08qr3/6/7/ctqWgjYhjLN4wiHoLqK1M7eL01bEUzZ+aYXrC/m2Sut8M
I5SZxIec4HSsVpop/PWk9uZMiXqamBQumk3vat9VYE6YVuXd0MYPml6T7Kz6dfCgg8iekfMYqh8w
0+46KNUbZNobeA1CuKM32L7aKovH93HVKpbqvY8kCjLTOqyAIjkpUzvNIhY1yrRhXReztZ5R0li7
F4QZ1lPUsxoxc1kAo/COVhGeI3d6yig1S1M7NNPQAFYITpEpTro5/elC5wD98vPgT3PCd1Qlb3AX
b4k1fU2+fWYZse0E8Z4ooCDQPGFRC1aDxMbLfJXl4X6K1M72i6MvADM6CTGwtbHtOARt8smAUc6K
mHc/KfcOLkoIM9aN/dW/TA3vmOTQDw4oboJ+K9HZgcZB+IMGh248Aj6JuAmJJoQTWqyRKNVcan8G
XqrVVDTnMLmrCpaFGxr+bNz9RxrRy1Dg2dVq97XM2ZIyYsdvre8L1nUNo5idXkcCwVVXM4D+soeM
MsIGKM+A54KZdUX2eL9Np4K8BxpZcu6/9Ejn+e+QeMGgCRb1GMULvn2uqYIwk3GG1ZYceqC56qJG
eFS7Pya7oL3wEouAbQBVJO401Km7oAcCK0zrny4b2MIjDriikDHeWlCjpJ88jSiRzdEw2TZzk/QZ
hM7O4BJnVbihsPtqYIT+cFR9FKW2mzrkg616ZBlUF6tO3zMvTzYqZV/Tt5fKKG5h8IyxflhmHalc
Tc9cp65XbqQvOdywdrw685sgu3BaOZX5roMui4VizGoiZgMlI0kf34i2Pbo6kTBKtt8ZiZtehNfP
SL1V6HKLBxQwbflqDfUv+oGI7ndmT+gLs4WDVv460y7WALv1MQqNEK03SyXr7A/637hyHOD/vso2
eVCCz0DjVDq94FXKvrW6XuaUHF7to7lhj1zF5a7sh2odduGlz1qdOj59rxzg3FR6KCd7st8gPD2s
aLrDFdqgNX7qR9rEofhWzYOMHyamWFkn/Foez0efq2NUUwKzjyyHAA8/AZ5TvNNBdC8io/9XTjSw
I0kkI8v6BbCTfS9Ad3SufjGEuW5ZKa17RKjLnkMv92tegKyEC1qZ0LbsqzKLl84ia9iSr6McTNYp
xK3bUbayUuvTwrC51yvnwPLlICb92Iv2CptxiYMXRHLw6pT9V6r7nyXW3aWB41KV/0BBM5Nqr7H+
xG5kBQQIaGKzbNzyI3flU5m0LwQJMSBkHQf0BWES3KiU4neB7peXYWVU4FijdxAMQKDJsW4bLKDA
/6rEZxiP2BaaeX8psFsbCNmXde2jJf9/Uu69c/bgfbNPqa//xAj1Ufkv/Wlpz/S1hGR4be5d410Y
JaTGMDVMOgS5WV9/hwa0J6apvev2yzHCOl8R/l35/TZqmh8TerrnGF/o02goe2ZTJWqgoHV+6yp9
srhzVKjdHQhd/GOxvTCZ+wsEQZc4a684ES+kTK2xxFjLyAvsA+HlbOCt00BUET7r8dmRXXCYMezo
Xyp9PXA1ImDAIdc3v86cyV4oZkWNphc7KWfSnZG8Jxpp8zqBOCcCeD9Byoxb4SqUmGyMNG7yzmCx
L6ElOM6tdqJ+KZltk9T657JSACTvRatMzzw+jnHfVh9hqC5D/0M3n+f+rTecZ7Nsv5GskFBe300/
p0uTGH1Kg7FEC+rBifK/HqCMgSZqi4esXdgVn1ZIrG/akxmWm8625qsc5KPXwpOZW6t20KC/5+4h
rA18/gB9l0llnkuRrYVFerunwt9AFjR5pUeT7vA4sm6gX8QyN+j1Nid5YwlrxNkwpH1qU05s1It/
EzkuEBWSw9TWe2WlL64qGOLn00kpy73U0bgNrNRfRDw8SzUN7ETF+Ikrsd/nDaFlbInO7IAlO4/+
j/p9XDi+M6+SSjKTCWyWzvykjBEl9m/QTc/kWCIRc9F+Ay+Zixt3ZfrhE5tx/9DCAV8Z3XMgRnfp
QmRCKL1CU9oviyghidcbt92o5fw/c0c7id5kNA/At/g1lH3ECnYwjq7BmHGaOuBvrPqfzuQeXsQ5
KjToeyJi6qn16SpJDAUCSn6ggCm2LEwIO59VIi3XrYO062XEExjlhMsOem7sdIGDD/4vvfLId+U4
qNW00V4iP8qPjSm2doy+08JuMNafPp8CMB0g/4kZb4ZoSAB5ZZ8lIoM0gqiOTFKdR94mKN/E1zve
oYYKt8vaKYNzax2Shn8j153QPJVsUAILOF+GBSfski0LZ3TmPDNOiBUhdrN1pXn5yrdzJBdO/m4S
XegP4dZwp2CLq/BUMq5ovsPaOjl9C8WhBHXcDfQmsPZAEjZfpKj8NB7RS5Kao3Typ5qTXcPN4aCD
Jr9j+AC8vFRS/9ckAAZt8Wvl3aOITvVQe1uFP6dlhKApsJP+nO1spJgihhi1acqwzTTGs9teMpCF
qCOGhH1QvR3tvnxufZv05zDe1pP/5ene3a4kXFZH3mNVPeeDy8K4xB+RtjRiRmtvGBpDnLQ6tPTe
w9dGcyZx3KKBle7oikupszypBrWOmV+hsZZvDicmm/z6BK3qQVlGa8g5vjZZpJMKnpn83R5xD5go
78JEJ8SiVIhNDSzMmN2/Xb/LmGizcc92tdf8pMr9g49oQm60fvw8+f4fiVWo5L2C8MRFzmyEsf2/
rv3yOu/kacDMS2tfGWm4aQP9hZDmZmuZ8LuVINMPL0u+Mb1uPxSiJZEr/9SrUtxT9i8ird7LaGwO
Udw9yjjgq9dQRoLpWAOZZcHso/0RoElZl4+XkIsS+vwiAG9n4bIfEO4vTCIWFpV2CXpzPmqNYqnQ
OjxNkwd2z7xaWLJ3Va3fNd/6mtIJbV8mSX9MY4LuRvGcZ1EM1oH8j9A+Gd34WmhWsiuYefIG5cuk
u1aEePumh5fGmB5lTkx5IuXJMMttbhRfWoZtLNXxRTC4TtUNHIjaRjoiHVZjKAhwf2ZpvVV6jGgl
NLdd4L91oteWwq6uxcj2YFDlWa/lPod5ZhPlvWi6ZFd1YBWVPu78kUGN6L2/yhx++c+wZACqT1cS
BZjCq5qSJpRH+G9YVqqJyaSA7yRmj3zrrr22uUcqA8lQ3RVnLTMk4ETlo0xNlni++2El5DJgQ13M
/6MS6UXXLlKPJcJanBo926RtnHBlB8+0TfVC17Uri4jP0FoNvbhkLdu6majZDczVmR5dBICSlMoP
j/k9n6qr3QIByMqDpo+XWto00oYp0Dnj3HcAD5TBR9fHT3ULzC9XXOeoC6eRFHON0PpDra0TzePb
6cyN2YV7i4AWtJtnPbOAilJAt/7GjicEEkTxBlRetWO9TiZSPOlXiwjsLqngS4slWD9fxabjX6IA
580UnRKyO8FyVubynhLGsh48foHe/kL5J0WrJVLH18JnxRZ6ZajiURL8YMQMWKrCeKoPMsNQOLRD
uYuQGiDV8zCCDB+6Wx3ckHG7SmiDbQI0F9VICriJIi5p44hmKT0YjeyXlTVcsT43tAM1N6Swvqxw
xOKnaWspvXQrGvdPuR7S7Yz9ghbyw9Lh8buEGbpxq6wOiTHswHhLht57O+yvqVv+tiECCcJqoNzm
yDpswW7FoYogjeDQlFh+NefHNME1FwWFKVaycQ80iai5LlzTfZ19vb83vknLQ22wyks8+66PFp1r
oFVQijV1AIL+UpTm3WmfutI4Go5LAMXIfrqgLhOSr9SEy9zE+7zvIsiV+ocdVc0yMis+C8/+GB3V
sRSQ7y5d5yLTOYDJRmIzQIe8LPjW8VtkP8ZAQJK0dXbxFZhsE3WG0rOMjarY6mag9spLxDLnH6Ep
BIzLlFQyqWm5eul+8ptZ9mdl1EdhoMiCgvw64EprELalYTltSPF5BTUOaBUKP3ayfuHo3cNhdoWc
ZGXESY3Ds7qxzkVjmLKNEEB0KtzsjjWUS6/jBp9XEbYCDJsUxlJKSE/FxITN7m0GUvFRcoozeZim
fYTPI+yq/pp4er02RgvMlsx4UiLvwACNpihsxD5qeF5zWgpqJICobYSg2XB/g1RHyICEvZbWNs4q
7qg+yzZD8lM2fbGExyl+qFlk3F+BT/kHr0V358urgIbDI8bv0vtxuMmf6FIdAgna34I0zm0z9sS7
hjNTzoO67rrIu0oGyyh6wHbhl8z3ehYyca/lqXJBqHlkuzELM5+409e2LR5oMaNXD5nYQvq2tgnr
St97SDwiHm030PWt0dglAOSiOji2c+hyZKamS1c5E0+8NHyN4TnATjpbPhi70Wr/GWPJCCHCoF62
8N9CXV21sEcgiwduAW+dUVQcY6AxzHcxULQZTbL1fDlspxpSqGP04lbo1b4OplPnEBKMaZYrXnd3
BWyLlT8iv8arvO17+5P8voemRXQcclv2GnkJfUBaBx5c351Imkp75g2t88m8VOfbdvUzlES8ZMj7
UDYq8BszeabiE3Hbd1buCbbb4qoo7NrA094rErAaJr6WDxG9O7dNxsaw6oC9FcuRMhIzCVYyM3W2
rsHnk3po9Lwcllg13BGFRugEkxlPGm58qwUSwfsDXNR6gEz0thYQ4qXvJIjvsunJKbPgPDoc0SWF
ZmfWwZ71N8KMgJ2FQ4GI9xGqL2jbrAW9M9G3qleggUQtgSxizkNV57NfQeFzjY3vzoqLXWG37mJs
cb40UcdWtr15obh6qCQZihk3JSAF+YPih7CW04C8KbFgnAB92iT28DqfTI2PHe4HHZqpmhdxDHz3
k9GJhOiVN/B9onLB5P1Xi6DWlC2nH4u6A0Clu6OqeluUZIYJEZyZR6Zsf/rPickc1h39LDijl1bM
BxDCxtxqqiCkLUKU0STDzQ1Nrln/YzLlZQBl74v2vR+Y+8r5xKCLbPqZ1F5HCGZQaYXWPwZ1a75F
wKIi1HcTCRV5SNqhb/9RTJGP5vk/Kv8enRZd3aTfHBmjOUPz1xuAwG2LdXU8/OMrHNduWN+amAlk
7P5o0HwtxgLYEQ5VwDPtePyZ2hDuOfT+sZZYIXXdeilfcdK29jlhHFttGfktfcH9LPzpFObc0RoQ
E4bWHiEvOcR24Yid8HGsNGUZHTz3IHJ9nQXmO96DnqBl7Nom01yGP5VM322ZvQBgUWt/hoTrYnzP
Mv9MM3zVx24TGtzyH+7o4v4drixeH37JM6JYvGs2sBbXHMCw64yDTfZMBDwwqtHvtd1fw1kN2QTp
d2iXd2iL/oAki2/13ljte+6kuyDM7+mEHN30hnCRmHpGcI/9QB2+mAoybAw3+c4nwqzior4W9jpr
i/eS3nLljjvUvFuj54+ejOzi1mU2I7ABpZUHNdRb0ddnOf34TrOf/yBCMNAMTm9GYby7LlNZZ7Qf
RrJHiPaG6irlBq6AjJBNGfnI1HLBLABgfezNqhfbuVfRHYL/S0Pr27XUNdEsLkc9tdSVu9LbYt+3
0XM88sm2xyiY/uqpgGpk7EZFA5P8UrtkLHCaeaRN5YrFXYsu9jQdi3lpVqc3uN266aIlCOfSFEXP
0PkfAu7iwjSrnZMrn9HHIpBg0PBSzAMX7iZR2ERip3tctSzz1TVyk3iZcme7DgpjBjibwCauR2PM
1iQUE3Zgb4raSdbRRIno8fLPSo/OGPnV3EYwPpdkOCwmbTpJHWNH4p8tEhOsKsyWFnYV0ua4XAPv
TK3prgjZJODSfQNLWzM+PIaKZW9PGtGuGpvPtqy+RWcj8eIKTIlTPTVspDy3QavfwvQvAn4yJaNj
Z56ogGdKFz9mJN2D2TPn1tIIcLKfrDxQXiOXztD2UIXI7UHAgZs+ZVimxwR61vmuqbNVMxI5WCfg
QWKp9h1rc69YmSKs7/Z+EmawCIx8i4Hpw9ZMgrGaC1iGcAPl/sPRo7s7v8AuQH5KUsJm8EjUQGlR
AB5JN8qOJs89TmLx1wcsTc1jMdLhWXzJpK0gp9AJRSAmeWFxMqakpBpJ80uowBvWEnehuRyt7PCa
hapRE4+HzsvveFORjXnVzjB5h1WZ7fAh7mIUUYFlVsu2zm/Mbhc9oNBEWeOi7NlrMtd+p1akT62z
l5YvlPqIHTJGfgbmbMIjSHuJyPf5aL4H1kCubKvvSi7xRefIi4r1x4gYrWXMaFTNMWm9twJROA6u
HL2U9jPo/I0p4AbDUxE4Pc8BxHmMp/ojYNOgRb0FvWu8OBXtsG5eCbp9I8rslWLvGHKfskHOdgZj
1NlDPQi2Eb7DDqZDT8HcvMK//F0aDTG7RfqinBavXYY5h+YV304M2VH6R5Pzgsu9enci3ka3Y6jC
x0NVyxuJ3ZhUhWTjO8Nvwf6PeWmVYKFBxtIJ9NIFAoGGNGs0spjrVFagzyRoQTcb0GoAoyVhG9s+
wiNQ9TUcTu+ZK8rAhdfgoOQr0VmXL6SV36cW6WGmUS26SJVtZsI0qXTyhbNn/Yc92hKPlpxRJ4Vw
NlQAtp3wm9IdbRIF0CJxmAjwQwWt/qvckgCTYXzg7X3USYLfW6dTZUVg9uWOzWve1Dr8YnWbv6ER
ieFOjA93GLuVyKeVxh6FPS4fIuI5VRBe7cTTC6eDvkxjEIR1+K9Ez4DkPRwXnqd2XjFeByu+VHa2
6spMZ5BdH/4/g6t87GleERkVyCRG5NCzuuWWO7aG7JNrYoIYwoNKxM1fU4x/8SSqY0Ww7Br9w6XT
aHQ1m6SUbpnrOr8JLW247LZ1Ub4OCLFWhq0TNVCGT0Mw3IiiuRjYGfvavvlUv8vRgb5GTvd5aPpH
11lnD1y/KcavmGQm0wq9HUfMU1RJ1pOhf9N6mlEXaWIF8wOpwGqcD8ou/jQ7k/jTAUi2HhMoVMX5
UwqPVjTsBnUGOGZQpWuq4k+tMK5OYNOxmhN2/N57xVdLGouR/5Fr8ekIW6ySIf9NAB/Yebv3TDe6
6W73VdthtwxDVjYlb2gfdXjgid/szdDf5vjuV03j7iOtROjQWCwweZ9sTraieEZbJij8+89aUerL
yLxSKycbMPyLRLMRdXAnhdosisbUYmaHKnOIB82t8wRcS7cYA2ejuyPInPEkwHx8EUDdw88eDMzC
SmflOoEHBp4qNsvYa3nmGL+6NHmXAB1tJZ8t8WpUaO6tsF1WzA/YQnNY591TWLCsVkPRbNrGNBmu
Mz9s/QJQiP6llzUfr8aD7mCLHoiAB5FMGCijZDv4R65EjT6TF75NAe7OH6ikhKgL80ox/hn0DFjQ
4Tb29NNIw96Vw/gVBByeBqdhqoubwk5t4nCwOWPmhUPY+zQT3CSQuG8QAIYDC2GYc9YrZTXu94z4
kkpznFX7RIIN4qBMPpu2/+FJxcHeM09XJ2nZu0SJPyPAeyz8/krwCTZxrtGhFqesYamXylulMWIy
ad6WomtulXBPaTtuahNTIsTbli3DQvnqpWgHlDFR+lGLDNB0uteC7sgBMR+Jtr4ZO9ab0YCYlmu5
LC1rq00OIzr3Eo48b07gsdrtu0/4KPV6SLw3ZKr62pYaGXcPoAjYtS0UP1glBbN9tE7Tmia9W5b0
BuuGsemcdOtZdOxjUH70+oD4IKqZ01ZbXNXFKp8gmFbI5HlIflpSELecnsg/XIDrYFaVQeaBZXE5
O+klV5RYTeet7ay7CaIjV05cqGUAIj5PUKKGcQids3knpe8xAxXZY2JZyWgmqvhuTOFLB6sQ3ycH
kuH9YOq7dk52m/+mbVItgFq+z/dGuxGNZ62YkLqMndjChtORGVGLVFqwcpDdzYoTnsAySFZFXu68
pjh4Wn0HorYvx54Brn2TytTXpSseyN6QJ8hrZcDq9HDNHTKtfZBcBbatGUgYEugxFXN6Rh+rys1T
hHANpAaJNsaVOx5z9h/qOLJV8tgXA0cHKWpB3NVD7KuEZ2bMNEexLi3nNarJSwNbfUd4uJ6QDzNV
YIkXIzzsNNTKDNr5juHvtCVjxoygnrpC3jLXVwhm+gqiLYaIT0Y3/jLGu0Bnguw+tlp/abXaGzbT
e98UJ+C5/yQ6ckRa6a+f53sf9QgNCGGPNKp/Rm0/ij6+BBm5hGGvsz0zjoijV7HmnVsX2QcL5va1
7FgxzVzQBZSXz4F0uxjQOlnm+7zMnvAZE7k0JQjRC//KxXCZXxayORHDCLpmScIz0ABgv7jUNTNF
rOkeK37vtmLtStB0i06Dt9pAvd9N5s6IWAT4MyRi3gwKv95ZhrVX5NHkxZ8M43bDqsGIw3EVDHOq
ClhypJYD64b9KDPSyOpn3x3qTZH6nzry5tVcCVrWCMCJDQF1crCC9EvALkxDwyHFXHHhR6Z8rbN+
m5l+vywRGmtBKlnxF9i4KfuXBA16TXzIc+MdpdZXljbRcr5vML7VBorTQacbgw1ppuJY+lRNSD/R
GSHdrmrceYTyEmOMpxK4QndriAJxQz3Yzb+V1g+S6jXfGDXA34KjDR3esQTIx2ALxbW3GD41FI1V
FmBX9REcq2K6mSq+8FLkY8U4vR0piEtsrKxfQg90Q/upkROIJ2PHYOWoD2xZTQyveNSxgBRjv4RD
vE2c4thXpN/WsWS91Sa/ABdPjCHsNcpwuAr9oyh0/v2woKhI7gaJW6nh4YoAiGAoo17RmoKLVQRr
MXWreQ5jxvqX0uYRt1d8psCIGQuxNO/1G1ErNrJlm0FIUW+N3Lj3prwTIMZ1Mi/09qSIskEyyEgt
+71wIlxFiVy5omI1zY+SZyODJC3e25EbIcV3TnnQPXWCwlNNyESgKOJYY/XsISqmA7nkdrD0KfMK
w/vjMnum9twJFTFHhro8GdbnGLI76FygMKOPHmpjdCWyoZI0Ry5NKr90qA7IiQkdKY8IKdZAI97G
eqTBDR7I0pBXmojeWN+iQv70JuxkOp7bpafHV0iXHZsAcLbE7uHB/xwFNeLKvWoJiYeJuw3KSt8W
dc94sZNbP5jYqY/DIXGtGzYZjPa+8YX7/I/gwpOWoMsUSd1tFNtBepo6IVbtP+bOazly7Nq2v3JC
76iA2Rvm4ZyH9MikyaQnXxBFsgree3z9Haguqdm8xeJRR9wbipBaajpkIje2WWvOMYlboIi2ziqA
9hlRycsmRBnZPbX0qpdoeiig6gSaAJbBlCtNIqZU+yWqMm/5g7v3/w1QOF/oJS/GCtBlAzzv54Vn
4t9f/mWdNWEzntpv1Xj1rW6T5p/cvfkn/7ff/MkQvBkLGIIveZs181/zwzx7CxA0Af9Zxm/5g9d4
oHLILf/l1snX7PWXv/0HghB84BfAkVD3dQu9rFDNf/wkEM7fAc4rhWpZGuk9xp8EQmF8gUUq4Mpo
miSB1OSXsIs0wX//g29Z6H8AGgpTGPy29e8QCA0By7D4k7IJdFAKQQiDo8O6kNgtrL+iLYlxo62T
hdPtWJSXjv5NwCirguwUVdpLpKj3vTW9RNI4aLZPeAZcJO4dh/Xxvk5yfni85gnc5rm2bg15rhH0
soxqHUjIeUiBwpuo1+Bl7bN+S/jUXZxPJg9IzvyN6sf0op3sIjLZic3BBe27hP9cE9d4cvrsTo3Y
kMSA+VE108XOJaw774aMX3ZDJsVah65rYNf3rW2unDz/1sU4dIkd5JTUODdGpF2nqCpCGHfUiOpF
XoLobbpHfN/3Wm9fto1xNuiWCzfyJreUG9V2WAaJ7bXDHbrgXWtzpBnSxzSl5pMTjFwkLxyQUKOQ
bb8kUOzbiOQOM8ZmbC5KpwL8ZVY3RJJtRMYDiqa3RLmrQ3Kk81BWV42lXecA1LE1x48p2K0iGk5D
CCnQCwxOiOSVp+bR14ZrYfGrlYaMWQK96ruO7PWeDB2WVBU6bmtfCr5eS3xksd5cEXyyiygO9al1
l4fTcxyJXS3o2s7156EsZyT8BvnYzin4u3WFG68X/XVZU5WK2jtlwtExet/1Pifnh1uI/OY67btz
M0GpRdrKvLKCX9eJ+bBzdROL6EmoJUgQOpu0Sviqh8mkzVGmANY/MZVLnCnUl8byrks84lhtazea
FlfJjU2vUBAjW0c2fAfnz0VkcMzUa3COIR1RG1nUolcmSrzaZVmaxARjZAtiPNCp207PZsIJppvh
YIZVH22idgZfDxYJXV/OQOUdIIv73vBwLyiXZqKSQUplOVA0DKxsT3r1ReaYsMktpLymsxjxiV5p
rXmjOu2FIm8SWpk5FWJ6P3VhH0M/fMzYe8JNz775Je/QARfv0Bb17BQ5BtXfBE1eJciyIDMZcdOB
6nHCYbZIlrJv0ACIkX7HeO9Exhkku32s4M9o/SM3lxSjaMvezFlIQ/neBgDNWNfheeUct2raD4To
rEv7KyU5KjWZtyALyCazCu5bAoMgzzalpqCyVe+7pLyLNQn9M79L1ObkTe35qGdXWm6HGFLSO06y
jjacdIdYb0WZroOOmCw7OfpoS6cQPS3aN4/84+u8KzqKbl23CvDs4x1bdTbCV1a/HbL/tQzEmaMH
0wKbRrEqFbY7GuRHjRFU6QcliE+d463tUSwttGceI6stq2+dHdMi0NbhJhj1M4IpZgutfQq11Q9H
vN1V1CY99hxgcaKq2XZWub1tsv4sQAy0bFvv0oicek73flQifBpIFwY5fte1etvpyk6Nkp1acBKv
o0cqvU99i5i/18/aPjlpIyKYvofGls8t+BKUfS9eis7Y1zSWGke6RUNMBy8U8DZVessV0v4eB2RJ
JhYJae1ZWvgPotfOhBM8j6q8Qet4yDrx3IXjLRFWa2Ek1J/inWPgdo2Ha7VUdjJKsYswxBQRENdk
70s81ao+POW9/b3LlMu+NPaQlw/COG+b6WYu5sRyfCr8YFuN6X4odECXmNG1gD1d+seCzTLqfwPf
k4y81P/K2vSYh1lT//c/tL+S4X/O+LS5bKGzylnauxnfEGpIx3WYblvCKBYkt3FmLx4iLaE5mEUr
3vELdWx6p+Zm8rIzrw84fRNbiMM6pzn0Btv7q1czX+39+gOIl8aEZkm20u/Ryk7Zl2yR1Vs1ouo8
EH0Ik5ez8iwEjCU6AmXt6wlFjQ0498uoSJ9SzT+gdN7nlXFKvfbYY45qiAT+9/c1/zuq8oc/9R+4
tTHYlYMg/hisfF1UX5tk/Lmvqd9ubH7+7s9tjWZ+ERbbX9WUjgbDmO3SH2BltixfHI3wAb4mbPRs
fKJZXs17F74DzVvll9gPceCQf4KVzS+Gbpn8HYafQ26Bbfw72xpN/cuoUnRNAK+32Yv8dTdTBb3R
0Y+1XEqNtcxePOzPqe7dggvaKlW+FAXWu/4SBdvqzV36xThmQ/ZmGP95wfnrbxDpQGO6RK/1wZ1U
Y1V2zlZvVTJZp/AuHIvn319Dm3nrfz4rf15k3sO9uYjq00NMVH904/aqxxknMmwC0lz5vr/uhmfP
xm4d6ocK6cgEoagB8SU885N3qM1P4q+uPs8nb66emKk2kuiouCoR9XmKwcFD+V8hU6nTlVVQLkRR
SKBeQxlXGdKzLP2Evj6P0F9eeb4fb65sOLBaMloCrmIL3IlbfPau7Cjy+OOhVbtjX1oHC6NPhXKO
+ITFJ7f7o0E034g3l40p/1LnKHN3HNbOZXtBu+IeS3F2x/QbfHIR9vi/fGvv4PYK+9+mJmvYRRyE
48RZaUhwx+rSB2LagqoiYuKzz++j0TO/zTdvJ6T5zCQ7EIZpkptF9hPggAVOuIX0w2OCd9Mm4/Ys
7Q5tdiPJy0zT6o+59OMl54MP0GaSeHtpcyLlgwZ444oEA4J6bHprKyt/F9Z0HmJ9UdTcUXEo2cIH
lBN+//nNf/wX49Web/mb92s7g5Kr1tS4sY4uvUcdrA5bpRNbjsErMXhb1nvaDGL7+8t9NErtd3NO
J1UsUajY3eKhuA6/oUOkN5gA+72vgCGDYfvkfX14oXdzTUworW2Aw3EdJKbEpJN4iyHa+TF8Zt0X
BtgSUJ4WGbfqpxPcR3fz3dwTqW1Tt/B0foyewNBWqdYc21G7LedBy2Q0RPFzX4XHv3k33802Gn04
HwcVzBpHXVgNEF8R7qzGK1GEREdrPjp6MxCCjjH/P6Qf8cmF5zf0q2HzbrJBpVWWFAh1t50Hpkol
mO56JSGS6k8BrEjw48u6egq1Wb85bbumOKahvsVIt2g+HbvWR0+M/tfBGwNKqUmR9KAiHODPgQ9x
0IXZq96J8Al54FxA2tfJfdKrB5BqBgZufz8FEj0SpWjhzRIL0Dg1ApmBEuuA6TOoyXSnT4baBZa4
3zkuNfyrKFxVPkaD1tc78ra0cJMKzhshqu4xpNqoJ5eKgiOkV0jg0BvtLO1b2AN9upDoO/HboyL1
760ReLg63ka+5g6hHWwkHr1l146PYRZc1gPwngbxX+KL46DJ85HIFKp65cbAsm/D6EXZHllWehF0
2QqMOxar4DqfXQkosBZkkO1UKy43I2xtmmzIMnOyoLJ+2RTPvv2kNZe//+w/GuPvJuM28NVOxpmH
nLB8nsd4hnAlNFhgPAu+o3XIGQ5NZXw2Y3wwI9vvZuRIGE4i6Em4MOOj8sFx/GcbW9EQtkcLCVxA
X8Ysrkb73AYLVzHAmND+5mpgvZuSsboMgNJSzwUXwLWkZ4Ju0H+sB7ifrgJku3V4FSAUJ+5hZxF3
+Pt7/NHWzHo3LU/GoKcDNVHXFDl6Pyothb1A77UKCnuFGe0gpkMnT1l+9ckFP7jL1rt5WWA7rQ1Z
RXsY446zT+rqFsv1br7LqC2I5zxHIXjE7krPTj9M/t5xf3/lD9Z26908je2hjevCjBBXOIdS6CvQ
zhQGwKDCaiLe/scC//tLfXhX303PudoTeZOEupuP6jHw1L0tbwQKMUJeb20zY9bGP0CQtM5Z9ZNL
zlPRLyZK690MTTpkhaHU0dzOg1UAwMrrr2yCklIcqI2mHUJmQ7q6lx6btjl0NB6tzyZpQqg+uPi7
WVrU0PaSkM3M0IH9dODaFxty4lBcIG/UBsdbEFZwJxKmqDgmzjKID2niXEIR0MrqIpuGw5T0blJ6
j5j3z2jg18DU51SSmZGj0CEwoe5vYmMP+iHPD+PEVLSNqw16wEDbKDDNZz/kqO8IQiWBHH4YzTrE
KsyyOyxrkBWXJTnyGcJtB3RfMAG7hJJz6ItnkRwLtj/BtkOq4LiZvUO4N1i7qdpZw0Yd1vmOWVEJ
tyZbFeDbBBJjqjP0iz49eOJBiqtWR7N2X4jvjbhLs2ut28YI8q3vHVDy2u1qV5UbVdvCvlDTrTbM
L7oONhVMw26ndLvAd32qRMFOgWkKMgm/VeFhc1IKCrZUbbY2xViwxtQTDeMypvFH5+HMIAa69aYL
zY8PTlFSozV25oj1DyCZEaIHbR23g23RlRcD4ZJTZFybVHGAbarqdCHse8O8pVoFtXPckQAB59Ze
NYU4RInEXxMS8ThAXIoQ1ozXUO0oURpwyzLtaqztW0EeVl65RmLeOKTzZUb60jjBwQqHK03Qvqmp
n9bmOiDB3k/BjVApBE2HULl+6RV7gzp0kdbVqoiyr5PqIBEO0cXhTRpJdHAicZsm0XYqsbVG3Ay0
R4QO2OqZGsQ3UWm5I3Xc5FuAqICmOBymp9rDs7Wr2k3irBLKoovK6M+D1oa8VG2hmMIAIo6OKsmO
FPBtM1s8pgwDor3vDd31lYI66nQcS2RN4Ne6gi68P26RGJdhcrAL+6QF1S5rBojRxsoBr1wEy8mf
rbf6rsNCkwzZJYFcq0gTbE9U8Cg5gL6tN5TzrbnktHTTxPdGPPp0uNjtWi1Agy66itP+BQnX0s/U
jTMBNxAtjJWaGi/Gj9kfLKzhYgztb0JHQ1KclwIfl8pDk8fITq3UPO/GnY7CrffFVTyIc3Sb171v
Pc9B01PcrJBX7IKEWriUZw1RCOOxpF4YlfLUqf2cJrOAUeICR9pSA9oaqbZTvNyVQoc2Ze/M4Agi
C2k2WXxNiRgsBoT2qBQez+9wCnyIChTOvQhJkIjDr8Ih6oMqJMb1haE+MLMC9wIHGh7J1f1sjf5o
opm//uYUoY0ObHjctm45ulM97GzAuQmN9BCdvZwPUt9TAH6Nx5bKnPYIJ34/u4oP9iI/NoZvrksv
fRJWbXSogDCU+d45wM7vXdptckhUBvq0lDarwO3eFhc1teI8vfboovps+FTzuhwZWhagOkRDBa1d
tQBG2rQrK4MwkpboHHdRyw5SG3BVTXTYaSlbBARlN3X2qKpsP17DXl87SDN7DesHRC7LVrYeRI+O
LdrQ1usWbUvvnIjDLLKr2MI1hK7Zupldz7+/BfoHNRXr3fZoCjqioDs/do2A/n+GIGGf6DeZ+sgK
s0BoQP2+XdtoxTp/oM1wrPEuOuxZVfzHKi3EwSXEYOhxeJoFi1+4ctB7spW6SEtzfQpi/5MtjfPB
C51rYG/HCN2+YBIyrtx0NNyARdhSmhVwkW1WPTTiSnUuCLVeWuEsjj1VunZmZ6kbZ82ZjrQ37S06
70Bli2Oon3cB1PedrR8StdyXBbcZfhO9/hZfaJU8GA3D7bktC+g+uAXhfcWlxdHLXGK9WPoxEBEv
2wQ84jUJThPWk7z0obytaxnOvlKctJBG85vUX4f4hFMDXbXxkqTf5yMAbcFl2ATreohxmFgLbUTM
I2jPIBXxmKeKBpHCk4a4gLJ6IeVSV8ZTY4wA4gC0VCQtu0ng6tGlAM4Ei5zCEKNQGZZaFp7l99BR
Nrlub+wZARiRBAbabYxIvebPV0g9Bi9Z43VdOs1j1qhwZ24Eq7cYni0m3XaqPhlWct73/WLfMge+
vf20FGsWoNRa7UZndqRt82xSt9D5j4SPzxpcrPB0pa5bknT7HN/wYxmcEC+RbCEgFrbrqbWXSVPf
iNbf2Mkh8ld1DHQ3+nHI2vfWeC3LYTWUcC6q6twgsqIFoWoZWNYdLAuIg5yYqnqYr5j6aGHqLjzv
hW7Ta7HHlTG2MOvI65hRlLG/hm6CDDFeRqZE6JzuY8faxcAbUEmwymdIhvJ1hPKF+NaVKWZE0fTJ
DGR9sG823++bvUor7NqrXJk8erVO6KZ5zuJ9UDtYpX6zS+zhogydk96K10IJb1p1G+AywTp3E/vJ
hVGVLvzCk1a5gmEejcolUZpIzePbOhD3elq7pt+s20ZHO5EvTQfobTYfonHIldkj/M+z3h8OtpLv
DF0s1ORrS/d1DiWegKsMo7K1I3UdMBpHWilKggCGwHi/6FdBWS1Lwje08YnYllWKm6wDRGY2w3lh
te4ItCBsyFPGOaHyvxA61l1lbiFcrKK7kpasOZ+Y82svQuFb4V3BWWWF60mNtzGSI0y0nPw/mzy0
jyaPd6eE3NcphxtRsA9Lc2U7Ffv0+tRSmrMR/Y2Y1BW+nNjbwkd0Vzu32CXgOaN2pv5Sjs7284KZ
8dEn/u4QMY2dhypVU1ybRhuTF7SY8bJGAEehbsQGP2GQxzKaWP0N22/XmK4b14/tg8Q9xgcCJ605
AaRS9aUxx67JMl5N5HmnffqMVdqlVL3XnQUYbXafdnM15Xm0N9BL686ulyi7Ln6/cHxUJzffnUws
iEUWPhXTLT1x8MbgwfC3dmGuGm0pxKqLzAMmzTtdRTM/HGDBQuNqy08emw8vPt/cNws3JBwttFH1
uQZFzhEOX0n6TF6gFSMYLChRQhHiZYw+HP3miG/sUPGBKrDwPnnz8+r4q+lN/+v1k0wzFb2CLg5R
4ZJgkINRSnTf8dGLqFvDRvlRterlccqju99f84O9ivmublLFiqNqwyhdjYp1RgPEto/ziX4uYiRs
SuAwLxL5dz/dd9sCNVQb21Qdw43M8hZHAL3wZFPIVz1waJfepGGxyqW1EkF1VOR4sILpIDkB/f6t
fnCml++W+q4EOmckunRNEPJ9am6n9mIkrS7ibQLN2erlp/XkebT+4oOU79YpvZvGYGo4IZbjpQYf
N7LTW5X3ON9ZpVW21fe6JFJDw6AyC0GyENKZYFMaGZ8NpQ+KkD9W0DdDOUM21RjGZLsx62Sqi1U0
GkstbmY+yarkHjdgSsGvLHs2HTEv6/f3+KMCt3w3JYL80KpejLZb43qKrYf52S29u1q32NqQgsGt
NzNlRQzzscw/vd8ffbTvZj+HBAGBSMtxhxY4ECW5OruDsw66m6qfIjFnaTsEwR0l9aj195ktToP/
0HvNU2tER59KtFGJle991rD54KmS72axpDTCVracqotE/+rhba6FPIQq6QIkKOUpaHNlPGie/Oyk
88HEId9NXKWR0hntCgeiTvRs006DULyHETrPV7aBUSuUczQhyLe/O77eTVW19H2pABMCPOBtQ5S+
OnZbo3+Yc98DvT72xJjaBbCGrar4f2+uku/mqjRo5dCDf2av3h38SR4iOkDk4q3madHOrINKA05j
vf1kLH90V9/NVq2E7VDFQnF9in7zhJHznA6Twbo9HvSKLB7sVKLWVlJ6f1zzpzLy+Mcc8UfO8Fvl
5Fsh5f98KEr4y0/d5Cn/+aG5/Ndf+kN1+a9//c+QZBLebDIuP9Yt0JwEtxVWvxBk/vzdP+WY0kHM
B87K5Lk2GAc/dQtCfjEcRzV0SfidZQieu5+6BSG+oE4xDItEXfX/kmOa/BHkncaspHRQO/xTmPqX
D+rX2hzp/HUSshzdMWDuOKggbMvSNfXdMC3BEeqKFmEUpGxjVK7qyIdGz2yAQ5gCtSh54TT3rDgD
NmabVoHA1jvGKKInFRJ30Yuc/ewpQZexFJFzXQP0XuDz24YQwPaZ1+y1sct3uiQCSeD/SDKIjlM/
XjdlNm38qPsqE+eJy6ik3MwudEqZs/+T3Q2goE49+EF5ptepK2bhk1lOd4K6/tqrhgq8yFwcVPEL
Ni15ceQR99r4kqZUuOCz3WoVlCynJsVEI4IkQUG2tPUK/whFHH/0zzKzPSlYOyegypAkY4fX/ETP
M1n5tTiNNhiPXou/zv+FfXPoM/jbkTEfT+H2pnXIqRZhLweDCypexFCaRUC9QhbLSA3YSN9nmlFv
ScuKN2qdAhfFpdZXRQcXl5CEyJDc3PIKE+1N5rwGnFyXUx4c0BSWK7W41xxzo8YOOT0vjp89keJH
Cp1doXkzcyL4eBHWlJAMmTxro3Gyp0cfcd8AJs4JYOxM4XNoVTTas/TM8ShPY6in2phu7Hx6LKfp
GQfHso7L69ZJzlD802erQkKcMZKYA9LwTsmfrIktdFsl510OgqL3xGuVAyLUW2wfgDzTBT6Yk5Hi
QqpLMcHXataeHX/XbW/f0oSnClStUpg80PPzV4VcslUo42dhEM8hASjVAXw6qzvHFYzXEa7PwtbD
y5RcPlIaiH+sSVxMfWwX/Vcu9hyS2EzlgoWxoElUWVdWhxuvja1dVp+0PDYAXRViC/5oWfUyWpdW
T9pFDyW3whQpfG0DMEfbpRPh4Jk0JpCU0XciTe4K7MB2dTTHDnoSjaJOQDCa8mdfj+BqTeO9rs3h
bezFFmWHGkOaqdgEdrjtIPO2cclYM4djUT6pDV+ok+xp0O2nWA/OiZ1bSDV9geaz1KqHiE3Oj+/X
mJihe7v9WF1no3+AYFys9YzfDhr91e+uxruW/JWl0SkvWqjlK/T8V12iMaCac7UB0+PU9g4i+Gur
KYcYdrHs71IfUgYRZ1DCw1fFVDFqVsmTokMryWocg7KPlM2o1xc9TdY19ZzV2MiKZmn/Ks1k2mSK
uCOHbQL9YJhLqu5Yw6jgsfJTw7UvKBDuyG6BqRviYQXb9aoy7AQuPtCzISAWajx+cSTmhbodIln0
0nf6cFVUJPNWcfTdE9BNR0akVOS1Yl46xLrMAMDFVGG2V/Nj7BA2nOqPxA+1GxOwxcwM3fW6eIYk
O2c09zWyahwMfDLavpwMjfBtnezUO23ooFzC91qog3XZK/qJ9BQM00Z9jgoQurnl10TkdPVSLxy6
mzqfpG9guHEEmb6y5kXoGVkG1qi6ihQYwhKgc5BpKmkNh7ovnqI4jbZm1o87tTQOg0YsrAAvusij
GhxK+1AQxKSHVL4nOhW+DN08HjeFZtpgFJ1NbtUr0H7Byo8LjGNDRlGfDz4vJAfYWyPKrmtuUFTW
D5ma4l8cLybI9lk2h3iRXU6y2VkL4mxJAwWcdnoVK8MCjsW9o3evMPOBLAjyZ1lF3KS2cXXoA2E6
vLisnDYxshdSxJk4k/CZctQhJZE8qIproMOPsCAgU6CqIhsE+8ipyeJXLPU3mqVh5yRrSj1Bp/TJ
7sjjTWyXx7hCRF5AasZzBAEzJYm76l2RziiRlDRpnQyQ1mh3NfECK4WEsU1CGgv6eQJvOLRbFTGL
aQVaK9LDfK9uvBgXazylRDxB9avkrhkUwCJ+dl2NTKhKuoZa41p1uJGjdoJy9OgbE66Y9hLsFJnS
lbq2w+y7LCjDAiILeJfdVugpZtsaAItUomfsQWfEkbuGxXMCNZdZL/qR2dSfoxy7RP29mEwwiYqf
5TvLbC7LqbsKZ49SknPiGMSwdFrvoU15pR5ZtZiSo21QREyINIBmF67T9DlpGVm0tCqHFhdxJSao
xw0AOUKlyG3Ap302OUyqg5zHv01RR4nQe/sp2veEhOtQIHZAitBi8Fv6ScX0w43Er5ZuH5kRgIVk
2cmJuXmFJCk9tZhyIQGcVSDnsO6QMArVjLqpSaz9GU2z59rzXyN4NUAp6C/VRn1Jg3iTBeWDN2TH
mEmv9/u7SZquIU4+83GhevUWP+nT4LDnRvXtlo0FS6IqSmaw/KI1rjyInRIfQsIAJQEg/D43W6na
u1ZQnGlWC/1oujeGyF0Xhh9dTjQpLfYNRlx17hxTI7AvzZkIgE+zbayztARXyIFRivi8+HkFIvsB
t7gy3SXQBhILmRGCHNBVdOoIKtzysVFjtvkIgOGD06OPJwl6pyH32oX9edf1xwBRdqylAv8dCyR+
TnTmEep7UFFrb7abitIDupSm2tIAYUGt2gnSZR81GftwycYckKbZ3LEyAH7Vq4fY9p/VGFvZja12
OMM89cSd8qlCN9FaS8Md0A1Ms/h1CUReaZTW6BaxP4jp47AdwEWbNOqqSq1H5BzYUMIRM1rsYJqw
CXjF27AqRlnuReHdN0o2rLohTbdgjwALiuZgkNNOW+5WEqEI699JsCPy8iFqL0yk6KvYIAUJ7Ctv
surA0VtypWmK4arhTZHDS+jC0lgku6a0CHur6tWISWCei6Gr4NPCt7oxfWhtYLSAtctSwyI7Wi8q
oKBFLCn4OkpPVjeOfVNgSNB687sU7fmPLfP/g4PDh8eL/0DNMzv3350cLkL/W/VW5/zj53+eFuQX
FiXTcGxVAz+JqOGfpwX1i2bCNXM4EHAy0en4/Xlc0I0vgKdVQ4WXoak2v/0v9xYKaJiajuVIXbdU
qaKC+XeOC4Y2Fyf+LBJZiPjJ/kDpbDsG/DfjRxvxTalmogTrt0W+DpV+VSi09nKfzjuQxnsxBf5q
Iif9aOqPmSqcZaBZxUXzA+0+pN9YR65AM0t89rriJr5ymZI/PV1NnlKQB+lV4MhXejS4WWyF+6An
K7zJw1O4yJxeLoOwVdG1RK4Cs2qnEdMNOs2CaEQ1AYM0+1m6XCR4tW1Je9nrV/SXwspwXkySzRrA
k3UxRmu22N8JBfRPvdmhScWkvMsqqV7ENSmddKDVkmmFfDJtUKpjVJNUD5KgW2UiBd6eq/hFlLwg
vwvKGrvMCm7JcFmlEZUDb3B5yj2iOiAV+sYtx6fsgNUuWMKtxbpv3/v1pO29in/EfXIow0iCDFYj
9B7KBX7MYFcG/UaDAnqolQaMvMY61uZYYgcmx5jg4NCC0KKrqo5EDFA2+zYScLqBVILY3hTQWOkl
sMooyjfRsltW8yQ+Nml1bKlF0A73HnNI8l5JLXwGA/gYPNftDBnTAkJl6eUWAFW2xP/JhWjaiBll
bM8rb9AX0K1uOic2vg2Jsu5lUF16EytnKdJhHRav8SAbVyHW5DgO6bpmmccn9pho5C1Jklv2aAvW
ap/aD1bXxpsI7NMSc0a1lNCnB5ttBIT+bdCJCgpVf2PQOt4NY9OuQ+JisJvD/eg6sYFYGzxOSXAZ
DOluyhKbnkqWrXLU06s2a5+FymZUqfVX1DkQW3G2XuTFN3UyxjW/DlE7cbZgWqt1FADgoo0Gzq3q
2huli26EmSDDIUt1nRcdjhQKdKu8HKqLqGR3GIzWtq+S+xF/wWrsONc42TiuqX9zAqkG6zxIb2Os
kwwOSks/EqWt3EJBmZrYwNiGjoW3AVOYwd038o1q61e9iOh0q3idVjzW+iImtqzGMIxwLCTKOqnI
lJ3EsAefM+yLjiT2TDb1IjP8nYh7fWvG3boX2q5Di/EjgDAeEabMxNhM4VROEDOBAxdl8lVVcdZl
pOytlLiFBm13r2qQfMfl8q1OpXXBvqJYtRgvLoOcCOPSqveDXiduZD+XWqOfc/d9a9w3RG0C05t0
Uk5gR1QD2842FM+GJJhDesF3LzFufJMzjCiI+W1kbqHwS2twvOD4UEF981XV37EDb3dTyFJGvZkq
ZpSTBQS6Wtqsxam6GUwOyWoNYj5OvYeRsLSdHzlLNgHhwq/YxydVu4vh/W88n32UWYUbCx0QGqfo
hmTQVQzVYSbTgT8unOa8zoNsEw04B1Q2lIQJyP2QlHQMwZIDHs4IiDGHYO7SX3UZ/VGdQHHgZuGm
cLhwmAQXTt4FF5PTQnOOOMFaBAjXcOG32miZi44xqhMeCD6lIbb6SOQ9a3Qbgu7zC3ifVnUAzVI6
qThgtdcg6rFPCnimpsTgrI3d1EMoJx0FBpwsYLhY5UHHs2VNZ6Cc1LXwTXJUA55wTgkj+UbEUyQK
PVs/MEERl/jOC+mbm7B/iQIOeq3POTzU/bvEeDGTBoN57x2JtRr3lSXOFPwh23YYix0q3sdYKZ2F
bg14ANKcS7XeWaq2C6sI8yu7h66lONqFo7Xxo6ViyezL5ZhazbEokn0a2CQV4eO1F37RkWGg02sH
k7nSQF/vPco9CxhypMuQ83saUkZqE0T9ruqmOVTcX+Ytgo9SRWkkTKCDFjmRwGCHtayb/mgDlbt2
FG9bYWgF20KEugKHK0rAxk+VuslslVagD+SQSoh9PYrGvg6c+bmtHdIfJutoB8W64VElgiN2Vo5X
HadyiK8cr/GOFS6Z+KTRBj4Cyi1OpwIf16nP9z6rndsH6XlZZfu4beNToFKR7kND3drooSZRNacf
/8hsv1hQc8FXGzAGbOMSKou/yoDzbADpBSBHA4vwm40fl9IFsTvHF1j5pe1na07JUF5bECORN5zl
luUv/SagWGQTVmH21lNLHM4QyZuM2bUfC2NPN4/Jq7rwka6p7QD7T59xHjSK/bi6VuKGtS+ky6lA
Da70Fkdfu5Qm6Qw5OpmoHFDOZQQYKsiKRzHdaFNwXfHs74pp0Ah/y5mJjXRYhARK3NUa87EohuGc
LWtzY/j4S63gMTaf2rogHLJX4GmiwNhYfaQu4iSaNiPlqq2mtA6tWqvemWWjrWqaE/ANc8PtSDR1
IW7XByJgOb6nbXLe9CQ8VV6OKWQq90MM5cUkvQLqFgD43OniE4LLGhCfUh8nu5frLL5I4kA/KnOm
pDXIq3IkpSTPQfnQtiDqLgmvnS631wz4J7NXq5NaDQ+09k2sCW4VORPtMod42y7cAp9gTVWUVxHF
+jbA/7ugy0bGkyaBdBXtMYkM7abRxzXJCFclwO1TGJrGsdSuGh2JhY5zpDTqG+lE9z05YEsi0Hoi
6jZDJ6ObhsT6hQw081lvuzU0C+c7CxuuQc6gicerdwTJK53Vky9rJ0toWoAMy27X5Uq68UbsqVYw
Z2/BQl0aUbWXemNuIzgM+wmZPTEtWDxAPhk1NX7gIvvJRGvfC0Btum1vx9EulswJFvOEzaSsAbUN
dcIQqT1K20rOOaxwbrRorjla8mpG8Qol0Ui/KXqIna5iQ6Lna6+PmOGqqsEvr17KMLhMiCNfVHXM
3ECMAJ/9sG+ks4+kWJNCrQPPQ3OqwkVmGR6Sx74v/g9TZ7YcKRIt2y/CjJngNedZqVmlF0yqLkEw
BjPB19+F7No55yVNXV1drVImsMO3+3J6Qjz/n+l3/XnuH1sjii+2jltKoAlwF71X77iiSDbLtjnk
rn2MbNob/QpJqpBHt8Kq54TZ8zBl4q66U+XZ5aHWUI0zZLikfKZrARCdpU4ZBJ3YGdAnhcsR0UUl
Cm8yobQT6inEDYfrRQ/Anib7dTTVdOPnBfosxMtU62rrRF746OaQv6rkyUqARoL/PFLayZG/OaSS
WaiDxo7oKLEwTqewctZwDKOV/oEek21DLPUUJ11zBcYprgk6LHxrFkpx7X+qznhoQ9P4GNPE3dlM
xuQm4F63KAsaQ+XZycAEFElBDTHPiBw/lRrlaYrLO8nVFxX1tOZSzq4jZ+0GfEYYPaAvGq9OSHLd
6OorZdHgb4tkF7saMlZ5cZrFfOY59wHA5BT64574NWA0OXmrpLG+K8zLuWvix0rVn1aRBC/+6zhs
7ijibHfFQKePrNr+mnXUAVdpxudD7SODIgmMn9a2Ue2BKfsG2Jfu12hkwHWeS7ZNJhquV4zYRU3E
tfyECMDoVsT+wviFHFoYNJGZMS7BsQInPVA4VlQnMtNFXJGii3EDdrN7RmZH4YYtvs9GKHZg+ScX
VncEvHUza66eCDZP7Sd7Q8f7OJBiL+F9QaWCyTdBvT5U3E+4gyPB4KbqezGeWh6gK6w/Jm8JSBzH
dJp1XJjNLpT3BNqTqVosawxMNLaDdlVUW8K72dHOlb5iWtzLUO3sKCtXleor0G7lVbU+MUsDGmJT
+QzYlATJ4GsCtUFapDunIVFMboLFk/HHKFnXumZ5nKzhrStM5iqf+swavgyMGf2YuiHDT+I/spuJ
dy2TCy0OpLekGdJ64FtwAPJL6AbZQ0xB2yqvwm5TiYRCN1Or9WCU+6no9Nrv5jN+IWr8onKf6IZC
Bz1ycYWWBfcKhlTsLe8/bOe5AFYj5wHrFptuZcX3zBRy49r+B/c0i3Q95DMFJSMaFHONXrqjaj7g
6jHFRoyTbWEOTG9OXS7NMDD3O8u+JZbVHyOHtBJ2hKbRXxSWwHB1AMvVBsrVtHygJto5fHtcfFwf
BWgE2Exy57NBWVfTAhVYPnlNEy0kboNCBntYuYMvTwGOra3Xq2ZDdm6dVHGyDYsElbiZLsEoqcyI
YTN0KbBrXcN4czv7zZwSF5NpBcg55HLtGU9LeWPb+ypkW2MQytE/U6BMmaG6TbK8f0ZG4R9FZHC7
6dDIg6cum5feMsZw5TqHiIpmH2uoh8OsNYNqYydq3/jjQ+ufTF8dwQWCnWqG18R3+5MYLTwTQfXj
+mCQgIrnRuFtVDjzs1DvikIJnN9y3qkOp1kc0Jxq58m99Z2t0Xmsj2j6QLMChoTHGNgwVdYAr0GN
OTSNj7+LamdpHNh7AuWq4z657Wu2TdHy44t1d+gdXKhmk3fbufXbaybBwQJ72zeD+pxMclDRxEWU
hrRzUrvMe7UOgP9TO64vuePjgu7ZHOji7HexuzZb2qgHvFZbPtO0Bsd9fdaNunLNdnC1WoDGFW4q
raeXsYn+s3q5t6yS+wb1EIfURYd1QSVwLyPmabHLAcjWPvcO9ngRliHPfQtUlrAufuqzzIvpA6kQ
7U1jeqLDrU4cwTMSGEQdRwl3qxIiMEOuaxrDhkJimoZNu9pBkIwOmeyfcuX8MwAyP+dO9xxw4FCU
59ajNm817YuGah+wdZOGGAKCZ6l6NR31njae9VbnwDatmpYU7s5MWql9NkZKnqAn4b53C35irqAv
M7IYcjpajLuRqTzIgMuyKKt4Tid2eC1Qk/t6jo/wScYupNU96PchAvdG9S4MWeyArhz3PEiGu+vT
wybaZQXntcTaghTDfTQ/xHHyYkCROuGJAJnt6HwbAkGfnMDYdK4Mnv0+WFsmXgUeLYtCHMlzqx3I
kyNxtSCvjpakN8Zn47XlHGXN9aMKh3YzLrGI2nSPfk/Fqwf+zBxbb9PBjTsnlttsfZcwQqHxeQdZ
OazBr2N1J7+aDu0TR48Na55gU4eUjwOko3pYl+aRRqd7Bo93ZY++C2g0755iJwfN2Zm0VDQ7aCff
6e9fIR0hi/LEYsaeD/UUPXmGKTfmQDW64dMvO4j3VrPJCqMkugEy3MhiKLaExhi7HbBp4UhbK1yZ
Y+5HxSGxG456EORnr2W+WlYOYR6si9SBpd9U+74rMbJ6OQpsFFGqjvK+a0Txns/JV1PVya41o6vR
UBuZevO+SmYIoJnrcqBhr4gaeqCapDrLap74lOJ+7+ybWcesseu+27XGowsNeTDtO2vmZG/Ow086
0nHrecbdMZuX38P470s24+TsR4tz3awus4Ri7fnlvex4q4pREPRI5Z6e6Ipmgo2W9Q9/NtK+3v7+
335fkuWacFKHWqiIgoXlPzL7xKNdCCBrTR0wraEEh3DyEpgMqn6bxSSiagf6iE46dW1Ns6BHZnbX
jTMd0NjRDLDkG37yMNnvmiPc2ujTj2QU/yVhal+WriQQno9J82Ry+tg5tXhgRBTXxOGZn2gxnFvL
DMDZusMuXeuB23XQR6/FvDyWMkSkfjKhbC6hIhpNVkVkQbIJ+bZlZZBccB4tUd5yU89gHrmRp74g
HedE8TEaw/dWGV86cX6czl1waca94epfEz4gNJS+JRlMzQnWuRW3q6nQ0bamOpBedbr+4rJbW0Rb
br8vHGzFuqj3OBbM9dR+hYFxnJt4fq15DpFMh1dt29OG0MOZ/8GPl47kaquerplq+NvIFBXNoZ4k
bSZn1WsKKii2OKZB/+MMPEDpMGNmK8d86xTZrojJa3A5ReYzHfJ3ds7NhRoQo2Fysaak2bMhci+1
Kd4GbR6KkQx82oSvgW08h3L+KPsXUApPReu+p3H42QedswpIzEB1tngkjjuht5DowflXS4vyA/fG
BEx4xffYSW9r+4o1xhQ/2cZ5NOMvtlmQ6BSBe50ASZ3i/oAydxry+bPs+du4Zv7YLod3PBauUVM4
Lb5dw7n6zXSDQvXViIyqOMzH0TifJtEvLZa3LjUODkfdrR05b2Wg/0VuBf1vzEN2bkSa4p8+9jFb
RwbJRv2MEo0dAgsZdcGJj7tDk5PyLxRNnFWgaXfqIDWNNDO4EyyjhmyFtOAz9o9DY71WUcDc0JJC
dgOs300H7d86qFJ8D3Hzk4XylhTf2BfOfuGdTUQqB1uJlY0PrNDorCvlnyzyWNAytScohascp0jR
4l+v5tdBOlsdSP4UnpLEe7pwGU8afxtH8iKC+d0f24dmKJf5sT9EybyjnQp4F4xd07NW2hHV2rOM
XeGbnzy3IU/YdHDVRn1QeeZtvTr5S4Pr+9UpURd7VM94jG4ZtmoBP1KF3745HQNZ5hxSkJeLmry1
92rF5PBMlBjwjkSdkCbM8dxCu+d+NzyAg5UrUUS7Jv+KEyBHjhyR6JR3GvDK5EtTLuh55sa8IF1B
4Cawi6/Kql/0XH+PwNkHrmVOQu1cbx0PFnNB9fbsg1xNvXMdab2SQ8BcLDhEcyiyfOo1CsVqMi2S
M2Wv9q4eUcmpy4D5CkOaofIJetvW6VhaVc73MJg969EUWdFfF537pWV5cUuoq5RT3C0qmeCQ7sll
v+iJHx4WEvyM4SJfCYL0cm33ciPb+TtVEansITw3xbQDjn4fc6w0SX+qAppUUupSNgMyqIaUuW3B
9MStde89/0U3rxx4n8qYMIpT0Oeg9JLBNFhoQdVCyFh5DneLOesBPqHVzArL0VyYDz5tFfbg4OF3
PmMO57PiBmoDr04n0E/Z1WPVmPnZI9r3Q0fOlaiA8UYkjmNRCAnIoaOh5ZxjeZdxaq81hSxrbpgT
QZP529HTe9IGm6guLnRxFGtpFTyL0/mYVf17Bck3KTzBzfMbcQX8EBSvyuwIz08W0pjm3bETeRsE
6+ysxHbpUvhNly52FA47Vc1Smr0+Tdp8t1lz4saarVSDER5AI3qas2czQlNABbjcLZBZzXNb+xcM
rcDCOW1Gvrlzw2cSFzCvW0JkbVRTyNCMD3WSvY9JfAF0exSiugmeAt6baTjn0sxu+HGxBlOW1KpX
iGosP2gXt1kDCcO4J10kNqmcSFc2HMPQBWaqC6g5LJky0BQIO8eNBrPaHkCMQYOz5/9GJwOQSYWZ
CNO/Tr91Kpc+VTnsOYFs24ReQUQltKIdgNufDMFkPSH8pYq0YttnK604IiJ14OUgPLHRk/85c9NW
Bmqotj6nGew2Q8C4ddKZgZfmS51TUgIksFY/blI9xo17T5Pq2MXhJckNJoZF4u3oTWfwz0f7T60E
GNrkIEzePjeapi3j/DXHgLJJQW5pDh8bZsWnXvdfTDj2ZuEPraiRj9CUCClaecDCeU7/WF1zChgP
ovxF1voeF5BdQNc6MeYB6eMWK7w/Ie/9MGTXpLb3/Rbt6zHug5WEevQM2P1mu0iLldrLanjPcoUF
JDqNpjiprKTpdHS33hhwom4ebGc66oU6knfUWEZKsp/wH/yQ9UEeYaomwyO5jRjsqOtorQZcXGZu
X1rToyHGdNZ2hlg4TsVLGhoXJwm9lawj2Oe4wQafCrWWEGRfcNfn8SmBrWFEX7mWwkTA5i7pnvps
OAY+mcuaGgF6TtZGHtxb032HFMR5Xf5NSIcbLBXX4IOAPgewcAcGvpDnnht/VIKTZsfnVUnWhbXz
38iZHwv+DnSAGPp1Vrn3RsmfGMwpl2hkLQUN1c0waSqmO/BKx7klsSt0ShyaOUZJKC92hpF9MPjL
ozdbzKfckrsyYLrI1Qr5iry8XsT0f34bDofl0VUHFPMmqD1lzONpMH87UIIXL/BRp629X00DE0Bw
We7VQW5cMhm++jB+2WT8GCm9kI77WikiVRzG9lZrnoZsfErb8kh/m70mnkSVqkNfgckNODeLK5/8
F3Drd+bfx5EP8zC7W+k85iUmCUxJlA5bd2+sBkKYM5MdF55jh3DhqA/qzL8iPszZxbRIZ8X5pZO4
W6Sasn3x7pn+HwxD9KMSKsfVd2WAA9qILlQWdN4ssfK0iP/qZvgXDPt8ep4mSC+Zh2UhNZ+sxTIA
VBdaPru1Sr8GOChXjZusR8qcV7kIkCrT6oyyi04PZ68v2l0oqEKs9cvk0NBg1+s5Ix/dMMGJtn4P
4fCu2KdYq4bjsurLepMxGgd29hwT4yI5v6ILb2RM8S+pqj77pKb+3cuqk4zt6mTMkDbpqCxX0ZKv
z7Gq0VtoP7RqzvYdE2gVzu+N0XzNvY89yWg+0zb5m88l2z3vc8xnlkLdOiF0R80QU0JdPJL7rdaF
h4wyiM/wW0+W2EUcj1cBWMlpabqPqKXAqXv7fSmruF53bnoeCVKtjQAN2TJy1m0qy/dTSUsR2JZh
2xLgA5GNptUP3I9XGfhimqB4iRznULHl39sNrMfB0oTSuG03QeauXsYh8ne+8MrN3Jcg4LueuI7j
Y9pExLA6ehqInEp4Wzo72PIHPSO4Rr3HnTpnTRmL21C8YBUR1zqoxS0OXbkpXIrpR8DjquhPKbuH
3mGKLgzN/qzs9qpt3PU0mPXi6vrohuIdHKfgKiMmVAzUVAn5rQcioqliPMACVa5xYQIj8PXOr3Dg
YYi6VFq5pIq4SLRHcyyWHnOlS+YbphK50b0Odzpf3trJZZneGpxh4qlcJTwWabWwGpQtzIl2/+Cm
FKdGOsfsYlffwszUoSRAZ9u03yYs7NK5RMqV7TrQ7KXtmPNkQ+Gi8OiObsj9qYrlS0sQi82n8SSa
fyS2/6Vhpw/SnDG9sNcNWF5kXpifPE6fKy2hZg80dNEWw2maNtZV40fUEE1pfUgiwzgXMbJSCzFB
54onU9o+RRVzS4yeEMVgJvE06XbGq7eo42P5ro1xKwCp7vMjj8+fMai7fd3ai3SPTpxKZz8yAns2
LRzAuAzEO/1fZtMXkhRIg2mMJpRnnPZYue18CXa9ih+g4QiGf3bqScfxPfa6fe4Ff8mC/w0Lzoel
mwAFH7v8gRXslVntT6Mg2EQLzluywT1Hjvs3S+Dv9MSmZuZbERZyK2huC/CKPhniKWSgD0v5FWRG
gEU6CrZhCuM1/41+8mG82ogUnaL+qU92vZ/Ku6luOF9f5dhTmDm2exxRA01Y8qyyV6NU9gsOOeyo
GbX0Y2y9O8JwkSvtaT8JKn0G3e5J8VWExgt7Y2WXgsPYqax9c+sQQinpRx7UP0kuBdplfWDc3PiW
3tcd7cTpxBQj2lZ8eSHPEmzBWP7ygN6f4KNaOufCCitxW7oIMNm4KezmOYRJvx7giK/0JM6poXHo
roa5yr4mu8p3QzqoozfidVem+QQw4qUO2HsI16TdaMhpsTXb+u4nDYFpPjXC4GOdm0a/Z8D0qK7/
DOLyMUiSP3QDuzdPTwZ71zY8eLEDKYS/kBdme69r/usSn45kI8tfWtQwLrHpEBx6O+Iz7AP8qVmk
lBHv3PxgW2G4xoh95RP+2DO77bCDmswrFoAPPzJXcTSnjxOeQ7Tg6H1saQZmj7Au1J3NpPHCpWyt
42G+JijSNxKK3Way/WdKuxkFIzzD+YwXPS3CJ3Q59KHlq3YA24SJ4SGGtXykAOZqmMz8E8H9sFcG
vbtch2qM/9YFlXuUr7M1bGN/GzhRedeq0dt54lnlmJ17jAf8dTMdcKGeh6MkF1fS0diEUXmImNHb
3M65giq8qSNzaTlGYof1rT/omhLLCObYSSVOh7KEysf0PJ0G3WVnTIzVwRUaqtPMz9CAwdf6s3Ov
7NpaEvfGc4p5nnwo++rYTCTWt3hta1whpW6+q86pH4NswJyEoJ0k/1mzeaoguENKXT7GydLBwKkq
qrxXEXJPI2m/xUvb/ZXeoFYdMPbXsDvVdsCqxq7LJ5SYfMu7Ud6jWpRIQ+qCQ5pzwdLWEdamfUk1
jnN/srNzrTI24yaB/aJjamDJ9dkJXW8a7ctrrY2MnufRuRl+L3fWIPq729Oc1o5m/ZQvhbRDlF3q
NihforEd1nLUeofkR70KDVaQdtP4j/w913n1zJ7eu9eciU4c5/e1U3c/wezB+Ej9f3408F1MzhnB
63kGF752nLfEqicg/eG869wAmSkq7Dt98/c2AX88T/F/DpytP3HG1DOFlnrPaGhda+wQGxFRjccc
gbU5rswnAiHxduzriW5NPMJO1Z0EZt5z6anyTF8HX7TAvDyN/ou/pivqlHAj4IEmGo+NNy23AnxK
kQ8Yxanm0wgy9kTly4/ymhA9UM3n3xfScXVbdFSdFS8dJCV8+crFkaBKzjRVMi6zCaqxSZQgo1Lt
bFGiGprJXpnlLZ3n/Iyq839f/vfXat/7MtWY735/R6eneW9X6hriaWBRnpNscNgcoEit6SmjcyPO
xrMquvFcLi9V7DfHYkn/piYbcAdHpUic6gyjoTpb+DbUai6YKEs/t3cI3ZLP7dbRrAZ8FUfHXvLZ
9bzixKeezABWEbsm3bD88CgO38ZVIQ5q+ad58to1K2vKM7LYcw+G57UHGQEqxhF6xto+nWVcWKfQ
fJ6dIuSg6oan368YJsMTUUe2L6b5ZdlOQd6Od+j3q98/O2WnrflN//vvouU3pOTY1p1J7VFulvIs
rSg59/MozyZnK8RzEg14W1j+epiC5+Rf6zf1DjEfGcG2kvPvVw38g7VIG4wK3QtGqfgyGiZG5pgl
dvcXEhBruJL+LYpnwjW2p+BSuEzZgmjinu6H18i0zliDo62bgRskyU4YYakmnB0ceWVKCVZNE+WW
hvP08vtCUdoxSicKqm3um57M2F6YaO4iq84+q3ThpVfTITbhGYGzK5eDvzlaOIUbSimcXWtxCK0q
m77tBmYFNW8d8y3jry/I4ows0PbQX35kEPuXXjGz/n4lKXIYBhtBOmnTtYyNj6jEr2WVYhGlgsk+
+eyA2BgCzTClBBUZyFvJG7mauzTbQeN7RIpjoyTw+aJllNSzRBK70hgBuw/iTWQbOVyY+K/I5huV
qum+Cuqtge8SPh5wnogCCCe3EI7cSOwzTJmsYQz/CUo67dA1S5XWH85J0tRgHzrGe2/+1rGVI3qQ
9XGp0aTbOT4hQPSXjk31fmqj91nUp4Iz4TaW4ieubOfYUlJXdda+m32+p4RWc7M0m71r1d4u4DmM
k7o+Z1SHvdBBNl2nBMWqH2mZN6qq5F/0cKcmB3XblWftF/WH7r/DMfXeAq+trkHQQSFpyhZXjPDO
fp0llB8p9tuzRb0Y8PqPLgZGNRr1Szr4/q1X+OQn2x0+qjCdt7MESRXAqll+Z9vGu9kb4ngVM7CZ
fhX9S/vkPfSt/k+XY/Z0RI+HoZoe3CSfD3MMVgh1co8HxH7IBpbCAZrSYocF3zUZdxyYCJRz9dWk
PiKUbs7ozjb+tOkPZAVIV3ncnhrcOHTgkA4nWPTuRm+QPexvWTOVy3GURzEi25r0TBHy4GBrl2qV
M0lfIqa3g0hpdC5T4hZFJqqHNqc12uzq/q87f9iN/5aIwH2j950SnuLD8fOWu5bH4OBmB6vt0dBE
k+K3GugEpMvjRXViwB6wL+P4uwU/huhBsyi9q+mqsiznWN5lbs7rxOD2L0XPY6+jYhIj6rXpzekp
ybidmphy3yYenxZzuTarrZ7Nn7iXw91JDetc5b7YNNC943iUn/mDRX/Zd9YpNJIsj1nXzsm9o/0A
cL4VPmJ6oodOBGe6RKznmRY0f1w8FxM/+XneVH7asF8S5yDuWFkLBT+saR9ZDGB4c2gb6atsXCmr
EzvZhPaVdlZ4PFXRfeehJJY+V3/G2itpoI2sI+akiumv4wjc5P8Ckfbf/gQhMp5mqP1NCHG+493T
JAYhDdlqE3li3MeRrfdjoXfonNSgopQ8whY48gipXlMzluDVqm4T1H3x2ffWq4iaR+nr/BgTl3f9
gg9cW36NybuYSUBGwwynBvWUB+Lyz4RR0K2839ffX+VZUXPSBfzuRp9RywMor6fx9PtS1PKax2Gx
L4zMRssX2If/56vfX+ub4WNIZrHuu+mVTUpItAVJgI/xerLL6DosL7+//vvV4JYmB/+Rdk9J2gMu
ZLz//RdhapVXV5LTctILh0+iOTra8Fhq1+Eo4msE0AfRmc9pMu0qCAznJk+22o/bm+5FuJmR/zD3
5efIq91TQgEEPFxjw6IQ0xVZVmJJ+INveMmKWz52W96sp2FIqTZbfjlfXryqZ6naTfjwuolzK+e2
31+XAcjO36/gbhU3Kn7e56G/Zx7cIle18vb7MhcSB5YpMs19m5Eu5dxcL2RR/gJV816V4XDzCPrd
xr76/1+JuPM3ikTXWiQfGQAeMzBHZiRvOLTCvg0mgZuekXmXJFwSnW3sMwXhv4Exup9lbTyXhJ7O
zNvbmdDsqvlhfeIea6u/E1faY5qwNlXh3RBD9XoM8p3l2MMjs1Z0B2K672lYWlnO6Jyli5moG2xc
D56Z7j1LDdRgMLOnWZreimUjFrn3DlHQHZpwl4ZspG3tji8dLUudcMxHswqnZ2XcVWV9Rmyl6ai1
jj27ZFzFz/huxXZMK3fr59PBH+fpFhnjGTXzM7bbcku7IB9QJa2XfGzcR0/bGwcaGh7LND5WSSQe
SrvmaJvejcZ/otVJncrRiDb0bmKeaNg4WbmfbPPMmXbNmKcvnh8WlJ1T65eg9u4DYyw3FCWlL0Ti
BqJ4GKYaeJyFOsdp9MNxoTnGM5dPmPznj8o95WMltzl5ILJZcPoGdol9gBjOLrHvi3VsTJycDPdd
4Zff+G0632Rk+kciYS7n9BT0U4rPtp6QHMpM3ySlqnjS9ZfXWdajmZCMKSz7Mntcv51lfIXlBDgw
7R9700EXKexHZg+xzfCR4StExLdYdw2dISgfrZu3Xvp4wCCeeViVd85AfmFamV6qfmoR4fNDf3zN
2qzcjkEwXcvSG1hlsA10x8fcIHWbdvJTGpSYhDFAR6ZiWPHRWjR6+DfUCEqZN0GRHFy98goJ4xKf
FLt15zS0dfk4KPooKub6U9Om1LIg+VBsE3qnijDRR4g7lZxh91Z4dUeHRku/MPXinjqrBB8Ixolm
Wxn19Ow5NIdP4zZsKG1ie24/5sSoj9JhkLLYAu2TpP0x6v6PFgkzq3aqbZxnO3dgNenk1HRVLeJ9
O6mLDaL9ZjnsMHXYH8cuaB9yv2u3BfvFdVGMPPgNyh5jI3hsvVGdvLFpVvXcs4X00udJOOm+6MmL
WWQcEIwAKYlauWzdI3dxars31mD6lr+bWbD0bCRnHA8qp6ukMRXHfPXcjr2+jnZj3kZr8A+RPX/+
/lNKyTP2E/ML9tV865ffADubwmaraNjj8Wu4J+zLImClauoOoy5xya273grX3YQ3RmM4Hvo3dzFZ
64x7OEsxugBToRxqZCAAMg788XIKrwLRDLBvaH0VBTVxNd+QK53/nKRiB61DYirFobJSl1t5P5Bl
sZst3CB8xyU1zcXUgXYpups/BR0XJmd33zu2EbxeaZf6QUaMuRyeslXuUPtTzbHFJ7qPj9Pkf1jM
pT7qN9kUWsOgU+0qada3wFH1rRCFTYFj+ApUcetHrALiyn9p22GPCbnYTCwvK6st71XLtp7hCDSV
UzW3YFYdZwK0UGInZ6cYz3atOJ2Hxh85TP/EzM64z/z3ECSOkaJJJ5aXXqjHRMwb8V/NKIp95cGE
zWkvVdjNuGyWnHiaRtuBJtr9hH9z5RZNfvOi5VHoFdYNNw/Vqr4eL7rd0uNUv/9pJj+55b0NbTUu
w3vUjS+mRCywp7rZTUSFV77hceX1Y72buhF9kMg8TOWRATAz34VaGD31G0EPEssPaWn+G418eqcX
PT84sAbwJBKKVuPw7guMoFiB3ROH6xpn7DweVaRPugzmJ6MsnCc+NMRmvOnSm2QbkrEvTgoiwAYO
AHnclrvf3Pk9Pbnc6d2IgI9jaOc+98EbaJW1MZf0nbuufuj66j+yXNMb1yB/uLn3hyYgtZSJdyUE
0KZWJFfEpornReueHXrW6q57D1FEriZtJagxZvIy+vPOdJJiN2Pw2Rtxk34YKYq3wHxjTfBgLZyq
dMPIfU/mZNtqQUS5QdzsJKardEytk2UWwXqUMlr3sphPTZ/kH0jva+qy2fkCazhXLA5uw4if37NE
/pFRP7UTM7uCMOH0z0NY4P40/0CXbu4l1OjncbLx7etN7cf1a1LzvOuT5EwtjNiQBuJYL1vapGN1
bmXHFsBN02tQnhNtum+Ntf99bwqvXYUD//MCgj/THi1csY8nKYv6ccOwV4COHBZyNcvUYmouqYGu
z17e2rdTMzzWtXrWkydftIfgJER/CErb2Bgtb03UFD1xzfFHRMRjyuXdCmVUPDmBf4lDsreSx8Gl
HVr/kKjsrbANnIzQBT9iXQpqwtG0tcD5DDr1fbBfZqJCH4k9ehgVqTKA0MARIHTe/YBHOT/+IxMD
9vdWjx/FXK9dQ0SvLdTMvZOk/5H1W86+ZfLBWsXactyJ9vMcOCe3a4J1Ks1nT1fUek/a3wrLLzkW
rSLPfZ2FY/CtpwKPckRGs8re/DqHUGSZycdyYlgPZNUuv39yYp/sQuBcbHDcgfzOl/cS7y4x563d
o8UFgVC7nkaqvbC53GDg1UXzZhRx/ui0pn/IC5yHYe9frY6r2mLLcbS5oZCFs3fK6JNtOtBH32ez
Rw65XU8G/gJrdiRaf/QnU9V4t72/sTV5D7Wbflhsl68mKxEgNCqg05HfqAzuA/QdR3vt6PpDZepu
1q7Aa9vthplNttMan6NyrA81w9ujnW5HOKnbE1fPPzyWpy31pxi69CMnIvoRg7EAaSw+4/ZQksh4
nO2eRsOYkFVGkMmzwr8ZMTiZC/8gM/kzGeMdPod66qvlmx1sKhCb+IouEtIEJ8dd0Oflfhl6Pzg7
veYN12CHGzuQ8fBoIQg2Opg+Qo/3ZO7zl6hocFQBWfzQtvPQprX7FHjDtSlJ83Z2+u/3u26GL9gW
eFESPgoE9l/i2ewfKz1ds4Cbjl4+9qKq1X2au7++UvoDN/Jg0v7ruQ2IElkaH7Kb9i7IUnBy5rAv
3FDz5AOjoVKn/UjUMBM3HA3UQTq26tnjh8f2nfKPF2rl2pVLt8re4vnL2o5vP/W8fyIrSM8jDR7N
gLu47OvxBoFlbdfG/6PuTJbbRtZt/So3zhw70CcwOBP2BEX1ki1PELYlowcSbQJ4+vPRteNuF29R
iqPZnTiqHFUgCWQmMv9/rW/dDWIwb8rQt4/KzohPJSd6q9ys3TQchFc2e9g9b1FjQ45YtaUmQaV9
+pJ48MMofsGYnG1WARU9WZMulzHElyuEKwXecTgULs0fUATalyYCsq9iRJizzrjX6DrTlZFXLdm6
BGPy7bD8aDdVbHpXdNpuMTvep6M0vkao97fsUNAj20L/OlnFE4s9yhbOyLuZhKeT0/NZS6PxlNtM
mFoT31JQjxGpTuZXArUewmoM736/QgpQuMt4qF6NArMirTh8USiplrwceFvBRFlQz6b3U1qMpSbZ
6Qq1PxuFaDt1HSo5XqIci0AGn56ag79+pRP9u590jJBpzewZR3tFxax+cjoIx8TlcSSitP3VY3au
MZTwRjfnZJ+bdr7OYhznSTI9G1GUHoamzldlZ21caisPY/lmNxxDjDj+1joCScfpxyzKCMpL23v6
NadPaJpQNRw8EL+/TqaPvI+njV7GzlWdUOS22h+sYpQ17K+VJtI94ut5VSJjZMv2MsX6kgLwMc3s
6K5Im1sn8+sDEc8vs/+QS/yeTsKBSFK8WGOwJZJad25EWRa3rtE9dLbZXs2djeygyZ4p0KgnbaBu
Hg3azeigU+WJunf+DN8z9eWjlkT5MzWFlVlV0zcrhvyDJyG8mjZ+RuyqdHBPmGU+f01n+jdjGu8G
b473c+jdTn00BnrR/Ez6E00BW+vYam9dhunTyXjTjagUyLkft90zQCVOUYU+onsQw94Lo5P4rVg1
Rg4YQQsfqIk1IGHwzQgUnV5ahA8z7ptFNoriKfd5JpOr4mu3Nad9YzE5Z0kmXTazjVQxyqpEx5jR
aLdk2w3LMY+3XWL7j40YHjzXEr+87FsjIBZUc+c/9Hn+kFhJRboha5FZUONP3RxNgZHTN8tp79K4
plOXeIiIhnmZDUouExHX27yX8o7z67zs8Ejeker5HNf5ba97xS9npi5DTvQPoTnRUvcN1HRJm+wt
SaPGpVV6rGLP3wmOkdhS7G3WzRBTosFdkogW1GJKH03R3Ju2hQzEyR/YAyOU66ufFRNooQrj6NGa
vEskOX2VmU43PcIK+j8DRjARBVT2s6MCQbVuO1iiICnlZkzTFCHFkH3DuXiL1wIaD63BbgIXvGiM
ls39HSvA+GJYoGOUO0YPdqMBWOfdfZSKB9VraHypobusA5F99KQtcCN0YDps6BzS5+UB1gGTISTb
hbTbkqYFIj5O0ZpX4a2ZIUyb9fDmNPqb6dXFl9rrihXmhae5LlQwdQlIOGUVAQTi4licXLACq8QD
vQML6VwbB7lf6nS3cA50Jn1u/u85ak+/o69v8lGLv9cGPbmszBreR7a+1/PKWSmt7ZCcC3/rjAbE
GodtZTyxrauLyt40Uz7ydkqQ3Fi8ysScfbccg+hAc8x3BcuSvjAoKq0bE1fXX/9e1irbDiOYnIyN
6lGv+uhAHXjLcs+/TcKdYSqh2bSizFxnVpqQkxjeAvAdiobQpznajXbyyiz3j7//YByFR4W1du3h
cOe4OtMR73zkUvGkHUuo/MdxSCqqEsm8NhLcEqITx9xWeFYnMxVs3dK9GlM7aFmE+c8a9vVaVVyf
MmmvsL8RykniO2smvt3O6E62ar73X3+ZGo8Zddsrw7RTnAcezdfcPcY+r6tVrMpT+CkrS6zFkKDm
Qv71e+jyJ9d9kSfHoX8CoIAzUIPikZpUKgadKpPRZi4O0RghFjqC/NooUo400ISg68JeiUgP3aCR
RCEUjdX173/KFTemj7pfNk3bdYHeHnGWll3/dfnTP4UtLqfQ14+oUIzNVMEQ0mMKKINe/fuPMuGO
Fw0v4E43X5CeRet5xrxdy+Kp5alt+iSugxklWb5IgFlqc04Lq3eRWrTEbNpgXciKSwMiJZCcdMZN
NRvzRnEqCso2gaJ2+gPP54T/cXKX8wjTSWKzI3cpWXAO5BiZoCOnjGXRGyTfM6IsE/z+w1DWs+3V
GhHd/JU9YWtg3OC39TpMoFa4rKQWHcw03BJcEm7t3quJ3R7WaW7V0HUG7TYiJHRD61oFrlOSay+K
/Xht1fCMRpACC8dLX+0yTvGh7IqTxT3RanzuIUKw32J5z9s0OHAAmnTotYp+ldcuLSNqdjQordxn
C1t/oVU8Bc7gthvEsY+tW29KGuo0mbG/tF4HmaQ0LTJpnaeiG18dD3S1neCSTAuOCREPW9Ua0Gu9
IclSvuYuxUXU6KSMO1vkRmtT4rDG+mbuUorHLE114LfRcxjFEfuBmojSWrcWBj7HLI7rvVGmeLWl
lgF0Vk3AnRIryVMxy3ETaXW3ISoNlHa5DM0Qt45JenYZFYAPTpR03SjK4Pc/VRPuHHSPpydPk9mO
M4KVXDIySg/wnUrvUF7WgUcI82bwvLtWNTjUUbzjZXd3zN8Fi3yxR9nendAPtoHmyk+i5QwacKkh
/FvSAMYoenr8baIBkB6jedXYyKXKhIqWRnORFX0KxjiRWIJArVNxOOR1lG5MMT/9fk6qFZt2CMNt
J7LbkhiXjUdXeCvY/FuWDgjGTL6PFUbg4W4SWhoQFCFFz4nbNhBFWtEh6kIVgD0AyZxgJk6jItyx
eJyMigINRucalK+cNnkcI2KahFDNru3YUjmaYe7o9tm7qGUVZ/ymuKAdl9PwbB99NG6zngbKtMe1
8m0TegMNTTj8Ew9kws3ARMq9+4kqxho0DrSHegrArHBwC1HoybIPnFOl/fc/1ZpBQ3cAiS66bo1Z
+40qfbmy64kzlbeoI8HJgitj4cu1hVOhg/z9/wHoqBfhWBir0WVu5DG7fGPoMUVLioFJuG/EiOBB
4shAfztEJlZxa96Xov/r+Y4R+rU06Z5yw6wD0xm/VvDqN03WLWXhF+vO6x9VKB+yjMa1LZW+cqKO
+nUxZmtRrku/e9IKl0OZ3jy7I4AmpaoNowQ3mEWDnYzceMliCENNWN0SlEW+7S3tjuJsddVnFvp8
k44Z/cCGRIBG3iFOO2RjpeMKg16RE2qzyKKKI4oPPchFC8XkZvPCka8mXCfS82xlti2QgtIF5FFr
RFwPD7i59bWeWTdpsmMTg0VnYpuV8+plnDhgAjNxjLToxuwBT3txGIFaAt7gmKJY55iKoEBmZHwp
q9tpGm9DnS0rSx40VD0H09JHN04ujyUejoDhvU59Jmu1KuGse2F+lAXlOyPCqIiXM4iwJnGOaY+R
XSFI6oZlPrT57qSQsDiTcv4a0HE646FpOJxZxnLKv9lq3FoRlm2vsO95eRmLGHwBqQckOGhhbPP8
MSmrwgkm1/AXSrfhMpWJfRiLQz8Y3c417CfkwNd9orI1VhosMLD6UaUMy0Lk6l6LUQrPhUVtWBc7
S/g/oRCyHA31m5rV4+QPhGMA2g+yHOFEmyCKqsFlAGBElaUsNE2hbna700c4nPOxq7sRuSUyWtYp
WhOe00ujvo8oDnjdoQEQUX6fIYDCw3A0OdRtW+epmZtVmNXb0BI/U6hOW7erUGT0JtkzGtIcU/EQ
u/kl7aGZ9frMqbUayuA/f8wer6nZJSyCQhQSfqu8y1t7q42O2oX0lm23+W5GRUWGMioYoh8quqgU
PZcw9cFTVlA4lEucHm/hadOJ4gFxEfPLuaPJPK2cwZbIfHgndrkvSCxgRUudsFhyPB2Xg1UphDkL
p7O0gE1xvOtYUmXLv5WnP2rD26dRU289Ag5cgc3S48eJ1OpWXioHBlLPJhQaZtP6+6JPCBNJCh7e
hJc9A3Y2DOhRJ/Ry+LTFll5WRFHb/ElYnVp3UQ3Dawb3r1KoeVUvIOODu3QmeWALDsPLNRuIzVwP
bXDOOIbkoWDYL9wSlglnn+6Qz3myYGENMeIzbgq/QZ3VsfjD3DQR3duvftXHizg3n4xp+tn1FLCo
Hr/MbHs39C7v+toyiBxApyVGlrUCN97vK5mIGVEjEtKDtvxxSmMMhnHSXuV+gSDe76KNgj62rX33
LnSRb4q0e/LTEYszdgyOaqO7MX31vW2pAaROp9apnN1dm6m9IKJtCf9V4rRmH7DgwBseXExSClIf
BhntpwJ+tzWa6ZGYbBStOD8WlR8/UeaiK3P6Iyr1cJNm4lG32nQdOjNRCPqjVyRtEFc/Q3S9G4Q9
OC5PTuzEJN3h9x81nQQeBpvQLof95CYbTNXfVBGam7Z0XiCPPtHwKreEs6xYWPV9meLzK/xuPBh6
4wcKPUviIa9BFn8QhKzVKTAAoceotykg7CcN0ZqVjYdSjog6pzYwW6xINgS6Na41iLGWdtWW+E1D
Ee1Iqp8GiIpTHN3mWaBp47MHk8fVa2+n6dBZck+aGzWClzRrttqNIRxEgf6KV6+7Zc+jgpFzR3wi
pfPLv6BKRhtEvxRE30iPYdBvIFDA1iRaHJMDvZxSFWtGLjJO6H+roqK47bu4SPXqxlTFyLNla0l9
7FdhZhRnWpvyQ8XhVhqtd2VSAzjMYoKk6WvHeVb5o28+ZgI5V5Z6DnoQq7mR5TYNo7s0rY2v88B5
KJV2/OxFXsaWlWVq0IdyQcRhiDXeQcoB9WKFuunE07+S7WxsZ/RWMSRKYKcYOd3O++b2TXYwYpe7
lWFGpckLPhdfclLjF5D5T50bupnG8QFCA9whotfdXL2aGq+RRiNPSMTZVVnJ75My/SAah5efcD/S
ZR/JGRSUaWAOINQKbUGxED7xaY62NQrYlBgqhsSgxJmRxQGT4JaazEthts0uit68uqNZrKUkmhcE
fLDgMeQZBqkxJCvlxVAX3YbquTHWN1nsAAh1X2wXJM2c6M5OCb3cRAOF5jw0H/tCJPukg5miovpm
zn9Z0EN26ENfZ2zrV5PBVlyi211P/i/NnqotEdDkvWnOtGQZYBlHr+avO3ZQxBYLXgySTkWW01DJ
vBskAFVAMUtDNU2JRyZHXsDUG5CwrDPIkIdMmgh0eJ0dmuFbGeWsqtOAsNiF9wgERiCswkwN65sw
Ot9UG1nfKvt5rrT5WpYoxkbX3hQ8eeWIdGUPxXXWRKiLc6wO6fSdptgPO8Hz3Va5R4wOIsrCew07
4W9wfyCQcfNarYcSEymrG84CDEYFhoJ1xHGVCs7J3ebCAW50bBOaBLlhhYDERslRbUiCPMFpPU1A
HdyhOEZFj1sh9uBkTc6DZTmkuFk82y6uMIRZfniNAIXIBtKWXDF0j6pAmyAzSlNG3G0R7aC/aJt9
l7sI4JriNhv0n3lX9TtiuqJNlLBa992bTyEFonve7Jx0BVtg6WTCxy5W8FoJrdcyBtiaa8YzB4Rj
n84ZqXwhyEmc55FPRKPs2pMfv1rkbWg+CJWstGZwVw7OkfWkj0E4spnAVBhtWqd5rR2I11Q7VtqY
Wotq7CxEoPo2qruc3TCYx6Eof0aJCTcRE+ZyTgdnlXk6vOyyOmIlyAhOiyjX8OXibrbWXolMx5l9
YB/E8sBmyN/g8OYHLbJ+wuMtobW0V1h3qcFY/rrV5kO/c1r7jZI8YMyeujwtomqmQJ9FmMXbhFe7
xy0G40ZFlShCaMu4OPT2cVTSpMRmYJ6Zhm1bo4uB0ETuVgHLwp5x7Sb2zRC9jeMob7i3fDROgA42
+LZjQdN6457JRNHILjaYahteaN1qKsx4ASHKWo2kyalE+5kT47IcUsziduiTXpi211qTOMuuNZ6m
rh14Uq5Ec0HKa8zmNdaqh24YftlDHyBxWtRhXC7dAUJFHRmrgY1uE/sIOCarvtOK8GjGhs3+HCoY
3IwlZblwM+fWjyn1ajYw9iJLSDO0+2mbjcmwCGvbWs05fI4YHNQqOrlJOnpmG13Fd5aGNdgur0uz
Owx0RxeD1Yu14zd3k1cwKlNsC4B76YdHEYFAYXW00w6VNpN9CQwUJBvIBiwkzl2LB33Xuc4vYZOA
WCRoHJUfL9sQr+TwIsELr5DYbDFKe1v42bwoYfi5RLHEJeYTj+bYdirUm+8N4dHynaeotrRdVJZf
uyq7llMHtMHCVjVgFkwZlqtehNT4hbWgUW4tC6Oi02/PK46GCFgauUd+tRwbo15aVVlhgVXzJuHY
1nTur8yxr9IhQfXt/howFd4kBlyN2Mp2/SyvVefqO69lrzhPL2xKQOURt8Vxc1FYiAVKzYKbRmtx
xbq0FIiUl62tUH5xtiblqGMtQWE5xS1uHFpra09SSBypkS7m0TVW2CIqU/KOxIKZgaTqHa04dlGy
Yg3Ol5EYdfqWc8scxhKRYW7GOvwlSdrvUnYOg49tUzFDRWjK4hFSB2RFoogtpfaFXs5o4RCVxcSZ
wxBjj5KmK0bb1ymFCOin97SRG6wnAuZhgeVsFIRJuqm1rDyYhBJWjXfImvb5FBZeUHxahSf/daY3
9Yoe2o3HscETaj9QqoWqTudpUBCI3emu8KF9x/M3YZJdLObKRKpCRJc/p4yUlYokx3C7BzxTu4Bn
6gcNEsOGEjE84alfqbq7meuxwhOBJKBm9sLWGzT0r2yzND8xliash4Ae/GlBitDi41iqyNDdlZpR
BY0maCHgnFrlZkVwku/k26KLne1/ikeYur7GEFpwfLBNJiZVw2ag9KApnbeYCgzefOwYtt5TKTDn
O+x42kqPo5tylkw9rHVUYMCciNhH/jprA7vA+qGo5pU7+/LQNR6kzVAHE2f2vF/65E30HhI4vL82
wbNlPhqBV+RvhiV3VoVZJscZtRKYt7OJbD+raVF2et4vVE3hNSoKFvBkSL5JS+OFF7TgG579PPra
O/l3txN7NTjTXZjdsZgy0X7oY20cU3tRFdLZIXvBC3daEKY4B5tEeMOSWhObIb+W99GmAyinpP/i
o3l+liwzeH67hdMr+x7fw08ObyHRglZ8kK1uUN3k/d9jSropvPy74VaPVlvDwRkGD/d7E6+qud/o
Q40NwteMm6myH2k5/pCN/9UvYIDiV+RUF8Z+fhi7MN1mvXY/qw7nTcxheQLxPeFsBgU9tkiu5T77
7XHz6fPqlH9XbhplO24nghxXsp8GUiNsdWPMKHIxax+FbKJtio2iw2ssjeLFyNLbsSgpoOh7CgLt
MfVCxFikImxr0ym+ehFiVrb5mYWLJtFdfGH+bVxpv+h17/zM9hfSZToPfXrr96fTc2eLRVnxH0YG
lq7E9I2l5u1nbwZ/g/vYUdxogS0GGgMSHxxVp0OQj/Wh6Q84brotnAdeTM12kjNAJ4ZUN/pIt5T1
1LFH6NJQLTwdCIqRZF8QYYz30BAptSg4D1Ec7nK/JW4iaahvtBqZCOOJs4PnoxLkACF8R3SjyARu
ffBXtLsKTnF5veJItW5zi7eMHua7csBAMrD31jl2LJ0q2ieV1ex82W/6nu3PjLG6zooAUTpZ5zed
qSTdEX3cyGww8PGiK7Py8YV9sr0o0KItEWyQxUPvPgYJ32YGrEeFSek0krMWpw/JizOOfIG+nYMs
SBSKWnxP1s888+011b7dYBlIiOqZwXuotfsiV9k+Mvq7iC35ok+93YQ4HGuc+GaGP2uXA9gggHBZ
mPjjTtBbPy2OBuakkf7SGuTjjZHNr6Mux1WNRS7WZ6Z5Uf1qYckZ+QmWgaY9mhDsOQl1IVpWIU6Z
kvMdRMLKmjdmLG6NRo6L2RsCC3F41fm/LJdGrnOXTPa9Q/1j5Q3g3ebyh34KWxVXTfzWJUh+CyQs
26aP4n3nVfd9JPjZZeuiR8jK3W+uhA/cwNARVmkSEHiy6uNhWLqpkHu0AK8ywgbHs7xGc+eg9IvS
Ry9v0CUPWryqqza+ttBXt5FvfiHagbjXBG11n/nObQW+E08i01tTLZGdgOdxf9xbk2P/mHUPaTnu
+5tcTtkBzZoPLkSRsmAZbBJzTDqNCndhwuZtztGClXwkcb/1TUnv0eh1fVcRvoRwz97QVIZyY93r
MIqqrnpANk43ssnvsHpfjdT1LJ7wYGMeIi8Vi37TwoQvsBt4W4hsDw4WwZB9hO43D2ZIwauYgPSn
J/vWSVadttRTEJO59qmIrJ6wqaLn1Mzv+jrpzCfbH1knCackCjFQtM3XUYwc3s7vN1XpcRqjVBLZ
6HWyuWeDTEppjWubUnD9PLseFZfWYVpgV+DYRm06zJJFd/qCA7b4jSiO+Zzcps4g+DEzRToAqZtq
bGgv2PNLRAjtla9rPmJogzpf3rt7z8mOGU3ZpXSTiQ1nbFzJrl7mhV3voqk96EZ4JSRnCuFCfBnI
y1gnCeh7R8aw6mVKmWui3AAZkMpH4tk7D+PzItIUMgCbUkcEx6mLjmNmvLSyhhpF+9MTT+hlOdtJ
vJPJj8ho8NUIFDB50vyYvAdlFN9E7vyiiso215mCxGC7kzvZt9DAYmibm8w0eJ9bJ8XN6bCrwjlf
Md63dqL7i6r9Ecs+KLSHmi0mFetx2rmt+IY2/xD5eceTi5hwE2scqnl03YBcY2n3a9yu3T6xzRdT
Fjd2g4MeV92aQoVaFDXHGKJun7w4voLctvfEeF8IGXzrNYNIm1SRhgtgddkaaNj8ulWnUoJCanFv
RT59wrneZEjbyakIjw27w3WYYTYL7bzcx41/3XaOi18I6S8Vv3jtTOS1Cd4ZkUnIIGuZLyXI6Aji
YW3vmdFyF9pq60FpwJwq7jL1WvnsVlDXUQCpmugwllOx6V39lbdhSnXNb9ZAoEiYzqW5PAG8VgXc
76ve0H/MrttSX220LfVeWFfoilhu4N8nGX4EVWpXurCzld5zQ2jA+ls5edvI4MQlfPSjepbCpvLH
g7BSqgE2GbJRmK26HmJPOin66TeF1X4DMQn5jK3hoWFaLVrVPrR0ZRrkgusqdgq2RcOmGbDStFhK
Ib4hWkk6uBjlIXFIu70Lnfbr7JQVPJ3CP9jRC7VQurlsm6vCjw6ia3963bBGWyz341T3m2Wo8y4n
rqf7QgQaRuJuXXXj6ewN0NeowTqIDFkda8dcgh3Vfd28N2P7Wekdh2yKoLbZPOWqVftSJbu6UjdN
b3/1yL3ZGZXhLOuZJGTDsFelXxAWjCbankbSVd2rPIJ4lzXoQqkEFkXY7hEBYO1w0mrnNIO9dMCl
q4muWVdOx7gbAzpgZOuKvZ4BR2y0jUooYVu+Pa06q6GOrXcwRkNMS3AVmLLmHoMidW6OEXonnTsD
cIbtbKEDA3zLBnoeKnw0sQZvUtEf2X59VePPZuClK/N83kZKQXnpNjoolCUSDBcdtn0gpGSJjFHu
XLzjborzKHJMXPFJCUqw7q7H2NfYP2QdZwmwipivEsQMczY/2sM2pJO1QY73g/FlLvw0+1VTkQVl
G97mmotPDocq9zBM6YJ+67tC3kDETRZG2a7/9wEEj/+YSfa32LKL6QN/+6+2b9X19+Kt/f8g3sw8
xdFdDjd7Tt668nvxZ0jB7//j3yEFuv8v2/UNh22x8Cm0EZv470gz3fwXD5+TK9V93xA+Ub7/jjQz
LcLOTOQPZBi4pwYV6YMtzc34v//L+5dNn9+nj0femWMTfPC/ySg4pRX+J6CA7Apb2I5jWnz0n3Go
fOZUzXk1Bg1wBgpWC/S3uz9uwu1fF/k/ZV/cVknZtf/9X3/PPvjPpc9iIkHRGU0ucxUYbn00PGtl
ZdlPrY6+fe7yZ3mQMh0xQxMAAmUd7FVSG/c1R86ktfPl5z7gLODRJyAiH/NUBfpkkQbbW8uxKuiG
hNbm/Q843Yh/uvdniY4+zfKTMl8FDq5B8ML0mq12N0T1QzKOH3zGpYdwluHouS12lZ4f0Tukedl4
cTg9WkDgh1L74D5dGkJnWXgjAjsdtxBuDaoL8JVcH/0Umdrv36RLP+AsoLEapD7V2ACBNtmSBDC2
z32FeE8blb96/yMu/ADzLDR2giLthrPbB5OuBblXrG22b+9f+jSN/uERm6ccwT9yP1SG9D9kLxpQ
aaDaw5mgbbdsCIR1KwqVgKMqXLj7RWxCAH3/Iy/9mrMZPXpzysZkZHM2A3Ka7NvaN3+9f+m/px/+
3xltngbyH7/GNKnxtIXVB4YfR69aC4Eaa7K/Lanvx4GJ3Y3k+La5xT2YzFfvf+aF52+cPf/OH1LY
LagSZinuKtm9AiYtlrXhPLx//Qu3Sz97+Ca9Vqki0aIGwrC+LUtbwU8ejOz1U9c3z5Ypv2tCWors
lctOO7aEVvSp+Pr+pS/cGvP0k/54HEZv9KWAmIoGUUzuolN6fQdPylmn7hR9bnKbZ2vUJJMR8Ejd
B43UxV1qTOHOQxT0weS+sAKSyvm3XxDlNs0+reoD0boPoayvaiZ65ctuWczig/fEpUF7tjxJ6ij0
BvkFIkLmQ2AtPEyN4tLz4AFg5hBOQhjcTgrjRFa+/2AujCnzbMzGlFiIR2PMGgO76WVdqgbcvGOk
h09d3zgbs14/NMBHQP0hN6N0hNNtS5W3+uChXBhWxtmaZU5dYzJqoXY45pHa9c2A2nKR99Pq/W9v
nMbOPyyKxtkK5eahkU+h3QV9TV6ZiEtC33sax4azbqZmK5vu1mrk9zbH6ya0p1npVMCxM+P0f/8b
XBgSp53YnxNHZr3n4BFjiRT+UbEM76hpbzTHu01n9atxME0Q1vTBz730YWcLQNK5VRlmehfYeivX
EhXJytatK6rxV6FqnEXd713TLT944ZyGwD/d27M1YSS5R7QOEC5zIoauiXr6BsbPCV+B78nvSjP2
U2s+2BILwfv38sJY//2Q/1iEEu/EMkCYRLCAJwsEkT7hfYmgBfe5658tEWryoLfo3L7ELZ11pVyE
Fikn8Pevfmmsny0OueZzPtWLDjU8Sn18ru4qk5P20its8u9/xIU1Tj+bTsqVNZmvvACELL/ISH0h
M3c54h3BEFqv3/+MCw9BP5tRyBQ5kOJfDWShHr1SBukJifn+tS/cIv1ssihqG42UXhf4Q3wF3QZn
OLLRIvpgwF66/Onv/xg/uo8GqCGABZktt4SN0Ivq0+vGpfz2ue9/NiNiQRqRxKAc4E1qj4q0vw2Y
ZesQmRTO3/+IS7f/7CXZG2E+dik1Vp+6fRgtTCiy71/50t05G/0OwW4sHSY2AxRL2X3WKlps4oOv
fWlkng3+EumnGWMuCJy63ebTtDeBzc1N/Bhpxf5z3//sTThyGtYQTDVBVcCsynX7pZNYxUPry/vX
/+efAODrbPTEZjMVDazQsdduSIW+Sr1im7rmMxHMT5/7iLP5a0cA5pELNUEhX0uzpG8OHHd+murx
U4/BOJ3+/5wBXdoS9KONTdDr7RpEHv1iTgpDcUUr+4PH8M8DlBTsv39EJbEVWgm/QfjzjaOSA8ir
T00vwz+bvw6NMGJAgHRQ2Aykqm+J92Y1tYL37/6lb376+z+Wh1l0GXGJSRMYUM0S0LsRGXHvX/qf
5xYy/79fOvH1cMYkyvCvKJ9WxfM0YBVx7A/2nZe++dnUhe2GryOSDM0Y742qUJb2cZ+t3//yl65+
NncpALpxPXJfLM8ggXFe9am5e//Sl+bU2ZwFXek1BbacYI7Jt0uNTZOecvYKn26PmH+9/yEXvv+p
rvXnc3Xw+3YWstDAsKxvMYbDtGo271/6wnP1ziZsheqSYK6IwU5s2inpt3fvE+2Drfeli59NVknf
qkX32QBWJbEUIA5tDmofn3uq3tk89VqoiJE8oY/L6LUuab0jkf75/m25dMdPv+iPmTSpsUl7QAVB
2rGH8kb3Rwsv/P1rX7orp8/849qeTbRQnadtICYTV4SxnkaIa/PwwVvwdHP/300tpcK/Xx5tvkH1
NOe2COs+jJwrJbQdqPKHuBm3riH/ytel6hy9Vbd/XfDjgiXI779/jPQ0Y5SCpWzsqxprmtKJhpTV
4KcbFA3N9fv36tJzOJu5hMsnJKY4TRD2xq9Bn76o/OX9K1+YuN7ZxKXjNsmx5Sm00p0A0xD3B3f0
PimHmwTt6fsfcuHri7OJi2lN78bOYAKU8UHH7jgN7edWTEJ3/zaKFCqU1C/Yj7ix8Qu1BCncRS8/
GEOni/zDGBJnE7dKx7kYQyxNiXZLCHWNPyodnsYcosS3DGzm5+7O2QQufMeI5oR3CtpmepRDVqP2
NJ8/d/GzGcxGtofIwMI25dXa9GhzfXQkv/RQz+Zvi0Qp8xuuDEYI00q+yJ2797+zcenSZ3NX1iVw
minEs4VXHcbEmhPdbTTTU8dVC8qgWIZiA9SnsB5kb5GdMK9tQdpWUX3wOruwNomzWQ2zWI/cUbVB
LvBFmc0QkQ3SczOf4UCLp/d/5oUPsc+HboUyYuzaOhiSE57RH+4EkfboJusPBtaFuS3OVg2/qTuB
uomXciMXvWUwsw2EeViVvXD1qd8gzpYPLEreKH2/DpoERlPTLwdOG7AqPvgFF26Re7ZwZC1raoeV
ONDrt66CZ/SEavb9b37h5rhnd590jpawEr65TWwjsKYd6OStnU0rL/9cj8Bwz5YPXIMDfXHRoLZF
4QWfu1vUTbN+//tfmCPu2apByVlVbcJWUffHAhreibxcJ8P2/atfuvGnv//j5UwtHkKPf7rxOpIW
MI7Gt4wQmvcvfumrn/7+j4tr5jCquOLW646/tvNq0wEZ+9ylz1aODOOhLgQrR1c6uEOqa1KVPjhV
XLolZ2tC1lqY5yUmOWrooAVeIJItoTB87nufTVWDyG2QA9zvVpkrIG3b0jQ/eIldGuhnU9QUVmTB
cuIlNjzV9UEiqa5GIhlF/8EHXLgxztkk1XuWRInhAC9ytPRrY6nq44Ti6lN3xjmbp7Vd5lk3MVh8
GGdNlF0RdLj/3KXP5meSqrpMsfkFYV2CnSJvCLd3P37u6vb51RtbdzQ/Y7zMKYk+SdauRGE5H8yh
Szf9bPob2UQSimez8NrGNZL89WTpj62vPhjspy/5Dzsf52z+i5H8kainxmmNGAOgfWnmKbTBgs4y
Cv9VnxsoTlktG/uTj/lsTWjQnWU9YQYBRmag1e2P/+HsOpbkxpXgFyGCBgSJazfbsMdIGrlZXRgy
u/QGJAGar3/JPc3iDZoRPOigOYBooKoAVGVlCgcwlfv7vBriez9GDwpr+3ez9jNDSeZbPYB2B/W7
r6VQX9wx/mFn/Q93KQDWzvalVm1PCxVC2uiACjL006LTPFl7dTbXyeDNK7jkbeyc87UOTDG0nViX
lJRXC8JDFOx5PGO7qqdgt/7vJ6oOajiysBEwHHAw0SsrIQRSkfP9zTAYLtWiBXLYEkxDeMqgRx4i
9swfqg8OSmsQbgLN5L6QRDXvAMRPxG7Vihu64v3DbAUhjhygCSu58SsM20A1/6BoJYWoFMxVcHVz
RBP5jf2c59DuJKAPur9Sq+m/Y7ZUcwmkawpHLTjhxQQBznCM0eV+QbMAOHTvf8C0FZpfyGoGJ0iF
CygeaKAsAFEx+NSy/vP90U3T15yAxD2IUnJY6sILCJLaHwahNkKrafU1J4hli15rniNwT+4lTm4+
pFnw+Hbs+HR/7qaV0VwAJXcwZA+I3T0BV0APRtfehVZPs294V/OBididk4BL6Ybu6RL1SgpstdN2
GaDTffb3/Z9gWH5XOzfzDExdMYiub/NcJl/aeoakJJrNd46uHW6QLuEVqAkFhLHYb+L1nwiDpMq+
mWvOO4Pd0ZGgikL1jv9qAWVUHdS19429bvibq2cGAbIG6HzoV0/s72KAMpcDiOm+sTV/tZRkDWXY
1VZUDLKqYxZnKw6+Xz7d/8A6yXcCgqv5qxiCEUpViGrOVF/R3PZ9LgOQw5Lv94c3WYzmsBlxy9lu
4FWoGD0vHmhu2bKRADI4rKs5LDh0SyDYEzzo0c+/ch43jgy7BMwTaMm8P3vDjcXVXBZtdYzEbQc6
ZtAVCZBdUUtcR7sGY9Hi1Jl1KdH24YQJFMynjV+1utI7+2FrC0btGM0ELvYDSQHIWwuQpLckXBRW
bxiinlrfJc83Qp5hc2xtBQVJBul2FjovRfrQpeKDAkfs/ZUzDK1D2dAM7pZB2cDfRvHPyMEKnHeg
Yr8/uMFmdTAbKE67QfVrMdKH7rtAw3jZACnv5sHGvhtMy9EjEScjdzroZFZi/gYE0AP6wqBkN/5q
1LAv+6pD2MDYDDbYldkonruVb2DJhihlgfi4b4m0mKQWcCMDLYXncEGPaFhowXPSXHzl7juIdchX
3LexKKAGe5v79CMR3U+/Az3W/bmbbEcLSVYOFr8aYpm3YCXXgwaFn7ob11DT0Jp3MWBExYCC1S2A
6sYAo3F692XfrDVnGsiStdCdFzcvATce/vvMx51pAh3HVYPf3SXdgqsnSCpT9iOv/yn3LrcO4urb
pATzB57afV29Iv9zonn87f6aGPxIR3BxCdpHYo94s0DZ0g1WfWRQ8wxoQV1mebr/DcOW6iAu6KRO
wDX6+IaTfATzxAfouW3UYf4NhO8F4/V3vTnZS9r34NaHF0FEICQgjpTodx2aMhRZ+hUKKOheam+q
tT+PXozsh7sFFfw3kr33Yc19cY+j9bImKDIwEUMf6VSrNACIFtzYaV7n6N6F/FjtQHuETcEzsP5n
nsfo4Fz40e0ndHdAeyTjP7qyD91heQZzMyp5fQhWyj920z9a7vJXMPtXpxzB2pMe67a/zDOEmW1+
vr8rpmNs3a03K0en2YOkHnJPeSYPie3jhzza41+O30OygoB0Z+P6YvqOFisy4dgQw8Xdi/slqBJA
qF+TS1kHT0VH0OuYQ847A5nl/R9lOHd0CLBcBrtGjySCHqhz68pfeZs/Dn2yL4LoCGB0QSmGLHp7
CwqJtmn7k6O2gpPBEXXsFxlndxwg7HEDIddTl3Vfqpx+JTIICd9KTJs+oZ2ZU18WIGBYfT1eiXlS
HuXgRJPc+Qj+j33hW4eA9U4B8swOvj5M2QVQ46iU4nJ/bw1hxNI8rsl6dPkNyMSCMhwMaQ20BsTG
WWkwG0vzhWnpQcAB4Z3brECr4fLsw1hPIbQ5NnzANHXNB4YA1Sy+YOoUeQMXehBBslXwNk1dOy/J
AKmfIMBtFMRPHzs0+/J2fG6mYiMjaJq5dmYGLainFxfx1ZXW1xS8owsrNu5XJnPUru4NVwhyqmoh
Ahv8UGVzTVPveZUwaRr67b7JvL84lo75giDSmBfr6aZ6EHBmYMaibQqpXn/Dbt7/CRbXXtue14gK
KuFIyyGOnz2Q1azqQgMILCrrU1CA5fj+73h/Fywd92WDmd6nHWJ1CpXjUclnRtuN14xpidaf9uYY
qFyxgFNOtLdGuI8B9HcTB9TVMf2wb+brZ98Mr7xJuXxB9Gdem4Sd48XgRPS98/3R33/9WVzzW9pO
bFApyB+bVn5RjTipIT2pTIAnV3oHaAJtPMNMi6T5Ly4YINPPvfbGZP15DpIPED65gL1/A81gGl7z
4VSODXjmkPrw5+JPBQKsBMpt4B50N8zHZKaaE/vSyYNkhJn6mXxI5PQyqvEbngUnaKKc7u+EyUI1
Z/ZJqdAwj30mU3rqwb5TBfbGJq/psf+/aVk6/itHbx3EppGv7EgnD56aHnPP+QZi4k8dUOTo/b0m
bRYOyT6gKGiq/muyI1RQhgJs0tDpop/rDtoBFVnFqk5C9FtI4/cvRVagHcV1L70+ThBWIQ5wLRm5
gjHohx/LMBmXV04WhqtqFt7fGoN16UgxljktFBCw+6TuL+AVeOFW+UWwdONYNvhgsH72rYeDXVXx
DBeXHjylVpG8DsiCLGJ4SsCVaidqn48EmqsntsOYJ/HAykcOKaNkkodirn6PPkiJ7q+TwYR16Bi4
adNYNVDeirv4MCbeD2gWVzvH1jx8tOK8XMC1AkxGo7wDsVgxhBwMAlt5MMPk9QJRbKncT3q8beXk
HGcoY/poVrq/Lgb70QtDAjHPWSY89kt/gdpLFdbUOxbexr4aYlOgxSYOTUmoW4KvtAfHcQHQTze4
LwHNIUfebRxxJmfTYtNYpQNDVEXWeswu/TJH0Pl8GFIw5wUjh/a3A+1fEG3cXy3DRuigtxTa4Qvo
GpDWgVo4ldPNZ+7GRhiWSge9AdfjkhIMmbc+BX2Bmy43pyxOvGufoHCXbgRyw27r4Ld4oj14oKb2
5nflyfcg2pT05znZenWahl9/25toAQpsQQcK1Bt63qD+Uv3BIw2Mw/mycSMzLf/63TfjQzwJInIN
1kjW3gOpqucsr673d9Y09fWTb4ZG3YN44E1GHj6zX0Ej8o+TqseZuVt1OdPUtUtGwmaJ7hmcO4x7
K5shOCi6NmUbxmMaXYtAnbV45WyBox5sTTdU0T6CVfTn/YUxDa25sDtL4iJKoKAIam+QqvWQwAVM
YWPipmXXvBfaEIsqUKS/CRA/T1Z8yqf4Rfne112T17FmPVzHdRjB02+cv9oxFPwy9W3f0NpFonMc
ByoPAOIhVQqmd+h9quC0b2jt/pAHKHVDjRZ3FNScIEDvChDtulswMMOG6iAzTloOQDOUBKUDPU5r
+BsM/d/vT9ywm2z9+xsnmrqK4TqF8JJDoKyvs6NTEohPbFiiIUKy9Qe9Gb0cQNAFfiO4qD1/6yFj
FGTWA2quH1CO29hU0w/QvNS2mmIaHBg7yrl/Cje9jkP6WDjsfH99TEuvuylAC/FMcNhyKOeAfhEE
Z97GU/7fAtU7F2mm+akjcuEAqLm+IoviV9AM+YmrEcIMy6oXaUHFVUGNGWjw7jnOFdgk5xztoGI6
e5LKjdui4ffpOBCQkCV1S+BuGfQMQMVPIPCQ0a0WdEM62GJasLDx+uZo1xW3WtWXbiQ/GUhVUft9
yAX4ypFPBR32D0GbpxXwtTT09f6uGexOx8KB1cKhFdjxbokDFYAvTeJDpvITmJ83YqDhjq2j4Xwq
uZ0rHD1JrX4utQumyLh4YRR0WW7+2xf+1hlksG5Piys8seeia2Hd/F82VA6BPHac7K0Unmn4df3e
+KefoAmPM1i3F58ZiuVxG7yMttiILaZd0GJLCqE9YEyBYLJIcmSN9TF3i0ssBZj49mVpLU8LMAEE
F4SN+IhkuSVDR7ruBdWN9liOYOmaZxD33jco00JpUQZMTy24+lEFQwLrse/HkyyyqCVyo2xi8EId
qZbxtJSuAI4JnF5HqG+dZ0Y3bkmGoXV4O7cRV9oaroCGuWPHHMibthsBzLC/OrQSOdQSLaio9S+g
4Kc/Kl8tPxywHalvtMR9ACqXbrfhcIb115FksTvFoHzAPvM2/ziMfsSX7ly48cYi2abxdVPlDCjO
mCOh5LinLMgjz/cfKwpJtsY5qXT+5FhuWMTjk4Bqw5Aun1Mve6BLArEkxOU8+HTfzEybpZkz+O4G
Z7FRz/AtdYKW3SP4BzaGNm2WZsGIxDJuevxCiFmfuLs8pLZzg1DXN7/own2z185Kf8hk6XXYpMDn
UE9z588Dqn6H+4Obdkg7LJM05eOYUqg+gVq8rFn3Ak5H9j2ex42T0BDTqXZUoTGqcjikbm7Erd2D
M/chD5LH2KovHqreKNWc7v+Q9bb5zqmvo86QNoEaDXi1wGABLsTRsodPdtrMUDuyJVgMA6g5riTT
afXadTTe8B/D7uswtCzuAJtTKwxtFCc/za+4UAIo7j/5ctiXWdbpyAZZtwmXyMmOCj9mcLHzTGTe
xvYbPMNdf9ibk6rJuizue9Sx6pG5/6TQPAGad5Q7E/qu5v+2i541H5WDW64CaJhRNMc1wI1vOIaz
Gul7e675NdgiWOcDBHWbPFC1WdBj6Uj2aSBkAbMtkLFgqy4GEY4S90sOjVEwZidjBmLP7EnM+UnF
7Iw2qEfZTJ98CBvPkAC0KNTuLWh237dK0/pq4WEi7VQuCoVa5SzpQ+0IEhZQ9NjYPYNvuVpkAGP/
6HSrFPqE1C1p06goQcceg58dAgBVsa8qoMPbkEbNR2Yj8yn9QXztIYMSCsqgUeZxsDLeXyf7X4Kj
9/ZSixO150KGKePgIoec56pOWX5bUFAP60LkRxD+Umh3TfCACf2cj0DGtieSUu8XIRDIEcApQ3WB
UdDpQ5+3TZvlCMrB6git9Qpsl6CZFhWHAMrUQF/AciHMrdTfFaTULqWqk2ilAz1kbJHfkBFKTlU5
xdaBgCEzRL16OkxpnIJTuM6uHSdQSpEOWMvBMRTOiZUcpyqrICuQNRHpgQIjNgjyHaeTkIQrBfQ7
FQS0SijJDl4B7aWBkwgEdMN1pg1kSZaaQ5egL45QT0MLcpb8ToKlPoEuZrj4HUkhWNk5IE2GjADE
fkBwv8j6mMztawf6watHq+7ZScv8lMppWLlM0+PUNmB9zuR8wLkLOUE3Lj/V3Tg/OJ7fhz0RzWli
XJ4Lnn7L+7Q9dpDpxIY68bHP2891hZZD6MN0Z4viU9SRZUjjfjrgnGj+BAFkAry0S0IorNZHSOtA
+ShXvywIqb5Axk6FKHSCNcb33JMr6B/QVqPK33EI90Fp5qXqafba1ry9TEnjPAnPgr5yiS/7FlQx
RZYVD2jN5Rdo73xxZvUPRGR8MMG18oFTiH9NgrRnaMyWaJJUUK1tiH1Ah2H8hXhiOlHmQgaWgGA1
yy0IHDmZDGepFijAobXyvpka3PnfQPQmXNpJ0ZUqaXk0ZKv+0aGBaOD9kQ3nsA6sAtV/y1kMil9Q
k47OQwcRGvARbgxumLYOrHIgLOJM/Tq4I0IUz3GzpBuXVcO8dWDV6NaegOo1j2z0hLv9EnKXHOZN
mg5DhNMxVWmbUTRgKR51k/NKW/vTDPaUQ+L7lz6xvnkkHzeWyPQh7SD0AE1PHEfwKEsnIJXKv4sy
/xmz5gPx5KsU/sv9bTbthHYg5rFcaubjM5SAiN+DTmW98QNMG7F+8a1pWjQDBhkbQeSldKHWEoiD
l29gGEyDa8cYVLggi2PXPGpAqmtnIYhyDnzchdC1dKBxnk9joPqGReBjLY/LgKqODX6wjXUxrbh2
waVDTEq/yv0Ip38fBhJEWUs6lfvORh2IlUkVJ4R3LCKZB+Z06BS++KDNg35kU2xUWgx3TB2MNXk+
gaJzy6IKolSRR4YKmh0ghctFthxZTPcRE1k6MosL4lCkQbwoj2OwPZOThPqEUDtTLjohF69F3qaL
8qKuZien+cHiS9BudbQbNlmHY2U8CMbeHli09O0hYb/Y+M99fzUYvg7GorG0XHBZsWgYeBsWrPgI
lV2obXn9hmeZdldzW5+g4lgT6sGA4kul4mOetw8rTbnM911BLc13Z3eBZFvieZF0oNqGKwPkBiFl
vuFehgXS4fW16Fta2Ut9G9HaWxMfNV/rsc6ajQyOvc7ynWuhjrCH4lDtAzJS3JqC9J9xklu3wCVO
BC2GEreIjj9AQwbagdJ3/upKx33IE3/+yxZS/ZxTvw07XEM2fqrByHQsviMqpNshgHoTSCm/QvNt
rkEwLvKNZIkB/6Hj8LNpVHTEbTGaFdjo0+q2NHbogJoznfLjnFWQbuJHoIA2zMKUJtdpWEve1B0v
8D1ZHsh3+Qydyvqz89lqDuIvcoNQibVh4iYT0UwcDL+Q/u7woZbgaeJ96CE0BjzIzl3RzFtBRpQh
c8gjK0+DT5BTdl6Q//c2ziaDe+p0rHUDXoOEYfRR/uzUq1X9RBw4tNmffeHF+e+hndQso94yehE0
ec9t3D54aE7qeu/l/vCG2Vva2WcHaImzCgwv2/EMRUC6oqslOqD2IQ4s7c02QukzAB7Ki9IZjKUQ
YpoOAfX/tCA84GN85krEh7hMt9ox3jUk8LyvnvPmitM5fm7XkiNWTqOEjCdtIL8GzYtpIFutke+u
GD6xZpfefKKfc7dXFU4py/k00K9lUkS2eIEUz577AsZfr59vxh9H4J+9WnpR7f4RUB2MCfRc6df7
2/1ugMLg6496M3hCRW4v2exFsw3K7iCX1onbdOuJbhp93ZU3o7c+QTEG8otRsfhQuF0gFWHhNbTH
jTF3LUgQAHt6Z4SpTqn32Mj8e7PQjTU3TVyLEANNadpXOGKbphY/yQzprePY56Q/71t2zYmLYRT9
pGwvyoD0PXtlVp/HGsKV90d//wTEymhODKk/llkpwb2s+NGkC7zKPkCX+pDhIHeL77noDlVR/w64
c2CdE0FU8ygKsnH5NK2d5uEBVGYH18HHHTujh0mx5siCgm/8NsPoOuSRCyiFQWvQi8YkD6DJRxV0
tAlAb//cXzvT+Jo3o43dRx97R6M6QJUZyIRkk9/NECh0ZGPZ2OjJbkorasbkhCs/5LFA8r/4YVdm
++xKBzTO6O8Y0cplwa6w6rgETA4/7VsY3ZftYiprvKAjEedfF2F9FtWWxaxD/N+FDSQ66168CRNV
nZZFm6olyiT0I8WI3u+FhxWvt+KQ6QOaOzNXtYO/BHOUQkFv5OhDmyv5A+rNe64r+AG6O1edWkSV
LtGwggayOkvwBREEZ+D2841rhckwNZ+ui3xy3NyfIibZE6urE8QZN4Y2GabmsXPaeqgOL1OErN1x
oPQo0uyIBqhDINrLLuvRsX9LTAraxRNmD+WBwzjzL2zahT6jXAf/1cj5BglSqNEEra9TKurunFJU
boqRBOG+6WtnMPrMeUogCYE8P3irhvJUp/GGyxoW31///sb4GR/tHofvGCGtfHJG+jPnyWWx/Od4
rl/3zV5z3QZgmcTKOD5hd49BOV0auYu8BGuvuW7stCjB9kRGKGuFfp9Cpm0JE7lsmI3BcX3NcZHR
l32mUhXZ0/e6/ABZzwPxPt5fFdPYmtM2ICGdfDuW0QJSXAv4eVuO52VfAhUro/lrTmfUFIAOgsmM
44tAR/ml74LheH/yhmig08yV0OGeXChyR2Pn+6ETFMXJHbfYxA2D68C/UuL8znIlo94rzkRUD8lo
b1ysDIuuk8yxnE5Z0CQqAljkguaaKPUZovKw4Uym4TU/Va5IqCcaFYmqhyxa9RsF0Ftli2+7Vl1H
/4lxEuUsmYzwkLgMAw39cat/0hAGdPRfwFXQxhmscaJQviYpm5FM+1Z0XwAGCzYW37SvmrN6U24P
nWXLqPK8FmTKZXLMeTCF+xZH89VK5GDHtiYZZTXkZvPxnBXs176hNVf1QTozeVYuI7VAp6X1b8FS
bmypyWI0N50p+jIzb8CWQooUrFdhNuUvKt5SkjANrx2tXlsriYeKjAa8HSYPOu4SzZ/lFmGbYXgd
Xdfn6TyNBLOnnUBpkIgrSG5+Tigx3l940/jabdgu8xhdq62MODRvWQylPxV2dXK6P7rB5nVIXT2U
gxegsBgRdgVKqeb2JStQbYK4/f0PmKa/fvjN2erUJYUi1YgQnzmqg0JNO8HkMxd1SFQvFft8/zMG
v9K54SZoBlkNlzLKFxA2d+65rHeBASgU6v77C3JJebpU8RDxoj2ipnq2uq3sumnWmr/Gi9vOTkOH
qPNZ/Q2CJ+yBTri+7lsTzWUZEz6OKDJEM8j4Qyug4FCYmnnjXmCau+a1fqpymXsZDtfcPpaBey6S
7NO+iWse61o0GN0RywI9+ovLAfXotxDMBnPUEb4NrVaFAtJDPHM5CkgBUXc4tdLbcFbDouj4wqVA
YtMd0yFiPwJ1cpudw2pnqo9nJG9LMLzYEIf3/DyaZPz1/lqvYeSdh5+OJeR+7mcMWZWo8F+XCpDa
fvgAeWokS5cw7tkBKmIbP8K09Ovf30QCl07KSkusTTJ4bRhPGTSgFbGvrdobi3V2umpiUMAq/T7q
cu8rFd3TkI4/wJKz9YjlhsXS/BUikAJM4TOEf/vyKpSCcGvghdwGlIIUny2U64/zWFyE5e6qD1No
ZP530Zx+dDn4FftoqpyokMWz73Znv9kSkHofko7xNS9OUz/PVFIN0Ij1jrXo0O3whTXO0ULaxeaf
WwtKxlMXeiU0rK36fN/m/q2zvmd0moOTyYVQXZoPEZVx2CfAcwmBVEx37ZfhlHpuJLPlEAfisY7F
xjcN1qcDDaGA3QV5OfRREqhD62ZHC3Ql87wv1OqIQg88Ek48YJtiYJi6gp1AU3a6v1imiWu+P84z
WPhY3gPi4NCrRco4FF01hH5Rb8n+rEO9sx06nJCTGoU4cNWAMDJ3byPQ/D/rPihTPLOVcE5uHit2
cAWqBfuWSy+auYEbgCeg6aJgDsISOjQONL52LZdeH0NmCf4OgFXkjq/2Qo8x9KOWdIvBxRDfddoq
awpAW28FIlI2D2M2hX0qwn0T12ILw/0oJWDcirqiPkiwkMb9Fzr9vj+4ad5aGJmrZhWBWERUNUny
6lhlClaV0vp1f3SDier4Kg4C/BhCgSLy3H+Sqjg0okUBaQvjY5q7FixYz/o4yzG68rsmHGK0EA+B
tVXaMZx/OtbVmpsRbUctPHcJvkNYoThUfDgKln8SqbgEpHucqLUHFEy5u/7CNydgBcp1Eqiyj2qy
tGcpJDtaeb6L3AajawZUkGGqWIcIB1UO6+CxYDwFmdySLzWtk2ZBKVhcUqfv4LITFMMB1j65tD+W
c/ll8WgWVnYQBsUW+5zhVaJjV1ENhjaNI7qIx1A7X1XqE5BofAFH1ct9izV9QLOpZBIDRU8ookSh
Ds0wf2/ox9hJQ4v6GxAIwxd0hMWQZlNXo8oTVTMNhe3XhwIkhm3b/snGrVPHcB3RURbAW85D7gdd
VEL3jEARHpIB55R19SF3xz85x21ksf3j2MbycH/dTL6oH0al3WQL2NqjgHUPpM0fZ7WVljIMraMd
G9kQUJ/DzYWdA99bXpNpq6HFNLT2hM67NEl4UkKRoHKGkDbJdLLB9BbeXxPTHUpHO7ZrR6q7AJDc
AMM7uWhK99GOQQ/Apcf8VkKKWfya7OxM535fFknX/czGystia8qBvbNRV4zrcvxW9Uu1pYRtql7+
2xn0JlJhl+O4B4Il8sVrPpDISZyHsm2vvQNQS1V9HkVwhSrAKxjHnjwpDxJlNDeYNqzMcJ78K8Hy
5us0DVxIzxDvSsvPSFA+DDOI/2Jn40JlsgYtTqZZtXSKZv5VNRK6Wk0sr25Mqo3IYhrd+W+Mn8EZ
JaFgya6eyw5Txg959s99OzONrF3VrSGjAmBrde3nkp/B4mqHaJCtN1bFEEt0SCTQPp2feIm6TnRA
HhssIHZ8oOwxZuXBZv0tKz8MWw1+hv3VsZFN0NtQKMW6lzXoqDyRn9HL8snx8i/3V8o0vubv5Tj2
DvBL6pp185fKcc/t6L+0hCf77PP/QJEEEjNtj7XyYskhPlA8yxaEJiAWuu77Aeuh8sYBXAiJ0nHi
MMxFqrAh/YtTQqilE+VGhsVwOukAySpOFSknX16HwXvOnA/odH6gtjjG4wYCwbQFqxG/+QVd1db9
XLvqSsr2aOdpuNYy0QB7vL9ApvlrPmynYiboopFXjkYPq4zQ2HmQ5WPrb0zf4GuW5sWysytF2ayu
ForHZZ9HjTVuoK9MQ2tu7JUg7E2bEY4WiAe7tk8gTQnvr4rpXa0ju1oUSZ00FerqVvVH4fVfRdGf
+mr15qQRx4Y6Pye7SsN2hcOJcl9lOdARXpyi46eXjbqmy3QO7PaDsJeNcPq+HQU6sktVBXJTgIXC
UO0nJ0nKY0qB7Pe61/tL9n7YC3RkFy5oCplipa6MzedJtUc5/1AeEh6E3EY2nADNh2GlG20X7+99
oEO9/NrKGpEW6jr2yzHB+3cQ8S78Q6DLl/adBXqiAltfJ/KUNi64yMRyEh3b6loz7cT6m954NFE5
dO2tUl1pNpLTnFe3uVjYCforf+5vhekDmk9DgUmByqFS1yUl4UReVf3bTZ0N1zCtvObQVjA0qERg
cElyyEoUgLbYp/vzfj97EuhIr7izZ+EXGNpq/4DS+rCg7WptZRL8N++3nqnvB7yAaw+WTgpoqoCd
65ojbXaoSP0UAwLRWd7PzrY2Th3DGum4LoGOVa+baphQbh1lK0InnTfi9Xry/n+GKdBZ63LPSpSN
f1fupmjq7T43VB0VeXQC55rQ+rSordSSwYp0hFdGOSpAA1zMXei5saC+XXrJ93bYKswbNkKHd9XV
3INvPYWVJs5zz8ZDLz5J38X9aAsabfrC+sveOJqoG+70zboNsx/meE4UXn/wuXVIxBZ0wbRIqwW8
+YQl3bzJR2xHhWzyPLlXe+gf5LQFxzUNr3lyQ5EetwEBuE6kQLvUclD9b2ZvFUNMo2uu3NlckaLK
cSQszzUaBanVHSY0Sd73ZtPo2vFcOqpxFCHyShg7Lq57YN50UGO14QiGYKFLm1qimyHajijaCm86
CuJ/RiPmebaXT2nVRrUd/L7/Mwzf0cFePMlZYSf4GZx3v/yAvPBxeXK4eITS0dGT7cY9yWCrOu7L
L6HB1ZT4DBj27eCT76iD8J+m4O/7v8I0vJZuKO10YRYor67UbQ7K+1B6r5m61fnGVcyw1zrua0hS
5g0TLCmo4kOfdSvZyDHpt7zMEE/99bNvvaxladfXgbzGq2JPUM79sSro1jPWNHnNh9OgYCBLxRsh
YaxBj1PzxV/4h57ybMNUTdPXvHhNLfhjh+mj9f8yLeQy4gp5f19Nc9dc2PYdZ/IZw/PDEX91NA0H
mU4AEm+xfprG15zYle4AfhRXXlvigzwgaJ0nqFIKdG/bW+ox75Ok0ECHf/FhCQCERiu06OW6C/Ei
2g9py2V89GxVxp/L3M6Da1t0Y3phgSPQLd4QcBmkvpWk5xgEK1NYsbYYbgUp/BRoTD7Fh6FI6c4r
G9OW2StxDqqx7HEWlr/lZL+kPd7A0C79tWsbdcouVRAvrqBzfF3a6q+Fuo9ejU7vZV/lK9DpslTj
0tR3iv6aixJptPYXyM2exiA77Zq9DtxZlkoUAXoMrjkLBhDOJ78Lmp/oaG0dVAYH0nmxGivJpgVK
ftdJQUOZ0qVFnSvZOklMo2uxUSrR9IPA4o/MmdBSUHsHaXv7GjsCb43Ib2KXRMkPOoSYe+ylr9Yw
Rm5HLvfX3TTx1WnfDK2cbEkVjburdJKQ4vIB6YVdedFAh+pwXJBte4DFKPIpy2V55B6S4PenbbjC
elo4tMa29DIw7Vw92/lZys+110fI+pyTQp2DzEU9eat3xLBAOvYzVh5TdT31V1aLU1IUMwLKpjSR
afD1571Z/UBZQZfzvr/aHJp9o0eiAj8qvL9GpsE1m8yqxINu9NhfC0uexgD14iXpgo0NMDzVdeQn
S1yZVnGHgFunl6WOcSNg9WOH9qZjnsSPweI1oGyjz6Vl7SJdpoGOCAUlkFUBsfnvYwI6JFnTDD9F
XuxqscTw6zK+2Ys8r9LCtur+mmC/oywX6WMy4zxoYjVueIThJGSa1Uo+gosa4hRAq3zN0uTAk/ZS
yJ0XKJ2pTSH0gCuklNec0/qBQ7fxb8jCBOOhtvstLRuDTenc0TZSJNZgef01qMHFO9b971i1W72J
q2G+8y7V2aPdDDL0ZeuAzySvjh77lo/gzS1DMLWkzc/7PmHYAR1xhlsCqReBT8Tc/5Y67A90jL75
FNr0+8bXHDoZWrutF4xvT9PNa+QFdMU3R+4DzKEP9L82yqaiaTzwbFwTG+bTSgKxtKT4VUMcY8Ov
DYFVR6BVjDqdNbr9NRuL6kC9/LeDNh7qiEuR90e/5g14DdjO3dAOn8Edly5raQ/pIhTK1/iqSGgD
vXt/MwzGqgPQYgE6Mx90rtcgyTJcnFOIOUqxdZ8zja45c9q5DbrLsVK1JJARXMKq7a77Jq5dFVlD
chBVYOI8Ky8xq8EQyjaSniYH0C7jVjNlbB6W/krHHwU6HQd1SLN9pZhA56nzJuCUQGTQX0u03Ff1
I1iN/Glj4obl1iFjuZUWLfMxtrCY91yjWwq3c2frrmIIPTpkLOcysFxH9teOkaI9lGWjwKLS9o9+
PueRnaXxExoh032V+0AnpHPAyRy0/dBfeze/BInz5Lpb/eqGDf4/+JjXijkTuK8sZdUc6dA8x8H8
sQKtw0aIM22E5rSi86HoOuDOUtDhMigVJrVz2WX3OiSH2CW6EksMDQ2EW5m5YTVVGwgQ06w1b43B
QrAoV2HFCU+fYotlZ7ckbGPihtuQTiK3NgWAi9mqcdUiz0kiXqGT/D2RyKOqwL45Dfve18VrFQzB
Tm/Q3HipKO9sIeoruNYs5yADWXiHymPFloWazEhLcXtkrnOvbOur4+S3unde/W48p/n85f5OG/xN
B+RUg9OJuBD9da5OVJADIFgP9lwd8dVDoLZSn//CVd65UeiYnDTveS/sSlwTAla/8s+Udi9JCzno
djg2M39K7IeSWgAafU2CL4Vdn8AwHMalDP321//I+7IlS3Fsy1+5Vu/kRSAJaLtVD8CZ/PjsHpO/
YB4TSAIhQAzS1/c6mdm3Mt06Mm7VU5u1WZpFhrk7cRyEtPfaa3Cduk4DWkrw0t1Pw29+cF/fGqA4
oKV2RKz5cTLkAFnp3tTkgUv77y3zt1xOHwdsVMZvR1GlaRkRYvZbH/6so/gBAviWzglq+gRCk9uO
EURqgiy38yZLyHnea/azxNwfvKdvOZ2VQhgQiQZ3bKZY78MBo4IhSH+Wb/Ojq7/ZBWDTN2IOXm3H
LnG2y0mgo7ZIG8q//vWy/tH13xzcje7F0gI5OgYqLuZV7vjwMxbQDwqzt7TOXpFZALrYjoCQjMqD
2MqglMoz2PnTsfNFPzXEPo+uAgfJIk7g21//Sj9asG82Ar+FxmHesYEB9spclQfj+237GbDxg4u/
pZl53dUUlM/t2Fc4dMWncZDwePz32MfpW1+9wFEkWaS4ZXYJz2Ttj0j6eqBI1fzrO/ODh/2WaZY4
H3RWkO2IbBKBfoWrfB2zn9z2H138DeRT06qPwPDcjuFk5LsUQCSI8hp5Aj85xdP/eyopTd+yymQ3
QH+uMnPU8AKgzyNJmqt0a5m9BgRXmac1IZF8nmolRJyH0ehamWtweVqSM8ax5HIULdNo8wqpCfpE
mzbE3h2nffLYNdWaXYLuZnE1ue1CQp7aRb7AV2NOD21K4nQHz0oGmR7pbHrdT4O2exUia2RH1iEc
vmOADpPekFrZI+cUe0LpBySqFEsLh0cI2adsOTSbaeO7ejLBdMiizeuTNV7xm9WktPDMbdsO0+Cr
pYvoe9P7+XPSpPSmecShY0OXbyHoxnvX6/CLaIJ+wyBmjvkxRqwWjO7Gbq6x1meoCPttjOvSG8yG
ENra0/6JyGj57je4P+VilR5Cw3Ca3dVKp6H/GoektrhMc4FA5lgYcYburk3PHfJs3NO8rHX/hMQM
Nx/hApLq69kN7VLwpUXr3gzIRbk3ylT1feXlpHaqh0C1UHWmedHFWRXuoSJz7MpXjWrKbVKpz9E5
G39Anqy5pwkUMd/g7pXERYadri6oUsOHqSNV9RHp8MsngVCU8BTZdKhK0QClOwgjW57bni/z92GB
GvBeQvTV369ItE5PXbXAcFpZrdsimfs0LLaV+TTnlmu915JzRCaMlfVlWw2UwcsgABpkIH4d9t4J
qgsRbQFIyZuVeHQ+hgd+uFpCgEusSXpMWx6Oh67TNTs0JJt4meHWVnmDzs3tZFvJqmQz930RgtJ5
2y9LqnczuI/YMhakHddXE4RG6X52tgLvyMSpLqEAGZdiGJy9ZmxlUT5YYZK8Hon4HCKhCjwxmfhr
2YP+UVYRTMmeorkN2mO1in7OaaZbA71FAMmCmFlCPiRbn4S4rWYRRSB1hl92SiTdOz02aY5qEnbP
bPO+KnrdQwvNVDJFO8YEjwrdpTHeAL5uVbEso3fF5pu6yW3CoF0cdYY1NsVK8TINVbY8O580SS42
EAyh0GTZCK9O1tCd4bP1RxO6ISq6LmrkvZ6hRMuRWzEsh0SvOG8yNc76OeBDa9scPNGwPXoStv0d
cVmzwUAXopL+WyKyMSstOL5uJ/AAoS7aoMyHg33TEFCj6/mJpFrxIh36LSk7x7ncwznKh7kda8fu
WLMihbNQSDTyOxjBr3Oft6Ne25Ou4zTZB7CuSq90F8A7o8pCDqcdLfD/roWi8jQ5rsJ9qLT5gCTs
Jz6Qna/iDHhGSIdz0i5d886mbf1MVtp89qE16qM1adeanbRb26vdOi20fRC8avV3jCUJ38FWKUrn
HJrxmF9tNoarXa6XmjW6UMiPMbBNt+Gawb1GzuTa8JAuB7Vyxq7TzqoWqcYKIiEYoM/+3dQG3XJX
w5e8PohOddX3qEb49YDbEXf11wkxQ0PpgTxvhWqmBWTcjoCD0ELUsVxVliF3GZ4zC9t3WOzNJ69G
NVzjpE5lQRmW6lM/KpxKmMzX7mOQ8Vo8cqUrvXMN9KY3XSIzdejmMVJ7Zhe1qsLauIUCyLGJAmdg
ClbGcPtc41KgkBkOIP53HTJMCCxLOtMkax4no26vMaqp4T+ZJnW8i5A1xsvBs4zfyCBYX7lO9XDq
lS9jxNWLfIXBoSvE9hjBCNrhBdcATGjeVC738Xjna5hCi+lBBWPmd3Jm6ScB1xVWcM25vd/inn1d
eTjBDsT5RsG8TFt5rCOHmIKSUVnEEDW9V3QJx4ITHuV6QLJwkglkFFSotPskVch9Fl18gHo4a09s
TpDkhFPn87yJm2zlYjo1nmaniA4ML/fWxVOepZ3+BOfytt0LqgheEhm0H7MINzh3SyjumJy+4jOo
z8TFzZfIhEY/9CrlcOjzHMFTsHYLk13gYeB+ZUU6+wLNM3GlNXJTD22sQnPragEzc0s4GfOqagdk
ePQpr2+6jcV7RPVeFELhDZL0UIUlG/fLNUXO7oh91U26yZUN7LpHql893Oh+JLh7Kw7LwstFqXzo
yRDnGeyn5rxRU5UV2hsR5p2H0DTXvJ+qYqgdKGTjPNfdlaFudOdY2cXkoU9mZIRD+Zvt17hX+pB1
beCKiAmYuTdBChFFArBhuwr7mNy4WG1gaMBYiBcrulOGJEwS2d0AJy+gxCLk83naanjYR3TtcZUG
eUV+zOYmr2PvulwmVRydulphd8wqIOTlME11WnCw+NMb0QUD1op3uCGUS09zXvd8/GT8PIiPiWt6
lmOzY3JvyNjRMpvXqC8n3xJV6Dhrx8e29uFw7WsOBkCAKOEICn5opK9l6KtLjnOVyt0Q9EbmcZvU
opy9muOTgMQPaemQK9wFYVORgtEococgEmlVNEYH8jDAQp7kPbRo4QdA/8snhp3cwHvbDFvRr5rQ
0jFsIPdL0/X9Tnjdk6uedRU7+Kg1oDiudC2APxFSNlGakDy1kWuLrTFBdwSJ1Mkhh/Px3N2Ebp2X
opsXkPCXEUHpME1f7UdhoMi+Dmwt2A0xaTYj6AIPGAQH2Om+LsnEgqYEJW6JH2oOGCRHRlAWH7bN
s+M0o0j6ZNt4qnIYLHchkmo6LmC2ofVhGyu63SI9DKaEqTZzXOqUjKiU4MK33rsKiUZ5bTPcUVbB
F/Uh0JuWd7GHoTWWWtfOrmjIurbFYsbNHnpYBzdXYwKLt5LjzMfZK43bSuxnwn1sQdsOipCAYVpg
NXUIOqkXaJP1wNvqiJQKbMGYnLdxCVJWzU7d2I1rPqQU71si7FrdsAX1wkXHDKHMiHcJ7RfCz+yr
Mlvq7zt4wPESb2kzwgChsw5m9LMxZ/TsQbQboxEUJrzl7XsoZWHoxVAIqhPNbDVftzR23b3HqRx8
D+0EphbrmLwkO7VQYgxDR3VOLMXA2gfBQq7oRKYMdKsJunB8Gv991jGmY0RUkcAzTlK/52ZqxY54
hBzeJR2My/eqx4oB+E5MXYgAeSJwbQxWWQqIPli+VGx5AdVahqUkoUj2rVi4e4THS0xLOJ2qpSDL
Bn8RDb9VUYgMUZL7ORlFmzd+nYJdm6iZnTeolaKCVXA/KFWfDVnumqgnxTrP0VauQ4YnikKr4xc2
Vz/u54DRh7lz8XYz9PVUH1oq9Xwwxnqsee0quyM4xrvcRyJkuakxrD6obmtpWSnr6o+AJCIkPfQW
2VCJ78IPDDRcuxcJW/sd0voagOeJGjQCdFfbn5MaIQG0k+yM0c8UHzKwqOqTk7qj7yJXb+US+7vN
4ob0ETLj54ra21WABIXj1XdfY2TdIZlPC4NAzWWL+ulsEVdD9xW2iNuYt/2Qe9JG4TGgSPzcY3il
5iuxwG+tlG1oWYmTTD35iSzZOeLR2uVZZDNSWie93G3RMpACJUGDdAPUU90uFmgUbpEY0SaH1DKQ
LqShvTgIV7XupUViMNxIvQ3YHbKb3YIcgGyrkSBs1+g0rIkekfDa9XafxrGkd0HE17QMptV9G/QS
wzhQeH5EozJhx91IgjNPZkE/5pGOxXXM6hAfICR03y0eznmIjk8rSEVMx3cK3idVgZPGVjtrcArn
iExNo/06NSk2WE+Tb1GTkAY5z7YKd43BLpFPIJN1RZg0NtwxJ+Ga100Z/dR2Y/C5GlA75k4mfVBs
GXynz5ViVVaubB6vUYqGB4SJYI37WVmkeiSwaU8qBa5SagUStsIhJHlGmmTL6dggQ8DM2xZd6WpO
npsJUXM36dZ0qiBpO2S3NUqulhwaHCfBY2XQ5yGReFjuOU2aC7udxB/ErFowJVWn71gbUPtl9slW
56minJcddunwiHEihekfJBsoEloidqZapETEnMfWMAL/wamMV6bJQQ6PhiIAqwJ9YadbbIULCC8n
P8u4LVSGSilPUR49yrTtI+RNKPXKUEh/TBu1ZkfNurEt2tas9FC5aL2Z5mW871fVBwfs7hPCzJPL
OlvaZU0OdcJDNFepbOpD2vdmxZ5UD+xW1eEy3cKVJEv2ZJ2de8jGUdFXXTfT1w3vyHcAfAi1WLEK
kTHjtnotBhenppwqeGsdzAim5/UwJ1wdYnz87I6Fjt3SzcTYFMUcP4Z9tb5aLzZ9WKaEbjlrgGJC
zWkaUmrg7nqvzKzrfcs39CLMe3hKhiJISOHSzK+nwY+pLhIhDHmnR+HJTTxvyBRA3wS2b5MZZopa
rljhODf1xUmAw4ek7FuYzOYhYl70nqqOTuU4dlm7T2I9idu+7itVwhSPmx0nklTHEFmP3c1kyeXY
gj1kfO7GKHbPMZQ97gTOlyPPUT0M09fGTW54J1o1JTtEVfH1gD4i4ncoY3T2fRQMnxKyHRK7XLrN
8zsezUAc1rbx5kmGynwmCK6MXraB2/gcNEOSfeqd7VfUiWhoC9bKMNtldd/Qq2QNcbK2PfJRiz4I
V9j3a0/gnxjomtD7IAvCVzSUaO31MKhsJycdDmeYOM/hQYKQqfabhCn1xZt8Ho7hTMSIDFGEOaHx
12QsAqjxJXzRPKc3ZIAo7+ijrZ9uzYYOHz0l68zeebXOgDd4YpEXzGdVIq5VBafO1h55BbZpPng/
DFtp4gyCk9mC3F1EfCLmNsUuGZVVTBP2uOkwMAXODrsi373T830yy2GH/4Ez2xLzTu2rVJDsOzo1
tu500rLhGIQpqHvDupD2cUOHuqJl2KrmtLQkYQqAjQvsPoYDbfYxxoYqVA50CYVamoxdlDeti78Z
5JmPp6EPIn/qsBHBPSXQmXB5QrtpufZcm4tKVw1u/SZXAlvBeJPm0SIp5VUTHwMMabbG5xOjzdel
kWl3pLwO3ylJs6gIlrCC1xBx6Iv7GfsIxoSJB20K/1Rb9lu4JLsJsS7pezPCqPjUGgYn59DGTXpI
VBChZqtqTd+nCHiPcoPuX5bShU0iLmElNJuwreiNvgS2Uexz6geAB24ZZnTG1mNaPqtoEzsAMaTP
t7Zj7idi8h+gs29Fkvh8SoqqhyYTmaXHJOmGcgBAXkxJxGAQFZl73Xt+SCEU/zfRx7dQNjGkD7vR
HDd0XSW86eHRsdnfh9v/+WX7X/W3/v63Gcn0j//C37/0xo2ibuybv/7jue/w339dfua/v+fPP/GP
w7f+9rX7Nr39pj/9DK77+79bvtrXP/1lp62w7mH+NrrHb9Pc2l+vj094+c7/6Rf/49uvV3l25tvf
//aln7W9XK0Wvf7b7186ff3738iFh/aff7z+71+8/AJ//9tNr+u+FSAw/Ha1//6Rb6+TxU+T7Jcs
ChPCEPWL2ILLCGT9dvlKmvyS8IiESUozgj8v7svo5mzz97+x6BdCMQ3nMEKlEUkv3OOpny9fouQX
xhMOj40siQhPIHn6Px/tTw/nnw/rPxBKdN8LbSf89K+UhreDLtQhb7lRSDLiWSaqDj0eU1sPonlL
UXNojXSN7S6unEjrx7FndVziHGsDeOU4i9jYJRACDePEmtmEBSVJFvmDTldARdLClvDbLPA6yiLr
uEMoFusD0OCKwPdt0pdhWy1zUqYxrZciqgO2qWLxBMmxpRjSYaS5TH1FXuNK+DaANKCrhlelcKo/
ShR+i8hTvTJ+QqVbpUuhM+fGrxaSXd8UHSVrQHMLbAtRGhHK24ChDp4zTO6Ukz2Uhn6wyi0HHBQ1
2GAYVPi2qBERruISQXWz4YUb51ifthCF3l03Sk2h4QT0hbxE7qtawbqCRTHRuQ04/GJyBoEKGvoa
O+lQCNlcGrlNu4ByeNS4FKfJFIbhcJMuSVy/U3AJG1489iSjgCHGrXpPa+roS53Ad+q+9hXTdykc
xbK2HKIwEhayacbIAzH9Vj9nOoPvB5zGmbuVnUbTvFNItx+KLp2a4ItKu+BrWK2uOaFfs8stCYMU
b1CiNneYgy3pr2kcwSd5QGuggAesKaA7ni4+evQm9c0DsIyxQs5PulIJ8kIatrbINMC6sluyZhxy
cA8DLDVgtO1nIeqp2hkUMwJBvx14mhU6iT4HZV6TZw9XCdshfzkZyAOeRFzvRiNad5yXbF7ug9pK
c5QKHeT1gk21Swqp1RiEexNrHKvFNDOvZFEteh5sWc1NT9aCBaj6GyRLNZV2aBMCoF8FCbJ+mfKe
tmr7TF3jW5qTSYHPnU+jwAGwG4gB6mLgf0heQomhF9o0h98BUGns4iPjfupvekErf4uLZEDqwrXX
4oZyOPdHt460dAH5O1k79Lz9ivdmxzuU+U8y8B5sYxLSNryehQ2DL2DrTdVQuiEOuvXYRBKS7zJD
y7Sm555ZxT+YSaRDc8SHXsSzTJZ5fSJiEQIk+mkJFg1HswicoyJNXNzD2V/2KguLekvJUGOYYUdA
5dvYBuRzR4jT76fZOMqOaBt08h0ROwmmlKHOKgZYFHm7p6njJHganQygwUibDo3iIMX4EvIh9ejJ
p5nCEQSt7Va/l6nCMMfHHBnR5RpWk3imXeimW9JTA7op6LiGj7ldtt6ccC1B9t7IhjzStGHVKUV1
VZ1UsHYNPWXgFY7nqfexeM08aPTv55UZvKdmw1sLE9pxUvPldY0D9XleFQ9KhvuVmFwZ2eM0rJ1s
4kMX80oDagq4TJ5aPOwBSakZU7f1FNbmWtBw1p8aZOXKZ0AckfrWov5LP80hM6YvANY796JHKJri
fMS4KDyzCuDVfjTLtt7iuyYOmT+W5AYkOFJJD1BTIFAhCLDD0FypViRFH9E5LPumGcfnxOo4Qjmg
TfIQhB5oc9hhBzm7hMbZzYb+ethJzILouZcQLc65BPgJNWEQNO1yA8cCm5w3wNXB521a+ukVCIB0
5yHpmgajHFZXuayY6A4BkfEiDnJVw7qeoklv82HChIC/u4CZ41fpdFPf6t4060u8LmK9QTk8hhwz
0WmMz1Ng7QSUbU6T0qKyHG/B2aojLFn0IG3ey86lLB8hhmtG3BgIpm7rVTXqdunY7G5To5J1yQX4
TfCi4QEJt7MjhGrEu8TreD00tuvbQobw5hSFVLxhN9ixJDpwCzOtC3SzyKWoSBqvpoDjPBXXtl5W
VqA9FPyJdqvCflwFi5v326XQcXgbJyJEHsMIsrlFR+nRAlFgPBnGC9S6e7qOjbmFlVXoHwB9ZCsy
h9jK1/cR3sasnE0H48tYO8gRWTpm676V85pe2wW6mqL1WQWiCJ0QvrvLJHrVhyGGLnkpU6rqdb92
yBOkRd2MKvsextikrsUF6kKQqUo29NawZknwNKdgsWiAKu/C24Gmbfw+ggdWijmPQKJWruVGXibY
OauDH5NQPI8N4/X9kG22viWNW8lVU3Evr+OQK3mOJyR0XmXhvIVXE3Dj4QO2ReZywGRINhUBor4P
vQHW+L1ea3uBUy2q84cpm6m7GWxKvtejVtX3AQeHvTF8ddN51I0Mn1w9zvBmaIxruqLJEkNE3mIW
Rw4ayawhBJutqO+5x+H4bgIa0HyUfBsI+Jqm76vSp9En0YXfM6Cgn1vKFQU0shKi76WNomE3LNQF
hepgil2VkMJBe6UCk8irpk/ssmfw58jQraBrU7jnNTefAabo6a5qMZ3guQ/WUZybynL/7JEXLc5T
y5ruHmho3FyHE8ecNR/pJJMPvYtde14DyaA2qtwcIFFALvF5riIVfJSSzq2EQ87QZB+rVUl1DFEA
yJ0Q6ABsqbJ1sB8WCU/BHR0X7Xje1F2dGOR0EA0LkTEKulI3S9w/xlhe/VWIFL3qDof2lDxCKb/V
ppS86cKnhPuIXNdgZMsDQDQAX4MOY3dT+WkAkIDKb8FY1QMuCHLiGiWGvAW3mrbluMLb/iUxGIF/
msDoYi/tii77DEWJb/abqpNO5HpGv/zcm8qu50zLNHxuIhUNJyU79McF9oS2/STrcBanra+S6IoD
O12+sESb7MYMU4An20EstFtDXOqkRkH0XdyTqJYgjQ+cfJqqNR4/IUixih0onPikfq83XrME+cAW
+eb7rJ1gfbKP5Tb7+wmj06kt5RSS9rrFH5xhPFwD1N2pxEX+LCIWD++1pZV92KyXwKfVjPFqntGh
0wPmuVjqqsy2MYT3RSzTzLKCTWGElE+81Z3+7BekOVb7fogiVCIQ7mzt/BnFWBO3t4vK6NLBwFkB
8z147CDIMe5JG2AuIrR0at9NConyO6QPa72cpqgTKdl1XgWZLQFM0q4p7CTikBWtRIDvUOIWrgI7
1EwyRs6hNpp9lyghelsGvfTk4dcu4P/jRggMgL9qhIp5fP3y2v+xD/r1J37rgwKe/sLjLET2TUbQ
WkQX6s5vjVDAs18wCrv0QhhhoNX5vQsi0S9xFododEI0KPhBcBZ/74II+SVLkpRk8KtPaAY7y3+l
C4p+tbj4ZxcE9gm/dGcYPof4GOi7Ll36H6QceA82yfFalVljPyIeu2i4fwxA8ihmDLxtzQt4l4Ho
gbGvTp5jipemA8F9WW7kp8SJw2jsxwjatgIA3h5jfvG4wXkzBjlpRpHV0JhfYzAzFqsyZZPWr2au
xhtME/G24JiC294M8jBmUk45vOx0XUCcX9Kyvrg4ShdsueNrgSHk/Zamz6Hkt5ZfvmdTX2Ex+oJD
flr27Rx+78cPlG3vN4joQVeR+5GYDIicMjtsg9MZBRTdI7lLHIEBUpll+3Sr3iF7WuYsDrcdhoYj
ZlD+jDl0sOuq7QAbNOyABC4wGJ29+KZ/UhITxNohklIQbjAnqbq92K7mEAU96ihkzjZR7pKlBjVz
2vUyw1xgqi/Di94cGL/SAlP5cKmiUuycmT7VDe4kzu6PZggQt9a1Il/adNhXrN4wJjVNTuMpypV2
NicoorflEKHoy9fMcwBX8jsTDbKp7LSLXCDLYW2G3ZSYFxPIp9oi0dUmgEM3AMPnvo6eWQTLhZvR
jsuJY4vZY58rMTLmOWq2vpTL+gKVadGOM1A7XX3xHkKJxI3lBMl94QNE96omfM9l/IBDOsyTbUwB
BJqcepu3XN+CZuL30N65AvmCNxeQKgcN44au/j180ukeDWQLIOkwb/Wd4f1pruTXIaHHNDVPZqmu
uqqDxYIbQd66rLoovULzzQqjwUuS7KVX7XU8zbtFSOQRsf1NAdgLCyUDu72vtqJtmnOQiLVIo4eA
6ut2qQSadXI/hhiviGH6iIotAYfjskO3/T0CGzIbPWcMghZGDS03O0dFzfpCJPV1KvR3JF6pIoAB
UBKA8RM8JyRCFQZ+U2Sro870C7DUimSvKx489D0jlhKdb1yyoVlKvmAIdjbL+HGYQgQ5aybxMtDL
M8FCswm/CsX8WU7V86Zw+aih7WWlv+/H/n4Is2fZzB/NxJ+lxlRcR+w2te1nj8IA7jfJlC9muyJA
z7B77IkI30fDgqF6su81z3trH+Ip0JBWps9dhkIcODs4EPQ4ruprElQsbyK8XRjNTvmksYwcP9UM
FIgxLbW/sQIhsYx016L3D9m2ARitxTMwwRESCPGCod9WVtRfZXV6GgNidswO6QEekSH874PXHpJC
LpQtSYZXZpyQCiPrs5y6F0/jB5E2Tw6G6hihA8af0gKgyAJa5pZ8C3j/MhDUw5uJvvQQKFaXs3al
1+hlHpaZ5R54MmqUvYPjM8YKR0yDd71RL87oEEwPvhcDVnM/+MMImyXYuq2nfuYfZTA8wdraAOgf
noTtYhzQu5FqX6wfXKt+lkz5xsPotx2VEoZdG5srZW+5jvFC6dpZHZV2gLiS1FfeparUsv62uSYX
SfU8EXWtTb9jFfmdC/wvnb034svYT/13+xZi/BMq+T+AKn94of8HscrookP5MVb5PI+q+6bFZF//
BHH++mO/ndOc/8JTGmWMg/SQ8V+hx9+OaYCSFBBglIFsicaN/QGvpNEvScYYTWjKYkbYRar++0kd
M0CZONhxjKOp4Thb/5WT+g0vP4kZJSlAz18XFUlxbv75oB7WdF1DjMF2bsREEHOiMceQuisS2QR3
ldR7Um03kSbB0aV4+VuoHa7JuKzoAKu5BNNwP8G0f4/pRVqGC2hmoMUNRTs3X1GFBsc/3Nzf0dY/
oqtvmLK/fdoswv3kCUtR3LxhdwNV07OSKwAjVqWHQNO0zKbowEeCscMQkUPU1Z8Wtqp8hmgOfoNS
X0NReuYVU8U4gS0RpaB8sHBVx9GJd4Nrox3iZOQ1uN0YHK36GXw+/k5iAAflTu63EhTGDtaI2T0o
YVEeLl39M6HAnycW+KV4GoNRH17AbIJUnjePQKWhSxFtyXagF7CcrHaxeb+2L/XG2oN08XgtnQFH
JI5JYTBiuVrCrepyVosPGwjCexEvFQ5FBA+eNrPk41pNZ1qpV3jlAKKFx+dt0wYQ3mnl8lXN+phG
4DuEqcvuuQg+cDHOVzKKinXbtjOzHjM2a/ZZ04i8hoC8x0eiEcR7G7ga/XI2k3bFrEVXguyWHUMI
4zKpdokg7BnUyqVcKozWNpOYczrB+9PNt1GUfUpalAN/vRxgo3t54P+sM5OYJyFeEIb9MGI8JG9N
fk0XLmT830Sdx3LkyLJEvwhm0GILWZpF3eQG1hJaJ5AAvv6dmre4G9pMT/eQXVXIjPA47kE+ULwD
U/jGlE++0mQK42MVqbiiI8277NYghUSG0+ev6ej1weY07g/ggK9adtvf0rIZZNdjwnbC+eLa52m0
nIuGWBHWNq+Y1lGMZLhkUOPiDKokcHTlNZt2LUijxaw8lsW3RbJjXXMz35zNj8kULFdmiJ4MXiZ8
T0nPgpUusbWh0VRzdlI1dzqhMr1X8xoZjbeF/PVcv1PXjk9Y/wUFx/c+dK4cg7nG5pvlsomytHeO
zePXCKyJWiHkqZxOdp3569zKu+J0fby07HWe80w9eVaGGC2yqK0epcEgPzYC0Aqg7GhI8zbujAmG
sN7PS60XcJW2E871P0cpK593AGDQWlnFuGQTDd7jcySY4JXWXzuvRka3dMFW7oyhul0t6RHFVJzT
4UXtmXdqxT74ldH97VnZFGSzk8cFkl1k68vVtq3pZUZiG4x+CTeX13CbDOdUNmL0laKLhctMQnGH
Ol7UFkOFdW7z+R+pFM+WkoadR/xc65oUrMWT1/IMuztFRuu87GJEGeEIjlhBxSxdG6aA6rCPWEw7
HLrdHMK51dW4ZZ7fWMQ6ylwLDBYsn3DQn/isx/sCTKp06d1S9S6gWZjYNad6gQd2HJpFl6Tp/Gpt
w3BUMvaFior45WzzkfSnXi2DTBDbvunagQFfQNKJb40DqEjVGpEohq+szP0lr9IILXimNZ/M0Cw7
M8g3jczV0VmfnYL9lL3l4QDITungFM8IMprfa5s8uEJZblW+c0gDADcrWB5z9CJaVOvVchWaqFr5
2NaN1ZBa1geWs3+SNikPnMrMN8xzKTHcaKY9xKSAMoTKzjgIQReyYrwo7XEScvKBXIWvWotMoFdt
JjGWcmInwcmwEn0dgVfcFRMCsw04zTwi0qyNRVMcd5J8qZYfwrJYgplRlb97in2ibq4C3dn4Kzaw
Xv2quBH7aL5TS+Wzidh8kk5eHmoxHDNHONdWzb6avV8PcOLlbe+a9DzWZUjGeZawpG/y1a0abqLI
egCZreRcHssqWNM9mN2sjvXBWPhE+kVVIb+0uxGbS5c4hF5wJbh13PD/T+YiD4hBc6LRAsTtvfTY
uVl3Lpu1OlUPR09hzpehZ7PYqI4H6svcH8a6O2Rtn7EAq6jMGxTXEOmD8+YY6Wc/Gu5NWpwP++I0
cbW7YJfA+oEoDIY4Lh8PTRkK0oK73ztZkLept5cjIurrTMtxSIXx6Uljx5zwMaAlhrUwFL8eCNrq
dLf0ddlbPqZYLTQWJTtsRrHHU1/cdTTloGum2LSb/LC0TekzgEsgOq6NNt3Hzviehf2uFCuJeHle
H4qBH7Gki2DuVDKmMdwf9LbiUg3pVakuKIllMi91lpC2QOerbWcnTYswzemHhIIw2TBIUhBSQ6Oj
V208L3Kx0NGv1o6POSkLdrgXHnVvjFvbK2mcyhFYYIdaVc7t7C4hBP/XptfCt7vigOHOjFVzfe9W
qOdBMAR1ditmUsT+V5BkIFG+C8GEpuNsX0pb/GR24yJy5RvRVCxrBCzhz5fiPmupeWJ/LztknV4y
odku1FtjrPUsEjOU6Z+OVpbkPYaTtNUObTrKwEP/CDQ2EN5MAsn9bm8KppWtemvR/gKvgCV2mv7n
unjhkPMb9GLSPuAVffYpUSFhaLn2q/hX1RMnVd6uXBWWTPqqw1QxSHLNhahPvBkAtLLpk82sIsCE
d3tJSY2BwFeajfxRlr5HrOfcw0lp2qBctvaSP75MJIepRWUctF3Ky6qa6snW+1C4GZFxWno1pgyj
imH56S7Hc7rPhE04ih0Wjv5ereP+3OH8vht1/svZ7SwUTbWdsiHHEFBkRly2SvGjsIbIwIeDSGRB
jRvdExNzpHjG17477t3z8mjEN6uCIeTQvmViyAMzq7aL2rKphjFI6il3c2I9oaWvl2mDPJ4984eY
s/VgyQeI3j7978vWOj7dsc0GTN7pVNOIoZnNf5unmG/ablkIyXkZ5+Nuvu3OWB1Jo+YgxhlwFOsj
nJJNxzdZWs+2NfZvtTYBkepWeh5QMwzE2cCS+Di39kzaigh3RW2iWvPSa2VaeWQpfC4n11mTlYg8
ZIKhvrnusJ1MezxmlIfXcXJpmrTfGfizn23Zh6W37XXQzENXiixcVPKex+wnn7P2XB5V0Ge/8tY8
cFT7N/lVDTTo9D0PSTHZxtXdrN8qnuYYLm84ZYY+nP77p/++LEWLOq2475bl9ienGW01QqflEFdL
nNwl+7/APFd03UOPqAFYjze1MAbWKHqF8elm4lkqW/HZaPq713WncffyEyHkmILr4sMz0y9Lkrrp
UqBYrrBP/31p8to+dfliBcW+OdE8DHvoqVN6KEXefS4DASUQ0U9tuUzvmndyhjpH8sBv2y+NcVay
aO0pipaUkpQiNFpnKw+htWH1cry6bJhloawe7w+IrR3KqzAbxsTzZsaDJYdgRMK4LEtUdrP1PjTq
1VlldZYg7OHQ2GWoKCJIsT5dPJsJyuYyyeMLs+826IdVDbU6g3CbtiNFRHpm057m54/ncuKXxd5O
d0NRPqlat4to8BJN3U+VVKl4lD1DLmGfdxuhq9EUehppyXjNii/GdgzYinyLR1Y9BSb1ki/WbY/T
mXc1H8sN9Gy4r6KSgaZVVgSJGyqLd9HTugo6w3APhVaBswGMH9CRGpPdRr2eAjSoM6pWtSdlwWGm
uczemtqWKHaNHpQTr56juDLQi83DpeiCWmkaHIfl6w+lkLLvzWQP4ojD4GCz+fzcDEbmO/WXNfUb
1b38VU2wI4989sht8Q+QiPBnrzZGWRCvk7E02C22P2uh9izawr6UEogXmGp2muksr+THd35KVRMs
wILR7HRnkJTp5mjQDFsBRds9HHKOzDlZJ+g8rZB4Q0oZ4M7wdRsjvQBdSxwni5utGe42XHtcW0tz
a9dGS2TWtpe17pujMhUCGapSEmTrpN079eEpzw6Z6DRfX2cg8vbOSzj6SIjUHLv6Sqcj2Yk5B4gr
1tHq7VNTp9XTVP4dSyVj/+8kg42+Z7X0a1m5xbUERM1WYwjKUr4j6tDXaesYuO7a39iKESyu81g5
aD7vxfhlTnFdr+77d7bX2QH3wgdImHnTHa33N2H257XNfje5i0CbsXcJxGIIaNbTMC8Wts5s7ZGA
+TR03ZSrye2mP8J93g2Ica20rr2z0oGlH+MMojLu0z0fsoOmMoJvqiqW7BD0umEMHOdxdBd2kI7W
FX0+P1RAlmd0cg6AldGwYlg5t9ImYpmZvgfUcHV78x+z1ClsvflJTCyRyS1us7aAk2ntZ41p2PNk
3pqe92ZlVJXARb9zMi6MziO6VYuHTPEdqdNeLG6RiIOpxepkrUdpiPGgZt1zBr1jOi0dfu5ZjNbF
Fe+EemomcvTLTp2DOtWfbHfEoYLc56ee/kfdxcOtQ4a2Wy1rBO7iRnlKttjYU42kOZL+Zm7NZa72
S91vvKjeeEOIQ3HWucj2Lcx2YCV+epPzQV67vjsisFX4RFh1Nbk+0p9kgIrX1pUnbDrA4rn51ntj
nQD53t3MrXx7wjqxzqPiL6Z+LoWcY22cOaMwij4x2k320vqcrLl+31LjXgidqnTm8bQLkFWFlgHA
eqLG4phrzcAr6ci85pgrYxZac/OdEXiEzC6t4dfWuVerw6ipy5JTabpnGtSKzssb6jjlL7Bl0h9F
2sbSNMzr9viyL1VI06TwN+40TlDPCVd9LyKnQYpQm+4zYwHhQVYKSGcth/t/X1KlwInYa0+PIqlZ
tUtp9OedTvw5IybxOu3zGeg8tcVbW6NBbNb2l0b1ZdpX8ZTvmfbeDeW7VJviqXYXSNJOWOdKNZ+E
qeANa+buYyfOwyiettx032ZZaGdvNGjxzC7OGkX7tdLsmNuyfwnMGFHdq58d3Ersup17I6MpCyXA
1PcwzhHTb+dPKZp/jijzd03Z6Is3g8O0fjSxwP93tdIsXJF5+dssrEgnsHQZ1kRwTwSVyeGNse/s
uMSMk7xeBq3uOf607GZSZk0eicyg41oH9cKT80A5UOrd5Weq2/uz4/VWlIsKg0Kzf7h4ZY+ELEqO
4SV9wpH4Mw1x/ChBKsb5Us53VqD3AZWwdyQuqziTvA8pY+9uuFh6lojJg5fGOZykbUMwMhI00YTp
oVZGVlntbL8WBusS1s2033APlocyq/+CCfzIkIw+G7VcI0Ka9sTa5inWdZkdFGwfVmm5n3JZcIRJ
7pmt2JK8S8WrCe7rT3a7RFOprydu7tyfpnR7Wp0iXGdnQAjHiO8Y3WOdBa2AmeZlCEmd/mD+8cS7
sjJwUHdEOIfXy7I9do50P7b9nhPE9uaxXeM2GDSQGKfj0lrfnT6jyNGLg9svib3WY/AwA4eKlK9y
2ddzk8/sVa+mD5sE9qLzEkJUa8R+6Rxme+ui3fq2S83+rBnn+6620z626+6z0dG7Nqn3V53YKIib
7kWajnLvtfljK2+8N8pn5yJ3mBheD8ziNZ54Vz3aGY22mPrXbSAiMC0kSxA4I8j6tN5JU1x54B0l
Nr0hwwiDSyy3H+v3mu68LJMa2s5lQM6IiRXVkyqz8MHaVnfMFvtWDIZ+N5UMaUBVflZ5brxssn+y
Z9lgV6lmxmXdT0WlCtCwQkxTQdyYPLnMrX0gRP3bShU0z6r/jfOjDby+39EWZiyf1uYEa9OLuET2
ezMXB12jJrfUyyozxD5eYQfXylBALwWVpshgT0f9g0SI933CsDSX5UcqneqWT+ovLhQlzMyaJClF
y97J5J6CiZv9mFdYQ0ErNSr02QhasbjHBifsu7qetv88Q5ktb1q6dS9NprJdNGEXnfdum67yqnBH
43Pj36RivSxeFrHim+UzefsuBjFfnaaZfG3fy885NapDWjzce/z0n0XNUTxgXD3+919hhP7ku6vc
/vuPm3Oxc6X8aHnwZ9MQF1OxLqqSrR/LYImrJGWHdmuXHynP86l3tMeGH/51HewhUWt1YjZKi7d9
pqm2BZv+GLlxTVC4qodBU+pXAyLpRdPk9b/fZaR9cRq4PELJmsPPqnY3tm5iZP7vD2EOe6sVx+JI
aeSb26j//7u8eXDP1cL4a7HNw8zm2A/prr/aYT/kS99/mHL6kDYmQdXxAlkuetRuOLdbWQYlVt6o
VZdQt/qNjCNimfp+eF8dkSae2c+UUVS1/czDbCKSsA2EKhPRL1ecoILC8mdVXUPVZgGP02qLbxBd
i8cT3QyJLD1uLuAZ9OOpdJ5U67HXU7/vIPeUTwyFLHxSvlKL1E/xcMWLS9gG9jczHZTYra07O7Ka
AJ/Q4stUZ7ZpicD1qpRhMYsU3dk8dRNZMoBrKr9rXcLZxpZmaXKP2ZBy0ploEya2JGq3cdQUjnYW
u+fvY1XdenfA10ykH07RZFlIiUz7UYlm+yKIeADH9BgtKc6G8lMY923UNd+0XOp8tpkJA7bHHiho
9LG6zgSCk7dg93cinL93r5rwsnbveUt5WPGWsp4MLxg1W32EVtyvE7BVkHYXtZy+cjMbYn1Sv2cH
O5zbKkYoRkjYdU17n/CIp23DU4wSu8SgZ8EyzkqcTfOxhifxqxNEMkjVqKdnO/+rCPuPOgxLMM64
/jPT+Alu+1zNdhO6e3cs0yxFchoPG5jPGXtAc1Lw8HeLXR56wm6JFRJB3lKmezCmz6OXb2HsuSNA
71g/6+txklqT9MIe/K245q4tw2wGiM7mKjsreklDBKal7sQWT/pI8aD9bHpnCiCozoKCJtS9yQis
h0vSzR/zUogJP2UvTt8TSwvq+lbOuRHNY/aBDvJs5WN32Or0rzOtvb+iyLk8D9ydiuITKsySg65R
4lktGh8nz60yiW/o9tEON41zCQtTV2Xfos+/phqfLO+6QoWJWGo/tUxoGHyzxLZt3emyV82tc1t8
plJ7AV0NWmypl3nIRLTZhXgrdOXuii9tKIwzqHMkSIBHuyyN877Ts+GcDKumbmKR2j/0lXOkTUsU
IBu3WqWP+L+tVUStOxA2bf1E6JSxkmlh1+t90jX5A7atgNEECEVmF3+JmyREh8IzR/6Jti1haLEF
5s491bXayagoGVYDnZgTR1yNfI9h9sZzPemActOYBePWqL6iT+JYVxQC3TgSWiTCcQCLa23torgl
dmfs7HQz5qnGRB3qLX5RS9HjTOivS+FhJiyN61gJ3i4MrTSLahp1KE0+4R7hmLk7MyLSHuuGgJlK
azQfa9db5zow/KgnLNVlw4XicLQQAoIkbpxNsf5FrbqRbjTEmucmPZJsYY8vnYH5vt9YbL30QK5U
db7q1L9gc94fntYk8/ZvQWGGomU1ZRpr2nupa/lhZTMUFrtWCakauUhkUVMMmi6fo1T3O+eSESXg
qwKNtksV7wBdMMZ0HgHzLSPFgVNxb4lSxwtf9BfZ9S40De0r6Xf+g6nLB37QoRivNYN4yN28OCm0
faVx1BT9hAUqdBWe+g0pNiAZ5Ye3bFa0Gi0DD2elcCGDx9jdeNfN9WCztJbSvD7mhnLrUx0GeFxP
GBxxYxnhyKl69it1lRe3pqTm+ljCWlsOAsr30G820wDHMLjJOii+yRGXuZ0G35O8dugRurP0JznK
Bfdf9Sy1SpyY0T5ZHoENhSmyc1ru2wmFcjDq9uwoZNJYnJj11NrxNi/vylCpUDPKB9l8+2XXXR6n
rVTpdtwPo62VSN3yg2I8WSgOR3A/4hcQXd5w9PnWlD55QNE3TzYvonGt+yPEjBgT47vneIgkESXH
ZXzFBrG999l8VxoIpE7Lxrix9FifKxykj1+yyhl9jauIy9zLnPTlvxpIa3mH0lS+Qr5DYrjLc1mB
wDZMF04dZYYseixlApKhnbyzCkZC60YbZPXaT81Z6qDVRJPwVp00rRPkBYg4T5mHEWTEtM82fmlI
tcGYa2oAE5FiUywCe9xpmHW78dvK1dn+ON6hhy/2wtBm7ef+aJPgiR1Ojn4BTh/Uj+Ruz3P/NlQu
kmCMaPSoCOW7mxJXACWlX+eNDtBO0YGGrcRMajrfipE6N2Xhb662euH36wfF0/hkNx5rAByqCVlZ
ylWR+ecymxdTektoaGCouNr8Icsyf2638TCazd9V0W6Z0X2JqlDjokVX7hzrNKQwTuNo/CR3JnXk
8JQaKeCY6ENDDr/zcUgwYJj+0KM2uxzDwSCLK+kdRui143W397uBMyawReNFTWmEWtsO7+Q6QEvO
vy0LE4bjzFOgTowhMAsap80yrpZqN6eplUk71NSudZ1GzoB4oqwvBT5a0OI9yar9lRkSl2HX2+eN
kBt/teVroeXuGZlaRku/H1jycyxGzP4jFy8Q60IR4MqrazHJoVfbI9NkDMRMii1fzkX31ooLoHld
zc6JlubHAgX4JNv6XLdaOKxpS26J2UQMH5Kpb+dQ0yYtaMC1CFjpQauamuSUVOljzeCyz9puiwZQ
tEgBvnvdTVS7wpSYdwXbw3BOyhINdndvekPajKJbGsolN8k+Mf4tJRDovKKddeqr59qnMW3Kw5zB
fWNYDkHOn6ZmoUxTK+qQ1Y6akckV+bknNCgEuilqGbmrStjorXucILDWfl0OlWbfMg/QbNXmLMxI
mMFAot7rRpd+L9i4SE50ZBUdpZGVQ02PQP7zbv5thvbPYrtvyoLoq2vdb7F4t16XVBD4tb2NcaUn
hRMshEZVhtiSxlTeRiP/yDLZx9OKzqWYeVCwqy0gjskILa1Cy+iUkDgemdjmzR6VIXRtOAD4rsG3
34Zxqi9UQFrcL+gzbOzsfGjg7ay7A1VTntRFs315wxTLgs3O4ICvmT7eUuK2Anztf01nLyGPaXmo
GDQ0/+lINIKF8tiNSam5b5Yct8g7GZ5pvw5EL4AJMp+zFL/c1y5wqum7EJ7ND7YkK7My9pQDVj3s
4Pz8H6pbfChV+ZUjF/muvTzTEIIMzuoMFYccWTOuxPpxUPL8hezwkUQXJ2MGaDUne7WgKgZidY3f
s0m+9LJvB0kFH2B8wbBidsdxE4dtI4yBwVJ7JiblXg4OwujWPzOtSIDKAqfH/C+A3shzwiRi7cvP
qjOcWC4t7vpCn4Kefv5gbmVQF7sTsqkwGAzTTbKOZd5paUUsao4fK8li9oZQqNQy4uIfKd1BLhWA
xNKpG9+u++owuzp/eC7ft2X13gaHgCkbQHLET+1LRyMMkNlgQjp6FnhEAw4lpdworOJSG+8aKcL+
vHQ/YUWyZ2rYH3L3spfcyMAYeVQwOXtXZUXMstxYs665gppjOpMX6Y12UpQB9ID0EA726WoZdk77
vllwqe5dLI9VJ047hIqnxpZeiWDO4Cw7iA5QgOfNauZwxqMcqXODJsVkBJQ8H4N8R1culbE+p4X9
Pik2XiVeAr2eHeRfwg0mIy2BDtBN8yJAlmd6p+zfHcrLh0GjwQEJptbbEcViexhXUkkeQS5kjDhZ
RG5sib5sMmV36L4tuX6v5rpesYUtUfd3IIrAewyI7d6tbmjRJBooRp2ok6YEuLumBNB+O5ad0981
k/IfM80UOXSRRxZUPMHLjf8cljPtQDgHyszuzOd0GKgZR4cZ5ixTM9RWx3c77W1iOJlgeX9zneIF
0OqZUswvKNvDeZonnGoz2v5ve011ykAcSMRJ/FLAfkZWHMWMG4j1IlyOcDUuuoLNKSsTFRLSLmVO
iG1b7zdvlYWPQ9x9VCqk1TfrcZPuD9Ic88gtFzU0CNBrrfmJMLueZJ3uPnJjHxbvzna99SIXoR8w
xT+ZJmMaoN5LLac5dAkOioVhXL2UIE7kZehPBIeDpcvXDFYRO5bXhtJO1WvdHpbKKa9I9Fak2pim
axK8jpXnHK1F5LFLkIgPOTbfvXRIYF32pzLjBkQ1buZCPu+kzkTGwnBra9N/hYYAr4sGLVP9oGqj
IBzVhm83/ylm6SXSLvNgTPUjd2oToG7uUVbbkdMpS1Is+UKNvz+i19oX58jEY7ia036eXCK7JB8T
bFaz7UABmXcOjatbFyLxKqWLYAt7xhm9cs5yL8bPQPHWqCfFTJHflbAeMiJriEoJlNrRz/grM1yU
NW+A3L51K3HFqp+7nfiPnYbDUPJo2Lr8YOj9ndwFEZWNg+t8BFBq9vwqZ9vkmcWa0Ngqt11nd9d9
ApAai+XUbxzhbr9ShzSpc50nLvWmWlGbuBBWwOrDUvuz/Rud9peRGTikcH7hvKKEzEftVhbc/8as
Nrx+MUGD1mVwHiU5aT6UBSX4kLZGe6/DcbQibHLnpcNQQ9YD3DH+vVfp2h+znUkmKIidc2POeN/G
g2vZHPbGChJcDj88LeU9lHakF6XFaJhqvyoJD6yYW8+bE6vaph2IfDEBZXtKRAd/kyj28aYa3Xhr
7O6fvubEK9q8WINRLqGgsIKbHS71lKovtqYfzEr+5jLks1WmP114YX9TUUryekXBYqZvB5M2MJ1/
fCd7qa4EolT+mq3JVCvKcW4xdWyT+0taD51x0ud4mmhKpXefFIYK3pysynRpW4ykKzx0MG90cfsn
O3G/M7n+NZd69vEWxdo6ME7DYRsaNCbnUtmwqvadL2R9XUd8MZ14fCdOM+y89mU2jDl43LRBupvv
a7k0QUXO4DwXT2KYjjv7Mg5cY3ZIegaa7lrHdpmKI7E7z9YcmlulJ6aYF99eSKC0x0hIJuHw1Pfc
dieyC3HeQq8nvSvwI3v2H9z5arCk+Q8F+/OZ5TxBNhYU0NpD/ilVf1DsgUvD4RWup1f8LwVIFa/W
oBARVhmXqcjPG7pqWPfpCgkgvLh+cPPOWvwlckp/CNZQv613IHh9pUzMKZIAkczCDGoOc38zaqYp
ikqb19n7sS8bhh1DFw6VTZhI5zjxshdloPfDFnh6/1akRAv2A71kVk/1cdEMdAzdTMBHDtVEdpDL
w5Asop3fcvMp41ooRLmeJBrfiXYjHhAAz44Ne1eqGUWJxkNdek7k6MN3zkvjV7n1Yk/oT2Zd3hyn
sBPyIGSipsWdSu6pHW2RYAU77njR7tawnDvSAK+OlY1P05RHoDd2IgcICrqK5WOaA87cOR1uZt7F
Zg9miHD/pTN58Wf0k/P23y+VF4xj2TsmYB5d3X7VWkNJOsYfmUnCYdcbd4cTMaPB8W2xTZHU/rit
aEmTmbHSUrxyu4/RSg68FPrRkegqqaE54bgzsKkW7TOz+uqVgvgZFzmJRlqHf6mEssin/J44m8K1
DJpuY3SjIXWTaWnTk7JBTLidjK3h97KRSVRN7nVF9w7MpiDao5veNgJJ+P+7IqCF6W42hBPjHlI8
bGWNHiFepF8xJtZhd0wyWqEqyj8ZpgPfKUtwuinpumG5DCBa8KhBJ65mvbuBIOYy2HfoJnpx1I3a
6CMUbm32/thEtZyEbn/0xDFdpJUn2DKfnOzh4uWoKlFhA3ty+2jBuBuYCp+Vpm2S1Z7eDecRyrmr
L4rXqEnD6CrjYiTGNEWMaenpC8gIKDXrKmi5DuVIVqyzF6Agu/sb+RWpr3qq8rb+MClFMQecK5IX
30oxvOppEWWyMw7bflWLTDsW+/JDSUfzbDGb0VYkyLEoj8IQbxvDxGRCOWlXgmFcHDObuU6xYSyH
zDLVJ8vVSflr9l+OlsZ1D0tvTILjRbafou3PXpf6tNo6YQIVXcRenPSsJieq6diJPRWJQXQOVvMa
K02zBNtibMz96veq8JxrvU4TQWeo+2TqBFoLvuqwXy4iNrEOK2mQaCC39TysxBp1BqZyXGuQB48v
rKy3fKHic1TwsoYpeQLEElb52SPk7qzW3mWtijUhySs7S9mLw5rNiRhYC7G7xAUWg34ZpobZYsq0
y5z7b35U9/Ho68vsHtKhJj1ImvhIuF+zTv8U3FxxaRvqWdbKP6c3ltjWkDTgzP71kDNnuWf9eX58
cbsm3h6ESF90znHpk/894bsOZYNcoiBdtGmRxmU/aGe951bR5uooTbjelLgvNiwyhRyL66b9KUk3
CiiQ7wsAyPl/X7a1fHbdOUt4le2jJzAOUaLyLnYfVSVIclSsAtcoXxabJbQkUWwAAyaUQlH+I5pB
jRbS9znuDCeqzQlzq7MDiT0uTnM4sekUExKu0ZBk1jXYtbX26wXnVlmNYTdyrjgMH4WnW9HspUtE
MsRjeZd+1KbsNPDZipYhVxiPOvLCIXZv53U46CzWCYZxNUOSlRv0jha9cku/hNX9kRrCR64VZZyq
quaPJEwoVRYXs3hVy4fXyURybkpBw+xiu4bICYwJiLh3qrOrtvCfFI2dPf2bluz3MOPd2h39RaPJ
CVu1Pw35ZgVqDwszD9/8/E3AGmO0n3J/J7rnAYeSOtWV2sto2sOx14m/w6/b/x9L57EcudEu0SdC
BICC3aK9902zQdAMUfDePv1/WvduKGk0QdNslMkv8+QcwEJ4sBu9gMY2rtAjpNfmHTtilOWnYUJS
XtIRXnyX+Ytfp3zZqW3+g+DBxh2qcx982ibH0Lxx9MAiWmXeqqodrjHRs1rcNKBI+7HW1Vkm68qz
Civ9aRlUZcpsVIfhn57kxy78AJRwQmtFXhaiXxvMMpZ0RkVLkaZvjAWqQ1lpV0VJoI/6tCYYoTyU
yYgpuFOV/UjlAS9c2y1ahuVzza7LVZXQcpcm0XYqifipQXUUIjtNjKTP5cwu7YIMMCI9abTAq2Ta
o4fGCZ6mRjBqSGDzVOgJYWD2+Dq18NBzGeLn8XEs5WIFuEeuEyYkui/nxK6sg/YK4tdAbmcjhqkd
CD94p33O6o2/PCc3ZTbW2a2ltcEyQKFuLImC5atAE/HcSWkUVAX30UnDCGxpdb/MpJMsgqFEjg6C
eB45VXoI/OhS9Ua6VKY03ypwL5atD5866is5D/LenauanqyTmgh5ZyghQwUuVAjDX4Pe6zslLM8F
6OebIXlz4u5E2hbHslHkxtEizPPdQjMQ+ibk9nU6tdCSxxD0VBRdzdEdr9LE04CV/gQg6710S3wN
egVvrNB6+GADiCyGhgstPEUkcI+qGX86MrceslfksQOmLVzFE0Mqnj4ctjkv/ExvmngF39Td+xYk
ZEsbUs7W07hAtccqa4pmgUTprviG7Xlv8H9JrKhsHAwtiyhjM9cZQ7QWf6UKTGXevRAZjRswadGM
fNYBXMSG7ch9ZRB9RAFMV+MUzSer8j0XdNnFjt8d64aPdeBu/6jU8VQ7Wr/uEHOrvg53jm0rW2OO
jhHMRVFJgs3BvvQnnYkHwrsWBHNFRSYQQY0tacBA5pqZ5/epvzX6RGNINo6QhQexRcWHxG8hAeVQ
Fbfc4xl0leJQFPpEWL0Ei9HEb8LXyhWPiLWvZGzvje5WGYjy1IdEGLLrruUCFlQOJoy6hGXtDDPL
iod9OnCu1qd6m9hasY9eH8bRXsnKZBAxCc2zBeoq75A9OPTHxMOzyQXt2oOTj3O/S0rVkyUQKpPv
GzTzvo7zdit5VQ6t9uyyONukRvXm65G+JLzQzLpUGc5lxXLc4hnfwsT2Mdv0bMdIu9ywjFnW2tlS
iTiF52PVQCsu4a5mZCdx5ROIg/zQOPO4SMLrVKj9UceGEZIyRpPo6wXg14WiSeXousq0lbF+jYdy
5nZiOP33wX79W29vBsvNFjXrM88kB1X8gS45T/zAwWB3K7uxn2kV9idzNKrD2JHex8ukl5X8LGLc
0LIrUwZanIsH1kpPV9rgc9LcDS5TH4uf4y+BdIp9qVcLwOI8/MUkvukNnQufxDo+hy2z/dcSkydU
adjRUvWDk930FbHcTReC6GDE8yFwrGPN67vFpHFraSth7fArncmEhOvM6DmZhk6+rRmRLUL3kTiq
vEM2OeQ5XI2isD7sPsmQTGGFAAcO5gMj7Z1BYVWoYczXEhQkXecGRqTfQhUMPNHha23b8Y06i87r
9EQc/bQaz0UC1bXpdqOJoM+lKJwzu4zPHHNcMrHWyz8Jvpmg2MMHXX7skX8xWXQ39Jxwrle5hRXR
WOWQaR6qxBEgIax6Jl7tI1GeFXbv4oCRZNkw9Wunt6SK2mPoOOkDjRQ4sqzDfTQV2SMw2pwrFNTZ
yjA31HsNyLP+Q1dqpAGSRAz/WWxllS4Tt87nQWEZu3psSU9Kq1uYojKWRhn0nt/o073hTyLL3QKQ
z+c2ly1QUhgtiVIiT1fyqTn9s9UM9VbZ6c/U49kqwXWfgMm/p9zZ4E7317rCYo/ObR7RywOI1R8s
rBBGpqbBRRMVK6OVT/I+SLGFq3pg1MVVU4x2po2msnB75xJnAdx1Xx+XkH2iY1BtG8lpvgyYok0D
YyWHrWjFVhTjM/T7A0RcZihMw6TG3lrFQPxz5NgmwCfRjruWKflcqOQjarUhWmUG/YeNwFtPdrbT
ulrfJ01RLWCBFAutLrt5j+lzbzR+MQfWpK9nMXvOlaYw8xrgd1xmo+AUoiueTCf1EOKxg/NpVBvW
NswwnSM3JDfwKQTBKrdBGZpdMC7yirZSZIqJiyXjEiPHIqhiK65C01x2tZMeQnPfMvyOoBd/MaGY
eLJ67aTKLtymIoU5MS1MyhUeWFiYOk3tTxZglkqm4W7mob0q8Iu6vRRzoDDFnf101/KirYFZQmEJ
ohK5+MUcoQ94weWkOf/3QQM5sZYwnTCq14mnRC1896oUu0AU/GoGBT054gSuNkb4nrcxaFzsIGR9
Nk7RP9ooqQ91VK46zW+3FOXhRdDoYbbHIjiFfv2Zho2ynbBCHNxS33J6T67p6wMOrLmq6/FnwSF0
Yq/kaeu+kcb8bW8nGI+4PdXOaB2zRnuCn+P8rI2bsGOYPwaxtghjVPtcL3k6hkI/5cWUzbt+XQ9h
ccwRmGe5WxibySWwXY0OJ5dBPnoDm0AXDk94V+mmHqAlhvgzL5SQESGqiJZQJ7NzjUB/lvEpcGt1
DewFK0LoHyerT06g99tLn449NxgNRMyAY5DUcrgy/IjwlTW8ATe98cmwSoU3qapvISSqOXQ2JoQE
M708MFm+aLykI37ONU05St/vLm07dZcif8+5mKwtQbYMR8S4bazgj3NouEgUVVsBneWhkvY4JwUX
zcLBd/Yk/pVdxKRtD1HqkPnEgy3FCS6dNgSXwBG4mKamP/VuSLRvcjDelJPdHRpxMXPgkQHuZZVl
HrOFHLeIP/UiVux7kUuTp8LzubdsW9EWy14Hx6AzgDv/9yE2uMaAc6EOYeyhxpv5nXaE+KLkLVyC
hgkyaAMyVWW+GPvAuYCepvnBL/aGiaZFv430fI7eR7VTjWfr94uo6KOtbUf84hs1xT7brQIzHs8Y
zNAZCUHusldoX1bqggmutaY4kRqH1yzQ9rNLoQvJAO//SAz6rnRgBmsmP0yFHXDZBAP7hl/kuwKZ
jImqZs4zw9bBwy/jyjlar5M39QirhlvEF6STXTGmIFyhE2JOYMSItXNG90z5TGssQrnzAPyizDml
ZmQj9WHBk6tvEii2mDndDzUOjFMnGguLK9NYJVa6NXMK1SMtJlaqFQw7u5yeImmVQzRW4EBb+k+b
8TiBVDuOuvNVj5qgxjLINvGIiayfeHBTOE5eCBjtxDS6O2WT4aArQK5Rwz49SF/9FKQXyf7FFquL
6A9RtbTLwoRVNzpnUgGrfOpgrecV7yasGTj/VX0Tc5PddRqTujoMp7VVh+2qtbUjy2r2War2QVen
9lT3pb2JCGV67ViaS3gy6Tx1AvcUWKQFZVPsqoKrdGe1A8rl8OvnIJYHXckIyZBNRQJ8C+exjuwS
YBGdO0D+dgQ/l8Pkc8cVGVernDDr1OZyZSTBG+FVfkIFlm5mMg9Mp+lcy3iC7SHUTzjSa/S17itN
TBMHVrko8BjyoFs8DeDLZ/EcnCrDwJFAg8DoHY01f9iab1Yerd0xnw91f+86dzzqWlOfx9Z5tGOG
Jl6mw+IFttmCbOqxD7vlxqgASvjVYB1w3fGVrB5DQW0aS0azch1St0ugi4uBOar1dcj5ZpGCfzAh
3ATHQI/mkZyrRu4scpQwQ8D7guld7/W4KjdhyFIKlWlp5Dpzryw9F8UxauO/PlDs7ZBYB0Nv4ZpG
4tEnkIOq9ot6IIsvWB7JuDrHzo9ykmt+vTJe3l6NtJXN/sNAsQNZAgZ2gZKnearOOcmBUOklXC8+
nUyivHNnPgmlVU+6Y7Qet+s3F534OyBQ65WWUtyEA+tdtnCwCD08BeNhLyfWdnJ0QNgDXTtTMmGJ
0Rvr9LKeZL0T35o+/ms7Xe6L5r+qste/No4i9wM1L5yoEmY8IllmdtNsQ4Ish+D1oRbtxTSxfbRG
VUNtgfTmTOpRAq/aTOPLrtDNuDxOVz02owOGaNKVioGxpnIulUDhNVqYM4PJ37Sy0d0HefNwUajn
Y090KXb3ZY40IfOPSG2so91VI49p4m79QiEoXKq3tNL0WW3F7uW/D0FHYo7WjDTM381Oz+GbGf6G
VUO5aHIAT55HyneT6J5mjVy4GUb3hb7hOuJcUgqDCOIaB1o69A8t7QweuNZY09B07zJZ7KX0r6AD
77Fu+DddzdPZoAwDzhxhLuy6bS7dgKvaYZ81/erckWEPSCFsSNrgxcDQUzOnM1R+xh7sleVH8eM/
jpNlRpVX+rx8xaQah4YLpdc0/jnOSJkglbXAvMxhhUtuGVtVfVKryrgYzWOQUZV7qeJ/WtLlKQ7C
6NGGbGx6pKVz2KuZVwk1pjFK1eaRqb8nbnseDSW6Jl0VX6n5+8xi01ghyZ1Emi8i642ZZE2ixspW
VDTmd55Ndc6rqEHODDIu0J3+aFkc1ywk5t3iOvJaRpeBALOclnr2yOtLF6ocRekAzU21nVsCEXLU
VPnOgW6Dlbi9SazzSztJ6qNoza/K9pVDmgFetQYmRZrbwclpXhKYnbOyqJX/qbgnwh83YMprUyWd
a+p1d5yiUnniKMXxhxaNHERF/ZAVc7OeWJLZLULfJPIup/AZcQdKpIIUmaTlRq+L9BgOqH9pUXqK
KvaBj7adZ3q6U+t8P5GcPxsu/O82ujrOsiYE8+FixSqF9s+dbGfPD7FH9UgOhaYwy+WDJ0B7HVXX
No9WaeIPNUoc6FzCNCvKbwUKTVP26lqvpmBLKKLYd4olIJUFzRKHgHv+74PapTou6A2RZYNM4r5W
0SRaVUpyJBjjRlS2A9bQaa7hQOFqmx6L2l13o0gPJvneZU+1x1oNx+eIN2dVm0mwKLmVclBlPS9C
neFMWZ7JmK/bwjYO8iUwQ3EkHKpzH9NSw11pNdpOzG9q0bVNuB2pfeLs4a5MnsVtomRMbnNnGfna
o+VOtVE6Pb0Xjr2yi25EuGVQXPS5va0MgRVUvITNDAI89TJm2HYrl2zAqtLHaQYN3AZF8Dd1mrkR
Gg6UvlBJVVi6rs1tuDJe3VvlIoeWvVFLm7kTp+UVMGtzNpVwC0agVd+lu5Ql0ypRT/rWsYW1To0e
90pgbXHeNDN6UwhAUZDgmg4FRf1Jp4BowxQovxp2vGINDXHgiuI0uvro0VVBakbH3lgEurx3Qbpr
8WvOGB3JJSl7fS8SgyJM3lvcZAk0mkZzG3OzZbgJHZF5p3OsYq285pZ1M7NWniN1fDaDap2ysuMv
OAxSspd06atMyCszT6+U4PyMOIHZQ4xoXbUdKjSeE7wi1VEpy3dyb2JdiCI+ohqcAI1OqBakXVSr
b+5NY8iFDEHvS10pd6mZV7sqQgFgkLNS4kTZOmGrbClpUralW3CSe0XEsYSDJU+0vY842YQ6GCIf
n09nCw/pUDnSDOAf+X+QVI2ZEw7TKvEdcZzA9a9dvKa1PjS7/z5o3At3U4xDRS14uOM8XJJTAuwu
sBkVTCYOAzOjQ9+ZIckUlM/SaSyO21O+howsvSRrmytNEASk+zRf1ZOvJgwvwZVY8XQ0GUgSMW3u
ek1liqaI4pWZau6QqgL8RyNDfM2lAtuA8STMEWowqYxlPjkCcdwUm0Efz8mAcEKLKdnu3B53lYWr
3Szt25QrsI60/hn4WrUCnd+uMs18gEjN93ZY/f8H/fWfldKup7JV1nkK7orsFqFHRaIvOll2qhn/
g0uYpfXofLpOu8qLc+cAio74WSjQKd5UU1v7BZ7ciqEfqo87I5jHZFOBE+oGwW9iGrnXMle10054
foo2hGKCiEzLQ2PfM+T22Aj5WV9grnrERUILpxdWnckSQa0KjO83qJRr7jWzARrmxGcG/ZfFcy7n
i//+CioV5swy/Rc/y8l/z4QsmeEULRvINRZOe1BKJoAEbfqZlGbhiVegdSjuUZ8+R4ab3KacGYmI
wsupbRtImntOhk121K21HzjLUvF/Xn40mvP2Wep/OHlwsl4xHWVIF9RMScR59y2kyInwJPklsNVg
EaaPti33I5bwTYhihFybLBLJ4zYw9Pc63jRHaqS8jM0Kb8qsbuQ7IcCT0MsPTtIcdAJOkuWiacw1
UNXPrnQfbWUdEPa2dQ+1Df2Ws+BqrFCxVFv7k05zI1j1kTFlQdF44R6Uu28X10HV135XAK4UfrtK
NEzZvWYuOqZJ2EkfoPIlayuBefE0fO0Ax/SOXouEaP/SCTiAzQKAVqQ9d/0iJCeJ/XBhZJCC1S7D
qW98tt3F7q0v0aGFVGXQeZC3EtxthNjC0ZoPxl6LaZIazWuqJZsmfg3eUEDcYa8E8rsDHo45moRh
leXrHhHAM0sdl8p7XdXfSZx0ix4oeKP5G57QwPOt8EcHEWQMxdtYuMPKNAwOVtJ+aJKT1+AEJxEo
p76nskz3oX6n+ldk9x8S7ZorEasAu8h2dIy3sGPwjheDL/BS2yo0o2Xujz/Z4IiNzQhnDpcyZuxU
c9YfunOPSL1k6T5ZSYv1PC7UbRePBjiB6L2JSKmrUcj5sOrzeRsxQjKZuZL2065xXPxzrYipQOae
NcuWDLQ51cRcVSI1zG+TKgHELOBKBxcujAyomLt+QJ4e5mJofRrA1Ccz0WDNBJcGyCmYh0kLO6w1
eEuFKVfo0mxhIjj7ZCCu3lV1zug6WISZ9lk0W9vgBB0EANwG1G/mPhoyfOZ4ZieZgIftmxK0c4iZ
PIRcBzWo1/PWNs40MC5dLflF6yFUbI1/QtZfhAbZDvhT7teMsbIXbaE7RZLD3+sP6InE2mlgjfJ5
sJL/rtEdbhd4BP9g8L6bMBFInYAqlLNYdTHK6hzVKhxQ+fgY4uQ2Ig2UDGPa0pJ0h531MHjTR8Qh
oNi4GUFFN5u4zG8ANW7AFWYB5tRexfCEK/KNTZ35BYLE+Ke2Yg8/4mEYwwar1srEXvrfp5AFd+0w
S64R9vmRf5YKExhC13/SrLYj2ClHBHec3vdRdH+JTkdQ3HMDh9ZttcQz05iWOepGZoUk7l9TFheH
Pve63PB0k01w+vXr8sqMJZmZVg3X7l0rx89wwjisC/tD1xQqppWlzPrNUPofRakDOsmAIbjpWSdb
7EH3+AcM4U1volVKW3ggxm+LcyZHU30DNXUVWwyYUg3U99SIOV647yjRv5S2/y1C48ppmBtreXe4
zCOmAWrMFGctzPYzcYadqOJjbfr1LDGVj762N0BfHZrdTPI1APBIJHHNKiDpZMmyDrQvPl/r/uO+
9w+4zVUgt6PXL9zytURHQeg10n1ABjizKy+cHmpyYLNsOksQj/y8wx7h/gb9CfKH8aoW2gE7fEAs
//WL7LPV8yPIKGQ/WoOUeDtgzbIK8xsm/V3ITwIFOwykD78wfn3ZvRlSWSZpQ+azPgZI7IigGy6s
m0ok3GN1FVaIPXzEvvUngRVw4a3WUx+tkbfVuZRjxJSt2ZmD+zSaV8KZi2ZeAcNIuNdNLRU5kiNZ
mLgnHuvfMGAkOxr9quudk3OEco6hnWSfJ3mCZ87ETR95zHOGGFsIDxctq2dzqNbtVOwdTozef59W
RvpGFSVebavB8pDlv1Nx6dKcMk+agfJh/MnDjZtoFSBMAs++XR9aAC8wxaBrBjbX52xrOLemAmao
NuXLtvpH1PjEUefqww3Fh61+NBWtz/lySLMjKKF3qBt4EtpF5IwIPpK5frVqNXs5hDbXTWoiJ87f
2SYqml1K1dGIpS6qg91kqjhDxFkxt1mZ7blwwelAEJPvVfWh+NMcJ+9C5U5GO+ipIrzmO8mmip29
kXTziLlhoTPrHx9QI4Geivy9fsIiP1oqc5bIIstjJzsGXJJ2tw6ZjjFJkeub3GFXys268Uwn+Wj8
8DKlTAfK6ZdEHYKBGckF1J8fZ9IfqJTfVe5Xs+F1t04a7WVqRCeoSQMAEsHc5J4lXnUvTqm8cSx5
zzTpiQKERNSsFGazzgiaE/G2tGGvFAQ0nZrcvEUVaN+mW81Iv6KUZb1JFpOu3s3KOCAM5JofeG4J
UgIf/jXExsSrlKnKGgDRk7wRvRiu8zV1a62KmpkwIFlWDMU9DHRf0YLNK/ZkL26/sdpv7QHMSTR+
BKo4wpppPIf589AzJTRUsl8DiTmqDBtMioXGUv4fxGFGrwBUb3VNEfOnyKpHWEXf1ohlQeDUqvXw
pkS8/d36z7fdLyovdkll08TRPJgbnN20OFVR/maHR8htc9oG+GfyLvAkPzF+nSqb+G9uHxu1uRUk
R+gfYBmMPmXRQXuQuyQE5abF15i3TNtyezGa+uaQmZmbxcOU/dnCzUmm8D4Imyx5d9INgq1BI64c
e7514CppU/Jgj7cimldCYnobPglQBkSHV2WSfU5pWs1CPHgQcatNBDKA7mOHJ8y9cWZ6oJOxv7yq
YC2bO6+v3hoDlvyk3WuMNr4y/ZgyPsfptIJN8+lG2kPXIIKhAFk1VyoXVpIn1O4yTlyTzOGj0k3e
G4n/3l8i17iXrvkrMHN5YSdYX+PVUIofyzwJGW1EkP2oAfbMvq4qLmfjFvM+IZkcjXykA46AugGF
qQlmtH0T+dL/OSZdZmB5eb9kw5dKF4LafSCTYBB0jN+8fE5BdWGdupupdmhMHkQ7u7eD/Zz87olU
86mNgOK1cV2gcnuGhWaZc1Cswz9TpByqZHLpnJQDy+sJqsRHUHthiMrIiQQ0+fAldXPtdoBlcj24
yAC0icp3GCsnrW0+RwV8hKqUn76y7wRuNF8H72eHxSllfGA1yjv5aai0hP4pGYg92kZhDL/eybZu
7KgMXhVp+ENAgDOh8sMo/NKsdKf+HKRLOsm9FrxbFDaYSQ2IRFR4jnHntHbypiFI9go7jmljLg26
4OQO9dmiJ6oaio2tOh96aqNZud1dCroe9XFvwYBibKU/a4uXvoItUFgu3k0ErRp/RQ84B62HRzJQ
pwX6MEMLAv0gRiJiJDrD7vqBAPKlmM1XBbAVTfZ7wkQ2lcVfq3DU7idc4ow+VhgqWa0q6n5RWLxw
SN8y1/iJMvNXU6yDymIyjP2x4jrNm0Y5l5E5E6FBRDMuDgQgZ1VHFaXbbI22fPTl8B2Y5bKNyNc5
E7aGJucX1HDgN5nNpgZqC06Ba5J1BwTja5gQXraCxMto7vaQdoypCfhrOE2D9K8qHSKCAlMll4ua
nTxIs3cVbynmcDKXakzBZZesqkbj6NsPLM3KMENGBR6ozcoM3T+tHA6kovg2zWxVTqrwuIDwG4+r
TQ8KHr69QXi+ofytL35imE09YCUI1cRfR9rlvcbufjR71daCQ5ri/tEYVnt+zoOh2vCF2n9uQaMp
9bonWr/mMqMH3Aax4Kntr1QxiXRh/sW0D5KLW65rgl2A6wkz6QHObcsm+UVCXdH4zVvtr/byoaPj
KKBE4uuY8WMQ5KY7lnV4dLo/qfP3OtJBECqc1dA3ry4GWXj9xCvTJ9ZOJt9BiYdmei0Tr69M6Qex
WuXWS+Ki/mT+Nv6f07E2TRg8yIsT86pakxkgEcXA6LcYJIAUk7ZMBzLXRSp+lTpBhRwWCj40T1T5
u5tTW5D/Z9ycVC8yaoNPLC9+W14x1A+84HypHm8SanvcqBTKC/3bF8Vx8p0v134yU/hocpdnAL4X
EnjvCSWhLC9UyaJHcC7Dozm9XOjqKSFTNNcDm+nNWu0YVhkOrkFTadHx+Q+cH36azGTOONpxMPzg
GXJ0bRc26reWBVd/rHDMcVMoZbrBQgBRWKrdiyd1yVkSpNVflaJ+UgTMW3KwsXS8CcXFbLSwouDm
lwPe4dTdK+xMJH+2ej4+QdQte071WQTmASClYbaPcuJLU5D5bHB+qGZPzENrLC9S048Bk3rTgXno
svcC/P6Mu4zwRq1Zk+DmSdWLHf6Nb2mS4kxbHx4ap6muST4TaR8s+x9ly/vWTf/KQVyJib+3bXen
tv4cmOTOfXc1KetOwToE5/YJcOZchel97PHiZAXRvpE3xWg+MzQ5v3lGhaQO12sCa0UotQyss4Wv
loiPgWiSGv+yCRdr3N2xlfxTLYiBTugcndbnSSN/SJylcBk0Mtkk0arouHxpGtGUaBdN4UW38QYW
70Ly1szNiPRmAybJlZ6OccsjWR5yXBm0GQRGbK9cj+rpGfvJk7zyGNwVvvtGd69gsSL860xHA2de
4BXFVz2nvh70hNMwW28Z1v2GwFvsqFuqOg8k5a5HqjxOVHJDeGi3xriBBYgTHHgeGU3O0PazdpyP
QY9vZI5wD5rtxtatsxMx9MFHBvSpd79Dlp3ObPDcwxMA25d92Ubz2XU08shk39jDYerdY2uPa03t
AaCJCy/mLoY9g5LWvMeyvFtJcw7oIRJ35N4TR4Qf3c2lRyKXfcQ39nHyZ03cRmT9aTqUGxW8M1wK
oUcGtQnEGLAPJ7PNv/IEYyS2Rc8X1UqjuI+lIBpxTZI1T4R5qE3BkmShwev1BqAhRdnN4GMWJInb
CYCCgQ2BPH8QOHmjVDN7JZh2hs5voW5gD6WRshxN4DhmUxXzToQrDDVXPbMObkEAoexXSUVdUkwS
BotMq7ZvECifvmaeIgqLSZDtGFQA+S9J3PnxP6yjaqgt3NxByrA3FpjTEG/RKIszkdhP7IN7kyhj
3UV7tVVvpTOujFccKVqrg9hP8NJ8LV+RDPLiFzeFL0kf2zxspr0KAwkKxFnXl06cPwbimpxQ1vZA
bxmpcYi2e9T9j5jCSNBmrFXONSz41y7dOZxmqOc0cMbFQFBrZcawp/SEmBTYgdbWGkKiQhhufaL4
fWrehmr4xtyyM3VCCI1JlYiBkdYpwqPLCjValUDdElhE5DyJsaA2r7dw8Oqf7Mliqtjd6SxnpYIZ
zKpn3xM7bKiBZi0crHyb986figmLNZutSY1wcY8qzJjaNGelUtHWrC0tATSpEoj9qLkMzToJ4uGD
ybky++9P855d1vJ3QUWuBrDCuxhdMmsN08SC1KnyitZiEiTxasXvulpv6MvkG0++KpeNtC7Tv2nU
nshDYAC++9g5xn22Ne3qAhth1Sd3Gi7XevkaJEMN0fytaKIHL6HkATPurc0inkgKxR3l2IzvvZq8
idS5YuzbG1rwBPu0jIL8GGXNVxow2FG69lPzSR/6pT9zLNSDjSzGveZD7aPC6p+slIuR9J+hSi1K
9xqIVaKc+yEO4Q6rSYgcEgpOBDJ0ftp8bdH6k/n1VSM3ZrnLl3V5Ulpc6c2bePmtekV7j9tpnVOf
XKXhh5obdydVvk3d+Bdl6tnKy0tTvKhVzE9rbUXtqEOFyrRUdHvJEXc1OUPjNdx0pdTStRPWRM3r
bfifNFTQrmX8CH6rztR/G5pzlZl29i3zOFjyXMW/eR2cQD9N6Hg8opNhvGMl7APsC5iY6Mel1qvs
gmA5AHGbFclqTN05UtWycAa2gxIhnHgKw/Tqnvi0TSSwpcAVk/xRo1Pbt4+KzBEXu/pMCdUi4+g+
Nqc+Ih47lNs0SBbQ2sLZhOhKTghQQNG8WTinSY4DSRkwjsGWFMgQe22g1y9KlRXTKYkWopwbtf7F
EDKjbInEU7J1M2dp2cEtMsb7gpPuPW7zfRioy1QEX/BCvc5xNr7zUbX1M5bMOKn+pTPB9p8RnKYi
Uf+KFwdDpExGzba8udqO8MpHZrHfp9m3MblsDrnc9sAnsCjBf7Zw0gRctIdzfoa+cpDU04Aceatq
9eg2xrmNP3wl3QV1sxvyHN2QaXOoDZeIHcmy2DIbht3jhI+cG/HDRcBPsuEnZozi+XxWbCcCNSa9
phGlJKoa/w19sbbsch37HG1V/81tokNX+7uU8bpC48CEgKYL48eVynkksqQnyYFHl2O0eISkESJT
2dNM8Gf3PXrqN0OLf2oD6Td9vRwo2CyR5jlTWELauHyG+mJM2NJAZxFRr4a/fM2+/gZ35i2EkDq2
2qqj0aQqx0VnokVYVwwz20T/V0u5oZd5R6vuRTBhHaA6Gv5wzgZyYdyaTHTVmVEAQqKDGUZoPvy9
JirCSX9KeCUgrzhUJbJamlXdgAohnwtPci+in1axH1GUf7WGOMi+e/0OvkpCoTmwqx6Hg2YpPusb
K8n/uDuv3TqSLF2/yqDvs056A5yei51mW3on6iZBUmR67/Ppz5fsni5qNzeJKWAu5qBUBUklZaSJ
WLFird+AXqUGmhb7BvswI0YSMBDrN80QHmbIK2k5eiOyQwhd3FBouEY2+RGharHKDm0iPUQBVUtB
UH5Y4Tm6ww9DrV/IbXeHUFOBf4iITqS/M+ROX3f6osNmMvOxUEov8+hX2cAbRhxqOkSYCsMnDr08
SX00Myo47aLylmsVpLBpXFu1Ud8Bh3vFPyl1BQhdh7JvcVoqip+xMdNjf2U/oMtXqQDMdR0M/twP
e4HukEey3qBVUEYUDpOEvF2Lb+ceAng6oIMmhdd0D0pPyJ7DLhA2cd/T1TYMzkFICBVJdjuafrUZ
lcAuC3CXYi3V5xKVcow2MX9Wrnsc59Z1hMxRmnWy6yubWGXaWBKwACbs7v0/WZbK//iZ1FqpW/gA
p2ppqHfsBtVuCMg5W27FFq0a/4qM1U7GOBpQlYCSj5WjYt2zl5f/gG3w9w17oa1MiW4DSev29Zj0
+/efUd9Epk6eYTWNKVsMvlE79aeKWM2+KZcKXyDHkwcx5UmSCUOiJXjWOFVwLoxqH/RltffTFCL9
n7+uUCdyzBB1oEYaL/VJuwwjhMDT/mB2ycUg+Q84v4EUllY97TaAxw3KzgUe7EqyLhq4D3M8YIQy
E6h0YFliDMBKSsAHG8avQQgOcTQ+KmrWIfxrJPbUTeC35/ZCQ8UcngwoIQusFiWrNrzwUfrRlCTZ
U2CE3KwDWkxHxS7SxPdEqzoko/gQBOETXFkqsbV438nWvdEiFmVpN2CwUqBDUHVlMX/IkHSk6QxR
UrYWrHconcXNs4/AhGNhssm5Tn8t1R1YSXEDEjehJIBkKnpmZqI/a4Ix2gWwxFVcvcGnEd0hU65y
c77ByHMfSeg8deig5JKttuo2kXDrmWLVRWJ9sA1Bwx67raB7sGjVWfgFpO6ZidOQuhQemBFs4cIS
8Y5eomTUL2l7iXabQe8xV/Tzma2EzO4ZDPwNKvM/BgXVRdStfuoZijJTh8NMA0B7EFGdytkIUwuA
FOBbdeSoFkvA52k9Uj6KtrQAX5qquzRbWkjKMHa22+rmXgSKECK7ilLIVaUW9F+g88ZQflE2fywb
1u2iXRM1CNVxS1YuU0rKxWtgzRlMoq2sBM8ocKeOLlACncH/wC/39/5oOTokbe/9u0piB+fWTA9S
md8UyUxZYYdmholCCBolbfgrtMRFGlTYVOD0Z6X2fIGTKBqiIF5x4AOQtVKn6VCaTkNvph6rB6ro
52p1hguOAUNeOlRsnvCKyG2ge4KvXBqEhok1S3A7NmO/kgx/J2rjPcKL1SpuKBJG1n3e6LflMDxK
qX+HYEvqykKxDrGCo1xODqiMiHxTzaVQRXs6pCIi+N3POnjFa5ZCjRU/VE1uOPoI1HYgM1xFnY42
FdJHtJy28FapzIXyY6qoZDCoVSdqbvtoPzhCXf9IRR4Ob2+pe0yTCRnQeB8WJbWCpn0rhCF2pF70
WrkiiczmEipdcIbVjI7SpIGenTtY1kCiKjjUNlvHKF9jdAA5aUM4KTPeJVX7yJdclcI5hzW2RXxc
N1jpslnCroCIGEA+asmjReHMD+dLPb+LQ+Tn5tHzewBnCe56bsBbcNjgM0dEHwf8Xu+17QCmNEVj
qPTrlzJI3KEK9ogh6bukcjm4PsRDz/EXWV9AQMkWGN+tBJDJHiKM5umtJlC20f7ZxClELxWeR6HT
TBHx4FLlOHaMWZlWyGdTUgUVvMWz9GCq8R7W802ToZGOkgL60CLnNyOlMxcZNF/BDJkIWuZW8Qh8
c+Hu+w4J2ktptS9m2VFgrHIUn8Y9LUEBzSZKPyaGVbFcbAd4Wch00oenLt7S0V66AARuuDBAGeBQ
KS9Q7bEGNhC9CoUGiMtozV7fih4FE2wcNAsGRpPX1ALOhClHAwZQ5SPwC1tXpOhO6R6hdDebecng
gUGt4xGdxzBFbYsakIu4cLKTrfnFKGLRi0fMjNSMo5IKKqNfNZMSeGaDkyFZD6rNql2QajgCaBmS
5gwpGGATFtYpNkCnxhsB8uIyVske6ITgnNoekCwD2+XYKgB3B9lqVrp5LUdzvDWE8K6ZC/UsjUW4
n6KyB6BG/Mz0dQbPxB0rjB/URQNkpMjmTt178cJElFFMHCmYnoUw6R+nYlM3OcpstGWVQmcPwH9h
I+CMuvBW7iWUz7BFVqc96vc4n+X5z4kW717vtJc4rkDECpzpegPUdbCZjaKxO1mGSWr6wdpSugr9
AzZVdj3FKUWV5kzUpWTdUr744+RnZSxnVEQzgKDLL/Uhlhy91f9nXBBPeiz9Ztb0v8k0Xv/SK/Hs
KW1/d4xf/vw/HJgk9Q/N0PF3V1VDlCXVxBf+Hw5M/B+Ml1TNovBmydgwGf/ySlT0P0QT8IjFzmph
zWP96ZWIA5Mp6jJWXJoGVUrFIuq/4RivKBgyfvSwkWXRgmupq2AnDUhKFjfx0StRHIJMCBKOdCGq
GS1USTlzyiVyIx6Oe8m52tCCM19iBLrKBA228CENX2TQ+iLinqXFVklAREoMP3BHakZvYMOoRNTX
xfu0SPYzxBOgWLa6w5qwUNUVpXXpCvYFepJPmCbAdc67JyN7E9udz5HiUkOKoNilt4FGvRWeK3dm
CS4qn5lxsMTrOLuY/Ytpaa1Sy8q9mNJAaq3EbD8rQP8r7mkVm/oKPN/YbHTrUiUmIscjWaOn+/RZ
qUDGmQJlXFmrZuDq0dbMILzIAdY9AA5itBLIZQNOHPCelEuCOqpZixsLfasYRapx8pbXEwqjY5JV
TOWifI66aQJBLkMFjgOnhnUparw1Ol2JiJ0iZegx+2Emz3YlokTBe9ZNEGo+pjM6VruE4UDjjjBQ
AQFMEXyiGn4monboy9LS5YAu568ibbDF4QbVOkfjvmEYQYEw9oitb0mvbeRXvT4CAlguAMFwj+uC
q4wTR8NXaZS2FmdR3Z+3+ZQ4PezVklYx1fv1AAkpCfCO6Ss7iV4AMAUhwiLtuidjReteInUAfaCj
TWhAwaQH000oNcF1V9B7HYNk7c/wvrhPQbsfgwCB+SswBfhdldg2aO7UoIK6wNnv5U2MsFaERtAO
o2wDQ0agI9DbJKrzsp0W93U5OtCXBnZZWkEaLYtCuueecqVGv1OxhQoUKH9D8+GDV3YW4lMVvAgq
J0UgGhBkvQrypMLfm4EQ1SQlbSStszFGa+Mns6rWqFIUaC+qlS0zURcaGjjVuuyBFgH2aGH886Gq
l+V3LESushHFJZ0WehN4uvyCXQGFk4YyDJ7rwnM2IzU63udYfQgxhEc0N/wStQ30mKMJKS/qq3yW
BuBQyLnLx5BDjQaX+t7iUONUtPzhkztltlELE/m4n0Vz37QvIDhtwK2r2mBCLP0FCBozfLSMYSBL
gz3m/C3Kdk51WA2v9WYtwNYW+sexFRH0E7wSqaEFJdDspJqPAg12mblz1NjFGEDiZtYG6HgA7mor
UHuU02PZ5iSE8oy0wrqJin/qiOVL155XNEIMUN6JubXq+wQ8Ewpebs0cSDMkWAEIIM9no7oLT9Op
2PjMEgugbnTanocMqVgACpVpDSUROpba6MC8dwrcuZZ3Bg9tYeJTA+XXykvJzcIIdmQRXAK+n2M+
OUtKIzcsMbAc1cj/H0YHkoydGrQTsabCnyhe7FghaNKQ7c8ADvztTze9y38Yef1H3mWXRYTg8d//
ZhCa/z024rgkg9QRVdFYYucHH1lELWQcZKMOgNtbU9QO0szlwHdV0H9hymFlzKzPMtCH+fJk5h4Q
PktNcCRzqxoZjWtcy/jivShth2kN2IAOo45PliJ5CNWhJ9fQPqG5znk8LJO1OV7W4qYEJ9oC8iuk
yp6ptFq5xOHmZVlk4/i+BpriShQvQVxRwUX2wATMgy5IFr6kLCBTvFeNdSYrOLWzVDGEkrt7f2pW
KYQpX3xR48fM8xlN13cVcqpD/VJXV82INHn84gPUK3jXEZBGE3oN6I8mvM7ayQat//XblT7deT68
3SPnOdoMWVKovN0ZDY3xtuJcTAWO6U/iG4NxBH7QVm+Keg7bcqJXiLC/09RIMFTu13eyuCr+23eG
kaKbmqHK+A+Lv3/nHJVbE54r37lgs/NK6aAw2yd8Z8QtL06zvKpCHXOHJDV6Qv7kVOShvhuAWUEl
rihcQ1/rqpN060bcCxDqgSSUV0lxgahaXb3AeaqErRDx40FRwHMB+dM3JedAobv4+lGW3fqDI92y
m2OfTE+I5o6JnMnypB9nbKyYomgu8kgqvZLnDiu4TtTt2QDYUttfj4XD8ydjofGhyLw1yTr6frWU
4lw2ZhiK4adE99p3Uih4KNADuXjGxOOb0d7NIH97NolESNTJlURd1SR5Wa0fnm0wxVGAmwFwg3gz
g7UyfJZViLRAKQGOZgVKk5eML0DHfwiCY7FnDILlCgh+Dh3Cd4FbgKGrTelc6ml6JzQogQnJUne2
RPkcbM1qTu6DuIQCUz4H6oOYbawovIsVVM9Z5EPU/tIEaeuHt3XUwu+CC9EsxoU11TAMJrgLqqCX
zYJQpAeu5i/GqDmIxNTAO/zxSu3cWXyqZjgM3QvcZ9tQtyKb65JGCEYCpxVdPWyomz0/2F7PJoSA
h+mAF842gGM2khGoKM0ZyLHWSM9h1uIp+qXSX/tKtm6Ex0yVtlTJNviUIU/xEs/VTk43hFAseZip
/uhkxqUMkyjqB2fZeSNue9kewCGvaEnYA4WsZedbnjYYbnENXPn3IjUWHGlXiVpTnMI2R7tfsgYg
yKgtsjjoCqUUgpdAX/uUMp4NpIV0dE1CHaWGh74dkEhEYnIAg02lmc0PBDRq5eNKFX6t0/ahqS7b
2aP+5sWxucqBKJVsEgF5z5R7C3xsaqBi0UPsE+S25lc1uRQg5/l5tFowkwMywFLyc3muZUPB4AJL
4ZVRnc24e5lkkFjEdQIfVXo09cpe7rliz5toKS4JW19xwryARmjroeGqCdL+5i4JSIALLhbjZaEJ
NtqcOb63bJPdKNCJDLZKlD1oVb2RIDYWwzaGwSEq0TZszHPoSEvxHV0Km3tzsJ1T6HNJRUZXTSIp
weAXM4IcXhxEubHYqJRDR8Q+oQB4OG+uY2QQlaDiDa9FrVvP2WFGdS9gW6G/Yqv4muoqWRVuIogH
pOiKk9OAE1/2ZRcgld0kT01IZ4QE1tfvwbO5ZfHa8RQ+2aY+HoKm2CzbtQI7dUmPSpQphbzeDCya
ZUfSMtDvHtCy+zlOaWW39HJKqI6HorxCsZtPgYyCxlyMg1scBkkV9z1mJnEQbNsywCRLtuHFrWRM
ATuVdXUN9fdQJiGuF/B8A3IDSDd98zKYzzLZNVwju9EOkJAmHNcj0lrzWRkAyksweHEGZASTnJqJ
X3BzY7+zMq9opmUu14hb9ChJFUinTCCdB8Q9zQa94snrB3kdhMA5VHndAVjUq8FTpoclFSG7sQIo
y6xKKnmrGchsyZanVDfMAHCKdMXYmoESYiDHdljK5BohAloAGMOF18RyIl4YVeCSFhXG+L5bdZrk
YOaEkhCO1NVmgbkpYMWWVVYzXaYlqx5vs/Z5OUQYmCgvZ4y6GtBGe0mg7i13kdMzLfsXGPgukFBX
ya665mVJogZ1m9MfZlNUycJDCxUHAEchToihAKBv/ok+1HtSTLPISZBDajN6a7f6iGAQ9MmwfMmb
hzIp6Zi4oVJvkCAHxji6eittdTz9mphsgOfpBQcFuxXKoki/sbjSdSglDqbndo1pV6XdmKAJou4+
q869OMIOi/+7nCyasHQEeME1igZ0UVKdKiHfawQA9n6wYDYsRweLXRTN442qk8CaJHMNSAS09Xwy
S7pcRfRLQH5J+mGlLML2KhrhOxGkjeflnStovfrJCxICW4M804JC2lNbT5N6s5yoOim9MBAX1auJ
zQiRyUqzU8sp0wRvdlT2goxzJicWqXNFv7mAp4Y82jIJflLFLCKdLB2RFVZ9/TOlkNTDQozDbMNn
RTzkHmFXKX+Lco08v1hpeooPxOSU3IPY9+AeHC1bUAORjZGc0+YbisTADgzJjsGvLf9i5OEKrboe
lTN6lSndwRRgmjKisFjml0hDoxfjuz4awyK66Ng52FKLV9oYuoG4aaSrKtn54aZMb61uj7seupqG
gifoz0h7iSJcAW5bMuLlWw+Yweo3aHxCXn37r5stKIBa7bUE+XSAVtRC1cfsxCw0zhXsJTLQzBgN
BY0kD+ACgmEKJUW/AcGJbkyONxz8v2rZdMV1Ib1BvwwkoEowQqrqrE8HjywD+ZSALodsPCw1aSn2
1BZXtkY/y2F88GqjO7O7JbIGBXcmJx6Fj7VOEH4NNZwYkr0Y3A4qhmbNXiBuUrZ1/PauUG7H+Ekg
PLMD+CwfDqvtIaEPqhWo+AOpRJM6T2+rEW25CzoxUY8HFE2HnTWft8UF4CyeYkmClk82d/eG26LT
KRmpo9LI7KMKdu/BQq4bbUPELIzhyQLaUURodcieBuIsUdF6DGDAdhRqBWmXD45l1FtJ6Vw5se6E
oLqYQQLMs4yeIlmfJK4tsfNQZ7OjaULhm9vE0X2pd1T0VRNUa+C0eKFi3SboF1EVdifWlBbBacxZ
SIQ/KW0uLHw4pBRY8CptQ1toaCajZYuQTYwXSGceUML0DNQhpFq3Vb5I6dCMDPy1oER2Ui8TSHAb
NPsLoyOiYtSe7VHUJMBgkEtDKZhbO4XGNT9o8m2OEOjy/KwDtX80QF6XwH0ghge4mwSLDZk7qsBR
0T/CgAQ3NQ2EBh0rMFZyhxIpYEnZb21N8+15kkkPavpEqPtY6hXgFE8GcYeoK1spUroPNX4UI1I0
MlxwHw1kNBrsCpjiUPSeAQAqJG9UpdY2LNpepJMG2AwpvVkGBohFLVzD0bXZZjIaXkBbhAFA7Rss
/a2Y/miUxUQLRADTOyAeNsmbNP/Iio0CWAk8XNdlpB63A1BUWX5T5H6VAycELeMCbuKDAyDR3paJ
IhObJJ8m+u2gtHaWAQAGeWc0a7GKqdC/zUq/Wl4Jfqq0X9B45ef6FLobXVeghr3pIrAYAHxd9DMH
eKhaeI2FKDUiUZdKP3PU2/yAOVHDmSI5ynrfjSk1qBJ/DK23dMLFYQbigV5mDNR4RClfQXV0ARbn
PtK0wEdriCeyXLp6GL7/+ZRyjcA7iuENUwHXjRaMIC0R7CZaEIBJybQLI7r0HQsArckYb7VE3Qw9
N5qkTgyGOSLaCUSHEG+1tvo5dZiDkj0uQUIwNG4cByTW3Yhu9RLeLVQCOBKOeAdnnN2XP2bBe4wo
ksPihOHSY+WEwQuuuL1IEqaGa/BD12qDqKpO6Xsm0PukxohGVW+TNuDTQmmM4kGcTXCNZUIAm8UE
ure+SFHZXk77ijl65CjYj7MkEiRIgHcqwiZvBneYSX21cJ8hrt1ltSv1Z1YY3/fB5CHDh1HhvquD
7Ryh1jD4RHX0PaZ4sarGZwl7QvKxZr5eYFQm21kfUHGivhct0s4xMmxkopQNG4VmI3leW1wFJX9C
xXew9DcKbgVL4pk0bMXjiNsfuxsSSRm7uWKgToya6wB2cQaNNUhPtcaS70jHxXITklQu+I7BjBym
sj7vmQ6isdFwp3qvQY7tLkEZvQFPiP/NOlKkNbrAKWp0lc5yjMEwSM5QQfNhYQ4viKPDGUId16aN
CMh+i6sQO+XgJtR9Gl3EWuF+RujXykLME+MVEharX7Px0gR4y1MlXJIszNo37YxWOXhYkDbn9JC2
tGzXYRDfKzL4DgSXszy6fj/d/R8K/sFrcfmPY1zzXqh+KRBCiIKwPfrlf94WGT/+7/J3/vVnfv8b
//n/XWOBg/qHY7Dz1D79xysMV7RVnrLXv//t9ikannJaCe+/t/3197+9/4V/dhZk+Q+RopT4fgCX
zKU89c/OgqT9Ycm6ZVHUUBB9UxmE7acN+fv6HwrNCGP5R9EV2fyzsyCLf2i06HRRMdHXU/AE++90
Fn6v7gh0OgzVhEi2/P6HU3qGbiPaX/14mLqDQM0hER6t8ceHl/DPyfKxMHfq2kcVgF7CtXBOOkyP
k58iEPEKfPFw/9euTQPn4303va8Wo8J9m5TeqqXTYZ4F7GVfX13i9X4omvz5WuTfL98HkimIoygd
yoN0wSCX2Ua+TOA87ds7wft6kN+LQH+OsYz94dWrQQ3/Mgmkg37VnYf3K7yPHr++srRUwv6swfx5
6aMKmWElNDZmLq0cjGv/0D8Uh8ITn4M39fy7EU7cvbqUmz7cPemngdB4Ix7MVkiuMA2UXD9Xq3UR
9DkYlqEEMAtvbteq4O7mkCqTYQbGBoBFs0nbIHfqzqAEMKYyUuhTcq6H8yGkhunCjhRX3VLzgSHW
Y6OFVHEPkBAKfh8i95bAPqBVawdGaCGtX+JLoIXWDnkuin4JuWAMg2mt6pzFY6QgNnWCv7o0T6WH
Xo5yZUa+/5D0iN6H8Rj/jENc4QdQOXdAiwBtAqHFOXJG2tebkTp10X9Cnb6iyo4cMvmpLJpbEe7j
Rijq2GuHXAPvpUN0G8qYThikBXHCLLJE/dP2wzbbDv5II7zoaygpAJNkuZnukAVI9vT4yhtrYd1H
I/wFcDTtmtscSZa75rUbosb1YzVb1/GCrjOxioXmlCsbwcybdYtGvisKRnnQ9WJw1dJEh0uHjkV/
J3NBQGJ8WWCNa0pIFBpiMTtTPakupfdhjwafuFcTCzikxoE+LkoJM8IOV2XUNmwAROpTDAzhXAxJ
KIzI7Lc0TFO3xW9lE5cci9VApOu3uIEhWYcTWwsdsc0GhSpfbOy+nmC/13r/NYPVo8pohz53103M
YPUs2uh4uqyUtexQ7vn68idC0xJxP87etkvHRFsWiGxAsalfJwSoLQDtX1/995Lrnzd/VGpFyA5t
3LEiesiHaoJbVV3UKhiaEjzNkmXskXz8Zqjlkp+sdPUofls+HAPEJJRDpgwD6GzKgjATQNyOCZIR
PV5cXz/Sqe9xFMsRx6o0S7BAwOe1DJXlOR5MbQ09und0VEH20JQokjTIRnw93qkPdBTfBzhNeBk2
2ALrDf6KKBMHV1n6zcZ0Kj6q8u+fH+z8HDZyMB+ahlqHLDpAaswa1w/9Lahu+2pLPIjH27/2KEdx
vmmbQpgnYToI1KoV6ycWh4gsbr++uHpip1KPQr0k6ZYkgcI6QMBwkv1F76G8bNN1Pk/O+q3mUTWz
s23nFDYgFJfj2kr0RvscRfO1dVV5N8hjbSf3Bj/s8x0gslW3/25/O/EJlaMdwhQ7josNdwY/Gw2u
cwvtA+gj37Q1Tkz89ybRh/0HKFLe47LLhGxeoI47RYYqwfijCMebr9+stEyGT5bWkvp9jBFNJ2Qt
HA7cS9bBhorwalxh50oUUnaB991Lkk9s1e9tlA/P0QeYDZgWo+hrf93d59v6QPPXLjf+jXWHY8cO
e1EbId8z9qJt/M3LO7UA3mEmH0YNTLEE/gehBdIJNYbHCam05hLln1JDAEYAkAXXyZC/yxZOTFLl
KHroRlTkfo+HXjumqteoVNIFNLFWMOnogHYWnidhp3MkLUFPRan/UELlXhtpOVx//THlE3dw3Gmz
TAidaOQvHzOCUbMSz9I9tip7Cif5pbRp3fnJfBEP453+APHzRj40m69HPhE45eNZNJqoHiEedShC
ax3DfaurG4R9gcsCg5EvcvXx63FOrAf5aM9BNMgojKrGptDIA8S4x9ZB3w1h87gcd1JCg/7rcU6s
avlow+FTguCt0Qkxe6A6cvbW+s15HZXf7PsnLq8cxf0g75OaoxEzReYoj6G8khgoaavrr+9+mXCf
remjwO8je4cL24io2JC4ln9QJGH19ZXf+5qfXfoozGNEZ5UNErXoB9bqLwUPBbeUYPW3+Ies4trq
vUhtQOq05MN1PMo7I1SknV9X3TbsMUSsRCq0KnKNtClxDYWjHFF4HBIvyihVxMUMqUqXkD+m5uWG
GF9cqwOwyQMYAEX55iFOvZ6jzWTOBB3zdl6PXsqOCdq1RV7h6/cjnZqgR9sB3gnos9RM0Gk3nFse
2GBXsCGSsfYk9034xdPu8m/i24lZdNx7rgGWalgoTwd08hCmpUpyrvrdN0+iyJ9PIvlojtLLKFIE
7KdD5lY/Rdd8fEEm29kCebn3sp2xjz1kGVaja27y1SWyrbbsvEh2u8bl5Tl5xunu1zev9MTeIS83
+CGK633ZWqJvTIdGfhzi217/CYp8JbR0yTUwdldpedMP6jePfeqdHs3vXDDImtR4Okyi6ORd/2zG
wTmmBvu/+DBHc69CdiOGnU+64MHLFZ46r3ex333Q2fe+HuLUEpWOpiC+aWDroSkcwkPjtofhujnD
7hPy7x6sz8Y6039Ul/Emd0ubeu06uwcOsAo86fLr4U+8QGnZIT58Lco8yPbgDgd5zbylR4sLpgjn
Tj38tcsfbTSaPodQ3LTpkJZpBTqSpKsv5EchREDj6xFOTfz3pf3hCXIjtwRlGaL2AKa5sa2tcFVd
GY6xoo/m9E6z0m00DB0MqO1gi3rLVnfWyRYmoF3uSGNWNDL+WiR/hyt9uJdearQplfIZjXUJn/cM
m4I6nhX360c99a2WAPnh6kGeouFfMxnN9hrJ5ImWZQps8OuLn0gJpKP40RVDjwutPhyyDkUNbaQv
gmgVZhZTiG34DL0VOs7XQ51KYt9//8OD1AOiFEkRyAf/TLjJt8+xczm99LZk527gfD3Gsno+2fje
a2gfhtCz3spqlKQPEh47hnGRFW/o0wEZuZSbZ73+oafTN1/lCIv2r4P1ezr7YahM6QHYmwxlrqk2
OMHG8CKScmUH9+SCvtkOr9dvnuo9mn/yWOJRsFA7y4xz+hiH6LzdqjvNSW9Rj9rRzOCf7BaOyhry
9C64TLbBbWkLe8sxvhn7xBsVjyJFL5TpDMqNyuBOO8x78iw33sxnxjeR4lR1UzwKFVGFYFdfcX3A
ju3teGNs+gfhFREX6SwROAh+PS9OrCHxKCMtqIupiHhTBYnu9EX+edj34vzX1pC4DPphJsAlQv0m
Y14H8m0UPzf9k2J6yDm5C1vZyK+/foRTH+IoDCQ+vm3J8ggKSPsYny4I+FKzz2A79s1eMjUgQ9I3
T3RqrKOoIOtyl6IRLXFcfo26i1E/CAjodf6FEa/7aVOgq/n1Q538/PLv7w4NcCMZ0ZI8WEhSNa9m
DyVLI4+ZL33tLLOepYxY3oi2RuHxmyGXmfXZYjpKHlDSTMZ5CUODra5bB3FRO3TQDlih/WtT4FmR
/d19M9aJ8HoMD42ESmlLnRdZjRuweGV65ktXRn0TS17SlzYHS3Ju1DEzO03Pp+DaJBnFur7ditqm
ouX+zW18npyp1lH8oCiaDvISP5QL/650YLFupkewg/l5/E04/HzGqNZRmJAHsdMB6BENryTnFoDe
hb9gyr6ZJicqE+ox1cRAsyiolygUb7EoHw/FPl2PXr9VnOYMEEvqQUKxbCLgdrqUXFQksuevX90R
2eW/wrx6DFX1a2OQodJKByThgvPoXvGq69IBhLdGfcupt7OXPaWX0l5ftffCmX5ZrKM7dDXv0WRf
hecBCv6DF5wZ62pb3Hz3OpRT3/M44piBX+vLFG6dgcQnXstr8Yqus0teABrPwbLE1TkE4Hm2UsmA
Evv18Q7HSQ+Y6B5uabX5+u1IS/D597UEHOH35dvm1mTNKW/HukFz00C+9xymrG2xB/4QnWLLjnTR
fTfYqac+jkqiWODvwWANEr34CNtoid0jMCy58Vn0zXb3XoT57ImOAhK2YIIOfUM69E7iZjvLk91i
nXqllzvmenZ0R1+F19O23atOdWjt8KxdI4tyOa1/pm75Xdg49aRHIUoOAErUiHYcFC/ZiO6rsYZX
sha23yUU0ucxENz6799tkMV/BvjWq1bLczVr1ExvUTBaYehpozLmCN6v8JvgcGI08yj8QKBC/Hr5
cEN2U473unAz+T78oj1m3N9MxM9P9Kp5FH8QBc0HVLykQ3BfPA3X83Z4Gw/GRr8RX4pbYY1F4n13
k75+Pdp7IeuTSWIeJS2Bj8Z1rTKabJtrfXd7PdtI4K2uVf5Dc9C7AEhzEdjwaZzMadx76DO2+Rdf
5lEqg44+SN2aseFyu8u2BWDnmyzpvdD72XNpv08LLGwhwC3zrvVAMeLe66H46mA37NbbzM2uU6ex
A69xdVvbKB74VBfjR+cSs/kn2Sk8JCQutLNxT1V/XBWO+M2afK/Sf3ZbR1FGVaIZs2BuC6S0m3sI
ft1jXLYDDnwot9EGbJurrtHtTtzmHsrMChmRg3/RedlhdNv1Rl5lW9kx1rJH9cUdNuEWCNw3E++9
vvHZvR0FpRkUKSoR3Bv2Fpv+0LnArjelm6xFWhy+Y53V59Gl+qO207NwjYOeHXlfT0L9xJZrHkUq
eUJXFmCUTJHC8pRNsqtW7YGD9ir0gPOtbs2D6ag2Yk47mE6eBQxnJdi5U3r6LiSOIX/qsAgdKs8b
lPBWSw6EwSirP7JB162eFGoP7Tq16a9eDGTiaAiukoO/ogwXrk3X2qZrzBP2oUuy636Xqpxax0eR
D7+/EDIDDwVRfCOVETDVFN1RlDJ668fXL+69xPLZJzsKfkpGo7KHjnHobM1LL6q15IFzcru7wH2g
RLYe17BSPGnX7L8LGCeqFapxFAGFUGqMRGRIwPXbgvd3LzFdOhc3bxt5a74PetSrV4k+GJosrrnC
S8htnbvRLddo3W/D1c03D78ExE8e3jgKlCVF3WJSuBPpgsqzq69xn7mobMkZV/IWSXJ72BpX1WV5
Fp99PeKpAY9ipS9juBIusZKOBzju6w5BbIxX/eIZH3a77r5rdJ/KRYyjwIiApd+Py2ctVoObnSe7
wt5qV67spO7Nd8v9RLMK3vPvETLsIvRBMdvBGPwcNVwp9/y4trMeMTh91ag3kXGdtN8Vud7LcZ99
rKPAZ/SYSEujybt7EX7M+OKtWnlV/4q98gnVXfUCrHOIx/FWuRm26nP18PUXOznsUUyTUBFpwZMS
05zsenqbnZKIFi5xHsVQp2NPQ912FTj1N1NkeXmfPeZRJNPGtmkDw5AOgnZt1oieXVZDuPr6YU5d
+yig4C+fR9gZ8QpjZNdxbxiEu0H6rnx26upHoUSklWiUrUbaASBLwgnOyF5rMK9f3/uJ07H6Hvo/
VBZaIU6MuufFwCXI9JV8FlyXXnKm3og/atbs/dfDnNhI9KOQMI5DXaDOzMKZcLpGEIuGQSv/mDFu
sC0zWJNZoZ1DuaEc42+GPJVB6cdRwdDyTMSv/VDdG90qOu/O/fvqDGN60lGnu603zWHeRVtEct6a
jbwpd7IXrDunvQtJt79+7PdS8SfTTj8KGEoUYzrXMTWGN83x8bhfKT/iSxQr0YiuV+Wbsiuv6/Pw
Sr/+esDlup+NdxQ7rFFLMWJjPBmaRXOOerjs/0LKz/368ieqhKp+FC3C3EjnyGS2XPQ3xXW7vMvm
Lr2AFL+d36xdcJOveybRvsAXYoWv1Lq6KO+Kzdejn1gJ+lHMqOWi0oZUJXXMHnMsnqIKoPB3Oe+p
879+FCEqWJHtWDBd9LW8a7cYV9vNaqnwz1T3w6enJ8wt3dldsrvym6zzHbXy2ec6ihxprgdYHfJE
vMtDGP8/zs5sN1Kl2cJPlBKQjLeMVdRctst23yBPzTxDMjz9WVjnwpvfFFJLLe3WlhoKyIyMjFyx
vj3chwJPBy3r5u+Ec/qnhDp+i/XyxD17z4rbqFjWbuFWunbdBnwLCqkhhP7AOBnhof9Lb7AXKFz1
vZDM7lkGlmwXXNYOrJZe/iwM5dHo94OCnwo9gRU/hisLwcJlpVnWIrEcp2ANLqso7zyMDGPlI4Ny
/v6AERbCjjQLO/AsTkn3Hdw+wqtw5LfUFlDL2KJP0LPAdYDC9VE6qCf0KD3JZoJUtUCV51giv7ea
Q26D6+RGK0f9SxtiaRaPYKwQiGWNATZY0PhhWMFTzkhsyfF02fyiRn0Cfdleq5ssSEBEaRZ6AFeu
1R5H6HsAHqwQO4XRDmwZslvZPKN/0MAhuw7nLxdcBSs7rJ2OfGtcfhnSc4V1MtQiUUBP2rcuLNyQ
SwjcJkTfzxEGmuFOu7Jd6/A74VV4JIfwjHbbS/VR74DDvmAHBfiPbAPuy700bnqoTr3l7cS1I/mF
2CjNYhdcz1oQlRospDg3C3wItLHkQXMOcw15ZcAtJKLSLELhfC6gQ88jQvEClDcdWkNwLl/CUQ2m
T56c1adOSqUXdJBrKzHx+xTtt/c9C1ugWHB8C77lnv8Q0RiKVsd32EdVD40rtE76waHvqbPyldm6
lC1Is4AVc4UajB5M3BicDzs45U5W9QTOXDx/Ecp9Hl8DDeAbwOjHp/tzeClAzOJOn9ExLwjuSLsC
rdeaC4+7bSGv1TmXdmpzYXcPT9+khhEMNtfA3FnxJkL202zYO3qeth/RddoYJY6wI4/ohrr/SAvn
euJc7Sum6K/P/BZqXwe2zMd+x++iBx9bZlhS2kCgoEF+lzn/eLNZ2AH8qhsLBercThgefV+4wWbt
q1RwqMfKhzLIjlJXO7waHMWutHxwQ9M6smBxfIji4Rop4ooHxMLsE2fhKIVYHmBximcujm1os/q1
4Cicovu1tfT3zGeuDBbSJopbD+9UIe+M3SJY1Nx/gdN7+mWCibOw0TOBCCWB6wZB1R09wiR6ULWb
JrgsGla+0ULYEGdhAxj22ld6/PZ2SOHiw+kdOu3i6MqXYHRDCK+lydrQmy7529PMwsXYEDnycowG
VNNP+RsMTp/8i2Ilb+rLeGN/4uf7L22pZiXOAgVMwuB3LeGtAYx5rPbwnjYSUzVHQ8PCI0M5gRwY
fYk6tyuekg3a3p/XVqDF2TWLGIz0Mni9uHV1pqIBF8apoOf/Ua7ZBlCbD/qmNronrotLF77eXPjL
V2EPr2fcDwiJE5zgrdHsN8hMUe6AG5cTmq9w6DR6a+38YOl+0///sWPT2nDovAH3A39sq+mPjV7u
1xoFlooPcxWwqJJWSjhcvIHgYDj6OLGMNr0lIFW4PzKmafPLAPyuC//49fIoAMUaTOGIHOEeqDO2
pthayni+z9d+XDqENRWMmzCN0N3p9pvqlLqlC+sHmxzZju0aCx4MJ9hZWoErwjhsF5Urs2rpsGwu
+JUY2pkhS+T3+CAv6NDhdAmmCZ4DSxBe2ozFhqDkiTNE+CjrUnHNUG8sdP8VBtE+APA7atUwQoWT
xQZcTU4xFDM80fP99720BZ1LTJUuKguvwwsvCwMe9wbcwz/hLkKu2jHbaRfBZAfmwGNurXViKc/9
LlD++AxlVVRqyXPY1NzGffyHmnDLT2zlMDreAzqAUdTFhuXYOCGcnlaecZravw2qWbQZkHXG/HTL
0vIu8Wb62mhLdvtD94/x7PvL/3yoWADuU8Adki1OAbpLs01d+txvgIreV1azKTawazAkN3nLsEHk
HOXxX+uB35ubH7dWQvicl1POJVEwHh5zB4Zi8Hoodn3kBrtgZXuyMC/ninG4M2gpV2FnLzeVwaa+
mmSl9LawCZtLwoNCgC92iB0BUYkht40NFjbcMR4BzIL7iKT3maI37PHfhsJ3NejH2xJ9D8TTKTqW
FmoTuu9EtrCF5tFRr/fvsJCQzhXhI7rSOqpmkCHAryTjceSd4ww8X5PbLk2fuZg3KdGep+Ydpo81
1hZ7UU6CG1+bbWbH2/ES3LyH5liHevGWr8yehfVkru8dJGBDZRAxsC8t3cm9wpKgf/haK0kt7Rnm
sl2RsJEfcjY1fsZX+oyjI704cCZCj/55/5Msjd3Z9E9IzPWiivA7dOpzHORWmLDL/UsvZH/f1aIf
w4ljoOHBuREFNdhA/E0emOslBluZGUux+XtT8uPqPDoLg6KEY/546k/eG9tCGJ+c5afu6rsd3DCc
PobrG4wEDfn9/vMsTMa5KteT/Z5TY9yRwSQD+3NkYe7EpTbyc7tS9FyYIN8D+8dDRSoP9nuBVwYW
9HuyC9bW96XrznYQAKcDhQEM6D6kMBzXAH6Nn2m/8p0XP8V01x+/uuC0Qit6lduD3pwes0f1gmZR
b69dmOHteRcocSs9AWG8cg6+NCu+j5h+3G/ohaaAsR8MJYdTKISWJL70MCnSeLhJxJdC3jLyqcIZ
RxxWZJALI/m7gPDjhrwwshB2aN+CjyfxXB3K9T3mNNF+WX/nsluiSkLae3gY/zjconN+gw30hg7G
+BafCuf+yF0KjN9v8scDJBVAHFIGq49gK1rlk7JTXvotPLkLXS5RuxPhGLErT0m3UZFVFiup3UJw
nEtwFT8aW47DW5tAv3r+xDvJBiZya5df+Chz1e3gsagHEQC7Vg01G1iRePDyfm+VlV+/EBjnyloF
BB2tSAZkLaDSonkcFj8r2/mlo9C5qDaH+3IJ9ta03z7w79IBBnptpPtbMOhAubJVW9tDl/VvIWWu
rR0a+O5xNZaQaWsFqc3m/pBaiCjcbM5rXtmpGvEwB9Gq3gy3ARCZEF5Z969OF2YFN32VHwM2TxmA
YLGCtcMtcPguoVsmdJvH7KzsIAhwpQuUEqca+ho49BscGgZkOzQDiG6gfr6pu9oCKWm7er4xhclf
5ig3KzKgfq92aBRCkQHamszmXMGJUeLyHotdu0fV2xiswG7c4Chvuk27IWZoaqYINYn0ev99LL1t
4b+vw+tE1qVTlYMAHdYRmLnIf3goVO9ffWGictNH+PGyiy6qw5LkKGzodE+OMM7Wydm73r/40k+f
lRTkNkkk+OwjqfQvEigXUhOalF8bKL8HATqXzg5EBjyY9Mgoqw9oJwDielRhfzSCxvxPA53OpbNw
zszGaDpnomEKD6h9kzwT0KLuv5zf3zzcW/775uOBjbmc4eIKUYFWzt8INAMdjC4yVTXlsNqNGr+S
MC20NNG5VLYB54rC1BAi3T16Jm303+dXxdaggqp2oBfrxSPSA9SY5HP/13/t38JTDW+uW722mf49
faLaLGL0fq9Eftvx+94Gw+bWHn2XHnF+ZMJodx+5xASxF3qa7MqZa9unhcwEVv3/fb9yrWkAgmHe
THoeaZe7io0EYRfi3KgxyCu3a0C/9az7H3PhhJdqszAhKKUGdxOEWt6+MRtJ+6F5LJ3oGh6k937v
bfM9vN62QIDgkMHxjejIr0qwf1+tqDYLEHmk1CqJsMCHmmeHFWcHWrKyXC1dehYdPInPgejTuL2Q
PXgAheRrg39p7s4iQ1G2AKXXGBAeeplgtq8ZTXv14Qrrr8yu743r/8ZtOle2poUP45lKwgcxxadx
KzzBdDt1vDN9nvJSFG4g2gXBxQAlBePfjaaP4vzJsGNY25IuTPC58BVg0JJFTS7ugzEzWO4fi6Qw
IoRBIfMPkkT36rgSZ39fo76ZEz+DeOpJ6GSV8Kxl2+Nl5u22qWMb2EC7TMNw5Y0ujAV1to9owQOW
mhRJUdw8NWKu1/3H/bmzkNOjNXA2UwtAavkw5PfcLXikmwbVoR7YTT05YE3/p3WOTsCOn68or+VW
qdsGhXU5LszUg50xg5tw3T3Qor5W8DqUGRp1Vp5omnq/Db5ZNGgzVQqaqewlZ9pFCmWjaKuNovVf
XBUfkwDObDCKBLosrk78MDglgbNcr61E24VgO1efJvWoSUWBoznOqB5k94u5mcucyLn/bEvDYBYS
OqEgckMqlNX6Z0JesuDh/nV/zxXgaD77QLQPhs6fKoUFAHufADXrcvR4/9oL5Xk6F3mOciRImYiN
VhdtJc9Mn5gLLLKFAgJYgSuvfeFImc71m22fREQBMg51dHhc6mAKb/lNuo1sDxagunZOVkbXwptS
ZolDlPFcyokxvm8MgWr6qlSBznUr292FEyg612pqsLHmMIRw9UrnQZ2HtzXU7Hhnm2oLMcQO9Vqr
xa5rk90gcXSbW+XEj6tij4WYORdxgrjcBGIeoIoHHoWBPEW8ZTt1H6I9eKqEa0bojFZggW+lvSor
CfZSpvBNjPiRA+dxBPK5hCGdbBkE2rXD9tFjuEst1ZQcFd6tuvox7JV/HSez4DDAl7XyM8zPzu1P
sCU/eChXnMkVxEqDe9bOw8qqsDROpuD047HCroStuIpBT6LJrByI1Se/XavDLEQ4ZRYG6qQUgFFH
PI0LNTK4UThGjf9EJeo0vWh3Ho4oPQraORpwa6iKx2oPeuDKGF2cabNY4VV1KY0R9hVosrLqa3tI
D18N3h7cKDZAhqxkzQur6lzimSaJFsK7DvtQLtk10WDUPWrLrfagpPJ2JTAtvMa5wLMTOWE6851a
lUUXs9mFfELfEydHz4a0cpPvEvsvq9Fc0SnkAq+B6jwdswlW7Uw38a34ILyKJhRNDrzWqx0MuB3/
AT71T8qZwBJdH5Adayu/YCn+zvWcEFLg9Hx6zBZy9toA8Aen2OhBM9aC78KqJM9SCKVU4IQnoKwy
odv75qgqK5NooWADptZ/Z1E1SjGIsnh5ZAPgw/dXSg3moqUFdgVw4D2tKU6033OGuUxzJGOiUQGB
t6mtSe6hj9iNh2dgrp/vD7aFnHuu1JQ8L/VjBTdA2wk6a8dLf/g3iSmVZ9GgrAQxDHNcmgkwW/7b
Kuh97FcGz0IYk2eTHabgDLw9XDtP3ARVJlZ+BeXTP72SuYySjaIUDA2uzYVwf1SP/QRTpTjk1qwW
Mv77N1kKV3M5ZaClTTnwuEtZ7Jr0lPMQFpKPSHzyoI2S/aOQu4UAH/SNgsb3On5Zue1CbJkLJwcv
9NMCHsr78YGZZJcfBSu8OLwDR3dop637d1n4OnO5ZBXIJOQ67Ap8BrBiKlmq2u6Dbq3UuBCD57JI
AqCGL4COs08H32qk+LNURDtT2m2viWt9CAvzQprNcC2M+NGvcA+gDcwgeesCVacyZJfBsWNru6el
9zRb9LNQTZkyrZeFsgH6GF5DZwWe3//2EaYR8GOlb0cgpoHt4/ZZn1m19klw0hNIa0v99BN/WT7m
4sWsZKTRpuCN7kKn2KMjbUePwNba/dRphl3z/YdYiH/SbJ4TTRaaVMVtwBt6E6HznSTFgGKvXH4p
sZ0rFr1IYSI/bYuA4gvO/gMwxKfYlU3lJX1jz8KLAjiWGRj+gQdjApAKNOGBWb16prAwyubixZAv
Etgh4fZxBNf40g3ZYYQEvVSvRbRS7l9InsXp1j+GQQIL2C4IpydE52t5xCprAEPQrGw7Fg6S6FyK
WI/+/+/8VGBKQLG7Zbb6ANNVUOr11hxdGPw/woECnV1r9deFdic6Vye2YzDmQCriiToT3rXhhofD
hQ6SCEg3Per+wqaKTBlueQ7wQVNYGzb3B+OCKIrO5YtC1nBhLuDO/Qe6YJLK5KG+CQzB8h3xlNjE
iG5oMceTaof4EUgl/GHWWiqwIMAHD/S/X1ILfQ0W/tOXdP0/Ob7maINEiHbPB3/jmcNr7AyH9gAh
oAnNfXYll7HSI9RLop1s5xuYG5d68HX/TSxVZ+YuqH6ASCtQRK4OLaqZzXbjpbYBm3Rqd83KYfE7
z/KHihdjNZAgtkqP2kvG8DYN0NhNqDZMQO135d6zJUuc8NwS2ktWpstCSP7uLvkxXYRsrLmoH1GH
C4W/pIHKSh3g81hkH/ff3MLaNRc4DqgJBzloPHvtFKBFqt6vadOWyvlzV9MYtIs+ErH/yfbCG8qn
mBnPzQe1QXAu9uxcHsInDFELLKlzvheqTRIaiSu9Cvth5dUtpNtzuWNUi3UVyVALcfmn7AvGCCbU
/Ze2tBmfCx2HeiwD4BSwDJhofYhAEAc55pM7K0CAuuOg+x8wr6ufOxcQ67Xi4FKSP5dA9grhvGEa
f81LeiuhKIe/94dsUtPbNha3i+3VzrZpNftlMZ1LHllB+bHscTDeXgmcB3TF6bGSZocSMW1l37ow
rufKxVYdGD+GDd3LZZluUnT46lwsKjrP0nJlMV3a0M3Fimopw/eKxwj03+D1QixmwAbSN54A6r0/
DpYC8Pfp8I/ZWbbpELRtye2VB/8agf/72P0Vb/2lhGcxatog4Ybw3Bvc7NCZSaIPZnZYs61feoGz
TCQWoyr1JslHqx2T6LWpPrTofP+xFmLCXJRY832UjGLL7RM+0Eduoi3DYR6owGyt73UhCZgLEpVI
qfxBwJeJylMvGlz/CIdiPSAAeXlHObrcf46FbGYuTiSlWIStitjGZFlPh8dWEQ2SPITo/FIU8/49
FoLMXJKYjQnXZ5MgnVM1kAZHvQRM+P6ll37+9OV/DC4xhSkX55UUO7KC/JHVoTOSPvJtP6uahzoh
qVOk2pr5+kJiO1cm5h6vgI4Es1o2EiPwVJuxtw4rtbYNpalz7lMKJOv+cy2I+AEK+e+DdTUsxMeQ
jXuvunawYkLjRdG+ERyrwUdB26fediKAaWBBia6wD7nMDkR/JUFcGtuzXYjXKKnWDgzWn9iPGJLY
KWAVSYXt57FnlamwMvSWVojviPHj44VAMpZ9jGckO88V/maPOPl0FWOwkyPQjZf8MYv1h+hp5Y0u
fb1ZMAg1eLdlDM7breFvOBj4dVYBUak/GbzARil4Q9kR5q2V0ekrg3Mp45rLG3PeU3mPp3COjUa3
b5OTL6HLEjFJh+uxJbF0h5oh5HZCdRuH5kMm0j+Jmelc5agqcTMqtBv3CqXsKOGL2kCSeys59VId
ZK5wJKFSxo0Eu0wO20jeJFd+k8HahN3KbQDxDFkpDy+Mw+9x82N8DJlKcBoKAWADrrYvPw5A4yX1
mYxra9NC9PiefD9uEDFCAIGFwWnavo35No9kg0mnFrlKgq6j++Nu6SGmoPjjHjH4grGPrkiQO3as
/8qzEx8eCu/r/tWX1u/vT/Tj8pInN5zfR9x+4AtIZutLPOLXS6XViqHhNZGlhe0FuKyvdOge7t9z
6Ylm4QEEHsHnFSzoOaW2p2qGir7VPmhAw+NXxu/C2vc9oX481Vg0RR9zuAV8iK6J7W/lDZjOKznv
0u+fBYJoyMCTmfS5bfMR+bIuZptYcxhZ2S0sdFTS/9E0ylTLk3qaHRfZjV5VB8X4A7/lzdhlu+SU
HrDFJHChST/F3Voe/52w/5KOcrOPwooYmo6Mgx/8KdifzNT1Jps8/d281ZsYZDQHPANOfyYGdJCf
qJC4nf7QwqAodIASdP76xgcsbw+omq7p7XjAn39Pkefqy1oVfbVpBAx98ACA/y3RHSRFaA5SxlJ7
z6QKyDpfbGAzB4IgyuSBr4LLGgnRFQChCqbTfXtVxiE9FxO9pkRBBHy9LJKYyxqhH50hzDy0UCit
nFptALdYK1cDFDQyrWdGGLVao1Mao9GOF+oxwumcxgoLbUpwdqmF4WEsm9ROax8VJAX59RAEMK8l
WX9uQSAGMU4AfkdXSC8IMDURo+7qJQPZaLjUK1xCQXXnAu2FxRN2c5QEB0AvgPqAZ6m+pMQvwfwQ
uA+UI6GBKHxNAqwFEg4zw+0zQOu6grOqhO+vQezBHiiEBzaNEHz6IdYUJwzq9hk6DVGwIpYHmwa/
hRgFzdovHvTI2CpGPwT4EPX5Z8rnzUNXxsG1JzkFtLAGMTcdg4MU9bzZivxbMMotTg2jUU70YPDk
jQyTUwqCat9fEf74dzGLUuDd1QgjJQd27kHR1FzZFbnfXgd4wre61HntUSQJqmjoSM7PDJI6CKA0
EXGSZj0KKxn8vI024n2LDGVnyLRvzUjGwTYQzpydy8Ab42ukAnpFkKvZIjAyBksJQarmq64Gwr0p
qwk6uLWy18MMxrS0HTyrz4Hq6UJRtmpRKi5y3AnwEEmzIrV9LsKBa0BCXtAVjfioolRc8tYygnwl
qzTdI9lgBHWGHUaWAyslavUA1nsEkLM6cIHRCiluiEQ7/lS5jN9RxGmHT2PNKtEmoPdtnQIq2UWv
XhuL50Zti4ckTkeDeIr01aK2c8myUTDEadMcpal4pAWjz7RNKGekTdCelBBvwg9Lzhwaym3zDt0+
mZzUtpjw4Gl7VQIYEfOuaVv1IAHm4hY/BnzMZCh1rVcGW+ZbBi8GJS8t6vmhXRBonOoRW+jWGyUr
40Dz04PIA446KMctbRQYhXEl9IDJIBy5sWEnQLm6ixDW7bkMPLhm8mFtwHUDi6oUyyeta0voBUsu
ufZqnd0STxK3A1zLMUZyYo3U7zAu4CRY+X37oYCTdhpIDA8DnkcbWJoq2rPPSbGReGW5qzCqz3ym
5sckBOIrjxXpkIU1AaNVie08HoNc94sYWkXCAdUpYblVxNo79lpQ7sSOVXpSis2uxAcxoFJiTtlK
UHpQAmPaEqPX8hURJMuuKUVD8AYUlr3wD8Dzz2Gaj7ckirnYaEhdoFtErECPbdH4d4igmnfUlgL7
NXaA33Z1DBC0IAgbj6rEDmnXnJu4zwpDC8a6sbUKfSg8KpNVDoB2SxUdnNWLIoDmEQxmOcK1MZff
fJYwo1RQXo6Gh1ZqNlXNwXExNrwSGtDYAzwYmOsMiDSQQbVSV5RofOAjrzXrVhssjlN9O+UzGMYF
m7JtjEjqKwNo1z8jRrVFmwRWw42/ESspgC9v8xeHviCcNyiX1OkhkGlutxwPJnXJ9Xj3EvtSk67H
DkHAVK0iDdDj0kjDvC30PGsQXxriyF1a6VXc/82kvAL3aCysapCAZU4unAySNi8M5kSFh1u5Wdeo
CWZA0oaDQevmFI4qWG4yGK/QLzNXrCC5kUdDjKNTEuR7v+n3YcBuCg/SiSJ2L2EL3kZPyk3cobIZ
+iK08V2JpveqeKnI4GHXH4L61sMIuKj0PBGOUPjVN8aUya7Bbza159HnWCUHoRjgsUplq4WR7zig
chRBXgGEoR3kihWnvd71vaEihsZBdMAj76qEgtxDOz1M/KPHca95zyHr9ooN89vHmMBlJoKmLpb5
XV5mOwK6KCsxi9XsJscK8Ni+7WlibwUdlzkp56FOFfKe2SqAvmImGoD42SWKJHnFnIo2GOeqKJ+j
vhstrHA7vBfqJFFlh6SwhERzCUs2oJpYUMNYahueoypwc4yYsM6sQZZcyYdt4egfq6w7DiEsHX3O
5PqQWn7QbqIKDY8wZtSrkO9MygmHgnY9rIsDGcB10utMqTlglKMYlhteeSx6D42t2DwaSPe3iQql
jcafBIDCdOKPDmIxWn9lA4KjTVrDzrCoUIutt16h6rB+deqy+sbM2SrTjoMWN2akeHaqIgp0UB5v
sITuYTAfO7RNz6I8nkuAB0Y9p3GhD710Qz+EZJRt/T6MZXaMWYdOlFYu0MEfAkugMQB+USDBJG3z
jSqqe66NwJEVywBH/ehaCZOkAgiYH3ZS3ECsIxCkZurwkNWgNwddo0FtKYnmdI74ovVIcAvAMnWa
R5HD9d6WhIHF1KF0+k5MTY4XdhmJN3AFHEwlxqz3agrVGCq5IA8lpRloZKcMCkF7WU0dpZQvfCNc
Fc0zizRD17w0uqWSB3Y7tUV4rH1RyuGV47oQMJ+qNbIuPKRwT8xZYoEaGD5RLlVcuDDAxLiqwTgv
uhhOaOwS+vHDSDJQtfFNFJ3y4maU0diGskhtczGmrNJoMDkqBhxawVv/4EnAP8dV3bwJiazZQQYH
wbCwEsGH/7IA4jzhY6x2UVo/yUreP5Xj6CReb/uES16JSFpHQiXECEqON2DVD8sGJuJUgyEJoHlV
nmMeB5a+IH3UNazUqOwojG3rLnv2ROUQEn9TDSMegsGMQdKiYBMooA9i2FlpUdul5xE3zLKtpDDe
iVW+P3oN/xB0wZFmMtRJeVRuC9HzrBpiVkMlFWaMAhieWutC1VhJLfBuRFrlUwIjGTQ2Wm+wmG1Z
puoy7s2n6XnsI6anBdDOVVrZ8gBqlNcEiNWDJQbyLffoSZX71NCg44nV4jbIstEX4gdNpQ+/gzC3
CAYg0HmvM6oOBTlfBcReVoJLFIyPYpbYgxBZgIPUW6mp0X3iayzR0QaqqyEiMMZgnPnECaQavgyU
66xeqHurkjvflCifWnmXUjMbwsiKeAWdHM+QO36wcTxwrDsC/mxmcWonWokyftx+cEHkJoN3JF6x
G5P8wONhtZq36qi/ejy2/8gAHySiAU8/YFEYkZdwFWK99HfIaXnwZdH0Am8wB58CLpxAg9WHW1jW
kS3nackW+ay4pdCcZtFQ2nWbcqafa+UBaYhvNnz1KfWQxbYCMNKSnUe+YBFOug4FsfK6GXSlyoqH
XK2lM41ys5DjA0m1ndyP20BEtqqiE1OFuWtWP7VhC5Vl1hkMe05dbIRyFzc1sJ0dDvB9VuwgFjiD
1/0ojoHjcZ0xtAUw2rLlDcxSh9rWojIEWrw7wGJaBKASov0ayMpKehRJE22DSn4UE2GP95UgGLVO
nGlm0EdmqqRWSDV7LOELPXTfkPgGqTuyjV7nKWAaTYiDeE3xgdgCeJTTZIOPI2ds8GPxRa9AMCGY
cKzWWfdeFZmyCQHV1JXao65S8+jADtCFlMIG6Yhs7yTmhVGF9Y6m8aUi3V7LwBnnR+UI717Dz3uM
Zx4JLXDhSNphnYOkwNO1hv/DSO0ooaCDXuqOAIKytjTjDNWKIeo+hj5HK1FUvox50jjBQM58rzy1
HGSCfpfbWsNMICjMtKVG5vsGhHGmVAOwoRFjbHiLMvD8/OBzBJnRkPkQdc56PBZB8S4TXAv7h1PE
yTjN5CNbpKqrxk2s+1RsTU9An0KBE+q4EL+UGu+kFwfikiFy+lT5rMXylsalWyXSK1OSoxqCC+HT
Qld5ZrG4RsJaB7rYlqcIdZFhhBULKxXcHWLVVgsMqtYbpaNWHPLPIhpdkorg/Jj6o03UanAGyPvs
vI99I4yDUzVkoZkrNd2qgfxOe6HHATTgqrLwxNNcu4pVLiAnEkWzD4JzzI1HRZUOvMwfugaepn4m
4+GyxvJ4UJ40iXcLMGYpqQq9SMSzEPuA2EUm32BVzYU/BcDlpI8PKS0uHcsAlOSMbHivMFjShl4C
9pVSyL+g4KD0TxN+QMp5yfg3yfsiHhv1QtIOGke2QokOm+yrZeopI94tr9LPKClA4IwBXorCky/z
CbSlAxpgghyxh0OdthaurCwHUwYVGWug4Eum6MvvQDyA2V0SnIBKsaCi05VFV3Fa38v0T0wmBm5p
lRlvjRznBAT714S7AKTrEpylZs30D2Re13zuqCSfMW1uYcEd1KE3exp+CmN9CVPssaF+aXqU5qrh
s8igVMobKw3lsxQDPB/2sRNj8+FpwDoNfON2lHPR/gcFXypvMsYB4J6YSlPa+KlG3/jWEIom+o5t
kYtPYkk3fV06YqbAG3PQHGzwtkmO1A6YuGJHk1hy+qHpIIDCcBU6d2QRePajPqp1Y7CqcvLspnSg
AfvXbvSzQ6RionI53k6Vn0IuPwRxbPmcZ1O0PALsAScoFQdeOUzi+D7XvTJzsgKJEHlCJrtpeCk2
C3qFgx4EfHxsxe3wyXs9ci3ZYlL4Z0Ay3/nKUejRkUlHR0o+FfwnI9SQEvqKxQ0bMj/9Q732M22l
12psb7JGbxA5GpQIjxn002ZUta7sofSQlxeYEnV+YYhecPKj4Zw3nk7kljP4BilXEGBKZIgf5U3G
+pzTv5UYPQmB+sClgR41mRkVN4ZDsJT9FauXun2qCwHqoedOO0tRaBHpZWCfsdTofQUEpPBYVUAb
qOiSBAi3GC4tvKvCp8gP9BKxpCgGYwg0exghaW7ar2CkH36oHrrsDX5h7hBRV2WfaH498kVlSkNw
UITkLdfIgOqzso+H7NhDeotWYfUdKODc9jvAgvG9ugEGT+Ix9oXUVHhfL7H/r6tdKCsbXhTA5xLf
ffp3lDcJax7z+CnMhJcKXIJQQmED+3sGmFyjYjdea6aEf89xV6pdCP4mtaeKjw0E6a3cwB0oDx3s
CPAGXYVKFshtwDq3qInnupZzF7WHEWQrZ9t+HEyfNRThCEoVOE6wwLfy8ZgP11o4dGgDqdC3iZfv
B1CQNC6oZUYJv8P6L/Eec+HiFZmJ3nnThx1NlO/qTtzmDL8N7eZ+/aiEopHQYpuWyrauFT3qXpNg
fOPzQPcqZGnS+f84+67lynVky1/pOO/soQXJidv9QLP9lrf1wlDJ0IEeIEF+/ayt23dGhSNuTiji
PJySqgDCJRKZK9c6Da53cTEW4ajeIosQ9NTZtO2H3bcg4GQ48qkeDqK/dPDyS06cBXhcmXQ6WJN1
zAfbbyDWS3v33nLtwMngwUaImBq/E2V4zXE1izLCX3nrAYpMSRGMKE1MO9TmgEOnRV2sqgxe45aP
SKTuc3o08W4UGsPJQE69EAFBCshBfshuaMD79Lo0ip3SQVeqojiNEJXR8t3UlkGjZqvEeq5c169b
ofjW9KiaH1ZRHjpn2Hdtd8vHzmsTAT5GoWwinW11237pEfOBaVmJwb7oLWxrOnkKXm61gFoaA1eX
+axRfOkA4WP7KU1fKzMKVcO6q1AS3bA6HKETBf2rXddGj0Wf3sUZaH+EcogU7UljeGi2D6J4qez0
qIOIPBlJwIz7qMZGimLsngROd1rd6sTdG4PqdZQd4kZ/GNPxF7Rg3bpZofI1ZOZOaaqnLNL5ysAj
PWYRIogW9pxlRH7BtXURA+kSXffMhHsBogMPQbEHBBYhR2Na/hizNyzwRZVR2y8VS/F1jYRlz7AN
EtIfJgiO79rGTTwmeq8d24CrI+gj+I4l7zrHillx8lBiw0SgCkX0hoEC2ei3BIcn41OQOJ0/wU+g
0B8niNf0Baba5l5DkdqNKNjytYuhOKnypKE5UAQ/wd4yQkuknDzaX5w2kaM0gQ5ZIH2qAiHwWUBI
O+SK6CCLh8/bJ2NoFQ6KBh0DMYtyRZzIH6rhWlFqoBQPiXGRlVU4Roif8QJOC/cqCz65oa7z3N6U
8QsUdte2yMPKurKLGnEF1Ve1d2FkR+Km66asN27v3DOI8A6pCJW2CEyQ/1hg7oz1oxJh/Vvmm/1r
RtwrRgHftl7whkWUoDxaSgu/NimRToTfng7AZzYQ4VMa3yoIQmEFKkhtGDkYui6F0HqsNmsckmOl
75L87RTGAVxsQNxhYzsaUFzb2u4CR6e+Vlx1yWWEk905W8A/weoH+B8E0HMVN9OADZJmr6Ic750Y
xMu2+6G29a1QAZfvuYfg1E447UsOMSkXs5rGDAQUeOyyVr3Hw6gIkOSCQpZR7G3IweAdkfLAoMbT
hCplUV02WHY+gCoIR7lvvNMfhzJBuZO+Sav2gRUMi5+8KWWKgw2Rz6x5UPglL0Ev3kYWOCKzC4iT
HgXEr30gM1epS1Fx8aZZeJ1qzUOtaiGjCvHiWAmZMu5iU0CAwIDbnlftXonybtPXb2k27iA2EuZG
eQEkop9G6XVh5pDJQLIpKo1bMPY8J7Q7OKqLYEtuBQQi250DcSKL9Ec9J4e6HOJt2aImHQKSzsbU
1GfLnJowr8pHp4gVr+pvSOJsTSsPG67C9wWjltj0J/3JCi8dr+oSP1OvNZu/qFx9jarquYHv7jlW
eSeGwbzRVRcQv6u+2fWI5YISem3nW6HQMDrxkSMP0Gz0Wvg2uYPs5NYBMFiJynXMoM4Sl6o3DmSF
PX2vgYBZIHwHWmvPzjV1lbud/hQXlouAAjcVfZVPk2Vtex0PUt+FNiLK7NPU+ShqTtgBXnF/2XT2
cDWmPQLSdmLRRydvkpfUVBBISUtmeHqHx0aUK/XKmZj+7ApwpceK8mgbiXFfqqPKPMdOowrgNhWG
piv1paT/Kblf0TGuyu3bv/5SdM20TQcH75Sn/JL2wkgnRFQH5CM91f89PQpoRJyy0teDB5O5kJW2
Zjo5pcW+dIJHJatdyBAeRHvX9Ee1vU6dpYz+XMbn1OeXthszUUdq6NoeYRKw36qG3h5HPUFeJLWq
5EobKgQIOTAUA8KU0BGADTObd2cC76PfaFCjXUAwzI1RSro2sFNITGoIcqeHIrnWYWc6PVrI6M4A
CWQiiZYZZCK2bSGOOESIYNvNdgCt7ZPKIg2uCTINXoNX5Q0ePaCUYDR7O593nc2nnWb9y+wmjqJ3
ih0bh2qqEbUqC7I30y6HxLSb31STAnCGQKAybwwfVQpAjUHwuHCDijeHCS42klC/EHg3ApqMEM1j
CMiQDFdQfwp7ZlWDJ9gJdc4qBaBpa5cWMHKuWoF0jXS4tDL9Nir7a4R9GJT3Ugjv5HBH+vzJLbJN
SozAiMe14HFYR/yjoHaK9BDyGE3X54GVImoWFy24VVmB595owf7GmT/V7hHB7lBpkJ+rJ/KRRHhb
NqVuL6zV3EaQcr28izMKwDgAkwgSgt+/Mbwpm1y/qNRy4TzNEKfrMieCqkzQxShHY8+w1T1WV7c1
ATCn6ow3t+23/ESYhY1SdeWuaiGMyAto1+TxW1rQVRGXeFy5BTBdAxJp08PQqK9GohabzO0Wav+/
368Ijv65bUoV0U6bKiAvUPto1RinJeeOcehaNU4hEdWLi9SmxI8sXA99ny6Bn7/Ps+sy6YZoHarn
Uz0e+FQQ7ok8G0PYnfo2SlLlkhvtEtT0dKr/bjZ1mYBDZVOuWqQzDrEV70o23QEV9nD+zM3NnWQs
y7IcRpvb6p7FNbm127y7xHs404I4Ifl137nxfdq4uFrdcUSlMGNLNYszPBS6zHoxJJABj5PGOIXV
FJzqyVX7sGtjG+FMd0QOFylpGzHWRHXwAwLPmCIgAByi2rIDMUz1HqWVw/VgUwATK3ykh0vH2HIl
Zy9IcUaOJ+DupD6xFfZspuOYn6LiNvZtT7Kw5E63ZC/n9sHptvtitjgy1plaKuWRcMI3hBRinaUD
HOx0NMPaUcUCaOT7s67L9BnRgDpPO3erYz4ZvTd0+h6ZszdF5Y/n98L3aCHdlcyvyxCEb/XRPkQu
W/Mmv5jy+p0Kup7caTNZ5cIlOteNZLKaoS07cFbbqAEyQx1Pdc+d4PEZahfmMbs1WrokKDmjFqzL
1BrKNOYqGabp0GjCNwfTN8f7IoeFcm2kkZ9VBJR5tNZgFmgBeiuxcKhmFkrm0zDU0TIpBRLPRlxn
Ul+MERpv0wL8Zq5xyYeqR8PQKYI8qDTpLvoGAmqmjpCTs3ChfELzvzE2jmQRbLtw4MRw6Ja3lbKd
8tYCxDwV4nfTOCaCL/H4C1EkPRQECXrVTrNnoHLikOA6RZAL0UlT05tVwxLNqx2kXOEWgi2ZTlYg
+skJmN6KZxR8Dyu4TdZlATRGEOWAztdmpQaE8WY7WUO8o06i7o2qFCvETadj3JTOs6k3BLh60A89
pgaJg3Ry7QNVUvMD4taIs0yjpd7YTVZ9/OhAyHQfcNLbydQTAJ1aG4CPHUhOgxysgVV0r+T6gis3
AzbUHcmXS1uLgF0UvSRGnq4ZQ7imH0kfTK0tgikp7WM0OcqB1El+EY1JfEBV4Yi4P1LCqDgq/Qxa
tD+zMI5kyQxc8j0TRBxGu0MOddznXbGpi36h+RlDKfN9KAQIIlXE40Fpjsix6mLluGskIn62WpL5
QvrWLIUlxKEf7BN4yf0FnO8a1YaX1lSvjLxaMJMzkESUvf9p7422SiZ9UsWBjIgG8gzJF4NAq1G1
9khXHnrDuIjSBuilCNJsJuIC58c3c/BlapCyGEXsRjrcHOM66i5jvmuzBZvyPRxRlwlBHLu16rZB
07G2y8uwgi6YAmLrPTL6ZFpwI2cWXyYD4aiUKRARw6yBAttYjVpAIq8UC2ZrbnIkq9V2IAbHu1Mc
ku6OdZBQe53i9/PzPjc5py6/XO/E5CLOTh/uMr9QwTcfIkJT3jimD5/kfBczDp7M66EWQsDUYf5F
hTLI/JaNdz9rWDrQoredCawKOBP5L/hJOcIr5xuem2/9z0lJiiieeqCgDqaO+mNk0/qBe864YHjn
WpeOMsvbohZWUR3Vbox+l7gKjnbB4ktrKMyF0zTjhdjSIU4Q1h4ns6yOLEpQFco0c22yoVjHivus
ZojT1na79FqfsxgyQQfhvKLtgCcgUAv5hXo/AVoI1MK1uDe8JY2JmTmTCTpqBIFqIJ+y49TEcYUE
YJQGjQaKgEzU6RLYe3YkkvcR6aZGs5hlR4v2ntFd0/TBFnsFGfC8e4qdKWiM3DeqBYD8zLmQ2Tia
QqGm2RaIz6ZOft+zpD9Etplsf7SHZSoOWgJnR8sWqxJdUH7FDITuFkrRZ55VMheHBahrGk/48J76
JWBUb6LzQfLMIzxK/P79Z98vHe66UZO60ClmJxl83VgX8BeQgTrf+NwIpAOepyxH7dxp6qFJFnkZ
blREOzuE1+FwLtfsno7bN96mzMcxOhrrR4pusspr2wAZ+A7BC9NjxOPKLuIoVFiwWHMDkg78YFtM
QWEhMHQPFpClmWeNAeJZMYDbgGmWC73M3HIyTwfXkqknDS2OvAXP57RrESkHBKbTl6rm5jo43VJf
biNbG5O2yIsCBhHxR3HU28ET5s7tF26MufalAw6qh5qXilYcqyzRtgVNQ56nKKcG0Bdef7UwTTOV
Q7p16v7LMEoyRBag28VxvEZRYQEtwfeiXumDB2xMSn0APdpqwdLPGBGZmcNkgBiD7AxLwh4SgEYG
sWCdZhwD69Th1zFkQ2foAxo2j7GFqG8IfuT8Sm2QnQ/OH8IZmy7LjU20B+PgoGTHGNk0xb0ejLeK
355ve+Y8WNIBhwjfkE1Jkx8zANOBJsT7LPZy3TNE0ACxt1SCNDcE6Sq3EsD7B3uC5Jb+EDcHO932
5oLDP7dVpROdaKXZkpSjaZHgQtVaVGArCLXSC6vUH87P0lwIQSbjAN0j1E6yFCRUrB0BpgHy7kZT
ShRuxEnqs6oo/Anxqk3nVlnIccuHPGLTOmeOstHiflgY68wmlkk5pqxRABuv6ZENjTcVH/a48Cab
O4kyF0eXjNRpaEGPNQcYC+WWgH8Ba+bx1+ipqzwx+f1SyczMXpB5OayuByKtbOhx0pnP7ReF7Jmz
cBjn2j79/Mth5CBAnhLi5kdnAn84EqhN9pIMS/Zq5qjLJBucmq1Sl2gdvtS6Ei/cuIqUj855mQQJ
EgS/z++2mR0ts2mMMZSfNCulx7asPEu560yKJzLwx9PS9TFDIKDLJBl9XaUJOKTokVuQQeheavD5
dYZn/DL8+NnZ+FEI4t/zo5mbNOnol82kQJ0TgA4A5rpqD0ryK7fc1y9sgT5gxoLJtBjg9ixj+zQU
9cMMlQtysD7qoxssOdQzLwSZFQP4iv80z9H8tMkeyCq5Pj8zc01Ll3gC/hu3Re3xcXrt77Tf9Uf0
5A4Lsz5jKWTGC2TPe9CzZbAUAN97UJ99pItKP3NtS7d2hKx7Y4mEHhvNfK1hjcDvsTo/JTObRSa2
cHlnlU6MxXSBebgDaw6w/yjjqxB8bH92umRGCyPjilJRVCNkQ4x3l4v0LAr2XS8RBfMmsSRWNTdJ
xp+WSKVpjkQFFoC6r/l0oUd352doZrvLTBZKNYghHUtwDQM189DeKTfqJQDHoGBccPnn7jqZyaLQ
kEhEpg/L+pFPPgpy0j0WwrjRzRDELO0ueeeb82OZC3rKcluR20EuvKvo0dK96sIAZZEVFJXPa6/9
GO/MKMggp/0YL4xsZupkMgtAYAb4ChgYzOrkbPkFgTxtq26nlyXtg7kByWwWeaNojpGhi/hFvJav
+Yf50V0rN6nlM23tvLKj9nx+6ma2l0xoYVVaVSanjhJMHcuuB3XBIZwdgnS6cY3pEG+Hq5YoeeTp
VhFvSOM2z11XuqE1NtqqLBDzJwwVrdSkLOzLlu9TVBnuAPmuIC01LbHUz1gDWYPLJF3FjFrLjw3q
FlBB8BTfW6haANJ86SKcm8bTz7/4C2BwY9oYn3roOi9xTA8VC+cXaC5GIlNbdOpAzI7ASpavCvWB
poOUOX3UX+3r6AlvzfO9zPg7n+RxX77fbSpbVRPYS9u9zKNDlwO42C7pas81Lt3cRdIZpzgLbtYY
lBHur8IOIaPywy+X3HbNVKw++ry2ExSgxX0FSawoVneEKt1CFzN+1N94KVS7AAqiz49TeojyPuir
1i+h+zQs8djPec0yAYVoUktxkJA9olVx118V0AyJPXLJfnWX/a/u9/lFnttKMhEFPZUW1jmccwBQ
qykEfBWq8MlvQ1unteeaHqqcz/c0cxxkKgodpbomK9DReHoClhdKsxAJmznJMgWFSCM3SiNMlKAr
BFqB/Y75eoi89LX+ocfz6ep+OQpmOYgxKvHtCgMW9JEtqrfNBKc+DeWXhlsXMIPMwLdPSQBEPXi+
KcrMRWi3K4AHhsQDdP389M84hJ838peeChW0dcig4ua9jvR1utbbQLwU/23Y/9er+N/xOwjSPgF2
3b//C39+RV10m8YJk/7477uqwH//dfo3//fv/Pkv/r1+ry5eivdO/kt//Bu0+59+gxf28scfwpKl
DGD993a8ee84ZZ/t4wtPf/P/95f/eP9s5W6s3//112vFS7yub95j8Cj89Z9fnZCEECb4Mr+n9v/z
y9MA/vXXFexfisqf8r372796f+nYv/7SdPJPouqGpmpgoiHmSXhqeP/8jUb+6ergMQaMzjGBzTX+
+kdZgdT91Os/XdAruw4xNSiz2DZ+1VX89Cvzn0SzbBf1mYZDwAMKxMH/jP6P9fl/6/WPEpWkFXCX
3b/++s78EjR3OktfdoPWEq2N3NLdOiR1nwSpuhvimDxGcVlRv3+Zkf/0+bWP7w78qQ8pzgdoba7G
edMfquI2oU+x9XK+3e9M76ldyYkQ7hATLhJnryim5k8JW5UUQFjqPBOQ1y9Yq7kJOv38ywQVrg7o
ECfpwY44iBdRd+uh6rcNTTZe/WwYkntg0bSrG6O29wYZr2gPaGCKkBi3zHvFAWPB+U6+O/WnucI+
+jqM3uCq7fIIcwW3wOqfeAGUfQt+ZzBstIV/vpPvDPCpE/3PTqZMcxSb6s4+L51V3Lh+DLRqBuLa
iK8BS/SZcXu+o7kdJTkNxJgQOLaYs7drwlZT3gCnXvMll2SudclrYHggElKjddRpJ+APcbqAOt3r
+U+f2U8yTijjoDMH3MLeW7zdjSgYNGpEcfPyB7EpLIGMB+oHqmlKGtl7QGkvqT5uhYl6obpaiA3O
fb10lLvOjsyMWwDLVsNF1ymg+hEUBTX16vzsfOvsnL5fOtNK50JGr47JXh19i2tegWPRezV5Kpo7
oa37h2GbLrzUZnarDLnJ1EYfyqkkexSFa4FuF09Oyi6TKLrpEv127AwHznr7s0MuI2+UCLqDQx1Z
e1BY1EHcggCkr290QOB9VscLAdaZQy5jarqpd5ETRSdVVaBevxD+SftXGzSQg1pGoNVAIZ9fpxnT
K8Nrui4bKEdeBbDAzPJo1ade5JioFGlK6AepH+d7mTmIjnTMNVDXDE6FXlC+BfGFGCjrHFWKP2tc
OuW4V1nSNthpBNZ3JzK99i1FGRZanzkoMoIGhVFOCjIZa09RzBJnKfh6oMzYLclozcy/jKJxadQa
ap3a+5i9lgSa1ycOhOQJ1Rir87Mz9/3SQXddY9DLEXakrMxko/eAxptiqP1RjcmCuz43htPPv9ys
ZaHEA5TCsVv1sVwrMSRlUgtxOFdXs3XrLCEiZjaRrJ6juoPR49PtvRtNa+LEN1Stf8IxD2slg2my
Nq9ccBLZe5F3QVWW1Sau9FAzbHf9s2WQrm0dFAYtdIrtPWpkrofUuG9Q/OXRrliwGDM20JZu7ERB
3UUxITmSIa2lc+jEkBZVx1GA6sSLOgI4a3w/P5K5ZZDOso3ybjCwRmSv6aCgGFoU0TtxthCen9tK
0lnuMwRwyOCSPcBZILuoHyYBzhO7BfNuryy5BTNHQkbWKKweQT1ik/2kWg9R2zwJbr1MHU7G+Rma
a19yxVFVMcSgLSD7lB0myKY3ZheY/bQ53/rMFMl6N2BliGvLAnEitd8IKu0HroYF0rA22I3O9zD3
/dJ5zqE0T9Qe329r7YuuR8azVjXpHVH5ki7rXA+nn3+xGBMfUNbRYwWqJHL9ziijoOpBdiYibWkQ
M1eojKYxXbWbpgyDoNkNECOeAlBIqxeIU6DSGKweP5sq6Vi3YLEbTVLXh1QZtXVLImNtxI6xdkne
bc938W2EHbZJVrYBwwmogUyLHqKEoqBZgBhjKhvUy3RFmTxXUzQ8j2rXHGlU9GDYc7Mc1EIqiEa8
wUmdS9cVxtKnzKzb34L9Noj3wD8EKiKwssM+Bml4c+V4jge2JA/FFusfcZZj0HKsf+R5RIEhGfeg
1nCf6DOqtaPAuUJxx6vxAXAMi8EyFsS/F+Z4xnzKwX6tzcBmH6M752hfxhciyFCNrPtgqfBes4sx
0FcxZt43wmQjfp3vc8aOysF/3o2KTapqhGNR31pxfyfG7v5805+BMhkhhdmT4/1aWuVgaMRwUK16
Q/wi7HzQf/mlZ/iGD5qyoPWX8vMz5+xvPNaa3jqAWI57XSgXrLavRhCJRYw9EacOB0a6nxlVOboP
buCRRC7g5UYTg3Kjvu/79rY3QItwfs6+VVA5HTPpXusiFbzEINU6tKUxhZMdW4D9VB2SWk2to4DZ
cusK/DioBQe90dTq1XooS2Xb1KZ7FL1iXjXRAHpF22lQJwv2H3tK3DhQbN5cqcZQ7KuhVj2VRG2I
cr6uAZ+MrRzqvgGfzfkRzOxhWUoKRJ6idR2nPbDEAEdITVAo5TktV54s3bBzcFSWLn4wMBvUNW1B
qgXXZuZCkhnAa7WaJnAsin1BnurqV8N42FjGLs3a8PzAvi0mxNLIADkQ2sVuY5X00LYgNrCMSwOY
ZKPRN5MxBHane67jHnvMNujudopxZPHkjboO2sJp3Q6vzB3XOe7hlCg3ouQlCrCTnygfnT5NuuvT
DCRuPUspFKLAAcjMxtoK6K0cskKpFy78b3Nspz5OR+/LbYloEkgclZoeVDer2cUQZQqYg6itbklp
5WAMcK288MzBYBdKBn48kMjwwesxQQ95H09Hm2r6DqRr/OP8eszcAnKuKk/Uzu5xrezbcT+YDUp2
noB2XziH36YvMFo5STWUROmoSMc97zkD+xIBGWKTgoTN0Fl/gQtIrGwVdfJt1CXrJkGZLgj7koWn
zMzQZIhhEiG6yao6P1gl1/wUsfL1FOk05BXvl3bzjOGXsYUFqxWUe7jlIWnj/FcZ8xrVbC6v3iGp
Qn/hV9wDNQe4bqoUWqsRJK9NdyrXttkaD5HViJ1pTN07qahWeqOqJMIzKe/ATccN65HxGmjIpM6t
fQzOi+tKbaOnkrTQX6x7rfMTl40Lc/WZ5/n7LUPkmhZwozp1IiaxV6+LmykNog/6bN7rzw04iTyQ
64F4BhwPoIJRtsqCB/L93BH5Nd4lhEdmii5LA4QY4jLq+gXrOdeydJBdY4IikjWKvQC3kjCvLbrg
W8w1LJ1eUEklGQrb8MlWHyrJb2RsfvTmI7KYbQMOiTgydbGP2wsdpGSguqyKHsUmLyIbYfkXQoXf
cncTi8gP77EbkzrRVbEffOgqhOBhWWXgt6/3LfTtIQG8SVfZ0d42oRMu5fLnJu30868mr2fMLFsT
d4r92MAK/Agtd7KlUsOx5YAO2cABp+2lwYpA6T+S6sodlmIh33+4LaNvuaN2amoW+cFpK9MnVCdH
cLvWC5HOudb1P6cFTMPuxLMqP/QtCGwrGxUnBicLltdFI38/zrYlOUBW3g4108rqgKfryoDaUkrh
ONpt2BqXlvMU9cgeo+r1R3eIJT30zVggtuIUoMklpqfTJiwVx6u4vtD8jFcqI3ARfLZHhdRw5tpN
op4YL4S5YX0BeP3b+QHM3coyuhZMp4IxzNehMCfrZZisZt2TWgNv3KRsLHB+PVHQph60UVP8wTEp
AtEO6BA0ULH2bVSty6YtFp4SMx6YDMctR5GQxjLLg8qaDTfpVVFlL1bpXjkDgDDnx/spQPLN9pCB
uE7dNFbC2wpKaSKgq2YNx2NlhvZKCyrfCYSP7Pa2X6Nw5YggYLDEzPL54vuu39NV/cUUREhrwsbB
L2cBuJxWvzWPrxsfXGf+e+89Hg4Xhv9yfzt4SQh6ak/3bt/e+MKdMOMNyAjetgGgCBBtqIwNxiEt
QaJU8/xa0/vV+TmdOc4ydDcSdWSoQmSHuKzrFz3VyhWruLlgLOZ2hf7nxJFaBVtZD1NUk/tI3yFN
DfZb1LGTJfzH3PRIBoMicq3FHB1wBXz01AQnWlxCSdDRqyWbNDcGyUwkE8iGDdSuHAZU3qA8yjdE
EbL2auBX55dgpgMZsNs7iKR1Ds0PXYzymw7VSqUX6ZrPSj34WQ+SY6GqSl4xHUOwQDWngfBKg6+m
I0oblUtlSjP7SIbvohhc7UjGy4PjVNeTrW0UWix8/YwhlQXrhsRFLQZKcfaKM5oBBXZ3HWfZbuBh
naB4RYmUBW9y5vaRsbwdnk4Z4CzZoWcNqJLtdUF7kO63vobSgkyt/KoGnaAxLRX/zr0zZGRvXCQg
LUdh4gF+9cHs9GBydZ/nTqDxbJ0jbsES6itmDMrjbGEyP+Mv39gyQwoXglgbNLYugiUsQIotpKs0
LELQTF/0lzSYNq8g4cMWCdgLLI3P3ss19yB3CXw99X94aGVEMIt4X4LmEiG8crwoLDXMCrYpK2V9
frfPbMXP2+OLtQZjigEOZ7wNG5tXt13Td9vWHpeScXOtS+YgdwrdcDiKR3NQaTL9t5Et6b/OtCyj
/yJDs+0J/NkoLkGONf1VmC/nJ2TGSMqgP9OwS9NFkfk+bt7B1OpV7qui355ve+Zwyki/1jEomOOp
u68hzTAa4O+L9mPe+T2w6faSsNVcJyfL+WVFHatrRRbhYURANjpqUIuAeJZbrEazRdn5Us5krhfp
lkexigHHGeE9B+9Z130tnNrnRR+0qhXqw1Jt8Fwvp9X/Mpa+U60xm7B/tFoBg6oFgrW6O7R5/VaO
bUgb0GafX5mZa+XTafyjo660474XexN88U4NFaquWplR6udLF9fchpVud1DtZMLqLAGO0jwokyKI
2oVd9fmR31ipT0jH149PeihB1Xh8mevoA0KBICc/dkEfuh/dnbOvbpcwKDMPS/vTNH/pKOdZ4tQd
Okq2DJLLIchvVuSkwxuAw3wNDpNLa1e8OatmBdGJpdfsaYK+GZ2sRIVDznWeYg/UFgmbONowZdpE
Y7GtMx4UdB2DB1LXxW4srK1VZrdG9HB+T8zNqyz9RBNSqAroKvdAOU0rI8hWZKtu4y12oIc0gL+U
KJ8xOTJjoqYPPMtHbA03tgARWzVphIts4Z7+DOt+N3+SPejBleiIbhB7kJUp4LPrdNtHGCY9UCOL
thMwRSjmhw7FI7gMxQoCC/ZWxB1fqaPpBqbVDKu0ifqjkZr11q6iHP8HYRe8lIeTsAg0fxMDeLOi
qAN31CkOkFEEOpj9Ua1p1enS+3Mm3E9kfBIpc6vvTCxGvxr9cltvnXW84WsKQTJcyuvc74IhEKEW
8q2zKcN6vVSV+W01HcIpMlxJBTOWDrJJbAPqKU/11XDM7/XteJlv7V3+THfpbb+Ecp7ZcgB8/mnw
eNRHVlsZMN7rdNPfqcfslmDHOU/OprqE/5msz+/t760RkQFLOphMtRPPzD7KctA9luEAIsPzTc+G
GSVLN4yZMjoJ2k4OYkXW1lO+MTbxzjmkW3XVbPnW8vNLNzjf2/dnh8hIJYtDkxWKV7iu06OivbRk
1SZv55v+do5MVPb8uRZNZ6CENYmKHXa4cYy11t3UiZqH51v/1n9G69IspVCO6lJFL3e9PbIWIZWs
OIKEEUnpohFB4ZxESEDs+otx6H+pVj0sIDa+vVLRr/QIZC1XzYxCswLxaXWvKiMP8ijRn5WsEFDq
4WJr14O6MMi5ziT/T+sH8M0TjewG6MvW1EaePdCGNLQNuk3IQr5lZp3kGDPYDSHnQjJkGg3bOBaC
UL8CodlCBPtbz8DUZMCXMvV43CiNuheVGqb1b7W/hZqf5+ZLFYszcyRzJuHtLTourGlfjEVYQDKO
oRi4aOmugUwYBN3Ob7e5XqSVyCvgx/SJaDsxEuFZhvucuJU/9tH6JHpCQZf+o35krI7VJhHjrFJ3
KaOPKe13HJAOQEtXnYi3Yz/dn+9mZs1lIpwkbW1rKmNjxwHI81DitcYOuPlZ26cp/OLlYGWHfgA2
cT9BUitUayQnLVtbUgX91mCZmkx3UwDVHFU59CpSCq2d6uQxj5eRYv/sMMh8NwQVitWU83SvKfFq
Ys6+1ZWF0Mvcl5/W4su8IDBSOazSBCJT5X3dQpaoNY6RUy/s0O8f+JgZyd7mFilycFkPO8SaIbOY
9WuI1nxMdlF6ulZeMBVJ07h2Vc9qnJWSKAv9zpwMGa7DXchSQ4JT7DTlhZgWcnG3mvlU6chi0ml9
fkt9gr3+5oRhbJLVHWvVNpGXgUpJbJ/UhKp6gjKAm/t1NA2XXTTSDwsij2u7tEAsytV+M8KfPdCB
i7sRYkY+dctpR8CLC3AdZyCd761NLvr4ZVANKK2AzWWbqap+3aVaCmLGWtk4VHQM1PuoJEYMwbiO
bcjwMT131vlEtZXWKG5ATAJSdkMjgU41+2poIx3yo022qW2oEVjlK7Q5xMqiTgyucUg2eY5L2uik
2JGtIVlXPMW6UNcZwpZ+w6iGwluQN0N/Y4gfVadzN7Rxod7J6bSC7FgU2LY6BtpUkbUbNeQGPOX2
ow7xaD81WpAsDwOqkVnWrDXV+T+cXddu3DgXfiICFEW1W0nTq7vjG8FxHFWKpLr09P83ucrq93iA
YIEA2cXOjCjy8JSvZAsnNVzcGW4XjnBuUAEyFgJTwb45EKqw8WjEb9xSV0L8fF7fsjoePTUMWz3E
T7WT7ODt+TBoeRz4LT3UK2dnPqe26lE0qRqSXdTxsDP5Ck3FgLS3mu7Xzs58Ru3K1oyL2Gl3KunD
FC2ivQTQLfBybwlzqM3UFEeoqPzOjASi/AWMPr7f19fOzuxWkYQOng1Tm21Usl0VmWaA/WD5DeRF
fVuY6VIkjfdvN8scVJJOiWHqgbW7qOc/xQgpLAUrTteQKdT7S5hflNGNK//PoPSL0/p/IBGSFB5L
m2RXDXHxAEsYJQInY8mKQpZ8LeKpXdZYyeWUpdYntH+jpRqceOXlOYKi8UfTo6vWsVDGmla1PjGt
uydQ0Nxz1sLHKzAjtz17XQKahRddbA11wrt0aUgG380ReCUUIZk/2rB7ycwuC/s4z89xyyawEjlf
W9Q0YV9idmxVjG6+T9MuX3pu7mwBtzb9tG0FrGkntQPRnx7AmWrhMqfzfuHaPQo+HroOCWF3IY6Q
PIx3k+Wka3ca8rBNJxCZjaxfjywelq2A9XYxQAy1yOth6xm2PGddwpd8KGCtlHY/smJK19yM5GuU
FQBYmYkMshJebtUArxbRlyKMuSm3HiJaSHE3+WbcuQDNt/EpiQuQuTQ4PrKDCQgZIrWEH+2tfvGV
DGE+OK5NmyRAgqS71PBOlUPPtLmFCLn20bOLCpD/qIzzpt8VMfTx6FMXpzfO07VPnhUFVFWGjCOR
7kBEPEM9u4SwHI9vFGbXPnx2B3lRZgyqrvudN+5quAlBMuvGz74W3WZhoKEJgwk9S3aZDXepNIVZ
t3mKVPRvicd8OFzE3JkqjeDZU/7eO3HYU8ixwkj2FpvgShibj4YbkjC7JF63k1F8N3R6LzOwsFUh
nkqYsa7sES453wfMKys1n/zSsWGg8PBkN3TlC7Rz1pKwtU7Yv2V/85kvI0AzxF2V7GhxcUepFA89
om9hJa7ck/zyUH8lgHZJYyeXVrJjbQWPv7eiPGaIeAqWJ/+2Oped+9cXIHDZLIHDOGhUv4XMl/Bm
I6N3Y5M6XzdXuDEf3yaY61m65tHWNkaVL2xakTPU79FRtMvyDE9liZzfgTPu4Jr6d9GTlm5q4g2/
JqVAyXe4BxgjbiD1afbj8JqUdVOvh0lCNLEdm/R1bN3+DQbYqBVLN8/h3m67sMuJgVpRbefHliU7
v6soP9OMOMtRwr/Z0VotbLNi+3hqBvhfShsm3Ua6K7Apn5SZD8s6N+MzvFbiZT9CxE1zSl4di8r3
vKsK326oBxMk8MbPZaSyBZrYkMArgFoDgBSVPoYjeX30cgvK3SO0klOjGhdekpAlt1iO6Ahx78KC
I9rQimgZqQ4OdbDrKVcpmyp08/LxhHHrsILlWvHZRy456c4Yz7Ru4AjaptXC1IXnw7eD7MqR8zuD
tKYB/9QOgiFZXKMG0f0xowVEZhL4uC6NPhJwQ23yExFQGO9jLqCx3MofQ0PUigqR/GZjzfZmUT1n
jdWtIF62AVrq0I1wRiRZT8OMTCqsaZYstQuXScPDCG6S7jF26r0NnzQ/otMrGywYJuvmQSrQIDot
03VPB3hDuFa3NVgul+PYFEFh02lpxXJfoPyGQbhYQ91xM1p6XVjtRlgM8IVp+iV765AM+qmuinRp
2tApAXBThCKCERX0ywmycvYggPz3gRUErgGA4pVIvLPwYKbIHe/V5uKDGjCXK2vFfVezJKBjekeg
8u4bkH0Osrh8rrIGKDyudzSHgzovvTFMcwDzLAeqdLKCV5lERhcINX4YQq0mVn02sfXDjvXZiWGi
jre+oYZnwSY53TDogoW2R+G11ZH3xoPgc95rCLFL+LjBpsQMJuPiggaTpTBN9MkSEw+hu05PkO5o
wT9i5kKm1hKen6exL6s9gu7HFOX3ui3PJVzJw7YY8J8z9m52ak+k+chrLu8zar1XBkSzDQ36Q2eV
FCetocuxNB0YVxUnqLqDlcf6yk9pZWxLAh+Ydkq97cUZHQ5gJIjGsvVtaGzC9qV90FODXthYbkyK
gNkXHVh3wvs9jBCw47G8d0ryJm0G53AF0wgrfves4n4wVVDz5ilx4+e8tX418IUA+rLew3zp10AB
f7Vo5QVJ2uDTKG9h9EpXdutOfgmf3QDa/vtIJnFoYCC0qFILyiu28ZGPMmg46XxL0AxllT4m5bix
eH5P+mw95MVLJ1QWGG11YWEfRDGd6ah+QFLnUHOIXcm428KIFXUUTMfMJIfaak7ZwuMIqB1McUIk
slVoJvyo4+Sna8F/x2aPKuab2nLOyDthnEvNg93BCjjLAd3oBm/TwrSjauSJlfqeNdPBLrKtijAW
tdpxDdPzg+kMjxomHA0kfqKmOrjZ+MQy5BVUsdoXPN5yu7yL62FNElRqEV8WU/6rwV0SWBiDMQVr
a0z7HkVDf9eZ8VoNtcBy5CAnuBW2LzRY4C5YramjcRAsCH9gHAAaVQWl15axE4Xlc5TCcQ2CB+3S
9uA2S1sz5I79IFwnLEVZ+aDohohpxqIAGHyRUfFLJGLPInrEVgVuthdOMHH+EosojCJv6eWx9qWh
VlEV+xNjZ3esXmU76NB1UzuslRk6HCaTwyWl5vKX1Pk7XAFXsDpgQZ3GYWENS0C/6HqqbCgOgY1K
AVfKUGA3Td/7FFg69Mv4mVs0CjKh7kq4pYQlyhuUAuNaWfJDm8XPqUHt26s2CXJevWMs/QQxkdpP
K6DIRmN4z2BojnMZwzI762CQ58B+3oXNaEDj8eQZCaATyYrDJSHQejLWRRSNMN+LDqny1ibsmDcD
uBoHpywLv2DNOVLjiZje6PfUflYEG0iUXn/W8CIa2Xgm1DtQWCO2bFyUUfPQmOwNqlXmQ12k0Bop
TbyfNIY9HQMxlvd6p7vkY8jh4WyzVWY3gUJNumkBQW6xQfx01IcBARI3yfAbvtwHO2ZwBIQIp8Wi
1eih4O8dAlNpa6ci+54L6KsZXQzIjC2f0hHYmVxP1G8gPbl0e+OHUZFDm8KyHp2LILWMpS0rb894
Dtf5FHG7iZ2FmlAd92110sYEx08Rb2JYcKaxrHdCYyPmCtO4rMXtN3lb6ED+aCtj33H312TE52Hi
mAHSnznGxCHVxU+3rZ691vlBMchaXNQQEpiZejnbluXEVtwdhF/T9mTlAw3yzNqAzpivrGpcN7id
fUD+upVTlLlvjhj+FKN5ZHWymzyY7yZ6eo94/6AB8g/1aG6qqj57UjM/SutX1muoXzI4optgWeQC
bnAmfrzTUZACEPTAzaOhVeX9EiJyn4BguIGt+iZIBJ6ubb1PozIhRGqTg+2kMCif9i6JfmGwggSC
1sjdM/ehs5K7fEruKgu/LY7GbaUquF+bkFjL0sLcVYXyAvAxgV0polOM3eJncWwGzpj8tDrwAKYa
N/zokj7A4nNfiumuzwBS79rylcEg6JGMXASQdj0pwV8vBguEdRuJfTWwNEeU1jYUtVLsaoU2T0fz
LEgZHNDFFL00FS7XykXLrqfi6eIYDIPoQ5HhRqvkfaKKhdGhP9RBYEelEF5MLGedQ/7dJ5b97qTW
o9Ngvigy4tc8y4NmNBn8rOMIw3ljAZOBe+FhqoADHHCaGvDwlMfGhuNgXUF3XVVw7jaNWqJ720qY
2MOePos6+Kd5alpi8wx+N8YvA+E73tQL1Xk0iBx5NyK5UJr/srvhvkgIg+A9ZC1ziCXjdVePU5bs
XPiBwZldmjC05Giy4CJJJifzG1estGXYUHAyn1Vi/JTc3qlaPpSA7/hlYsLtsl3DphB9OW8FK4Ak
qDw0vdIB1pMxOlu9gFszBPfhOpeDaBzxz6RukDS2GD1JyMLYFeyNjbwF/kjJ4QC0bHFM9Wj4adS4
sFCyzAXG5Mcy0h9s9KDojGjsOx60ZLhl9Fao+7jKsMdV+hBl1dLpbfSgGjhj9+kRBOtlItoXM7Ff
deHkMF2ZDl3Tv6iWPWgbj09JdG9w4QYd759c1/uRmXDvjmgRSqg8w9+3xosChwb3etX6VHsQTa0P
pUASHJn7zLa3rGqQbKSNFUToOi5tQ8ANOlJWaSP/KfVdGRn5zs5LbA5X1JDo1+rEHJCL/aRGuGzy
GO9IZxqy4ZlNPkrTBYYi06KKwqrEuidjDqtQSrg80akDCdmC6vuLZwzgUkOMYdplinIa1G1K4QOH
LAB2ZUjxXwBPamE/a+XID6I+kSsATsRdYXXiwLiZ3udNGR/Q9pEPieaYMxMrvecGmgrgStgKrqzE
AQyR5/BALyZXv8AmW+2pmaH3aiJhWQlitueMe/0vO4+hQJFI1uogQSa2NiBnvCk0ibFixgSGtoMC
vYcRb+ScQBlJdjGsH4vNZIy99WDWEKcNJC7P5zRKvEBPrjn4xUQ6w28q7IkwaYwE0BJuZ4CwRFH3
YdRTe4w0/O79Udj9ecIvfbF04338W7k261aYLYdzn5YYCBTWc5qjGIEz+g/M31T4/Rdcq8tnHYvS
or2Rp0LvJAqijPHN6PT3qFNOXpGGpOL/ohMIvae5yKw9qklwjjZmb9CLt+5KZPQWsugCG/2ilzgH
rMaONnKC7tqWX3pgYwlTvT4FPXEwjDfsyO2ox1dpdTdal1f6C38Mn/6qoFlSucpx0n7b80fsoMCh
Jy9L/608n8NW+ehSWuSx3FX0DNB62iDFnoYb5fm1Xz6DqYxjMhm1Vw5bJvMwi/eKdEFZyH/89Mu3
/rUuCsfLGdqh3JnosP3y8iJ5MVENpP6Y9O6Ntb/ypufovgLKrUaZyx7HmG+SDpL3ksX3VNT7kuZP
cKUHh4WMN97F19BUbszhsGryBGlQ/oDMpTYnqYKTScONLYOTsYaLeLETG7vzoXuyHRM/MD4f7JeH
/OEhW92i/Fx53Dk2FkSWidltpnYlnKqm6ZO7cGATYRE95Ehkhii58aRXuk5zAKwHv+XEGVi5cxmU
5PY0z9cdkL7WdAt+de0LZlHGaNDSkYNWu8Y7ZAMaFDwYrb20bklkX/v8WXc0kaOZJQpKUJgeyN+u
g05FE0PwiEvc76Il078t1JwTD8gNMwpZSHSffnQeOZq43dv8rR/1y/fh+MoRnTPgI6uGw1sylTtL
0zXhYDMZVeX4HYNh+Pff8OesfBEt50T4xuk61eSD3KVDF20TBoU0l8Ec0sTVfHScBJ7Nnk3Cqhjc
cGyyoE4ysoRZbAx/VzmuyZ+MZJIiGFzp7SGqyY88gZzH9z/v2gLMYhTaq07bQTtn18Fz3sZu97nt
/Oqd9v6fPv8PouqvKIXkTDDADdBHL5PuXaO/8JAqsFl1PSXL77/C/DMv+2qJZ6GQYCCVd9KodlXW
iocKrmYXhrJWvo7G8X4SXd/5SNbMVa0NGL1Wsq+XJWPeD4x22UNjGZNCQleBPN169CQvOVLv6YiH
Rj6a77FNpQpbPmE0kgAthRlkXHTrXmv2JK2cloFruPrYTxdVurIaHoAnHZvQ62IUPh5TDUwCa5rY
FzBxuy6UhteyJ6zu3kQpeKc8B154TjuNyDFH7AsXZUAdgq7pgSoGQPJSKZEsCS9VAMAifcOGdd9S
rxXPXWnVLwWe/Bd0wORzhYP3XE1mEVbN0MFMVnjoVSpKMVzoh0USE7E1LaL37uAoaKJl1tGZFN+n
shdwDWZtBpDWxXprMWJO7pcV85rQsjyTB7qnyB7yph0/wKvPt7UlYRA0dvW+Ew5Fr9YuElSUSaHW
JiPDxo0Sep/CHPCxgFgPsJNuugZB/tV0ULFAaLz7LI1EHWTDvRW6FwN0aKcHeN2+9ObYbR0z8nwI
CYwoMlAj09gkIYvbDfXwJS3I0GFkl2kQYSHw14KgLZPY0Ps1YUruwYUFVOVuKTJ5LKiFRGSC8lBP
7iZWVgvb6+9pAvWBQVBUDHFmHozcKkPDkxtHlyrUVWWECgTcIOkMN6QGvRzX6M0GOjQEPSRdRAXU
a90cnOKxFnKBGW7lg16JBZ7MF2j6SDg9NtA+msiedG4RNtw8TtwdV2WWRr4QlQ5jtDuCAZWjXyPa
BPh/Op/GfRtidtkvW63RnyMuAOHK8iEM9OcByefUlKlvEAcGbl66TQfuoG2VWH5WQ51WOgmSiw5I
S3+skAT06I4fWeKYG3hQnQtQyoHQIBFEq4i7SFLjF/A54i1zkniLzLNYKQgc9IGuBveUEmN6YDVe
zSBtsk+xTY9TyeW6THm3ojT+zASn8IDPjkPET0L1GFd75A4mNY6f8jhHG5iXKxaj79dYcb6KNcZa
tiOcVV3TDuqz2Dcusy6K+YBRpX5m2d1WtbRYcE8M+Oni3qztA15HHUh3lIepUja0E3j8Ig3ygC7d
sB4Fqc9OTiHNksR8S2SrqmCg0UeuRYwpCxV+7pLxvaPDa00StYFdCHtK4W3lj+hN+aUYPIhroYfu
4/BxuFEaKvBQEt8RC4UszHrboLE7L6y7ooCzDKxkE06IX3gc7XMD8XfkzbSph8ECk8p+KfMiC6O0
g491Nz2bEs46oznG96NAN8n0YKkEDQUBL26RrypPGrhwJiPUsLmvUZGvGDICP0ll8ZAhBAWis/GH
mzSBh9DhF336KXV0TzxZr5ly06AtIJXnjG4deGUsA8NSz2Okf9i5ttdRBYbEYBNUg6xmvmUp5zBC
aXiDyQsapKMeFlXF061tO5qumklogCosJ7Ayq94PsEh4NvWk0chqQbMeiLiTscnR2ckmNOAcb+uI
sVqWBswELUxoIK+SaehkIYTkkneX3Y/pODQM0oMrqwyDIJf/7DGo8kfd5QE3DGgRm7JaxNNYHlrU
3O9gHk4XudVimzgdYAAFZ9PBGEV2B2B+ywJhFwD4NbHR4szDMKwcWy9szUmvidP/TiC3F1CGZ4bq
kAgQxp2A8d5Yup12N1VXkY/R9YpTocp8MVYRmGMYSmAWMaBZFWRjaj3wvirKtRW53TEtRnRsYOSu
Tn3RZA+DwVTuCy+Xq7Rxo9BUU/LcDMSBNkLRAG0oGx/RqFk1HO/TtAfyWXfEgCXA1Ce1rxVDk3li
8DugzFx3lkPeobE+oJOGYcSjAJ7c9iEpx5OgrN1mbdpGoRZQCcWUy5Ck3MvahvhCZXll4KGewx9x
dzYbG00a07GdOJAsUxmAV/2IQ49qo0IvNzZPmDl6b9QZjJ/fX7JXJu1zhRX0B6u6wvRjp8vhbjI1
Blzj3fcf/TWcHza75n8rmaToPKtpkffbd9U+Xde+HSxrf4Pz9MPGHR6ad9PW2ZJVuXhItmvASPKX
4QZB9Vr6M6v3S42JKYy1yx2MMiGss1XlEWYhN1K/ax8+y8LHrKqhuYf6rx0YzGraV7eKdoWwf3+/
bt7XZfgfqZq/UquoqSEMHQMTM/BmoSMrcHPz2Pdi6VlolXfN3QgJlsm+IQZ7ZQPM2WnEAF+glVip
puoR/KoJk8uCuzdyuCuV15yi5jIQrJLEUDsjkuvepr4Xn3sDbkWjWhRT4fejWH2/ate+aZYrmm1l
KyD3yl1U6Pu+y088J8+ocheigsCXLtea6hu57yWH/iItnQu8646kbl+ic6ElMj7ryYw4QnmB6DTd
2GHXvmF2ctJptLPIIN2Wid4J4kizgMH2uPOGJzcebuGOrvSs5irvSQeltzQuxq0Hs+oMFwB07JSK
MV7/SKtbHL9rjzI7LEZtTZT30bCtK3cLt627ilkY88qtJacbW/jaV8yqVvhCelEzWNluKrNA5ckC
g/twMpUvbllbfq16xo05sysz0BvVIqW76tV81cfpMd/22QKXX/s6vNenrfcDNlX0hubClQAwJ3Mh
4c1YZdB6N0Ro7vrU5EgEKSCz67R0suUI5+0VHJsANi6gwHqpuYb2Rsy+Eg3m/C5XpkPaU+1shdlu
UttcR4y9f39Ar+w2enl7f4U1IzYZT6CGsk2T13wn6rcSY35V7Orm37BXdBYBYH5t9rqd0L8vR9zN
5SfrjNyPdfRvdwq9rNlfDxA1hSUy5MJbu3uDflS8alJprydmtTfg3dfe++zUT7Rx0zSq010+EWfV
tUZ1bxJd3qk27naFAlqawDwZGMSxBWrR+yeRY/iQz46PTXqXAnlbQPYdkNHKROMPdiI32XBf3pYw
Lpi9Fg7BOHjhgTIIisjGvRteoztxtLfuSvpJgPECFLRPzrHzp4CG+Q80guwl2daP4OjeCKb8Emr+
L17jF8xe3ATMXwORN1C7/SbswiQg/muxAS7APz0u7jep/7NYlqfBX+1/vAP0HYAzSf3380XW8CI9
grHZAksfuotbvLMvTxl+0OxF547kDnx+oG4V7avuA62E4Pszdk1JhbL/7lGRt8StbTwqWdeLISS+
tZaQmiTBJ2jbYNo2C3QE/DxE1xWcUHqDuHl1hWdBnqKvCn8FMB7hyrpsF7lP9taFh4p/xsUY9MGI
f7JNE0ofrAC/Xlhh6wMi5Ne+4ReQ+pSBWjfb9sN7y472B9oE1uhbQbK4ZfLzJ3n6ag/MNnnC42pg
Er8Q6JXQ2Mew/5OBE1SLHmuS7uMVoG3QeMFYexGHSbb4/n18eTNZtnc56X+FDK2czCW0xYvOtwPZ
pbXr45z1GOp+//lfbyR77szREJuPoLEPu6z6ETUr1t8IpX8kNv9/uey5HUcWtYxMOT64+4ifoSHn
X/aSGbbHdB2t3jAL9uMF5vtBGw6/ze3lZW37fearQ73+/sn+dGq/+gWz68KtnDKPXPwCtErCaMUW
+TqB2mi8aNbRPto7gQ6rBSAkywwU2mxBwggaYeamWbaBeLl1UM2vQ4ftzYJXj96R08U2NvbduOhX
6hRtu/0UGggiBTZQt4MT2T3bsI1al/67Csog2TYHeVLb+sTWZWCdrfDGglyCw1cLMotiwOUPWU2w
II4OB8Sv+N4B0fsiV9Ss1RqpiPdG3oCGS45GMPpocOzIo17f+vo/M4yvvn4Ws6quhOoGKD+7LuTB
a+v3PlT5AneV/MrO8Rppyng0d8MufYqW7gn9w3e+FKFcwjkBb8dYdAvmk/DWe7lGdJ67iAzZdNHO
x3GG2iY5NY9A5Ewv9tl5Qi+339cnWPD8NG4chq/BuDjFs+hGvMkDCx1fNp2ch/JMfsLtOlCLcWlt
2R5v+Qbd9YpmAfCO/40WDICFAgxUbLat2pdntJ5XcuXcY0EfnNUEfWAroD5oDitrc8tU9EoAmTuN
DJldG3aFt5qngJykNBjkLYT0ldg3dxmBP1+KHvXlFZkMbauFab0OqkLr9xZA/Y8+7xdb0r1kmn9F
V+pUJbUrXKNoW6ENlQTsztrodXwUa3Onn3TIPgpryU/10ls0P/MD90tc5uUh+TR/fH8ov8xpIV84
OxRJMtXEjKHAUni1b4IDUdce2lXnrHLhVExvRPk/1fIXDzpX4Kc2Os/2hQJfhdNr+h4f2TZdl0tj
R47OghzkJj4n99Wx3EY3LvRrW9GZbXkI4veuU4GrHr3BUc5Df/rRekHH8Cn6EYOFHQwLvRztVbQD
GPyjXd9SAb927zizI+Bw0XVA7l1SNXgPRadh2YT9otqY4SX050G/7MPkqH7nG4hqvHvb8p5BcPpy
Jv5RbmDOChaTW5Y2qKNwO2hfhYiPEQrK73fLn4H3F+9xTgU2k3hycoWn0wu9sHyKRLRe9YcaiVAV
vj0muFGKpfVTrmAbHZa7Grkokk+/+iwW2a5c4M8FoDuHf9NrQlv4v+cHMdQWI2sR0qFL4CMJyH2m
66CP7NX3D3y5Jb963tkdHpMJ1IgGkqp6fO+HLXU/kuxGrfSnifjVZ89u5kJaNoph7NA2qBfkZIQA
di6HjbfMTsPaDhVyA2M7YnOUh3EtTva6go7ovz3W7CZOR+WC44PX2IM0QeiTIO9yvNHLuLZks4hi
AqTb2v0lahpmGGcJcGddIKAX/v1Pv3ZxzinEac/iTE747RDefK0e+TM9FA/VLlo2z+kv5xkADOPf
YuOcR8wiUdhThm+qohSgWBXwAhL78ZuDMRv4BjeEav8An77aB/OIIVjUM4p98MqCN8PPwse3Q+4j
Zz38TLfLn9Jfpv59EqL+Kfwh8FY2JH+o/ztBiZf5v3fPd0Xw/P3aXrlL/4/1aQ5AG7bQsk0lYG2W
rRc9J+/ff/aVws7+f56nBf7iiA+XC/nbhI2r9NPYH5/Ug3PvvZXHegP5cqjvW3fDtltA9GaX/dsh
nlOOMbpOSozEkYgrVOzQ/xjMu5Hx4PsHu3bTzOnGUZTZmNMj3kZPEA9ZtId0m52iTbQnHqpvyBqv
6J6FJXKeAiqd999/65VTZs2ChzWOrm1KCI8JhnnmYxpFfndLvuLrXqFlz+mcKiUdKUYsWLckp25v
7dI78eTuwdk+4x1t0xNkxW9USde23CxaDLEqpsy6LJ6ngp6hqs9/fb9Clwr1i2Nlsf/eDZq0LTgi
l4dI70v5zsk5ZVnY9NYiR6ezLT8B0vz+m66YkOBt//erikx1lXbwVcPJPI1btQFHC4e1C+gJhgYf
N77lEg++eqBZnPD6FHTGEa8cBDkIQR6ZtvzUiALDNDfGBHGwNFlnpVh7NyGhVzbZnAtqwX0QlCp8
Y50clPluGYepf7zxNJe1+eJp5jTQyb1gsI2LWDnOZaH82n4dow/FGj+PAOtgP4ukDiLvo55unJiv
afuWPaeDmj0E7rpoGHasQeFXEr/rYK+TgV8BakVGyJrnoIgn741j3Lirrq3fLHsgImGFFAh5Bo/9
yHwR5CTNp+8X8MrBmfNDS5cYzHPwblKZYGScNw81KW5s6Gufffn3f5UlcaWj7EIu2Fiq2AKP8ErM
7MY1cO2jZ+cdyINCDbJxNp6CFYZRuvXRMkxx44f/Udf/alfNDn3kTpboDOZsGpMY+5GAa+YYGQkm
ANZAK3CTz5aMdOnyAcocTURfhFOzZVsociKDET/GZQYkjzNovmFJHS9AYK1PEzGheUt4gr8a+ZKC
dbiMRyMPhJOb9zWkOl6hLxvdN5HhXKbQZMOTRB1zB4RN6tVGWNhxtXFr4J1IGUMcsu4F+KolEDtt
lL80jUu3ueF561presbqx49D3rWLpkiddWd66eRPkwaShsbbelB0W6euvRFpTl8spSckAm2v36xM
QBCAd7F3X9TmeLTrIlt1uQDEYtLZ2akoeyQFAJAjRU2QgSaTh0bi2v4EHAQPeJ0B6lf2JARcTK+x
fugFRV3VLVNgXJDwiDY9j04LXTTThWYplGirBtS8pH9roG6Gageo7qUcPIMFRlFM+9GRzR38P4Zj
X0EyIRlo9fr91r9Ss/7p4f61PQdVA8mlOfYQvBhFVgSi/WGDuZlZj1POw++/5NrZnUVb+yI7AJza
BafRI9O0i+pstkr5bia9G3ffleeYo9XRDM2RKxveJrIbZwnwXb2mOstWgFO2kK0wB/BEquFGEnSt
BzRHq0OHJoIHnnA2iTQ6zK0r1wYIqhtO0ISJNnZfsR24NxgXpCPGGd3Ql36te3BDRe1Gz2kFQqDf
uVDA+H59rzRX5vh25vQWGO5FtKlBXw4KWYLIG8WvYMisdS5uealdCTdzhea6kUAtQWoealj5gjXD
JjezG7HmygaZazI7PALYOE2iDbyXNtRuYYDZmZ/KtW68sGsLNAvChj3VUsHmeRMX4J4M3ILfcHXX
qRYMyORG7XHtGWbRuHAiUae262xgN7CojMhn4E0Zwy075muPMIvGjYwxVyEy2rSll971bS6fi9aG
6QNT9N6ZqHPjVVx7y7P8CxSnyiGF521MWZ5FbK1YdEsw7toKzcJA5/yPs+tYbhzXol/EKjCAALYk
JVmi3U7dThtWJzNngOnr31GvPHimWOXVVHlmQCHcC+DiBIumvTnxY0Td5oDj6rkS6NqHgfCt90X+
+UlIh5IXCyjlbc5hTt6PrfCqzHCuIQtTA9tVG4HT9VYEP6d8ONVjlWwUAFZmRkeXg2ba0Xo22NHE
YQsUNU+YeKbPHa8xni7H99olQkeXDwatHLNwIEU4QG455xWeHMbChshzI+htVCvzkDMWcBsEXgFS
f99CB6AiGSi+BmM8h8NGx8GFLs3pplqmLwkYUqpLm059gsZKQcKom8m3PGLlUdRkC7S+Npfn8f6w
NVUc7mIVrfnRYv09FMRM34jcq7qVz8Bgg0dopX43LRv74Mra1F3fClFkFQUJ6RgT91gAHQybyJvW
NveXZ3CteS0BuTaNeYXL87EEu0ayv24c+fUcb5yNV2L2X1Xsw0gJATSszAU7QsfhJR1kIEvIwHzt
l2t5hzZZXQsZRUe4ufUeNbNQAm8MHQC2gW9ZGxot4TBwp9OliI2jXWbA9kIfAGhddOaLv19LOgmp
q3axKVyD5hmkZrwUwTYCUk5W7X7xeKOD5oqykssCheFjBgA6SYa3oqP3MrY2Smcr+UVHzcneNoC/
L+EAOCnpR01LH+ClDv2JuFUvrF/ajU1y5ZKv08BAEHDctIJeOS+7l8Riv5wSomtgQUNGspIBhFLA
3h8nyCU3kOb70urSiSNMJCUMlnFyaboCEhHTmc3egeIPNv/XAvtfSv0QG0k3ulA8m0wsW+ClU3iV
wqmmsbe0qVZWr47+y7q4nyHyJMOcuEFJJXDiMrm1++rX5QFaCe1/J9APP5/EU9o2qpUhAIxQ7wDL
xif8S7Qd6uqQv2FOugagzDaM2UtflR4UVedxY89a073Wxd1TkDBk3EIHdhj78hh38zD5MxR7faDQ
qx2NnH4PmsL83pez8S1b1OJXcF0EIHqEhJjtDs4dtNyqBczvpDnJUYxgx4DZDnGr4baGFofyY3FO
FxIocOF3PceOi5uktZVU18JBSxyGmQm58Ab2gLxw4eY77MFn3kdVdWVSs/ESTv5EcfQ6D1sKqP9G
5pMLtw4rJIaoQJ/vMWK1YvB5jKrvpZ00wuMz0KrChEIJ1F4gkRnAmNHwAMnAHSoSBageymUbWeCf
PvBnv+K8HX9YcbLoYoc71RJGDGJRXtynzIX/Qp/OQdTH1PEAR3yfuZ3/cmO7x9M/M5t9Jbromo7z
cGUt3eRZIxl2U8HUiTfTXy46djOyboIBswG5Bjdx/LQ05c04uenPqTPynyqB5aLB6PQWu1B0SBdW
QRWIqn8MJgHKSg+NQc+04cpCMOknN4paiLqbaleRyMVxWJZPoAyV160lSGCCivfskPJMuASxIlft
GDhFlu6GzICIfCqK8lCa5bO0KnjJ4xgDqZjGOsBNhJ46VZCdRZwGakWjOIzo+L5PLWiHLlkXQDkL
ovOgzfhE0jIAE7J6wPaS2Z4Fyt6+hNf0TaWE2I9gAhxpLstDB3YZHNRAr83qvr6H9QSuB/UyAtSf
ZHgaaCCWPUMCqKyaY9vOBuqCfXrfJjAl9tzKomBgTEO3Ufj8fC+huiT8BJFjWghlhqJqHoemRzZx
03tSJo+Ak//9SsqiuhS8gPXFoLJKheDARafeyftdauO8c7n1lYSrY1JlA104NQ0yZHSATFTdQLSn
oS0O3eSLOC0dm+rIHBa8oJSALj6/Sd6eUE+qvLSf3zPBgsvd+HwiXB0HKQaLN/GkurA1XzvI9hg4
lpjvMdb+5fZXDs86yhG+CP3SuG4bVgU3ggHZ050k80nKTlV+JSv+fWnr58vfWuuLdvONrDmHsGHJ
j0xySIJk4P6Bh/MtVflWTvr8Vvd/OMbFEDJXoFNJbK6+k1b7aB4gU9YdylrhfcDNNnbbtcWlnUUF
XDraiePxoau6Hy4I2yihQEV4y6FrrXltS0EZaMxQxJugXWNnASszCLaR2gEXsNnyZv78vEB17X9p
2LhST0qF9SKOMajEghq7y9O80rQOX4Q2elrB0kbCoYuzP1ldJQ9F0W7VsNZa17adpjRceJbIcw2e
v04d5PbB4br8wz8fdqrDF8VgjgTVbLDx4uzOJOyhF8BsdVu34LXmz2HxccM0o2VmQ9eFZvpzhmSf
OVzb1Ze4H6Dhnj/6oXFeJN2Z0mojmd4nw2MDAiFhv9Ww5bbIPg0tKs7T8aF9XCyWvlp6iTzUygC6
UD6U8qBaN1pXTWreGd3WLWZtfrUkYTlsqDqCnaez7cB1QUxUfAOftNYH6799sN08qVGIkGE5QIlu
tC3Y3xki9SFb3ezaJHvjRTXvL6+lz/Mq1dF/mNgWHHRhhtnU3k8xRKJrE+WeYgEG0IDIpW25vzth
Pl3+2lrPtITRWWZuOrljhqROyb1QsQgKnrxBlMe8AtQNiMCuJ8Hlb61MkA7+k006gJIhzZATCyLl
BZ7C++fLTa9EiA7+q+2WGx1DAGa2AvEr4csRzhTGjYCR/caxYGWkdPRf3eVRbC6zGU7jdBP1oElC
U+KYu9OhG5MHQdyv1ROIbqtRRiP0BXOzCgswaIe7en7Muh+Xh+nzPhB2/vuHWDQhmdgA8tmEIOL/
7Av7F5TxwIyMB0gC9NfKATH88oc+nw+i+zmbeJBSyyScU5V098lk/1AG5FBL+3C5+X9l+/+/QhCm
JS2oPdI5KssxpBB8ChvUIT1Y5EZXvBpBs2WVgMZia5rBJIzm25I4IwhNamKPbDbJsyBcGqCPu+7D
CBbBHttZd3DgB2fuamna8sCyqfqZpLNrHNlUG9ARqzLYObAYJiRZtptEz14FmN3XvRkVByAXxXvj
nBVHZWfsFB3YMYcE+W8ZZ+WuhT/6dRLB1S7tCXu83P+1edRyKjj5La8LWMzBbyoEIAk3hOwnlGN9
MEMf25pvLJfPj11Eh5suc56LqEvrsKrSp2mKrpQYgjrKHoyabkTV5zmB6FBTPFnF0XJG+xh1e4yI
cZXb0Fm4PEqf36+JDiqFAK4lFZxpQ9zlk6s2TfDKap8kK2/hNH1VLuQ7XkzhxgJe2OUPro2Xlkx7
OVPLiSEzM4C2V1x3s/DBEPem6O/l9leiSseKjpEDFbFIWqFtDn2QzWb7AzbW83FoqfWlhz6iQ0YF
p7DMyyc7tIgV9OWTSv6YHLadUbexCaz1QUtB1QBcWZyiaINXd9gs8+Gum+aHOO62nI4/p4FTotvI
xDmMO+ei7HAx8ac91CtOjt/7BUT2wUtyvG6GH5pxM+zIPvJOj3EQfSuf3d3W51cWtO4y4yTzZBUF
PB+4GOcfs+WmV4VrQ/P38hJYiXxXi3wXioZ90+ctTGxsT74Q/rLYt+BtBuOfyx9Y+/3aKUrS1nIB
b3Sgk77s5mI64gX9+LWmrf/uPrHV2fWkMivsne4xKa2HloxXl5teiTwd/Jm1KQSbCzRdZ+Rx4Ijo
oYKGREbxWBa1Y7uRrdZGXwvwBmKyZsMnmATEUHdoLC6eW5Iab6Nd2ZDdSsU7NfOt1/CVSNHxnZnT
OLCVH+wQlqVenv6FVrPnju9fGjAd3wkz7cRKVdyFlgE8Eg4BWQbJRPe5LDcm+9+D6CdbtI7jbEAp
riLDxkLyHZ8/jTcgFZc/pHe3nDog67sr61VCJeqRgLdjHCFW+1w/l7/Iw5R5LGBH6I9vTNraOJ7X
zIdDDx/qfInjxAlLJa9YJs+nguHGyPuvXVuJju6UrgMbROKCAxKL+htX7gRlHeVsLO2VgNThnekM
eQ5cO/Dz7fN9W74Zg3i4vAjWmtZifR4a01iMzAk5VtoR7r7Dd+j/R188BOqYTpMO1FJQXw3LMTsJ
xv9y2v4hTGxA8tfmVSulNK4xdUuEee1JfaAN2Ch265NB7S8PzlrzWqy3TlIuGVE0hCTGnpm/jATa
8PMXzz06WBOvFqVhwRUohHzWnw4vwirtD1/64TpWUxQVfObtmoYLdDtw0PcayPcn7Ra9eWVcdGBm
51RtBWdmK0Ql6Fa6bMdLKXZdYTdf/P16vAKeXWQZs/GsAwOQtkm8ss2+2XP2enl8VpK4jsXMetOi
hAD8NzE6BxCjOs0puastmLMb9VT5eW1sHKZW4ss5//1D5lFujC0p6iie1uzSd7rZgNtCfHe5G2uN
a8FLeUZQK8uHcMrGYKwxxWLLM+vzEgRxtI1aTt3YupajQjnIoyVtaH+PId5UXqypfWjH6HmKtnbU
86R+skvo6MBYMNQyYCERjvHCn2ZBayB2hiTgM+SyOltVu8ujtQKoI//4HB/moujgyJskLgsp4vqY
t3LBZa50dzDSy64IyeAlK111lWeldVND/CBgECq+Qg19OM3w7fgRm5G7sSGtLMD/QxJO+VJWXGCB
0xnq0myAn/Yy5AdIVpdv80Tyg8XTaWMNrgywDiSsuwS613HuhKpPd5xDCwXc1VyKvdzkC6715/z3
D0O7FGzuBMuGkCg3OIviZfN4gJGWn/F3lv2+PIFrH9GyQk6WdEnhsBU2eH/N6hej/7U4Z3yOgneF
OFz+yEpM6SjB1nCgwRUlNCxc5fq2W6SeG7UbRcS1Jajr0k5Jy+ZYIqyInUt/pIu8r2Hl8JDLwbrJ
XNjIeDSb4xte2AwC74zvUzfNT5BuaG9aA3rWXlrm1UYWXOuqlj56jlLpOFLIvA/FzTQt36Ni2Jiq
lR1Cl6WdHVrCUwII1QRAOG+AVmMIby17V6VJulFwX/v12t5vRFmT9ZCtCYtkmK+SBYjcBv4T95eX
wVoHtK2fc+jfGS0WNIp+nhG9duW7hHDw5cZXAlIHEFYyz2TkpkM4qALPtDDvIUHX/RH289faPyf1
D9E4qGGB0i0CJWm/J+Q6G8sDcQrPpm3wtQ9o4W7xqTIATcepkamjgimU5y7qcenSwKKQU7n8EfH5
vvCPsPuhF43rUOjRCCeE7cfoARe/Y9FwpIaN7bm4bgYDMqI2RCut0tlf/uLKpOv4vLqOTNoJfBGW
8Ah7At0dA49Q5bRx2F6b9/NS/tAj6PXXGWswbMhkts9nu4PDKX+0+LjvbPn9cifWPqJFdQT1yFrG
rhPCTuevUdcBmdxTISEIOM8bsgFr46QdDiph2YIDZRHKSHqg6nl1PsDPnm5M/Epk/yMkfhgmSFQS
ty9lFWZ5/2zGAD84OMJeHp21DKxL3ckRrrG0QdKbZXvLDONnW4wvAGufxaaRd1UE8UnXfGFA+UvD
2keifBRTCptWulUiXOmejuSDwSizKT+vMpz+X4BdaV8X+EBsrOGV6deBfOfH08npcPTPmvnRLLrM
q+30isrUBCRFbaT3tS5o8V+poq7tBZuk4OY1TEKuFU03zrTnJj45DepgvbTr414oPONYzVM1fqPS
wuPEQ0qem2TLOGHlbKuj9So206waYxoOeJmoFMyFbPegMvENXim3SQkPodndCMaVSNGRe2SprDlS
eRPmZjt4zZImQZFxtYe3wcYVeG0qtHBXrhzjPh9gI85/lezHSDekx9bWkRbjXRxV41mSOhyLgnmz
Yss9hSVXsPAu28O5ZotPujZC2jbOnA50qRa/38BVFeQlKno/zjaGf20xabt4L0zVT9UI+yqV+iZY
gzMsXCk8p8z6kWTdbiOnnH/rJ2tWx9QlWV9EaczK0BTM3luQ57iRPRMPTY3aAcOZp9wVY1JAcXpQ
xId7Rm/5c0SlfwbnfDGt6BJ+UAGPliUCZgnStW+uSH4xiJBe7uDKWtDhUBwidKNtYhjnIjnAcief
v2XssQUQ53L7K2tYx0LJcsxTGES4YT6kfkEbz5r/XG55ZXXpCChl2ZykIBWHZpWWGHlJ90sBu+xa
ls1Gwl1ZYzoIqm6ThnVzJMO0hCl6anlpbT9a7nwsx+sp2sIwr02BFubOEJnKZhxIQgMPGSbcCs3W
k3jPMLeoRSvyV9B2/O/pBB4PU5E4SOpNgA6cXL889T/YL7ytHqGedjf7zi7fwfD5nr+Sx7PUhbrO
ror74q16cy2oYV2esbW1oOWDsopVmULLOKSk+g79/atZDRvLbG0x6NmgbnC/l8QK21bcLkQ8GhDt
xH1y45d/PoCO0LFLqlSkki0HgiyG1RgQ21UA76HkQRU9jLjOXAC/A9IvSI0WVtFwyLzuXfhLQVF6
uqE5qJFGnjeBCf/YU5LEeI9KefmG/2M8GilIk6RZWs9o+7MCLOembztKvuVA6e+NJQPYWcxDAmNK
k/oKVNIdke34eHlOPl186Jh2nxgn0g5DFEH8J4ILARwDW+javyawqbvc/qcTg/a140QjJ7m4Ix41
zcS5Jdm8hwcAyjDmxq370yWF5s/d+nCerCkO9jQzrVDIBO6qDGSGrCZiI/7Xfvz57x9aLwsLtpK1
24XQav3bQOjb5+X8DZ6evy8PzqfXIPz6c68+tD8Xc0t7t1DgpHPuM7fKjqZl2juWNVaQNs4hgpz5
DjYAJlbb9HT5o2tDZv/3o62N4t/InSYcG/OtL+M/ZroVJmvjpaUZNFuXzoIoXGLL2RUQjt+Jsszv
8IDWHS7/+rVPaDnEdaPBFWlihUBxwD7BuqWNfTPKaYNM9GnGx4xoeaSCdghAu4hzZoPanbsPIH/8
hs3AyzjGt/j7V07CeH05L4gPEx+bLST+8akQZlgp0Gwih9nbaHojHv6LqX6Gq8dGIWhlvHTolERE
cBOirKHTqAejn4IepPexTO8vT8dK+tBhU2brGuZoQTlCkMnr+ejx/pUb8Cgv7Y3Uu9YBLcIbWam8
EuQ8IxSKnyn9S/hgwH0X5stf68P5yx8mgxmpM4sGX5CyGEJUO1Ue5LCg3Zl1BTXrugdm8vKXPl1d
4Dtq8ZHZsirMru1CVcQggOQHVHKCtqcHASUUd/l1+Suf34Eo10Ikg0cwh0F2F9qz817Dz3MHe707
IaajrJk39RMYhClwT5e/9un8oE9axKgc8CmIa8LbtHHf4MN3Y+cNVNUsVG8vf2Bl0JgWK4Q1KfiD
CMlxiYJa3hZQUIPNYAAqiS9IvrGRrH1F2weXfOIYOJsAvXjLAIdJIPZsJd8W+grrzI373MrE6Pi8
JIIlmmgoCVWexCgGGzgvSAqPD/OnnYFZ1iYGlGsLZyM2P030lOoovUwadeGOooOJYHZdK36VdOp4
eU7WmtZCJu4rGP8Woxnm9bIbE+jeQEHqctOfZhT86vMnP0SjlZptttgoElT1jeGkQQGzKVL+ndX7
5fZX1ivTtr+Kj5OdVhQIJTKHMVePZWn9Ecm8cZ9aa14L8WGeS5UIC81LqOzP7aPMca9K442r+9rA
a7FdJ3YGxL+SKM+1rzmzHoq227JRW1ueWiTbVRN1reBt2C2ubyyxn/OX0hm9qi93kf3e9Rt77MoQ
6Tg3KAQk5dgCMg7O+/cKFTkvyqbnmPOtQuDKIOkoN+r0BM5oPfCTcMy0RXloGvrz8upZa/qcPj6s
zkF1MH6MOzOMeuvHFGXXAmWAy02vDYu20eFsbBsdBQI5a0E5g3+QOf6qQDS+3PpKWOnAtWZIoob1
M66y4OmacP3K1NVYulCCL2tylbB0Cxm0sop0CBsBJ61n+UzCNHeuOtgywg8X5KcqHQBCQq9oO0H0
Ld3Sk1ubEC2ce4ORhIxRC+neCr5kLcpAW48Uaz3RQrmZuwqhDCxjbTQn6FQ1njLkE58gWWS7rT/W
Bhy+WbMRFSvVa7Bp/7u0eiPjfQ9973BywUnKLOXUcJi33J/uWZ2pp9NwGCLIFhUgov8p0oTsYtTo
d6Qcsv1S47jSu2J5urxa1kZVSwWDNPncOGAlj3P0zen778wRwZea1nFvg90QxUFMgNylDR9kwO3u
JkttasdjsP6/XIfjyH8HsYidsjs7KYZDe0uHJ5CGN+JnJTp1vJsUdqpIi4YJSUN3IPDbG7+1Hd9d
HpWVtabrFjIWz2RZbDPss+MMwfqlbyABAqWmcoLrXA5D2I1zzkoe0NFs3WA6g9tNJCxpfE9my4RB
1BR7hcl/c7GVytY+cl5WH7KkmVuiSOxSQuTRxb227KFdmHZxQPFA45d9F2+kzLXvaMFvw83K6SaQ
28fJeFvi1znjXmq1R279ujwtax/QUgCEi7HPKmy3fQQLbRhqihc1qTxM+rOPe78pVbL2HS32YYxI
IcKBeCNpq4BuJe7gJxHIokY+RSeJC/tXLp6UUi2waYFrcwt6cxjDprvk9NgA45osXub+xja/vzxq
K9lDR7/hxcJ2jBob/IAnEpj+ma+gmm+Zyq4Eoo5/S5wCKhZTb4eKkRe76X7m0/xSkvrx8m9fa17f
4AlUyzDyVggm57tp5XhPmNWtAUzcRiJZ0cylznkNfAiOsqDAY4CdEzpWUV4bbWrvuli1QU0qKE9b
w3TVZSZE+ONkOtY9Ge8SUbKgS5vyjSqjhT2YiVupEFuvimuzdR6JD7+n6FEwh0uLjQf/+LusQJN3
6ZYw4sq61iFysP/qaDYC5DxP2d8+6ndR7ry0w/ibSWfjwL32CS0HiMEdZJ6Odmhn8t3MYl/hLto7
5DXJoo0ta+VuqAPmVGosk0kaGibFW10yH1a4h6T6bQpIbNsbmWZt3WkZQORm38KCFnWt6tZybd/o
Z69xNpL+Wge0qM/ODnCJiyJsQaL7wVnui8r4VQn3OLdwMh+/+PxNdeibUUM9saaRHcYupNGWoWGn
yFDD10JTx7rJOlJDpoB+YBCxjpM0mM//TLeALyszoIvg4dU+UU5kOqGIwXjv8lJcqyKKd9RIp6/t
V7oCHsthZ0rKyAmrHJ6l7BtruoCIq6TeQAOuzLMOcBMQj+RFWpbhwlNjH8fNsHNIntyw8YwRgXjD
vmYcsPwvpUod8Nb1QxuhMOOEUOP0VPw3Lt7iJdtofCUr2VpYQwREgo2Z9JBpyCsfEHwRRtT6muQa
1TFsnE9WzBdk+XZMJphIxH9llrw0Pf1DhuWLk61F9ACD1VHYuCpKvHg4eX1vQsDOd5UNYJBRb2y1
K9nP1iK7n4kB29JuDkfqPogYIp9R/+Au6Ump9muLSke0WdKIwHMqUetp7siMq2l2MAX4jsPfLVLV
SuTpAnjccVWf1a0ZmsCyHJWCYD00GYT1AjfM7MeXFquugJcy5ZrEJm3YFDNAyIyTw5iy57Ys+o2N
aK0X5yn6sI9iSRk1A7E6BD05SCZ2HNxo35pb6j7ncucnNxsdwFaNIDvFoE+GruwInFzrwqvi7hrH
+JvcJK8UI+gJkt2rWmzNy8qlRHdzNYfz+VdByWfp3e6eizMZup/M5Kg4k29CNstdM/W4QjS84X8v
z9PaN7W4p30xWdKZl3BWZnSTSsGvYzysvqQTnAb8EbaJOzcZksqPpt7dKjGvTZ3136lbeG8iO1pD
iPIXtA9xUQGsxNmimqxkZR3zZiyLBGH4jCKQWQax8+UwRYvX9eCY2ay+X+J6Y5tf64aWDODzWzXI
ytGpc/l1NKR/oTh8QMe2SrMrHdHRbXEl6MRsZpwqq36MjeSPUQ0PEXtKU9SSlKV2l5fASjd0mBsb
yqofp1GcoIzVRPf59LjQ58tNr6RLXaIu6QADa+RinErxbRbXA473RXpfFRuHuLXmtRRQToZlzPkc
nQr8cnJdGjmQSbeWdL+2KeroNrd1IFezpJiA1HxtIjgh4RFhC6nz+bA7unB+3kKgiMY2lF9SEx5p
rIm90ir+VMaWrpMtzkH8SQ7TIXNNBvh93UdZaCIbH5tq7oOaR7afFWN8P2X0gc/YYJKp+hE5be3X
BPobfWHBJd5qooMQ5nhN+g7uTAZkJa8gO/KczLHtJ7bxNKHcACILpMaKnFw71QwnwCUpPfznBeTe
ZxrEkfPeZiBKUac7m5XXxwxYhDBKZh6gHG2BREXPcmX2zyQDnotVwy9njKFInwn6YkvSBKCVFP6Y
2a7HMloE0KiqW6+SHf5/i5DEax3L3eE/gpSHdGAONfC/i9tgr+zSpIBHvWi8JTFh67R0cJOaxeRP
iZh3Tuv2XjXPmVfUXXoq0no6ZEb3XhJVAFbGk33XV9Ge2n3pxwwXUYsI169w8Sn985EV7yNQiH4o
RU8fJsOAo3s0OPDscMfoZlIk8lES6Vsvko0MXJkD1jtDT1osEBWfI3Y/FW72towkuVtEOx6Ghedh
ARNYL8L6DTqzF98BsbPu8hl1wJFatYcnBwC0ZQEUfQD7YnrbgQkq4XffshcrFf0pVw0OnQlbPNuY
5pPNUNGKc1H6tlG+V3YNsXV7cHyYKAAOk3c21BzOwmbcDoTtfBNWdmoWeL3T9h3Wgd+Hri+8jBfP
U65cbyxU7wGTyl5qJk0fipPwgBwbYAC5Ge8ldaKjmeePcikEXI4b+1By+ZsCrLOH6dwTgQi1Z6bW
Ix14H+BhX+yFSqGgrlI4uPCB+rmRw1faibGQprj1asuGmwOHx6LTZO+9LW95XKY+ZS3kx6eq8d02
/Svcf0RkeduW6s8oyitwL3KvtRfl5UXzQg34z+P1z2/jOt9xswHbYAH9MNtJO+ruCE9tFqg+Hl9z
1aNCDrLpLse7920ByP19ZKQz1OiTajcPNttZGVO7Jm0mj0PzbReJ4XWcuw5qeXG+Q4omflRky2nM
UT000/ktazo8/huDs59kVwYV3rQhYBqRE8BY4JXbeYpdFbGe0XoAz9L4Zhd17JtLNnqlUaFUPyxg
eQiUuuCHnCF4oBosMhw2agtiYxkgqtgxI8TYPNwURvVUiOhxcKfWF0kU+4nRUK+h008lKxg82FO2
c2s2P8NWNfVQ9lA3hEBVA+WB+mdlJsuJOEwEDmty3+oBd6K9CRtxTtp9bs3yscqsazHGEnp+1r2U
8CwuI9J4s5R/rKyy7qFBZARlPFvwjujrvTTYqykFeAS9/cy5fLNJLtAtbkNPpHqYz7U2aNc1njCS
F56N3xOaPrska32GLqLZ6he32yNRUXcdFaINFM0t35jKftzVKVwBcG4wyIGmA8Sg4AMwJn5XOvMc
DHWc9TthmjBYrppMYCosWCz7cCYorqPZXo4LanxtMJu1+8wgJX1IeFk/4DLFQyKV2DVN7vpJlqBe
WsA4+VfvsupKJG5xTxfo6e4aGFIfofdvDV6L9bvrkz4KxqmKTxCQth9dNcl7NUz8m1qg366sAla8
gwCKsbIGuG0U0jbtJ3MunXthS6sImEkTYOfotGcZ9CCAP7misNiGjRcXDxSbwW8TddAhcGcW+aWk
v91qya6ZbIojMoeCcqalhlvoSHSHqOfFLmGW2OVWmeyaIs2fTDbkcOStIMnFBjvbjzjXfZ+a3Hzq
UNh6ZcO8ON4Z6rxLQG+Vu97umiOM0O1DYnAFPcioWJ54iSdhp0XaKgugGQODQPLVma3cp1NUQwxS
3UOkyzl18LDYW3gb8M+EgNhTeFOOd2NZ2k+dURVXywKiUmK6SH/JOO2yPH+LeX9FG/5tGknnje0s
d0aKRx/uGPKQyjHzOgu8tHpK+qMFlUmftoz7oHzQAGSfBoPafE9gMYEZMBj4cflNNDrRAV4Nmcej
6odIuH1KIgp/4roExVLJg0kMN2BDqoIhLZ4xKOOPHLorJxOpNJjY/JLENYweFKTH04k/Q3Ox8qCu
QH6puiVPwoLEkluf1bnrNJATsgE4jqM3YWPcj1VenigRMQhlrelzK3X9IWvb+3EZuneez/i3LI+v
2ZK52O9U/nL5cPX5AYLqgq1YV4BJJgJPcfGDCxstH8o5xK/dH19rXjvdSqijV2eThjARzlPMB3jZ
SXHu9xb15d8B85PjiY71hrjLIjOL8dNyi2WQ3I1P809Ie7Q36Y/p3nizXvjL+F3eyxu8iT1c7tTK
iVFHdietWztJyvnJTJos6IuBK8+FYXfmOaxIfJXkpn/5S2uHd+1iJduSwmDSMk6t+gWorBebxq5M
S0jexp7ZfPXsrt2kCpI3Uo4jpNSkm+yhaSG+E6MH0aMwvihBqiPWzWaaUd6N+Kks5V1jljdJNr3Z
Uj1Ylfnz8litrOT/A603pg3DPIuf0gwCKS9V8Xcxqo15WGv7/PcPZYJhik24haHMyJPxynKTnZMM
B4lN7/JPX1tQ53rah+antq0S5g5zWM6w2kQih5CJJDhhRdlLD+mqy1/5d+P4LFS01WTbC5BLDOLG
jdHO2Na641kYvYjsoLFowEj1BHI3JAqi+4mXj7Y9d7BNgETIEts4TbICdJCvqYdSHdsukqlv7c4p
8Exf0n3Rm8uu6Ivi3pBlvhdFvEXwXalIEq2ep1jaAhGA2y8IZdaNCWqLX8fmlgfXWutadsPVfYEJ
lz0gcHIcDt/bLYLH5w0D0vrfBaGWuEQAFtHJgbT13dBYCwRS0nF/eSF8vpqBZP1v64OIstYAYjI8
69qNXhTlo98rI7pZnHJ+vPyNtR6cM9qHJQ1VRBsHoxiGyZwOh6yj1RG7d/fna61rd3Yj6urWMrGS
XUXlXdI27gFPJcX75dY/HR8HQN7//naLR7wicUPC/3F2Jc2R6sz2FxEhxCCxBWp2lcvtqe0N0SOT
EGISoF//ju/b3I/buCJ61d40KoSUSmWeAQTdk50Gx6AatsDI/M304/GL6a/mgKiJdeTUkHe7OxXk
fdI3iKD/sCb/s8Xx7MW0j01pW8LFzx6O7k7d4Z7QwL/hju1xC93IPb0vD8n9RxZ/qbfTubofbtTN
/3hQYdzFBwmkG6RtQeXJLiFVBkYFx1UbBIlNxuV0BdrY2dCSj7fYN39cXRhuEY956fPeCzJ5Grvm
25jJb5aVyRv1mrVX+RjzXysXlrJAdnuMHmddKED1wCAy1O0/GojjuWnTOs7SfrixTdaW2jIkQ3oA
eWZKTjYUKN5nMmrcjlo0T2bepK+fL+e1F1oc7zNpfMm5Q48W3OJ2VZB5uLHbDcCO3nTw/Sx/gsVK
cP27wRYB15lx25o4MYD6P9usD+3ph2PeTZGGbXarzfSxqP60yBdht205dk8hnaNvHGis+J27Ezlv
Qt4E73OgrejzV1kZZgl6QiwsdW8G+6hq+Y04WoeM66PKyM/apzf2zR8bBO5/PF2HBgqXuu2Do6B+
WNd9qOdxHzjvNXueGjiiwJtukOONwVYW2xIOxWQxwJvMQjeiZUjEK/fFM7gDedktJby1ARZRwDN+
zhAG1Clr5W40mY6gZf+j6f8KhIrZWmx7wEjaIhV+cHS5FRyBjC6+MMUlTAGHW1iblciylPZKa1EE
s2WTox5QCeGq/d4EyQ0c8Nr0LDa7Thj0DHhAj8Qn5WFWSp4T9GqiQNbdjSH+2InBDC32epMKAVhK
R45qCN56SXd1jTuoaTBlld9HAv4bSY8y6+c7ZCWyLKvPumpADNSEHPvO/YJC3M85Z9+LkWxNFzzQ
vL9xqq0Ns9jvMNrjXQkbL6C/HXixW7uu9l+aHspAikR9Wt+K/H/24nChEfe/oV+h/TIV2ewfp6mJ
e2vnsjrsmIpQzNzmzA2DTsU0Y1e4kcR9d4vF8Gf3Wwy7SAiMX+be3JT0iE9z3zij/Qy+lI4nSqCq
P+f+UworI5TDPPU9zTNoYjmsDTvfPjYEuvuff8qVdb+UEJOsSVqHOs1Jd03s6QF18Rut6JVVv4RO
8XaqBjq6DVoU42/f1/dggkUju7E2VoL0Ujls9korbbycHtOuyrdm1E+Z7niYsvZ3bawfn0/O2iss
UoKyn1y38eb6NLvqC7zZ38ZK7SE+9/D549feYREXiqF2y5znyXGAnh2RZQjV2igYBSpJN07ltRdY
hAUQFYMBvdn+ZEoY8vhWLmG6yHQMnOQtfYK1IRYHPx5stY5J/GOeFcMF7k4Q2XUqtDWc9lYrc22I
RRyg8Ekx2hmgYN1/dXy57X0SD/SWmPjK05c4KO5PrGiTBtLEaRX3dNy7Mxo+6bT9/COvPX6xyUd/
mCEY5flHZxKbNHV+CC7ePauobmzglci/REIBn2fcMS+9oyjYg0rkwWYWvEit9OS47g/p5neIJzdO
mZWAvIREmRRNjeADj1yCGh5Pto41ta99wZ5nZX6nvL+xMVaC0hIaNc/AKCSBX5/c0XlyWfVgBL0R
N9Y+x2JLKws9TA5JxtNg5iSEjeeB9w4Jeft3uDrXX4KhSAr3RXgdmVNTtLvC1oeSpvu/W0uL7dy1
cz65BsG697pwnvazVUE/7tblam0lLXZyOkxKVh1QN303VHEg+henqB+yj80mkCpKLLNw7G4hrtY+
xGJTEzBn83ZqySkV1YHwFGxBcgxscmNbrDx+CYQqpwokYIHLdoup6rNT4fEwKf9uHywxUHB2SkXJ
amiywL3QTt+5btATeszQ4ujdW2ixlc22BEExpigde8858sy9Drm6jF2JFjPzh1gRhBJh36JgrSUi
S4WvdhQcQp9NcgzoD2PLjQ8RrGQu91n1tUrYwUqDXSCSc+XkV7fpNy5quH+1oJc4KV3gyguJ6/oE
jS+o8PGIsixCPy7+/PErB+wSE4WWmxxcZ0A7J0/IxaRoCtq15+5dbU1b7bbJ7vNx1hbb4iAvHYjX
+0EbHJ0A/XeSPLsFS8PUvVW4W4mH/7ju/as00Y9Ujt2A6o6BoTEAAElwI9CuTdBiyxtnaHMG+MIp
o81bNWZ8x0VwppXWMfRF1Y1McHV9LfZ6E+TQTVbIo2xWwgmJWhs9tlY0B67cT4RyoOMmKE50VZFs
aJX4AE2AxvhhnL1D87P5Kz0z1/+HzPXvaZw5+IAigUJEo8/wXTsWANl+vgJWYuc/b/6vR9vUjNYA
eY4T2kNX3ErfcriAhXlafJ2tIJ48qP4hVvwNdAzvsfxqAp1RUgnniJLifrRkHVl9ckYe/PT5y6xE
niV0DN52H+Dkrj6JAvopAmi+J54Y54ILfX6Qyu42qvRu2auvLMElgKy0IX6ektk++impYnv29I9B
En7E0PCMLFx5Y4+ufaGPl/3XF8oG1KKokfUph5tC21dRl06g7KlQNOMWUvVhh57I5/O3Eg6W0mnp
gAtlUVbkVOtvth/sLKT2tefcePrahH2M+q8XCXqRjqLB02fwC8e2CwM2AGL6mMOz8e9+/0cY+tcI
yCaF45KsOc11AEdMJquzBu/ocW56+0Yms7bEFhEBvXkHwpuVfQQkhQDkMXVRUXqPADDdQYNEbfLm
FsxvZaRlnxjaxY3lT4IedXIfjCbO5T2Dvr6uoAImvv7VhC0bw/mQl6SvUA8Zhf2es+6S6fFkQ3Ts
RjKz8smXXVTS+3Muxno+tlW9bSWQZPpl7OjBrW6cAysrdtlDtSfgR8YyyU9l29910nnNRyGjIBX6
RnxcOcGW+l+0435SVK05UpRS3aLce9O4+Xzy1yZnsVqxJqEJWXL7WJXeqQSUi3VXRK+tBTeFz0dY
W0KL4z3jPalb6KmeIOi4R+fswa3pmabtIR2zt6Fqb9Wh1sZZpPdQIkhJnZoOZqwetMVebZgAU6sP
k+y74bda2mtfYnF4eBC8rkSDtZqo/ofdJvdwmb9xLtkfu/cPBXqy2NXM6T9SLoq6YDUdKzZBem3c
icLrYgLcNDZElCmYduVsDN0S5hKff56V8h3Il/8brxIxDwFxUnrMuuJaFsneAkPPdx9zS0RuVYej
UvtZ0C3Us2Azq26EsD9PpLfspk5gpDR9BuWhsYH0SA/jnP6Wr+M/aPP/TuR/TAwTKEkqUF4aCJzY
zc4ldXGEsg3weFRWxXlIp0Kg7xwUKnQB4ALs1bjAw/Pe3iQMDMGobgvAQU1RshflfmBe58I3Lfr4
pRhD09MCeLxW6ZgHBEUPNRiQlnsx3+g3/HlH/sdmMCd1UrccMyNcipv1hcL0ZXIfrPlGuP0nEfnT
9Cw2pJ7qpJxGNh0tgBniVAlsSy7pte2ydI9mzRADvTa8BChLAZvT5zKSFZ22NkvEAYDL4KHq3X7j
CAUYHjNz2Fqk2jKWFyHEz+hBwpf5xk/9swOS6y07lrQU6eQM4BNYe72do2RHNllUbZw9rNXHM1oy
sYnuxjt16S9iLx/oa3mfbm/ZraxsSG+p76DTrK+d4GP0IQQHJS3DctxY06YGSjaEviP7+fkW/PP5
4fmLDwJaE1pcMEQ6ucGlGWIfPWc//rtHL4KiFLOaNLQcTrKAXKRrbVLLisjfndzeUpLOApmWZTUj
x5p2D1PS56EW6ZYMtxS91rbCIlmTxAvkNCLPIbWEsVqZjgcDYPS+9vzumqF7ff18llaC0VKPQrRU
1rzAB+jH/KVKScT1LRWbtVdYfAAaeKrR5dSddB5cTCMjzcoCSLTgaOitWsfK+lkabZZlnQYyKOxj
W/SAkqMIQHr+3HXWjfW5Mj1LpbigkNzmRrlH7fqP0GHelW55g0m28uilOhyUuhBbOjRXq2xqYCCt
6WWoQYe8cbitzMxSEi7vJis181QhMysee8LudDE+gqd9I/Fb+bhLSbjUkJrifB7Bo32HNzsQulew
LIEDpTdyJ/7HlABB4H/PZi5lql2dVifl/ezA7nBKSKYO38F5srS9R2l0+/kGgD/MykiLreYWTgNC
DERzmsrdOyZABfNuoNXWc+ewkXlUyY2d3cnmzQGjQfxQYL/m+bThjRU6ptnDsdLNWSirp3qIk2De
OfypLMSuml7LvN5MXMW6eS10dgRafe+4u6717kb9mEAmx0dVg3dhK75lzRFG3CEqSwocFK+CLGy/
xftfYTWNQ0ihxQNyhy1DUPiNfdHuPm9AGyEouUFJomlDgChC1b7WBNQA/Jm8gG7C3bgGu4JcoHuH
Rz/0uKxW1da4WyOPEzX7sdwwb5+gQ8n105j+9mrzwGwTeSl0odK9AT/CgCNSBnfglWz1+FvxrT2N
22KWIXF/1u7vSptDMhYbAquXABwbGNFnzTNcPV8keDkji6fpLSBxmZ8BrAuhL6PGJErVBsCSURyn
+aM8/ELMvsyfyhpyO+lb85JZyEDg1w5xTGifd6HVtrHvW9EkulAXUC6Yhr2VgBAwV7EPh2++d4cm
NNDuKMxmII+CCnBe+rCofjaAKoJs1CRbu3pMWx7N3h2pzpI+UvvJQ4pcWGnIrF0+ttu+OSe1OrWs
j8j0jRb2tgQ1xFIPiqNUDmR4Bc3kxN1m/h712nQMHbpryQS+xyn3D3UuwQUBxSTO6xiJaiz6jY92
sK1AzIbInAaO8DprO6zAPGndZtOiezCIKmrcTZaNYWFArfneeefW97cWDtzKlPGYe/FQySjryBZ3
htAunpV6gut8VHljrDIR20ZGTZ6jvBux+c2ttrm0Nm6noxZZVHPXtG0IGeNkercANM+gxE83dcBC
12wnOEqN4nnMQL5+xF6GehPIIATHcAjiUAI+EsPbT+98vHooSQkXIPMRXWVnRCVxDLvJhLU5907I
xVn9dMUOdKrsqzOEEk6q1i87/4VuNEyBkkbHReZsPt+uf77qeP7iptDURT71BURnSGu+M/ALhgbZ
swtTbT23D7ltfft8nD9GZ89dOmobkAiNkhSASgo8RF7pi2dlRfz5w/8Ym/Hwj0H/VSfhImlyHrDy
NFV+EgdTnR6I3RcbOc3ljVR6bYhFYiXyEbvSUvj9ykR2hvq1TaNe3ZidPwZnvMDiaPdAZpMwCsIL
GApiFvgWoTsFd6xNvRDe8t/zNklC1+0Ofzdfi6tn6VuNRgcrwdXTjSo9bkT96De3vMr+eJThZRZL
CkhEXYtKlCcnQ6tbflEMoSUJp1Hs/urnL096qxzVzGkxQBBCRQ5BaKtACKm+f/70lZW6POiNmuxJ
t8F4yqcSSIzAF8+JxfBFPn/8yuwsD/rSysuyL8B2ZeRFzb8DMJb6/iVLphvPX1moy3PeK1jtcDWA
zqycr3NHHnLfv8Lb+e9U9V3+Me6/9hruAG3aWUFytDH7F9ONZmORnt34tGuzs9jJlvY4c4HQgU+t
Babp8JwL9zhWVkx68/Z3H2Cxkwfu6NolYDMTc9+Rr27T7HTxyyu8GwnQHyOq5y7lal3XgwpcANCy
cYQMx6m4mDILe2iv0ibfZJV6+vw91tbpYhMPcmI5ZQ54N7MPlEft0QfS03z/+dPXltFiE7e50yfQ
PMQeY1NcdkgF1C+nuCXntDJHS3XaLslLyorOPVlgY5P+Z6nPcvgms6+lf6s6/1Fz+k9pwnOXjvF9
6vlFYCHG1S4UD0jNumiYWXdPvC5oY1bU09kKJGh5HUQ1Y7cyt0AyK99lqVfLJ/TRuwZ6ArWP3BUa
wslc3fjkKx9lqU2rBm4K5XdoDw/WXT7LLEyztAuhGndj+6399sXmxnmplbRA4YHCx3nw6feinG60
6td++8eQ/4obzZBJ1zRWecLFzItm2VmoDHq/S5NYNy6AayMsNrYu4W4y5SM/Jskr8TSSVxWn5Xgj
rq4tWfq/vx9buin7rOdHquof4GiGuf9YkSzy7QrFTPZ3RqXu0p89Q9/d6wcMk9J+Z4Lisa7VvpvH
G6ibtbdYbOtac5sUHLvCM1cRHJmPnFU+u8E7OAs3JmolhC/JG9aovN61PYDphL1NWJdtE4IGYte9
BknpbT4PT2uDfCRS/1pN9UDBbGT41rOuQo7LEO/grijCHPZnn4+wspqWRA4BdQC3TS2OdtX32Vbg
shqIJNwo0K/ssyVbo7I7MGA19hmjuApZg/1VO/2vz3/4n2uNUMr7eKN/zU2SuIWQo+ZHvxZ7hV5+
GPRWHvYaAh5zs0NgjIhXAO6DCoBsbvFA115psb8L0ysozkv3RKmEUyk+C2QxbiUdKyRTgLn+950g
VVCaAtTsE4Vl566DC95h9t35SXhdtgEdpI1Aou22ZcPlHReevYUguIU688DCJsiqXQDfgC1Ko7hs
tQ1oyw6QkRuZUg24p8Tl8POpX5uDRYyAC6CV2Iy6p7aZnGjsq/o1KWz+8++evjjw56TxEqXq4Dji
6pGWHIoUt4BHa9tpERaKztiKEDadBlp+a/3iJPtuDFlTb6QjXz7/+SsbasnmIEUGFbUe+Uo9v/fz
i1MBDuY+fv7slfvTUsA2sIhJUoKk1B2+t20W4x+312HqdNvBexn1jVdY+b5L/kZZD0PrZUlyhHHc
17mZTmqiNyLCyhdYStnC/LSt0skNjr7VQt+FzCpCb8lsvMpJQbBX4lZetHICLCkcaUFydE6Ve0qI
hmeSeOj4fK6DYDvO42E2Yvv5F1l7n0U4sGFqAu0pwEfoANmmLs+SUASVB5Ce/pWgCvP5KGsfZBEW
oA7hZWOLl7F9dyumamcb/8YHWXv0Yi/XbWuXYzMB/6ImMIPccYToYHOrVbq2GRYbLoXt2gRQPo75
gt47Irh3kvxAWLn5fF5WHr/kUVhOCh09H3pgvSD3c6VhwZYfytn58vnjV3LrJV+iJtRppQPR9YTn
0F4mEFRqkog02aasoQsCPAyMnuYEQifBLUMT5/8z9z9k9P9hSBjtOcoocxptEMDFbKcvjW/cg/Ro
udO6mDdlUYqTX6Lo2ecgvKmZVW9AxQebRDa6Df1WwxrKVd6ThG3ywakMYLueGab3IIWCdFmX7f3g
+UJFdt7a92BTTXdmHMootRLrxFg1nwVcnfds8qqtJmXy5GR62NGpzXeVxZpYpzVuGabiT35Qp9uC
t+ou8Yh15PYIyjpFWZLZgl9kCZXamZEa7ZVxUC/2VCV2VKDZfIb2RhvLCSIzeTnPVzX3HTxR/aCH
Cobr2sfMbcej7udsDykeiBhVDTUXd+b6kjhS/+JBar/MA68PWuT2l8EeGx41AOCi8FwJHc5Vmewb
YbNrlYG/o+CNupn91v4KTR21oxWDRKEL73RTd1AwmWyI9iS+L6fIItxKN3mn6g3kpvKwcKoycpMM
wn3+iGpYB4HMOsjUoecMyk4BnZ/hcKKfM0z1rkQ/70sOzEwZTm5BY+U6EHZ0hRdVqGgLWT82KG8K
SEnsJGlf7ILmF+GJE21buHz5nRNOM+RRhNUBfGt4HSedjPIkO9QpZPUyKzJC64MENvcZrmLzJlND
ATcwx4kEbkuxEKXZssb6bpWWtQlM3WwGr35yrDwNg9b5YgK28XHbQW267rdZOf4CCud3K2rzSAJV
7jGkOaaEoL5MYD/DC3q2puGblwgeDUo/UsNP9eQ+k6CESt3s37UUp6fw0V0Ag/Xc5c62cMQOnYmH
KUeF3objNaIhL+DhK97V1LpR0uIqmpIJ+q+Q49qVQXfRLBCodpNuz2y4ZIKfyu963QG7wXJFX2c5
eUc9Sx1B6ytqZ6JhEubJiOIOFLK8ZE92PVu7GrFlKoj37jClttKIPk7KQJwaBdG+IiHWxzwNkApF
5VzqwN8J0Y5RBgSJjEeVQS8knfqhiydL+M6HURt81Dypt3yus+M4JfZOgrhxaLIWqqlImjctL6Y9
SQ2Nk6z1oy5pxIGMZbNPJ1UdiazbgwObqM3kQkWrgM/li93beg77mYJXBvRT2NYO3SdJnoRtC+Zn
2NdN9wVCkTyuqio4eVLwjdNScS55rq9cBl91U/eRVaoWwnFtPOfOs12UTizH4sluyo1ll8c6s5+n
CX0GSDz9ritBnpzGhlIP4XC8c/zfcy2PVpe8cwlZ1jbzWehrFOLTfDqWTrrFPftXzRBMgVx8gqnl
EHG0pIZ6lnvXIfiNLNkUTbUnSr65rTx32onnLNkBr3+BSNkpq/yj3/CzW6RfMif4Nvk5mojBtcxm
EbfjvFcZeg1qnsxGO/PeAYDiYqXDeU5qWKOqb6SaNpPsHm3G7gxNv46D3uWGxU5mZWhDyCPStyBE
ue+uT+z9NNV3bi5OSP4Pg+MdWiUJOGtp3Hrla5pOQWhTP0pSeOhZmfVFpNZ5mukB2NIvNrS6WO+/
QMdjOxReLCr7gWTzVrLi96ith9yZ9lbu3LvMQv/WnSKbJGfdsatlkm1ip9fBztFnYeAat3Z2riDh
Uwq5r9N6m0zpvq4g8GPmLnQQb0KkUv2e+eo0qeRnIaEoZJfPec8vpRFXrO+NGfFfagrdp/wJ4l0w
w0CwgtI2hNSg4brD07aVbi6DoD891sFwklHUmbPtTEo/nEibRYx1SVhAmyDk/ZzGfRnEZB6/KzLd
We50rmV7dPJORJj6CHPwRHl6Rjaco0LBrhAGiitTvVou+nOybF/92XquPOurrdR54oiKpbPNmPee
KHkpPBhQuj3/VdH5sZjsJwX9KBTtsW5Zzzeqbq9pwF5Tb94ibbmrvZFsuhQq77wIImcGRKqxvG3G
gzgP5j23upNMuxjya194xXYFBJVDy/L3xOIHKq1LT/IrNerVCwxQ22T84QdQW9F+c7FyqP2Q+bWu
eB4qNV3F2F1tgG3K6VvGcWY0Db+O0t5mVO11Ie6M9C5lld750NZLM7zFXJEy5Kn/XLnN2RP8OUud
M7g0UCJBmOoguhHOpfsaUI0unM9/Msc5jYxeoEWGDin3Hkkz/J4m8CYROfLKLyHjl7wFrror+JiE
vjve1y7/AqNACHfLR5ADprCAoVcxArdtD/elUz1nln0NGr41AdYwT752sr8zVXmP/BguYER+TQyB
hJy5+qM8O0YeGpzAIVQQN42rtgS/LKthoTL37X1C9X4CxT9z8nPgza8ordAoyPlOBQnFCZr/GGB8
YUt5qRIt7ijUtOBTghI6QNDs4jmsP/rgaG/dDEojHXrUWz+FLt3QikeoOb/0OYpMUKe/AEEN12+0
PGmOwVzxqgNIZTYw4opp2T142D5zV8qN/K4g9v/AcwjWA8JB92PK6baTXrCfGLtUMKsMUR5I41kU
L7bRwx30B+f9XMK2vuhR9av8ucAp8EGMdSAXCCzFEEJv+Aw75UdvRpvdkeSXX2HlkRTKh/APFSEE
Fe6J0z+qLt3b6P9AWQZ2oqKYw25sjx7Fgg6KuPfQY6z6V+2rY+KWbmiUR0IobueRw7xd27cysv9p
ZIpilxXmwdKTiXLSvxgij6BM3uMa82Q5ziuUGZ+GeTzNDDwVaMr06PxDLeDNk9AS7Mbq61w1V8Os
Ow/Khrtcq3NtmAL5KEvjIshxObSLs5c2mwIaMqHjD7vJRQ5rQL0pybwfOyi7efwXazy0xIEpdKhb
hoUqT9oj2SnHyLYyh4bll7y0IQzojztaoJkfoKKZQUMz5Do7uImEmaDBZHrOF1eyTWtZv5DsoZ4+
N8+qzL8GqQH7l1r3A/EYltfchxDMuYILt0+d5i5oEHEbCFNqXkDZrenMRkIn5oi8Cwd78VyO87U1
7FiBWzVO+XOXAz9KUvviYzGkk73NR/2xSZv32rTPbNY7Y4u9bqw3NaoYOQvyQEemG16q4WizZu80
3S5T4wlV5r1I/bOTQknAC9rjSMcTtYOnctAPGkaC24JkYoNCGbDEOmfhkDnbpJtONRHPbdEcC9nP
hyxTybsYrfFnyzv5ptp0OwzoY88NLBVpYF3KIthJz98mVYrG8/j6AfgLIXKSRIZhc7YyMFHpsz1L
h/wJXXWw+FTGwiAYgRBQ0tnMHkfECArvMkFFMvTgoR0KAqPOgnYstCCPjASEH8vOfrQmzz400ndD
6OXRa5p27dVWhYkS6gLVU2DN6wm07LwDSEBkwFYlIzAjo6E/bMKH/SSUDIUD+0xv6LLIDONLQhoG
xcfujXouLu0VDQe/FTGUU/N4yq0+ojX2uigSGdttjwzGwvJyC4MjVIkLcZM9cdCXz2o/CEXnQ5kz
b1VYquCQ1vWbccZ2w7P2W5LyX0TTCVM2VxsuLRP2PeVQsRsR/Il7UqxJo4ZND22GUAfJ/FfPKV8G
B0tGI2oFaQHEgZNd4cU7bqvKB/fK0exOEYOVpfw3qCA+yVlDR3VogzAT/tWxc+eUpLbzFdcdNSBR
LHe2Rjl3HuajJ+RzVgMBAdwn3qxJ3wbVbUqlD4XoIsiGbmxmjmaAzqDN9z43d0EVbKDyuJNFkoXI
9TZGiRg125ANqKqN2Gu+l4cVKrrQj40dyMdqyw2lX/0egZjY9PVw9LTa+fP84o1mF9Dx1fOhOMmt
+bnQPgy/nO1Q+xcrsM8DRA0R+ndBZp8Zz59ZlXgx8r0Td9o+hKDBEM6i3lHZABU6IMjxygNyKBNQ
zfHJa59kUNT5SGDKXuxt3wEdX8BUCjAgAD/M/Wg6oCvxfQAkgWGkPerXPIFrsyO+0bFBZB3nzQAX
17fa+NDjbPIiHsfC306mZbHta/+QlNr9NXWZBeFZNz2oxur3c2LXO9ZN/WG2UhiLdLw7BdTB2es1
pbySZO5/TcSFYu2Mb7TlFfG3Lifpc+7DhCoGKQk3QzW0e4v3zV3CqvakSws851r2uIEFZjeQnMVI
4SmqtHhphRgYwXF2DJtxLnbIm71H9HbrC3WCYdd5VOxZZc17i6QIsrqo42ZOq71p+nkHCX1YbQ15
7cdQomyfDJwzD5XH+SNsX4Db6csp6gFoiIU1WDHvRB3zmpJnoJczIHLGbuMnsv6aNIad/FF4JoJt
IX1nNrBGWU/nrfF6tiWWDZmCSvf0UPRJ+8QI7++cgpIzYzaJlWwV9lcPc0Zv0OecTn2sYcF8dgYf
jSu7dJ4apPcXZDpqC5Ew84bblX+PUwe1It1ocrZ1bo58ME3U0WEOdUdohOt0t+8d9L+Qz8rYa8ch
BCmZow/j0o9SeuBteuSBB12y4HHAfLlTOh0HCP8eUqtsH2d3qGjEdF2WIW6t/R3kRcr7XNT2vpBF
fdfzXuKOBAj31sYiuiKtSKEBA2uvyKZZdgBWo7/CZsGBnFY+BmEuKPR7Muz7HLelE+5muOCpjp1n
kgE2lMLgvttIL8XNSifOJgfZ5lhoL4kntyx3FZTFopKq8ShGX8Tp5CVRmwSoQHRM7HyL+luuLL43
uCNt3XHuXvIkbzdl0OgnkPa+efUA99gxtx4BRJMQWW2Dq2ZsvkNGbeKmBgSu04UTe3xyv8wsz55R
lRehxcp+h7idhM5c603KVXph1B83DWtMyDSHTC+t+Bfd0uExrXuK/CkjmHINxad0yr+LwQFtUCi1
sytZ1nFt8wwHc1r7VzAA0CopUhDuQ5YqPC6raTRMWQ7FO4jsuAzTMHkaZcGsziREnPvRgjgpeFkA
jNiP4/9xdB7LcetYGH4iVpFg3jJ0klpZurI2LFuymRPAAPLp5+vZeabq2lI3CZzzx2ZyPxndWod3
YGYsKIb+8xbjfCULNFH7Jnh9sRC52aP28z+jY3yUOSm+oai/irZbD17frpG5Dg9N1b7bq38UixXv
pY75Vk5rh6JST2rh0my7R0MhiXe0dUMwnDVxKx42sj5OHeG7Fo9VZEz+1Tem8eh1s3XuB3k1Gzs1
Rp8QU3KQ7nIiBRhV7PW3J0s+pi2Aiui9/qEz6K0Q+b4nQlXciOYwoSecY9mbb30Z/t5bKWMY0DxF
9zOBi6Asq1dYajAVzT1ZfYZLI6MtXy9zsP2WNW/mFqabWsm/8oFctNyfbprmE01z37AiRdRL7R0I
hS25IZqHwtRfpWCbYzWMM9XynsxTGVdL/n8Z5k7ClfGrJe6IyG0yUUt/eRBmPiVlRmtBnp/M1rKS
kjKnyGmzx9wpkqkMzhOnrGr8N8Y72hztJGd6iJnZ3qmk5KvU9g3szb6UXR66Hs1n0xDAvP4nZ+PN
nOtfm9rZlAYX4K3s1XJSnfnpkeilRu9u3M1kpwICBWP26Hn7FBGbX+GS2O9nz/60m+137W+ncS/v
9Fg/e/763Gxs64NxG8bH7D9Hug1ixuDJzeQeBea8vM0k7D1K9pI8bjqawvJ97VI7GImSYUs38uAa
9io4EObdPcDc/LCFGH+mTK1JR5z5fSOdPQ7trTus4WY+c/+NF8Ndl3O/eP7j0PTzqewLXm1+18jo
iMJwy2x59kgfTjj2vxdLH2djPRcO48mynXZdxKo3D5XR/l0789kzvSPB1XXUzUT57l51lYZLl3wZ
vg2q+M9cmgewiMu2y5O2Rx1ty9ymrmn9Xc3m6OjysA31U4lDJTUrsRF6nD9YTtGSL66uncOjuFgE
MU9+m9hOC9i4gNU2pF1FQe1mUTYD0dpdbx2tXPGFWFjOmETSpeOG3isWZ2tsvMMoazMux+AmkFzo
Yilv0cK7Ye2H0B769y1rnavf5z4pxOOH8rcw0oF/lX7wlZe874R1j9GCOfZ5XV0/JmkFFmC23EgN
ykRftX7Jvi6jnt4PsKe0NauzWQ1vyht+D1n+u/XCP6YGOeyldROxDh9GO347NHNesWMTZYyN3F1a
RVRUcOh73C2d8RpaDqpLhx7TOo934p0S5a1Q3e7I1zCfhOSEKBpVpsMI7L45nzPdA8Tpr6Q+L5v9
UwWQIYLcO3DBknT8YXQCQrNrznZ3tH1UPc6EdnZxetTTnn1ZtDvFvH3dBwnC0H95m2Fv3QAqGz39
15U2SS8MNuAvk3Ht57Z+4PrrTsRRmWmAaXEGRlmwhphrUC3x7hkEmq+zSR59VjPIVAE55lM18FrM
Yjm0UjgfFrEKe9qyggNVBUV/F067+zY7ZRagMRbZgwtlStdz7mzfVdvMv1pKuP7Nhlv9NolFloR1
14RXN2p4y+qsO3kLJpzObrxHNTbjMSQN/80tp57MTr+5Ej9tJL7vZSd7GXleiUwziTBnZfWjaTT3
t30b8HqJRZSpVZK9HheFN+YHbdZGwtDuvGvhAmKSs/RPrmuTOBQoftbz2LzaS9dmMaOkeNxzVVhR
Xhr1fY917J15A8xhEBnPR2G2ZMD1lgN21dbfezmTRA3yfra1HEFD7PHRIz/mZKrV+Nux7sfSbUMR
4SnJz2I15NGSgf4qek4oc2jttHN8+7WpDHUmNyeYolF0DjkqWe6AqlOxbJ5qv5mrpHQNd3tQRlal
GQIrst1xY78a3niaGcI+gF3GEoXU2B43t6zeOhEoM+oD9juhgqVNetl4Cbehc+B3NBPPksa9Uyix
xkYZ1jI2mb/4kQgb/fChEg5WJ70HEuDHKZr2QhBHODj6Wct6Oy6GyP6q2h9/t3IogLiZg1CIF7xV
jdiOTKY5kCa9AjEZ+9Vd2+OIpKCQdQSR78at4oxlfrCbuUmFDNsNebK9X+aSQIO6t9zTamVZ7KvR
ugazrO8Hrqg/vaanXhQ9qQC60unodt11m4r9ZBiKiCxvCo6ymeaEbmtKm2q5JTVXXQoBvjxt3ebF
TtlbdyY5sHFdeMFRKBVendXYfq+WZL2pq64to2Az5MFoy/55JJ8tdVZ/8eI5C+pnqri5Ybe6G+9G
hbVsHNssKTju8IvTqBJ5mTed69mXPxAgw3mbpUHLCkB80TFwrm23vzPjBwgsSuNlGwum+LDKdTJP
bZDQHZ4fs67AKLnP3XGkZfCNhzf8VMosXhBbkaiv+AnI0de5H+VmYDWxVSE9BU82PnNX+p8LWRBJ
6QxE+g8KWyBdmuucUkpcPA1UNP+IcS35AIvhZQ3skOVP++jPS6a7Uu3nGg/0A/X2HRV8axh8+oNv
H/Zy2y5WPo7/laqT38Nglqd+X/YjMTnr0RwIQe9AFA5r7+3nhj32j+lvnRM3sg/OmSWLk7vmy31R
WNgaaJOMzdJkaGRxPha21vfaJy89CoJSvFvmvP6eyOz/nTHA8Cfyd+LKU8vrzD92XOrNP1DWAZzb
NG7wn1PI4qgC6gWE2dHBNoT7f7Tq1hdjHPa3muAFK6LteUJ3UfuWzs6Kkeylt+G3EpQoaPrBLC1g
ngrpPY4yrI+rLVh0lLAb5hrKbdciHNpTIwazx99giE9012twWF3HuJPS0WnttqpJslXlP6tRlb/M
TMvH0aqnN3zxmOuKdfoj2nw8BD1lES5hLQc1iTEyvSpIpsW6TYih/9VsKxyhMoatTFVn2e5j4JXL
9CoALItfhTRKlCVTB46r2+U1HMsBFOkGgTQ1+JwOGxoebk4dD2wzraoiSPVgzEXSU358zoQ18YTy
ewNKZVlz5zS3SRAiKoKDMt7DwNLxbC7+RY2jpOJj7UaevAY/R1fZj9nAARHjyXDy1Fz1zv3Q+LMd
5eTj/eHU2670MoyHJZz/BJYnk1baMuUDWyOjIFk4cWtfBRgk7NJO+H8i+gDqp3lR7Wdlr86D2UzG
LUnbvr1X4tHIGkaSSemnAqNJFS2723q3Wiw4R8PIX1Sdo5OZpKAOoHvT3L0nNxM/Ot8IF24/x3EE
s17A98KB/hnZWMd66p/ouEqyxT65/nKf2zvANbYKVa6/Fm0c65aRKmtPHMRUZAT22677BTyhfjAQ
L1/rodiPNahJDIDxbIxhm9SL/wmvlqrSuDP5LaLdmcuEqgfs8U3/5Wj11yGekgCGokaoFe7JNmf/
ZuTbAED+IegGWkByWhx2Z6pAUMmq31AksNh7Lkds3SWd2dEt1TQn/nYVCVHcm3K8E43IWQl2mVIV
8JTpgmw7tGFJYQkrdUqy9P1+/14QWy+QzHG9ra/bwOmEO/K58saKb058Bcq/s8BvWeuoOiCf5Kfx
FnaBAkyr3cOvnJ2PVSPj8CyNPGa748rojSzecuu/oW3og12cOrYLDCHN+LEEzmUvDBvTDO0SvI1/
4N9wlYaQG7h3Flo9ojHgLsiHroz2ne4XBBjs6iaeFyz035orNEKjakSSYwXYC2/RJGeakepsIc1q
fg/9vjiaDtIob3PObV6/BN10dXJxxd31R051F1kWwyFbPt6g+c5xFrp8vF3JQ5ObGMraLn/aeZef
7Lxyz5aat5MnSVQ1Nkal0e6eVV7QFcmUk4rCqI9+ASbrWM5TWfmJshozzkmlSkQr7knObKPMyZGr
lfwNjhd+m9ryY81OmeymOFDvJLHgmJfixvtyn6ZqC/sYAtqDrVQqaUnejdy2+2EzZ5lfdvqSunWD
6AAI3wDBoilcEmWSTdX43k9fiMdsCuY7T1fhW56pLKVMpaNffvrwRw0lgpqgasrvLTS8Q0ULwblX
pRVV5txCovfjudkIPRgM+NSu7YNHenXmsxcul330wyXq8/Ev/2kdhYODOo9tPOIXohhF/78Paa4O
Vi3LxOBFpGnL8g+UuhjxUGxubNOrkXKlXxqa3E7bbr7OQe2nFX1LVxXYILEuxuXZe++2ajqZvbbP
Xaf/y0aDk3Yo5gTyw01K4Q5c+SCwpbCWWIzmmmA2meKSsze19PAm6pKqdJw1qCs7Ky1KoZKu6LtU
ibFLGrsJ2JHl1RdLeKjZYiOdKeeZKytxyjaM694zzj0uLZrWNSzHENA54Xb31d5DUZs8lWIWWRz0
mTq30mjuJrufo8JCiVA5u3/yiuprKCTyTsc7DnbfvY+DX5y8NhcQpLmb0M8j4srsBN+cDuO1GI6Z
k62x7rtfY74N0WJj/dzDAYZyo69kljPA0OCyMJTNt1mO5CFb6jkoKBLmTepewx0q0FPyD1+RQeho
YIHVmL+0gzp8mXw77u3+28ssJxkrQ0dKNS+int+3qXewMzkjtSh+n3gEix/rYhZxk82g5xoNTO7W
VFIUvGauzeex+1C5TCPvbEL1nWNk/Ter6b27d5/76tx2TjxfbhcGT0MFHz3V6WAHxilzccpX4QDc
o2D4YdN3PC+wAaLWIa7I/VcwmO39LvfsnIt8+mP4M3ePHxBhWofVxcwclnyz8WIeatq0Av0f03cf
L4JGvd7H/tZX6tHqs5bbsH8cK5KPg5X3KtsL2HprcI/CocTDtMrENnsKl1pG3HawfF5d8zfzT3/d
jHp+KlknYmWhdQFq+mgNXnDHUxNaofVn8HeCz7tqOzYmwBe9bPeLpEjbzf1/dDw4j0vOYGSLymZO
KNnLN/ipUdomHA9f9aAG1oNpmRJ36mWsTUAPl82Sc+d2QnjYC93eXI4YGet097s/bUaLC0/Olwj9
6X4KsZ2Rz3su27pNKmP+54uBJ8XjwepmyQagzngBrwUvGrcHAWsNBwpkleg+uh5auXWsItmn/L1Y
nOsstj7eFfp713H+rh7FDQ4/HnVCb/RqHIKmves6WiXNjEsf+OS9LW6x4nttRLXrfvNR/PEa3ugg
YNsuy/Z7oOMwyym/c+q/VecBBI7Gx7ATLETHASyeFj+htaXlNKypvegC7/Tw4C4N/6Y5H4zZfTbz
7K6hsidumqE8eFqLxGMeuOv7FprF4iV3rO3fZk//Cr3fj/RpJ7TD4GK1B7vW0TiV1l8o94nd3Ayr
IhK9FG9BnuVdZKyulfI3iMfeVd5h67DPLtRIJS7m88gI9/xoernVH6yi4mq1FRonzg+pN3qvmNIS
v96te2ZKcp/mOT8QgTq90euz35d575+UdIqjb5p5qkKnoousUL99IZZ7c0ckV7rN9LrV7XwZewYx
RqgMaXE9rv5FlnNAG/NIlifxDs5fY5YThW09CgHDWrnQt1FVseuBfKmB552LcMJru04/XVi3a7z4
Tv7FuyEP29q02WsFhg+yVZXNadLu/jV1GQTD4qr5HFpibJK2kvMxHKhohzydqMpov6vC9e9W4d4C
PExx9ZvWvPdaJX6CauyewblUGngVkh9pt3/gdNfTvPU6lXUwph5h0CcLXOcsqmzDGRxYCehYeCC/
MOMbVhSH9WHmf+bGqE+wkjUN0X1+dPppOvjbtB/XarB/tFz2Symr4nE31HwEmMDcN5X2r5274LsM
tuLfLGmbk9M6pHo1xGnWQX8qjc55pcOTXBi/BbnrULRE4YgsOvNmzYRnqTxulV8MSeDtBnRcNp46
udrQHKgA6mhoyxEFhM8fM7csD80NWuN3Mg5+WLbXOcjlFlUkTFZRPwT5gzTCgpbEUh0spcSvsSOh
K8lVaMehpEaPjWt/gSVuSAvhsARTG11xtA0p52cT5gkX4eJQy6L6lo7mDWlcK2d7i0xrCHgIyo6R
p9nyCyyW8eX33YjzxzW2K2oWiwKusHgNS/i2Wjn/UIVP/3hKN8LhWAfpgaPVcHRosSsFOC4pT3F3
c+U5lXcbRRbzYAft/Om1WRE3tlqxNy/qLazzjvIvG81eUVbXcAnqV82gfQ1COtvZup1TJRWed9fv
js0aGPeoMasjAoQwNos+sbkw7cFRRTK4NKBtqLwewZ4MyG5CRE7L2osPb/TgIJWEXroiKAhviLlG
Pe0CZbQ3GAcjOG9YCcKpsvMS+oAMam9St9LLMbcZlMg+M5JVUFYZTXXhn/NsDcmsUsO3IR2VbtXM
QdGY44fwl+F5EoU49044fzh61U+1D4TuLxZS6kwCZdZAafE2D87RLdqeUX8pUm8YbzbnHsHQOnsL
MaJ9FmejXf3MW01ghW1a97Vlqbc2WItE84ym1daLU6+JjVEzLu5wn05q6cli8UjkddGRxkbT6RRp
0fbKlIgQcfDldJJVCZK85X7sAQc8DDUXTDT6dvEva9sCh71mIs99ZIquTb4cbIt48qQW4A55fgit
yrgPtswFSTSm6s1zvfmyFKU84gxQZ73gfS5zJEalPa4P3t57R3vLxLGcJ/eVQMQ8XbZapp47danM
B/lFu7DFtRC2D+5WiJQFpTnMAMFRYC8VN8+Mqg6RUDRaRpZYIWz5GozNiRqc/uCgo/hdclJexcaW
zaue33UAGQeHf5NMEmhOZQZr1K9cc3Mv5JBYU+glgV/iV1/2BgVKob8mkVMbqFcaA0FxkyJwMMVK
A7gpdxeZ1LmzuBFvKOMzln6ONfaM38FYtfdFCIwzbEWb42Q2e5R8mxFbOeph2B85p5pmDIwUeiAw
oWJBqMPyvPPWkd2QVy/25DgMMv1+V9LZCZs8NRdVk31Ht5DzyHqj4P1le3DKoP4Voqm4q4OMTjVK
KsnWnkqIbddhCYEh2uel+ANCxElbbLJ4ZnmuH3TbVmHi+TkpawSAp1XjrmddzZK4Azbmbl27I1ga
Sp66no+kseq70OkdMrz1cHR92X+1LWyjJbf13nJQREb+VJSPpc+mbobudBZ1qN83ldtD4m1te/UQ
hf31NNpMuEOaMf310arDBTkgyDCiVV3D6VEIKQLGbXs+0Bo1RqKx4lqjQdnsJHCwHpCX/EwierQS
dlRlA+e4Bbh9G3O1HA6hWT+oIJ+OHen2tEs9V+Fy5DFJOLXZBMYFlSg0oFCSIk2ZzlpffKR+e14n
dr1c8hqymiAEOQcXewVb2wRU8H4hI/Z+LMzxaFbGTRlN8JQ9nPPFpnMvaBNd2Q/hxEntm8ZMjiSj
nd/Wz/jZmAZL74lv6FbC+SgywatHWkGd2yRmGPZDPTRPxWrGlrG81sXwnO1QHMP0NNpsKq4cHkLK
rpEilc7ZbXMqZ9o5OJRV+NBuQt75HGLpSsPCuYErJgu7oEq0OdZlea1Hd40zdHC2XVyF01pRb2b/
Let0MO2ASOsVEAviMCVI4Yp+Nz9nTrPc7VCBIaI3eFv75DH3ovOMB6d/D1yEOKttEFyTK3KDajJN
FPIr9sc6eB907794k+Wf+36vnrVu7ffJzcwwCZZt/BmAqu5GZEPlwZ5VptgNB60BTRD/8vnUwZPf
jW6KUJGEEWAjusHyOZ7QLMfSC/zDUMPr0ewsLzSyN7Hm5Um03bFiu1M9JAj0/KPt+81hGnLn0jqT
fRbC9+O2zYxjpcI1yV1YSbOpuRtblCyFBSHZjDfbWeAF+rRkno6BOpxDNerhXlaoXG2WmfttbFfu
3NoGkq3qNzFtXwOFdeggUM+hV/feM3seXgNX6IdxR4cge5xT5IJZl2XxtotqC1SUAN+pZTF4L63r
EJhazuc88OejMPzmD6y6ItHihqqoCp8V9hr7bKFwAz90toMCPnt0AsUvw06IHzVwCN0dgnRkv7Zg
Rrf5uJeNx3zk7DCvlAfHWymWI/geI6d3S02xxqVHVsmOFMEuyOWZaFjrJ9xG67kqLQmj7LX35SwQ
n3hL/ZscVP+l7cV8F4Ztg4/Nn/pE9HlrR2U1+Yx8gdH4tPgoJ/Fkzrvod7txHYm+o741dNKts1qY
mfwawDQA37jbxSugo0ur/SeykEKuulW/Z0CsQ7a3H8KC2oYifQqDmjADBfERhMt+tSuXs6LzBnmQ
CJ45/OcdafvSX4wSKinSxAW9gHrVx63cCREYN/rXudDTFeF/smYctk0HIadCHTxy2d3MpMLpr13J
VqBEjVV2DME1lm2Oy4L4EmAqSyRFPxkPna3k34A7Gw3QnB2doaH501FUU85IbOiAzsoH2QTdAbEx
uXvBlH1NhbrDbesdwfFDAsS7an1Hp1n9CEEySl/St73v8L+1PeeXovP/yUK98LNVp9Lpvsqwb8F8
m/B+40mhJEN5fAw2MpfE4PP/Lmd/+wB4eiodf720IQEyi5r70y6N8RLsNdHi9AHHO11LjH7OnOLM
bVJdr/qwZYTFVfuypc3aTYDPYXPeAypIUQfbyLv2gmscAS9losUbB8yILmAbzxY9cpdw4odlfR7T
cu2Gj7lTZrpam75kudefjU1/+EvoHlr2hWPvkGOD0vINsB6xfcBoG5pm+9DWN9nH7mbPiMCXx7HW
3b9NoOaqq8mL13FfE+m7wbHreg6MArNJx1gae6pFqlPkLuL+YT3a5ebEu0mrMJy992rMJcbsEBty
70L2K/aPea5Yt/tB0Nm61Q99bdnxpNQYuwsBpY5wbHCHfYRv16XzqHPps5d3ZbriJbktt+H3WI4+
8Hf9l3GWoUIKV561ty33jhoQJYDDvEIIIhcdZJegTWpPhkP5s7GsWMbdtnjymz2IKy39eAFA+5BF
ML/40jFPphVU1+EbnNg7iIG3IpCgIF4h7HsJw/jiEnUYTcNw50qY205tDacB3L5hF1AaptLJ5Lv8
qCMhLGuPequmYtJyKB+eqhVhwLBaL/ltUncr9Fa0B3N7bNY74sBDL8YXY1e/ymJ7pvvreWg9jM8a
7KJpLjXKaWsf3kcDLTe40YPyPfPO3+3+pD3TTDuLLrXgRsayflipp8KLrawnd14toK3s3zqGh5aP
KZpzHijfvEGck33k4XtpjOLNbSpoIwi/hWgpjl2G/lnZ7jXHL5pODmJAry2Xq60ZdWxnP3WBgcxx
cE+Mgm0C61ucbG96zReNvc3kNM/aKohrX7/5g/03b7vXBcd7vt1cLHAmO1zf7ciDyN+nZ89yPRL9
dXGykMknUJHdzUEE4VlqL5152ZFdieccpbbVeqlL1nAkBlElu9f8MulpjEoDFMSH4Yu2EvqAkGuW
KsF7M78a8JVRVk3FYbZFk45bBUvQBX4CsGVHlp3/HudpBtsYimituixFnwsTzms7ziGxFXagU9s2
OEAGWIV1mQB3XRq4NhRkn3M3TakuBbEW2fYLB+12hzq4jRd5o9xk0R27Gnq2Vm52WNwwB2r0UUp1
2FssLx9ubzLyfG6x61oY68lXCBRGfFgnVoT+5Hf2E3c1YmQ0BnyYATFS7U1rmhv3c5GVhzYPELFD
UZIbVv8npmkEmbA/DFWeHIDmSxaI/6oS1ctobT9KTL9dE+MeYy62AwQ+KQOMd/YH4pkGEtafK799
y3rvM1elQwUYBXCN8M+OyB92g07jrBPFw6Rll9Z6dKH1+RrcAvOkt97ukttIlivdEeKEZFIyBdFQ
NhkRmoR/WePw5KFXTFB57swOVRZN6pYTVZcPWVWAyE/ot8zFHmNIczMuEIqhiygDatvkc+fkr+QO
PRiG+1XM5fNeOzdHUXYvhkwyHwB2jxZS0JuTyMXxcB/QLvrIfP8wOEbce/XnXo+/OJNGQCbpHPpM
q/vSCxrm+fVlbtB/ijrTJ2GbObO6rR95In9Vc5VSwfSmih0NifdmS/ch3Dk3eEHRg9bbndy685R7
Z3Qbr6Lz7xGT8OMoYNiZPpJIaFUlpMr+Qpx2Qt9oJ2J1u6QvlodKjfADjAyHMDQBUUtSGO1dICfQ
iN1qSpVMsFVB/Xk88S3Cr/Qs34Ek3Et/jzqDTTF18cV7qo6kw/xDCX5Y1+BjKxA1hWbxaDjuekDw
UkWCtS5qbeedB+E98HjMGlO/WnBWmV/AICvvxej3NzTHWQqlkXizhTLZCuaE7zpZQ/dDmtSDTQih
h54fMbOa4oAvjGfe7/7e+L14rPOdXzTnXqTTcSaMkQ7fKg5F8UqY9iW3KMW0COEUxruYkO57pH0i
RnAAxWJ/b38PRpFSGpOyN3Ow1Xh0JmrniluuRxNwYWcIdZDu87/G4LHFqYawRjNXNMOTZ/lPGb6E
bTIP5mx+8LGscWW5n6HOj0WoTjizkqlwziggOQfM7bO3MtSmyzDFy54HDPHZVc4hG83eH3vIvQvU
MmOHQgjsowe5Qyr7DkkJPquflSy/KMnaKMTual785p85ozxYTBtscmw++r5+hIDGAmqDRuajwoXT
FBde8x9pLUdt6duFjkiZSw4LkJcnnYvQsUGMmlbCgwQfWaqHIedSFcSiIXWOqp4ht9lsGSMqCJDN
aVDvuTWuVTVwd9Z8WU7wiCh/AjTz/pMLAjefSfJqGr1+zFYXTqaYVeo7yjgXgQBiaEMTtchMsGU7
ceC0QfgHjYx1KrMJzRXdsa1Py/ey8hmr0B9SgoX/M8YKUDib+0u4wV/WQLvndgCPseijP6jShM4b
xr+e1a5O1FLO8WjsJe97Dqah7AZlNGPbxCs/u8ajksBrVqWnK/6Kl7Ul9s0I4QERfn1Urei/JCTX
GSa8u8iMAHOJg3HaM5EE7CaRaEedIkCxfubeQI80wEGwhJrjAUT9v8quD4qBbxr26z6wdYzIj4S/
Pdua5J7QSRy6CiJzl2ME4PdGxd4hQOB03FZlXQBdzPtu39zLbjGRdgtAkqDaNQU9tOMu2+bUQvEr
BnVEhvU6+v15bLfn5pZJqDLmOlvjYyuN+aG17IvBopQiKvwrDQybYZ6/zdL5IwygwHrCWTT7ejuI
mtPENKZfhVVliYAjjws5kgY0lFXsBZg8C1f9JtoIoJcQ+kRloX20zA6WXb8BydfxRr9SBDXEGKeh
qgeUbwdgh2Qu9jVu66ZOpAflhLEiR7qbD5ews89wTRv+ilzHwS684wQpdTAwOJSZ9ajc8o+1B1Ce
/s64ZkoD3ASRXTgU1r9iWG+wN9bXPFzzeKhymeYavywecWC1GVQ5h6eMHdNC90l81fNa8odZHetu
ftoa7T2tOHuitiBX0QU3ShYE+ccQo8Fb71CNYtJFn/Y4qyNXGPckj5w3JhrDW0Wyaaxr3ogKnpa4
IzP3Q7+UTlp7+7W39bMJ7nvxavUZNMuZGN1zsYU3AdU5RJqssyb18upu6J08MSGxOMQMVAqB98ZZ
+dKEzkth9u6F76SLBtv+Owv3cxvGKgFef9SW/dEClhygY/51+c4Q2/JeI74v+/6VDeuJwPd70qtl
1HMkRv02H3JZM+UAlkeimha+HPkLbxzfwYB4KqCa3bRYJndzf6rqHuRkKO9ZKa6TNLdEOeKMZOef
v67gMf1fWFVE+QvX2VjK1yKchqjtmZOttTwh+JvI33TvzHn5AVq/GYNyB+Alf/ENmHt/0P/j7Dya
4+TaLfqHLlUcMtNOkhoFW5ZsyRPKkZwzv/6u9kjfeZumqgeaaAANnPicvdd+DXoeNS5ugIU8WCYt
NrEoMCgPs+W82w1H0sIxqeE0yibo0KQGinofq+PnHBbDRtWK+6kbj0rS55xIU4gXtku6GsujXOFA
ZvBjqtqtuk1U+7eIuvf89AU1n9MprMnaZHyOUsRmg9beCjrJtp6VL1qhPrW2eEGQ8jK6E6fxYkJ9
2h5PAsmNKEiWmbX7aZ62dRAd9TK5z8dcYH+ybztqQJjcH4R1UvmnRxHqx4nBtw5sdALd4KlVTykt
z9CmUUsySvAuEMe+xO38G4PkS2MUOLny8bHzrV+N5b5CcmOd7xaPgaUWW9tXH+I0oKJin/wzj7Wt
JbvpNG9ltg29VOcEXcs5jHI685jMCnLKdshR34s4Mp8rpBIHiDnDrRLbYpPrVvPVSuzyqQxibF7o
qhC+BYjdJpDChWlm+zFF8Gw0qNRb9IBfOedo7i0rFk+Wr+Z/lbroQB+xnMaufLr1WIr0Pp3t5JPG
7P9LyebqWQwstswxU343fdcfgnLgjC+jgRlFbu2V3ufAtM2pFDdJ+NDp+JpVJcdKbeFov+srs7tr
0HEf7EiHD6uOtnKY+zg6WnoNopYadR7i+900j2NxshqzXqEKHT3PHLmd9NnBoa9KfYspcHxsVJsz
29jAszWrNfDqOJlMbjH9FVPEWsYQmVfEpTj+X5k7vWOFZucFnGX9qXOEUBsECAy38R8MQY+x7/5o
LdteQdIs4D6ME5/jAwwosZMqtZ1MeFPmWhvVDX8PqlFsI9R+HGM7G7aGr5ehEAvADDkIMppjHqab
uRO+wyDv3sghXQtkWKCJGKd7fniKuhHCHZjRvKhklYcUOEqZ2DnoocVMNyZb0RVsyRI4QwKKxLpw
nGDQeq/zv+TTfeU/DfEKAO1futE5foVEFBmHORHO6JwoTI2nNM2hn2M02bq2jdJyF0fVkTrtBkXF
je7iWwpZYIef0Kf9vPx9lh5NwgeBuJjrMjWJ7c1ea/tLrVIy+X3dpSWayagracOxQ0J6FdkGOYa2
+heGjpUmvPDx5VxIf1QcW09Arwapdkzp3lWMha//XInnyz9/6QYSTKzErpoNQRR4tvijW7/tyt5C
Zcn7l8uXX+iCcjBkJxJLbccq9eaK4/muE9tU7W5tiNum5aD5VvO1eJqlO50e8GM3CRRYOFEYeFP+
16bQ1lLZ8Bs0RCmb4+Y6MqScCWkNdSH0Ex+1wqfVpg9Uujduoax87IVRRJd6ejV1+LWGljzucTzA
rNgbxrDyHRYgUbrUt5FYmkUSmnBpk+5RB2Zts4FH9obwaLY65mek+kgotZUnWWpV2v9+DJRmDsr1
ufUs8S6qJwNfR958nYdme7lZLb0pqT9TsBSoz2oYmsY8P4RWTY0c/feP664udemgRaTIKtU5Zr67
t4z+sxuPK/ThhR8uJ0KOPeInN55dGIQObIZyr+R2svJSFga5/wRCVgaHyEA9jo7PNsLohWdqfrdn
1brSiJZucOp6H7tYlc8O+LnO0zs12+DwRGlpZtmmjJ1Pl9/8AlzpPxmQLt4zjNqZ509TyFLSDwGw
a+Evi8LdjUoR49mNrfpTMZfOw1xQMb+uvWqnJ/7wZIh3mn624LM5E1VSVVMeC6hwaE7hjRMftNZs
xakFnZkG5SzIJqjbBnGBDzBfYQmV3Oh+fq+oI1y4+S1AdSv09KtbRPsaS8RKs/hHJz53U6nvo4LI
NYV9tefao/4YNUP52vZmzfYcHQ3cddj5RA1Utz5lv5cIetkh9RUEuljPt2lX6DgMNFDcFmFZOfLv
JzNRgMMIF8swy4Vyp0LPUynPDMM79gvtkJQxB7wU9ynd2+0okDVPygvq+fm+dEX96CByRxhVBx4r
YuoILZZvY2zHg4Hb6lGb/elLNhRJs3VZ8t6EKKP2Rjd8a6dE+9J3A4p1U2UJOQzV2+xUCp7wwaEK
OJY5S4dCmOE9qgDKICaJBF2LJX4cFffYUFf/yYGBgVRbN8V9SRInK3t2/IFivDsGilI3C+tvZqda
R3fWTofPqb0vwsbYIOVR96TSTnfuNER3g16U4O6ReRQ2Ckl4I8QbiAAPhRjKO5wNyq2iF3G7He2u
3Dt6bt1DdWyRWxsYxehB90YaYJqLaHXZhrU57yNDZn1jUPo6BEaiPTjQN5rd5U51vtvqMpQ5HJFY
tDXOwdlF80UFHhte8DxT2z1cvsH5qVd3pNEYiWqm1WpPjpBInyfOrRtKYMZroli/LI1t/+W7LMwp
mjSn6Dr5vFB43CN8W8oE6VZP/6istxLxevkGS2Oz9Bi9GvROBe/qyIG6c0fVafoSAupfGfmXfr40
qXQEDbuQBxj5+29TCWkB/Epf/tSSt8u//vxXNv7FVH0YwhSlLIGqidkzRfdpnsebFMfWZtKsz9dd
X1ooujWkGmfk92dOBjFo3p/0vbh0rru6NLU0BTA2IArQJbNvDcSOOvsaGivXFv+2YWdGQHH6Jh/e
DSJUNU41ZIFzyeGlyPTuaeing4t2HghP1iP8cbXHwaxH/PTT/C3p+5a0qtQ/1MOkvxazkd3Melv9
dAd6cHJCX2TUCHYdonhgU5Z/E/d9fe8HJ6VAHkzWZ1cv/A2uuuZYODrH0xYMF7LCSLRuS+OO8CLk
aHEdubdFMvQvJUxwCtGK+hmhi0a5UbX+GAyEj2oZZwfRn4T4s/C3blHoN1Uiit08T72Xa7h66xMJ
T28pzARqWG4Nh0M4XEHxg03xlKONdkxBTOHmtrVOOcnw/Bt09FiUgiY++lz1hvOcETiG9dLGAlxf
brugo0t8dJrm7gzAnD/wTc2UImOjvAHe5b9p1Jk8lM/mq/DT9GlMHYSOBBM8Cl2tbwWMg/uZ8mOK
vL/SbwqED1+GmZEfuSYSbtzyqHLE+I2Cl/GmJG79aAVhWm1wfeS3Tjgl2xAh3VOVu5TRpsqEnNEV
z3baEndQVu384hjGnOMqVSl3zFp+g9pufjamqD5qldCow/ra0Z7SnxizfBTClighRyjZbYzu86vW
iuLByss040AHOTGKRVBZnQA4l1VYyjTUao2vxDtFczvMvYqLKEYd3EOD2uKkP8kQPdU4O2G2cCaJ
nME0omSP5pkquDLCodBjUcJKivFPTtR9fM1Pd4pJ89FF2lGoi0KsrZN713aoz4gNLD2C8Kq9mxVi
a3YRFKvcV++DwgF4oJziexwjvMcD1Zxkk9UG6wLsZ7tDXjSXlF/TRl9j4Z5ff+mONEhheEqSGWyh
pySvZZ5v6+Q90L5o6qdEfRTd0xStZR2cH2t1GYIvsJ/ZPthBb4KVuelVmOJFGLxfHky008rmv/1d
l/n3RWUimjWhBRscSd7mCtk+5mxDxKoNc8Lqplr3STfmz34aWnvk5+XBVKr2oUT0jF4EB49jo34K
7Ea/YW3h/+oMTL25KHG+JFkx3lBEju85AVdv0dkKZVsrEzgTzWhqcd1kJ6QFaeEGUxaIASQu8iKf
UKEZoBwxLxuOHC+/pIX5SJy+zIcx0XTHyZyQgR2N/jVOhk3HniGluN75K49wPhHTNOSk69Qyq5lm
7hyFObz0jfihhvot0utfiloXG41D313Zl3dOLv52dEqCjqKVbfpC6zKl2YTzq9bwMZJ6ACo0zl0w
Rmb2vLKeXppopXUIOplqUvLQOVasQ1pMETln7yCZVl7b0uWlVQgmlxY/MjNhl37LsPrZ1aPWr118
8ZtIHXyalXYIE6BThZM9RUH0JGpOE1FdvbcDCgdhVDv0y/uqLZCAxHdO5V/1SQw5AdlMECU01PRB
5rbjXa6Uwe1I7WkF7f+v1f63xxty+DG40AxLk3CPvlaGnq71yTe8qOFLEZ4q0mHIZq5LS22bOXjT
MMaA6vPj9K4WGIQD5DvvyJr6PaF8/nWZSf9JSzbTedCz05lJom04ttgUiHWS1dL2+YHakLOSKf2G
id/l8NDjod0jHBj3xD4zQUzom7JKGDeqOQ3HRqmtY6tWTbXSOhdGjf9EKBuAjobGcY6W9gLSqs0x
CTjHXBuuvL40KhVTMxrKiKRaqPU3p0bHG4aeVsXQGIcrv4y0HTYD0TkDWrAjR647pyrZc6OfOVlw
rxpYVe1/B9ZJyzjDnC2bgCmlzLdlUfWfKXZXP0oOIPFkIBG6ZiQyXEd6WY1asWZ0MsNzBaCvmXjJ
A6Gx/rFHSbO2dj4NO//pWNxDfltaVrbpBMWgcZuS49d85mS5Vr9p4wmw5ZPyo441EKwUJflg+cGm
VadTOTHUn694nfwA6XUSxBN1FlZ7j6n7mxjszyxQSStMlE+wFVZ456c9zLmHlMbcWEQaku1IIK6r
rQOc/v7Q1G2465HxojrIOoxgxCPOOrFJl5/q30R+7pbSQAywPygqtzK8zracuyYyszcO+OMnR0TN
ERTT9Cpq631y68irqlOihIgz9zEPw/oBSyP0YICtt9NYjGQx6tqny7/q7NxjuPKqzEFrrsTUVDwT
x2wNOsvhxFJZq0GfZt8zjyyvypK2zepKUJZM9b8KBaYeVa+Gla6zfugARi4/wvkSG88gzf340tSk
0/3Rc9zoC7YSxOSsK0pMVJpm3piawdYtPSk5foeaoq1s7pdenLTBHBxMcX4FBEQPrWLflM6nzkIH
549pd03AD491uvOH5VrToWEYLGosevE0FD8U7ehe+12kYWTOO9OeS2X0/EEH6xzdcGCz09riR2MB
lDV765qBkUeQhpKJlL9Yb8HDttYPx/jEUH+jTmzjrqqAcH1ppLBUbaL5wrpF7PACDgete/PSYPpd
aVmn33mu/UqjRJC0huLMc+l1PSEOQDOyO3c2sQ5pYcC+MBrvw6bV/yZ1MzxislZvrDgbvCADZuPg
7ryN9WxaWU0ttTdp9CjwRKS1JRIqbqjka3Jmyxh2KPzx18sPe3aeN1w5yAhN0djnGHa8ahCIx5uD
Httv+tx7wqW6d/keZ1fp3OM0Gn9o0g7VQs0wfTATiXbMOxgo6jyuxWKeXSBxcWkYwA/XlmNIInJJ
AXKgogQBB+DGQZ9eRjAU4OJ2IPgvP8jC17Ck3i+m1vUxoM+eGg3bzsEHpX3Xrjpf5kGkjl9phmI7
UaJ6Q9ft7d7YFuybRjvcX/fbpc5v5UZp2jppGaYWbgdApVRfkmFlPjl/7M+Pl7o8TkLsplVTe2EQ
Wa/2TKvFfBEFIQh5l+PTrEFbDsmTEE7wv3Aa3R0FCJRN+CL2hGv0p03123VPKg0PAneAqxSh6un1
Zw2mjwC/THXmuovLYwNBSlZTsErRZio8zfeek5Uuu/KXS719TFK8KU6uekEbir0eDO5DN7r2MbRG
sbv8+xf6ohxQlGlBYrWDOXtJDq4Nv2ANKPfypRd6h5xPZLpT4eQ+E/LMkR4QhrvaYWPe24fLl7eX
frrU01tqlWBVLNLD/Wj6LVqMl1uSCprTxq7ROPwxnPfZaNwE3a8FUq1zM/Ca5G2E1OhGOBF6h5MN
a0RoHnwfNvBkxcBAoTg/UIIj+MLWMm2f2wB53Bl0RUwZPKO6DqrfECikAxXeWtXl0y0AXeyRsWY8
EJnr/IDJ4b9zpuU/O+EIBxUAKMkkKOgDZXBv9X5kc6DqaK7thoOrup3ha42YpbdYwlCEOqIdvqZG
qNxidS0+K0lT35Zx7+8U6hnHSSnKZ7dvp23Vli9l5gb7ErvwsbUL/ysA5fqO5SW+f3dQmBvc8L4q
VXWnYYa+BY6X/LZjrTtYGTl4reVaf2cH4AaWILTlTlGWt3ZcTogQ7fjJn4vCK5NR/zHaqYGLIPPn
Y0q2Awncmd1wENZH+ZfL33Jh1jGlgdTNDMXV8PV7Ydopm1IFHhIlOnrJJI63gRU9X77NUouRhtR6
ArViluboAc5Ddl2TSp5m/ffLF196htNNP8xq+KZZMXVcfOZ8zZ9eTj5qiOzbYfx1+QZLv14aU1Mg
E0UFRNIbYltHWl1392DHx5Wt0MK8aUqjZAzqWRX6gCd0VpETd0G/n/EsHoLKtbyAeI+dHiX1izNl
XbuJ6sn/fd1TSQNoCHhWDHNogtFjp5VWGhRoJYlXVs9L70waQXWdYE99GCsvPRGtFLv5XFX2yiT3
7/D+zLpQDpyyVD0o0wbRrU4JbV+ntvgU1d38SQtF+NUqDeN7kjg4Hdww+wQbyaaKX/aPqhPnt7Xh
QqytsNihBSHLR7EVjWNalnLmNKqPtShJqxe+cQvt3Xx0+nhAFzd1OyMeNV6/TxbG5de/MEjrUs9r
poAdtclnn83nzARfU32dgURfvvhCl5BVU5Wud7Zp0a2zKPzORI8CICMJI8eFD8viunvI3c7F/xBh
r/fUPoCOrhrobXG/ww0uXRDUqlKuPMxCB5GVVPMgCqsE3evFRXQMmupYJDGjost5mamLjaI1t4gS
vivdWnjsaTl8rnlJy+TJIosLjGbnpQ123qRL1c1Qojmz7fIYgb3YaLoPKH3sd5ff5EJTkKPGsA3V
NaDojjXbAB/ZbZHlcjaAEeGaAhyB9VJbCzvmpGokGCiqcOSbnUOEU+1jviIMaS1pfOkhTv//MAoD
pS5VZwx7z42fzWneWiSX9WsynqUvIrW1oNCKoj75SkMNjQeutcB81Lo9juRN3/6KmutmQ0Ma6DGJ
D0YNA8s7Ha/OmbFRMeFk6D8rThGv+9bSaG/jj0uhYDtH42Tsq+8Vgh+GlXlqodcb0oiuxVYQ9RoA
VZqQF4c3DqQfYo9JqzLyaXvd75fG9SzSncBQNHTXoPbzAo621RJfYl9X1pHVtxUWosyNJuElALYt
DEss7iPj9arfrkv9OoazW+A5EV5duo/YnU48EPMrURNrhz0LH0DW3rYAX0mOEwbpfU53M7ndix5j
kM5siLWaO1or3fn8mZLh6lIjwrUWY6wUlUcogv19BjjhbliV24+QReDtE8iVv84hdHcCkE7YRpOw
NDfBaDFeO3tJTc0GOIQGiwoW5F/8/wHs+Z8JjLXLH2rpPUqNTMemG82nD1Vl1Q+2XOLBHCaOjEeO
MoMRPsJVt5GloUIVwHJHyiFpnSZ7bEQ4yKpjj2IFUJ62Vh9dGBhlkShHQ4riBCbRhUjmQjBvHDBv
XLx2lx9i6fLSZiyP2jxQcSwfGyAkiYbz0PZzd5fh1bzyNUmzRweF2LQaxz6KZtgY0Red5Ltefxiu
OrgzXFkKCjeq7hMHqwCv6hA4YJZc9abt0pUhZWH5ICtAISMAQc4YcYsQbqLdJhN2Yj8ijlbRldtB
RRMapCirgLf+Jmd0TVq+9F30/50PFWUUbXGSlif5/I2V1xdjLp6E2325/NkXuoiszSMgJu9IkkAB
6O5J89voGviFrHwf4nhtEbn0BFIfx31F0ADOOg9dwbSraqyMuMmDrYrlcWXls/QUUkcv8szK5zh2
jkqov8VOVW2FC55IVPatKMu/l1/V0gGFLNSzLNRCDvDsY9hjteXE9gbIQBHBY90qkAoVGJcrXeW0
HjmzcvwXKP5hEVRmJK+GZkUNOu6eClgOzmx/vvwUC69KSP18CKcYYH1zMiXB5yVey4m/6zBUTxS0
6+5wuvPHH28EluUMlIrS4l2gsqjNEbLsQxRfdZRtuLLEZpj6wiizcPIc20g3A0mlm7zuik0bqluc
VWv2raWPcPr/h+cQyZiaARCjox2xnAb7BS7WCJ4vv6SFTiFLbIqe0EenQywyu08qgIRUJcZqMlZm
9qWra//70312UUUwjM6xJZlSAJjDM5e4a0PSUhOSOrSmRiOoS3qbaqj+s+UE87EiHue+bSr11okH
f6UhnZrkuV4g9erSB1xaBhWShbKHbJH/Sb8VEIXzsbqJQjAeV30JWd+izqj4Z8PWSTu1A0J/wQrV
fTod+ni+cm6VNS5xBnlH00P/WPBueqyTYTIDoQlWpu6FXY2sWKFE2mvJPPGeQFsN9r0dGzCZHoP2
Ie2Ra4UrJ98L/UFWroAtnkXhcpsx8G9wWTxmhfF++RssfGlZnOIEiV8UDk5Jv1fjz9HckhxQJ9Gz
0TPOmgN0YpuDs6+Xb7YwkatSv05Up6/hfGEpLOPn0MyBzzr3fjm/kU9EME7EoV8PFaMt2pUhd+np
pCl8IusAJITJyoFjGg1G9YbcMPKzqi3t4XWsQCVcfrKlLyR1+9l3o7Ame9AD2I5b1m7+FoP57bpr
S51+wuDQ9hPH2IPeACvTxU9E8StFvoXhSpU6eg1WL9SNcD6Fy72bYf9zCodv2RStlMjOa8wMxz21
hA8j+WxP4PxyYiQDjMvs/c32MdXz/mfequ2j6RTBvdMRsWvAfL8nDTs45iHtDlD2dA+nDF9wTEg8
CCDj9vK7PN9hHVfaQCqaGoYE/mbUUSryiZTU+WyORfmr6UB8khdXPEGR1YIduuK1JPqzbdAE5/C/
r4AacCPsFGccQWhk1bxldr3JQ/6CJ05VVobSsxMDN5G+Y6V10TwUmLH8/odJWBHZ0rumJfQc684V
b87U5S9pmukIo184R00UPw2irhs3qw4ZZT0w9yR9O9a0jfN+peGcbZfcTfpOltEBp0sD3Zt78k5r
JdsrPmzUjPCalTe2dIfT5/rQMo0pcUKd3BdvgAnUT+OBkAjYWS+X39b576G7p/9/uDpkMBAdBAix
DADzUvzgaCsw7514Teu89OtP//9wfQ543HjARH0kBv02naBPEmByM6drp9BLv18aqWclTGBC8f4t
Zdb3vPX+3kFhtemDsELRRsDB5fe09BzyAB1ncIKEBp006QiAJywH6Gk9rlUdly4vDctD1QxE5zAs
D2Hfbax+/Nk6wVsMsuLyzz/ft3VX6tsWyaxzHWvukV0nJ51ebBD0Hvwo5j92tqI5/1ck/89ajK4g
dW07pJitJsTnWWmhPju67jwE5GRsYgBT92an2Hfh6VBLmUD/umFp9djFkc+EqLn3YS/MXajZsJcV
Rb2NY7CPXWhnj5PbEDuWV/m21ewT7KF7dWr2iLGGJrFXyK4Io0DZ9Hkgbk1TJYAVmCV1Z8PagaJL
HiuA4bdF5Lvfk45T/E3UZGp0Vc/U5E0GsUE9VoSm8hwoYCaHEpGq3UzZVTtWU/s3VX3oOjkeCmdQ
ODWLyMYjWWMzVt3BnLHkrprSF5qdI816YTTnhcZG7BjZ2G8iC6iMCxA2j5PD5Xa3dANpeNQxI7pz
jz4gMPTqxsxiARqzImNrvq76YeqOND46dQPYmRhQL0YQ0Gq0pVkDumfcXH6ChZ7jSANkMkVDklus
zBzbzffm3Ke3VtwrxxzsN1HLc3mXImW+8nWdXuOHT26kSD8qldESoysFvBpx+1sGWOryo5xdU/Cm
pLEyytImbuw29tzqttA9pAJEPvs3AWGD/uh6dTyuTMFLX10aLJ2uGWrCgvHYh22yRVzxjLjinTjy
aeVJFkZ9WQfqRiW09qLB4Gf8mprXEkRjq91F5spi83zV29Rt6aPPpP+JAeqLZ2SD/5ME4eyd6lTw
mlpZUhzKwtHKzcmE9EUdsh+h4zh7guOIUYtV6/Xyt1p6QqklpCXzpebwCiHAb8qe2CUK0z+6OV55
g2f3ATyh1BZcCy5vAYX9CETUy4hXz+3x2+WfvtBjZClo1HZ5ilDCPg4nOhx47Cj82jD0OiamlLXF
6vlKGw+g/W9XaZQxQ84kJq9Jk8/KRMB699l23lo9vdfiALbigUgPJ3VX3tdCk7alCXRQh8HNWrwR
4zjizwuRMpR/7D78ffmdLX1uae5MBImJJWK9Y0f+QXvCUQZQxOd7y365fIOFjyJrPq3I0eeiDJj5
Y3M7pJ6efpmtJxI3IBf/uXyLheFFlnxGjZXlhLzSZHM8TVAscZ9F8AWi91pNH8cBurmarVSvFt6X
rACtJwCyhVJA53dScjmSEctPdRAWBNqe8NXLD7TwzWXpZzgqhh00CnVQ99FP7wLjeU4/XXdpqXtr
WlrHjc6iPtBMDSHXfFdqkdcZw4/L1z914zNrMev0/w8TCaJlaqkBhu6QgeQlgXl8qxJxsjI+Lr0Y
aXwv5iJIK5W3r3S+58Ch7bXsDYToiuFr6eNKXTsfwrkG9D55FoGbd9aA/bJTUtAdek4KApCxKx9D
6tNFb5MUyQmDVwgiukhGmIkwI1J2ZchYegypTyMkGR2idqBvwn8l1WzD8LHJRLJhTXz5Ky/cQRZ2
EsTr2KlODTdqbei66aY1QTCaL7H79fINFj60LO+0Re6T8IfdKbXs74EzfC0i+2n22eled/3Tg31o
psIucbhrlnmsZlSaZHs85HkGOrWM7ZU7LHQEU+poWT4KTa1LjHJF8wKL82i64XV92JT6mDKfTMKN
kXsNgieFtVThkr6av133aqQ+1lBpVm3wf17cWuqOTQuuczN1ySSMtZvrbqH979uPAGIHsyFy3DSP
rvlKJnVjXjf+mFLXmlytnol8Kr2gr/wNgPl5gw34upqLKXWs2E77sHbV3Es0wpN+pgAAppUGf7bw
a+qy3K/IsK3PUWzRTOYnfYwf1TF7ySos1Coqv64kpLmvQrJEpuvGIEPaIPl2FkRlkgL19Ml4ckuf
fAdXj/axvlaT/3e4fWYukDVfnBOyuS6syRvGNj4YcRKSK5Qm27rqkq+gWoO/oBz/uFhOjige9COR
YzD3e8TIBcD3rYPf+nYqLey3uhI9mkHp3FkmAZURnNnfWVCSF06IK+EU2fTJnMC3Zo6fbFm8Brum
T92Xy411YayT6VFdVZH3mof2sSxETKh1WeYP7lC5lCfL8lsykbV73Y2kEaNxmTjJjfGPHExu9aTa
NQRM+wMl0eTKR5EGDiuhP7SlgkzDUoijB4UcaUfHApEY/7zqGWQVXjpbRatPnK9qXYojutumSKgG
44eprazxFyYGmYkpbM4OMzUlUK4kkLEU/rHRTGWnd2a1v/wISwt8Q3pLTRinnRkZk5fXdkv8CDUJ
E1vZoWp4pohoZuZUJ927QxYdE2IZDwKI6UqvFKch8Eyf+Qef+DAxJZOY9Xwa7aM1J6+Fobw4DfkD
kMRuU2P2N65vERFtOoTwdccprH/oQnnhbHNl7D894pm7y+LAWUv9yLX6yhtgkx9KYAp71W/XJE9L
Y5w07DdNUdoT1D6vsd4ihbibInww9acQ+quYJ/LOi32drDTEpXYizQMEf/dEmutQmK3wLid9oDH7
r200rcxgSy9Kmgms2q1nojXMY2RNyUYJhvIUxnDdNCMLBMOgcOty6ibPVMl4QENZus4mTNfOKRYG
NFkiWJdkgU1ly2dQNX1XlURWkUYU7FKR5zsQJYfL/WjpNqcN4YeW3Flgi0FA8wUqlfwfUNnJfWh9
A7+6u3yDhU8sq8vRURpod9qJk7M/Rf89SYm7jv5ed+3TPT/8eFJc3EQkjMUTS+eJavs4/FTJe758
9YUNq4zkdAZO1AqAHF5XkV+RiLnG0E/Y44Yoxea2dfV228WK/jlz/Wxla7PQYGWBuYAmhKnTBcxi
zMnzXNvlIVbJvLj8QAs9WxZr1kVuDm0T+0esRESA6OA+mILfSxt6O9X3kGSntZX70oNIHbsFO1/P
gWkccbN/asuQ+NiYEvLl51hqs1K3Hqm1xBS+DdKawh1RcPdhDsBrOHb+GkTm1PrPjLCyHpO4xK5M
66jwKuKWn7SE7BRYWNuiIGWriQAvZVZ6e/lhFt6ULMpM4lzoLh5srzYQkJTKUVjlyqWX5khN7tzO
2DXQ9guv1v76RXobEndRZf0uKvRNb1OjjE6nSXa7zdfO+Bd6uywGJDfGQp3iZ54y+6FLlCXnSboy
q2R3zqX4fPmVLd1EalxsyxOX05+cDDDCmYrvYThs67UxZel7SI3LTQcBWCOtAcmY7506fWfNv9Ju
Fy4tq/90EhDIA0L9p9u/RvVzrHy9/D6WrnsawD4Mg/Okh9AV2GkmA1EpZIyrzbfLV17oB7LUr1eM
zK/S1DqCof6e1UG6KdRhkxI5BQQ/+pNEyuHyjZYe4dTVPzxCkQkY8C6TaeSEj4OqBRuA12u2naWL
S9OEoE5nJewJvTaY/tRG9dfN16bPhSFVPoQrOEbBrkjdtHRxaIrRMxLlJssJFen0R5aiO3LRCCi7
yvuPpUja9WN31SMEBZwD2xCck5ei07fEiV3+Bgvd6t9i98M3qBCupYnOirqNv9vUo2J06CphXNdd
Xeq0jYb1fiqdzBsafe+iC3d0ZExdwO7puhtIHbe00jxSCDE7UsjejuLVZU2Ab/S6ny9r/MZ6NgeC
uwrPSb4NBpmzzlszrU1oCw1UVvf5eDWESJvCs6Yg2vj68I0Qi/3l17LQhWVpX9AqcUbfKjxF0958
i6RyQl3JjuuImc8zbyrWsH5LmyJZ3cf2aoxzFaJhNFfKJzOdoCwac1PcWGEX3IzEAx/avqbEZrTF
jZrl3W5sTjl4vaP8Ktymu2oNpclFSVhm2mRiOvAgMH0v+vA+sZq1mu3ZLmI4utSI45HoonnU/aPW
6pCGxa3eODvTnK/56VxeasKBQkKsVQPVcmdC5LX6MzuY98vN4OyayXDkFQ0rpaZyeyBpzgy2HnRT
pJKBqz4GazEPZ9swN5AmIcMNyrFyODEsS2NPZtRvmItrKqEFYpIjL2QcrRFmGnFxUWO2tBVFo9CU
6Dt9yhJWljahfkZ9b9ZmuwPG4G+bxPc3WWVoO1/xo5sCDOdtYlSwU61x7fhn6Y1KU1bU56KqTh8r
0rH1jmxCyulHEE6A0TRrd/mrLbQ32ZACdtqGRa7bRyJV4k1aRnBSWii5armyiT07f/HVTl/zw5gf
BqRG9nWEfCGcX6qB1N5iKB87EoGDoH8MeqAmZD99SbTk1+UnOj9KcEdpCgMnXolm5o6jLvxD5PaH
LOULBeZbcjLTWm4Pt6d7wC/2ZA71XZqMn0IK89dMEtxd+9/ntbp6AksbWkeiEMnzDEv3kAImIk9w
XPtmZwdcbiGNEW5r0RdyBnMh8ntOX56z2fmu1Mq+cZ3vmSivigfhPtJg0eii0NM+Rf/fANKiePti
J+ZRVSovrkx95X0tPIy8ZHWYs9WpYEx3gdJvFGOqfzduZO9KoUcQavOedKkofFtpG+q/8+b/bLwM
R7atxJVqi6wbAhAEJOnhhCry6aa0LJ1T6SAJuztsD/23jFwDF9x73UKZJ7TvTZ+G9lNcWP0DqaGM
/JUePxeodG8KMujuNIRnX+fOVP9GfIOX0i2J7gsqPO6MBlq+QRboflUo2juYvdTkc+64lBKEIKvW
NjIkaEHxPmpYJ/c+JK6blMjCh85/UU4F0+K+7PN9T0JuNBK8bhDSPh+NOb7DorbX9XpDnOM2T19b
W9mkVrHL+z8jCsciOIIEp34M/GNiT1nrDw7xfra2VYiWy4kjzZ2axLVf2PN2SfdmwyxSxugGDMd+
dsSu0NqvZJVNJLoaX4Ky+JXkMWeTP/vY2Pw/Z2eyXCevReEnokogkGBKczrc27GdTCg7jumFANE+
/V0no/xcc6jyJANXBY6EtLW1m29NAHdkx6j/eebRSNxYeZaHlv2ZW+WBFJbPKPPaWg+SIQZL/TeK
hQM2d8Gk7BpC0nw/2c0RcoqTy4wUeRlGd5myb43hJwTEwt7QvRlSa03sBDxpfrR02vMh/cEMeiwb
7cQzXMu0wS2Bv8hL8mjzF5GDo0L8ZHxF2d41dNp2KWRNVRJjoIN8NBNzl+eQyANKftfnPzlgJFb2
03bgKUy8cLti/j1X9J5D3U6NkLOUCFalxZ1TGw/K7LIdiv0DMY+7rn92gMfWOnSqpGODltrYZSTb
m+KNID1cgBevI/PAIfBg3Neo963xV6iJg0c0B9V4nZtv8QhBLPCIqTyMxplN5ebJCZp2wP/dQP0T
Zv6uKzMXdD4CPnU+MTfFL+/HXTXc5CX6KvcjUg52zY8zGsLzDiIK5ynKdxxizkP+WI0c1aGOO2nz
Vc3rQwPid1bGPmAy0C2NdhL9q73dQfM83adsdkeo/zad2Oc81YJmOjX0Mz0r0EfPtXyT2ZUcYw+s
QqBVRYUwxQ0v9OvpvUOk9mUcHEjsuOkNVa55Mq71g6TPiPhb+MnubNia15uJp38Ax/x51vWI5qcK
zY6R5qVYppZG3eLkpFcEKgxpoNUBoS9idg3Li54bpHmyQEaH+haSt7q8Gh3ouHnyiYlD+ZBm6Gr2
UQKLx5+B5oYLUdn6BnQvAAWl9qiSE6sBTQf1xpsfIQU6ivvJVD7ufBH3qvpGGF493FcNhB59XJkD
hN+g5AltbHDO22f+wsGxwUZJRe5n3N6Z+yyG3HXnxmZyw1nj668d/k2s2wSYyIPtPBvjYYLX6Wed
5TaWV5gv06cWj6+kHX8pQIKLAnEviEweaRr3ENPEeixPQrsH7MSbQA2KBHUtKJ7bOx4zVxfPZHiE
SGx0q7MawnPAROZZkBXDnsH9+NkyiLVOnv47QUkmsQ4gwfqUVV5d8QCbqJ1PeQ0k8bEE1jxFSg90
ssSfnADmxOwwTUgl3ghy143HOn4k4mo2d4Aae1Cyi+iN0dymwyMvD111q+w0KKWnQYqyuIGSZ9XC
odsX5etYXFVolWugnDsH5WicKwoy7RbrKRk9x3GL2J/SPYHs28F0PLQi1saeZljOgXpAE1xRXTmD
X5ygv5yRXVZ3e2187/u9jkF+ZNKnj5YJD+tA3pL50OiBeBsrNDh4DXPNtwaBpiuQS7QUmnsehuLw
D/y2HHLnyi21O9WdCCSHtZuOBDa7H89SwF7/nNiB6K+As1Gjl8Q7cOzt9qixF4a8TZq5vfnAiBeZ
13Nvu1B/bLpDNR8HdB+w7g4S9L08EXC+E+5ybHyc7CjIJGUNHV1vADf7iUpXh1AlCEqwxfvKyF2e
3oyFl1GIuasrm45ezyB9J7Az/FwLeDngWwUUAvSAhyTTi8x+1ew+Gho/AnqD57DTbeVaLL+VxDja
hB6SssdtuYVoKLY37lXlH615quRbe76pRw/FSPHsP6S8TroPMuoQI03hdVDPgXJw2ye3Gs1OBX+R
Q7HPe+z8LNSTPwOkCwe78Xvj50gPAlWfpfFCoe835NQlDcgxMRQTS+Xbw501T66d/FCV4enzzyIF
4FZCyLj1Cv0Ht5+VaaIMur7qzIcBKrCR+dyI57Q+KrKPLeYB+udZ1Q2kjYGgikJ4nfhlpetMt2bD
3Qw3XoDIzik1sFuQWssgO6y9F/FRKz5Q7aYDN0Va5Ul+EOdKB5V4cUN8K306qwUpzT5Uljzr2gem
dhVZWHvEm6E1ypMhaBoFEeIH3l+hlDXIuxYuaOpHkJcEzyGx0Fc63gpS+BN2oaO9sSY65lGyi8RZ
y8Avyl2tVx6UPqFD+FBMuY84Z+rYvgQVq4XIt5WIAGLyPZtc0P5dcyTXaId2G50+gNLv2epuTAZ/
SKFOmmTSY9Asl9FexHyXWvFpBtnNnaFtT8x63zqPZjRB569CvPyxti3kyAnQLMZexf29YswDieUs
cn3F++G6wrFnlMR3rNZTlrM3yxrS9ZlxoPiM6IN6ZEk7eDyLH4po8rX2k0M+pUN0Vpivad5hL08e
RUGnosQzWnvPOlQYoHckwX9vyOtM6uOEJVxA1bAiv2xowuKMT+3XpIj3BBifun+g/b3lvGdSc7uJ
e50FwQPthxqQpurjQOlnXkIOo8uDlt9DBxI4s6uIlFfQlg1paUFpHllzIGY/iV4GMfIqXftciKNF
LL+x++d51O7BOQO4TN4W4sppIAgO+wY9z6a8y+AnwXswYLlGaNFCwKLR/ch+5uDYm/1kerkemPa0
N5ElRSqFuPNoHM0MzpXtGf3PODNRa9U0D5maHkkmO88BtA0S1NAlwnKCIkIUzG23j3IUc3fmPTfw
lRvzuhRD5ealvHcgFY8ihEQHJqv5tIBWojEOIyG9OL9Oo2diGagJvNHSOysCija/o3g/yo1uKaAO
EbM9xKp2UC9H5LO/gYjDz4Yl95hrH7RlZ2Yu9IQBkB5QUa6CGGJnU68+8la+dqrxITLpAqSzQ0PF
Lh7gLpAx4OQPFHt/5CQ/jNwOSgxG9OpTla9pYukQi9VuopF5fc9CaekBuD4Yp7hRKGMQUfxO++mY
C9rCs+FBX47XWtT7WtY+WNBTLCfiowkorNN+L2Cos7a6zQtIkqpix6BAovQyB69LOw6t5hVcHAh0
y6MuhR4w7G9Cy7uWDaknEvY7LSkNCnv+6Zhm4keCfcZARLpz1xs7aDdxVy9msZOM/yalSvYj0awd
gyozkqsjUsXz1N2gZAiXcPjD+SMf6/cIwVbXTKAf3EEeW1ljQNT8nhG4AJC5QuIDSjhAJ2nWSwo3
08tSaXtQQEhccM5Re95C/9XcD3HzKFENEQGWB+EGN2mn+2zW4Mr2N6AZ9EFvwy3L9Wh0db2/Kyj/
YE6D3R7J2E9F6osCkxzLyPGYSY5FG3kzTGtVjF2QRYiYc63UgrzGKZY3VYUlw4adNqpPE4dNbplQ
dmmrQ2omlZeX7TUFYegI/vafEbE0D00tBRriIOxNEKANEwwDgsMWCl3alvptrj0THagmSO3dGxHt
ApM52HUF2anGuXdM+SMf5itesdcEziZyfpkPfdkDZNV/k2Tel6X1yOzqyVZ9CNEGV5a4DE8qs/3B
sDGzGc5vUYjCq2j/4EidB7YTQUqTcXqN7fJcoY87kHUJnTGd/gHXCWmfJGl/NE3c+XlVdL6Ww+ON
WRG9lj2FMBHEXZAJ7iETM/a/qR7fjOO5X/OcXLAaBjs7ktaTfdL6ToFR2lmJK0EGmKKVteFY6sfM
hIcz8RGFRJN1VZfxLYI3B0oZjq+yDpOpN3cT5tqP+fjmTKhJNKqPyIasEIxwXUMZ14FujWhvSjRT
8YztrYFDjw3QElqiXb/Gxdrr6naXDrVXir46JiOMBa/vJ9i83oh2nVVcDdl4GLtCO8TlqCFhXu7N
uHc8gBaNx5o1D04dXVcs+TPZ7Q7VQsFc4TQAbKt2pZI4s+YMaRpUkRgmQTxrOHtGkTxCu6f22hk6
42mDdTjXmXTHiF2V0OFF7WaHS6ntHHAH3U8NxsWn30mX7ItE3UGF9JlCvXyc4ZTTHt27RDzQJtoZ
XfRZa1hduQ2Pup26g6MhamnpEtrnyWQVh8bKbb8Dc+FoziV/sbCfDwDE2FfN2Mh9bcT2UTVlHGaj
xKVRsRKCFKbkzT2Q7i1EAOc0gRqGbZ6k7eDHWFXyM4HU6lM+EPqjtjV4LtWQx7qbdSMQ6IUJmkAT
54VnmYm+o5pg12ZUqtat6hJGXCTa+zg68remTdV1zEx0wCqiQSwv6+AFFL2fACf3NqlWBJEFMXCu
Z9a7rNv0Oq0NcqiLdvyZNFZxi4N+vrOdcto3ldGCoxVXN7Vj88eib+OHMR+j8q2vWpnhxjbOWOKS
bVUorYQrySIMNbZiosyUBNKtM9STnTS7BuxH24jbrYTVljoAlmZCQcMGTD2BCnLPX6PsfYDTgW5Q
QOJwMAz6uYl/42UrQcJlY+5cxsrBaTWHkaJI699IRGr6dKu/9Ov6QAg7LuJM5axKNUqiQnMf7dPD
+Fid1O2A+yRUkjzu9d7sGbvpiu2wUE/1LTmIfXdgAdvIX3w9Ov5//bppYXEO7yt0kreevimIZ9np
Bo/g6+gWX3bn9mMhVBt1dQi1KdwVU4/qWeXpY/RQA0TJzr7K5cjW16sN/++/YUfLAE3DqgsSWhkk
CWN2B4Gi4+VHfz0/9jJFC1FuBAGFA2XluQ6n+iEGjAtVQ5cf/vUE2UvxtFhv5khBHimMHRuS5sUx
R7CiH8tbOLp3RcsfL7/m74/9Kux3Htw/YeioHNVUmbwIy7gwDzmq1t9F1Zsuom50x8eB/9ANiwc8
rkHUmPoW/QrAbjpIRWsNfyqIdN7itDJqt+gFLPI0Zg71DBxZwusnmzQbn/Hr6eDLbmiR18AMx2cp
aQu3zfhd4X7JhfJHhPFM9HZfno2vvyh3FpNBOrvUpA0dFK7Nt3BAMneW6k4y+evy879ejPYyZw0E
lV2gO6MNc6vtPdad4wJ6vlFzsmL5lhlqWOvZRk63hUbnNLkCys9z3lwZRD7qmXOSCFW6DgJdcbzF
Cvp6tuxl1hqOcSfTbsZowBfvTYqx/FID8S7P1drTF8H8yZhrMKea7hRxJ6ijuA6iku/rudgKsK9k
kf6W7vyz8jNboDZR1W2YVq2BWlarQKRIZACmM1F9cj7m+2+N5P8S2BqPNZ4mMhSjJeCmaI+pRk9V
/S0FeRwTi/xf3iRwPAqYimYc99UEFCN5yfkWF2JlzS6z2MpgxCx70KgbzUKYifc/2y7f6Exf+cbL
vDVvZi6SDidMMqlHHsXAZSdIkucbSd2VL7wk0zST42gTcfRTm0/oqp/rHuFt567Vq8feaLead9fe
cp64f9ZRarclNvVQhcjXhEMaHdvJ/jCs8U0vrYfvrCDuLF4RRW0dlShVC6X9odmdO7WQ8gUt43tP
XzhkOW0lKTlYOiPc9RLevguBqR8VjzY+w3kd/v8Rwx3jvxMEOciJ2hWdwzS6kaaz69UIjO6T40w+
VGMOYqv8YO2MWFgMlNcBJYeDJ5yLX1FMjyK/nmq4StP92GyBBP/m+L4azMInm0bW97aeA5PC5FOf
UpSnNol1rdcx/eNoJH+ZidPc6hHuu9CYrAPUqcKfcWoHvZ3GeCKzIjugD7o7wnOuIw2GSK5WEHaP
ulPcpRB5eNEo+V6mEkTO/049t3lTinbQT1bTPjnzGGjGtEskv1JgRF5ePV8vf1QA/vcVUwb1thq4
iBC0wwCyjFe52T1mlvbL0Oq3773i/MH/2WFQQGVA5AOOUXeNZ6cNgG6tcVtzfijmZEvH/a/d/+LL
LnkC0ZinExmVCtOhe4lRFu9L3r5NVfqeo8ygztSTnotbXcX7hBBzwwKu7I2/6uH/DM22ClOPavTx
AeH3lpHuRiBDVkqZ+YqWV8h8vpdyCxn7tSXnS8pADSXnxpCtwlknfhB+zvSq72X3ub20IToxWvCq
Ozwb0R1zil8h7AD1MsT7L6+BtYlaGJEudgh0ZBvjVJPrurxLmH7MeaAyiAhI0+/lFiFhbZIWRiSb
ZaRq828wybo20dY6RdrH5SGs2KelzGueScShJShcc1Ybxx5ylkdSxdELa9Nq13IxQ1FQGo+XX/a1
N8j/T1TMKOYsiisSOlDTeGyjVmieLkuwXVJLB8+e2NMjEt3tjMj5AEkwBOy3VFn+lnR8sZOWkmMQ
dowSCzHHE2Ly93PKs9eyAzAHnUHC0/RS+gavpwrNaTKF5AWSq6Kfil2XAaAFyeM0oMDw7xV8AduF
PhENzbmoAHuPEZZP5lod89GxQ5LV1VsHFfkr8F++B2+GBtx/LY1JOo1Z+YAiFSTbzeKjhdIH0W7b
aWMJrKyuZXc8jRKjR/huPlll1J+MHgxSaG8o//I3X9kjy7Z4w4m7Uh8ddoLC065FujEyXnLzgeLi
Drgc3PMtaOHXfhtfqiOdaSU6BTr3BHgysuyVVXjEmRjAQBY9XB7LyrGyBIlUc9QIU8AaD+lLiUoR
w7Z89IQjgrplUdbecP77P6ZXj5TAvZedNZhqRBft1KWo6MApAI/B/uYBvBSQs8ao0NCzQk6pGelA
yGeI71mR2s1WhxQb6NMb4YK1wZwX3D+DiSUtKxUP5JTrsW+1ydHJ0kPa9u5s0bvLX2Slfowv8SEC
t3mFvmf9BO32B1WJJ0ONwcR0SOWMPHugaY8AbSXVruj7buekEEikM7f9qk+bjeNyZeEt2SIaRIUt
s4v1kzlEH2iCv7JkDcka+FSXx7hiov8PJoLoaaXFMTDXSvdE88TwdOrAZiIPkfXtN0ex8CELBL3h
xSckNGTmOtbBSKDnyTYiaytTtOSJzDPPZYcCWUjglpXvpKUKLNnkAdfsLTuz9orFYqviqaVwesdT
IX9Gs/RsDTVEcbVx0v8NcX1xfCzlyyJjKFCGBYCMlsYlOyeIxEtq2PNbSS2H+K2w6/dqgJK2W3ej
iWoXmmm6OyOhBSwTFG1u0R1t/MnB7QpQWaa/gHrUg6E1k2ijCXVt/AtfpGmoNUpZmqcYqUmkvYoX
pFH24zgFl1fh2vMXPoiAvkg+1GI65SZ9MdDuAQ0KcU25/nz5+SvGgi3WH47YTiOkzwDuvxWAFkw4
GOBaB3a0Vfq+chIt+RfIB4MVn7I0FAYECupphxaEyB17lEXM6NeczCwQDp035utvjeIXK2ZZeD6r
LooksPenYciOw8ADUUN01HrDIeUV05Wg5W1hw6733MtnlDYh7z4az8l4NJv+IRtqt6a/NGJsbO+V
6V3qoKNiA6Wpko6nDEJlu4Sk6lDrjAbxOZme2+a3KCkmtHz+a/Nng6AXD/3Qp0yl+wb7z+h019a0
jbDAii1cAjqKFJWPkLekJ6t/1NgfkNY8Of3KZx3Y9GFjr6+s9CWpo4BHLIsBOccB+uTCq/JY7Ize
MAcP0tD2xvL40umycHn+7zxJAGChu0EhmC3q3cCSMLK3XPq1Ry8sYZH0RoNimSzsi/73hDt/mjXf
IqXjZy+uVGbXj046QMt8gjZJpeVoge1+1gmKJPra/M784x0LS1akalSWbZqn1mxGr5ky3UNW9txQ
jRjNN4wNXrEwZgBoWV1HDPOU6k8pSpJGe/QYFGLtLdT7l9sNL1hYM2esiohKdMqlunCn+GVuUl+f
7lO14fd8acssY5kGY4LMeo3GmbDMjGoXT3q7q7oRxXRmP36gtwYt4hNPUdlQ8I/LU/blrsAbz7/k
H2dOt7RUmQojYoKBXfNJnN8JKkAvP/zr6TKWCbE8tm1Zxdw8oXjiXGSZ73CzDnoNmWtrkFtp2LUh
LGwTzEaXEf3MDxqSzEuH+Cbj6ZVAzfeGdVp7wXJTJ3pmAMUA7FQldy0rrhqITbGp212epa83trGM
uObQsVGMor99qOebmslAdfX+8qPXfvliXyMUmJW9IxD0ZgzgihjVYbELJZ2N77v2+MWWblJZqtSZ
zVOkmz5umC6Qyigve/jej1/s5pjMJj3XnpyAoW7aT53uqnirWfTLAwfLfrGRJzuqOeg+5qmm90XD
PClYEFW/mumtIuXTt37/MiBqRaJIjZGPYcHjA7odnqZKB3uWk42unpV1s4yGQiQyHkSPa52i+nsD
UXcU/H2LtG4ZS55qVWVRNBHJQ54Ut+WM0DMvs5Md0y3swt9U4f/5UXjDYtdOmt22TpEI1NDmvefo
CardTKfyqxmnQxfjVpyMufJ7qqFkRcskMtHMtq4AHspuGfgGQaMXqMS5/KlWDNUyNEojuy/jEmDC
0fyozEfaoYQo+Zw1Y+P5K8ttGQ6ddEk4iSMzRFjU7dJ7yUoXuDzPLi23NYrv2allYHRMrRo6GI4Z
Wm3u6eWxxtNTayOzsjZFi73exoOZppDaCGmDmI9b6Dd1/t4M79/7AIu9Pg31lCu0OoWsfUiNA6tt
VF09jOLH5cevGKplOFToAqUyWsTCCC0lJZrP+7mv3Sipv1OeYRnLCGhTAptbUExO2heellG/s99y
zfjOHRBPX5zRM0marqCZGTqi93BP8/Tqxmq2VFpW1ub/Rb80arZKTgb8Yu2GzvZHWagc1bq6syOM
onrYohtLaO1Niy1PmoFpjdFYoaOPwMEhmOKAUIFt0KFFojbfvvWtl2Gw1MzSLDEYC9NpOiRi4jul
AeGUz3xjm63Y3SU1NxkzqwNnAMOI32Z+ynEv/94vX5zWcirihDMDv9wqxbFF49+uoUMCMb1ySwz+
68yThXKa//p7yuRdi/pyCdGluv9AFay5U1LNB9kNf2atJh2KdA1Re0Drkduh1ZEn1OcOOPDLQ1yx
Isug2qQzNsbmYIa1hrt5Y+rEBdTtnqbTrc3Gz8svWdnty8haidMiNvTWCgX65ARkdNoOZ6OzlYVc
W8YL3yFvI5RLWdVZ8l7n99o4NHcjFekRAmwRul/SNPIt0MI2ZmxlMMsYm+z6eeT6yENUZLptxQ4Q
b0GdsrWxmNcWxDINgVyaUrPGTeT7UQ9boKyf7M/thF0vPRP5tSJ7ZtxA6mDLm/5aZcUylomJDBWZ
kZkoDrF7dOLwd1t/O7Otp+hxVje0/U3sO5G+kPp2lJ1LtRc2RBsb7OsKNLx6YYEKMeYGJJWn0Owb
n2ToqlHlcz6jLY9UH7XKd3PaQkG6P1ai/T3a8+CDv/2EKuhjxdUub/N9PtNnW+s2Zn9lKS2TG6bq
tCoyaz20k8bPh+Q1tdJjLMTeMNK9VrKNKNGKxVqCgHsypmOXCyvE2glFLI4oF/uek7sMoBYQvxJQ
dWDoikTVev8RgVSuxMO3NjIz/mustFxElVYqHb2mKPdDx+cEgbUC4YnLj/8rT/2FD8oWXodCH4S0
UO4cOhatbjmaIfZVZiDplzHmW4YGTak2S4+RRusnp1KTP4EzniMHoKJ9mdvcR7yh8O2eFDr2STsd
qIptt0LQ9mOYitafuZMGhZkQpD91NCcnpXpHDkNSbwCP9kcvnPjBhJr4a5rlUVg4mfnSOpLs7SLS
b7XBmXb51Gqx5yQFeYoyBorKKGy+Fc1YWX3LoJ6yWoc1xiRDXWjQ1+x6xNYblA2+znFK7wqzKYIS
4otb5+ba684W7p9QgzDR9s0ppIIN3kscyuVRUL3wOi0CQBLD18T95e+6ZtOWob54Us7gtNIIIyt3
oG/WolB5BKpHbwty7OMaXVS0tWqfmOhO5VWPlhxi9ZvlHWsme3FAEBR+D22EfLikGZqTKfkTV/EH
hcDehh1becEy5G005sCtxkbRQ9t5ZUc8B9rCpH65PH1rT1+4IXPOZyxKMoQVYYCGdqlCPjfHgj7z
6LdM8YojYC239qgEUruofZiS6VkbQY0ZNfY594jgUJyrGxO1YviWBGI5zKVtj6YRNnN2JyP5Lpim
Np69tpwXX9lpqEj6oRhCDd0zHjhiz40mdxXkCLxqMl7RURtc/h4rgzAXhVVGK/u0sKF03tjjTRlR
v4m3BI2+rNywjCV42NLRzpnpoAJX9hC005tsYxx/zMvpc5fiio1+sQJYvMvjWFlXSwTxWYwza2hG
Q01EoWNEyAdVv9HAtGXO1gazONwTWRChkJ0OjVhEnp6IwXLHsoJerSPmPZQbgcTrk8QDUqBzI4WC
3I2VsLKWlxzckrGitVAVG87zjWJBY6LJXhoHHZ/qezN3Xhn/WE506fGpL1N0R9T3jN/NaCe3so1s
/krIeYmZnUjV2OgeM0Jlyb3TWy9SkghtwCnELbrfdJa/mLYFgl1byYtN35dMS+WY4JoMnEAygOvR
ITN4eY7+Yo2/OMyXavSQq5VGlqRmmDswWwZLk2PSm8a1VWvzIU7GyKOZLvwarXr7Ckxq14qy5yjX
G19BD/o+stDJlvVnAScGBAH+huZawEZcNjTTc5/V4hhbDTk2UdX5TodUt015FYBpYO+kNZhoEy9z
j3IoQoqpKDxgnZ/nBh2EyD7cDK2ix7QmP0tOfmVyIjtuRleznmIz5zk5AEvwZwZTxCud+nkAjc/V
qUS3gRkJ9JfKwR979s1Y1JJuJepZkrywhtAGuzsO+KDUU9tmzTMEYNqrcUyavaNEub/8WVY2/RJ2
ZVdl2sUxlq5B6b4YAICAg9hOG47tytOXvKsJnSI2zwXafjv9xqqjUxo713Yqni//+JWNvaRddW1J
62hAn03TP9YDrkecey0i6M5WdcPKhlgSr0qnL4eYxVOIFl3DS6bow0jIVmBnLcRqLk4oYAWGZJCx
FZIib3amsBWUnBF3BauzllcoCmk99FM6Dwkj8Z3SpLaLVar5hEn1wx7B+mhzvXr43lQujHPUZKya
rYiE5lTU2BzDwSa9ctHA+jS2zYYNWFsO57//Yycj8PtyK2/0MLN/IPkNNsVzHG3tm5XjZQnRIjof
dMDudGgNHXTQWmogGEyBTtruRut/lGX3mG8hXdfGsfDAYmtOdSXR4mV07BMFNb/1RJ2aWTgbF58V
m7/kY6GRGChRQLNDNvB2P2TVi1LOteP0gSYTgB2m9g8b5PvlL78yb8vWNdYrIeOkNP9GY1DR7o5a
52aJ7srxUDl3+ZneX211kKw4ZctWNhmPEa8hBRf2JPeyuDq2MUe1+IDKHrQkteZGRPbLCUSQanGQ
AU8Hlr6CoEhkIkoS195UtUCbTC6acD2aQrmJGcHl6fvSBuFViztqjKp9G+q8oG9oAJcUmuwCkhWz
C9KydWKKbUXgv1xzeM/CWIgUdbNTZo7QGtN9mQ9uY6OpGAiHy8P4+vFkmdnOU3twpBhFKPP0E0CB
VzmKRwMEn8uP/3KRmWSZxk6Nziw1UichHGXoHEQncEfvBoUepTq/T0uUAMXNvo7YRoz5649Clont
KMvTwUAF/ylKG3/iyOlUuKVXhQuSyMbB+eXRgBEtDGZMYl5oZTWdeDUBx6Q4FOe6LVu2gloky+5D
yHRApSGmIlR9ArYKpC5ONRwyyI5wSPAAiflpiQYcwi5LDQq6mYaI/YD+JvgrLG5e1BiZR0orPbR4
bb4aprlZivL11iLLrGmO7vQEST+obSfGbhCRW5XamWXgjZV+rOarue821szam85//+e0QLTHMQCt
7kKHqQA8boAOzAA9nzddLlHnZL90otliv64s/2U+VSvg++L8y8Iuemna/dw+6Mnx8tJfWSjLRGrb
W2Qidi1D4NKuZExeAOjcAryv/ezz3/+ZIjTYohJ3Tq3ToJInlfYPJE0+zH4rCPB1oMaEes5/n29b
vIVgDLNPkzL6K4tl+NR2Mga5JQw/qbv00TxrQtm9BloTAnABqUR9uDxva3t48e50ZODUTq0IAVH4
FElquHPe3Wl22bnogPtz+SUra8xZnOQmWH+TspBuyXSUO9XAEwlwSDpn8AiddzO1cQTfXX7Vyrda
tr5ZRe70dI4reHvKBxmxNucdrhWXH76yyJbSwXZH55KijTV0ckCLWqQ5oay7lbde+RLLvHU16KUZ
jSjxV5CNyIBXa+X9BA6IAK3q8s9fmRt7cV5DlrsB97pBuUc+O35bmto1yxHRxyGe+pdfsTaIxTkN
h61QZRvRU9uBStaCX8COxmwGRpNtDOJL3wabZXFCRzHTILdj0VOfdJVyxzwffC6K/GFiZeWhKhDq
REbXf+dqZZJlSlvNTWUpW0cvrqxOXdcFTs+utaH93u77v5x2hhLahECL2tCi2osKJ76aY1sP8KWm
fS6NYuMYXZm0ZXY70U1UhmXUONGq9suyIjsKqKczmEcVVfcsAUDp8vdfe9HivG5GGgMx29JTxylU
/njk9Rncjrz4JKWxB5ilcb/3ovMa/8cmx1M9lwnpKTSwtPu6yU8GMbwyz95GMT2T2N5YbStbZpnl
ZnHEoVNyDmLHb3YCEFwDIBxkUS4PYsWeLPs7hl7aatbhDjapCHmu7zTZb3yItR++2OsSOmSdZuBD
SDt5juPO8tJOPNMBIKTLv33tBYudDjGjOmrzloS0d4BTPI4tBZdoo6hr7eGLTc4cWrHMotDKbmcw
mCCFPsANZ1tWasVPXmaTpwQB9mlGhz1WkHUDZeYaGN3pVSZC7m19snyaOsVOtmW878cq2RjUim1c
5pgzhBry0QCtkYLUNLLhaHYi8TRevv6PsyvZcVSHol+EZGwMZgskqSQ1Tz1sUI9mBjMavv6d9Koe
FYKUVUvVEo7n63vPQGO+RgtdauS0MT/sC0a7uFEQhgTGp9jC7qwE1K577F39i6PWfHnqF5btvH7c
iFaBlgTV56SjL/ZJTVbH113f81Iwj4QDuYXuZLAHbbsRurI58Vi4dmoshVrzGvBITaTHzZ4cjSh+
0yyLbxuV/Wlh1dbL/gbSYXj7Z3sXwlRxfJW3pAW00P+nxJFJE0M/ZjpqmGPDwtKvk+wmZ2usugWW
GJnXhymASpk14nA3piI8yN6MbnrWZU+jw6wHkfT1C9OK31UOhbpo6kTINcHG+50YRfbYaVKs4JoW
grx5GRl1WnBbkSo8tlBe5Va9yeyTipX0EwOqbZEOKFyFLi/ABU0AMufTdKSrXKMAy5654LYYX1wT
CrocqpAnPTvYRqvU3uRDvCXQnBh7aF8P+9xy8a57oLjHRQcprMr1MdORfs6gen35Zy3svXlBUoaS
R9pqzIOuHQiUKtumQI2kws/zk5QrkI/V5nJLC+fjnH7DSDta+QhFLyt3Ek80ajMy+W1wuutujzk+
qmmchipimocKGn0BIUnyLNohDJQS1QprbuEQ+VR2D9ty7LoCkWJqRN7Ih307rdHFlh72cyYNqNcd
Mrk5wOQj/6OQ0oUkMKu+gsDj2wKqSjrZ10psJPyxzdG6IRA5b1NrV6XtLoVg7OVJWloOp55/OIor
Y8o6WDdPx9Y0A9rBPlQ8NKzaKL624BaiLT47WTjUus3OTN0DAQdV2zA+TkvUfP7G0MO2zDVk/lI/
ZqEEiuwlKWINrlesN3xKf6suewBV5kGP0Zqu2wKDncxr1PBKL5WMeH2UneyjQJUQW87NlrUQM07j
wjNiO/xb2lr8aSJVImsaQbZ6GKJnXhQ680DfG7ZhY7C95YIvO5QWec2HCUQzPaXFd8fp0gfphlni
j7Zh7VDqqo5U987fy1O9sJjn1SSq4Qw7MQRyJFMPqpleZAvjtMvfXtjr89qRAVlDK49P+BQJp5Su
UHDNNtJnSiBze7mFhQme14+SmkBv0siHA1xGh4femeQzgUp9oE1DvAEsRa/bEPNCUigdURWgax01
Y8eYxLfUNW5VGm0NUMQud2VhR8xLSVMDqmUyQZefurkPa9kNI+VTzapXQtvn0Qp/XdXM3Ha565yC
VlRDuQQK2VZV59CEZQc3x20Ehhqk2QjZXW5pYWXNYQ9h7+Yom8I92pVxfw+bvgly8mG+MvMLa2uO
fMiSlhn2xCDk2uU3UoSvIKceepyUl3/8wsKaYx1IhIyfzNv62NJ64+bgAZovqoA6j1GtDM9SB04t
fzhjYedpIvHXkgOVPdYrzqc+3iblGlhjafRPzX74/GDj8zbp6QGSfOmDLZm7gRlvvBIxLX399PcP
XxdJa4JUHVdHHbnWHm5w6t7RJHm6PPgLrG4yxzSASxobtNfk4Lh9ccOz3A5YrtVW9rUFJJgFpVEO
SndkaHsfNVa2p2EOwfjeVB7R8ES1MgMy7ZB4uitYG783WS1eL/+0hV1qzW4Uw6xoX9iUQK6EHJPK
9dzkUIbNtoPpnp2t9H9pacweqKYsofID7+LDMLnGt6glPUQA7f5Io7T/c10/Zs/UuqAFFHcH6PFV
j6nDfGTUNsQEO6eCGKy5uaqRufeuxOMhppmtD10xbMv2dwXd9wR5egFBQwcK2Ne1corqP6xFPdKo
HCAbfiCUQYrXGmCQOj4ZKt7WqoRTofXtcjsLs8JOS+JDOzxmExlCaCZCtujWFeRe2MmN5vXKG3vp
87PzoAcgEGFxB/cQ29gOUXZ0WRFUdrm9/OsXFu4/CO2HX1+IKQKCHtnyrOUBqarfZDJwHWf9b2oC
Dl0Le2WHLMVDc0Pe0bAhVRwjj02/t1/11j5s9b7bAQM8eEDPvlov9oN8hIT9kd68ZHfRW/zzcg8X
juy5K69ULI7LKAXICsop9yi7AqiaT8ZtE+onmrlXOcFaZG7PS4Dp0RY8I2FrWr2H0C3RU74yRwvv
UDpbAiQtUx6VNTTAqx5it/THIGGInWvryQaEqElFGtAWjIvL47WghEDmtmWudqHg2hU4xAcWmEn9
WOoYdVbta8fy4xBc1hx2RhTEX7s7DAhefTsqwcnmfgrfmTSRvsNQZo5Tn0D/9fKPWrhY5iCNYmjK
WBq6OnaRvAE6Y1tk48qnFzbY3NJMDpnsFNjfRzJVz27BHk7i4aGwni//8qXPz24GaYFg13QTVM3a
IoGYNnsb86n0oty4MkCc3QqQ280Z9E3QgPMLcC9/pEkQ8mQbwnMOlOyVuOq01j6h8Cwy9yuLTgrj
hULBq6XDL4gcvQ9VfXCy/usUrU3EwhzP3cqswbBpaBmADpfjlkEPlhar3JTT/XXm58+dyWhrFX1K
YJRUgohSAwQZtfEbcnORJ4S4U+34xGT7WsM0xyphgXLV1M8RMkYSJW5TgH3aOWNgVxA9Sqs9scfr
8g1zTIwBTwilYa53HEi5G/Jm9EEavk46l/zLQ3y4F5pYlRn8oLtj1z7Dp8qj5bd8jclnnpbmudk4
rYAPH5dpGgO7j6ug65iRBtIg7qGti2IjSTQGEJuDI55RsFsFax2/SpLooauK4nfe8mwlUF1KMf7D
1n34CWXUxVVCarxCxI8TcTd+tMVwS4HrB1Rny6zpPq4ymC50297+SdhagHz2NGCog/+/50lJSAux
CWhQC+c3Meonqydvo8t/Xl5xZ7cQPj+7KboiaXBKQp5R13d59E7Hldfh0s8+/f3DaGUpPRUY0uTo
DLD+le1uYPUmVGtQh7OHC372bD04I7LYuQ7bo21D+BE2T2bNAlo4W/AWV075pSZmga2VWLB+knjf
uuO95WB9TRPQULDV6d6vGvr5s3aoeKv6AkMPViUSuE+5XvnlC3M6f9EmY5RXzISKHTTL9mY7vQpE
USsn1MKozJ+znYpaDVlMXPX1A+MPMeWecRJxgXfU5VFZauD09w8LJ4wBAxwyBtD5ZL9kDftrleIm
wrYDBPXlchNL4zNbm9Wg7Qiu1MkR7YybNJsYjMP6q4itDDI2/++AhjdWadSFOsSwMIInDDTd3L6m
r5Zr07fJMdUK8nBhh82ftonRaHdEjvfIYKFUGK9t6fqrem5Ls0D/3wmYqqAqT2MYAfT95BlZ+WqG
8rVq0i3yjWtTvdSDWRyCFA5ONhvrFBYZbYHqAAoloft0eZKXPj7bvtAMkcShsLGA25TjuV1nwPmK
94FVxT+uamH+KKUKLyEYsOCAsKegGXeshpdE9n754wsTwGZvUYqUlJkLCBxXI8wkt/UYgP6dJ9vL
X1/YAfMX6JBDZCGycbb1McyTLcicmisYtKXfffr7h+1bmfAa4NSE3K96Es4jsX8q+Lexla+ffXsy
MX97sqaNx2xKsSyNod6K1u2Czq2rQ5nJIrCSLrlJRtjLXR6ks48oNDbbyMNEh761MEgM7+kApM4U
mED6e4oou5W95L9ZCccbaF2zlR29NCvs/2PH0iSHOTrMxWRc3cOc5hA78hoMD/oy289l1odDZeMh
C6UeKHRyvIaG3VSsnXnna8r4/mwrN1NiKBxtLd7mAWw84Tneoiq+bW5b6FZFt9JceVQs7Op5IcCS
mRxilUOgNRmll+NKnuClYEcrw3QWFME+uaZT1E6balDlQeeVPGTSgJlazMnOLRoziBL4u1qyYD6B
M8HBZlO5krH59/M/hbdod7bbQbtgtawLCVUYEOJhR1uNf0RuR6+w+CHlCRWP90fT9FszCaN7gzQ8
9tom7jY8b4zDJApnlyp4+8EwJf8Fb/IRyDnbdX84kDC/AVwSOl4TFzBFZVP8pYVn3A+I4FXfsgK+
S54y8viOM+yl0ihhGMec/q1JWjhmDrxWUCs046+Xd9TC4TB/3nQt761Wjg6cPNun2oD/jv4+uuZt
1qwcyQvzN3/gUNGUvWqQy9XcFjfGYDk7N7StoI0iE76YVrqXbFBfw6wG6iuuupVgd6Ff84pL2jp2
U5vU3ZNpIjvLLuNXTcFAgT+Jom/jyNqVAVw4/+Z5nYRIEx4uprtP66H4UivXCEYSi5emFzB9hC9g
CkWI1lmDMyzstrmGIeQLjS7RttjjJT8cQpm5vcf7FgbDUgGMe3lR/DuDPi/+T45PBafxGJktPJT7
PHDDn3By8+Qk9/+UygZkkSOPAIVemf4QGT51f5gJQLPIPTrFboK/72gc4/pOuC9U7XJYeqruPYR1
ZrFHPtez+EMCYIQqXqvsixOaXuc44DSuzMdpf5756XMg5tAaYdXxfLr9B2Ua9C/hJK2fAKXlm4m1
52MmtuFEfl4eqYXp+JRmS1yr4NwsDo5sBAB/1NxMhcE3k+rIyit3qYnZndcbfTk1tUhgg1lVJ0Pw
GE66JMoCFVJ7ZdCW2phdc03by7ErGnlww+gHTcNAOKbpDS0K05fHaWmXzC67ZGwE4SIS+6QUexK/
jMhCQtfIy+U779fKhkt7fnbjmSLNdN5xZ18J8/bkqNjZcLJNI1xGYuU2Ok/bw7Uwi2HtjpCY1rD7
S6axgLe4aGs/G8YEHpmtRDLVhvNsQcZA1chAmF1sb0nUMpA4TMTsQCYGlrDZ78uDuhCczHNtSHoC
/MIM+Fi340Pfyk1J3ZV85MKCmKfayia2m8yM+J6541Ooy8lvwf2A1Jt+vPzblxo4/f1DUBr2WsFo
FYshhN97NEGeBLpl07CW/15YCnODLdJadt2rXMAbIvGr9M7tjNu+LrZWcpWgOxPz3FOESC2UXSb2
Uzo9cXsMTMd+iMNuG+phTUpiaYJnu0YifCsKEYv9ALeioqsfiOrfrxv/2V5J67bWkBhheykIiPj9
Bn5FUAQNrvv6bJckXdGGQycYtjuI2sSG2fodjF5Xvn6+uMHE3EgrZqJJuEitvU0rBXPwOiuNrUhE
kvpWp+kIjF9hdgEQtNmeaxk/liIyzS1sEdLW6ym4EQC3h1VQAZDlmQ1Y4RKpcU8CeggX6Jpvu7GR
KwO9MIdzU65QNF3YRRaDWUX1HhEBrRzePV8e5oVTdW7JZecVsusZZ3uzpFvoCPlu+M0W3U4Zg8+r
t+saOW2xDztVw3c0koICwtRSvxfsq9ViAIuEPxpFCR9sM1rjYS115zSEH1pqY9CLGI2dfQ17mq9T
Nrb7ELy6IHNr+auc4Oial9maJMHCCfFJVdngyjKEY+1F71TbKAxzWOW2lp87bAoQ2K9dGKcN9Tke
EXM2qmqNRCgDCLChpla2GRMgNXxut+oBca8uPLCV5YObN9xz0hC8GsMpyy2zOQiYcbjmZ7jU2dlu
R0beBAIpZPtc86fatXcJ7J+gsrpTRb+5vEyWmpht+RDOMkaNwdsnCj7zg9n8ApLS9KJBu3jorKJH
zg/nJ7/QBFZ9MWB6oO9oJ6UeVXDMZj0BIG+UicZzyeY+qQZzW08dmFYsVi8VHCwjz6GRvEpal33y
Eh16VgiZGNa+1KR9SWVubLs2KYLeDen3y8N5vryCNmbbLhInT+9qwGYYnZ0Jz+cUtuAUSNCkeqyz
X618KkG2TLryl1LpSrbj/Bx+sr0s8V6qC4M4+5TrZ1jxfTVFvI1auIdnUDW53LHzF/8nC7sx77lq
e+Hs+xaeRFkCPw0JZ/LGkn8vN7DUiVksK8MIV2ah+lsWP0/T7yaOfd38ismaLM/S92eXslt0aZ4a
TX/b5NAkcR5skcGvKfG6aQ0/e/7KcOZ8PkfnoQhN9KAYX8qKAHV6lVYNFtVsk8JzKBxQEOxhlXQA
qavnx9a5KqD75DDXmi4U2yQ+bXXPSh9Gcl8bN5dn9DzqhH2ylgtPHrjcKPvbLIXJiIgeFQrAJRlv
2hwWcJCsgKzonaUrv9WT58CTFnbFns7g2F2U3lAJWHOI3cAH3zSpnzXW0yTzDUpTwQSMw8pvPA3h
53Mehnr/v7wcmdfCiSuUH9NIf+2Vy4MJ3u5+kyOlF0HTZgvCULqJRV5uKzWSH1MJ+3Xoxlk4prKx
vx+yanoNXWSuvRL2Sb7oyuwd6S9467hOqGCJZVvuDn4a7uvln3x2mXH6KVmeV+HQN5CuKkIYeiYT
nHq5uyrztvT10/v8w2Uex23bM5DFj25V3lbdiEdrXIYgzah0H5fWH0Nl96FV/IEe37YXMCfXzQCK
ZDt5LEtgpuKql8vdPBtVoJuziVFZLMaii9iR5Ob3iqvb1skBtRlsX5Xqp+L2GuPl7MGAhk5//9Bj
l9m12SCuPhoCnA+Yxx7sjr8aI+pxsA14utybs8cnGjn9/UMjPC1YkbSuOtpJlvvTQF/Tzg0KY02M
eWnaTn//8H2pk1RmLDWPNuS6vJFZd61O11hg//L0nzYJfv3sbHYrm0SSKZhwe4aXUb+5g25qts2f
+Bf13ba8MN24DXQdffMn6sh7K8hv1Z5u2Ubc4BKayueiC9LIi1+KN/xTv8XDlnhrW3hpaGcHO/CM
Vor3PDtmsAN7MWM3uSstlx2jGqpMK3mQf4CkMyNAZ5FYDsOIbqgqfaxro973Ta+3KuGWClIRyV3i
utFb5Tj9+DxROj2nSeR2PmR5tQUFUhfc1cRyRWCCAuiTIqt8PhSAjNSDJcrAqcxub7eRuxOwZfqe
IxbV3qia4VviiKkDg94Ky81Vy3CeBqEMGqhRDN2YKHlT1U/LghRX/O3yt89m8FCYOmWSPyzBwW3T
oh0gRCajPnCQsjWRWnebL4PmNw28fMK/l9tZmO95jiNPw1DqAXLHWXLroHRBBnZjkPqatB16MVvq
Y+0gn9+SAqcBqFAnBK4BuQytVyZgaZBmi5U4XDe5DVHzTKRe1yQehBJwDX43zeOYZkjEru3ZhQPh
X3z6YTYm5AbtGOvv6IzsAaL+t0NfrryNliZgFo3grmu4bQ72sRsLaKcqjyBOV+3KuW+er4BxOk8T
UMs1HceAxJZqQUSSAK8+hi2RBxtsTuDarfH3kGvyLUxOJ1zpQpnQG2IePsK8Fr+nN9g9jSZ7N/a8
9DWdoChVu5P0WwuulNXUT4GFtHcCVVY63SQxsidYQlaxjaNI7CCiBctQw43unCRPgoxZBSLEXP7I
UC/dmKhe7eJ0wtwNpbCfuUuLLbxAbA9CX+pF95pva4vr7TSiXhL3UxgMZCo3rSjabdhV3b7X8QiD
aeQzagjQB7UI9bHUgwMZ1brY0yTXfp6I6VArnR1saHnf1CPUtmBoivf0KV9I6sT4A6bFOy/74Zuu
YGdrVCFIaBy5hHCw84M12qnrJQpyZMZY6yDifb+FESZOY2n2G+Lo7t6BHUoPdFfq3Ldm1bxYNQik
Zmfh5+d5sYESN/QEi/5eku/uRPbSgP42GTjfNW6eolCYTZXHuB3eClP+7RIl761p4DFKyEMT6A4w
kNZWjQ99yDCIos56KdKufILgaWz6fdV2EPWjg/2jkUJujKSPXxU86EuP1XY8eiGv9YblEULonqBW
kduWDobWNnwUkYFRctP8UURZYgehNTUyMBw3XXsiLi6+2f5v+67JqgaCl5HdC+zJ2LmVfBi/5gne
4YHBzWrYQSDCelIG/Hi9oirct8R0naukqbg5RxxJuDSQHu6lxxSlGZn+ijvTK6djtJqtOR/umHPY
EZxYIY7c4wTSsfVQjwLGPumf3MQ6L0Z75So4H7uZ/+QkPxw+1KnBnWMMSkbs2ZZfZRr7JGngM1h4
VbFyCi3143Q6fWijmRrO4wkHXKGtjYonXxIzSJTlm+AlX75p/lVTP9/65hyAFLWy5zW8lqAT1ll7
swZ/IRK1/F4A1P6z6MPuyahN+zDWQ+vrtBZAQIHK5SEaIAcRR9Wx5CHzLNJMb6GCMLuy03xPBq2v
u6zmScq0NNueJKI7OkjB30CATED0MKXbsVRXvQ9xGM/CcKNJCiupnBIsO4jw1pC29WWbuajMjWuS
4edXCyXzANyoUBiFBOjRFP3GdLJ3befcpwpVbarDvZOCfHd5QhdurnkVtnKEknHMOvD5WrKfytp9
bMaIwfZGTF8uN3F+WVIyC8RdqwNMswR2V1FjDFIrc48QxG6fGwgF37bD2P683M7C/T7PT+JMjSrW
2BU81ccI3j7VVqRiTadkqROzaFfYhouTz6zgdF0/Jm3+G/o7vTdwvUsKxVZ211IPZmGEDckM2zix
BTuZHCdT7kWUrERZ53+/ORfGayLc8CHJ8Om0f7GTUHsdLXovC42DJfs0uGYKzLk+nqOZHUPMD7u8
BAfDsEkgBvH3um/Ptl08wMCWcZD5miinGxG39daBI/dVKBluzrOUNcjKtZtP9AiCIDRoYPprfSnN
yfyjmZhuFC7wez0W/QMvOICESv2a8EAPpNWQJyOeLHi4tvRPoyvlG03JX+ooSTzGnP61IoYdWKB2
39VkQPxQpOSPSzvHsx0Euw1JyL6rB+YbozP5ZciRMGnpBKnKZuT9dpIyXdmH51eXORfjA4C8yM2o
a454q/3qaXPHQ7GS1/rneXLmWpibyxWd2xs5mZqjodU95zQb/KkpoURfQeUPVV1qPLXS7v7atZOC
wsvS5s6E98v3Oqyc24wZ+Q76uslGdOnoSxDSdyZ0ob7xNonuKmSlt1UdsUPhjuHWrKC16DcQvwf3
w8q/gR6TB7Kh2meIEB9IVHQAaQD3mZsxUGgS6Dqj7PD2SgcKvhAViJHKvNpAlg0GFSideG2Z6aOl
0uQArb7qUZAoeU/Tmh2LYZQPMYreexHbZmBCif3Qin56YxbUtvqQkqANufIAFaxvxFinezuSxV2a
iPAGhnKdT8Dy3peM9x51Y/6eKkh22s4gN1mSq2LnIibYDGTUg1c23Zj5NnedL1YHJ3s/LSGUudet
cFq8GDsYVbVR6SLzRN5NvS5tcjbXxz8JNOJC7tpwYiPYz1kXqHgkO5B9ddAalrPveA14sRXrXR/J
8CZsafWU94WxsuXOX3LmXLQubMVQQwhyOObFX6f+1qPYHMfEG/9Zoq+BB5camb0uaUGlnNpxOJpY
TBtXjsMDV3EJmwv9C0Z5VHoVONT7646o2SXRhqGF/K4ajhLGuJ7gnfnWO2O+sn/PP5TNecrbHoeR
gSMAqazBeSLKvUGu+FCE9fPgxLs2E39HMq50ZGHU5uqYRV2FSpbaPDLyOGrh9SVkblHiy8QXuNNc
U6Ph5txYsI4moXWCUFKH5Jtu80fAUA5y4KXH01UZs/PxjTlPZrNeoiouKVwNWO3V9K1P9+Gwpm+6
9PHTZfsh4FY8FnJMqvCQEcjjWK1XMunhvXxVOGDO7QLD6gQvjGr3gKva8kspNhSaKysBwT+Oz5kj
ey6KqRk8aPI61kdzmMBI7m09+ioznSDLNPvKM1ME7YS9n8U13Zh8QKkcyt5ILE3w1FYMLC8vfOde
aHnU6ry6Z8AQ/U1Gi/pmmI6bagTiw+OI+VGfqIXf97mzzWSmd9S1yXPdsBOFpO42Otz0oUbVQE7F
DjiH9mcadpCoH/siILWR7esUxmFDZ3SdX8Bn/quMLfNbF6fJE+wb+a2donxZJ0P6RSehvI0goFJ7
WVHbOyrKxtO6a+JNBBTTrQ1Sg+NNjd095RBn2vem7EsfmdzwK1L87rZNhPEwlWFFVsb4H0jn3BjP
ns5NaEODh9nGgfXFJq/SoGxPAljG1ooPxOBvTvhFxvrQV9C5eEuY8uokDgRf2WALB8ZcjlKXKCAO
ZX1anvqPSRRqrPFWVnxXqO7VqmPfcPXKUl06MGYnnw0ZjbBj2GbTmGyUEW0KiEThRZiaQMZ1fy4f
r0vbbRYeN8UEL60M8vsW6TwkigHOTD3QqVeeQgt9mEtRUsE0xJCJcYBygydA+DQh5m2YxU0sDpNa
YzIuBOJzRUqT2W7lVOhEBWx1NwU8fmVpHxitu7LoFkZpLkXZQVqY456zjjTpfpC8Hryp5Y/hKf1+
1TQ4s1Mvo3EvdIrCTQcJHgXyGi0av5Avl7++sGjnvop2axmRmU/iINqwBypxmvZpFx11qr4TNrwW
Rv9Im3rlSl0aq1Oo/OEAJxWBnm1jT8fRdm/LMn1E+uBAhvLKvrD/f94yGzoAqzEdy5PYcKK8WANv
lE5+JIgPMgCy6M3KBlwI7p1ZnGNUqsR7gk04zY2A946fqZWs0tKXZ1u7xN2Tc4LMlUCej6flS8id
FWjI0qdnGxov6BKKep06JnnzhWbOlxRZ6ZUBWdhncwnKhlj05DkOQQeQhpA6qYKorOwbXYd8w9qr
wJ8A65xW8YcFRKFoyV3DUXBSj5Ij8CXhEwynGt/QPb+5vCHOHkuWM9cgM1PLqEs26kMc3bEJdkbm
rqS1l0c90vDR7nIjZzcCGpktH0pkBZNnCzh8kAwOAqCqXQhTzk2mujWY2lITs3U0ToSC1SKHY+p0
w2sWKSAWbR73uVfEWbcSuJ6ddfRjtqJaKQdo35TNEfxaY5OU8VdNcwp6LUKYyFgZrIUZmXNrVTqi
xGkDGhIOzEIxPsvvQf5rbowmpMGkk2nDrXGt+rbU2GyFVTUFNDRh+gA9l+3AIVAO/lPZPpVwG2iM
r5enf6mR098/LOMig5Ceqav4SOiT4C84TbykhuibVB6AMJvLjZzd7ZYzT4GD+gRPU1XExzKMj8bg
vAqrWpn2pU+f1tyH3z/ZyRDHnOrDFJq3MQNTPqOPl3/10tCcmvzwaQKFHrsoJn1I8y+5uq27P85k
eG7824Vaw3VNzK4JGfMEYoIciUv3BclYLz5ZETSZF5PbPnNWRv98GQfDP9vild11GWmYdWBKwm4P
v94RcDbX2tnW4LN64Unr2eyrQBXdLXR+VqZmYUfO/bJaR9mQ/4hCqK5D6VJQeL6WytUbUStjEzNn
zQHqtB8+hdro3mzn92EaqbRrrUPv0P4F+5PcYVTHB1YzK1BM1rUXFSRGZXbNncM93+IcddS2GRoU
DgQ2OWqqvltwcTMg/xSktVXu3KphGwjYW4e6ddivKjfWlKSWZnJO320cePSMbkURlYavrWvVHtKL
m6JrkJAOx3vAAd6Nku07F6hbQzXvV63SOfooUTEYsiP0qHmBgvHYDYXnihTGymOSe6WVpRuAZruV
LbGwoecIJILUCesxugerbW/zlG+anK7EM+dLWKi3zg6LThcWTD/QkRhWk9Emg/D1m9xEATA6vSd/
w9Wiui8f9X22kQ/TyimysDrndN9Jh/lEYBx1HKoYdttZFgUCFBu/cuvehyCUAXZ9D85pYcQr+/3U
mzP7YQ5QonFlNTVsZ4+RlfR7O4/FLczeIs9Qw5q/08LWnvN+4yIkg4HI8IDC87eacImXUnRkGWu2
vTk6K0thqSOzuCHKJtucCkyXmX03p2c4JjfdyqwsfXp2ZtBR14alrekojJr5MGWW27xAHjQk9ZpY
1j841Jl5mGt/crvpzLyw1bGgWRN58MEZfzoAxb8nGUCrpXZsF67XozX5k/gtW6J+RVMeFHHV3Fqs
6rZJIgj4Hb14qQRV31EAQTEXDg3h6PEutINOJ0YgGGR9KlTpt5f3+sLAzLFdAPLXUQq74UNtwG95
bNBk4hLqFTy6TqwdYgn/v1dZW/GcUj4dVT35fTEFiiceVz/stN5c1Yk5+gqc5DCeHDzes6TrT3vu
pz1BA7G2pHXd0pwzgmuLRA6Y1NgAwwnEZ+X7qkrvI218u64Hp+n5EHs0FgA6jds4hwqlor3hQskV
NeDOZ2JY84BbOGjn5HAzjeFNFALHmJbTF8bLd2jfXLmIZkElXHwz4UaOeeC23XiNqaEVKJ7CIbpO
uNeZE5Z7E1ZcDKzoI4orPjzlgxHERZ1Q/6rRnzNiiRsilheSHAezPzTS3BVVmwKwIK8cn1lkyYbJ
AQHahWw9fx7Uj6z8o9Nf1/30WUSZUh1JyP8QZFgVvbWtsN4NTjYGrqTmCtBiIfr5h3D/sDYTs3Wb
FnABFM1iOyhdBvtmJIndQ+MYwOmU2VuKC4EQJACVlbprl/fp1D9znM7pkMhmhiVrHfdQF+RG63E/
EeeZ57afSSjgAnI7lgDf1uTO5Dr1JFtLei10dw6ChL6Bbam+gQ5uCBR0KPP72C3uZNJtJ6u9gVDC
E9TBpMdB2bs8hbDEO83Wub7Onn4FtN8czXPMYmmyTRKr9omMzA0f4F/tfCsdoaE9w9p82hZmpbeR
0YWZ70B6JfYY9LkzDwNFvKQoKEKaosB/2mXV+bEqbhIrTTeAmLxMStveQFMDvolld+DwOgDJ2I5g
LSNaD7paNIjdqd50afQ4uCH3HVESWF6kf7qstjeV6+a3VQb8Lkxvk03UNq8snp5bZXzrSB2BmfUf
Z+fWHCfOdeFfRBUSCIlboI8+24nt+IZK4gQQZ4SQxK//Vs9V3v7SdlXuZjxTTdMIHfZe61nDPRP6
PZ4YzUY9rcks/TXVRhogGjnJRp+90pxjX45SHI4eedZRd4zUCQZg2yabw7XLZtvelGP5BXGOz37t
POBTgyUpFTnUWKZSyO7ei8n6CQgFNyENyQGFVYTMlVCj9acat9b9lancQxQ31abygKjtarEPF97v
ItI8ypAqCOlWePTUnI758hMHvjBpoV0mI3wY/Yk4bZxdtmVgxCGsR3cj9KISYlyeRasNMhOOBWRM
gE9OawhwACiVmr/roSmSOix+ahn/NqsukkC3bxOpp13FUThtyDrtSYv038n0y7Zp5gb2obpNKWwG
wG+sbQrG/ZGEaJWIJUrmugj3Y4fO9FDcN/6KwQfJSBIqCciOq1kiGTIoAej8WQ7mVddgZ81VbzZV
g3/qjLgJ6ihAmJODui0Ob9pKXmHbeQNHigO2oLTbSpZe1iMDelMWiGc2TpGk142XjTPSHYKWj1mj
cmRb2/6pzuVWhzbaxB0n4HzgQXR0QfQrtzYL6oFBpCfaJAhtvSULdUmkm1fFhneympc2mPFjrsd5
kLd5TF/IYjHk2AjPXfV4YuWC8L38LqY2SoRPMHxl9OQv8494cde6qWBXEuINocgPHevvqEW6j8yb
Iu21HyCtQfJkhjBNe94uHIIqQ4ziY1Cw3+ipH13rH6K6fDSLXFITrjed659is7xC5tinRVu4TWwl
duZV+xzBYpQ4PWSu0AdCox9TJU+IvD1DpgKKV2AkjMhNhR7de40aJ5N4KfwDtpFQiHREZsHg6JY3
JdAd8demUFMGfNecloG607hzxGUESN+BHTQpWXFHvfjaVyft88A3/kp2QxO1oPNPMJyU5KuupivY
L1foefF7c+E9gbHoH2Hi10nYBSTx6BqjtLkMqT+jrz1Lb1t12DfUTbXsmmDov/BBeTClNCxpqT/s
0eGlmCKR9xoNfb/pRgb4YdHnqeiA2SllzrdRWMhNGHkW+7/5R9iuP82EAxLtm27Tz+wqrOJvrp/3
vph5kjvgEkXI3m3D+k3IliMd65eSu4dOIjdFAZVRte0dxVfZIJIvThH4dKjqai/79RFpqtehMN/I
NJOkFfm1UtGU0kXe9ZCq5AGEwk7QLKy13jon/O1sJ5HoeeSJt2i7xe951dX2PjConOQi8nd9qZ7z
yqDgiNTjfaMNNPH4qVsFjkmJNAPrj5DO9v4dW4LDSqDIGVahwSNrgOEsC5oIXpaQ3soyZQ0PEj7Z
u8kWU+IsJgW0S3cQ0SC5PhA3ghCVRgsJEjL6y75ro2cMRQQwDvyILEFkwcXE3+a5GRJVnXJcpVck
RoT0aEV4TUsEecOa0d968Je+1m7aD7UFKz7Eo/ULgy0r8TYLkMgbEZa7ugc1DZCZq0UIL2uZMl+i
mhxi7t/PkXoS3jCnfqUPHJnhCdIeXnJLuxT39tUR8RjTFZ25ojfpUqx3DSU1ZCfspg2iN9LSJ9J0
79YrrzteH7xCQR0zY/apgNoa2rrZYK7DkDNCH5jMX33uj6nOl3FPh4VjzggoWBil2CManSQKEtRt
aBaWqElBgD6AolX2P4CEnBJvrp9q5IIn8CgjVUPL32DehkC/yCfZ6H471VhMUbl9DtrpK29CHEIE
/7Yu4avGZgbFyemOK4Piw2R/t3AxpjKuftmS8m3rwirpI7fcAeO/JtKUYjOQcIQSCeE0OJ9Ws9dt
EGNQb7oKMdSh6OBvgwAJZWlQaiN1DSJXfGSKhXudCxCnuD3kVXktSf+8xv2dX6D7WEfuV63sLy9c
fqxWPTF/njIyS+iD5A9bAb9PylylJkfPHhqktCiDe88035e6fRui4vvoTUhv882uQ7RMJen7ss63
uV+8zK3+QsoJqmBtob7QceKvwZySnngYjzRjaL8j2NGX2bLwZytZlTpXHVnlwaHs2Q7JWogeDLv+
tRSYK5jCNIPUy9sYy9dmUl21a0osq4u0x4BYuGrIsKT1MqKiI+CU9aC+KGj9Ni4kxFDtXgp0+7Gn
mr4i2M7LhjZq9ss43VHHv8Y+MAB5YJKAm53rELs1IHYZjITDsvYSQi37GvF8W4joqwGdsLYoPc7d
bdGob0jRGrK5h6Z1rLsyozUywuO5AHp7geZ9Gb0+Qz2apZERx8F6JI2KoUvLfL1D0tIjrfxli9ET
76C8ozgNNe9eDXmCFfi3seh4wpuIHCwvlhtkydrU11i9KswlQPXUdjNNwrsqDVbOqrco+bAe+xDR
3SMdvUtrAneLibsrIn0sn215qPAxk2kfeM7irRpLuinjud0Hi0PIdBf9xBL9EpD2nleeyIzFWlxW
MZqi9kXl69dS10G2jEWe8YU+rHCWJ3St74kZfjrfdLue9JCMDbNLNdf8ipUwR1doKyW8MuK+baZ5
v2A/AfQ5tDj1JPO0Ff1wpCaPE1j0bjCbwTimqltamEfwLb+GQ1kfPWaHJA8gqBF4UbMimNoM9fEQ
XZDWpWKInnMhjEmahvhXfjkV9xMf+gMQCe6+MpImfJg6mzTaPTRxrh5bv2JJjeLmYe1C/bPuvH2n
rLouJTwW2P6d7BRr86vjYSwTgALC7UQrnfbr3P9E1vwMutIy3XhKuRcI9FAMKWpyNxiP3wN2F79E
xHtePLPeQ0jAEGkYgbbk694dgtJhLY2GZ837vc+123ZoPW+lpfS2r3uzrSx+OQpLyXUcIwMj9zp/
CzEdUu4tM08ovSzYVEKHukLHlkBv9NA6JiEDVM+2b/sEmx4Hj0kfZ86ryL6cWZ10HJHUEsXjJBz7
Ku2xS4apJLwhHSN7s4hfwCCwzaTX71NlWDLHDXZmoyrSYAafF4ymr5E/SAykId9GeVRtwtEXpy8V
pblnEAWxijXJtd+lHfbS21zMIOaNRKRAKM/HvhzjrbcCNOh1BYNWsahTBNPkyH+G2UQahzVwifAu
DxG85p5XZaok077zenhCUdu7jujip6GH2HgeFM11FxnylSkLTnnpRNowwhCC0VZJwX3EAFHRfG+b
GG78etLDCxkZko1CYKzGYYl/Q9NKNlMYOZwEyO8mgLNprHNQinONe24LhWP3UKURoq9BjQnzrQDL
PoVU16Y5b36VZqRp0YXFUYroR1ibFTuZdtxEzJH3oPODu5DXP+shrxLbuwDnKgy7fuumSWFSXCKY
GBrswxFngS0sWuc+kTX8SXmdxb19A7agS83k7AH+DSw8wUIz6xovDQESyeBJHm9iGdWpgEx0b50O
kYKxmgTwYJ4suTOQLnmIpWsngvawwxzts2lDkYu4XZV6ZTEwzG1fpgajK+2aBWctbMsREIExgfiG
71x7Y1as9n7CySdp5/k+RNJdhwkKgJSJJLman2ZdlFhe23bTNMB/VHJ8qn0cbYreUxvkrVfXARtR
G4mnx6ji/U1hkY24UvYzlEhC8WZuM/AZyg3UfVC8DKZKwtx7hajjp4vxjaMl/EIkos/gzML5D6iu
baxRkm8KYTOoPXF2W/JffSkCbL45/v+GuK0CMW6rieo3qPtgrqrVNxHTPlWq+N0umm1xK6gwMgiv
euhT57kAsQGSnqxsFHmQaH6mTmEr21JeX/FFzH46+1WXOWmhCPMBq8JXUomgVj7EuYHAsnYRhit4
r26VVbp6YrybIgOhE6bRGwu5FdzaIxZtHOw38zqyfYhY9YTQcLrHdJ0njTI3k8ZEFUehA2RhfFZK
5mh/w+K7GcGw3kLb62/bPrj2AcbZsN4LttVif3dByHCwLOfNBJxVAu7QC/Yv0y6KISnu3RDf8g4z
LQjQOqmg6R+6vtmveR0kRQS/fb7MT3Y0AN2EPlIFkSHz5vHQ3i2M4Ki7YgljuMEXvTRPYwgOrBzs
kHECf2/XwugZIZAn9Rtz8BzyhDpmn6Q/FDDQlSrx5drggYYGyvB52RUxtHJ9B9seWRS9LwssSwqE
U0YxJ3McWqmFvVjDzYxlYX4e4/zBrPkTEkRsajr5hXP2PWpx9uMLMTgN+PAXrxQXNQBSsLGuk2pY
fsRND/vf4MeYqaAvF00M4LQ3Yr2Og/JeBp5/HOpoTOuTVAWCu9+jRsG5XN1u5jiqm9K/UTMq41M3
/ba+vqn85kcX5AiyJn2RySBS7yCMLBkU1DDzAS5xiwgnaNpbiec6zX3qcBZIPTDHt5QVy4YhpSL1
JkgaF4Bzk24qdMLzkmwXPai7jo95Ujj6pqdhzErb9ZtogMiw84vTIJLPvkIceVKZEV5Lv2TfEW5T
7ZHkIrdqgkEQOXPVxlutt1NRgLSVQHv7qVktxiN5hhRBvEy1kafkb38fRbPYxEI47AQhPvcKbEob
aC9vWmtHbPOxgBGsWNsh8NXXLioITxFUC+UCmZptPrQWo4znNz1KK28oxcsJG5lYpNXU59f+0Ba/
kP++fEH+tE1RhsNizgr4I4zt7Svc03RL8TM+IfYEvUO7qG3nl9VroWR1jZCA6BG2H3GlJiQW+/nK
HmU+ldcN8+v9inCA31OnYfWabQi7+Rq3R750FaBGIoS5esZj6fxmL1Q87EaqxQZ822lXtqhlIDhq
OOq6Wq4aU6J+5noe7Ett45QoRo+yVF2cLKqGFmCZRTEk2EisSBdHqPHDxyWuC/2j/2D4f5QQXeOC
ydSoUgqmjrBKH3hRqwR7mIMJ2PvH17hQ3z43/fYzBGQOY/4IVwq2f4t8bMLPlHaXPvushTG4ExHU
Sf/Ym+B5nDgmU9qR7OMvfqEFc275HeOqxAFtRHK1RQM7JkLBRlE2WFwj9UmJ8dIlzuqL4yIKGpHO
Py4raic41aJ2tASvqKj/4wXOOgDj4vq6aQU/OuS5bWum5J5EnfyKElH/T6kT/L8m7x9jKCRtE/Y4
MsJS5r1VhP6cmfjkoy8oP/zTsP3jo1usGYHH8Hgxm3+VTX+3mvC6Xoc3aDhv1mH99fGDvtAaPnfg
LR1gXdiz8WOMVpspQV99y/19gX0YMssT53eftBsuvG3nNryijhakaCzkSCnicchP1SLBh6B45T7L
mLx0hbOuQ1T4+NbQIB79YT75Tret90uQdg/2wycD6tIVzjQsrVkqOKNGclU0L1S/WV7uGNylyxTs
/u1hnDWbxyqf1rZF1CBnldzk61Bmw1r/jnL/C0BJR2/BJILyx2fe6ktD7GwGcW1Tl2xGE6UweXc1
MrFDFGUWIXsEAZz+XeAQJPfxjf39SsAz/+9gjn2FdmjsEPpiwziDHIClDY2ws0EBfNNrLW/HyH02
Mf79MUXnNsBmHjoEEjAU5AwYQHqphmSm4xdR9y7h1tz/2y2dbvWP9xNoYhqTrsiPKOx0QCOFct7Z
EiWNRWW++ky1dumHO93jH1eBM2H2DIhGV2H9eyxfTXQv5i/Yp5nPYDsMH/T/uzzRuS0vHzADN7PX
gs7SH12EngWq7k2i2fyJz+rSBU7L1x934Lt4AqWJITUZtEm0I/LnmcNow+Dn+bcHcfbes64fq5ii
TyVtEaD+3+9q2aGeNl6tyGixev5kQr50I2dvf+et2thmJUfwgtHZMepxJRJ2nvKzXKa/L+jROa6M
YrPXRgZEsQbS/4MW8tThQ6nn336ms5e9WFB9xzEdoYwhYn1A4iDyVQEpXeo3Qat/2jZE584tsBc8
oK98cYR6/m4R6hVnhCKJ1uiTPduFZ3Bu2ooDMH6YMP0VDpvHU4OJn+p97fCPX//snVakpkSvBG1W
w1OxhGgDFZkO1vTjR/D3Lm4kzl5m6q95M1CYC1jch1toscyxWhUMo6hRpd3i7jhc4xXOeFDmd83h
44temEHObVzYpC95bp04xstTDxFpEWUMM69DsFeLeNCPL3LpuZy95NTpsV8HCOZWlIUkiufD8GtE
R+rjT/+vzf2XSUqcveJTsWjeUAo9HhitfRvtOu2BQhJ969h87Y8ijWS8kWWdeJ38bsy6Y+28Nfb9
48ufbuJvVz978WNdRHZwITlKNl5RXXxBP+Yz8e2FtUqcrfh2WpcGFXlxLOvpqw3bHcqk8PsqdJ4/
GdOXnv/Zex8zoQaxNNAbwjCMYxp0EhSdGY/5h35CYwLlkvGT53ThZs4tTBVqALODoffKD6etTwa0
CcEY4b/z9l+vcHZm0KaOkVcVyivB662kNaA9NmmhIx4+MwBdGMnn/qWuDqvBh/v1CBvgjJIByLwt
ZoNkRSjXJ9PApUucTQPaYFtvK+uuUClsNgCAPfSO0YS5zyS6ly5w+vsfS27r94VqY0TsAZh7HBr7
KiTfggj4yUpy6ePPXvZwPeVhaijbLAuvGxrrBO2d59Wy3x+/bxdGLD9723tgmnz0hqervEFHmMOa
NgzsqZvip9LmJZoe8h+nrXPbUgHliRtFO1+hpXJlO36EV+01l+33j2/kQkRz9B+v4I8HgdMayuSI
KYf0LNdpSbGxqoGyQmzJcpiMv+Ne/wwCyTvXetPhBCm9OAsEXP9hjlInqkOxe5r64fHjr/PfZf8y
kfGzqcCf/Bq78Iod60XovWVlizYeVqIeaOqnxSDXTwXLsENGWbMHDbEB4jMiOBwEML+VVfBIJz6j
iTD7x8jmZA+3bnfHtOV721p5N1sfegvd2FtWKyBENaqDHoo2d2AJD7DRRjxdeTnshW2Lx7id/H3O
XX9ncES/Du2EV6xmmJdUlN/EwB9tYpBzrhdwMbZYWcwW+Pb4Kwh+baohz9k0Q2d2VTExVDsdBNpV
N6fKNFGKDHX0m4ulClF6h8AaFFR1hB4ifEKoFQJiK6f3HshlGfoiLGOBqbbhbPSV9Fqcd2GPRLJJ
Ox/iAgSFuERua27G7mtXmeklN4Tve5THACiOhi0jq80oBPCnrpDIILDRW2QqfSbB+vtrFpwnr6C2
jV5qv+YH4p7GvEjW5lB6nwyFS599NgWZopUrIw4sH/sU+y6Jx/eK/PhkmP11uQzOhYsFfJm1Nxfe
YaK/sXAnYfNjQtOrjRVwsp9RuS7dwNkc1KHFzPnUo7WjXpsWko1aXTeWP318C39f8YP/oJN/vLdx
M/omDmvvsOZ050u2LUj87eOPvvTF6f/OzbPv9z3DGAeysrsRlSlSQegDjBqfHej+XtAJzsXTNanW
qg4B5sunazVA89WhfK2mJEY/OWy9DAXv5ONb+fs8HZxrqJueLCwA/PFw6rB6UgP+j8eMEnc4INcJ
vZaPL3PhYZwLqR22lMFAVX4Y/O7WteUVDkaf7I3/vmEJzsmVlQFiAGmA4iDQHU8llV+kQl/FC4pD
X4yfXOTCEz+vEco8EMNI8P3zyiYIe00bLoAacf/485y9ylUYNn6JrGBUreljO09H5je7j3/5S9/8
9Pc/XgNe26jvoVbAjxG9jUy7lLtRpliRPtvZX3q2Z69xOBoOyV1TQOA8IXlBy/Bm9ZvpEwLBpcd7
tpEgug1Gvk75IdTejuEd0OF935iN9sknz/bSFc7f5gZupzX0T5EfcPlO39HJzmp6i4H08RO48DKf
9w8kbIWsG8L8ME/ytgymn3Uz35E2uAm8bkfR/auD6ZNxdOlWzjYHrBBx5EImDoC/HYFK2xks04uN
H5jytx/fzYXxdN5UCP2V+zEJ8gNAV8DuIrjNA6cGz+Xjj78wmM7he0OMBT50S3sUhi7gXebVZmRQ
t3786Rd+n3PuHkSZfRPOujmiA9gBc1rOy7aIoncIl8i1ZFT+06CFvfZ/XzoP+xpom3O8Et6IDVXt
1uklCisGYjnprsnSlWbzb3d0utM/Xu+2dU2M/V5xhPB1HFEAfJELxIvsM3t9jM/5/9vN4Ly1AFSd
iBjojMfX17uDt7m7qR7DXbi7gvQhbROX4o1J++QqT98h1k28JEzVDnqFNMggyEjQgs5UBvvGcX3u
D0jYuHZ9MiRD+uRlOtHJ+8c/wgU7Y3DemBiEF/gLNCBHCJfio3SIbEKa1lhsQcNajjmE4ZuhdJKA
x8HkkkRmhJeTrzL6tynkPD+lh5o+UhV+JdCTRfcjIveWzgl36pP3+sIqfc4lFEaNRsdRcWz1uDeD
lgnV9b0j6xYGrpt6nu0/XuislBGbOmSGevJYaO4ryL8mdyB51zhAUgQ9wj9Wgatm+MvHD+7vbzs9
LzWOLvdFRBG11mtz38f6uJSQjP3LZwf+2VwI5ekA+fpSHA0rHv3W29jafFLB/PuMTs87IXmETZOU
vDoi5mVGqz1qoPqG8KDF4WEmPd8EwqZyha7t41v5+5xLz5shAyFlXE0Y3jrmMHF8IyU9TuqzKeTv
iKGQxqdR98ccoufYgO2Mj1+F2EQwIDSa/yIFhMljB7VMi8IDV8w/6TJ3E5wMYHi1320YvHcTYFVt
Pr1+fJsXRsM5P7GD1HsoF3CNxpofVJUfl8D7ZJr8+wtEzzskllQOFL6xwmCAdGpuk8GgWAOof7iy
zJPx/uM7uPSgTnf2xy+5xqYdG9pURwKbj7bmwa/Ur2j5rGhzoYZK47PN0ICiCiVQzx/zCYys5k02
9BoO/FRCjJcH9Vs7f6HenHSn9A+nN16or6LmM6LspZs7W9SiSgkN5AZ+Q/TgBvWNNuxQF59FyF16
+GczD5dep2pGKriy3C8yTpkXVj8+fip/X/XpOfXO+Y0AdkzWxxnem63H6jLNG4/elaoMDvGaB58M
MhL8pzv5/8slPe9tcDAna8XW4IiFJv4WK+sefWOqxwZg7hWhoHX7k5MIBgCKAuicAhElDjTulymV
oQ9pILSnpNqDbTt+RSoubK0lkWsW2HJ9aIqArUkZSHatoK8+QKY2XAsriEpabC00FjyunqpJRUha
5bz92dJ63tgGQuZkLSK6t/2S70pJ1x/tPLR3bSewjihSIQgwHkroMOO1z4IxL00WG8/Cz0SD5zkY
5KYFAvGrCYolK8NlhPJK+ttRRTTtunLewcO3wNNF/V2EbN4E1hdUeyYq3jlyPzdYmiHsg6logcg7
r+DJaOC25M5s58ZA/Tk5+KZRG6IHCrvHl3VooaPvIBhcdTelIgfKrBJB93Mqh/a6mFb/bSn66KgD
Mz2MUjff8zAqrmLLLZwAqDntIL2l30U1IHw0XkQ6SYm63NAaknJknGyCMkdDmcQqv6N1l8s0yCO0
HBsUfm4mqMHuo4hjgIyziX+FC6G3ovR+Q7gORicUsHDowjBBZRTcKQdzyXrSqzv4LkwiIh69ILQs
+KkFuDdpTht7Dzn58qvHSf6om9gdpmAMtrq00G/ORTntJk+VhzBk5W09FAZZuYixSmvGEDRvnGsf
cvA1Uopy2mNlAWypg254C1nfbXNS8Fdr9Nxk3Jd1xseu3UtEav4AUwS8TwmqLKwyQJAGGalJBykb
8zd+NJxErpikYP8e2gcadeDVz6zLIoioVApEqsIf3YBF3l9Enbh81V+9yeivPbas2RS45oBhqqB1
JD1Yc+1M1o1Cb/hh7mR7D/hp+V7VkX/w+xiSV5rDI+LNcNll4QwxUrpiUL9W7gRhd7WpU68j0R1p
cnvAsqmOwqubW2b6OUpK3WHEcMRqXBcAD8CcNvcdul2gY+DwPff6O+Km+10Zyxjtj0gRrEpOwemD
/O0vrhjrDHWZsYYLB78pDGhmwttmODwCFHrgLprMTR6XiO51cxeWG+3lbbDJbWncxuJshoKOAIxR
q5rvoWrXX1bEqSKWB7omVszTLxR+Aa/oTtqzJO7hUuWyD+A+C2BjdGAC4r/5S76tcp5vCt2bqxK2
nC9tLAC+B5T/XkZxpE5xSFO1RTlk+D4PkFqjAjbr32zSgIyAQ+lvWR2Fx9CjbBNDCv6E5mNxqPOi
e6sKs+xlR75JKP7u5qVd9rXXsAeHnLT7CbFfgNB7/j6YbLCxswoOg2r6bYn3KutmRMOFdcD2S097
uNsUvava0j/UXrWkFAqxXUMWly1RF92CQbVbjNdAY47oplu4JqZ3UXcms4TlT0PouytlaL6h0Mjt
8D3FN+wj+i1TiOxuIYlOVgjU01CXWTxD1RlMx1iH/ZH0s7ckoY7nXQ6u4VUeQUWblsouqJ0vJobn
Qg+bxSdP41A0QEzLGrVjjgJy25oM8eEhT4ecOvSO5gFpItJo4JzVra0q/asHBnNf0OH3GEfBpnCq
Nft8rMaNdwpuHG1o9oZ3UOnjHCYeSi3obUu8EPYhC90m5PyHcaKjhkSZz9cGEPBfMWfmWTggzsNS
tgAtDuuOs1FusHMas7hx9bHpkQzR+YbcdEOA7aADMWwgiNFIkL5K77q8HrYejp97ONnFYxA6/wv6
oMDLyxbgnHmY21cv71G2yrW3HUyzbvyiDDkMX8jOinwY5soFVkgRnMqlAUWQBAzDGz2wAjkWE2/l
1poJJR2H6f8bqRr/a2xtfVNWtNxZseQvUJt0N2Wp6dEU/Xg7wAB3QhKqROdw5Qjtiu1c+MOmbcv6
dvC6MR0VDzd4wtXrICBhc1GAPNdIj9crQ6BCUiN5O53FVAHkQqMMbZLmukDo+42GwnVK/JwEDwuN
3R5WyXHnRSXfVgNfD1DHykwTeFxcEfTfcU3YWAcV14g/athbXHr1AwsLjmHjrNtMZJRfQjQx6iRC
cliKXAzvKICffOolGQ8ln0DcyP16y6KCp32o4ucCxf/HEdPGgwdcJ5I8VLzlkfVuHG2Lq0oZL7GI
fgCLlvP5ZSlXKVNbaZmSkKufjlPvSJgUL0sLjXeoZfEC9Q4ixyA23liEQt2oyORXpIafxPiL3Ft/
Xb7GjWlvi7mMjhBojL/yYICfJuyrbyikwkyzGIplFAQAeGzJAXLZIEEnYtmErav2KhaIJBo9q29K
I9ud8Hz2BpnEPG+9wdkxYYOf38xC6zdswIadMBL2prXI+S9Z8WlfBWuctg2Rt7buJhCzh6h/IHaO
b6d+lQl418Wzj9TXk3p5Fo/WInKpWTl70+GyPpu2xhRa2TFtyyh+plXI1qzy4W/MqpHjKAg99Cuf
V3KKOjdbGlgfht1Wbeqlokjy8dhBe0G5y0uvABzGhv42juo1M4K+I4UEfub21EgQ8XiMVuX9zCcs
dYY7GCmsQm9GRrrd8qIasqibUef2epGqcsCUP0BiDmgsfVoBI9p2hZ2PdQ95BZxc5UsI1+Sx9dHm
AaJUZk6F45ZxOu1CZGSgbdSOW9kDpDZgK3O3WvyWwugpBQOtv4EI0OptqVh9D+bXkAnM0Uc3IxdN
I+Bqg8UPgK4mWLA9gAJVr8lSLUMSl0CDOSxUG1Mpd4Wnixp5Dh/EVV+d1ljsJNwdUR5mxyAy6WlL
8mgLMWe5juGttVM8YRMR9fchYvuyLmjnDczn8nfvod0+wLJ3RQt44ewUDTeN84CTmQnJEyHa6haM
8hhRNJFR9GdbqXUnYBXYRQo8QleO0V3oK42fTqg9HF38AHhngwmmWPZ9RESTTVD1v2too+9av8Hb
SQ0kzJ5yHZbzSr+ObD7NCwz2TIU6ip8SvwEH14/4FlsO+cjBnGk21k5oNOJwpjJHq35DfUQVrTnW
ntaC+5H0rLRXg6tAGl7EMJtsZmZ4XULos5Mc01eZ1KwP7hUM5xljE6bY1cxYNqEpXd9zjbybtkRY
L5+HRgDOKrG2KiEtjC9Vdft/nJ1Jc5y8GoV/EVUCgYBtz4Pt9mwnGyrOgBCIQSAh+PX3dFb5uKa7
yttUCtxC46tzngMxc16vEQUpt9hkwQInKgbHR+cMfXysfb50NM6rBfB5HW+gTGxhz8f9YlotPRyX
5UrmhtoNzLxBuqmRWXFOUNM8XY1MesskD/MttSa7SxsW/4DKIvmFyhpixHIH/liP6gdUiAkI7Si5
VCPEqYuaDt6pwoHllvppvh5DYd68roN3wrrjUCC5ICd3GbqNj5QWVr2Xoo+eXAKhJig+6hmisGpA
KwiYcYcwW3Xab+7xR4dHjWurcoWtcvhKPAc5R3VpsvfzHQdZscCR6xhWv/0AgtcpQmLQbx82MJQY
3dr93WnD7obEVOffj5Bvlwps0hV8aA0c/m2AlRQMV+R0jtU2GAg/NMh1WiONiWxjGPOOYTzAo4MJ
cdXJnEN5gGVpEQOmv/DyrDqdo9cqUBp67Ixav7eg8POR/kayV35TZPlzTFMfpinXPTm0hREFdyYB
Orz2X1KOW/ojcY3BHrDQ/opQT55sRJ1tpXCYQLQEeJT1EIo1co/9l065qD3oA+xmZIfU4PjdkWmd
L+pGjA+prcP3omEwZboh3SpTwJpcldlj2HTVkcTcfoO7BtbMUErkhQI+jxzoEVE8kGuMv7A3gjOG
4DzwHW6y8pt1hGBADAh5cgoK+0/nDo+yha2SB6732PsZOXAZCITSsWTAXwT32QK8ErZso9xBAEIj
7qiJ8JmU3dGAb0PawoXtOtFdHOftFhk3uPfFmKOPogvTFa55usemdarbsDDjGzqDv0YWUr2hYI3u
Rt0MBxy02Aq76hIuS9VuattbwMu6+kbbNln5dghfe6OH+wLstHvcHZl9EffpSukMtYwyryDL7b2D
E2bpXeXBqStJnCIWD26vuPJqJMAXwwYsMQptD+xQuxRT/Yvqi/QuBy7iEYCIeAWf53BMkBG+xvTL
Nw0IB7jaT8bXrJbeEZ09OeZMx7Ce5OkhDli8wv6iOcS+UA+0MP22Miw5CEjkVg6WNaBkm3HP2zH9
FnKnfQLX2wPqgFK560YcjNvatds4UO4HxAUpWcJ31kG811bq2WRlf0TCnjlhPwTQFeUMxnBAjeBQ
73EYLRhtlmYAZWpBnBD7W8tzOPYQ7WW2PFPyVIrCvXHqiDQoyUn3BPARdowYP6+B5f4GMDOkM5c0
/dAd2FQAfQzVax1lKejaIoAzmdtQr9Ep+I0lqjplVpQ7yp0Ee08X9Z51YrKox9H+fMJ1TcO3iK/m
2yw2dlgRm3Ygjmcl/i/VHyKtq1emvRp7tkhjO1e6mUJYblJyZ61wMPslwdl+9EEQE9s2lGODrU1F
X9H/xlcbBhXyQGJlkyVuzf0GZ26dLBsHQRXKOAAOlFztbRxozL59vXUs/qOnu14sDNzUB1aHw74p
0x4TgIydm3aoBzi2YfKM06R+kzVU8F7YKGxMfKIOQ9lAiIHlqfphCtddRJjSlxmDc9MDe2wtsMzA
fs70eF/4owuUSEyX+lwqBGnewR1jZk5WZFB3KgrbFVbV8UdSaXEbdsLfQXjtn4jrRj9Ak0xx/aL1
XdGbrgYKoK82MVccQJNhxP4ikgi9Wkmw/FD0ToWLbR9xYTDTofNBs9yCaOpkfI+6BdZlD7QuWBlL
fKOlju34nRUR9JHGVUicjdsxXxpUXEB5YUYBOs2qO4tjxbIfo2Jv0iZYaFbnh55ysjWVkGAo+MMP
3BJFCxzYAIEdKDzifiiQC2QKudPIm/xJLQWQ0lZ1eEwVlPCBzdOVHaNmA8NhvKWYBDY8bIf3xGIb
hHmyaBdpDKZS0aFjZS7K1LBza7Yj6QhoTi7a9oRta7XkzPVWIQoKS83D/L5kAG7iUMId+NXbhP7g
6KVL7GurZdfjdlH4YbMvHNyfLQTJYe9KCrMDnKvYFcTTj3QAbZb2efLcjEWO+oLPyjWp2HtkebUN
ZSs2tIdFL4w9Cr4+dZMlcWS751wZLE957j95onHRm022KZNU3XtllW0JkkJfRYDwyxqev12VpvoV
cU0pouMxS1cDSlCd6cK16fvhUBNbQFkQ+HAcyyy7SWsv2uDQ3azg7wuWPYhuf+LQy1Iw7pJsk+sE
TBK3xTnDpkmOGoFJ4b2rB3rrtxl5sLWhd5nGrLjkxdB8CxprHmAXpAtsc7mEisgUt3WhzUpmXrzW
OLjvYyyOh6wr073K2nyVQSC8rHCe2ug4rj60hi55AahN+NwkAb0H+cZ/CUVYoiiAzB7VVumSSxGs
4GAff/tJaUBdrKW6kZGT7rC98uCedXK4T7Vd1bY1xyyn+o3nGXsqOYVbvBKI/MGFNmKNOuR/ZZ3l
d6IN2RJ3t+FT0AzVHvWp6I0NQXPH8jQ9uFplD8wNq+8OyMRvYxACQS0NXm+aaFUr3wmg0fTGjS7P
O2BO+JrqAHrQIhnS11ABWFM7Qr7w3JPPqvfrjzGEPjU0Fu4/5JauG+EHRz2G7mNQoBpe9JHaw1Ek
d0TUwdKAHAWLceDfqZLxFe00P7lpMx49aTFpxU1xF/UW+4YKyQzfMaSTO/Df4O1lBP7XhoF2W8Ww
+cozpWOgRbtJUl6v81jb3TmJdWNq7BpBe/nN6iJZwLbuIeDI0q2fh/4KpPjmG1D0xQYE6/ZPHmDd
bZTTwK4rMhzbI30QAPqfqFAD4FCZ/oA0Tz+AExuBSxQNO04SbMbGwUf1JIhJB+hKRR6RWx6daIFa
tgJlsl1gZ86RLOGEr5Bryd0QDrBM6jJYyl769QLaGHhnpR0rsuRCJ08VDld/Ml7KRwcF/3scumHy
zv36NbQk26FI6S17idNdjgrcBh7gdisbkbgLEvvBwc8UTLiW1wnEoxARDjip5ksIJptb2ELFFrjb
bOcFORrORvFTaSGNlynGet1InP2KMilR6+3YmomAvABoAqe4l6LMtQwlje6pm5cnUtXuURKXHsAK
Q5BSGDh7SBfVhrp1vKut4uB0BTiwugO+8Qi70B7BpuZ2SEKGPY9NkTdUOmSlKoI1qG4iUB+w21EQ
Wu5NT8SiZ5R8g/85WQZZ0yPwI5W/mioksOkgWvclali0LlHKWXVtV96Xw5jeowxF8m0BA/PBazsH
ShGWLM4lV3dBrdblQnj9uCKBOPuERfiW6Kq+dcGm3ELj0znLwoK6CI4BYB9ezIcbBXG+BxxQW6yH
KCJb0gBSVCMDaJs1TjQsa5vVa4zEceHBxfCdMlEiNhfbYtt46fdEcv2c9XGKWpxT32rtnqf3FEki
EXNva2H0E1Y3jrN+WOx7FGNuQhyR1SKvmrJDWdGW2JiV3g6pnvW+71MLXAUK3zHgapsgcnEGtLn6
IKbA5kfDDZ+UMgOyOo8fQSjgT8x0aQSHe66fygHgsTuq6mbbxZAgAMlpkOLO3Oqb9cPy2ToY11XX
SOSClincVwG5h2KTPzudJ06148f7IHSyjQ2oWcOVhcJ3mZf4JGX5MOYg7jdtxO9A2AAOKu7dR4Uy
7iuiQ8kykp5+k86IT+5Qf9zK0OS/PQdbaZx8ox2qNe1NW2J/FSIy/EUE4/CAOrVelB5KODC5J7c4
y2UISTHjBjQhvVV54n1AnzputVYouw5RvbewUq9w4hKPEKmnN6mDbSltIJLF4u28it6z94DolBuL
7823FDDMYgOBOCZIXVfYstY46N0GIMEdhHIztsYGN/yIqkQXy6DT7JskCLi/9yUaGPSwMnl1+7I5
hpWfv6MGA+cKSpAILCmwALINxTrzHgyUwTMjTIxcyzwy70ibYc8ZDRQ4BLYQH6g5Bj/w+dKXiJQ8
xdcuwhM00nqHfuG/CGRa4jqg5vSV+NYc60YheKqk5DUZwaLPa+Q/A4f1Cl1GVO1aYfgxB17kloN5
skH+krdH+qz8owvCwJvyi2zlZUm7b0HpQfByZegO0avsuYrg968sVAXoSs6b0US+tG0T5nDcMfoQ
sbzfscHmv1JiZH8mT8E26bQeTje4Sgd6uFbZfVz3+ptfefkOBDP3T5DG/TKgQXjlZnrmam2ajWRG
aHPKsBQHEgXwGvJi0SVxtcDIDReW2nF1+QZv7uJz6rpBjYV0tnRQRuqpPlhsJyEV8IqTqkpkhrdu
t4ECuVgnLHYWbqX4SojKwaYQUuUB6yBAa/LaHe+MAtubmnGQgKxwxZfKgzAkenJUg65MGN/Axx1g
o5N1gVwkDjNvwC02D44eutca2ujbdDDec0u5ewfBZbhF0LLaVHUMWEmOaN+QSQTClW2AK4zOOWKS
wcUgTnRYgP0BB1hCv+UFK25kRoJzkINb7IYmVbcDSSpvKzyUihYRpGaAquGEAeFR2nY4ZbSYLscw
977jNOiib2L/c5+KNsJLn1nXA3YeirTPt00RoAzCcd2f4/J1oWUFXlsg2t2Qcuct01m1HYdc7pCg
6Kwj6rfrcszigx1EeWMtD8FbTIq31M/Vs3bdYln7OPQEucFdgPAIVpiiv9GlG5/SwMEdypCkm5w5
BLCO2uyagYoH5oCK15QVWzpOz1cFVtFlGo7Ol5QtXjS5mkepB0XljEP65aNnjC4tVomTZLjI8Pt1
4VGyGmp5zSj9uWoKsT//1QEMiHFw+0wUB0pbz1+OYxquuGbRCcU4VP6ilGQrgzo0WVRJWD0XULw9
Xhkp59v4z26gJ7f0uiEomkReAXcm3dat5ODlmPMt6Eb2b2VJt6lwcPtMjjgzLyNf/nKZvaLmmREI
TH1QbVTINAksQhA7zzy0JvxGRofu84r6V6abuTdMND19AMijB2TywZFU7KgnsHfDepiCQyOSanG5
CWeUCFMHVFdkljqoOB9k4zUrROIoxHLw8eVrTz9riv6RiGDMBkOQseqA5JV06fYNewTwRn/JqOtN
nU81U7gl0rgjcnGbmHOQIJN9Rq7J0t2Z9p/mNik3jCswNCsgbDv5IXFLchdIK3/LqIneELFO9zxg
dGlbEZ00j5KjgTcHzCJv2AhksT8OfVls2oiO+9BBkPPlFp0ZbNO4Jx16BDwmFPC9drwd4vBPHjrP
fZb/Bstkg/Z9sYCRLHvYGbaXXzjXCpOpZBzbwQ0x1eGWCO41j3YecJcgCSLVSl1Z8OZeMZlA0qZV
iAXCBJKjlAG9ovPH5/l3GhdXBKozriZv6poaQeVM6pSnh5qm7HeE2/obFUe4xxPKeCjqQ5cCxFaG
8ilWz5iE8TILqLt2shKoYOmDGQjqJi7F6Djox5i3Zm8g8L8Chp779RMtEAUCKHUaCfksjl19WwKx
+Y2XH1/7epM5BLWwosAuojigfisXGcvtD+2P3m0ex9egJTMzyDQ4CsJTqxE+yJCfEZ9wIXKsmub+
8l8/9+jJ9NE7Xh3VNUZgg6r1QO8rdcUZP6Oh9dhUBRjynAOsWB5kBtBoFZT9wTcV7soD1T0wjZrJ
QvdDsxgttlxt0fqHPCy+Bnp3p91RADaM8oTnHQo+rNse12gxCEgGE9jlZjs3z/+viu7fvdw/s27Z
5HFuWweySXO0NYp6PnBs70k/2mNTteXKLc63AkORyyuT0szGmJ3//Z8X6oBinyigbNVQDpXlhgVq
AfZLy64N4PNM8P+/yGPnsfPPC6Bl9BCwqupDXyLCECI24S1hRyIQYI0h2xbA3XIEiRaNvwJSoUYd
ti8zsUucODyGqJn88Fgk+qOg4lrW6NxPnkyLNeewkIaiPAzGBb7B/d5gH4Cauws6uKvNlS8595bJ
zAivH8uNgxWuSHCcQxWeE7uvnFOvr0Wyzr1hMvt0NIF0X6FKQQJUdG88AyI8jpFV/3q5L85oUdlk
AsLZSIKLBb+M56fdKiX9m7b6SBK1qyK+Qb2yvrKRmZlGg/OC+W8XwSoCD5xfHIgoIY4b5LPABVhc
RNcC8mYmo2AyGWWDCzcFr4pDlMcoIct7xARcmY5mPsLfyNl//nZcqeQypD2U4Yl9ST3gZxWOH1hu
MtwRqPJrvCEvOL/+39coUg+KoTfFoV374zMY4lt3eEmv+SjnWmgySpHblBvRo2pj8+8BPJoGqrHL
vWju405GGyB9BcqueHLs/i6Sh7h6df0rc8tMB53GBdaCpWUbN+mBVb9Qi145cQE695ai4lrmX1vH
Au+/DQ/HrhQaJuJDDjpHLIDnBeHncsvM7AeDyfj13BCWSW0EtCID9g9MAfvIwgH1eWjunnASZzdJ
OQB/iFoIspbbSF7ps3MfezKwkaNdETcx/FCPVQPeOE+WOU2/lvXhTfOsst5az1EDP0DgvJAuu4u6
d4Fy3uVG+xtd9cl6Mo20shWki9pSDDglPYDEsj+eE9S46amxxHhnEYsfbiH8TaH9iMqV0fQHxIbN
GqApOCL7+uSQcOnS+HHgY79UOnUXAaroWatukFe1rjyEnKl6z60CozukCByTwWMeifdgNAdoVu2y
yfybRmS/JbOrwS23g6HQPY5kXEQoqVxZPmaGzTR4sW7riiGkOT3Axga9pa0frPYgsGqzK51gbh/l
TyZFFfhtiBvx7MC9XxBFr2Lom6FaRNu4G57KW9yOPXMJsHH67fKnm+l2/mTjZjqVQI0K20TLMqgx
5QbVhSszwcxQ8ifTYzyIITIpfksHgQ3NyTdQH7c2SLBfwhW2Qz4Yk1ubfNFh4E9my7rD2hspmh1w
r7Zzq3Ej4e4Hvvlrc44/mTKByBKN9PF4VKg3QcOxrtA/X/sGk11JnxjZhLj0PhD7o1NvPXSVlx88
9wUm86QTO3UFOHN28PJYPkFzKIJlmmRph5Gh41PscMgOcoCyv4XGGSFuzKF5ufzqmWVgGruIwz5p
OoUluIPIY2EKUNDtAFWYAxJq47QrkDf5lVE514UnMyfEE6wWMBEjITPBFWlNlwGmuysPnxny05DF
rMZVYSRHfmAQPsdKb13zKFR9JU5oppWmSYo9sgAka2r02YjiYtfcIJ99BCAWEhhVCHDj3fcvfQ46
GealYzvUSZWzdxFHkf/OFNj2FDrxHDhBaKsvv+Svof2zZWAyRlztK1xCorECBVVZB4X8qu3z8U71
sbjrTV0sXdbHK07g0Bgq/zfzx4/WwYym2m6tGxufDIIpwKClTwXrgUqp/a+hCrxpHGE9oKLZ9w0a
QMRi5eS6fnCAkoZrIFJHf5D6KR0A4r3cEDM9kk7GXRKwnLoGlUZX6lud6/1g9JUeM9cfJ/uTjBET
dPD7Qy0FyW31OKpfRXjNRjXXHScjySsF7wXESgeAUj3cuGvgUgL3JYEio4mvRT3PNM40kDAMvTAb
ItjckOI+PukRlzOQxI1kf7ntZ37DNFCuCCsxdBQLmlIP0IEsyuTBjVAEovGqFtdqmXMvmQynKGPw
S3gjJlYVPuelOBVJjnuP0b+tA/oEs+DXalneZAl1IoosoRzvqb37s8YcKO2FJdXmclOdn/LJcJ1y
WoimkUBCD9Z+v/tFxw8Ozfri7D8kXzzVe5MJQbahRvKSPe8u1J7x34ir2OC6Hn6c4Mr8PPclJmtn
DtQ91TbNDkybFurtOHpprYCSuHAprDygfS4Qn3xtozvXYpOBDcB3UYsQ87VO6htelHtYOH5QmF6l
hQz+8leZGx+TEY6MgDxuRhfXTKWClSfqEEFEBze78tHnHj8Z44EnIVX3emePmjB8uvYdFPUvHiun
oBY/y3lEghBQISq+C5b87ClcBXH/+KWWmcJaaBX54+iBnFPHIzJb3OPA5JVHz0yrU0RLyy1ToYf7
jtKHiKmTZ6Es1APXsL4z/eZvIf2fSoHnQsZpECoFwnh0m5agROXI/3Gq+MmR8ABebp6533D+939e
YhsngIzCAWam+yig1K6aExl/fu3Zk4FcFTpyKgvMCfaJuFmtIvPUiAoyTG2TKx1z7s+fjGQBgVKM
wwdu6TNYg0eFymP8EGfxlXXhby/5ZLb767r9p3mYE3IEEOcU9SZangY95HuvCmBJwIHrBAyQs28h
TFxCeStXoy1wETUMuIRs4DBECBocZ66T0531hu6YVh7Z9wwysdxCEI1sMs6uzPifD0+Yzf77ETUi
25I+D+tD1wTDqvUYZPfUe7n8Fc+nyP9vApgQ//vwWON2DzdDqNInYbgJOthwiswne0Gc7kR4A+ut
VhFUiqK8llv5+Ss9dzKbRTZBeG+S8IPvsZsyA8/E75rvblr9LJL03rr8DpcdD5d/3lwPmkxtPatk
DzsoSijye5qVu6aAQptcqcnPPHyKrrHpAEy6iNMDPg/CryKjDhbqzW3o+vRrB+YpvmbsNJWjC51v
7tK9mxLkTJLuAy84+DH9BrfLTg391oMA8nJ7zcxKU6ANOCZBoaog2VuF1BFs9+rvVL4x019Zm+ea
7Pzef0ZcGzOTuAzPL/II+26kpI28PLRx8ePy3z+z9pPze/95fhaNaRCEWA8kYiAPQU+rB1jlGuQK
+umuhxp7UTSI1rv8spmBOb29zsDt8HJ4Qo5Oqx9gCHjABfG1c/rnDeVOL6EZXCeRH7s4gfdI8EOl
F3ukpfWvbevnHj8Z9rUHKacqwvLYwQIZFO9J6Cw7HNAuN8zc0yfzNkrgrYy0Ex60x+8QWHeKBg63
17X78pkaxpTOg1AdRyURLjyopx4z6LTOZAHk0Kp74okfMJ3cw/b2w3dhdLz8e+ZGxeT3sLFO46GF
zKfCSHhE6i54DDBKZotYcm9VkLK/ckr8vOGgM/hv94U/plNZDW5bWWR7VpAKHlVYXJqvUfDxkf/7
/BFMWdJCir/vqm4ftc0790bE12SRQIoT7um/1lyTSde4EBnkMS5BouiJV++205uSPeEabP2V57tT
XE5tE5i/Ibk/tAnsXx2iZNRdi3QjXftXRvbfassny+KUkIN00Y42BKW9fvmeHtvH5BBu8nDpIfkN
bq11sQIqYFNsfBDT3/LDuIuXZuku68f2njzHv3Er8HauYq/UoTwYu5RP9XY4krdrZ6iZmrA7JewI
QnkJ70B2cBAIuu8S+C8KP9Nnr7F8jUdZIKHU0T9LmOeApymbaAejX/v9cvN/3kndKZKe9KpxSF0m
e8d/dNktqZ+74IrcaGZG/T+yiuricoQl91B5HBGnkRE/U9az18t/+OfD2J3SoYyPmDvlA3BaGaSm
dyUUXuM43oHW/zGO/Ofll8y0zpTYUsABLYFewQonPfWCSMfxLQ0KQHTAd4qvrHJz75jUGhhgtrZt
BkhqTLaL27cIwmNWxKvLv2Cumc7//s8aCl8qUkjLlu3zfoAVXH/YpnuNqXzy1bUEi5kfMCUz9SFM
QIlGedsNxYL5zq5o7kuvvjKLeufp8rPRe37tP78Ah0JhxtHSQ18A1rMkiR/BGqcHIOKCtNlBXj4s
qyQTN8mQlHsZK3mbhWmwcyVvX3LSB0sHXIJDRQp9b00JoG+J/EnLUrNsGXQrjpd91Bh1G6gG+XHo
u3x9uenn+v9kWa6QZMAyOEoPlfQ/0qJLl3Fc3l9+9lybTxaxWvuu8QUqeT4AsCKNYId81vk14uhM
p4knKxcgnYTUDVwhJZEfXldGwAN16oQ9Uv49GavwSt/8tIECdyoqCkD/aaukL49EiW+mAfkAQIgv
tA8ePen2eeR4CqFQzqGqfzmg7ZFoTyDHu/zwub970iN9FwsvqEPxoRyR79sewvEaCffTz4o/e9Jl
Ojg31NiCUlhUbYq6bBfcBrSEiL+W/IstM+k5ALzVrYJX9qBwzeoBEZSOr6N7TYAz9wMmPYdY7fYh
7rYh/zKLkRYLDnZFHcVXWv7Tjon2mWx5GiDTC4+Q+BA4BaL85KKKH5Fs13C6/Nqnnex2aFi6Lazd
4xFO2G4b1M6waZSfXdmJzHScqeaG0ZiDtlGh48D8ALQoABEQiV7502eafqq3wUnIDVBviA4EIXfE
e0eqICgi17aBn57FkOE6WaU6WPnqHEmfh+p8ecUhWwegog4sPKsPLHu+3PpzP2EyarsMrmQ/R6b5
2I0KVrjEXY0NQAsCyYZfqb/gd5xf/c9qksG2yhqvxwbOPZXjLQLnv/anT0bu2GZ+BZc0IKthgWTk
OMJKZO9QibpyLxR9tgri754M22hsi2SEgQm8UpgvIM1fA0/21MtuqwcBdxkcWHCQbi7/mM8v+vC2
yTDGLR5YdRE1R/Oux6X6Fr8F3cKRC3ZDh0WyqO/Is/3+VD9ALDY+XX6nN9fDJmMbFFMkKdJUHVnb
9YgMq3wPvsKInJEUXnJApp96DamN/xRVMnz3kW25zh0TPnKL5RxsMr0RJQhcDW6y+CLs89pF4HHT
/GlsOZyIyunvxPOB4eqbqluCZdqdZILiGMLjkQdyBBwuuONDDOodxdxllg24SOTKtPX5x4Me+r+d
DuZzdMSAD0fDmk2Z1QKpmeyHBShmCQc48GjFVht7pafMTTKTKYxVmWtCrc6m2giKWfdOwhl05YfM
PHsqkEkY6REpZ5qj1O2xUOQtzYY/l7//zOf3Jx38zJovy1S6x6ZL3zRUonup0nhZVGG9ypxUP+QO
WFiX3zUzz/iT7p3ZqOuSVrnHrgORxSDSrdCrQvz62tMnHZl7YMcpuP2PZiyXblmtiP9qYBD/2tMn
n/fswS2ZS9xjbsICXnyj1w3x+63yTHdl+H/eXSHL+m93hSOyEODM+UeHDfc+sDUAOphVHlIsKFn4
s3GzrXGC1Zd+z1QiUUvjmJFH/bF22uIVbLNsoxXEf7BD6/FrQ2KqjnCcIQWHwoxHNu5ph/At7By+
9tdPVqxSehJxuD4myvCXip7b8jvvny8/emZATDV3gyAQO/n1cMzdbhsD/bYAIswBniP5ALEGcdYJ
9kCXXzUzHuh5uP+zKLqBIcNI8Q1UVpg1g0Vo1Z7ZYIzbK7P7+Un/d4gL3Kk8QwPPZ3wW9scs1b/h
6D2KNum+NiKmagxVVMo0meMcyhSHwqrqCr6IA1E+hj5HJM3lJpr7AZNBndJIVwhuE0eW2jVMx/fU
8IfLj/78hIvGmQzprCgNg5RBHClpkttIdDpZmFrC/zfycUs1G0AhlsnL2LW6WFFNyFJ2cXZSToCU
odKM665k8r3MEnmoAL5awWsFdlIgsffWuMPYUxOLR9tW9RZJthwsV+a9X/7bZ3rO38X8n57jIyra
6Rw7HvsYRoPIWruWsPeunJoHV7rOedb5pOtMNRIZJQx35jGIQ6F+00kgsB9oxkXZA/4ZBwfRU7nw
Invvo853ZTycR+9nr5xsEgdfEK3h3z044ntg2cL135P6BN7Glc70eckPpKjJgOtTwzvGg/AQ+Sj2
caj2nHatiLfwkldY0ddhUTyk1XtSXUtOmPtF9L8jvOzKTIHTEeKaDgQ751tF/I1IbnR+ZVs99/zJ
iuoCN5wI0iMYrr4boZsYE3/h8WMI5Njljjb3gsn4oxlvc88X5VHlN7LoFpX3VkdAPTVXetnc8ydj
UHSx0DIto0OY+QtFP4YAnCv/w2/k6vIPmJnOp9oJt+lgQgV6Aab+72n74iTesg3VIiUWefbVlY41
MxynCooh9YXPDcZKzX5iDwVY068IC8flXzCzLZhqKGSTAEBFQ7ANxYF1P7u23SiE87XdswKfw8l+
Xn7NXEOdv9A/UwrIUVWUpJF7BFx1b86T+UhxDRum39sOAi/QR690qdlRONnn9EEDNAdMF0CWFf4q
y7I/IYJHiQp/plX6XpTkKU3LY5oO38B/vlruP/fYzyaXc/P+8/sMRRpBzHoEQoLSoiu2HbS/tF0J
uCJiWxMHzMsokyv4JxkCHMAiXaTqmrpwppf/te7+8+4oVG6S9A5gfv1TJMCTAt9KDKAxwB92+evN
9cDJzAZuDKAVIWI0yxLgKxME3RL5xjfVYPIrA2nuDfS/7dcMNu3DZmCH0Tp66YMgt0UAJrvr4za7
8grXOz/sk480FZOUI2EtESAXyAHQVuGW7YrF7bAClpPeWTL4SJ3W6XpsXAW4JEuqYzTEdCu0DnaE
liPSiTl9h+6iXAUGkCVco3kLiVhsbNYBMw60cXeO1DkctY2PsROABN3ZOlu0YTaesj4CALkvkxWw
lAzR83UGtYoP8pLV4YKHWQmvIBDRVMXJ85hE5iSHptkh5aR71jpMHgevrVdcRAEgxLhTknUVb7PR
4WsSNtmSGa8HTxkqbeVkH0nodau4KcV+BHZyMcDpu7ax26+7tMyPRZqZDa6A9Utcgc2Qe/CApj6y
OTkALUtQgYZXQKY5MJyNBbDCTWH10ki0EwhlYkmY751U4qmqDPM7wWPvDajz9KMbIxEDShLEv7vc
zfc+zDZbpPx2zx0NgQIF2I5vsso3Gy+UdtnzsXglYjQbqTUBjYuVN1q5YFmpnDyDkpeuQmDwHnjr
tY8pmCOgz4JkVPSqfNMs/uO4bgdSOsifDmTXK5ECFcjlWO4YdUNsh3py9P0SunKSyj2wNOwtAwLw
R5MQ/hpGJlgZAUVzPJATLyrIgWyRb4pAezvdit9NlCIpkfdyh1Byuwf7FjBxGpX3EN7jyqXshv9x
dibNcSJbFP5FRADJuIWiJjRasiV5k+GhDSRjDkz569+pXvnRRRGhpdUdUOSc9557vp1AmjYxIS16
AT0V/W3NlQX/dSbh8ItA1+2Zd33dNJeJ1Mxr89lv3S6dPBu2fk6ALx1Me4TpmJOd/GCeHyyzg/HO
7dddn4bmMqk6gu/Ya+06sO1FHetsHr3BhQ21s/H4ta+5/P2vlcoSSJyLwnCwShYC1TJM7ILWneFo
OLRx4w9OYjPJXj73LYstx4aSvaeKzOnk/yqg1wvmdM63Ks7W1tzFyWXwTV2qy57sZ/YccavjEYd3
T8ecNoEI7LNb/+IAw0chfG9kIgVL/ikv6VM2iG9lxve3m2jlK5byqCrjA9yF1Jz23YP0nxoJjHzw
PQ++3X78ZXu4st4upVFwT2IoGOm8s2D+U2uVr7BX/vm5Ry9GEoAEeWW7PihTaOuqOYus2Bijaz/6
0lZ/jdGSzBQnFZhe0ip8gUXvA5nlRsTi+uyyltKnGflmhjPHnGbdHPmcx0CDgSK+0SRrT7980F8/
3EXJwmwFw5wq24MzaBnBjHoHIcZGu6w9frFDw+PN6nWrwXB3sG/muRvEtY3LGfWZsbFDrw1H+/+/
AEBYw2i6xjsPFEVBeTb/cazxlVWQvXgGP94eOWvfsZy5RilK4ZMmdchrQL/gCjj5G/27NnQWsxWe
eQWva6tNYXBYPwYlnUBboZbe6ODrd2YYB/5/8ygX7vB1Bc9wKpElmH3fS3A/d2HcEEaZZtMeICd1
ho7eP7RdZ2181PX2MpcAoqwKUYcK4W3aKpi5PMLrO3K3xCRrz150OAmQJ65V7Z3twj/2pPlp6eoB
NbzPt7t6bbtZdDWDt0Nv2JgR9fT1Qh2fht+w7EexxIsZdBtjdu0TFn0OlAgSx1y0KS+8R9sjP8KW
30nH/XX7E1YevxTElBZsW2jd8pRm/h3IAQfedgpcgun37edfH7LmUgtDAlgZDwWSGHDofCgd96vF
jNfbj1776YslurVENVRuUKfCEpHlf1fwy+fmRrus/e7FKj0MMCpxahsZv14dW+rFjIqNG+Ta7778
/a91VIhsgMlogegXMEoSuMs8V7G3WdO29ssvf//r8VnRu7Bscvwznev63qoLfSphLr2/3ejXr/MQ
LPz/05kFd9iq8+t07mDC4c7GkWT521yysxW2CRTvJqyFpuT2y9ZaajF9Eb02JUrq65TxLC4rgMJR
fG/VW9HZlem7NBcbpT9KrwI7qoa5alsXMZnoBb4ATEkXEW9LF7P2FYsZzJ0QpJEepo4F8fxTXo7t
U+jiUFqFPv9xu6GubmxOsBQDUnBmTATngrOr3/K2jF3hwScXofii/kyoDm9YzIfe8/EOu2Pp3HSn
SjmvhWtksed5Ty38mg+3P+Nqh+Ali5kxiBD52TJDPNC+XP7uSd/sRXHPYYUZBv/cfsfV3sA7FtOj
aDrDg6c8ST1XP8yigktK9dMi9sZudnV+4PGL+SErdxQA2ODcbvjVE+5UoQ1EBSWoN9Nqx8yq/CZo
474V1UiC6PYnXd238c7FNBn8XMO8eShSmCvftaEugfzZaTXGpHi26+IrQx4oGqi3VdC1Ntr+s+15
TQZjTp2W8BxsAWhpuhfwe2IrzJPPfdFiyiBSoy0kKxgoKCgWQ6SjQ0WaFsCJzYaCUCIo/Xs4E82p
4Tb8p+3OamNtvrp4gpmyCO5lvmkiBkGxoxOEKyfrnE3y9fY3rQy85U7INOAvJQzjU28Kj8OkToT2
O9siGyYRK52ytE2lcFVzRhX4MDjTQBUcwOKIreA9k5+qdAmWdqmZFh3oBZ5/tv3gCdKphMAq3HKs
jVPzvzGy/9zl0PKXZvtr22onS7DBLhq0/PSYlfkDcn5AFXWPsLjdQ8r8mvXgeUwwi6YwiIvhgfUh
erXReCsLz7IEqimAGZcoqU2pGPKn0lHdSdqNu1dukUeTjQ6TDWxIbw+EFefZYLmHOr2vLXaBZQEj
QQ5BNqqTYqF5MKoa6DerCe5VJeXOnEeyF6FBdmYhapgZowRHFxCVZ4TCyWzjx1ym1LV2XywesGFp
G8DcZ/ilG8/gfaRwe6DvreOhKKBpxij0OnqA+EkkfV3aiIJN7kaXryyVy+0XwltwIQHbSVHhH0wE
AbJvxAwjmBudB/kTYcT49ieuzYzFYpIZrRr6Btu8gPYhmgvLjQmMvyMv5DhU1xt3gZW3LNU67Qix
OVQCwZnw58H8DX5URBjsYMKPT32Ff2nFv+aHF4RguhddcJ48gFkNtFPmoiJo3jXGn9tvWFn7lkaf
uUvBJcv74Fxk82Poy2PQq431fKWrl2VSCr60jd8jkV9Wtv7whrZ4tmZl7mCzELxrQzY/YA0/nD1b
g+93+2vW+mOxnkiD2W3L7OAsTFBa5m+h/NPJOQLeaOMFK2uGf2nGvzrEogCOIMztn/PRkbGDkKmQ
logpKfbM8MuYhnTa3/6WteZbHCpczpXtAIeY1uFbqadHD2QC7Uyxj2IUGEPGNWiYt990PYXhBEvX
RBNLEzBnGMam0U2wZIJlSsHmKc4pXIACQFQODtjUMIc2smcw5xuIYxxQNzjgV+PA+qNtWNX7BL4b
sCIjsDGm7pO5ckLwURB+F2MRJhW0O4cBkkpkJ3KW5E3ev93+9WsjeHEwka0D+/wBI3gcUIksu1da
5dXGKrKyffuLVWQsYE/hT1AD1UivRXXu7ofCOsEGz98YT95lxb2yEi8tPgFt8X2/rOcUKAn3A4QV
rCDS8J7LegSUpQOHiEHE9eg6DCkY1lFosP1HPZhZ7E96wlxyhyT0Cgv5pAlGLr1hRLA25ok7uOXO
6ovskQBt+WOoKf4DafAfkN2PKfjr31svcE7ag3s4qg/GNGzbJpb2hVMmIINnA4qLqDaBQwI+5+w1
FVIikIyAUlsGSSaFfAb0oE/8AsZenpH7EEOSBsAeEKUlPIkP+D/Cr8TIgUc0lXcURQ62EJJ8TeLk
jkRSxezBaxRwl7RtOLzjsA+gHRHPVT3/QoXl+L2h5vS78y2g0HJqAOBCzD4Zm9KLTUBptwQcK13s
LZbYpha5PYPom7pyBM/1AmRrwHzdWjBWRueycOHiW0xro4WxDHBWLMqdYr7jeV2+fGrwL4sXHBhe
uH4+emerzB5gBvmG+rBP1S44wdIZFGg7UQ55ZqdGwNVeEg+krHne9DdbG/mLpdREDT6QIgHSoW11
X5fmqWcKEh1+QoA/1V44RzMcDKJ5NvfYAY+Sh8jrGORzq6u7mNl1DsSaBnA5BZrnbLZze1QK1EJg
Yh8Qb0N5oTbuwQFzDp/rp8ViXridFXjz6J+NBoDDGeJCg1cbh5C1EXxp4L/2JFBJC9CukJJSwI5B
0YtaJTAhPlcDC2bJ/z9dUYcxWLL6Z0CSivupbcaYmeD+NbULBIkLzertFlr7ikWH5BTMQTgf+md/
elG46NG3zPjcKWpZS2E0gGzpTGLT1gJ1Dj/zjOwAtoh7d0sFsPLjlwUVqIGCKcZkYhryAGSy6huj
BnwHy4187coi8p+KCuWJzndx85VE7DmQXVNV/P5Usy+NS83a9sJOenM60qe+egid96J5v/3olQjF
sn6icmBFa3Vzn7aOuQOjIOnAEHTJkeBux0iYzBiu85Ydz1oPLFaTchhcp6lxhwcuKrrU6g0FIKnT
P7c/Baj46/v0sqgCi/iMkhm4PgMZJPAVhT5M2mzmHaWT8Y8ALfkF3CDpAfJpZw2QZxPf2doSp2oo
u++ho/OUFCc9aftQu9V3XYf2vfQNcghdG3w8CrxliuJLG3zXyvQncNXdwkoK0kGD7IHn2UUZJ+2D
1xrTXUvN7DDCwPsjNHsbtlxl+VqifnAP3Um2L7jd7dlYZkkAbj1gmxzsV9Ar4ReF2zx+i0vrGJCt
6ZUaRneJgn3oSqlvZHKwf4uAIig9DKP+w5uwuJtEYT5Q4D5iJwCDcO7N6q53nG4vM5ASpQ34Fy6H
7QEGpdaHaAnYfiAEg1RrsCMMMrsjDgS/rBqgEF+V9oHYWoJzbP8utdNGlSXbCEzB8tQ3xvfed6bn
AcUbsGMW1ou2jTc6cFAtjbL50wIVF4PY1ULIEU6PpC3w73rWdUrnlkZej0aUGY7Fcz4bP0gFS/ne
L2dgQFswxFBNGWmPmont5zM4ll2d9MoM4krn40tf2d8rQChPs+3Leycf7aNpeDUQmH1zEqCTxNWs
cBgrzDmeNSLEVlf/zt0KeVCrV1E2oJYVOKkykQTlxfAZnYG1Qh4haVy7OVfcb1tAsCQis+EgZ7DA
9Bw+5nML60tXgp7USRbua0bg9zA6DZCpoxM7U/XDKT21I650gKQfK8eOXchAoqpzxDFv+fzGIK5J
CMxNTyBqG5HT2XxvqJEYUdvk9V6bWKAdp8bJKcCB67E0VAHEN6ePQzVZ+1H0gHJ2Vf0Axdq78sf5
NBVd8w30cGvfjqX8wtU4Hjruj12E8/30swTPSwIhHRAUFTl9gmNbCdR9pb8zY/xDKgCJ3QuSGV0j
pwjCJJJ4Po6nRTAHOEmKKRlmqveOA+cXHrgSEEJj8p8y3rMHsxs60DzheQr+dheiJXL3Z+fICQt2
SWso/t3hoy5qsm+Zj/MgymSOLRPv1eSHZ9W19MkZLbs5aJIjmwjY9S7rLg0+oZS2Hip5BzO7Ym+A
dhYHJpVx0JfB16EAhXGguMFHLptF+TBC1vSUB3X1MWbBeCrdEdx10dsy9vkEimNbBAlh8ofn8g/w
kJqY1S2NG1WFsIJhIilKxzpUQT4GsUGlA7NameOM2zthDW/i0HpVGD9NlE+T/6UoELyPAVitxp2l
4STJXbH3slrsekzQXee/dL1lHEJBGQ4MbV2hgqr192bVdthdite6M1GRooACLZMmxOaGIctA+8oA
jc+F/1S24xscsrS3C3KZPeq6gzYpN3ATBqfLVJhLlLh3TshhzCidOt85ZdZ/zh0XhiWLQwOidk6L
WOGZ+7BTbzP5cHEuQhDmcz4mwdIcd3R8m/fgNeHw2P8om/zQBDa4a429cV5bWe6XXrgzr+zeKQwX
DN12jhp3DB9tWw2PzLWmz23qS0/cepo9numRpeBR+78UzTQYyRB9fe48tfTALUwr4FMB2QB3Sjuh
tePsFaxLELMgn33FYs/tG68DnxxyGUAfIw6Fshh+goH3yQ9YHJlDtw2mqoZqrELsK6cfRY7yYGcj
aLDWv4szs+54BTPqkp4dX3rgxqHDo8KA0fYQ5u5GaM2/fmRY+t6SJrugDxE8sF09ph4TwVnOJSrI
ANOOZA1EFspnzI0U1MrLlpUtQDi2WQC/vbPj2t3ZbrsXiuh63IO0mwANAAjcVr+sxKWWBZ/wbeqH
hglEVg3P2rEpeGfGHIIlBwtMYMdtmR1Ls99Izax81tKDfRC6N213CM5ZOcbt8B0k010TvgxcYlnd
ykCuDYbF1SMMlemgoYwz0ELHxpomxOPlL1Qsv94+Pa58xLJIDucQRQ2JGI/TZv7eM4MK/PiMvbRV
rc81iCVHYKK37Az+tVO7ElFaVslJj+QV0NFF6voBPQS9beP8E5iRETSYoYVVhBGrxuJrqAVQ1EQO
B4z7cDcIsWXOuDJCljV08xRqR4Q9PevwR6hebBk8256NMBX29Sp7buSW8nPtRZcw8F83XxulerWY
sPvaNABut4djxyDNH/PY7ZTODpgUX2slaXS7G1eGybLKDnZ5PZ0IKmVhgzPuRhf7shFmIC3mFk9u
v+Kycl7ru8WKikif34TQOwO6bu16WZ2Cqfhy+9GXNrn26MVySuqJ5bRFW2UMkivDvneM+Y76zRuz
8o1s4dVxTsJlhZeXhxJ+znJAArcTscGNH27e2LFF76zc202t9e32p1xtJbxn0e2eaYSFtkZYX9hP
gf+NwuDy9oOvJ+nw5EvX/zWg/JIYoUYJ3HkUUf4bbuUzJCj/yI/CjiAh+yBtjHLQ4uftt619xqKz
W9XjvNLhZWH3MbEX5b7dfu7VnsZHLHp6BHbdcttKpfDyC5DKFOBI8umtMueNUXr1Yo8X2P/fSkHL
DNbbpEozFT6OrvqoSPYHZfVmVDnOLsvKk+TGfQuayO0PWmuoRQgqLCil4EYNaW89dvCghive7Qdf
ndH4kMXCbxLdjWGLAQvFY3nsRVZFtjv1J8rFP7ffsNIXy1IuPlYo2sgDVNhX+jygzDJVfJJ/3KDq
790639qTV1poWcwFVggC9SBSp6pmyczdI4JzL7e/YKWNlqVcnRVyZltofLNHTthn5YTTWMVxktdh
37CNnoBW4Nr6RMKlrBuMxMwq4WWW0k7kqdFl9A5hgPxFTZn7rkfogxpoFk/Kzepv8GJwvjVCyJ9B
5Rd0V09ON0Qju1T7hW7Wg5kSZLsx8+gdsmhjwnHj2jk1Lw/+LIO0D0sEpGSeHS6ZrwE22jS4A/4C
JcFTJrsnr1BBwhTnv+CAPnQxDnHjaaJBgZoYEUQjgjt3TM3GHYjLZJ/Bt+zJmgA3m/vaf9K9a36H
aUs57HiB1E40WUawc1U7f+RtKJ5UV7iJ5KBAgaPtGyiiaYO3liEY0enJPGgNm7UInEhxzMYMuWSg
u+vEQaDlARDa7phDLPUjp2b/IlEjkzYmz59mBlDtWOspglEkS+Gm2jzSWcH7yi0GPGum960taAxh
PhD3ZkN8HJ5KHzgxVgIoDgZfPosfTdbJ56IZrcTHYfGHM3CeUEb6vdRWAbKpooemLcOnoANWdkJK
4NgiNnHqwetD/jOQcWVa5X5S2nnLeZ79QMwlOMHcwN+JC3AbJHG6l0PBwKqkAnVCZntwSd7uEBgf
91lhsdgzxAh8ctnFrdBhbDMH/TnaIUtGW88JHQuxs/3OTRjtqhcEceoY9kp5nHk+lBLKYEghICuL
Ulh499Z28TWnVpsMIbGfwsK39z6dgl0Du4WkgsYkIebwzsCxPZCWtLsJs3Hf5B6c/KaandmUs8fR
qsMkyKoaUb6S7wLWfx+DUT0qWNlGFm/J70C01bsqKf/dmSNPumruCdL/CC5/avYtfVnnEX5pWcmH
VCpU4LKoUSq6KONuP31l2TAXGynJ7UCYLub2rH5N1nMwfbv93JU1Y1mSICsfLuVzU6VFqLNjbhTW
jhu5+RNsNWtrxVj77Ze//7VVgy7UW7aqVWo7H72L7KCmG23+Lx/gP0clLEWLDZTMJZfzoFQqE70X
p+EE8OIZ2sHxHvbo9ddgB5prNCTyNDzML9PX4avz00Te8J/s0TjR5NtGI67ssktP0JHac2kb2MZ9
dmezf8zWRqn8C4pQI8phFmK+z/1Wdcpafy02WAtbdlOBNJ1OHEa5Bov8rkUIcssQylrrq8U+yyoR
+pXro0FJzxNlBSbUAn39MDeOtzMMlyVqZqCegCeeVDmfdy2lxq7pNa7I06i/TnBdPSBWXH7mVkmC
Zf1bX7nhkFlEpXAEjET73Bj9ri11VFSvQb3lNXH9NBz8p+rNdmHlY0l8dO6hUX/WCIt3Egta8RNT
bmMGXy9Mxqdc3v7XNFBdhruPbcgUvor81CguD3Pg6ZgxMBAs3Rt7awa627Yc80H3OtzJoie729N8
7QsXywcbBqFoXahUiOYBMf42HgWSAlo08K+1snPtbSUHrw+g/2iEgwwliRnDMjggZ0SbDtHljQPa
2jcsl5FczIQaWEZIW073vlWVcaiLKQZwT8QlBmjC4Kf143aDXZ9n/9EJaxNk397naDBvKuDaMPhp
pm077S8J7tuvWPse+//HQ81QRIpiVAXJtoe0j3by+1AK45G7TX0JL0/wWqi9jQGw1i2LdWMkhAje
hUM65mZxRyfPOE7u+CkrbAztxapRVlbdNANSbhbC2SZC4FC3cxyi1dYWstIdS93vHMxZq5opPAf2
syJflf9ukI1T80o3LHW/OeENcs6NgtnJuMvYHzX8GbtnYhuQl2xZg6y0/lL8i7p2x/XMEhvEXEnA
LEV9yuwi3/iCtcZZTG5hEASliKVS7kEPAwPyEvFXnKo2Ntnru9t/lL+VUJYeJX68KHvE8tTwJWSw
vvZspIfhceEq6cPMgD9V0KlurJVXo0UkWOp9DS64b0z5kHrYwcEgTmABp5PisfxU9AYvWJwbLC7G
bpCZSi+GPGoqI2vLJ2ztpy9mNeZyjZMg1r/cNNN6mA9FwY91ZyuIDHwXFQbemY9brnBrPb+c1bmG
C7aBsdvY7Y7Pz93kx8bWl6ycBYJgMauFWXN4B7h9mtGLiNHoRwQpQnXXEClPOH8PyLWxLBZFFkQC
p/1Hk/QEdfwm3809LKdM1Ha/8tDZSlVd16CTYKnh9d0swM0ylKnbQ4md+xomvMXRwREoUpz9nopw
34ZhbNT1Pq+cw+CHAEnCEWFjIqy09lLia9v27BTwikjt4MUzHkb3Z7hVqbj26Mvi9NfZoPA8twor
DHgEmPh4aue9DDa8wC+rwH+PyMFS2+s5zTxT1DKkUw8eNYTpTvGLu6CvTlsEuZXVzV9Mpt70IbII
uvBci6dO1LusD5LbW+Rasywmk42B57sGD2FH0MH8oJVJW/o/tfQ2tuCVybpkhEtlFlNziZjMyKzH
I2PODhKtg+s6TwVBGzne+KPztwTc/wZirnXFYkKxMpOzrXAKox5xduak+wfY/XfJYJfN2UY44U6G
Qh5qX9fQ73mIFEDgtmdmM8W4GQPAhRzeWxloM52woR+Uq+zHKau38hErI2UpcOX9ADB6yIa0Gtz+
rrHzxGicKulsNsREk8+1+VKeIwKFsvHeUCnMB5uk6nb+Patg9b5r2cY8XRmPy7SXChhvMwOXwsKS
D4Xgp9zcojOsDJilBJV4uGuaJg46fv6F1wqymHLX4zpCsscgELum2Np0V75hKUaV8EOGDAOtBJa3
GHfeVrHFv5HfK2PwPzJUNVshU3hwH8ukO5VfsnR4tXbNrtrn+yHyduO+PYVn+ercBak4NPFW4PO6
dJ38R6QKr31gfqZQpfkdeQwO6uTuuz0u6nlkPBT3XSr3OBU9jXcsbRI7zc80CV/bjXyH9W/G4dp3
Xxr6rxW2xE0L62uOSHgOakQ8ATI4aOj2I1YO/RARywpecw8GL/bEETIaZIhKnrZ2jQfmjfw9HLTr
xbpk86OVl/yuhm8gSVrPsOu4VNMIHRVspc8D/g1L+64GAm4Mh51dG/S3a41j1AtlJ65fd5C7ecEe
giH3gKT5sIN9f7Or/bCLa8bNRFtWiMtuIM8ND82H2qJBnDtG8zT50v9DGpRqi6Ej73OQsz2Uys4T
tEV56pJs3LNsIFE1h/mzaTs8kZlwxggAs+AonMn42nSqP3HPyve8bFwI0qvq0bOa/I+eBpUhqT7X
h5y5Dh5RFq+StL0DjZQqf4eiyXc1TJFOAZtqLxLSHZ9Klxg/qCH8O5sPVpS5dbbDFqm+adnUyRh4
7HfROEYEZdXwFdrn4QGBOtjaSwfCdDKGce3z8iWQJQyrmkGlyDeqcznMGRQ1nmA7f6zaI2hY4VGj
5P3OcDTtkmzK6KEClu0Lbw2a2Lz1Hns0272JDSI2vdz+4oyuSAm8a3hkTUX1PsPHI0KUqISfMlQ6
TFZGCkV7tvcrZafw7zHjfDLCE7wmUVlcu/DralTvJNpoJYl0Lehb3kMzFnEFKDqd86kDo8B0Mzig
zxPkGu14b0Bf9dqFASAt0LNVKZH8jTLEgLtOhT/NMJvrFCcSErWoA0VdwGiM+9s75HVAGgmWaXeO
3+aKsIbNpEUgi58RYC93GFz4KQWg7i/SdBE5GRVU1AmqPdwfNYEMS3ARaVW81T07EsPPfhZmacko
bOZX6ZTjEUI7ifJEKBpv/8y15WxxRPDHDKMS5qCpH8jIlu9cvdx+8MoJ4d9ijb+mtZtNbSDGlpw5
w8CsdPlTFhYEItI/fe4FiyN2S4qGjlIQ0LwQJWWNg4ILqdlMIt+Bg93nXrI4GPgdbKty3aqUieei
eKlgGWa0X24/e+V+u5RU52gX380xQOweGgIdA0wSZ7VxhCHGgc31xjj8d7xdWV+Xuurc8KeiFejh
UcnidZyL4q6jtXXqsC4eA7AxM6yxiFv2gWWfi76xv2hLhu+SWUC/OwI6TJezmJVUPQ4CvlCVdAkS
lLQ+oNKpPpbaNGJIf7y9xQ0dd/XcvuaFYxw0apZOKodaoysCeUCNuopb7Y4RRI4y6cMi2Ctnbu+z
vlGwFy3tkz1QdiiHqrkvnEI9S1zX0o7mF24QzJsaOWUPxOfwILWGYIcVenzwXWnsZ5vDVgeuYgm8
xvnRNkETKxoyJTieoX4nVFsy/qtzxXGXl1/kcHTpZwJJ4cwRiTLr+qkhnGyoj9aevpiJ0uE86GBU
mvJ+ZEfshXTnwTBi43B3dTrity8O7HCEqJjM/AFVIb8to49oDh05zXe3h/La0xdzccqrXBPbLdO+
z3FnFw7tDgHugvejdLbQSVejHfiCxVSEo7xTob4I0Y6sZfvM8qedsgbykZGifVAw6D3zTCGtAyii
eoFHoLExTa+Hhx13OU+1skk+4zxxZkAHZzvtDWEJDrKikYYA9aibVv9wCCnf8942diSXwo9sXgcb
h+arJ1vHXd6tXVrMsCRm9FxrdoD6lEamkOdp4He6gQdKM01ONE7lx+2evC7fwOsuP+OvdbtlThMS
jXy+KOnFCwsFV4qEb8SsXrwO8geIyz+sgnzLQv+IwOt9UedY1fMpBihh42K8Mpr8xZ2bdmHVeHkA
Zgqs+1VgRCMddsKSG4P16m0KX3j5+19fWBEeUsmQuYCo8xu1/F04mSfE9g92GW6calfm8pJA6KNs
JSM25jJR9rEW4t50p8+ZSLjL8tm6KFVvX6QpSCTHUnybdHiYrEd3s2BzbcAvwwbIk4emO2Odc7hN
k67QH32vTgK53dzyTzAbS2g57ozaOtdGs2EksNYpi/XJzWHR1ToMmZ4eGgGnVhTOGDkk9rPxYZng
2d8e3mtDa7FQFagxwkkV4UVfvOZUR7KfY9E2GyNrrdsXSxSM0Y2i9/B0HrzPGUx66Z/bP3vlwcsA
gKEL0LEDxCfKmf6AlODRcfXGUF1p+OXF2ZjmIqA2dtoyNN/bqfuidD3DQwZye8jz32///qtHHUTU
FzMackombNThpBC17aDB2A+ywiWgjTPnn3zccNpZ6dvlBXpuwrBjOHanKBmKWGftSpTbDpv2g/+6
9v7nIIV9YLEyhm7fo9KroqfZspyjjzhrGTlVTb6YVl49aI4dgtDBiDlvUJrY8jGebW/Yt7Bq/SYE
ghOIu/bDG8ag/kr1ZG8MupX9YVnYNjYoizSy7mIC0ILEUvlpw/RD1RtvkwFMDTgMEe1Q23K7J+3L
TLnWCovVs+Q9PJNRUXFSvmMmqIxyv5Cps+Eto2NUtnJUC2msHJPRFtDOVH9Q2wX1nHfsZ/3k4HYo
Q+vogSD2lRBqvuKojjtQZdZf1RyKh6LuaNJ0TG8MiZUzw7I+wMJ9NCBmoc6B0uODalj+pFrt4xxq
z3fY1PkB+nvxhyhHvFIfN9rbjfTvuL7SSEvCg2EWGYw/HHFGmLA5NnwMjlzbwcUoS/TlfnZGmySX
mQfBEh1+WfB6SzI4Bdwpr2u/m9wIz2XWVkbUMGb/BmXKfOZAoMWTDVzqiCKzZ6euszQojfaX28Gi
GUbGHej2XBFqR1pOsO0F4hJxUlzGIxZ4FDU4VSfuie/MCBlazbG0bEC4hcXkcZRm8Y/jFNCaYAl+
b/OCISzSVHYFzWNt7XxXh8fZ9OShoMLRkcfm8NUC4fCXH07Eis3e02keWN7Ja93yAPQuUBldIcev
deboHQrC/WQIuvZl7KzpKTPnOgnHzthdKnXiEuygmHRSnxuDq48sZyOq8WgQIUTgzhETsvvqdTZq
a6QlkVK2YB4MktvnVr9lfSVAEHY4G2Z/9qUbMQ32QPHIJg+njf6T0/OypP912pir3CdWRcSZQzUX
FBLIzBC1g0O4L8z8xEtU6jpb4uG1pWBxheAUTF09tRL+15ibXTC+AxT5RYUXf0gDGFM+xIWGRfjt
UX49bogFcbFnW6jzaAnuZyml7jDHmeYyT6Dpnv8EXNdjTFFD+kfNQYY0JLPKD6Eb/2nM2u61z5zy
6OUWgo2ub/a7fg44j0jjiH8KVfRH5AWrZ1hejPeAEMgPewZaPQi486v3fP2r5fBo2JiqKzvrUjJJ
Gs9TAiQC2NV25clqM5QruZRvdP71zdVZ3lngXOCFWQXLWqvw900W7qhf70qnhAHE2+1OuP77neXt
YAirCW54GU/Lkb2g/uLetfX77Udf30+d/3F2Zr2RIlkU/kVIEAvLK5C703st9gsqV7kCIgj2/dfP
yXpyMyaRrHloyd0DSexx77nfmd8E4oqicDKG+1RJPOhV4/qk+/HGBD3n+vM/bxw+D5DVQJCNZs3b
o5pi61l7XRFOBTFuR1hS7e1k1Utv6T2zU1mCo0DcOS02SFuyjRobZ1dafPLbSYLLnkbGt+vf83lX
8HnBHo2F3UKeUgHYTuld0xlp4E5p8ftrT7/M+Q/ryEBtbcJYtT2miHdvAXjP7ix4rq6sgwsHtHmt
nq7G1FNRVB5ju4h3JS7zT5bq5D4fCLZ1VCj7oIt1K3fMhWVqXlbXt6VK6hGLbqOhbpUaWtWkgvgv
SgFDMN8G1NxObrtSIvj5KObs0lsf2q0o0GqssCq0G+pdY29MfU+KOnSqJNlc75ql75ktu61wdWkp
pzxCgQcIr0py434cC+NvQih0Y6gtN++H3MijbVZm1d/rL10abbPFV1cpt2tQRVBdaVQB+PQ9arfJ
/dcePrsmjSJCNTtSD6cGoJt+ioO6XlOQWP9a/pPDEZvNR1HEpJccDz+9Gv5P7nNf+3+c0A36gPvn
c/ia+NvSP/88ncLzFv+7Oxy2h+05DM/n57tHHQj/8Oj/3u3ed4/vh/fOf282N/e7w8HfHZ4P/uH9
xvWDzS71N7fH42az+bbf4x8vx6dgf9zdHgM8JwxP+wD/zSY4BvvTOdxuf4YPl/8sCMKfYbgPf+5j
f60gZmFqzSvX4KTS06HHAJS5St/ybGzuItysQm7IJoy90v4ONQbMQa733MJwn1euUXRdnJSmAzCe
uW0ma8ujZqeNYWXP/1x6wvi8Lq3uO8JGBRxrrt3tkACIZJXg8epNNJV7GCRP8XBf4VxrO9/qRD32
KFZPWuAB1mKwC4s5vfz9w3SG1wfr+rGpsJinHIBwY/xZWIbGmUA1+6Q3rd3X2vHSvh/eY46k0EPj
OIekRD7JPnr532xt/VuYunN3tiQZYhIXEiMirhL4Vrhq0wJbsbLgLbXQbGGwUb0X91XvHDh9LK27
xC1DTzxMas00eSlCSGeLA5e1Jd2u4IfBK2+lzGCqQjYqaQKqoe8f8wPEQMBcARmR03tRgdZKlBWO
Otpf75ql5putH2Uy5matEYm60B+i6k7GK2ephZlKLrfID30+mmBHaFJgbI1mtmP9lG9MaKe/JbKV
N6KKGNhu42p+cOEiPfe8ie2qoq30yiNL2e+4iIK+NLd9l21pS34jpdoCGlYMvmp07JeaNBvZJWsp
/4Ux8k+1/+FLNY1hkpErfRwKO35xray8r+FnewOf1vZZZvmaunlhNZpXM/b2oNLGmZyDWW7L7i1B
eU0hnq4Pg6VxOC9hRJVM1OZIVR+LBqgQX/bwrtnXOm1HUNpQuRO1E0T+ZmaluW9GMAUBMcNCKmsY
0/KdJEW8aYqu38EoPeIry+PCCPpXT/yhXeEIlAoyTBLxBnpTW/FrnIzA6NTx45BMHiAO7pfK7hj/
F7v98KZ6GmzYko7FEdLqXc4B4ZicCDE1O/97vXkXPmXuQGI7zLbp0MhjTkSB0qU0fSZIqh1h0DQ9
NqaTPcTdUK2dCj4fKGzu0FdSXdWl7M3jJKbXVEl4LpfgukZwxbz+OUsvmJ3RehzzU4t55Jgm46ZO
nhC988fCXXn650sSm1dz9g0wKwZqaY4wSNr1Zvw7SUFf/tovny232CvKoZDYHjgYOVn20NL3FBWp
1x++9MNna6krsoYZHZrFo3btOxW/syDmXpkNn68ybF64KRridE4VW0eUav4hQMPB4VT/GQ1nL1GP
dv0DFvp1XrXpAJtZ1+U4HVOQXDgi+kaPGhSHrrTP57OAzSs3a12kKiqYeeynZkeGBvsNiuRRm8Gg
aumKX9c/YqmhLn//MJn7um179zK5qPvWgUJOBBhIKMDT+VpCaiGnw+ZWdJ3LVFVLwuFYqoA0F/Wr
2XJxYzg93KrHSmSPHodD2ZTKim88pePHHnrp3fXv+/yCxP4dJj98X6Nbp/ZwID2yftzCgcXv+yLo
raeS2RtlPkX0cP09C6P5307x4T3e4AAXhrjlcYSZSGkkfvMlJT9j8806ygySSq+2jj3Ju41R2794
PdwDVe+sNNHCT58XKcYyJ2qKcCmCr9eR2/Q7a4Z8ZRAvzJF5iaJnkdotleiPrlvvtc2gQmLnwjNX
puC/qPb/X+jYvFQRVam5KctoOiLAp4JBjc42aUoKUZ0TTaGMDXhbkKYdHuGaN14GVwt0YGc8g1+s
t/BRifaAuLnPE5NmGKPaZgycJtcBY1O1E1lkwxQut855E7NDjlTCX7vM1D6Ja+tsaDGedWUgBU21
gaJSmdpvYJQ53yxEGH4Vg0uHQEnX+9a7TrfLSeL9FghufG1tpvPKMS7wHZ4hqqM19AcjNbZG+dc0
3O314fx59oLOrSNc1UU98hfl8ULWsacMZW/NEYKKP/iie+41INR1f0vBvl9/3edrHZ2bSNRF4RmA
GJdH04KxMVf3qEv7xrrqABnlzopyb2U4fj7U6dxIQja9dKMiqo6tmezhunA/pfn79U9YevRsl7f6
ocwJ5dXRm9q9bEFsQYmMvfK7P59GQB38d5UeNdOdJRHJN1X5a4hBZ8CpFgT4tb146fmzjb7pS+oA
ZdbABnn0Ul/UWb/xBNBzY16Rn9cbaKmPZ/u9BRyrw4jQR92n6mdlGU5ANBn2ChaYp2Hk4sRtUn6l
RBRIuksvfViOI0DgIsLN+pgA9O0bxLgDrEcBhAeVrsNvk0KvvOjzlmPzYuMcmTSLQcd7nIi8d+Lm
XI/etrDqP9cbbWH7mlcRd6Vo27rBLE+MtghzrTLQAdl9maGimSVvQEerEHTHlU3s8y4CZ+S/rcaR
6wKauuqOnaQPI+IoxZAXAGuk4AGq8ZV1Q7yyviw122wwDE3tEd2YiFumHSw9MS2Dig7U57G3kn9d
mo+zG7UFnKc2W7ScPcbZLcVl8xHuMe7j9X5Zevqlvz6MLxlLI5sm3KABwH4BVeMANesauPnztkHl
5H+f3RWove8mMwWk3qlCJasR1fHE3Vp9snZZXHrF7OdbpBtMaD2dg118j40Hrx1CKNy/1Lcoyfrv
78/TGniQLkd0AYGsXZybelNL6SLT5siH682/sD3NjU16TyLLlzoKyC+lYoBEc/uxQ22YX2Ar3rQX
2ThYWXUWkCHG5XuyCm/lzUstd/n7h45nqa0i4BGcA7iSv4ox/RZVFaahWBm1S4+frVt9lxDshD2i
I1x3iCuIcWd6JmhGnlyztloYuvMyR4PXDo78OT9kptVsRGT3u7qv5ZdCgHQu9hzyso1bKp0DRENB
lt5FJge6rMAZYmXm2Wjo/z/x0bkDCbyynaHStDjWoKForOi0/505tfuHW3a0QzV9srs+xpbaabZE
jayFxLOz0qNdsHJnkIjf6DZJwy89fZ487bMBkYiU58dR1ja4tg4EE1ZfrvTCwm+f50+rnkTCK6P0
2DTiVtn9M3PWDNgW2n+ukPQSO29kV+kjQDTPVivpjbDgKkY79qt2UAJyvXkW5sFcKDk2uVU6KDs7
tpULxXAdvYpY/SyEu9JAn++rdK6SrDtwaIR0jWPdJP2rOxberhgnFEH2TJ1z4Nhv7cyqBO7ZTfzz
+ict3IMhd/nv0lFOGXPbFmqpRgEx3EYchtRi+MPqHIh+uiVdzffDZEAE4P5uaPb9+muXhsLsXNp2
xOaeh6N13ZZ3eaKeK3utimCpEWenUmvUpZHDZ/yY01oFOoGXo83FearH7+nkvED+daNltaLS/Pxs
QudlmShhET1U6hVwwfFG1nwnu2znJWyTjo9wlfxacJPOLUNMUjetlXd4jVd9Fw79JbR80OAHrQSm
Fj5jLqfs4iIxeWvA6BohNTB2/AS1+bQDs3t6tqKvhabo/ykrUVYOhCO+wumyB+KkMHqR2SNP7L/X
B9XSV1z+/mEXRKWLkBJq82Pj5L1vZu694Vn3lmXfNN3FU6cS/vUXLawDc2Flq+Fv1DD0+pg5xU7q
kW08eLhsaZKKleKHpVdc/v7hW7Kqy+uJMegPWOWGBnygKpRNBSNQIte/YamxZvPe7iNlGRSNxUDw
8vPW+N4BeMWm3vElDFmG2l2ZIktfMpvqRZq6aaZwu62th9L+4VkvOn2+/g2fl5QxOq+pUkafpgbP
u6MranVOR6163x47ezvGffu3o2UeNiRrHjOFOsRosscfXFb2ZmBwUQBXzd23Fu+2KLplG0iFVODE
yEcIx1An6Pzon+u/cmFBmptdRNmUCSuKECrz2gOcO8FGN56pam5SMwqK3j4DLr+mRl1q7NnxgNnj
4OTgWB81tXdaSp9P9q6tpvD6pyw8fl750YC8UBKbGQfdVk+pjr/zsuN+NQ6/rz9/YRv/P0WxO1m2
2+bRoSLvjvMIO0ZfijvyJQgFA/jpv5PKLUbXlDSLDjq/5elzaj04/cvXfvnliz7M14sNexN7JDqg
OCwNzam7nTJEKlLLezDidi28ttQ+s1VBaSsjGZFo/y4JekAK4+atTICMlSsdsNTBs1WhLSzEuCbb
OHiddwuP8zSAM/WpNqp4ZdlZ0EvQeVG9nXHDHNspOsDIozwZoAPcgC8jAlA5ZO3rZDRD0TP5u9X9
tM0wxjYjKm8PZWyUD1PX802STHrnGKz42uVmLtpMFMkBlkObtumPCVDh6FyuOXwsHa7mir6yTiA/
blvjkHdS+9gyWh8b1BkUwwP8lWq/dtl5HDIwTj1R+PCsY2vNTDHuPrmQzK2IBmZMcZ1gJmmVQnCQ
NR48GbXHpT/0bnFf5xE7xMx2fuSZ28Mi11I2DNhMIAJc74d2iP3ESt7tvjQ55kJAkXuKyEuf2wxC
/JTe1an5HQY6uxxEyq+94rL4fph/A0WVueDoxQgVqTA2gIfcU1F/y6q1KqOF/XIuCERSkMPJ0ILM
37NunfEPM2w/E0DH9Ilvf/EEM5fn1wV8cFH2GB9tNf3orN658aRSOxjo3aZTdypLZ/raEWYuOZSe
B8M5LxdHHGSSPe26oLcbDQsdUmyu98hlyfhkBM51hhlXcGd0E8wrxatDArBLkDnpF2/07DLuP/Q3
woFWz1ExcRirt8p+j6DyJ9Z9vkqxXOru2S2i0FRKK7IjuGy3T7EQ+uIDUYR9MryZCT2aUdltr7fT
wpI7J/orB/4gtFfGAZFoFeYW+L3NBOyxNSbOSlcsnEDmAkPH9Kxi6Fl0UAp8cavWz1p1Z8gyTlYX
P2bQc4Eku/KuhYabq/uSPqt4XqPhUhoHLQX9tv/Ns3ehtM/It+tNtrANzjV9U8ZB7HXQ+X3aBwC/
+CoYrTLI+35l+Vzok7moj2qPelhR3ANEVRRR4FrDUoh1K09fmBlzyZ5UErLlCT8/a8mBtzCzkWwl
grDU+pcP+jAtKKky6QrhHXQsmr12ZWhL+9aW6RN4PS2sCK2VLlhqodlBYQDJyh4zLIckH9PngQNH
LGilf0QTRvL1Xl76ltkUj7NKeZlTJkflPSX8Sef5gba/EvIGR6iVXWMhYjs3uBAmPD6pJAlEPO33
C/W31Nke1TTocKf1XZvA5nVo9gZIoyt9v9Rus2SGjLMxAXLYOKTRsUGtP7PAV14bWEsPn53+PTg8
FyPUNkdd/pkaK7DaNwcI5OvdsTDp5mLAAqbjMLaqkmORIgastqwyAyOx/bwwVt6wsEzNRXgRtaq+
7XFMIB5uFZ5wvpmU/2r7+G3Kyb3loK2UV6zE8j4fXXxO5RdND+fS2k6PsnPzrRil+j2iPM8MPJKr
jS3dAWWTzZrg4/PG43M516AqeDRF0KCqcYSFWXFjxvSBo7bP7rOVfeRzZhccWWbzpRuVOQGc4xw0
xiyEOZ2dvJVeTva9XdkPRaXqh9ZJ9VHyYnjQ2jElvOwGchJwjTkMOc/MoIkchSR6le46Vdk3GQoE
A814/7W05HxvaNux8yy7Isc4SXeiTWG9eUdKtbJeLOgf2XxbECJ13NGJxuMwyluR3NURQUEzPNSy
iGO4sg1Lq4NFpjOp3IBcGHPeL7NYC6h8PvnYfM9oVdIllUXI0Y2RmExJMKETRL1WXLY0XmcHEieP
EjvOWHH0ohJ6sRjFE6qQ3b1ZMOTGiQWyIbx7u5Xw09J4nS1TYkhFSkH6QwWH1eXgDZQCYOWOH4wh
on5XUnNlzn/eanzuljCYneZJalfHrJHtDuj7PBTMSMLWyb9I+pir7kBjhyWgZSLnml08heB6l8CN
uBchvIXV1/SacG3878ZrKmqNqYXErkO977B4w/oOF5eOr1FxFzpkrrsb06auGo54YIubf3ThuaUs
AMtt8r5fX94XOsK6vPjDyaGqHelAn46yoOpQTt/gJenT4ovy6rnYTg+OBYhLBqVI1d6VDusuhYWn
LLfADIyFCq9/wuf7B5+r6njlTirt++44RMoX5GdiGQH+0YgXxzY3g+etvGepqWYLrYd8Sa0H3R1z
D7QEm3X1yVANWFaAta5Mi8+PiHyufusjF+hr2fCDU5IkSIiRbQoo7VZCHktPn/U102JK026Ux/ay
QtrCNIH/itdo0UtPvzTbh5HUdaYHewho6SlcFkMDnPbzYDjxysq0EFPhcxENc5vOER1yubQa/lTD
wH2z72+VTt7aNPsFVOVWqe65m7w/0gBU7vrQWujyuaCGshoQuTHJjq4JS85EHCYqDzWQil97/Gxx
B0Czgc0Il0ftjfbdkPf0bwfM+8kxHXel3Za+YLaidwCSj9wZ6lPM38sG7o/xqZfPX/v5s3Nn3oEv
F1GjAEBmkpsJ6XG/IJW6q2xFVjrg80HF5nR9UPjivGq94pTF5l1Mqp0maqXU8/Ollbmz8So6bSMh
raqT12SngbcBXGN8T6vQxB3gegMt/Po5KEtJwzBUj8IwbqWW3wGrh8zauDKbP+9ZNpdOdO1o5YbT
lvCSgOQbitI2tFJZ+Eyn8e767196xWx8wslhatwmR+XzkGyTKAGC0D45fb52crsMlP+PFbG5fMKh
wvG6yC1OjvZuo3g6ms6toUCmlMN91v8R3vhXuN33TK5sdo53GfafvHFupEArBuVdo71jnCYWjk5m
4z3lquw7v8lJed82PDvB6RQ+LhUUaf40jHDVaUgL/L1FxAkGBeQFyRDanpnsbMjfcZCElhi215kv
RJfBaJ5I/cfkdgmvZdvq8X8h/Da3TJ76Jgq9jzXugZ3ftRXQE/mF88NjJ3BU4vhOBl8YPTX0yTKS
fIA4HHJ+2+2NXeEhugnDp/bglq15SyPGDr0GyyJnWb0d7WoMpEWBnaz4g1ZREuiWDEBVcW879jS7
rQBUfVYicX/iQAdT14IDLbV3tOgDZfMcpjru8APCsT6sTav0s5je2Sx+7DoGD2SQE+rJhbltQo1N
7cTxBp9pbIfCi/00712/jPIxBGsm2qMVkFMcdBZ4sa63pUAdwtghHV7GdNq5iphbqILZdjJgI2Zw
I97oTHsh3DndveHAMmeEzqxN08fEbd85zYuAi/G2MSjSumPdBYNtOQFoXz+QKfhu9EMdVqDnXpwi
6h1J41fPJhFO9y2OAJF7UDoaYBAEmX1WQNxPqzYP0tJ+slJyEw8MSbI4H27ABT/zEgYNroK4wwEX
aVtE1qHD7Ao7hDY2cWN+czPz1ZD4GRl8mXYI2MEym8VAfeED4VHtbDSzDT+2U7kldfksB/GnLdRf
r8pvCLefTWllOzc2b9pOfAM8YKfhB+tLPhY+ZQMNiNvcyIjbcGOpzBCOQCSoZbSdmiI7yjRFxqCN
+unZTAyMCh6Bb57RwIrLMIefE4ygB9/02mci7Y2rqtCLEVRMvD+cJA86g+NzMqS1LxJhwAYQ6qeJ
uwHAVk3Q8ULAzTve9lGx18KJgjijl+Jt2MJ4/T2IFXrXp9kTnB/aW4RMWl8b3hBUZvviyVzuXedi
uzQdDVO620yJ0VdOOm7bxt6nwnvtHXWmKoezd53+vCyyzLNfkyl5EWmhtuUUKz+nYvCdps5CGIKl
YUTSWz1YIEhH300YJzW83+QurTfSi3Y2q3twqtx4y9NsQpFlK8Iaad3QIRrilaTc4uCHg0dd1L5N
LKi8eglD847+UoP3F+6vLxxZJwxu8ZZO9l0BuarfyercNPlNVCbnKonvsNXbPu7RhyIbTl1HH+vE
O00pfR+q9I0gwnagxcXWxm4eUZd1kzJ5B+HUnyGtXrhn3qANcThkBRLKjIeFpNOhjdonT4F6O4hR
wbo7uuFF/svOnVs62QL+1vlv2bvW3mFQXrmul+01rVCZkkY/cuREfRB6Kt8kjQNADMptCo+9JBm5
IPiABL6keAolUCIAPiJJzE3U8mZjCPJmavupUsMu9uJz3dq3xKM3kYyy36BFglZUAIVrQqtWJRn8
3Utd+tI0z1IY8JaOaeWTgeJdlgkOzOQ+68y4kKPlC5L6tZ8nHGidqKJh0tSlnyYAx3X0Nbb6Z68t
dvDr3kbSPSUmgmfwavA2MBTvDynLk40H2ymM7CYPaVsModBI67l90NQySBz3R82M/AdQatT3Kh7B
GNz7BuIO2NXwrf7VJnkMj3Vi7roOZXE2ahgelELMxoLA06fS8gKTiA2gO6ec95ersSQYEbXaeZH4
3rJW+FNmv3cVuUf4GBidSItNncLHnAv7bnQGFhpK/yh0fW7h3+VPBNnJone+8Zj91tYFgRx5BHcv
x9laKI8NRsdjYd+lfyLaH3hcdRvUYZogsvO9NRXPDSp/g2qKvHsLFuKbXph3cux/mVBNhx5KXv1G
FbHfTJMRWpFzbJi+wxL45CD/sAFvJPc5inB9LPfYmkS6UVq1qOkCCxiE5/NQgPGb1Yby6eTlfto1
Pw2j+o7qk0dlt/cFmYBM8mCcKSEGCAZdC9+R5TO4GRw+dfR3MYzQE8H8ZEDwxCcJpCa8eYXnXZiz
goWcF5ZfVe5TQysIaNrqhCqTG8ra8zCKR5XlN7DVEX7U22No5+yFtcOPbAQxvi/AueVuG3iN9QIG
SOrDihzblOTPY+S9AgD1GjnNgUWm5zcGyXwvIS9JZBS7YexfJ2EVcGaT9QaS7O5A4c871vYRVblg
6nQbVOYdK7OG4e0I13ckS/Bgbt/BcO1O2HkZ2PEIUnfp3TUajze5OhQTIj6mq3Q4UgOpHJJu4JPj
+IlASQGCYO+uB+82As0NMNLDFHJXHMeieXV4CfDTkPzFhpP5Y9ufOq9AZa3XmQGKvbXACaXg57Fo
o7BumAgrl0y7cmhPo3IDnuBiiM02cPP4DgdAe+u4/HIzbbdTpP7yWG6qdtRhhoBODhVngEEeRBlM
I6j5bI8OfswAhBobbmBLyAAcyX+O0xRvbdYqWMw72cZGrmVvjkjTI+RobBocHHaxRtDOMNjFLQR7
eF5lTTAZxluTmrAXq2HHDtUa91lpFz7cAQGTjZtiS7n5kAlqokYdtE4vsx+iTBK/MqsQByKx042m
GNd1E2KjTl6hE8K+VfVDSBv+lDaa+IOtB7xOXQYG6Ma3Q9+097Qw2clo0Pq5M6g7aZtYI+p6L2V9
C2p8jGGRDM9DN56Nwoh9ze0qnFryFwa7j0y0JxYnxdns8zsoq3O/zYFid12wd+wGSZnIfsuoPRwI
t4oz/r2FsUDBMhMOotJsrDdGhEKEyrKwN5O63Xo9Iw9F7co7EHDUhvQX/Y2d5z/aSv/bwERYdsc+
L3zN0jAzEn0TG0CjN2NMMB++lc1frdONUwKZkjWTP2C37Gz50Oa4gyI3DG+ZyDj2SuzKusdmTvNX
1XZ14JXo0oaEEyKwKY2ea54GCj4lTdT8aV2KKobhNivKTWkOO1I1FkyHS9heOTQo2uY2UQkSgvGG
F/JZVDeIb/ip2YM1nIHyHrFT4dJdZuVBWVhvE8v26WTt6kbeQ/14VBnZoOYL6Y3sFFXGxiL9TdpU
O8ka30RCdgKXkSEa3Y/Vq6LlZTKNgeuMuAI5IuQm1lxsV3FQ2cbOcyYXhzhxJkaxFa4IUqP6kfVA
u+dijwNKWMroHrL6kCfDJs/tl6S3H7T7u8YS5ljJfToagTMUpg9C+bkT7c1EuOHn0DDy1n7IJdRX
I7Zl2g5Itdnf2pZ4G27aSGBN3SFNk7AQxVkVXjga9NWS+FVGUoNTPrzHQmYBByx6JOYpSQrfADg8
Ax61pNi9ZGO+woQ10NiaarJJYHATtkb5RBIbDpF6z0rQreDMInyImU59MR4NBdK/F03PcT3A0rMO
WJudGhyukHB+kDSOfO7m2JFQwwOXr8pXCEWDlZ/vWfeDVz9IZ96wLg7zmHqbJk1NX5MRVe9plEKU
yq18Z5Z8W8oy3RalB85LSQ5DW/CdXZrurq1ra+fVxk2bqfhvJNz0rG2aHvNOKYB69LmVjthyQEe3
XdTtbUKwTHTlHpYFNYoFOyZ82PmpILIMaxM1Qw18YPqtcrptJwnmRZ79Ul5/6OqS+Yl0z1MERBmL
TZ82aLmmsy7i5qdCmBTZgfSlp+DBRpr8omkeICVdIUONFgHRCZ57GRoM+H5rO8JgwOuCyqPVgTsi
eejNkeJgodMgBtAMmzoW4ZICEk3qPA/NuGF+UeQ4VhVMvLh5Xz+XKF8IINR1fV0Vza/MyNSdaRL3
DeMyPwDdpjBaDXGIWz3dUZXJG2lQ8yZB0ctOeG6NJXUqKQylGpoE9VCIBy/GiRYmAPUWNBl0b2UX
gu4t7vANYo4Qhojew65PM+RhDu1QF79UMXgM0PdM3tYod9m2JUmRiGqs5Eal5tTcKyhLu01vwkl0
JQP5uVMQA0Pgv9Gy1rCVUXW4vQOfDDOCXaUCOBh8s19wlPUpD+3xSwEgnD7++6Jo8ghOQRnCBI4O
kojvIMQKGKxArocIFqIo9iX08SHqN1XN5YgvqlPXZ5t+xIQe8JYaHj4rOtKlF8yirpZ3sZq4wHWq
EpYQfYGR5uK+OXbYouME6/7171gIdcwlpZmrHDvuEWiqsLT1GCVTTFAn8nT96Z9ncdhcC6rbxpQ4
tCCQEj01QuLw+Z7Lx0vCI1vDcy+9YhaMgysxb3vPLk+ZFTZFCW+FeyP5Yepnjvzp9a9YaKO5DNS5
TGczt+BoDnIlXKv8rHrXxYqEYenhs0yKM8B7Q3IbDuZd8iPCsr7JCX+hYJRsrv/6f4mfT2I/cxlo
BvFOjwLw6ACWJuw7WmWJ/UAZPOFab0DgDG4rzj03XSBTkO9G5cVEuoOC6d7jyGx3wnnAwbUg1gaO
J8a0ce02+8Ms3HorxxlwMkB1d1z30dcae64PcibP7lsT0AhdNvyyMVNceZuHKGdfWxjm6qCkh4tj
QUpy7JGwhA6ciV9Dnn7t188LwoWnTVPKMTrKuptCa1AiGG3x7mjCvrbwzIvCx3rALpdl0TGuUJWd
T68wFrGDTLW/o7RqV1aFz4UibF4K3kva8dxo61PB3kWtd5XkuAaOfou7YSZUYFMgLNe0NQszeF4P
ziydGDnDIlF1wXiuSJDIcBr2TrcyAT7PkzFvtpL2dpIIkXPvSHEu19CcwvQxTOGgQsjfzrL2uq+3
16faQtx7XiHuTkIkOJKUp4ni1p1Drwy/2uuPXtgO/gV2P+w3wtTEHVhantI8u+9KHFv0sEEU9ucE
0+nrr1j69bOVdKybvGcsKk+AynM4hQx/rz93YYWbl9JOdXeBOMTIBlB5a3v1TtXy2XaH++uPXxg+
c5vQUdEht/OoOqVgq3rqLlZTOJVpUFtvzIlWmn/pGy4v/9j8YN02ToK2GchNb3yHkqVoX6///oVm
n5fRZizOJZnw6Di+t+yfqxujZf1Ln36y8s/LBKu27EVbjhBCGgb5aXja2hDDMw5y6MQOHEacK6om
34DfVmzNBjBn2Kjw5pBnpd6afQ1DK8sbbw0PPvZBgkvvg6rGDlLjYYKJsCfvNXQGW8NSDcz5/sfZ
lTXHiXPtX0QViE3cNr25sduO7XjJDeVMEiQWsQgJiV//PZ2rvHzu7irfzNSkJqJB0tHROc8y842O
ivg9rGJ1DFFKSnFiuHespeWjgbbJKtI+bm0VmQ4k5MEWrlvQBAA5tfJHbx0QbVdQsp7hfJOzPfj7
dVr2QbyJ4pN3UzXVMVn1OvB+N0ll/1NzzLdDIqHwMo8stZAbue8a2q0FpTgw6mpWLkzsZjRGI00e
HG+onnOX9h68gVpw6GGzi2oJVfG64LW4AVIpPnDT24+xCaoUvWH3p0BdERGi1dvcN/Fvl8yoqNkI
iCliRLdPYojUJtHgbUlNmhsXqjMpLs6nkqScyUpV7XycWCI2qCoPT3RM1Nq1QZ/OMm4hDg8zQRU5
BlDFOf4ZWDuk/TyqbY9az4bOsNIWkdMjGdMojTiw7PnlRCifgERa3SVlN78HMXAL1BHgeEnB3VtI
LeUefulYFis2kHbXqqF/YD02wECEUusYlI0jszzBB/bKR1uj9iFlAEAbH+PyPm67+Ifsm+guDuvh
R++jhuYl8JtKEijaxzAk/jlTpv8jSd3AJ2Ng63429bNNErv2Zggbj3PU35l2DB8qxuYU37/ZQZPU
/87qYd4M7qjlOmzww8JpLrCaXOlDoL8jULlTcb4xTl7AZo3OqaQo8VEv6ba9gx8BWwj3u2/9aDX1
PD/mooCvqedEEJc5VT7dRryVUcJTMjjxC8OiWht4uh8h/DK0a3S89G4KoBapBpTyqfbNTnd+AJBu
7O7sWJBsFJ6FEU4L+ONIhr00CVo0Pjg/+RpHBftQrpucTlf61sHFAPZVku7CpEA2Lgex6Xn5IhKX
vBiBv0aFejaENw9BXgoMH48rGqKRNhSOf1eJZt5gX5xMlOwaXg516gynarYTFv0tBGpxgxsas55H
dBAC+pBU6ie+wniYmgFFaxv4+4b4znbqG+clJKO5b2MLe9dE5KsYe/k7ViC7BeQHhi26cpo2jSGH
KWB0B1ooXLfUKoia8AnA6OTItR9ksqiKLIg0ZPAGXq9yEiQrqdGWomRA/cdVbKMIWlolHvECcT0/
M1Fie9TznOmHoArVooSo17xPkhuYQFMk97zcUtB2X8dOJkcNuDrqsLy4l5PogfxDHyUqFBJdFYkd
yrfs1o2QFiWzKXcQDWpXfPbgk9aL+L6ufFhPOqZrXjxWOE/gvwD/46JIUW9DOBjeT+BWrnypzJvj
jkMax4N/NIOnDyAt1+seyyuDT2C7golouw0UelaqRTGOSuRKjtEVqgNcbmqtwEPxcrh6Qj6b79op
hBtwT+1G2YncF6xpYOyXs9RP8vBQSLzfMML5eDJUbEllwIGlk7xHR4egwIjcyDqi20XQjtig8jmk
ifCmXeCLetMkPd+6IQJalVN3Ezt9lwonCm9sHI7b2bjAE5vC2fm9nKHEgd6nmXu2n0d3+EkgErGe
SWPfJY7o94mW6tGFgPo6lqW4TVxtHrypqqCygq4Aq73Xk33iQ5xIs8sdlJxXMJpFd80veNahfrAK
PJ2nOUFJcR7QC85r+meoLP3weDuuYohlb0HCFKvYrxNInpX7KQkyiD7BeMkf5nsQBaNdHHrOhin0
etHfoDvWy2HnmHhADaUChy0Sr+zUzmDoDK8bR2NDN7lYNYh4v+AIAEfDkqmVikl8q1pPeYBeUft9
Dmz9AeSMi6q1ix5K36M10cVyC48GfjPM8AvFUST3SFHgrQKpjL6H4WFEH5O8or9bP5xSitLlh9tW
zk7UE+ravhNsC38WN7Hw0Q8cBm9X9fWc5py6z9XQ9iD8S1nuA6drocWLRmIYByEMDcJ8PzUOQUSt
gzdIIZdb1Y3hu0L7c9PpUX+vWJ6/CO21NznDZyhhT7UNlYfLYadaxBxUoXUoo/WMrs0efknlmkw4
S3uC0uWMnG0HSeBmDVeXalUSWayngEO7TthpVVXiNnfx51BFvy9LILQLjZpir5m/a6WHQFVau2Ki
+I/APHjdBFO3sRISrIOb8AwKP/ibSk0rD4nCA/aNRbcAFVgf3pdPhbLRqQP0CtWiN+JQeDTLstmJ
kQ2weQxAjPIdb228uf41WMi/jW4hV2Ud/+onOETSujUpZHXcE9i2v2UDfiQrCVtZtwpXKD4jhLcG
sHvGvUfSBv+hQ/tQdP0eXCgFaibcnAAQwN/RBs4T1JIbCmX5nQMjxPXQapFGaOptbEtgMzp4LYw6
B2cnXT2mTLXoqKt6eCyBLN4GhUtP5iqwha/MjPMgkdhIhVp3ItqZhLh30YCowH25i2znZyqunhKn
mo+DTJwNfPdKSNJWqIDilEhbZ3ybGvQJRjM+sBwtlqqNIRIORTKY3HWbhPofiW5eynbYBX3wUxhY
yiCG4eSFtSdShPm3iKN+FTj0tbToLWk2owk76mjFZhgXNVWcbA2OajR2xp/VyH6F2kACD/KgW48T
AvUP/0/lT9/iJH4iJWy1gjq+KSZyB0M+nEIw3suGBr8I+cxLO7h0j8KqB+EsfCFoCogUwAG77gm6
IrQqIBSGwtf3mjivvVOPK1tAA3XIbQvEg5xTVEzb1dxDz1/P8sc02rd86Px0xCG5icYkTsuI3xdO
9IZy8bvR9NWQ7s2LvGZ/snjY8MYiBEKjAbSa3v3dR5KtIz96zltEsQSh99gFJvmoIoLie4vCeayj
Bw6/0DUL+scoyt8q5nfroEBTL3AUHocotQWsQ6bDBNfu0G13VUx/WaU4LlBdg+qkvE9IAC+ZUqMN
Hie/LIT2V4g4DarRLgJWMOEthZnQWPTsyhgU1POqj+EvzqEtLsIH3vDfupxgxxQDs2J6462HuTvC
PVmtfQcWyuFAUcewBMUjxtsb7AjcIpzO23kVR0vPY39qm/+hZQEKXOLhUNNoSoBlfGoqxN/ZJPa0
i8D3mfPXQMMmLUDmaFzS34SnRgXxqn6DJffRqRqWfrGeT83aR+bJej2hBZomUo0n9MbvfqZ+ygqL
TLd1opR3wFb4JlEr3U3B2gwwZGWtfoEc5bTxFJrHJUfK4sD1do94gVy4JH9CnswHYKffG1O428p0
M4qepoVdUf7SuLRZxdNgNo5TfLcunq1QoVtFzshTTU8oW9ed1jrKyzXUiVTqIRWMFHFXAup+6KTG
d0VtFMDyFFXhRMX4OT26U9z/MD6aIQ2F4M9sngAW/+kMFE23OGw3ykWSTC1AKNOAY8XU0ChAT/DQ
oaeZ1rCtX0W8jNIpIagptMZZOcn805kbtfEmD64AYdcjveZ/4KECuFdUfLTECfF4QF6Inss0QiRZ
dVaaTQzLV9jzJeUKoJJ3tPia1LE4+izizcZI3CC4a8Nt7vXtb8aTYuNAnewWMXjaExwc284r0dMv
yZMMdb/magYum4zT73aCBO4KEpZ6DchPuC2aWj6D1XLbdmC4Dg2wK6ATzJk3qFfK52N5Uj7iPUpp
vfKdpyZmsL5xKucJ/FeZ8jrIQZSmT3FA2BFetw1ARJZvmXRu5iIkt/mp7VK1fNtNtFgB5Tlv/Tyq
tyjf493hfMJnNI5kKX/2AAmua1i2dmUUbQKv/DYTQk/1sruiQbqDuh+5gemjTHOtX/raA/um1D+4
tuipK+nh7+ZJBtxfmcLv7QcNuuPUouzfVvdzOaO7AMtQwHWKb0JImLQkpkFdMP9JWRzhHEDvsi/g
qNHhppRW0vlOiXgiFcOBo7D/lBjajVEiXEUNNEejRv5EmlODY2biVT3VP7tOHk3jIKPMXbZxnUFA
NjIPYHs7FvBAbp9kW2VGm2QN9IdIWThZ1CIBhrGDc8sZzTdO6f7w0UbfdoO5t7JSqZPDYzYUaLkm
vVdsJVI9KNRDDRRaP2UKbBugVWNzN2gNtvXsZcr32U1YgQtShIXaBLL5lcwdS0fk82lblQRR0RNb
DYWmNa4zkGAc2hy9nEqnAtXgtYYePUIQjn2HuLddAoNlQ1GZgYVidxNDsWSHM5qvmYkQSGawNkGR
fnNgjYquVYgXIAkQCgKG1vDRmtKG9uUKuRzuw0H+YXLxMI8toAEQVN8S396X8I1KHTnaNIDY5Cqa
HP5AdAjkWuzTfTGWOJim8IdsuMrKSNoUMip612n8oEaz+MB8f96GsunTulF0BymwceXBqnrtODGc
l3o/DcvmbWxNgt4zQTjAXVUB0rMzYQ859wHgPK/DBQz8QJp6qAHvYuGNqenpHWAq0WqOakBJqwQd
BIagWQl/q3hXp4pOI/5Rw68wCYZvQSvfYz3Ie9Eq/l7zptyFuQhSVrXNA2oWOs39tn5qdaAQ//p8
pVsAcSCD7G9gLzuvay/iO9vFwY0Gdm9Xk0lB3Cw3G0VtsoksFFFc+dRUA2JrKN7z2T7UI51Xo4IX
mkXOcRO7+g3y7k/UoGc56cF9aLpxwIEOVd9hcCD1VdcGjrMlXJNEpx99BjRdJyFrBiNyk9Y5Uj7Y
+IzrQM7OzrboO0SdnN6BL4fx1sRxbiGbx2ZrSgAyYhdwpm7c+V5oVja329FONiNl8UuoadqMp+mF
n2h1VwIR8RIAfHoDRVW18krebabSANpWA8YD55osCSK+DuvxBYrnZAVWQf/NmbryyZ1ieIkp98nO
UwnHcyTffuV0SHlhnwn/cAMKTTmsuI31inY4GAVkBYDgr36WpnyPfBBX5ejF3/UwPQyDGtPO+N4G
u+2lUR56hATFCNh1w4G8bDHgCHLtZEMICHQotjHQkN2YN9vBoeTWm9wYXcaerVlbiOKk21C0+5qG
TrByyxPwqOM55OAaiaZ60VEPd83Ae+Jm9B8m3863dWfIfelO413EWhyyuMGKHvfTGIvOHduAHYwP
Is1aGcd85zrmb25km30poJ3fwBzx6A4DA/ZxM5Y77rivsQsZ/agScFmmtZ8KE9U76uPaYiGokoI8
Vt0nBeluhZH51gnnNvPIWO9qnCbb0lTRjtOw3SVsAjrWJeHGlbReA5E/HBPgS3FvqwN0u22NqjX6
JVsIcflrFU2IdEgitnQ4HWwTTU49cxbvur4l36bR9dHphzaeM3QFEA4QrsycRkAqYMzldgAO/pAj
QNxAM8WFezo5ncXOuNbNWO1jCM6mSTTjGiNhX17arnp1IFONvc/FNmJo9MPLbsgCrPl1F7Zs30Cq
bRdChmKr51rvgoShsFYWALVRCjYmAflpjQNKrSvudo+UATe7akcqXkwsOOowfL6lXk2PM1KjDawG
q7QvJTvA5zB5pKP1D07d9rjeFu0rzh/YuEzEIBoMjH0YUnv3bQAQSp70E+BOYJ9qIWIA+CYZrUbZ
kH3v8/EmCnvAmKpY93ezqMU32NC2a0Fo9OghsbvlITyIPBWFExK7sDoSOLvjv8vxoBWux1Au9X6X
2rbfSgcFq4ieii0GkNsQ23LD3SRGYOIO30ZjSd9zntsdAnkD6BuKVUFHGbKwWRwsJI2A+C2DLkwb
PebroE2uUfjPlJCXampFwBuS5KTLHOBaS8Qn/EvwX5eLyOcGP/35P/VpyVXtStfvspk/ops3gcDv
qq8V2ONT4fqfsdVsZjafxo7b+w4+5U6xjWFs+BFAy/Xyrz9TAl8azrYtccdAJ31mQ+eAfvRdgPLf
5aHPfRjyvz/eg/xGNI9On3nBrXUeG/dIpyvf/NyvXlBM5lkGiXGq/JDL8hba3a/Udd4u/+ozLaul
ABqH8gWHOCE9aMa/Q38SfFXyIHtVrxQl+xYw+KChX2OpLsXQKAD9Fv7dQ2Ygtadq9DZkGgN8c/lN
zvStliJoYdiEdsIN+FAiu7Car1EPWEPxDejlKxiDMzMcLVozttWtlYwkB3SZoJoMBFBs/Lvan/+7
/AZnxg9Pb/bP8gee1oWLifKh3Yeaqj+ivg6b++qaw8CZDxQudm5PSJdYQr0DepQwWQ4n3LbcyNto
bvIDteFXQQyLXVy5BU5t2YYHAdhigMrxKQaH9TUcybnXWDRZ0eDzy9765NDnr3R6jCFuJN0nXn2t
N7lULarLmBaKmwCZHVCUeV/ty9G+f22CF/s49GzbJlaRw0hgVTtFgJ0b1AquffgzYWIpTVTOwFdV
czQf+qi5R0/gkTrV5vIvPzP0UmiolPk4dSe2DOqvT1GP3Ku7Np/nhl7CUhSIAygjk0PsecAP4viU
vvPr8s8+s1aW2kIGxJbYeqCOS6CMu/Jd8iONfyn/42vDLzasq/y6CFyslbj5IQPcVrzfNpGrKbiG
/ToTEZZiQhUYseAyeeQgIA2B7hwK2z999TXlpWApJORDCAIu3yo4JB4IB1Hd/5gb/dyaKJtydPdg
TXWNY39ujhd7tqBdbkFOg/Nu/tFMEW5o13T5zs3w4tRFd9axUN8isBLIx23FUD9MGqLvvZOiWcNz
XIu+NNdLbZmg8QZAmhF2pPxvIEcSI6nHXb64EhrOYAv8RXAebWDAHs7JwaPjZobyjgh+aNOtB/Wf
teP68juce8hpev45YDoodoKBwskB5LSVLJ6NnDIHtthlicI3ya/gzP7imz4BA/iL2Za+UHoIZHzT
ORXIR4H2D6zIza0nk/oB3UnyjTWlAWsJbfW9gKbYOiLc3gI5O3lbbafg3o0nuYLxgbf3htYDz0wk
GVrD1RqVHnMbisg8iaKBzzYufr+nrqYgOiVTcxTFqUeXd1F353dk2hLqlOtOd3pIcS9CZd90Fd2H
eak2xTjCYBo+NWgJCvSNtOoKXB+4fzMI6OJvvVpXN0kd4BaJUn5+Jd06NwOL5eoS2HJTtNkOZTzv
otnfzjbZSQEkRN2tbOR/jbm6NM6r5IDWAGTQs7Y7OpGPhizahvr35VV0ZjP7C/QOFSgeo9XeZTQA
YwN9CzlckzY7E++WUjhVXEgnKkvIFxaPJ9LdBGqLNlfW5bnBFwdNIdoaEA0OE0nntYQEfgDlQG6/
lrst/efiPhjACATR1mtQLW+rXXyCdTtXPvm5n744aGY7J52y9XyYkXjC0iSFCN8wXTtl/kpRfLJh
l5I9VloAP+hMIaJaiTrlEUrPTl10aROjVxZW4+m1hHlTxrrzyoNK7y/uhxwnEnixbcHaO/Sl6Lqr
PAhdD0W7kaFzzQTyzKsvje4K3YGH0bbuoaR+5ufTE0sKWA00z5cX85kN+VcM4Z+QGDVigtTwbA6O
YLeaUWD+Q/6ISygc7oz7W3bj17bk0uUO4NUqYQz+XrQUatNiNjcscQ4gtF5h25/5UEt/caugkF2F
znzwmXbXpqCQ5ilaMIIS2e4uf6zPL4vuX6j9Px/LOt6IFkaH7WlkuQJdowPMqNabBkTTbob1+nSF
t/75rLjLSQdV0a/ZLNpMgdz/DT6H1UaHjv+faGR4mHGGpaCsyfTyW30ez9zlEjA1zBkrHXeZRQEY
8Th1++7KB/s8OwGA538PXBUltYfmY5d1/XNdvjflkaH1DYT3lZ9+bvxFSFNd1xBRCGzPvgo/HB27
+5A30R80ZgEDmBt2ZT4+X1vuUjWlJigMmmZQGWujQ+0B0AWMGNp76y/NwNI2zM0DUtGRi6zT7Mbn
3obJ9vXy0Od++enP/1mybV8qUjK/yaLA36mxh7cp+U7jcX95+NNE/v/I6S41UyrumYjVbpMpkLK2
00xREUfv0Oj6tpidb72OnV2Vs3bDqmG8komee6VFehXmeqgmjqMmLzmukTBvWhmo5qy8KnSvPOLM
llj6EOWNHQUxvcqIOx2RlhxqXOMvf7Fzv35xB06Af9ConU/Z7DwTCBzM7KZCgfXy4GcClLtITYKG
zZP2ZJNRdCRoi3XafASBA1TVbTgeeNhdibWffh8/WYqmqBqMmaFOmozXZh2B6mrK9kqR7G8a9f+W
FMZe7GmHo+UwCosCqwfYQFVCmB6McT+LBIcygHK827FFHzkGqe8Q97EPR62w39OyKm5cNAw2fTKM
u6mv5k0zFc5PplyyKpKQ3wXAxaW1asYnVwBOp52y3IOEFoNdkbs3Y5WDuxvZGgQ6426gmdFt5+JU
pzA8ekRnSVwpsHw6R3i/U8z/Z0eiMBSXbtWqLK+AGGIF2/Yh2sbB9B7LKAsrD+xh4125oX+62vCw
ReLEhMZmmWdMFOAJpJsA+PpdI0G5vNw+3f0Y/fTUf14FPdSgbXKmMtc79MOfKApXAMuv/B4KeMDc
FPVd15Irof7cm5yW4j/P8ijvjWjxLNv9rKNdAObwVe/Rc1OyiCiuFxQQI+wwdrgq0PrPQkBBOgmK
f7cPr10+z30s8r8vUCRBPs4Th16L/JnzP0T5z0OQpKa290On19QV6NHMV2bm3BstogxajhDm9azK
EjF2MJSB4kKh2H8NgBWigzoMgEDAyfLny+vg03QF62ARdsqJ96NEZzNjIkyNh2QIcjY5vAeYqwDi
vuZye2YJLOkNE9CJUE/qRFaM/gbguH1sohtgYq5EnjNBbUlv6GCXCACzADe8NO/wLNm5/jV/yXND
L/a8FRArCxMsXh/Io6fAU9AtQJE7/0pu7SdLYoPpwgbMMa/JoNYIxFW+H3J21zn99vL0nvv1i23e
kdjiKwMcJ62/m7p4jYr598tDn5vS0yP/2dUQmwSoGSpBWWKGHMR2YTeNW8OdHVX0K/TOM4uTLjZ3
Cd6FN8tqyqZiBE8cUFA2rIT3I4cGbxe8Xn6Pc59osbkrU4uECoYecSEBZEjeQwC8rxzq58Ze7GXs
3WC2HG4JU3+cUY5xgUm6/Ks/TZ+xbhb7VvEmGXsGCIsdVLxrJmd67nnSbbxKsT0HtujKAjozy0v3
LzvFoHaD9pj5YdvfTcaCIyKrPNNdVO2/9CpLCzAPzgdjCOpQpsXwjWioSbglS6dCPMIB4co2OzMR
8WIXJ2EOZRQvr7PJjrcsH59pq39d/vnnhl6c06SSgPtRNmUsAIJC9WjpPH5t5MXm9VReW9tj5HIC
FOqEx/W/tneX3eqWVhPSmFFDo1IdhggOrXnzUEpz5c517pMs9i0f/FhMtYtFM3Z78Hbfwry5ZlJw
JibEi+0axLTMc1vqjDZsVxl3N7fFyuElAJrPM7kSE86t+sW+jdphiJEbq4yO8ZEyuw9biGEMxZUV
f274xeatOndghQx0FkK/CdDMHXFzSH7Tr+Vby2a1P0OqRHPkRGXCgW9ElQvKsP7RBeL1i0845S7/
xH41OoYBKV1kPhve28LuKyOA7U3658sr/0x0W7arh9FCCajFG4SlfZoAjpGEbFlf/xHUeb/8iDNr
dKmxQCuA3gfo+WSgvvXgkctB7S6PfCaBW4oqcOVJINYxsvHkEwzdtz3Vj7KYd3PgHx0vPtAQCPTL
zzqTmS4VFuoELhGsIDrzmIu2l7a7wJuQ/Pr8foAwcNsBoyCTyKDcNXxJrh6G24vdjTtaYnzH4P3c
hqdgSU4rP5/d1dTCJO7ya/3VQP/kJrlUXADmLKqmeQC3GuccJPgce+cBNu5CaDBpXw2PXaCyvxmX
d4A16Uh00F+iw30BOny1crsEJpWOKIA3r6p6hD86dIQM6hwEHZWp+oDmnbjX7gg6mnYjSIdBjA0p
b9RH/BA00PkHFSdsr5yg59byIpZIGyWRhe9J5nOBVF4Gb/OUf2gNKaKhufKMc4t5EVCkgbeolnhG
WBxjcWDlr8vzcCZQLUUdSD7CHwueP1k/3ob4mrnJoi91oGGkvoghXuwOVIzDkMUlgbxSLCwUD3ne
oTPDcZ0+NF07fO3zLMUdZh7VHrrpOqsA/hXjn8jhm8sf6MyHX+JeqPZATPQw8tT/NuRdxlcaPufG
PU3IPwH2xPUHY2HCvoZ4ruubrC2ih8s/+cx6DE+P/Hdo3+mnocAByiCIA4S7/0ACd99g9ay9Irzy
Xc49ZBEjLJi46FGW+UFwsRtcC4IHJHrLeF8lX/30i0TAE1PTBbwos1rm8x6CheRQdeO1K//ngiBY
notty33onelBYQYaFe9B/FA73vTVZoYX8Uo3BZrAqM0CNll5dQoTgX7bnZBbYdB0N1AXc1Y9gf7V
XECVMxAupJ5yOD6nzDjA58ZRcARA3V5Jt87t0sXuhxxaHyTzoLNEJfn3pGpiVFqks4dFc/i1HbQE
0YCsNlQ9L8bDAMWRtG6pu3fc+ZrW75nVEixDgS15MzCjM3ivwFhAmFswT17YxL11LvU1iYtzT1nc
Afw6xDkQaJ0N1Q/SvHAwBHi8083j5X11ZssufbqCuEgG38GCqcxHp39JK68chucGXsSCfoARifEx
cOfcoT2bMtZeSePOfZFFKIBe7ZCTftaZluSJuKCHlU5yx5g8alBdv/ZZFpEAcviz6+aY24RMzzyx
t62nny8PfWbdB4sIQMClBOQNQbIrhm9eCGNkwZ77OroSw87kVkuRnTlG+7Ge3RadhPGF+Qn0mfJj
5cEihfftG5ur735Q/iK6vuYXcW6iF/tYQBEP9EYxZW5/bIo/J8n0yx/qzMBLj5VhdC1YiCMGZk+R
+zth1yq7ZxbQ0l3FG9iAvnA7ZQImgpWqwWM4FoataXWlAnTuly/2bD4OICLAcidr+sdAPSe6u7L0
TwN8kmAuMVG1BU9rDqY2K+sf0NtMq7pZtcxNy87BPcZcecqZFbqERgmdsCKRgCoFkDLWDNDDahVW
v742q6dv9s9BXqJy1fnQQs0EBAeS/HV0Xi4PfO7bLLYsxFacCd1fnTWJPEhEGw2+GJs+ZB2uocj+
xUW52L2QuTWODwZwFvTT06D5xiXXHLj90xifze7i8KY+IJ+l1WOWd3kZrEIpGyhJKsAcyRSmLIZ9
shZjvJ4igeoBqulyB2ZXsamKvlwz0nn7BPiDjCThDJ/lJN/YYQwPk3Ly516BXQF6bZ9WYK/if26K
G8rq+KQCfWKvdM0WMN/kZs7D+A6Rr9vJGrcxKH576BiBtmpEX4Cnl/y+PFlntuDSo0U5BXTNEwRB
eWItl1Alg/pdRmbzUSj9tQRjadXSQfhdOwM2y8T9l2F2PiiHjHozXgm0Z9abt1jIAfFs1HZznbkn
gtvohk8F0rqcVE8OZ0ch9ZcsF/zkr0nUPzsmjv3KNCNaK/A52TbK7oTP3i5Pw5lAtcSXwOoddgsc
F/F66tej9+7mPy8PfG5+F0uZiHaaZ+Lgti0orvi0NmLTdqE6FOXAnhpohH67/KDPYxWNT3/+z8cB
cCqE0mWsMqPY2nXMXnYQTkjeL4/ufT7JdFlyJBHYxySm6KMEiqVh0FbrMpbATMDaFPQ/3W09iebt
mIzF8xirfDerQDzE3BAoXgfxPvcmcAon0qSzF8wbrdi05U4hvvaZl8hAkYyQTCnlmIUUtMA6kU+Q
in8eZ3AMTPe1bbSECCI+uFbSHMK/kCbN4bYZ8+7FIdf8uf5eZz+JekuvPAr5QjjQ9qjqGnyrIaiC
zcw9N4WyPXSQISoA3z9deZB5yUexHec23nJUin5y9J5gDjmxnTDgaqs5rJ8gaNfewP0VnH9Xgtto
oCY0TLr4ZuZw+u6V87iZIj3etarxUrA0DRjxvX8zxrh3dNbvjugfDvfgtfkvecGYAbvXE39CMPdQ
y4vKPWTU9F0zJxWKVRSIOzXE3TofomjrtdyH+8IIUZ7X0k2mZF2Mur2JK9Jv/dmXt8QaaNXmLeOr
GlrP6Ai5M5QnIMJ7D+12satG1FloVCeb5uRnAa8y+VBwV93TnPdfrLEukVeRCVAPaZA6ByPUOGSz
LcCc7/xwdWW7nM7aT+ZyCb/SNrIRd1FC76aTbgjI0xQy8QJWb/MU77wGylS4nKJRT5U4xp4uwXEG
LjfJW3g6lyG9i+pWXckH/r7U//8x8bJJCd1Bv/HZqG8JGZP3PIDkPNwh3GdVW80A3gGpESRJJ/kx
DjlKm+MA09XAGO/P5Y/xeQiEHvr/RibG8xZ6Fz0eH/blfzWFC5wDZsE6rjt2DFg+fekciv+fI48q
mFMoqW9hmPkzr81jDU4oBPbtO1TBQckX9fryC30eaoEI/N8XKoRvoYzA7O3kDfwEgxo3ZKirfQRG
0JVH/D08P5uzU2r0Tzh3LQzUIeJgbos2sPNm9Gnw5Eyc3FUunb8nCdPH9mTFYHnpvbWhT/54XmBv
1VQ2FNYtwn2kUMnHvHrQBL6yqj8/A2K6OMvoVEL7MccdECJYsDfAghIx6P7CKb6Fpn7tWHRFvvQv
2vKTt1+2LQtJzBDYkWUQn9g3EK2vJUDqTQSFJzgolPGxbJJdbW/q4k9BriHqzj51UcewI9RHBgMX
LZDT4Nwe3fwfdee1Gz2SJthXGdR91NBFkBxMN7CZTCcpJaW8dEPIkgx6b55+T1bXdncVsNO7i70Z
oFDAL5OZogl+8ZlzENogyQDi7GYXESpZr2pRvWDScW88R/6LhN7/5tHq/rm4afQ1lKY0jS+ZRPbp
L81jM9xra6bZsYxF/Zz0sg7GPDcSZpeXRgMgV85r5JtYlCBkzGBFnGTYJ4YYL8rOFIB1o6Hb1IMa
r71kmj5/u+r//XP6j+i7vP3b4W//+p/8+7Os5iaJ4u5P//zrQ5nz33+ef+fvP/PH3/jr7ru8fs+/
2z//0B9+h9f9/X2D9+79D//YFB0pnFP/3cx3322fdb+9Pp/w/JP/p9/8t+/fXuVhrr7/8stn2ZOQ
5tWipCx++f1bh6+//MJC9e///Oq/f+v88f/yy//IPt6L5P1PP//93nZ/+cUyfzUUZ9qTkPgszz+3
j47f5++Y/q8W2wTLt5VrKOmwRBRl08V/+cWxfqUbS5n4XpTjgYlhVWkp1vIt2/+VL9kSn6TJ/x3L
+uV/faw/nJZ/nKZ/K/r8tkyKruXD/HF5ci3TU6ZhKMXAvuna5p+bduasn0YlYQ7S0QzTPflmquqK
dsrjAknASt0r285vhcEoO4WUFCoJRMfkO6zbqyFRHwxS+qtmvtIqOjlGivZpCr21W6orP3kabSCe
GThIZcsaqNTyLzihpv9bIfgftz6fHrWLZ0BPtyz+DOfPO/wlnSa/CbN4TW/HqxPZgEeAqrndytHz
fizsYwRYKBgjdhfFgNOlSWYTMyFUlfBbzFl6UQ+whJQsgmkRN3UfndxCbwpj/A4rfx9CpmdisVoZ
TNSuu1JWK06XCeIlfTrHYRedixLApW+l6XQAxD8oyuLR16BWXK9wA3swPmOCtV1bu4j3TPd6NhQj
3f6HY7rl2nZAFVSpUwMShR7UZd1brKi2CZ8iSSME4Kf7BrrJWEOIXITXrf0svVNTW278VMINCItd
GQ3euqvVtI7n295zK0xbkxe0Wn/hK5tW/UhsXclms4BUWechMhgDVJs22BLP1ZhcKb96M8qrfG7i
bRcVCgGrgR/kbEJwBnU9RxybOvWXINTlcaBle5NWUbehdAuA5cNKi2Y99EXLQRUBXeolTLPew0AU
3jtZeZ3NTXVXFuVxcZq7CTVAZcSAXQaIp+6sg8hKDUB7uRPouM7Xs6ztIM2aexhw8V5I8yrKbSgJ
Fq2fqVdBEOnNXVmEx6w1W8Bv3ioBRUZAT2pEgcFq0p7/Heg4H/hC76/0VG+V9VqFJYzJEVlEK0qo
X3OzEumWff9dV0c+FDD4iFgILoGZFEg5YDOdv1eBlHJEvWsUardBLPuUUmUY2cewML5T2Z50L2kL
dPZd234YKc+ddHB2bau2XYKlB0pmCPrHezKc/guJhIXY2kaCYe5gftXr2Rf0p2ggaeMz4qslEQcq
cToow8zeW34erpPe8jahapNLtdB76OI86eCEDBQ/ZUmKGLTDCwNsu8lGblIbTHwv84VyUhA/78Jw
v8zGPiNHPgt7fE98/26E1la4/nN+lPn52mrEhxP5N1nbPkPDe9TDRZeO50dZ8jzb6XYK4yeXln1s
MvjkRGdclo6+qEv6DDQAbFkOV6qtUHyM+OVrnV+Wodh5kXlj5eadfe4yTPiUK2He9pOku6V+siro
YksDYUUs8/VEZIB54i208brBGf2hCHlMrDlZz439EC/PyoeT2bKjXNmxizsPR6PI32UTX80ozYRU
l6SsyrXTZXs6Z69C5V9Rpgn8+Wlow594NPnlCirb+WVoOppd4EcaXlYl3up+fBNVSI2nRLU1C4iI
kYduVbVPQIvoe9KnyrwuOuGurdm4l0ABaOEAJnEjxoIFL5dXMIA+xXnGHm7ljBj56KV4eYGdrXmi
VnRZdv0mg0A42MyxyzK8lFV6CTfprgyj56wMwYHliqnG4YQso1gD/niZyxbKl1LDKp/IVJrqynCN
lEwl4bYaJM7AESCB1R/FMj56KdcBNpzAVvOPigEA9ySkYs967xpa/CvQVeuxejJif1dDjANFuInl
tPFmkzJmezJG68yVKzZRnmyZzDl6VjauFjySVoErue65Mul6wkQDAsmhE9LBOTbMeUhx2yaLCnt4
1c83gxs+C2g8vVvvsnMkmXVLvop756eYt2MJW80pAaeOmpHKeudXrCqUxG6bvrkYkvyjFTl0l/hB
ZrVEGtFwQyfHooHYV1ivS2rz8ZxqNaV6IY+AB6iKnYu8S1DyjV7DauZexkrVwRyzCDGXt5fm8FzZ
bn2YxQFl4bCKIA1vpMWmt1HvQAFfUiYogdtZjzWIqpUGsYlT9HYUeb8GxqqBMYKCW+b3yjauw1xu
ZVntRwp7Ko0gpvifHB2uePuyGWhPrFtIcTDGmDUy210YxxfYybI9E9fppXBDiv+2XW0GW315+FMW
2chd5k8LbrdovoiFBcBJp4esrau7RNxpWzsHYdORaySgpATPLLd330QBuzlv7c0kzZMNvJPZh7tO
n0fZatgyKjKxYIkLQuHPTtyG6N+SPIXkW63TJLsYnPJULmzw0dAF8Rz1Kw41Iha21kASEeBZ4YK1
i84bw3JvY9X8FKp+LzTz3F2h7IBn5EovxjM6P+RuQ3PBoN1mTMVCt8D85cJlW9tl7vDIdK6EzuQF
9+U7Cm/nUCWIEYpWrZs4sbaeEwMKazNW21L7EP1wM+XCDiQI3g2n6sseWU7ooxGh+1jpvN7LqWuD
fErKwILK5mELBOuXLEHruZdNP8LxpDIDfNG6d+RwD+RrO3txSeU/RBuITAXwFpXoNIgNITYLSKDU
3VZlRDRSDG/RAEJsK8+tWY5d2YD3ynoFP6NcFxiSWleAbkNB40fFAncqNleW/5tkZ6N19urM3AFx
bbXAL7CtLsVXWFdXeV2jOEuclem5q2oAEV4kN7a1mcys3cO5+ha+Kg41aDbaeXC3GfW4LiRKlsXf
dSqC/fOusd2u2rB6FOGBIeWfeAJHPPfda1W6n701XkOFfHPb6KvyBvjQ5sEZ9MeCXWcbNdy5S9m8
jlyS6xHLEHwLhY9+MNwbx5iPI5Cm3h62SZkWG6xI2Yb3hhvobjoHqUVpUtvBodYGvmH/2DPQ8vIE
9dq+GBf9HtugM7OSz2pO1oujEXEldNqwFMhjGpaYKJts2/aNXJdeWazSTO1reqLWMBGb1eK4dw0x
3cYonHbjjN6r2TW3jgH2ubH9dFMtZuC5iADzOS/wWRqnvsYq1AlowHXCquKLXTnrnQvc0PBUybwn
2afa2arIeozN8t62p35bOD1aJH84zbo99bY89ot/lXfyLg7Tr8FuvsY6OoUJNKy4hlTo5Hditl8S
x30EnRQU3Xjn93m01gbEyjp6HqwCMRI2RxDo/LxM15Nh1Juod/0z55TG5GEMILzCtl0WkGdj/+A6
yY+H17y2Q3utyOAEaZ49NC9umnMvxbGxSvFd8QQij6KG9NiNxnEG/GhoVti8rLqAoejLbBhtsMGg
YdQ7V7kHA9J4VML8yYusW9PNFlRSbK2xY+/Zl195ZNerTgLnlAwF9m5frK12/qrq+roBmrYq5vu6
InbFKQcntgkDMNTj2h8BwnVj8tieaZbQBGFCg8BSsq3W1qPbZvVKhgT2mTdSMpkes7J5J8DZpE7a
b4yYUZUCOEjrW1UwjdGecfefpm8RDnrDYYwWE6AzdHynGROmDOr1pJsaox2NUHRfR7jLcNrZdbrr
UvBwUOWACbTWp29jkGbuFGzrMkNTru5TM3+ZCIfW1AdNInrkaRJri23gljSBGJIx94L4NyAeSJ1E
OpcNldU1tCuxlTXaVltuZN2GuOkArJ7xoXR+dzdGMwdMMRkbEPnb2BXpvtUudt9cIBBHjTR18n7y
wyMqnfyouldtyBbUcfrMKvwicuMZkvl0ljfCp0+hxmsBr/dWYsa85GAd4uwFg/tP4thfJNnXEaKz
IEPyyCLt7elQ6hnyF9Qie3mNt/46LSxnXXmsJXI6RIl/rM7jhXqfaP/eLpM3DcXcMCwo/KglI6/+
ogfBWENq8YKalp4sH2HsexwNB1BOyOY/HH/Car6hufKh4YlMBasYA8LeQBF3bhSiXNFKOxB+2iKi
2w5VxPuIe1Xpeg+E4GRMxFREscxnxsDKQ/87dcoHVroN+iXCQ5pfIOoBJQ89+MeAKc2U/Y72wacO
VnXUE/TB2H5Whezw2TnQASkHaLYbQ15/ZL3R/m0Xiav9InGvcldNxypP3qJxMiEwDM+R9L11Zua7
HD3eJi6zb1HUt/CwfsbJfQ7bG5Ke5jrJzYvM787Le4+zDaAiRZKHaKkJqWBZG5GLAFAu7xaFFXCm
6TtthBvomR+OhX0Sutt67khqv+pnmWGiq/ruQnZFRwQ03FuD+WlO/bvhYEfuu3u2E9e6o83TwUOZ
zZ9dqr6GiqhyAl6/WZRzqyxIlZ1Xd8Fo+AEC2oNO+0df6l19nuxRrJWtJX6y8BVUYk+OykJw1Kys
Gk9ZPZ3AoMJpvISrfZnbmcmaoq4K88ELl7U79N9pQQ9Xcn4Rs/fIQbtfWDcYCr7EE7tJkRVJ5TzD
Su02feV9gGyz9xBAARPH1u2i3srCndZLRQVGFh6hXawvxmy5b9tib4oFY5HrcAM6rD/+gE9SHUFe
vDOhK1GKZy8idvHFJ8d6HLdjIQBTuG7NXrZ4BRu5skbnk75KWr+G5MbMu0OSSBoQ4FEWIl2fT33K
RergCl6F2qwvXAdhY708OrQqg9r6iOblGDfV/vxhsql+9pR/TTvrGjek0RKhNnbxMmYVGtCkJPJB
4Ym/6bFIPYJblTcESPIrcklO9OwOfdu88XTzRT0e8arpPiXceiLJjn3pvo+xaLddTWLQBWs+RcWe
Oph3kZU/ZeSJfdNaED4BK9fOkzND6vRUcQEk9MWM002TczTzeNqObXckBgYyOII3Lb+L0DACHV5r
VstDWIeo83B0bwfX3hntSBbA9S6nrv8aQlZWnVYMt9S3nY/cwcyep0p/TuOgAs0WW3IdbBtGGIgn
9LYTXNRt3BwxGAd+JN/73oOTbAuwrhtWGiTj9oi21U6hR4czfxjk5pVb08FyIs8B6iA3OEI8VFbc
+WuK0XZgj+EYuM3HwE/B3aaKrO6mDrxcKORrby5QQb1Gr6McbjlTFJi5c1jebW8RyQ0AHWN9YyLI
WCkPk31UG4+kGU/SabmxpX/OhIbsDeb7maoeX4Rxbw9EnH6k1k6ev6qS56qXPCZJ+uaL+xpK6cbK
sntZGdWewLs9ygI5YtfrCbqKHIC7wmnmAfHcsPu6TNR5K1kNyRVukiCKuHncXA+vKSCgADMmwDzN
Q7BUxMqLfvX83dxk915cvZRIiEBnvzep9yoSdnru4F1YRs4jKBs1if/krglf6i5/9ZOCv2Ws4zW6
6ot4PlP7ExjtqnzPknKn0RgRTvlXkeQ2gQ+zrBZDf6t8OLElv42wx9YLG8Yo1y9FTKEo4/BVmX1g
7OJR0rhHKqZfxf7YrztzgMFdGvdDhm0ams710MUVx5p8kyj0IxuhbkXyfkO/93PScDDb0JGbNn6M
fD9kEKLkzlVIUap6p43isUZzntQGJ3pMJEZYAzphgjIczEwySX4Oo3njrNu4OOVOv58r/8kQ7r5P
5FF7zsrPnz3KwF2YIDbIr4Zafy0LZeglw48bN+NBi3Lfj+rNjsKLHn77BQR/vZ0pxaGfv8pNZ58w
a3qVjEVyi68Cq4h0561jjTvtxfJQkaHho4nhCPsczG6ZMxA+V9iazbfOGZ/iMPJXMCG/bVZBMkGH
rGmwYbjgDvzmq0mf+emnJJ1f4GDsPbm8uazx6JnT7ZI4+0UTAqEXxSANDZB62T6j3W3bDmxhynCS
K7OIqg3kOuoAaGfczm/XywCxfL50ZN9sipLQmQ6nazMU307mLTvbaA45ekuCl6Yh/QHQCvY2j1aB
QGQSj/RKc+7z2WCEWz6bPnaG2gDOXuYvMWB0XSTBFOfuhoYa1/M/vY7W/N5Moq1YYDZ7UOZTGd1P
nVWfD8G11vLU9EiuddmvF90Jdkd1EEZomJlQOfoMHAP85gQwKTpJ/tgm47Phgz/MPeN4LmRZt2Tq
Qxhsf6IFgni1KyqP8NrobkKsHBL4XDuENZRwGOWZ/RHBOyfhxEC2OpnMeBAjlEnQVKWzAkD9jPon
8EeuU2Xqcb2wW1kvrrpLZ/K7NVYgYwzLyxbV+tpA3Mxd8pLPHhG3aZVgE8Uh75gT4R5+WUrOE8FI
E4T8CbpEDZIkQV0lp0Ilp5Z0Ku2mW2cQN03a3eqst1aA6cnf5jYX7WQ/ZRG7+2YgxInC8qp35SFa
+rP852mI261JLXrQ3U2K/IQ5lffOYinJ/AflFlvbGp8wDL+k/bhPeMcgy/W3YTnbyrEeoZhfxl7y
7Q+6XZd2UJARJFKMYIxP6f1UN0ebLUzfjvuJzihsLNZBjN3NVMq7hp4hkFHPvQazbcaBZfSbzjPM
lWmMn7Tf7Xw3OfkoUC1N9o8c18ZHlIUnPAH9uq/ac4dx0pDJMPugRlJ/+O29hTuBhaqbfJ2h/2bj
wYO9NG9FxWMGPlIdSN/eDaX7mDrzG/BaGY97p0fcUfFpal+gND1XiAueSVSBqsHGl900F7Gx72xg
xz5/CnGYe87/LfepnQdMxTzIxLj2s+mJcVf2jlX3oMdXo3mexfIwL/G3r01JArWM1kmETWpKUH6b
29SnLFDYgsuY/EaqCocSPtlTC6WKOZGGXx4cx8cXLDtzpQvEs0XoxhuBwGB0U2xz9J7QQq3WUxLV
gaYcsjLa6SVLux21hTpIaU8J5I8u5AV2E2tj+IKErritheS2aYxHYpRi1+fyEDOYch4LISTIsiBx
uJVj5l+g/PSfZ+yxYVnhWkn9AD+UbEDI93UVsmshw44Jj7txkqTzqgJIe3Ml+o/RU/fVwvl24Mez
h270yklBdWZDQw5nJMfcRUYQQa5dzzUJ5nbMtobD7VWCrvYXEvppMj0bakrR4pBqmy19ndVVdOW5
y7bpnWhThN5tI5S3srS6nsAZo17kNrOMJyt0Dq3TXC15x+VPsmQdC/ZfIjrWpEwMp9t5iXscfBoj
sunFU4l9Fd0kbH1bdVIa6nLkj7vW69vAcuD3L7R6OBrCa+w8UvAeSdGX3yTEL5B67ItzxiXcDeie
zitEXva31DSkQRayaW0UYO2N4dcQx5DHaM1bu/FwtGgvWZmJPuWN563qylagmrF0dNchTprAi/yT
IInA/Rsx1lksd605H3g4M1GNOWk6O+WbAgWOHTlrYdKETO5HaWJSkX0gcSSTNENgH1mKXQ2Oxh+O
YfY49CzvqiH3O7c3Y7ys6tw7Nn18onQDyInCBXTYVdoyxe7wdlpeL0V8Alum0XsQpVo2Z6ebbyqy
o5YYnCCU08vg4+woXXEss3I7WMPLDMM/xDTekd8Y43YhbezX29QmePaSYb3kyg0SskbJd++0V7HR
bnsCf26qLgOSyaWCuBRayPJQ+vbBtOaXpojgObikkqLLDFgnmdyd79jGGWu3h3v2mjVht2E6kxx/
Id90sTq/cJ9w6a2U0b8YxUQKe9zXIHXXs74usA/soon2k1g8aDM+FQ2NVGZyiZn0SVXFADd8MHjE
sMVLzmbziKSw3jHbcKywlaOyxxTUbaKivs+HBzj9H+M07u2sCJhm4CKUH6EhP8zMeKOz0aNV4SYq
bvJRv7jDqxLydhpQDRnuGzWtaF1pHlX+OQWk3PgUZ0Hj+BtTo6j2iIDCvt26ijc9X0kRy9vYZd9h
wwJesIUvAGn33BE8U1iQzPh8yrNoE6X+drTGl9CNviHr7VsCfkxj8YnurJ05RadMjE+21V5RRGHs
otmKcZWHgiyiYPkL9fLWtcbvn24uD0YcbyZvA9+GhJ9L5VvMVLT8WKJx2A6pdNZly7dEkbySRf0R
SpUraXDtqtxTm8Gb2HvLZCWjvRmpeJdoznNSKAzelFgKHr36vJKyy8TvbdqPTkg6UutdXBlvamSf
P8n8c065WwtOqEu4MqWUy7LHMtw0Vn2avfOzVhMFADNh/y7jXamNz9BP9obm1c1IXwxntrybLS8q
UZsRjOe64FHAIgfxUsrbwqQeMZH89GMsgIyUxtLaCoWnxDtflINryNU0R/eeZR0zn38MqZ0Eojv6
pQTvPX+jD3vLew7eAKh9pcyZER6bZxzvU8s7EK1BhwNo5UC7o6P5m+6YralsCjn2wQ7rp47LESTK
kn7w3DrSnXV9PjPDeDa41DeFnu54PEr71U2GQ700VyaGs7xs1qnfY4vkHhLjnprsZuD6LRVVmGL+
TNEZVGbybVbLg1+0T6UXHqtefYQhl1rUqrtuGpsNjImPpnNeBhIeXLT3OomPbdjciOW1w99o2c5d
o7tnxRTvyGIpJCCakLPVJdO+7+en0Uw+u8E5yp58vquiY4LA9SA06Q42SrcYzuhP7cerIo0m7gxM
4EZ9oSoOqjtlxDs8Xtd0MYK1sVYpXqTMzq6YFeKYW0OzKgsshywEjqW7PRm3UyzbD2ZQTfKr8bc2
p6fGkHcRhqGcKxoh2TGlHG0M44E0xXA4HxoVtVceNpMVExtPBudo5VRMbQ/RXRZTW2JA/6GhP94U
xkOBhZN0hPHglv2mh5igUEEOwtr1+DvKmQ81uRy78yqk0+SVLDyuARRuZuzR6T2rYya5UZN5eZhM
78jW4Tvp7YPfyDuKiTgr9UmxVlLf5qNi8Qh082h7/t3imhRQMqRU2fjkU+WK2CIOVrQtBPkAg5LC
eRGYM+vgyweEW4EfKtIDFjahCg8HDuy1kFaAZOemKcaX80KhJUGftueHQkUPYb032/hU8yCsuv4n
4ZWZ/co3vXbuzn8Z0xpvyyQ/2szaNV26VXl7w1/CdoV7zpfDnjGahX14d0PzHhFCtLw10rpC3AGe
drEQPsh6q+3VIvYEBneSwkEMm4y0v5ySk2z1ic3wgwt/fQbgn0bjE8muYK4/2m5qqRE4d3YkP7oG
w45tsqEzluPZKWPNpI+TWvrBWPbBOTStay5aZBek39/saXo6H+G+5YhSXuBBtU7ZgKcTdzzxNlX5
OLoMQ0y5qbdOl7I81FF+HCLEBYYsu22TSH+jnaBNCDqH3H+hk72+zqaLsevBjiYeZkTd77rZ6rct
9frV0qr2aGqeGjJyz9aXVmyJqG7c3+m8v3fc/KGl5O9dPP8PnT7H5LMp2/Kn+3Orzx+6g/4b9QMx
a/RfdQQdSwrAn+U/dwT99ht/6wkSxq+QswxaPVy4xuCLvfNYw9+6gpgO/5VeFl+ycrugjY3zKM/v
fUG2/NW3WMU8oldHGajX/t4XZBm/uq7JKyrbZltpqP+rviD7T601UnkWn8GgL8ixUMvyin/sLURq
4iBNit61wNrh5A2F47zJxuhKmvncvy/l0tbvIXVRojrqh/R6sy2J/KW8DbklG+8wzWbqfvQ05LJt
puWwSvclrRnWV+t1hP2qx+RILbboJrataRT26mCJySS9PBkEWNkKijpCjNUYCu0oyf7UmOrxMpkS
+HgU4AbdN9OrYedDZOxyno/+8BT2lrv4wZC5wmh2c17KwVnlEZQtJ0CSWafz2jW91rxeCGH9d8Po
3PmgZmJ6EhuD6C7Snpo+MbMdTU/Z2BONkKloLToHyArXpxEbZ/mVGVFnbbUnrOxCxnHRrxPpFmyu
/czry+vU6Md0N/uaXISibLGto7actmBonSmYsrGbtp7he8nGxzHn7QwjCR1aYUoaxoXKRgotoRz9
j7rsSmO/lOnMzrlL89ZVVDEnNnQbv0w9P98WiZU41NyrnMHbbK7bxAnOZ3RcCzpL9Lr2W/upEkyw
bj2V9sUB90r6Mk6RVPtcMPGxmRxsmKvJwgCUulrGezey7NNYLfBFFV6OcxVYDmyYyEAsmxBc4K2W
EPLObsbualhk8WCRiHtPgRx/1BwJCjo5IdrO0rJp1lVlZGQF+yq8iitRPnpmZ2relHRfYpQ8oeYp
UxF1K7zFGQ2UAzCq+6oK62JPB0mRXZeyga2ZzlkS7eksxSy4oqsp1FSS7CTZl7Xk99fpIC3zPhNF
lzFIEKbC3PiQdHErdrI1l2v8VhPXzzJmyYELxLEDd6Ilix0m7tXLzpuxopUobMQXz7Ta+9Rdp2oZ
JMqfBn/lRQ69IYwEogjO8qmtNoyAxtNmSnSort0K3/CNHNlRXHRt75YvdElQprZtpNNXteoVWSw1
dQwoxVZHZAr/DrtETOrpghmlDElYGBWNc+eOBhvNpUl6cVs6dkT5xus6d1NT5k6OSxuxq4aCphcI
Qw6dY3fFOGj1LNJxoEVsGFHqzT3ewFs62AinrXE1dHatL5yhoxfH87LC2vudnc63SO4WXDNFykVs
21nqXHFNzjCqEcXRnxaOkbqaYe7NNO+My7PM+3C4gH/GfdqMUf0sdMykm4wTeuLTjeba8J8X36Zg
kMRt1O3KyoqcG7dfagScTVPZBzlX3EKyaKgBs/mN1PRsZzZJ0ChqlzbwClq9z3LgaGlQGkjH5NVH
sXymOlYZey+V28QSkdFbn0OYmuapXrL5kvXxQobu3Larue2WahOZY1UxzkIibatSzaiib2a03Tjj
YMwMg3lpSlNgYzLGLQphXC5nrvDGMgnttlZl+ek6VLSmsFtOLDfofLBpaxcBH9lYr7AaY1pNYQnE
aJUupMrBUy1icmjnwBUF0CDycmYRmLvQeYw1c7JLFWQAKJBklAuOR37NcOuBdiaRkUDT3jQ1u87K
00eJiPdZMOpKEtjKFjO8VJHv9u8tbdmet/GMaRlvCgpvchNaXjbfqsoyc9ZUZmMZNcNrvDfaoY7R
87alq3g/xE8l7QXunFIonioG0w5pOtcAJ6e4xs/ajLHa0ZoY631TJcly46YK42Sse2dZgiQ0PfEV
FUU9oK5m7q1Z468avL2YHYkIz56E89NXhB4bv2Zm4IEWhCJeDXZXpHzXiVRx6XmzkdxQlrf1na1o
xGKgtmrgGxUFL3kkwqkp1tErvvS42IvCsaK1A1MbUboB8wq8sZiLlLKeRFNl7rxet9NDBmxZbekC
cHG1Qyt2NmlJS+dD5KAOXfkiq1Sy7iKCnXPBzGYTQ9vfcA5WZ/bMgNpbLFukz4zeKIvANEeLBvkq
W+I9frjIoaIf2/pUz6ZHq6gn+3Hrtsqx4DnTi0RPjR/2+ZtXdinlhLj8yLRRi8CZrHLsKO8WBnkk
2xSa4krUTi09h0NSxrQZjc0crcgMkXJlrHiIL2a0xRx6mkudPSmCRe0Llvf6srVA+jjcCr5prpt8
yZAeJ14586Vy0XTB9YuX9l8mDz00l66KZXQxDPY83KlxmF+xGAr2u2Mm6+8yJoty5+VeUZwS0Qvy
EHLiIIQYnruq/E7DqhU/NenZHElbNI4iSOy5uzYW2gOeW6RQGeO+lqMfW2WwdzZHsm5rLxbyfCqL
GvGiP6qpWg9Oklr34xym2AxjkVYHj5yfcWwHZUQPblWa1XuWuooEveFa1WYp6K09+mNn4lXz5ZhS
riUwNx7IhU3TQZdzFN8u8BfLqyrWrDAVei3xNLpzSJEqVUuyGwq/p2HHqeE9+0HizQ6jBmOnm+gD
q53nvfidX36JUTj9vxgb+W0M8h8dxx4KApc5CQ8dmM2ux3bPYw//NHJh1jzYnKZ+N6vaWuX1tEOC
89QZPNOZH/miBdNhZEVfu1583ypr7wk6OVLj4E5s+gfyes7i/20k4P93AP7fKbQmdv0vmu2P732T
dH/utzf/J2Vn2twmE6brX8RUQ7N+lUALluUl3uIvVBIn7PvOr58LnDN+662Zc86kKl2AZFnCiH76
fu5l/aG/1bX+H7ZmmRaG1pY0VAFJ/p/FNWx3AxIWHHqTvyBs/L/FtWb9h0ZRbjoCQgVV+WoG8Jd0
r+r/YamGoZMqaDvO9tD/gnS//vp/CL6g7quOacLeF5ZjOaa1JVP84yIK9TEviPd+Q/kuCdfMaACB
XORafkE+GV27tB/uilrVkYQFzY9IDT/CRA1PiDs0InHHpL1RFCO45k4E57WDJUAsDSGWAdQFU3s2
KusaLWZ6b88kglohlbnenMtRvMQ2ha7tWMQi9AGGi+NC0mKm7VggV37d+8jt1O/VqMyuPVKTStOx
fQpsx7fj+YfpAPQHxh0NZojUY/r/UjHpfI3+fV5MHTN11ZYCHr0p/+3GQJ5tOFt5dMXr6X7SrA9N
zofU1I2zofTPE8rq/SRpphmE3+6kme5QxpKYaQ93vRxjTI45HKjajSEllUdHll8ZNm9h1d4mVhpf
oSc9mzW9alVRf5W2eU4hJJN1lO4xmPggTxLEOHmtNSn2dhNMLjPOQRhFedWC9sEkQf4+yjkFdRpH
e4wFoluT5g0JxRoh11UEu0gVA108owQanUKMiSvanlUMpK3cLWryZLWS2W0ab6hs6V+SsL3HJOaQ
K8WpM23S/kTADIxEmv4aKa85pUKCR+yOhnN0WKr+vZfWq0VWu1dO8c9gNC3PDoABCTkAW4AKM0Bz
ibKXqY60XXBPKz3e52F1O5sdaxkVkiZ+w8RuJu4qchAhVPh2WqeR6WMx7Zc8rh61xXkYbNp3qd7Y
6G8JyewS2n80/c9mpB6YLfBojiZfRd5godqmIlZdLQHmCDVQq06OZLw7EassVPDaCGVxyiibKMDP
xdAeR6X1u7hWYclRqvcmxvw9eVZ7rWDBASstcsslXohH0/5kfbyciLF/F4HdQ5sLWEH1nJfKDvJj
OjsOOd7wuhGgzkk23cGqyA/6HEDVTIlIhbFMIucrLrQZluqjduq19nZJmlXRH2eHSiNVWg+MXZNk
fjzbDkUWAZvIsH+mCYy2Jfapt9sj1qToq8Qcwi82QBAP/QgRgXCRPRTtg4yq0OPbEO0V3YI/V0WP
rcyP4R3M2hW91HE+n4ji6RGE1TBDw4HPm81VcsrMSy8mOgNoX3djvPxsRvuRuob+JUyR2szIzUaO
uXOGYwO3/rBMzP0dOqGdNnuzzlI7luMOqhagaiHVU6tqzyCQoRuLifWGId/7bkZCIQvmUNJRTaIK
pnY51B1aRGmMtp+HhH+WenC1h7A5cSPd52Z4SFT1BXHAQmcYIvQQcTppHDNnW06O2nOejtmkkFOd
yMnVBmispGxnO0p5Wm1lqrjqQvtHI9tmX83aJZ6r8Fk1HeDPGc52QkNpCKJfpHNeZHolTFq8zWll
EYyd/wHn7zwA/0NCFXxyLKO49Etv0R2M3/s8QwQbieaQWwG8N5mokF26304V0njNE+uOm9TR1GTv
omAJb+0WeFaJ8/4G5duhbGCnSHTmRej8aGQ9/EiFCeuB6uCapFerLlt/caKbMZuREbLC8aI49MNa
Vc79qCLv6xq/7cxDozUPXeyctKwRB7NPsmOLsRZ6mZ6Qei2fb1eCz05JFFaUeu51UKw98nofCQm/
6R1s88qhIMoqd26MvnvStFzxgv4+jOC1pvgUwG6CGozbh9tXMoF7Zb3Qt/DHuRwOaWzTrAk6hXsB
FJYFjYcibWOfNHAcYANwUUfa0THMhzI23lq70J9W9UdJ+TOzWvbQf9LzIn9jx4/P3Brt8zAF402W
Oy91yx1pKIxLvYoI5jldUHCEz1Uk7lgCQuMIDb8tMPGnkoS5BiCDTOSxzoXcKSK9YRnpwuW1INfB
x+qW1nFzfcHYLTmbkgwloagQi+bwUjazDo4QHyBSeTS8oFwO9ftEFpkxR38gxwBkaFFHJ1PuFcW8
aw1xnNXqbmpNeW67AzUBDocy5004IX1ys96rS6l6FO4wtvXmLY8knFxgTodClJBW6wg5tvDiCJRW
H99rVgpHocJFaBBIhdAsa12q8Odl52YgOSTcxvD/6LY2v5J8vKsRKJ2j+raJWaLXo60eKiL3jmFt
v7JCUU5M8A/07Y+J0vywukl1HQ7vh5wu2Ji+VXqNGiAT9rG22pt4CUwoDEHjdcEHnchuL6vBhy6j
ufAqs2Gu/Vi+l04gXPgYkEwCwKQsH+LzUplXB174pQkH5SSH/BdhU3ezY/+ZmUUPhdTlrofgQ9+u
tGDejEGcfqsHbC8GHVcA25GHMLX6q2Eo2rW2kIskc3uN24wlVZDdBq3Bna9u/aJeWn8F6Oukbs7Y
OfW+Nt3F0dJ4urVAkJz6BQ50QpC53Sg3fSG9Old8Y0YGYQpMCLouIWtHqh3CoeZeGfLxnMb9USTV
dJo0soDmGb5LkM4RHEliuO2qoUHKymwsjPm0rhEM3UTPNgnr1DIzlty3AFUQTEVz7mv5ckykMD1j
KZ6W+mm0aoAZa/yjLbOyS1DodXQURzJrd7YSqf6SG8InZBoxSiay5NTXJSI8aZLe8T7zlSBOC9cD
crvfnZnubUBKxk0rJhNSQPCkKcZa7MQHor80PxyC8ZhnwGSAJD81aIzUAwyBpatX3Zi9RcnbHY4d
i8fiQLuWsWNfyBjbEeI1t+IaKy29oq47kHydw4FTSzjdWnk0UNjv20FLb7Sm+p3Lxv4xUKAUQRG9
ReFwqZX+bA3G+Ccc6hP25BBtJEB+K/vUH0kgjCbHYCWOcig0bnM4/HkbWp7FIns/c3O5amVTXMsa
VVKtIBheVlGKAfVkrzmC6SwN3D7km2UngwEb0S4QM4I9kP6elv5c9C8tatSDplh0PTVhfW90aMel
Ip+ydfKpSr8dwtKX6xZRzK+gpLa3HSqnUDvHzc1cxj3TfHRbG/LgKDXQIIJtIqKATznlU2LPXoP+
bhevv3EbhrYr/ZpINOEM/WlpsnYBWeXRaX3Ajk99BcVr24GO/pTphKvBBt+BwLl1FhItRIaan0Lo
XO8KyGJG+Vr1GZYS6+fbXn3bQkb4VrRB4OnyuBgPGLannkOu825y5BsL3GPUW4GXWbVNLHJHwDng
rB+vw+cbqUJmFYuOjm28ptpUuq0YH2RM9jOt4451/QIb6jSmQ4kxL2dcb4zi1BfJGdXVy5RGHQTP
mhO+DmPeP2fJ6oYhmN11c7mYSjAdmQMGfxvaSj6HmZkdHE1dznXxssIy/jagsh/8QDrQpG3rJyBK
5VtLwCkcZr4I0gKhg1TV7mLC6OmlxWeroQmfAZ5zpPR0pSFHqzBgO3F61J5l9p4MzQJitSM93MTe
vv40X2dwO6YBucJOg8kXWQZol9xZ658ohCxJHedYlAM1oAXqI/bD9tr0KBdqIBl0jD2l4nx0plhA
r+KHuhwBjpYbhFVnUMq97WxrBhQPEAfL3XazVmO6leXN3KUUHNunj1Pjzc4Gx5vH6O8JUTU5eU5T
/I5aqNV4sfzOzekFoftygHRi+RBk4CgparG38tFJd9tfIK+axS17dMCjLs4Ol5JsUz9UneZzyOq8
/dzSdBxSDR1jBTzMhZruVWuofG3QKz+U70FHkyKXdo3NKYzNyKr9eh2ScslPJUzx7VCiJY2P0UZL
PbCNmQCRUvL4okADD7j6+BqlCcxmuhrUd5eKCA+/0VWHLn6g7C1uU/42BE3luHzBmc+NB3FU8nnI
6GpG3MdlVbp5Nc+7Th0bv6+Nxt+2pvXRVlU0Nw8gX2hT2kGtbb8nCJAOczL2vpkberbTe9YYgCun
7W6w/cU/vzjcF2i7B6t07LZapwy1059RndSctBISDC9f/BpKJDFKNb9p4/ysK5l1zYwkPzY2ukQz
DCO3ZXJG6GpL5MW2AzdEGt0VB4U4gpGLIC065euD2yD7WV4tNTjWqp3ss1wci9X6BVhpl8yldt0G
ssv/blWA0oNafB4OsnB0Jwn/kIlMu0bArJ4ZAoxuu87iXOugSXEDluMVGuR4zbL0XRG9QdfFZA21
PeAkGnyB7PL1rO2p6hJNV+Bp9agplGNfj9p9QCiNyBqK8tY6KvpE7arG3HG69CPT0+reCJfycbGz
h+1wrWf50eh08fksUZkvcNzqBz0q84emEK/bs5qonA/laJbHEkz7TUbkRpJHXxaXpmuqy+iI6mJ1
QfWP3e3YvD6wbVExfUhNl4ftB7bnbsf/9fPbMTE7H/Rf1INlBOfAhogf1WaHFkq4ldOdJUXQyRyN
7Gh2+g9I62j/oHejDCLENvtwFrTMfXJJZHhKLDvruCPwLpiv6MBj4wO3qlL3Y/4ydGjgskaKS6HU
4Umm9l1AIZzBAveb9jghKHTjPPxBXvN9bVVMq3ns5dr8OLeG7ilOUPvdpOzLRHmWAK0e2Ph5SfvA
q2PFT+LmNg8ML1Qy82x0felVtA52IgmTA04Y0P7oocgsCI6I4nP0FvyNvwao3C+JWYujmqCB1Qzn
ROCUpwb5oz22cF/mEPSh0tFTTjYaSE2Wg7s2QOLuwzCV6riE5d2Qjtzu6u6Q5/coy1lF9DCzJubs
DlMlVJ6XeRzvNSOT3a5GDOVZmn5kkfe7y/MDrZ53rHcSr2p8c7bxaBl0GDPRJYOQ61O1uFqNlgil
XgwTG+QIfwU0CGXujQvr/igJv4X61OyQ7GhkzLiqkVf7uMfUINF/ZBA8kWwip8ixhPLksDea6QPA
ATE0DqeAzZlXcemcZFHfVInsL806cOojJByT16LRci0HyVdkBSfsu+tzYi/akVvS0wQK7xkp62F9
vTwXtLUXgtWLS6ggoQxQvtZUl6wU4La0ujPsKpqscemcaXO95ZqVYmcgklM7LFcr0uUlhZFHrWPt
xwxEvWjiBzRb0wkv73bPG+7cMonayzZUXRlf4ooLgiMQFk/pEupeME+PcjTghJDc6ZE10tBZ5sJY
SsDzZpnQD2hPhbbYxzSCCQrnqYaHiQoj0AP+yNaedxmjIZgQdetP9ZKjdiqqdF86mguRzDl/fmX6
tLoR+a9CVX7B5aBJWBWeiEHDVTM42xmsTwShQCmZ8OWczKwE6KeZdC8hi0o/Xn91MsvmUq9vngxW
4A3d2lO/3Q+T8m39n7ZzeLKW6Tr2DikmqwbWMgO8CSrnaRhJsl13mvW8LkXzW59u53ioKQsJHlaW
1rosJbR3+JT5vpm6WyuTfqGwTLOo7y9mV6eXhBum9/kqPZwdlSrUitAjaUXqKRnliYXzFw0ntUA+
9j7beYhquE92o5FjmgGzGlI+yIa6DiJo3b6cSt9Y70op3WYvC6CTZXFB9T7sgZWag6PCg4lxYoFq
n/zBf5mF+hx7tgOZKlfnDyMMj20ZN4cqCaGeDwlZBKm4QCLQfDPh7MQPSwBMuhRT6NkpAB7VIqCL
RImOYLdtpAnplvMsxvknXaPD0vcwD4LyNWwkq8F++LM2/drAxPJ8DP1aHT0jGZ5hD32sl6OTFE+G
htYRlcXilVGd7GUinhYJ+NLT3nOwQ3UdKkBWHQLXaIi2EtrZtA6ijdLjosUvqWk8mFnG3SO0TwlG
iMd0vfOIGNV/KB237eJvTs2XrQJAi6TyGq0LCqVOv2mheUe942H289GOc7oLleVn8KJ1wh0aurkT
Oa5TWVZukiDBg4uPTn06qfU4ncoeuUsg71pdDwgv63KEJcNzNVXmMbdH58Jayrn0XRp8bsEzwhOF
gMn99oBRsroOi+wHzvC/1M4ZLl8DXijjxTaXv8eWtVKGEH7+egbwxo0Wxem5zkG+wth+1ZvccakG
2v34rk9d50FiAKGt1F0uu9e8xLmOIindpU3gDTUSeGmiv02i+LjMvX6M9eQlT1OWlpCUgaCJKjTn
BABS/sx1TEWnrL52dvumDVGNF8RMNJ2FprWq0RrmwaOihOmlalDQOFipgkbUfmQr8qhz5oY+dGjM
hPW+0rkDGGZ8jydlcqHqxEM0KIipRLA3mH12UwwNIG9oxinuhKs0fj0R6jKOF0uQNbvw0tOC92sy
oKZ0ElfPzRFjnIRAaDvvfYKlPXsqb5ooMN2Qe9LYKIiQqrbxuC0YQmGCbMrTlMn3Nu6rQ9P2bgmt
kDZva+xTUuK6XbDExU4N0v6g6YOgtQ8ffZ7NfQvxYV+NUXaSyDl16zXRlOpmm9lzu+18WuKulmKu
YgrIKi12xxHabK/QlxcLKfg0EGJs0uI9NHDwoSuMHbBh8UdNG3kwW7O7yLEC/zOQ5+R6Me3agst5
uzvT6xJ0QOMP4kgg4UAKCTLRXmhJS8gsTPgzd3bRT3e63ileK1mpCRjm4LkYs1bheeRCOet5R6u8
UpmBnJOqOXBghU7ZSmLAXI+Wp6cRprSLGlP/gRh0E8Q83tulqUWzl7r1O2Q6V9PuW4scg0WH1Xq1
wMLZCd87E7h8WsxdE4zZKe/EOYrkdIlRgGNDErK57SPVhovscC0YSXGTY8pc416yc+bO2W+Tl0ot
R9dWwJcU75kFKZ83xm0rUEqvUOMfRZ8edaII9wTrLZ62/j2KPvuWq3RXnA6cXKeB6yYqYbSDAYfK
iiOc7lRoyno979oBXKZOzjCtD3oLRmXG2bxfZk66RFjrFr2Mb5U25jJL+JMAMkE8TCfTM5eVzlya
586GpNCiRd6ra1GlzbPfm3Cau4Fvsln0P5BDKYcqyBFdgOrte3rjl+3zT2ocuTRpEVva8ftMG4zV
YXSdeuqUylJyD8/wR1ZupxxK8ak1RgSaWBNICDvCRFxY28t8Gci92A+ZkkC2sp5iATShWtFxHCuc
G8mughIAFyo2bxWHL3aFGmo/KvW3aWBanldaTGc52JWEkC7BNGmJ4YQD6bPxbKnfsDq5T3sF2WY8
IF5nsZGBre66uuk9lkk4pYzBq02GGDOhdHUnfYw7bTkFNUpmu3vCtfVQVMJwl9m4pPrknMIM9EoP
8AXgBI9L4GckhLdxW7sxXIC9XD563DlcpxbB3lgnnD4Rb5HV56e2SR+iHo+AQM9GnC2S22wxwjM4
Brq/RveHKcyPUV7/WqdGw3zX+GaAlmAIvHS3OD0dFS4NIGtt9M55EDxrFXLpOsBRNtL0XYVwwjvo
tcItp3PCgHOEWE3IgOsBRauTfrdKFsgjVBEE9NbiAvm4kL0RzQGluTTqoFDXphtZY78L4tCDTwdv
vQNUMECk/MyuvGka7+Ye5onSmh4+cEB79FJd0yb8iyWPuZ7GpkKlrUikotEPR65dP9g1e8jAj2JO
tZOaNMltt7CU4Or6VdTJmwhnw6thINGkB/6MIt8crO810Azf7OWipSWU/+B1CXTgME6cZqtoradg
wRcIMRThNr9HOgz45NjMChZu7HCy9i2Qjhsuyy9dtgGLn3E+zGb1Z7tqZ7rtntOHLeL4cL50M8GA
u74Ksc7krhKt9eYYWPQQ1mHbRSeXowcArNiO4S2pHhMteo4VGVwqKqrDQrTdDpHt6pdYOTeZxZrT
ckjn4BZP4xRdfkVx8XnbX+fEz/p/m/c+N7eHkP6dUlGN5+3ncFJhjfA5N66v0ztr/8TJegmUyW1h
m01bZCtumDgDbTNlIjeXrwGJgadkyGDHN93kHAMC1A5fcMwXlvWvY19r9e0pX4/+C8D5H5+3PfC1
7P96gX8d+3r57ZW35/3vj/3//ravl//6bf/dsf/7O9h+4n88ERNurDvyqgkKH5ojbSGEOdzqSPAR
L30DpojPRemlOT3NNLnKRqn9MSwbv1kxllzVvk9jTaVJV2YePoxKPiaLMd8qYGvfIMci5ouW72Fu
al4HxnLqFi14LhSJ/wnSg2r6PtnhAMCPS0ZUG+IGeq6xl0Fwm8KTexzb9BbyEmWqtSR0hU3ru5kR
3DkYqrxJ8Gl9Bkc8R+Y80ifJG+RP87CL9IobJP4qhxnviGj9IYCzfSyb4jUp1cLvNUV3pz4wvyvC
foHMVD3O8xDcSoH5x3Y8n0dn11vpcpK6840oSJYcDcxJKi5coZruexi3RLiLljW38lhM0euo2M2j
Q3wKUIP1kuoV81yDMqUOTPvNVMp2b8R1frFFqr4EmA6LmFk9beu3XoYOTkDEA2mRAFTplDfYdXu1
DPMXTZtaZnsFe5L1+MyH3eexmlzwN55fbPBsfT1OTAT3YtMmvIFv1K6D1/NdKe3nKUmLR6fOxuto
TGLnFFPzONfh45I4kTdb6Gp7fWr3tpI6322UVI1paeRPOea5bfvYU0Tn1o6hPzEVO+vF0VxSkVGZ
q9ljEbjbJxOIjP1o0dvP3UXBNSCdH+bFvrOXQBxbRzl3BJ1d29n6ZvSTl2r0S7BGopSX0PWlltn7
SpXI7rIE+qoZu1E/Ks+p2T6GRhM/9uXc3GuQU1NpaG+43CjYEtjBURkKMOux9umZyW9jByUVzgLK
83JZQJjxmq2G333HCatMPfIJ5yhOsAOTgwIzUBH02fKuOSlFgeQDY+wJRwgMBPA9VBBpGtEQfy8y
zQK3E7MHd/aentXJMrT4LcE/q3MKOiiUGEfe4vtkQxSUQ5K/ST37EVlmdd8sWffNdoxz3VcLnMwG
IBp+wH5O6fbG1micgmV1GAiw1c/iCrCjPKHkZ3Uni3LfoEq6hNUMQUMvnbdktLS9FeXjTdnq4tWy
HrZTr9EKPWdLK1wr6ey3oWbyG2hzXYfMEN8GPtVspCOfDsOTSZjUPkD9HhzD76IGd4fn5turl4Cc
6QpPuhJdZ9i053Vm2neW+ZsGOR6DmvBxjrPecng2o/6mdInhC0wRqGI5OiPP3EE2RwKCG6EnxCJf
ElJGZZC/qVHe3ggUIPttdzHbzEUfOh1l3JxsCzTPdhS3qhv7yUaxcmeg14ZBwvHRrlBzzBZWOQru
NUHPd3PKh59TXcb3TeSY3wyEThTWydtS5Np56uiAr7yJs2Nqo2tgwbI3wa68cObr0CyF+VrjkjBm
onyWWTndqYn5kYhqeGVF1eejWJdE9NiA116FxSdK0lK9bLvp+IRZETIXnXU1iXQdthRMpZRTYicg
SV4QqJQns1FDj6938trxj1paT88ttlP3QPyketOGEGME+T404tdu+K1b1rSb0zi5YL5U3SmJ/LP9
sqrCJC1em/vIuh1QFEV/BYPg7jzo2gV3Kv01TV4whW5fUIURnp1M596g+EwgGL62UdDg96aHBzQH
NIAKPABMs5GXed0Nyx823OgmHvInfG+zu0a3//Qkvr/GemwckWoIb9uFP5nsZ13+iFWaqI5Ri9cU
mkMzTSh2xi68FEEt76xS/LLRxL7CpFmOwupiXD9B8URsvYZI/dE3jOGtyR37VQyekQf561JmwS3y
Cxwso5BVVRrZxNIC7xoogg7bCUg09LeB0hXXphEs+Ml7KMmisixdceWCvAliKJODqpxqp2R5N8vW
b8YkwTFLeymjSfq4nEhfyUvpD8Qs0XFExF3pjcghVDiCTu8EN6GBN2xRF+ZLQTNkWvkJXVoGRy0o
DglkOCrBzAID+9zeHt+ev239d7vz+mr/egpCA17i60e+fm579j8eRqehH021OAb12hAXNEq2rQ5E
jlsZw/BfW0GUR2K/HQzrEYmwnhpg42K4V9aPEWBT54dhzW9mvXrrDLR2WeXTbFqH1OZtblvbMae2
nX2pMRmZazuzAc/xYVdYrqLSpYnWRlCAnMRvABNOUli7UKySP+7gjb8NgD9/t+IpfWvkYnnx+qDZ
8jm6tQdkTSzkS1IbceTsa992MhQfFKm7ed3N6FH6kdRq/2sX0UzujzC9zeGg2dZDVViaL+KJFnBf
63c2BhPYgEWzb4eQpekRx7Q2MACVZc0xzK6wiQ9wd+Uv3oVoFmDD176+NMw8bYgPE3tfv/Zrd3t7
rMYLmuTn7f03esX7sroatfO62dQxgGxe5zjCRrWPwKb6x7Ada4dsInpguoepk2eQDc/2YOtno53o
Bm5vZMTaNIOSfPr6wD02NkhjlaO2NdXWwRIFRllT3+9x9FmEJ9cOpzPUy7FJmSfW5qG59ju3rWzt
zwrgIG7+YOnz1ggbott4cKCErByHbcAfnM5iAmWJZa6oXdLl7L1Wr4rZ0UYdb3SlxPoh2Tv5lPvk
ZeT+tvU1KHGQ+8y9L0XsWN52pUUJh6yQCm+vVpXqhqz2IQd35V40fFOHNl7bzwzdf22VjqWcZYuL
Vmwhnl5/WdT39ryfexxyk24J3O2l8X7le/j1W3qVFqcM0x/bRbwNxeJgNPq1b8Ner5DIn6v1St6u
aXQh2q6shsidrH76e1ErY/ArWIZ74sl7Oocz1zmY/99BidAgNjnWluHaFqyK3jeWoPvcshSdLqEZ
XcrIEmcbCy2JvkWYLC9j5QMH0wJ3NUWFGlDUk6q4Wacl5xaYl/Y0RlvrgJnE363tGLg/DMDt4L+e
Y6+/eqrAdlWma9eR2eBvw9z3f7e2XbtdXTMnVuJlQoMcDengl5re/93ajtmJOAp8OGxsRlTv8zbT
TvXZSf7ILKvp2uJH5tN1NiGP0NFBAHdaIrNupoOelwBuQuv8KotPy0rqQixC5Tg3ryhxh53hxJVP
3eEcZie/n81puXwNtYNCXigLrUCnR0gX0DFx8HFWcWi7mTT8SOTSPpRoEGAKttVF5Cq0llJR3fxt
0MhP2oaq0gIMJ/PybRpL+1DkinnTQpK5WczJ+tzadmG2Cc9e350sG3AXJblR12fEmWXdhOuwbW0P
SvyxauSGx1Yg7FW72AMpU3fKEJKssUKrD6X8jd1cfSwWIR+oqe/jLvzAqSE/xsLIXKyAxpNC19Rd
8ggZL+qIC9YiwSmOW7pwQ2hAKnNm3srHNEj1QmfFPsdDbxzTIVTudbDzNW5Qb6lhpypRPL15cEgL
+BmqwnTHuRlvWIo1D4uBmYyhjjQlob+ekhYWbjnE6e1Y2+FB5rp9qNEEjXVzsuD9uFM8Nd/0PP8o
hBpjUpQNUNQ0ze2Aou7iVUkWWpON5zW72zAbPfntqQLbbbWRRk1wCophuNsGtVSWKxRSWNRMoYvO
XKNnwtXMvISpWxXod/GznhwNRILqBkdA1apdVArP/YxZix0Ud2RypidTHRT8vquZGPF5qrAscdKL
Uv2fodbz7KIq7S9I2ACo63GBnsjXMDL+eipwzLgPwxyjEe5rF2VFXLettg37YwOkXqxNJL2dvkFJ
Ho8GSzxIhwy2Xlg3cqKOsRpw4xkDQw+9Hj3XRpjtzu76aY/LXeziuJFfPg8GsJBuNMXVVswyW9FL
MF/MWGipoeSOD0pPnzPGn9XLrTsMqsJz7aCXa9rvTgbjDZzF11ZQxWo1+0aPBDhXDA7aY+gqlqgh
ygrOFDhgnA18zQIFJ0reUnRpyja6xJ360Xaq7cIaPuFH6VwGAVgXEReHbwHkJpwF38u0/m40vbx8
DllMk4NuB4ztAPJLrqDlmidn161Y0DrrXsIufpgozQViKp/l1/Q59MXBUK3EN3uwNQn1fsfarfSH
xT4AgvY7oeF1mve94qv6qB0r0/arOOk/B9HFobrPJlEA81shTMvuOzw6zi8Auk/3mDpt3bJL7SJQ
ghy3wkJvdKi+oFLuVmIogpvwV8WxHRvxzd7j/W19VhxK3f6z7Nh2CdftV094vL5XYslWcnxuWk3R
HJc0hUHC3O30Op6C27ROJxY2UXRfrce3STxMmc63+Xvb2oZI1/BbbYheLTAg3aGp+N4Y3GKdwn7a
XkZfS5xJ7e6t3pgOUdrHKn4evFCud8VO55sCWKtqC+tC6oRtah+WhryeJT9LKLYugCZ0iSqKMXwy
aEVncF7VCv9eOJa0t9PmJlObyc9NFZmSWb5PBUya0Gp/z048+cn62LaFhSvtm3g5QoNmQhXrxP25
2aKAOCHacRc5oRnYpu9yVHMY3uvUq4QHOwyM89cU66wV5Dalb8fGoj/BFhuPmZ7kXPLro1vdSHPm
Pcp6clfWohLCGQuiwOhx69aSCSsrZMKI8lEmQiBgIt7qSg2S/77rI4CPRScXKaxNaFPrsM0f2jq7
Y8vwQ0OqBQOTAV8WCqx1cklrM3WDaHXSE9l0TGV07lZqz7AOcbHSf7aqhwrGPMfmaat3xFoHobVr
/W1rO7btqhlesjhMnbTAjJpTMXSPOA52h6LpOpr8Ghb226a01Ho3TOmBNge0d0SsfrU+JZPM4tvW
dqzO1X5P1hUmdOsD29B2TN31Omy7SmADUM/wt+qOLp+nT1kHpc9yYSQthyKs7/5VmGPLqqVxeslU
7bFwBBkHfVTdq//J3Zksx41sW/ZXnr05bgEOOBwYvEkEomN07NVMYBQloe97fH0tRN5XJSlVKSuz
GtW9ZrQkJYpBBOB+/Jy91y71y8Q0hS6AIKmE0x1Jcv0F7M/HwR2NoyARIRlQ8zSa89gxdF9bXQPV
W2guFX6udM8XLjxjbXqGo7wCnOl/MgRN45iVBxc5lYozMioLgKsTPpSebx8MNzspq6pX9PPGTRRU
5n1ZwtjKOHKEi2guW0R0t//SXX6cASKEOWFjXYYK7ZbToAPBORMzeBj2s2l9JKiOZ9Ykk8WpshCs
pPlhclW6b7q5OMU69DDOlx8c1BqgjDfAG09+XBXbIamduwRh6cq0+pGo9GpgXj7tNUTb1LFSkc2Z
wKGsKZ0dY8gRxYL0HvZ9RPcZPXV4L2L0vChX3LuEzXJFQMZGd7SPGYf3vRNX2c7QSVdA/hld+6FN
HgsreUlSllgEYWLTp9OT4cB6hDvhVB5yVOdUa8m/Pwgz+2zZxQaUNFC+aKAJqc+n3uimh4RdpkFY
/QESOQtYzljLzcVzncn6Yz2RyFnYbg0paqjXerPwg7vBn3YRhMynsXHfJrypp9tnyQBiss2YtTnY
be1kVh8FWA0vNZR1Z1ap+rjmZhweBPZETwdKIuOIpa809L0Y7p1GIQ9OJ4jmvvaal93IVN1Xp9un
mBFwrrvqkRstfo6z0rPMQXu1mtlzNQ0/u2OJXSXafBd10/jQugyC+rbcV44K1iQtgfu1HOec5ViU
k1D7ooXyc6Bn7VNawcWOE9W/SBlmGwofdU472z0U+iPlZnn9y9qV6QzqC7scz/w7DzOeI45y0Trv
Z5dIAQD7CI+MfZz6BGJPWXKa8vbShtFjutTaSYrg27X0cTvm+nhVKYPaoYymzzGUwVUxza8J+Rh7
OYzVa+qmJxKEsgcsYtVr0ILpDkX3DHbh0NeyO+clzEiiUn0kv624N6xI3IuujU/TpJ8L7bk2LDrW
dhpvpDEad1GS4Awp5byZ0me2RPOlR4tFdWTra0jOEHjtXByr2XWOIAm6bQIIe7Tz12qc0u3cd+4r
rxUYu3E/Dc5BVrV2vn3wZ0S5MYyUnd/2a7C5yXWQ7kyN7PgIWTvcGU6K9pxV+LEPwkdU2L4HaZoI
mo4nz7LtlUPz6FD1PbCz0h0/BrlivllmreeXePslnvsHhokcgsQ5YraWNf1j0s/8NrMsLrhphsOY
WgaM5dDs9vj11NnhSHOensGHPQd2XT3NlUFahtNkR6lVGdNRFOnk2m8LI06/uOIuiufsnSM4MutM
zy8NnLnT6Ou914p2eMb0/eQ4iNiURVPaHYOXwJDPvatPl9tnbKEol6wG6evyh20GXbLpUG+bbfZE
w71Ex9b6J2FYNPanXYeYDB/1ZOz6XuJdMS+xEMXjX7fXjHtpE9Ta6OmVI49DO7dU9w+9ncL1woVx
Hqf7hFbhObXc4K8PxOl8sxPLvaviNwwS2qqPjOjgl8RS1mkaHwBt7PIQxWOOZ/qL0QQfiFt99CF5
vliT/eREcf3k2I12tOiDeYxHMWIgpa+nIfdMvZvWJlKscQXKub3D/AwXrp9ec58X1k8OsvthvCh4
GivND5yPgyIsfK5zAOgaVa3Nu252uubpSbnTE819Un5A8dOOL6JhJCIxdlApv0AdGV9IGHdUlz3r
8bXMenHg78enfMC41uVTdBX2lBMoAe4rdbSH24d45oBDQ66b5L2cjOEFj7zXglJ8JJNlfDHyHDbI
0D3c/ixLjFPTDd1Ry6djn5bRNZj88CpGm8mIKhgPL58Gcv73H2QaURb2rJ9vX6cTjN+jw3DWky1w
vn2oVaAtQq7laamXhjak0IRi3o8ZWsN2yx7H+gU9R/tkLR/amf0mVDMWq0E1T0U7SqQN/cfbZ7Tx
xGYakXCGFsmPa8Jx/DvoFTBkdYRfBzg0684y+Voz4bpJxrOaiqHwrGX4bVnDfBrtmffQ3asgGY6a
OY+cIJb/LDJym2//pSu7PxqD+G7mqHhCiGclnZ8SURzG9UMDW/T2GXOM8nj7rxDekgd2YFrHcYcI
YnKa6SwoS89jDfozDts956npHBTj17Y1i8OEcuPejlpSAtqKpWb5dM6i6T7sCzz6Prk1y5dSw85h
vlvd3o4z7UTrlU9v3zb2QExuf0fY/egZBWypVDdrjgdRiFuobZ+E7gaXFJerL/js9iVr8UMqxJKk
1fI1g0fwwB1EFM/yDbevoRallvL7+3kK26dZUCGEeUuHYfmGnjbWPUb6ze0P+yh4DUJKmMgK0Yhx
RM8IctQtVz01cUq8hdI0+I2mdXC7ePG4NPrRrGhZ3f5KUQvnqWWCTrjJ8HD7UulKwYbnF3s3rJwn
kaJZbSB4AJskIDN2z0weKjQGOXJJLUYBmMSTZxnpcMA+2DOAx1/Rj+ZK76Np7SZJuR1TLbsfcTBt
w6jGUjdiTMuFUgcG+uJF1yAQGyAt4cxUOPts56Liwblw5udIXWT9RoBvPQUqJxHICu5GZYYXv/RC
CNUFUQB3fTtv4HR1e3wTJuevfMyIqDJJE/GLimcnofd9F33vCa2pTPaxj6lh0OuMq9Qzmvw1ViZB
gtPH1iD/ifBtbgYsNV36LaZIX8t5fnRT1ZC2AncCCTecEGpB2CwquZsH+erGwLZg/VD41EgXJ65l
AbTUFkCYfZSrfoaWyNQQTCm9Ru5l2cYxeMzi+R2JIiE1BI543Z2TqNehqqx1ihJwJkl2VVpfZSa2
ZYb2Xe+66CkpIS7P+Chybs45V+9yDud97YwlpJDx3RoDd48qpSFipdg5g+yvJsBlTEYYRUFlPPpo
CJGKHacBVKxv2IXXluNXh6JzUVn6gGyxhGrUNuTRpB02xGTrRGBItMWHp3FeZ9XtjoZvL6LZovZA
GtDeKi89qkF0o9m405dEqNL5akCFJXDBLNduPz8kAj9zA3BtNM2QKIp87ejdB+JILjMRJ6BPh620
w4PWkAqV9FBug3k4M1t7nyp2AReudKDZO+mkT8kk3V1Uy2sZhTSx5z1dPB9RnfUymCUqcvCuWjG8
h7F46rVeeGWQMlZyl2U7Z3AOU5gDH9LySGIbqRD2+h9kTwJEUJpHkqQ5ocudWevzvq/zL0BtygPK
JnIOMGV3XOxdl2jvwzEMWljqhrbLCFiwYFtsbVOLyHwwJbmXi+YC60U7fS+q4LBM3owhq66o2d5G
Ej02mmG8gxKNTqZPBdQC50WmYV6sVl4LH7seXfma85zlENimeq8UxXac0eyV+LKDqfke9QURQUER
7vxcHpPMxTg8xyyPTBsG+gq2jSsSLgbpCkKAESLDHBsOkWvRc5S65W7oqrcxUrTZpA2NDhEKgSvq
0mXZJbfJ5lGB9Tg6nJTHMLxmefs6kFB9xvNoERQ5YewvKyTHpMUoMq1QtKC3vPb8qrsiLb+UgbPr
HQM3GHfDzQzSw3WcctPlvA9HJDV3eZOcceUQmdLEFB6l8zww6l7BnAn2HRlopa0/x0UXbVsRbpyF
PU2ayAR6djDT3RjnB97FeK2E/sWvOD7GhM95cTE8xkN1tmubTILJ6e+0Rnl+j1E4J+hGKgundoUm
ifdfjLDrUIR6TDQvaQ1qGnTAwRwpCTrLPWrpGNIagh6kNdWukAkGfEXQlZltojnmscv5DUaxDYkx
WA9O8gHXb7N1/eDY6QtjKrzmuqltXOBUGNHX/pgGT4kzvsSzvbiwKb/FVW+Y1XYSdI2CBQ53c8Dv
1OS6h9l8h6d4P8iO22bEDFVpSJhZIC+l+N6XpfkQWITFiBJkcSsZmBjtqwPram3jflzNced43QIJ
r7WAucF0B60HpUHwKcoHHKotTWU8rfUKpzgCh9ZBKEV7ap2EHwejBCTy7CQbR3LrU3yQ9GJ8K1P1
OSicdw1hG72X+KUesB42WDRUih5hbr9HI488nrSPOaDhfR3hyNH76Vj0Nl5ngZJ7LiXMJp1gpjp1
PbN4TE13ehoT49igXxQXQ8vJp6BypVfYvlTupci0hupEL+7TPnqjSu+dmd0TlrzFO0UbdWCK2LMk
wf7e8AOvU6aNqDcpoNSYrL5SoYUr1Y8Tm5U2891VAvimF5u0RgIGkMMzG/exCttPGUb3EyyAt6KR
V9Ga32dNAITQ8ofSqd996slBp9OBYq6023Fjg+FC8j9/UDavi+NXuORNCS1LLzG2bTfSol3VOZAS
I/0Qz+Z9ZshN15nJRhQ2zqmWVJ50PivOsLLXCV6I/K9zy/rlaF6v1dnHeR63+RCfzanYBpW1qyQg
KgQ1keMUnrSTx3JUL47JMGayD5lBfVk3FkuTPh4GJF1MhsFJjvZZFMlbEOmhFyXxFxU4Kz2UH5yM
xBRXWJ/rOn/WfZy+U2pdrblYTkHBDrkFck8xv1k5+FcKbHQpYgMv6kNOUTX1xYlkn6ukjz0vvF2r
EYinm/SazttUsLeVNplaVac0eDoG5CY/Gz03a41VqqmDDyg0TLnLe13XFpnaNojIfXSCGkVITNdX
RCn506dMN7jLHUC2Ph0KV2PmF3tG3PHMi+OAWhpKCDe0mzE6nGnk0TFHtxirI0BjtEpiTzvigyxG
lubJ+lCbjAIQBn538QTgzUKo2kT0CXgv0rkvNmFgv4rhNKh6l6YGm8nEZM3CXd7Y6KPbtmb6k+r0
O5Re7MPO/5QVsQEGnXQQM9xDDXw2lcA9g0Tc1/pnd4SxbikixJShLkInDBBfik/FTSJTt8tdBSUu
rCa6+wC/oKS6p9fKoOBEmsuhpUg9XWTlatYnBw83ZJKmYklvEB0CV0fmgoD0Qh9o607BkZRmzj6J
k60DN8PmPgbvSY8XElkGm5j5SJ9tAEFNDo2ywiMthydEl2j+iGpDjD1/CVyibRaQdJMfIsC5z0H9
FAknWrtldEoK9iJXW0kqEW0GrGgkSNu7iq5jMnyN5Rer6q/KwPtPn8laTTMWjqZmV0d11A1SYjYn
yCXi4pAgYB2LCmmtM5jfGTQu2Cx73kHvZuUuyu+0ZLezMySHCDxpBr9gDr4a7nSRs8CQY6GlSEhj
ordb348m2gRN0n5vkB+4NRUSOICtiZaGYsTa0poFRdL1xEhJHpeg7d+nFuK6ntIw58C5RAxhDqBm
y10yG6L9SBJn2TlHjuDzBobGsXY9xC60ccNq2ZDiZtwNwv6qpdk+NSx72+gsZYY9fWsjg7vCl/3C
KVk7DREoo2WcxozRdF4sw1AnOcbo3TeawvYC+rdmSB0ddDchyywjDbSOuQ9yM3/1reizHrJsOXTU
fDqW6xTRa40/zHPm8n1C9YUx8aojTQOPG95b8/iS2earVdrrNM/kqmnd76YIP88JrzlwGhDzHXde
61c9SAOY2C5c6NHPXyfJgtaE2TnH94BFOroM/UBMamfdFVJcg1J1B6JrweGS9Ml2f0+U19cIbNi6
LvD36g0xEmFBUyCwl2E46pgFYeespf8mQk52JLSIdUKMHKlOiUdGsbElOOWBpNkd8bMmIr3koUok
WErEy5UBZR/fpI77HNVFnZivAMa/1HbzOk+0H5kFRwGKwCyO2oe2Zq0de2sxYbAjSn2JgTLHreDb
aPwmGzB+IXExCK2RBELLrb7VVX6U8fCOkslgThh7YQKB3Y0oawutmtjK4d+30YASqN2jL6yB7GlU
bxpUiwqp8C7LIiaPGsl2U/gWWfg+CJXLOh4xOuvzOWj50UGZXwf6gjtpFB8QE3m+Xm2B33ttbe2x
gDGyAi28SfJrV/UKcqN5V5UdIPLUwD5otFgwGgRho+CuscJPjDe2ZKF09Pr100RU1bWSkzdO/qdh
WoVFw7h6QC0EYLwebZqGMcqduP9cNE8LqBu1ZK5zWDHGB+1Zo9jayH7AQVRRLDUFz0EesO9kBn6E
3h6PhBpux1i8ONLgF0GtxskoONY8OncWEV9BM2LF1Oxm41v5VbOSxwxg00czoHvYmztUYf6aSeW4
zoiHZWiKIbagxF4JsIFhRlVX5l7fM0ntnGFlztgzOFu8jCLMiej6VtWYIFRcoH0F84dMz7A85jWk
ACwxsoFy4rOGenllW/nG0JyHKhqADHT5d6frsaINb74antM5+KAbcGH61nzX3LGFg5PPpKb59s62
NByNNjqdrsraDXdEzotMIiiZ+XPkH4xeIdNrfOmlSfBhVoRLD/oAz6H9bAQc8WLsGkmNrcCproFN
X6Uez2P43cdE8KQv9yXc/WJrLJXPCJdBznp2MWT1ifF5vM7m2l9xCBytyH7liq7nsDUOQY4CbZ7y
7GWOQ1wLkX/pRv3cE3eBp2znz/I1pv8TYgpYjQy6ijJiFOnG5LYsMQnRdC6b6Zq709YZumZNgVd5
iGQPFXePOdGTssdFmu7v9AzMZkTmZVcSBcqpvqRFIyUDH/tIFOPnEMlGuXTUE8qn3i7iY1Q3n3tC
tnX0UJVmHnFrNkSF+rr5aIJp8so5YiHPbNDlNEllGqMdB5pTIKMgc6hD6hlhj2f0RDrJUWQkfxfl
UkjiTctTe8ewgaVLKnKQfZ+hCU4NUcztJtTLdRrw71TSoaRK7yrLKdZwq9tFmRgl72lHbhu7U7Rz
CVHYwNwERusg8++jvNqOhRVumvQ5ZotCYSAJhQXyLbJI38SkLHlu82g0Lm8+ogeGZsr1ElKHVoOL
DmJyDmZMbcXidNA4k2f++N0q0O9RQW2JIP1C4KraQ1GJd0VyDbQiI/dD/9oOqYULhaW7bqaPRg97
lSwp7/blaHynFTLT1U2Ap6bDW9Dk2jqWguCv2poOLtkhorHZsCd4q0l5x+4+4LLIv6BQKjkyJiuY
29M2H0drz4H5vfM92ETtLhGt8OaQ94HiEfh6OeHtcuSOcqzY6bpLIpL/SRkk6agsfRpm+zwNS1O1
JsmwJzC6ZTIVROg2UwZ9+8DSfTRhbIdaWgVEybAZkvbCJlX4lznyza3DAndA2oy1oSe0dBlQdS5L
az/0OLRIU/BGwK9nx/oc6mPqhSCQkqZxGfLbG2uStK10mzvsTKh7d08mC2oGA4uYLOM7CJ09vlp8
v4rjBNqOL1hu28cJTFbJK+p9q3xK3RAapMagpKnyemvUzpcyHCdMu6xZLhjXwVTbBnCvxyLHdj0M
oHdtYzvXjnYtE/qJJrjSMIrFXnTN0ySnGsZytO4DtKJjFtz3upV7ummeVQ7CbhxinmPnHAAoRdBL
Aegv83aREsQZuHm+nuwq3cei3Wh99alTzMCCmfSEpvrQG/YzBKwBYK57bvJ5myVQaNHhdcTbdSVH
Moy0rvhyAxP+v2Yz/n8HR1egE//HfxMSvbf27T++5W3UTpe37Nt//SfnvLb+9vYjG335hr/gjZb5
L8O0bOEIV8KjthbE+V9gdNP+F58ppQsIjI5rSfN/oRsN51+6wTjJgflrG+5P6EbxL1O60tb5Cw5T
V8f8z/9+YT/B7YNvDIvTKSjy/0Dfc19Eedv8138K+ROiUJnCtS0D/b8BvlCZ7q9Y9DjsTAbpPZka
YZxvenyip0nq+ODdalcpUz0klsyQUCeekfdfwZPiMGgh/Ux2VG0Hp/e0EXlVisV5PdH1RwzXLEzQ
XWfT37FLtznkU/MCbojbOhtLTF3FvcybP2BMBZfqBwLl7dcAQAnO0oS1qBjm8+c/EChrPciGCnEp
Qa/JdKV8oVKiRUcIotX42aYq9eIQNvlwFGC4KHwYPhAwW6cJCke3BqwYyY7V+cWSA7mJFafWdKJD
7FZfgRLnG8tWJCSxeBDSWkS7H26W37wHxu9ePJfSFEJJPsoFr/nDi3db9K2CZBpCTnQDAjexXuy9
nyOjEcipj6jOyVc26UvgZlRbMPZvXNxo12c2VhU3P/7zy1lI/b9eS4ckdqD8Nv/XF6Lojy8nNDV7
DqER48mrxHrMSQzvffraUCZxJBwcoxrpWHW7CpKBXWFbSGO5NzKbDxWHMSp1EF0sfhNKGEk2BL3g
zCMCUqx9h5ELV1fA5emgP0T8giWr9J5Vb/C0INPxtu5mmPPRlOl3gchPvdTcIySaP9wwxvJL/G/u
7e2GcXjybBILXMNV1i9xAG0e0DFNIIwpOtwQKvvPZegCvlfad3zv0uvSxbPszhx2C3PVq/ZRQq1e
lWMvcA2GXo34l4QZ+otDUv21ypIM8fuH0lju1l9fHFhW7gZpO4Z+44r+cEMomiRBP3JatsoUehRW
0dulut0QSQReI3HKnd2EB3of166P2j/dkb+5Bdxl2mKaJDBYRPL9fAtUhR76whokuiP7FAKg8kxE
W6XDoZJpviAJexpWMZJuMB49Ncjy5vYZGYEmkPJ/vh0N6+8Xw6UPqAspXczS9vLnP1yMgplbOxQh
skvLRriXEfid01TrmMGfFo8G6QuHGHsh8QDYYHyI6XocF9vbIz86pr8dpvBP1+fvT6xiUXdM0ilY
cqBa/vyayppf2FwQmK2a012vMNOFxiW0tbdMb0j3K015dCL/2CU0ZAaNrtG49AWjmSYlUJbtHy7R
7ef9fMMow2H8b1B7CV7SAqL94Ro5RYlafOBAHqh2oE5qN7VVLS3lcbjU1wbcIPWqceGYQ3ffB9jP
vlAe08ostzzO/mpcFrnazFhUHJ5JrR+IRE+TkMygYRf5vtpOVWpticn9XAVnxlVMXpMCwfdUrQez
AgWDz3Yx9ReHLGcFFWhbqVnlKkPT1sfOw4jC6aCwiqzjVnqaj3yYvCxJU98mopZYwNpipuabIDXb
Sf+go5dRBTDIEb+0wVSxqMb25XbrVXMMHzRNIo+5JL+WYx99o3kEvfdmRuOGGPB9nsX6sVyW/EFP
8IzDjVn7BQGzaNTbrai0CNKFtb4tolNYYzD7PnMOOJYkJDDpuShzgntSS7CAFfaCstwpmDxekeBL
T0GKGImRHWDtfzBVSdO1gHgQpvljPWZY0GTHcHyEkp7Ezrvtc0lvj61pzf4eJZftho5HX19bT6Yj
1nU754ewLJ0H8mzFdiAGvlfsV23FNtRg7MEJfUywJ+xJJ/+siGQjGxdsVkr4XJ7Zr3+4kX53X7tC
2hQDUgem+MtOFM1NIRB1/HsnGurmpNE99fwUUFOXNuhUHcCng7qTzNUDP6vvGyCha0bxD/Tor394
NX9fo5XhOqzNulLMyeQvq5CqHGTVPYJre6T3YIKU5S34HqOwwn+egDMwpbZDhsthmss8hZW2JmV3
3T0DyLSK/FB2HIkGUDV/fN7+tiQx4eHISlln6lI4S1H1w+Pm+oUJkm6i/5Uo5xD72G3MQax1XUfF
67ufDX9C4GdnS4MHB1ReHP75yizLyy+PO1RDC6OhcikhbwXFDz+/1XRK+6VgAEmVb/xgQUSTC058
wpNRZgktIVrFDkyV9e0O/ecf/ptyhX2BnUnAdtEJ7vll8QvR0U9EyHCTGEuqbk1ElrT979YEe6bM
Ddq2gX/uLNR0icLVU0J+tREbx/2XIhbxH6oVRG9/vximazjcr0gyBH3dX96MohkhvWj/Llci0452
OHmjHfCVLyip6NSFIKAGk6FagNr2WmRfZvp/t6eyt9qSth30x2U719Pkohmjtqkkm8ytIA4GWEwC
WHBRuO2lCSS5E9q8Ryca7ZjamUuaj7W//Vtdn/tHwwQo21mlSx/bl3juURYiZk7XkRa6m1IzJ48O
MOlfU0h0z8RYjgqp/OSESbRTQ/IasejluG/u8eZmODfcCZ08kxbK3o0T0hTqw9DZhrlpo4ZUA53Q
KjhFMvAyZ3rO3Fp8goq7Uxg2j7eFmLnIdxcNOiYSzvAwwREdN9C3AnQrdx2xYX1BWy1RcofoNzo3
gXuuhyKCX4FdNtaOTlaGD7dXnDSSggismeazF49+VX5C97HSIboJSqkHH7x3yPa9RQq7G7uxA8Jh
hug7uUPBxVarygH2rgfzK/JHtg/4aMT0HJKU8Mya++wUYWW9beaauKtpPe3hG2R1b6BaA+mNu9i0
KzQfxjO1Z0hncHaAe0Z3E2hWj4hcWj4+M9rbsh/Vrn75S+dmhWH7MkbFWhot/0TLKOP2j5LnsWQX
D/LY+hq2Auy5Ec0s7B7tC6buHkrhBvoigfZhuUZXau7ig3gMmOGsBxWfio7QJb9NX4uIQ409Whf0
SoTSZvO5sOwQDCUjDEJ+B89w8SDYc49iN407gKz0DWIGdczW4881aS5CD/AisX2vSLgQ66bLYdQm
zDtaP6g2ddy8zHnc4dT4eqvHCxywm1n7Vop82g1+msPb9XU8gPEJH4J7V3YaActL+x/Sz6uu6uLS
5ZQdFdHMf1gI/l4lgvo3LGVIsLy2rZb1+4dlKAW5jFwf0EeYzHR/8bxCp+M5kpnN+0RfxahJg7fD
zhsW0cKtSkxiMOC5L40/rckcsH9dEy1TOqYhFAdZ69cgC7cTnR/OS2C1NXs2aPgr7jN9H7RYWI0i
Q7x8e+6WPRVTsPJE173VQsg/rUe/uyiOqxRnJ84VfzvM6d1AtkvLgfr2btWIaw+hO1NmxV4ss1WZ
jbYH02Najm8Pt0tCrPTa1lrz//6Is2yd1Kds6MvR/peisJrbsa7GWa66pTwvcdZuMnce0fgsJ1oD
2UHDwMaHs0ft7sz7xTUwaFgwIdWCSJH1BYXhrsonua1z7//63nFoekguEfEUSz/j53vHymQwdLPF
SrIsEDnNxd3tDcJsQdqts9BLtZJKquYJJMzhVgvpYYJxmIv5z69lKSN+3k3pyujSksQ/IGc2fykz
YE+2/pTzUooJkvboRu4uGJhX1n0KjBqJ2vr2Nv3zD/3NsYZukKLBY0tr6eMspdgPD49qzdZ0w3aR
Ak3JXnNleqbELz/FoDe3lgSfL9XXOGuiHabXdyEScr3tlh298i9xivqjGKy/klf+z+fO5aL/fCVc
LgSdJZ2TjTTdX96USo4YqYmJIengM7x+eUcMNRJodqkk7r06IhC4IKNtF8R0OTFn7crhK4TLApvT
XHoYl0Fjote9Lav/fLl+05RwLWp5wQibHs/fGjxjhZNoyKCDm2PTnOIxf2z0A9kbGc0BJQH1VOkm
mjoStkf3TBMKEdDyqFu5WLX6XHkYExqYRigSuijfFP5EqOVIUpiNerezAJ6pnHPQHA3lNq4EIuD0
yWnd6KMKSD+K2wjpGLLJPGEcO2k+AspUQmMiv+Gff8/fFFf8ni7/I07FsQl0+fm2CLnVOC46DIjK
8oORqq8qww9Nk0Iedaz/q9IPBswMmbEGXYV7K5GvddWHu4bOMdp09Ydn47fXnaqKTuTSJqRR+fPr
Ibmls3pz4Lr3zqkPifi9rSZF38dcLV/b1ZnxOnMIIymBfakkasGV3bqI0JiDDhOka7Q+/QonXS+1
VDDO+b42QGnNBNWnsjzAzdWPjBmOU62upk9nTlXrEX3qvgiSj2nafWm1gbzC5UnomHqTBpEXf1gq
/15P0zm06XPcmi3mrwcN22ibDKUfEVCzlDBp1LOFzUxFRblJWpJgl7MgPk+wBbp8/uc3/OeImKUP
RXMDKoZj0++lE/zL+41tuvbjZSKilpaeu9yct2PE7WeS8rIkIEY2jLj8j23HX3+0ScOUG8w1lXJ0
k1bYz2+t3+WcukIgIYVo6RwggR78TPecLPrmA5k83I7besLBRi1HCazvxSGtjIcSfsJKLL3BiYgW
Wg6oZRq9enN65a/IWlR/6LaIX7dUmlDCsC3cyK7Nomn/cg8ajPoaHNl0Wyqd47Spml2tJmr6YZS7
eRqbc9sYOpIxSrbby4JDCzwuBYTfXEtR7Ro4XuuaVBWf7sO1lslTqaZ2h0+YIaQR7FAMmMafyiOh
/tbHMw1JpKnQbdZ5trpf20TNpOWOs+gEQgj2m7w5J+CTjjXaZaoU+HVmjdoP2/B2egUIl58I29mN
QxhtcQpXoFzXUFwNSI4kIBr6pK3ZH5jJ6/FzIRiMzW6ts8rJJ8uoj1aH+ACpkOMtNTrheAnqWJPR
JJw/f971Fp6MctFQQQU6uvKrP/J+t2H4rarZS1yTnMF4eul6y1iBinjuKdJSauLJGQ91yPEA0eCL
odHrC+vwe0C6xXpqHqUoSfgZPtHcOU9wzNYqJy2IGW1zzmDKN01/IMdPHmqyz1LRfJha0zqNHRNv
24Hmbdf0UOaYtWxqoPZ3A/wlVgzLuKupKD1IoM62l8n4NA3lmz5F08mereGp70uD5gNswLqwHht6
pFAOTC+o26sTB+VpSkNmvjWVcWE3u6kiE7FiyUiCMrjGVji+l7npYapkEkyW1X1HeQy1WT0GigHc
rb+YkKYzm8XFSFGMECuFyN5mIujWJE9r74VgCFoEVeKppVdTJjnRD2YFFzJxIHS2JeM6JHn3efXS
u6U83uqaQhb8Myp4+qsbBCTlYcf4OoNv2H3T1PR6e+oFI9kNwoeQGeJ4vn2jEu5I+0t/EYWR0Yh2
zV1RcJ/Mwr5CK/haVCbpN9xlq7jOvrdx/xLZuA+GZZxD/yDZt5V/spBjrEb4QLs0jHqA5Zx08BJo
KHz24TJmyJIBU2PebYE7sQJ2VgRjPMVh5sB2DIuNNMv04/IyB1XkG8R8pHba6F5un1oRSro4Gf4q
4xoAves5k/2uDahs3QGy0KL+sCvzyXKr9iXAvLopmll4gSyxl48B9xwO+rt2aM88x01q9R/SknxQ
BrPbvp79C7rTEd/ye+mHZBIGdbUKjBITTag/uUVTH3o32N5OkmOKJkO6Ym82Y/5wW8FuF9wWsPAs
1OObKSYEUsvH4601UrbmRU5A9/OYPTcZUd3dzs2JzozKzjl1lsppDpM/HheSmha2p/p/sncmy3Er
2Zb9lbKaIw19M6gJAtE3DLYiNYGRFIW+c0f/9bUQSnv3purmTXtvXBOZSAbJYATgfvycvdd25z6I
NeN5du5ZpaH+049d471YEbBLYBf5gxsOW7Nvhtp41EZSiv6L6NxoaPTdTFXwY1GiCNm5+Koawzdj
0imSKNbQ3jRR4NYAF5H5ZySrQ4JnmV639ORPY0TP0KD7TaHmrDNvxo2jlWMgMbOiy8SLth/1D9Uj
G1whivklYlIX1eNqHjpUEr13jCKG6qMh790ywRDfZJ/ASoGZTt4FZdib7WQOGezhvefR4EhUdG+R
EYz2UUtIZUrSPoFENNlQp427WzWaTI1Y5XTI/K4lU+f2iNRw35LcMFmz6IcBGd3pXmQ86yrdOCY+
BAXgTtpHKIHIclEEoR5c3zTxpY62obNyUgeXWi2i8iLoif6ZXh5nD6h8HRApr12MElWJVKQJACFr
/MQ177xMFhvc+emJZKA1USiGw0tmzoO3Ab37Wlbsre3cvOfhQmAxx93tNp8JS6aVG5Gw03xartoe
uhnBteLYgYOh9ASd9xPzT7ueVYng5tbdU6AbxeRUEDqEnlBtF0oSrWAM+svgcEKvVg4w9EuLPE4l
k7tKt84VQVk7AjRXiNvMLdvPW4GjbDu5yDuz2vM24Hi3oWlfQzfeJ4CCHgiaeJERqUt11fzU4wy4
8HJ6Hc18hY/PAULQnMBLlVuXovT2JS9isJl6arwauBkCnAwvTiiavSFAsjnK0NAvUsi5U6p4VRRz
RuAHIiK6KBi7bVLXRXJBeBaNdXmO4vg8aJCv9FAXB5PnnWpzuCdOaN7Fd7YjzLtKWVSj1bwRzAkv
QHMhUU7F0R4Bl9nKKiMa4kSK5VH3kv6qWHdd7manitxXolwR01RTXlzGkDnS8lFaqvIam0lHtkG1
GqwyeUzrnZrBhDex+G1HPeRest2tXQuuJ+a8jAQeBz3CCd0XHYeQfNigCyQg1poV5KgT0TUROHWc
w5ysv5KFSSG8ZdGwUHqCTfdbYRUbHcjDJhzEvDcbaL+iIgIr6SoyWjpOB02WVVeTeauSGNG2r6yQ
Xgx8q0IdQVG43Xf6NquKPLzHYckMw0tvroQeLvFDjMLB7pyMmb5bMeXeMXFfZgt7CeGEhxgOOlp5
4G11itaFaK4WfJ4+muaGpteS5B0f0klzr3VO3DdyXXSpZIWhrAyH6WyUr8hRk60ysbQScgpmoGH4
L8PyeFvnlsnDvkLu5VcxwuVUs4IR5vRatkscap+tphoFkoZ0Na2rXd9U1u52uMXzeSLCdQgmZXaZ
BA0Atqd6xiaiXjWN2z63wqvpIXjuSXRb7vPe12oTp6PJgnsrViEMnzFdDdDneJsUkOxC9DIoK7T6
aTnfqzO6KFM3aMe12SP56MjS9JCUI+6tyYzlo6EQl5FwykAf8DHjuZ0hA6V19zR7YBsAW5f7zkG6
GxlzFiRRbQY27HdydTkfAVJBuFZrGw5Q+qZzrK/b2h8J6NaamLXHCFFdmb4xoauxt+CY5mlXCYnO
vZb9vN1BMoyDcKJLxrvAs0qPt59gsg0N6vyRWwBXrLB1HznM4/pVP3F1109KWuqnWLOK6xKuu5QD
otE0bjg1hmDYs/0p1tEioyCw3XgtlrFOQuUKyF/eaWzAI0DiWwfkNvq/PY/B4TCFh+wgorNbSSSh
tswwVmvfQtkypFpaz33vHqzcVGAUVwp3beFultWyttacFiya1SNBd5HBWi/ThuNiaW3Iurh1VwG2
8C6jdfRre9rQxvJ2Ccg/MiNpiObkhKzpzKzm6octVOceTQvQ6kl8zJqeYfPxunUK19svbFluwHfD
1U4yCLq4Am4XQcThjPGnZvm355nxGu2sug23Iu2ubZG2gVaA5MYorVx0QyC1fhAcp39NlXWTMx76
VEwFcoQs4OCGawe8/kstcysmsHJ6q1wS8LDUIuwVDPbceX97wJzqexIDSBBE281vwL396xqo05ex
M51f72fc9fGRMvQi4n7cGRz/lxJ1S4t/9Pu51S63OoyWDOMjE1PgoiutkZXZbYBazDredgH0YkRh
9POeCALSMMxxw9tT7lvCjJGNTkfhGCn57iCBl+aWTCX5g6kdmFz4wey25IzJMSA6Kyd5oh22Hmee
oIjN9zHvthnEvEsmsyevxAIUlknEoMEwVhwAikOqKJeqY5pbTdWevXwOYmvS/Nn8Zx99eSnDjNBh
k0GLx0RVIi9amXg8XhwxBk7V/MgtUwvacSSH2NByxBbzy0QSwDGa2I3RtoDw5OpfnjeOZfKma+vV
1Eaxh0mOgdHj1NcJk749ErxUOg9y7tVNYo/vt2/JdGtH4l6LcHIZRnss0fkSpN5bsdwZpKgB8mNk
yolx9tvacTZUwB+uHjKVBo+4TfSsvPbZzFGSA+ftJ2puWxxLJyLriRUlnNA3qjE5AbpNzvKSp0zk
hyFAtfNjb2+Lm6rALvfzQNmDEHncazFjjglB5H2bhsGovHh6El/M2DiSs9SdEyO9jh4NfKHdcXDJ
zmktOcj04cldmi63ecI4IAknp8YJ4D3mJHKz+BLZDqBCIZ/JSgVKKCVeuWV2JkgWm29WXmLDQSku
mm1f68OBpLmlYggDZGXfzdEDr0YEhNszGEvHdvKdBoT2vBhYdbKg/clqvJU74T5v0kfaL9beBJX3
zzJP6aJhl8WQAVzndBPgxJ22osks79TnkANcWOXiMFtNv6W66XwnyykVkSQ2YWhScIhlr2vyPXGn
D33dV5felK92Ey5RVfUDGdDxY1unNXG81jaEg1WyJVxuR+85HAfEooyxhabYq8HE3lf2xEW643Cw
4PPd9iAOFRgJSQHCUWr7tcaIVIkTCzQOU9pam8VRAdAylf1r3bruJmx08o9CVW6TIWMEVBGtcbtx
+3ZMtmbYNhSgOpOZsNnIaZl7k10aNCNKYo8MBQYkJNLoT4gpCx9UWh4ojuyvTkuxa42f3CT95vbk
lcGK98yhbpdKNpoHztCtXzNT3N1+HSNUOpuTkJQvFnzVqTzWvYYmWOrXvmW0udSeddUhKQ9NbJE2
3Q5kDx+jZeFgqb1zNHrrOE/L6xxbGTZjbz0SYXdumoz9XdHXmgsP81Ynai7m1HFM7CO+qkNj6dqx
T7wNqhoVoYjm+iOL8Sqkal/fnrobd8o+HkhkKFqIEG1K0g3+GOWlGPgTQDMGKM2zTdapV8rz/DA4
inWAUnYOlay6ZJlx6T2nhjkZ9FpTH4Ql7qq84XFJtO+Kvn/SBzKQe/WTMAAPgNzmtqDetvaamnRF
DOYvbZqL3zqZibjSoLvdNqKqu6+5vqKJfMrbwhBZFeYdQqRWt7O2pFd8xvq5vx3IU1sCtUmRUizE
rGUdue1JkVjSFoZcrI0wi9agqPstE9mHW9uTzso/FyRcvHeEOX9yuCopBtEhgUZ2uXW2NSdmWzLl
UPIuW6FKP91eN8rWbQ9pH4g0v4q7S3Jkl9lG61NlU7kJxmAzPdziXVLbOw5VSFSXG39mrHzA8mIc
lDYRrro07PXtpFv1PNHY6N6kaj3QnNMut1fBSPSvTqWgcRmS+RkJvyu74HChcicwxtTfMPi/0lpM
9iRswlmXzjmZtWbhA9qoYsoaU5l9IPLJWHVEiJ1LSIR6GT1EHFtXnl4w6aTOnG3buIqMpdpKoE2Z
pkHmL0fEZT08yyanaph3Je4xhA9m/atZNi1yxUSneZg9m0I+wyilHqliBahTEX3Hq7QkKJG5rANM
5rARbTmi0/WsNGWDGLRn9KnLo0M83jqF5e7H6XRNaWr4yQjtEpw4mb/mMB2TlvVe7VMmo4O1Qi8C
bmYSd7MZJwSNaO+zmLK7vMWQprrTu9G3GqeoyL6UJBi3ePD8QmFtGvokDYpGyKewfs9x+vDHu9oJ
WQpDBa0wDvMY+2bi6EeNUmqTW81D5XTNzq3zftMMclibpbK1w0Wvn3TOWzYBvxaGWNsjwqJGJ4m3
0Hr8hWp6aEM0Epk1v+oJp2ZXidwdmm7EYwalrR6lw4Hz21uDMek+wo5iWvq3ZFEyxbOTsLiKleS4
uUsWbs+t1KGUbAtzw9G1+VVDEC45nFKJBUVqFEW/Sj0bu7zamO8UYAAgHGM+ANm4KJi3VjQR5RMl
meq1RRDJNrqHx0lUcunYZxWyws4zi+jo0Kc4qB59eGEc6qKzghY4StNHZ67x7ILUUjvbDtIk9ItP
hRnXWBSAMuTN+GBOtXFVtYYU8Sg96RiGQBo4vUoHLJmeM6QaQmCxlln8IKXz0TsMRGIs7n7WPMWZ
bC9AGlfKOOYnyV1MjNaaSl9fx3G4H4SbnPM45xiWPtkqjnzCbnAr6jqqBocBrJsQ/KBNP1MtuVMg
l+P5RwLV6d8ycpzQLZwrwwCKJlCMRWWIQWmyg7rEhijMNjC0ftp6wJE6pfjkvoK7ibCL6f968BQY
4FVC6xO8ObPzzF2bAoZAP1OOT3py0oYP2+BZKi3pGZhT8m03DV8WfyVvi3dRYdnoCQ6EyCQfpBrx
bPKCgzEtq/hY1kp0TBtpbWt1fpmTfrkdwudCB6sv4n2eO881h0i/wrC9Eh60yJzbfmEPfk5mvevc
aJdCu5GWZuKzhBdRCEN9asv43tbk6AO4p/ZnpWZj8lO1WJtkp6ygc5mbuAi7ta6H11QwSbY462AW
zFFN2IRjpsleF72xTlPBabeCaJC2BjPDGNKDbdL7pBHSwT6wFpmH2DeY3I5QTeXS3WxUh5lqUZ1Q
Jr1WvGMrJ2vcjatwykyr5tUNyYjDFvjkgWzd6CNMoVnPzwOpq2Yk9k6M0ZKhBuOb8FEoEsup58vI
NdbwNUBvK08TKKgDLHX3EC//3D6EjguVQnGU1ThxPc5CBw9aqA/oYtaq2xuQIvgoBfmwy9qFsxme
hdEfJ/dsubyoqgCmYHAA5UjTvw4xBiRoHIAR4A9iRcJhiF3CnkHUWq0NnaCoioARvAkKjTTfNGG/
G8CPZfKpSPEA5fXRNYZshbPYozLg263sQ4/eDCHvBbtktBwV47bqtm3OENi0IYwPXkwquNGvM7Xt
aHUSCN3IIujFEoemv1Cb/VDU72ORi43Z0jOwsLx1QmH9aikmE3soNmBjNqbUQRyE2fOQAAF289xd
h+14dK05WoMjlfjI6ZhD+nAGAdvNYtzZeepyGnzoVZxItQMwuzTrS24UpGyXZXZHRpeahCUO2Shl
0+lxW7b6g6YBp5WqNHdpNXFcGKAyKiQ3njquwszq20CNjKsn23pdZGhLprbZ5zZDuG68QBtWjio2
7cTB1pYS9bVJpx9DnyZrY0n2y0LoCEL90afRt9o0vhksNFkOMWaAMpwaWLoNsnJ8sxvJfBv2pYFT
XDVTdJ5Y2EFsqIccbClhf9kGFbHYmwXpZsqousfZTZ8BPNfnhLqP7NrAaRhSUN/B5FDNNWc1dFQc
GPIU5dP8PmhYhDMTmbRTs9ATHAMhJoxHCD/J2bW3mOpsMpNGvEl5Q+E7P45hdJ1DGQNzbrZFcwAh
Op3Rf0OwYUjpVcR4WiyBTVRqa2kyslHc14S/cdVWLqVH7TAYw2Y8JtNT2+DtzAr9EUvXJzwCezMQ
vuh7bvWlK00VIOrfJBjH94XhHcm8f0llDWleVi+6Gf0IU+wGkcaQA53hdIf8X9nGpXJpVdfdinmJ
f2po+/OMjiP5YpRSC63AMu4G22VsSvK2X8aASTrlXMXaJ6gqJKXZaZqPdpzF0HlaZ1drMU42opJ7
HKqHAwlj4mjPw3E2ZnHnRviJTJLerQoPf0aCdD24d2ZF12y26n5nwSNxNSxvqHw/vLALz43ovylP
piAdcsg0cos65qWwJYjQgp8fML6r7jxVnqNZqlt3aja6UzJG8t7HCVl4VX1Z1qDsuoSOt0ojzO/F
RdCkDYauNZBbkYbE/ub3zRSRyi5Xyryfcqv9DisAvFbcPOUFR8gmVYUPnIE+Xc21UJfzfigRe5Pl
tFISHAV2rOwnz7pUdegcqe+be9sc6bnGabKavbJbQ8+eML5pxrVLLPuotsNdvHx0IyCaVCjH1qIk
5Kw7iLdB7w4OngzsZaHkrM72rsNRZ5/qkPc6YaAWjbZxvW3safVzrypRMEDc3eCMbVdy4mth1wzs
uT0jvSb8KUkoJo3DT7y4e6ZFvccgXOwzS5ZQRXXzRaik44X2qGymvFHuyVDYclsbJDWk984g890A
QANhdhM/9VLKAB3SubO/apNDX5329lWbc+fq6oM4D5G7vX0qUxF5O7oNXMCzMWOz5geuItb6ZMG0
mI/o969KMWrXkReSUIVa32hFEsDzIiDVRttsdKzBBtC4k1dH9mMdbZQ8VwAWm5FvolL0qygnUDgq
uscC9Br0BNfbZYOoAgWB0RojRbcK+e/WiWI0dgHBfc7ZBMa3dIG+p1OebSHhyFBr1mC80MMoExer
+mLP+ruBUOxMth7zGZHIY14AgEQiUu3JmUsundqqu6o2n9mn+4OjDUG+xDPNnSQyQ8y8XfQ+P6CR
wnXD114UUt+NlfEtc/X52Gxcs9UPt39yZYz3aA4XRIPYWBIXrJY08uw4g70Fn/qq2gOTKszzFQFN
t/+nyH/XxQSTOkbaSeADJm2TTLu1vUQe2SRa+HIiB6Ot6Rzk+ngcEG9G+eBRN2ZR0EK2DLIBgpm0
957oWP8JgIR9F8mzsfzqvi+DRNJ8ishhpmvb7PWoUPbmyeyRObvM4xhzkQTb04Pzetd9LO6SmWZi
Yqgm1MTsrLYkxRkj8SYJsS6KGmSzvcWY1SvFs4KvpUyTe6PoiAWzm307iAftLtbtY5yUdAuYjHOG
K+8nkiB6MYJpjeLXpgNy16RgSPLMzoOMP7ijqe1RZ1b9TLxh9uSAlcRJ+X1Kw4jWFCR6KCzr7ph5
kRrEeeX4c5fduZmFdiCi86+38cokwHEDHasPSBm5NCbqEdMuOPLN8NiAk2FoHVmNpiKOl7Fisib1
0S/tpUov9Ae7qN882u30oBjdeDJdj7pxZxP3wvbfnFwvdbZThyow0xEILeZkUPkrXNVvJlGgBJcj
9iwVuKley7OzQqAWiyfK94YRDc6o/Aib+c1DvGejIFqX3SIiRahaynjaeEsgBv1EfLEFnb/eNL53
RhwdmHo8emp/TQ0Yi2FnnJyiANmmGfij+w7uYDzh2mYfs1N5x/l1PU66A2MUjSRu5A8abc+mWtM5
ysitVRFdMZzUA5Xh+iOm12tMZO2qkZvBSp2XpOE66B9oRoZIB8KnAaghURiQrVqz/Y45dfRVg/TP
rD3ZafsJj0L1O8aGjtKBLZb6t9H1vqtt+ICtrF9FirqBFA5a0AycDsQP2yG7TwjKPhtwsedwTdm2
mBMCD5VsE0pZ+wzOmOW3Wbqx0g6/WItfkP94CbWhC23Ip6K/usPQrgh6I9DY3puKOSP6dQXUbMvC
CN3vWxs8PU0/Kb+ZYniXNFJIpJ0eQKVzxgPnkHskUQGzbvER61H01uIQC9zMfa6S5AkJ30NexfdV
mb0WNcQtjrlfEPh/ONTFtn1vKGUKCcBTniunPsJqYLzm2LRT1KADbZxkEL4TsIN+4ZLKTVyzwdOJ
IzoQs/dqlvmbBFXcNWZ2l6B5nocWAr1XZ1yUYMzamCyMQvlQtVQPEts5waD7PqHGQrTCGIbXzSuT
N6hG32Irf/Ao4hByTB0MP2/wS2xYW1lWAIi8JgZ05hyUkK6gZOzuC3dABlxPP9wpSOYMik12rULv
sXD6Hw1ZN02RNyuzZR2PCnSSKXjwCZEjJQ3LXzTfN/o0PCAPNneqtbh8Zpwkq9IxkJEPU7tHyDA8
cO7RrgD8oIgSwsE5SI22Y0vZQDTH8HB7CESzT7ScPW4dPhWSLX8BiX68/fTbpxDN92ttdKv1fPsV
4PJPhaGY59tXvapgo9W0779+g1UOeVB1nrn59XEXt5jHZX399dO9zNg3OT3oP358OS6VtJINu9vn
NE5aD9IN0iS29+MEviQyuLFzjeZB11112kjjKH80xgCOyxh3bs9CNFKwsxB/dtx3BYE6lVv/iCD2
wlaN3OyLmD1SOjEBujlwcM2D7wnrC+VKO7zqjvqBCHLbpIhukKu/zUl0Xw5ERmc1hz+bdz0M6a0J
Jf3WtMqpMejgwnhGD09mocjmCf3sgBG/+pkpzbcixqautFmx6uf8zllAXrrh7mpHxpCfx+8ugdtr
Fkhn8DIg9XZ2dC8ufcjJnZOL4zlXh7SlS6l7EASoWjVdO2tjS+Be+xCmOgFE/USiZjHzWrzICynm
OM9n54dZXG2l8jg6hWCWjfAlDSu0jmZ4RFdD/is8ZjIrVj3JK74Fz43zCwHIBOBwUNXoupt9RS8q
In1h/D6notsmj8aEIkXBGNjmFYoT4SgbFNhNUGgMk+Wxccnr7upDMvffGifT8d3aV2uBpEw9PtFS
rX2iuDZxhWrTjm3WmDQXfj2rP3NipMNUoLxcOGjIp+IG81ZFogZazlOetBDw848qJrY0yjgptbHH
QD40t4qbcuu4/Z6RRwHkDCqNtQgRVZTXBkUi2eH6l1qgBhDI31aiKx6bLI+Zx9o4WbBXId+IVN9W
ydkxkjM1/m4wveuQVMWuEtU2441g4NC+xZJ7FOrUea6iqzQH0xcFqhtX00HjF0FZuqs5rNmOZc1a
a7S0RIvJokuRHwzw1veWkcEFZhQbUdZkbfcOaN2vJV4I+oJMGLTuCluVnTatqOoHHVYJgQGeOuMa
UfBYVEW+bGscs/rqAzFcGlijQ7i6g9BqcpVt3UTstUbL6xgp3/s++kiVRlnHbbp4gjiOqyNpgBWg
ZNPjxJNF4FcnuiRK56IjSkhpNKzwEGU0f1LvntSXjEWMdxvF+QEo5rgeRJOtvfKOjd19zFvQij0U
DSyAyoqZGSwk9mYF6InPNVn7I4M9q1O3pUp0bZuPT7Y9z2TokVpDKCdw/BLUyCDhZWOL6K37Uale
wxqfRXui7FX9KrcBxbnts+p5KkSmVd8Un6oC7idKtK0okfm13gADXQmksKoAZvOqD2k4YIMkWiJ0
74c0iyFAIxOLyUZV5yeFlmFa25Qpndf6BMZRTtDRj7upJgE3jjZJAuvOzBEIWtDbCPLxSsIV1Jl8
g7F9m3mRm4xdJetijCQjVy57Br5tTI/Q8lWKFlpe+Wiu9Xh0kFwAY+/S6G4GV33fx+Nb2AOf6Zr2
PHiFtmEOiG5lmB2q9HldJC0ZWg3jO2BuYLug3cbGZO6x5hxrVWHlqDNrVTZO+1F35Ci8zqERrkGg
//S8kyRtyi91Hm4qfFEosR/PBJaIMfphOoGorT1dasR/FlhRFX2C7yThi4K1n/dC2Xux0wa6GC6p
QoqO1pg07nI0ETmCX9Ww2CJVEEjo1hmfQN6CuQ7vNrsmE+naHksL7iLdD7leJmhsLviYFJIMdf3O
NCDTFtDD6Zflr03DjBjzIDKC8h69N0fngj1Xt0AbC1iqyfhTN2ZaPgWnBjHQnUBWQW5GIYo32DEv
mqF84dTSrSjmGTVfLSKC7N6M0vBBLegNVoV6D57gXUsddB+OGILQaSl9Bitc9brY1fjxOXs6pCSS
bWyobXEqTZrZWQz0TjigtoqZdnekfIzyOFmMai3QwG82gMF8DGaqUFdRDsx510M2p9+dXH5hTcMO
nZJOVufiuJBWL1bkXUaQH4fbRz2/c49BlzqWmjFMdLnqZh04EjxG8p8Z46IESZTsK+36i9u17X7o
EPSEsz2tC7N4qkhGJqyrKrcDpeJkFXu9Gry9nrtJIDqVki2v1o5gEkO3E57lsj7miX5Mk+QxdvVL
m6v7araWMGjdYLhlPdhG/44j1WSzBf8+d4GUydWJEK8RKeBtRPZC5DkUF7ChWL5oR0n8tBy02I20
EDIJB0efO4wuEqHLJFsOxzxiAgKzC2OHLh9KQNirlG1gytvnxEBrX4TDFb/YvBbRtiw4GtLQgAyY
8XMtzvpwWea30EUp29TvA4VKOdYM6TQwm7USvinIfrRl+KxMsK5+pkwOB1Y54EHRNwNAvR419A+H
R8EIYYRsynE/VDaZMT1RJK8JOsZaVQsZ2L2u7RTCNhYNe72uWoWRdZGPRxM/tw+e0yV179GN7PCx
NZZtYx4nPFpt+BhNzsz8Gl6es3yI7C67pqq7Vele+rJhMDUul1Cp5v3R6NyccaNuE1TgfdOMSD7e
/gHq8aMJlehEeoZ4TLvR2MULZOr2Rd2R8lHkUcAI2L7eHhFLpV+rfckIcfkZkSL6q+mGwe2jefmU
HTKgxAum7G6fyxNpHHl85N9+2u1zrTVwqoCK9eu7Rg9QFfjZX7/09jlde45UNX/45wPwbsWduwxY
bZhaZlkdI9V+JxWmefKQR6DKEO42FLPzBA3qVZ8EVHgeUA2yedKkVuyiBXn+Hx+gmcWffoJXeO8g
pZsnHfToX/4KFDymOtd/9YB2tn89h9uT/Iuf8K8P+ONJgkwf1u2YNiuWl/ouhqRDPmHD4SruTjm6
JKSjunhxZe/CtEJRcfsq7w2SBRBk636uxUtfL7JWNyXaefle14sK+HZ9vC8Hi2LVJYOTi2sfAx2L
/a67EO02Jb7t0h2xIesSYAsGXvEVp9W/qpgfNaME9xGs2cJmQkerySfpgqYLTdFdNBXdD21In63U
bt7JUGWeV9ntq12iV4rw+j93FixEF2HOY408JyhMRb0SEk5Q6lS1lxGgsW8DL1sbqlNjTez75zbW
omPf0YaAmtk/a6hOTyXGNGDUfNVDMX1mS8TeunxIV7a+NIb55hE9+SzIXbuzhHp/+0h1UgP4UrLQ
1JkfCLXd55U5XoATjJfMYfCDdgJnoGmTJn/75O2fGtdsUXRvGoeDF5bUuIzfLKf29oWNDrvJRPNm
j8tQY6jElR6zeWW2/+P2ef5YJcB3N++r5WH6NxUl5JtKXbhvGwFwAPbwr2/WphmaY0URSk4FCVdx
gITSe+CvHtadqpEG344F+VbAanVvEc6V+nMGUlZHaSLrMVBm4nUVWfb8uuQVKFZOYEIogtRBrbUc
Q0KdyooMw3XeszhOFnme6ZfUVeI9xrh/Kqtso1sAIeq8yg8IZNaEqCCCRtPrqdmurKbpYXRQyqZW
oNtNzSuH5AkFXMndWH2LdIhvXTjkaxuvqOYwuQrdyNhGon6bo/CXw/P/456ephpu02fVla2YHr6i
pCr/TG/SFq/kv+c9Xd/F++dX/r/2Mn8vf8j/5zt/gZ80Tf+Hp/I2eKpma5qxUFx+gZ+wpf1Dg/fk
OhDL8IX8Gfzk/EPTVTYADyerZeoeZkSJoiv+P/9bs/5hexbOPGpszbQs1f3vgJ9+8x8qOr5dFAKW
9hu7gOCJpMrCXh6YUZHAQGCrbX7aqQs2jDFkovRXq3AYMFLRl5igpjR+j6foWg3jSGFj7P70wl1/
eQv/zJ+6eXf+sBz+8TR+o7qMVkvt4kyS6Fb14Cpo3mMgJn7rFeURucsG36Xrh4IRjDG1J6Db8BlN
SX0wd7Q+9JfcTC4hU76VhrrAdJrI1xTGN9AggNoXzM21Mn8aAKAwiZ5e8naqVoDKM+RF6YNOgtaD
ZtaYX6EMETD8xsb9Qq90PxfpJVfifZyDltVHMezKHDJ4IRS8bS4GWoryxS84f1luuI/o/qRzdG2I
+jRgGsZq/tQU3cUpMsePZQw/3h1pX1rqGyfJz5LWG0YbwlKydq1X7b7MVRBxgJGrnn+moY38v391
b9bVv3p1f3OVaW3Nuo1E6uClOQ3Zxl11Gn/8lOgPoUsj2oPZVS9TmzwOiDiD2Ihtpk7fqtJBPYwb
DZx/wIhh2zvDu06luGqsbl9rnBc7cbH5GO9VtXOznLSxcij2Q0Q3LDOxX9fyhNasX4sJNPAw9x2f
HpGtL5kPuWk/ge5Fm+r0903j7P/+z/0NZvbHxbQYyP7kpbXHlsJG8frDRHWZ4/tCUQIBzMouLdGd
NGZ70sCt0PkWGhzbCbx+MxOyfvo5apkZN7vBTmlGRY+g0LeYRz4pe8LtLKmfnCh/NSoA0vT+sLHE
v26GLmrm//BW/WZy++O5/2ZuyyoP0KOiEkQbRjsv0Q5GOtwtI3bVDB+SZW92xxfHy996m5lI1hLk
GgcZ5xkaRjlR81zFWoPqbeDa9QuPKY0hV55TPQAa8It+Pvz9a6z9q0f4j+f5G2EtLmtUbU4sDh1F
O3ATDmOS8Vb8QLHRw5GNPoXFxeNWT7mRPs6CbnIYR+rO7BnSV/WpIi7YV+zq9PfPZ1mu/uIK/91a
h9R7GFu7EIceanUHv9LqPuPe/R++K6y1/3JFlYSRp5EqsD9M9anJm5NskUc39kwKeK9jmHdK1Bgq
+XvChJrfca3HMVKZXC8eo0LiV1XjuzBioC6lYO6TbQ2LHFwnT96gjDzSHNxVqfP196/F8qT+6rX4
zcA+DVXZzkklDpb2NZZgPqIvD0J9lgKHtaJVZhj/4WX5zdj4XxeB+ptB3GI1TIqEiGetGva6Xfl2
U/AS4Y/QSYzorOOg6uvObDHpTqu//+P+3Q2i/rZhgaWWJdDP5kDH9dGcaIzAefY9xjfgye2fWYIi
Era+8pxF8NumdJfaAAtU+6HLUHsqoqWATdrUH3uaF3mkvkLfSH0p+g8PWxAd/0kAYWHu8x+e77+7
Mn/b2WxrUuxwcpFbDv1bnUy6ryf/l7MzW25bSbvsE6ECSMwRHX3BCRSpybJG3yBkW0Zinsen7wVX
VYeMI4r/77s6LpskkPOXe6/tIkgnqWhuDo431T5v8nuuzR8k8xSXAelTJSQmuMAESltjvAkI9Gq4
z0xdf9MbJhkJ1pGC0g8O7nc9vowV2w51g5VjW6fq1ZkfPneXj7rRYtGYyPTrpaGT7l2UO2Sc1zGb
zjqzVtjD7ytJ7SqedpN6KEXr+UB/ElTQYdcc4JISUKLcVE65bzHFcI56UQYiZLiOLIueUJRwb6jD
a5tjfKlC+JLRVz0o1TOdcgZpfvi7xWKsZgrhcSQQH+JK32YpRQN4F84lG3WqqXHYXbv9ZKFQRUsi
h3bk7oMLRCvI38CUR8RU9Q3ApMAiHsHB4Ydk2bFr7vcDg5IUtUtMH2yFfMy0ep14CQQAMgf8B8wq
j0TWP4y5/s3VWti+MdqyOnxVa01uA7e6y6T6Gg5qvtHsEZCODQaFm72iyc88uDY3zEcNtlg6/DIm
RMPQCNYkqc/KwqNl+Yjo3LfO1PY5CTdx9Ux7Hs2JW7CqOaqZtcPVq5xheZzaw6mLJSFzmqoV9NkD
95Rcd03Ie5iNA246a3lbsOngHpp1SocNUeXqXawbPwqFbGSkmUj4XL0ClY1qFJ37htt0xnT7c0gH
ghZNrV01NQJ5gxROstzQz6zkQER7QZCaPWYUZ9Eq2akFlrA6ppRaDIVSv5HJfpNJx9y6TunuslZc
gqKIsXsG+8QXrxMlAbZxXb5GLc3NiTLVmyDllkOvdSpBFVGzyN/uIH5wIS2rb/h2IK5jfDLHmYaZ
K9dd1pAdaT9JPX5JwuySaIw95LnLNND3hQy2Q29Vu5LL5TND8k8g5H/nW7gQf3ZtW617h1pVe1AH
NsA1dZG6M8pN0RksejoXKAP5pdjIsSIq6GgAf1MkwgSDAdCWBCixUVk3MYEpsgg2KJnSHTm5wJNI
p6tYP6kJs3H+/LcaH28Q8EX9+VsJBgrKTm+7g8pdUsN9QnetF9mtoSfUAdobHOlb16ouRVqqG0OR
lG5jj2DiWwdQ2GSyrxEXpR5dD/CBSLD6VY3mD3tq7iJZHPMM6Q/139xR17Vt7KtJJ7024EmJeBMG
jrPYi/Nvo2VdlBRTKD1Xd7FlH0VV3/opjmrxJbEuW3avfKBZfBu4dkJbvcbivP386X+DZv85FkFn
/vn0/jQmoew71mBiWT29LKyv2H6DbaNV4QU33Tbn9BBH828PpOXAw2YCV2ZQrmZOr6FSBXsjmnCz
kkvM/QRxQXoJa08THTdXhjT29UhQxJkfO08QH/3YxTJOFBXkNtaYQwQ/BB8coR4E7EbjVR3n9iOI
+X6Tz2NO1SmQGzmnrMDNLyloc++Kb5iLTVOGt4Qhtl/7FLDANBnVlUvBEQtM3qzzXkfvWKRogeq3
z3+yNU/mH/3kebV9t8UfhwBSuelCajPVZkOlHIx5E1v7uA6JenCLaatLjPcVu+fNaMDd6lLy1KzW
jFdpUF5GU3iHnvmGPLXXAhD3qjDZSkNXRYLbWsa6U3007ZBZ1jomtS3S3mQHNVldCYFysbBT1Eqx
ze2GFr60bnDb5HM8bSCMfabEMSizkliJ2e+XgMdblxoaYcQmWMca0iuqMbozffaB80bSr5OcQIh6
D0HwxankbYhfuDCS9Mo3JN03uHYIfrCGCRtFoKsZchOjvsD4ROJRN+/zVa4L6s56amLSiXw7D7ad
QwuJJIH82Tv67vM3frJHL/YxWhlj8FeT4uADpFkXBceLuu4LFjqA9eQezEENc9kqyHIio5UCkvJQ
F9wJtv0212tzW+baUzxWj6FhPvYufmHuhpHwzvqPWsoNuVzamZXoN5f2o96x2LrkfZEZdlQkhzh2
nmTXfGsG3rupqo9GZb7mQt7arvUEf/kpFfJmSOrGS/KKKdFSMgTfRAaVIrytU+11jMK7z1/giROT
4c5d+V2X1ZlbufrLKHGUqN61kdxa9kuCjEWdqAXF6h9NQSyQKFCSSQ1XXhhl/R7hH+HmubRJZRhN
xCZUkADE402qWj84M5xOvrDF1kF0o93UDUncgYRqrEKvQCoB0ElPQC2zfRou4kxfcdV80wScoCdw
hCsLouvWng0UA/eaN5Qj1Z3StxgCNTUHDhw1Z5YS7dT8tNhYYO8JnaLVukNmxBcUeFeimIFXAddT
7XNFeJLFKG8zY6c35jrV5JczLfbxDhi+5p8tlgoioEQy9gefW+UmnuMs5ppYiOWfyAnfUL3adTe/
pXsDSduR/1DXvieAIKz0DPUxPsJZXnvryOYcVu7jzS14sj9/Eo1vEritDQeborseJRYMw25EKDjc
+vPFWlxTVwFX+ZYqBFExU+gy/2pQC0AzPJlblAfRdtSCHzkoLw5D0avlKGc4gGKeCT4Ydc4/1zwV
2uDQHlqJEoGaTvANIYz8pXHddaCZaoRaJbeNbD/DsDtier4l6PQx5miMmpNLfE1XYeJ2xW7s2vDA
frL/0gRWiOEjuTNxOExW9GLbnO8ydQT63JwBzJ6a2pzF+ucnimkj0G4PWtkRq+s6eHQH/OOKg205
fdHi5lsfsD4Yo3EwjObVpBDJWmKgJ2rldWopVzXREsgfkZcFE/2el4ALfqC4FDrWuTE697qPXu9i
ybMKZZKYFtuDIMNx5arRFeT1eNap/dRLSCN6HtzUbv9QJNOjY+SXGnmBqODJ1cMohG1cN+8nh+Wq
9J/sis1YC2K9EP9hhf+v7gj+Z3kP9zlX1On/mT/5R16MFTiT5v/++Z/1v/8bTPocsvDHf2x/By58
ad/mgn2N2eW/qQfz3/yf/p//iW04V/636Mmny/9Xr8nryEHuj7r//E/+W/d3/wULCgSlSokfpCDD
5d91f9f9l2WoFkV/29ItmF8M5gyDIMV9+186GE3M4wIAocsFASvYf+r+6r8cEwcoqHFVALfkxkD8
bwr/c69Z9iYWu2XpJs3SMAWYXHtuqX+B07YxtPQRONnFu1dx++8Pel/Q/2jqnD9+0VnrwoFkncvG
G6iJcZeJgEg9aO69qkbkU6ZnqpAfzTjzt8x//m5JBYEjjYCagzeFpgenbYfE4fbzB/hoop0/erGF
iJsqM3rMCF4t7mFTbOv4LWlvcZkeJ/taZbh9/jWnmmGxKbApltXSKhvP4h35abmVOMRGkK+ff/xH
h7D5KRbrOpHJeiR1Pn4ubaCnAzlz5QIi0HO68//v8h+086nfv1iaXSsxDCPNG88FqqgA86E4xJe0
m88//uPfby4PvJyzfdtpCnppFw27utCpbhsO530XobNtx8r+8+/5cO2yXfMfp9XJNkThVrWH0/sC
BSdBf9nP7CXehlskLZtkNazbS/8HxwxCRVSEPbt0A+5qRYzrmab6+E2ayxNjWviGCCvuWKgXPEVK
/WKj7rHdwfv8CU+9ycUaJ92QSIKirD3T4NyLWeumtFryuAftuY3bM4Pm1JfMz/ZuPMq+TcY8b2pP
Jf8FvtrKRx4XiEfHj//yMRYjvg4k7LCu5SZKqtuxlF5tBfs+UwFjBecaYu67/5waQfb9+RRK6uhD
lvOqCuAxKObGIMAAFbGQ6oPtH7tSE7/A0ho3Wl1Ge+4Kk02nqeHG0vrpUI9d3AI/Ccxnbmqcl0Dj
fgTvAmLZgtvFqE6DYR2Hhf069qP7FZsBu+bBih7UmqOyG9arxIxBHBDdfIGUieg5U6d+jSzVCwMl
PIQI6uBRo1IjEABSyTSl09Yxh+YibkEbD8qUrieQ/V9CWXU3AUxZaGvD8DNMTCKgeqem2B0VAo2N
qcAk8uvoqiZ8Ml6VkrxD4HDTLTma2ePf9brF9MY13Fi5HcOqCWAXDW9D86YbFF/MM9PnqQ63mN/y
xMykrBk0wN0VM/Uy/1qS5JZa4frzB/h4hTHdxfzGERCTrk9/gz93Z4XZVRtFZ/rZid++PF3gIwYh
hzLdE0ASIaKum/4hwnRS1mcOCyd++/Ks0Ooj+DaR1NSU8tncgUMnHtMzu/2PdqNMmMvN/lS0fp1m
We3puvXTDeWbzGCdV+FbrNivXBU/+FrtGW7x8Hk7zDPIB2NyuUWvrclxh46FYGoJ5FW0tavtk0L9
u2VmGeAgp8zJWsmIJy18a/+Oi4fAikWi5s7i8wc41Rjzn7+bGoe6iqa2i5gaS7885gGuWWWkFvr5
p394RJ6bYzFnCYw3LRl6NMfE5UaecefFrtPftLMUom/zfN25Kka6qgyPWlcRoRtC6wHuYJ1ZQU81
0GKkx6NVYTjJa0+m5hWa4T3BLNspd/9qn2E6i4Eetn1sZpAyiLn3d/WUP1XS/6HKc5ddp1pnMcwx
41IwSsbaC9BtdAidkWqemUE+3glzkPyz4WH9YgM0ewYDtzI+AmOu/agrCvyak92fmQdP/H573sW+
611pPVQaZNTaG7qSzOvLKjpzC3hikrLnp3r3wQhi4jaZP9jKxLGBVDgM4L4JrTyn/Dn1euYvfvcF
BYk+6aintadM2mVm4kLqgrthUr61SXZpSPvMADn1guZu++5r2BlPpizpnmVadqshqO5l3p+7eTvR
939Hkrz7cOCCrNZ2XM+Olit1yr4OVcOpp8zOzB2nGmExuJOgFJGBC9orKV3boj36GJi5Wxtv+ir+
+vkMcuoZFuM3gXbYSpfFws+/lzHpsMMLJ4cz3fPUAyxHr14UfQ5C1SPfh0BU4YUyux3ZJwHqPCMA
OdXAixFcdBme7JZhxobGUjsYhOOZt3/izSy52KMTidLGLkZhLwZGjNOvwzIZnXk1J373MqoLynWi
OxavBlATR7QGklFt/fy8TT/USrAqzEWJ970+iNvKNUjh85o+TiXpbeO46fJh3DYSYo1CBPIXLrGT
735Sw9qoUnXfRAVlIdDVe9zLHXBDTX0dnS44NlHdbQiFsQ5TgEsmTDFUkVPaHSeDjEggFdMhdKP6
zKR5osNYi1lhREbfWCbTfQ16gS3YNlKzV4RRJGs3zd9Nbdbc3u9GbVvhL/VHsrez8UmxXqU2bXvV
BanlnOk4px5ibvJ3XxCLQUx4qxpPwTAbo5MLqk084qYFI/x5A5/qmouJIRt6xwCxwfG+D53nrMm1
Q4Pk+24gM/7X519xqn8u5gUKmarmp3wFtlYi60yjdF91t083n3/8qXe0mBmQp0MSiOPG6+1jB+mx
hOZSUKDIonj3+TeceoDFxFBbfaUlQ9R4tqi/YgbeRGp35qNP/HhzsbRX0ZjHOBwp3igwLNNrbtrX
k8bgGI2/a2Bzsa4brdYHuJvpQrW2GmH8sbKQoxCeefsnFl9zMT9wO5v1XUZeZFl9R0C3GpsXfUgB
Bj339v3nr/9EFzXnd/duEADvTuuuKKijDRBH23qbRvntZJRfP//4+UV8cC4wF4N4gvKh101KMnXc
j09+Gmt7Hz7Eo1pm0b5oohSLqK9dcl/dnVloTjX63M/ePRBaVoCHuc9OO5DfrSBAfOVjJ40hGmBi
O7dinmqZxcjWWgx+LpZ0+NrIcdWWSLVX4nM3kcml83DmUU4MjWXQrO8GzjRiHPZALmIIbLJvbgVR
4/OWOfWeFiO7yMIkxZAMxjF/7IzHrvb3Q/ttCqozQ+PU5y/GNeAO3TATPl+RAEYx1XnIO278JLyA
13vmUHOiFZapsCXnJsMHoedlzbNgeR4xwwBVrKdfmKnOPMeJRjAWQ9xKIHoUKt9BER51Wdh+B+Pv
fd4GJwafsRjf+tRzrTz//ijHxYTZexyxlTx//uGnXs5iZMust1LDZW6qbfWiAPbUa49O2G/g6MBk
fvi7L1mM7yQi2Lx3KWDj/PH0rPCgsH6vhgpHcZe9Yvb7yz38fEvzflij4BqQrQkCInp/4+C0qvwE
u719ZjScauXFeLabbJiARM4tYV4abg9swT/TSU818mKFphwqsXBRbWkURGxjyoV0tS1SY/N5C5wq
LSwjf5TO7UpdVTkbx030DB+o3GDMtzeJUoqvRpAABSF0BUFe5N5qIHMPaUTz6KpfnhkhJ0pNxmKk
KwV6njCjaXR3Zbza4wYm6JR6BkQhEFr9mW850UL6YjEfJdjrKmInAk/IOYgW2DTGKnHmLZ5opN9i
1XerhtnD9Fck7T/02TGN0ClnylegZ3efN9KpH78Y6K4YfKsZJ6r7gbjuObRvygJk4ucffmKgLwPA
w7Q3RxdPoudE2m7Un1k3Zpz8yhUtTvf6zAg5MZ/ri5GuoRxxx8IpvaaK/a3FUXqbpIj7ml5pfpZB
d06m+qFMlkORPr/Dd00x9YkY0X+VnjTLi9zA2KeMe3dUj8AJd9GAWjRMuCGHQcptTxeTa9VWz275
8PnL/P01H+xY9MVMEBt9MokY4BxhEeVEIESMqhSmody6uRt0K2nkqGBxEJhXulEAGszEhHAaCtvR
MVTnOXEIjCAyxPnljyhsU6cRt61M1RuAE+mWeI3mQFfmKJnCuAI4jtzd6L4BIyovMH4rv+C+KXD1
I+FulakaHlFuEvtpge3u+sB6DASwYwdt/WMBIJUwi9Qvz7TwvKJ99OSLiSqrzJAg+aH0uBjmF+TV
wwhCwc+HfTbGt5AQrgqZ/93hTl/uPsxUKccoqLwwbKytsJRfmjC/JLb2q6mDb5835alxsZiXfNFM
Y9nIyhvMEDNIwWxkmDJFOC72CcT/Va9hAv/8uz5UaNFrlym7BFT3hoPWw1Ngd5Cc6jsmuAH8sqpx
kJztBRE8uEvXad1vBvBb0kUihTwEBAJ2V3NHXCv66/rMlHBiOlsm0uvcyxJ10Wde4JCgGuiA7DNl
rFe9SM6uOyder1jMaVhwpWwTLfMArCjbcEi0/egiwCdcS78FjRLuhjaotnWlGJuICMSV6ajTvisS
e1upQ7zT+8z04iSJcas7ArUf/8vtrXNxZKfmEbHc/xhVgTi05F4OXIxXx51NilZfPaK6HzZ+JqM9
6t4C9H2owRBgUbxIBj3yrNysN4Khnq30SI/ONMiJ2fO3Fe79pDaDGE2r6j0FaoU/o95slWIVKBfx
eqYHzsP0g+H7++r83VeEKnkhBVmgnmomvUUMWTggMy8D/0fEHvNGcWsFebymaj8V3gznSU2D4qGP
qBtVleBIraurMweXU11jMYdKFdZs1jkalw35zdhr+yzKLvpCXlqpdp8x5X3+yKe+ZjFh+VXvW1Yx
CSp/tk7tUkmvIqUpbnqnsRH1Eg1BCkAjtn/3bYspC28J4j1EoV5U6MNVqyvyuhv64jLVLPPSzmwo
oEpvD2fu7+bV7qPWXExepjvm6DYc4Q1s7faqnb7AP3fOzL4fuoqZrbTFZqpKGr9Q1EgnKMe19xJJ
wL4NlDRbRaUOPlNRwZFQfPhKIkDoDbrIDlJpczZHvbIllIngvsJ3V5TS/XN11hOLjzb/+bve25B+
m411q3vIjOFWXapC+eXX5cqCrK9FyTOXcp8346kvWkxbeq1mAfJmnZu46NrKv5JOszYNCWOEdF0q
qxsTFv7nX3Wif/5WGr97JlNDM+02ge71cbYLbQCUubkDxAIIFKTDOWvlqW9ZbMxq8GiJLi3h+TKi
rm4MyhpsU44+MnrRZfu91xr/zBA40Sl/d6d3D0QCuFkltSE8oygQ2roqDnBH7D5/W6c+fDFpNCGl
bdlIgRsDUXeCUJPcHlP83ZSkLeYK6Wh1o6RcbUAeH3YTUqVbWbvVBUEa7pduKO0Hkmqzp88f5VST
LKYKCk5lCi4k4b5aFMT0+IVbruxRDx800+r2RmZiCG5b85yg/pQ86rcB9F3DJKOmKW5W9J4RNC+B
KO5aIs8s/Z4az4XVESBSZjd6P17YxCNkOUlsnbGewhbob/Drt9ZfKNsc2v9U6lA3VYadzW40XrfE
BCizy7qMz0w9+jyBfTCxLZ3AiWPINFKJGzQc3gP0sgILX58bFVhwLNWdruRHpASbySXKBHgPYZcc
XjNSMnscG8+50fxsQh3+W0p+OhAvI940PvppFRYMfLUgKnfsPeq9z9ZnY5tA+VJKBltfsVKv8UV0
WbpF+dgog/+1l5N5oxdRCHiHYLfyzFr/oe2W2XXpRu7rMZ1A8rESq7qy82NBBJ9wI1J5sbJU4dqs
gT6ardF/Rf2bdVvJkeeHWRnTubL0if6nzn/+rjvophUklpYnHjA0dRMR2XUcVNcRKyXxf05ZOwJm
m1ztzDJ8Ym+zlKr6oEjLyR4yTzbDISTPi23hgyLtC6PJzkjAT77SxSQXGWE46FiJqDF1Xt/VD1pS
7MIIHGSdgkUj+m7dhh0Jf/F4myrtz8/H8Ym1YqlfLRVhWFWjtl6qo2p3c+g+Ci6PtQo72rMHqcI0
DpI7tSRq4/NvPDEJLmWtSWeqWexLcqUC81W3R/u5Dvtzxbr5ZX009BZzoKLUetFAmvCKcMYXlnYB
ILNU1esgC8u7zx/gVGdYTH0J5nZCEvzf91HVVcO5+SqEmQHvvXRJ+k4H7CF/902LHVJQFsRNEg1K
J4cy3hWwwwe5rwDyrftEnpnJP35l/3B0ZooZWlbWUby2LdcD+u9iV7Mm2IDU/f/mOf5hxMwjldtB
sLNeyzHI08d6JBvCjF5MKit3ZkBG5effo5EM/2EH+IfrkVzJJvVRMnvII8u3APr2TaoF1GjJ/x7x
mpbGRSHG/KHFHrkP2LwfQCmPB6BZKsByArRMtwaTqPVN/wTFuV0Jawtr7usQZLvBT0hn/BFPyY4k
kI0QUllNnLY7AhVTDTZi3Hp1DnTJ3WudIDwLqU0Czjrs1nGTADiuNiIpvrAy7KuqvnJ859Hi7xiJ
C9k+OIxKka2cLDhEgRnDyAdE6N7aYb/VC3OVNPLN0jlZFYW/9jlJNzqkhxos/zjsCpLFwmE6FBpJ
ZjK7YmHAffscDUhgLbhRkeaSViUuAtKXwDi9ALZZ2WbCtU79YLnFZirsn2mrXmYYGMlzJ9BsSFY9
CkbFgFIAr84Y1bfIelCw9uU6kMFR27hJt09myeBcUUwALMM7nsZmhdmcjAYs5SQLHsU03cNZ3qWT
uJlxYr5xSPzvqa7duibIk7r4MeQ30NVWalZttOS2T34Z/s9wgtFoxQPovWgPJgalXYWqu98Y8DgD
jrIixnEbVJeB3b5lCvwxpVhPikvg194C2i5MrxGwZdz7OrMpU8B/jb/E4bPS+WstJfQnuo9zw6vh
F/viXvenVUBYcV60MARfQrR3BfyrsrZ2ZZld6CGLLHksGzKnL1BJwGPtVg55j0Hy1mflBsZjqgZf
uGbalW0KwTQFpQb/AUetAyxosG8dQxz6JL6Yz8VKO3zXNdXLVRyUOrF4TnWJhmxVBQdRP+djt7Ug
cwgonsT4rHr3e5v99LGXltl0Vzr2mvCbtaT+Wb/NGb2zIEqEh6K/8V2kRG1abcao3REZMDSPlkjJ
eRSQAr8lIr7V5VvafyNvhD55I0lHWhuhskkDb2wMd89KfQXwmvrNhQ67F+NpCyoHvyzgr3XffiG7
elP6b9Sb1o1vXqZmTpiy3pPITsILJDElsECUEWmQ+/dGe5ep0RefqXemKKUBAUPYhRW33af2cGuJ
5ssUDjcVBt7S8dcc1a1V3lIwUhqA3dAJurq8UNzvOf/nYHSXRi9vXedXQwiO2QtPCsBqlkanhhPq
Gmuj0NDKU1gJyQjA+ZQaLXlbHtWoXS2IHGgpYFruSEKS/4L0mIJBzT+oxapz3io2Xp0zga9X23sN
RQ0Wf2K7SXSzTdz7ys+JwG82YNsJ4kJf3JW2uXZLEP+VSXyHoOJTmIC3gaxN8IA1X5K7UE/Yo29h
uO7MKVsH8r6xoerqZgbOk2spcieoI62U8VtrOzdq8SWPbxuIRatkvClsGMn9tOI67jg4LZBa68on
w6OVFznx6X5jr3piEJP6pRmMS1yugCTbfdKE24mgUq0Y0JY9kS51M0zTi9ZfaiGrBnqw8dYqr5uY
kOa4W1fNc+Ymr76SHRul36LPPtgiOpDVvVI6Z5fh0cMnu62EvQnggaZ6cDAt87tWsIuDxOxX17b5
PXGjrWKiFO++yzHdkSy1C2PN06OUwZre27L/IiD5KwrXADGRGiqvvTO2pm3+mDJzZpxUK5UyRoKL
LRPAWx8KP1jj0Ibb8d0Kfw7iBY7AyrAI1Sn4x6VPhhctOsWQMszB/2IqNlwPQj18IiTsMsdx/dIR
h6Q60RPRU9UcFDvwvM6qGwnr7Vz6qWvtJXGQqiAqQC33Zv7saOGRBGvPTF8Ska01rXoDx723xvCA
b5kSJ0nwjeMfmhE8bEtUudc0UCeHG3Xq7qvyKgM4qxRXSu9/61SugCXrjAlw2XaJLsuuVMLSRKqv
5yQSpENrn7NG1stNgiM7tsaNFNVO59wUNvWNMqrbqbh2HY4sxgvBPSCGmWyMt4KAbEzPOyX/CWp/
Jv4B2XsM4mcj0ICHQbZxTI7f48YHG00S3H4Mi6PVtAep6rsOXFNPIvNgJttRvjkQfi3nNY+yxyIR
wNChWwf95VjSJLB7DwVpSqRjbOOkZUiCoajA0Ru9VzJVZHpy45fVq5bBC5T07rYhEsEargjfWNvC
OVp9fEE2yl6P7YkEbrGWhLrD+98HRUQY5JzBcD8HJKmhtZbBtCvKAQYWJy+7eTMS4wLRP7Dv1kMC
uLYqdp+hu52A9Uf6k9oHF1LPN63IbzHGbzAgbJ3kiN1g6/i4DbTLtKVxShD9JaCqpHwV7WtKCLQc
Cd8j2ZhoPRqTUGg1ZIK7ClK+Og5/xJLjmXovCpPUEIxhM2HAcaun0CUWhokt648kIxq4FsyIUlsV
Nf7RRqblgJrJ/WvwFeK6iGWxkZ3KK1Q70+ToK9M3te/Ur6Ie0o0vsuIuVvNgl1Q8AZLJaAKyC8OX
Um17OSi1qW/Mwu/vUhlEV60ctYtYifFiaW5YHWLOTzkgaiEPoWalKaywIOnwgYbBcSI2sWYN71xU
1ZoGNwDenJvF4Z67WNAA3MIav6Iwci+SRpDn5lLhgm4Shb2zLi2C/kBDPwaN7VxWkqjOwodCuTIT
O7+XQ/bahkSqlOqlNaQXVaAkx0ofq2ldT1l5O8LRXHGHpXode6RtgDJ+a9gOSIKG5b0YHkZXzstn
3m0LQrrKRP/eUXk+WjrtkAtmpjzEljOhdK6jX6prXRuVv7a1fD/Z9TGvwf1CjN11Sp4/QL0igJkY
Y+6YkQ6Cro0Cwpay8Dkg1S+Ygc/NlUoybkPE63U19DdiJDBwMA31Opqir8MsicFlcinidheLNpoj
5gAslQCitAlYSegi6I509QV94ZYUynajJs2X2HXSlZFbMHf89MEcCcSNo74/xo51lbjgvTKNCS5x
u4deyqewctWLTMuUdRm0m9Sx/BUXuYyuML6biu4JJv5FmDRfW8e4NF3rQs9B0yNyfQ6JKICsYLN6
WjHBg1z4lcMAVFmU3LOQF6BBtifEispFVER3vag3cdPscwLc7Dy7LmN3H+qkAbfqU1dm4XqEh6Yh
3wCGNh7daXzKNG5GQuk8N4QXX0ipfrWd8gInVorDR9uWMNNm8LVOWEaISdypzWMG5dpJquxY1uoM
3B6/hcTzbjDxHWRDJJKM/EOdxepeAaxNjeXBn9xgnZjmT2w+hIFOjcs8VTTkW3c5YrROHUw2tlW0
A1NsYPwep7UTNuFeErwDUNYNJIHcBG2yPDYOdAvhFuwrFH8CvdNFuiQBmkRAKEeKFNldWyc2YeCO
wfmk1hCLKTmBQoTgCMAksh7vXT3InpLJrYqj5nej5bXjkPr8ayN6s/Wc/JvEzTPyOxTtC6wf/Wjg
7R9ncg/Zj10w9QYBA6X+3fb1GDk7Ea5rK5gItminztIJflMIK49TFZYPOT0rN4rsK6vXmytHm9iY
1o64axq0Lp0wXRAU0H0YL7G+s32nL/bEu/evmpgrv100ElRCOLm1EU6p7Kw4nh4QNoCtV/rerdaE
9ZHFUdVFOOeWqOHOlWp80Awcjr0eNsdY+Ba3X6EW20yzQVUd8b8lxbaMlYp6L2+t+wHxKJKeoxjo
FUbdiXdApbRtozfTpUmsBauo2VTwh2S55YUQqrwyu4HAwpJqA3/XitZh3KfbOB3kVdQm4R4YZnvX
KzXvkTSiwjoYGQwGCsuoiFdCs+KS6TIhss412KMWrlUTg6PULO9x6ecXRuoW+aHVRdxcdAOmh7U+
ytJnqpZFvguDAWK1HdVZQ7i3+mYnak7CE/eHG3dsonBXCM5wiDuUhHyEwIzmaAMEhPux80HnZpFp
33CExQYasoNho5GSuZP2clj3pgWCLiflhxMbF+7QzWLk2itblspjkBXiupacsLvG0F4bQrLQUCqo
iWtNTe9MonjLQ5q6yRynbfDKE9Kobi1fa/YG/dmDokmKaWCH7FlcQz10tjEhk9Ra9yi5ot3rsE0f
HKJrb/Kiq7dBOg53BQ0xrIjKGr4g22wVwvL8/AaiunuDqR/cg6Wq28Jt673TaGx/zFG/Nmq7vMKi
mWyyYei+hpUmCT2eIMsHHFzWKis5GPIQSiq5wQcuMMNjaglUs2qZKDvHqay3PtKiuyzT7Wvs8Ol3
8t7TLZFVHMISQXKjmLeTemdU0nML6cxALFyUmWhqMrsK30v9wGTWD8dr3zSq4yT1Zmc5VQHgznbR
pxHmDeiykUeXvb9tlvm0cu24uOwj8gOTjPSR6AIIdABkPtOAX5VxdyDtO/vaxiRcB1kf7CLwykd4
Bv19IGuf+B+2qaYax4x0WDO/2N8kmzatiUBpi5XfN7fkvBBUU6P6MpW2PY6WfqiykImi+RJwBFlZ
kmTeRPfHjTbaXOoUIUSI4oqsVfktMvvXyfY5m0Jo3sjKvxOiLTnGli+ovkj4lFOwIxbrQY1lvoYv
SoIJPXjXAHKniZqOfBBD3ar8PWbo6olA9GitZdmjgr19X/utyWWTxf5E1S7y2tK9tmr7vZBTuHFK
ERO/PF35ujkcfTLt1sRcBVe5Hcp1BKQCE2v4BsuZQANLPonKwqDdR/mVGbodgtKw35V+mt7EoRZe
AgidFWNghzpXuJu6z8dNqozDpgtaZaNV/4+z81iOXNe27RchggYkyG56J++q1GGU0SZBb0D79W/k
ab2ju1UVcfqqUooJAgtrzTkHlTjcHuCAXvsbimvwIsD7bKZZBre8hNB8RBeswUfEa1Oq/mmqA30M
S66G1WJAh8Qq2FUd1GFlATSIkF+dycwhAHzkqcDXIFmp8t+qvrWQaZcwEvO6+R7FjgCK6kCth462
A/rr7Uuughk6p3U1B3ITUGn3koun4xF1YWm4uyrCKqhqAasPkOuNSWdnj7+lpIiPEgLwvOGkhyJb
jREmKUMe4WVycn1y6m581JVAuBIHMb2RwuM6RxYcj2L5mGsfSuIi3kzu5ozG0+6pYqp5JGBl2ZOd
P24ImxFs9nhXfWDGN8L4ZK+P1oCtd8iPY9A+EyTH15ImjwDHlg24HJALRk8M+HX/Lsn4+ZZPlsKi
1Nyl1/2jJwSIJHUYEn6ihnWR198Wkau142FUb5ImvomW1ie/rwwR1/CQuYa5ty5ovRurteyVKV1v
G3NFurNAuV5MNrkXN+7jDSP+YOXx06vFk/7GIkoNTp5diE0K1mQ9+uNb7shi3ZTDBCQl5FRH4E6g
0LiQ4c9Nv4yLf/LCeu7d/mGySTpjYncPAPSXNWh3S13/gPvYRxOTLOvELguSrKR+SayQZir65pWf
ui95oMonielo29lqAJ+UPxC+x5pz3GLvDUqQTNM9Z2yJBFjRU+EPQbM1B812rotTa/rgOCZWtBXT
8GOEPb2RMuLVZQy8ypL2p9X0y91iy0MYRUwXC6d6tbOo2XbdYjPMt8DgDPGH9mHmuFXS3s3Gth6H
tCrXGq4MzYHgSAiO2Ra49LZWq2I0gUm6tSrv1fh5f5NI0oJLY+PUnRp5UHZNAqM1vrZFTH9pSik1
fdBF6bCc7YQMOE2KvRv6/WHoSZodIxHe5nFLsFa1HCXBKGfQWTmoGDyhUfURB3wPQTEUF8+kLQOe
pjng7nN2srKDfQk97dwSsEY2iz1tqkVLUE/mjjrsyGtzmVL2Elew37VO8Ft3or3nw99XytyUdldk
h6GpKLoAoQZb1ZXFHU0fJ9vW2bTE6yCaHgYcN2tuXvWD6y3jby4TDguk6hQB7XE//IhRFYNHSnR3
VPQZts1cR8t28gPE6iRVP1iVAipXzuKjaxy11rAWHxddRJtligH89ldgTQ0ZCAHseAzbKty4RUJF
jNNn5SQY1qPGTu4nJIfnmPfiqYES9MIVkfxfb4CFuCmNa//2axXvKAnI5cx1dp9UH5nnNodi4NqY
Gb3sp9miB1jYcj3PzrfJyfKNnVjcnUOKpzOxdIDgvcYKXyfOhmdBEfciu7LdpfYo11jVw5UG7Pww
O1O+I5AyjrYMAbp/TDZfU0Thsm7mqQLzMaZjAQ2x43YVwkqiUCnS9LuMB0IWutrhl7gdp0lCjmc0
JOIdrHVB564i0rKN7MekLooX0zXq0XSq2tmT4x/bTrC5lsI5J4nvbeBvsRuNegYS3dMHfqX6CuU2
aK84Ghpu8/uQDFCkl3BSzOpnn/aNPUSYpCauAGWWMkDUHfc5osEItpPzMKLtGXqP3cOrDlDl3bU1
SeuGQBf/wY756og9m8M9eRLmYJuyWSU2z/x6G+v3zjLHp1pNzlaVKauQWLn0XAtbvSyyYjKq4fc6
KysyzTfIpvK3v3ggh5MCJxfVDe0vkcXZNmpC6yLo678UEsfboKvoR+p0frnrx6KoSKrS9PSaZOLU
knVQvNpaNzWpXDU1NK8xkCVcbb2/ViUupS1GMbyoSx1CIyKSQAPgzitxHkgDU5jS8nhc6YRWIvJS
FBn1INJ9BlPM347Booobgsn8gxEuttZUg61kY3LXjsXDXotSRbdDo/JruJL+7adcO0i2rdJzMcj4
lx6AD/tpVn3PCFnmHfYwra+EiIYba9TDiWPH5lpcCeBXrps1a429YwOxx5TXpFDf3mYMcMtVp0TF
W95pV93h5Y1f56VMj2bW5pdJcvslXqT3expctRFWldxGcVzt4gQYKw+3ecpTh2MPbi23jKxIN8NE
Vh8Zyt7V1gNJEYi1u0kCMsKX3PdvzUQojC9k/tp6lr81g19eHGG7b4Upo2/korkfgyqScpPCHKwJ
ugsWsrc77V98kGvkbXpB8MuxG7XvLJXdlwvIGo/Mgq3OoouXlsvPMbSss2uF/WWJ4KXDym23g9bs
7XCAw0NsuvxXqfv8O0kmAZ8gHpd+F490NugXi7i9N6m0CgCJRsyUelm6H5uUQnSY4p9awXNtRKlJ
NFTOZQqbEZpMpznOh380XQsOEKJvyMW9GuMKjy4b+/JjMLPJDN5yFE2ZbIxXNOtwmlpaf+lbFc0s
oehtxONTof8/ACSLHxNf9dtSTZBW+YykyA0kX0Pv4rvcpHU8oCVGMhBYgKHaIbj4TX9f9tlZ1H69
GuDGkNbb7sZZ63IzjBw1FZeTTVFxYJsoGM7pYtHlz5qXso/2QQ/rJg/p4g3qQTXNI7NcG91WLsmf
Xjj2ppBmKWVYopt3A/0L2Gm3r5zpwlViayrwodFY/5bD/N2R9lN1pVU5DXV1JTdekF2iUV4AjO0h
8XRrNfsni6hIL9Mfyk4hCkI04pSNEAgMCzcr4u/JD4BndIbmcU8j/OCoNL/MYQYfFt7rjtuyTxuc
t3COGiYf5SBvcvHeDOehEq+gTTc0bNYyJVQRl6beh1H9rlKYXp286J6242T74dlYxYmoPujrwO3w
Y/rDvGeHCvbOFLzQPdy5ueY2WnAqu3ci74A4lhTtDHAINTbLfp4TpJJpcdP15hwLJ/T2tFaHb57n
L81fVDdfDTivc9z/TypQV3Elqnru95NsxUFxwDPu+E+RTv/qL4PH6+z3/86dZfhpeN/ZcRR3PTFQ
7dARQi1TmvSkTppST+e6SBgwzHQfEZwdUOuegvotWRrvL2KMfx+oc738778v8kI7ClVb7C2ynY/e
YuTWSqflf3x6nzRLQd/T9Rtlvk870a9rQXR708HfHcLF/cvY9t8H6v8nlhJhj7jGZZqjG6lha8gD
3HhzRzKwcqe72s3j/0kgBbPkvx+UCx1jmASKqNKx8n1D9+PRcvMK4CiwJTn48VZWTvv05yXx7wIV
+Tm2hXidMWi8uT9W7JxYeq+pCDNkJRVuCpziYFEp8f/8q75Y4J9jXOLCsaoQHNAxaauWGUA89A+q
X6zXAKjEy59/xxeL7HOSC6pyr/GmeoBbndTPgwfUZB789vDn//0/qsx/eX8+Z7k0c1hAlA/6YxP2
1EV5Rih6L77PgRXu7FnSGmsAe2RZxpk0SZsbcJRsq8ryNxLJ+dGzZf4w+LrZDu5kmE1bPqhTUs/L
yE8Pc4rg8s8f9IulGnx6G0ifrRD9DnxOsG+XNHXUTeyCNa7hsW8dJ/vbO/3VV/ppz0qXsoVxkrhH
URqH7g11zJPEUMAhCv3uz3/Lf4Sn//bQP21a/RgmoAaS6ki8mX/KCBC8TvfLk1O06aXIIBeH3P4W
ivE6fGNCE93lA8ZAEZcLMfpo7/C0cp+NYZt05wnZ2naJvDEnI103MA+IyPzLU//qaXza4dK6Qmvt
8y75iLBOeApvjG7ZKWaGHH9+Fl/9Bue/twZuaVXXT3l/pPlguBaUC2SWRRNkSlTyXw6Jr9bOp+2H
Eq2Kk5S/YgBaqyicUX24zIKGbhc4w99C3P5d0CWDT5qh0cmcsOo79h1bODMjZMYgpm6zh2SmNMsr
9zpvCOd1kTAm+ctK+kJ08zlgBre828Rl3x9TexLPirBg3B9u2hIDVjBhTm3n3bMHyYA1G23SpPv5
f9NUM2L67+8tLAqmJXHSHxH+VNxZZdqeA2VSj8y0jPcfqaV8pu9Ksz1LucFt/7xc/qOp/ZdX53Mo
TUj1BzBCUWchJ51DNzv3BZQNBpRgh9DlyPzgt7o9R0PabojeKekvVfU+L6GtQT8yf7MMfqEalOrT
RgFtZ/Q6CshjgA397Hep6leusu105WsFY2gui02WRwByHArelTtSTTNZ0dbfwoW+ENpL9WkXIbQZ
QVWphyMNOectiDrHbPLS4zZri5YZN+bfc9hK+RsqHB1aYxfTqz/08EvTsLI3UToO8K2R6DLz6qgs
/rImv3ij/U9vW7yoxK+Dzj442Wx2gbIaCAoLvZjeDJs/r4IvjvjPoTsSS2o44FM75pwyb1E3ZmAD
GloP1QBQINItA5Ww/cvu8dU79unksSqd1Dq3l2OaCXmuQ8dd29wCT56Orxl+ajmaCMBC2ZD8ADYx
/cvG+K/gLuQ06tPOmPYdd8DB579niLKtu87cFF1YPDk6cUF3Nx4QBB/1cVEP6uDqHgVJvQTvHk2W
S1ej+YtSGzlUbJUna078x5zm7dbi6v49HuFuZe2UnwqD5myh36a2uury10kn0+schc5rPXk0bo3y
qrtSVMv9BBJ7y9An2uPuyG5mssC5pLVRhLHcHxHFMSP2mVCf3LH3btI8Cnd//q6/8CDLzyk542hg
NHupd8xoEqiVDBbzy5FlYa1bUQYvRZTOmzCogpfJ7+oelV0X3JdeFZ4KsNF/C9lyv7hnfI7TCXn0
npS9PAYh3Np17/Cu81LDHwLovMS/KaR1hmQmMsVmHuP04Ib1tC0KBtnYA612s7SDDtdT0tcfFTHi
r0vBpXfVN1eaR4q8gVEPw7MblCrO91EEwW0W6fxJGbYtIobzfaJdCI8uxIIfwbLoblOJPrkrpz77
icaxeOgHJtz0dtRf8nW/KlLUp/e4EkwB5TAsx2aIyl9R3JhjYTkOcb5i8SyCpWnIef4IadwurP2o
e+dDuplmILuYJ8co0h6M6wWwsmEh4I8AAwz2DidibVnfexvu5Z8XyBenu/p07kaFQ+OXkudoVfZD
yu0XmdGuduXGdFn+lz3tqzL5cxBUmSpXpxhpj0EFLXzfoXqBGe/o6VSnvVts6GCLB2F57mtWXPtV
Hu/dC3Me64WaNfg50mU8BE2GsyVA9Zeu29pBsyisbt5KaZm3QcRMVhB8z89/fir/CsJj+/gco8SA
P8mXLKKQpad3wG0L/DoSonhUcz+eDRJbvSqlI97oHMkDVlIXHEqTHZc4sB8Y2FQnV5n2IlI3OOZj
46UI0ooJCLybauTEVvXdmZ3sIVpSBXvH7+etDeVkLWgfZCs5ojI4jopO75//nC++5M+BTZG47kfM
k/h47vRLuXP5U7cCScXsMfAEEf63U/Wr00v+d10zeaVpxoDZgusu4p6Jsv29CbvoGzaeRvxlNX31
Oz6tWOohRMVVi5ox66c9sudhi1cSxnZc/C1g1Hb/cxj+S6Xkfzq3gsk4Ta/85BCC5kg3ypX9W0y0
DGSQNnrxAOXcIm5ngkraev/YJIFfrHSs219VWi1PbdOJQ6gYy11jnV0bWnfn7rOmnORK14nDEmeg
ecnHRDibPgOzs7MZst3kbmjJXcCmXSKJFWAJkF10ZxIqjVjRBuz/idJq9teydOGHEIuQ3ntdaX3U
qrWPQwTiZ432iCF10kk00/UyTO/VVDlPTlVmr+SW+wGBI1PIQKNbxqMs4aRzAGF0JtH8MSqk9UD3
mt6pADqVIhH7Rwemgr0zjZSmKhZ3PSUQW1MXNWbTd24DAsgUGQMqS1h4423GANBCnpvazHJVLj0h
uXYArKtuoxsBzvi5C7zlMve6vasza6ArE0iEeHpxhVyj0xvOtfIbBpxtcsOH6O/jGmkbAUEWVKPs
+qMVlqdvjV+7175mMf0ze/SmVhOcc7XK/Xk4pDnBtgwLo+jGht/9scwDu6mVmP7GRzh1N9mV+wb9
KD7EDdoJBkNhi3CU6vKXKFL7XOJF+ha2cf0GIat6cI3r7kO/7tS6byfv4slZrKa2s9+dwWHCL125
j4o4uJVZ47a0H93uErkKJTHGyX8IEkfClwcnGVfxR8bxj2CYmuM+mY15MZ47v1qzfGVaGB9F5rXI
y1SW/aodsuG0G86PjhndiyoqmvlNrMYjtEhQO9ze3yv8DtUqaevoeZx9+IRO2cqnMC+C+7DReUMX
2LQ8YDyOp7YbUSrGoZvzUxaki3jKupt8nqsjG6t7F3kuM/1splZKPDsFBuLbIt1w+BQL1Po63y1R
LE+RM6st+Por2Xm0GMvCS8cOkaRvJnRDGuEO3tiV5F56VUyE3Su1tQF720XpqdC1G6Bo7FHbK2EA
bSPCUOVuri26vynF2GaEIJEc0lh6F9dtySvpeyt68UfEJ7vI1tGN4+bo1t2UygQ8YNKtxWy6fuPI
CcFbVM5ugjzcYR5Q5RAtjW3708odAnNDXykgXNIBP0SJPwcb1lMAhzwAw22o92AW5XN9iHVXd3QG
puisu0h/V5nvHZdmjBDyT3m7bjMmWMC+wvASa6j1A9LDq406PjcIjc8JpNSjk5auATZojFyLog36
Q59EcCdIlstvFfCLYxr19Q9vWJBmUmWJnS51e/1G3Pm3w0z2lcyQmjBd/+qSm9pNYirnN2oSi/zp
yc3cddYU7gs+h+5HgT0v3tgirh+wYqS/PNuNziw7nW78a22dGaluhpmEtXapczReDEi5WAS/yGeR
P2qtEVbGxbLsW4ZpBw/Rl1gPWRfcFXQVno2tl1ep0QMqSqZvU4jpiROke3WW0iQIFEifWJUT0wNU
VCkw9rxFP8F02PE2A6fqQSzaBmOJ9ChEFlwmPwurb3az7TU7U8T2uMkz26KyaZ3lzRmT/qMPF6cG
DJo1MCn7dvxHwF0/MrRdGIfo6hudiK5blzPt+2KRw89KNfObxyvypq1I3BVJ3d+IRIZvhOpPHwES
yl079Ja/ZnRo36ogUOjh54WCq6/jjz52DBniCDTfu6kKsMyCeNuqKQpfSpV3h1ZbxX3Ym/ws8ip4
WwZd3I2V7z3pfEibjar78CkYiJxYhZVj3kuJCPo6+qQxVVroMzUC+2BK1XWlx6Llp6Kc5+2FAN2t
zM6PiBJIYnacGN6qsubpHBa0OJBcL91qJqQZ7fy8ZPsqC+oXr+hmrPMx22jW5i/ppBW+nNno1yhY
UMbWUVQeRjEvZ2t0k2btOOHirevmKjjLkxZtpiX6TqxUnXfTLpEBHpOxKSxYd5PVtStjyyHljl9U
b10UD4D+encmnz1v/Jc2nJzDkqjqI/BCs/V4VohUzIi6Rc1Vd+9nRfbmUDH9CiOFHCgo2QvqPBm/
d1UY/koWe8ZDYkfTS0La/E03d9XvBcX5o6P78ibM0d0hiexb+qBB2t5GdaEvzugze0bPOKqNHYzF
uGm9cEAdPdEPiADiKULFlr7cEBDFt2r4KuG1ZIV/4/jDstNVEp2I3il/KvCla9sqLVosJp5xRxtO
5E2EpG5fOnzKVWG3eCSivt0GpTBPhd9WJR+/Qz/jh9OyDpfKvc8kWl3OCHlXohtE8NCRU5JxGYHf
Ocw1aZ5e8YAB3/pBuDeUuQw62bJkAe6IdrmFzUfaSFzY9yVXxXUnrOKYFXOJBi3RF99OreNSofvw
yyzfBThez5MUzl1aDtltOyAbSUxNh4ZzuVgj0BHfcoCge3ucA03lqIY9fLuRE6AeZbUq0jG7IPuC
1VoHDuLEvio2zCfKrfZBMy7SCdajkO0m8j3/lIcOp4pf1C8h/Od51+F0odBW2Pt7+kLVXZRIlrgP
VjlaNdbgv9SMnqMNVid2RL9FgWzbnJQrRJrLu6Ov2gAvmbCvLIhIGkSraKSnMErvak2rKV+QT9dx
jV6htmv3WxnU5W0VCcxTVCszSh/lyXWFaAX5mCWSx4Jy+Y4vS/9wTYwPxs9Nd+sOFhDAwCnDI3Vz
8K3wQvbwKg+626AaCJXpIxAxwAFb/1GbMN5ai708dIg8jtKtNQWS4zUttDoZvcTBXD6PxCZgUvYC
jfsuLV/a2i639ixaXre6exyaUd+nIhhPs58jj7fjbr7rmQC9gucO8RF14jwVwJWGOlI/gAlJswLl
Yu8b3sCdRScLAwPPz8kDjSSSlNg2kvwBEKV2U0PIOCdAsxZLba1rhq04hJS5XgDHXT83GvREHr71
2Sif2ironkKnjFbKsZxvJfi9ndU59d6fumwbZBgdgt57H2cQnasEWc6GkDmJsA271qMv5+Q2nmWz
7vrYPsS+lbmrLnQoUZpc9kDY0cWv+P3h3eLZ4r71nSbeo8DxppWWU0HZ6vPNoBwyzh1rpyg2aeX2
y6VS2fAC+ND0z/OAUHArI2tRqJgKUOgqdt+jxvGfRe0lziqxTCxXnK6yQlNmcYH3EL6PG1AMtmL2
209H7ZQ4+oZwKoh8G037o1JS1E9qUnqf9G3xCzYtUg/CJHW15jQlP6goE0hiibTZxod5EE99bBkM
FDFKkBeYelNwGKQVuqt5ZhaApKPfdp7pt4EdyacqSdpNkQw9qshwtG6yICx3Q4CbYoUaG8jAsgCh
304zvvawmJO3gXJ5FzmDwLEjGJtjnl3PSES3XdBMW6Mc92DlMQBO7bveP72KcVnxqQ4gH5sVWmXv
mE4G9h9W7x+pxiCXlGXxWM16fGnZgfeq65wb121UsO0tmX3LXV3eITpvXqO2Xt4g9yTHKbazk6eg
YuZVhpgxLe2rk9KmgcnZcpJTM/xoGjd/iFP12mAne2OLLI7ozAT9dA6lyqvK936qltuyGecdx3b0
3JjYOllGV+ex87ODteCIUzpY8Dp1QXiI+sE5ytaJXzCJhC82Bx37xezyQNt8BxSYMcrsoeKKPSc+
xjyg7dw36Dl8gm81UshifoilTlFKFdXy6AVstfjnksXFADKpj7lnR0hBVH6MfYoBapp7r9q6vY3O
zvfGcw/ze5s1DgJ7VbQ4H6vIZrdIgtbQtaojLhut9raVCeuHuTVBcBVoQoS3yuQgLAvhZ8SBuOE2
pPVpEY5zmmXS3zbNUh2wneKO40YBr68NiEFYhnx6HsIgvUPIHp0LBk8xaaV28FhNIy+BN9QbcteX
lwWg+zeRTNZzXtvhHlm+Kdce1KpHowkVi6zevVSibU69sAcU6b5Zj3UHbVWgZWO3jnAHcjQcw7E1
D8g4YRnlS/o77lrOuGQUa6NRGg2ohMB0kBcxTUAsaXuhH7KlJ/bI4KZtPkScl+wO5lIXJsQoNIf1
rTfl+U5HciG+um8JCzaExSQmqO9aJLnWiq6ff4akNeJWrWpwbMJOHn3jyrM7orTPUU2fvTxx7hAX
5ZuQPbRqg+EYkP78pD1doqVP0L6vCMsc7+NlsPZp2eNukdx0joVK6o9kBMi41HP6WxR19saJXccE
sYZkYtvSPTgjV5DRiYNTkMbTq+nVeBhDJzmnxZg+TnhSQ1TcWUpCAo6ZbG2hwVOIyoTCtoB5Ga1t
+X3UIjgIuvfUyrg0VkvnTzXiqLK2UMkNwkZy74Tv7iT8m1hBUTbD1B3KaLp2PMemAsnYWTMiiEg/
T63b7HqvdV9bX+R7rv/zltnAckC90/yYCd2nlk1qQhVZoOj6TdEO/PeNuuNwHS5YGMKfTSzcQ4hZ
TJxwPkwtaqU0+Z2oZMAzlcn4pPIpu6SQk47B1OtfodLiZxinsPkIsVtLOrbDifqqBD6CNOdmrDMH
m04bHpRbO8yTuXoETlK9NBR2nCwYCfH61aSHCLxAbrekG84vfZCslnd2evv3JGr3d5pyx16GTK5R
6sQKDFQV7SRheM+YLcq7qEoYcEUtSvg1QYv2ujRCbekqZEd+a3vjtMo6sRgCLI1Bu4oDJleBgyKF
NWWOE5GfqGJxMAZx0ODgRpRHqFoeTi+NLbL7Bq3PRkOSv8G4QGYrEugd2V72qedmeVZQhE9zJ8N3
5Uym3uR+ocOV3yS4ZPuUTsuq6+wy31Qc9DEXaBsHonbH23Z0kpg5ZF1dhmxBD1FA433AVjashnJK
tgnV9mOSLWZX+0V8H3Xlcs6pG2/aPhgvjcX1bpSh/qaXfF5XmUvQiuukaw+Sxb5NEnsN4TDahglD
QMweM1ryetk7tKj3Loo+lHXjzNIsfdq7bYbQnTlRnOGxtZwO84oKc/SqAM73VuaL4wDH9KPwR+6g
xBOe4jStN6mtp8cixKuXTNjO4gj1o1uOwcHP9HQzqxGDP2AkvS+bITz38F4RVvqKfzi1yZnIdW68
0Jv3cxV596LXM85pFyMUl7z8tkR48BCbyD41wkU/kk36Ktp37jwvbX97aNKLGzkEzl04+4bASLf1
X7O+MN+lbTs/xzbtdqMOyzO7NyZwaY+1WSUDunWQ4DgB1i1b6q9i7iwmdF6TnrN58vZNq5tjJjk1
J7dzvuf+NcM6JqoBS3ku+OI8Bm8fw9wNt3avyyPKSd6gHLSYv4KDFjxaGTVrV05heSCheNnotBge
uX1gzfGyeNpmBEnsuFOOGOcXdWW8im1UzOFJqmL8Xi8ifqDaMbslDcXGjLm8WUybfKPZKZN1a4ft
Vkcgs1WXMPXwItIcYTF/tJlx5rV0PXkrwyLvGXC3EtJ7XL1JdygPrkF+HcMjxmWIaGpVpZ6DMHep
7+3RL+etblvntrRHDk3liMuQqGbv+1Z/NFRdI22a0NyRBrXckVdhb4BxTS+aoJxwPQdFeEEy3K/Y
fOU2U1WAcqIWihygKrurxBL3W2iYZLgaMIlIUSdaoAiMK+IQJssMTE5xEqxHtZSYGN3qjT3Quhvp
oB27vgzuPSqI76ndmnWLy/shCAd7K9NIPZlWi3FjNwGSU2P5L2GVom+LCz87V002MgHWqFpM5ZV0
GVsXA0ltbbNl8R44YbzHLv2PQyeP5zc64Xa/WbjOrfGMpil+8dje9RlKQhDW7iETU3nOW6t40L12
cdFh3Uux1p3zqbTXHpvkVb/KJrLk9iPOnvwRfbD+HZeFPDeNXn5lGO3x0U+L94QEMcLNPszbqBzt
VdLMyy+qyatEMxy3yD/lVtJu3WhLRBvlVwHCpY4IZNbwaUgQs6Ohd9YjfgdIqDiZrbZzMgLc3eU2
I8biVbAPJuu5r9K9dqdhJ9q2vyOuabon1XrZtulUjaugqam7MvrBfjIEW2EhVuaj9HqfqRElT1bk
t63wYzb5IHucgGGlq9iX6asJJqSKiUEpiWHBbASYdWqyQD/rohhvUQB19KYGHL2l5P7McJFWUBkv
22TKiuCQVjTnCJjIs+cwFv0vh9SWS7TEdbKxRlbsDUrJiKqzGNXa1C6twjGT/V0TUXWvC84N3l+l
d8ZGQDlOHREOCLqKs0rDPjgL11FyU1fSxp0g2cyGNsjv3R4tvfFs/yXJYjy6DMH7VYvDieQmM+7c
qBSHwjLjoRsFtsKeft4lpe0pAA2H0+uYWaiT8wrdkd0q75Yeb/RESWQ/5g7pIoTQUwMxqrW3sQal
vi8BkdO59nX2TqMxYb22KUrn0U/DveVwTm+wX+Q2rZ+xWdfoXPY0/wZxhjYWqm2Z++rndBUq492L
j07fug/+WM/hnRHC2tgDAVTP7uCLcJfY2sIk6DquuaB9Xejx2a7jx08DGSU/tF6mPTdoLt3ORPrM
TT9ZgaG51+VvtvDltML/UMUvRDz79WbIhEc3N4uGG6ztdAiluIJUeDUjWufrRDsU0CGpuRNzgHM9
5NdbuueRj+LgaxGtl6zJiYAYbcVWNFx8K5qLQ9xyeHKFCR0VxUcZYegRhCkgHrM8QW9oRA6xzbIm
SElusOMbcMpR+Wi7unqJGvoaG9UmIVLqGQfZOqlSeoxhnzS/i7TrrU2ZtHPLA6KtcGomxLQrdxZz
v8X14vLj7Zgg9kv8WayzpGAo5YbLqFcOM+wX+n56XDeKinzvW1M5npiR4OWJx7EQ71Xx/6g7r93I
sS1Nv8qgr4cFenPRF0MXPkIhL90QklKi955PPx/rVHdnqasr+wwwwAyQqFSWpGAEuc3a//pNhdmP
jL0CW/HwA68C1XgpEqQDWKtWAlYJeawlG0VvIrxfpaFadsMwSncxlZjo4+mejjY7QLaAaTTsx03U
q268NPJlCVvikYFc4wIkbJBvJy3V32SNygB+9RxfVF3iwS+zRVxfUWAXEid+0zJoW8jPjwhpUlcB
5HSNsZ/3chBwtoEj7Jvk1CkO2h8w80ltSapWkwQrGTWTy22uCoFnUIvh0aBnHBAxGEBwsaSp3zZL
eIt2IKnthoG2R8EYbiZkB3dNNWd+L2lL6NJz7s61EbU6Ic5liHUAWmcvV4f6pTXm7hOgtfXlNlBJ
KQRaHEI6PjR80xiQSE6RysrJbOsh2uNK0Ba36cMMlbkOZHbO4mn6qtWV1t6Ho8gkLeLzUlIFxeJC
57uVw2jD6kZyKdkLmyFZ1NdoTDCngRv+WkQpdEUFusIpCar+FUZMelGYnreRmbQAf2b9uaQoVso+
Xny0RbEPOUp4YRGsIoeIxtHDLSDdR405chyjLfOqJvinLmNXfcpLSN9AitEuIETBNpBSSU/ko1oL
86cCwqM5SjNVD0hjI3+oJxwq0JDfNioArhEW5h70ZvhgNxjBR5WGdYWHlO4HQa/fBiuNDqneoXga
c72UbTWSxmfYDcRKKzL27SspDvVLMwPj9RjUfVacARdZszUV34HGjvDfB2eSqgOwAgHbstnnfpE3
4l1X9CxWgVkNrhbEbQhYESHVWILKQ05lgA3ry21LQ/c4w2r80AIj5E3mUBHGQehMu47ldl90k4KH
S1MBxQQ0zwqhP0ScQL9kyi4PiHfdCmcg8S40zd5Rzaz8EIZGftOTMtpXQlm8EXqcfuBJ2W7rYYJn
FAS64PbZagzz9x3h/6qJ+o0e0w5BO3GWQQo0ZcZ26VrpDKqZ74x1CP9+iX8q1/r+LxOr/5Rfvfks
z2/5Z/vnHOv/J2OtDdmylNUA7t9zftfo7D8isdcP8a//wm5dNsLxs+0+f063/vff/CPhWjZ+4yYD
j5oIV0x6LP+WcC3J6m+ijPGfwoVkWV4JCH8kXAvmb4osWdgXyrIhaiJ1779HXAvWb1C2RR3NuqWo
7Fa4YP9bvPfNP9raJINz3wkG/+PfP2dQc1Ua9v/R/jZ1klI4haqazmuZ8Dq/jRNSWyG4V3V2CLt8
3FsF0q1EFxyaMcIt2AfH03l4Mkwg+a6GNxvkMRsjzhucv1ht6psledMIqOf4H19odlvuOFafrOOj
U9R6cTAxPmBJ2yuZdpywHjLSJD+g8GWZDOSbIDOOkJDCA92mu7pMOJbGreSkQzfT5LhdhormW5C8
j9FzjZOFgxjSx2I53/fGwOrHrmL3Vih7zKi93u8auKs7lu+I+l/FqcxKGjsQJUdqCuVhWJhqcDMU
cKtZKk0nW3SoSHq5b0Pwa1FsTNcsKhsq/rKiJHfd0pMgn2W3Qq/Tm49mymW1zlwBaLYGtPFHkDu7
o9G9FWbzRgzaxltqkjHVJH5kRf2SKtPcUBSA9FsU8uFU7KsU5mHKnbFXiwN8WZ6qLH0TuJO7gc26
y27SJo/8Xk1AXNS581DYv5mzQCW76WgaA8dIOC5etVm9hIFY4uSDWInb5Uw41FD9RMfVG2NnZig1
6V47AclsB1XRt61ISwRDj9CtLQkufiTWtJ0k4klM45D2SFPJkaxPajY8CE2JkackOoGoPUHrzj2s
hu4NzZi8ZHj5adL8xQA0/moAMtl0GVkBZy/pe4RFKQXpMphVdRAC/EN77P+31bAg9lua1i+zYdnP
9BMEseqcQMmmg2bWj0I3qBsltgDmZjTrTXxOa3xxxKYuvVbtNFdawvDWGMIPqRvvi35UnDnEMqjE
BYSsLs01TfE69MVXXGECUSVmiliY0ymCSacLcYBZ0Cs8CZd20t2FnJX7WermnZxHm6xDBILVlSXB
rpmzbjtj88pwF6+ioD9kIx7VwlSCWiVV5VpLjmU1fA5b6ROvz0zlOSoMjPeUhXMLql96N5xgllqm
G49YKV700aa6jLbFFOQbxuaynaOQ2hh/WdeAT8ZAbeWE8ZdAkrL6LN+Ycp9eF7owltAVWG4lJ0GU
l12B74ejB8pTLxjaoQ4yigeMgz2EnXZiYDwHXc/tMn2bGRSAiA7FrQVQL800BRROEj2atLWlQJsZ
ieW8sK+akkhDsYt6u0vG0BWI5/NBhkUEnvEHumzOxfg1XsIpPLYtUrkwlQcXCE51VUFCuxZpj/Rb
bxdxkq84zG4klpFtDoR3SFEa+rO22qRM4+AsqiTeh1kcU2B3iMWifN6lI0y7svxa2kDeNlg/XSiW
6frpuD9gBHOjZEOz61XNj1qilCmLTxmFTZZkyyEslNhO6ef4VEHiMVr/g5HYZykvVHjjcKr6tj0a
wyze9np8l0AB4AnhX2Eh0KPlFClYgo2IFemRjngDzfGuybTXQIlPUtNPB1Nf7hDC63ZaFfJ+Qcpl
WhzOdDUvd5PAmxQrWd0OWTI6YU9LrhKDd87Y9oqlP8tjT/dRiN0xkoRrE034WSVHRIWl2+rriC1Q
bfVJnh8lv8G3DMHxY2cZijfU4uhlydHkt/ehztijt8exTJmccuB3FkH3hxBnK6XSU1dcT8lhfRck
fX7mwKht0PZWdk9X/IpjPN44onEhhM/0BmyT/aq0Zg9tcAxnQY/AEtKZ+I8aBMJKtmprBj4WGUdB
GJTLiIJwSWTZy4rggTN2fBxDfIFxYVbhTUuDby4sRZoB7zMScggLwWqiVdS7JdWnY0hKkh3G+KYI
FlYb+aDjZFAE8THIIFKlmUhcQIdNoUTp8khcgI84yvRghFRAylHotbMo7MHhXw1F6ryiFTAaasfa
0ydabG1aA/fjbdU19E/lVFGPBI2XGIlpxzAklKwKmfg4PVgoD3W/483DkFjFf41lHkdN3Tc1eSMp
lKKjxEx1RN1A5rokgY8mmIZpXwY4W5jqLWNKwcanruyxDcVNiM3DZAbaXR+Yr11Gm0OIETXnhd7Y
6hRotNfybVLV0oH2nXSwosUvR1k/9fO4piGal9pQ80OhKLAUiuGoBdLiaFnjdXlUHmK9SA5i7QoY
4BSgNlctxQrQKBq6MdIHnmKYA1SisSWRAJI7HTTSiELYs31LDEQfZV5KFvEuVlpMzfrYGdBcbk0A
rC0eYR0fVsMrsk3STZR3W+wZjmqRzFhnTF+9PJ/VZQJPClW/KTsJCLoDQ1668UJHiLp33dFSI4Kn
NlheZooguzAfkL1X+yylYQGaUHsYFpged5hpbPVvlTWcUuK9PPTki2+KwniWtVujoLFTq0+amUD5
jbLcV/vwHZWwAe+tOErF0K8kiLdZz7uzcmv2BTJUofYNJWQit+2OBnbo4c6a7orkvkqeaJNFdmB1
2tVYhM7R50522gUTqdRI71hu5oMZGz5OITjGtflrVSjtLhbra2eNysEsErdnc4ao95Sp6k1uJIu7
SC3YhsABN4rmh0w2WXnU+STiDQKdijqkN5t77LjEfQELgEYguTOxiqyGtOtTYNAwVZXLkEwToR3j
syg/1qm20aVFdIQolyF3FLtJlgciYTnhR6mQseYvrI0RW8QiTyt/RaHlWOj0O3E6xYuqs0OoF4PI
o2YCmpoqeBJGHgfgKwThzbAZOgwGkSmvnWXrLpVDy85DQ/SjVMK+ogn2ifjS5RO6Wi2t3QC46lCn
7AWYl+DFhcVK1Cmmp1sNjgF4HjlpT4p2UyqDrS7Sjx7RvINoW4E1iOK6SkPdA2jL7bGZMXdUzNaR
2+eq7I5pOe3mHgPAoRTYIXrKR6OxeyVMMSw0bsd4FA99hN8GoaYmLlbBpc/8NGFgVxpOo6nU+ULb
bwDOMXPlGbtCGRf0t3MVhImUWBQ/uoOXGuMTl/O+bOBXN8sLBQzcIMpZ3geWrYP8xIa47NN8XCnk
lJLAkhxiJVlmiXsxs14nMVS5h0cgeI2R78HKDDC75lk3wUmStMaSEi381CfY/+udW+Cl6iwKVqPj
PJ4m/BBjFjp834UHunmLW+g6Pj0ddIukzE5VgVcKlCrVE2LJGwDyHSU4F+24VQp5xJkFM8O6PLam
UO8M6GS2TItwbw2h6kJypauVVP1hSWrBpRUiO2nQlY6YgUEIgUU2LOw/F+g4PvQqhC2rz+kfJmGw
R+oiU8v2wiHop34jTqZMIxO6RCnNwWaq6QLQzCkBq0rBzst6OCrk3G6nXj6kY6/aeP1QZipR6BYY
bdwq8+qaR4ULeEzvAMr/HKin1qB60dYlSR/KxtVj6xZUc97KMrxFDEG0rpVZstQ70D3A0GEDxYyt
LqLukQJfj6JLnc+napYfggxfcfTtovJZWOk16yUPt8E77KROWovEoZ0NbOdwJZ7VpofXgDeMyTOH
bt5vqib2JnwwoEJ0h9oK572KXF5Db4RLQzZg2YnpQIJxLP3awxL0pwkq+gWomjsg3YiF8ENY1JMO
aOUpOtm+St9zKAwyZ5QlGa6spe7SIdxVEZUe3ce7IsAkqNUxjmUTQd0T4iCH53tRAKLlfWcvgYQX
AtZAOmBbGF0F+C500DwaCT+kUUaAjT9TuhzxfKydsm2fu7HciautTW+ygybF5IaYpGB2SlNKX5wQ
kgD8TFlCXF/cd2kx7UNzmPYyjZJ0InCm6BfLrtLYOqo0wUJ8lpsaI1Nw9qNV5NBS8uoWE7B9TvKo
gmQDtg1Vc4Q/nR1MzXxUJ0xrBrqzykDMYzXb/ZCHrhlExVEphMVtE7xTZg49wH1QV0OfU9lZlWpc
S7HWqnz4ljBsClwhQ/RfBwQ2DpLpXYIKZuqsOw6dDxJejU7lCZjUNlOUuiwk65Y670vaDdAAWUMM
iQxfkaI7CStHT9QGF1hVtqcR7T8hYHulnRLuiYKjgV+HwFDQrzCKHrgL9DgCitUONC36kY9Z4QPj
s5TlwkeuhUfGW7x6MEqtvisa+TEgZsZWRXdogthLq/xNwHRIkyxPLnrThuZQeKNmvKZh6OQycip9
FD7GKVrZGV9zQHSRIi6fJLsciE9QsTBz4EVoK0iMO8nijinfoGHICowR8N+fouT1lP6nU7wpGQAF
imRYnKAk8RtlfhEJB2k0PBJoOd4l5tZAxI/x9tqHzI60N15TYHgbEzbBa8O7iKowVEV/GrLOKdYi
oO3sWTLXvIbctBtHGR2kTpyFYQ/YYcV28n8FMTrFH1CPyq/uO2T0/yuuJGkgOf81pnR6+3gr/8fd
/7r9GVH6/Xf+QJMk5TddBDCy4C8qqrFiRiMI1L/+i8R3NEUByzGwmCK5j+v8gSbJ8m8yY8IwLU74
4E0qY6el9RT967/wLUnUTQaMwgqmW5b8T2FJq2LiPwahwFUM1VRWROpPPhZhOplVTb/uYOCkHFjn
tFQeJuWE819njzeB5slj8NQPPrKa4phayi8ghN8hqr+67iqG+ck/A+/utpPbkm7b7C/9PpPuxLE8
F+GDFJlbkUP1BQPJtyCDKBLqsOSmrVHuBdHr1du622b8gJiZjs6chXiNYMkjZBHNIObP1PEqk8gq
N2b60qfYz4VspIs9T+8/Pd+/gD/k32XPf/XmV9z2pzdv0BDLE0yoDmm8mzCxx7o6fpUUT50zTkAv
2uTX1UchfZFqNXxIGESH7jLeiLQKrOlszTerC6eRnYWX+J1/UWLSrtouMgeV46kT9nV+Z6QPqTVg
UOPLyn4IcOh2ijb0pn35Wn+lOOvhpYl/9xaezKl4bWHo26pPUrOPSeM28DQXhzqv9yZ3cQVbOy42
p0Ev9EwXV3UncVOvuAj2u2HndusFqR0dkyP9dUw+yuBJw//ckH05u5fH8wTjv94F0otenbPsgX0q
Fz1DeSDj0R5Fb8yerIkTektkJvjWrLn05tsBC3LfDH0INXO2f22xYt9j4KnFF0Ri9a2AuXa71Wd7
NfQvfa0V/SA4d7PlYs8/8BPKNZ0voHUc27AgzZp7LoiFaNdILus9ZGo/afZqfcSaV+0e62Kfzphh
bqVqiyQIe7dpoBt8MUP6Gxtx2CnDDx3jQhkgcNjmpZ/yhwO0Nt9GI1FuCdQSO9/Sma7eI7d/QAuk
pWylJ+1EwKCK97tHmAIddTCA0sYEmJyER4Hqoh3sbnbV5mI1Pn8kLCfp169euyBgL6OOcSl2Q2/q
h/jRK+xlALOrU/aEIbxgS7rLqzFgpFviGoKgI1jE0T/K4GK+q1H2UpAsHlOS7IRpO97FOJV1Pujf
0wh/SwzPLaSS9r7FrWihv5aO1PzwJ1Ieu3CKqfLKQ04jfo7fdBkbOKfZ4HXKfUKcglUU7X0dQbcb
ZVvFOBSFqzxiQaSwWSY+Ek8Nl7vHHlK4kp4pnjrrsR382pf9wWt3ipftswdrK+81H79uX/Qsl7pJ
VDfpOw2uv59iv0d9/dUM+y5V06UcHpzVH4S77CbY13s41hflTHbovjhP52JfnKSb/BfRZn8pB10X
wW9yMsg6iiqmXK049o/1ubmZ7srX6C7caF5ybs75y3yHYuZknsv/0yuuNcFPKwhCnWwZI7M/SBdx
DxX+ESnqJrqkJ/1IGbvPzlhkbxG+n5X7X9xR9Fe89l/d02+i1yEbewljxv6gXOoa1qINtNa2tvRk
neP9tINrfk/yYTTY+eO8l3b1VvfIAtgyBfaN3+/5f37jKjtaaEfrAxf4I3ZcF9KEDsUNcJ+W+Ygy
Vm9NPDEx7o2hFdoA1pKtjj7BGSD9YYptGrA89CciIHAH9iLZjQKI4bZ8AmXv36E2jNd4cjNEG71d
IzFKnMSTPN1eDOjgzvFc+lej3RCD2c87Ohzac3WUNyEe4dOxG4DDHCT5MJrw6pLafXi2xgMm3Vls
Gygpanv+mgtX4GM/0lydvyZc3jmNwVr/4njH4T/f5FfxRPdeIzTlrb6tz9bhngM69tQ4GEuOXDrp
qdu2JfEsdv+Mzd18g94s8HPBjjWn55I7LnCBLg8X2cPj2XQrbaMi4SMekKUkc42OyEA4caQq7Pv6
02L1Lasv6zltP7LqpVMe5eIrFHcN5t3JdvqQT+NBeEkFR0tciebpJtf3FSmD+MZ/iu/JSdnFX61G
M9xtPsL35QVfuyFxJ85/79ONeH2MYfuSYpW+Dr0T5m6joGLd8gUcJdr3QQbuu35RYRbGbfnicLp8
xGcIU9twWz8q9RVHQfYRxeEhWdv2MB9SjOuf9FvxFjXiLrpXnnH2t+k+MyWzU7ntnYZJ1Lk/Gkd2
dZ9IkwuBMxTqI8ujb3VOiB02Y0V2K9Ze9F07xQUh2BRb7cRxxIYD6cvXEWaeY3ro47z0XNYOxPvj
4E++dRG/optD6MLicGKXB2WPXD5xjF32DIx16R/1jMFnSy7xw6o3ntj0dqjifMyu93zEagdgCM7I
4HfZuSO7epov0jl8bVPaPdc11Gd+BFm1w/siwlt0PcPqGJm9i5/Wob6tXpoXBkHNnxRoddPQ88dK
2XJUj+GpeU1ua074JfoFco6H7KALGCTDyKUDdI9u2okuAN52+aBxZlpcXgAeTz/a0q0435mZr1zF
GxP+UgH52lduxR2w8lty1q71s3SdL8C2Hiu0pxxlr3Y4OLuk4riLfY/H+ba8FZ4NXzuuN1NwIifY
v3Y7i59O/NohfMSP/PQEBGO/kPDg9/eAppvIm7e1/zI5H5Nn+vMx/ZHQg3/p3uKb7Bzc9c942uOF
TmyJfgMRhfA4Xg1f0f2yZ89ysYluiS5PlU2H9d1KwnTlyWlHT3onr6dwIcDotqof4ATY1QxagqFk
7agL5YWtz7eMu4k9OPYKlWrOtmzLh9h/YLapP+j+lc+iheIAjH50qBTxP4Zlkdm6395VJ9ArXOFS
pqwrbMojM3HZ5Mc88qpostOj5gnn8BoLj+Wr4XfHIQbqwczAHb9WXpK1I6dJlE8Y37WKL5JzpPiT
5cump7VO+goUtVX3ip9QLek76Ul6UrYw7eCU2+Yma3dw587LDmL6Wd/nj8JhuRmvwwcMhqnZtpAY
UXVodjvbgKIyshGarR9wSfOrDH0PemxpF6RKAOlnwJQO0AdQAOd8E7sXTM57t52umoIa8LB0N7Ji
gyrWcgtYZhtw45ebYD5Ps4eRqeSN0756Ku7SQ3jojm26L6tHWXqpjHcrfdWFJ+M5XNIXYL1t3dnQ
kSIH0K29D2eEe3aReMlDds2mjkCj7N0o4EKECEBtWVxXynGbnCZQz3cgFTxcPcAy6DVA3NEP4Xm4
H26spyGrcqes69dSpgVj+XpFjyOVcz7Mynyy68/803wxbuUb8Wa+5AvsM+q9zA4+urfwpbsdruFz
Pd5kY7cR9cFDNuDAC4/wKC6RJWJuywE3iF9DwjwKCaa4DZDWRU4ZP6jNLkp3pAfFq0fxLWlNTndn
fnY/IEhSNccNXehjf+4u6ot+R5HTz8/YZe8MlFPtJO9QIdgza8QEgR8q2WUYNuGwA9TGDUy9LX8k
wQFKqQ7UdGc+isN72v4gP0N4zh+7Z/UqMuIGMJNyVQHuSWSy3uXehfZecn+Y4mWOSMiphkeAVBzA
4wqZHPeQ6rOiXzhMx4pSONTDk9X+wFlUAzip3ApudOvUyi56qDICI2h+dE+qa5y00V1mG1YmPRF2
GNRGunWbS34RHJTuppb8Srn0woaTUXOgem6xkj/ihX2hXeTjbB09Ql6jcYV8KV8xGXr9pIXYXUWp
50F8JUSFNmmISd1wEDF6yb1R9abhgWj2ZRM74gu7Gx8tOKqudQ0+wh8RPE84Oo9VcTPnLzrc4qgH
LELquxtUX5upcV2qTCjYIhE1YIosEIqdf+YcMtqNJt0u1lXrDkbrsM7xTJOvgTDnG/nYXWfGXrWN
mjdFOWTBMVffsYYNOABqu9bcc7aTmoe4KRzorbY1btPOyXDyXbnWTlC6mnQgC2TK3qEC2TpQXY/m
H1eRKH3Mp9bWpx9xcM+2aVDAgEFf5kfWxquBEIxZLxyU/qz15/SqevFt+qZdqmelfM2eB3CUp/iu
vCjkUYS21D3iZlzuWne6lV5vWJO8zqkeYhdmFVIylHW4I01Ms22xWiezcDoY1c4EqFtIsjuEc+ig
R3eWnvqkOED9B+siXmiHvQ6O4V56Q/RKNm/n97C8ynea5eVDCjkQNmFx399FvFpnm0/SCQn/Dfz2
anGW2ePUMdF5A82+jh+AuoiHGHR17A3ZbqWBOwD6HA0+8Lg5JjCanox7029vMs1JNnSYsLlB853e
da+0l2MUtzIe/XCv7km6iFUHQNHIvd5N222yzd36HQl59mCwOx/6u+KafQI4TydGOPFwSDX4onyP
v5Lj9LKaN2PP/xAd06fgDNsLWHPSMIumW20vP+on9F5k483VWtgA3IMjZoqDtliIbIi/tzxmk6gj
0fmfMQ7fSRmkwyHG2cmmkQqwrGyxlr4Kz/gtPNBqYAdIP/XEtXrkpOekPQmwEYN9s4a5oImeoIzZ
lT/C/IyGAtDSFcURmFkgkOtFqt9IuPDGPj9lKoISHOGl57FpvKn8+r38/qfoVv89ZOz8NsTFV/kd
PVuv9IGxaEOOQgdb6I8rrxSnP/1jdbbo5mv/2cy3ny0OFP9GLFp/8r/7zT9IU/dzBWnqo+yLbn21
MC6LP4Fcyt+SrQ5xE7+/dfF/+pV/4GKCpIm/gXphIm3qqqz9Tpj6AxjTrd80mWhfuAempf4MjKm/
gZXhhGXKsqnCR+SM8wcuJkjSbypyM8uygNtkQ1LNfwYY0/7MscINA24LR0LdkGBtSaa6nqZ+OqlV
CtJuE6rsTVGVzxCrtqncfczo4DMICJz6S4yT28IfB05QhegSHmaQ3NgZ80XQqgezA6pIX7B1uzGb
hy5cs5BiPAVG7RQND01B49rYZhMJJZihy9PNQobQCF8jUXrkrgHiocUV53gfScpdkRcAJH6HYYma
XyejWH0v4NusWweROaj2u3rTmIUD+VVZNUArCbadvvidWKp+8AOLFffeL86Tf7YEXO+Pzo3BQ9eC
iAaL5NtJPYQkhl8Wds9yU77k2c5YHqJEdIz4ZZKOKN6Zbg8BaYjEkyGVWZwiFGnzAlmY9UGcKCxp
6i/9L8xY/8E8+o9D7u9vSxM1A64qfFXDVL8d6SNzakLIHayoy7GoC1sWJqx+juE0wwSYsRkl18T6
UsJHGOC7LLQ8rKndeWlvNPVNlL54MtIQn0WssIWJxp/fZ9IeOeQT3xh4tvyVQbioSB1UjdukKQmS
EeiRZWecMTijNa8agYAMEX5VLB+U6L0oimsArGpLAlZZZrXBu+VHm7YHzEjYhCYYzXNnnBkLLYJj
WNpUMiXmEf0+LvcwTTAqv6oUD92VeUo1vRxy41xWjS9wZivNG/hMNDA/4CrYVvg+x9gRqOKxnznD
DBTHa06C/tBLOIlxzxc6WgxUch9l0j65LyXlRRcPj0Uok7MTPMaQJXjrfEcvQ1vjGcVkSYhpz87e
/DAiy+H36Yi71qSci/mhJ9ut43wwUPcH8HSGB/5nQy6UCqV8HY/IsBlKnI/kfV2b21orn4XQLzU0
S+toYAYlNWEPfegtQrROqCav3yAqvLdDd0oly0F28QNLQBTpN6XGATPmY5jwBILjOiGWAZAiGC+8
K3rSD631ipGJu1qdOJP1jzX8v+Rdyt/s2v4xuCRZVw3FxJNWXsmmP68JCSpqqc6i9KaMtNLN1GNn
TIjY64LiJI0TL40VCdJe+d6OxN4g5pIr8TOlAhSmBJwTiVne+ODfikP6IiqEJCB0KuNcLce3MTVU
jIX6ID3wwMSytyFUezwIFL2M5ShFz0ieCuwaAqAqBnO8n8M3M+ltRhu33jIeVLn2Tb1/xGWBUz1J
ppQ1sLv5Pq8oiMd1IFgduRlw3o56RMMte+RhwGfAgbb22+WYNwIYguZjZUYd9TXXs2PBxeHH1Y5s
FX6Zx6vzaEnrpgYhG5Ub34KR6DRxcRSXvngn+UypMGrAojJ0HezxA15CkFtPaLK3hQ/GsxMBTta5
uIS4vPGyk/llUEfJzC1Ze8jpY4/Zg968CYUEhw7bJe1tXeFy9ajTWUYv9DuWirQf/Gl2oLMDswJ4
mgYSNb+EVjhbXwy/uHiQ85r5OJFKcuQW9MlRk3XK5iP/bgiM7BfMN7SbySgf+SjcfH5LFOcvEyhF
Xt9rV1z/sWKvk1qi2EbV3y8JsQL1lg8Lq6NSK3r31Saqk/Ws8rbOOV5LDKV9IRcuBmTvQxCigUSR
b3IXmTI9QxZHSRJ7tU1foXenwuX5s7r88dc68xBhnJiLNO/tnnplfQ20n+8FbmUkMPn8MKZW3JNW
vrD48k9TS64SuvqQkaSmZx4tv77uJib+JdwXJdbXmQ3By5MjZR8NGE5VHE/C4aCi27YF9YaooXEO
rjpYh2mE69CZ5GJwE2hCnBzqR1GFvlm53CRBKNe/+sn4ldnsN/NPjZaXwYYrSdQFpmVp5rfe1NzQ
mEqzFCRfwtNJj/bj9Aadd8enMTWkjHF0hITpJCgBREX3cS6wERnaeArb/+Qm9/2dfHOEVVNzIr63
QKolo2ICvpS4lhldY1h+65eFUB00SFIV7vm58sVjVJXOkwjziVveNgK3nn2e0/gvDAzlFbP9eZv7
/Y1BvLVU7pNKTfTnlQgyamr2UOouCcORxwDTgPNWuZ6AYo8HzzCItdGREc6F/rKSHVIRkfPgrSOS
OVzmaIjZpNd7GEF9Lcge+MW9W9/Cf3qLumSKsOVliPHfCoR01ibscPL+sm5ijUn+aSLvA5Y9kbfD
YV4HIM2ZmMFibn9x6b+4O0TDqZJuiopIb/PbY5OzkNiNwuwug9hs14+2btvMay4Mtfs6NPVWxKgs
1iqfifr3F/8zyv774JUZv6JiWYYpW9K3HuFAag9aPgzNwpknIR5jBNhzcprx5ZLYDImTx8vr5u+v
uU6Ib7f6T9f89nmxIZNjFQ71ZQa/LikXFSU+j5ZB3tFrOUS/GHzrq/3nq0FakCwZ+e/aHv95F4T7
bchrYt2F4nSv03oSIAHXMVGZUIWMB5O7+vcf7/c+zN9d8dtQqsyUgF60fKSKJmdTYejW9EgVhi4h
QAz1TJ7dAi4VK+PzuvIupQM37hej6i8frGnK9OPpmVNg/vljN30AgV9XSFbCqiBm/dHYBxV2l3WT
UR/KujgYgHp//9G1v5hFXFHSNY0rw2P7dlWkrwRoWkt3wZv1CJvw3kI9Ghj3fMwKzx9hP87KjvI7
j5nf+TWk78Gc4rvM+7UGYEvuG8keiB/iS/ZoU4ObBB6hoT+gDF4/DAxwB3E7FBgDAjj1VXWcpS85
WPPY6YDg5mJhOSDrwVYRCX7J30RCNBFRbcrWOvDR142Ey4051XT2sG7AvzRr/9YQ/KP0QmAFZ8ZQ
0eB8W/CETu1jTn7JzRx127U2LdQbyhe2szHRNwYVYalaXkQ7c62QCGcgiaTZsHPD3bX1oftFA09W
vs85zj8a665sctBEhqN96+SVYTNWpiYkN2u5Lg8WsYvdJqOvvASk4cWbubjW3L31QNdQICUqiIdy
WbJHXHNwY1xvkzDpG3PGVyTW1p1aEV7l8n1J1XWTXhfw4gEymLd+Nr5b1u2DZqZbueIRJtdM4ElQ
Uaw1IQOBB962BuEEvpUIEMB7X5vug/H4v0k7s6Y2smUL/6KKqHl4RUgIECBk43bzUoHbTc3zXL/+
fin73JbLXOlGnzgDNgbtqj3kzly5cmWEC+V8JrgoDUwRTrKD1BTERzqcx7BtsYtyeAOLlvU/oxz0
xSTuYZVLC4Sng4PQImbR1vdyyfHUHdCbvCcRSY8shlyDkOyvBljkOU1LcOtRzKAe+XZ21J01wWjX
XqyA8/ojoGpiDWthl8COnGMS9W35ornb1CWtET9gP3DMIjZUBMTYBz76/8948hqVL4gQ0bq7u8rT
W40rBeeLhlrXEn1gUC1kfcTxkfmWV+AorvmJqCR60fcdDwrPglniGph8/ypHacgkUutLXFMIC8WD
vBIPwI6hTmONQ0XXBBjeFqAYacQ+RxIAf1WCLn1yV1QRoVrT2htZ/Z5gC37/jQKQNtv7sKlvTM3c
sANomQM+hvynukuUl1SyAca7Me7EQ5WgCu7LH0EG/00bqhvYtZsMMZEwvhuLZlsM+xnwjOnIzXJb
EOqL1+X59xpV9aOR/eUbb0PsyWIxw7PuHz9R5qAd1WvXaLaRt2eHXnXtm5oU1w5OoATdPkGVy78Q
OYiT2wOg0T1qje4QhUc096ZAp8Kf0O6i1FtlrikeNY4NM2JZFDnQJQ68vx5f2Tv8i1W/dfO+YGuw
CIUHF5+QxkufpRqYz4H/+qlFdVMvsNbibKbZG/qqayuPH8O6fuBHNMuFgMQGiss1bSjhx39p6h0t
K64lfo/6N37mvFHVJU5b3Cd02gYkUCmQ1/QjH+AE22kVPw30qu2eSr24Ngp3K8Fx5+yYqTR6E7ef
YooViu/iOMwcARfDXmQEwfjqEo7ILvOZaQCMYiwfGgoybJQhCvX6/JN+5ArrOuQwG2atLqDXr5eO
j7hWMiGJ9YRw1VWKilbaALVDopWwx2t2DbxG9q9V7iSKkrhI4iPNt27OP8hHl9/pcyzQMESVvRw+
G2IZE0EAwdtxxcxXmQiOVDaL2sIlMEdcpcUynb68sbD5jeYYUYTu3RNkH8falZF7Y427LGAXgVw0
1sYx8mtEHNcaK8YuwamMaeBJPf75lz/O8u8PguCSZaP06wmF79TjiT0fKeF0ap/qOlyLh50p74X5
roRPYth4f1H5A6K+09r3pPliRbeK/RrAtuVM4GyzQMTWrrXLgL3Ftrv5NYiMWDhxYAjLAXjOP7K5
vJ4IEJi7fx55sWC9b3tFpeA3tPr7yNPVVoTaaLiOxz2ndkTbxfISckABvT6b9UzETleDa3EM8lzK
RkV280Gsvf0uEpdR1GyHXjtaZfkunoXvv6qEny4ohSA7zH8HBdXNC2qWilUXFujUpnftvPcG4uFp
3yCzPhdvvVXd8LdJjXeT+SpOBWU0V1qhXfBSNbmAzyzaUkNdUwMHNV8VpxiXhvLJnaW6a+DB+6Bv
byVy5QnjHhGX0ZXgWJ0uNZg5cih/ewIdAFuD5mlpyydwwzrRU5Vtk5rBlQ7Ww07BWrMXJCQSi83O
4EkCduwAnd/KJ9nGUwNDYFRWhn4pJFscKId4yMJZsYjHgGzNJd+pQs9p0I3BP4zBG+JIe6SHV3Kd
RwDYXgNKShTZJgmFPxsJDvkC6gbsubocWi8MCo/CBtUQ5FN10yYNIPv3xASbvq+hfhBWBxwdmw5W
LRUuARSRiAMhfqvBGTHLS8fiSJw93RXHcQ1Vo2ia0BRm52JcL1bR0Jjt8hCX3E5Kd4u28a5y63ut
yJ6ljx7Uuq+h170I3EKXdFZi+j6jzYHuD1pUmudfo5r/NU+17+LjGKX/7GrHe8KZgCTQr7kSbQi5
lUsnfMZFlS9toB0hLz0iUatxGeNpIPWKDB8emg5EW7EAPnVB/NpPP0nCOP4GMOtQLx0iWhi3f3Md
dfh3fJHR5CaC8b0VCDEnb3Rj1vVLQK/4GD1mf8YDoyR4QtBQ1pL4YGicGzE6bYN3rL03JYRGVl/g
iqrTPuF7ISrzOMbzk7gNAc0+gZlkc8Z0Ls6xvnGLrENFG19QA4FAdH4zR8A7VwEjkzcTng9NriPu
BN3f/4TaeYceL6VVvVXazk/sqQjVdA5c5Bq7ZrAPvlPuLfgR8oQ88Ex+o3X22jR+knAKYY5VNeH4
4Xg0ANvyPfFmLGKWUjU+Udp6i58nPyaYdyizSablnk+K6LvLP4kX0XTGQTyoPPe2s3C2hp6qWkhn
/EqKS1VYWyWBm8ntQcEC2pjroVZWU1I/Ge74OfXbWxrNUP/EHi2oDvLhIjukOGNYY7Acqk08V9TD
QCWraapt+s98iynEcdV3iQV2nSpU/wHwA7JpZCFm9lXucpHj5Oiht5a/cy8IPocrF4MCO1X50Krm
4xBHa3H3xQEhAIIAXX2RgECP4rsQUbZrP3gX7D7v8lcJ49gZBSxRJl0tij9AJgUmnFvkqQvfeebP
tu3fd6N9xIHCgYKWthAMt+zgMLG58JxVWg9QUK3t8rLe8jhKHO70StRUxXgJJMwXqoWogXMe7Uzb
dYrhk0IxH2W7KSp9x4fiizq0hixnH3qZJKbyFA4J/G5xYttMFXAW9V1R7muu8zRDuZy3YrWySotX
A4UeyXj8wPPX4hI34/ibputYwDS25ZIrXBz/YmDrJviGh5Z0Rp2lKJrQJsayNnNOg3jCSoo1JHPl
tJtRpRQz1g/KlImeMvnr8r7jt2TzSzjNhvcRmbLc9/PPKNz+hYmSZ0QqAq9Pp8x/8Yy1TaOrsDHY
sdMbjp0ZaFTmFl/DZrhF52dVcBpKegJcjaPx93GjpY+WPDlhAWvEgh5PgtEjIos+DoEc66U0NAZt
HjJq7nz4Ebaakj0gpJpfFBNRyv7F4FgXlEnqdDaN2nVEEMKHsSDsAFyYTCPzA3wmAc3519V/vwnQ
seAuIowmpYKv++tNUNFlXQn7rDgYqO9JZ1nNqb7rMIIkM9cjvUthNVF9skHRZVhRWfQgt2YZyy1F
O/nhKg4MEbS5CkzUWAbrsfIA/fRXTIwcycQyj0ZDmdTuMbToNG/Sd/AyVPz7qnGNcaeCWHsGMMUC
FWuTmApC1WgP6FJfl1CqHOY4hl46UBkgp0YSFJJ0sa3uxTbyV6Lz8zO59DfY3GxqxidcMEmFL1tS
xobT1JXdl4dxJC9pgxfN7kZJ661cqpxubL6NoWXRieckkmtMTn4z3hIN3x4D6LC+EGot6jwsnolA
Cx8IGJ9gi/qXX1d38Hozjft5PBA8ppn9mHY+oXhRfxnR2xPIBqD/2Tdqa9X49PZlt9Gf+mvW1Pc8
cDw1dBFxoOEnMHZKhL7h1TVUueFCsWexIWKHxiTYoYlPoypv7WbVl6Do/yqqADolHaIUL7/kRQE3
/XpCJUFB9Ih/zULbuqkuojIVvVe85rJ+0s3iXvPSb4bBqRPrqHChELK2Vvhn1BpoFlLZP5IWqq3h
c6JTL1rW3f3Qjdwr8MiijnpwpZioJ8aOGl5PH414r1XNpiOytnaSDMKgXiVeLLbbw0TyZZhRAjBf
2oimFXwt8/CO7/70C1wL0Vj5KxkmHkiSE/wNPQvINi9eHX3lm/as1Fxyw1OmzHsUnNkNWImqg+lO
hiUuZOq73NogkUT+6z3P2nsWJb3qyWXoSfv38afsLV+4tPjZAf5BFxQ3P3NXMtgxMeJXW0wqtPBy
ghBGYgp4wZJEjVEi+r756eHIj/Mh4mfwTcJdIMc5fxXrk4oREul93OfiRb5I6ClPF9BJOXVvJhr5
hEm1j31E291kJFIkT2NCRRhEcaAGKYTp3jkT1Nfh6M5E85tnZ+VK3Bmzq14nfVcF9o0AyjR5uOlG
yL9B/1J01h0lRfdWm8+bxo3vgErHpFzN+bMNhTpKh69hqzyTSiXL8aojKhEYV7bgJ+CSAk/Sg+J6
9t4jg5ud4QRpIW+EW9TFXNdTpT8ppfq5iPE0vKS5bQHH1Iop5x+5mra8oxeNr17QFGs1yr8pqgHb
PfmKLi1IXQCrDICG6SLG+RO9g5u0y47z4vr3VKF/8cvmL1bVxhHqUsCgdhN6dH7RibL45KRvvvOv
A7iMZAZbwDgJ6LxMulo/0vjjsxUC/3XVNxTonmUn0J+NviX2c5cemRCenhHoMdNQXPi8MtI+DYDM
DCMOhM0XD25D7Zau7NciomNgmBbfyyr+VtLbjyC+saoHrWshDeAtRRY+LkJd/Sf529hqlNFYw99a
W9/Y9Miw9G3XvkSRc9OSBi2N6r6E1xo13rZvmj8Gx12Jk1tULxK1SrqzVzeCSkpExxLwVNwUuCJ0
juTye03dcSVIVBOD7YE7WWZ8X0X+lWEAgPmvyKR6QbjucNsZo9lTiCc3Ye+nX9CE3jguUgsxaVWP
UhgT3BvqaU8zBBQjnyeIygHegTrDgDenP+IIeC1AC4L2NE64cavps1e/mnw3p3+AK/yd8Qr1vVVC
M2SKkK9yFQ5uQEvFCJgBDe5ynu9rQsXEjR5zJUP9KH5vhxsLjk/q2pvRQnZ1ND4jfgIg+EdlgOZm
6FJr26yZ/2zi9iGdKQMArM/STMR0kJEd4VrWq8G37rTitQ/onkdRWQdPP7X0aw26KPodLHVDUxma
gHv9miTb57pC9w6RgtG3b2u80LazYF5sHVelMNqgpCRfpbiSY3k1lelKMClJIwjgCChU9vV953+S
70TQH+LM2QTEDoLxJnS6jxO8SfYkfxzJl7JUHDV+jaNFs/dVmx/BJbEOTjM++bm7prXAGkh49qBG
fLWojgMi5tRxG4wk2QCoHlx2TW0/Oog4uuXVDJXZAZpzVdgsVAAEVEU3w94t/7TQ9k2geiIwct8R
pPARAlTE5qbVfJR4aKDuYCEQU0m0ax5Lt+5rXVk55byLZkLDgCZX1W0pPe8azuD4XdxoWBkhJWhk
W6Kh2k+IofoCXHd/6u0XHawxFsXL1n0S2y+7KOsC6A/lFmRU0CT2mjj7pgW0nQwEA0xm/HfUtnfH
NC7v0XKizfithS4k+DSTB0ijFS9CEcI3TASSw8/rKAHhbY7+HQ8QJd5BJ/bgZ4VcoEO5HaDNW0gj
kYPf9EwOYmOrGqEi9iv+Ir6fIKC9SdYHCgjYI49G3JpnyW3ilTf8rU7SVzI+HLI5o2i7Izs0eT+g
e7A4rVTfG6jH8oKO8kiWAqRLfGsgYoUHFJKY3E8Chpg6nqazlyPKImR9cCd4tANNl/5WgAN7ckyA
xry48sqajBq4umDrOW4gFBnK2pquuQ4GBETRV4+p0Pt5rUD2om9RalLbRyKo5/eqSBwHsKe5A0iE
liIhsexOrU4e+uhOoXCIqwBBFf2qKMiBgYmJU21hdTUrWEfB9Do4f0cGnTm0VdwhvD3QC5foVbaP
915oh2xybuO4vzUBaQNSUmHzXg0IMhj6kZsiNhG6vAsuptH0A71VhHMQDNoJV4U0RcxFYEUZrb7i
O3BCy2nXOM54S8pV0to3bZE+h3OzTRN/KyMI7YcDUzXl2jfMDZgjcawDFAyizSIKXwMbKCF2pLT0
NoKYpVHVlwBCOjtZ1xbhp9IjywcdTtKLpvEqwKCatCQ4IYv0VBSK1cxnWCzFTuBE8b6c4lo+EJNq
h0xVhLNgB49V4a18ftiOqxudjWPzloGMC2yrDFDFrZ3jeysOrCR6DMof7ReeUlWBO+admkCkJ//C
0ZLtNtBvC2xy7WrwJ2d0tOZ9W9U3CmIDQiris+8c6Pd5g6UZ0FMjeHe9fYlgKrrm1GoaG/rCIaby
oiKRh4Iu3DrEs7kxBOCQ1GdlBQdhOHGIWu+V2t61RBwChWKIJPEVQUGBfpVQ3SY8CbK8iB4AlvJW
RvrOK8hdlMNXUmttJ94oG86N0UiglM9752W72mXi0qtU05HZYsf3qDlw2OQJaH20notj8q7eyWgK
OykIAOS43IQxJcO1aBhbgPrT0N7KLzJZVgyYYyF8SemabGkJ6eQEylPlCZEQgJo7FhuDrJU7fpWl
ZwfMytaWSBeAZeCX2DJ8s+aR+dJb/ZPAblFCMQaM8J47qb1HI00wJHlFjq5w0sRPEj4fzg++2C4a
94QxErQhHL8lIpaD49XQynspxUZ60Makk6PlHQKXYjsxIkcAoaM0SvhdwYactJxVuUwTD0pIjE2G
4O6p8DOPlwG4lBO7N7q9F5ZLQtUExkUepusRH572o0i72TcRSqCDEqxpqECCmyR3+yLXvFHFdzP+
QR4WKwkG5LQXRLlGUd7Leg0OmfHMhTtAa7d0hiRGalOjc4d35HHqsPeC1LopJ7YwBoA4Q0d1g+mQ
t86h0TQVgUwd3oWthRA9/gSDCvTUx0eeGflxwfsFWhV8XA2YebquNzkbMIAcyekUpEy2cTJQEzlZ
Kwi0mAjNSq9/phf4myGYlyXROAKkNxFdIExiSQGT5BwGIZw9+HrcvvFxP3GoZLJnBGyBhq5oALCa
h1c+QNB+OCiCXogN5tLp2XdYGYxXQSQhlDoNbuhUQFt29or/itvqz7CLRnmoTiNShDmAiajA8+3o
ljQl6juyhxp8WCth8zLDQlrjE3XzKynp3Amex/jB7Dw8ql6wwRAcQ2Jw4ciI6RVQUSMfzGabCZVh
mblmdd/+uIvkip8xiZrbP3H/jFF0RywzhJvBrK8s45VxeH7ZkRx03m2dhrdyJXXIvR8RQG5kMea0
7LmTrcwgYn7hEkpcLLtZoPhRN25kMUpKLY6+irdrdGsTOZ967i9b20uCrZXrLHuTc1EOeJMI0Qiz
qUMJx6RZgIznzqCqJP7lXEpbABK+SByLCwmMIuELDylIpTiqPDk6llsXlKBGA46fwaDwC2Kfuejo
Or5GwfmzIoookubmKmENdCZKXARsltgMsQlqEN+VeKYcNSWKHztnPvJ3qS4Tnu6R32Eb73I442G4
rWOeC3bBxF3jTcljZNbfOC2gAGJz5egSza0E3G07PPgwhkrIUZ64B1VE2Cgpqt74Ew4R29HrgpVM
jeTiZCuBSKHvcI1LdZ2TFfTJiYvR4IN5dAZFhujJmEUWB+TZ3xUJCwupkEIgtg8/Ig7I8SfhN/xY
IbaWnD4J/+TkyKvznqnyIplZm8uxHIzHOITbCPND5qmjkK5u18FoblAPurHDeUdzVYmpwCvkS9zu
R2rJSMnzWED0cjQwyzgK4o/IOrnzoYQlB3UsnV457FwBGJ1mol+RVwi47M0vdGw8Ui8IM+rYuJtB
DrnDtb7eoopY/CctKPeIbQiTUrPCXadhCib7IDemuLxTb99IDlBoqMInohHzKocmkHfxY4IMvju/
yI9zcCWCZMbFVGlVCb1jN9jVvYXVlCkQ/Gu2fxARaYj3jZU/HlPOldnZB6bQ4U7AXMsCY1XZXOzb
GeIJZ40dyfd4QuEECD21bmZ0JI+XBn4lv4w0H30QqEYubPWapXfq/MaklULfPMub8BPC+RXCAH/E
UngW+fyR14uzg4Frm2wkCUi2Q5haFfyQoUZgyPT3DSnJvnau3Fu5z2sLvadkeBpNvGY5QA4f7reQ
2sQw5CW5lTz/Q27RyVYexB2B6i/HxuEylaVkKZLSv68rHQFsG4JqpFNhBceAGUt0NDFCOLeNcq1h
1Qcruxb6KK4u9Rm0/wL4LdmMWfVKB/HrSLj9SvmV65bHZytKYO/l6BIdg0mx1ZWi36GuJgPMSXcb
0bMc+fv7ysUYE00Iz0E8Er0rvmsWFe3q8EZbhl1bvmF2I7wJcazF1sTKC+4kZ0Dy6JLZGFGyY1dk
WgQ8QC/a1j6GrBxSSdjIr7REVbOliM/Zz/kXeEVq++5mzg2WOWmVTd/jHrdI6Ml2li57cjB49Ahb
E7fVaxgk7nWc5n+ak7eiP0bLJUgU7vT2Y0HnK6V6A+q9ldEkhKZBRlAYBwYr0vKmpyaCP2q0elnz
kUAJ8mDOHoLO2sZYizv3gwPthTuDJmW+Yl2lyjsXuXgoEvn1XvhNpm2mTC5r+k959dKNOOizCXDA
iFG6g5XdTMm3Y51ItakSLt4Zg8/AcmAcqLacVT6DTlZ3fdtIFNIktwV25ziAszeDSoLCCA6Yj69F
LMHf8rncZk75TeYuMuyvRmt8z8b+s1AI7Lz61sIz5sdkVohH6Am3IwCW684dGAbERD6R252Q/XhN
0Ep0zbfk7msT5R4Vu0ejKxNJfQhXB/LPfWNKHEn5IHeQ7unQ4iuE03v+T/AM/D/5gtlUrf7WcayX
dpDZVdPwTj7Ef02MhBwOZT40JLpyUG+/ABsbvyHwtoP6BfxCDaBF/vMrRlsYLcGTHRafIlwaaN+r
tMqe0ZF7Lab6yAHg+VBWv7Jx6LQ2vEuj7Nm0UjKZ5ksT049q3FhK397k0AH5liQwHXai5Kk66xNd
bASJpFn3ln/sadFmaPND3Hi3lgHiq7OKCkFHjdef8dq6B72RWI8g0ccVy8boscVh92kjLTGNQGxq
WN9Q3KR3xEPjpo/QMiQMGl31wF8HLgWmTzETAryd2u0t0rNy4UrViPwD50I805k+AzUvJiSumYKE
9r0raNYw3w0U9lgan9ngwmJ+LRd1R5pjkS6cDW9l5O26c/ZGRa6OT/Wt/EZS6ImjXPd9/lVXlX0A
Fw1vjPtZrogsJb9IhTh+LtdWiFsRCwAUSs0EQNqVbQjUILUElOeAHhRoSOBhzllHjVd3Z3Mr/zDQ
dWHfxE5+7QiWiKW2sX3YDNlaQ/wsERPd2iTRij+zQ8J/jZWRfzQ0SiSxwNb0qTD8h8n0H52SI5iQ
mcOxHq71kkJ/fkJn0yvhraflDxe2mCkMmRMqxI+8m3APQMw9iNmLLRbkqZ5qQWoe6NT13FlwVctd
Htd7y+9pKb83E6A+/gde0RnU2la3avI3UilE/jspiypUwgpythJOiL/TmCS5s1uuRaw3Eo1fBQyZ
XFofY356CljUGtAHy9fm1dbN6wcufY/YSmDpnxlMB/4qxRpp0710VfPFm5F4+AGU52xv4fmZXbPP
geuFbiUeHoVYpTwy0ZRuQKtL/pQomRfx57dIdW+0EB2TGrXbH1Cs1UlrZyyUhWhfSMVFSKXQRnhb
IVtK3kpgChXU0cAVLB3tWgIwLteY1mypV22EaKQ13VooX2ag0B7sRdhwcAK5jYT6iBbqZjY/Wf7W
yig5T1Y8IWsuIT3mQiptjpB581bQG0ZiH5BZMcxl+aP+C68ZTGrAnz6Wx1GvJJuQ19NoSMknkI9A
DCEc3sOyEn6PzCA+k2dPdFNgEdL6i7ithNugCu1awRsuAI0b03wMlPR5ToGpf2R1pVhEMuhiVqt8
4xsdzTR5GErt+NwIgfkr6mq+Xdh1C5rfj01HUkyKJVS46ouUXD1HiZVWpnGQdYLbl/HQzG+o2xuT
gLqJy9VEJNhrJXEqEfT41RkuGFfzd8qNJHN16H+knh1bX3DYKGRt2z4bjUM4If/rA5XgZnh7oRQI
9i6VRGw7WinL4iiJ+6iVhQOXsvtO8EDWAhFCZ6SGHm/hp2fN4R4RXJzzDDqntqPI/b6i5KwiIgTX
4yKlamXNbZtZ8yfmWqZezJ/QHphrOurQSEXQFf+VS17MaU9wLtcr/3p+AazFqXfRIKIMk5uFlLtj
q8sa0TGC5jkn0/TUF92Dq0LUU+d5PbX+pvSHzyrNl63upuvoGK5TnH0VBdZTVBl/jYD3WfMymeMf
Id0yfXvdxN6G12+jssaJ7W5MSLHQ1MaZAg7yGinob/bdcqE24+WGqYoML6JWlHg4sDpSjTxUM2/8
0hNIDMbqlIBBJ9P1mOnX6eg/pO4EFUSBufJmSVGiwhmZXjwTwg+UC/7RQbOGToNXcArWOnoYke2v
z8+VvahZoUxGSkbogwVPzBDa46+XMN3T/Cyz9PqJ4pUbRe+RPKMVDOx7n0ejLShqXmSsomrLtZLM
2l0fgemN4puCeH/nm9yxYl8wicFGTriJlPYW5LTL+zfV3yc2pqkKEKCTglXo1O3c/91AalzFFQIV
kRk920oNKu3UV64CLZrK17/aGqEAIVsnqrkRIgQj1nGuQhVQniXaqxwv3eKgoOodKM2KLvfIGuCt
se8aY0szJ8GPVC5qOea4TRG5evDydT/C/fUuFf5YixNPihmSLHU3bDk4BfqyaDuKY8TUM81+4k5A
8UAlhEi7HrtPbQLSTTTWSjmmVxXls3FG4ZRmHXIcOKs23lVHRSuQK4dz6HjIVmR6gM/WQ7qoEYYy
s+Yv2LgJsDr4ERZWQojOTL/TTPSTElfvCuil2WQoEjVtvOl6go4a1o+bPosN7LlfruiitHPo91xm
yFQwIZmNkeSL6tNILFPuYzjrgiaJfz+iCTgq+lWJQ4nN4sd0q3qb9fSCgdKlgOTkZv5xRg3KpTCR
5LQ9mdITIl6TgbF6Sj8JtMJmamt7lZYPqr8LRSZsfuUuWEXlEUxmYQ2471LSOebP5bgZi5gcFtpW
NFTkwNQlYl4WPZKyRtnjkpw/IQsv9eeDIohpqKbF0i14IjnsgiTvVOrrnQ5/29tKuXle3kYV4rVm
uQrt+HtX+ReqfrQPbZgo8lLLZQpn6Nf5MQBnvHjw6Svdvk0RnYAo1J7+rOduq4XFVYECSQ2JnHjb
p1MKjqScxDL7c9CVa6X2LliJ/+Np4HfQmMY1f1SlnKxWEVGOYrgUonPaIw+g0duxKjjgBsKAIYxj
1d4XyC82I7q7oH3BuPNxeD2cwgJI7vyKaIvL7ceSWP88zWJuwpp+kerkTU9pPaCOjKgWiXavUraj
0tBEcOM7Ly2Xq7CO8IcNf+fiSLfqF3bz+Sf5/eDLTfPPkywbkmR+rdmo87BKqnnF5mWsmUt/4iYx
uOzm4gHDyDdBjRjfVGmAwV1IMGqMxnXlk6Kpnvk1i4Zevegl+TsguAYNkphGWVP6xS5T5EEejDTc
iAaEfKZ8Ky+cbYhvit/EuteIv8ilEY8+fR+QMBllyIJ0qK3MKy7okQQxmFftEB/3RFrdxunfivJW
88ILG8X48FifTMjiOqGBaaOqgf1jaUJVtFUhHpOv9d44u0b+BmH5mr3sgCITd3YUrCv0PDTztyR7
IxZotBdOdGqqq36Ac0ZZSvZQE7QYTJ2LSZD2BqT+0jLi/um3SXUrlCsdF/7S2h5p/r9ZKKqtoLMb
NjK6i11Gz7Ss6WIgiLoaAJCBdipaXeZ/K/awVlGlK0qCny8GPXZbfVyLrZpZdhr9ruQrSykB07Fq
gOJm0pMJyJbUMRcPRHwsmylKEPmXcnJvMgvN/klp9+e350JgEurTwhFarIY9+qZCcn96wnQkfrBS
4VPEvIVkuup+O9NaSSaW3SK5AlMNr/TsedJq+gfdZvgdLMjgl5eKS2TU3yb2xD0TmtOJMcHTnL2q
1nDP2PLHLW3tZNr0FpA+p0tC31Op9Qbx8ZrHOT8lv62qrnpcqQ5KLZTowv9eRIT2WOeFFdjJXs+A
QsN5RVmUVcyAbo2D5JWR3iRl8Fx56W5w6c4yEbdQoy9FFdEUPMVh96VMIEW36OFzN4bd1guSteoP
D2aM+bPtJy98Zon5jBodVC9rnkMzuo3t6tIs/nrSXOoAPU2lzyvyoS4309GxO5nFzIrb0DDT+ZCb
xp1guFM4fZZcg27X94DGHAinqiUt+wMToJRmBSXuwoE/BhL/LObvj7FYzNDx6ekYxvMhIXcYmcFa
NpeE/kK3FloOkZveNl9ivf8sVfSiXcLmR8D+kRhajcy7REN/reLvjQ90CNxxfsV/vSx+PKCmakQC
xGK25cm/n8yTEmoEjTr95QesIIinVKKDuP93g8htfjII/RzDIRnLGRnfRHIuAq1p/iXr+tGSa4Zn
4W2qJqTLRVCX9HCkacI+H/ThTfI4QjH/F+9xMsLCYEjDR7ozKpMg/6BG3C84geeHkAO23DCnL7HY
ML7Re1WshfNB+DY/uN26DAT6duFlhA55bqSFi1mHdq7ZNDeTNEQN60qoikCBJISFgXLxxT7caCdz
J6t3sgfcrpkaEgLTAZkhukjDZ6nfEvv1/OxpssbnXmqxnXsVGZeJvpkHg7SkBAU5eJ7UpPNmTCcT
CWrXgE2eH/fDVTMRzKICnUIeZ3EZkrNNYz3zJsom6ApbVw9SbTHXxSoooz9kt58f7kOzov0z3lEK
/WQyu7S000xzp0PfrB2kCrXxLyuvoTM565IyCV5WyiUFZxJ2qkBPkkAiY9ZRPxNESEHRQl6Kwjpg
O8Ehzj/fx8vgOLDHpcDKXqpM5Ba9AlsVq4JUJk1EFfKDb7m7Ct8sCa34zvnxPtzKJ8MtVj0fyLq7
NcO1JRKlkviiZRvjcUFfHOvDfXwy1sKWEbzSFlbNsWVqdS9ZTwnCY5b7/CtdGmZxEWe5ouRGxivJ
ZQHrTrLNF524S4MsGNNt7Su0WWSQgB7aQf13TQs1u7n5F29CSRc1HgQ0qr0wy6ne04vLZcJ8FT3R
/kUyiK1zwWz+Gg/+vMZOBtF/tS5Tj5iQbTJIk3bfMM1NHD+DKmXkg/67t1maMXvKutJkygZyw4Jg
Soad6OH8KB9uaNexLZu40XK8xSbLkzHGjHFhQpplQ3OKRMrpuKGhXp4f68NNcDLWYhMMYZgQkDEW
EKaQB6xjWcf5MT5env+8j7sUxsmLfKYjFGM0SIrhfQm5SybOJmFyfqQPLTG6NkycjSLhsUjgxDLW
gVrPVlIfbzWAE61XtsKDKEZFYq3zY324SidjLW7QLICKV4XNcSzy0McEimC4hbGxqWq9eIVeerfF
3pt7MEpFYxYLw9iJcRd6BTUJAvHzrudf7sMlO3k52TYnEzm4lp8bYYWd65StMN5sncq8cDMG879x
QU9Gkic5GSkYs2ROCpZMjlSPXAmebwPl8/z7fLTNwW8BEQzD8Ihvfh3FGZoAJkrPKCAFegtPHIKm
Z1QXrN1HTujpMIs1KvtmrL2mnQ+pTqMPwiOvTC4EaeJMLH2c0yEWK2OgK9TRw1ViCviNR/2BknwB
ihEo4YcIxP4bt/d0wMUC+fQvD5Khmw9QBcxcOYgvQYHR4fwCXZo52f0n28AezLhuOxaop4REG16E
qXd+hI+29Ol7LCxd6DiOHSfDfLDMdyMxn8bhe5nc2UN+YYE+Oqcn4/zmnbVOrSoNdkGn2s/Npluh
iMHIk7QOneQvbOwPR6MtturqlkViZxGUxLPle6FmTQdof+gITBocbspccK8v1rJ9eIZOhlrcsl5Q
pUpt69NBotceeRNSCHChzq+SLp+y3N8GDZZsh4PqkDL4dSMg7KYnGUHQwdb1a3sqbqowoAxLu6ba
SNQ2C2oi8OXFAGL1hLTokh4Sll8BXXowrM8ZCvdFqj7hbYytfofki3Cqzj/mR9vVMEGfSSPSEOq3
K1oPojL1pvngBN4Bj8NV4kvtVmTlfpuIkyEW+7Wl+n7SqpF95O9rXo2rX0EMCvP4k1klbidTIAIW
51/uo4U+fblFPINMzThzsXEWrRJ1dn3XVdb7v7pi/hlFW3oFEX34LNtllMJMHyuluucug5F68d48
v1SgHb9uqKnJ3EnzVewXrEh2jpBS/5v5om/4ryNYKqj/5GBZ6vBtqIYHVEVSBCDPD/KRu3E6XYur
pVCMrAa2mw8KxJB2/nqsBjB2Zfinbb5DQzg/2kfGktJf2CEoMjioQfz6SoGtTSUSgkfnRuaMzs30
f7IubLQPI8XTYRYzZ/rD1IyyNvi4JnLrhKpcZlG2G6JrmN3zp2J9/r0+3Non77WwLnGsdK7p8l7h
IC0M/j/35Yf77WSIxULx+bqf+AxRBQ/Ckbem5oLQ2Ycj2DoS2AiG6EQJvy4OdXpVFE8mzgysGpc8
b4EE37+Yp5MhZB5PruNmtv26o13mQdjVuOzuqIui1/lBPtzSJ4MsPAvFdYYowwQcuSCce4E/x26H
oZfa+YBy0fPjfbj4SGTrYNyuSuvxX1+q9J2wmsZAFQCPxQcOuogPfPxK/wyx2NCVO6GtYjEEG5oP
75UV/2VLEyP+K8fMhJug6w6Rjrd0NOiebKeFEx9fB9SY17kY43y0006HWLxOk5a0BlQj9YACWYMU
/4j3fH5NFpJAP2L30yEWm9l37ZYqT4bw6O5TX0F+ItIVtAhWSU3dLQodckwvrtRC4+A/A6M7QfQr
UgcLj7MwGjeajVo9FGm7n7V3qfYIuuJmiGFBvAvR61ieBTGW7RJAeqZMWcCzJAhvfT34ExI6Uy5F
rcLU+lk6kLjJrWv8BVajibCov61R1pPajfOz9lEQYKr/PPvCNxjpCOk3baXSwaO/hZkn6W4O0BGQ
Kqad6Ac4ENrOD/rhZoCR4KG17XjOUergxCb4k+ePVj2qhzaLH9rGeCCqPj/CR7cOTcL/d4TFa3XF
lNVxyghx4a1ziB2qe2tX9faiT/CRJTgdaOHhJHWWJK42qAelnJ8ogChN63DRwbkwX0uaWdp5UHpi
3obASULOVr10ESwyyj/3MBqkqiRvTESNfrVoRj20yBTNLAnyMSKVMo3aHbZAxB+VwX/mjx3481Ha
cNoXQ7kV/QA9nHa0l+an3VcudzZrXkCoVd5Tzb5BXQqNQql2kTI02Is2zBcpi2B+hDPJWqRl+ip6
NQkEvfMbYMF8+flCJuKqLiJU/HdxJXRQl43GbpkzqhW8Sr0TPiYjI3+qwrzpYanyxJIdOVbKka6A
UMp3ZH5tHzYajerNPYTZmZZjXmjfTDYFJ8al51xwPv7znC6G17TIn9kLw5hrta4XSFEdVBPQvX0m
BGCqFB64K+8z60rX712y81IxLJahpjlF56XUNxCaUSh4ftY+2Gg6nBf0TQyVR1lyxcmoq4VZTdNB
SoJAvYWLf36ED87LLyMs9llbBlWk9PN0kKQKm4pcwr85k7rhwXk3iGQhjC1cs6GPNN8chgmvBiY4
2Am7M0Vj6/ybHC/5RVj1yzALsz//D2VnthS3lnXrJ1JEqpdu6RsbQ9pgb24UuKqc6vsu9fT/N4Tr
lEkcSZybzcZASlpaa7ZjjlFHduDEXEbdrvZHBoGOoo19+bisokLMyTETxdAhVl/GfUjN09x71oij
OK80UqZRyKS4tn3IpdYxHTZgRuiqEUZNJdO6gYM+vrHG+Zdq0EYyXB9/ir+9D0CJPlRtMLa59sH7
8Iesn9yRh9CJpHKrSWD5puNX+UttAa4jpaDAw2066W+tS9uDy8dN7rfyKyT8Oos6a4ySaYD5+MWs
zd+2MQ0j0OgSZbYOqSXdzqvttM7RorONz16L8iYNnClAMMW9nJz2WRA8XgrZFUjH36Oy+6yHi8P6
FUPHduJ6M7AqDIc6/preSg2A+kbmXlolIkiU6/nEvGOcHL+dg6JZms89PG30I7L4wR/cO169kw8o
RfYXPQ1RByR2Hj7EzGBTXsFOFq3Gm6yzTUpzj9vR4HYPbr+GbLEoUFDE1Ktdkz456cLYIZWyPr6b
BzgeM7TmBhQJNDPGJzEMOjPlqlkAAPaKPTR7qW89w1RTdjBhkwEL1fbXTP2ca8ZH4ydpaSIC+znP
QSsW7tYdGNbh48SUxpfe2X9dBkikU/ducbyrfbRR4s7HaUperkDzeTpg2q+yTKKKzDbm9ab55ic9
ogIlU1fgch2LcbrmxkGGmNY6qnfz2RwO54D175eU8UioSjoPjXiTKQd0doTdRu3vl7D+a3uX6R7N
RHbQLGt8NZ3LqxSOfr/7j1sCpenC/hxA3VUTmp/cpP4ZhuNKP2YXdAU2wPdeJ3Mx7qlR3TJtJi62
qEpuRCvig1pmCmS024ue41YiU7dBzBQqJfAU67ztvr2VbIZPZSiEhQVztc7oTY+v0G4xs8DWELvG
k3jwMJk4wFvb5KOh73Pn6dMQ+yx5i9DD7hndSWpMzWUyM0wMQ4+2jCZNGTd0jW8gzC8YeE34hax7
6gw4hrOXOp0fISq6YoLpHEju+Z5hVlnlVeIBPrq5jO/EVMe7EfUEHV1iHebeemdwTxMgcAxvHT9e
fzvLgt9SA8eSU1t7e5ZHx8tCM6GKC5j1C4c47MN1YoNl1cDy8YtZq58+tLJ/Xu7AyqYbJ5mcmstp
iJ1Dq67IWrFgUqLa3GsaTFvGKDglzCEl3SMqsaBdtXcYSVxGpl5s83zD78n4zMxSF0z38Ka44X0C
+ju0b37Td7Yz9ZYMpF/7jzg2fG8QxNou/Qv+VVkLX2Ycbxg0/3DWzKJ8sfLiRxOtxDuTw4RYa30N
snZ3Nu/9syX9KYIBkR9onLpp0S5DuMA+U8uXeO5kRP9yY4Fhrz6NRXtvzzEJuBec7KPgKxnYuOuu
LEp3p1mX/1iM8scmvoq6zf0CzM1jE6xD8eYMZzMsWjq6LA2Tc4QtMU8KX82XHcJtS8Dg6X5hBN8/
F4SgCcAdeyudjprBO+uxWb46IJrpq4nfgFSEmZizyYKLxPxaFJC49P4qyqKcRnx1WZTcibzLiJiy
bepLzYKK3ihCNQa7pxFHeHbG2T0fhUxi7Iv6rsU0pMM8K2n5a6zF8iNbcarJbNHTsZNW2gFMT4N1
xu4SBomHBUsOS4coFe7FHLIhT6FiQR2cOas1YlPbKnXSk6ZJL/RCLbSaVNiEuVqFzR20lvqVlTkD
joj4QbO+sGNq4KzXGGue3au8IgKrevJPCbbNUwOSdOy7U+8/2TjqORm2TmkNp3pmjcAn4GE1wS6T
RBhDHBkl5b3oIMRhmRPPyr6YoN/0sUJD7TebGzj4xnC4VhQd4Uw0FVuVBfRG/IOfD994IDbUTyMJ
YA6D+LmAapt5/LSsb/k2QVyLwZBnaWpgtQQ/GU3Ra7CUvHcYG7R0/BMvgVnl1xKoLJeGltwUUCgE
FnH0oCjl+DFdmRXfnFLI8umGefaG9BdSw4NoO+kiGCC9vbmdJgOZx45eNhjYzSjaEQ4TxwafGTe4
VoIlof3yQeG1TqRCI1D5MmpyVvSEmDtGQuZUqUdrfxIjgOYiu5DZQHyPfKFG89cLEHNxQoOgF1EO
1oE1YA3p2JN7p4IbMtSk0fYYtxggXYGWgnxWn7VXCkBTaKf0NheOqF6GxnJJzsWEiv9lGUUNaW16
9vOFhsc5ZNSWR/+ee9fe0sQ/QRM5BavORuclTYuF2COkkrwg+Fq4LYE++ZLn9dOqhEWStEOryPXO
obewcHlQjeji/I74DXyYJsY0vdkw9F3Xy9d0mr+0E4O2OySHj782811ngIlT1SxcojMTrZmD11a3
VrPkY99ui7K9DBjwZhJ+4g0wrywC6B3gIya/RWSqAdsPLv7OkbBnIBBE9YLZBBo1Ck3/qAKMS+t2
bjoRo7D6Vh1BlsKo2dJ93sSvTMFrZ4aOCJtjfIwBkbJCK01LgnRC/tWsP6iGHiiRkIsd3NHBcuRR
VoflOJjbPmX2GQ/QdHB4VLNiBO4C0ieR8cZ4b+W3g/vI5PDxRVkzrMODBM5JMofkg+9QLk5R7zzP
L82twUB7nHMbmMkw2MoBQVQXhOTUaLcX0fmY7l/gTVcM0QT3r3eo/VsT0oorQWP+WDo/bpPTsV8Q
XeawOWW9Hhw28vEbPxiF09r5ZA8ie7YpiOKx375NrzT8rhyDdqsYdZXEC9DQwiDelu5wlbj3TH5y
dtC0W89ieC/2iSrjoEkdQKeePtwYe0wySMQM/4Xf0mzB6+vfzQTbuAgmZFkRE0ArjDE0lIxm98nw
unO2hqicsPmygfbASAsDTCHQNHJqts++bK90subNh/BvBTxvX5meHDpX6JxsfMNBhDK4S5s1Y9xt
IQK60eAaQWJl/Pqd9XH7NNqU6fQ4QzGkfJjvvq98rmv/vzs4SOKmKAlrP+UOlM5oBpRjLEoZLWlA
ICyKaBZPlApicXAYcj7+9g8g8K9vnwSP2jGTGtTED9bAAv2z20Vpt9XgAaGLklwB82X2RZjkQLqR
Q/K0oNYOiBKLKAKbvHnRG8aDVUv8gFn94K50Xg/fzJ93dbAuc4Yo1c5lXTw6Jyy7+nbiUkivFRRx
pNQmEpUbLkAzwRZ5uJfv7ogR+OHxm3mPteQlwRQfOhbyZ/a7RlgX94Pr7HbtdmGqQZQbq2+iHMY8
tUiwz90wOhFFWmo/iihygV9RvEI7WxQeZQxdA+OKxYu20sdvUEtxuFR/3p319vhWTT4V9P/bLU6P
iOtyAxWdAE8uROXILvjwhh5fj78Y27frcWAw2nxuOnNIWrBpr5h1f3a3Qp1yYkYTPib7lyi5sVTi
8tYYqw8p5fGbeFf91jtBaJYZDpA8nndg8Ps6q/0u4Z0E8LkpouTamiBn9kWqB7BefFwB++uDez41
VqjwkH5CyfaN3+uYv7TrumnVjnd8ZYb+1QDRCIwEIlgafWiyUGEiD1W4TgdBx+X4c8u1Hr5taCGA
GG8CV2WZt7dgDlVpeObQbiu4Q36bVRPNyeNX+dvx800cGdVN30dM6e1VkrjyRsOr221GBMZsaZF/
SRyy2I96GGukcPg4f17ooAjf1Z1dVnHbbntiRBUKFLVgf3F/C+kRZXmlFjxnRJVljGEp+qmldWFL
P/7E9gePfFh5ssounSejwgti+NIgfmZDMT1/7UHESNfjutlYom+fM8Yv4X6AVRWnLB6cUCLzM5y6
ZBJIJCtTUICpd4NPbyluiPbN25en7kKlyDPOoFpo3OgszJ9KL3lRkqmgmQ8vPVhWoF4vTkMYbS6P
P+H7oI2I8X/v9LDzWZIM2VPIOyXsriCwSUJzPanYU03vHL+YtuGR97rST/8RIVZ1kOTNyHvNDf9K
1IAlJH/HL/E3u/fn8xxUM6q22Q27jueBlAc2JAoHu5LUsxc/ySeTGsPxy/094v7f+h0qGBeoeg2e
ySPhEpcd5Z/+qw2TkLbBvIOuKP6iXJDXLqqb49f++96kueP4PpXewynKJgx3ft12GFwYu6DBhH0D
mONZRK56/ELW38yLAFeu56MiyAzV24NfRfU+ymyupBIqp09M4CI/ZHNKeEOZF0+o6ETZFHEaaRt2
XugAAjYK4up1qmYh7jQSMQOOZWtvaaOJY+L43f7devyRBB2YqW6/8fdtizHk6BUlCVC3KliIDkxI
O6kuTjEMNE51XhDdcaMKsahjUEU5fit/c0cBeAKcElTz4BnerltXV9GQov7M4foUpB30sPWlWgF1
Y94woEyCSTPg4fg1rb/kgBgGAtfQswR1PrjoGM6FkWRjsx0InFV1CqDLopqm2JlyUIWohtIKxWsq
w4gnoITiW2RW4pMa0DWD/AZYAiHTsnkeWuuD7XQgk6Xgkh6eSacY0C2KDf5B9yAPN6PNLNG4Jc6G
l8q5sZ0f/l7SyXN5L4bHpfjHC55Vz+GVyE6ypz5IlV/5RN4aI4ZQoINiqNGEVejQtKdJH7aW6Qxr
hzQp038CEeuCkFRwOXW05bgoawAVuuRAA4qzVj1rnp1UZpec9nV3sQvc76WxSguLpSOBIFWx5546
+GtbQGrwLCV7HhJ8ajgy/opKw6X9zLtZOgh/EAd5FUAQbJIYosSpGc0Pi/e2Q8RxoV25PGpEER8C
GYn4Lat99F0+0YO7KOW9LsO0KtZIQoKALzFKqOPolZFSexRTgxFRO+qnYbRq3YuTRxo2JF6oYuPI
CaD7ehFn8ggVAP48KAPxfymqLsb+qoLWQJ+jNE5nnuBGga1I6YS/HGpiy/lFCuZWPvxbfKyO4XwV
wfaGBxR3Q8CYo8OTBExQY/M7r/1MskdRZ+gfxyTcCqu0MdIb6O8uqTVqMktnVcmFms0UZCbjPkqM
Z+ayVQ3rX+BAOStrIrz4QQSgxuaV95lHKVrzbKrHL0GQ9mcM5RSwq/478KAToRJH+ZM2kUVBy+3y
28F4kIWKbPMrb1qvji8qSfBuMAikGDEk2P2wIZ2d/XO7gTQQWtDI6+/LvPw+d/8sFS+r+7SvzTP+
ca3X2fdQWmIPKVypmq0DxwClCI2ZZ8/KTznvXx1Clp+4lEKTkgWimD18VVwelwXOSdkubwanpYZn
vcuTFc0qdiElOSo8mb5zN+7cO5VyeCvcRTJv/fE0mb/3jLNvjORiN6a7S5sEg85MDTuXZZ7oPY4j
Jwu1GS8qPpsF04pQRVMGZ2EEGSX1Ft3qCB1tvYnA920gr03AXSD99dC0Nx3VR83INnX9I+Rdiy94
LmB6AJEDPF/frrYWEBUcIpZItP3BO3EMoKrg1n5lDukYMRSGF8pq+H7hkunvgz77zr/EBuLaY3Eb
FusvdJsq+sA/0DN+F4ZIq3oTEqqT4VPlfGuWQ7et9h6ukzgW5kILVm9etEXdHm6mOo9ONVpVhvN/
2rT4h40gITY358Gc+jsSvbvJv7Oy8Vo0q7Y9fVt6D6bD6L4GWOz61uW+Sb/+RuUycvCNN9pSnI4L
fz5BkGp3VpvNWRFf8/alN6JmBMOjDyYquDIvONAdsW0L/xrdDo3+yruK6tSOkwd9v1TNk+QvxTYr
Fk6FGqIKFxXu2pYmEtb3DSzlcsme5MIovfZoGFFMhrAPEVJVEzSLyLuG73VSjjoBEOFmq/hadJz4
brewynOZEd3BWABiRcJit0vOXK8/6+If9q4+qeJ620+DuEjsHftCOgMbKFjQTIexb9M9LaMVXgzT
dGbABc951wVn2lntrDqgSOcYZZL8hYIYqF+lPCXHZffJc71rv2NXlLa2m/JHDDufGpV6eLExWUwK
020EWmts0hMIqdvzMnJOpjBcRbsazp2qSDv47s0aLxfBD5mVq16GpBWmvJN6Kb8y5VB9jgDLqCdQ
V1+FrUjMgxLhJQZcaLRcSbW8c+DKZjkkQwXdHKzKEM5OA3SY+wQDFiPDw2x7EyLPTr17d1fzAiq4
+TZ9+ZDW5T8NL8sr2isqfLfmLn1xdxZs+I5zFfvDZ2KB3+xb4ngXMt2IaAHWKJDFG6iQNgiebRrK
5BkMOBTt76Rp3Ba+J4bpGN9kT8HDVNg3xCKXYc6f7apGpIr/EtcnigLf+6qcz5QmadYTTrKx9s/l
tDZVUJ+nJhGa1LPMtjZhcofGBoLOYpMjm8Xw5K5ZqpN56uF2eq1/89PIMJIzc6gv2MmqRKlGuSdL
YucwOq/vRLrDD5XuyjZwjPhrMdzPtbXFOi7ubmXUmYvHMU9+2En2L/aEpt8x8U2Q3JSo68o+Ws2l
HUNFRNclHK2tMvom766gJLiQoCdmQ2sbt6tyakrL9CypUN44Hli57wIreMtNuGws6FwwCoeS0hGx
QuUmcb4dgurR8Sfo/9qfJeBk7rZKbNiH4n8b6PKZRn/vzBm0ye2VtJWhtKzhLBlSiKgBkiBWehtT
+ldJLQdqlbYcGbaX71YXwoSIpZrdsEB5KXY3FpBNrhMiRXspwduABzemcc1lUfqED3u/KU6NJL9P
3fGrpDrks2ip3RR29lM5ZJV9ydxsVQ5TdCendHxpCC7fm1QKAnZAxTh0GGKz3ppUUoY6GN2w3g5l
Ta8KSPDwsBp1sVzVBAb9xls3eCDebSRQxO1HNCpKZDaFXNpa6/YemwwafU68dg1FcD00kQLPKnyC
OqUsCBGCBy+sQldV1fhhWgZXUxhvE06CIBjidEb1T500XcIFdECGJBVSQVWS7CwviULg5qKTVcPt
Z49XbfRtM2XodOEtg/48KlNJccmiNqmL1ghMgLAfcvvr3KD3yM3x1/ybqBuIU/2uuReZxNz5F/GU
38jtihpS/SmJCGLnpIshs122sNyFSKc1oAtDf4csLfISdm+dLql3k8MVtxuSk6m4wbZDtRmf94W9
ldOW/iYRMVWDwUakZ/fEI2h8VvIAwm00bA/pgi+b7po5a5jHjZOexZRFJQfhZiW1wx+FbLwBqZiV
gS1rbim+k9chp0uNS78Zpfig6RcJwTlRSGzegyl+GqrxWrz7tI/VEHULJHGICLEl+E+FopsMI4Iq
AjJE0qETpzHjSeewHClqclJIHt3iyuxPJ3c4c7LiS07XmY746aZ+jfc6o3sqJjA3tHdDOHw/FVkI
VhrmQ4Jka2+coR610rUv6Rffeyx2TyaUZ8LaqNIWRq06dhK7tVNjlCUyIRWgPd2FzxJQ44e/jdEK
uxvvhT9Y4YLSIomhpN+34zd+WecxtdDAm3e7BV52ZAo3VvF9GLPV1MGHu5XNbfrmSWZUnZiW1pIi
MVCS6kx3gP/2iFMnD8B1eGdKt8rEu4pKZKxdyUGsgu9qkZXEo6xDT1QNyyL3IwFC5PwEUkh3VLNn
5jrihj5sdqHuL8nQ+W7AtlBREHK0H8ufg+PccdIQ23Ypd6SGhcbiveAmnKZdu2OAAtp1aOLQapbN
r7PowtrkEPk1D22fX078SAS9eVM1NLh/BJYj1Dh/tHZTMUWvxStSCnIUkUiXgQliCEEwGI3Zin6c
QB6OyUc3FdEJduZKg161nH/rxNo9qftGJtWPvGydz867UPzBGxkg2SnW/BsIhoDVkjxQHLr6S5YN
0UYBBPaELenevXNGJDFozdJiMoOV+HJ5pNKjaBKbwFLTU1NlWf1l0ht0FES1rRbucaPnvi+dMU3s
kjxqnJgx9oNSU9LBQJbbS7XdTI+peTlH1cqxqzCF0I0nI5JXnXDexzfiT8eMJ+7q24Iab6u4zUhB
bEST90009bZ5HTebE6f610IwsmfRl7Z+wsykVF2aGYHAlVjYmlwpLBG6vII7wOtesh5CLlXh/iut
d/Y9xzWhMeWsAi3qEWXW/ibYgVEhgjWNyL5VZlHQtLDL+kQJHcjYKL0acanHl+ldDUReE9SutXGp
DlGPeOsZ6CDS7HaKfCuxUTQkliC7rwJ03kMBdDsLk2IZHzWKVpjjm+Seq1rgXR3xjKkZ/faqqAYW
Sbbs8u3M0QUB4AKV0N7CfHXzs0yytBJAHmRFL/8hAp0MULAvG0DemgMoi+3NjWnQQ3ddna2kqH9y
INQUZOCuM9tnvus4f3xxU0sjFi2zanwJAKvoN/H9fOfSoiU9+P2PQolSag2hdeRXLDP/MRjDcNPs
g5XFNqRCJGGl/5bVXOLM3/4GFetyY18oHVxJMV8EM4yjx8LBJ1bMXTrjWbXsISvGYw6fbCiOU0QB
kM6RsKJQ2WSbsL2TJ6ocBJ32VRPtdNuTF6sXq0YzXxTLbWpi0DU5Z20o5iUYZKoPi9MhYRXd7iHP
D8L6gjAV4IRfJv+Ym+4qSptbJ6l+oEv1nc8RkgZT4OWZoOQyyk015rrCHEOryqcydnNOt24R8Qvx
IfCXGsEHzKZCAUX4vyEauC0UVn+uAhNF/ZSMJWgr7CaYzix/0HT4OkELqsGaSNQ/bDsqeHmzmeh/
/hncKJ/8o2xdmI23KU0fpUa0dAS6WcEvg3fBMsvmsKgyj6ykxvt5rcdP0PvB14PrH+SrhL3Wbl9x
fWpKOW+XxWKISD4qQUSREIf3oGKZQ4lB/C6YQoVcmn5dUKfGJFrgXTCjCgUwFTLJx2/xLz2wN0t0
yEtZOsV+MPfEf05f/GAFBOjheBM7vDqOC42hz7V9sXEe1VIXIf/xW7Bkbo+8pUNuGdgsY+ihFYJq
FAC0BRtY2IoUJVZLZ2T6JFkDNpN8GvsOlN7vLS+6OTBGLE3Z2RdKWwiGMJAKho7f5d9qn/6GpI4m
JVy7jFG+3UtmPU1Br70ErpiLaAyA16lF0pvTOQua5HKpGecFe7QfzyvLv6qd9IMq8SsU6N1yBZZG
KZyQuP3gRpzQb3dlF9XbaGa0w/iFf5O/x3Ozj42Ikh3bh8ViGbhPddqjcvoiOJd0GyJMZvsP9Xsi
KEz8Fbzsl/xpiFEgaN5TZoYHWLWDur72IPRQAUKnWngPVcL4YPVFeCcA3XZLdi3opICGqjWI3V9H
rId9is/XXqndKwDN6CFfKX8kogN3olifwppKYgrq0w4MdEt2uHc0uIK5GnbXRFN8gj5o8evPYdmd
Cv3LMw3ll8Xencm2hSvMzpuLp3Uf9I+KkHgKVoMtbPfOxQQ1jSq30krio03CXM+u9L8aj2kRteZ/
+fVYCMTdtbSNZsQpHBS85VhQVr9KWIA8eo6SF0mMyWookgJrps2IEe3DBQhxfW4g6FersEAVTQ7r
+PY7EA9YS+9E3ExP4x3pjwcHftGNqtKyGoPtF0gR0T83CvMbJdTfgQkLK/sQ/lp7B+YvDV/raVgw
oa0xdPgQ3h3wd50jBLhYIS28noINy+/16N21Zn+uzGLTvaR+eqckgZ+oy2IY4CLS5UYA8zEOPtjV
h70PpZ+wSoXU9Pmv887t1+a8aZM8sbbSis8y60sNHTRpwZV0C1XoK0i65UcSbov7dXqI/14tJt+N
NIrSnUsVw4EEsJDbit2PLAA4vENDBfEx6sk+FQTX3HDHb01A6ntNxQB1tdVJYUpB+BHyR1aIWcO1
uFsP50bAIWFQL46nsxS4POkQG3lCzkZ2n5fk5I3eFX8I2SbFv0+SKMHZ+ygagTHIUODTZ2n0S6Ic
3UDewTwCLkTyN03B8AI1eTlOmwqtEjDaJScA1YP+XuUn6xN+QxAKpd6giGPKLGvwmkAvP+4i1WhS
d/6qiN6zrvgu8KtbmQN+FlsoMrKtDMk7kkRLhZVNvrfw2o2rP+WGBRhTei1fodOlo68MCuyRLNFm
aE97fzglejPINv25vkJF+dQ1DRV8lp6A26TK1SAaTTaQ7dVxtBsRV1sr3RrfKkJq9i+FsXu2xfsm
LQJQdKwZQUI6pj+4Jy2lvb9Z++uRE352S6X9VoMSQR7eFiCZo/gLral9xS3yy5Zfw3W+3Ii0cbHS
h2YXkxdqBnTFbNeNezWp4sY8SOHGd40H8dsr4FyjiwRf0uiTgpaGBgRMVa7UqRjKM9NEZtNpIYRE
lZDFhjRA33Pc+BV+KEkCzRKQTJEXk+BgQxUrcWhZfJ3jkYnclWCc08xr01+SaoC1vsw20Q0vNqRW
2RTBAyYyrclaMfTSoZNEWZqzC0mXnPiis+rvJJECKUttmrvbR7QwiHkJ1PgB+zU07TtFb/D0vAjh
zT8N0G2oaxOi/dCTGL4aRiZfaB6cjKGnSDoYfCqohMVR+szoh8NfBu69LL60r2REXXt/JuKO31MA
VWLexJZzB5z2ekHofUbrV4Kw8BvIIen9r4JVLIXe0JB+L53kX+wywunPa+0lt1BfBpfFGuoDEjv6
nqa1Xj5+v0cWwWYPcHsid32OW6MHwdWpZPOacy3VciblZmkULubuJhzdc28kPSBU4NIa4qBdVoN0
ZF/XGX1/Gv74jvxXDTHJfmofs6ZNzuVfzCj5Vxm25rkXgGWkomnUjXXhNeV/NnCRDM3LkL5KQi/e
rdH0SrCJ/I1UYErQ5c0jTpcn+221eOJOvPNlc5J5e5phrzuH3lWfkeiFT+a+fOIgO4wi0GTk7R13
KOAM/mbNGDeDcoDhdghP3lqzmZc8ez0eBZ2e09qPP5EcbfKWtkXzXSSDyvJtUvZ6uq/c6bTsx7PR
s25HktgqXDHhbv0qaOlFCNMaj/X4K+yfIqIfg7oqkzayETyxeCi1+cW4T1SRUmwn0ZUpWcc+OQy8
3AQbtm6isfJOpO5LTyuhwMpRSNrheg72N3LmvCxtN15WxRwYo6Gr0DXJCsOkJZ056Q6/rqSoE1lk
dhoXYCE5Tbg8L0e+KX7onPjOjd3Lpn1y7eWG6w8T4Xksvm/uStdX0KNyljo3r4dVGmt8kPDirSZI
+H/FpVI3zFH9oIQjbT2FOfw+dwg7vxJ1HK8/39cqhTNAIXiQNEIEtsCIqQA1xv1/OICa96LeouNI
mRSurq0doTg1AH7BxLrlc5/kP6iFJox2xZsfctwyvr9pHMSUk+Tjo9Szlbh6vfd5iT4D9x3te+Wu
qkXEFJAxI2p2EkYrXxS4Tj1DigspBD1qDrNv1dDQ9p2dO5MiXxI7HwDSDtOOd/7eerv5lsAvU7a2
tc2MeMsk4MXk53cikZPF22XGtb+j4VF7mxXDSlHd/EUC8sER0EX+iKTf3cRBHchok4l+9c7aKtny
0ugaqe6VsITgkhIcsfVYEvzhqwUKZZMfv/5h7X29PhNBMBsL8U/k83YRZnPqGXeprK0iYQ0oxUZ5
KxsfUfeZ9lmw0hBwAsSFrm2mXULOwXhZ1rX3cRY//07SBMdSon78Bg8Haw9v8BDv0Y1V3jRGYW2H
rjqdmacQKYHU0pa8uZfW4+sh1pbHJZnD/YKjMc1vudIyiNpx2XKBnLvK+9nUPA+VmT3jOMtymQQ3
nBFUbTNKqFXN8BKfj485/ghKhv54xYw1bHwsnAs5CIWlcHOQLFGlM6MpdoptXtH1LReXe4s/OfTy
3RqdgfnnWHsfoLveZ/1c09uYAQEiEiNIjbx9rXv4tIaCyGfbhNa3OdyjnzJ/yror3yX9jyEz/tfU
f7epOWbAAxsHPSE6YTvrfNoVZ3vRqgebi715FwXGhZ/+ciXJ2fcvx9flPU0PCwKGB6mFEBUPf3NY
GnGKZl96Vr6Fa/98BXoQiqQ5rs7+pTY6cRavR6pKxy/8lxfy5roHJZF8tvx9uDNzGErBfmDywPcI
vyKte2St7vbJBxd8j8lfn5RS4oZ9EDrOwRU7hMaWquZJ96izbphT2vgCxDxWlN7IQtm4ltFeEVqi
ZvsJdrIPTrk+/mAH8sD/u/zBDix8P9ptsk2+jQYEqzg/MsZY3xjx8uNLy/j28WutLv+PepdPhljF
uyXfmvt7dZCALk003zilACRs5v7sGgU4EYtYFE8X4ebQcWzliFY1LNoWBI10SX9qFiSx4y3Gzxu6
NYgUuopv7YYB/rCyfvL/Utwkapi6/l6jQvoprkdwLDj4fNVQKyqYU87Miz6Q70dDM573Si75ziVw
5Y+oTtaUDe+Z7hCQgWiYX6Eff7rxE5OOV+CcpXNzGnbomtE2VUghGBEeFh45/mCzIML2OhDKh+aO
T7Gy3t1FM/qLHu0VCtYgF7CclP1+65X7zfjtFfY4n3YUmxCAiU/VkvT34zdRBXCRsJkVsK01f4L2
PHGR7ME9rTAGvjKcrN/CV7J/p7y6LRE4VByvvoGXGLfCSvBLBFCqh+py5AsUt1QJtjhZm111L5F4
Hlgy0jly24JAlWalIbomwhyEv3BEGpwsmxczCk6py70G5ip1THZyuslc0CmP1A4urUmdg+wyHnaI
dhqf9tRdwqo5q/m7ua5/+c7yw/M7xEXvWc7b0IhPvSG5atPxlG7bZUuGbaE5M6S5ZgNfQyZkExX7
djXZ7p4xceTf+mDteKX4KyyEyiP1lH5fo90oQcDnwc3X+Ty1pcDtO/vwtKD2KWBFSnOtDVVBgRgq
fWkDBwNYjNplwm6pXoQK0nnC87JSNOR4rAfTyT/XSOHilBWxmM3wjRbK4lQUjqa7nrY1xZEn9TY1
uyenqHG/PpswndOvvLdb5TKcOIVcbAKVt7UXivSBLxpI5YtSJ9bcNtL0pAP5cpskQXZWjgV1V8B/
s92cUtmXKqUqQEPoXwonsXQo7IEC17i1gt3J/wV5G7ZFMS1iHnywxqVo+mBoRMKuZNy46uIXgplu
ptON8i0lGeoKpwprHcO4NRnV3NG2rT451KRp+wV9cLpT/qzUinxV7XSpps4kq1NZqWRmASIcR8Te
2SCuFFTB192OIIaIJ5vkMeMNAg4+V3r3Gm1XRnQt0Ium6DRGH0+AgZ3ykgCDtpWwD/3m0ZgJbqXU
vXbiWR1ZrqToTpb8izWEZy3ZV42IaemP10SVPOyIC59tOuesdJolzxu7+uzvVqladc/JqhR6dqNz
sZkNjVlKX1GVA72gYgXWV+6VRS+gsn9RX3Qy80zxbV/23/T2ori9asevPlIpx03nX5IhgKSEB2Jn
JmKwD9yh07jzPrPHagVKm151Ve1frMm/miL70wSKrkJUpyYXSpTmkyT8VymZndtABENag5VRJ30C
bWiRXPZIXDpWxsTiYH7Vu614OekIKUDQuldmGdFxra6U0hAv7WtwirAnnil5kZ+QRQPtcc6iCH8B
4PU6BbBHAfoE+5tcJwYvv3XaXDY3oPUEVv6hseMbEOdq3c9PdjB9EA0eEvmgCgMnKQglxKuYUg3X
uOcP7+L20+LVVjU98PwZtPjxwpyf11neKsWxpMipWz2+YcxShBx3P+c+/Qf82/Ps2183FU+extmD
hoiHGWxt1v9HyoXcv2C1an5rJgSqqOvjr/Y9Kdhb/3+I/vH3dRgUhp1va/AYCm2oQCObyLnwzXu8
jiJUuRUrqlXcop26n55Vl6Z6jh1UAV1WH9oMgU7U09Ou9drydgLom82hWCqwljJwx299bb68jR1M
kPtSIXBhTw1WwPwfK54WcDaBBMu2gggGjOBz6yyYCoZY4xQOkzFefuHbWyP/JxvTn7W7r89leFfk
opP9hF/qlIdYyyDE67JfNLZz0EpyWL4DMFB+Se07jKr2Nkw6q5cT3J1j6TogJF4FO+ULac8TFvyk
TBFQ/g9+9VUfnbVfQMeh+eZycHGFEmReSi2wwB8r4pFKvmGr95WZ5e4UFyjx2hXfsxmvy/2z2N0L
aPeX2b9DUZaSIXUShsZbxzmdhvgGV9B14zcZsID0nfvqCnABmKt66B430fAYB8QYTXffVrqTuRxO
fSbhdTyEnBPiQsnyvm7u/REANcbbgp0Aw3tpIC17/L2t1uLwvQVhSJsoMEPofA4Su2xxmyyO51yO
ba2OYd9Vv5xA5go9JoEGLLuYfhhlPXX8ZwGcalL40GluudK1TLa8B4UI2dVN8Swz7Zgrz4JdL9+0
Iu7rqI+1N9WPIZ5TPYzSyortBWfy//9UFOcZEqfvFJq+exBIz/lUNqPlllsODa9Q98VzMFau6mdK
A2loTe0VLGGLKYLD6gZAkuANclsVbW3LAj5RGzETAvUF+rfg0/0HpbPAQCJqpoinnxFADBkawIod
68/JvrhEotc51dyYYlm/oGJ2/MFM732MzgigSzLEq3Jprggw8sc5AwNow8HtYP1fCYNw2DygkFqq
OQqnJb3ttXoS/sI9nauYgqdVDVPGMK4uUlCdNoVBa0M1mS57Kgstc27ZoJFw/0tCWxzUkln+YOWE
El+b5ZwisGUyMK/fUg4yH2WSVP1c/3k3f+Gs6cBwqcbo8BgEo4RKgtRaRB4KH1k4AfOCvP/23xD1
v4ecv9KZ1xcCs/99R8nvgT9VsKsy9PqJOl8ccR5el1/L18MIEnqtUutPI2KEMpCWqgt3C1/058aS
nqRVG59VDE2o1baD26VpFtTfdtztENxid4Bi2RTXJ6HNxZnGF9UNQvo9MdvETBYqDM0aMtXdN6p1
Yv0QXUdSkRUUBPpscSwQU9RiIOAVZU3zpNGDJoDeyQgAWVP+HzTTUZ+5/rNeGT0n79S0ayIhz9Xt
1iFlM0HF/Tz57pgRKPo5OHHCB6mGE636kcecAe0xkbMAJR7r8gw8LixJWf9NZgcrpCCJ9eZhNxhl
/0qS5UbB6ISbeqgtz184m9Y0mudUBBFLFuik5HirgBROkDGFsQYkELNW1ZC5t/sIZPDxLX3oq6l7
EM/Y7qrQCQmAc1CDoCNQ7ooyLLf7mm6H+6K3C/s0kwSPaeATnEGiUAkGyWY2PZT78ieBE5W9xDJW
RNBqclO13dGFoJFDEDg2/+GZP4q83qWs3KgD3mdjEV3YhyWmfDQsp99FJQyU9TO1hyJqPotw4Ph6
mO8n4bQg9O+od1vYsEPJ0nEsaE8EBb27NL+jX3CbFoQC+yRaI5CseWHo+yGHfHmMn4r9s8qpImuh
0HW7Du4T2SbtRjA8Xn8JDlYumaOKCuplPQW3qobF5o/C+tVMyxcK/zr77HE1jTRXI7tQ00mJ60Bg
KsFc2Y4sq4YGcBPsXUHTSXtm7klIpqwWzRgwnPXQcmHBVXGq6sTvHENFk51XXvb+/tb6xvhP6FWA
6bvnLsIs8FqLuP9XtOTSgZn/rc7o7/ZPxWSJ8ZS4jz5dxWWE+vHJns8z1jzBTBvtnZt54O/sSyV+
kI+4JjeQmjfs/j7O72kCnxUWnIwZowFUo0MlpIofQkBZoR++sD5K1UCJ03uJHXKfPrsyIpTjxoqz
VK+EQWp9eqR5Cv5BuwE8aD+PwaU9qiUi8pHpi7nzrlbnSYZsTnBMkWrAn/5pqdYBk+MbRPH9Hx6b
reEq7ocQALExamIH56UaUjdocQxb1ed11YZya1l9hHU5cDS/L0MPfyP0xjsQST9WC6PocbBFY6lh
A/zajO1VN7arksDxJzoAORKtc65s4CoMuLsUPw/qTkbSLr3hje1WrZffOZyC156StiBgx6/2vqC/
Xs4HkKKSIrv5rQsNDczR1C0M8IdskZe2XCn5FKmSULJDLMCPoBAUOiuTJBs8fgPvXuDB9Q8et5jm
JaNdA20C5S3cmjJakuzjFzmsmv5e1P/3lIcMI15oFG4WzFBH4OLFXUSPG67CtQOu+LUXWJ+ej6oY
xy/999f5vysfPJ+R1ksQ7ni+jLYcVSCWeVdcy9mqcnL8WiuQ4c1peLuYhxrA49TTHy1MZrGFPC4v
NG1LTCA0TpZ4F3G9AkIHHtZGsXcydncqNtCA7RHEViSoSi4pEfbvJoMD0Ub5WrUbEgYQkOAUaJBV
7mu0qykyjJtijd88ivh+H0RnX8//pgWzWPcTmATO7sluiUG8+qcaLBQc3LSqC2sfXSWpd07R8nSp
Xv6PtPNajhtL1vWrTPQ95sCbE7vnoiy9EylRvEFQEgXvPZ7+fAlqusWiRM6ZHTETalGsArCwTGb+
JluACplj4iOFmAVdkqgtBStjj5UCmtSW3h6tX74ZE9MmeCu6g2D45cx3W4KTSuPNSDRM/XFSwovc
AGpuCfbf64d3mFo8z0DkbyD0NEXE5evl1fDIq+w0teqb2G9xoFx83rx50RFKNCpP+iOATCHIFj61
PJ9DDU4WPJIIkoCcYv5gLm3GM8h2sr2bPqUeoBgh2MA2jD1174CFS5RLIicsFBeg09Jz4SuLfqkL
3qsuaEJgejXnLAsczCBrQmD38sHiWQnM2bd5sBE6CPl4buXnoP8bScWHOf4kWt6y6y6Z/FILevsl
/nr/kr7TnqHyJrWD5EYrTY9R8ZnyI0Ji5KmcYUsRwLjDrlMie+nDQuQtONyolVdSknvnHmSmvB6C
v+/hYA/NDXt0k05hCMjsHSrCEUdqQCde5q4kiOJJSTHQzjHreRRby7xVTrvwva1mWd6H9wHjG6gE
21YVivzLVzEUmZYaatPcSHmKNbxACfVZNjanIykYO4EE+kQsxG2UkMUeZSEGyuRTisVoUIjptpt8
fnuEFnvaN+7sUPodeH7R53WFvxIqCyOk86rywGYvokhXtgzECbpPbEbxmJyFjIEXJkEY3EiSUuIt
tNSS7PxYIrJi+LikpkQtGShs2V4LTiKRWpYgi6NZO1/SZw9sXQuzAIqlBftBHY4XVgdUyLA48cPT
OO+PxfYRn4xNH+dXc3ttbtr8hGrF2Jx4iNpE/iDVYPbTgJpmRcjUZO2RDBr7n5S00UJwrHgR/Boq
2WCuBHdXMg/C2b6AyiVlA7mdptv+SJFDVJHKzCEgAnYBqyV4envMD4tQy46DScVSyLCxDj5gvRlG
joYiNJqbGvIP1YGNQ2KFZ9DCRmbYfDLTCbGNBbuBUhRmkULXkuxTs9INR7+ozKUmJDUpEZfwHoy4
uhMxO/+ZF/immGetBbmnzT/qZIwAqB/4YmLdSQ+3y7YG2BBU/pZ3CTa+VaTpXOPtWRfLUoV9RxjO
il22v/zK0Y8gNiGR6cxo60468izyeKmp8J0SBvMOuAAfFw1r2F2SlZ/rTCKof3thU2n2FYABOWaJ
Iay55699hiyJGF82eSlQP38cyjuPnLvNdw6GvbCOxfgLTHhDEnJiqvkKY7ol+qFQgGi4SbMrjqXC
fDf+enUKgTZTnfmLQHnwlpLZ16zch0AZuN1TDjcG7Z2wvxS4MWRwVXsloq4qYJFMwQl5hdiAyKPi
MnEukAjEsbcnDlZzh/sZ8a5tSPxpe9Kj7YCzqpaWrYeu3d1QUNXKfqVVNDyczA+ikNTt5JOw8nkH
c1V/liI6hC45cYYkuzVUXcg7UGfk6GKWVAmMiPjchSOpOLeOchEBvcgG4FLNI5OF5hOKWooJMrUK
Xqved2rys/mwHMrZmUrrVoQjfFPcfE+M+jyaF41/1O4wLsdrbMQ+ufnIx9GWbIN5NrZOCBbf2O0T
m0Vlo0aZ6pEaYwrhjpsWni2/HdvlFkYUP5BtAb+hz/xnmznG2m2yeCtpDdSVHIsO4X3JGTxPgCtk
f200HHscpcJw54tE292h6+MOmcdSajGVY0jgNwTNCK2G9owJKRsxw2KEIUaIiANnbyu8KQNmo6wk
TLRkc+YX+bzlGfJlORwevZkcmHnjd5bdxxn/PSF4gkSOzd0wU5EjH5WqD8VlkZxLJDaI7ws7IzHM
qXA9+D42SflDnChGq/o0DLeijONr+KF8Wh2HjTPA78yvURECf4rdXGNcqCkFYXZdKF7sTZI1i/Zd
XgtP3eQTqNWVxICMGy9RBaaSvNMt409ivFUFWNip1W2ZtU/EHmpp3FBdkfxFN7WdFdULrhjG0WcF
DrBkk0KKFLvlHLZZppXfzCJP2e/rc6noiERX4qE0/0ogKm8tREOq8NDtYwjxOwPKErGfyHlZ/SK8
i+qW/Q3zKsngYUWIzFwe2bsKtfKIte20zqkQdKNRW0VSr+VGJBeQxRVEx1xOzERxwVgK0GIVQUSM
vcmaHzEE7JeQbM5FgK3GOF5TGks4u8zSEGlPLWK/IgP97vBIW0nb8C4lfWx9bR125bjS+oGeRwEK
PjymvrDrIKe2rqRQDkT1xMWdugDqdTYFD401+IKwV3laICUMLyL2JBkF8njQQLXz47XMen4k/yL2
wpltrn29lnvBibvQs83zGqL73WISwaAYGjoNyhxEjvyW2NF0SnPLGEnZkSxArFQYp6Iojlzjrkc7
r1B+l7owPnphfSfHxVz7W8G/1aRZPM0lQpV5wGyXsitLkG9gYQiSzEX4Vv5F2rawk8+Zs6k8KjtG
A038jChJ9MX8O3C/gKU/ZqB41sjxJQgFqjsz3I7ed7kvqTGmQuGWvF/qLHAYoqhaS1EjwdQ8KVa2
doUWa9+J2EwbL0qP1cLpBNsatFZLCEph7TmJd8QYyDoFniXF4bu4mI3b7VDNO731T5lmVuHs3GIr
Si4uLlgN81qQ214T5t5ZS0EFFvh7fM+F5vIidOKAcGhtR+aAnekrP9O4DaDzWaZ+Y2FlKBuJENUF
0RUrfDnRBKGl5ieMMmEFBp1Eeyj/iXcp8piDe8SQBi0czvxyqC5BbaSJKK+Z0ZSxNebhVoaB3UQt
umMRDksXHVnRgvpKyCjribfHc/MZXr45YaUN+gdiTuKEhpZV1ZbvOQbhhv7qIMJZ15Ponto/bKeD
g8g3vCwrTBoSyTMPDkvPA0vrHnUSwpyoz68RM9qyH8juzB3yVLKEF7khHxGLC+ErzSHi6/mqLuH6
kvQTXKh6fqzU5T7s2638nYkqW1sVnC8Hz3AnJ654WvtpfCLLzDsTot8Q23zkzuw6dJ2Eb8LFd+Pi
RK+rBzV01nZAwwLvihUnOfEPuAjsdSNczcVXFAW8/cDyrkeJL4TXIycSUaq0p6T6zX+Jsw6vTBnr
66aFpADmLPV0meUS41KjfE7RG3+8FYJKVXA3Yv8hgS53Z1WXGGGC0olvnzR5zrtk61vfEL2t8zzd
CEk/hS2OJwq/8DwRlqeermTrFnhCTrTGbr6FoAjsG3wpE5sLYwbEKFMjxLDiiHNHU+MLjhsdMEym
p9gXycKWJc+XsJmJj0peZp9sfNQpx6/6rpLNhu+UO5dgU0qPoxtdoMG50IHTJer8UW0ijODbwGCe
r/ksy4xPPGY2d80P7dq5FjoFJswrsQyKCEKH+V7gOognA/wnjVm65PZORpmComk6XwpEUuBVIkMm
f/Lu+TrOa3j8/DdLHwU5vOh68E4rxjgRXbpvoNPWELBkDDaXDiJMvnBlLPFdDWn3AdVUUFrV1/fy
nfL8TSnm8BLMyA5sXhVZdyw6r74mPsELn1GVwceWhqXLV0oTYXYnYlMhNEnkA5AhcZRksXx+bMkX
KPSXHbi7uZd5I8o+4RxovXWBMzejJfOW7xKtF1+OXhvV2Mzp1ov8A0gBZBiJIKk5nQmwXNilViWz
QKpTiwKKTis4I0iRWHYNy9xJ9y3imT2f5B4sGiUQFYTpsB2K/CsXFLcEEc8yDbiuJGn8QTQjsYWU
MCV+kvWIL9SpO577fQNd8VIo47R94FdRZq+9RLsXvfjyhknh0rjfxgOnU0SfMy5cm9WRGNPjHY9b
yQBplQo365trcpfis0AtDYq5tErqoANkHT5Jd+K6DUBZj3BU6c5He3WASqYgTI/Br79AL9zISdeB
6OD/pJYAO5xaDI0cEZgXyNmoZCR/CCFYsewyXpo+CMfaSQlUbP5f5dEDuZ4NKy1iXsRec9OF/SW3
LBxsySvkPG7xaleJ/YYoemCOyNnBb/RGcNFSEDHLNl1JtxEx+efnmNvcDwyCKIUysMHSFqWSUJWI
/qVIiV1CN3PiGy5Kcrtw7e1oNd/y6oHyyrYMkmshZogUJIM9h/yIwMtuiL8QRlRpdTdZj0WGrww5
N18od0FmI3uTQ1xYmyC+ZDncx48jTqIFri8UHjqdPCSlfZIEZ3Bc8nGXuvGmgTAjRj29kjyUAGgc
DboKwmYz8ZjhPoGjlxlrdcjOczxxApuNPNoOUO1YlyBt4r2glFnCcjFgCfnbaQI/lMIlfzI/xJiA
P0yqBdriHfh2tvO6fuVSNHJwDkAur+kIKl4WTegUM+tWWKo35ZCf+iRXjhFf1Hjvz9ARZa4/b7Z1
87FIQGjevvqhPJBEi95BKsDWYvwPnfzl1bvQLtXEbtSbFmoa/i2+T2VIWhIgLQtuCq/ZeIF+iQm4
RBvCLUO+CmdLbNXzuTtSgGrMoltXawSdbre1KVAQuyaZs4PHLce3ZhwZ43AsGprOqk4TJ9uos2SN
4ocTn0hRULLIxf2CFUjh9u0n1F/VBw+eUH/5hFoFpTqse/VGYjhhk4Jp6Hp6IU2BFiMXNk5hlfmc
ejHVEJYZxR8BoOmeJwJNskRx82GrkQidbfrtG1zIOC8DrJev4KCA2dX9iIEjN7iwWpXvJVaxSVye
V/VtEF8Y3uKlxJHH5mCX1KiehfMUff6X93FQj1Z7S28Te6TBI9GbFKPZwmSPJ95ZehzNzxmWXJ/s
C8hVMibP7zD5eqe/7euaBCOi6URcOpEnLWdfvjJ8sKahNWllF6X6d66HR8MRS5lsZEuI+85jy/t/
Nfw/XeygaNmMaT/49qTeZHG99xJv4WgIpYYLa4AWMickLZLSvAih3+0Y8LqELDMU232CaBgy5qsG
0nVcBXWn0sGxh7+S4/oFTbD+6FvxSq/TI1lIpr3n9csUFSVc+t4iWYrkrwfh37cAxvhyxNMEf8mm
0xmEGvPHgBiV1aGOzTmEagkZgKt6Gi+JxkTc/n4EDCJodms2iyVeJHaNyAEx3OBWlxjXoMILrmI3
IAiOvXWgbLCvyzbKZsIuQ1giOqZ3XqggWq+eBR97W9foroag4uWzFMNQtW7g0syTJh2igCGmkvJB
F9TwUI6Ed9tYZGfKnZ40l2KXhdjTBKuQe2Fvkz+4uf/lXR2McBRr4WS5vnrj1PVHEZFLDiGCdolS
tcBcR74lNmxHEboGqslZQTUA5TrR2AitkKETae5Ygn69fWe/THLgL/01Xgf7T4vnfdB7lrx7D79B
4QZdSRsHwWBT8Z7LRGPJ+hNf1rrzrq3YvxdmFqmC5NPcKCWPqPfwTcLIxyY6XPqhGe7R23dq/erF
wrZyQDNpPHqItauZPiVghtqN2C7n4UCkim1A392+fZlfyKtYjz9dR+7jJ1YXM6qhdRbXwbZFos/B
RjZNdwODmIiImwOC9EGWY3gu2ZIXirBcilqSsoq+Vvq8cMrY4Ilv39qhJuX5uLaoiBr0ijA05wDN
ncIgRQafaTcj7Z6WTnEAXVh9BBlT95lOIQZY3BwFBeo5b1/+lyvrp6sfhCqpEdCwNUfuV5PnO3Zx
L3sBwVuV1t+eV/Tb1/v11Pz7goddB0GSK11PeNzaHT8IjCBVe9GTSVefNkbpz37dd99NA2vYCb5R
vZ1JWwiWeTcSv2oc47yJaOi3IhKIPVitEMY69T060qHG//DNuAe7judHTq/PkXYz0B5KI9IRw1ep
XBK7yiyJ8EEixK7yR8JhajzC33zfb13ewOHeBxvdAlCmaIEZ0supW496NvnaoN1AUMVXhGbGCJWh
GUu3rEhJMT8q10JRevs9vQaXOcF+uqx1ACLk9AMOXL1mWnbxNkyv5zQ81Zq9an116KIWAfCg7YGE
c2+TKM9lt28U5dyrImLMdKPCmu99d0uStesTnyI3+DN99iQLwgN5rgxyNOpiqTAAmWbST0uOHA8g
M6qrL1OoP8AmvLMT673lJvf9ajg1oVAjBoQOfjDhmyYtCmpR2kKekPUv863o1I3UQ4TkJkWukli4
6Pvt22P6erPDrBa6mWOCalv6YTeeUdPLTG1658a2YSqifBCAkK3n7atIJPXyAV/Slw5OJar1iafX
vnPTThVtB5e6Jo3T9KH++PaFXjNgDohSB6eMkRiu72aBe9N36IppmsFJK6MnjB4inEidj/sA4kN6
/s6FX5NSuDL7kmWaOopZjDhergldHUEYlda90bzqa1WoZwmKzpSgporvMjeBrkd5RUpXgq5IHcpO
LdAIcsH2eKlqVVGPZ6FG91CxpUHZDYlzQYtbGxywvxWD8MRUv1OmyygcuEHZbqokWqeR18nRMOiq
aMmNbMbs15IaoVzBIFGVGgV/lRJnYuhozLCsQBshF5crC4rMAUyVwW3U7/DGYTO7p5Ss18Llo4pM
pCjqIK4hqqRINeL17NJKqa8fl9R3QSqpfZDCQzU5k4q1lC6Emy/WBUwneW5Fy76Kk1TnRLu8nx7F
q8L22lvRY5kFyJPd3HK4pODailXhVzfZO8m6q6oTVYGbkkfH5SZq7NMhy1xMYNpTu72ScEH8jPiV
0oal5yeIrvDI4YU3WSW5+WJiptkXVHTlcemhvDFa/1qcX5W5uyIIm+rkWpRa0oGDpU8bAqkqiRCo
YreQwJIhCNnV85im2lTZTZyMlykV50TP/lVgOhfcgBd8IUYJ6+4rfzwX9CRClTilCMwTOzsOusVT
Rb5SUb53Ok1grfg6p2TGo0v/Gg8RymIOTCHFRH3geMFFaYLkdGdDRgXl7Wm7oOMHK9M1VQ1wiNK7
rR1yKSpELdOYaMoN6KPafpuHD3mZbqxMih4De2mMvTftR04mCjJu9KQG0+lAKYXIROx0GSRX0y/E
5EAqdh5MY6mESmlVSgp9j8HkEJXGvhgDxKsY+C/tk1xCX9GjSUw6m+5H7VZhjkufcMtojt3R7QVT
TTN6nxRDihfLGGAVHLbflzZHen+bBz5mJiZlvvwL4ybOxvzRl+51os60qfWUY8ZrTuBuqyftdG8M
/YWboavt3b2gziDlDlwE7cSpzAlNCIisE80fuoiMlDorU8Byh0t5wYKpu/jMR4iYBjt9DPXgppzV
72OrXdKBbe+0xbV4YQrkxxGcO8hTuBWbesNU3mvafV4lUEhhnbz94n4RoslweTrScYueFEug8FP0
qJmKkcEl5gie0IhIaiQYL0dvb6J5QG5v26s5MkQGAc9QhuKdG3hd8Hh5Awfha6NHrpmOGmGyvrDj
RDefVyVU2i/9PGP6Ygq1S6eSP1NyfOfir4+tlxeXA+enp08hw3bmpGo3BG7rQf9M4ohdd0XpDz44
YSlW+Oj/nkNlcXTu82EftvCPM/W9W5F9/eUK4laIK2zLIWOgsvbyVly3SBU1dZ9joSnsFw2X1Fgo
NxMewnP4QXqTyq9ghu8HRoc99YTH8OIeDs6ePplbuHa2diM2VGxVwugWUqTkERSUBNIRHpS0QBaQ
kkIYY/TDOFIEZAya+Ha1oEatJWV81kkDTxrrHx6EAs1AfkugJGQArcJaqKKf7g/Ik9zMoLetBQqg
Z96pY1R7nHYFFRXLHuylxN3n3UT30MXg1SMfhKBjgYEqrojE7Dk2OcYesjIOaQKCD6Cf8uAzuEOy
tIzJadkMU5znqBRPev5KRje7D5wuG2Scwv2Vd/T2HF36oRxOjJ8RzYMFonuZXqM61G9ku+MtSEJh
49HmQvFEr83CJFovXO27A+eew7fPr6wRx5rO2kpZEB6JtAYR/r3AZyPu/PPwkMdDteBP2kD5VmHM
R3cnwk6+Tt6OpAJTN52JWZ2AI75CvwquL4zFwi4fx2gHVxRDuWErViwFKwYn/BaDomm2980Y70pq
kYOVbahOsg/ytT8ISQIygqnIqhLlkTU/iL/SCK9VsnhOAhEKCSFKbmGp34Jt8yUcwH3WP0mxni/r
GIQ5PpZfB7wThc2zxS7ZUzBh3OEtnTOrCl3AmMGfa+OHPo62HfxdgRlBN6Pxap6uPIQxq0Edv5uR
G2JDr511Sbl/+w2asnQP3+DS0QGuIcKMwzSYXDseswJMgagSjH/1b2hSoGhBvpJGvxTpHkD+wiSn
dyyPOFHQyLv5cmpO2myfRxFtNyuaW3wHb5eAivXJCTFGx36nrUQ3Jk2kYJshkKfO4FA59h/Eq5SN
LEZxodSrsF5N31hnIiKfMHUz3y3QYw/39rMeGq0X0YTdYFLh6gMOKzmkhFw040hrK1q6NMoESzxC
0CH9JiTdEeio6Rd6gDSZp+30eppxsRoG+ag5TnfhZKyrct2Vyg07gnSfoQIGmgoDgc4kgmqxRVoK
MizrSSYNi0LmkJAb6SC9Fs9xQU59L3mIqfTzrUJUavVF5z5PtdCI2KsI62Ur+9FQU14AqFxxCRIo
9gSLEFAYkrLmQVoFJCSykWZ2qYlLUktnG6V6BM0WqwDxMpJZr571U/PR9stvXEP4YCL/s6J8L2Jr
wZyEHp6oxl6aLM4DYpm5Ft3cD6apC9cGXxeoV7jXBsAO7MVEUR9mRedVQ/aRoJW6iQfqLuVmaUwq
wn3pxOyagkFagfdOWcv81YHt0sUPA2PXtrWlNfNPZ2aTtIqjzszmYHZXSaBd+hOWweWjDVVrCbcW
1gByf6G+SPJBv42dyLt5LpGCMv5wJ8LJuxCTRd7eYhWmn01B+Ygf3y7T4NEQPXm0c10YFYjRk+mS
dyyHgdS2+YaWvKOyaAsel5/ycP5QtskmdMevb6/cRZZ1sHJt3aRVFXVutCWHz6qGReH3WeXdlCGw
q8nGAUNnuOMGmiR7AN2NtGInW5mErlYEk+0ecZUQZOGeTfkjVWoR08O7gf7F3HC0RQKzpGOo4iJG
LuikwxFnihRylfauqOlme9YI2DQ/5tWCaVCRISg0w2lhzIEFW3RUhU3KB+VUHFsfhPypNwG6AUsp
Doi9DQtdEDB4OFGgo2SnJkEsLbwlLsbUIHGu0DGQPog1IC8w1Kw94QEQ9XttL38BGtmMI6VZdDqS
IBycYXZvJrkxM45RMqGTyM6t8Nao42M7KrbcpwB29KZmjXC+zTaGGih4hP3+LnSg/wI7eHkrB0WS
eOqiAnTWuxGXeDkrWKRiwkL2hbS40moYJ2xXi0c871mqlnSnjv0v6myT86E0mNMcZSgMZyOIZC7i
9C7GddqUnrgwnA1bthgxJ+uw4ZdiATCDHJIy/21t4/impNl9qcpPhCLjweM2TfkDFgr2teSiiBfC
8xYVZuKMt9lg3VSGcswpSCi1cE8W7qSUFRf1GXsR84OQjPWXUawvh6u+RbEJo4HWqlUkhFBdWoDw
EzlwKOiJQUyo2ztkS3Ii9wAociy5Fob04YWGJwRd0SVrSdGnsqMSf44hx0iw82zsx6mwg/xLXUnA
lVCDewhR0c/vcrsmncP/JBnv5XzjAxG/IRvyqPnboLDClTRKDxFuM+SWVj+KVJwdXUMjxk8E8+Tr
ZeMPuu4We8dUqB/Se6hQXPHxTKFkFRA3hUtimOV1qGhHoHOLqtMnzXX78RaXeTWmUAKn8GSEnSoB
82D4S0tmFX4u8STdzoTHyJB4EtzQ7Ac7UxB2OT5JdWh1zaZPNiC00f4RrhH32LHEpL0OwPfWn81j
Y9TXEQSQPvvoa86Zac6ng+JSsC3PxdBejJ84BnqMAlVehE4u3qjiIB7c9EZ9KvhoYg7SiwvLjKsf
/+lStBOCBnN/cGdBLvUg62lo5orilqHxUsXYqEZ0ntoOitxHp0TajGP51EOI4Y0xFZog+4QWdFwJ
oZS1LlwJ2UGeqRT/ZirG/nWnVLf1yC5A3ETnDXKwOqqMddvToMcvqtPKNp58z7uzCi0l4rQ/5dZ0
mngJ5sTF52KwP2lF/Fk4JrX1YJQ6YohPjT68c+QYrxFWV7c9m8hJNo9XesJoaNu6KLX4Q696Uh9x
Mu3MQ5Jct8Z34VyFc/7AIDoxGzIBgMy7fDD3slJauzxl3eRZNQr4F8Ucmka7LQusFel6IVgflFBJ
0xmmtrZueF9VwxSYfC9eTwV8N75FnIQ9lBfu6B8JBURx1fe0u+YvHhJcS6V2S2MAkQq/TAD9SY9V
Xc+qDyKHiXRoidEEdyohOoZntoe4pziZxZui3Rz7g1CzpNxhzv2FGtrox0shHZYaq002+iGs7kUo
ooZ0OMb4f1OnXYI1AUURWbKFop84Wh+sy4hqivBp4hKflYnIjPqW5vohGRpFNTYNfTLPxMtRWMMM
vvS5oC3IsZHA2UVmHK9szKQ6OuitypJlJlYhyzH8f76O/zd4Kq6eD9zmX//D378WYMWMZnvw13/t
n4qLx+yp+R/51F+/9fIz/7otMv53+CsvPsH3/rju5rF9fPGXbd5G7XTdPdXTzVPTpe3y7dyh/OZ/
+o//eFq+BS+bpz//+Ere08q3QW/L//jxT8ff/vyD5pI/RSLy/T/+UZ7xzz9OH+fHJGzax9cfenps
2j//cJ1/GpTZxcjHwqwZv7c//jE8yb+Y9j9NqjkQZUhcKcmLeVpe1G345x+W9U+KyogU6ChJ62lV
o9rRFJ38k6n+U34OWd52ccrjc3/8++FfvJ6/X9c/8i67KqK8bfj0ixyA2FPEuCghDmZwbev9MPhh
t4MtUTdrs4ore+XjLXD702D8uN5/8v0H5Ykq98M2VPt5Z/pDEK5Dt8U7zNf1LnmecC/m239ygYMa
TDaEfluX0bBDvzycVpURndJfPdu+ffsvU6S/h+cAc5vm3ujGlG+vqQSuVTeC0Zk1M73ZbUyG1CeI
XtVe7SCDvX29l0Wuv693AHP1bUKTumlSd35Va1C4jRY/zTY8ts1yvH77Ei+Bmb8u8YoNpjcKLW8K
Ff5eW2493zwKetPbjPV4iZbkv3srh11qJ60149j3Z4i0pIxaTTMez+m8+p1hern//v0M8vOf8pnS
yKjeluq8Y2k0X7Iq0S7oc62cqkYX73WvRuLqBv07z/Kbd6IfFBy92J0Mo2nnXT1kxYqauUaoX9zT
4Vp7h5X0uyvIz396HHiKk2/rXMFpvDJb10RIGtYMZlHvOVjz4p1R+81aX5w5frrMMFemHaQqcWUz
dV+dwg6KVZB7zbvH4q/3kgVr/+n7/cTHTyHvsTJRfPcauHa6rMhp3Xdu/3ejpL8cJSVNizhs3Yxa
RI4LWtmGR31S2+vOInd7e2387hIHy90fnFBL9DnbjVbXbkrewI4yRLiamiS/efsSv9lRFmrIT4Nk
jVWvaHM87rQuuSQhzpHNOolBZ1mDmkfaXNj9/xen4q9FciiVryNltH2vH3ez07Wn4QhBuLURLEFw
iUFBIb+FUUtLp1Kxou3bD/ebveXQ2aGO+qqKW6XdJ5BB1/bgtzHG16NSbYexMmAfIQN8r4fib2bz
oeFB7CtwnJJw3LW9T6/O2m/Gk3hs1Ie3H+Ul3+Hv0TtY9YQdaM1jvd17aYmLlVdlbUETOV+ECIoS
hEe53Uz+3eAmmQ7ZwE3aM0WxoCj8d7N9Sc9/mifMcRpsUvLd0R2x2GNYZ27wiJpXcdT/l+v1EEca
I9OrPSMYdsMMSLca/NK81PtEeWcxHQDzfw/hwdnvub6SBUGa7YdB7eYG57d2sB+7shNEMa6bLrzT
atUyj6yuokQ8JVWoPupz3GT1qot913xvB//dtDzYOSyv8tGkOx0KSqnu4Hs7DKQUNTymIo0KlHrp
3Fanb0+c3+whh3xnzxqYjkFHuclx8pXjJRMITO5l4aou3fAdau/vJv9BnNAOTdA0U5ntAOLIo3CO
wQTI6iH5vf0QvzlgDx343dS1e5r3SuKKt+znsQonEyAhxtijz/3+KVbpijEZY2W9cwT+Zls8dMOe
oWgZQ52h7puV3qLEbtbOTR/7YXVVxt0QHGVZlfYn+DK6/QcjrpXh49tP+pvXdegOo2EPMlPBTWnX
NvbuUdkSb++KvGoLfM7q4D1o6HeXOdhOks4OQBBV6qhelH1wVaX/Vmd98r0bB9V4Z8vA2ebXJ/Ch
dTbG9BzymYFyJsTPClO/LtSOzChRup3VKXiR+FrG1M+HwnTOIWV0HQ1PTQQLfT3mzR6OC+3NPWP2
e+QbRFjXTd90KAJrs3X19TjoWnveem6YHju+OsSbyrN8pF1I6Odj3er6+Twsocl8znEBrTeK71fF
J6dMwHpWY5MlFW3jFGRLeVkkU70dMlhd3yJLtwsI0EFadesQuLWo8G3Vs28+gt6UHpjBUFyPwVDb
R61XRM4HO6FmfpX6kF/2s11Y2rVuNtF8YnVz0G9sSndby+tZ44htC6P/kjRzEOEpPYzmxlWmRCLf
prSeWjPyfexyjNDVrzt/LAx8z/t+CNtNW2pNth1DS7e+xEmluR+Mcgy8Uz/MCv3bmHZBc+7kZTWd
F3FFv+9M8+apApQq+vFc7fOm/ZC7FfZtPnepP8Z94w60jU+nPKSQF2lOvRoqF9fv1WQn6JHLpj6v
6zCacMSKeyNFcw0Wp27TsKSqPpYY4Gr0U6mK5EtmYtp91yeZ6j7GHu18vhY+RinfIL6o7pe01awu
Xdf0LRiOEteK7WCdu5xXkM7HOio0LJb7Xrt32rJL0zVDmw3brGyiJw2+Eub5Sp1PK6gh+r1ij1F5
UkCSZ1xsQm5OQfyhTO2D3cxG25MN+TN1tipqrOtK1az2rgaCUGG0aH15bgyGxWr2orq/nYsmFSDU
C7q02Yx5mZsqXruQWDcwaoLZ2/SNkydwjoopOelxww0QgutOcj6mvpPt0iZu+LLRjJyCVlZ2G1XF
qs/S3vnilFFXfPN0DB5pZFoj7M5VrzS++bhsKCf2kKTAOtPAVDzPaBY/niq9ExYYfmteSkQ/umEC
XOzUg35ldnVYnI+9lut3vVLZ9gcl18sAJ70oGYJpY0VJY0Vr2j9k/qWXBU59nmtle2Q6TeLCqg85
SctKhUzSKtjIAKSkYWxjBVrb/rSLo8AvRroG17G/L53MrU1aGTaYAE6mGQxohnzLUE1IMUrVPXlR
UDoJnU2UGVG/nTVSg9SjqmXgnKAJo5lvH5HuuhjI52eemRY96FdoDkO/Dsx06B5yl4LVR1+t+vbE
iagsMnBzpG4Cr6qHe7WxStAvs6m8TyzJOLpKGqNOTjRjSMYUiNIJs+Na87zYXmWtabofmjKfpguI
3Kn7wTWLvnmyjdrzv5tA/z0dlmyX8J/ZPUR6hPWK7iIB9xM3jL64dqjGN95Uhrm9iqopKbZdnSRu
sfKaQXO3QV4k0RF0dBPAVC2dqktWKU6K0TGQaGV/iRIv9e8cJbABkVSDMkWamuVg0qDXKr37YfIq
6UKuddV5F1TKvGeJOLhloyZs+wurcqLyNKkHDaQyVAd9U4Spox6bnCXt1o1MN/ewhkaOclJpVqR9
ShCTxhdtGc7aLfp4soHY9nv8WNo690I2SROcQFFbQL7Csa35LGvVGqeAKTQwm8mmGPLDqkmQIB+1
hSddhqZwpfpRYa5zTGKse2fshxzzDwqbm6wK3Pxy6rtmWjmaYbYbFb/Y7GqwET9v6jLVk22fFZyz
0eBPtNf0aIRzRKHQD3eKEY3DndtPsZutUeNruKUnBotlGxed35xHmhlXx2XQ0rZ+NZm6wLA2Hur0
fTDJOY0P7Tzl8U3b91EANdPpTSSssJvNMlqXOMBfYyvVasclTUI+2v3ofgHuclP6hEedBcOuSsN+
7zT5HD0Nhp4p2rqNMjPN1o43wCTVzAZihT93s7q3AtN1j0I7w+PdtVMj81YhDtruhTqoIFtWAqn4
tLCVyj3rk8jVeMNuPVqbop1bn/ZvDcRYtZlmGC7+1ACVZa4e0I3Hm+zKaNaKFhbwT4asYb6cTuOU
GnQl8eJ5dtco4jCE8ILGd9yLuFBDPT2aB861cJ/PU6yMVI21zrmtAwPadqnRdfSb4nWZ8XHQvWja
tPQtaJkB0aA85BFNvdf0s23dlNWozfMRXZZH7ykPahfFuamleGxWzhBU+W06hr5+guwnfAzTCXPq
bexFRr/zAyWrm5XtaUN4PPSeHuyNKNfn48xoauV+wrV3OB3jySi3gOuW8xiVozueOoGqtOed57bD
zh/HqV3PQREy1wcEG1u/dHz/I5XdXNupoxnqm06JTJCteUzdjTLUM4763tT4Dfft6f7e0IxY33pu
7ruf88rlJMQv22y0bWpTgTpKhqrEVEqvlGpsViGbcXxZDLWebadS16Kdg1+XuTF9qy1wXFL7e6wt
q+S0bozRpi0beBkSjTwsEdgn9B5YFxZd7JsNWWBQ3qQTDqyfeteYjI1fmH5ynxbslwClGHTTl9lL
HbqYKRTJ49mMYU7UMyD6OI22hT9AquodjQimYjwxwBwbdVXjL4N0OQ7y+NiApmqf6r1dqWCmjoJk
3K9nHf931VY/1l6rT+oaH/NxPuaAmtG85u3/o+7MlhtHsjT9KvMCqMHmWC6HAEmRlChRUkQwdAML
hkKAY98c29PPB1VXd2ZUTaW12VzM3KSlhTaAgLuf859/WZwvORYWcF5Tx5h+Shi33lts4LrL8Lcw
k6BgehPvh1G5RtgqEbeBmeHg/ytT7A7hkOlzfvHyZfQfhdU27r6KF8Z8o9Ca8kM6WdU+d0Yz+I/d
oqfag6xkEt0V9F5xslGZ2TEwTtrK/KVKz3W+9sai2tMQlYldw6OdZf3qKb2pCeorO5N87ZpdyNrM
RVeqI0kv3vJTcDwbHAXFlMA2zVp72MmxzIfr0ispikBfxhLTdeLlkGdXY6wd57IdBpSGDG9gxM/L
c2epYt7FLWqmu3ypY1FvpMo8RT0ed36YG60jNq1jReO7o5o1E6xBZjSenMaMljVeMlniV02lFQER
ObLd93Uf0ed39ltmMF2WDMtjjDeIdfbrvDASeL6t0xEqLKd0v9h9BkwUs4nYZ+atuQjNqUcAbiUS
1rGbDe0QLlUFK6TSmKDdNL0y80tW8Pr+GgcJnrwVduq6pAQoyGxz4ccPY8dg/IsarBQ7NNto6/Y0
iXrZmMKu29eF0Teen8oqi60azaaYQ10NEOGHodbmcJbWMj2LJS7Gr8uwNPHJmoYoGkPP68sKAYI1
D8colaZ7rcdoHYZWrJjAXQqqwc6vinwvZKcRh+Umfb4bJLaLb5kR1+03d5pHfRfXpRad4CEzzU69
oUddYmke5r6T7rQvUc17/cCsWJIF4hYpNI1iNPNqC1OZjqjpTaixc16NKbaDniPd+yQThX2iRSpW
bU4EDYnQpebZXjgi7yxoHeOrHqdd+1zNdQ60Vfp59Taw+9TfeqmJ5EuXKRNTKW0wx2vdjJ55Mru+
m/lt6yM+dIPUxscSx/fxW9ZH3ocDAag6p0JPljvJpxwBj07R9LC0ZT+/NZ25TDsxLJU4ydpwNfy3
mmW686ohyw+tZjqNsZmpuJdd1ulFfxIdf3q/KFzbt9iGCQ5dvS4s5ueRWz86eFbXp1TXLPtuSOrG
t8Miqhxvm7ez7N+gzOezgQ3euL4PFbZZr7GSHRT3GiPGwFqAUpJg0G1lYrBLqd9hL1L3al9wRil/
l8x5QY5f02b6ixsbWhfvEXO707GqYdW8uc3sQDPgjbXe65xABoSL/jR6xn1iULRN28Fq8ikn9HLK
ZJjEwMUvY+xbqFQmchvfiswzh4PeSIO16BWVIU5J25baXe35HQQcDbLusRCair65nMh9uhUUONNt
HDJPHh0/LfO70erG8S7mIFyIRqzFcEeLUMw/qQ+m/GyVOR2JlYg2e0TJ4tq7fOinYtvKKGuD1Jp0
8zJSGkSohFxlk6ODjAHSGa6kP8cR5s6d9PrEz9hd7TVSoh51593rmtTPiTX18pZyPYumYl8zNNA3
kz2a4lTpyi2/mNbiyZ0SmuBEWlSaXJU+tDnriLW7M9ea86OtSs3o7/SknNA3V7GnNXflKKEzaknD
U9tWlSicsw3fWVZQDPMk2/hG/hkjokt7fjDtNkOOoOViumMixoKOyqXu3jInyeo7OTdwEvDEZtXA
XrAGOf9iQ6nZuRmS6l69sRuZQXfQxGR8HUWqkeNXRigjygLxysbQnTy+ROkwV2M4Tak/3zslW92+
a0odo+xWKyfcCXTf3hTQqKYzAQSpdS97ofkhqQHk5cxJmTuXtLYIKp0631dhJhHeYAgS5VNYJ3OW
7LV+NhfaRncxg2hifH2UUMYVzZ6GRJTIGH1uUT5SFwbsU/W8j1SLOneTzSrXXwp/iZ2jZlb98Dbl
ZeKfF1vN/suc6Ev/wzfZ7Q6ei2siJAnXn8Is0iU2yF4pCUccl2Wwg7ksPVzq8LMzDrrM0/QDCqKD
ArdyDHsPRFfGlzonsuC7h9PfEJC/VL4T1es2x0laRbTrbFsqJ2TXsXCeWopyVWRGaT5ich4Z2Vjg
2KOGdmcP8FGPwm4H2QdZ53Xjz0UOYho2Jg4gOjnjg+eOgY1zhMHiW1oKYd2vtOqSxWNaH6w6Y+QG
e27WDvFsDpDS5qTSpBUkRqNnUPUGL7kaqTSSXenqY1kETl2ASzxWg1W0Ia0Zzk0blJVDdLLLrtN2
eWKhUIjbdui/yVG2WRJAk5NaTa9szr15N/kkvSH2yPIs/qlD/6jbjWuP+LY86Br4nc07Qerh1U8a
y70XY7VQM4th0LyOXj72POxKpePdT5Dz+3bTVI2H10rp17a7mUaptfl2zt3BPxexrldyR1FrY8VG
fxv13ytkC+URXkaXvLbSTOTj7LixSXiGUY93ekOJ8sMYkmg41LalIQUR7LXJPmoZGgEJDxZUFK1v
bAIWajmrE7w4W6s3fS76LNmwE+l0CGJIu7fCaTxOzka4CfFV1aAFvDOtH1ZtWic49hoDkW+t1Dsm
El3NFud3rdee4Nlo4mDndHoP1VzW3ndIuJkfyMapR1SIi+2QSWTmWq7Ry2fC2sWuQH1ngbg277Nh
WCxMLgDA1Zawg8p5qebvi04w6UcpTDd6kfB8S7I8UyKD91EkZ15kJMXDXtVJ5P3w/TjrTibsYIuU
H4do72VTx+k836UJwvdp31fzYL/47aDTfiY5lssXRa2Ipxvqs/hxcJRXb8nyNdovTOe9adq4eWIs
kg25t5KtAFaP74ymNvVNFU19frIyGQ0PSwaH5QlCld7fUUbbxr7uZoNQLl+P+gfJijAvrVWa+qPV
SknKWJejvIhgg+kEY6VRdZpcvWvCiQPaP3X2bHrpZqx8LXuYRc0XIr/Kp9M0NsKWYd57bj3tNRel
J9BcYiSNFlQGGbsGxnepPvEwo8U0f4EzeDWWYKnHWRYzqMi+ptKrlielKRP5GME7AZZ+yxd6igkr
LEszm3MMi6C+eT62lXlA52ro7zE2MUsgzMg3XkWaR83PScWOeI7V6A+YqNqQxCU+nx4WgE451mYo
kqirqBlF6bZbp9KdCJBGUVSDP00lHXFX+zvTK1u93URwKnJxFLldOt+J6uz0724x92mJv1ml2ptY
Mn94TSldEG3OrP0lx4ir882tmbmm3WFUVyjLh/ScR9qzLYzS+QEYxsrDyDQqtFffd0DI4IMZEgSl
XHTd646iKJz6e2xRrmE1Z8WlKS+laqY8P3HxM/YDnSFm4b7m+eSq8gvb8ohJqOShm7taxGIIsMTK
ym3KcKLZS5kW1Ri481Qo17vLIhi+AnE4OW7jsVKFP1lWEPUGewuUbj7vx7r22vgrxXBa7FzPw4sJ
ZyCI/JtZGIv2ms1NOQRZyRW+FSnF3SFZPFF/j8BKNPxiZg3m2Oij/UwmO19enTz1s6PGM5iuXQyD
9wv0pqq/jUD/CXp5uyxaD7+i1l9+carKrAlS05iq6tBZpcuJKLzCEYytTDtGhmjTMv+snXoZvipv
8YB8MO6ZD7y3Y/aNZjYvngGfBEzrBRZei8Ve7uU/G4Gv1b1ux0v0RZoewRclEof6Qdn0LJccMT1p
kaqoFpfd3U0y/UspI0wSNoCOTmEGVuIOEmpjQs8NLNSYUOnKCkpMwHAy99FR146eXtPWScqvHiCH
KQ9FkpX2gzP3yAU3Nhhqv7UmEfMXnLnpxbNjVebohrlrKvNLr2M3iMlktXjEBhYd8BjJskPjtBPj
lynqI4zOnNQjvM5jjbwQex7bSGzjuRgZN8V9pvSzKOraMg9WPmW4l+VVZGGPIHjW0c7Nq3LaKjb3
IgtHpUbShJ2iHNUJ594MKt9iqpx7s1IwhSRIuz6S075pnFQ/aDWfEsmo2mSUyd6R9lIYRwJWmzJ0
omxw7xdoMl5zELat6qeobG3RsD3BywDmdBu/eGDbnib8JX2ERBXqJ1LkJ1FQQmscuI/YWuXjc6e7
dVQdYbmr5tvncOS/xeb610StPzG7/k+Er/8H2VyQEv8wH/onNtcTjLK++h/P8mf1Rw7Y50/9nc6l
OeJvpmlYAk69BUmaOKx/8Lk0x/3bmuYpcJhFdaRbq4LvPwhdhvc3vhXhNTEKjDbhp/wnoctw/0aE
FXFaqMmgTFqO+98hdP1dBvhfRHghHA55nG0wcUAxBVvkNzIDhR9YLcPUrdcQqwIvsXCdcK40IqvI
x2kaMqG9g6jql4wRj0tAUpfMj9zmhpEQ3lmY4JkNS6EG4HYOHSZZm9hOfzkqum/UczGT7RGpcHSA
rBP86eruEHnubhjUca6c0NCnrSjKreOueLQKOVn3NtKRfNyprr5PdHtP3G3YkOiTVU+25e4SxlbV
WATIMrdL7x5yUd7VuL53TXv0l/Iu9jp0RvnRRKCEMwS+Gdm9M2qMtKZTNDOwAhwasZydexX2iXem
z9kTQviUmP6TPUZPlJSP/fLg9NRoqrgfk/RVi/Mn2mcCQ6Jtif920Xc7upHCFmHjpWczz+/ZsE5M
ovfYIe79i0MIU1dMJzPd6X0WoLvbZOXTaqWV0b1W+Ye/1HfjUL1MM85vposEG6zKzTEoz8LM7I88
/HsUv1vPGqEwozN9HpPprJpiW47WXRkPD2k1HJX8Kz3Tp/34H18GlKLeqorD18S0wZHXuesf6ARj
bRsyMiT4nTwIHqVJv7qIJMiUtZssBoN1HApmDB3fgtNCkFRZ0NXPpt4FA9eeWxj/Gc0m59vJBmI6
g9qzeTe9S4Q8a5o7jGb4AQ94xaYww9S1bMBOly78wyr8FzTCP4+HBbRJz+L6USsL8DdnpUP+8TaW
MdH6Yi7j7dCILIw9EQ5Rfjbd8m2KHXKAwK8z86+U0usv/fNn9+c/+hvbTPnTIr0oJ5K8r5+VfZ3c
ZQNPckYd7L/++/v7jSvx9xvkDnUKavYC+3d7jV6BBScIZraljl1CFUOWXM2Ys1CB+BAFSYKcln40
9dUxtdu//9uf/Kzf7hM2qYENBduP44rf7pNSSq+WuiCQK9KOS3Gf5PqRWU2vJysKuC6+E3reoI7t
UyShwUfWUaDCGFr1pQU5Vn76uA7MK/jphXnDC/M+kRc6n/vCm/6C0/RJf/mna4VD67ie4TLL/o0A
4VSD4dep1DCMqu4nD+wdQCNNzcsivNdkWrpN3r6wKa2p6Se386/G7P1seoJv/Vd9yv7io/vXl+Nx
CmCag8eW+9tHJ8VidRziUdho+s5iIkjnL2/JtMY5t9dal+iEFAbx7mMUK3jgBX4p2hbj23uh0g/Q
6pd//ywN3f0zcenzTaL8FZ7BAcCXf3cWsRi124sdkdbZ8+yar7VoznnhdGjexbfe/GI76UdRqdcK
K4q1e1uWSAaZIy4xjvoU/bW1iXjPKisNR/sbpV5Fk2Fb6YeFNKo2UVTHRZvizem9dp59SQp921ZD
IDqffdjOf1HyBl5kH3sjvyWpeDVilxg0ufFqcausrZEW2OiLi2/4q3eCpznnlqHloH3VOxtAi/5l
WC5TWOC+VDHQ2VRJc8MjIJws48HsDRKaS2wdnfvWzW+llnwUAAe+0XzPQVs20vARUgDcbKwXwzTe
xXo6mNoYNl17FUuFBsu6LFiG0DTIFwbGG9JjzlnkfN5L1YqLqmDvqNG+2G78RTmXacrv43Qgg3eO
QoUDcVuKc5I7Z2CwTaZw+7Ozj/XSxz7ChZI764z4NGW4lbH9WyAUyjlgMPXejX5YT8ZFzM7BKDnn
Eh5P1dwWWlKncs9uJ/boxW9DhV5ONCX/yaPvRNA/aH6HdKVjBJVE4tBzbV6T7RvDyZg6ViYOB+7B
a5tvdLfBDJodyBy3t0y8Oql/6ZPkps39NUrcZcsnsUlTBS7eVt5qq9Ft6qG4n9siJG8QI3oW1Dwy
GzNTm7y9+B3tzv1oZB/07kFpunu78bzN6Hmv4+Iepsy+qEKczLp5zGbp499s77N+lKG53PUD+Kyf
vURLfA/rINA1QksVGFezyHqjj6rHCTB+02ssQRhQ5Fv8EiaQT8wfiyAC5Azn/odW9QyrhHNuLCqE
RTjf9ajEUD3TD2ryvb9fq2eCxFbNvu8rBgs9njmYTd8X7vfYFmhukjQQ2WBtlDJ5PthEx1NoJ/EX
M1rDyZri5uTuGQrQuZqLe6txH7v8o6h5jWazJTrWMMIVoNLc5DA3/mOR8pUcQ0+y13rc9dXB5Q02
WRqZ1aSbevJJFE0QZ8eND8HAwL18ZpzjOObG1hxtiwlFKcthDV87M74inbdYFYXjYdLcCUKChbVE
8bkqxvHn1Lbv/MYNMOnFd7tr7cczna3/ykiK6mR+lvX6BCtUHFMs3saM8aqr3a1rKnLL+7R3PbAs
5Gy6yS+PNPmhfEzNU5eRbU76xMC9aGSnqunZj7rrUNva1k64a7tb+JXri6j3ZlAT2gX2y57quSCl
ln90huxHbzXfK4nL0txpv5bpJdaMbOt2bIHrXjtTyY1xfpvt+KPwRbdRnnpmHvC0rjHM3j88Sa6q
7RzysbiNwuY2rCToNZuXwH1nXJ5uQN89Xs8cw7Nhp0WwHbjGGfx2Yw2CQOryzS7zXWvMv0RqXTgu
XgfQ0Q4cdeNRy7F16A2/V+OTaFJjz9zlQMGGlPHJT/ordR9vMt6woz99r7y2Q6TNd/dYHtjxKn5L
uSy2uCT/MC3nQXO9Z1EyHZt7FMSfl9ZG+c0arMfF6E9RHGGbPSvi2MmMWHJ1XfeUqOBf52YI3d7A
BTYHurUuQFkfepvfrzWvmbiHzw98yDUZaO14cIvqqLM7aAwbSzVy+eOlmpYfFtENfVyG41xjNai9
CiX2g3APGIacPa28aT7R7A2m5QuPby2po9o5TBHPDM78E8GYWVTgbjuan1s9uNGH70wPqnWwGoAK
t+29akal/xy7BZI4Pg0vnZs7l0VuNE+pOf7UfdXDS7FMlq0+BCOldB0vQwCw9bo+mAp0dErP2XrS
1KbPivX4RFx5qav2OC00z1m7MzouaH2BdSHTwDA4TKp6m82eBO3igSmnucqKX5D0Jbih/DBEB7YH
9ogxDYD31/VUtThtGHifG82+9LG2nTyHk0fLGcMVnEGMuY8pnj2ejB+7Nbkm9w2Sf2XYpcbjgKBT
DnwKWtpAwq5JBeyLm7Sj18WNPxbOtLo9lm560lVzjWq+Zz0ZUz3H4gOQS6T7ebCSTWaSftC++mb+
WtrtNU+56bjttuyxuPsW2YcYWAf5wq9unXMyGg/6j/X/Gt1/rdXwsy4fUuPsd5gELYK9aUiKn01z
Vr19WT+7iQ12vVNv0F4LJS7rg2bYycug+ocUmDe51mo69UI/GSnC0WH9VNdtw3POltlf44iFbWWx
T7SefzZm6/J5haYT3/yYj2h2+QFdFrdoyQLm5Fdhoj7W6qumjWBwA6vJRKYYBQMWpYE+Nhiu9NY7
w9JjtIoH3JJTYPbtLSK3F5iCX6uu62n7WJrzokLl+I+t35xyAzmoJnfVeh73aXvV4+RWWsYlLsh4
tgwnWG8UESOieLDtFdhTaVgsE50FX7Di6mNKrTf9S0pYW+cZL67tIrCtrov64U7ytB7da7kVjz2G
QbUE9/YO60GfFuaFN+a8fj+A0Vl4DDgGFQBkPjNmPtGZUVc4Lxzpvwx8mdOyw1ndvmQXRoGckPx4
U3HNjeAFzf3pqUnPhXQ3bcyLWut2Eyzdee1V5/XVy2x49UlKTVQ1xnNMJVw4Ght70wUxDizVwoVY
0OK7na41MI/sNRSty0BRR4AovY/3YL/9lrE8TQ54mPlmxzwfWvzQHrUX0dEFDPG492J0zHZyY/q0
NUeODg0TDpRl1zFnqQ11flurc2CoX9ninuBlBIrv/tz6SfiYC52H43w3So73tawvBl4ooRtbCd4W
1J2dbTVcdESLw/yCfz4fwpTYF7/mmMRe3+4UUzXn0LrJDXHUFc/QSxpfoNmlfAJUIa7DJ5Cs5aOX
cHFWYZ+XbAjLB8sFh8B6/ePzPNJq9mnNe52k/yp1vMe8cZ+X5f1MqO4GjcRWm8wLRueVEV8pU9ON
Mnhp1lM3qXksGk8kKpzDmMZvDalaKEVZJNOcfbiOdSa2FebouACaG9zcwLuezettttnPpXR/dd0o
cZWizq0KLrSY2jsXX5RNYxQ+kerehp5HMNni0Gud/jKY7Yc+RtnWtMWhru2Du+BRoUiQyPDvKKT8
yP3o1zQZu3L0vsYUZ7Ww9l6eftQtxQDT2RqVZhngtvkp93/qvIksYPOSZ1QILePHrQlq0Yz7qkXo
6qj4lo/yxhB4P03+njX3I4Kqs9FNlnIk5mzb1ZclTqo9IgEg3Q7bmy6aReDnxEDZ4tGQxpN0Odjq
eIi3kZtvP19Zo+dCcg0md066upMUqGjTizlSPqbTtqlh6CTwBDE/kwEj7RoPbUYBnvcwtm62LT31
7rbEuxIx3AdMu8wVG/8Qdd+F7Ty21AfxPm+1HwU0o50u721SWrBwB/2FnHo1DbUHuzXZaLTtUjDk
9JO7tmiviUxvvY6utz2bkwWgo4sNtE0L+MAkyqEi9KjQoKxFHemNkbiINmeTqShyZONvjWqxDgns
ERc1w06mvO7+XLl0qT0frR/vW8c4Op2PVU4cnczJtJBQEMDATI8ugVG8A3HNqRasN2odAS3wSM+u
Vg4scWkAG6Xt0Rj5LKr1lWNKNMFE85jv2Uf4Q16I8zoT9j492YV1qWZw9mY9DiOZY8bjUHJNUQXZ
Jd72Q8q7Yi52aJgdb2ekW9u26c5eXhAHMZTPGlqEY2c6YN3CeRGtYOhlZKFtFF1oRPnrAH+GZ8N4
BWXdMWccE3r60CFhgH7ZTU29mxrE8WYPEt82CUxFzZv2mCPEa3oPLBg/tJX4rk/GDO9srjalTU8D
sEWQnH+DVod/wxj98DtOOyNhjFR1xdMA7dpVVLZWHnx+ZaFkMCpmn1Vmb/OOW/38Z/DQJDDbPSPu
LeT5x9RgXeUda04O+RcqzdfMMS5Wwwucl7Bo2fSlbJ/bwb4gUpIBzEKW8JQd3appQ+WqLqwH+8eE
P8UmdkDy+iKU0ptxL1nP2CHCqsPZlshLME7kA7rHk9TbxUZ/NR3vl6hiFRQJBjKDg1dQmt/W9q2h
eITJzIncLJkeDh51nkVD27cN9Xj0WA/t9bN7Aw668CKf+Qcoa+wg0RR9p0F56HQ2p7wYPkbs1tat
bCZf3FD+NcvK+/VPFJ44+316a1JxyFoqkT6+t5f+2lH3D4N3jIzu2hG3vVlPg/WNQa/6rdchNaS3
tbTVTHOPzu3orY1mNz6uzcUKV8wMJ9uR3Xzh3VzWbUCVycfUZR8DHN7P5hVaF1SXNS5zhIQgeodC
skxv7pR9texmm0+DEyZ3NbbPSdg1zbuTEGqcXGRV/JSaRoSZjky83nRExvQgtEO9ABxr2wSmoTeY
X+QS/dR777U042CcymPsLzYu10x9dbbE8U3V5pPhYHDfcddReldhBaNLN2xb61C62Qk6NuDcwqHT
TQmtTFfsSb4DLhhIpGdoG6BXK0FgmWb6VNcZnxEegfOmW6s7zeU8dzaOZsPHHL8VCaAjUjacPsdQ
6fkXMGE2x/mbrIuw0VW9myeXE4QnHRUvuKHdq3L4oQznThi71WeBg/VgZsMLBhjfwBVeoWoeLet+
ZPsNiqzjElPMF5T+ngwgbm0jAnOkULVnzucqxdao/lkyQEO4R5GVaa/ewFFiApZC+I+Oaqye2ii5
5QNrIIuLJ7d1j3E9hVh0MIbjwIMKfZNQ/TdZKz/glmK5FMFsadRLrfS7z3dQZwi9LY32ikLgFs/R
roFVw4qixjDr6BINxqH1f8k5/voXyNGfJUUrbuSbDoUItnIsWtf9TbVlFUwmymlJtvWYbnWlj6Hj
aq8rANAkwyEioUWDmRdjZi4hIsuWBEPpyiCF/LXR/tJiwfhEPP+E9Dk6YwxdMLvVQSd/x7GmuewU
UArHjjs8ppiFFkHfJ0cJz0RLxPYujfVHbdEefZy2CDU4kkETKoCHgiVngDMsR8+5tVLAUI9DM+OF
9djfKoOdoNlqNGXQAY+pnexFpz+PnbbvcNRjgOh+y8bsee3UTBXjmJc+9kUcSL0I5uaeefJOb/dO
+mg4Izx0L2Tstu/zFKM9D+4dTp+S5fbmwYfgbMKW4XGtiscUigxJD1Gv/9TkfG7m9gXNzUHFIsTG
L4DjfuAdH/3XLm7Z3aKgrfQT495QrcyoZhLHRAOyQCRcmipgDe5S+MyuqmgGnXs9i3amOQQqU0Gk
jVs8poJubrZWLm8w49lWZTiOTigc+gSRHDOlnZJuLXJBDioPUGi0XeLnr5CnOCZ9ahemt+eBmFB3
8p4WWrzMEAeL8s8qwX6YJRgw+EYJVGbJaFuDnIjUxu6DVhvi/2CIlyafdzLCKlVLFUBINEJ99B+6
PntsWaJ64eub3sYbo684ALihY2yJlzUgb3b0QNisq8b39/5s//L1+g5N0qFu54eBALu0OVtTHhiI
Iulh7yrQLnT59v1sxKRbYPYaWQ8Ky4x/vz7+aQLh6KaB28c6UROO6zLa++MEokKX43QS11HHBMYZ
IJ1RCjkHN/kei/RbWlOmrdvyv/+jTAh/n0HwZ901xYWZI8vy027lD/MbE6JqD5dMw4ScEqP6dHcs
tvJsQsUKPgHnfKbeE2Qi0UEHCJY/+qmlQ/2QNDUKZHDFJnG7RsFOWYkb9lmjOZ4jM/g8U8TYX9eG
XKXDt4bfYqxo8CdEMQIkrKugMIcHw7nNVnbD3yRYEc528l8Lt70OpXeY4Znhj3H1OTuzgdqrcLGb
rP1DU9Oq+8kmSrABG63mqhYbmpt1mbz1GAOIimt6yRWesdZuZu1B1XqoYeN1HeiEnRaESHTQHv3H
FdLSiJxdO7z1HjWmcAtF9QrUKr+52uU7/BOIMTlHRwHdshuGKz58H240cbDq4Tw117lxD24l9qyv
16qsrsDv1/XdLizvUuRbjJVvSG2uvaZfBn5nXuHzNLuvI8M5ezk6Zn3twH4hjfgcaN7r+uOfe0bc
NvtojZhy10HaZJaBVccfny03pzD+fjq667Uuioti3sdJnYb9tk0pNOOIuljXjQCZTxy0wr7MMSeb
pr9y9DGBy/1HdAzQLy39EOuUblpPCQs1CwYWgSr4T9Eozo72TXN6Mr4gM5YktsFACNCYfM1neuQB
5RWA961lkgdTapvH2q8VEbG40xW6jKv6usatNA6AXQWmWiI/hqI3A7dyozCxkrC6Ef/0LaEg2Xy+
3/+3+QUP8mdbddVH/7tdzP+vLATGRP/zH6Yt/8RB+F9t8auUP/7IP+D7/84+wDLGsRjTuVAFmPJA
Pf0H+cC2cIxB2eBD38IAj7PzP7kHtvE3EsTxEcAb2MBVZjW1/A8zGcv7m2fpuNM4cOo8/ODN/w73
4NPe47/ObNdiOAuLAWKEbq+u9uZv0zlvcjplJXaxRTt5lxUdtsRl9ZXp4jtCgWw3JhSJdeEkF4EK
JxfyBKtp32NztnVRfR+XVT1a03iLCn604frb0UAqofR0F6FWCFscMzPDhYUnivHh8z95R7fftHYe
sJT+QpPM5v7nETA3xCQWVGMtilbTfG/dnv+w/Sbj1DlGTfSArMQ1q4qrU5fpPurJMWqvCuokdWrr
71uyc2D3NXdWhtwJSdaxMtvdNGqPQADjTlM+1ukFNlFTPG0NgwQUW77M8fCucwD3TYtUZ1J24Bi0
rsXSvUxJPW4U0ipipQzsyZQ6DUv25s/zrwziAGbdYxJqsWadVrFKn8UPXYVfGOzDKCzr9C0xnZNp
9BcUG8VdNUJcsnOHAmiASQtBing/PH7nXj6MFd48ff9LtFMRdtitW/64BH0bv0MI/dbGkPk6AavZ
XZovXq8fMv3oLNNFjt0TI6QvGmZeMsGevjijSOAobzmBvJw+gz2k1tlREsBylX4VrYEnlX63/G/2
zmPJcSTtsi/UaIMWWwIkqMlg6NjAQkI6tHDg6f/D6plFL8bGZj+btK6q7MyIIOD+iXvPbeOL1aoX
uWRXg3VNrH2UTN6H4oS75ltP+gc9nd6MOt3VU4+c01xDqnjonpHLbQkT20bFGOBnOJSGeSNinfhh
az8szRaz6v14NRi3j8kHirdgqLJHtA/aSm/1G+mfl2FObgYh6QrlAsItv56XcEITP1NWJJWEfOyd
ETfM9bHO20tltIpPdtZGa0nRNrNNk5w6iNJZGR36XL015XJyUe0aOrffTscm5Ck1awDtIo38Xbjx
Oem0nSAezy3mvZeaT7b+WFTuuc6aB4DlgZNYW6/mbBU466AO6svngKUNAW5o6Okp7aEeZv1rsxQX
i5RWE1ncUB1yUgCahnabgBjSpElR9j0rZpib1+f7N6M7yq6K93bv7B2vCKso3s6Kcqzd6sHt3CPy
8hPAnyDS6jbQkQLBRnuHBbGWqJ61bFqVcP9URDllflFJMjZ7g3q1eLes5T0S4+M9QqCtzPVUzjtI
P2tmb+dBGw+9bZ7qbNxkCuIMY9yOTeAmy0lSpK4Yon/Glob1OFFI4JA/JMkzRcAS39YPuascmsQ4
5Yuyt/T01S7rq9vlCuIT95i4+EFjnv88OnaGd9Vz5Ss35LGBTFolzqeeoovVe6BrZAYyJYjeG8X5
MBKYASjn0mKrCLwWtTzExrytteRocZAUQtn1DRppRFAyHq+MhVUxPyuR85mVLGFI2MTQPRSrsWu/
SpebeEqOruy/oWW3DE4BLowqxnmsRn6Xeg/VOB0dxFSa/uIM2bnIePrb52wSWJm8tWcODLnTLSjF
d7Rh3whMz0kVrxmzBLYhz6noXmKIYCsLPJ5czAYltnPaeAmqo/vz1Fun+29xddLSZCtuGOUC3Con
lQwh3Rn+mVpnkfHsVdtGWB94bLcuais7WT7Bkn4mnvU4nJpOfzLHcetG42NdaSevxUQwlKdFMub1
NIaFGAbZya0g7wHLZRRvZMuFEn2b9PFhcmoESijDjOoWV1HOZHf6rWfSG5fp2Ezgticmor050uKO
8nfk1I/i9isdhjcCFT0zNIfux1Xld5wltCieyuxfkde2Io1qiKw/TGznRO33YuZh6QWLMk0TWthY
r3FM0ejpr30PRiDLL8gNfodGvXaSzV2lPxUehrGJOgZpQbJyy6+5mA/aQJqjFNu4Eh+yzp6K0n4t
o/4xMUuSYnVIAPZp5m3BXHFKJRFevQwts3nQpH69m8tqL31C6IGGOc63mPjjFYjVQWux4yfzEdkv
DMtle/8RRrX40JePEePAqlHFOkoMfVtbTDPcktMw/fT6/tEwgOYu464xlr0RJydF5mcb9mGvlOvJ
uNit+0Km2BNSdyKP5lsdpWHplSF+oEf0nBdFLtv7B2Hl+aPO/50z4LVTbnU3Kaywngq60wSS3xbo
AUYt8kcxl7KJkr4klTozmVhP3Ya94CXyjFB4+knt0D8zJFet2kbsFUEEzF6TTrlgWwVVnW1je+NW
oAlK1OmdKE6xqRxEPR7KkdlOxekziINsESVp9Xy8H2D9NITutJvV/FSm3h+zReaN6XKmKLaqYqPG
3snry4uFV7sz9HOJIWzlck4iNto2+mYY89uQmW+KdbeGzl82+/qORt+n7RsCtB6ynWd4vRT37GQI
Jnf3Wb7DuHNC8XaV1OiOSaxtpDxWi7It23TLY0G/H9G6ZnupPXVpetTO8xzty3F4Vyr7ATvWAdds
Oi6P1jBcDS19tjbKOD/ypZ2Y+5u+YZBOvjynkbr1yKHQIuNFsbQHvTHXHgdXPTnnVove9Grl2s5n
dXRZSkXsl7Ms2/SucxQjHlZeaqN4bln04No7qcNT0VVbb+nPeeHhcJ+2YDrYyktG1czj7Pg+LWzw
8nLqdQ4e0H6e0TToUJar1vHJa5dNFUzsZfEVaQ8YUXaTJzKfxRSLZDm92nO7YlyFJR/THFiB5oVR
+B5pud62CGvyd3yLv6rN+kYdbiAVGhql8VLy2c5RtTViDjViw5kg3xCPflhO/drga6nZ1Xtj8mTJ
KkyMjylRg8nIPyS2HFyq064iMlVN2YjQLNnZSVTyMpogXArzpUKCtWikcVjr+30fa/M+zufvqK5i
vxgmcgN65rDF86zwovHHuVX5JRL8qbifqSbUPnCn6BnfzYigKEG8shBYjxAaH32wpMMDymucNs6v
hyN1BWb/pSnFFvapWsxHU9OvRZrcPNE9mnN1a3HQJmbz+ptxxo3/+eLzIK3dzf11RlAQEAewz9WZ
dJMqFPwpFhe0RuAInwLb65Cg9RDmyBOhChqLcnGSJTIfe7jZpvKuEBLV6h13j7V9MtTuI6VWMRUr
rMIIq8ZKbY3Htk+vQ9dtnSr9yIg+7uP4UloUTIa6FaX6MRQpIwTG4L6iU39UFWWKheJQVaeY9Gq7
upi0c3axj7xhPvVWEz2UmqVwXNi/lZOsHe7+c8xCkqBchZidfNwn3vSo3Ln67DKo8tqd6KeHWauT
q+zK6IRz2U8Nc5/PpRkmnK951LOy0bTdTJxCj4+SudTVVDydPJHpxcBgsDhu5Ot23vMGUrpCN8hC
S2EcVo4/E6bHbeOU117rh4NRabtMTTP+DGJf1EQSYZz3qwVPlsUEgPQD8hsTCxXydM/cdqj2Fmlg
LYfk2uWfOcC6cPaMbeEqeEWV5KPrvVdljtsw1qLvKe+IBjK5hZw5f7O6Nl+5C9s+vZ1wI7J9oKIz
UMbg5uDjMA4ennl/SG0itniAm7G4b3LSszcSdaPrL21U8fipkcUCxKo46THQatVayfsxLM11UvJO
RnbR4WqwblhEL563bJcx/k7r5liPWRA1xI5Jt8jXclj+KE6els7eV6kuCPDi68oQjZgCZYpBNE3S
nphXYWdqzGG9zM6nQSOx9lKXYOR6CaBY4oTgqhh62OR8GV0xocFmIbsWXUp0QNoFtgLgRS8fOzkg
hdWxp2Pa87E7/OF9OrPQ/VOWpIK0w4WXWChhZPlF+WowTS6Oi8RLx3573PbgxjB00+cTkyXZtVEV
EViSv9QKKd5s+oIlUyKM4VCR3BqMBfoskWWPU9mStMnIP1DLhZGHND6tZPYxT8hAnfYUGimnUHo1
vXr22YupftLYyQbj4Pvo0bi0Jjl77HTayCR+HBxMZHq3CoZR2LsD9AGbpU+bHuGHMP5JWkKJcE1c
DBatXZLLPbsJsqW4yi6uNJBWuoA23Nz96poe7dnQTKvWrdv1bBPElDgINxjXaZiKCh88RgOihs2J
RZeK7AAkiV3Gftbq9TnnPMVgKlofd0a5TQaV2rCpOx9NzV+luajYI7HrXRX1YLlsRzAMO2Exw7Kq
VGNvna1MbZmeJ9Olipzba22Ti6dYKqMpAOEZVAzkohjP3Gz0eY8T8aHphe3XDoAmXb073iLe4mHf
8K64EePZEDYPIVOzw3DYIANERftGhi8rtPtcKZ5bNcR57yBHGhGnLPaTbkX7pCi7lYOaZLRoIl0r
J7nJarGZSjJ1Od3h36PGHKLkxtIbwk9aIM+MtdfZnDdNfS7x4yDnxTctFzaEhkU11X0WjjUeitjC
U6x9W8pyk6SexV1vH3r+6sKa5Cbt2F25iOD54YyZX+uWemx14ELAZ+eNoA222tR4VSvk9M3Shlqa
QigYo+zJoxyP+hur5DSMpV0F/Qg+p9bHiOuO22DSJn8kRKSoSyd0rGk7Kuzn7rCQnlp1ktUtt+Tr
HSKAiaA/KD2pT27q9YHUMN1BaGk0gufuwhWXFXNr9VvDoLeRib01Ev3BHZItEkYaZ6dZk9RDINeA
/KhoxDlteDaq6jNhR86jQFPbyt+aRd3dRAjLqcXoBBPkIXKLtez/ysULmZOi1LCs/Yi/fad55aPF
Z25E9dXqILbZ45dpvRuwmI52bPvchSb4FOCWVoOWwTO4sMvpWE/KW8peaTXLEh65w3i0jHJ1NRSu
wanqYdVyd3oJ00aZSaaQTnGuCOhheBsD7cCWK8GeBHmJcn/UyJZLFdocK20R8pvTWxafamVyqdwW
288TfiZx9SHzZs8CPbwjN2YzgobTdtv6EHOHwFkxWEE1yudMMzGZdPCSvMVnSD3qsUF7gcChDbKI
5bunowHxkHuaKpArF4OpVdqXLCfCdLxr4MoCvqbFb0LBOxwsa8sa+sWe31jrV8AkDH3TMuLXsQDA
a3A/ira/skahPkVy0JgMBO6BelN1SG1k1Li4TVagXhYsanGotL8sUciV07Qn9gk3T7qHMmGxmGkE
P8yR+dTbrK9bBY54U8/TSjP4qkxpPsbRYDy1efcqYBZmdDgiT09I1viLa2Xwq7Z6n7L5ZlTOj9be
oY8lnWDkDoHNq3S0o9jEsplm64JLoU2mwFuyiKid7hdX16tCoENlL79GMr2kJGitRuuDTfKPK2HG
1/eqiRk3zgn3r7AwFBIJIKkbezQKiv4hWoBBfdyABZbS183mp3OGa5eygc0L8xy1You5/iwVkphi
1Obstu7LHKMeaJjx4ksVc4lTXaUnHMBROqaC6Rq11tUccFm6HQdOknLhtYuc16JhnNXY2QvuvF1s
p79SR4gV96zyKSaIEuR7L6e/LLPzNaPJ7zJtKxLVBiNACQOAvz2lMS++4839JprNv0lT31svf2jz
GuIT7k88rJ3v3C9XlTQb19CCIqYs6yuGUdAu1k5Ka+AMSr1psonNIhd0UnTOSq1OU1TueVdIPjTp
NJI2HHRlPST5FbPlTWkMbljRXhI0MOE8TImPUxm03NxrJIEYz7E+oOG2jpoJa1dDsYLjCQi7u/Lw
EEy0eHWLytphR6K+dbl2crrxdxo4L2q1a3C4IDBu4n68O72dVeXw5sT3TIOGbB5b4X2xIgdNhgZ2
w7PuMKmCz4FKMcaRrBaFtordCwImougk5KlMmEwQ3e5Jg5Pr1KHC8HA1Zq+znSE90tIOwIf0R6Pq
0WVfcubidPzdtNILlaO7nRGW66dWjTsM1yZeSblbPOJzaP1vSr68YCC2eHjux3eJ+oO1TqzLHxMq
PTlQvLFEsnC8rZZB+ZGQ3vxRm51t1bLtxVxNH0GYHSKoc11FpywRB7DiRHzwNtaxEwwuS3vLsTBz
K5fYJoNiVo1L7Ux3Cg7i2qgJluQsHGh3la0/mGomA47IJxrSsFKLHzSxOi0dWPb8OcOQNsukXNWQ
jFYleowwd8Zv7aOA4YUwV4Gl5QnDd/BdrbuSrnpCL4HRMRxy5iWLdq9cRh4T05TTaqkUFAApV7eB
XkBJjOUJFhrpAMiCFAX//CI13FfD8Afr+sFD0iaj9EdYaDlh6X2hGtjPU77jXv3NNfGs0fEQKRiw
H3VOrU6a7CRfEzdCJDZHVy0etU2bc5UmbvyM4u3WW9GalO2T5pRZMIDqW1WkGa/yZ5gYGM1TXGdo
Pdzi0JVdiVJhuRTjvCrr/MureebLuXSCmEgLbE6HyWpe6BW2Wa7vEUmcDde6yU5UG0sTXAW0MdGQ
PlYTWgqtfzSN30FEHgwdyovhn7axSf3I5tWcVJGvuTJ1cCbVrVeZB7Zslx2BJz/N4aNYDtAKsURb
eGBszVC4kzSW+a50VegN6v6IK6NF+GrIjaLXM5Ks6J0bkXQ4Cz1goxCnA9fBB66ydGgim7Tu/bGf
1L1KmQjIygqy5F5vUB2gIPSUIBbeUS4A3GpqKF/ew4biiFa/18SeMq16sdhzAUnT12bNKju54cuL
WqR2uaYnYTILwXrd2ke5vnNLJB16lRFhbjIS08sqYHrDfj7yws52rnEBjM3QW7RcKpVTxzeYGoLj
B/FkOdfMaPDih0CKgApYKjd+Yq7SrGMs60Yh6iI+tYpPcWqIjcHKtK/KnG6QwomooyQw0JZJZUBn
mCYq+eqCODVhreteiQLYQGG9DL/xgtu7H43XbHhR+2jv2fV1aWtsFQrjBwXVFZiMINeWYk1HQTWv
TPvM8t5aQFdUlF4U1FPtL5N9liDZ4pHLqvWYRfmNMoggXorfWXC+xdIMuwGHYb282f3QBuNCM2RS
bzhF9x1zCgSeHNhcqqTlFOPPYlZoZgZKblAc5MFSj7O6/aJB4zlM4jfFm25i5B9igqMwOYw/Zoso
686rySdlrzsc2zTVazVrrspAaT4ZSR3mld5vpiGn+pyUVR+hRxsbCIx1KS+tzmGJeaRZzXH+0RgQ
IYV0/cppen/qlqvZgyyVtdn68WImnEPqQUzqWvfyhmKt5dvP9k5C8sXc8IUsSKUQevdPjYNQQK2B
adSx33dCnEsj/S1SrXgB9GuudIjeoY6c0ERmxg//11acS6Hr1Sb9Ab45+5Ux9+t4sl6V4qVEFKRl
yy/tj9ZVh9E2dl2iPUGb+SgbKDyl/lOnulyZy/STq3Lf8XgFVfXhCNB/kzd95XpZrx1Z3qOOiZRO
CJsRivsx5Mmv00U/EkhH2M8aUEVXghn9abSEbwPYWQCWwUGDTyDQVNysxAtjm4qh0A7JooTsSJgQ
3dV8UQ3IqMmDbEHruTgWA7iCqFXPyNh52CAIYLTwtWeYIYtiM2nzMW5VjTbrYtn7wUA4KIpH2Edw
JNscQtDc/GmNx8LY3MNCSjceGYQeNGs/Hbp625c0mmXEVl6rTkaN+Gc2y2hDTXKSVb+XZGjb6VnR
iyuM1Y1QFYQwOuujRPkWNre8zuML728OpMlPMPQyrfHZCZaY0sQJVCnP2iQQrvM5Cdc42CODJgVm
+MLBYgybnrxeZVzioCxZqWfGfEgmWFi2+VdCaVrpAKxWpk3T7Lzo+iSpO/nJTiqduqJvXEqxWuvT
V1XhCTIGgTOiS/uwmE4tCsY7Ies2A0D0geEiO+sOdq99Aq+1nf7NrdRXObXvdm78zfn0QdwfXzfJ
yNY4bZnaeCuK8iQbAfKFRVXvsvjNjuVeGGsqjJod1DyorxMpiFVLuE/fvqM3TomEX0aXNjHrQ6d3
kC8dLFykvc4EcdBQaCj6Or0PO8W4E+TRdkhXOfJIAfRbx/0SaTYww7M3S1WAiCLoDJlDY+7qPLDB
mULQQQmEpknALFN5G5H3y7Mi9AxMaZXcr01nQ7UKGzj9LEfnz2nJL6yls2KbA/2salaqreX/pBZC
gXO4QaOzIJXdZ2qFYBGfhiwXX0tz7v0u86f7QNSVP3kCvAhJRbHu8vEH1mVoFVxS2AqCRBNBFS3j
Jk+pYEwcK6JOA1mV8zpW7FCO3q9jRxgmAZ+pubcfXYVdmLbX4O4GIoaLl+WfsUnhQNW4R2xHVq/3
FxnpEOjk3jLD7w61yRSwleCKIuNNq1h46Q+iazQ/GRjemo76CZYYzsLNfvDgi9Or9bjqKMa6USEY
tpueEl2ZQxsuhT+ZyRB0Wk23EhdFUCrYIrMpm4LCHchGKVxYsF7FnYOxXbR4zd2+JJjao3Ga1XPi
lU1gw9vRtemK/bLzDYCBK3v67ftZDUjHskN4J4965b73tsD9QAwoqZsKY0s/7u2drmYZXzEZoVM3
DCtbyyy/Y8qf9JPtQ3CM/LT2LlmcZkGdIwIRkgMrTHo2OtOytb1mC2wLeWB6F3ff/YfLcMQKwBAE
i5aWqjs1d0wWyAsTikTeW9+x2bulLrn2tOLg1Soq9yzbGnAkeSj2PJ+ECmXB2Jhvg2VZvj07I4DO
8hsyUL1ue15uJVVZhLQPto7m2mP8KBp7fJo7DaMi+sbejH0bflNolfOW8KEqREeyBHUPidjKCcya
zbduZleBsThfTx1/qp69zPPCqtFFFidA7KTjflz6S0Qu+igeF6YId4Hp+s4xsmVDuejeE72UfB1n
DJ1Zgr+V2QJtHY4X4x0uhUlXg0p9wmT1Ijljoyx56Za23bjwSXzAlccuMg+xzNwVN/jOauvLxOLW
h8fsrSvFZxR54eegopBDsZ3yUY5QTjcj3ajveS8yQf3W1QhGqw7rBBSVFbqo/pR0DX6DpTwulJcM
ljSTGkRHZu6Kay4U+2DP+YPGjGvD9z/uzXGut+QlhEPHN5fmSRx0lu5u6O7TIEWNG4Cut5EZmrds
nOR7czcvmdF8cnXapgrDmxHPa2tWEALNIlQ9SnkK+GbNAge0bKcurG0gPOUoQDZ1TWhfk9hWqDTK
yvnnU6qRZE0c7/aF82UJ3d4iBk7VPj3DKkK+/xxrUTnt75PClod065rRH8Bmgg2xUIT8tXnKUrLA
Upu1M9RxS3nh4vlpm/ZZV+w0EJUXJoXXBMqg2IHuqnGwFOIFztAZBUm0TciiS7zx0rsEwFeAxQZQ
bN9SjSOqB0YKo42BkKJjGLCsmt2Z/KYAVbp6YN5L9V8aamgs5rxvBe0mBFLkvyiwtOQnsvvtJJX+
UdefKybhoA1usJSQgpnVrk+6tTuZaeh2BjPC9CHr+jdriLPXhtQ0M7KndT4mZjAmZPl59nBNzXrk
zVMomXjpuJfnIzkUtxYk9SGurp0yR9uUKsmDG4NOvSL3trXqgywxzNt3swbir70dD6FZK28RHfA+
zWpjk45JeccDB0avT8dRVR47VW/XIGY7jqAdCOlnJR1d6r3IObOyhRS8GszJCjonYdyFypT9+mG4
X4KEtN/loTYD1Ij9ibpEayIkKrZuOGpdhYLBcP5G5vqnROgHz9PHo+6WLob5F2a1xWMulW0C9c0f
u5i4I6X+4BPOt6NBYWX91arKahK84tFwoxlGfjmHmsrHnxj0LbaoDoIXM5lw/9f1cx5h0ZSq5e3i
aCETGAbiQWoHCoYclZzbHuKpxYK0WIxUxuTaVDTbhlSeDHew9rmJ41u0bMmlDVmkFQkMbv1JZo5P
fVaZ4uDA4I4zu1lJ/YQfq1iJUdnmCfbdeZOwtGsYoOD7ebQ9RHZo9S4wfs81tWQUZ2u4tKuu0bee
Ou8NJj+yn29u0e+yttiapg/udlvL6Ozm6YOmFBfXTd8myBjxADMt/zaXMWgqcQWzghygk3/CiF8M
qGp4uE95oX3aLXu4tmAyOOUWt41EEVGTtiemlVJb06p38ieHvTULbdBjH6W2vOmpeG20/J1ngc3G
U5IrVExUkkjr8QH9uFH0l43atXlX9PkZflTBvRNxfw/KEcjYVuT5stNEcuqU4rkYy58xNiBkZmxB
vOh5KrOtwqMWMtVC+SEeyrT/as2koZRRARbJ8kdl+XMvROTCRlNyNfPzuRBdJg5upVznXBs2RWbd
qnjKjxo6qeBfS1koeVtpKdGKXObG8G7K2vca7agn0bfAi7+SQrxo5vDYufbnXWhYCGKOx4kpu/X+
LxyVPe5w1jNwg19B4YexCls5s/oHpyXypL7DfnHn5Gubd9DGkczUfK0n7mtuR2QR+4WM8fFQl2LP
ArQ3j3ieSEL3Y9r/xWA2GzvRl5Lp2X0A+VdSsUFeZXoLDBBxuLPObS9MzS1U38FvSBB1HUGEZvOe
RfHbv/DxQiDvRrE2Yon2wMZHXjA50fIGp86oZFf4eWJ2h/Vg2Qmxmu7WrrtxvTjtzTFSaHZQIutm
Hyv3KFH6cMLJ0yKQU2wD3GtqMhOyS9xNB/RaEd2y3fsg/pHRIz7Gy5JS4JvTVYDryd1s/A9K5f9r
Lv8vOX53seL/WXS5QnL5Xwl+99/+H82l8W/Qg7ikXN3TiDOwdUSA/wnwU//t3MXg/CeXbYZj6Caq
8P8NfNL/baK55C2hYSUm0kRa+L9El/a/dQPcisrxZ9uaa1v/b6JLRIn/JRJ3dIiizIaNOwwEegtf
53+rFDNBSG7FUWxY8XywspHpc4oZTCTucsY+954ZtrLt1Nw4Z4Wtnwdc75lwt6OZeTvT0Z+afFh2
NAsOi8K2aPyqxG5JMP2z3cTxyeLUP+CFWTkMHk4SPfkxkutlQdjxzy9oUVaGbTN8iVTvJO0lVPgf
+5m99VlE9NQ5QUYLG7y95Zi4xhbrGOu1hWhifItlooX//NM//z4nIoKFiqmuraEFKy6s97umdVO4
mn0wJ9Rl/AzeJnc6gwyEtbaQpY1kjS0H6k/MhWRqq7pkMZGTgJqxYk0QxZMmLh2qTubTVhtjuWuX
YCx6DA9ROqxBijJmgKF4AAFaH4beo/Nf4m0is/TgjPF71HpdGN3bqUStqz1BYSHWxoyRtEDbrdoZ
YcCLiTGRFTKiGoF2OlECgfSQ42Z5WBwRrdxsKNaDiqqgzz/n2iKmVzj7eiR3dtxV/SYVXhLAbZXH
TFf3cLhufakzRxFDuU6sY0sHvjFhpFvACH0SCrw9+PzXqk2SXZxKFBHkXDxhAtyA3c2C2Wo7fmRZ
EkRkELnY7gsRPdI8/lpR3zDKCoDAOiHA3G8Yd+sOWsvK5BPElMVs3Kq9L0bMTF6VGGegkYRpg6F1
jreViw4S9S40Me8YU3mjWsUyUI/dZbS06Z1Waq1o8U/e2H9VhdKAAFo4Wd8purt1BvrPL0ra4jJK
y/VATl+A76/xtSbuGPEzkZOmt/NwVdtLziZj4QbNexFquiEOzVBN+9FOV50w7laaRty5GgOtSvKO
AeypRRgFsKIrdmkjdmYT/ZAhc80LQAZolLDiW+0WSjMxNUkaWu5DapT6AftbMMbaozOzYWlTez8n
XJNzwUVqdyfLbnyh96FsEFcViWtextzZYNOyl1hb45voNxU926EbC8YD1E76aG3UabRO//yieN67
Drreb+OemrOES9sfTCePfBGLyxCXxIDo7rzzvG+TncNGd+I3HV7kQb3/UkEh76qR+B5wdfs66mif
rc7C0lzB72rKF1bb0aao4x+rFbRbQnyxI9QQQ/tTzoeoQqjYEx3gULaYWLqgLGSYp0bGGqiTXQjE
BsmwxtZQcuYgamGtREYysFOSXB8pM57/OVjiYW001nOZZTGzanOjEXFOeOqEvFeFEMd3hQfrYJGL
wcU9qXTjiR/DFEcaY62aRlX3+DSzow5YY5VTAwVN6YqD0fODNRZkv4ndTiE8u5+FNfca5mbupzHT
YRESEszLpCeD39bmC6TrN77qyLfjiX8jzSeCadV1SXlVps4SjndwvMo45aghX63TrmSvDA+jhEIe
DPkdx41nFLzoskqQKwINnf22ocE1x8KfplH4CEYBXstxgJdXJsflaSAKYyLO68SwdbiYpMwEjjLl
vosfxXK6TW+VT4Aw9wPqkU2joonBYJuW+yFeQm1Q65DQha3atSyAHDxeLquVBh+zPzpKFSz1UlKa
8Umq9czfW8srNT5VclQWYaSX75Op3TAZ/yMH+mAEUtM7EYRBNJqvC9KeW5i/GyijjIcLjoIaXWXX
s5x2GQ5UsC82jPALv9OcKlSToQpMKOdNpJbbpUt3VUfAUFIizC56RjlOjaGsmWOP1oFJdFFE21yz
/6TJ7tY2+RvHynlratoYVBYpz+xIK8M3QSPiV1SgPlQba1PVeOARKa5IkyGeeLDVdTrr+Mgbk9ZQ
P/IR5VtQIjvHjGgSyhNZIkiz3fpNuMq4BqmwgqB/HSt7Yj4Xos+WYZ6Tbi2GiOZSxF8QdECEm7q9
J1uUfChCcGjRDPE4sp9dDUDQGV256fi4AJaqavUMGT3yc9NGhIu3BiUSjBEbiQLUG16ShAG17lVI
VhSE9hqIniF/yw2MckUVN6iTjFUqmF2zZt0A9EwCZ0ahJqmy2Tq55cZBSj/m+UeMcR/lkuaPJYbZ
RIO+vPTiK8fnPkSI9KsS3Qw07y1BfvPO5lREaJSOf0OxHGqe0VRMjHdyGTCmY7KYW8uuAiPPmilf
JewXpYUyG53D3orkMSmjF5NdB6rD5bEiBbraR6LcZFWiPXaaHWKiYOku73LZO/eKn7WycYcvly3y
naZyI+EFhqod32bG1SSRWFgaSd5RGXwQj4LuNr0J5udB7gyH3FESxo+sMpPFL0uXTXERnzO12sYG
DksetV2aTpOvYYXggX82mO6idSLvasYZqTFVJPDIDMBy28xgJdBzYXOEK9mGhY2xsTsiuwxZBYCj
Gn641xr1j88TchiApWLsH29GhlkiiQz4suZAIHrDvKM2O1IFq3jXCYX5SdOuRU6FXuXNJXOan8pB
CmVM9bo3v5m+ogBjlctk0zo6/8PemTTHDaXZ9b94jwo8zFh4kwnkTDKZVJKSNghxEOYZD8DDr+8D
VTjcJbe7wnv3gtEVVZKSCeDhG+49F7vw+q1w1dT8YM8Gu5/CecjMHAVDc8uTrN1koGMP1dgy+WpU
Hw7O9M3yCNeJDRc4Q5YXb3Y87snZYd1ffurDLEOEN2XgZ8yFbYuZNDptM3TsODDblLvRg9SQGc4Q
uCzrEmveKdp4qDPmcdCFuxdw4DZE672ObmrssvKpMeb4HMOjjTXu+oV4o02WL/lThg+i7BbvOfko
a0aPpS4dFCgoEpepXJgVZhcc8PlhabH1de5HO8omKDHG1GOrzijVQZJ4W1ASaSiKfiu9RN3KaS3G
Psq5ZAihWx+wfx0gM823rq4vrub+co1CBmPlVGcE2k3i/WKk9pA1xgRXYlE7m5n9hs1StNERVoX+
ZO2MgerNRZ2wnY3sGd+n2g0uw9x8uCZDueyMjPYm141743Jlx3x+Y73OooahBjejgpmQyjbMsy8M
ENeuZLMj7KnZl7zrWIF3X37DrgGWJSuWFdeFfnBMF3p2aGEhZ53OALZGQ1PEHw0Ihu1iFcW+AEUP
kAScf48Iemjti2XrV5OQoOcl00eMfM64U563x8EJrYbIpdAyI3R6aWJznJTfXTQyk+yLEPB0xzup
+gYxmKc1A8jiVQGK0bMl9HzrpBzlJLu9+0t3n0sRrQ/zj6SADW5NrQgsIGIWWreHrNJchI/6KxFs
L2Wkx/syst7rUsT7dVFqDcm07mjzzajsTWbUxnFx81OHZhIl/UqRakhEo/MI0xgl9mIftA41KTlE
zy2y4K5N36wcqYAW/Wx63v91opCD2aHTWuIw583PfEY8BeRtzeJCR6/baE7Mx86gnoGOcLKG9AVR
YQsbI4bHLsloaxGbT2nKCwIlbl0hBk4G77HFGr2xdAcjZgPLGt2UzrpwuRhGNVOHMovS2sXYm211
7Dv5LpaO2hjSlMvWKupAx8Dx509MrGVc09mKicpDt5tgwo4AJG7a8btd6kUSSgSUnU1wnPGh66Vw
Q3yWbO/Ghwmx5dGJ1T3l8H2WZXqNtObK2WM8RXJ4ZF5RhE2EdtFsra9EMY1qzBw5U2Y9R50nmfub
LBYM9tEZ+0SfZ1NyAwRUUQ7IihHxnsc7ZJDxQ+IiFvacdq0uAmzfN0JMH8jwQniQOEd717MZeyb+
6TQT6LVrIjbyXvdamYV41stgENGAzCz6zAw3iKIZ0a+S7wkoso2RHPsMqrYvGyZocTJvq7a9IwU+
G3l50WibQrNzLZQG6c3KczQMo9eFuZumoQXAJSGuAs2RFoPB4b9MQIHtsjn1Qvxcj8D2CcZpqSmq
6mORk3cEowLEK+frZa1hJeOmoqoMeNC/+sm6Tk3X0ZSYW79r9I3Dh9kXVvdeQpk+aTZrHomTKSk2
Na3R1pC+Cqyh9QBJLUvg/DFIlOrRiOYsdKEDEvKwYITNj3Igo2uePzzQFSzMWVsRQLmnKnhLveWB
GFkX8hnNQaWhgHdT4gBrfmG9uc11jj7NddwthCt3G0V2E5bJcXTZG6CIWJckwD2W5aqGvN5F1S3t
dcH8neloyWkox6Z78avlTl6H+oydK+zubW5o2UfmRwaiHIqFvsZOq+cx4nJUo+Ds+7DK8FGg1fA4
vx1WJEbzQKxrd4+ShjgKo+p/tnFF7kQlHtKkKHEDkTzX0bQ+Ktqri4+0KJ6L301fjgdKAPBfo+s8
Zn9+DEsN8cGhrDHVD+mZ0CPXHyoRqLvI+AhpdtVjUhFcZZUxyMDtwnKQOAg2sQDOMqKPigNUjhsX
Og3I1xE0MGjEJUDyk8rgEzjTG9rNfdMArFhhR+NQNk+z/bPD6rGjw4WPoDlUfWl07RTqyQisy6zZ
dGXO9C7rBialuR878Y1YgUuRt2dLRiggUW6jjNZAYgyPcVaJgIhMf+tm9UQB6X539Lk56DYiBss6
F83inL2o53mWwy6hRmgLFgvMzYhDmD+yMf1OgfEgi6TcERX9Lc1Xyd+KWVIW4TRuKIbGfk4NypgO
V71PStyR3z+PUKvympu2zYSyqVOLCqYaIYEx75xcZEFXu0cBxU6440lW6oG9G/JWQzs60Ga2PfTj
A2TnFJdT1B8LfNcey0O+ZSDOpXPxgHwEPDCY/6ptLoQVtPhuDEJ7tn7Z1odeWt9hGjy5TnZoLHyE
ttHdJwKZmAEMAabXVyY+OA0r2SDV6k8eAhb8IhwpZF2hDJnxSEH/0jiriS4Z3jSdt/tOoWnYeZ4C
YTqMoTf0Hw2v6/OwREuome7Gjn+wdfTPuk0avGb3383o2UkfnL45t5XckSa5GfCXBf1IGkepCKJM
VvO7HZkYJ8VmmHpu8YzkniFOz9IGTlmZ/U/SgnKFz1yWxBzElBrAVqqdB/E1Uf58FjnOPr/Id+Rk
RPQG3j72WeIISfqfcJHbzJV2yXLqYY3hdzD7xAuQHEb8gNlpe90h32sU+ntl1+LSRrIKRMEAfGqn
bg+TDu6ZnLLj6OifCjfHbq67+Kwc+hGyNTD8TZ/ENLjPfoQp1pr2ljM2EFKsI6PYx1HvKWC1kvDM
Xj/nTCD8Nr9Tx+MOEaMesLhwjsPoYkr0yyMRFyynC8jeFqMoLycNsYAR07kmOrURi8o0Pc8u4SP6
RK8VESa0nRQq3NLiLwfODY6HMpT91dFPEhA/ZIwSDARmB0ZcubB06/hCJEQLVes/iqYejsjdZaj3
tDZJBVJ81P2NIMCEZq+ADACVze3dnyR5qUNaU+5G6sU3+9Pk/7JT/qctESCF10DUHHusDJkJ9Bnt
TECg504TXF87/4nBCzsEGXhEsfFe64zfmUh+Lh7v7Pq9T9fSQrABzN6xY64CKBZBEyGaAkpIntXf
CqF+2CK6SL+7GSVKem1Cm9kgEc4867CoDw/rRpGPxzjnrxcWc0BCvnQohegSzCjTtlXsN1vYmRcM
Rue8tNqV+LPN4kRcUGWQPySR/CNPeVAF4FvNJzOD1GN/r/HNXkpr+VHNbOItPaZpXBbUEaASiZxI
r075IPEd7vqOwm6JGAGlilLBIdoF/RZRSw5RdnJuXwGFgpptqb6zhfldG48bZcrTxHZyA44yA+Zi
nilMwWREZAVSnbCPm45trt+5QzTjV60sPcB8dCesZMTNIh7H1erHGilfsudKse4XUYI+Tq9eVIRF
bmChU1ovUKkZBG4Lwu7IqyF7Xlp4awQCPWB/J1BiF9llz3PdXta7M6rLV56mL3sVWYImltRhji3N
rU5EIw7LcfU/3cdx+MigJbFY30SWmPfIwAa0WSmkqOW3azXs/b0rAKybstjCjDH7ScYxLUD6scKd
hwc6S9L1G+jeu7l9KdaQ1Vldfc1mM2c2yKIJanZtUmUm/CvTPJ9T+rjWE4+UH9h0mfMZLDqS9stE
vxKYUWcG9qB/RZOJSQuJWF0xQh0hZ23RLh5MlZk7mgaxsfX+YWj7k5O4ezI4Dln1oTr7lVfC3urd
iOSy7jbNzks5z/pbg2t9Y3X9U2z13VOktd2utnLwjd0zQ8XpMLCxsUX8rCv3ypDiQTDD3JaW1h6t
2QUzB9curnETkis/8oksBHCdCdPYGh7dVRaoGmHeHXskE3TNzij9+lGl2htrVgoZXeo7pyUnt56i
hB6Vi5kVbwt/6QazMsSSpBofolw+oDy8I51E1xlp9tZ02MwXzJpB/qsDGU4nP/4hjZ5xRNuclf87
Z60ushryTPpR6K35ZBMGwDz211Lp6cHt1pBp+mMjPXVJ8dj7ki4cx5shzl1GUeN3Dv4Sc7wRUx8g
i6v3qTHeZsa5rI2ocNbZkD85R9/SvnXF9DuP5EEHwzc34qfRcKzGWFU1VIpe1b+NpjxGYm1hPIYR
+NDPhFyiQBI3MRg/0TcQ1aDyB/ARtJDzydAfnVSeZQ22zax8Ayir9yJXmw9Ch61dM4+BjXWZXM/B
6zpgaD+2lg0DehluZQYmMEc2k5OStcn9OeR2OLBiIEcyrh7UqqlV8bPf9+m2L5CLdqgeC2OBOFAw
FkjkAbaA5GAebm4NHMnT5rPBI9Fyp4GopNfOPGzLCiXypC0/l/nqThJdnsWbZzyXc8bQ7ivG3tZH
5aOwfkiZr5Ij/txQG7e6ZECFKLUZXmLmVULimUGEASewLHZ2j9VEzWm1pz//1O1b07YGTcbypHU5
tr4B952l+D1doKkQTiuUN9k9xwXveMAL5vRxmcRvU+tP5WS8MJANsccGpO5A8vMUUkHjXuqQwwAF
M59mOdETKWGSZBayqKZp7w7jPO2GmohnY2o/PXGnL6bUdX6hndj3CPhT23mJdI2jUCKllzVIRASP
9AA7w6etapDw2IgI3DZ+03zrewW2xptwLbjmC9rEd09sUq9YgbZIkkr97Njzg3vKvO8mDPcWTTw5
O7cl8lmwFPUDhGuKH05IgAglAo1UveuYNBqn3Uv7M2YDI2KalczqMOVZyaXvjLBHQ7LRi/ERixHq
JYtppNHeej26Lg1RuJz1QZyL+zSSY9jdpZimc4Qbd1tn2NGsgNgzKAAWS+3U+6687JBm0z1C+cEO
+jDmOIha3nRDNJ5lhkpgqHjjKPRfiam9dJH6SYau5K5CsyHnU77IW6Zc4AnMM7eCMazJ7FoUHlW5
U9wqzCKY2aBI6Q3iU9AOSF4uSz+d+gZdP+G8Diy68uxk9ZtYEoqJLsL/Gh96xhXYJTgaVJo/jkbJ
i6H/7HT/OmblUczmG1GRl0zzn5VEzumuhpbBwpCOfXpkLJJqXr3z5/m6lFaQ2251iBaw7HPM7M9C
LzUmLLRN46eU6gX7eBKiDuSsJIDBy58MVLr0ZTp0XKcC6Yt2nb3GpkFoSb4TFggsGc+TDSJB+i8C
I8VA8C0CGHhsdF1l6qQ78g7v6WCFOJbQY0HQ2BgAS0/tNB3HXjuZY3ycOoyi2AryXQmxBW9iT9s1
7UuGR7mFEC3n0MdzesswjVgtITHV4L4UGjJ89NIvnVUHWZcCbDZXL5mMz92sHzINK4iN+wEyAf5t
WETbqSteGGjdloScCLISt+b69h+hMY+j/tJ68WebIbkiWy2oc/m9spC38IUZ25hIzW3UdQdLFiKw
WaYe5xLxemWOAZBKlEJOD+u2+ulgvaKD1kCALU9lzgPRxMlPETvJtlg1zZEPjMWfD8L4NQiz24Pz
LEOMzR/Gwm2VavQWyHwWC8y6rvIxHPs39Jt0FYlzKUGXDv1Ed59ZKA4qYyPBmA4wpZeGhYE9L5+L
Ux18nBGNhu4fVh0KkKdxNO7MIYdJsE/QneG6+OwuetXRLzMd8Kc05h1SaNvUEQz2ZomiPivPE6ne
Gy0WRx/R67Me7RLL/BiqEq8tqV7swng044G5zEYzxoqptAvXVPLE50b6G+O3vhPDAsV2Fg9SVL8W
Ys3CkUYzLGR2tBRvQiOxuhvZpd+rKmrfyDGn4GbgkvEBulhMFMXlz64gaxUgb7WfCiwFPgnVPKPF
j8Kfhp3dYEJrWT+cK/wvY4cQ+iqAmwSj0heEkgQ7kxhMI8NiYGPA+UCYjUbD0ZkjS5P9yVRi52rK
KduM2vOECWxjtdU9abzsIuNc7lNpU6taPTaB7GK6FFrNgnAGb/3EnCGiqVVYdzP6Sv66E5ebgNLW
z1YWA/xRqm8G7qaEpz1VtyymYTd1uvx4KH9nMr45ajo0SW5dB435musDQZER2xy3qnsaVXPYL8Sr
y96e3+0U36fMO1bmNmS+XFs/8uDtjdWAzgV8YnfOByGKc1eW4CIyv3pok+zAnrIJ7ZGpWO+TXOu4
Z7FaF7u6Zb7uCe7OcegOeqasHVorICOefJs8VZ6wZ7LdTJJ7h4J2UzZF9EBtEIdLNrkH6czZ96WH
IgBN5gZju0GaxIFIDOGWbXF7Fg7DuEKyFDeLDJnc9ClU1D0aZYIzaOJvlkYLz2FYEfh9fUHeHQrb
oDr0oIxkovjeG2W2gyesQpZsn2QnPYyDPezxAGT72mivKilt9qP8IPab9hqvkhEX1kYmY0whwuzf
KDz7hC2y2IOpeugtrzklXj0GBQX1Brrt/NC7NmVtOuoh6Dba22I8ecZKbqE22PYYeFwC5DaFmYld
zcZ4bEaNS9agWPShJCcaYfZVbr40DbZG6S94Q8o7xqDVDASLkUE/wBhsbFDPMClanKEsY3jj//Sa
0g5cUfuklbKdjDRtCW10upuJnF7aFy1kCE/AtoU+Ss1Xx+q6Lat5OEhx8W3WEj/M5+HB8qsnLosC
pRATNToyZco1Se+s2vKy6N77RGz0xicudansJWwm/NwWah88UkRSEJr8Jpv2nUQTuZlHxI2mDWW6
IXRih8nBYpsJsUNM5nSwY4/BORVPs8z9pUGqxRBKMRMmcGRCPfQazyZ9VjP9KvOt1RXJvlhPXrex
XeauAGOcJ7bb8ttUzC9q1FjU2tBN6LvTiHmo7RLalAl2TYWh7drBeW+xW7MGNTG/pjXGd8Utk4IG
ogdhZ8VkscvZVXduHyKktzmfu3w4NQL1Q+W6lNgDw8BaDfshMy+mENPJ71Co4eO1Q0PPz2RJoHDE
4b5Fx9ju69p6AkyXnQHOPbeOPu2WJUEhbhTgN1J5QuEMldeia7Fz1R/aBgxAwfo0SXs7ELAikuwk
EagcEWrHQ8RKiaD5ExvatyhK8E/r6r1b+u5SF996GWurrz2UmhdtWLGehTR/YI+gdGqQJi+ttmsM
QiWRyoZ6CbJpiu0NBpM4dGnstDpl/+KbrCfd31g319Y6TfhdrV3nO+qUVQ5CFhKLh2rGe5Zk4cQI
aGO6DQ1c7dQnhqvjso1q/Nhwf5ZAy7FjkvSwdZyywMC8CLa1LQ8Bo4VA69F/J7XdkaA8TCGd03uc
suD786NLC+NA2s+282BnmC47utQQCT4ZjbkQUbB8v4j2HFzbTCceEbd6pz8/jGFkcQYCUIn+e1Mx
7Rxsti1xhY4Z/9XZmrvs7KYNs4I//7mUMFlkdhrKmW3nTDwwiAB0ealln8WESCNr2D9P7mxuc71C
IGPy2uh43MiIm6md09YLZgOjWTTbB1NqE26y+OxQ9rfQCwapBWhB4LFX83VY5nthi3bXFPWPNHow
NEBPWKVbOEA7JXK0tHxeLAb6PJAG1OKs1KF9kt64Fz3CaXP9Ua+Bw39+OFCP5uXY66M6RKZYTpF+
meuxOumirE6FbTE91JVzrhi/75me0t46DANOGtuPk8UdExaC2HunjcAeRe2+spkukVT8qnXipVDO
ZVnV2mzXAwgxiHyaeZUUdIFtMhttZpk9tw2ebuk7IQagjD4qCuZSvzYdQSs2TQiCFqK12Ebpnbp2
VrpbPM6oAc3BEoNmr5PuuWFYRBR3/w1DAngIz3l1HUBSIkn58ttVzeSyzFcgHk3sBiVMCI2VipPf
IFC2eKFceuOZ97zfXku7e1+GeN5MxnxjG3MQmnoRJm8hLVLnxWTqlc0joEeV3prO2y9z23KUOb/w
2zA2LhvPRCRlvha1c28H4kln7YuRisnOPyZmEyqrRkfPKqsBFRttI2F8ejVrnKlYrnqdXSGdkv1p
Mj5i46DK+kmy2+FQUFDatI8+TY6FO7Sb2vB/ROwT2FWnww43xQOxxJ+exkLJ1vP7LL03n72/p71P
PbEJWC727UqZi2dWHtpJaPmvwqyP+cz36QKlN6l6y9x/pmq86zOWuQyDYVDIPyOa6Fi7zWuUtjwF
7Kc2ZYmdz1+ummieKkl15ybyRrbqPvPYI9psThhBzWFMJEZRH2RsshMm6gAKBFLvCdKbv3yn2oVD
8THnqGc6lvmr0ACDBRYUqZaraebIZ4p72RySMn82qZI2GFRfdW2OcNtxh1Q8DQt4Fo9w7Y1ejgjG
K7i+0/dBOGjk9Rc7Tdl8+cGQ/K6r5tDx5DCCO1YSTY3vPxDw8SsW7BxsDZfSBSXPaw8QuayxhdmU
rNjo6F4S93vZAoFIzdqBS5O/P+K7OOcEPOWOxwKo5qWk6ifTpyXPlB3aceJtc35nbVuMSEnqMh0P
bYqngA6tsjO8BmaJhyifQ+WtJTFOAWMujpk0X9002bPHJsxhMO0QNti4SR5SD5xf9KKP1u9sjo+q
4Snz0G2g44EfkrCRaC1mnoyAfkZeTKWqRUTYqKszRnIrsBBnI7rErk5udorRsvO1s2uZRxx8MO9T
F+oSF0c4xIQZGY+YqaugaBm81EQbtAiN/z+3FNN1Oqh/o6EVHgLX/7uI9jH9+NX9iuW/sEv//Jl/
Kmk1z/iHa5poVPGl6ZbhOyhV/yml1Tz3H47nGiyM0cXCIjfR3/4vKa39D92gxfMtw/zDKEWA29dy
SP7n/xD6P1zdtU0fWxBrdsey/5/4pfw2/5L4iNiMjGHH9H0+ADT0v+L8XKy3vlW0pFg0DkYNzLSU
TXOEegoxjEzVOSrf4zjFqecDy2qvQsyXyWOop3se/LfpB0Ts47hQJEfGuSgZQpo+fi1Zfotk/897
EKRt/FX/F5GYf+f88Vl93baE5VjOKj/+K+a1dszGzlKyLya3Prbl8Jw1+d6srq0VP02tvbeW60AY
2H+6nv/FPyq4Cn99Q1w77EqGYwHE9Pi+/wWImje6p6bUXsdRErEnh+FKyDAv8ai2Re6c+kGGgLAG
UeFVOxkSSwRqpqODisdf0nDQaV+FU1X/5ssQK1n2f5Nnbf6Pz8UNpTuG6wvnb1Dr2PV2pySfyxHR
Tsk4LGPtkb5n6ttwHttwSccj/PrN5FkP//1X8uem+PufNjwXKTd3Ij//AufbBFxllae6HabgDYvX
48qRcsb0SXo6RG7GC0QKEMAKbMOhfd20yFCCFAiEPaMm86fky1OzHWosFPKuf/YUWqZpuolZvZj6
8qP+Wmx5H1GkwpDYmnF6LfsC85ZprKSxTae8LW+TsMIN7fcc0bo4OwZ3cJZtdRJn7VRiCrunotvk
XkIaYRRGUYNL3L17yt4P+H28kfGOg+PDWs6m7q4I9n3Dsrav7Tt//NagHVraMyqOhNGw/Wn3zZGV
NUIAbzq0iD4XF6x+pU8XjMhPIpY3PtyrNTC4MKKjPShEaY76iHsM1GPT7lAOgOsaQZIAskMW+/O/
vyDC+T9uBgc1IApo7lLX5Zb4Ww9v6IYo2EruRgep27FIAhHfuvFMGotI98CD3ChgT4KRmjvEl5v+
niRb9QrXpPZDczhZOpNNEhw26i6WYMm/OdMWI7bxq6MFRbWwcVEczqT/bToRxukB1WmGKU2C7nry
T3lyKMrncj7mC52ZubWYv40L4SVtS9IUuSUEtpRYwB5TLCX6FHbNxlFE94SsNbWUHXr6An+GBfVo
A+H86Ik1BiTQrP9ix/CYVtnYFdWR4UbS7VoC5Nxj5J/8Yaeqi5GFSodxuhcdMpct8mmHSNkpmLND
Ul8lyFNGQfkOwjnS1CY5yvqpqsDn7JniR13o01O3HHxg2HbMZPHcG963Jj0V5h6xq44qpFTnjpkz
EssWqUiQqW1Pn8h95qaHmd8HFqWyzhkim+iGxC1Kn+dpa8C1bRm5P3HTpQ35yuHs37rleznjonyJ
0+PCt8RiPGXCNVA3Lw2lOzZHZJ6jjro9PYnpWfd3+fioOsziO1oYxAb9Z9JspfvvjhKY13+dJevt
4xsGryKLV9SaGP6foc9zDJ0VdiHJx/Y599/c6cVv463Hjpj9SmoyaqTjyiFT5erBppPrIRIwwwBh
3N8SpT0tRr4fseaRVh8uc7xtkRnJ4c4KYaPNL5U2BjPgS6RQ3noi9iNt/5sjKKOcrxbbnAEQ0JfX
toyDwUKhStOmehP5ukftbpFho4Um9+tcfEE/gOKcwTH7AqaAxg+uC0EXkQBqMu3VSn8iCTSnAO53
+GRHY1923+zoSvajbh3WyUkVP2fD+4JOWH80que5fNHcq1/sZg+tBP3YronRiW1bltAzxEJg3MVT
QhSSOweALyxLkHNrB0Zl7CZzCWD0mv7jGF29HuLtoUR53d714cVSaNKeuijf2miWXPvNTD+GFkgp
6KbJZV5WLacaVfigh8QLHBKt39vd97nEWxDF/+bymv9qluFF4TguXh5XtwUhJ6BK/vXqpl6SJbZb
lrtWW37NJY0fEmg3TAmm20SVbZ+J/StOVoqyuSn1J0TcMpgjbmK9ZGimFA63+hnx54Mv/Xc3GhG6
5tNv0LLy4LCGtvvoAxLOhTgDYDRdiZDO/ZgYfYSFtWT7tSsPPfNggWlgKqLiPTzJd41cibLXksf/
/iSkSPr7fU1NZRpA2amPzNWf9Ne9nHE0W2nqp5ieKaB9REkbqfnEUGkDcUAWGtFYfpYIVshr0vEL
z7hYqLl3M3FunNoNDKmsDBawidvG/vSGPN/WrfWuJQKU7EQkp/s+T0UHkWPBv9YOaMkl5CUtPyax
e0XAQfSbIDG10o5+hjXVN5HYpLUA/OKjKPN2yvgBXdjd2049hDmpjg6K2t6gsS0yKIFFeSC8M4SO
dsFCWFBqVSM6TCTohxHoMep6SItJGnh2y8CQOeJsMqv3rUsz80TlQ18gw8iXrU7rvNHpLeg/acMn
xfUou8cMP4Dpjt9WVE7GmgqvM6Mi+tZdhe4lHCpzzYhlSVkzzzv2+B/wrtbLqJ1wSdKB2l0UCNPX
HjvrkGdJ814bzKC1vvECTJDEJ4g8edGr6RlugXFiEGlt6V2KMz54hQ5c2N9UOvOZpFadXeO9dJR9
NXQvu9kEmRABCXraZxdhpcY1KmzjijP8DjcuP7R+0lyKahyZCzJfkhZDpwGd8AYePa9ry8u2mWbz
tdoTYmPNOXEI7ZzF8p4zrZRX2rJXKcxLtUzdkV076VYOUsOCnK6wMfWn2GyTLWv+/tnt+jezJGZi
NuXjMJnNrmlr2sQFeouRDP6+bWH557hZE0O/400V75Hq7QtXCN1BLE9WfqhZvByjBrFFwvwo+PP/
zdLQNijIk4uW9dQlQ/pVzYAuWGjr70OeqWMRsebpUJ7sjFxYl8xb8XVV/DVmrEbzJu12Sczk0mWT
isxIvHpcjF0me14YdfJLecp8UKVT7QqZqHCwHW2HSK/dej7OOL+8d77rnaxuyrZm1ZX7qvM/o3Z0
jz4C6B2HP9Z+NE+R/oK47GSVbR+USR+dRP9CEbfvcqPjGTdB9czJKXb6nssFnkPZ70vB8HkBWG8O
yd3SlVp5GBy1qrrZI4mIAGCdTe4SG2BOEENqOz6SLDtvBXmoIcqF54LumCxL0E92/O76+kqpMYxN
NjEI432Iliatlt1aSmIYxstF4cFUi+lK9AzObiMM3gOpJd/6iDmBbhdB44+vWJjb0NNMlHO2E46s
cBJPXCYkHix/AYWt7NdEkcEW2U8acxKEPv0UJovv72SN6FPLvlxPIr6LUI2sJNGs+WoRkEFnYQRp
5N0hFSj5jUL8Vvoo9tkoV1o2ZUUxL2FfmyKEN9udCFLoTgWwbYNFGu8ocNJ/HF52b/JseCg7liaP
n1B9eEECwDWIDJtKXi9JMKm6s58s8wmBEgTPSCtf6no/0SkCcuX4yTtcHZqFMBQx9udswYkuZ2Zi
HAunekQvVi8izAdf2yIzeY5q7bVkbbYxNfgFtrS2Y7amREUj0N5oZCoGBRf1VeuuYlgIgmZ6jLsF
SW3po3SQvDLKKTkA/QYqH/WY+BQjnKQV1ORdPu9NcvI6mUPNZniJzrB982wtOmEZPXNei1DgaF5l
rEEVF7w2zW8Zgg1oYG9jrlMZo7Wvv6ycpCsjin50Za8T5GCdCRSXsYW2epEQNjrzNSLolGJ6TvY8
pcjyc5ntp+GWkw8Dy1Ex5URusB2WYoY9w34Iud8aCschOfUokuyOCjBrmkDA5V2G5tRW7BaNqAgy
TaYgGRub4MZpDNila2UOtTRbp9Ai281NAz6RniLIWoYChe5AxFPF1jH4Vybu59ZsFqRANZBAnY2K
agcmk5J9sd2fl6hsCCBQpDl42PEVKluqWXaDgJM/vYwXbDx880f4qeg6bM5xqtHM6RjgxQfL136o
cVhliJTo3dRTJbPJTaHxpH/+BgLaJHLkcfIRqKfavUru8wpH1NCrhK47vXFsQ7dNqi5IoZsFtHY7
YxwUNvnZROzV7nNkxqnKk308yzslyRrGV4xoi1LSR4emxrrCUsNGfhbXhMSNVq1gRLlnE2BObLDs
BN9gb6UCNbeO9pfa2mQzR3Lpt4jhkb13husGjmUg25u+F0rZB/ho7Iz66KihRtZ5Fjj9Uc4joN4Q
T9tvywEc1QiJWRsT7s1PWxGN1rvLs+5EUUgvxA7H6n6oBZnI0FqP7nzDHPkBM3YfAVxGKQ44ZNRo
IafC4msvCeEcUCExWJPAAlw6x5SI2Dh3R5AdhofT8iEvjehcUG/rnR5TaesIWeM+2rm8NPwpMoJi
RJkOlhXY4IZEU0O4ziXtohhRSvuIhTfQtBRMK8/rtilzO5ToYyZ/OI6l1UH/+Q/2zmtJbiTbsr9y
P2DQBu3Aa2iZEZGa+QJLCa2FA/j6u8Bum2ZnM5M2fJ6HymKxyBCAAzh+zt5rFwAlIK0OCnNJuN/2
MQhnXq0aRxK44cNFGmO7vmbq5Rvt2ub5y8bTjHz7oKX5uEIYIGaB4qhrkCRPVUeLwVOluzHCiULw
jttWuYmgOu4SDuss95VdzH7xlCA4PNm2a++HJNxHDnm1iAm3PR7jHYpRbZdGKKjSLJf0PpmxNM4b
KWTxwY9Hoj/ebGqQg2Lk7eHnr6izgc4o59pCTUaMgeCuT+6aqx49u4h2VgH4rVOLZTfYw3J0lWuC
Aqs9gw0oD7q6TXJCrn7+iClXr3zC/laaVv+USvX0WKxpqTTpsZl+/PzVzx9lNNz20Bsgn9zTOO1g
FuXDhz0gu4U4o9rLpkr0PYgN8GJEwMzLGIdpo2bVjDpooxaes/WGKDxkAKrc3iS/vkbmwaB24eRA
AetCV1fCJrwrGLJ0F2CsxTY3ervRK8elXqYxojRzaYdxfiwq4a6sAK5HCnxFYiy3MwAj/EjUeq0j
Iz0EKa7fDp3m2oYvKGY2c2eVOAEskGA1/Kg68UVPXuR2m85vmNJWENtQTo2byXQH/Ce6JAz4yOAR
7k1G5PdRFME+Ihu2V/P4mZGLh4IkAANBY2oTSQ27EJcnPWfiueMaSp9bdj8cn6G5USwddBzn3M+c
vXSTvUNeM2aDUj6pfldd/MCqZxrE4WMXxs0VdyN/ZoCajQc1uiDZbW4L1i7fAL290YqXhGNwLErC
zJgTA1CTIx6qyN+l2dDTE7Pe+jqQGzevxpNIGek2OjMJHbQRiS0C/azhkVrrx1RLCc9vK5mYRGwy
FUXFzjzBJHGByqtxUPAVyPEgCtNbBElGpVyNV+lgVjs/0Pt938RrUWnVJbbcg1MKyi+pvKRqOm4I
EXSOaVGLYyxwgEYEardogEeHsS3Uvr1kEMBBMq8rJbKuM62HOzM9Imt8r0Cyq9u2GVjj3rgKrbJd
pEPR3bSlcVtjYIZrUy5FQ8ekBYK7wnAehQGMtzF0YcZU10M5+tuMlhhlv2fj10e9DaYOXIrs10T2
oriCsYPIKp33LbveHtGL8Hx8a6V6r6kGs4rgCRuov0WsuVGGk+LQZuw1bd2w3ufUYIQ35gc9EXe+
O7iLslef65C6WB0e8PxWS2haiirPbmO4G9UbriRq2KXh7QH/AKxzjBUGjm2lG6DkvYrNuVwxgWfi
LdUCn0YrZ10LTdTIcR5jCvdxh4A8nqhK2mpEeLaSDZIdz07hBob5Mlv65Qh+6xy4tFCqCEGxyB0x
o8g+BBE5HCI/DGX5Qw9A7pboB3LSYGdsUh/GDgJWopfVfMxDMhx/OG5HCDZS0Az5BMUk+Ol80K76
sFlILPmLNlGKJZnA3C/N5qPvUDYicTQ7Z103zotRDT+E/ugPcT73HaCJnh5eXJUdp+aL906a0DuJ
c1VwGOlQbOSQVIssGDa1wR9hontQmxoxeNBhKOp2TdI9FsjEa3aYcz2W94VmW/z55uxzrKoCqn2l
ty8UqBUDRUttflDy7VgozmxUu12PC20WPSRZvONePcx0XX/N2ube14dDliESyYwXtYjmYW9BofLB
PNrlhbNJz6tXD8Rf+nOeQ2wqVuRgMIrrUWkovnrTRvLSyhK/LyDfMPbewykFoJA8gg2473HXHX6+
Ne5+3LvpWkyQ5FEJy5mWTZ8oYsSvxtkPKuWD1gFPzPTiY3wPDGIU1chlE8vIWVLlw/ECYDfTGpXG
MisYys7FhvJCoOKdP/aPaHkebD9CMYh8FnnRFlzIIrSop4hib42e7Ub6TP17BS8EGg9RWZGOOs67
0+FfO6jldSdeoKUlg0OOtwbyLCScr81I9rk3OkvDUt69BtVkMvoMbcdX3awXzFheKmneYA9etBWo
2bSo7g0rvhSgTDAKBDcyQSqYdvLFVLNDW2Q/5bJbhcKfaf6bB/HK04xzQjaRUVQ5XqcRKqz5amoJ
ksEYW6Ud1A9hWCPC1aOM7G/l3cIp5xo2VnYfN1hAwy/zX8gevZZItMFYv0QG72KxCVcgGdolH+Sm
j4GdyXyJ0MfBuZFdcjdEXqs2A352duN0LLCtji/JwBS51W5cNz+i4G6gdxO43MiVazn7mvSEwEyR
pNSncbxOyGKZTe9XDAN4Jko1HUlVPGjsnuzXPFXIj7svJYm5wOlPyoA+T/GjlajkAcsPK7Bx7yw7
PCm2eWbSeWs1rJlxNKvZCCx3CmUxfXRfNYr31Lxray7DInOIelODfZL04VLN9ZuMp3eQIh2ELXQL
Mu6ihQ7Bj3aD1klcaVXLX9KT+8IuQM9TNuu8PIY0go1BmRQNzmgtpi2YUN4Epn1fJvar6TT9HJAq
ObbxiTSfBFAaI12dUXeqymfACYuGSFg70BdyZG5KzlLW4bOnx4pRla468oz6RaspLbGmDrMBEt0A
CWIV2wwKeJ6uqW3hwFsD57FF8pKb7izOGfUWiOkA2IaMda21G+c3+KRueazlK5K1IG7p1xKE18xV
xaFLgwe/7+4p5z8aaDkLr5N8/8ZfSuSlQFHuekY+s7COVjH/RAom+GSIz8JAx2RjM1ID+4ooDTmH
ZHBImxQ4RxU9C1V5B3xUL3yFJobq4t+FsoxoJyZBBaEmWTkISCk3gVIjZQ/SQ2hpzdxFYliPeQXJ
G9cdPn827HOhwFuzFSb8PmxiOVYwoCFNc+8a1twSl/2g06fxmM0kOGCh460Rm4h56tynmVfB9Rxf
fh50zyi3UV2cHXKMZm3sH+vB0himbNk5J3NLwHgLfZtY9rLes4cy5yqq1cXgD1eqPqpzG7Ceow0g
zZUkWus6co9YMCyx1B4Wv7XLVBKmRlj7y6ysTgNzcsjZ70NtPqfcmjIHt3uiYG2j2aFgsZPDk3Db
N0Vt1oarPmVm+GR1V6z6XTqqN8iK4Vj2T2Gm3kRZd4mz8GSK4YBL+9nKFA12laT6w3TeEUEaIxfB
AcuCtym5jSS5ik3CGo3ytTVQyUeg5fKo3sXCeyDooqptYqBY0LRq2axmqKGDtwbfXGENVGtucd96
4XtU0yZrqRnruD7UBZ4ZQns+HHJWuUwBBJXP3ThpAWQG5wRCCToutG1PiHBQbRRnSwbtTHQIrCpQ
ryuhGCBBy3dyOyI92Cmj+1Q7nP4V1HkaRVwShASiAHP7l65vrqyUFgWqmGzRd6jtekgHM2LPjkZJ
z2wawPjQxzCDAL0IglVVwVtb53QL9CZYlq0+4ErQ7/yifosEqfVauQthjJFisohD/+DxtBF9wUrD
poZNtXtQJJl6yi2E5XFhmuyI2X9tbDVzlqNqP+NY45yF8E9pOM5LsQSg+FQnNFgy3eSWFxovEhMY
x50up+vXK0uUTyG8jarXi5NZqvteYl6y0OX75F2xDfGWlccksV+C6rmvQr449NWjjoBGiSikZTzF
VxBuJkMmNU5knAepXg/okWszvG2kd+hBOy9jdEBELVcGW68U/0m0Tet6neOCLAOX8a1D5VWVqOSG
YOrv9asOfxs3AGfjOS/mgJY8MFpzWVeYrkm5kU52Smz5o1AIiLPxh48Dqdq2oK6hjUhhIrv54OPi
0OrxxtTFsUmmmLaSaYMjrHOE28Atsk2l59ugTgacXi4dQQX3BUShI+ASbDj5dT/0bzY7W548/rWH
aWWd9uWiNO+TuNdPJluehWYyzxDVQ5zYwwK4y53eMqJwXBeEp7exUdwtHJ1QCB75cyWRz3WrI9Ka
QrtxZjDSrPa9gk8OhtSG6KpgVYb9exZNMQXNdrqfdApmtCaCRmJnCmw2IjnqFjPhWF6V5a4Gfbts
TXcv8Umzv/LuPZ/WpspsHML2beyx1bVqXLBSGE8+K2BKsZBc06bLXMHfFajvztYkky6SHReBP+86
VJd2Ke/ztn4QqhmhOFLIMO+ztSLJUrCVCpkiFQiU0moTV/LUFerZaEAMOVHlz/2HosoYKqrBQ245
R4f9NzOK7kaM+cN0wryOZmGdlTM3VJb48KJeexUiWlb0KlIfG7UnAd6WglYirAEToaxfEvukac7c
yqJnVxYfQ+d060hljux1DfhjKngXFsWS1fjD819NYFuyrqxFqZhEr6AN7eucDAU9mDOwZeSxoocl
kdf515kgSgjeRL3rcqo2E3BCU8SgFkckPhL7LPaE5ZjTG6v7kti0GIQl2sSyQoBkpajn0rexMx9w
eRCdQS9HpXHd6/5OiYNbjHovaol8Pb2xiTes7PhNeOWOwExAgWbAcyRxaRwhow3tdhW7NdD8hAmV
ab4r9RDMnbT0CCAY7oweyZOksS6oBRTbCS+p3b2RDtXN3cK9KT2KG7yfd7jYyhhQMPVIJUva/0Kn
3HRZ9uQ16MyQF5WkAgj3fe1/ZJ5cDnH9bFl4SbxUmUfZG3L9sy7g6EDHmBUtGsiubE9VJdp5bOcH
U9S3bdJ+4DpYmH0Epsh4Cbqqmw6nD1GdPhhKxaQ18LxnTNpEsJZORSmnnEFKaDvDoc9X/xhqsTBQ
uqzI3zLnRMxTwTMPlpa+TWRHS1sxXpS0Obqo1FTVfVbYgKBXjeivUJO43U6zCVthM7ZNjYMtJEZv
tmVAlghnX2h4w/DdVmMBfVz/4YWVcWwAhsgk3CYETMH/8i9qVWJuznkwYBSy5pndXDuOc4g1LEuG
/dZpHhsJ7cnqAfZUSnEbuAybE4B2y1DR2Dz3JuW3ikS2rw5dYD1bFTyOxqPxrobGI8XEXeRqcC4o
EsC31OsuoIkOAGw2dvQjS5qnaDIcTOnENIE1uEnHgl6SHfbzOE5fHacieS/6aKsiY7jZVQs3tLd1
ox5dhickVrkdZEgu/YFOvqKH2FEJKEHWzZHw0cd6iyptli1RhtwjzLfO9C9lvTStKlt45IUscqpC
2CmIQgu/mBnDGIJT0iHmif2YkXRnwsoinZA8gBh6zlgLmsss4lkIVrqzyHECeisZkXY3MvZ+YHEH
Z6z110NdvbU9T2DLbB76ZI1i5mkM08n05UEiEv6xcjybdj+aZYN+ssyI6jUqTLYae/QVnSmGoiMs
8xRcPHosbc2Hbc/RoLospTQ/Oga2KR10h+WAYLBSti5SW8qQF1Vr62zl7ZRAp9/ZlcYjoWMGqHO/
TAwqFS+6gQf0mMHRBDEtyxW3Lp6wSbByECRPU59DnfHRyXQp1mNnbAvfO8KBC/G72IQam027Ubhq
ltywlbxMJxecWOHl4CTD9DS9BPBq8cMf0RkK0V01pXLFLfYuc/F4B3R3YnQyYXxnhMUZ6rC9cHE0
07DDm0CD4hxo/kMlyQfLYnsJpecRrTHXkqK9tQ39nsHhRHtaHO4lUlmrIKSJUXUZufu4Lm68KsRb
ymF04rLdRV6xswHGbIUe1OtB1W+KJHCBrGTnUCnP/jgQFBD3l8hIkWuShx23grEwDyC75oHuV8mw
rE1UvJoWrlQpwmNkReR3JdGrRoYD3QrnmPk8BnRGW2QSLNRAvdQ/s6mmTAKyr7zGV+mSU/OXzbBE
v50dMvEDsnxIvLO1h2vP/Np9rg2POIVOWXVu/JINDLtg0Kx6tBUNCZqCMdFCRNQJWcBFqEXs2AD8
QdWuLAe2/wseEoukBzBwbJ8I79HlOqfZWhbUEzn5UKokkdkVj3BW1QziRQRxRs0+LE1q20pq7GH1
8C0Oozu79YfVMNEOKtu/hAQ3L+qRGCOcdAxebJdFSXTDvrNoIbkj15g6FnBYohhjQPVmWu4HMJzM
YgyCMQaDCRlH8HFHf+k4m0HTjtRQyZanI9l8FWE9TsXjdkyuVAVVhKed0/I0CBh6eaCmqEvNdW4a
CwQgXDaddi115bHwwOq1enBxm4lupe8AAIJ+j4ZL26tHJAP1KvZL41wV8FP6XLmGufMc6dU+thK5
13BVsWHx5wIY0IxEIW/V4uk+hAYto7FA9U9TUJ1iO8pFG3o+I56CqzK8Edi5aHcYwwzrEcwsCGmy
mSUa2h9fwTDahwuhuDb6v4pq3ZuKxfop7zxlORr9reU2KlS63DjqsXMQHS50kos0pNtk8401dWhK
dkBu9s9ql5/CqOlOXesBQ3GHHVLgpLeR4gsKWs18rgFA+gnPhAibbhW2+ssY9Y+Mr+K0iM5tzwAQ
9zydWgsMfVBEP7TM7rYqEpi00Z8HJBJOx0gzzqW28TLakWFFiFUUH8zEuKgRUQwNNZVUuxdHhFeO
a2MpUtOcitR71sghmdsgwVHbePsKNlsZvBhDnm1CFXeFgu9xCGlMWKWOOwV0C5yoqL9rZBQuQyGO
uRfe1oqz1AzUCpkJ5r9+zFPIStXbKMRtlqc2gsTmLo76m7zPbdYP4eCjLW6UwXlxIv3RMMqNCBBy
IJkAsA9ce65FolkryrDTBFo/HR0fM6Db0abzS1rHisjKOwT8UTFcu5h2lBHwVp/V23Hs1jidbwM1
UphffgizuQbMUa9NBU8/BPFrhr6wAsgPUYeNWXVTqrO4qFgNzA5+Wa3UHdm5zUnQUDe0YRsnVrYK
M6Ve9lYEec4Bmi2J2dxpI6JDGKm7xlJN6BoVJhjIUbMOQ8i+KIjl++cvw6oduYzyUxHZCQVdTHur
jpsfhXrsUu/N74LwVDhdvc6i6qOAHMVpdte6P8EhMMIFopEzl29K2OQhysRTNFb1Fpy/dibEMwRm
1dA7zsOzjljCLQm8Jv/W3nqtL4nAavRlU6Yf7Gr7qzY2cYAWHfGopkZyHc0Cz8H+NPAMdQAc3TY8
5NhI+3sHCF4HF2NBQlc8N5zQ3zUEGc7NWDkR8ykPkes+O77MNn6AWsGt1YOsmEt2FhZoI9Kv78J0
TPdu6GZLkSflOmqa91qW6SthCHdjX9j7togL1Bm+ufP8gAmwXUY/MGIMMxcL+Ap3LyGZQ+ze1khW
hiyrHkPaEAmu/4WVWOm1Q3bGqGfNwm4xgrnImheWuenUYNe4DqcyL0eSIq1sm3akLoA2YeRMwSGB
g3fhR2Qj93OSa9deKBaJubi4vSEgiU2oG81ItlqAxwjf9UY2mAgL/L5Lc+AqsK1K27Sp9dBEOj4Z
l7uCU2CMy5xSOysYZFUop2VamFPEd7hx+1sChfulzWN5KxIG/nVRnQfFN2a9NN4soOIz7IMxLgLc
4kakOnND9Qui3Z2Rsj5J7jus+POIJJ48KqxN7yviFkHoTV7VuGdKwyFRC9UDirY7RoJU1rn+CDJM
veIGfXTGaIJp7unnI6fzcnbyWfmSJQMFGEOfpWWKSd5YPjFoxe/I6chAVoF4fMhb28THxWiwzgqO
mg3Y3UsIKAtpZpkA6KZm/yEa40XRmXLP4qLXy3CRhOK9bv3M5WiwyTjdPXQ3fRsT57Hz7LGdo/Tp
u83A7o4YC+IlzJFQrrFzlxGW/pWhVsFaOKAsUx/jH7LIQeuUJ2xATN8jJzopqOwmsgpQAobpo1u8
IKBjLN/fV/g2u9GQS7/BcO6PRffQKFgSurp1FgkD3sVIuv11rTQXLVW6H20Jvl1TXH9dk7mmqwDz
hi68zh124V1J+kurNSiy5IA+pJdXEEqpaoES6oGSbAKeYLcRqCykdtZ1UjjZshRaeZe1bbXBgJ0t
DB+pEI5+b++E5aU2BqzEgw5IhUiPQwLZqzAiAK0YtU+mxJQ5SOND2J15n8FjiiMf9oBBlyuwYf1J
rsVIgftote0TTDLq3dG+BfOakFqANSi1S+2klDC9FKW9UQ23OpW0GxXK7VNOmsa8zdMr+L7Tdm/I
V4DWI4wgGZQBp8g3o+AOQbMj3LARtlngjX/oo/ugt9LXuLVXxmi8Db0eP4XheKoH1vrYJ+MlzJCR
9kodXhus4dpC/oDLP78WffvhkUix6/zi0CShhbE+b3ggJBWssNHlwgTnF9aPdtA/kmNgAHbkhhR4
Cd2wCgc22Cl1r4DaQk5rLQnPrhdazXcbcq7VjkfXDJy1cRjRqkk6G/OyysIt1rBFpxjWyS7JZar5
aDjOBm4sDpUzNTAGqeK1IN9p9yEbZzmEDYiulB+hj1a0d14VE9WR2lJedgIBndNOkTqqQWi3CiEC
UhRYBZ4YKVK8K1YUejC+lNsZ3bklf2+m7h3C8a6QDtSEQIBrqhqVJAkfeqeHVN0i7ixLJwF4iXoq
Y1q4UkxFRQKUvbmm89IQZX5b2BK/1uQ0l7Y2UzsVIneg1UsPQZyw6ESneAbvMHhlSyWlC6FNVIuk
qLybIZfpfmx/VIwPXVUuDNVNQAX2YHeIIjkkDTicispQIaNzQXrtqqmbFg0gDcssCLUf0kM/gFJr
zely5wP0IgzTtGBa/81Q2wvjtZPijukRWXrDqNN90CGcWfl4MAyLJLvIKK5omW30EAYzCVnARyf/
rUhApgUY3GQYXZtpG12TgI4gVmO39fP30iTzNpmXvCsFPk4CxIodeocHIJPN2nbK2z52lbtRE/GV
rOI3B6LGmN12wq+BHZwdTabzuHXqbdm9CyClNzhISN40rxQbQwSW2oNle90ai/F7VodksQTomBWR
uZdSju5ltFX4VAWt8mYK2XBG8rSsGNiEkyKecTOv3ZVT+ncCnqQXZn+VsMRqnIQ0NaY0EVyg8NLi
lafGAAB0zXtoavhpgef5x5//6V9pif3g42M8D6FbHPW+eKhzbd2SLvtoR2SSBQ3cGZvg3keXrFui
Fo515HcXy0wRvUWgtjucZUZubCoy5ReMDf2lm1bOQ90xt648z9irlUPWQZqpKxWu8CXRD26LxCgY
qmQ+lvGx7KJxDk9CnwcEPK8hZeMbdG5zWkSgfROxZUP0akxgNKkV5gHvB3k5e+Lfi21aVhgPEdHo
SfFMijW6k50/hGwx1PTQaj2oBi37cH30NHAbdplN1xNEBRW7mVIyQw0nIWlnTtdeUVmr1kW55XKy
DOMiS3mdWSwwzaZxkwbpfV5PQ7dIvZgAcdcjNhDatg26lanTQju7bElMVBW6d3o0bgJcubOUuGHk
e4M2H4S7btXyPo9OtFEBXvJJoBuFS3JhZU+jxenxcToxVava+hsrJPONgMfIj4hhkwhqzJrgmdg8
FsJD2YV0SJ68dJzCRG+DBJM19NDX0rtL0ppaor8JbfFcquzkCi2H73utDv6z71mMYDELlEMJb1Vu
pGJdEjV6iE0vpdWW38umgpzDxzVi51E47q0CZmom7ei1gffAnbtfmQNxwSKCkmXkh1KIuy5lQJMq
8pIY70N0GvgsRf1E40qD9kL8r2Y1aFhy7xlm/3Eg/xeZIKk8ble/8UB788wMHVvvQq+3MBfgD+/p
X9F/0Ge9E98otXs9Ks4mwgCFFx3IYuVP9l0H53pJCg3ce7px/Wwi17CP2JQ99yh6EgtI2B+wQG4t
M0EqJjDZx5g489L4aDsVozs8EJXV1GjVlUJDvKkFHXVK5Sgir4qTCKpQrxZMhfGs0rGgvzerzeQe
p/5xpHaZg7W2SvAMP2Xa/z+R409uQgPP2jduwrxqgv/Z59X7f/oJp7/1Tz+hZqj/sF06xji+LKoH
lYyNf9oJcaj9QxO647gC26DQbf7Pv9yEpvEPepaYD11Dw8T2M87jX25CAw+iIJGD/6vDJOHn/4ub
8D+NBnBLTWGi5tSn3399vg4RzGJY/D8Suk0h/d6/VoaJbNY75lp6Xf0HbT9f4BfD279f/ZPbbMrN
o4VQKpe8qFaR4RzQT67Thjn9kIyrX473+Z8etv/J2vRMim/Dh5vMfP92tv37PT6ZBmoN5xpVmX8d
q8WdIP0N80OP0joLX75/g68O0SfvIvM+Nn56513IOGCe4YXaJvPzbvl3rz7Zw345AUZXJxbEM//a
0RFaAeY6hh63q+9f/Itjo33ylrnWiNSefei1qWD7aqWSP6ctMR2d0xt/MFtOTpTfHP6fHsxfPr/k
HQD/8hZdHbTr2JIpOVfmZqAEWqUBj+Eo/8OX+eqdPnlhHJzRpKs63iXW8nWgF6D/kwXT7RdX78++
gjni+4P2xaLVpt//5RvVHk/7ARvKRXS5Cl8M+m5E3mubsi8Hzv13y1b75E1t8p60WxuLgy+K8cg3
s9DHhM3Jtmr9/u++yKdrmwLJ6JskxUXRtldqoaJtTbbSDm4Szxz+cLC+uDj+y0/qGtCXLOgoqm8/
8SzGfl9ZD99//p8v8ru19enSjp2qaEXddnSMNZSc4VKCJHa8rd7cO+MdzgXiTiPEU8pSgO+zxTVQ
pz8sNv2rS+fTVV/mWm2OgP8vrUcks2y2Snoto6MNgcUyXnjws2sb6UttO+oQ4hQzG1sKE1ZIHjR4
Fv/6Fw2F6c+kGvKovF/0kniz/MOgv/iHQ/TV8f90+yCdzkt7OgYXQwm2hvFShk8mGnXP6PdVhkCQ
qGzYN9hsFqFv7ARh7abZbaURLr7/APp/2lj/7+1X/XSLSVx65ZU+pBeVllMjXTLO6KCmzVqzOTSk
Yepb6Tx6xcXzVxPxPq1Id5mmKdCGBSI3Mn0pYLe49wJZ/+HkiWmB/GbhqJPR7JdLOB1EHLZKEV6C
Dj6UlQFfVx+dkvVi0HlsEpXBQA7BZnBX0m8WhQEEl7zK7uxZ0b3QgX8gIVmqtXNq0bAVtn3SBzCH
bvjIVOdOxMqTxpZ+0PqdZFJaBcPe0RD6tkyH+6DGU93eYBd8j1OVCSTN1dBCFeQ43BtbmH8hg37G
17tgHK/spr+hMNipqrduW7Gn0sPZgmrIUMarumvXvi33TYuoRPP2YVYe7TZ/cIEqGnq5cbtqHYTJ
JbTxBZeKs7KScJHpJRFAfbyskMbMG6ZXOgpHq+PWQk+M7a63MbTsOklw9raRC9UlRx9l/+G29snj
/u/18OkuzXbSL60G3EAEl74HVDivSxzUbcAOofGnjJtEJzCVhiZc+Y5hcEc44Pdr8YtrYSqwfj3r
NQx+YQ2Rdx4qwMnkjmdluv7+pb+4G6if7taRnDp2qV6cTYl4zbYeAPNt9aL48f3LT5/wd+t1+ka/
rFdSzmPsi0Z5hvCJmNfCsi4K8sCZAzfB/vv3+OorGP/5Hp1Sp1EhLDgQbE2YtiFaulR1Yp6ikrHV
H07BV28yXZC/fBEjMwZh+kN9Btd+xSx8P6jKqbSDvzwNn27K2Ps0ty5FeSYRlkZikl97moaGZNC3
f3eQPt1OYVE6SmT49blzHWzhdDIQBMXqOm5Uffk3bwG94z8PUW85SMVsrTo3ynAe2bACxm4OpYom
7Ps3+P1lYPx02f5yDnAYWFnnj9UZUhiknEylkVRhD/q7V/90ffdOH9WOmdRncwxvbKRLdCzev3/p
6SX++yow3E/XL7FyQ4iSqjq7kffhTWJvDywRoLQzqok36ah/2JV8dYCmxfvLARKOkjSd5BaVeOQd
c91huHG7h++/xFcv/ulSjgwgZ6bblOe4d18bEMZ0FsY/3Ca0aZ3/7gh9uoYTvRoiMw+bM/LupoM0
JlbMQhnJHFG4LxTde4GxvShHsgS8Jn75u2/0X9c0EwYsA81Zd71VUesEUnkgUP/uxT9d0T7+pzEm
D+YclVq/baNAzGVn2n+4FKZr6nfH69PlnHb4uGRYN2e3NduZNeYrCLY3ZRwRZmo/kFYxy1NnuMKU
bJ3+6vs4n67u2raHUY05WFSlV6NW3wB3LP/wbX7/lDCcT1WNiygmlmbDONo139qshaco3qpWW+am
+Yfd3BflnOF8urwbPXSA+BFM46FSeoxxm71m6pBOQw1viY0Y5SXg6CtHgB+mS+eBfLC0a9VTkkPT
DTg4Bt9bqgiwH+w0G7eFjh++i2hzxvjiVtqY6Be70+w/rJ6vjsinO0YTp6LvERmfZU6ahFLuPWM8
hUV2bLk4vj+h08H9zRL6zOoBhkOmZpOy+in7Nj7Gtxn2gk1riHvV7JaNV/bP6Emb3fdvN90mfvd2
0+//cm8aG5m6GWiCc08sklaRMaE1NBD/7sU/3T4AWnlZ1Sr1OUErs0D6XOKTIdbg+1f//bMf+NV/
fnTNIEIpaYfmbDkwDnILsJ6OUnPBtj1cff8WXx2dT3eLNrJAtdpxdfb1qJu53mDPSbtN/nCqv/oC
n+4WXmkUTdg79Vk0YEU1I3tMycCaJUI/fP/xv1iu4tPNwemVIUWrzYMHGeTOqUz3ZXAJ6cQWEh9r
sy6uv3+fL76I+HSjyEXSxoZdVedyNG6TnsFzBddZZJe/e/lP9wjCe4HOpk1zNmL6OwpEBbcHDlR3
b394/a+O06fLWnrgG0iVqM5R3rdbjXhQOvKZOw8JTiD1PIOL6lfFQpRlMGuEny3hfhJk01XuXDOC
SfvCiBy2CsHaJrbJptPw7TsEKJaQ1g9p6Hgr6RKeVlkD9h86+TAQa54FSjmsZW3pwJlVd50E1m3Z
eSAtRwlvPnX0ZdTigCUHGxlUAkTBRXywigUgLzgdKinaHs9jsNUzyGPWoajx2xUd8rQm9uIjEhix
rAKYzW4egUso40sJOXgNedpfebEkXbdp2rvKUKJtZJLW1sX4VApcvQu9QApAF7L5E1/mqwP8aaXX
UsHG3efluYWGlqUq9ocwfZFEjU/7mu/P4hfV3GeulQ0n24QgUZyB8UZbN3XMfWYZw3sxaR+ITYvn
PpiPP1y6X3wh+9OKh4Pn4yIesL+YBrjI/pF2zFU15HvBufr++3xxUdmfVn1YoETRcTKeTYgXu6Yt
9BlZhWJfNdR4f/UWYnrrX27+XRWY+DbtgjR1YpwbGgYzHmo+4iHSdP/uLaY76y9vobfo621HLc6h
Vl8FpsNDxoEb7Vh337/+FydC/C9nZ7LcNpIE0C9CBNYCcOVOSqSofbkgJMvGvlRhx9fPQ588DMuK
8Kln3G6SAApVWVmZ710sMU1j1F7d2zwI1vpl5Cs8vZJ6CAiz0VYM7vRNoPLF0/gv8/PbdQwT1Xy6
a9TnupI3PnyyekiOowi+GbxfffzFQjPEKXGh7OUZbVLwFg1aek7cWK5DZHf/OGQvJrnWMlP4z404
m7HuX5uW9e5OHfOM6+VAGOz+39YccTGmWq11RzWa4kzYth8LSnMCCvDskZrzf/2KizE1uULGXcVX
5Jw6D5O6w4Zx1GDCF2a3/Puw+uJ5iIthhQCsDQUnZ2e6YkzYwlRuqm/eiPlX/iHiEub/vxEuMe7o
oPc50wN1lTTJzxAy2L/96otRZA6DkKrWxTlwE28J/no7tnBIkp6y+79/w1eT7MVEDp5pCkbPd85a
ploQ1Nq5N/SHvCk3FG1RUBx9E5Z+EQU7F5GLRW5UOlkuzi6VCmUIP9SbfgaRgdHeIfdtUM7qB//2
YjgXczliqMZs64pnnVbNcfLdcUkfGHVVGX3wbW0l/zamLtlquuWxMnUWDCu3pUWpGD4CXUEZGk21
/fvT+WLUOhevOFb11ASK6px7DN2U+x6Lwttopv/z7x//xch1Ll7tMOan0qTrnCkn45AqjXIqaw35
zWP46sfP3/rbDDtRZtCHUErPU4tcERdtKZt7r9S/uTdfJIot5/KVjnwsVLEgTZWUC1s6tAVlG0yq
NH4h7/K2sjnOmksEKd+8K+b82v3hTXcu3nThuOD0HE+chwT35GNYVgB9qIWFXVI8kGZa1dWxUNrS
C05D/tO0PjLrWZ8xo2JPCENryLNOr+WU0mf8zeT81XbbuZghbGglY0rfwtmDRkLh+NLvf03+gw3m
o1EQ47DEi73d3rgy2QOUpHx3WQYwZux6iWuZ4iP6eeezE0B039yl/445/3SXLqaUPknKSYisPHsD
uZjoQaM1KgxpOs33Be30YpoZka9U4MGGfSX7sLV0nerBBmgOnS3DNy/nPLH84VfYFxMOLTQx+JCi
BKp9O6EjMqxp6YLxDGCkRQn9he2LU+Wbv79I1jwC/vRtF1NOFKSi12MvPzddQvtqzVEZnUsiWdTK
fqnoUFiY0hn3Q1x9REH30PsejoCoGm8ahV6jRNe2MJzyF2TCO1C+gBUy1dOBT2MYwFcAQ/n0MOTY
pyg6pNk2Ycs9pJ1YyS76FLIByqiZ6VIH5rbA7IfnLkDqPDiKDoxoqr65o1/MFvZF/DpQx+C0gSrO
mh79Mk1aen2vm74ZNV+EffbFTDflpZCgmPMz/aWQaB2LEFaWq4Ei2qUZ9t9EZV99y8WER8Mx0KJ4
gEDmyJPftj+F3In+SUzeNwPhq3t0Oee5dWlJrcvPIUTc3kYcGoB1/fsg+49i+adBdjHhxTRkSIBw
2bk17WYfDZNxL+Sk9q6WqmWVxSGbJIRldPDS6ZaNE/ewyqzrxMnVwR60eBtVbbVIWOlvaYmpr+ig
MzdeHLFTpUngqktQW1KmbRNplL1YRb01fBNsf3Vb5tfmt6UgzKagaYsuOwfoj0toI+whVn+/K199
9MUEiI0Z77QK03NIu41dNPAtspe/f/T88v7pfl9MZK5HLUqfNemZwvKF1YNbAIuByObOlfZ1lxzz
IX39p2+yLiYrvR8MV6cVjKVSfUYlhJNiHMHSimNc5/QNVi8zJfbv3/XFDZvJ878/C/AHBaqtPj7j
WXNBRWNrj6X2XcLc+mLVty5mCavQnGoyBrjdLh31IBIHbdE7t0W7F80mh/CluQOal5++a2zBOO5T
mNNR5mB86MEmPHl2tHE4FArpjgx6/JXGvabTbB/RWg5zpnqmO5RYHo+feQ+NFk89AED+v9NQzj1/
Bcyff5vvrIspqSe7nxh2lp2HSf9IS2tZ00T3zbv81UO4mIgSbpEZ0EdzFjlQqnrYuEPzzRT0VVxk
zd/528sW+2kotLRImUHPIH1tg3rb4CzBQsjpnAisruKmar+ZUb+6kIs5yQoxeaRTnhHX29AAk3hb
DfY3RyFfDaWLWSPL4zQaHZGfHQGLcpHKvfyuROurn30xa5SUvBu9GNiU+2kKT3BodhWpuW8ewVef
fjFxkKwrcvbN6dkq5bEw4nNI5fI/vb3mxUxR0Ayc5srOzykkQppK6dgRYyHXf//0L2Y882JuiJwS
CXxnMuN5+SOZGChhdvgE1enoortKRfqjSupvvuuLm2ReTBRVaQpNyDY5u1H5EHczDYNu6H97v8yL
dzeYeg+81FCcBxAEdFG/e+j1/u3p/lfw9dv7RTsK1X2GTM9G4tfrrmdRoB3F3P39EXwx6C/raWEP
UAhnxPnZlvZznhQfiGjXkUnT6d8/nwXkz8uaefHKBmGV0k9UxHSGa1vp9tdMBo546s29I729ntGk
k+/rYc+/Wg1gkqPmWXATzbn3FMTirJP2oU6Nk1oa4tpqra2i3KivP630gQ/Jppn14sCpUwua+5jU
211DK4+dj/uufx4p/08tIKdaRfPbShDKWmgWmwbr9HRmnhdYOi1nX7b7Tt/MU3vtsokjz82fTC2l
aL2+Z22RVsR24q0TIMxd+1rm9kE1R/6OmQLSpq69q+AiGdDhbfuGTfo1C4cXtB+xceeKaMV6ofHg
vFIsZRKtWTvKFnhFZG/5CdJt7p0QKbC5VygAHPWOCJXqQBeJQ4BXdZTl3JmOX3VjwEDCs7cgHODv
eLq95ic4MMBhzsz3UZfBIvafdWVtq6RaVbBNZbERwSkJfgoo3q7xxKoHM/NA4xUd0TpH8siSlDxw
Qu8H4XxCP6+FIwn8vMtuSqPFPiqfAx9FS3pMjTsDvr0JBqR1rIUBtD00BW2D+xCqoRdhdVT4CI0X
xfGEKJzX0sABaPfbXNI6o8MaCY1F3RxNcV23zgItH0JIsLm6sR4QOWqqRfcATmmAtCn3mKVbehsn
+tZ4NrH1Nl+k3o8chtcrfsowAtfJZzfEi5eKI+mLhT7pKy7472P3qynjYkFAWJf2vuskZ/pzYp6t
8xaSGf77Z88zwx+Cvf/2/L+/1XkEXalgA9LZ/hPpc6DHfmatyrHg0mbdyN+/5qsZ9mJp8EolFMXT
CelzsbWQQFVEw+DNlrLWt11bAVEyvplJvrhbl7XbMpWQmNqaGKON7L1XUiZnD+BL/n4hX8xTl2Xb
Ff0sIpz31xQJ3kcheedW7lK4rX//+C9Kdy3jYnmQHMtDc7fiM5zVRYR2xVD9gRcuamlGhEVJzFSn
t72+CYW1KS39bDRPf//q+Rv+MBIuy7ezoaHuibjyLFtbvAZ+XT1U8HuYngL5YFGWfvJausH//mVf
Xud8f38bd8rPaMQDPwB3LdavetwGt7qhaI2c2nLrloLcZQLGzg5wgC5AjfjQQZNpnWe+WLijUcGJ
9b1vRsxXVz6PpN9+iyvYHKgsL856UlZHGkaykxaCWxtT24X8NWLHSLLvamy/eOEuC7/pA7MFiI3i
bHnpJ2KK2eS2VbqDvCD6Zox+dT0X8wX9llOuKNY5G2HqoC2kg01PbGdZ97V+Nnv2uKZhlt+k4uYI
7E/D5iKkdAcctHS4sTvXm4/Srk+whiGqdzfKp+sjnUngGBfyoP+3yfC/8P+3hwVUzMydbMzOaV++
ghZ9z3XzG7fQF+/2ZUm2FSkYEnabnSujufJhdBmie/NE880w+2IOvCyuHlstbRLbTM6NYR/D3J4X
0H2ThTeOJBk4mW8+EvTv3q8voh39Yh4B7EcLcGlknM7syumQy31EgS//qMaj2f/QcRdn8tu91xcj
7rKC2Ai8ss18Oz4nWuTeO1Mtfoik0H9phZcP6yIpcNhozGp0tsxotNpwFnHIdEZFQbXlt5jXXq9I
l3YQv7sen3CAp7lZ1o0df7Nh+28j/odxelmJrOqxo8nUj2aSCfZxFvww3BWgIYfilthnrKb1HIWp
d9sOV3No5jj70C22yZzIBylF7xWLfz2dK3aUCbv7DDYNf8JOvRH5OnVz2FPP4O3Xc3xR4juaw8M8
vWtroFacsDfdp96+dO03K8VXg/Vi0hK5q6OG43o42cMbhQgMJ8HfJ2cbZ86f32rd+v8pUQGz7vFd
JOcIPNrMIEyBhnvQmFsTAY7m3tqixx4k0tfUqtsNGD61To1cXxt9BjygcO6U7iILiHzP2hqejiIW
Ohzsbnq+K7309wkvMYyuQc+fUhP5cqN1IYwJnKpa0RIJ1kgZpihB15mMw2ZGOB1so8O1J2t8vU4q
t03p5ahXjB/IidIrC+/2QlY0iPtl/RH1xGweLL1D0gtzq5SilZ6wYDnY2nRojMk6dTSQb8ypfqkh
aW4i6jMPlNtpj3Y9ZLsphaIOyBD20UT3kkubO1mESBFTlO1W02elUexzztGAGgektkg6pW+oGA43
ugkaabSB2aZWpF0JF1VM2mHUGc0i5R4l6mME83JX6nZ+dH0TSp2KuvBWz8zkTujBcxiaOUxaYT0l
ucYeyGjqZT+JaTNo1GTUEWphVk5IYwGqBWfqb3t4W8uJA01ojNa+ySHslbQ5O1HIrqENrKUT2e2K
rmB3V/thcaBM0ZXLNAQRVKDFpaUg3MIKfSe//YlwOt6bcUZtZAJNUZZDdqP3jXXtc6x/SPMs3Ot5
0kHqsPruptDpkgaP3e44P7sfBJbRaAyCU6SpcWO3CGlSeuaBuFf4EbJAPrEHc4F3eJV4T6LG2AJk
6zZx7sdbuwE6OXphwRl1OYFib42bpOGAv4/p3KUoi9OlpkGjEc7W7eRZ8+SHq+N7cFN6s+oYcjV2
74wmdt1FYyTxv2HCBOLa7czOvaexZdvGyVs/VEj6UialEJIsei1571q4pmWymyLavmuzY3aw4ucQ
6Y4/e7EyeaVDxMTDCtswKIBidZ+1m64r0CuDz74pDnZGTotxjNhjPCaFs/Gb4K6jJCrs/FMwNlfG
gM8tjaZPqr/s7UjQNgWb0HrXOagwXAcSMbBOkKzIR2bG35LILuCrVU+nSTFi3jgVbrmra7FQNCBY
xbREDTOzksGKIfVC9KS3zwPgrGJ4bVpyijoTbYfyakZlgxqZXOgDJvddhyBh2seJvn8bTCFxFOgr
ebIZxYCcdxIveWvlwZWVdXcmWXDhFx2Munjch12FIXrk/GzB3vQ6iIS2hF26tAdzx1V7hsSAaUUH
O8SIUb7bSfZq8qrLSiBHa5Yo2NFBP+i1geG9IapDj+34710XLxW8LH8s105gz/evwxVYx+Nu/qsM
yG0WTksF+oB7gixgGaY3zEyLzJcrVuttRUA6JoKC3gGSWroH4ZMbwAMUJ6JOfSR11nfwbjJzVWfw
RixrV/FfTxIs77T0W/I8JNiGSFs17n1j8DQs+NjDpoLzVwM2FfV0y78BtN3UH74ysVWU0DEfmvxZ
edGVnv8ctAFoD95Qx9pU5s80xABO2q6o/W0n6uvCc/c4R5z55zuKGu3JgAEVpaiX3k18ZHI8GhGF
d/zXJgibeoqndZgHKHmB8TGgBhHcNLGkYZ4bmMm9Tv9hCdHBmZ+YMI8enpCFZWuYxCseQnqI4nRh
T6hJ8hyCGuhBoMZY3d+6Vl2rYtR3pMFXlWFfBaB5AJ/QdBp7x8hmtHCyxXnutORYAdqUs+xFdoOn
ud1EDLYysHYjvfdxGx8HeLcGGCK4hYBKmERnK0CsVlmZ/UIdduB3VkZ6VEE1s9iuEjRbobmPRBZs
g3kYctFlfeWbgEJkc8szSkuMS7jVlrywg+nPf+Rq9Yl/BImz07uqugtiqMSlujb0ah5vGYl7YGT0
zdXt/MA8O+xBF/SfTRj8IiMLx5LeUOtTDg09EO6VH6qrHuqwZLCFLe9PrMH1DtZV9zQB3gXRUK2y
ptrx6OYoJfTZeejjayPNraGKpWHGYAVvong/j5l+6NE5O266AOTwU9gIMCakkmGOtxNCpon+nI9R
9m3V3PbT2S0qJvH+UA3M3uPeFAD6uGOhmzxqhBF6lq7H4D624DVSvx85HQwTHl7+s4ZuV9AC1hU/
Qtnuwf4uQrJInHgtMItB5IpWxWAsvLzFpMyyOrwOuXM16P1jwVLSWBQpR/r7PODl9AhR8j7wSUsx
w2b6Jx9vT88p0CHqQcuc/sJOP3H7JeNlft3mnzJ/SSoJjrRVAZ0h8rVdymZ6cB1K05xdnT9TBv/S
8J7wiJtJfNgYN1ug8AldgVBYhY4hiz1AMr3N973oZtRsctdmD5GYbikR3mWFuced8Dg/Iq9xXzVr
ejeN+Dp0KiTjMzGzjvxbi6kASMQ69oANOakZY6MZdq1I7jWgKSmHUrEFAtGOipei11a9nty4ZnGj
0BdRefPEUQ+pf29Yon7jcHK05Mqw0X+O3b4pbI8CuFq7kwNDtEixcqc9M4szwbwV+tEAKQWxTeei
iQ89Q6GDjLqnYpr8JQXneBpTp120OROtYcjswcEeweODJzr5Oy0PxSoGpLcJI2PbG93VlImV13lX
+OzvlT48d2V9N1kalbpqU00620xe3zSMzn0/8K7H7HHsRxJSr5k/PtZRiOSGXo+xGzivVO11Jbwf
Yz6eVBhs8sJ4pU/yIZ5RJSWVuZ1djYRa2doZLDBrEeAgWTBLC6HBtqdk2qnqJ9bN4oGM665FzD70
ILUyy90XPavPOAjg7iBIr7LAR/GkTRB/LcPeDnT1IzSrDCB9fZajCYVmYooW0EmskNTJ0dx0qBKW
SDSzNeeIYuE5FYuUpRBcmHVQrpTvdFtK0Zs19ENzCfHEXdI34Ryq3gXeWGYVNBK/sQ+z9ZiSb4Zt
W4IXlwYYxRcHRrNvRnuloM7ng0BPG7vTPTAt/3bMouJQ+JP1WsOIPRrU4CB1GP34QHmGQxVGbxT3
ocrDrd57WIOTxs2fjK6wrh3NVtsy7mxqQrLRheoL9QStb/TsZlH80tMxcXDAZ6GNagZUNKB4KDXJ
8lMU+Wmw66Ahzvd7SK8aOnt5r91h2utW7txkQdVYa4BLP4qi9XEUGSYeHRpXHxuK3ExoSKW4Z1wP
O9/IQcWUMjb0BTynaD9FJhk/qfLpfvQnsRxgB30iXxhItGbViCrAGfRxQ9xMW5/n5QbWGk9jq2Ky
vt9aogrbRRkPzQ8USZRGSOW0T62f5mc9Vf2vSmnWSG22gb60M6321mPjtrbD0O/XsbQzgNey1xCl
qGHnOQV55aQHn9lmMTrBshypukhVuZEeYxFoMQXfZdEcA8ctKP325uIf8MrcHW3rV1Ox7cYUdnbp
obpLkpgtU9Pjhin69lbnEGploQKlSH0qH6koKR5DRaVi6pY/vaEgRZv3TMHWe9OAGgdb5fyA9Q8r
J6uzdwiAzXUC7xtSJsvAKChYt0vPXqFAxl8cdMIsWODz9tORmrOpzdC8C5oydUHLOBDH9Hkf0dIO
lJsaXNhqNFe57Q2rrO118IIu9fMzXXwQer4CpOBzSbqAQsPFeLEfgUtM6kacjBqbrcP/fGv6pn3u
W4QwOeV/G82S1k2s4jTZ0LCl3VumaX9iigiPdiqnK7xJdbaw9SjsUAL147IgMwTCnOUCh2ezMGJh
vLNvMt/azEHb5AwGeDq9XcH299atYxon4cIKNzy0elql69fDYDF9jyBSPzpRBBvdSsQ+wtuybZEB
HUZleVeaCgfmHQsqctTKO9pz6K02SZ0uuAQLCBcr4tho1ikIxvG2sz1/ic4BhnQbt/qL4WrNuq61
bu9lTf0khgAEVFTGN2Givxlx8kPP3ZvCYFPIxdbXWWkDQwQRunSMtudv0pkzWQ3OFDuD3VEXTLe+
gwdprtcW6Ev34Jc4Vq39G1pJ7xKvW9lEJ04PtMCbHnSzJ2Iq6GGJwFjluXEGc+WvAo+Vjrdo9NOj
b5ebFp/QIhPFbQJVDOr+NpBspWpT3SetfYxEsJ6FfL4PCjuriYomQYsvYcfg72qCe93CFir9uzAb
jqpoKU4K+1sCGKQMZQdGafAhC7soH/Rt5Kpbzx79BdaxfWdAo5bTqXPrbaLp2yQaYe9JD0FVNKd9
OObxGnyUOpCs0tB/hpX95upaySFJDxdcC0mddM8ZE4Gf6nedF2/A1VMblPt00ndBMw+iuzybljnN
KqsMJNJGb4Dg+tbG9/wnHw5u2NXrPo8dWiHcdVcwrzdoRewIV7Cyk2MNmE+boqPnFldg2B/qvtyk
ps/S3pXGSte9Atla457Gwgq3SSGGmzLUsUo3krMrGxjwwtJTa2s6LdEC0hrjADOverA4Lsk3+dTe
ZC5bhtGv+h8d7JxTawEyzs3oVKXBSZTRHa1I6TJCqZhG/VVHcnVRONpRDBM6kya+osL01cMeXKQl
2uBZaj4V+adsnZtxiI9pjaknJr1vBsMCkQrIKLu87fOKxma33VVzFWIDRFiCAmYtbMb2aeQDVdf+
6P3OXYMKBLSck1oIQZdBmct/pXjLsI6Cn60CQv8isX51UjCI+qMDo3UuxGq7Yg1Z7CeC4GIRK3UF
73gPtZ5RKhGw8ty9TKYQtANCpQrIWe2DlcfMuyoR5lBV7L70iusD0m0vOlh3tvC2wBY2ZL3vkqxw
N8DpmjWB0q+aWhCzREQ9t+L70L781EOz4syphVucY68TuLomZ/xGha7uaOxKDrZbiV+ubiY7PcoT
/GUc04kQhnCr9XsxenPFZvMQSlxLjn/QGrXT0v4d6dPW69qDAHQwRlOHJYNdHjF9vGmCzFi1doyI
K/zM2hawcGHt0GkyIWjoP2rt3TOpS2hG6vioVwCF0KVvrcq8K0FnzyrwK2tRC28BcNvD3hIvC1Qe
sBOTK43nxbEomC7bRpTmTsa10rVkETb5a5c3+9STV140nRI32sWd8wF4d1vYxRaIOeDaMDtxTRu/
TZI1qD5C9mndNeEPMCftguoSDVKv9pZF5ZVO9eVaTJG9mSos2LD6mEytOZ1jU0ye+o69blLPAfU/
oMFpccaSbWKvPBU1DNeUKsMMM/j0Hs6QzkhRnFSGN17Drsqpym7hhu6tJ9tr1wdxqOB0GsGNV9bE
iow+2xxuctM4hEYxd1e8D368Q57M2UXnvyb0sbN+c1raOmw98/YqpXYCYnp2O5LYGYSx6pR33dX2
rRk6B50OLGTL3j7T/Bd3mm6qXr+2w+FXYoiH3jVJBaTtwZ6ZFDSKXKMReyxDeW11zpEasQqIBqmh
zM32cMRvbWS+eip/eSWpT/ybZ/I1b9Qe0trg3tRZ++r4xOLcCXB5D7nr7IAu7lOizMUAC5XHFj4M
IergLt/FabrrYoXSDuDMlvpLh2Frrd0BG05qqXuh3JuGIH4RJ8YRvPCH06fDzvHtaVk0dr1DC8Tj
Y0wuqeYlUJASMgj43IbAeAi2jGic8zRdFLVdwGAiVBEaWAwxOB8W73EOEp+xRLK15uksIQaH13Xp
t/u4dYprs8QCnDdS3WHDdNZaOdYUTo1DtvAFKHhQlsV97DnRerSTzzHtntohzo5OUaQsAKZ5VcwV
aFwlY10bLPNab33a21rD4B0Zi1NmDdar1pTjCyJC6in9MTuQqPMxUhnmPjRHhPGiApea28kIaNoR
+mLEFfDRqx6ecc74qewMbzYprnQz5IFDGszuDrJmuRRyKNNFaHTtmacq3wuqBDhK0d2Rk/vEkJtm
LNIbRxHHpDWxZ5KbOgdnIdAUo5jARtTNsqUQeC1xf9JY502wEU1vOjXAbm4DYVd4FVo7fCFs6O69
sS7IZLYos5iullbsvRNeuHetGaoXvZ3g8/SokOSiV2aQ7KvEkYB9HCuYFjS9ZQf2Kex+M7dfZ7CZ
WDYVAmFblMk2NgpK2WRbR1dWJfSDVGN1qJrE2/9XaNk7WXQaLdNYF73prcK6S08y99uN0VWcr8eu
WmHp1E9TW7lL3ehQ0pJXuoME6v2Ie/0cBdM4LksvGZYYJH28Ik7TWURnptr4SrcbIhYj2nrs2HwS
v9XaFNQb4+geryNPT3eGEXDKWPhMtEOvQyd1ERaEglpRJ+ncXZi28aOiqWVLNeSIaCjWdgok+tpL
kSOjd8Td7Y6cdUm6Utj0GIgtBm1lN2AJrTjD7hTQ5vYc1aHxKqTTX7d9bj4lVi8bhD5Dequ52NDK
JJenUQ0flhxIYnEF1fWkQ3Ct6X14BbZQr7Sux4dTBfV14zQwmGHSnZQK8xNF1w72iEw9tZ1lP6qy
qbDhIapQYRbgh2jLdUjj7MKLWFn0RmYrOy0sksNUYU+enZKsp4eNxCUTtMSUBR+aWMhszSevr2C7
ekK/Lvq6WHshzqUxpiBFYCtfhnWZXel0m9z0qqCG3q6btc0rvCoU0Xkuy26XOvi4kCfqpCldtiYC
2UMEG7xcEOepn5QogX4amwCGZq2z6fDojXnSModKw7oYY4piAJvf2HmgUwSD8s8Erq9mNnFsoA31
rbL6kYR9SXk7vhbKptVqLHO5rdOwPiQZaeFMtwfI31a3rvXRlPimuvTdammr0wuNYwFFVdfCytU0
rILRye8LqD8vunAN3LuJcaMqjfMoV85nv9Q1+7y8YN3l5H/2QRSvcyNilHAEsBKGVa4DhbEygkt+
S+J9WkyNM5IPwLcsUu5okTTtknTHHBvFINlbl911NZRLX7AH4NQEoS/AeLTpEQB3rY9XI/dxU8eV
R7nNZG5U4Do807A+uh3iXp8C95OPGWmv6ZDGLS1WB2ygmBXKxCOFZ4k3px84WoT0vrYkkSImKHmu
6jJawxtAsVj36O+scQw5N6oDbOB1zB0yWO09GiI2jWHYmy4YFXNyAQBaq9znxtQQLld4Veou5Iqj
qH3Lx3DYGvY4scV10JObBFCdEuCIOT5f6CS6MMuqVTrRs5pn4qeWoxuzRo1QNAhQB1W/QrawcZEf
i1zdub5xrKX5EHMcuM4nLIfJcGALd2zj/JcqmdNgrr7C+qSzPO2LlZTw6e3KxtmT4S7UHLNCsCjt
RVnTWsXtYtGzdTinw/2oaVd1FMW0rKQfmSfp94nqhykwWTa8yFgEQ/kjJX4ufUUnTbB2hLnTkxap
VeZsGT8/NFyIqW9uUyO+QQx+U0iHzGngw+EXD7MgfKhwkRXUHdnd9IzD/qCSasfJ+D7QyXiqOS53
4weV0Rrhp/ETXStzvJPdV8Q4esbOPu6ARoPKvA6mZlzOB/hs4Gr2UNlTXoWPWmufsMc+ZY73q5fW
3vHS56yHcoAgXV+GgoNjNUnJCjU8o1rIFrIrSEyJ9NjOczAJBFw05qjAYxWQaR33vmtls9Itkq6i
epoM4wSn7wNryFsZDi/tOKHvsHbNRFpSju5dVyQnesl+hYN2Z3a41+t4g1FSPLrzwkHkPC4TL/4p
DXQ3VlxtJqJaspGcmHikKibCgtozH80kpx5Ne2k4RuUocJcHcmMkwZNvxQ+JxfFL4Js7RhUHrFYl
MYSRTaeWPzzqGBrQdz1bdfJsu8B6JVEvZrrimrz+wVLWNbqr9CqeZHhNmV++cst84xbux1hgNMkI
TVaDUvTsQvNcj5IismIWhQYJIcZYN1dJx440xynfOeK1jrSTrsPd9iOj3Q9J12xY50wQZM5dT4M9
pwCc8Xg1z7s58jkP4RTd5Mwfy6Eu6rWTuFvLtX8VPvl5HD9DqZ+GimSBX4mb1PMwpU/eY1PFj9Ib
Ecykfrua4uFtrkCMYjRfnbVl10H1iQNwmT9ZzMfQKiRgMtt7LQzY2Y7ebewl0H97KgybEpGtlRdH
m6TGAqCzvuJ9OjRoI/uUwxZNO2UJD4ijyK2nmStRFm+TSRpV9Iq8e6WvSEBVJLg5QLZ71L6e9A8O
pMs11uK7WDQvk0QJ1QXBnHCP+60fsWY2qnVXXanPK3CEKLja+257lDHhZZVfuYz2UFJvV7i/RBUd
QnN65LTupFPo71MDtkiNIANw4t/amXFX0yO5NLP2LYhtzNFZfMu/VUtsOIfK8N4jetmWEAgIwFR+
pzr7RqSksZFznjKvrIjEm08yZfSVT+J10kMXEQyE6WDMGqTVAbB7t7Jgbw+HPCWKiEuTFbtjf3o1
JAYOuyR80tT0lCPbWgcDdMSolIoVl71Q5lGEKNImPdlpLjaDq0WbvOKmk3l311HA4cXsT+nj9Jee
I+PV3RpXYpqtJznGP/oyKXZlFDUnUKtiZTVdvan0OqVmv9UWoeP/CK1eAS63HpmQFJspPPehQW1G
mWgcdg1zk4CIp1UbRtNj47BbiFJrggUv6wfTaD/pIPavA9c10djE9ZoiOuvQulqxyoRDYTHVjidP
K25KnlrE3tYCj63IXQmyItvIChFc5aXPIqPMA6f76dJoTJcUd4lwZEqlv2JtQrLZG/mD7ozD7Gr4
mUQh63IXLMPeUrM1fLhhCXc/m7F27t1co+BHBRiAIY6lKxV71ZWQWEVViregpql67WXco9AkGaRz
PAg+PUMDRmr/jCHgVfYcJOVhlD7EMA/Wpf6fqNwfVyQ9+isvyKD3I37b1IPC+oLkfhmY8rMb6P3O
6zBnPxIhKGsSpiGzz141/X8cnddy40YQRb8IVUiD8EqCBIMoilTWC0ra1SKnATAIX+8Dv9hlryWT
CD3dt29opkdjMP5VI8lWGQNcmI9kE3h2Q25B3qqdqSwdMCc/zwqwUhHsIdlo8HRTuq1ebBKLVI5e
MJJlypYHSC6gOT6c2TEbi43A6nA79IbYUtArslZZnANxJbskMSn1eMelG70stX3vkOvY1q4iqhlz
Q4Oe6a73cx9I1nistm19407WRKS5p3My8gTkqidRDpPT8bHCBjMcBVwuu58+6g4CS2PE/q31NUZ4
E2xZsmuEr7EcLZ7AA+FHzla5rDjp47ApbxL/KbLz56ko7F2UDYSxNlZ9NGODjCfdbq8pf4EqQBJy
zW6BbAa6nhl/ODNLPttVYpcarX5ig+cwpQxqF2ucuvgd2VvGN8oo0VCboSnGe5sT7UwIE0EtpDzs
KlzagsYebQy/jX+t1MjVg0C8zcjDOS4ufWJPaMPW8fXHFPPiLYfZPRZ4vetWzYWD+bGdHO0xI+p6
AxQHUbkkPsVPG31f8h05xYc3pszvbIQZYQ+pv4et/eTFcxrOXXqyUhKCk/Gb8PcFTAb//TJtmJSJ
AGQhkgBEqm7ZdozCW8NwpzCexr+GSfPgV+DtPZ5NHsbzxGNnim0olnaqYd0qSQq5uhPTdq+4x4Y1
GiTqckFmzbeJ94sm5uWh21myHrddHJfcOhEHrTt9W6kudq41dyT2alHYd9q0swv9Nfc9cYLiUQVx
ORC80vEFoly7ORiV8xTlyNJF5iXbWW//pBWhjDhpjHTbhHKz2oDKTWsXAJd80il/rKn0BBSR1JTG
5h9DA91O4tVNas39GUEkN6ZFTexTuzr00n1Xc59szW54gCWTbaXICYmp+TpMPUDoiw97xeDXkH5r
ztmm99KLVnfPmlhP6WY82DWpe+3CKqYB5Gc2UANuD/pbXtTzrvL0KvDb+Oxmpn7SZ604MrPUN1la
DsQr5+4LLdtZfVaQtKFfm9r50685zZI4um1vgnskDoSMyMY2dqmnkjB1xZcw1vyaOWMbNPvF3hSA
OFFZGFdTx2rCzVYI0cwsIuoLcgbKNv5Mfa0BTSfSpG3m30zQsyTF/E7gIBlzRc1GCppwADxRB5Ul
mjNJc8BtyjA5NTQyi+yJ40SDGg++ML0JW34RgWHcatIWdnYflbdS2Zz2EckPhksgnAOlNHAdpw/b
MYEJOXrLJodBsh+nRT0DVMtrimlfqHWV+eoC3bL4kHPgkNh+1GLf/xgzx8PDEur8ANZ5kXiB7Hqj
JDGvyMvdWDfLGa3zytw3S1CsbA7iWueFHekB43p4HjGwP/Vjle2HXI+25pTwMNtESIG05SzvYp+w
3EUSlMBZ3HUd4Qt9O131xCRNhXhYue25Wi/kJLW3atT7k+YrjfQlAuXtyG2PcdT7HybW+SQWdHZQ
xEkV1ovKX5e+1AlK8/K9qhPrFumGs5NICq9+Y1pHXwNb06LZDxKMwR9LxefI+j7/l0jiBc15aL8U
a4R9EpO4J8Fc8SBqiEjHSxgax1ywoLYGk7pbjnLftsRnajwQoV6uQKKmeT+6nziwQyrjpe7wKIpG
MrjHdpof2EOQP73G3JqtmQRTVamnPNfPcCIeI4Jx2fBOt9aiMxSa4pJ4ESjBXM1/4l7417lkgV1H
c3eUIKq0QkNBjlHpxSenM0fvfZbkfG+JFebVhGQ4HKs6E5/kGThnsFFLbXNgaJKZpWMFeu1Yt7jH
2s3IWhk4a/hGOtXx0WGI2hl1yrSkvLa9dEaETxPdNBv6yHPpYkb/0ZnMv0vMOyYM7Ip9dn1B3lu4
JNRkdNQyB38jHJcazAltScgmhUa8Yj2Rx6dwbSTox1ObSa8IsbSkJDIXJo1r4PvaNTAzR20ayS20
vf0s2VFMxIlQ4fJKPCyqWkKndyjqfu/FEM/kdOlMGHmZnognPGSJD4vz/i2T/gpTRdZwqGqi7snH
rB4ahry/xqLXLz4T0wdyT+/Wp0uyo4t8K0bucG7mJZGx0gjNQiwPPFT++5xJIIvZbsPJlVNA2XaO
3kSmaGfP6W7W83pPOM1wUyk+GrTRIPNVMjTPGRu3e9n6XqDHGrzIwSaAZhFGaDi29T0TPbSHWpjs
YoNsK0fTmH2JLwk6Fk/fQqeSKVzYgywukx+vrboDU5sgwylpXms/k7sRCA6v6kw9ZxPxvOOsJZ+6
q6xrPJTOx5x2w2Pt1yM0FlkzWls8JKWh7aayEE/uoNybVdX6S9Ml7o9dWvI7IqLuwYJ8cBsby/6c
fSO/kjkK1azU2U+Usf8S1X33aYt4CSE11gffM2k2REKCNuGpL21TjTtRsjXETWv2gslcUlInO3no
C3LW5FCThofGZy8HgQt3lHWhIUTxNup6d7QisFYkveZjyU6XhEd7+LWrojv6DthL5LTlR7mwfNWH
lhRKNVp3mfcAZYmI10R5cs2yegwI2v0/2i1ZE4ty5E0D4Ie04o/MFWQX1aNlbNgUikfR5WwlUBOc
8T7sT57rxNu08MeXUXfrcPacmHd61PQ31u/LA3L76rqSzXCCMTntYs2oseD1OgTcEfynzHbFvsLf
hDVvb8y7vHHzg0MGXjD2hWRfX2sXpUSTbSy+56dZeSiNogo8x8xa9afKvGGbjFIdMfxmlUNYpX7E
zq59ZBeBDIz+2XrH8Sx50EU9Mj5amEeyxNfc7UwdCqxkHp+IzlqOkW0QMqrqcdzj8NJdlJUtV72J
mRHySrssc/TB661AApaFF7+JhsOiUuiBDTqLbZU6DR6PjfrXLSigt8XcDq9TP2VHS9T+r2fNVhBn
SXIeHOAvkBs2/Bj5qssskiTsUxYOOXz/HeALr3ii+SVFtjeekt72X0VEr7MVc81F0hcPeVOWxd13
VUKnG+lyLnZbpQ9JUzXnKKpdmq9uGP6OCX1+a+ZEBy+saggidWqIgYml3jMt158Gn/JaL4Z3QsTR
/NjeaP3ETIi7xorFs5253t/FGvud6DPj5NYxZmzre2LE2DQCkJUVOW+qfXTxzQS6MaKw89LiXlCU
vipyp8NSeNb7NIzdJUns5jB3g3nWycHDIBkn6dJb1FesTEIrukY0+8Zy5r1vd8srRpNV4OnxcnN9
SrDHTpFwTqH3W780Jm+T+Wa0y6C0VCzm8oL0Ppd81AE8qUm76aTpucCBM4n3hZ2yszbn/grGSOaf
XKBj1Iu/z8F+rm2llaHAMC3A2qyGk2cn4WxyoNaTBcG08X7JrNMRxTXFpe0b/ycp/HCmaG6KWTev
qVWPG83KxdYchvqRRapOFisNblFqA5wW1pHkydZMJzq0nWnK93HEar4zmzz08GWHoclzkHfdT1S4
1lfXsgzHnwqSvXJc7BBKeBYiX/ZZZQAYM+js4oyeqdbKeecr1bL9Hp1bWqfjzemsYWB8RPkIJtEv
x2pR7nOWQyclJ8LaYuIxBfGymK+9P723GWxOJhioIBX/E5itNGalqkObOwQEVcNALdx7stRvaZma
d023+rNmeVY4xUkSpCSFBcMkjxmA+aYsQMGYXf5adfmSwHHGwiET2pYEz5ymDz+jS+2Z5pfjgJ/g
Jz2Mf4ij1rduFBnBrIwi1FPfOSjNHY9Mlsj6h2oZIKzBnPTThUbe8Cz1g7Mq3IE5Ka7TXJonox76
E7Hc3AGijp0TkY4HoluItIpFsUlNy90YPgYfjNz0mq3fGZuhIIc89SaUirgU37LIGX65OMtX5gkI
M5qjto3AesYvSIcEPam3gMbqmNvtD+aDrMMmob5J/RKIIaP3YRZ/o2r543PTmEy8aiOc3LkPyj+h
83uZayT+TvnPp9EhNyvaz4t5wcYl2ySK3aM5li0dPEGGsJS0R6IevXteGh30+Lz4iYea3bAu7NB3
F0KhCRIDo9YXvB2xt9+OrdS3UN11MCzsFnnnLnGPF4hY1wz1T2FWYQNL3WhTazPoQ7FtfP3Qu+aR
k02jA4a8TVMZRnO2NddIy8R665KFI9aYfiniR5nBqfKq5e+0tAEeJmFe+Q9GS2Av580ugSpoudEu
5e9uJk8VfAc8K09Kj55rc7hqnSODKhdJIFtImDHbBzQOJzebrK3sMR32rNLFgSiBB9jpVFMfzt/R
7xEJi8K9oIRbSxl/RDx0prpxZy/8EDHNHlAe7h6szpVN8raf6XyIyjuVZXK1eveKx0KoR2RmOvPF
NdZIeP9kd8YhTbpgaNLHvOLfLSQdm9AP6pbM2sUpttOQhiafeCrMa471fFWnh6aSR8YAaJwabPZ2
X2YWqHm8M9dl5oKMeKlNdKWDfIQDsR953ZZovBpTFHg+DHwzmzcSShFv7zgAo/vxozczldWWfU7Y
QwIXjK/QrVB2jRfXQeOguOhat8HRVycPeSXJ1eYcunP22ermm6QcQbxbMEfYINvej1akICmoOSOA
wabHAfjcRC07WnduP7WaOuxPCensCbccU/fXJko8uu/oIYni6yIkibSJd7PKlgVH6bx3faMxeDfT
vc8cwRMZnzpXQPFtlz3H7F3MMVBe027gbmoHPUfEm/Y7acwwAZb2aM0prWKy3Ko43S2a85qJjnVf
+5VZ83dhJlcz7eqd3o5INqDgmrTJG6n354bsv8Eq4h2BgDuTerUx6RSNTg+swQ5cpjdw+PjZyZK3
ouKTSIch3n0ty4GQsaketpmmztoEgNqX5rT1TPeEjfx7XFcaHWSrw07P9Z40dZ6UN4LILilcbQTq
kstElG5izg+GB9naMc3tYmqnGesp4aU/c2bePaW+2H98cYjuG0O+TlizM+RXFZWUHU2pUeCUnJqr
ZcX3fmn2qk0/c+3HxhKW61gtXsCGedfQkkN1vRjg54uhBWacvHfMnXIxAXTaz2qZnyxfY+Ob86L9
a+3PpZmDMZOQeucwR4yejwLYTYjv0c7/kPLzE+ULHEH7U7bWPs1wvEuacOLW9tmavlp/ldwnEQF1
dPO/1sLWFev+vC6eHX4GPPw+xFThhb13OiQPKs+YAcTO6wUzhX4XOLStvqFdT+pwJo390qlHESdA
62rcEE7K9miuvmvgDShdewaVB9PVMXFwts3ibjDo+hJlcV9Xde4gtg0kqkSOgV0PT7UF4ccSO0cs
v24Xp4gOGJ8ZUafZ+tKqD88ctiaacnrHe+9mz4j60ykLXR3WjmZsUbXuy1Sd7GreZ7B4IL7dlyV6
1qDr5VlyG1R6bkGbS2dCzGteq8lEwfEyIUoaXPZdbToHkUtiUl8c+2kJaOoCYaDaIHwSyjdWvkY0
PZQwFmE+TWX6VrDqznL/YCYI1TN5y1yXSHYtSOd5DYY+e2TuyGSg1V4CvQVVktamtdW5z8WxLKLj
GgCZiuE4i5hjjdZVq79YnZ4XVO7r41Bkaic8XAbwi0l1FAvzFLPq9Bhlym1pLTBSnyVOkqtWHu5D
0PA41Xzo9faYVndLqjgQifGOb0CMIt/nP4tF/egJYLqGNRP3a7HmH9W5LM2W3XrdYtJ+zah8xGI7
3pCUHDgVhyaPQDdqv+tnzAtCb7U4nONsp1fuq0tJyW2CwtmeBTIZn3SnPFll9xcB0NlUfeh7xWH9
wa5QgFXz21puwYn31JutHzcBZvAPrKk2s8lILeswx/DGd7JD1c1wbYftoDfQU4sTAP6fhfDPaSxJ
CLLFpq51kt8p0VTjfJpCkdGiZCb0O6wEZg7pWU+CdmrPhBKVPFnr1a4HerZBHZuUrR5E+U5FF05O
yaeXgcGOrIjlW96IWzNF1wVXNcu2WOQ2oKnNDQF4Dzz4krj2fRb9KyoanaqQ7VVvvo1Ze5jSbAFj
Wa9SrT+odCCFwNYxn3LDGfLbhp5YQOYr/kB0ijdRikpn1tpALJrPprODyK6bxLJZAVhZWCVoWCr/
MPqzTa2vu62TyWBxk5sVk6WYRm/0ZNcoZnvNF/iBRPAYZ8W+aNOUkSmRB9H7xnaEJxU2OV2BA8F6
yFZqZbbB2jbddXXqEfAq7pVU51LvL62w3hqLHKRxbHZyNn/nYnitloor1j4UKn21yuKs2vmb9e6b
bOpXIy6sTbQMb2QfHCjgD3WPbEDDBX6xoxNzyb/EiP6Ry/Oia+NtYvZr7f5RW/qwyJx9UZgXYElQ
PqnaM/qzi2l4Jvu6JdTdpcMdCb3hCO9i/diA1LBAlf3oaC20u4RGI1ofqlQiWZliJrJ5RF40GBKm
dP0Csea5EctT68cwuCc0euk0hFmqPbI10w50Vo8TBQ6tnGD7mC/9WU31cSrAV3wSNXxcvFret0TK
ezv6nHI4anAqb+G0w4FteRM1h62zGYeyTPbTzO7IKxBzRKZRwlLkt3jd3huLUz5EV6DlF3ifh4Xj
TQfaQizDTi5ujRlyBltcfSDRjofTG3zIork6Ofp0b42BTTLQK5MFpzd02bbKLb6hdSbQ91EtAJWZ
1N589KDFUJz8XL6y2MF3pIZIZ1DAwYSeW12GojO/WzRGlCRr3KRFYiLvSr87TWP1whlldsCLDI0P
UcF7PsT6RZfm3bIrzuHR3qdd8RvRElnUnMQTw3aZ3TmookXfDPm41/DrIP99ATx2LH5AVtC4JMfH
0n1GZU/4sfnFDsbYJTpam/U9rEn8aqLykDewa3rXWqHt+DVFe4FR65Nlt/9KdklRF9OV0dm3xnih
CUOtYqjTOLRYPvW3qMzfNK1AfTH8yfhJIeoztgYBtm4X1STYtIwzc5YkijhV/6TBEszJ/KORdW/r
0q0V5HsTP7/6wP3WiQefUGrnclxO5mysZOlfSMNhnjQreTg0e/tQieoG1HVAbbo+d0bVEdZMVFM6
nliOPwuqvs2Jul7vklwc3YPXBHe/0Z6d/MNXHHfxvu78rc9zwNWn2YQ6pcZtQfoUBiQPqxnJ2k6S
Y7m35ujml/YFjcLJrIcXY0p2wvUDAZcMVgziETfQJBnDRFeP6K2mteM9WVr0EcEzhUlnlwdX9c+6
eNTHCtOT8hNGwG6Wa+aAc6mZTUFZP/hRpVWro82q3e9KbH3RIVbjKYGiEhGsvRJh4CJFPbB0ET03
jNboHwM/OuLokuOvUtTybc6NozVkXzgqHCJ4TRXMiqovHyrwmta9RSS7p/1Pn10SQbhXhYK2Yw04
tWynu/icz/4WZxkHWdK0eNeRVoqWdY95jZ9aoev2F/50fczq9eHn4lNyDwoks2w58OFo4aT8EFvd
j6QnRxtHbDNHZKLqC/9trJvo51ZO6AMg+arzCEwDMFA71qpeH2jd3cDrLIM4JcR8kj1b0B5rSZ7l
poPRE4d+1ahNEVVw+KpmY/MGCI5yfnXmlp+xidqP88dOhkMyzBfSwreQq9/9RH+K7ZE/A8AZ3TPE
vsDt25f177ZehiWFHX5IsMZIyyz/h53+Oe8g0PPVoNBq5wlstHeLUHn6ubXtgzPbQedCUq+158Lk
fq6Rec77sHJC0V+t44Xzsv7fBD1WpeoTu3k4IGNgSusxVd4palDli0j/bKpybw1+0FTi4EVTuEwl
HsIaoehsJWmZHai2Okm5BYVl8piysehhL9DFBBhTO6V7q+3PUj1CCoFnRXC3+W7G0UXLo3B0oKmo
bVS9Oz2gGVO2Fh1b6+L2/9idbCvAXD7+gqoPHHwLEzyokn+YgAYI0F8dtsebJevAof2d7Bkgo2pr
MXn5Vntc0v5/fxSn/9c31/VQH5sooDNODKgjQKqkx/GmzvOHiROcsVTHzuvPUW7gLUDVSJoe2lbu
75o4p26tUJw1s/Rm8eXknvEAegJc7H7yXSfnZY1GQUxOuBgUuJZdw/pGOdzhiZe2p4xFksa2F1YY
wT4L0F7VBEjB3GX/BB20y4g9PppFEfJPpmu1u0If/6mVz8zlyHT72eaxsn1EZfQNMW8uOB4UibvA
Qhf2H5M/Cxmate2sudYuUjEME31XQK+OIE4XvHQojbbYAKYzrG3o/D7s01Dm7cj+qNY3cqaYuRi1
blBKYV3gwzxIoabRZYVpVuNBi90co+FbVzqwhdAJrKXMx0aYSInQNR0UOyIUcfY2mda1rMwrX2Si
EXKS5ml1qUmKfJ8O2mktQLxcgi12N6R7nd0FqTUoqRHMMNEMJuO/Mwy3WBcvONQWJNp45t8CEBg2
/ylm5Z9TWten1IgngBadh485HyvEeZW9jOM9dhRgHDhBXYM6yt/SXpnZtNstO9C14EWPXFOjcZet
I/tydbxyLVkFUW7BJoN07uv9d1GUy8EcM4pC6aJ2aVGv6VH81cg+YufuPfklTFj9vS5wgMKa7DLH
Lb9iSj90KjbZIxPkRThumbIsNI7VWcTiXuqosx33nluwD3xt+Ofm5d1cWd6p/j4v9rGoXqX3Icy/
uSp5WPKdsoLOUtnRpk0Dh9bViwL63WnsH17SBWNBNzaHP94MEllqCyy/uWF/PMO8LRyne4naKgvl
iEbbTPo3Y4YvN9nku5IU+IeVlg0xslchwbvF99I2y2sNIxTJfTPTb8Tgvs5kfzmLi7bEyPtvo43b
L83uIFaZuQ6VLB50gBVftU+OPa7Z33Jg69LTqcACa3f6PA9nojVGMtLpTHgAB1ZtJFNkcxEfFj55
OOVNCuO29bJrzIr70JdTxDRuDCy7a6YwgdVtxG515/mLiUHDYn/GwKNZ2MW19Wex1FIEsprAdzOX
1MbB7B/sbBAvK8uDM2iG42LEdKGL2yVbu5CoHi3vW6WUTkmeIhEKsOigoMZVRtTJ8EWm7h8vivFZ
kPSlG/LisYR2mvGfbhK4uGkyxwoTjSRBW6TVpnR9xCA8sVZY1iI7Fl7MotkacMnamHFstdvKz93n
1rWNc1HUnOAizg8Q/2BQJi001WX2dOpaWhOdMhsh+jzkvzAN8PpX4jH1hunKOQnw6Kby1jWLeG4n
lbLJqmjYcWE9er4UBysn0XL9iS4gCCc+8ydJAIGi2NvjCBgwRXVymTVRhwNVKp6KD+amctPV0xMu
MKcJsKICM9+KXKL5NHk1GgC+5azL+s22o/OqfJui5lzRAS8gNKakE3bhn/rGtfKMhIRWpDXKbW5A
HMAKnvfmTkhUVXFc30+jEh9Wi0pXU3ukfyHJbYHQvXB1wZaI9LDo6M7M44dRiYfIic+a4314Ut/5
cRYKbEC1PH5yamdjoFRJWvNZOu4b6puDZRuPVl8cLEc7OrRsi9K+1+duhQh8yMwb0wSMh7gmq/5a
JKT0JvEXYhzUQj4Hm5+RA9omdKeMjZtucgcOJQlcr4uLqYb+ao7mI4k0J+QRRdjH7b4r5JlHHIWm
aD9Vqu0NqKzLEIPqJf4R4QbEIjeugy6xnwsvwT3PBBwVWA0Qn+EU2rU3MmZS41raWKC3cB1SflaJ
oj/pBBocOSuZRezhbzZjh6KqF2KN7tj24kJj3/IMLN+bzpPqX8tiwsmcdgZm9KPy0UBhbrK19S5M
iu4GXwViKuLcssvCxVN7XHL8bTsLuUFIuPu/A7OsS2xwVqGzOGLK/fQ/pMDJXvboKgrJViY9+1X5
6uvNp6oLbhjve1oSLZPNV289J6Z22Fepd4/y4XFthORgz1sx9UE2GvVucvXv9VvnrfFqzVjpFeJT
m4q9bldvbreWv6R/KCOU9b2r4f5k6Ce/rf9Gon0a2/g0Zu4ToDDElMKFQsbzMdvXtoFYZgArMPXT
mWBgLn5nrlDhyveEbTbj5hM49UX1Ch6+eejmFk6HraGuSD+4WhW2MCYK3j6MRjPol+w140THieBQ
8nCsRoIWzj4lrALmK4Ww0/ry8vk584rj0KevUVr9g5VXU+6LY4Eh4Mw0CJvtmLtM227xZPRw/9Gj
IAz1kY0wGZl+86dtJyMQHZ8/yRYwnazashA94ua4Xb3d3SSHSEuIhWPAucGU4zTqBbAMk6Sfdg8u
dI3B40TmRPhpvIEN/LQqodCAb4yRqtnNH2p2H+AfH9SAGWE87ixPu+p9/27wrsZMmPTjrIO0PysE
4+R412hw1frqKGfynfrIg9g1fIx9fC8j7Amg39waDR8da/YYeAbrADQE6b6tvyvoBzjT5OcMEvOp
MuunvkGZOuUGC9ychN4yebLYkRlu/wHrjra5rW9c/D1El2Qncy9/Wu2bO9Y13HGt2TRLgsy6gVWL
HAj5ZArdMGEwX5LfXnhPfQL4vODsJqvq1I3GO4zxsJblU+t802KsD2m+nSCUTXPKHsU9jYb2F5Xc
63o/UYneNWobFLfhIAXMnjJ3b7YsHz0u/bA6C653miQVce/c+pLK6d2VjOGak5g3oQ2vpYUNaOUE
ax2KUzKfwXkMRPml9D6TZEFd72cHQ4cA30p5M8f4s5f5I0Sal6KtPzwq1/rPDZcJDtuDhRXlaujf
DDV7h2p6iCY/QFxyjhYbBbD9UVspHiUrAs46fus12m9c+6GbOwzGuBiUzVlrex6Eyrji7vKJ/KDc
+TW6KJnIU0o+d7QkvE5lb2/iSsMDSes85BjDI3xXdn9yp/nzLbHmsGm6hyaetv7SrXHvUbONJuOP
bjv+SgPCsiOCW+4g5lsHl9nzvvHJ+SoR6fXpcOx771QY4l4bvNSwrTcio/jbHTQ4zV+eQPn3vlHl
fP7k0PtcYHuxQ9mn8KFthNB0xGy1Ia6Kfa4nWNrphwY5yfpbnaa6A9jutRjYpdRh9Lo4N9SIFbCV
ZTNtmAhIbQxVx+6OhRxkXjFc2yT5FaN8cvErdZs8mIxxWyXRwxpY1DNpVNIJ9Tk7qnz5G9vOp7+O
9oN1auuRg2fKfgw68LLi9TMTWjaOrMVXR1h/7EIhB5tWtc2i9ODlLhBywcYz8c/u3B9j4Hpu3K1K
MqAK16ORqL1/llcNX7ms1MvSRfBFxICSMj265qD2ThsDpNUnY26LbWfCK6yN6Zou42aCrRJ685L/
ekb3YLbxnir3a5XMOkNrXhv46hsI/C0MhiEcsVqQtXVflAf/HLHeqcLM4bnqavcGXZMVsDvfegPh
UFmtwQpV9L30Wbwt3Zg+Z4yYLwcDYQmdkXDru52qn/UzYEsTppr7kBiwbNhY/0lQwtF5jzxHco6D
lMTrpTMfTa8z0H4jku+SKZjj5Og4y0tHvWCt3qLlgUsGcQWRkP+VCu1elOMRx6NNWbtsO63HmH+n
a9NdJiwQpaDtTqpXN0uR4zHvzCUmLv0aFMI2BiePOIH9nto7OKsuaKr5F1nKLk7Ti5LDqUt/GviU
XY1otsEG17K1x7WiLpQjC5pFTt12x2HfG/7BGWE2u5V2K8woxEEANMrMXm2t+ERc/VqpkrKK8NeQ
ByaiK8qIk14CMjnyAzeQy5j2n07Jomm11A+9gudqtCfMq6uvNoL2mDnQ2odPvYj6XZq0T0OLyeEA
wNHH2cmLLYspuHDDrMv1vdkBkGeOTWpgfm5dyOmj4jSNBjqSaF7P0dR/jqz4dYBpzEYZJUO1XGRj
EcDmNWQESKzIFm2vVfNHMidvWuLhv6GCafTPkPRf8mF5HU0PYGbhGLbspj1EVTSwBDO3Ds51m5p4
Xl6xlUD+4FW43emgd1LCqYWKVz1rSrZ7xeI9UAI7n0FoU6hqDLOWXpGXLhusvSK/dvax1pLtEzXL
KUJhu2pHcNaCdopeVxfR3tVLLIs0BTw1E0TvuFwb1uAFCmGOt4WZeosWEaGbWn5cCeyh4BncMcJY
PuPehz5kC0yGp9HlwI7ESUJ7+62FNX77Q5UGtiPHN8mkcsOmYD44dd6dlBxB0NzMXVZg8DQQxXlI
ukUc0POBB0ZsQfeOKKPASNr8ZAqgApEPUF5VNDaHVMeJjDiWXgWocvAFm1lWVEOGOo5Jrf3Me7pA
JmSbfrLDUerUoAFiZlSo9Y003fljrIfekOhnH+IB/UCpIOzI+NiAg32wZv6rHNWd3aXpt3WqRecs
x0imNgA9FiNOn/tqGB+mAR12U/Zw70qW8SDG8DpGyFT0IeNDSrE56RU4POv8T6LF/UfGp363uK52
ZStp/UfdeSRJjmRp+ioluW5kg0PR0lULI84d5sHJBhIZBJxzXGdWs5hT1MXmQ3R1lYemwzBjIrOY
3KSEe4QqlDwlT39yF4ggRY9a027tqn5bWyPGMW7SfgJUUO7nArCgynnjBAERA4VafTUZJY/OHXjC
iqeRXTEgzsWXc+n17eLINAN4r9pi72tkzcIA0ZtqKGNvSA2kkAsj/aAqIuYk3Rp/FJqjMvSiCVF0
qKPj2MQ/VOJ2x4vY+JabEfLIIZk84SLor1pgCAroBnuyEA2AmZBMaiZiiLoC9bbleUcfimDfiY7H
aZV3uLFESDwEkgUWnMyvXxrI0WjC/gIkj9Cv4uEmQMdjP85+dGch7nFdRUNymy/59Gh2xx96OZOt
VFkmOWyE4jAtLKrSxRUEThxMu6KGIaU0PQCGJkZXKQrn5gbAcn9XWMH0gTO1s1cs/6OmmfWxrxLj
1heihY85ItqlxaZ7NO3qs0XC7gAoLz6iYJSFO9O1wbZPmeNAZkbtMK7VEHQyOhx6CIwwHiKY6xZa
9SBqu10V69lNmuiv1d4yX7kakl7KzG3AiTzTdDEH0YIvSGG95ZIBPTyw3jcTiRgAfWBUShFfmfzx
TarEb5Mk/dRrqnkT14t7dVu9Tgbzi9VnHSsjdDPog2jKBeV7Y9RjdC3U/HWi57hrzJH6ccKkeCdK
J2e6j6DFCsvEZdCsxP7fam6kSmOW3ZNeaq/CWTsIy7hdcjhkBW+CrHxMI3gnc/g0Q5EwfZjbvJpx
bw6rAFHzZP9vpdGUYZBAXNY043FJDFWj9b0j+Vq72WdBqnVuE97OOZVOS/6VGQAfbjiOGey3Tqmr
UxsDzoOb+j5ZlMcM570BpXnXmnVzgJORHgKd/LlVlu/CEv2EJVfkNt6UZSgQ5td5VL613AL5TkBK
abpH8P0I7vdd0naLOhgcMKAlQXxIAF8jj9B+dkIeB5FkePVTOPPfv47/EXwvnv5LTrT523/y569F
SYY8CFvpj397C2apyP5z+Tf//Du//ou/XX8vvC/oeMl/6Zd/Q7n/qPfwpf3yyx/YLDmbveq+19Pr
702Xtj/L5wuXv/l/+su/fP9ZCgKn3//629eiYwOmtADhp9/+8avbb3/9DUDRM+3Qpfx//HJpwF9/
e/P3/1H8heb+/X/+5Uv+7S9P9d//V/41Kr//qYjvX5r2r785v5s22iqubduOiTj84nE6fF9+Y/Mb
3vNQtTANxzFNDVlTdN3a8K+/ab+j56gaLuBWcgiOZvFFDVgtfqWov6uaodku/+m8vSJLh7/Lf/fG
L+P1r/H7S95lTwW0koayf4rx/ksm1jGoyDJBQ+iaoQpVlV1YDWHPdg6kLXcywNV1esdr/706F09V
O/KiBuuuj/pbc6yqBU6DGAlkHTsP304xnOepIl2WaOorAyu4YxLa1zraEyP4cJJoyMEFPJ8f9aT/
ahbZo4Jk1RHyJoSIGPHEwITClYvXHOO9wDdn1CqNXcghp9BVFBLRMhCD+8q+sxo/v2V75GFtHl7n
7q3Si5ukHz5nEdKpmX3Hhk5ie4bmGITkK8NOhHv0ra/VzudRnFMVcj+8E0BRT/O0ZEcuF8gInwla
Ngc3fSSlRON0NbgSYf0uDTIF1atiOpT9gTF8U07AbAwVgUrD9TIXd7hF2jEpwa9WcfW1MmuQyE3C
pbq6Muyx2dW5diwVoD9iYlVKZnaWJP1uBg4sKMslnTwiClbj6mXW2htRVe/6Mr5j84a5SFbcn4uT
DfTNRW+nGKBs6HbyxQKgC8jP5521pnmzL7hyRxM6QE1w8vPw0CUVl3kEZUcTUIViaEhYTQDkEB14
Nt//MYN+mTE/zaF/mTGmpltMWiagsHVVSIK8UwIHkgcDmzfICd4fV7U+PUSKQKkiNa5qRyeZHkw/
irgdUUm193GNkB40A3opKdEHzRA8FpPyvmTTvYYujTLgwO+WToX/bnIbSPpjD/QZPVflKTXFQ1sZ
2hW4vvAmI2uEAcXS4dFtMUGFHPNoOnZa1x4HpGuHYz99g+zyIXFKFGAGBTxpBYdm7G6KRiMBzjjl
EOMXTWjEd/tcJR0+ITM6ioPJexv+y9on07Qfp7R2r+M58Q+6+FhgEs3J+uAMiMBUXa/v9Ta4apu2
5jiZ3mUhuy2+r8c8QwvGjZ17SDo3WrVocg3VQjYk0/CAtap5sIzwYVI79oDAKQ4DgFfeyEp9b+hI
QY/+96wvT1g4kJrLeUth+G7hSPXXYAh4NBopvSeYfGv82nGPBptwH6otScPqcwfAbEqYNm3ToKdf
LQUD+AtTAVsnyfa6CJQ9TMgv5VAgp4q3g5FMP8ogHq+d7sqedeMu7IhxzvxkYMzySsn06dCHHTsq
AaN105WAg3k0ym9j47v3WdzFXNutLz5b+h6yVAVosZsY8GA6ZFH0wxzShXqvfe6bHsknR/lck8Lm
YZWZq2s5xyaDEEwGj29FkqZHdDTR+6+qShiQchXHMgrTgxFpHzWb0I5AeqFoUOx+zpNuYRw4PGhw
Awm5zyMV7KTja7MhzY7a3a3STPciy+sbdCTdnZpnH5CQyW6MMUWauW6/468WHNJ8ieuuRKHV1m46
+H7Xtqp+a4Bi7swQrBJYRwHYrnvdt8q9q/FuGwyoOYCpq3ddCFZJj8srlNbSHabdSwpmdFGQ0D/a
vM5sBN0iLv+vmBOqw2OZ6xi2ZVouu4aQxOeNXvRpINC9JPENj2gnFo647TyqrXEwJm5fZqq8YaEA
S9mHP34Gz/+Tnf4x+opCQfGjlbf6X04H/x+dB0xkyP/9vzfYPx0H9mGUf3m+9y9//b+2fs0wf3c0
EhAQnoXF2fKfW79j/M6ubrqWyryyWEX/tfVb/MrmX6qGoasGy+w/d35N/K4x9I5rI/z/f7PjL6vz
v2aSgmYKpw1h29IMauc+E7Zwg6cK8X+OmKZyVQxoBjxr/gu7Ax/4YumS7YkG+aVG/Dl48pE43qd5
ZwA/UbU98Lz0Aj8EGiA7DCcIu5Jo18QpqecE7GTMe6MPY+J8A15yq1hKX7wMnrktBI6e2BZ5mFPp
w5RvleixMLh3+zYqu9qGNP9aHZJVQZhhWuyoo3WyClABdvPOR4ax7XWkeacP55uxMsrWUvWzZoi4
thG01M2TqwQ3RTQ9DOAAzhe99vXL0D8req6NIbFiwzwhRfUWrk3MUlO+gQ/5QfP9jfVu7fOXnz+r
YyhIRTu9Yp5Go8xAtLZi9NkKgYxvNGJlni5H6+cV1FjnaZXlmCc1AUEOAQdRBOtm7vWv5ztprQGS
I0mGGlzjj/Q/7wg8uRYKrxIqormXlS7FsJooSmlbg3EamopzVSPe5ykEkvOFv+TasUSAFMKOok9i
1ID4A6P5Gmopz24K0KYcWkJ6aEf3tmyH6/NVrfSS7N3barWDfiDgigJO2p5U48dy0PWr84WvDLEp
RTLAa2jxyFeeCqVF5w4Zwn3PfeYOKaZgf1kVUiCrdpcGZhvrJ3cgmxNEb8k6gOIWGyOx1j1SEJdT
Uad5KTCZndsBhoWh39ljvrXSrZUuxbFlANtuUSzGEd7imSgD+WtVmVVd+PFLtc9C2DKqvnf6OnwC
r6DxXlPYx7RU9QtLl+IXl4fccuo0eMqNMHaOUKkQoqgGS2sP54d2ZZUz9V8/32FzTkcyTScfKQqC
+E5U7GDqWFnXLnI7l1UixXFXZNyCrbA6NVgIpN14FSX6FY4CKrT7ZGu/XCbjCxu+KcVzoAczV7BS
LK9sCzyW7DjPxMA57no4hGOo3Z9vzMp8kr1tSbO0VVGK8gR3RH1nJsgxjIn/7nzhK8Esm9ki0KlZ
SgaJRLVR5d3Vaf2pH8gTJDHc3I05ZaxVIoUzOHYOa1lWnrDkM9HxqslIqy6HaidXj3X32JvTZ0Ck
lpbw5J0cCmgc4/h9wWv54bBLxvBKzaBC51cA6Hhr1cw7A0ly/tB14ZUJ9gmDPGgTi0Fh7N/zv8EO
vygYr8TjW2BUIFDPd5a2zJ8XhtyQFg63gl7bAZM5DVVI8jX82OspkhXKdTSqMzLKFuKZPNYGiABD
AXJBdeI5cr7utT5cfv4s7I1h7GfhNs4pKECULUoPJGHD5t4CIL4RNWsTbfn58yp83ND9aRQnPExv
82D4Qnb17fmvXytaWlaMIfTrsjLtU2e7IYhx170GExZvjMta30hrSoH0IwmMUT9Vjv5o++mDVkzv
A+i5l328tJrkmB3pM/jjk+2EsCHmoXU/4ElRXbZZG9I6Aoo/repKc05Dph1jSB265l/WMbLZrW9G
OYJbk3OqhC6OqCGN70P0oID2zMm3izpHdry1FcHzTN2IU9ACK7jto3icvvFASFbpfAUrgyvb3KKH
ENSV4uenVp+nfZbo7SFFk+6q6tT6stjSpbAeAMKXFQ+fJ4xVruKgBik7PCS9/up8C1a2PNnvtgfy
GPIK6p5yvf041dMXVygQdMs7G4Tk+SpW4ktffv4sdCEFItYzF+6pU/Vshxg4CQt1GDZKXxsCKXoz
HmbDeKT0Xq1xxYpvIhPWm+lctsHpUvj6HZOzDSx03sumaEkNqeTnTNS635zvnLX+l+LXAF6SBQg6
nGC5+PcWEiJ73xzcvWVH0RP6pFvG8GvdJAcytmJWpcbuyWzKD6gQHtQouXf6dMOnbWWMZTtScNQW
ntW1e6oNTfmcR9Cf8sxILrsZynakme5z3jbYX0RS3VV68bnUw43xXekXTdr+jQmzKpL+4lSDEHkQ
4zRzAkCZXtNQnzk/xGt9I0UwTJoOsrghTrFQJ/fodsJXbzVOs1vGhGsVLG17FmCWCj0pKFWLi3Oo
7uI0xLOntzdyI2uFLz9/VnidWhOaObE4weDOG4GcQA5e+LKekWI3543B8J0Gx/rUKnchXDw+3P14
WeFS5JpJicNZq2qnBu71biQhvouKOr5wUKW4nbUBVRS0s04pr9aPSjhf5ZB2NxbltUkpBavRa6Wi
+5F+shHSRtS8RXnBcDBWwsR4f1HvyC6geTjqTq/59ilI0va2w4dln9pN/nS+9JUGyCagcdCZSW1R
Okz813amBzgMajdaXW8sNyurpipFLcoP6BLGpCuqsn0yCuEBIXwAQ7A3DRFfNjllt08EdUwXhXmO
hXD6bF7mWvHVL4AUbIzAWh8tP38WWCLpRlRUrPTUBHV3bzWDfuXzYvqEOY992fFElWJXDSbXzYo0
w6rCuI+xnoETA/G4736cH+aVtUH2z9QqOER4aKWnIHdiHNSQpQj9pt/oIH2JpRduNKoUwb7rh6id
Oempmm5LA8EFLl0CirxmIhcbg3Tg8rTQw/kfdD9s0XnR86DsqCih4bQJY3zxyYIPmNQ7AHe3GYJK
5xu+zLOXvkyKfi3WGjsgWXDCOmrvNzheqqfFVKLEuqZP5+P5WtZmiLQMKHZpgTijliKDVO3coVzL
m8LGnvpy4Zbr/jr9YBtnWWBpuN+11X1qiCOufFdzNm9E6MtTw3KlRFw2Z1nTOohmsye96+ZG25lY
bR3Od8xa4VL4Y8QQq3C0kboxeRknLY0WyAiW97LSpf26SUWSgrzwTz6ArYOOhuWNk2GXc770l6eO
5Uph73S2NoG1m08AbkFIAxje17372Q3net+VgM4KMVobLVk6+8/TFM+JX8dYDW1Vr3yVww26woDO
hHWcBmT2i1QfboSCVVMQlBkAw8DZaN3ayEg7OkKsPTb0jjgB9R0e0OIw37mNlX8/33drpUsLgisK
JU2tLOGygpYh4l9v1bjZ+PK1eJBCGuo3jl4NCQZ0dez7IrGme0dUmRcMyZYpurZ850vjIQV02HdJ
gvJ6cirR5cuG5l2bVt8UTMNZtDr7Qw0GqpiLq7i6LfzFguOybhNSqM+wDmwA7v7JYkUB5pb5mX1U
zawMj+fHZSnohXaJZf4928pU/Hk7w5+Sk95BNyoNV73vdLKyBcCkg+KQMosn7A/yNLhK8qneWMFe
PgQgnvxrre5U+aWJ0/ip7ZQIAd7qKk+Gj8CAYMkFWyG0MuWEtBgooNEH0+jQKgwW4ZgWhVEki8eN
SbdW+jIZn3dcaDaxUSjOaW5E9mm2Ch6mLFJnw8bArJW//PxZ+bXv6wmiffFpoUaJLrlBrco7P+Zr
RUuRnlSVWqkIo50CAcQ/NL+PfvPhsqKlMMeNpgoGrcEZA34ZvFJ933XZVq5SW4LtpckqBXo4K6Op
wSojGt5zclDm+An29c3oP7XJwqRW71M8tLbSsmvdJIW83haajh6V780q/A9wTSCUK0hsF/XUT2Pz
Z+OLmmtfsgeOJ03FSWuI0AfKnDLYmJ0rYf0TC/as9Gie85FEaHxil7XQBUFZaVYElO0YWLhTv8Er
0b4Cag9hZ7KGjVPfyv7oSFENhKYBi2pHpwmEnqoru0WAh/URjd7dPBkbgbGSLbccKa7LOU2qQJjR
CWIaxA2rG15ZMJ7+6HoYSZVlgdwdkMyFeMPcqI3iUYuU64sGTX6j1ECAdT26vd4YVI/gAXkis39c
UjTmar/GOwlamxETjbccM3aOBcpcS7D5PF/6y/PBtKWhmYnJAdpxgxbCiCRXfcAAcF8jWLVzivzB
nZJ03yMJDihqY5ReDh7TlgZJE+hvZU5SeFrou0A2cV4RbbL1pLDWHGnxNa0GV7wgLrxquvFRE566
9IBtCaTQGwMrL1x86mnjNLwU+ec1x7SldRhV87a2tKjwcGU4lN0Xh9GZwA2eH5e1bpKW4g4lTKtt
KT3BOB6thASytT0GV+dLX+bOS98urcaupZsVpNDcC1vD+mbinvZNF8P0iKz1/FVzcs6PhlJ+bCos
0C9skLREd24Xdv2s5545CFQZ1ADPp2OAlNDWG/5Kj5nSxCqNWUDJGmrPyecYcY4i17tHe1hI2+c7
baUCW1r2Z4EimFEZuddiC0ZQeGjEny4qWoZCOUrd9JZt5V5tOv2PzlwscNRIbT9cVry0hOhjAM0W
TIDXA14uUNce8x+a6hivLyteWkOwKva5Wg1Q7dK+eI89jb3rQZtuZHNX5qqMgEKxscHOBtMwK9Cv
IlO9msbqEVGGvaj169C3UAZsN3Ira1VJq8dc4SPGFtWxenwGgvA+dp8WtUB/fgXvb5/H+sZ+uLJ0
WNLSMfMsoKBN1XksS2MDEchBqwC5h8uGQ1o6xlztzHqIOo/Xk2qXmwv5ut7aL9Y+XVo5YhsPIz33
Wy9VEudrjP/mExLyHq61b89//VoF0johAl5mdHhYqEzwsqQjJ9dpOKzO1u1l5UtRbCMBH+FaknsN
hEYEuxssU2xVu81D1bnoEmMuENLnJ3Q/6w29qecayrW/wMc7/Cpbzlw7OHrKsRZ1GV421Avw9HlN
E7qczRAMpWfVxQ/LasATx+llk9SUphHUykk48dx4FhyGqWneBRVsRD/eiLWV1VTG5YjMyrp4zii+
j9+6PbJuVr2xYiwr/gu7mylNIWwxZj1tEhZozMP3/dh/DBQIBj4sP6jYNxfNIxmNE8ZtX+V6tFgg
qg84v70eWJZqDXXL8+Wv3GlMGYaDfMccKkZQsd0EzcLJKfFxGN4PWMDkgQZWQp/RE62+Ww5qVHq8
9fa6Mi4yQMex5pbXUaX0IuzUp11iu2aArHs3X9hx8usr2jRKPJCg9BD+9dBCeuPa5psSCZXz/bby
/T8Tz88uOIbRZ3MI2cMDeH/ERu4+LfJv54teWZp0aelwoFn6VlNUnjWF4qFp5gETMhE+otC/FdAr
O5AhbaVzM1Z+VKHfkTlVcICQbuyx+8U6CkLsxx6Vgu/YuA938aBi/ne+VUvRL0SLjDGqY2TZTL+p
PT0bNfeDGgILJh/SVmr+iLbioL0vilpX0iNmlU6hbJxAV/ryJ3Tr2TAhp1XgJKmXng+BKm7TKyvT
buqxeX++USuzwFh+/qx4gES9ESpl5SGfNpa3UN7w09u1WY015cb6uFaFNBt0W8utBbTmBYWdvVHh
zd4i6HwZwMJcSIzPGxCLfPCxXKg8LA+QSKwQUBLXKHQo9sb1ZWWRNKSNXC0KrWwSDCNQTjimY3at
NSri8wGcf4iDny4bBmklxoEr60SiV54aKcqHbixMz0Vu/rItREYb2c4wp4bLOo/AZLFTg+ZoK3Gx
MbwrE1TGGQ0wLKO20yqvj4s7ddRf63l1ncJ6uqhnZJQRklCI4yOw76VT7B4clQO/kTZbUNGVuSkD
jFTb6jBAHSvPRpccyS/r1lGKjcvEWscsP38WWkAc8NDr/Yp7b4jQgANsQywPd5MPv/GyzpGiF7lB
E10ztYJK5lYTBgwid++cTLT18XwFa22Qost22ixRDSfxyAh4KAgiTYZRcq0g+3S+gpUBkLEzNhoX
WeETvpM6P0a9+6B0zWUxJQNnkhE7k6JzkXji8nyHZLy2U5x4enPZh0sbUI2QiW4MAVkNY8TEvMVh
LS6cjamz1ivLWvRs6vioUGBdQlLDzXGuy1AZ3keLZ9X5T18ZVE2amCEaX7USBLWnQIP6lOYNu3JV
z8bXdpjzt+frcPnSFzbLheT9vAW5WxoaflMsaGnwUESYwait+KxUUH+M4X4xGrL94lWqXriPadJE
bYJkNBqMxbzEr1F1Cz4XYf/H+aasDYa0AQTIBPcN5BlvTtDnw+FNC4fLzsY/E7TPxhnXwqQurLr0
0EU39qaDPhU6s5OXoYKxMdhrXy/tvliXkq0ey9IzNeWuScfrup43tpWVM5gMozHCLMc8hD4fZ7KH
moZ4+JAhX8tbojjoOpr9sU87nKqrN/prZS+WoTWmVYRhkhIXAR5EO7yMXuGniuNpER+qtt1Y89aa
JUV2WifROCicXl3k7rRFcUfE0Rsc8vZp2uPsoeW3Qhk+np9cK7EoA23I9ZlR6GdkeWvnmxnglgMa
aT5YtrrRZSvjr0rBjgiLj40at6PQKIer0Cm+h5gibez9a4UvP382f/XYVTCQwt6o0aA85r2O7E9T
5ofL+kaKaTTXUtyhyIBj7HXkMoQqfvwHbgKX5RL/hLDh3OImY5/iUYhOHyd3BMgGs924W68NrHSi
C0p/HBo1LTi3WIfGTB9KTDGVPN9YlNYiQQrrOUSu1BRL8Q1m0Xb6OY7UUyoQkezi5KIOQpbj19Gt
hrbyu6QsPL2JDngCPuBatZH5eXniGDJCxsD1V8EHuPRwvUtudFN5En4xXJ2fN2uFSwHc1IPvZshW
eIWW10ennANgX0100YKKwsmvvYLPalli1Jt7o0BOctRvULi+KFaRJ/m16MyK+3Qcp9Jz3Fm7Un1j
Rr2g3Mq2vTwjDRkQEymD7bbj8rDQKfhYYXWam+VDZNTvznf7SvnyUU5xEVpx4iJDUlMbn1pECI9l
avevOyT9Nvp+rYplyX623pSjNk2ZOST4BTcjimgFDqr60Nw2MSa051uxMnlkTLQ+54PeoH/oTQmO
LftULx2UjNLM7zbasMzCP5+MkLT5tQ2pW4RVlRqx1w/IcTmmPR0RNrJejcOA0r9eN9jZmNNGnK1V
tnTksw5DyyTAO6lLMBHzHxe3Rywv0aNL760xfU1C8ctlnbZ05rNqSivHgWvsI6/SyreTMv+oW22j
BWvjIW0COQa+Q5Ihw4nzB/LD0FtRJMcS9fyHr00o/dcPH/KoQNOOOYuB3/der4+R6d6lKkYP58tf
+3ppF4Cf4aYTGVxPN4t7Y/EqA+wSb+y+a4Mr7QGq3+MWCMbTs5DDhuOo3YZRcN+hyT/zZt859UYn
rTRCPueBpC36ajQzj6Tt9yz2uxOuw9FGemWtcCmkKy2pnMqxEtIHDkZ9w8fY3UzRroyujJSeQjOd
9NJMuKM1R7QB7pBl/NQnlyVtDPns5nSO3lalm3C0Zo0YwLQd+hRS8UVTRz64YdCC51jQJiSCSG4q
LoxMbErLjbmz1jXLcDyLWD9rHPyZ9cTDG/e9qPM3TuJ/bFLn6bKPl6J2KsJYxPOceLodIX3rV3go
WO18WVTJJzdSBrk9xWwDg260b9DdVz8ANLqMzmOoUsy6Vp6jyMSagGZW/2hnAi+DodgUDFmb8FLU
aqmpjE1HSkVTXdIquC91w1ZW/OVR1eUTW04KkbwtHQMH7yPp1ls7t96qrXo8P6prxUuxOmj4nSFD
G3s4EmW7GOuSDj6vnYQXHdx0Vzq41aNoEAWpY6+slXS6L8nji3vW/6HbmPUv970un92EgZ50E4+Z
F5r2IhQ+WcihA6y5rHuWbnsWU2Mxly4QXZYy07cPOXdUHGv8b2pT/7isAilos8pNs8kaE68V81Xj
z/bOGNWnplI31uK18ZWithNFVEYYhng6TjRHUzOMY6IX5qHPAZmfb8LaCEgbrh1gV2jZYerZqT4j
1+pG1vd8yuL2whGWglfJXcMOoz7x6kkzOe0MqJa6W3z5lzdc3ZVCF56fWZt1lHlYBL3CzPlNVXTH
Ihtvyip6k7npq/N9tPKiqcuY5X4I6iiqG848rdjPiPn3tfNHjxqDguEfLgr1fRaOfziBW+Npr2xc
PlYGX8Yx94WY8czoMq9BRhid7xIrUlBbu8gYrI3BWY64fz766jJoeejnUo+Wsxx+8hzcm/u4yY6K
jjJTPm+0Yq2K5efPYhDz9XQYAoPxJ5n/WiyaTKYaBdeYXVuvJ5Sprs6P0VpvSbFeYE9fm3GVelpa
LCbJdYcSbucWu1h38De/rBIp3i170prMLDMk6Ov3oVr/CKbMGyz3w/niV2JRSOHucD6KqoirjtsM
3aHCzQe9XnRlz5e+1kNSpMep6NjZGOxRVeYbX+3Uu7YrjWPqF1tMpLXBloLdaHULJ5o25dqBwrtr
fxKJguiH/VRYmJqcb8ZaJ0kxH+hOGNAzCR6LZsjwZrPzSSgifHO++GXrfCEkZBBzqPpw5pGK8KoA
2z+BL22PnO1906SkG/Hp3nHEHK5Ta9ii4KwMi4xrtqYB/UKDrNdUm8HT3CXRKxIkyUF38Sg436aV
YZFRzLU9A45GDNqrKwezt/DRcrpDEytgzPuNMF9rhRTm/Zwo+JtbXKJ1RLhjy8xuLc0ND3a5mX1c
GXi0535ZSYx6sJR04J7ut06BOWeHlUIstkCYaw2QQtsFeFaRTku93mlxDbGmL32T53vF6D6eH4S1
z5eCO88m6I7+zCCIPsYEtFX2JIDTjahYG2IpuFWy7Ulmt7EXou26jwbVQCzafx/6kbgJ0IU+34aV
/daR4ru2FcvMIbt6tesfK6fEqLV+yJMZEdHMPTpVcXu+nrW+kmJ8mjQxIOETe0ZcEXuRWe5xmxuv
zpf+88HxhRiXhYbjFNGv2nJSr0hwQwnV46Cj/aW9zu3XIdgkpfwj7kcQV+79aAw3avd2js19G34o
C4xt8A+Iq/Z6Mi96T0eh8ddpjTbhXAuVS2vT4szjRjBMm9BtNtq6Mi9klPzUT2HZqDbvxYG4SkCs
CH28t5L2BhjF4Xx3rgyWjIvH+s5WYyMmbe8XtbXHqli19rNZG5chynVrmY3PjhBB3celUaKSj8bi
wbHzq8jIns5/+8qEtqU1JZrHWVXsMfXCmBwWurWpqkd4ZNlCG/Ndr/ctYr/9PB3T2WgD/8IeW3ry
WYNCnNimLGGbDDT7Ng61B83NLnoC1G1plcHIqbEVrU69zleTfY0d8KEyYrHTU606ui2mf0MdBljm
GO71+S5cG35p5UEJox6TiOEfJhcbgVzFUGsWW7o8a6VLK47imLHTxiWmPwNu1baF9rbZF9HG8K+V
Lq0zWQXaquIC6k1Ndpu5LiyVchNwvFK4DI3vxQwYcSLV2ySTcSMCXDTGNiuOF3W7rBIaTqUouB6S
eS+GW1Mb8cPdujavffiyljybnpbiOLFR8eG1kXxrdGOfaZuH0JX1yJICTtNTUpdZwWfbGBZ29V2B
AZU9xo/xhfBfXcaoq32COqiVJECIImzW8xAvVH1ub90+MN9e1vlSlKltZhllTrIugXn/fq5bF2s8
vJbnw2XlSzGFcZnRm5EfeZmiBPm+n+oGdXB8Y8ONE+HKumdJYSWMbLARyYk9gbNTYYVPSpM9lHp6
HeP7Ow+XrtxSfLkGxj7Ye8Yel7DsKvExtg37+bK3Al3W7szx2VG5biwHwoLMhRnduU7yAwH1DVLp
ypFQpsaF5dhZgYNVSOi3B90ovg1BgNNHZm7szT+xMC+cQ0xpY4NZO7DnE8PYje5Na0StvuRc1fTe
7PqfLfiTnYIjDMIR0+w8lJq+NzvtR6an785Ps5VglIlHjjHPblpXiWcolviiJaiQH0RkGSds9cQn
DGu6Ld25lSVFJhYMZiYCyoy9Wa87LM5b98EuEYU/34610pefP1uw+jgbFDe0Ii/QBe6THaykzwgZ
t1tXzpV+khGVOG/VGFynkedDZ8XBr/kWYzmJJ+Qfge1sbNwrbZBhlU5v4JfduZGHxmp8gxOS9qAY
2bfzHfTyTNZkxW3f1qBglob/mBhxYtz3lSowAbZKP7wzE2w/NsZhrRop3EclBQXUCffRTsons+F2
rmTaU5XOr8834+U+QoT813GGOsV5wKndxwD3uJ0WAcBr+nprsXp5TfzpdfJ8FpmGn40YMwo6KdvH
o/NRn4M3aeM+zjHWANllwDhU139thKgjrQvrSmC1nlftDpKYre+AfDtvz3fSywkMTV7aMxM8lj0Y
4hFfyW9+be87ND53QksfMGL7wyri66rMN85+K8RlTVZq9sm+qHgAi0d9jE6VkR17uJFKGR5I9r7T
8HGf4+zn1h6l/d5Soo16Xw5IBOx/7cNmnGfLbRL6sC/+iH3d3llhdEyn+orc1kVnQ01e/TG+aZtS
COdR1KhFhOl8TbK5OZwfpLUGSCs/1maDoXKEe0wq+/Xc6W/Ya8ha2k2FL4v55rJKlsqfLYtmj29T
FjATHBbHq5aDIi4Y0Xg11pF+3eSqftHSpcmLO17dut6Y3TIJurrcVVXVf5sVs/p0vhkrUS9TxXpX
hfQblM6jjaLvLs/fj265cfdeWbBkpphw8loPldp5zOMM20CjepoC/aFKygvnqRTraNxwVATv+TiE
1p2eYLyMWWheOK/drLkIjqHJlDGEVrnUxbp47EacMo2i054if9p6AFxZTGSumM2ha8aM1nmM3OZV
orrXZeZj/Fa8Xo7raoGj9jBe1pA/scbiXi99n6rsiHySH2b3QYzw/vk5tDLQMjdsMMxQD6GAPlaW
mZa7HDMaHHG4JrxpKsyid+drWZmpMgcqjVzRTX7nPCYAQF7NvqbtU8URF3aQFM5iTisXf/ZlQRLZ
gWMuzj2bojnLwvPno6gms5rmpOoyX2C76apOcrBC7TrWi29ZjkK0nh+bPtvYwtcGYum6Z2tSXIQ1
ZuOl/ShU1AFSm6S6ypMgVtI358dgrSHS1cyKQswInYwKYvWN0+Y97unBH9MUYsNoXBcWb5znK1ob
bCm2kw6NAbOzrUdMWMUjnpDxa7XKi41M61o/SRc0S+10vUVm7bHJ4hilV6vJPkWuWnwjA9sWFzZB
Oq91Qm3GYTasRyx7AlxsUWlIs3QLnLDyaqrJLKfEb8NRDJXz2AfOvRnFP/BD28P3fFVo9mtnNB7n
xHhnd/23aiy/nR+U5QDwwjSWT+pdX+gBdyXrsazgBfgdFpxh1HSH2TH/N2dX0iSnzmx/kSJAzFtq
6nI3Vd1uzxvC15+vGCUBQgy//p26b9OWmyKCZdVCgJSZSqVOnjPvpGW7j3Y5oITE3AoEUEO2YnQL
YdJM3iuatehEDOA9EJx77cFuvy+nuYOqVNhbZyst/yc7ezygKIoD5P0vXTA/s2dEpDj7Vn7tJX7F
iw7NHBR8fKkLIff74y8YoNmIhXuwmXqh5SXcmfuPmaLkn8gDlyvjobPyiKVZuz36TSzImW3BuKFw
BpkJdRjL7iFS9XVyg6MDGd+dm6pzVQXbdgCT9zlQzJ70rLxE8/ZDPXo7nFGuYAb9dH+6FpaDGmGn
wpV2Y+P6M7G6qT94dHLOnTfI/f3RF9JFs/MYPG0K5b0Ji/0ZiiLdbiDZELth/eJFa93HS+ttBBxN
HL8pa9dLUJBQMfjNuuM8QTajhKLxtg3M7EJmkGFstQ2TGsYaQuA2tY8RtBdXrGnhA0y0c65zl5Ii
Qjwm5BOutBM20ZNIrW0vbzav9dFcMahKeknnlxbkV6smJpXlb7NOE+TcNiqTWsxewjpi7TPqOudo
GOq9AmXtyiMWLNSEOXvNKKbcH73EViCvIl0z7iSbrBULXdh2zfayitpARVqVlzSQXxZ+m0DZEHqM
Dohsege3QWsM2f+97jsR3uwrm7huBSpVeBDITu2sKh/mjn9mLGMITcUnwqpTDt2+tu99sFZ0J481
uxoKY3agH6EF87GGCh93yUajo3+GMDZ7lhy4R2+6u+REiKjPVai9uKm78eW+7y/ZteGYUAPLFU0p
TSYloRboXlMtrmOzrSnT/m/zfhOEi0750g5nmljgsf0+BFX3daz1tlY9ACj/nJ9WlkNjRZGbjAx6
m3XpDbEemrUy+YLR/dV9hvqv7dXETXw1KwhDBh+VyH6Hbc2hvN7+CqY1cMCC75i4Zaedw9oaGjdx
8kHF0QQVJD5vqzOYoGVC56ojXuYlitTZsRj86iFqS33cZD0maDnP2tT2CozOsQiVTs9zOfzbc/7j
/vBLE3P7/4319J4H8/GFl6QW+d0WxfeSeq/3h16we5POOc0AW2grvDkNxWc6VZfQ1irW9sY6nIlZ
VnOacZnlNBm5Cyn2LMsfecTXKP2WJsbw2gpyPEHhSpoogYJ32boqLmn1+/7ULFC32paRuNOR43Ig
T+2E+UTvQ+Hv7bzcd7Q6u1DhHBsImKb+cdbi66QD0E5VH/y6Wss8309G4L1/rrnWdC7HVrhJmVcv
Lbo8I5r/T3BICzu4Qb//he8vvmW2o8keR3OAjWmC2t9N18gZdr6X5/GALuZN+6FlYpu9UEkAirSb
BJ3iJ6cFnN9B5FgZfekDjMP63ASs7aLBTTLf/p+TV08gnv2FevvHbfNze+wbv2tzEUYof9sJuk2G
7xbFKtAgD39ATEav3H69b8GW2Z3W0tBvkfHQJLesvc9La1fBR1amZ8mGnD/fX6ght1LGnaSd+Zn7
fVy0NurEIW4MrGrTbYQVmXuz7oTtwl4Sa3afUYuGQDH5PEfOyicszY/h4VQPRcqawU5snFwOqufD
ifWqOt9f4KXRDQ/nTZRHE0S5USfBNUo98p9FIVcmZmFsE80sgHcpHWhCo3Lh/Y4YciKxdqW5NPTt
qPfGLjkdAtlkLbSlNK40wVL6W/b26f6ULLiUCVYO21YD+jzRxBl4s8/zrtsD/O2cINq4TdUSl2B/
vj6pI1Y0JXOSyOHPReP/0MU2JkMrNDxWOgDPaTXQRHRjFVtWgybG0eqP9+dmwZ/+EkIXY9hGYUUT
L2T1Z1mz4DARr39y0b94tLT49/5jlpbXcNsbzeBUiJ4mHSh+zryDtrsMVw9BS6MbDjs2Q1fVs42g
pqpw3063JitVrMzQ0uCGu7oOGDCLpsGGjLIaZG+0hEbeNip4KzS8dbJaoZmFwTsmvDhzIf4wTl82
zflfgGSZ14GyFbw1yt1DGlld7LFoWxXTMtHHOCcDN9HfTsvaASHl5P3LtVg7HS1YpYk71iqq/bmg
VjIFTXhWjvjhhVF/4FOT76x87S5tIS6Y5MkMSjcss6WVeDxM3Nw5ur174Nk2uSfPhB0Hs67QMcro
NR+liCVunXdN2Kw1QL0/RV5wM9c3AdNuizJjszVeZzl9Y2xIY0g/n5oI8vaj+nTfgt6fIC8wvFZm
ZM5TwvCMDoxZFJ6wA4sG3eHeka3ka++X8rzAcN1MgnIbnmtfpZf1Z6lZepjRu3KYcEF8hBhjsWtp
Ou5ZL6xNdA6eCUWOiDe5TWfN15lnj9SX32zaXKNpI6F8YHg0dbmtLanVtaWT+gJik30bDN3KgizM
lok/jiofbR1Bo664resOjiT+PmJ+fxx0YZ/qQTfHwuM0hpCi+HzfBN6PfoCv/mlm7SgoGtWC7poB
M/iQs258ssmQbboA9kyQccZ0RwKr6aBYzvoM54/Q/95LuYq/WXh7EyfF0FQ6iUiRiyeB9w9n8tRW
xabw6pnoZR809alqRXt1oaxQxW7Aeb93BshkrrjGgveZEOMociRrpi680MY7eqyN/TmPSc7221b2
NmdvAohT+D4Q7GNzBRWDtSsDbe0bT6+JHL9fYfFMOHFRDiEICuzwEpHP+Xz2vOog7FeiPw75uJLW
LURA3wgdvnDtgTVueJmBPdzN6XMk1X70sz7m/UoyveRvxt6fQ7UdqEOOJbDqp6CiLx6+qMsgOa1E
dNaBdOIxdTdl1+AF+nNBXIDoPOk45IKizk6gh0fwNd37BT8w8U/ciUYyQIXgkoE/bQymj2hkOGwy
IxNOnPcpGwWk+y43CSsB9SJkwisLvOAAJnyfhDQY+nYml7rLD5afH4Wuf0tbHLe9+c2u3jiAVfhg
GcPR7pIRz0EdJyBgyxTbOkzRCvvn6BV1cr8tPXLp8jmhhXiYZ2tf5LidGtj3vB9XIuiCE5iYZa8H
lWzQ9eRiSzrEU6uO6CM9UUiVArm/dsmwZD5GHqB1lDMxueQiyPCZWPmOlWxlN14a2nBiyooUnSZY
4yYUEPPxzkXNv99f3yXzMZzX7zvb5yHeupvqHes/2eoLaJxWDvEL8c3Er2m7jzwd3tQvourokDKu
A/CjqSPk22S3VsxamBwTraZDr53mFL5FlfuiWyAvcRu5bXcxIbweWCZrzbE1CtcLIbg8PnOEHNcK
VkLnwgSZ2K5qnNBz12FhgyAAUG3+UKXhueHsWXWod6BXbuU7lubo9v8bL/Y9h5U+kM7oORh22HT2
N/vfZEAmyMtP27YEMVp0GfVE49ArrENX2d8bVFC3hSCTEbysnabp8wFWJEb0qBBAKbZVKT0T3tWV
rZMT10ovKuCHlpMdj+hKgW9paY2NioL8psP98f+H/In/r0KWjs1d1h9mr1qZ+4VlNUFdQzmwvk01
uaBs4MW33dAN6Vq1ZgFg4pmoLrdkntJDEGFnGV/S0d6TNM4cdehr/eB54wsL+svk9WXcDiu3wAtz
ZiK8GgY1ZFEXzdXh3SfB9Te7dz67QZjt2sndR9lad8/CfmBSW2fwLgVC8/aKfnN7VzjZtB/7otuz
mnFUMFZC60JeZIK+0LDSRXKs22sW+I8Rric6G6SXygI+ojuFKv+I/oSV/GLpUYZ/e9jvbRsqAmAq
Ipdc072ftzvAxZ9Ypx4iP7sU7jYSfc8koPbywZ51HshrWbrPjFcvUR1eOGsrdPcNK/vdkh0Y+50o
03Qs6SSvIIUWe9wOfrb9adixahBHhvSmt/w1XMOSCxn7HxoSnWGuM5icPfYvCsyRBYrkgmyUrzQv
URudEr9povZK2ubXPEEv1Abr00Z/MWKMFMEIVbxGXsGkyb+106WthLMbBs/9QACpePJ9HzHhfpxf
MDETbpZC6nSyNNbEAb3tQ1X21h6r1CeFU4/7qfDV0VMSgPt5tWNgYWlMtFktS8Jm35PXrh7G7pCT
Fp2WlRNEa6RQSw+4md+bXTEPcX1HWoLd3WNfc68CbyJUM7ZtuSbCKw+KZgjThl9tT3gfisCznyTX
6fP91fhvmL+BGh41Mueg8Aj6i1J4e/R15C9RSR8myIsF47iv/X8gMNnYrw0/MuJBNrf5gZx9T+v8
0LuvXpnGrv55y/dGsETikn9HvXOVkU/+lMWBRSwwzvkfVo+HS7N8+//NLEuJy8ZUMXbNZztCQAqH
j7NdrGnPLoQKExlGfZaCJWbWV8VgHFZ6bUl56nr+ZXKCxGuLz/fne2HHMCFizCFVjc6h7trR/BG9
sh/JPLzqqHzs/HzTZb9nClQMXIHVsW67q4dSd6wAB4Sxr/GnLi2CESlUSwe3KeruarH+V2rRZ7uq
tr23iQzrexRgNHRVruhCy19AQTMdsNzB/v7EL6yvCQwTncZEkFCj+NW1sWOBHybOwe9/oGkdxmkh
1K4ZtPv1/tMWpskEiglpo8vlprEoQyLj2oVSHDSBxpWQsHDWMjFitk2oolMzXZu5/NS65UvfFLve
7/93/+UXbNTErJIsar0BDREXwYsTmOwfbw4PjrEEBN7RynL8hzh7J+6YSDSvaXDlrvPsWqXXKKpw
a00OWforr88Fd/Zzae9I7scj+ZYrZ5fyYa9KJ/ZXD9lL32gcslVNI62HdLgWbv8cEHWQuf9Ms/Cb
35XbzmT/oULexKux6UH5NpLo0tDpOLTjx2KoT8BXf1BV9+iFW8tNJhm6yuc+72UdXbIctjYp3u7z
qNpYFzWBZ6MzAXvWcnWd/fDJduSLq0HXaG8s4JvIM87Q/cQdIq5ZO1Y7lsso1nW6dixbcJS/AGGu
hyQTtDpXJ22ee59/QWfGGSfll02OYmLCBGa+tAtszdbg/5bcZrt8xL7ZdbI7iWC1ursQTExwmBeN
np9OhF/r1LEeQNOV7WroEKzUtJZGv/3/xky57Q/q1vx99blGjm/nO13Xa52HS4MbblZUumNTJItr
GfiAAJDQi+vMW5PfXhrdSO/rzsmKQWfF1XJFeGwjXZ2o1Cs79ZLtGAl9LUSYcaFy7HTNlSj5MGsN
mMe8Eh2W3t3YSKXnhXZIrfwqq+o85u73mTTDyv7wX6T+O7i6JvarrmXVzjrMr2ryd3XkxbkPsnB3
T8IcTUPFfpbQYq2cQyS+qNqPfVE81M15tL+h7nu47xv/XU2/9w63/P+NXVG0o5VtoKHJ2/G4as7F
eHTSZ7BE//dDX3hznpqjkz8rkUxsABns8IDr4FiTOeZptJvrX/0MIu88IWra2WUf98ErU69cZUfa
BLGT/65KtA2Vx75VJ1V8n91vw/C9TV9G9ODw1xANUhgaT57sbzOO53ga8btdZs+HUfm7ASecKEQV
t/w00eyQze2xbdOPTtnsUJz4MKPJ3nOOBQDkY3NUI1oqOnnFR0yRikP6ISX/jvo60SeAp3cNzfba
hXZ91p7L8dhP54nIhJVBQtrxBDnnz+jnvL10y9bYP/5LJd6bX+PQEdV5TSxw9F3drD2l+JA66PYV
Wlrc+asCr9QkfpKMxnhjLP6M5jlnkjG1fw2gkxVg5XbYWlHwfU9xTXbQoMtL4uQiv4pGkrjrLQV+
ma7d9bxaqyG9n725JsN758i2zhwru7bZ+MhSSEkX4xxnofOUFkFiszU86NKnGMGw91Xgh1HDruXU
4NrJqdrYC8ZzG8h6xTeXnmBERKuzocDazeyqXdhCqfPXcGQZXDD6ct/x3g8sromnSxXU7bmHT8jB
6/HA8qbYV5F09/dHX3p9Iyo2IuvJDPzDRUcwpxn8LXvtZWxfgmJlpUDwfmrmmmyhQU3ERID/v2Ri
PIFnD8yN5KkqhyTw6eH+Vyw8woTWEdbNlShEdPFT64FD+xxtBx+yGsT7uvt4/xELE/UXLaj2Jy27
PLxMTtoenOwRMcd+ICnV2wzJxNm5bl6X9iSCC/qtj303vNByeuXDGrfb0vvfpu5N+JZ9lzUpZQFU
FNH42YwaQLhbnBVrnV7v14FcE2kHrAs0XUeSXoie1I7V868SbKbaBvVh2H/gnfsPU3m6YlMLTmEC
76TLJWAopX9xgzH80ecdGOVC2Fm0shgLNW7X5AQVaFqUQ1a4F9VEYNsXP8smfLRK+m89izPH1dKu
1WniTqB+LqN/75vYkhXTP5cozcANOajRueD+/3Oek3MAskJckz10ck0BL8JQ72wyoeHuoBrGxe3g
0wutIpAs+j9VMcdyns4N48eOzDQOgvBrOLRrwmlL32SkRX1nFfCRcrgMXfTLiqZT6AvwvYXtS944
a+6/YNsmVg/86ikE7285xxA+tmN6TX3/FZ1QK8a2NLyR+TRRwV3N7AEynlZ0BRSTV+gDhyBDXDEV
2If7q79kciZsb2rCEAVuV120U+5EOR/llJ7AsXTORP9Yp8NjOcpXlfFdGgyv95+54EYmhq+vmVXN
jaPARISkznHm39FkbbNmE8DXoA85LCsK4ec8e+gKQAMKx3sBHSro8dbabJbe//b/m6DWFKDvsRxb
XYZagdaMfOzTfiXeL2QoJnrPIw2TIx/VZRJi56noB4LbqQjpsaLuM7B9n+6vwJJtGT6fOSAabqNK
XRjnR7+OvvWifvHzNZLIhaBswvXyTqsxDaLuAna2j7qo/kf96hiV00MmqwdKcZCItlEMuCZ0L7Id
SP6yoLsox/3ci/ZsVdku0PVKNXEhcpngvRIhSUIhsbvU3B6PblneNrEp2g1V6h8G6NxiS0gfRz/w
dtwW5cphemF5TAxBUzHwoFizuvC5+uDNvbNn/tDsurz6vmn9TbqbySJqQBenvODG/0yiqI8r3AjG
aq42foFxrCBDMbU4l8qLTCn/Tud+uORVm38IvJyvePr7ruJEzp9eODUl6IFx0XS5NaC2dnaJKD9O
ABRUwv44Sn/l4vz9tXDMRBglgbALfcjsWZr/apU4cdTgQsd92LISTmRsjV3WujakkiU0laZYjz9K
70vLgpV84v1t0DFzYDDxzyDxhbxd3wVftB4fAQj6LAf7QW5UIXTMHLjMoZplc33T4VYnS1afIleh
/2wowVyvz7Xfnzy+BltbWHEzGU7lwLjMcxCO9yhC0OChBZtnHOXFL0Dwnpx+Tdnn/fjumDlxqEDe
w7jPL1IDGBcXuS5yNJyma8o1S99xW643+0c0BpYXtGAkBqknh7xh/w8JiysOu7+jxrmoQa/cxy6Y
rpkbS2eOBrTjVpBS6U7ETc9Dnz1FmXO8b7pLn2Fsg20284laEAiE5vtBMfHMC3VEEfy7E8kPEaP7
+49ZMGIzJ24VixQDaQTyoK446zTrkYq02dm1ytdUblTqdEJjSyyE1aMnJRWQZc3np3yQLe5gC/X7
/kcspFmOmQKLqbXqMKXi0pYs8ahu9h0WYqyKc9vUr9qZT+PoPzTCOUZqralvaYGMLNieiA3xVCYv
FQcvuGt/Qa3nIbDGj9KeDjLKVr5twczMPLjHFScjZZ5dhmD62nnFCZq2rwon7vtTtzS8kQf33Pc0
bqXkJWqLAwhsvvtu/dLZZNNOBUm2P50xVxr0ji0C8FSl30jWfA6gayrBg7vt7Q1f70oaBN5UyUtY
9V+Gmf5k4Bt0LHcFmrIQqsx019Ghg55jIS+9zD4WZH7UXbNWGlga2/BvB+38ZS1reeEpi/6ho0M+
g/O/22g1xvbt6bnOuyCErjW/JSGhsNPx6BWjj/u5Esokz/fnf+EjTED+XFSDO6RWdUOA/2Ck/ofX
6Ur8WxramJ/JpU2U9qATH3y0czhuXp5CFxWBbS9uzE+ONjAozAXsUgoqzjUYN47O4K7pEi+Ehr9w
+AHRQ1VBZavtW/tU9m55giBCcSoDl+ytGYJ2uGmpD/c/ZYE40jEZSYngZaZxS37JeVA+AxiWPuXV
xA8Oc8N93zsMQptdsPP40B4Dwes99ev+KROTv5JlLSyV2bEUemCeIRa/5bvCinmkvd04bISNO+Zx
J5I5FIN8OGEBObdYjhWK586Re7iHBrHrpMjKPC59hRHPdYRio8VKeRlQoIsLOZJ4upVO76/Swj5r
HnWqgjOaBiW/TL3/OZ2C442SGFpv+zQK1qg1lp5hxHIhdAD+ALgMDekXMbTxgGRnrFF9nL01hdgl
0zYCelDYQy8YRB+Z3XzLuA1q1PkSpflu9MePWSNX9o2FxTBbibSVevakoAg0BmUZl5B3jfv1xVjY
9My+kh6kdtKSnF9mVX3QEJaMpQeBRuCa7y/2wtubzSXTFPgqrSGjm86VPklrsk5umK+JrC6Nbizz
lIIuvZ1ocXGt1oFQeP0P87ZRVzlmg8k8VxSAoQwKsWQO4tDpY5apn8DAv2ybGWPD9l2nVeDFE5cA
eNi4c0S1q9NV5PuCA5gdJugrIc6YMex6DToOIID9syXyDJh9HXOqV4oWS9N/+//N+aIr5prSjPFL
oEvl7r0R4A5wbPb1t21T9NfWVPaTW9k1Cp/5KwNdupzKbdI2jkmYXPazXw5UQSNQTgfFi+cpmp8j
dIjF1rRWM1paBOPMbUsCzbuA1pdoio5ZBN3fIjwVrZ/k9poQ2oL/mq0mflDcDngQbQVr33OeCTqc
usyfp08CMM/066Z1MMtErh7s3gJj5yXvlY1OdJDPipch8Ks1FfUFQzIJYSuOPh9XQE+mViF69FX9
AUQPa6wgt2Dw96WAY3YLoB8h9yEAD3k1hUZlQrABiIqPCVM8jKHeEO4qRsQugmLntpTK7CDIcwdb
mShqdBD43vchg84zI7NegWIsfI9ZU4soy2vdEIgZV7hwpOk3Lauznsi+h5hNoYpHmTfbYOKO2SOr
rNl3Cxd7XGV50HSTfhzNkX/cZlZGBEQftA8B1k6gvUtnJ4u6FYR1PXflQLRkUzePeROcmhYyNj2X
EHCPoB1mR0Wx11O31sK64HcmfTTIWR0FBixx6SLrOWPV1WeNH0Pwe39/bt6vBztmexFHFJ38AKLP
LRX7MoV52vpTN3XHRg5xW/HTWLInC/i2+49b+hyjKIHZQemjRu2jrb0vdc9wAeQWEKVbu5hbGt+I
hJaWLQEzvbjkgSgPPbXBlim5A0I9S/y6/wkLbmE20ZToxagt5d9El6oPLeVfFQRTLUt/tx3UI7Ph
c50Vh22PMgx3mLNp5HyoL2QS39hcnztUUgu3fvLt8dXtOJg0xen+oxas2GymyUZXt2FakyQj0ajj
qectMGmA6azY2dKs3Z77xkuqGmUD3iI4TrM4dGV3ArPec6pbUNOTR8fzDjgwrZAPL32KsZtPsoUu
Z4oFKln6LWLRU8TVWsflgn05hv3WaURRsQmry1y3v4qiPLO0/VjgE7atgmG+Wmdl5XHI+M08L0g8
M9A9pmE2rUGSlqbGOHD5mJVmgNzPxQro7dJncK0YE982K7FwYXrMJhZiFRYoADE9bdP8akJchoa3
c0q51iawNP7Nut5YETji88kpUQB2IcgTTX48Awof89b9eX/+FxIpkwkZ1IiNEDPG96l+ldx9onL8
0ih6zkW7hlBbWAOzcaWx5zHPcsjm8D5CR4xVlftw2HiV65h9K6gtCuBGoCmcZRrQhF728ZC3/krC
sTT/hheH6FBq6xZCOLfiE4LP0fLBaujkG8+gZrdJbxdZKRiDvlYIGVywmKQxLsPW0qWltzect9Eh
JbZCDHKGbJ+BbSX2CxxaRn8Vj7e0tob/elnWDP6ItY2s0I19Lr51zFs54S69veG7WotBVs0ELbnS
zo65W9Y7Mswjkg26Jkzy/iMss/iagWJFUl5ZSd+G5W4kYwuqD+vSFmswuffnxzL5goaWNs3opTM4
szMAbAcxjY+qH9NP9913aXgj8tfKTUN3sMCl1Eu3OHRNh9N00DdryKKl8Q0DqgSg1HxmFniOoXG5
l+gSmx5y6Y9qv+0DDPtB6MmcPkqnBBV82e2U1eTViQme1pu2ecssw3DXDwdm8znRXvWrd7KfzbjW
a78wOWYFBlwkQxvO3ZzUXeN8wOlBQ//LWcsflkzTsP4GxeOsHKM5KThHc5Ly6c4BodtDxud+2+Sb
9ULgHpTsOhgnL0iO1MrxQfO1Snp6s8G/T4eWyWHEdRRNwWjPSe65AxjoCnsnxMT3I6TsHkLLGnfo
xbTjloTNfkglsAtt6T/2PW1BDV0G0773HLBEb7Izk/LIqpnLchrMSQjR9yJWQ6Y/FGhvWDk5LpiC
WUqUs27ysADlSGmHhf0wlJ3r7nx3KNb2oYUHmMdFCFcwaxbjmBSuRqAC1/jjiAuFw7bZudngmyyD
0TbrdAVKtsprjg11fzQSOPL7Yy+Q36KR2hjcHpWQJWKI1YKfvmJjkrvB4SYwdQP6ZJbbxbIrPwxB
+spKkrBC7iKy1vizMG8mIdJA7EAGuJtNVOZrvZcRGy1oWUqqV6ZuwU3NaxiC00PZTfAhYpdP6J55
qNxcxGCC2ZRgWubFSzTNKssjMSdVOf9bA/icj+6/Xeg931+dhdc3eYQqa66kRzO8Poua40hFeyxo
Pr9SFa1hMZYeYVTz+1RzKXHNn6BhbD66spPHvqIE0mPT7/sfsbDInnFqLFVDRdPgCWmjqkNJoA1V
Qkd0xYCX3v/2/xvnsOpSRo1bzwl0CtWxiFo3dluud3VfipVFfj8Lt0w6oUHXgnZVOSaE9uN+nKtj
FlBv14seQk5rfKxLs2TkCpOT5bXI6jEpx67cdU5uPyjo1KwgVZZGNzIFi7R1ao3VmGAtkgYuvx/d
Tq3Mz9LgRpZQUUaibg6HhJKMvShwepwgwLDmYkujGzst4RYEuCp/Spp2JP/MDk+/guVgLQdfGN0s
8QovdGtKwilxWODssMjtLmqactvMmCVLUlQu+Moanbhzbh9JXfl7kdtrdrlg+iZbEcMlKOWZwqJW
TRseWhTOXhyajd87P/TWoKZLE2T4Vxo6g4R6bp9UoNSKRWnjlNLUm0ojlllNZCrrxNixPhEFlc/C
G7MEzjwcNgUes5bouEPlp3mjknAQ7Ihb0fHBrsc1Qaal2TdcagDGB+pYfpc0vnNGT8QTg44YmcqV
qVkIOn9RFQEoqWbhdklXpv8bcvnJ4+7ZcbtLxMcv9+dn6RGGZ7n1GOgUZ6ykLyDBkLkvQzvFDdQ9
1LANLW79dQeh50bhQ7oE7J+PIpguOS12UvnnsgFv4/3PeL+UZ5m3DhNvC4+C+jPpdTUdu6bkB+pn
9Kzt0H0Ky8YD9Wdufy+sejzef+KCT1i3/9/sOSQANcToz1XiFDI7ZkqFp1nmayjMhWUxC7qVtsHA
C86ixJlDOy5lAa/OIH7UVCo8lC1Za3G77fDvnABMVqQqUnKcldMmVBThQwFQSoyyaHOaHL+Nb5sb
Z9u60y2zmjv5guUCJcoEMJXfQAslFYYWvlrJ75dmzFgPh5d2JwK3SabRfU3RDnXjxpIx+Dp+CBB9
bVp0kwhJlToCEBcOCcwWOCk0KYEXkhsTVbOQK0DvkhKisRigdCaKPVZsDuNoBCPFttc3Nmnbmaog
rPH6AQ3lBThp5PHMnVbO8e9f21iOEUqcriQjU0ObQGrscwliKHBSXIHbOOV+cYTm5bEX4hH35C+b
Psas6wZOJeYIKIiEh+UvyGBB8jCQGzdtk4co6Nre77TfJFCfIw/IVNnJrVFW3PbqRr7tEJulPs0b
0F9aIOVhUzwi0G8c/OYgbwLTKEE/fuNlT6RK8yfch/tFHJRu8/P+uy9seWYxd8rGwAuHsUmcjmYy
zpiPtm4aoR8odsIinVeypgVjMsXlAEhwpzmMZCJCGGg7RdYugFzTPieKJ+XcRkdahfPeQlcKdO6i
cL/t64wMvE8dUYY4CiUjWFX2U+n+O0LL23HXJMMWopTJKWQNfWF3lZLJzGUMONMxmOT/nLR6Aixs
JWlY2JhMTqFAeIBMclfgEe6Bjs0lrbOv22bH8PBpBIi0tEuZWEP4mrv0Y9gN/+RNsOmmyTJZhVoZ
hBOgpDIZmPw+hnkTu8RtV9xiwW5NUiHpdCTy/FEmPRnoIZPlGPvQKTribmVTmhyAhvpPz1O5pZto
cOoE+qhe7E1QtWsCZxvI2TJ5ikpPpP+dJZKZ+Nax7qrnsmbeYWym75tW1zYCR1mMVV8RWyS6cgCb
6uTBFhZ6b5uNu6dJViTlFFIvd0QivDx6UMqpz8wLP217e2P/R9LSZWHu1UkUkePYzXvSVx9raxv1
imWK5FHAeIs0mHlS+OEPKMKzuBnyj/dffSEomOxDpV+nEOGaRAImz09e5T/mbv7YgyV/lxblyua8
kCCbzEMC2qPQhxiRrloZBYF2bX2Fwom7DwJw99m+jRbRJui/VJO9xoK45HBGsIjG3rWq/+PsSprk
1LnlLyICCZBgC9TQRc92D/aG8AgCiUEIBPz6l/2tfHldXRG9uhG2LxSSztEZ8mRiJvGGFUsOXweC
C8fkQTy7y6Vb+sxHbRmJwLy/5A2NmhuUyY+FNz/ydf0WOMXXRYAHpBcpsr+nj/fojFfdcjrSipYC
HBbyZhAD2QGIQPA1yyVA3pm12pIfFTmdq0Eu8sbp62u3hWQ9L648Uly4Es6t08ay12oNcz3i8TPq
BQnP5/VmGBTdry6oPwQr0RJnAbvN9SeL7VsapNoPQaWQtygz+c5XzWkVe5FzoYz17sdwaOH818uG
IY/ash9oFpoJxOoCpDORd/Cc/gcd6LFq5U1VXOp9vWuZeNfbfv0TS60QQMyhPz5nsuLmhTPgnQaw
YL2Uc0dUAjpFTS/Y57vnC2/auC8KbkFVSg09e8f+rAt5Grz1+RNHF4/eXEuF1W21SodmrQYYvCXW
26+VeymiOffD6X+XKAJ40WOhR7PeK3GbumBGqqmS6ce//dwGbDKW0Ho1bNyASMbOSb6Ev+g6/x4d
fXB9zNN+/I53jQ/rs3FUjQDt2FhwmpncnkbV3wyWJEb4r595PMKC/y6QGj3QDgOjkxWzf3Sn4EYs
6qZY9YWD8/4K8a2uX7T0HPUNxjI5Rl+tyffYgZ0fVbigwkuSOu/vMd8K+02q46jWW56R0rvXbP0S
LPyCNb+/+HxLSNR5jdRVE82w5obfQbYHVKQa/Y0pjiBH8ymIFOdbTiJGFkI092FdQf8Ngc5jGZgn
yCjsP7fFG+Nt5zpEuJqzbB34XWcA8c/bIPWb4vjx88/t8caCHVQwiedLL4s8/jB50UGv+SsN2DFX
/WeyaazQxoxL3jqd3640q1tC44jSv6X0LxzRc8dnY8QQUETpvunmzLVvHrsceKohmpp8vDjvT33i
p2/s15VNwUQe4qeT+ocJ+zme+umrGJ1jX3AMpHRHAWm1yfOOJKK/Pn7pmWO7nchGEKhA5N/OWUAh
v+G3Dhi+cyCsQSo4Xtj0c694u//+uXsqjEd6TTvDsermix3c724QfOOSX4j2z2zKdv66kKgsOsNI
s3GeMmLscVnXC/t95rhuNf/6NWBLtEw0Q0w77wvrtbelUTylw1wmLhgSP7lCbyv3zwpFZh5m5Ctz
1i1Qn89rNmAoHhLoIfecC6849ykby+4hbgkqombOctEhRA4qJw0B09+5umvTZgg/NQYKHp6NhZNB
qIGofslMSfy4EYWNG/fivMe5o7QxblM1FW1LMWeK2SorGdVHD6KDN/NgLyHOz71iY+PG50basvUy
1y1vRwycdTNNo5w9fs7eNjYeabelC3NsFkxudIrKZTrSoKkyMuTmc058O2GtJoCmAPuyGSZ7gpPU
Q5miAxuduK+D9OOveLeoBXmPjUmTyO9AyVd5GZMHNekElGY7Dtac2v1VR07ChwNqaR+/6ox5byeu
B8uRRA5qyepmGsH9zcXR8aJLggDnnv5mLv9YnhIu64cFHyIK9PRd3jtJ7YTqwm9/e8r/a0pgmTZ2
7fUBwhcfO+GOU5sOXPcQYx51FrXRnLauuRS6njmzW+Qfn2zpSQzNwX8UZi9Z5T+jgLA+esuoL/iP
cwu1sWvXaOmgIkeyt2muKu7R0/m+UjZfwF++zx6KpdpYdtRD67y3nGQYUFKkPlowGlH5AmKjndRv
VG10p9znqel32uL1IdRaqi4uRBTX/FKSdO4bN6YvnckZeih+Z0uzzF8EraPEZ+JS8HD2EzemP1GQ
ZnoCj8+9B3f+1agg9vxHVZBkas0uLG80R9qxJEUoY3wrX4L90N50gX3+2JLOnJItBE+LoIu0sXNW
Kk8+uqs2mBUQ05XlXk7ij99xZgm3QDy+jC6H4oHNlNOBGXA0xR9VlurCF5x7Ov+vtS6QCV2glw7n
GUyPTuX84JH4XPi+RdX1rLRB1+BmaWyYeJN/WJspg0+4VBh584zvuIItswBIe/weEIcpC6P2PnBV
E5uR7VaX3iHg+zF6o4gHIi6USc7t9Nv6/ePVAi5dVLj7KQOrPY1VwNo0dyJoD3WfG0bgGO//7ysg
EtqBxyycMqPJgKpL+dPq5jCE3tPHB+ncem38gSd57hlX2Swq5WH092vLM/xHMxDhktaLi0u4gXNn
amP0Ac0xGd+TKYvGtsRAls7Tcg4uoVrOPX1j85WLPLeBbEEGNu0661j+DTOY88PHa3Tm4VtQsJ7R
vZIIf7JKDO1VCFDoi4+L/xIU4X0iBtxem1t+HiSGLTv0PweKQUUCgMU1QZabIMAD7iGi7KnrJSYJ
OlslLri1inglYO53GIsuWOW5L9wYvGOcJQ/AD5U5Y3ic17aII2+5xO97xkq2UL5hcW3dNGzKJjEE
sRkg8TaI9or0lxSuzlz/2/Htrg0kd4SdMkHHnafcO9cBp5kMTvM4f0ZRElv0tnD/WPoEC1S17ccs
4rPcqRbqd3M3X7r0z63QxsjV2ErlTqPNGpdPIKGuqoM3EHnFy/kSYvPcDm/sHJV1y7jXW/hFirle
NQL5HzaXKFjPeJFgY9xtDpF2Y8YpU+B06bh5KNw2U554Ng4YTEV0BaaHS8DBc7u9MfVxGKNWAkqT
SUkserxRBQyPz2/MzMJ0nk14YcvPbMoW5Ad+8tJORTFkANHfNh7924EqEYwvL59yKluUHwQFKtbX
sIqW83Lf6XZM7GWYzpnt3mLLjYpMbvLcZI6POVUKUaFjbQJ+/Nxvf9uaf6whikpQpUGhKuuadojX
ubTpauZLA6Pnfvvbhvzz9HJuc49r+PLFC/wyFs0KqDfpIUP08a9/c2rvhAhb/OBb9MFyU00Z89uf
Ss0q1gyaz8B5s5z8Lrz618fvOfcdG6sG6xBlgUtthvSEJAN0V9IgD/5+7uEbe3Zb4ilisQVR5VMA
vBqW+IHHDp97+saeST1Rp49wH0z50FxFjnKzobfu/uOnn7OsjQXb0SN8AAkpAvQ95WzdixVtJUxa
/vjU87f4wagGgwe0VWFaxXzt92ZvVXHLV/dzp38LHYRhjU1dYekh6N3sBjr5Se3nl6Qyz5yaLZDP
b4SyleuZjIdWJtMEhaFiCZKPV+bcwzeGqyDE6NgmGjMf/aisZcECvcbWfnJhNoYb+D4ocYwwWeWF
7n5AE+Ag5EUGoTN3jPf2Tf+4haZoILG9hibrMU6+E/mkEr2+KSRgOLeZ0SzWA2cJmFwu+YlzdeIt
eG+dPGTjYObLxMRX74AY0EOlra0eSk2cAxMgG6icxlxjiGDSaYnmX6qtdwlkfsZKtuA+PrZNx3xi
MlqZowZtZ6/bu4WXF4Laty1/xwt6GxMfF+XLFmy2WUvABgRalOOiwkct6J0TdJ88EBtDF2ISLiZR
EJih/HOLbuv8bR6n7unjw3xmgbZ4PmghULCVT8i+5OQmwJ/OKf6sj53Qu0TIdu4Vb2fxnzNHbQB4
A3V1ptADdcChOgfhvVdd0lU+Y47bSW3hy466BuV0wUBNBoosuYdSSrf7eH3OPX1j7G7oKiM5uiht
1Ex/x4GqX7qJLpG5n3v625L9szRhZMaWGiTyUV+Nv+zQrVdU9dXVx7/9zOncovkidwqdUAP+XUCz
qOr0z4oPX8RSfdcgdbsQB5z7gs39XOYA/qC5gACv6XVc0fmudJbPnfwtbK/FSJ8tDa6gvg8xO8a8
ZopH8MP//Hh5zoQwW8hezURJuojbzDQ+jzFUAPSYDNp4kPSFc385BlN7AWN3zgQ2NtxUnQjGfICq
2bLPnTnmUg4/tMzdz0VJWwwfL6NyUiMKzZAGeWlYdNOLIPjUDrOtfa2mC9e5W52TNgK+M8jJEQCM
z6VUbMuBsLS4oMeShCeSG3VTrfl4dGh7qUj6vgWwLWxWlQu0GOs1PGl/npK2CjxwC3YrlNEHiCnL
4YKTeH972dbQmlaT2gI4eyJWP3dr8DKQNZ378lKh8tzzN0a2AG5LOFvC04ApKXDxOQuAgrWO+5pc
KGm/3yNhW1Mb9FJSUszhyZXhPpxQz16ofpWesyZzvnytYYqJYtj+vF0uhFHnPmpzd4aGyD50AWmg
vr7q6fC08EClMlgvAfvfd02MbowuBLBHr17OTmZwvYORK3mCyDL/VGbLtibXd8Sp59Jlpwo6YrFf
L/UeCaL8OoFg71PZLduCZ6E62wM3KPmpDYIieJ4IcsR7VityqUR9Zgu28MrWdU3eqGg9gYrE8ROp
oS9peiXAkgRG0Usj2u+/JdhCcSq/J3UBX3sa2vU3aG38uJ0sGOG7SzxM516wCTCcvl0QiGl6gsnt
qnU8CQZ5wfYS4f+Zc7SFADuuQxsnZ8EJbLuvvdN+wcjLp+4FtgX/Eof7HsJ8FNmKsDhSow8rkBRJ
waJLM5zvrw3bon+bEJTsHEwbJzQK5W7h0SLicSqaZytoeMF5nHvH28L9E8UYwItnMY/BqQH6+gQV
yTJjjg6PS17nFxbq/T0ItlgozynqikkMy01i9U5wVA2OaHRp7OHcB2zqAEE5EX/q6+AEmpDwgQ5G
3ovWBLuq0fpCpvD+B7AtEhg8V+iqrn1wslEYpXqYemjTcij3fBzLvB31/5+IsP9lX/9sgUvW2lS2
YScvtBP/gpZjOD4x4GNak9fRb82ZLm4aiMR9DXJUtL5+/NYzH7VFAjembqTo8/VkyRymNFrpqcvz
9cKe/2/s552P2qJ/PT1pMbAaH1U5Y0y78BQ24mde69PksSYGxYtJmuVHIdciduv8CbrlfeK21Y9G
ktvFFjk4VIedr0w84yEFnEIeVk/cmGfDopeyyH/kFoQ/hfLaEy+1OUKRFhQYom1wx+aX3N+5RXoL
P//ZmhLU/n0Tdew0zLmyV3JZRnXla84/NwDBttBcNhS9XWtOTkHRoZLYBOO4h65O8f1zm/xmNP/8
/nFcSCFG4mNrlRIJbUUnYp/L4UIYfsb4thhcDal7NtW9D7LkpkraaWiyajHDLvDd8sIrzm3BJn4i
Zb+Uq1H+iUoo56rFsqMz0/6C+zv39I33WFrmuQsii1OzoqgSawzIJYUN6dPH60/gCM6EZ+4mVlrB
DSEFFe7JBSHJYS3rYI979Bc2ZOcC9r3HwfoL4sGrNuIVJjChzMjq4lm23utKFCTr69eBBz9Lkn8D
j1+VsrI/rQ27gsKcBDU5v4sm4976UXit3cok0Qih3s6zZNd25T0UNL/NkW2T0JI/FWcFahwwqaJt
MYuJ2h2EJv9oEqT10KVt07y28/KFEQTZves/864tkjafbzAQnijfgacIn8cyf2h0V8RoZz41A4CV
st1ByOOJlO2DW4Ri9/Yc7vFDl7upWOu0JONDt3Q/nIB3iQr4DwXoQe12p5CLzM/JASncsR/019L4
p5EHfRy5414L1HzafAf8R1oH3YGzMmnQdEKNN/N9N4oVE1789rvLYF0xUxoFMTjjeVyAnxrj2Ou1
FcDPiTyeaH03juyEEb+rOq+uaxrc5f3ix07UHETtXY8ygET6eppYuMuDdQdupauS6VOpl1NL3Su0
QZ6BRI6lHm/BWRNXjv80T+yHyofb0YeCo9/da8wnJmux3rt1cRSNLZNIqF+RLPdvy1s1RO78Pnzi
Dnh6VlpXuwBlwUHNdxGsB8rQ9Jtf6XQBl8hc+1k4+d86t04wNvio6PTaQ2vVhAGPbeHqxM3XKW1V
9+NtpafK3gtvQD4hxdfBb7+4Uu+A2T36td6xop7iwdbHMQhzzG31d8oFU4xefkdheFPW/ribNP39
xgjrBTaWPHqe+h6oULHv634X5AApkfV3KIp9Wzhe0uEPVe5kZO1ikss8LsapjNelBshI6C9eg6rn
upJbpyJPCINYjLr/776EKm4b0m8TL9Wdy801IcN0zTz65EaVsyMcDAnFuDhxVTK2n4T30DfiHjwB
INwvaHCcQDWxQytqSquOiLRWID3ocu7HXuui1okhuOKAG0AkvLPmq1fJK6Ub/QiSBNCTr8udb+d7
MKnIkzQNtBAGd9iZfM2xx823UHB2cFaGCir4fJmD+RRXVd8DDI3vZShTaJ7t55GmjKgv0Dtf4qrv
MAzUeb8jVe2gD3dfsfxR5u0f3xlVElI7xAsZ9jVuiAaIdaeuzCFfHC8ei+boriDIx5DblOjWzbxp
OnqlSiIGoio/cprvgCY9QXmpjkmUHxaHP6On+EIhg3DglTpYO6Itzesn1xmfB9kfbOiLmC7VY4Wi
UIoJT5Pg3F6PlH5f3gATvL72RJWQaNjVcnV3AtWepI/cY44BjbirBcQVmj6V/tAlC6uvlQkU+utO
ACVdMqdB2JV3oAh87FQOpnTexVCQPQGVXCdFVaiYGHbCb3uVrFR9TK2Ln6mmJRFuEVdVc+8ac0vX
iqYz7353rviClkEei8oDJe0g7urRa2NhIMk0YuI25gvNTz0m6tJqcIG96OqDWwRXxvQ/l35dEhqE
S7LIqI7nYaFXCp4ypqv9+3bwpnD+Uk7TY17YUzsW8GcV+4pCv5OuY350ev4XDLkm1RVEFobAjwNI
HKNY/hr0EElT0TOv2K7K2ycHbLPopKdwHTKGwODwxqULYFRzDcK1R1SvwhgkOb/xz/+IwEaJC1k8
oHV7/RKRkMfItsGXzg1cBQZx43kZH6RbZp2Zw13QBkeCIiGAhaJP/Up9Z6qEhnPdHdoi7GPPYXvt
eHs7DKnHc3gLEntWHZ0CEs+5lhBoBjJ4XfQYd06hkqXEoGHRVvVRr8GNJQtmxVhVnUrPo4nh4yky
UdL0IcY+SKK7ZgDjbJc6a/PQrO13rpYvVOij6+kwprPFMNvKQpr0BaLa0DDASEx+bEL1OublkXPz
iNKLjJGSJ55f6LgWa3CMaP/HHTCFPQHrtSveXD63p0nN14Ua074p5jgsJnMTBN011Mb7u1VEmaeL
FMo5O6eJeEIjcpPPXpSCnmuMm9r9Qb31+xSuiZJWxEETKVgweUWrYz4gkKyP6FYCax+WPnRUpzvD
OheeIXrgs7gZov7kj+5xrmQZ52rcFbJ/FLJ+aGUVHRREXRJWrqDNF+FBotqvHQkEo90xgsmJhd9h
/KqKmRymJAzrH9wb2mSEZGMsvTFInW79jUwYqsnLfArb9SqoGOy/ESamhR4T3Tg0HVlprupFF48q
b8UhULgTRGd3RZ/vyLRchcLV92zw0oEt/qNfr7EmAFMU61S9jHkNyyENiXNsnMu92yLiT+jw33oq
LPZDTirokpg1gWY3uWrz4JcFT2tcDjXfTyaY4jAwz2KB7pTbz1HaeVyBKkKJWE7jq9uPNC5L+LGl
7nTizWAR6f36D3XqIQ1cshx93y+upDezhFTDri/C+ui5jtoZx5J00NRLF/TJDsu6iMRz+F1oMHiF
AAGmBxVz6t0sQ5EGI2SSF+JnFciAUigt/qwVv4LlnRzUDOqJs19Qs/J3Vq35vTJg8Sbd1B6pJdAC
m7z+ZWJTf100fbtD6RuntXKduNZu95S7rEtDxkUcRgtEWmswdYPVcvJXkzJQWSXW5QCb0xzQs7Ya
bxeFtGKqffgsFYggHfD4ekc7Oyh0FKviTtt12nfGzFek8kDBLGs1PVvYU5rrkEi4CQUdlgac3Tsb
Vf1TGXJEoI7PUk9Qg1kn04IXsVKnwO/XF7vICgroGOUvywHkB37lsLj2FNwaWOJaFdvZ9/9UeQGq
W94EaQdOl6vKuvVDXg3jg4ooaXbQm2m++Kvv7psuMvednFCUd0hvfvsDqV5Yx+ol9riE/LoYLU3d
0vXzNCob1+L6FOJhhian8bg5+s3SJAGxGACr/JrhQvLnnVxK/Vw0VZMFsrLHvKP5H8eb2j8iB5gX
VW2wk6/9PLZxCSq7tBiK1Uu16Kc8rtueLTHpuTnYwOuvo9ABLSdIwOPBmcyuFCzYg7mK7A0i1hPo
d6sdX/P8pq5IsCNIPw4YIGp++JPv3NnojYynk9WtW4IjHg2IdVdy8pivfhh3Rel982VI75HIBYk7
5QhTYW0PcqE2im3vyq8W8WlC8rF8g+bTZ6kRfOjWEARL3rpjOfg/MKZkr5e+Ej/HqBwSOYkfZOoe
dNH+8AXBvpfCSZBUIGKbl5+2Ge1eSuYdClt/CdHDjVGqlS8hneXeXcWSdKGu00pNIG5kVpM7C+DQ
AcI9dQz3h8KMv7CkGPLii8d7m4DbuKwzSRvoBy3Q1IvXyV3AwhDdVUUrUk8uiInnke3JUvpX0EJT
8VQu9FlIw64bzEMlVPd/vJVega2/vNd+QOH8+Zdx6X6ybo6ysLc0QTAP1iF3Zn+BhFVxgXAszmtb
xj2atnFlcxy6xvPgKx33xltaJ+76txHffJDPHpn1SaMplnWRR5Gc93cO9U3c+st4pRQ6yX1uI5t6
RR7AfFV7Qn9R/i3ztY+Xcin3/Swxs9iLK/yuPNbLpJ69fInu5dSECRyjn2AeQx2At/JugPGZXiQx
pNgJHgH6Nr61CCZo+uwxU0WSNRQsBpFlFQdDgysGVNPpkOsCcIgIRiSHMfH6CG6Wjub7oLsqiVYw
ESi3VGnBW/W9jvivcOBzAh7aCf+Xh7O/+v4VW+a7ZVmCrz7OF0CLQ4XeYisPnmUPXW2+umAgit2V
Fs/AYuBSKuqfOJHAh9FAnmjt3PJmzXdm4jr1oW6EdSqVD9ym8Y81wGlHsEoticyhHjo0ASY32sBL
evzIRJLBTZg7N5kMpgoZV21S2fc8XYzUaQBCtlQSnye10ARAQL9KqIc4fZ5DdqRq+umjJXogub5f
BtREa9nSXeeOXxF4TS9LVYFvKOR8byDUOAaI7TuhqzRQstlhiKu4Chl9qksvQ1zawe90edJw2/9Q
TfDTrcCRVzsY9yq68Bs+0bmdtF4O/TA/Iv8d4tJ1ZYxx3YfWp/WtjwrawdSl/WPGydn1o/99WnHd
F5Nrv4Zz36WswwQDiiQy9crZPpI191LKMY6j3g5/7ZU8XjvjxRC2mJKhoXMyhxrVH9z77XXYLfBf
yhXRbY4e8MEth+95I/tYDn6dGNX5SO1I18eQ8vQTBIZt4uDknwJNy3TMe/8Pz3V3WAVi6rlCaNZr
ZfYNdBKPxMmrvcIkWDooCJT5cxXCUVJ/V41GxPlCf0JeANC51pprKbRI55IFWJn6zzjjHulpf12v
sFxOxy+VQDihO1McbV3LK6smm/pd8Bo0SsPaiAvl6x4pYZPib4ZrUuXQEi7kU5G3aBZSMnF+gKpc
8NMgrb/ulql9GNlcIMSv2Z6WnnMF7VngjZ2y3CGK+wO+LbSJomJNx9YvrxZLflVOR3bKYSZV1RSc
wP322vg2AC6C3E44C5lCiyxuVVvv0f6vcJI4JKyC9QfoI0gKLjeIz+ZC7BkS6JRZM2UUDZAHGWie
sCEPILpoCsgJuSiA2Mk56LFm14GhYK1fnfW+wZWY1rSa/lZ13d9VOLK3g4NhibjLe3JddwSuOghe
1NC2GJnxkIM3s3cgc/c6msFktSzKa0n0+F15VqNk10aPjsEzDdM/GfTOwAnJw9iFH44bEOV8C1me
vzKXt0nfVmJnvfKxLalKkfE/t93cxXOLykBbL4u8HwdZvEJP0vf2Q4GRbVDx8lwVIjaBmciPsvFE
D9AKgmdHg3B4gsPoo1mxv060aoWaQ2idX/i7Sjy0nbJ6iF09sPHo9ypyr9dlgdMPpiDadRNjsSm8
8XVxOn0zNqAvRRUYEWpT1fyaondxR/KluQHLkip20ci6E+kGdscZpi334A0DK9lbVGvWvk3WiLBk
4n2/89zJ+dtNTX07Iv36MpvR1cfImev8AHn6BcTvxPrx7AnEr9asSNYDX++FHvM7jKn7fhzyErkC
blgHjUU9ubs2p+G3IMh7fQ1eevrH1szuiVjmnzKa8SxbleuOuDmQVZ5qxy5etWf2Y20tottRXhl8
ap4MdHT3NWkV6pEhS8VsUbTgJkgGB6ziBj3MXQkViBQ5cwP/DcLbFtPmD5Ra4BXQnTrMZdgd16XK
T47W6pGhDdfDS5YeOF48ZlWcC6afyogt30dcrsB0dy7qCi6vdMwLDn5GzAElHmlZ0o1OHaSuEU4Z
m66qb2HLhCetMADSg6jjj4u88EiKQn0r3aEFe1Por/PRkcakdROanY/QEXIxnVNNSExmeaumqDsV
IJMK45r5jsnAFIs8JCh9/ccV7S/XG4q9Hy1/F0yiXwmnXR7DsmPTXvPB+T1yTRF0LVWB0rZY518+
YeFdT6NAg/ylFS/rAuL4cR3lc4UsHFTUOq/B4I8ra16j8srkhUgGO0FxXADC6wMPmOaYqLrhg20P
sC0gMmtenOTgcnDuqPxmZu0MkBIdo+ulQOhboHiT1gVSiMJdkD9xZ6TJjMVM/CbwUwN8YZkybNJp
xazR/URAg43Qs0wb2pAEk+njAeHcgB/htQdrUFOsukmk1soKgXbUY5wLGaC8RicRJRGnbqfEFDX5
HulSXlUQOkP0leOydxAnP7ZgxX4MA9IcJLXtHlPj0Q5uvTtApInEbtgsv/ya15nPifhe1zpKjNZI
5G0up8dFLmGMRofIkMUjqgBmYUcirk5y6ebfPaK6x6jOp5tlaRxorQ7iBo7CQ9Vo6TLWQOqmE910
HOEP41FU7UPpDPLUu6GzH5eyblKri9q7wxABoCIFRAOGcvntUqeBNHBID6on80Pk+uExbOlrN5RN
Imw1HUD/P5xqb0K1oUCNSpedOM1U2Gvb5vKESGh4GDDnlDLqFLEup/aJtpN8LHqvuRrWJkqlVeag
I8e7Q0ZgU5fr9rvqEAR1wwigkB7vgwUFMlH7OhkHRX4paAQlZMX1TirRxO1owlumMOqQa9/ZNSs8
gVBlFL+hzPf9utr9FGhcGUqhcCdRqRNMOCkh05oIRNqo+qwadQgudjXhdleJ8aWHl7nzVj0caDE4
acO838MU4eZwLLoxpSODvRElvW6CiPUxyrFvR8PQ65KKv3Y2bqzCek2c2SmvOjqHqPwhtLmtctbu
VVnYHaQlv7mKVPf+5JCYsaW6I75tM0yu/0LG2sYeK/nOHcsFxSf3GQPB9XfiqxbNxqL9An8xPAhR
lveTod0J1EHOi2TG/xMSTu4LzM6gUw/XR4fBvkoh4ZIR4+zRi1HI7/LoNlolxI/mHoloBIUuF+or
8Sh9+wU6asHOswZTncWsv7trWb4UdnGu5RIsGQ1RnyyXJoj7CFK+wf9xdF7LcSpbGH4iqgjdhFvC
JI2kUbTlG8rytoGGJuenP9+cm13lbVuegQ5r/WnBAYR6En+bvquP5kTTI4YOx7qvbZwhwjx2u2Hj
SmmWb9o+QOZuTB0r9KwmP3VjD1RZiPSUzY5xHMxmjlMKzUPB0ge5tD7dYg0et8l50W2+U/POs/08
2e0WGmlW07JWVUQJY4amLXdO2VXEpkrXyOC4PtOBd1FtWz+HUZvkyZY/yl3RRPc6/6LAHCPdTt1D
hxfooWc6a8LaXBBdieEhM3KRDIbM2ShipzZYzFsbuNZhL+3pUGd5wQ3edNz/APJXe96nhGtefmyG
CrjrV/ucbTzrejFn/gj99m7rd0es3ZFplioWhTFEaKNMknjqsoiQx69Pg7NK7kqmTqxidO+rUAKJ
UpC0KLfDeWqC0My69aBXoGd37KZr4KVLYqequBl4cOtQ7Ub+Nc8Tl5E75cnuZAFYU90C3VeuOGCb
XCK3kcAojTfEVqZdDZZo57/atsz/0IIQ6eExKz2iW1ySWdGO22SChsDAS2R3VkHdWOT/9akx3ZwC
XmTYVibmFlv+7MzYvimX3FeIGP+vmbG8W95YWBWyuaSMIPtNAeAea69aL4XnuAPMS71+26Zu37ax
Xz67xcny0Gm1efZUDeuxgHy3JMW/t/3C9MO+9g5Bp8tXe9rLA6c4RW9DgX7iG+VJChr12GZ189eE
YQs3apoftZi6D+Vb/m1xa0CQap2rOJ0l5gmGWJ2mdDe/vGLha83lZsEmBEjwEjco6ovXtvrZmTg6
Qivblw8jrcp/s0KTJ4pgfCuzfAhT0efxCM4XjswVep+HsXh0LFn96PNsSAZ//f8VPaj0cBfmvAdy
rK4FNPKpzgKbmo+RXYm/lzyIvXxaO0PWcTsuWRlLQwSXZeQqGD3t/ZhVuR0zx+2OZpc6t1Y77nlR
fqnCzfTzh6AsQC/yyUrrNwOTQh0XjrTe2c3LcfUdo447V03bQXg+N/wmp9P9B0JLaJZJOvavVplz
UjAf4wjNUNy0zJtLP2kdT6MOhbLKcxE448Pi7utBbKP8q4bOfGqthvZgW5d/WjjWpWiYRBzqEdbh
XFgGONqUuuIaNP0ceV29nEXVI4YhU653I8dvvNfG+7NZ6/ZUpdKP/JJDthsmzL1lrWKPrLXYGsSD
7oJnRw8D5Nig2A0VEPZ6XEfxMJTOQ2VUb8WUj2EJwA0Q/OSI9F2n5WFsvIs3iQYAs3/vgo0pu+b9
UhJAw1xRU7lmkcyyXzYFOUXmHlm+/Co9k8R18V7KLapn40fANqfyKs6La1wEVRgY/yWY4LIG78Bk
+MveTua9M4x0QM/N+ZGZUKLjnMZVMV37IX10uW7rTo2E6mYiqaADIpHaoZws9mEfZ137WZECjpeL
dppGRKn5T+84P/vKvbgdBj7TjLZy/DGq7tx0/aNnldEyqwPrLRbVep58461oLLaNVR6JX6NwspJN
0a8W8yVgYgiDT853qHgtu2+jrZfQKfsvI0hPQ10mfbdevFrf1j0/1HN3Thf1PAjDjex6gDg2fjYi
vc6ee0l1+6oC9WwvZQd8WDyUq/kDQOxfWuhnXxj/sn6jsMophfoBGB4tRlRbo3+evOXRU756cBvb
SUh/+62hFYZJYzOS+7PfpGcK47Pg6J8W/RrsxnUPskQP+rNz/MsUeG96cgPWUvVbGdCjvvOZGmXk
yuppTt0sDpx8PwJghxsDxKJyl16EQq0Kc05YMueMxyZt89DS7tHkcu2l+FjS7Dws2T8haiZozYkp
IcIcAyJH9uuxCORx6b1rVbb5sVmKq+/7v+1i/PbYiScK9J4Zcf2T0+UhtXyku/HcMQ4UpNmlfmVc
BtoQRX3jLPGU4YjHiP9f1tk17Csd55rmCppk/2j3rD1R0qXxoPiLQ2tcR7d+yYl5Dnr/G3O2/tvv
+rfHf47G2nx7/hDP0vnVN/31vgiGfjz4G8X9julzbp6MDm4oKJp/tSNOnFp/jHWlcceL2wRmwj+Z
jGyiNKeC0rArECH+gezcKA/WU62Y35ir120KEqaQJkK28WSZscUXrF0rsksrLnfaGouaCaoKT2AF
sSoE+5QE6ZjIvQdnGX7lDgOyvMy54XusoWip/UxOzoo2YQpq8NTSoqT3/wy9dap4CEVJI7vn52ki
dLpwsNYrp0ks3wwO5J9sh0J2LeJV/dm42c0t4biW2vZpTZf02IzN12rYKY9ufedaI3SsI4yA2U5T
ZA71W9sOxlHaxFmbPmPkrMwaztNYmdDh1avdlG7C5j5b1ZQeXDEUSeBwc2WyfQOILqLSc0kXmaQN
hsM64oHVF3YYQ5W6xonSYmMszcwcv2z1otz0f2/z+uIN62Ft7GtWmJTrrgF930Vr5sQmwu4QEeBZ
5cJMBpliQnHeyJz9q4350TAQmKAPwFu5YEtIT17q5WdemAmtB3yYFWD4JLc24TyYcOFNI4+jzG5k
aV9sR7wN2Xjzpf0gs/WHuVtXUfjxQFELpJdPDPkyQVq1L3+T19/FO7fBN9/oWtgr8bNbYnvtcdjH
py0dwIQy24iMvvgrPLobt/5rDd1vxtxS6eaWPqKnGqIGHC5s8+YYwBUWbvs91+mrmfouJJj9WM/D
s7W5+Ukv3b92C+xYrQ2MK0mQAQSz6ffnQbtXNu0YteBeGcAH+btuOeVXf21eVDkBFEz1eLZmJN37
kB5BY7vjZEze/xcxgMPn7gwPs7YeLBOzueOD6o5QphtlfN+Nf+sV98Jm/a4cOzG1z2VoZXU0DxB2
rY+GzirMh7xuEl0O19nKyvdlnYd44Zxa7oJcr3tzWcZpVn2Pvol407Yfy9qlFlpeUaIcLNt4EaJ6
COrua2qrR7/OzsRFuEe794He07KNiQciZ0W0l3yqrynYxvPu5dHo+FHGmJV4NmwznJV5XlOyTbhy
CkDEJUzhIkPZt5Ej9ZBkLUUVwG+9xS7/2qo1Imgvu27beCyn+mdhp99uAyTYE0clu2OxAAxvY5CF
Uy2cuNDbZw6FAQ6VyNWaYIxoShemdoIWWOVDOrUf5b5TyTdm7NeVChd/uTHsm85qfdRmel6c4QZh
y/2/+xyrPLCqkUylW5c5gex99jP9NrbVrWuqt5yBnaFkNhUR0zlNqtJ/m3HeYurHB28YROIW2grX
Tr/tpTbCpfT2IwWod6s8AZk31MmqOJdEBQekEKmFRZv3ESfbQzoWCdSbTY6uPX/1zVqcIIPxzuUJ
I3ofSrrucBllFRUMq7GKHUojexk662sxNyPqivzga+sxC5az2+UnBI6xQFGU3z9qFTDJz+XuGIu3
raAcIL8gY/abuKrAPshy7i7LliFuKKD+SsnNqXb54rfkZqbtlxZe+f+31aFBijKpyqivspv2xHju
g/7Z20lYR2YTNZV71/mboTNzcvJd7o96eHC87aXLqh8E/0yhgV0fY5XBZk0hYY3OjzokvhEQvz7b
c+mTO+W7j15ejyczcPZwZcpYmFeqjggBBjHCMC2Dv7ORHqweIWfvLJ/FNL8bbXOo090KC2OmtKjm
/4zc++kFwKV9UwAJawm+5MgpmcQWUPh3f8wVWoC38Vm5qw88AsG7rO5/qZdFWTkenAqeRgQJXdZj
1vUvRqGpqnXznpIgH1pe+cfz0IcHgWjCfWKQpy6uwU4VRWlcRaWu/1jB9tplHBD19t0G4mWyjF/l
jI7B8V998vupN7enXBc9pMAIbc7gS8r25oSQ8Dhm2Rr7fuMmXbX/C/LxDs+d0U0e3Xl6yufNiwJ7
OnvsCVltzJMy1R5V+fKfUS13stz5JZj1FXlqXm/u2v0ztJGdu7IJTovDsMWZElDV+gWEpw9BhS9e
un+4c/skWPhpsHSJ8s0Cycv4Y92gjMTofEwlW6RiDYXE65qngEs+tkzvZTcNmHfzDVL8GLTqs1Qa
fUSeP9meSdvsyt+Swqzs7VcyrL6D0vqoOLec2f9w1/mtMvsLRymXnw8eN4v2kI7bf2Q/P+bN/OoQ
cJttyIj6xXu2mQVnE/lBJ9RQ5JYdhRVj0T+2yrR/d6MkhGez7STouw83sO5Ns+W9jbpvIml2duRv
OruZU7bFO4mUcWXCpmwm7XBpZgjF6gyiHpD4bUcTlqyBb5517quLXOXBZ8RjaNROH1mGa8dLXpKW
M1Yp4we9m4OGOSLuD56tEz80osFHB+wxdIGL6Q5KcHIqKJ9afIrnlR+kS5fQID619ZQ7ooXUd9I8
zOfFexUW+XfcBbYFnGpRnvso13bP7V/ooNDEShnEZVc7X3uOKiUoFoK9EQa/o2spHfA6Y4U+rbHA
5O3e/oewTP8A2EoTr2qyJHOb9zL1v3Y+XbSbYnkGoijjdejaS2lzUg8FAxtlN9Xh1mTIBDYTKcnC
RVxY66sF+HOrDb5Ek6oPqeenufONm9tTuTUsXyiRIUKAnh6IpfNPc2blCXEjVYy4yLuU3DjiMAsC
qCpUvRHSFuPVzIAbCcAI2DNBE5rz0h7AVdqIYVlZBLXVn6hg3bdMd/2FSSTW0e297dLXenlVG0cC
hc8WERCwvBPBtF891eyflLjPbQZg4OiJI51JKZHYS+PY0OW9u4bIbl1d3oLK/GSCVnbtyEWBZxrL
5x7IEgPR5EG+LbN71FlLs9WL72VcXxst1HH2qOqsTkxM5VQliXJpjjba+ucUfQ0bMYOYmK0KdU4d
4DGfOCrm6ttcuute7As92Ay+VRntuaFif5QpHn5FX36qXQ/kpqtGFDgEYcMmGUcL4y5nkvGadhBf
YBvXLhUvdm7916/b+tIXzC7L59F8MfeJ/gOhQVI7sj4oE65KS2qithqyW4+K+1zkdfrLX1T9bpk1
ijLZZMeqHrpTM5JJaY64mSibpqQYcIbowBBHf3fLKFfWhIwLfqhWTXes8JGG0oNsLQaFkocpq691
LXbIn2GEGBFS3bLatctQL/t0SKVpAkoGHS9XmevP1NlHngzs/0AtnOB8nX9xjQiusepTajyp1UZn
SVv1lpJQFqpVdRiTtLpCST11tW0+dCkcWT0MvKTOSVdIl8J4NHSaXqpULPHKCw9tL7cOFok0h6He
nFMZ5B9NNf6XjZ0VFy1CgG63Z1Q0aX8ArC3DaixHepmuoIui+BwDFGezR7uUDvYf3yud0JbOuzBH
UAdpq9PgdzJG6Z+e0yEbgJdBFYPAruK1tpimoJzytZyNPqzrvYusbSqjboKlhKjeHksyqW6tA2ml
NpQRVc7AuTbgsQzOXESbhh9s1uq1STNUXmu7nazUVhdhT4KLCBgvXNER5dFQjCip+r43cE6mPeqb
kf9xtoc6eAky+byk6fas7mt57/QTHTpiw9WC2hbLp7H0HwGzcMJuF+7ZzYOHUrVnVe+1PrNU1m/f
Vnz6tp72X03WyV9mMbYBqear2KJOQoWHcPlySJoOzi6sF0A0AvjasHaFicbb9qQXo4FBJWBsZqUA
HbeGj1+76O9RWLoq1lLjRkMWhwx2CdKxOoKaSRmxt5R8NjwDuSDI613B6afei6i5/xFNjH9KF1US
D4yAipg7glFrdrMPQ1gJayLMuJ6yLLbawvXDvaryPGp7l2ew9X3xq5NTN0DYlqNzhtmwLw6VzpoE
wpxwpre6A7i2FdS7Eisjy0guNDRtYiDyuEBR9dPZ5+rXVDnDhJYiHz242EGsp4IAvc+VYVtc+nWr
1Qn00zauvhTo/fgrlcH3b+jXrCrzvqE2ZTT3MiCoSvBYkvtMjuzFtlZqvrIoERyMU5tTXRnOJE5e
6YFlcEpATfLKaA+lcEvnDNSUvWyWadxav+kp7vvebZOhmquL65QYCGeIhQ+Ph7leMa9Xfuj7rN9w
ovnWoZHXkxlPjmPlj6iP/CdZY24Pp8nMXvs8sB4WWYL+y21rCuLyZfUzq6r600Rh44ZWOzKyeVrb
tr3ZOCG/pTFxa1o5mvgzopJN0JagGIvKelLkY9u+EXAp+kghnM4YLsYEbhwZWd4HgAhbVx133eV4
7LzFZfQJCTJd5LQLkjvoDrpM4c5wUlaXPZti7FFHLq7+qDxruO2A9nCVhep/qBWs+5IbBnq6wUxL
4pPqPXfAYnlIsRwW+Xcrs72Ng97e/qsbSKiwzq3ubdh6DzmfqAmPmms6MtpvLmprrJUZtbkD5Fus
s5/HGb48QSGDXydyQUM43E3bU1eKb5Ao4S7DV+ZVHPNwQztKk41tfMhtg1tWOTKnnfbt9FPvVg9W
pdRmXAzbRiTktLmRRy4OUx01k3AZd967VXpY9YxoQgQo4hwB3P/Yu7nDZulMIGwEztYQT8LmeSBU
p74V4+YPpwoHTHboKd67cHEngaG68u6mkd6GOvIDg2ZAzUpacaAXRA3N4oWmXA5LYAUTmBM8WTL5
zIoNU0nzEEkCDZeE3PxBRVIt81c3a+cX4z734HI3JXWRYH1/b/C0OTWpMoNXIbX9WU+V+g/kE3Fd
sQVwFQX6Zoo6/65LbcyF7siplxqopFLiVKeV0DE9LModUYz6fXMZ/Qb3N1sTrU9fmTBCK3yI2+zj
kVJUDuE9w4zcm3zf/5DwqpzEm1zvJxCvHBNC01k99ym0Rw86pzjZKGGXGDhh2Q+s0uJD+76DEcJX
81vQ4KFDEQrADXnqG8cS+u65IQdVRVtRMI+34ub7vVtKMLW14xUlfmWUAcdeK5/afp22M00tj6+u
7iLxdJ3UZeC775dJ9VMFHWyh4EAys78PNgD9cUuNO7drdquOVDCcZI106mR5nQ19a+0cTLa/1V+K
5KM8tqBgu1M+7rx1ButOXiSd1nrTdmrn6DhnKH1Oa8ePp3VwkeeIAdcA6AKkUylmgOJg2uo/dpUL
tOtO41CYLE75DVyb/y7BfVGIgf7bsdboKdFyOn12SYdpkRHodo9ptBITrqC0H6crSiEm2dbbJN+n
oW5EGNxbt0OPsqd/hoNskZh61B9hMLe+DIPKMGuIHhFomg4MGqIxOLutfADnlQgKgJ1WU/dJMTp2
iYTUdIiIN/L1Lt91TGAtfsJr40++He7FxPFOCZM+p3PH4WK7un1PXWc4W0yQr6KFZ/s76OvtqSuN
9vceSNVH2yZWO6qmUuLJzxiZF/obFAywRIrE1miEtTN40enq2GlltcYtAvU8nJ22zm6pNi33SVo9
A0kheYzsJa1HBC0MVBRHsEAULZnptMHDTPzFGHatvIcpzjoNlTOiA50mHkD9sIj+sZbeZWSsAapD
AMwA8dK9rMqBF/uHfF9+e3v1XzlxW4x31X6qK5hZx72ha0fxoKo/jbG9GYqaai440vzOhpWa9190
xjeu+Widg+tU1HUMc3aoSPRNao3MhwHdNKJXmKfzbhGUX1pHYbouWJn6z6vNx2W0zjpbTliCjin0
L8pDxhRb5bdvjPeXJ07rYLNdxt8I6dFLaJQXK8y7Z28LFOiIDMwk8UAVj20xv3eLelyc+ovy9uYH
i30IFrZEWQrvMCA/QvGJ2Ll8glR+NwcnMQBDLDk+NZPz5FJxQOF1dDyI7FbWUoYnx3S6iwNiEEGK
DYd5cR9Mjs0IkvGpL1L0OvmITFmnoFxF84bC46kfrfcln44qX8YYQo2edvPHE5amLbSH/eLk+deo
vC+zrp6Yv3PyjeapNjY35N1/gRKdUquio0iB19LpgxtFMTcZQZo/lXHfTjFNHWrqleDcotI3uyB8
G5XtxRq2+WwjbS/VcBp9xMp+e17K4B18H/QyCA5iVKe8b14tIrUjzyRXlvMIq1L2us9eE2ZB2Uc5
k2RQ6IC1dpOROM6uKdwKSgouHUeOL046XwYmqSb91P7VjnVmhf/N5PxjdjsU0AVCkc5OIaOzKwXB
p82znUbrny0hOTTCtLY81yhBxWZ+3pcj2pcx4Vm+LR4fsnPWMXKgXOKsRxGUoRrvS+vt7lDpy+Cn
Q195GFXzXbA8kF+Uh23iz+5Td64QYmc9bN3C8N6FadpIfIr/cqaLiV0/YrNEwWV85MX2p7Kci88b
pOUNOGmpxcLccx9wYDzNtKQEnuqT8sx/GwNAQjVbx5WWLto6o48X464LM98lqrbMMeG7x+lpR6ra
Vr4T7mL4pTyYJxICD16JApqu6SLWhZKYBeoCJrST871YLlhhqz8QtvxAdtwcO8N4Gwd8E3ffVDQo
2gWYc6R643xNC9SJdmNMkVssPyalbkXlg+taKJnsfj51izwWDYCF791FuFnioNu8QzqrZUv4fOnq
k4kPyEe/Z4HEqnIu/1JfI45A8j18EXRGBWKjglk3SZS+fN3X6pL63q325GdAglPPfQPF3z5XRt5R
jO5vla9ffEc+iBkND6PuJHry5cJb+8xHSHdrUw+DRp2OA2Arxq9sklvoeXefmWxf7wuCGvF9tOiP
smk4uqUxwXemoHHtNCCUL9+bOmsOqRgexokNWM3eGgLKJpSpeagt58jIkDcXvuHMSfG+SvFclWRi
bEy6KY353/2xIDUH0+V6T2igia+dDzDVT6BYb8LMX+1l/ukR2NBA/DRb89VPHdOZqgvumShAahAb
8/4PzuJcOoxMbccpySsGpE+LeSzqGVsjiNQGBTZY5a96tP+OhuKDY5vMq+xkTc6tFME38RkxlCsK
peLL2a3PSSzXHow8btv5kSiPn45EsSzVYayGPzkKzvtjTYvsvFa+EaHlylE7j1+zo1892LUQMX4I
8Y7kzad1HfS/SkJX2Ev2Yd5BUCufn2SZH1x3fXAnaqy0PnjF/MeeU4oyI8uSTgNCzz5gFVaQsxrd
87Rud67labsDHNQf71NdPBdqiE0a7cRp2yXc9+xxWusiscX+lAGkDgMeyqz/qjEEkgj9o5j3l1Iq
zU1wRwXQEJf2ySjUKzGl6q4wS6Y1P+Xae6BUvueJmCRUL8F/kzIeyKp7RDLWJ0BMZ8wBcLs4vb+D
KqVJ3dbhL/mp7clSWXUO8lXH5hw4iXC4wCh8P5D1RqJVD42/fvh35qBRD3bQPOT28NvL1b8utxPR
2cn9AwUgtZU0Tsh191DYDRWufKoqL9Ls9rULHg34MkaSCJqj+stEutMu+Zue3ce2c5NeZm+Npd/T
FSGeX5yFtRzqDjalvJetKritDbl4SuLxrsrTittpbmbQXAwOoe12X6pUyG3U1eZ3vJbWmXPj029s
kEAm4OFPumyN9VekbCTZHobSvMq6iecmRzE0noHmqOYy+vRu+F1UMyYBmYV6a48931BugOc2NTvJ
w2c+pIsPozlNznzdguCl7ZBtBgFRTGP/DxLsteUawFn9UfXQrcPoCoBbGXsNy5KeiG6tvua5p5MK
YCBEfiiiIQMCc4P0B/aueMVRSbgq/cyY4qNhP4z9BQ9ScfD3uqSn7S6tmYPoVtJGMhNg1rEetqG5
pfROuVH8xH9xRSoE8bb6N3fbrBjA9tDXENU6wxPhzWcVrIlRLresXG9FK9EYjRcVuFd0iWAlWfav
1VAAvPEPewv+ZJJJV0wADnBANC3zd9qK4xsXZStQ/gAl1vgJNr95cXvnc9rk31oEb8qnrNe8/vv+
W7RzFOwcEuMvumseSKSJZGU85kZ7JJvzIV0GLH9jB4zpVlXCz9GhnhGR2rl8Liy+rWwWHeP96U9j
qX7eRweHMocrywYmXQ9rc7QIrjg4UuCLmrs3mtmTZTCZrfRqoFN08+nyUqX6aM3TiRxhxIHTU7/V
TzhqvqrJP69N9xZs3MSTA74cTD8HN/hnWHJNMK2+ViI9+7J+tHxOiTQAEjW2/IWiLKLMSqp2fqNJ
j4UwmpjcXfXWd7AkDV7Lu8L/fmK02XGwq6PXlcn912nrPmWWTn/luducMhac6/oP+LOOHEHX1Wph
RpoPtVB98qR8Cdee989NY54nx38TNg57zzluhYgdf7tVcnqWLWcOKNqixhdan5/BqL+HwrwVDKvt
epyrni6jdewPzbK9KpaZwWph6Ch9FW+Tkuu/tcxPg4ETSZSa4CBXrRfEiX9nZBSY0Y7twhAyv+vU
L8teP1rgyrjDLoG8mEqp8bJnY03fW4qVtnKDqCnr4mAFzPIup+qrRpnlyO2vZ+og8or8b5P7V9b7
dQIDecpq4T9swla/1gkc1Jtfx36+pTnRbK7ZfnZV+7kqI03qHI/znD/aVM862B7AX8HK2mvptrgg
/fKKViNRI/aUEVgzV1js0S4YPpWV723sXm0cTa2PGkOunhQgdh0bS0tjNgdgQis1gD7mNTpu3lQ1
6cMqsqspS3YIiVlD8dJQF2ECy4/BLPBOr96lFd0WGSNjJ1ZmRhWIpWjpnibTPbYuEVjZ/M+kAqP5
XPLQMCpUXyXWi/VL6FYnTsfo1ZFEA3w33h8keY+68r+r1DvmwX6y+pJ8/u5gw5OF9D2cxSti9DEe
7yrvnZ5G5+avXfbbIbfg5LVzc+hBUt/62kfzMg/GQRvj666cWE2KqsQU5zq1XpTLgVSl6r+CUUKZ
Nl4CvdOjNPkzFOxpHqeL3TImh3cbDY6MhJcdjMJN7n+6zWB5G/WUIyFDhqggetN4GTUaiy1xdZks
s85CI/OSHB/jovsYDAdlIhViNa+PEyr9SejLruePTvQKADC9bcBa9fjTz6pf6TbeKOLVXfVwlNAd
KKmAGPf0mqvlrz/I08LhLrflaiInQv461he1+gHaPXk0DfO14zJF4P+87d2B+ULgZx4e+bp+Hazs
h4ncCstwL1FCsxa9qM+L433n7b1xMBoWN/bhWGXlMbCAN8ehPeL1eEmDLpJrESF4T5zRRxLtvwBs
/9oL482jQ5vpdfkkidhSTO8ADc1cHlD0JU5PKIH5ued2VEBiAl+Yx4bpN3gCTsu97g04d52xQnYT
vGLFiLwVZaOcHZHIonzcKkZvDx2KQqBpu+QXzf5TpV1c+gwXJx9i73A37RKLVMv2xD/yX8A6rKiA
9WRVaBxBnmvU/5jHyrz/AYFoRHTsCDtbOiwkcnN+V04Fxi1Yu4e5qaNF0qA03v6pDXxftXjyqczd
Yjjin39bzeyQ2h3veQ/+MmT7XdmIJpAgiRqYz13fxrI5OnJlRhG7qrKTxTKPvecnnali0qKidULV
SgUeZ3NxIsPjOthm1GXp1VDNU98OxywFmS2aCxX2U+doxDrB5b5oUeIAws8vgmqy7cejUwz4p9Zk
GO0N1j87zsPysan5hNK/Q/k1RetWPeAJvmsJ8DoviESdZM2LUy/b9wBP97a7F27vOHBpfnAgYVDI
z6stMKv6NZQwO17+j6PzWI4cSYLoF8EsgYS8ltYsanGBkWwONBIyIb5+H/ayM2s9raqAzAgP9xfj
U21a64jvyOkUp0C89TCSV8iPg8fOhIGjIeFWryvkR0e17nrIyRynBszEau+MvliNstosN87Yy03e
ts+NmPd+yH7SOX1BBUp30pTozyBT0KKS0+SIDQbzgPxceQtyDVugtd6X8Gs4ei8wkw6gjdhbxlwz
4YzkAjO3OL0AHkhahSVg1bF1D9UmXQXDCMpsejB1eE6a4SXsoiviwbAWcfYJeumzZQ7uudVdOe6b
ytqRgJ821zzaemUN/dHyorPHINHhLmKed8mi/oF76b3Kg1vauNshLneB6X0gUV/YJHFCRv0RRXYY
nGZe3LT7mUI2bOQf66xRMfv2IYn1LsR92vas+MKGUK+bgkA52jBUV+yI+NOXw7NueSQHTWwMGbQk
yBxaSzWSr5dfcLTSileRUhZJ7pWKYvEddeuhLC5hoDHCB+gJPQqevUmpMtfVmB6tLkd9tPHcCu+W
zNW2rB28kbzPFq+nRcNjujlu6peGE3ZFQdWvg/G+CAZeQBycVTbRoDZ+/Lh8FCRrB4wJxoOlox2p
kB7DCHkDp/tSIcg7wgWO4Jy3PPWvddQxqSFp1iyoli6l8Mz6CP0S+ow9ZMUgwyRubXeHFk0H6AKO
t2hLZuiNw85LzZepI+NkdUe/FiztcQmkSXcjrPCAHp4zkCRb2MZuRw3IdTiFO9+Y8Ue5l4mevVNX
5uAZTKXhwozhALeix6Y1fLoyfK0DtSf3ANYh3bMj8Bu3AL6WZm1k0b7I1MpM3B8FEN8ufpdqwkkd
sid+fPI56ngw705xR55nUNw1mFS6A2NjNE0OL3584fMVy0/i/1PaGyuDVKODwWT54MNpvle2768G
/JzVIlCyj2LjZcV/lddsl3XDmsW9G8t4S3DOXxJd/OoC4soYeFujJfLavU8oqYWt01PkyIyS1T3Q
PkVrOT/afCi+ihv2ygz4f9RA0BVJMLUx2atgbbaGWDVp9lpPBNqNN4WNCN3Hw2CI+IO58Ak38y6r
xu/Ci+nisZesIidAtEi9ayx5JEt16mR9JvK3qu3o0eYvxQN/KhssXDpoUIrybcZTjD/wr+PjclCu
bMwqurE/GnYlMDmutk5UnmeOJj7rB5HHiLv5N8XxG7zJAG+s9S0oiJp8a5BdqSKDVLA4c/3uY17l
KsBzWRXd2pQDMjk+LL4sW5mnMLHx0vf3uEl37exsfcPeLm+bFB38mOZSuuVDEJVfoiE9tfzEtDMG
mtx/fDA/oeNdZl54I2gfoHsw9bO2EQyJyGmoD6steYu1pf2zgU8lGizw9vkpmb95EJYe63O5+8rY
PTSleBK5evYse5Uwh1/gFyJHgakt8F56k9QziM4m5dEY07ex0sd6MazHWH6xCpyIcHcwbSdOfLSx
JXOf+3jV3P9focsJmo9VvfYQ1oqCa9MSp5Gedd0MSbFKRPU95vU5Z7UQHQXjOsn3pvzyJyu9/wqf
YHLKAAhzs7vSYcwwGbcufp9ZhGonq9E5S/zO+1JNmIddXHkj2QjuVfks1HRtchZ0RH4ht3ktyjfD
HZ4oYtoNeaTd4KBvSYbWTEnndt9ihiH2Oh2s2eg2qqtop+EwTtqkrzcETs0ZCwlTSEQq1z6aUfC9
GLaddKwOeTWWe1SityZtP3Gw7XEGUwCJld9Ha5ZOn6NiJq1DqkQWGM4K5h7rMpgWeAjOshZbVZKw
dBXi7bqW4EqGET5K3j/YFDTDoJ+7pEXUYcOfnIOXqaxfMwvNu1UHQoi/Mhx2hePsmGEDcGKnju7j
nyKed01OiZmLiybbuA4FawF0MlwdHLC+ZTwVhJ7WrH9/GTn4J5r5Old0bwx5CBKVPN/q4AuU5sJ0
VulEpxoYdfPLrw/OhoODgp0IBVz6Y0BKaKR/WKUUNuRLnsCSfo8ErChs5I0BurFKNGCiKf6nJbqz
mfzovHyfvA6Yg9UeErN5LGJC/633YsrYwbsbHXAtUxaW6DCWlV/U1GKybuYHB8fhPLvPlu08jmRM
VqLysVF01IXEv/Dv8gASNOUt6/Jz6lfvmTKcY2n0H3VBsr0baHUIOlxMzgkCTemloYbx534/Gmpn
dP4LC+Cf6rS4Wb31UXrRa0i8jAGeC44nI05b6/Qvdccvi6cxcOI/Q7vbpU/h+kYNiDf06g+qnSn6
SFpb3h15OCEG0WFToiJDMM7K1lu1tk8/21s/BbmF3KrOg0xwuHOHSrxHZdxfcBbuC9/9bN2cnKTC
1NrbxPQtWpq04p/8oYfqULP5Yc3cFiqRtZz88zNKqd4gGr6LYGp3XsvsvBl3urbMq5pJDMuGcJ4b
hcw2J6wyqi0vvU77Y6jyYLWcTFWJL1m2L66LLMPGW2/lkNne4HYM+S3DB3oP3KUZpZZB2QWKGAuQ
EBsUlHQ7e8Y15OadInPjznG1TZ0ZzxkfS+e2NhaaMT3bBm41kWEPs4M5Pdc9BrXJHYiJCvuTDgHh
yUj+iTw/kz0/R2nyJUZ/x6j9YgKF5mqsD4lvY62M3u0e121g+CSdM+uBGPSemFjAmMv7AIR9lPmM
WyYZafCnh7JF4yZwEnTuiz0WcNKMX8ELxpj2ILV+dThRRo76aJQE9MyZhTjJtm9EjR29OnpWcaoG
cu8xfCEUyb3li7vXqWcc22+VjSZPOuUaRt2fn2SnaURW5b94lbm8WLBeSuoY+qAIfkvAFIdd2jZ6
wOTNyLfwezSIgTTOkUwDj60j0l4PbO9eVEZn8u9hI6jpO9VssYb9cxtNyVpiQsX3fPfm8oU1Nd/O
7GiMOiQJdIPAo/o/es49RIltl5qHpQzpvPCHp2UbO855NIy1NQ5gGpfnKnCC79Tnfiqi5wI9wwry
Y+5mx0CFp8EiawdtDafxyezdY5bL21ST9CX+DvmEKcUkI3jE+Trtq5dmHkBweRegZdHazfyeSnJo
14ZX3Iu4xuObdi/klxFBh3IfVamBWbbDW4TXkfY+/V2aP7fynjoklzgfX9yBX5/zCYfAn5dikXQx
ZTLcp1OG0sMLfoIdhBMncF+iionkLK8OG97KyX4YK+/RtPKH1u9fhij4CNtR04w1l6SmdFo+Xmvx
smjq7dgv2IVTHZc/PbyKaJVYAK4WMBS6oezrTcsUzaLoZeH6l8k3qsb5uYurm9lDlgPVFNKPsPp4
x6yp2M5DcKTSe1SJ+hSBf41MPIZGI/5fXIKAWCdd/VD69WHpjyaqdJvZtxNWL6LCXOpUxS2U0wHy
12nwFJs+EDqpxtvAuvDOlzdLItg11RzvRYN3vDV5m0Noblvb7iumOnW2MZumfPDxRh+aRAPtcbpu
izXTehijPtorkcaXMUy9JwuiEt5cc35LGypkAmPiqEcy3TvfNKJfCAQE65TjZ5t6HPz3mOQJD0vU
l7dy5LAZp+ro9Aqakp4EqKZg6XbUzcHkrCvzw+WEX7naufXSgqy2OCqt8S9WWHoqLoVFBjBEgwOR
2mSGkcJbz/Tb4gQT0fgX+BMycvvP7cJTGBjelfA+EzEMM5s0JKzUj/0ziNul0JPfdhg+DwXwMFXH
HFT5ZJ/ypEv+qwO2jbiUDOtlnOYKEWJlZzYyD3QPwOXd4TDi+mBqE/9gwNVnCTN1VdL8z3ZxrgMY
REkb7Y0JolZPk738SNR2H/yFGYjn/inPwl/Ejg8W9B0USiu4u8pYqYHCqAijayBgHqj8Mx0SgnJ+
Fa4sOEu6r74Dzz4nLc8wuRBMqfH0Vo8dW7KM6asb8wMkvDNDiQcPL3ts+3/arz5zNTxA7PtbpG4n
0G/k5akUKzAFun3F3xEdqO4oOjvmofEYvxPKf8M4CNnOLvAqZwDPhvY35KKTLSOXyGl/CUQyGUSu
K81ncvjHoXFvxIRwpjU7QvcXHEL9/690uEQvcRJeBwWftUmG8cIS14M3wKrDPfMYBeNFoMlmVf8l
+vGbo8rfuW1yx3RwCXFCxXIJB0wbVU9XBoPlGh/Sj6XTJ6fzMHBMVguLx9tiK3gMDdHvEVI/h1me
4ZAQYiQBxBLaIdnAM9p2Mxc9icYvp0ivHbaKtZYJg74+uOOkf4xSh4k9u9lgJOqTG0+4EiANbFJD
f44hobbUD/6VLLhltl8vFnCKtsBrnvMuKHkXchNLII115bXABLuaDC3H9srFg761VVJgDqlQPNy6
f6IwM/eG3z3aDpVAaMKpBHnANyqBemjbuU9aMBCg4sVoeqry/H00IkiCcxQcUy9vLkoR3JGTtcTT
uwnxy/wvrNqvdrb8xyEtrqRc/ZM7LQ0d3t91uyyLKhzFCJOR8iqYWcaZ+kNL++kdm8YGqlEVz0XW
/GhsazhabzgVr0j7OSlXLHX2zPwwxiq9ieaiOhpD1v9aYhZ7d478fV8K818fNUWwYocEH5o1ImX4
DaOGHEusqoPinriF2Ael+lAKuh2CL1VvBrdHwXNdFTIrVtxG8HnCaKMzx9x7mfVm0v2+iYnH0CCC
ErvmS292fwWiLmdeGd1USwBElcar1FL850VT8StxEuA0AXYPL21S64bK9MDGGgog332KR47LobdB
eMTmdNRAiFb8GEkuo4X9k4WPskgB+4zZi8UsjJKxZEUVoy62JTOzmSTysMF31c9Ff0nQaF561x93
fun6F5ETfI7kVFP+OqeZTSYEIjuwoj7T22tW+4+1NsE6pLi4LZUTWnaSEDRlaYaYqeprklEoz70N
KW9W4Y2XJWP4zCrTiVo9asZ/yDzMTgYVPJMPZzbVBMQeskG5f+Dw3zrd3Ak83ivMD/CdcvwQGpKU
GBl1BF3yGtYRlJCOWqPt7GIbgCUHdoSCAA942HdJ6dFRBs/spYFD6unoqrT6ylv5n/R9MK19hdVe
WO2q8Kr6Wab954hJw7WjQ2/OBacHBT1d+TnTs7UaVPIwKCL3eiBcTma22HV2BE/LbZllZG6zHsbR
qqCF8TOU2eImi5wjqvB9iBwbC3X5InNrXgcFrT3xowo7f5xdGcPLcztY8iPwcB/FVvWJPcXeRuP4
z83gtyXUH9nEdG6cyuxz6qdXy+rvngdGym2y6qMpUnWpJX5tFUSM2ErmmFl9trDKH1HS7lbnp/uw
kmcdqzbkLCenUff4cszSyXCxYtpwrCmHgTvXJ1F2GLyN+tJ7qcOUyfke6apujkhvho/d2ojyfYWd
bUWE87+ur/9M3e6he1SgzfK7lSe0fyYc2fHfzNFALzLQekIZ415aOUzloj59jvL2oW2s+5hziTg9
qgYRR7UO3PJLxrS5dtc9xnUHxq386yLxh3nT36LgwIVzjH9FMz8aeXqtcqghy78USUktSDkHSeiR
ugdPsCeJS3BQu87CMLBa3gy3XHxA0NWoN76CokNcDPkyvLybN5Bu6rOME2fjk7Oq0+nQRbi5ICyS
RQk7ir+DitRejI1XYK0InpKgSY5oTPGiyeZrL/DN78CfjccWB9vJm/zY20ConLt1PXJS0U9juYMy
02wETnBWoBDkmeIgWfs4K85lmTMdGG23I2Kq2WKRkC9qXUNeJHua9X4eoupxqNP8K2+EycQNAyfT
YOGJjF9vInIVmAZ5eCZe5Ycw3PzEVvfxD9wWad0ORd+j+YWV9mQbVf0iC7yic40ZugnM7D60lV52
KQVgZK1OkGwLe6ZpbuKeGumJN60njSmeJD1f89ifMHuX+24KxTmTfvLA5kR4KJ0zP3XJv5C/TY7n
J7e+HW10v87YMM/xrajEF9CLuiWfYGECdlxh0Z6a/I+fsTq5HhOsxVoPkPwA8rznSxCUvBJowRtK
CD2TOWjniCqQbSOr5vEtwPZwr6ukvJFhf3V0S1w70zn+s9KIdjoO1bzFBz+8K6S3Ekf+WucB5wvs
Kfe/sRL+LR47Ao14vvz/BIgptYZfma9SjhEowMnQXtu86yGFhCKCeYMoYhQYZt0mqL51jT5nRnTV
HrCme4fDAIeYI97VZIwRup7NHr1Q568ibRjVxM4UMjMdcL2RvgzBKbD94b2aEnFkCaJcqVnPFelw
ERxSFggcoSfogwMcHknXMjEnmWGwIdzonwBBj0BbGnGJ9ETWrYu9v35orcUOPdke955h/ee2Ncdz
kimSbQNNXQeEOrOS8Ym5K+GCivDvNBH4MnBAMdYiwPAU58gRkxEgEziO94jHkdrUN2MbYCdxNlbe
z5TypsKY7qnAwhgl/qAoksFg4uegWVXcTJIswNlGAUxp1gl3Dq3XPWQM3ZXS1a4sMIdUwzydNCjU
FZ9q8DTPIcZWzuUD4Xbva6jG8KEPBnUs0L7WIduIeHX6ajxZwxydBKm6H3uIUApkOR5mUXhrb9bE
oRM/fJpSN7mSeJ1PFnmwsyynBNhcN8XrzIpRqbFVfhDbBbttWv+6Cp/mpilr65AHYU9AwYOnnBoG
hrEpCxc0WvtBThE9UNJFrjvPTndBNWTXmKfoSmAwpMXylb3zCjyXmlg6inlQTFdHusCJPAr3k7QJ
kz/O+QSsP676GiqvtH/03BpHNdXBU55rvePDCIEzda5z9PsJk0yozOTkOMwj1yGRMpDgxZDjO83y
9Fsb5UQ0CSjgehyqeDs5WjCEMpAAAmvu8SVgSdvFeN9ujldwPyQIkq8JvSR0TAFyk12V3Y+va9r5
QnjUOOPkoZPq0ijeqjA2/BWlFnsSptTSD36vk/DYF7iRcJbhb2pgGhGJxyp77MokH299nYQOlEp3
jMmN2gFDphKraWL4iwPJWaz+zRSiaaI6pMSwZsNkUQynIw196qOKdcZau1XK9H+UxI5zEqRMw/XF
mW2Esgz44dqYA3cb1sE83ma0jacQ2+7aEpPAUhElatcn3ljtBUfmpopaBOeQo6nSlX5yHO2+Fb5R
PpW+kb0EElkGI0W5L0dtf4k6l6sqZQVvw/KomwPqeRtpNKnSYbYro5G6hYfS/RhA7b0UMyw7PYew
YnTtfSvsz9Gq7NvKAckxy27fcTECUzD9dJPKutk6Ph1qWKV1+OA5bXHRIoYz0gY2eN7am9Z4HpYV
CEFKZoVkfYd1jANtnNFtlO9U75Z0i5ecxoewfUn0TJvkQIgGXEYjELgU4cY09VRurZ60BQk+F0SK
7k49NnZYYKL/hVjj/ylhl4/AbKF5sIP9KgPSfHndZyvGXXJbeb5Y60TVK7c2672MQ/FGKGXa82Eu
/A8K/KbAILMOobuvyJUiJ6Rey6EU/DVhAMgUPXXVG012ZYHiqB4U3etdua6etmkAGkxDUN/JyHHv
VuUOH9Qg+WNgQk0nwayfFQ4/5sEeWddYYePYkVnJk62HjXIPM8v8ijh7rlFJOtF1VIOSCr3oy8ZD
tJGM8U+DDTW9FWj4MfosRXTl3w1Pp1er9Q2i8GZxNp3EfWwyDTWJaOReDpg00JsgXlAUNMcsMezn
eJTlWbSCnXzMl96qPEtwvSd9sVcJyo5tGM3FIFKXrYKS1NxANv7P9Yzgv75XkE1ITwUX5SgI/ASg
N9pjH5XkD741YavdTfg36IBjrCVT2KPfZvmms3P5z+uF8USWAZx76vabRCCVuigd3sGPKpLSjlPU
PI9E4uyZ1sbpKTZ2OK6tDRA9DMx1LQ/xiHmzFnBS7JqIpoWgsLNI9y4rKuEViErvBy/KfxMupZ3T
cNgncK7WrqfAlXkEHwyCpIBGy8YINq3FZIv4itzUPi6yMM6YoVg2wsYygnFH1qIXlKoNWb64/ZBs
d7+L1ov7g+9W032Kp+qQaZwZBz+FqAeUnjGiqeEmzENIjNMdVLsHozZsVRIlD2HSWH8gOAiSpon9
5Is5egQNUBPJrPK9M3gGynE/dgc9NcDrQrpnXB2dNtid4M7dj5RdVuxqmmIbd2PvnfAhlpfZa1F9
Kxcqelozhaun7tQ5Ca2bZBiXOPbPlA3dESoX5bjDsJGVM87BtjvmwxVAVba95ntjgHrqMsS85xO5
tzUX+5JXHIPnWgVfKZ7cxXMinlM0FVAY5cyMQY/OJmkN91anBPn5kgG99LO1kWno4ZPVf3Yf5Cdt
mOKCH1d8pJMHCpIWlLqvTOkKVglh7p2bG/XGcopgk0TLvH+I3NcpdPsXe5hfWXieXRtj6Jhyefm2
dVIfpQj46CZu/PYlSH3mPb7q4w2UwOGhHA2iO+Z5qVWQRYePLmBIaw1YGEy6kbQBVMcegclYADjE
s0bxVCZvUvjbBvJ9UFbQwEMQf/ZvrRo6Lh/nXhH6VNLLhDuN32wjRZCUmNxTnjUurkiJnTv3xPe9
nna23KA/Eu2J7HrDc7XDKsnoL5D8VmjGdtt/WAz3eVThM7bZdxqNXz3bHiZnMFfOLFYGVQIruXBs
EdnUwlnPEvxW74qNjpt7HCUXh8kT9mjumGfyI2DTzDXv29ryvEOQ1SfPaB+7JuTjgkEyGXSDzS5r
658qiO6SKdMkW7Jk/jrv1G8iSVtV8Vdo+yxd0PMmJp/BUUXzFLLGwAWGQkZz09KbFgqOdD5az1PL
aDwcTSJq0TOTtsOcBSU3I7so6vGo2BvRmzGG93krWFwR8VDmzpmc705HyVmM03nOuQIArZNDvDf+
dUxYnaB/SvjWrNq+m2aNC6e5iP69L95pUc55EmzShBlo4Z1miakwLZDigfRh2UUIrvtpsRIPL8Y4
0Wio2tpNaUuSBWrram6c5tg4vv1AU5ADQo56fz0pWV3GmcUgGdM2TRGJJ7aPYv9hLmuEmYjdsbvI
Msxda4p5gxYFrK31zH+OY6t7alLVCrWUpQRHVzqCg9GVXXrO25y9DvBbiQHDswB/RU66SerpDrou
PfiO3xLvScOnyhU1XVmCtSmrwFjIfsIqypu9qtqq/SgcNjZ0VLtsHO2maz6o7tu1kYtzmc2Ps2so
qNOOzRIAgbQyGaK+RU5RXTTLlR5H0FW42jqUmq7EoC1dlb1ifQek5c7za2yrHt/VWD9E2k33BOvC
nWEY9aEDgrHKS4iEzUKAqBxpYYct07+kyLsduuu09lvWz6UdTPdQDlxhkuTpjPPBhhTbeytmal/C
0xyyALuzndHOOD1YsC1OGcs+toDe5I61VMvuAKmOftV3BCIbcw8e1kC0I40U27D0YrDvZ9cHLuR6
hXNqojISRMnBlaeOFxziPC92pUT07oegenIGd+TtSCPnC7IB+0KsIre/0NnNDTiyiIEsiLvZtv+q
wdEHQCX+Gv2bsEfh4rcJyoF7u1ObAQYl1BPPRVQZiQTiVcWGyeL6No0YTComcXsH/OqKsgpSiV12
K8PrP7WF7mSQeNuyBZXkNzgTSnyeLDidhrlm9hvv+iIFJFmQ60xLNNDc6AeYE2TaVNhkR182MDJy
N6KwSZJxxrQ+EmboonneSuG1R4LS3pU1Ve5H2hf5d8nzvys6pqAJhu63wUfc4m88f4QQv8lAqwGo
dTJVWz0bP6rJM06O9teENrBJyWnDfrdwQ+XtvSh9c1s1GGIDZdbbymCmLHvzB5WwXeMSbrez9Iqj
n7sYVJrK3fiYXW/AcNODPQrWiohEEHcuynciV/Kxqwa0UU7ZY5dLMNEG06siiMOz4Fr87lNRr/MJ
ywLOZCDpfupUeIGBBEd4blat04pzaFPqGUmOfWqqqkelc+ut6bgurBC7nUzEP1FV5ZMDd43VMLnH
Sg8dr5VrC6R2oV+YIrRHwaCY9QE0n9rJ1M4StkHfAFjJiyoMkIHT7/pp0BtBzO4iyTFuop6QoeYm
OZP1x47XEa00TVAtdWwPV57mnOlMxkoLIkjDqZUxW4bjqLgPWtZra4xcChcn3GdxPz7NSQYIZYji
zahKrJQS/1ThV+V6tKnMZNyU21B5hGZFI57VWKXE8/ua9ciTgdGsJBoOM0/v+5ZlQV1vy62OmNla
vTnxA8zX58md71aWGf+CNm/3Q1J3l5a9MDtmlOIWpjn+bbqDM4ADHDoO04OgD/ob/Zz9YmEA3sZx
g6Mx58toTB19GUVZvo1dpG+AHM0nVXEreFISp7WIT9y6Sdsb8rbGUxnW/saWMa69AEQeGRNSH05D
eVMZ01Gi5W7Meh5PU54oUK7Yc3TUfWRBVzsQfZm8JD6GQ77J0N6aWaaJ1BlarbJJZjer64prHrbl
ckqqfVMliwvFbNZByOKcwh+o84g1qSfJ13odprj/a4TDs44NvHhzBfJvpzsAMdgu1iRJLBCbc9PA
rRLWKxNuuYt6+S0p4k4dYN8zMX+SQQZwAqOEfAgCLd+WRkUYySGJkyQ+pUNxUHVIm4Lfl7KSlMQ2
1M0ORYlA8UvUjTs3ss6ZP31PLn8t6VPIlvZv6vdvNh9UqPq1DagGkuB2ZrbNYq99HRZwf5z98u+B
n/AyuofE/VKNx17V6hPhBYkXu8lUi1f8HpsiDNatuo5KbyvAA9j4vSwBi1OTKtMoftPVmAvoBcGG
sA0ijDyP6ENgAlYTV5/ro9PnIy+Gflj+KSc8wQk+6dSS/R5QKc5UWZxElLzqOr/mEYYryxKfEWuC
+tC+JNwwCjLQzDJqx8HZa4ht3o6bDM7tKpLNpeLI7gP9DMljJ4MSp3N0mOP8eeInZFl/Mm2qV9UG
w6olcF4nCe4AB4HAaO742eYRNtXgYAoKzzBK1ggsa8rpW2JYn8LizMfr66YNURSysVS6HJwsIqt/
s1oi07G/aBTb1Mx3IYjLjSHUM2MVRtbQHHobGtG1lv3aSq515+9BI6L6Bc+h7LE3Z0crgZHf4qMB
G962LOZTpPmWRygh2GoWyY8BoXIT4BaPwvk30TD7A3s9QjtGMcC80WfExOaN6UDZmkEndu3bMN9d
GE3MN9+NgsuhuKXmsDXt8M3STGLm7GDY4lCL6GQkwaEeyVF0wHwQpJ9Z0qOP/NPx+o+c77jgTxtq
rPZZAghvee4iar/UEbCOAlJB3tmeph1lAIbV3y78qax3NY8b8Lj4qRZ/dPqfG96xLF3wFLLYQwCP
xJPiWdaKpyh3gPo2Q32eBbraAl4FdEisCRYYVIxVYPOXiFKiE3o7E9BcHsNEeM9jOu4y+ZTD7Ux4
wn2zPfpT+u0XApY2NevAgfg+qW8jalaj+ZGhUAq+XLbMXFwWDYArxDwbIfZw9jhGdO4Y9066gALL
yY07TSZ3zbMxlvLC7+Txo50xr4IaN/Ogye9arFLAFzpgyvaCLSjprQvuwY3Tq0+eHLUEErITCpTD
foklVrugxySRqvbV7/Nnrrit6vW2JqEzR+oW6BqPRc3DsSTv/exGoopiPVsz+e/Sz9AwN1M9CRCe
tBIDvLHuPgzJWzz0bGaQ/wgqHqF6vPtVanHOCJ5+byPwECks4Lywgy8PXt4/Lv63mFX3TLN5E9Uu
Nca9GUk8AmyfGeWCTDLWQ+x/ZkP9pWrjRZpTtx169215IhEeSXjyn07SfJDAcGGs7wM3PYned441
Zqgmn55777mN3wUUiVVMbtmsu3dz2cA5wnWLcI496HpBsLTFK2txWRKQsHYzWpiDhBCDzexisxs8
2PJTxVlLVGYUWFNJcHi7kdeYWPx0TgYyrGxWoUALwkeopsbZbi029MjgoYUi5Nspj1SaslLbfm2z
6DZp3DvcArsyLTDdFrdqeT5rI7zQh5mb0uaMHeVIaIwQUpM6x6Bn/XdbY1916FeWB8Ga3Yd8Hj9Y
AXiwF0NPLgExGF29WIXyBeiB84fY5vI0pOmwZxf8C5sLwBT119rx8NKMTEYrHO8bpWL8l03B2Kjo
1VffBNYj5fN0iC23JF6YtBcR6YLqjdbMDOgqIhdqeBA+d9RJ1Yw8v8BL4WyQgMFsLoeKG9Y232JW
z7CPtDembW5FQPOAm7MYEPu+cvtXMDwXaN4na45giTb7fgJGouUJ+xYlmt+huOUjm/5IUSMIIzvS
5fDA64ciyd+hp4GZT9pyV6Scg0VsUD/Xj8FE5r4AArGRhGXWLnPjfRU516Zd6vYYbwKf+EvUkxdg
RRd1S7dOlPqNzZH9EQiAPHt6CHZ8NgSTdb/3OryBVuE+sj+Zvg5CNitkMNnHUXoi+vPMGoMVC/+e
VcQuKrYB4Mb4Mw3880mdXblXCCxal8YFug0oxGJA4eKupFNm+QHas99hwZtdJgY0qL2TGmuXZDmr
dcZPJvI/rsfaxBAEBpvvVLf2l9tR4VpcsaLmr+ftlw4yXWAscSkTB3awNcaag0LvxmjATqRd9JP4
DQKBsR6LlAe6+QzR/EEAndSEObMHotdwHvSZd2bhwf9YOo/ttpEtin4R1gIKecqcSYmSSHmCJUs2
YiHnr3+7/HrkblsBBApVN5y7zza1olOoB1cqO68kmpTOPFGsujQ8h6Oz8armMSfcsX5qkcIMxbpi
xyj0PFkz0vwNQ+REv2I18whrrE6o7xyysaH2KY4GoTT0oaeZEnZI/Tj4mPDhHkYtjFEifCBQ2ubx
2Rn6hz/ruCm1JksIw8BEolrXKC0mHd0DhXqxR/gD7GqjgRHB2DThsvH8uwCGXCf4aPp+E64Ldg04
Hj4nejni4mRQmJ7Cu/oQIPmVomn4nkz9SGrOUswgGhDajnuyRXAAhbcVffcS9ONJcvl5jWESaulV
6A33uNVeQcvEKyuY4DYMxLFaKBbSAoynMdfpF+jzc5v6CnteCNSZJJmJ+5wKmh/gOlEjyMChCNx8
whjtspktJuL7t86lipqz+fQ9EC3fudopfSagg7zZRQ9kLiTrKOu3sgTbOofam1chKLNRSvThgB1L
2n/HDp1+3fDX+OhhneJArA1kdaYyClp0QlBbBfHW0owXLALfI8W94rjbRiXiYGlUSyiWLZ2o7mwi
Y3d0EqKqHjYjqC9T055WNyE9b91txhEakdvUPXUMYaKprkKGOJr0plOLkexwCW7vuG9uqaBiPFq8
0zraWV3+7Xnd0SUP7w1fhXpsAeTv5tJu3BTdo3Vk1Uq8/vKbRM2xHOahOnv1INZ9xZR7I4yayqA5
rT2lNfT88Nlr02XKPdpS859SkBCO8ywvFapBi/gwZSoS18Mbtu2wTGqGuzg+Sif5wlmh+dWh9j6G
xfRZY656o8LuMjVpXITT3hJZOwcLr6VPGQ/Bm8gtME1+iHQzRLcDKJxPFBAgWSKCBhCgzu28Fq1j
dAsmsN0dnTnPYvBFQxpEc9noYgSqvvc6hVhyzQzyrF2vMxYV5mPQk8nIIyjg9dmWTrWh41IAcOc7
MGU9ZFYCysnCfNKseDHnY2YAoq5Qqi38iKkmadEOzRm28TxFvCN8o3hcCXSBIBLV6UE3D0EM4J1e
tMtgHkAjexK4hi4uPW2ydcATwbNziaBmTUIYLXBCpbXh5ObGSv2/SC7dZWiZOS2B6UR94j2cdfyM
5pxPZDMTAjniWTA9ULfmRw0CIQ6bDoW5/Ani4TcbUnSzI/HqVP4HVrCv1KF3jiPMzewDx+4j8x4F
BmgAY1X55ksGmYWWxs6qfHClqHcnRIVtGGiLDFOjLQh47ZyLbmQOC821wVAAq7Ov4hvVjW5Vjzk6
CZoNAiQ+NiyUiP1wO3PbTR8NfYJaa2nb3i/082+e3bzIyXmo4m+IQ6OEEs9oNgzPRKZnSfG8iudD
zLXZ5vDWx72+gASCGYseK/6EcZsshf7y20ee+iHFNqRU7cCBl1AXNdNkC3aIKnwOJ6FnlsZDCJ8X
8cEMTGLx6J2agsNc7KSvW91zYSjlr2KygVFo8ClavaPBAXiJByvvcMdzmFYjremCt7WOdsFo7csm
Jm3wprXeWvmamvdLbFQv6JG9vd8PwF4qsCVAUHhG8Xc8B79y3/5VeajFq+o8lPnNGvtT6KDws/ps
F87G3fVE92XG1hskvbXSkdpe2e6pFJIVeJdeTq9DjZutgb2dOWm/66DpX3zTC1eDll7KtH5xMxfk
vkbWhPtKor0kmT4sYnqwfpqRf+JmuZ3B/lvacEltvdw1gjZX/O+LJhw77TCp92zdpATxzuljpMkd
Ai1zboqVrLxkN3YKxp3RJy3DcY2VA8WjrqFBOjL+hFdw1324UdwASHTBrucfxuA/EGKtpyJ4Lyok
g+zrH44pb8gADk0U7rtkPKNbP06zf6FT8GUWvBxdb21mOT0QtvzWKW9s6M5fKOqtGO226VUl0HAQ
5XmpsU5B3M6WfYjIahu0tXFOEENFnLbu0vJNqGtkpTHeLrYqbRim8VY3xFsV5qj+vMpT21d+11vG
8PPV5CT4n+FzJOwQ/ZhOLyac3TeGGP+6JrG8GSxZcQc3Q4QPhe6mJQ6psAYtcKSdRRU+Ajmg01t1
mpROvPXE5emgj3S3Zy/d+BG5tN+dqdGd/TTae2ImvUcAHHYT9DELN6iw/6EqA2khvltWekRY8iti
dGlV1PmzGuE/kQVIWcBCERXdPBNcLUcEGIy/eoH/1cLPnGk56mj3SxusvCNdfRdOLQYJc2vvWks5
2jsG1BsMpBBfZTkFhZ7afebTayoKbSOYv9jQjkRYRAh7KbRcB3ASQKZzAlWXMvUJ9QO94HjQKzCx
uSBVrrjtObKhvfMvTU1cjwYc7aunSAHghiDnUGT4Q/eCDExe6LKHjEzVst64Ttjs+tRNmIWCwbcc
glj/XdsFo2NdpDk3Tvf8meepi/gCVVyHKTliGgVoKgpskBPLbpZj6lsbhiMBqWLjMvJcOBbK2YI5
HwTdEk02qkkzpb5lw+V2DLfLlhEql3Xq69ElakaDyl8rXqu41rZRF8MUd0Z3b/cA5OVEfBj1nnsY
ghbFUKFnJx3+z47txlwHjo/WqZ+LLdoOuUbIap/mXINRYpkES4PqRGiA+nF7dTdzHgFgt+q6WfHj
S+x7PSYYbREfscoZVnh4UJ5oRpuhj6h4lm3F3gdym1i60w52MmG23OKmoayat3Ydgnt2PUBDTicd
epZzv9Uc2r0AzFEc0pneRHk034qWN6/TQhShvq29tCZ7EqWbmvVktGsfltpaVnTGeoMaOl2IaC3M
HmNOk43aHECLGEnmMF5mVaBe6uQ6VP2PAFvA6kqcnRNqgbVqIFzeHUVQqKAeLDQqd+tuyvpjaQnv
JLUB4UXm5ddxztU2blHUiGavBHIOanVBmpI8R6fxtuw17XZK/HndIdmEnU+nz0g4S906yLah7v+x
OY/UxG7Oa+nC5kAPPsEPib4sehOLsjZPemACQKOXxdtU0IQYg3Wq2l2tTwJs7yUVM43tDoLkWXrN
d0tGhCbA/2uGJfxVp945vvPZDsmhHdJDbOJsTlF0Y1JH82UNlTNqbqgm1vaAShd+BXaPBiM1gYif
sm6tRR40aw9EY6qJm9VVP7OomXFmomExqOHEMlBDMhD3WMbMjAD203X7mILNQb4b49XefZpohdVA
16qOZ+ug9y4xXde9T103okDGrUaLToWrPG5KWl3cCySrq2xiql8NZBRwe1HfH+CLr2rbeoxVshyM
+R6LAuJAtBUYWlQd3Vq7foPu/Kez0UZFFSloq6ISGZ6cyT+leIUapXYeElVGlCfTCPZNWfyOmqFC
OykPU5zcxoSqaO28wmq6Dp3x2czja9c7jPeTlKYYK7WxMyzsRvtSgynuFN8F1aDILK7pbF3d0kYr
k362TOa1mre1muoiqNlVYGfwiopOE8QlzkbGBeNyWUXVi+2Yl7I3mF0X6bNJaRwBgIJheKIW+KbD
BXYH4S5EFm1nezgMKQwBfS5oLmr1PqzNV5GLjTunZ/X/dkw+KUDfp0NIJWk6hx7GKairf2ddswnd
4err+tkpa5ZB+Vkpxkkrxw9P9qfCb3xlf6QDWc/9Ld0QamItM5LdfEDndkBUQrO5/8WkyCbP5B6J
zaVy9K2J3Hjjm5L2s7wi674KylsOoiK0YvBzijB5sWLn1lTzzfg3+DJcMO+sj03S+SS62olwlNni
ijrcP5ZHXCEjqpHxW5nzNtv4fvDi0XvCh5CeE3q6oGrv4ZS6vyi+0IuK0uw8oNPyOrBuQeV8GoWx
F/kEHsogWlkwIeW9OYzlcHEQtmfpXBracziOhHDeEs49Iy/+3doOwaAlMmAjMKMGjCijmBhHDhOd
MXcGUtDCbTMJuwmtW/qulMyNjFZsaPkvggoaRq34jLsJnuEwYG0tZ4SUoVpHjshdNEKUENceBJfd
Ed0BBaB2+AXJ5A4qE1dvJ2A7VkKWUjc3BvEHlPjVEGMN5mfy2RfuUnj9NoMoouhZHrO3dvl7QC8H
8xlibtguVaU5bTxx6oUO1R+vXFVYqEM9XdrWNG7bETQFQ7Axlc3emtY5VMqauIbhTSw1KOUCIYf6
eqDF8OmPGpwqJpHLdM0Bs0lM4NcBcprAPBh4ttNXP7Qa5iOTZS46ijwZra9jFRrruo8e2EkvJzAH
nAkcCR1Zn6Fcxd+7cvYY2qY3a9jpn5HVHLARtwYYskxSminMN2mAp5VTvlPjEHJ0kO5HyvekiuE0
DDgDyZ7wgSiKREBT0aaefwqZ3GxaxQxg0r2yERbWKW2ywJXnImI2aG4PPXwbouoZaG4GUcO0GDIK
ylPN2Mw8xt92IY+qRjJP4sywyMu/RjK43LXZuFfdx487ZCzF7+t4i+h6MwecnRVVzVrMKz1A693G
ZP6UhuwSxAHAmGVgMJxgieDuZ9PaLudrLXs4nNkIDVGJlOdLYYYrVIW/ZrQvZsasumRgoCdQyORH
3mcHdV1REIH/+aB4feYIWXlZ+h4g1g9HyF2WRxQHyp+/T2xiA926pVIZ/lLp9/ytJ9tL2ueXUHjk
vIAjtGSvFypbndacaOvKYpyVgtU/Lo2RrlrdJVLHOxeBT6CfUqOFvqOFKYYd9SphFKIyfXxy6f0m
UbwSc4Aw0tuFqbuzSZVCpOD4uyo9uvPi9fqhSr2X0jY2DBShdhUmYxFW+1IKrOsT49hgIDq30T4L
BD03vAwBLw9XNC2wIjJvaUmyxMifHkkyUua1vaOLAmwxldZHztzPYpKMTZrT0mB8W61Q5g2WHdc/
gCzUCyZtWNnBMK+z8KPgoOuFvRa8tiS6CILlR2YxTpqihjHqDGK8t3UMz9p5bQQG0KoRJTD4EhF+
6aW5Bwp1iwDBDo332aMGIr99wyBKWd6zJWMiPzoPEMZXR5Y/UPAYLGa5q1dFCofJdRyyA+ZscGHq
ZTFf9VjtY968kbUmf5hq0/ha5sCSGB1sSWHeGXGWhNuZEj2Y1qpqKfvhX0JpRvo/td7QZY//5DhK
UsVzlszj76UO6pfefrAwShC2pU1t1jNfOqt5NWrzWDNzSNkEbXud0sGfT35dWpuYRVG3xRsls43l
EynNBcMdFnIhgGjLoY0fnsU0ltvbBxRTYLhRUpBolGQRw3tgkasSL1psPcBY2npPJ26jD/kDEQQA
rwQT5CFIvkY3Zjm1+JzRkGRzR6lfZfEdRsJOYu0KXMx7D6LqZGAmkrrSgRLffrldzzAzVPe1aYR8
yjH/0/iTjf/OEK1yM2U6nMH0zeAPL1VOhYXwSB2xvMXVF/S9k5DTe6o7N8+mbEs9OIN5zj23jeLd
b4PTMMvPztbHhZoBHsMIlxDr6lOgaj3jtWkcPOV9Z1+2uaIyjfi2IyfT+hsgm9eibn4KCqMap+cC
s+p7oYwnNe8iE3dbzJykZSZe7Kq9+mX0HKnB7hxk8zcqFDYaX+iavskIuUvZc2THkxUNBzldtGFG
qxG4JtVklGB58RW6yTaraDRCv0UMzvwkFeEiN/Z+BUzdy/33FtH2wnGVN1Kjly/Ci4NLqDEjSdY/
nvuSBKqV9kogIBqQvbDicsJKN1gRRCxpWO8KK0SJgqSjp4QBDCMerZ2rwsChzkPUli49NtyYTtTG
xTYbouiV3s9MuO/Z6RVUlU01GfBS7prTk8QWx46oDYe7GARl2F5COynLBHoHHF56rtqAk6DdnPV6
/qwcFKvjmJpQBjjDsKTasyiAGJVPgnxB90Nom3GgBqvRYfP8dBu502dXlchgh+GN/sa75kYh6Bdo
qD3pXjm4pIuhhg7IuWQ4pi60Nv8tLHfV6yZFiOba+zGdVGYsTNJqyjiXuKzOZYNTgtNdfIorC8LA
nej6FxS4xbJjhMGth3xVI6kgJPlJG2ZWifBQQr22Uh40UP+MF0XOvbU0brUUk/k6oyk4It2aFG3K
ei9DCOE19Zddx2f9YxU2ba0u8Wm1o6ZE728juiLPTKBHS3vLtHr+y8MS4eFIIhZK80xvPQrZM0jT
RBQyM6xOGbxxfqowfM1hDYCc/O1AApMOnd54vCEwUkSp8Yw/6Afjva+Yjr7WEALCALdBo/CuTmMY
eAJ0pPXAXK/UJo1bN+FEFBdK3YYGtxp6jzdrQrbBD0Obv+9mbYdFJyU8fLarpNkYNbR/E1UNWg26
XH5BfaLZefNwrgjANbIs0sCenJXmLr7kHEF5D63CbPcWoUoj6m/GMjC1KXehlp4G0n0S/JOnCCIF
mijZEt+EHVSZARHWaajShm4LsRIzQuPODozgNWCYidwCbx+nOBZidrdTmWy8HkFe5pvJSuA9GJX2
oZVN9G3N+MmLqboLHKfjWpVDqCe3JC+rgh4rgnqv+GYP+aDjgbjIMOfjVCP1mfKs3wANDgwipfIQ
NxPQpRxAYp3tC9v3GWTISzSztZZ+KPAEfTAUkz3rQk9iOCkMr8ElRjVtAeUm0It7vGeI/+Eprs1p
+rTs4sT2tvPx/4bJtXfn5NZn8SbpuiuTUys3Ev0BbHYF3RV+UJzZ6wS/+RVUFG1BSSLiuKdfQlYv
SDmIInbGSLvXHqdbE1JzSjIE2rRX6ME0VshUd48O4xyP58Eq0rcoT+hdOf33jMhnRz1KVYyLqx60
e9HWP2ET372KqARZzCZD5J/ym32r3veufKGhu58kaoKhT5tfHj56xI5Q6QZau71YMdFwbSxlDRdT
lfNOhZU8O60420PM/XQ2QWY+bdncJ8X/CdjqQR6s0mG8WqG2A+dwBEu3dZv+2IzpjmLvWxui1IPm
lMFWU4TsoVGi0ZiAuWCfVmW6InknO2fWy1vOEjxHi/udQVAuS+U7QC+t74AFtae5KNa1Q4Eurd9x
VVkZifvXMG2k3/NJa5i1ilO6aUmao8XAyIJpRmxGcMuQEcYYDae9qbMIrFWP7LwwFX8nt5h3ZZQT
haz9pzLaQbnPYriEzGnB4N5AwuqpCcfSxaSqusVcoXDQ97podceRompeDwsXEPEswNLGgFV9H0Z8
0A3fVVVe0Uk5q5kB5LoZtlg9EBKp0laZhGvHI4YdBu6KNmzBKz+UTmacmktptXJZOe16tNAERUyI
L8xR7GrsNlIt3ekzpcxKSRjmXS+YYLQVwySsmJvIAc6VtHObWKPHYVqnikWpmNkrT4cG5jMnQWd/
OcH8lrTzzCE80knbGgoHnzEttWWCA++GEsAFEGUMWNQO4dSIVYk8UcE0V+jYeKK5o7dOMCJkwnJh
dj0+RbH3F2kPMfoUMVlbzafepARbmxV97cy4jeRMydwMjMmCFEltbR+5tbrx5rNqobAYfLyoWw8W
JCOg8YkNtUDMBEvBcxLDxbSZMVLX5PBR55K5/EiDnyRurOJugUgLmJH0GdyUDTgEqudaUL/NmHJu
RRjAwgkb+lSS2xaOfytmGuva3tYdDnWM6EGi3qErXke6/5sZogcbNzq6ntOyRBBVegA+wv7ddI2r
W4/vJZ0rexyfRcrRlfsPj8EzWPH3rCaHHCxiWFExMtUk1fwajaBspqFF1jNX3bcOBPtTStM/ZL0I
N8bkf7l5812g/CMhYkvru3Q/W8URDx9uRrJhmpY5WPdq8MlSMd8m0HmJplOT7b/Vp0nohubNzCx5
fs6qaF+4KUfRHN5ivR5h1HdH9Sgn1Fr5/M8cnNUrzqWctz4vo6+7jAk1r4AD6XFpm1RXzTIzwLUu
3M+BskbSdAvkavuAWP8EKHaiDIQvhRx3YWcfa+yYhIzXtqV9hGayVS/E4CPIYddDjXB28vkJ5Ze3
qBNbf/TRuxiXSa0tVl2GCs4jzpBN8RhVdlEVHmcGzp9aPO9oxKGs9VZ1C0f1XoGAjSWizbPH4P9Q
YOiQm78Aqh1Fb93ybt/x6sg9ek6EKFjE1vGSAf1lZdzHgUuN92oRWwbibH26FLQwrL9JeW+S+JhS
AU3IQ1OQLF5QsqJQdPG7AxN8hi0IPhDbMsXIL+cacobg+ksc7JSw3SMiY76Slrl7Qbe/zFGRpZRd
Yl4ap2WHowdrI1gglGabS1+4zDqnScsYXrsxNLm3mmldVp8pwvEBgYFrfAzOo7G++X1GWW6mgdIw
18prS7Ua4gNKGGovzgkXgrWVYB6MFoLvsEFquwk0GarTrhkve1tHA9EvY13Ct7tzwU5waQBNMMtS
Uom0cRDEHsUJl3wcLpSJvI7Mre1/wuKRguHjjwKOD984jwYiSObiHIi67uuU/3DpGUItetdQbDyl
wVnaxriY+bATibFHRbTKN53b/AEbL5h/zPcGA1BqgXdYAZpheI5U1ufu8zzZmoCT4wr/TPsW+ZTu
42+LyTEmyNisi26fs4+pn6hpDGnVzlcY7HzGX0exj0OXjClCBEVia9y5CyMT5xFOWH16dgkS+e6Q
VSvZofkH7igUTabbn0M+ruquxJn0z0y7xJPuYgK15gyfPj3ecWJD+v8DY9Ho0tqqh9JxZLEkkdy+
zkQllfOFTafHjZB7tQnxDRWxvwYNTD36MHnPxfyHvxWVuJh0Azor3c1o1oSa28I+3TsNzY+iTjmA
bGzOe4ccbYI17JkYSapS7HRQd0YtJr98GAjIAHiq38PbwOqVILTRHyx6VyzGFM7CRG+NLgZ3Ac+w
rVdMTDrch/E7yiHi5s6KNaj1r7WkdKIWIH46+iYpGBBpNxUjGHiNrPi4gbBQPUpKyO+m/W6jS3Pq
Lw/SmkH40WvPJKRJKHbV/D7ApkRFt48gibQFcBlxcsEXWxnhFaZ4/11oP26S6DerfmKDhn+h+b6i
tFAQIGNywEfArDOdD9rA6juszqRHgboTIxQIlQeueXaTN8sLdkxcAa/Y21p8nPFUJyBQ51EVmVsD
+S+/VMlWGfHBIwN7pTC688vq1qP0BHSNVizf2zZoSYm/RcRkgVGsrPoroVfEmub61FOnrMW0rtwb
bBT03k810yc4j+00dzzkFSaLDSmF0uV0AHDE9Nt3gAqHDMH7P7xTbT79aiiEp8mDW5vOza4ykpXR
TeoKw1Hfp8ZrxNpwvXJNU2StXtW29w9W9kiaC6uTq4BuduYC1OumFu/wisvTkb+g3b4seb1GtgNP
jyjjvRUgYvmOGGpSPzyIdslGvXXUOQsWFjdOEO/moAAKTDjmG2YtzEGX02J23tDg9DNGxC5gNlTZ
s7XhLc/YLtkbKutb/fJeiY8UU4PfO+Y/DYQeVAIAdvVjBtWyFs0144bQLn7wNNDQrE0Gz1jk8VeL
GqVwQXwZV1/eufaIkRwMTNezE+zdOG8ucGS29KmrBfeFVJ3iXutciyT9wlePtlJIhomPxwc6tf2E
hk7txkz0Hcg/OY/nz8l0dtzK1NRPucovJYXpACa5GQZPGiZ13F1KNLyRNq9sae95FtytKTYOIXLH
gP067rIVJWDG4TsS5w8+/MStHbwnvjSLkeSUNtYGafVqCl5qPFj7PtqFnCQ6RcUBru00EgPyyuXl
N8i9Bf7Ba19wgvDcGB+2AGu23KsuPXfmp3oKfSsPnsDmmcAtbqJbVOAzl2v0avhwenlUm3tbI6BA
D91WOpRdc6vZYm+N+TWcTLUxal37QesfCV1MwZphqTBdd3axYpGArVgLe4/tI04c8osn/w9t1u2H
uHVRGMM45C3q2fCjN6Hbbw5/w6W6pXLUk08+RMz18DV+Dc4UFavrNFCOnONIfhQh3x3IiQoMN912
k8Ipjsd0HfuPMMZ8usOIaKa6gZJgSyWaYlkA6xLQagheUYWy6n0ogAmxUCtR3HoPaChiKnWsMIm7
tNoNJ07qo1J0kAAKurftpqRzVXJ8jP2ddsApbrKF1jywJFL7hNw7nr12CSPM6NJD0KhRqOamr6yL
jvyrWjD4yy/gG/GGriznIyOAb5W8mKHOLCm+Nfo8NQVo1+i2rA3kO568TwyKsJFFkbGF2rcKApfQ
t1phybUyNf97Di38qyjY5EQHcSZ3RlW+qC8oumrBjuvo6TZFxh1cUybZPIZcSR/3dJJ3XQ2o0yjO
FpkBJ+fI+LI6J7hSg+TBg9fRK8E1PlJDR2chdea/cJmOcZaDIXS0DXu1jI13EbQPu9CP4MrfCpE+
JnN65VYZgbEc6+BTvRrdRDDNqzbS5Qrz6toZzhvspWVbXruKV4purYpjuLNSRzvCd4NhoYtF7Kon
RPntHT76haN9dhlB0WhDAkWtxJ6CI9RZucxm5UH9BysrLPLotWon7BB2MQf06DD+d+m9ed0np346
VD3ouNrYVN1eL40XtUg66FaoKUHocWo3C2xcdtwCdUYPZFpa+aLenLl6UngCHwA/uUeDkKT2zsC5
qKCmmKVirwXzSjB9YXX4T3vsL9M0Hbq5/muhhV5Gdf2NqdeuzrxXo7UvopmOoa+t4KdjtgoFxR2a
L9pQl3Qsf5cBQOQCZ9NK6DeQej3ZBJNKRKUjfupWwmR2MA18CcSvPp5QWdknITAixYHpoE3pU/fD
vR7Yh6IX76kjrlHg2gszBbFiyf3gTEd43/u5Lfa+jB94Jm7x8Nkx8X+LwXTkfvpNxZZnZZhPmTdH
AOHbOgj2JjsANbNtBOxjwdTTcvTSq2FJPhSlYNsH/ZIrtR2Lo7HA+9nT+HvQeXMsaxP2M54a0da1
ZtZyIDZQ8la10R3cKhzhIUG44DjMxsoge8K8cvC1ceFG5Y905dHW6rdRYg3kWdXvgVuRxPrabPHW
jptrVUnKDf1ZH5N+qYl2SyFzr+Oa7lTGNlTTkkz7vKY5usR88nazNO4ZlGYVXA5o4Gj07Bhh3pqs
X9kxUUuC7OTDxa6/NFyiY3Hj3dbFOdDfa/ZNXlm1HUdsWgyVtwFd8w+jeuq8NYVOnXhjttXZRUSE
CxMaTXbVs1GgJzsTKquYpul/9HRecwj2LC2PfZ6GB7vPOzKarY5ZgfVNDWeRI3jMKXJU7dkLfqL2
wcnH+afemIlGkg4Gvk1fsCalDacc6BgO8X+ZdOyV1587Rq9snJLQlB2Yyhy9gYs0v0qoMVkdMbF1
bdIXdcaw4NXRoRXdrzl6S/nF/FR2YrXUIqqnKJQ2c/8M01llOao62HBUjsMnozM0vWhKJt0yNJzt
gB2AMT65UHV32ApdF4I+1DwVWXPhWvvWUOGpUOkUT4uR7AQ1eAaiF/n1cm7o44s9MQYuBUT2up4d
7ZpQUn6MAGVMi9gxms8OkcVIVYHduRCMuVUNHRh9p3ZbjMZWRvuRo5CZ7B827crlMnlJ1Z2JcWKm
UHrSaDrw3KhIUVHinCWg4yf3nKiq6zGj/NdmFLw6UynIAggcLHFQv39gcLEf2Vn9R06aJExUEvwM
LiOg+SOaFz9twTt88LKu/HDecv9yrDbav1hLIQJT6VXvPW2C+0DCeMHsR4WZWQPSm41VOr/VsUbC
wOLhS5EaL3IZMgbETamCVShuPBOOUDTTjHpw8l9d8o04iSD5fP//Z6u4TX3fjGS6GNHDkxoJ54O7
yVf72XcXIU4i9Op4SkB0l0n3zcIwEzqSYi9TjGodeowXlgCD7OrdUru/EDvK+0ceTGs8VDOpIoGs
Yk4tPokHIq/Tnqmdbjx5M+Rfn8icnxlF95mePJKABVUyfF2NnWBVSsi2rAKvn9lMTj3nVkAQzvD5
tkvOvBJkzZUOX0hQSIzeeE2SBqw/VGC0tDv6VysP6umAGdiQMqecM0IBO6NnUCW5aVSxuUYVFlLu
3MVZe1BRqcyTyzgkazf4KXQgaDhHIHUKh/LcYSfLGtjhXnmpWoXwx4sVnQFHRTG/pgmLzXkIPWSq
bhpXapswmVVR7bJVFNk7PqTh0APlBeji5qB84BE2H8l5g/Si8hcQiEtYU+vUvrqO/6mSw1HCL9Ai
5QzOEMHb4D7oPQFXkA9sJLOtLMxl6/07/9R7pcPg1T1tEbkofvMJdTXXlkzJh9oxUP8vE/e31XkX
klza18yulNeETUCqpc6GMGZfIRT7OpSHVB2KtXwA+0GPRy+OlZicST38Vpx9R2wSPq1WBczMEDIN
wZIV77c+sj7QFMbAzEm6GINdHP0e1LP2PpSlM5B81k7oLlVKGHn5Oo+7hZ86zGzJu0GVDS7NjfY6
Yi42p3RdVf/ugc/tD4AkGh5RyL6mE7BQCb8gmWEWY5bWS9c5L+qYMNrx7GbRDhHBIeKTUGBQ8azt
uoBGaFgTOyrDbns8WiA5UeRdxgTFfCw2lMBWLleVVHueKO8hm5ZKqtlZ1PYe9MFS/e9ATJOSUPjd
YQS7ylXw1XDNVuq3paOzJPfgMzJ4/W8dgsZbtX65jglfYmoPauNXu26XNvt/MGF9U1jfRt4sZ46x
CC8Bdhmp/7eS1dJjQbHI/Vpfsy3zpNULPQarijTX4k/e0wi8r0AI0dAF6U374reqZORzF9QXlVSu
ZzYJ/op3YyZg4yyHhIA0lui1oRLopO0u6F9VDuDxJoLguBEr8Xt43kWMjlDe1eabs0Zq45HydsW8
Pmqxp/qVvYcbpRYqX+2YApmEGgn5bLs/NlUV9fLqAoMjrDqKWKEPNiUlLpVyqkid4qi6hWyHTvDD
Wpz6h9m/q5OtBhYeEUSzsQXMw3NBcUPfmUD9X1kk+5wGggxFgDfuqlKIOS00j48iHBgXgaGX1e8z
vayWEjsKZFUKMMiN1Rnowc3gktXyTVSbG9ETl85mxlXz5LBO4CmN67pG4R3HZ/WU6szdqT+zPF2l
NpMbT4NBQFVcUc+XE58MjTJH/QW2eemXUAcpeDhIJLu9KnJk7HQ6bgFqEzTtvVmYG1Ty66j/NTsu
wDXmvUgiOBbi7g0aMkoQdzcOuHMDnE0o4Kkzr+RQR8FKppCBKHhxvHab8STUDeGDVNZnJxiXYI/2
00uUPtV/qQwFPjkh7kXdksB5HTmk1YHBh1VH90SIy5r417jL7SUrz8nv5Pimcx5d/qn7Q5doaxTN
xSAS0tJILUvOWLUa1OXWxOajiOmDJmueEzupNlBM42XtCYyTlh8Eswvcrdo4qLaFCP3Ns8XbxEtF
gdKF/hlMLw2gej4H66GIvmZYOoOlrwxOSkIBeijIwDck6mm6UZfPCsyj7GLZ79L1FzzHnDJdlSAc
Vmdfna5VhUY9P7VG1UmgimwUAvlKVcRTi5iVzZDJmmLjvxNJyXV5Vg7pcxdpR1Ur5FJMUtK+yFbU
o+hIEJOaS6GZsPF5XzgLYoHNw8OPPvjR/wVgnZ//j6Tz2I4cV4LoF/Ecgg7ktryTVKWS3/B0S2p6
EvTm69/FvFXPTGskFQ2QyIy4oTtRLRlDLjeMAh2t1yFBMSkRY1Pd6HqCU7zDtwkhzLTpu94MmDag
zbk2FZgnViorLzFTffukmmVs0+ypPjRMXWQQbXXgurkc7ji7dLw2utukaJn1R2dg3Y72GqoA5v8a
WB5DPzxslNY8WiSO6gaV3lhZZy9sNzRJs5bslWKrPPRXfHe9r+JTWTFYx9oBGpnrr/cnOxTzi14b
uYF4iMWGhGmye3L708+pdLywJu+8yB9sa1pQ9pflSwtzArxLgPB02Jq2tQ6i/mqP1pPf4ubXOmvX
Z9cI2soH3EI9jgmkIvZhlfYJLlJUV75CH9VJUBI+7hQ3h+gUJvHLwJFC5uV1DLIBMaWf3mfPm998
aygJR5TVI2mi7cFr6ieKQ5pASXfri4ilN6FcqOcdBOptmhUPc0NbRZslwOsxlXLvRZ4cRxQ7q6Fk
MqMLOP1ATW57WkA8spJ4i/HpcQpure41U5ILoUPjrL2iOzQ0BZUPIrhknGlgALcMrXEjHbLWSJmq
IhqD8fKcmyWeBfg/btRddWN+ZH4gJmPP4nbtwZB5Q/ug3zZ9cER//09wCNFDxv9//XwSafZkGuML
BiYARn3zFgTB5+DjaPLo8sfNtz5oGSI8e2lyQphPI8HeT112iWr5WsLFWJvuo9mKC6T840RXc/II
YJjqo0vTAe3hYySrT+WM70Ebn6J02OjSXx9acgotX7bXZoaH0E3GCdDEXv/HWQnSgjxxjxOaQY3X
XmNmL3o1ohw+eyzPHnHbzwyfb4ZJj4VlASkeYNW4qpGuTOlKmOArsqwp1nMOJB47DFbAOAFOzMmG
n+ABTVtQ15LWs598xoDlOMGKj9yXsa6fuoDw2iW/gV076dtajQvaUkdTBocHJYpHxjaPZHITIzQc
7WFK9mFk4oKoKWZdR7sh3dR5YAuaNp3XWLesKJ6GqgVIUXBonrPBv2WGUN8RDGxc9gZdTnpyoA8z
DrIx3fYclBuEb6hSuTC2YwzEysgrzIPOW5uk95Haw0RAhVUG/2YyEbJJkwIzw2PRUrjppuPUlIge
aLbMHOA63zqonHTOjDup98pKWuiUQvX83zFNTPpZWYctaCdqrGe96fVDQJNs4ISDNgM79TgDbnXK
SPCYze22yrC11BwmLc9ctiQY3WxjeCcnFf10DjFOUIjBU8LS3hQXfrnhMHYOHY8IPUdfkyqc50Bo
InzrBoo9kQdbUNXApDidpvNfB+E+ozKCuEBl3DonSu4zpphZGZe2QFUoaNxe7SDcBka1n/vYuyrG
lWuzqF1U6F5AsJDPkJGQxmEkc70avYUhjPlo+sPzMPavepw/lO6tbzFUTzCBKWqZ4RE3AzL33li9
Np/0C9FFFmTM0OfxoFgZ7e4nSKwCKwL6dvsdQhuLKBnWcC71mtn7gJDbYhOgXQuxBelNSbcbx/I2
cspO5pEEWm2U718qqm5YvNhlkGMO6ChsSmGr/6BTzb7PhR7+JAhhmWdjRWWGUeLAtt/5AmE1e850
iUsWG3BznhqDJi4q0S31G2u9EHBHdSCbDbCr2uo9mvqGYmQbUxoOuGUoiJxUD3xwuaIGWlqiI1iQ
m3JCd25tLFe9cqgva2hQk2m8mf20qYJv/YuZ0Zui6mMnHeMX3Q0AJEIYRfs7cI4rSxfTWUwcH1qm
uU15QuxjxQZK9jNKk5aURgyYKEc7su8ogXP/2iP7AVjLAa5ambHHU7Rj1Iz+CUQnJMhsKZ5LjZIv
2UP0t/Z5LDtCcfiYegSEBehUM48K23cJccThgKwbjbonxlfoOslhVqB/ACHjl4mboQAn6L+mDqHG
7vrXimsoYTXlQ4z5JiYao13X5UwngdsQks9GP67iI8d039qUirT8GcObBSagZqq7bjjNswdm2niG
MkjPij2q1SYznikEPNOAeHebsfI2qSLGsCERLVi5tH8oUAbvXX9naocB8ShhWuyuxLpUCME4Suk/
dXdekamoh7uUsDFxCVP8QkPSoMzSfxn1L3pD0Y+e2ZED90L1oPftVO/JuP0GE/9bmR2KEB2+FAca
BicXeoz0ujPa2Dc296mOHvimHbM4/Wxk/ryDUciMniT3dH4DNLzhB+oP5RVgVahE9fEp7gsqfN2P
uGvP9hReR3f6E7mIYYFHJTxorTvvmTpmjnl1TPZJWe8ctNnwkvY9G3ROj4LvMdHBsDvcCwXNt0CT
uadfEow/cyUe+iZ7NYLhjZPQlJOVQzAezzLfM8Ab2sPMoJNOv7Pf8im43egV15AO3ywebX1M0L+y
mQ579CcoB9lyB9kRQc4ZrHuXUPUjdlQFuQJzyXvIQIPiXb+yuvFc5tN/DwDNkQAxAZeWprkzVK+6
3Cnkx2SGDxhdLnmljjBBNvr6u0a7LTLg9FxIOilbfaUCVR4jPJr6XNZikiywbLkDPHoDv/Ydw+0q
qP550ABXnZs/LRTnHhNTlxYmCAoBkD5bEATHL7iI0KX4wxcFm/5ZCaC+dUWYgcMPkYAI9MmAVzbi
Ia1recBHedATiIhtrsGtG/aoHTF66hKgAiWC62ptsvISUehtNDu+DAxcA+WlKU5DUF2QWD9Ocfbf
eRLRxLblEW1odkbyglaA0naiL9age525ffo108+bHrEl7M96EqoXoBpec9+3RM7T+HNrZ+9b+F/z
/juT011fEb1k6ZXORF4jqJNpk2VC7inn9f8+qPbUht2FxpJ+Jz2V8UI7Oz3sVuqdMUUgy9dmgNyU
xndZLohEyBBvhlZ/H/2gtMnfZjIeWDEXNfOm3DLZ0l2mI5tvZcV1Y9LLnY3oEyj6FREPKH9rWOkT
M+rAK5ApgWWWhDTTBOFjL+UPzAT2r7eB5zekWaaHc5kAJkDGMd6Wcmfyl7quzv0RrgodtdTGegDr
hHFFwKrDotmEAIBjbOZtIZ9mNuekBhdQ1qccIqAnclpa+I6pjvTLwIvHsYlFlzQmKj7aQbFs7yiT
NQwcNsS8Qv1GZ/lnIbvcq06gJdD34wNiearM8MiLoS8wzCLiiSEaK5UcUoB3BSt1ZcvDKNy/ZQ4u
t2Z1wmnN8pk2aLcW76euCQUY4j1NrJ3PGz5XFTC/5p5a3hbOO8KeoHa3ZIQzvre/6tgli8I4KL/5
MrzmLkZQXWic1Oy+GdbyT2N4YjG8yTHeCtauVFm3muB3CBQka8RzBkTX7o9uSJ50vdHt1NLrd3Nu
It1VONdyXDai2pmZeRPOwkHDvTBoIQVdHXMWaItSq7WTD45LMjS3hikOad2BOdMLzRzt9Z6LV2Zf
g8FjQT/IwfmOTU4aPIUVqwPjuf+2Ny3QmlrD2flc462Kg6PPmxykyYTODbgXe3Ci8y59bzc69cnw
oCPrY4xeKPVUWm/N+lWoKavaaiSIxT7UM1r9kW9cel9So7+mIP3RT041QJMZq1oSYTmu/NG9IzNI
jNS+tdEXHdttCwOFtsLBBvh3ScLxs/fLSxihLK+h1rRN/1C0/lrfpLZMDywouhrRTRnC3XY8NwRd
6kWBQ2GEycrLnTM5GXu9v1aElSJeN/4IVdKTLRXt4QDFm6CjZ9AJboPs1SvxBrPp6BMrzxGaGgDh
6Ixsf2NGKEf558apdy2vGF1NjHLJWu+Z8NQ+9Uxdl5h6YKHf3YF2BOSJXck/q+A7dSyASOQsDjfd
xuOmuzIkno8JKg9r4tpP+kN06YOEcKpq+9FQj07Gt0dpQG8hja1uM3nuLTFK8KHVTTC18MQwbUbd
KEd7SMswRA6mP6mwhnMx432z7KMpqRQdUJipz0DeZkMcsRpyJZAQ8z460VcykBQ52/aOhT+ZS2QV
H/rXmjNcLBwQss5E+qK0pKnknNbBEANSvGroa+vVg3airqH1chZyJ0KvJqeDddFdLoxdZprPulZx
e6bCNGR0uISf/BkGCItlmEFeMYMXz0JpEJX+TvX9P4JXAes2JPkKD70x8QQFdl2YTopOLMP87WDK
reJZzKqE4zTmwK+pSp3nHnVLR08Juy9S6oW4J6iB3Lw8ZXpPomQczScn5fcFv+KY/cNssQEp8lD2
pVavVr3QjuOI5Lmw/cgUAdCuFPs4ax8lQp4JxYZs50tOquNCRc4OfhrdHAuNx/TTSxwsamgZWQ3J
ENix1XknO8l/Sj/otxD0O9ARuC1bhCBB7+y9PinusSkh36IFz5kHn63ZEChA0B8a/R200docsJ50
PYDzJul+arYd9odn08l/62xCF0wSQmtjqbXVvbGdd6PIH0PT5UIhNSfzWfQ7/KcZt6dMbk7bHvqW
aKSgebcTwkGaxibAbTE3HvxHUMME4YROhAJDBE82WHS9pTYcOPZ12XdXh/VuDt1svYCHXtUT0Yy4
+apoIL80eBKcXUw2cUdrM6wqeLB4rj3WcdcZTkmAYci3XtxSXehasYOEtCrNdBQsy4u3ylUwbCob
2bCxtMdStB+Az496J7fN4Yki5Rx5054e0rp1itt/4l7wtkvknRl5AxlbKLH7fsO6R/5Wj0Z7JuXD
sfeDXbDCwl7hYeyHZ0P0nyXORnek21wkO5+6mYCpM0/rTkhml8CdwqA8uH3/iZ4Qt8lyHvzknxPT
LsTTxNtDz5nfonJ0VsScUoZ11hcSZ+QIKPndEdmBfl4q06cXUn+SwoDBsES9l/5W1Xi3KWvwsWz0
HYihPdtT9KcuEOC69S2NHRRW4/swBxI1HC5Ti1/Jd3kIYoFhkHnaoKIFGw+BsTiHMadfllb+maV1
7rP8mllcPXodK+qInz7AgJWrO1jiT30EaFLBCWqBpMi7n+j8GSlP+uUMyMd0wvKNignYE+f+lNCF
gRgBlU3/Pfoid+48dtvKCO+RHV9t8onqBuq5nmx1ZHWTQ3Ms+NkRFUM02N/ZhES5aFgigRozu2s2
vUviWq0L5tw6BE4FFKZZ1mY97haq3TAft5Op9ij/wY0xyFjQpuDbftdHljjlKOomhwijlceD5PNa
NQZHvXJ59Wu5gacZrhI//07R04Qq/CnBhFWgbAUV7TQ0L3UdXQ2Q3TTTqXdYe7r/ipmFksKN39wE
6Y85XaVKqPJ3bTvSOu62+NBvBS1/i7D7hoT2sN3Q5MNHToel2Voezun8FzY54T/mJguAyGQlXYN2
WIVIGqGQcUcB4RjorbUAAn8NsL10bYmPcqgvDqMc2ZnokYP5YZxK7FTi2CUSKERcAXms7EerHn95
+LjzQNPkjLmPvka0jbP4KhlS9nXNlAVxAacZ+O/hyjMGhj2cfeCcb01usTPY/5Bg8wY7OF5mxn+V
Z+8rj8zLhDsTjdpw5YNyCQBozEn4KTIDa4T1KevxAG55DWXhWuPj8AaIGEFIZdkjXm0paxu/p+8a
uxwA5o+FMKdB9sG+1lMvmgTw+n854iaAiet3msWbkKAhLns4zJt2op1E+e+xZVrINjx50MRrRmIw
1jxEJu05BFjReP6q5rQVuvuRWUqBjlj/XD4vydEbYXqrqf/SCWZrx2zeI49oxAD1kf5aGT4mvEa2
2T1RA2AaPk/815ptDE7qpm9iyDQ1rGa/wMWPRDj3D5MTbiP5KqaJ5mD/U3BED2vzOU+95yGiXUnq
aFzb27qxoNVFfwJoMEQ2hCvV0zahjU7LNx1A1MDZX89EF0oJCyZyVg7mjoTNLMFlmdkuySUcjysP
jvBMsEqWbeMZ1nlFZ51nksNZQxcgHDPCimlNcwpqOME2zSXru31vuB/EUCLUOHEljcn5h48ZzfFw
SaN+3xrNaZT0//UMiE0HEQV/6MMIfwy066mBfNuHCOGvYa+ADIzgRi3bRYuE3XQDCg60UbYJgMfp
OoX1saZRAG6UqoqdjAvJVgMGh4goiqpYlT1dOZAKHE4s5kD6NR0Is9fFQdUmcMjyXj5kaqBR7sNC
cssLRgsupHhRHZRFjhKORZ0b/gjAwUbqfigKcBNRUumMHYv5vLPm6Ux7e+d5KamcLSwHau9pvAaq
vfoNg+sm9DeC/bcDnA/6RDwJjSHpp5ZOdL61mdgpWiF50V06sJ+dwZG2metjHbSH0YdFNwpaf4hS
mczzO/s/CfIuYSY3LpWeKBRq/lwG49DCEWXbndcBqbBp2lx9bOsrLhyRB58Lk4X6k6sTpbCqbbxf
iD6p8JjU7hz2Oi4dRexLxUF3miBVlGadr2tJ0EFdvFpzctFLFD7d54Q1Lky9VbZEF70Z+JNzcfL4
lDr2Cf3YPm/sbD8QsdAbPm5FXrRuCg4z7TOQnQe7z9FgsaWmWidn+hN7JAeSRt46RAHgvK4CFZlr
TM8pk/WsF99uu2yDdnyUbM6dT2mY1MeQrkLUpMzVOUj5/WXmwnhRA/UCs3GadJfQQxeBflYApUmp
fqa+2hrTWPDCoxGtj3D2MbAAiOmPchoBllG5lv3ZdcPNkBOK10dEyohT7Vhv7KYfATuu73uXtpfH
Wt5jC8xQTpsCpdLJT9lFVUy5GZoftoUrK8gv3OS9Z5EcgDdsU8/Ng8m5thMuc7ORrCxk/zSZuJys
nSnaEF7qpAy+Jpo6PKajEBeTi94VgMKoCCDerWkL/ClUvdLlti4izF4cbUxbYKjYYYy/U49MBfMO
0R6ozuJphfbgRM7CftbI3Oitneb9sGCuULyo5lC8tzB38U9scp6rAcVYJ/AEMNXsu3ZXEH0m6/ZT
VTCWLMQ5CMm5a4XYwunXjbnvAlhsOwx/lvzLxi+rVwE3HD6zxb5Fvv0RdekLL47gyFC6BL7OKn/F
O5puPPXueJz0LMd6wXO3dkSyG6k4uA+0AgCy0Nqk8yaj7DzMYKWglGFhkOH0zk3jcYe9sTX5FPpc
EHB8wJt75gto3LkszSEd0TL0tmZjwydwHspovgn6JteKDzbPPjos+ZFV87nqVf8d10gOSF3bO3Qr
dYvFsN2EshhIPFvhZvHi6hJwtF8XI84P7w1+C2UVqlxTfCjTaPCwgJ1hSqAPPIZb3Q2qa2b3kfo7
dHO582wX1IksicM05jsOHna26a/oRUXOYvZVIwGNEQf0HA6b4Ue/ViD7dxnrHdL+2Qk8Tcz6rLP6
ULN+9I7uL1jF9EyoHlHPqtPMW54wZ+l/jVFsfFvunVqeG5aQghd8VSBxINSDNc/qqu6/wpZkPNz+
k/eU1cYvMTl/bVn+Scf8e+LYZzXOOkM/s9h0SIIcgiK3UPZwHyIDhAhNPw5TUyjp2eUONVo8Hwsq
uWdlt/NzM1hbOQpnN0fpkwGJCvLyhOPY2gaDfdEB6Zn8S/bhHwsQ5ibn9L0hFtw8kLLXHQYfk4iF
2v9rSETyZTl9elyW1IAR6TFqkER+87yNxvKUOey43X9iXSQMPi4pf0RLGC0EJUaQyJCSjRAr+lGz
vlKSl13Wbv3sm1l0BFlJX5iQVks+RB7uu/AaGuAtwahUQfOpJsjqtVcO2ym8QexDqs2wA0bmO1Ds
b7Otz6VU57oeb5NPQSM4pW+xan87EL+bidmYsEc+CjgAw0B06jvuuCOf6W+CnBoy8SUegviJqmuP
r+rbbdx03/clmAE616HsyzUM6zPGoiOgOXoMPAotItVdZJRblp2JHllzJIOGJKnO55kFn7DqEDta
aJqiKWePE5dxzo8Ekt2ske3JHRtJ/eJoaCqvsK54pONDkTPKx3ToSaXI869aAvU2l+e+g6RQSjoM
fZkqwvCmx0n5J7VYA4Mq017nbvmSBfAQPeykz3XBjmy23suEESW3unvpun+TQQ27MAyZJSRwq7tn
fc1xfujMy6YnBsr4IG2P4icEBk+CDPEzZokg3KJuxr4eRY3YGG0rN15esldDzYX0ge6aBayxu6/J
U0gSWHO9Edmxz5Qhx/TblfWuwIuGRATohan+Nl4N3po3dapz9P0K9jnNsq/Sma4ZeNp4ZPzXDrzo
Yac3jsTYL7SrHl0Y+KjAsfry/lnThEh+HumqBa+hH0zrMPZB3DRGcIxAp2/rYUyA5NA+moP+arn+
acmzB+H0NCDhaiaMijFVBdvRBygNzELNF9WzfIJBfzViXlaTvN2pwyTRueRl+P6Hypdbkiebqc8+
ZZU+WyMq4rL+jfxuo4rqUjow7+bJO3APUlr64E8hw59hZ26ySddfFoxNPF5M+eKVkEP8Fswpv2LE
rIO7V9WcEqudBz0exRGKlRCIFafw6M2U/Z59AOl3enFrb5dixHNppPfTfPKzgO7GcvKaYm/a2Vc+
gt033fyAuXULI2JXpe47tHYm6kv+kpUlyWrlDbb+fkn8P6HZHZZq/o4McSrcbKsmgQcKsZ7jvyYz
9h3KpVqZ1Xr0o3YXzuV9kbTS3Dr6zRMJu9EQCCeq9i20MChW3plZj3Vw3B4zf+Wx4XfU1ktiUQmP
bfPAYO6euxP2K7e/zmQSIAzm4RRE+9X+yCKvsl3VLD/BpDVkjGLgZjrphrPvOTVa5sIwM63WZvWa
IQa2tIszd3rqrf49DhWOpfwlr6vyRMOSAywtm9HEyofmetjY4YR1p96FLnFtNByxFtIxXkedc+z1
FzFs3iiH48Gk6GBlIoNzVVWf/ZSWYHnNg47LOpkocr8klySQLa438j9IDePlA9jrtMPdIBRBwtda
Sbi1njm/4q1/soR7JZub4xsXZBfZPQPlaPyVM/hFu+HiYCLc2yEHoNb2vvLFeVhSntEmY0QK6ukc
kZj3OKBCQu3MCi2n5ZLMrGqJMM7NaN9nmX3LUiD6jhCXTQ0w2gHTGkhm7JBDNhzS0BO7AKPGd9R2
6O8d0RKvvtB/9Sf5jwnbi0XS7ZHjteLgycI8hAEYn4pmFkE0G3IPzVVXynETD+Ct3elj7kqxbyqH
ITVvLB58RNy+rToeTf/YQlZLEnVF7pju3HLWceoOAcvYR8UyY8cisY0otUpitTSYFsJUe+gGYjYb
YnSyTv7mafhP9tbRd9ofM2eEya4nw4T+RRYNtwGoo0GmzMrE6ZlEQ7wlA/K5K829i/Z+0xWoLTM0
n3jm2RVx9vS0CccqSE/kbiQXZVIsR4QTbmIZ/MsAeLk1FeiMlx62Cl5SAnGvQtWPnunenTbhwlWY
GHPPozleOfGhnXlhlE0CMIdCVtAwMA9dXDGyCMnB7ia4b4p3mWxWlPxRGJ6lX7zJCMxZ4wLQHf1n
VVs/lu8F1yVI7Mc27/XMo3uslX11p6Xa0bu6VjCYV1FA953VJ7RpS/Yy8oj98lF2wyXD6a/IEJI/
Uzy+aAECVpVyPUQO1foMuXuZ5H9OSU8JKOKL+RaWC14SinPO3kxyqHWjVpUa+rtuuzlYLQak5Ny0
rqrS1UpSjCtHOtfJjj/Tqd+HQTuv27J7VoTKnN18YOP21bjqghkiZOvj6aifjcD5NWRzsz37qXI5
dlWAfVZ2N7Ur6oSLPXqHJUWIN6loP6kKsbg9w+v3Azgr0t13bBYKyOR/qiggpEZn7OtuvkCYu3gd
oKSyw1XsjGsiTo4LQkjHh9bWsDRjOV23bQKwpoIsRJgeA/pm/Dv7wy4OI8afyanEkO24MNtE6myI
OnwKYnM3DPmnnjIa1Ly567S0v6aNX3lXaXJ0ErJ1v2VsvGSFyfYAgMtk0OIEAc8P5N8yJEvc/TXT
6Tcz6LwlhEXF8g7H5ZmWitoaMk0fEYPBRa05bTrYCtuMyJBij97maLssTmFHyHa1noMkP02Vy5uC
Mf7oDxT7dsWSxqMRfxBDUnFCYrYd2IM4UDiGnO2zz8Sh5SdlemQ0vpL2cA8KdQ4XHO2ZTbJn0X2M
oUfj0iJkPu+iPznZpH1hk8hWPbNF8GsNxXlkirAq2+wJPiKnvVycA4Os3CD4LhPw1wkdIEOXNi1o
uqIwaLgHy6dpg47EC6G1ksxUG42jQJTiWe+FX5GaPGwQhLHzqbMoynNXldfGcjE8+kYHFDsQp1yV
D4LRtUMG7tYn7IYytL00NgMfjzmy3aTXxSIqm0cUC3H9rxinB5IVXwSIyjw1mOJGFH9+bqQvIrFo
UBS8pdWZxonf0WSwCaNoUXigb6Is7c5hpk2h1Y1JJCC1iTPxeGmU+09Gg2Rnqe+JXS4k/bDo9vDW
58Y9U7iwvSHzrYj4XEkfY2RGzJWS2TYXnBGESa5C3WTArBzOFkBDTJSa8KS7DjCemUdf9B7ObFT/
KrvjkFycYqO+6e+ek2jhjd5j5LSnJKb8sukyOZOJ8KM4ZgCrw2XGD8IoujSam6Pme60/j/5fOzsz
Ok2PJuTBQhVrsGXUlvsyJRA9mLjcWHneMJWh6xlxnE6HvHI3bhScrIz1qUN4pFJmR237T6dAbi3S
dZroWyHyydiDVpOsrzj10HKN+T6JyBrTqwgJsauqiF/HtngqpfWnyhrSzJvthB2fpJ4cl9fwDaEA
XUWwHIdsvmhrif70reefZGG8u4Rh/ndbU/bVKpL9GussG4agTHfLjWHNdJPah85wL3blPywjAK/S
Gze2ctUP807r1Us6gBv55O6Bp6kTrStUimmHL6BOh1062P6lTwcIXXPBDDNsJzOnzUz83CYJO2uf
eaCswSWA4xOSI5aA/NbSUSfY1SeKOM3+lfj3yWmrnUtfkgEunAZm0mR8mQt9rEwEziYQDZSJdGAs
aC0Ir2OH0AAbAG4fd6/REIQwHulCNub4W4x+dpoSB+dE2Rlbq8yGtVhEswGFNPyNstKHn5SPxslH
yOSvcowV+2IYSe60nIr2Ayovk1TjW5DK9DmRCZQSUMDDSY6lfFUtDdIxbLBnxyqc0e73KjqAqqx2
tseUIXfi5MShDGP0OIirMTOUBq/I+bvx5lercK1Dm7COIgToXixGMlVDpWoWHS074txj9eSGvwCS
MFI1J+Imeod3FWi+LVYGUMupfRit4zTFWyNNCabRGj8cGu6qMoyXyvnspuqjLD71X0AvPeq/yeMY
MJHhvVYByDoERUwpNU4hLwvtggRP/Ucx4U8ABGf8azW+1c6Hq0h9G8K/vp79l4g4nc2EjqU8BWnz
GxEwLrh7WMn1KhLbp6A5aw+N/jeFGsNGc+ehBgtCJJPerihfO2gdrRHskEMZeO1K9YBnZqQSXuJj
BqWlDMUO19Q8vk5glLzuH0GxnE0+enA3Et34SMPAEc/CQkDs3afe2OfxP0+QRGx/uagGLNHiMDv6
db312pBuCNqmxsKzUtOzoN8/yhf9C/LhRN78jcvmjOikIwMkReQb5+DH/HBVOR9o2gW/fEEzzCdc
HHVK0kFraamAK9Il+Ckkmq3Jk7yPOYm7LRZ2M/800dZxdzL2kiKOX4qeTrSPXiC8zXxEWGg88rzj
eAxtMEXFVwA5FvMQuLIMHayWYGEq/7QFSYLlyeIicuGk7zzzPa0GYOwMUtaHMWbXe75gGMU+mwOt
gdO/FH/0DnTm/sSihFvzaGWe/gam0r4yl3FIc5JtdbWoLJsMoSG44W1b8x+GvxMxOvrylSQc1MUv
ynFrpn/JCIzcKfZGCBmKrrcWI4zvvlZaxbqHzA3lFvHvGNAoDSmcl794Ig8cLtbaD6O9VtTlj3H5
nHrlM6e1I4xQdhp1GuruOHfDAcPB3ymJD1Pp7LirrXGxgpdqAiZQnqq2xBfE2NV76WJQXo/LiDFd
7vgN+bB6xyHUaydspj1ArCz6FeB0kF53cg3Ld624yBjgZrtY6xfFtX780blzRUo2XRpF69jsn0b7
xy8NdDL1djQhLZcnc7wWDD74OnZr4hQUJ8QeEyINdyezUIcG1X6Qgcl0/GjTQqv4MVXScWK/BQZw
KKp3Et3Su2PAd68SBi5PLTuVRVuSx4iXLmmQ4YcApDj/mp8lZidD/Bb+1c2KdUjnZhACuEpZH4au
K3Ab4X0tvXpc+xGNz0AlePW+LD6jfrnN3tkIoo9JV10BYVo3xa/+dIIouRoheQ7S89S1xa4LvvpC
bSwc+Q6hDFWR7RWZWz35ADws3B+/MR4j81V/T/0HxASn9fZkLIMdRn3LmCDuuYlCv11tCU9B/NaU
VPr30IsLSL9P1odO/8a1sl6XGN5pLW/mxMR9uWNkFQ59XxQCvpqPLf9n1lR7/WO4z3px4Yvoaidz
s6dxSqZrox9r7gZhkLDHzENqw5Dp2AP1J24rALjqfVDhXtrxhW+xlCGeQaJUmrdehTR9dvqB9cWC
MPCEzYje+69+HxIRT4Cvwmcdj3dYYPa3GUYAuJmVsU0yhzOaij608CzOzL0JU8+cKpw6PFv2oPbT
on5FurwlSf93jpEC2+TLQFF2vwxSOsGZHtp+2Rpl/pTMMtjjHHbIqbQC/CR4aWIPnDfpkWYdnEtV
eyeGYluNoHGJzzCr5Y3Sg7e659uiSSGsF31+SHOzr1+TwkQHRHqGbzNDKK2PNsTTldH0C03UpPaI
Rrw7J+z0aCvgD9g/84TOUPnHOOW1n62/qd1fM6DXRZbigGD6KPonAjNWttXT5obzNQu4mOrf4KJ3
McYGuBrG4kl6nDCL8NyIbkPQ+25EQ+LJ/g8yl/jceykbT+ZhVeDyE3zKEWI/2SmzMrd6pUJm2l4v
9D3I8+rqggNvf3FbziPJkm5FLCGi1Z27XwafAXO+sTG3FrUpTkYFpcKY/jpg4tma3mKiG8OuRNYE
Wykg44k4g3gtJizNUCtPJHqfTEInF3qlpg0laYZWZgBHVrxMarn0nfHCfgzrhTJzHI5qjg5jE217
hSeyni7CYFBvtAc1kK8cyGnvLEqeR+qYNnHMW8noZE4N9ieUeGF9a434p+8offRGWtFwRoR2ymOW
o6xnRsLoIvWW81Il+2XKT7Jb7vYCVMoNrzp0vQTvWxsJJBEaeT4ac2MBv8vq7nBhRnpLB9EKaFoA
/vCslp8uv/QC1yRwg3Uy9+dlybazCQfR75q77bi0T/r5D56Sbyv2Gf90a4jAx8ltnho3e5SReFVD
szWZFDNKsLAwsVP45YsfDC9OMZxTJOymwagCU9OqDc1bJMbjwK0ESbguE8J/TTBPZpv+2qI8y6gm
wBLVYxWW4642PjuIouic3Pe6ZhUwc7PH39Pzj4uiJqOp7ZC9C4icvjB42mw3cvz1CJAOZtIoe+YM
Q8gWCLrvJQX++z+Ozms5UmSLol9EBJDY1/JOVSVvXgi1uoU3SZK4r5/FPN0b41qqIpNj9l57DN1H
Gqzfwc8Wl17Y0n5lZ5m8e1GErLUtniLdHrtcX5WVHtrW3phaHPnasePgVhqjs9G3l85HWIf18xDl
TAwGjBF8a7u4WeTk2ZtvJefZiANsw2l1CXVTgIgjIatdnmWjLOUhtN0/nRM8xDExGqlCJpmxIRQT
lWHXYfMxXHqXkq/RdofHukOR59YHvq5XuPUgb8d2o/xmj2Vg1VO1yhjllRzac5Vzh8cV02Gc5Cbq
FWtL4bF1REa70bmgRboXaxiJ9Rl+G2G+GFCynNnao2Pp1gmpOy1k1HVhTdihp/I8j8MNLzR0OqNI
PsKpBuLQ7aNpEW9IKHcYQAbkbYKIXvfNF+pREAt7amDM+r0nDzlxRdj/IaLYsOhZ6wWw9UT5wcB6
16XNjzNEYE059BGLAZCVLbkjpYvgp0TlS3awm9oIcZOHgKVXntkN9mMcdhLJHmE/TAWwbmQRGSVi
Cp7cVLV7pGY8ux7p88jDcryVc3KzAirHyYXe1G9lOD55TXMveFIs/a5V/ZGP0yF2gUVSp8GmCY7Z
MLz4SGXxTNz6zKVFYbI1exvdjHDLAR/DFhr5651wT6E9nNo8vfR6kesHZNsjTfWG4OC6/UZbjGZF
apwiyyGd06hPZWjvJ0/8TK4GUZllf+iNUXPq/jbF7t/QI4KpHwDcBbbgMbGju1c677pjcQ9ccMsK
46Bq9ym3x32aBM9OMpzHiPWYab4kbbQjWfsB7CCTA2aJDaq/3mapvzxDcSn/DRaR0bLYmB2sYztC
hQqLrkWdGk84XOpj18qL8KbH0PMfZkc/dkn4FjIiLurw1HNrD2n2aiAuMal2CPulbrJQxSbY72bA
hp7UbyjPTpLptqfjNYEc7N7EeeaKXDu5CHZ8P8bKIqMD3woBUq5G4z7mv2XZMLEwkj+sGb78xtaH
hja1F0Al+E8FBGRycSKfNjZZbF2I+GVRkjP70c0Pbpvu6ifsdQjmeg0X1T/4xfolBWC/Mk2QNSJ3
AAg1NIhRMxxbQ53rFsXhlEo2Fa6vcJ8vCVBd9ONOEWUgu3UcOniQ5ZJcMvtF/zCNWbOJ2vLXksPf
MW0uWEdJWBl72LpeMFGE/Z+hsHVsMfx1XMfd8GXHmFJn97nyDVSuTsv+WXSKtM2WMZ+c5h3DTg+w
Yy+3vUR7LAefJU5GRqtp+N1WE7C+hUsw3+LCYKOom4QKX/fvRdEY57jhHaJUeOya6KyU3AeNIvHM
3VURlytSyI+qAzPTMSUTHHSyJQ4Ew5zwgp2bwkNwMGT7zOFOsB0p9yHMPtA4BuEdpYueM/VeCjYM
nV99xi12ysqxHucmx61oQyx2HLg0DGgtAW7OrmANTwFtfpKHT21eoyqqa7ijqr6lduUgvptxVhVf
86Q5WUFk7y1Vy22ce08EpQHuMNuVUWffNjQEEE4aytHUKkYjLbtsgOjC7iALL+P3sTuXpXOzlfm3
hBkQB+VDnEE7ZkkwrJuOjKCWdYXZUnyU01lG7RnDI/I3dGvtfiDHfdt2GvNr5F042WjpCD2qu4/Q
D59qJBVdXt7QDzzMVc52XMkEYVVg/J3V+OFzCLHrbr2iJoZUY3KRRJ765cIjVx9OE7gsx9WdPnzh
PzwwKXg0WgK9uRLxeNw7A2P8PH8y/L4qE2JRTZrReh5srJCJ2tn8xN0E4pWEhpOhMZcKSGJ+7JPZ
i/cBDchP6fOuCJBT8bB/N4nznfRsdItGP7Zk4KX98E9ZxrXupObxdWIG8aAVA5aVrAiqAhck0Uge
gL+8a6+hZMIjIKRoc4P/e7vg2r25XMf4TqPO/yIp/CRtFl5JFPAoQmIHzbonOv48QXlb2h8naN6y
QsEnIVCo75ktF/mOQZHaj0NjoHyA0ugZ4mgoSSgExQfFBMUHbrXGCbYlC6A0L1l7Mcy08ldBmUn6
2JWCd34n+flzUNGn75XlQc81y9WRjXbBOMzzA14s4Vs0Vj8Zwsqw6plwZC+joeih/UPRQQuvDeKG
mG40wiVxmIwaNj7+U7vQq3ThXKJBF3vBXQ2fw/gCKa13ImXuMNmMeAEav8hc7HyPsbBb5oTztns9
ELkqwmNuTptg0i+tP7I+qJ4SixiHUpHdPrfZa2FwXQ5QNcD+c6h9MkJVjSzeA5jiIFrsA9Iuhe05
e1ZHT4bZ7dysj/cRNR+6rWnTGeaTku0yD+gPsZgf0qS+k2TwQr7EPS3UzY/yJ5sgW11jNJkZghqT
5s83IQsFfHfkSMIVHE7Cxa24RA4Abt8C7KYOLmdclhqtLhpBJmV9Nl7Ad36FfAbKKT7rWd1ss/gx
oUCDNIavZyW8maGRGqzLBhaMbDkM/F6u3x5N4ob/+Fh6OYgDinmrvdr8kGZCruyiIfGTp5jjrjgq
ghuncdUhp0aNTAvrRooH0MnrwxJBmobWk++MpzQOdwYb1qNJn45/9LXjcvII1+lzcs5GlxBFK0T6
7By0O/86iI95dJlLOx6yvwUxIYpzlSZ/XRc/Q+3mE/IwwUAP31Vnc2v2PdNsN8BDQ5wFglDEQ/w8
5hQ/lF5+NBNG/qCSLB5z68Bkmnn9yHaIPI+VUhEWoQFfih+BDy2I4MT88DYamH7qYT/VHAkO2JS2
WNDs58KgBJo1wCdr9tdlmTHkEz35UPXA/hMBgLTXvBs2pQV8N4i7g29oZ+t4SLnRhBG4o7zFHOm/
0yyw1Bm804CbsRoKVj4FfkpK3oPRj5+B2bF69U0E5sNDl3Rb1v87yyFBvFesYRE75eabLpHZpEv+
3Ox+dnlXoZVDMmWQDzxl9xj2d7zUkWFmjBsnSF+SMrhhz3gsnZrfKHCgfI50xlPFZB1sYbcOqbyc
WabrKTZ5NxrS3PgSAHwNbvuQlAvIVyAb4W3oucTGGtKLDqY1Fn9ol/CPkcLJresYgDtiHJOmdVRK
7ErOK0hDYqdBsmms2kk6XQzR3srKfJYTg5I5Oo6Jf0j84oBS4BmNJx2HIBmYZNadoqtCQq+2LqDj
oA52nUSVqQYSeZP+IY/nl4RfVOjk3LSLDgUzWuIw4pjQls7WK0/jOm3LjRaKjMRxeC9nDgkpEJkS
h1DorUVFoef4BjhcPveoGbAKwUBeuFxxjBtFASPIZH1uFneWiIrt1LIhc3NxLwzrmLoRMiP/OGbR
SoTTrjFNg02hgxkUjwplP6usLE3304S5P6vFiKMnuy4PZ517pP4wippQbGYFIsXl/0yIxU2+RMRh
ZzGweinjYCdaFWxUPx+knq6ocDtSv5we2Uh7ZifxN/DTz6JEelONxiGjisNhK5jEM9KL01wRchtA
/miNdBvH6EnjTLGwh266tYYio8lvnk1uRIe0hCyXI/P9Bb/cdMLZhrHPvqJicmKW88TnOT5n6fQc
pjEr6OG1rYIXMffnEe4kLylxtqmDpeH880ijB85ErZdZcqU6+jGVcC+F7ndhIVzRtnktHGvrM8aH
vL4K0W6pEv9rx+us6Z/YmMN+DS9BGKADsnZpb+3HiFw0r5YwOD1jQHIeF2d/MFhitWxOytmjaSzV
m6pMALIBkvAxqr8y4vCGMXvsaWiWbJ6bcMgNJj8E2L9M/H8M8n6TZdAT8KfmVfzX0JgWlbiFnMUs
mF/NoLavVcaEn8VGtUgvSHQuUADmrBqbxP9NJ2aq9WJddes3lg7AH/2OCRAANnjVu9ksd37R3mvP
ZQMFSYL2CN2N1z/Bx36H7E90jfnmKM6vBHFcjlR6c/wkmvHk1Jm9yaPc/Ww86rK4nR9sBx1jbSfn
sSveOhLb1nHPFSADXPGWrMJj5DfNec5DxmtsQVbKJ27MGpcwC2PFWAFQue1jW63LX0rhJ0F1h1eA
Xy6sWNTiTVvSyPDkV7FbnhuieTieI6AKC1sVsaw9eeKZcsG7mVwMM2sxrdk0aJsY1ATyuEHFAgKZ
m4Hm4FYYvXeiBfvyxGABvrCYMo+SS7NrUNnCRPJm8SrpU7x43Huds49RDOOW4t6cw5puXxyzhslE
5+bnnO+xkPEHa0mmh83M5HZQsIN4GwiuzK3K2g9nJFqXe6iARlqme6+dWrJwOyzWlg/kdsZMU4SH
wcsOTea/dXDCo4LpvA2Wf9MvqGk7Hl9teyaDxYrb4angtqTT77cREmG37wlntKB71+k/voonbEDi
bDrmEWENkgcA0U9NXVCZtPExtqII7BuJq43MzcOQB/90aPmszmZm4UQGo7b1jnFl3dpAnboGhWnU
ELIa9u057FHwZnkxkz+DUNUejhYDsEimTHej4bcMhnCfc87nMIfy5z1FNqsS5AlsVxT6Gd9Y7L40
yAD9z2QUHV3TJ1QEPQ4KJKhThFpGunsOaCpJJNUoXc0Tr/edjlG7Gcm0zhMY0b2T/vgo8lYKZ/G4
ECvaPGTmaYDiAZNTkFG1Kjx19wpzz8QFZ55r/rbkc9qZi+PPe0XjdWRHHvB00eDnqWABNBcnIyQZ
KJrTmwVqg38WLRoxsS5XKyOK6qh7HFt2ycnpgvcoKe9TVOzQ/5ztONmleX2ZfTSa5ezAGW6RYGrR
v7gJMvaotbwNm+sCiBXXhc9n8lsaU8Nrio45XezSbdkdtUtAey/If66ta1ykRNGbvH2QzxZUEXuP
neixNRsM1O34YDoxDKylbcwS94VQ3X1thzcZF1dNHgDMEQYAvQdarGIxtjc4KBtZ9gGZVIrMQI9s
aJW6xyKV91E7vyXi80ReBZGMyGIYajj0/rwOQ+TMvY42BHmsl6SutGmemzrkrbk4N4OU1GIr/HT1
R1eyl3UH9qBYw+NXg5qkbYELjP6esKBzOot1mY2MlONXVJObIWjfx6w8l2OQ7YeW8Eb9r+x5cSzX
uP1vopLzYhYbjc1xqeqLZl7qs7CYy2yVpnAoZNh+u5F5aM18G4blgXx2YCCWJsepFFALiAivfCa8
BtIsA9kb6CpqZEJ8wI5YD5iD5Kqo+ct1tSQueNOvrFHbqzK7zkypwtz4ClwIpwvum6dja5fLoi26
xXF8p1J/rgzmDYyN8eNaxavFQpPUpcd2eY4EZmgyCfO8XpNo+kdiNX9jVPpqJRx434PJYls/WK3O
GjvY7C6jewqWOAAkgsTP6BAfo27xkCQQSeLB6monxv8CNTYsfcCBGsyww6ohmNUGhMqjdNS+8cuL
F8+/BdYytpoGi4iAepqYsyB337jBfZlvBzbC4ZRcl88yacLLmMTbqXuVMZlbaCuBjD0WMzktOrlX
8wRuxYK+t9QnRWkBCRjYGqAlxTzZ38OpGXcqqX/zqOQUErur2YoSDKWzH2cRaHJLRi0QmOwTaeq5
jp2tT6G/NPVWYmyExZqKyBWSxffmov3HoRkXDLTR7MnurCfjHZXI1m8xHUtkRYKES2NmatOrExGn
O4yGb3BFDpYZoUzA24hLs+4AfaJ5habuXJcHcqowilOTlYa5H4bwX94o9sBMFBLxVIaoHlJQ/Hw0
SRLuVWejJ8ZRlGMXHCb/PGbjjhP2t+pjXv90NiXhwZ5vEp6H4G4F6gHdEg9KX1pYwhaHNtNKZSj2
CJPznBjJkxFI8Dwy7OnYLZastQ/0KDIZmYRsG5JJolEFHoXKbKOxoHG495OoviqTu8trjBvqljcN
d2FTTm16gdidYtCX+9kPUegE87yJS+tpaqrrAN51INvEBX5p4zlcMxiFVmDD80GAZRUpQF3f4EJE
gbd2yE3fENnqHnqHtPfWQkGIcvLLmqKHzkwYfdeV+ZgAVkFaRWZIBfyfyv0GupYsCbOKNo7fvlZg
sUyYwt1rzxDa56fFkoV7aXhQebiO6iH9RMKAZBWlQoI6YuXaHr0/F7a7XA0dqLrGeR4rZM+jDxW4
evcIayBumf4GuAZyIJbmGybwrMMEy5Q6vuXmyxiRSzEOWzLf7hlzJ44Jdo38lsRIuWqGh3bxp1Hk
vRd4680iO2RZ/V1M1lOMAgLJPHvwZQje+svYYniOSxZ3XI6vTquhe/qXxpuYtSFk4C7KpnDHB7bP
7X8tpXwnqg/cCcyZSRrmP3+QoX2Zxx/IgKvKfAmNDjDS75yqzeREr5IgFxrtq5VGFCctA8r4jUtk
j5cB+777IAIIskyhWH8kq3pqSaH3tyUr2ZwnshW08tFFYORfWq+gATKIXsQJhsXM8DaM7rmuoDbG
/bCL1DO0KCi9cXKtEnlHEcnev0aVjBFk7MVL2IZs753D8omgnDsVnDIX6qc7zzvFq4/1A00lX+eQ
orsZweokyLjWNnrsddZ4CyWcqQHTjF3hG2+4NG8aHRT9Ob5m9xJlxsJO4GYyfH5URgoMpHw+bqFQ
SFRfKlV/rQCLZ2OARATzfAqhfJyDoGZ/GXt7GZHXbpOIixi9DIwds/EHmZinSBGX0BOqXLevWGoZ
IAQHwEhQid1Hf/QubgXasZzTci/m9is3Pfk6S9K+PRPPGRV0AZyFWbOdgnORyt5w6R0qm/192/r9
mrf5DxDjr5aNNY5Ycctdm9gUEvRUFp8Rod+cqniTnadWdjYxbe+03Dau8ZBhW5TAoZjmMrwe/Wht
dIL5X8Q1Gatsz/t0UxfNrvM8c29HXLK45IRum50bNRStfGFeLRqw5e1nEFvfYFK3YxwSdBQ+ZtEQ
YEmfVqro92417FGIr+HcsLDDUWf3rwJPSwpET2XNXWiEIQZtcnQJyKb1E+tUVeNRwTvkUWBTNdDM
5vMDW/W1JOVW8d8oUJoqu/9gSrxvGpJxbD9+SYrxwaULCBS5OIvbPbpUUXTQy4vKQPknjXPiD0eJ
gZFHMoP75oT5tz2/mxKJW2/TWdU7lESrmHCLRDJsjL9iJ/9bjdkvhocVYc8EzNb5chE270GxnD4y
OnFGZbcWMayXKlgy5ikvWTD0zreXLrDIROJJK7AZQkYtt3UTYcJWmBR45W7norgpc2JdTwi5Ypqv
cygU0HGsI8GNI1k/vY/ADoiNmX0rG5SkQc0/VckZ78FZufFP7Bo7LVGR5xiwuoFI6qqjrJ4uXTPe
msg8uvhgJQSCdcEensv3Qo9F1kDnbnPq37Es7hYXUKLzt4HTsQr87Br39jfhWNGq4zosW3hl2YSG
nnShnI+m/aMBbS3+Chodmt7CMcslGuWF+54vOZQJrBBwhZrXNtK2Qw+IxuWPa3v3vjz6jGQfMdWQ
A44mg0CzddVYr4JwnXmKmdOCH2AXbqXmsBV+SmxJq7Za2K9WKQ7zrLmziBAxK9I3Kjl9N/ZMml//
6KLVW+bAjP6mdc+DsPKWZSXD0Kesy34bvrQN9mFrFQTFS6zw4wH2YAbAz+K7itg09j8rzWZZtuJ3
KHmA6gqxKEPdl8xF0t4v9L5e0rqiVPSIBEn8M/pyfO0Mwql3AqlRJeDtYGFTrA22oVNvfeeYYBc+
aVzI3y4gpJUFltsJANYEp/gaB2+wG+fwlLJ1HtksR17KNiVsXi38kVAgHd/86Axvq2P7VzjJr0u8
4REq5cUfca7XkonscsEDmMdePmxkoB8yYlCMdjxg5iX5Z1D7qmhPhNjbWxB12lzyvNw/pY9Lo0L3
7CcOM3nOk6UpkQcJ6gXh8vJlTNYj+z72HqDvM3BP4Uzhwuo3IyEgmN2/aQGpcGkn6NT2AK6O5N1x
Wu0f3xg+wybYt0vsfdkCpaOwk9lnn3XbnPVMF0dbO3KuYzG9WW64Qbp9WqamIa4iU3e0FBEfcGeS
M0XvXzkh78ucCkBxRIx9mIWwXiou4dhBxy7d8EGW8eNse6+g2vZJx2RvdKp3bCl8ae5c0IVW7xP+
P8a/F7bi54jSMYB3jIcZhAop4WaJHHXQFDZp9+EPTrGzdYVyjbfUMBSobDLT2NiJ+z3JCRhUNMBk
zm/BVN0i9r1DR8qnyVkJSlO91EFB4WJ7h0wPe/aWLktRdFqC/Bs5mS+S2N2CL3TnO9jv0LZuSRAM
gfDxz2n4JjBjmaVF7WvKH95BXC79btgnqp73DiMNHCKKL3MYKIVg+E3ykjk24hJ3/lnKRsZd14AX
Vzg2gJ3VI1KOOzGJP64RroO0/LENeaNZFKr4Iajj3XGDbZ2Ur1LqaCfHQR2NRN8zmdyniQ2LHMhf
rCCgG+EpUKQkqxGoOF36R+/iaspARg3touYcbzgqDj42t5WrjT+EA9FsucxEZokasGfTD5mjq5yN
3alnSD+krdjjQRbx5+CBy0wbYlqMf3YoD0I3R6stXfCPcwSHMN1FC31CNf0Sf06mK+wrmDkEdXZV
853KvFh108RbU/+xouBRsQ9ZRRU5tDn8UhRPpEdJxM9+Eb+QEdCtRyyTRscA2uo7xKiR8eSxtFnK
R4apzifW4m1kSS6zADZxhUK9GuJPdyFA5cGIGz0B/2mcLVNdYzE+L8c+cbJPGbn3KHC2g5fyFsFN
54aAUnIZMlb6Y+RAD1McvW1UfZre9D2k9AgifbTwVqFQYplsES998C0AixPzCjsUX7DZf5Y02OV4
tQm5YQPNg5Xvl0ZqaWBqWuKditxPg4yZWuDMTAKOKP3Ufgg5lm1EhgaCgWs0+CD0eHdAxp5eY8W1
Q5hsgGQGWmzbnAXCbBxd6R2TzTnkvSvKjnEhDxgCtgBUPVGcFnJ/dHUrp0eEyf/mJgM3t89pSppj
0AW/0cQ0R/NwuKTUadd6iNLqZTTbT6P09o4ueaxd3pjBuDejkei47q0QxZFldbv2RCUuI/I/KML4
yCcIB7T2zPfbErRgo1FHBrmxyT31ZFX6lf7oqYXEZ5aATNJFgM8x8dhk5P8PjdNtX5UgbxxjhPvH
gq3lESZ+OkAoJYllb42T4QZnIuv0wZTtvfDi4uYx+E8EUklCKtd2jHECEiCGWLtd5bC1lrjhpAfn
oRJxwX/sAyPSmI3Ja10v12SJMc0nmzrN+ytj6Je6IPgyrDgLVhDukb7ugbieG8v6Nkf/apo107qO
OUor8ACP8tnjU41xWy/CHYfAq+6dpp9LWlvw1zI0pcz37jahPahYQNQm9XfkV2evS+jf6/qpY0QY
zDEM+o5XJ9qpxP6nffvfUnq2TnS1DdSAUQvZzYpPZt3/tRQo/5ph/eDEBJnJg13W/tHIW56e4q/f
EU+dFFguS5sj025gQv0IKT7D1PRhdAx30DJ/baf8tiJw/ZxGBDZM5w3BQpCuchg8JBjhqvN50SyX
OhqrX8iEOIIhjkLLsF+X0mosvQd3kRCB9sIp425r6W38iFa+xmGhRfZQhuEunpojw/xhRRgOSY05
yN5sstiq2/aJOSFw5CVejCBv5HkrTyC9HCWVfNexIbTz7qV3ES86/asZqRu5vIflAdahzWiUUtId
uKQIIRW2KzdZyDFR/QQ+wgw2gVIfg25/YlH8HTRGBNODUmXqS7jogIwxTS+F6C4AGHGWkRvDgBQB
HH1v0lOv17b71zKpjzOZ/gFExY/WBu+lx1LbnCRqlQAcOB9czxyFBX8M0JDJSM1VuhZkzK6caWar
Ej5bXvns6wBZc+w9ahM5bq9G2EmIPEMk8GuHi7gaSEOup7sP/DBxC8R8yUlMxZn7GPa3iJ4c+Hdr
1+lqbrDwWTMRKwkg2URGtvfUjOIku4b1cJ8TWunIjt+1MxCpwk4JhEn7hqL2BQvTrWzGc9ajpfGc
idE1WuTW4YKLpqPRyhgNLhKxIqFecRLjTUENWqVe94UuHwz+4CAgHfb2krDSBZeGKiOCirDUjQbL
3TrDB1t0nzwrqHAICGQXMOfwYCpTY0kTd+bn73mIDXByW+Kio/w29j7x7sgNC+M5RwjrVCZACIsw
U72eSvHYI4GKE2vcVsqH6mHyr9U97iZS0VnxNajzBjYEiz1SbHM6+k3q26/IQCLoa1S0UR/qM8GT
+hDY09kK3T8TvMzBY8SrMV21HM5Ro1zMulc3Z6E5dDkg1Hh8ZDj+XvdEaVgFKrGxUCz4bWdfRfWH
BOyUeIw2Ajj/0HzW4MzX05CwpmBPx0TjQQz+dzjXNyRdgIt88bL8VgqF6Sp3JfrniDQLwVIte+iC
kOlhseg6Tj6fw2pA/rlyhukwJdYRiUuzSiU4jbm5IXsPSFALN+mc35WVXBdpnO0nV6WYRFMoYLM5
x6ZFcJU7FYcWyAQKAqr2atEF8yOdZdu+mACGuDqJTyDOoeL7s0z7h3N1LEbjvqwoFJwMiZAgnFhd
GhBD24zCuMuCu728B/qvsBqfTD3fvGkKIflBQciqNxOTMTSLm9WED+OUEEHB5VDZ+UKNxb1N/cAa
KnzmHX/AGk5Ce/HlI/0y02HH4PWOBRXxT3oxxwAeDAFdLE5Gcg2WsdzS2DIMOWtV3iuGjRV39HJX
Ry3mPXv4M/TxyUFzhr1qOy3Kxqn4EUG27cN5k+TV3fDx75VQ+BklfoVJgeAg9l/zjBG4XL4SHHzP
csby4+cMKCIINKE0DvHcHIWrdj4lRembx6ErgeaVmCe5Km3eXI3tcvs196pxX9wu+NCN/F3uSM1I
cJmysuK9dIiYRNuRTMHKzRcgWhI64jC2r0GYPI7SPQwNovx4RBtl+0+mG/2Jhvq5VfEf0xZs33me
RB0eSmdw1n5Y5sAjQDv0bU8+Vh+wPoAflMkSbJJ95fFl4IQ7XvRkbHUYLXBj3D3G/OxkwSouVcLQ
SMVmutO7uiyPjUnxlGlgAFJFD0vb6aRRvY2leTE1K/Alg8q2AlRK+GXxNfOWyQlxSuEMQBB4NH35
WBQ0irF15qxxoaTxJhUwOpWwd9gYsbEwJ0gq758zQgld/k6Q5bvICP7NKW20Gw/HUAa3hG+4HnlX
IJd59rrgVEbJW4O5vtIC1Re0kNF8YKRxmpz8aBds5XAQmGy4mGUclr/nsLHqJ2QjXrwPB6zHaj5W
6Id9oV8DJ3wbuTCosV/6mkK4oCSMJP1qaLz1y0yir//E87dRYfnxY5Yw8tbo7Jax3Zhz74dcbP69
B7sOI1JvsIXH5tPkTbuUERmwDn4bxPehORJ2ht8SJQim6YRXO1C7ir1bPPSXmUIpT1g5IIZRPB4z
40irwvHGCMsMParq9qzS+lG2/tX1ZsC94rjkwy7HkUHIPtfiWmgTWObyUnT5tfIr2iAwpqV1gZp7
yYnxAkuebRsOFNpxjHc6E9d+KJ5rnIcrwKPEfXbyubKjh6UTCsZ+Jz0CCkx3w0rnqwIXNnIz8Ip6
qyJ/ZTZsNIdc3gOSdpM0eocdQppH9NT5/WPAfwAk+fPYLk43WJ4ruTxISRLjJCUlIArTawKSZelG
qnb8mavxT0fd6y+PeatfGUiTogAgpulqCuvs0lA5MYT4cTILx5Vf7j2v+Egb9jKJOKthIBvMvfcd
Ujmp7y2UGJS7W4PwhB5vY13obZDJs+HzOyZhvZME1aC18rZsgzBEmsEpmtoQIW77lAvehSZtg2dB
CnCJn4Yt3yOin1tCwRlMfatOvDFEY8zOZT8N3bOFbRUUR/pUM6riTuWhqABeNM0Tuj1QsQbobMY1
pn9eCuiqNU9TN15aRUqCLYGVYI9dTdD1CzW+pMXwrTJk455rVSc3Df4vK/5NOBV9QbZIzmlx7eGi
cUBSJ/BZ1NaD2dCJD1pOp6aw6Gz5uUJevbEDNM6yL5MxnM1Ov4Vy2AcpNFPeAGSl8F27uXus+KGX
B1l08VMxZ7wr57+9KHahHSPnkfp9+WFTjp+rzZIpLqsCHLq4BsQhaKJvKbFWRcgLg6qk14CWuML3
tfvfdxl3BXZoJ/4QaXwdY/mjLbEtHPVuW+RYG62qH9I4T2hOquFYht6fSUnGAgOBxa4+D0jUpNE/
UG+eVEsB4871G4KKvVpwalV3447DFTHgVmfGC2W5bx5CN726hkRyo4DPGpiWtqApRgq1bqDeSX+Q
ffH66q6h63/MqQEmp63Xsx//07nPdq0D8uRPh86mnVq637Qy1pUITrZjH+yEraisd7Ycn1UackmP
9JTTopqwjPCiZLAVGv/Z3Ng0vERvs3dr71WJabBCb+PG9fM8Jiel649a6o+qVcZqTDSQP0vYLKO7
6trNSQ5i22G9qOPH1KqfWcAxQxg+PNe85wEqQMj0D8lY3tLOf9EAWGjSbZQXnKXelc+qipekM/Vb
hM4+C/DHRag3Q8f39xVg3IzczI2JN3YXdeajSSCtPaM4RnDDGN+o78qlvgE4h5y8LqHbdweSddLN
7Dh0xKUbbGyPoWhTZCPuURByVpTiQx7JNIDdNsxir1V1oDYlcJBipm1uPVopIlzUw5STpTeaG4xM
gPzElz0Vl0SAaHEadAZjx+TIZ7oxB8MLWkf3UTTCZvXTUP928ylFkYz1LT7bHgtSadi3CFVoAX9T
h6yLYxTxs5UWa7DAf3ykm1pHH9hD0Y2wkamd6qE33YvLq2dkURuEOd/lfHMVa8OmJniypxZDMwdv
P3lquRDU7L8QZnr0W8T7Ezct+0NCGJ1Tb9p7ts9fEbox4jP25sBrNB8oUwnWQ34lug05kxedd9t+
Rs0ccodooFnQCMAJAVmr0KuYINdN8AGOg5V2MLtyJxrupWpub91MJxOM6a+UxksT5BcpzIrpFkIA
dg+ROZIoWQActGFO4QwbKgemESX6yJlBdtdaq8xP4LcY9t5kZjGU7CBiQhPIO0xQKeYdSdIJFgEu
Te7icsa9N31XDto54z+OzmM5chwIol/ECBqQIK9q362Wt3NhyMyADvT+6/dhT7sHjVpNAxSqMl9m
RszBn3TjOBCZ4HxZnfsw8TYTs/AaOom6plYrb6Q73Cn4TliY/GEvoQX5mQv1mBxwBgGFEE8+u5Ly
Y3wOxZsM5G8ZcTympB3zrIbtwd2pZwnYfnqosuHe90tEAu1y8dxmPwwL4cpo/fxkl/WKrLYKZoc3
drg2Pead1poktzi874rFgLEGRpdpg+Yt+r8KmTwWrFq4z1WbP8tpotfv02ETDY6QQa+kVkJH/X8B
9bR9O3n2ezOh0BMz69bY+eWFXt3VytWP23MoThXNO9cG2J7SYysiZ9+5RPW0E3bSHODWJkgwaqml
mY1GIHlgMZi2gddxxEre7bS8D0RybrX3jZYBIcWAQVjYSp2npu0PWEm3diTpmUNPvcsIKCc/ugeq
BCkR97Hug4Mqic2k417tSlBhD7PthXcC8wANMFRYh6roDBAj0fux5HiBCefZY9nrfPdV9PYXgxOM
JLlT7zyPRYM56nNauCEuToch/QwvFSHTsa/gza9gGCJ6bxUO9zbaJS7RtdD+d01Sv6ZtcF9U7QNe
SJ/3D53okvVnoYOnjm8w2jVr6HIMeFVywiEGifaIJKJwgbGh3J03u9spKmga2iczOeyFe0BxcI1w
Xqtpvode9whM2ChaK+wJ2EQ0oeUK63HmACElhKhCmYumwlOYkJAT4o+Ah4Qwjsjz8m1gy91WNBYC
S+7tyN9aafNMtfJDU/CbxiJvfmlscgUN72WO3m1MtJsAgDTQfnCQ7RDutZV+K7s0wREVw2n1hej/
kgBiwWwZXKdM7Go8ubqnt5H03sVDzq7j7FbkBSa/+S1sqpPPiRgLK/EgNrOElnQdjxditOXP6tSa
sUX0HTXVe+y512BaPzQfoIWT78hZJXouBOdLtZbM0VXQN5wZO3W5eIAidqhjAebaQp203KJUYzaP
+LPqYWxLt2mxn1OPQhupePXqIqTsF67PxGe+MCTbpMXwwve56LV4GovujRzXs2wXgm9YiyNH/0Dx
ZicOzl6rLvXYPkATAWQb6lPGxOVRCtQy7RL5lOhw71y+t93VEZ1/xoUYszTvQX5AYn5sg/KyDCtH
2K6mSU3Lkwah2LNnf3gIK3Ntva0r8NF5NolRZTpfojX/cPu433lj8pyE6akL5sc4EI+Dt1ziAQeW
FdEJrRoiEGeLqIvIRnASTneln5/qYSRMdCL2eq7wutmuq+BrR6iFjEpwAbOE0doiwBE1krnp5bYQ
TXLKsuDWE8O+TsvHLsSP7o72b7zOx6j2/3gR0+i65xyP4OE5nbN3l8jc1mWAVk/9iz9FtEG1+Jps
+2QRje7N8q9TDXdWL38mWx9yv71dqp7oF6b5DAgeGnBRGwHm7RrWoU051t77jPt5cEkE0nmChVjZ
p7mTe7ds3X01LkzJ9VzcTuihxyZ4VtlwuzacQpdKXw0/U/n1aa30MchTKLNetjXoUitznwOLMAtn
DAgXZ/1WsU/zF5E06r8XV/c/+InqTeIEP1WEkKECKgK4Zx/E/n1NslYk6T4lXgC7J/4RxfS3cjl1
dNH0qim5Im3LA4yZbFdEnIPTLP2t5cQSPz4FNbEsOQrGARIRiuvw2I/itkyolkthMITqa6oSnMcM
l6rxkdbeb+3F1iZv6q9yRm7pkCOkApW/tlPNCY0JIbGYXClf0VOr3d2kZQ47haa6P5q+Z1i9pyI4
+T7Dp1CoI5Ly2EwonyYuYuOOR+EN5zaKrS1RS0hHPECTdfuBN+x1xJUC6q+GaGevRxfSgnFNbhsb
T+EmAnBR9mybUZ+9l4W4Fl3qgUiooQpZ5cXncmOEvARtgCdtCb+jtT94NUQntXBQTQBttk776FOs
osnJkZJ3LGYqeq/SUD2nbv07xP5VTv2fvhb3rqbjpAE07ath+f/C+AplSb+kH2vf/PT4miw5nqZo
/EPY4cnpljs2gi3LySHnCva6ANCAzv2ugpokAD5/eKV80FOBH1EPgMHcnzglay6cLlXKiEk390JD
Sa39u9UXv44FYzdO+0tgYmJ19Yv8H5dTXR0HTQlNotfFcSTTs6p9Ux6Z2AQ97V2MI3MpfwJ3BaDU
+H8im6Y1TKT9VBHcAYz0wTM/EqG0XPK/HeYd/LDAC5spmXZFO72tkVH+t/MZPenGmcfXTPanFVF6
oiv0JPOmzYg4QdJBBaRZSke5Tjt3yZ5BGno3LZ1Weqa0ShPU5TKSJgQ83CwtCCabl3ukXV5Xj/M0
PJkfALb1gpaLGAIUl4wjtyWLaxw2uyELjsk4PK+ROsso2TGTibdJD7k0SxxqqJQMP2RXDG0a693L
F1CvEKaRDIjEDDzxVaCbOyiUW6LsoDH5CMAxWNIzG9ULewWYRKEkeq0UpTWyQs/Zi6CsxK4JLTsn
EG+p453lLzD6M4fYNL9w0oPCCWW9k5iQ+Z9IkLRGqJvrHBwN3GxL7Fg80+rF6WUf32MV5Nw6xoks
CY8rMlXTCrKj7H6QtukboENPkwtIR3PsJcJW/eZIZzyuZ5z5Fgy5KaifuyoV+lYiYUElqdK1sXnB
yHvDmd/WZI8xUpfYuUXeRQkbm5BMOMa8n7d4d2hjsfA3ORqa1c23NqlxBd5wVdXXeHKjatt2HGS3
lqXRnzQSn+42HudsODdpYKdfjVsX0mA5fAYHuVr66CkuuIi/gwqgKOPuMLblOC4tIuPzWhnxUFTS
tNkWxZT1d2oJ0a+KlPMao3eRyds4nJtXWLtC/IjEyf0v307q5eLGfox3vx5LSQqQgvFHzJpnpIxN
l88bB6kmct5pdnPQJvmEi2ZifvlCtJfP3uGMCJjUFEl5BoAvLYLxAjs8Zq4aHTr4rVbLApx24Ntl
qT0jHoAfPh9Lp+KJ5jgedo9x3HjxZ1i20L7oBg0IamuG1C1Zukjf0PMwieQJISqmoP3Q1qxMZV7i
TS2tsWE/Bb2T38CoIJU9Ly24VDsZ0Bj8WyVlNG+DwBPOflQ1FXaE5VE89xiWS5rbXYTZry3AnB4W
Jw3JM65USZMSiUP+MypLo2mI3AEBIlAJ2UR3eW5xiYIisS26yLDFYJB1fkjrs+j7V2l3/nTX1tYc
3TIhTXm0xyZ31o0f8i0NGre34s9OdTwZX0vI8LTZNA3J9T8pBcjNxJuYtEo22a5P+w42Tci9GGtc
Fp3FEpIXhcna1bmF93nxQSw81AUusp8aCj3jZLU4RgsV+fbqYJ4LVMmOMKOH6XMDE9T2XzeOkXFs
VG4etoMMAZXBRWJMiRth7mYFusLy+cgU/HpLpsBmsWgxMnbTU2D9uN7o+LctIpB6eoZ3KZfaTJY9
TLLCJdj9dR1K38UUsUh7/BgH1vf3vhMBxqgutwhZ7RQXCKvbbE+Wuy0cQQzPpumo7TCwuNVq81Uz
fPEWT01Vuy/B4vTd0xqOUTsjKQzm7g4vrKVe7QrIzZF3eAaGrCDSxCgmmTjO/lZ7XGpwXNqhgKeE
SuQqb7ypXVFp4tEqWaDDCijKRBZMU0d/UozIKybrZIrvcYiX7VuvKwfNQe+0S/MkVeSGX6If2p5K
kjA4ZD6r7WSG7pbYVfcna2k7fM/r0BG14LJzTnvfLQd3YbSM/OxHYWkL35yk1tkHBb0zPSBdb+L4
TKGOp1QlsmM4NvVuYfFPZgSs3c3gxyqCFtcL5ptzmrdltJdpZI/Pi++5HJ1ZrRbR7uIw1jM6Dfrl
CZEPqDNyGr8pSeOnYYJcOnBkabDO00Hmnw/AE+0uh6vWqrhizj+X0fg6xLPoH/OS3plHtUUOIkl+
/eyKCGdNJUhaTK0R79pNlqyafns/0hbLSX20c5fMNc8FKrJFuZEYJyZrjYIw7KP/G7cFgmUwZ02e
aOyAHRPeN6SO3vQ4uYtvuMqI6UI65o7l0RuGrlVaH+HsDPEhJsXe3PGp9Ob8nFl8F9JP6mqEVMUS
Ypg0ILY6y3/oZaRq9HCoayHVuV3XvSc2ODecu2Ax5Y9WgT1hVFC+R36WsrMu3XOmY+UnHbecgLrY
zRLTvog0OA9EIaPTTsTQZF7qWKeucLCJ7MKhgVEOSY+u0ZF+RdJ1ZprdNzQbs1Ait/YXDLF9IkT3
0+dTXD709ihRlLm2mJHQah/XdLRh0enLlzrzl/KJuKt8aU5VVzc0nxdDmVqE3dGGUVFZ3pd0cAAL
zs0gg0uPiRaTbxg6IaanOBIMV2+cLliDlrCFUPRwPSsbaiT6vYxGiCUG+Kf7VuSJOZc6qcml5oxY
43PwWjeINVZqkJaEyTCIX5ydcGi2S9aDDFQ8kMOxPzDCY/YeeGMcMw+26BSbTnQ2y0f8VjZUlblI
FGmCTZ8v46HjeMr2uNqV6P0beOEeNW7DtmImj5nETX7jtK7lg7ysky7U2145to3Sq1nguxxronH9
ZZ8vsfTru0mqgsP1qH1f1Zt5sJe62TYoG6blYKVTNPydsTRI+vXYy7Ll2Z5nlDgXbwyAUT9YSdUW
zSX2pKrafVfQALrmrY0959CRTOX/gy1m+84FDdmUApoOLV/oa+P4oU8wzAywaN+7Og2d3eoEZUl7
PoE4Y5JxXVWo5qFp4gUO+D7CXlaO6NYCeP4oJKeBnhzFwdrzN1MC1pylhtCDKQThNLO/LYDG8g5j
+hw+zVaN0hV8DiUEkxNrGmLv4Pgi4UTtIq8d08eRtBzeudXYR0cH+6geVeyhrstkZ+XDwWVtVzQB
oyykeIdwhbT2hpF3kmEgQLi8VNvR7drkXyImldAA6dKadpZWmK5oo5WNduUGA6uyBjowY9oxgWsr
j6FQ282A+XZMP3P10A1FidKzcu16KrZBY1Wlj96x4BHPLdJXINuPE+mrqCg0bNuIgkAcdEWoT0qE
aGPXd0Cn0nQHt7zjkEDWLNDwLHK8+Wvuk3b4zuGImrSUgPoLHkC69iDy5ZJk3YeWlVr/4oaKTe5S
l8xWeEAYwFgdaBQmyZpRNP7If7YbduVJTgtW5a0XQP2oWMHK2nqfq5IEGbolRQWDPqqxXUUW2Gpn
X3T4sM+jWv0W84UF13ltlPJ/nIiQnB0YhxBglyAvZA5CBcWB57su04fU9rX9jlthwQTJxH51nxK3
9BZ56uIMYgZGNWdoiRaeMV7PBwu/Yn1oh74iXp6Cr2cp9sdKVvfIKpP4DwsJCB+CFIsu+vaYD2Ia
kkv6t+2tscfgySvur5eA6Ucb/mJDiBmJQWQlawalcRHDuCpkVCdvaT0MwJTKIAgnshQDZU/oMSyR
dQl23aXDuNYMRZs+NnGSrt990IhwPWA6coTE5OXgJt/CWE4YU7hx7Yl7dOppMe6o4CokqSDNXWJn
k2Qa6BB0gBqJB69jrAyD3yGMbmly9UdbMf2yTvGsK+Qcydj08b8UwYB0b0YWQ+BvdMi8hJ54GE/7
uhl6Lz2ptvbleKQe8Cx7IyCX99cyZYqy7RsYSMUJc2wnH1xovONnYzeSPNs8VdObZcOkI0nYncZE
77xOShTzUTOGr3EJxPRPlgrFjoR7ThH/W2sJWoi2eFWxcYPtGcKfaHJUjtAwoqVK7QUNlZkx7iBW
MtJRG0F7Wcf/W4GCKpP63sdmWb1nrdM7gv6F6ftu0sWRhK5JyosEPNaaDxalB64QFW34D8NnJIVL
yAKBYswiJiyaGBNythlse36e4YWy+tdxGWfPBD3NsmZovQwdIlzHb2S1q6Svx1/KLZV+aCcr1+8B
qxCCvkpGPGd02pTX3YLwTmKP2M7MkjbsthBd1GkpYgI6s5BMTQbHNLpIHnYJB1s+LXyFbgBMkmE5
7f8185UGVwr3BzmyX+rhweE0JxHQ2YlwvyhZXf0vboFcwSTnRZ+RVCs7xr42YGRkMMlgtkewNXFP
cu9AwSnGv9mIJmikqc2V+ly9ptt7iEZBnxPz6Hz6zCxazmRNFDFFmXGsizfLkZz4Nk7s5wioE5Ap
MH8GLIYhq1eU11hVC7gMkGCHqtbxHfe6KYoNCd8xw6pgXnT5N6PbCHyCUoIe0ejaHtLfNZ3dmqbK
EjmcLWdkmbwVC9cSzSSO4DAl57d1V31e9Br259ADyvUg4JzgQ1IaEdBdYi1gZSZvtbGkZ5zSl57T
XVX7zclBWQ//UbgUZ/heLXd0z0PQ1MajPgsa4+BgdAlpJ+lLbbxEwYJNwi16HpstV2IKvthfFKHC
9qLFcC3WQGA3isvc3OVMxEs6AnDKoKOhWuA00oGXK8DgpbGq/wadFWOvHRyTuid0WSkmZHjk8COl
4WIsiGkaVc1NnXZl4VCQUcYElxm0TpNd3JwnEvG6xyQU/3WJeupbhbB/yEISSdB8c3mnES8DPdT8
nCi1grQR+CrhIjA57+OBp9TlZLDn2/Aa8MoTghvs+NPs/K5o8toLj9WIw/Q1xHaOgbPpQ8f7s+SB
TU3WycyB4DlnbkLfpZxY3J0a2+wm6+LlXsHUSTrQaS2CbsIZUSqRfJ8QCReGEY2Po25Bnzc3IUoI
k2fugkx+nThorpzbIdlFFcypRVk+qQ6EmtF+6RAML7dlRTYXjIguRhSJ+rss+0dAISE5EQ59fp5w
+qQquoggy5LD0olw+VuH0tAeeNOy6JindRaiPlZzllfnILYD+xp0LZCnDb3FKQMyxmRXxze606P1
i+XaZgGskkwQnsNppQK9EhMRgWM7y9Ao34xVMnnIrD0+HpMD9MU70OeUgEHCGfUhU2NcPiY0quYv
nPHmaBNPgU1UokyrdaG0J3E0/CZQYuwfmX/UDXGretHFVrUp2sQbbkSezcyqijL6HV09YJViqOJq
uMUjbZ6Hmq3Ek6a7Mqi/9dSk4mMeQU8sWNPHaflEdxqHr7m/9hJFQm0HOuCyqya4J/F3lp9LmXYL
EBeq/FZ8smLGcAY4k3nBQPNJqy4C4BgxFPG9ETTtjSSwcf7Jg5zj6ZVAnrVGzrvIaPrL2kNIGhTB
TP0UU5xSUIV+nMv6mbCHRPyOsWgKEjSskQN5qELbvo86GY4WZMhQkdde2qJubbr6SPDhH+X+aDQp
oF+MfRvsP22eFVWQpIgaQBT0trd2FBtWx+aJUowk7BvpF3ZGQ88PZp1semfR7NmJtBuEaoWtpuY5
48yaczn3zMfIAQkjotBjxMXKo+H92rpDOgFP94Hkf1iCAf+EGbzoG3WoLKeo7kWcZfVj2xZLc0js
pIPGUo3wqKjQRAUKe2H2f9V122ElmZE/4+bL8SY2Pw2bbXaHHbu2qQKrxlkehBtkDA/o6nUtaZuk
baCQKVCtEPbq1kI9MjkJ/H+W6odUkuMUcq5C31VOU7OrHBHM9Vb1OEBobHWWJiuccTXj7q1ds1Pg
gJwKxNx6KOzk0qvETTDwJrg1yfybXoKcE+0GDWVeHiArkr+yrnKINnNaUWfScarTWy+SnnfyywR/
KoFC1rDJSMegOKCNAuF/plWDD6BIf4sWKmVNOINHnHJZXB1Xe+eFsfAVIzw87CCnHvfyoLilGgwe
mhTvvhO3ibmtfkW3s2+DqxQ9WOpVEi97481t+TBoGKy14oiAVwZXXhMWOEhwuQG86EUx71NnJkuw
8Zd7IUrPNARpDnYCaosdxN2pM/v6NqHRcd/UCQkV0p25Df25j/ERcGJat3lVEYFbi94jRZlF5aQK
t/iX+Gmy9yJYsW3c93fBFPO2cQxofjp69oeRg/1X0THUhiUrGRG5WNCLnd2E0V3xv4Wr1MHjGDjz
WTc6+O4mzr2VYqrA8STZArVBXz6k9m0LMPQaOlX75WIsoPNTjGPMy+Di5mMWTM94omsRJRUg1Dbt
Pie6Wy8r3bwd2KDixKG0geg+ZP0WaWHxKBCvwdTEv3PQWfFatUu89/25P3lgrmEtaVSsDNrvk46D
J5FAyRE5EFNfG3sbOdn2rWBxoaFVeHsK63mXZmt/rbMOw+0SMtdKmu4NqJX3IBrUO/HoZBsEVDiT
RqsmgVa0MKtgvZie8F9r1fqwrOOMSFQTkyBnZT3xzwT9AhOCkF+THNGBLT5SjWpFTvCCUNmduggM
Ju7wkDAJd8xum77C1x0xaGLhINJ1NYmcCqkTiH1Gx9g/vf8dlwNVaOW7WxCqO1FJzpYVtrNP1MSX
ZE2wU8n5T+KHT2PLUSMRnGNBBcv0knr6GINDZLCK0656qQAfGLn1aLdXTMOfVUGQVxGWJzMPHZqC
IGEfHiGkt5kSPCa+M43zY0zbcMhAj+DBAFrB7WVMkpf1vSQCenACzpJhz4F+uU0VA0prhCfekoQI
JCBeHlMfRxgo1jDhO9TdQYyrKfloHcUr0D8n+HWaFT8fw2FAg4MIsMBZWz0sV4FFZU3JKWYPRtJ7
4IjyZC+wHtrIOviLAOwzbbO4+deWmANjUjeI/MBdl68vIo0OJrndzQgKEyTi+XRs+mRCJMxJJMlv
+8Td9Xl9ZFV/dpivwAMhRqlnuj3tpOXuyGMzUdfT1bGrh7ydtzkvyWL/TdevRCMwA/tBvvQ2ccqd
2+SvJfMvVMwLWccuXEvv6EflIebO0qDbV+6vitFjOvbWrZi6F6Aja7SM6yfr8Van7Z0cUEY0QL0r
ElOMwct2wiOHUo69clhwsOOjq98nUwITxI7pBQHA3D4IG98SUryt7IvjApIe+JOBxLneMxQp4g/X
7N0iPJgD2IbN90CywaF1GNk3RhxUf1funynxd1kbnnIymmyXGKh5tXkpo/l3lFJv+s6/8jBe02Ai
ENW9dWyih9b1wDp4683RxbWcO6PRVAU7CXSYi+zxz7gkn/chPqlyDd7JvP1sO5KVwUrEC859771a
0qOY+0MPN1oP2QG1K5WG/+KB4a8m981R5SvrLyjhhuCV5QOj9ymO7N3oSZSPPMq0xFCZIW+2YEDB
GpjgXjlq2qz0vgbhflRD/qKj8MX8oJHnhlpC8/EwwufbZBZHOsp0fr6I39jW+otszqMF/FhDGVHM
FtHxgz5Od4Fn39QRggU5PK35V2a5Z7iUh1rPvzQUjxD8HofqdQ3tXa+nS1Kmp5iRM+Hacehvg3i5
zEyj5sD7iIxa0ynlzagItIoCKvzRonXfftpLdMXaekmd+qetJ0R+vgm3uA1qvkzAD8+JS7JdwmRq
PZYrKZ3kTBe2JucHxt3EPXOm3wDlf03sUKEpHlGtejlW6p58C5/ETwzSONvTo/Y1osf5q1oKFrxx
0zbzAcXXQ4rn1APKwNNYk8XjtB+jueosQCDiQOdX9AscRsJ5fO5TohDz7K1EduB38z1Nvifb9u8i
He66xtr5C5HcCBjpuWz6rD6Yob8HqMMOhntkZF+Ew5DcJw8179qMvC+hq1aUrGha3qa8VAbBAKsc
PWt0DekSC+/bgIGEF23RPm+jNmN62d4pzLepV0HmR+JY/trTuo9y/9GBBh+kIbLXfjty1bLqm1j3
ixrwVzBpoLN3G7TFpoUl1MjlrLL0kJBoYaSaUBmv9CFvhsA6eD7IuwqOOdq1Og0PZsGYWb6b/J/X
dTiKBYsK2nSeFRoTTCSa/KV1m6tPho5l+0caWVuzNDckatPfXPrhfoGb6qXB3h4dgNHlljf1XDXV
/89XCiOEadaH+e4DcjgDNAFASbY0ayOrgxsHm7ZKXxxQ5fbMOom50DHOV95Sc82zubmlFofnGp1k
6j9x7j55LAucF5BILtfSCQyRcYvOnrOSs0PWssXvc6LPe2yV9WdS0TarMSux9oE3f4n9DOuJvRnI
43Xc+uxwWooYOIG0Gr5RDV7C1HlfsYvyRxpSEzd74VxenVgvdwX5QVjzzlzvvbRyAnlBqYf+gTke
8noJzm1m7sCIVXM24laBC34KZg+dgXNUUoG2xdPA7+tZ5Mjsu/i2C+iQsFFmh+aeLCAjzO1tGMC6
BmGcMZsQP0x1T0H4vWJhabC61LT8+Q0vQTo+iiF5buzwtlQw7hnJUz7cjOHEaDk+rBarzczUFQgL
zqOTPUVb8//hmJ1tFpIuqPe4zzu6FnPibXLB8R81RTjDIcK7hnAEbUK58aw3+AR3sgkPZk0za1Ze
h5CuULKyhVMM8OnRu5TTruW0kYerIcB86rjfFsgFC95PdwA7yfJhdiur+jb1Q95D35rK9qwc79jg
tTTX2vNAOWaQCye3enJkiwElsw8Ovc2bQeCEbtjUVINYxk1r1JqT/6ILBjVDcB27ZS9XiNFNNuCp
dcR2TGN2v6VOjk0/vGZ8mbBYdr7mblnWU0iG+urpg4jcqwaP7QO3d+UdTaJtSW2RQsP2Q3SuaHcH
8BpWpg8OocCm7tA63dC+BOTpHqalvJSdvzEv3GIt2BsTenRZojiQLIGkwx7dido7GAVBmXfXcIpx
V+H7Zleex+U0jdUZHeab5X7H1M1d67ChYk2qaORgFwzG5WxgBNWE37cpGHSyWns8NO2syWRHSsVn
UyGzCCMMnYroyycA4WbkxpIPc2Xkw2jmGlCwRsm4rwNxMbtLnw5mvI/fiTZ/jy4dPWBpBY/LItAj
pSexiI+qVY8FftKV00Q66vMqqVEwClxspO5Zi9jcfLSK1QfDzqODMpN2VPZZ2NHB7CozZgE36277
yqzkzc5P/lhFdnV5yQ2Nm67p1viNzHczzz1ZeYcwe2bCsw94OEt/eDFXmFnL1RPrPfX+oSutP1lP
hq2Gkd+F1VOioidjGjaPLiOkm44cBCcil0/We7OaVqzwsKnvJNAM882SNUw3TcEAqnFOBYEbIp//
IA/idenZ1OjFTACzNGhThyWptN8wkd2T+rvPO4yNaNhtKI9WCfHZW577fsExVF6bGkJinDv7HLuK
PWAxwGLHmGPYFcB9vI4ccSLSjO9u9hGKUkX64HMmOe46JFiyiE5VOD4C9dlPiiiOEF5n7W8bVIim
oo1FcLQTzuSYl5y12Rr/kJ/gYLTr2zUjJLkqzguX3wroCFMuTHTiEESQRozRiUyCME0ieG/9bTjR
KDb3JelHTodcdfPrHJQ1y4i510+is67H5y4kmoMyyvIBVcbVd02h23byMU3TZ7M6mE3T96KHlqtW
I/qgC/PQjd62n8ZzRMUxMvagB4iAIzwTvUwBlb8C1z4RmQxNfd36g7ef3RikHwwoQgzm2b1owzVB
Qs/4f7/gi/c50CFRZelrdyn3u46LM3fhITNQfffXbMGgII7GgUgc5v+19tKUt80IR4EVl0nWTTHD
XDTlNqa3mG191f2nYHtqh/Q6aORJPFJQBmFLGlJEfpB6AHWfnTKdXyzk9w0Vm+99k8cO0TO4axEx
ZUV1rcvPoY8xVUjOvSTsEIu+18n62YTxfmHdjHS3s2nlmHLHrJt1ZrDbwAjY1smbg5CBzn0M78ac
MjnyNs26HKLEem7z7BqsKYFEJGm1MgOSR8A3FqiCdSmevcvCFjbjCzRGCqmyM4lOZy+czulkGjmK
+SXtX1QHd4Wp74gmNOWPiPqLucnGsJjm8wFC2kbRyzULZaGbxzadPuI12qHUP7PlkD3pfo0QDIZw
vKti72T25b4o3hEHGOoDU5JnU5dA/fjX0kMdJgrNpYPuWL7a1P3CeitCrkkCcd0XsIDHN7OQ1SBc
xp7ZA78RTJW5wUEf3ZqVhVHpmdbMXxstG9qDvdlLsQsRd0KSNSccJJq3Ohm/xsCdDhIMylAUn5Yh
xvCUMls9mSNGqKv9nPfIjCViQWDHXjkzvUUWw4GTuPt9m2NUAehEtCOBKDDZKgX2rmYYAg6Ic3oY
l+e6wv9qe9eekoBxImzu9FeMDhVURydyPbAWKIpIuE17OXjndjDqeKTe4PMezeI/VKSr8l9ztBzU
eqnQUkIA/v91SQl7Bpl6Ma810+ETM000Qy7GxFY8x2zvbb8QphPtTMW+AEdyWGXM+05X6sHBBXzT
Rexqnsb8E3d71fT7EQckvcvt0IW3Y3htOU0Zn6RqaWmTrxY0SOrz/DuEsilkdXCgfTqSBIn5rgj8
53kNTg3vr7YJD1n1Phy9XRL4e3PgE8u8cTml6T6/tEyRQs52jAxP84gRCdOeKBE9FyX9Z7WP0ube
Ak5gdrQeePHAF5b6zpSBGc9phmIvoGIsBk6thLVu2ZY3NUu+k6f/GGbuzcZrnhaZQTLkrvboGs0z
mnZvvu532ueImUg45d7W/D6Xc0TAKalpcGfyjqJEv83n+IpYm/e7PEZypEkmjgH2QQZwt5JMpKh4
aaA+mUeBQce7WS5y3n5pP1am2Rb3e8jrpvoZ23FvOQ4uZ6JXEHsRMtOH15pklqrpfogmpajxDykQ
m2RYL7wxh45+aIOwW8a0Tlg+qAn2ZTLfGfhBSclVWMXR9n005d7O/Bzhu1uFnt8OUA/qe/NK8CF2
755d3VCKA0fg5cI7fZ8nFnTybBMwdC6xxpqgWBArJIZVFg9OwF62vlJ/O8X0AAmZI1659eqMOWKy
DQh+o3dGrLAByRgeVWKEHGKWr2Zd02l05FnmQQhj509XTg+6969+huKlupoy12yjDEax44KvNFea
6nCFCYfpiQbMpcoXvoX0eCbj5Rs7yzlM8DBpriUPh/m67OMnfwrvaNUBzHQJODR3uvg70XgpHFbs
9qkqp521Ord29OiU6YGKkMeP0CEwjv8XKd0ckFP741HyW+2dWTuHPnhanWxnqn6LJbHmCazb6a3l
FEFQ2JHUzUPiRi+EvfBX/8fZefRGrmRt+q80ej3E0AbJwXyzkNJLTHlXG0JVpUvvPX/9PLy9qcsW
M4FcNLohdAWTwTgnIs55jUpsshUyyVNeVrl4YGAxXWpENXxMl0wpGZ6moaagm05GLkeWlNradJzi
BBgFiJwVpkpDojpySdmUYUdz1aWxEXuHhJJPaSV3tEshTZkrOfoE+H5gYwq49EqmfgPAw5muR7aK
za5IVtok9gqQeByVL51bPAjjX7pUXTMrdpzupvSqjKWD3w6p0S73bNCHgL0W1XuasOXWwhsoqeR3
HUq0TRa0kWvx6TFfGZTTDASn8tSmfzSqv4Q9PobgcMySxkfm+Kp076OPGBjFY8JmS3NoP30H2qE/
ItfAWcc/9Gr4YaKhEQMRpIG8dTklTsxwVp1wyELrwUvep5oDl2dfsW/k0L2dEsKUgmXToPaY3xtu
iCcKKa+YTh3uuKGSEKMvOBUYaEZsYbrskHbah97wrmHSRsvojnbo43QBy2PurHwXDgkbVS0oTEV3
up0Cb7K4K/RXXTK81Sp4cEoafTLe+Un7E6febd0B0vPN5Ea3M85hxiHVpJuC/dYuipU/Bm/TaQrA
CtI7dfL37Rhc7HRzF9AVrrKg3TZZ8oAd8CN/F8wX1Wi7bW87flPD88DuPGp2sbGoiLAmkBbcRTGq
htADEMpDTGF0f4UTFZwArUoOpRy4yySK6B8byYNJf6QwFPnWN+wdUBsaXb4jB57T1OlP6lE7Ufyn
TOGSJCfy1lQTrEbrS3CjyOWaU3R8x0H9S+3dg2LREA844ttVdZ/nhYKuuXmIyvE+UVtlNeXbzGp+
KV7ggEw5aOgUuLb5JLLmULnglZBP3YbUIKgtrrREuptKi9MBMG6THV0bpDR6ymqui/6zWnhHTLh/
WS6teyC4JNXqtfDp5dQVbUm51+6mSo1SGavpOAUJFkcUja0w2Y1KBu4OIrBma5AJCuTIwxuXWuYV
JfT1QPIYMhV7segHDaCDZTWPtJauLFl7KGyJXb36+8DWoC5cmt7rlAtVuXyzM3jZVJ46LoE++jPT
AcTXjLvGzX9P1/CO/ZJWzb1aN0dU7nBaI86TOFtj1LICH3qoIpr+lpRqtJLqt+l4rMXqHYDFW5KH
03fh71Ty71DEuOVxWypFHzQvV4ISAqJCv01uX7ra/UgNH9NbWf9rCKsHizhONbXeQf7EqxDLWPgt
t7WcvKUdPE3D3BXRcGcUA7sJrtu2wTp0478nDXDejZIbexufUjm4MUzzoQrFjRS1L4AxHTqynx1S
uX/fuTsIY5iQsV1Mh4G/N2p0PLGTv5fr/AYBpWGDw9MLSoKvArzgdaOOj1QZV5GkQX2LbpQSS0wq
8yp36Bpo4VT+0DQfB85413KhnaRbI47cTY2ouzQVodip/LD7pdT4xU31PPI/MgeRTS0vN0COD/KN
7cGsMYHDXGmGAfPWfQxy+Kw155+wAOQqIV6bGBtF8dZVDmTF4t8Awb2vquEZAzNWDQdVs8/CB8mG
f4PihVM2k1yJof8KJH1XNS68SVu6gjJ4m6XprduH712LYlFNT0G3GDbz8XbSbjji76H4/J1MBDT5
KQhFEbxMN6q4Ux89VktS4EdBn/q+brpnxHwF4P7qONWUoE9RI+BqOt2NgLLSV5EfkYMjWpKR+jpb
gCFQ6LPYl/Mm/eIC8VMqsUjK0h/tEO5QxkM1t6B5aSOoBxX9phPabUkya9TKvMqhfSKimW+9uv2S
RPUS2PWtK7SjQSmos+zNwJ3OjLUHmHRb8J/raeVkJiLNemU6mjyY6y5TfmciegiDclXbiYrT6Xin
UUbsfI/OXLGZ7jYosX8ERov9NxdXXY8+075ZmZQ6u9bmTqgffC0H/JggYqKga81pRAdtqEym44oK
4xFVEDSqsCcfgrdeqAo+2ulbEQIVAoDwE+zWTVXxea0oxB+oTd6tWLqBU/PaeTh9CQllJqPqtpOR
AgpE2qMLRkgpg5ceLN+V11ElwUUEFk5Th9eFDxcyySqXu6KNNbASfo12/Ban3UdiiKmmgahsRXcZ
8eOA25H+ZemY9kk9xjlB9js1wLWDaHgReKKAgIGTBL7jKgAyAMMNWkRa3VYDzTbwbUgvFtnHICqg
0slrJkqARB1NzFRWgYoW+LCNfowtpkV3fsrxprBfhFGGuyIYIUuDDqLlIeTp5mzYX2YOM8S3INZU
w6fGnQpwskF3Q16b7bhRB/3RVKr3qR42HYp1QLSc6NtbHYlXKW1XwN0OAw5lph1tezYzWs4Ui7gO
TyXmvkhJbSwLE0tpRd+jaI3Oc82oJmCbWEUQLfXe0OrdeoY8rAIjeS+b+FW0uOPiTgANHuCKKFFG
IX9iTrHlP++hb2/LEuHKiC1RoqfgIfZlQWmBAkMvPQJ7SDPYqhD1pkDEPYzfjgNn8pwp2nYwrWe7
pfJsw3FVEnRVTPVBQ5ccTOYOjxwqlwnTXnFvSX1obTFKgCYmc/FYw4lqDmBE3JWaFgDeoporg7/F
yhyfIBxu6PAnz4BntgpbBcUEnuuvLJpvTcoxKgtvBzO/V/HbqTEQiFoDNSTYzSMFdu4wmUZrz2Uv
VuPbabsPuu4OKxLzCgT6vuUf2JqWrqUMPDnl4gTq2GbaVz0XDaOwtrvNdMyaKmJwKfbgF249Sdr2
GRXF3k6QdvX3ndUSFdFOjvudxtF6eiKrD2srI7qvOE5n0gCVzz401DhcL/0Va8Lx9H6nG+2r3mif
fYKSvp0AEOYI0tie48Fknvis/pU3wtVOZO7YwiTDT00nZLxwAt8lOJe5HVC3SYephd5yXRl0Wyei
OqvnDeeY+yFs/VUm8u30D5VE/QiRy9qnsnWwUZ6gEh/eeZy4XYtjqyVQIaA4FQquNpSy8UIsrtt8
ohmSjVC3Ka6tSilvUTJ+bUq72aYIlcH29m+wo4iv8DR6DxQ3YQOkM1vB4aOWgGB4sQmrJgUMFua3
ylB6O0CUxSMXg3CbBD6ntMZ3Gi0/VHLwF3lJTBXk6tEKxLpqlXbnx4l5UPTqtUbsGfUQ6WDGGLGp
ZnBMveBLacXTKEvIPsDtnpQUsbv5SN08RrGwuG0lFfn3ysRtkUh2qD5ufLM4SpX/MEmElFb8gc7/
Lii6xxjJDEwB7wrd/cxUbsSYUoF4duXXyNKehxjjv6Y3uYYpuIBMcRiqGWIx4w57TEA5JqpBkPev
exmFU84zz9ipY4LA9Vaux4fOsO85SFAR1vXfYzEx/Zv0sQyar8rvts2IGHFgWNoqtsfufuollx71
bIMqQsMngbRftuKT7/kRN4jNRgh7ceHFo1365GK8sUSFKyJH/40+uPfF6N+GQfFAUtoreXXf0Oma
6rcm/SBfjtMtlgFHSR1pCaoxxuLhHXsqQrI9KrM1FURFfRjq+hdMBYRKtC+58G+rEBlFLdDo8mrx
CpQeiBuLVOOP6g7Lc7YPWjc4azxRdkNMER+kCKpxbyFjSYFiJ2E/PVTDAfrG9XQlm1ZK2w4b1ys5
vuBYq8Qw1gcuCoMvP+USMgMGt72pLQK+J73CsOghoTUOu+Jl8CBos9mHHb3EJIqLXTUJ1zcp+Dy1
8zZJ6zuRGq2TsvlI0/gXv+ypFBxD8CA5qoaM1G+9qurirzDECYnKgdJHe/Su76JWw3Eq55wRKUD1
htTUtoUEJlnK9vLQP8LjB6/Pqxr49rrFweC/+8mtqFS30GS4ira7fqTMRhDrHXJt/iAhLxrdmqnP
8aT+lXe0c6vAVybsDCACFN5o5qW1de+mslNq9UvS0JYArv8uGZyFe9rkCns2bIptm8Jk1OtdagOr
Ghr4DADDtDtFKD5C8t7e4tDSqUimVZaNJWqzD6czxvTT/Mqjfjb5I6DRtnNxPLouvGgq8NmPGDtu
/AxRDpPbRRJi3hUlCLt0IXkPBsY69fUHciutSHOy44IggJ5RFeByUMlcYlPzE1gkvBr7Z0QpaPCF
e9Wn02roEGoVbY+dhh7ne8E7q9eylRR7F9DWK/AIjOY7/6DqEXxt+T0Ywt9SpFPUiJSvNoyBnkkG
vibFoF4FORVmKWE3myI8Uv17TdV2ak6ZQrF6KnFyhHkFsq8+hXJFe8xD8Vn3xU8asO9BSxUc3OVd
4JniCvqucdsqKRXGqbKEwSCeN8VrVsIcUayGZKCDJ6gRFxNF/WNUNf8KaNBBwtIwVf0HnHgfKVK4
EFsCAxEWqeASHn5NGyhmcwntkJgqWp4n23qIN0ZltPRUuxeBysl1ZITFtSvQA1ZMqNuggX6nuvVe
cZJ2m8ShwfkBbA6qvSiOHIEfSjQOqSZI9aRJBDhsOsOO5fDDU8Q41akfWm6afsth0xBdt2qb5lir
zZ2atSjCwTqFlfbMLO/VoHjpY5OKTotJmS1TLabAGMvKm14BIq5pZ9gmGqBgDE2OQ+lbaJZP3NS3
AgZsS63bDVz6AlL8WqrBoy+F+yawHwe6WoMvrSuJ+18p6eR2NEzp6qESk8MCC3Vjr+Oh7JEh0kJ+
imuwZm5rPsSN4SBxe5/a5UGS/D3NVGfEZmmCfhxRan6FuYTgj5s5LrKaeIeJa/Vvl7RgrTZUogDf
vYeVsQN3fUxTE62w7HMk/zdC/ugMi8qffMtG+mWI5jmgq3AVQDBoVTHQrxBHNw62fUib2SxQ4KBd
FsYIhmXVS1nqf/291qy4WNdqZiILLt/3mnawW1oLoGDba9FWmBqGLsS/9EfYhIcklm4zUwGGMMLr
aOKECoSfrdFZT6+42t4l2ISAfO6fFVzTr+TO+130WLtqdXwN5YxXlqVXEaXhKh60zwArZ8eiUIj2
w86Dut+nGXgRCOnb0mzaTQu9O/NAzApVxV4xTW+qzPorTSncJVErU/WVYWyhj5mBYLHD7rnLtX7b
KNprEse/cxVJ59owUxa2Rfer9NfwwASzboI17i0k/dvmnVbAbWSq+2EI7zn0+PfAehvYwc2H4va/
6z7fKJWM93O6J60epA7ZJeAqCKrlPRtUWuHX1JkgNjEk7V8bFDKu/ETRf+ZmH9+lvgd5uhuJbEtC
+dACBXCPTYB18A1kDsdJ6F1EMSVIq4uwL4pLTLrGwtjgzlB+dvmg/RWiHXNTBkX8HKMscVvA54pW
OhJ1IJNd0nSlNHxSI6LrgR1NOD6neM2t68bDjASloV9lMLlJ5oExfFhRlgOFAX9jYMCB0r2H/41l
AAMzXfeJvN9NThDSHQmx+8BahwY20fyua3p2GIrRe5ZM5APUQkJi30cXExWckFZogTw1SF07e62z
sr5SmlZ6HyphbHEQ9LYGv+TKt8Wej3Gs7ATNUgHWBJw+PEM0H+hlc8LTx+GXb3f08xU0WN+opG4N
O/ghF+5Xb/VINnElg0i99uFcKkpz45GloTe+ZjQXwq66Q3G0IJuHA7tniQ5GQPux29VwcVE72Igi
ukt1Wd55ovqEyv4rpEQOIfUeJ+BXan8/LKl/4JiwaxXpU7LV5yaBTpdXlnGjjnXymEDIO/Lrgqe2
ah8x8UKeMca6IEYwzBbw1nOlfSFAkl3JiQH6AEdTCkZY47kqPhZ2gMQllVib8/mVrKP1isrkg63B
Jc9yTdvyP2jkRfZnjU3xKu6aN5BnAKLEeLT08iNkpdRt9DZQLYP/9qq2cH3VZFtY6TY2xA/LIieK
SZqKcjxCRmA8YxoNdKzbERQ3GwIevULFKoBus2UMt2bITVMT8rrPw2OvopeVd/CHwta6qw2skXEN
inyus4WRiEOqytywRYqijEhvvaAscFM1p/qdVqDZSmnWQ4o6wEEZeM9vpbHZ0c37Li4wLtAd2fWg
2YFLQRFFuRKV/Mg6gVQfGWtz5NKHkhQV0JB7l6mZ24COhBuOh7IST0Ge3rZysbKQ8vIt0pFctk9I
LW7JSvvYyJ8Tkf4Y+vrR9tWPGh4UuiXKwaoqh1rlA/bee5e56iwETdok7u8NvJ84Raf6VU/NfGd1
ysqg40XNxNgiPEKvsoRXIieSU9vZewpqo4ZA4OIOPBbAp3KDnwNXvpYsrNT4v6Onf20i5KnF2q2Z
ua/I3O7yICCnxMNdHIkX0/PvGibpCkGOETUaDMggdANPlp7lxngWPsKnXHNejFa2NkIqMLTmH+T2
c1Y0iMbkBV3yYWPVGo0hShxR7PSVfAeRe6tk1i0NTar/lvxXKKRdDzIMkCRLGOQdxV/OxJQh88a4
sWPXhizhr6EK3llS9pVK+ngbGmmzimrKIVa9R2hga5gtYm6wsumFFHDw3PLdlPR3feh+2TXNdiVF
OLucdN9rSvSWvApRHYVYPTmuZc9y6u/UYdyhBPSgAAS/xg7pfqxRNaHllF6BgOZ0aBU5eo8GNMMk
eBh0kIu+V1F7HRypMND1lMrfsQDO2CW7WEAipPIGwkl2P/Sy21KzfSeV3vlSC3DNZeIk9UlCKHvA
3S7DJRFB+ZtBpwU/dZl1JZS5DIZ71g3dkdqlLQTyMO3Q49AopSLPGNPvAEomqEKlKh1GDLJD7yXo
6fQGTXmLFLjTWCNk6xo6bJXRhgnKH6g4jddpb32oqnjKsba8gjxwP8n75IMMFzdZdxYsAjOnyDsI
7D/sLZWClyBBBwxAN9YBEv0si4kNIpROM+sHTGg8MfLqA8GQmyhqn9MgAFnq31iF+tPqq/dUNp9Z
wm9tQhtLd02QsxKZYTDv/jOhKp8gHdNJu+S5HDpzB1nPXJkKuq+9Xv5wqxQoQNjJAPZyGipQJUmM
0ttQahKeAcjtWC5inP/+1//+f//3V/9/vK/sPosHpJD/lTbJfRakdfU//zb+/S/s2Ka/7n//z78l
FfqdrpvQYfj7r89HOJz8n5T/VXudPCY42h+M0vFF7tg0X4ta+Tw9uv7t6IYt/jk6FWnBJbtQDxXU
a6zhOG5B3Lu6bPDplf746aNNjbAbcpUWUviRi/qxycTNZUNP7/PH0EGlI7USY0NpQ7PZ+ZmW7jQo
6uvTo5sLs6L9c3RJSVDEjkq0rmMER1ru6XJUrXshQOS69BMhOJ1+0NL0q/98kCe5shuWkXrwquYu
6XQnLLMLZ0j559DIKjZqn/vqQY85OlautJdibJVO/+5pefz3ojTs2aIUyDaFqmophyxxf+Zqs/ap
G1B12ZkwQc48Y2FuLPufLxBJhJqtmc0B1doYiV6sTEnnp3//90FlWNY/x9Y0xFRUaDOTyPsXFiPa
ahxidMzJbNvTT5h+5TczZE1L648F2sp0LdImUw6xbzmaMu5zvbvVTJdiekZtyt9NWQ864v704xZW
rDWLY7oL3I0DYyp7IQc/oNDKNb6UCnDqCbZF/tPpxyx9k1lElwo0UDk084MmZ4a8Qhs2BcwYj+bq
svGn5/4xa7pp0H3JyvwglOivOEXaDtvBM79dmYLqu08yi+o+aizqGNg7G2F/YyU1qK4KKfzuNi3i
60INQXe1W/aOQyyB4HXpRyQRG8llbzb9qD/ezCs0KtZmNBxAwtwht41WdF6debOljz8LdTuqM6Fr
wQCOFomNMl2VNaynOFoX+NMZ95e9wCzk5ZY7uqZ5w8Ek3jGuKINNbWH5fHr0hYA0Z8FuoglWqJXU
H0xvCLa1oQXXrTZq+8GumzNra+kR85ivC5N6XNMdGpIiJGUkNQb1BSpudOYTLz1gFvJ84bEoZbvl
cF9TfsRVtEJz2qyPp6doIfbMWYhbmhtVtVK1mKOBYe3tHs+6EROV06Mv/fjp73+sz6BV0BXRC358
LXmOWRvZJhj8YltWHFAve8QsuCMrrAtDq5pDmKPoWbfKTtDCSPLocHr8pQmaxXdo90nZlUpzEMYA
ta+NJRTR0K48PbqyEGXmLIJLhLkwWxnrg5/Q2HQ3E7AnTED+dqssHdcwDsF+AVmKNrkZXkv1eM16
gJ2GBm0A1FVdyaAUT/+WpTedBbwFmxD/FpGgsiY/ajKi2Xp22YHQnIW55FVW1HplcaDT06+5TmHY
pQ3nwnxhVxSzMEfq2HBbAVm6dl0QygHtO89DWgxSHWpBYPKy7oek4amuRpZ95sMtTJaYxT3eWKNq
RE1+wNrUvMoMFFytDiXaiz6FmAW9pZhgXU32dC8drSu9BlaXpIl9fXr0pUUnZkGfVnobKihnHBTs
arPh0+L033De4iq1t/wHtarvXN/JhnFVBAhXmHuUIVYJyOjKy3eVpu91+n6nf8tChhCzDNEg7Zg0
LXtzOBZOZMX71lUe80kh9vT4+tLimD7gHynIUmVZG0IjO0wEThkRz7QZ6mvk+Urrzh6MHBMQXSAx
QInZi3AohiyPeuUYQ4jfo1KD/nTaRlQG8DH7UhF6gXJS/CWAMVHUs73YSN1NZLka3a6gscPnemTX
2Q/d2FcvSO3L1O4QlUqQObdpG9J2VHObpwxpa6PpbYxhv4XOrBdbAOgGWMxe+4nEUiDuszynKdzn
Wb5Fzy+gJdIhsdvC05BVE+s39MRwyaz9fqpLxh5UsQh/CJDEbyDfggDYb4eFoYcTAowx73qUm7T+
0adqCMB1HDvdhePqI7GFpfBQtJ9JgcAEFmYpOKTTM//tl7VUfZY4Ebh2+9GwqVpV9RN2yIchMo5B
rN2dHn5aq/917mL4WeJMRZ71taoGx6oE/lxiByb0+wQkaa37lxwfeMQsIao5nxdETnjskEbuqSjB
eNOBjpWXXMIZf5YVjSZoU7tRw6OUoJMcacojTlQBqFbz/fQcKdMv/WaStFlmDEcBekAgMJLbCpw3
Q1aOFWS636Yr2nXeAFW0Ta+8Ll2UCa4RIlOva7XIwWVRlD39E77Nk+gTzfIkyobEdx4gcQKNVFLx
DVPj/WVDz5IkokgWNiJaeEQ5GwGpVmuAM6n9+vTo3+YNfvgsR8Z4OtK45ePQNQBPqRa/vTT4GQcT
MNp460YB2UH+McTx6+nnLYSLNkuEftcONJMo8uql4WqrPtfakJp+oot10VadOPOYpe8xS4edmqul
1AxMGn5IY1TCOsS8+MzGsjT4LOQTD+csVMSCYz/aL3kF4tYw1OpMJl+aoFnAmwNi/WFS45RV4KPX
yThx2an41RVCnHnC9Gm/i5ZZvFtKCeNHj/6TUlDZepBL+4ojA5qo5OzLPvMs5hVX6xvLkIIjKm0A
ytNyg/zXHQjFh4vGV2cR33T6iD6Gy/iBcZBt+yvrpZ3BhnHZ8LOoaBGPVafG0LHh2APLUBtXauPC
6GuraHP6EQtfQZ0FgmwonWm4zJAVNJs+b9daqH1gWO8IVzmzNS2sU3UWBNh1DahYY9dnNEj7ZzpW
62cy7tKPn0WA5gpjRLvbP45ad93FEK+nnkXXYzPRSBc+YxYIeR8nNMWxEauTiQNRIzEpmp7uiARh
x42M7kytb0rR34SDOg+HqiskEw04B6W5YovKZICtNZYR4EaTR9My6lVgpzg4j+gnnf70S99lFhxQ
GQ1uobrk0Cp78iyq2nbxeNHQyiwuoihVU6H3ULU4OK2KgqZKFmQ/Tg++8NWV2SaHGpot0BiUHFLp
e4K8Bmzz7N5vpFeItmcCe2Fu/j7L/3GO1XJDDQutlPA/GNxJT0xBAEpRLpt5ZXqzP0ZHfijqyyGV
HLNAyDiml4CHp12dOastpG5lFtIGSp+4zfX+Eb3aTVK0LezW9nlEIff0/E87/jcrVZnFczRqIir8
0j8afnlAewetagyCJ6MrW3mlYL05/ZilTzALbj0pNK9VO/+o0j3ZtZXcrCzD6s9M0tLos7DOkmJM
ZIWXqDOAgY1M1wTBJ+NM4l4afRbM+ljGuYq0N6IMQKGxnEno1gr3TJFk6QPPAheVTIXOcyg5XoRZ
PQvpPkdDaNUM8pnwXYgweRa+nolCmlebrhN5+b2UNjcS9q668BCqkL0zU7SwiuRZFPvYQHm279NN
VKK33vOhFOeo3aSAFzCdzMszXYKlx0x//yPU+mbErglNtiOU5l2uQT+thhsvTXrwxhNiygpeL1qu
8iymLdqYaRbkwbHrOsyENa0CmqfIF87WLKbpwlmGDinz6BU/a+P3EPxUFUeprRWinJf9/llUSwqS
zyVX3yOn4FsUBnbQvM78+KWLkaz98yPkrZmAS5T8Iww6c8010l4rctBuEugfhwjzTJAScnFfxoDc
NTMN18IkHpsWttolL6fM+1CGlxbCqz3vGBVKvEfa1UBhAHrr6dG/j0dl3olCrjvCoMSWHBr4Aix8
YuEJmHSrXAWRffoRCwlFnqWrWvM03x88/4j8BIwyGLtYsBjFmYy+FO+zdDWIVOnBJXlHEVuHls4+
kj+qo4TQrwG/XvYGs6QlKSxfZGr9oyUHOWo+E7B96kKcHn3hE9izjAUsAmkfSecDIwKStY+53lzr
iGieHv372VfsWa5CzcXsO0hIRz8A7kH1503zi9vTY09j/PduqtizBCUXWYNXKWP3Br6DRveRkwMR
ZMHl0+xeQavcmBNe9PTDvv/Qyhwq0HTCj3Sr8Y6ejVxrQ5rFCQtJJynEWrOzy/GyeLNn6SrsEqmP
9NI7moNCowmp7Gvdkl9Ov8TS15j+/kdKj5AN9FTUtLH5jsWVlCN909T4/50efWklzXKVIql5mfRM
UY22uzw0byr7Uasb75cNPwtkL7OTAtKK5CBrFFJrzBNIcL59G6B+u7/sEbNotpS07BK59Y4pCN9R
C45tgGCHKj2eHn5pwc4COeNkCVvJ4myfjH+lGCZqofI7NoxNMsKLxgpIG7szOWPhW8wb8BAv7S5S
VIBnJd2mNvI2+ZDdILP8etGrzDvuoL5sgSSFd9QM5CNkfe+OCJQwZU8AgncRuokemPTTz1pYtdYs
JNRGwd4UChYAoAGt2HZnoQR62dDzgNC8PETwggtR2b+P+NJuarSZz9xLl373LB5Qzm+7yEcswYQb
d52j4ouSP5amp3/60heehYNZBzpYvkZy0HxfW5H5hjo0qD6cUU+Pv/TrZ7GQqNFQynknOXIvmS/4
Cej38Cel4czwC/nUmsXCEHQm9F3JdTLbG6+RMJfXttVkKzzvERXMwvVFbzHvrMOqthIp5zw+iAQR
oBBnwhbfoMuWjznb3RqcX4O4IcogyLioZ8pjv8FjEZTs6V+/8I2N2fhgvuUSULbtgFV8Ml00k5re
KeDFnB5+IR8Zsw20FZpK67TGTz3BeYIOWo+aD5Y9Ky/GA7CydignnMms05Df7NXGtAz+2HlEqFYa
LBrbqVTcsVB8an3ZqXG1SyR320jS78veaJYqChkCWjVoliPkHD6CaR2Kwb4TKR40YNo3GClvR/nc
119YwuZs+jqg+qjVju4k7+BE6DK5AWBoRcVqtT9X6l2YtznsAYqCitmJZDl6qF8Tk/BMdJR1aEn7
rn8veoizp2du6WVmMzciih30zeA60Hg2qReucFB8RzfPSelYn1lvC8vZnGXbLC1qO5Q123Fz81YJ
q43audsiHV9Ov8LS8No/11iNfoCUiBBxGra+EkbKiDhSYfsg5ZtW088ssYW8OAdC2EAuS19VbKeN
+/o6M8svK4NCdvoVlgafJV2NYr7SmCgJudhFi5Xia70LCSTPXk+PvzRFs6yrlDr6ZjhjO1FEO83F
/Wg3JlBDZKWKz+x6Cyt2DnJQuf8EZS1sJ4/to+0F67iAxQMR9H46GQSV9nD6VRamag5sGIwArlDc
uE5VKDrO9anuQbKrcIw/8yILczXHNoR2LonMxVp1xCUEYFmELhatr6vea8X2sneYZUWYLxjQ+Wh7
Y272WEry+6AbZw5NC/E8xyt0YxsNIYLyDk3NnWvqPzPL3Y+4OqPldVm8ienL/JHTpRD4K/IDtgPZ
baMpRYVgHTqS5IszOWnpE88CehxdNdPyjC/gQwws89hzckM515hf+r7qP38+4OY0asOQ9C2bE6tM
bjMUMoNJyl5DUKI7k/SWNtnZLPlBUaEfZlmok+cCDIe5R7SQXUg9SJ63Ge0KHNi5Hen7VwIw8s9X
khP8iT0EjZ0Ot1tQz+HBTIrDCGvuzBdZesBszozaFz0Xl9zphKiwi0CkFrNvA+EghCcuiQlZnqVA
TJwQkbIClIVx71hVdqPtA2y2zgT190tKnvMJcq8dOzQmUwdH7yevVl5rKdtc8MNNe15I8TN5rDs5
Spwe0ywHQ2yUWCYFs9Ojf18JZPjZWTCMYA26fZU7QRi/BQra7pX/yx2xUUijz0jHCarBrRWlX/SJ
qTp3l+wYPHZ2yLECzZQGCSNh/Dtg7NXYM7VsI3cVIPgzr/btN+ERsyzYcQOQW8MFqR1k1pstWtYu
+g+5emZFfbsjMf60mP/IUzLyeV6JTKnTZVaEH4z/5CXlIYDXrtfKbdzi9HX6G32bc3nQLNSl2I4H
FQkap0X948qMy80gq/jMxa9Nr54LwaXZmoWgZcqUKXBzdcoAITRNwM1rq3R32RvMgi/Cq6JSuyB3
MKCDKq1gCO0n0I8QZMaQEreoM6W7pZeYnUNq1dQq+AyxM6IKWCBE3ej5Bnk2KK+nX2ThAfOydekV
4FRy/DPiWN6adfuUt+7L6aEXvvK8Zt1VloqpX4fgLH2Lq3IwjrEx2uhk+ne1FVxyMjDtef0m61oc
0zMtdnDQhIOOImLF0sXK9vn0SyzNzyzmcDKJXAU3M/h/XXvdREN17fv1ZQhde16xYdm0ijyosRNB
OdxmYZ3tzOpszX3pt09//yOe9UAy7KSuUsd3i6CntRkmmxa/6eRMGH+7yTH32j/HN6oMmfeiTR3b
QhxX4Eaz1nJN2Slx8HXZ7M9iWMd6MAYRmThKFv8UmiJdqQYan5cNPovhWk87tcJ7zsH5UNobAyZV
OkpiZ7q/S5Mzi1wWo93Xcp46fYCMpZwV8ZaKcnnrudhXn36BhQCb12wSrHKSrlISx8jrvYKJRa+7
P6veXul9cmb5L7zFvHCDDNEQSEkVO63wvpJmWClji/ZJceaUsbDjzCsDVZhXZUHrznHxlASsdZuJ
6lo2ENsqu19uLc5cgZbeYhbESu0Jz+vzxClHykKFvZu2/l6Kz3zqhTgzp8f+EWcNgi0jfmyJQ3sc
PnqTDAOskThTz2wCC7MkZlGAmAoiuNEYOFI1NNsoM8e10gDUMlEsf84aFBSRvjp3flp4GW36EX+8
jN92gZTaqecUpQ1RXUoOLhZHl4XcvLDRJpCbY5Vztwf85aaJEduy8em6MB5m+ai1cDbpoT47fVh9
BWq1s0vUBRBBsdvkTHluYXbmRY2ixXuuGXISNooEK9y1UF1PMbM+HdBLo88yUp/GQRtgMuBAO7RW
iBuY66iKrDPLaCkKZhkJEZWC5kDDVtmHR0yb1+jafNpl/XnRj5/XMxCXxpUw7WInS26Sgapi4nf5
mS+7FAGzM32QjjI0/zxyskC/lnxt5Yfmxm89thqEpPSL4K6mPa9kNEODN7OshE5a+LDOC1zOlKre
nJ6fhWw952hICAQ2kYmEJ7ITybVRFbdxjPT9IL3gP3OmmLHwiefFDHMEHd6MSuA0KCAZaJpTEd3W
YjiDdPn/nH3Zkty6kuSvXDvPjdsgCILkWJ/7QOaerEVV2l9gWrmA+05+/Xhq7nSXoGKyLc2O2ZFK
EkAEEIElPNwX1ucfDxmtjEsonMV3WWx3pccg5pFuEofnaxn8JRtpHuxiTkAQCMr7MIWmRVaDeq2g
UODqOQiUJnstJbQ0Ds3PwP47hVBSR7U/gMAXahOxqROa7a9P9FLrmp+1MnWQHQW3LQSqj1mn6i1V
Nr+tcUtDIUzNMJZNJsI7VEg9QOD0IEFZc1t01rMoBjQ1JE/N8C5BMYufV2A2LydQq183y8La1JMo
yu5F3ttTeCfNFKyPxgEaq5AOuK3m2NUTJ3aXgsC7VOFdqqx3sgEjnJl/vO3LLyN6sSWC8bjEhQWP
aungHOqJH22zB20k+Xa9eeOyMP7I+diudVlIL9qvxSz7JqzCu96YPqu8gbQ1qLKbL+X0jkDe0Mq5
30UAtOCn13tcmgrNzUDTVJWyIARiHs1myJqjCWqQELIw15tfcABLO68wMtCxd9A8qp2gUhJF4Iok
YG25rXXNeUHoCPatBNxxVpTT53wa6oOs47Uz9dK3a85LSN8VMXNJYNH8Mebjneyc7fUPX9jEfhW0
vZjmMG/CIhwZCQjoBPzSAbdXppK3FgEdJQPFHiSg5JvrXS2Mgmv7JeuGMGvLCPx6nMqHFsqEJ5fF
+cp5dyFK88sAXwxkIvZgTIUV3sV2XIEGbPzIS/t7AiUQoxMrZcwLS5Rf+n7RRxTD5TITIzBEnhTe
iKrj5xag5hnyACgsvM1MmmOrBkoyRjeQIBzmbthE2AnkxuGtvWKopWm4/PzFIMAJlbuwERZTaEOR
2oFUJhRz317/+CULaU5sjL0Rjk1HApDn7C5O3ETho911KyfdpdWqOXEkCysrS0xyUxQQNwVm0nNJ
+rGbUZFrS1BGORAJv20kmkdzsxEgp0Q9OTR26wcgNKP9EM9kZ/Ud/3K9i6WZ0NxayM7N27YhAZSE
ISeQQPNMlfPmeuMLM6EX5UUgTo5JVJFgVtHZROl3qup9QavbDnV6xZ10WzPJ+sQNIBUGAS0JBpjk
fk6m26K1XhdHh2kUfY6Nk9PpBN7kn5lbF/51yyxECr0GjrGxiUUVEQiA5BtiqBOqXEARVbXn1slX
Yt2S9TUn63gNUH04yAAsRUcVij2Y73dT3d5oHs3NmgjaeH1oYjObwRnphHF4ICYoL68baGFdmpqX
obouq/Ao4QZVHdabUbo1iN+itdZ/1au8crIwdc9KsSpBZgkVh8TZXVQORa+2qXuQHfVqqLz38g20
GrypBDF7/9kxu5MLeQdpPzAHLLJfhNzFgKDcNlTNBU23rPCqk7uBIyGQEclHE6Tu15teWAJ6jRxv
2xhMWpYMkqhoT04G2QgjjtpDm0drV8OFlcy0HTWtLBQnKPi4YQ0Ul8PSLCV/ICJPjec558AmJhIM
87eNR9tgSx410LU2ZZCO+RGkr8c5gQzfqPa3Na/trSCZAc9f5kJdxE53DYj3HCv7REn983rzl6vI
K4tOr/crQT2sUJwgg1y05Y8ki7tDh60WMn1Q/AbVP/itmzQB/4FDfWTq1p5mfhX7vdLvL0KfF7tt
b/HGya1GBiMYHbPqqZ4+yh7ytuawIxB8B0TPj6xoF0PC/KKbk6UXBXvQ+EIQDYyy0x2NPoMfvQdX
bQhiu7l9apy7roOCOe9XNooFb9fLFJuxrK2KCxkYFd0Dhvg84CS+4l5LC1SLU7FImYr72gnEPL01
XYg5jqS5q/jwIbk8R16f2iVH08JVmjkQfZMgK7F6/tQnzn3e0kAN88p2cXGmV2ZQL1CUPd5IUvci
TaLqp6zoz8nYPITMuusT0/Ii09yi1vbr9aEszYUWjpzCLqhBOjeQkK8/Rsk8Q7UjHFfe2hZmQ69O
FFnfdFkVwcUA1azyEBc5BTld86Mcx5WNaakLLSINs9sbiggngJQOpAAgkxJDxyTMxWlAte1tkUgv
UoTWqwvi9dkJkiLahmUFLe2QptCZknxlSS3Mg16oCIrelkTA31z4RsFxX7sgMB6tp+uTvHS1/qNQ
cW4LQ9FWBk5IPxoRzYOIyJ8o0al9WrpyE6LOEET8PL9LOa9PbeimK+NaWMt6CWOKN5rRLiFG1rP+
ncEereH5onhH4/yRNMYWFFArHS0ZUHP8hFFeRzHC7dS6jT/KqPYnEy/H1y244PG/UBYvgiokvlgl
1GV6codvBgdwHDaL6AAiyHZlAL/20Ffc/tfkvejDykaR2S0OQS005EyIIoJsxYfKO7TsQp6DrkZB
SuButC+xOnafTfMraSdfmr1fZg8csun17Po4ZnqsolCm3RkVJjarNlCrIcNDbTpgXvrUQA/yukkW
2HZcvXaxKe0uQkk7DuTF26lCShV6BhcB23TbgQkXurcHwxJ49/gwTc2TXYs93tVw3QjvkxCkMvg+
92nlS9jrAVOvcAxB+nMhmXAD01FHfIotiw2f36SIyJx/UEazw45mhFAxhRqxDU7k6/2ypX61A0oX
jbWaMsyYArGqPd0DO3DR7VQYH1TJ7AhqA3O6qzrpzfHWDc2NAUkn7ogdNN7iaryPc8vPsCvht+5E
tsp4ourj9W/75WCvrCa9SrIMUUcFsT43GNLnCQxfRg2BUHheMc+bi64z9vxE7cAjvb+cDCxzV6E4
cHJXbiML3kgvfvRiLdukzjs+XA70uQl5YRNk9ZENRtyVwS3cyuml2xfNO8qY8yqZXQDJIBr/JaIG
lOm/yGYvzB3oo4OqfMp76fX5D4hBppHalBPO/rmPVYeawZW3mV/Xh9dMrIUcYlShCRzp5SiP9AI1
PHyA684g+b08932Ait7JVvcXfimjhizm3PpYFbX10VXxxfyTDHDbwNwb6uMIRb5Zfh+rXVy1m7l3
oDMyX/66nc+oc+SXJbK+cJdm57KeX5gvnsxmJG1oB8QuDm6pGj9xojVk+FLj2mWrcZIoVXEoAtA1
PXRTv2Nhd1sU1tF4YxSLQlgRKPrbcvDczL43uuZONGsXxdc/3dEheaURGeM8QwJAQfGG5w8K9Y3X
V+xSy9opJWsKSW3QXwVp3PWey8SR8vzxetuvb7GODrnLXFD4O1MpArPdj47ticj2q+mukp8rs8e7
Ntnd1s/lBPZi1YzSyHJqwPpW636mXdVBMcC+T9P0jlImwa4uToQhH3a9tyWLaREkhVzhVE+ZCESc
EDiQ3W5ZizqT21q/9PpiLB3Y2EsztHCgg0hKCpXlOUe5h6q7cmWpLn2+Fhska7KhZqYdQPhceUQi
Oes6KJW9/vmvH3qh5fv75w8QDrUiYwLDcjl8g9r8XT2WH0xscGUoV2Z7aQCaG+egKBEGc62A8KTa
dZyDbj8S5ub6AC6z+GfoBFn97wNQUVI0RhhaEP/mz6mTP1MIEAGotXIpWGheh/OBHqOIlGAW7hog
liPtwZAcMudrbDgLttEhfaRDEtYiHF9fjPEGypXUdxR0Va/bZql17VThuqHInCbGx/fiR++AT4+b
N5Xn245ehzmnyqimHrhM6NQSiERXCV6H2rVr0sKy1HF8KTPrIu2xZi6UPc0xNCYnhIa6MUXeBZpz
P5TUXntHW5rii/VeeLBpO6aAgrQVQFkCt/y59sA7ddsEaL4rwq6wkhRNUwFpCdpfxDKm9LaV72iu
K5uqp8SVLEjLIpjj/sFIM4gErhW5L5lFc9s4ZkVbTx0Pmk5sJrd7ztCNIcObUkXQdvjd6k48dQLc
P2ZA+xxCTHl+Z0Ky7jbT6EA+WDsGmyMEZsq427Cm28qZ73idrTR/WRmvxJw/QHylVTZWObGgn8V2
rvkxGtdYaBas/geAj4MxCrI9ZmCVApVk4BDxs7nMQFLJ0u1Ni1Kv7KuQt0xbTlgA9nKIbTWn9aCw
9PWXn79wpSKBSG+GOkGsk/YMEPSTy2boiEUr76yvH9YdHe1mYBN3x34yIPM5vVdWdM4536ZGdRig
CktSvnIcX5pezWupFZdlaRgTKFUm7o8xjXzFqLGyHS4NQnNbYpaMcBHRYJLFmxwQTTkld3hE2VgQ
fMuL2064jq25b1NVZsq7eYb79vOZoNgODBV1uClBdrkS3RYqQ4Dk+n26rXSco65kMwQhJx/ycBtI
wR/LsUshf6p8QUByxMqnWrZ7weWzReyVc+rCBOnIuLquod3rVHMQGUn81kkEFOZklvLiNv/WK/xm
vP1y15rGYErc53Ei+0qssYkvzL6OiJMsA7AVlCFB0VTbvOBHJfP3LoVUBAmLwre7W7c1HR5HXWSH
gGEeAog5bFqnwdGrFN+BWDRWjo4Lzq5j41p7mhVYDWElCEx5pHUf3HJ6wDvA0/U4tdT+ZfZfBBPI
jEHgHPfLABg5oGlooYJOlc3BjFh6uN7F0kLSPJ2YSGMj7T4if9ByXJvrfjOm0VoR/VLruqdTkjJo
6QyBKGz1zhi5Be02Yju37aBC83AZqcpyaDMELcS5jlS4/Cwqc63+e+njNd92545H3CphGvBsiITs
Uau4uW71hYnVIXe8boq0sGB1iHJC36sSfjEZXyE5ctuZXYfdVWmRjFmYjoEI3YfJII8t6GayFhpg
179/wTQ68C5hXQVBvWwM+p5dErqq300Cl9frrS9Z53IkfrHsIa9kOKVy+kA4UJSI64dcyc0gkxUY
ytLHX7p90Xxfma4sQSgeRBRvqqgmQglI2DUrMWHh3K4j70TeNS0vaR2MVrOLDHpndCNSHdNDFFU3
5aYdS/NZxi1IDIA8PEi6NvTHEjp4dsy8UBorqaYlC2lu21ccApYTqQNOIKjLQ+cNSaJ5e312lxrX
nLayeeYktGgC1XVfQbAFFUWBV7PbGtd8lrg9RYUPGq/yHurHLSRXo/4m0Iyjg+1SBeZfhMYmyBVe
giFVjYg/I/Tna1mA17PcUHb/fWGmHCTruQwbeJVNfZ6As7XhT4Z0H2NaBNzOdtDT6b2U3FTHbzt/
oO7GPAvrHiNyZzveGWZGDijYbG/zMx1vN6qi7gADqoOGNo+CG98Mp39zfZoXnum45sIzsmvTiMrS
QGb9xh3LQ2fxDa2avQlnMynqEeq1OoEFf+aXZfwiWuBpDru8k9UBrZMgD61dZ5R+n3efWDJ8uD6a
BY/QWfDx+l6roUUXzI7uQGr2UKnxtlCqM+B3loxKwDTx9dHoHqAn7FyEbhUqJjldOc0vfb3mzyl4
E6qSpGWQGFb6DMHx9HBJmNzm0Dr/PXRui9QKSRl0k/EU5uOhJcOnm8yuY+w4BYlCWoRlAGhDt42j
hnkEfrDy4QubmA6xm+eyQiYL+RPI1H4G+dhFKXd86xbRigssrEu9qArSkG4OmtYiADs/cGq7uoNo
yigPhK69QC1MrI7iQ6xRSMmOecCR4whKQzVnamRrqk5L9tFcuBzmS+HxUAaR40poJk4gKyGfzX66
cXY1v1WRsqpq5HmQ0lFtu2jm+9Du1Y3W17ZgCdpuIDtYFQxl68XQ2bSswJ7i81zd5lU6ii/vOUuQ
nsnx6hqh3AMUWo04WIYI1x7VFzJuzq+fvwhstkKxUmS06CFiXuqgPEDupjTy2+lj75oQKD1Z5D1t
vlU58yEVuDegGV/EeygP+2Ba8Byab9MGEOTxWEeDjxVomtQTXejjL3FIzrbjF/yKhAnQc0+wC19L
xy6tHG2PZ1Y2J6aw08CuCb7OhgAxXKBsVrmSFm6oOvZPTnNqzMTNAmA6dkUld5yMO2ZVR2Mu/Ng1
Pt4Uf3T8H5Rm5ipuiwyZw848dI21SeXsrqyfhfDALmN7MbvWFLtMtm2GwI8TFuQvj8lgf56E/ORQ
tRbjlgx16fxFJwjNTll0CUbQZT9MI3mcCDjwXPhBKkwQSQBcvxJNFyT0HB0B2ENQMhN2kwdkvKfU
umjBeePwa7Fl1nvujtshf2OKAhlSqBuL4UYzalEE6DrHTUaVB1OYIb1rJKHYqblN2h/VaAzlt3lU
a2UiCzOmo3sSVyIfGCobBCL9WzuXb9zCvq+N+o5x98ZEoKGFLZvOvIysUJzb1qV+DfomPwmtYeVW
uOCYOlqyzWJaV6KbzoBP461lKPi2KcRhkOVt11odOVRbJEkb2zDPg2VD1tXwCzkFUH2+7VFNBw0l
tCsjkPeYZ0LElo/0QfTxWn3UwmaqA3yMOXQERLfZua4raOg5s9pBMHwty7LgiDpopzcbRCyICp7L
zkARU/W1jokPGpxt09H3ILv/ej1iLUww1YJKkguZm4Vg57iUE4rrh7PNm2qTmGvvFr8geq/kFZi2
QGlnWLhYYdubRexdNg0ga6AArSrlm5XjW9ndYL5nZrLvubGPaeglU+LV2KFSCELT6f1N4/yFUXoR
1yJmJ5NRSBU0hGxl4n60knrTz9G325rXTswZ5FcqI3Gns4LiZ2U+1eO8NftiDTSysBiYtj/GptND
sZFMZwgonhTPim3coYZBpMY7C0U3qMKMjJU8wUJXOibVndXQd0Yyn1u6U1MatF2+ayfiTfSrEfIf
N5lLV87oOJSn4knNZ1GC/c3MQ3pHep7uQlaoGz1fW9i0AM3FNGXzuWlk5Y/QXt43Nk9WDosLvq/j
UcUgCc647XS2wpKfh1SF3hSxbuVZYqn1i7O+WKzINjlOmVkgnsJz98lVpQEmtXnaXDf+663buvFN
0FBkzAF/cRdPjdeE1rFSbGX1vH6Lt39HArP/MLOJ1aUQxbkvleGZANQxiseU/4jaSxqtskDkLo3W
NwRYI6y0W9mllkakHVpkLqilUA5xzpU9b2iBZFDWyGl/3V6ve4Sto4OB7MxQLTx1Z6M1TS9KubPP
J2Vs7aymB9sh2dN4a97e1o8M5uT2hQGqmfPUGPIhjUl9YJC22wyVWqsBWLKWFpBHyrueuEZ3Bpl1
pzzI43ZfRWJWKzvKUvPs98XLrcYZAOprzn07OB6U4EEBIKebiONtWz8vCJGRXhVzfWauO4F0vUjq
s5Id2ZtOVG0gBihWLptLs66FXFJAbmR2wuFsxKpMfChuD/uo701/dodiQ9xi/lA51W2v77Z+lgA7
QolJaYxTXgxsE3Vg1S2LfuVxeWEo+lGixot+Nc69cWL2/eTSTWqbDxcgtNmLz9CMWDlXv36SsPWT
xADqTUCK0Evfjp601WcUgBSW8/O6Ey6kZW0dsCtqU4A1Cs2X/FL6DlHGzNrHQ+eB8gz61G1QXdBS
hyjsj01x03OnrcN082nu+8Jm/dmdh7gFj2VMzpWy18o/FjxFh+lOcSxCm4vqzPMyy/yqhowh0LGy
W5n3S/j78+Rl6/yVCgoCdMzM/lxk4Q6gyu8dZZ7FqkOaFzftg7YuBxJltQGmWEhTs8wl884dk7Hz
ZYj6gttCO9UOVrZKsw7sq/15iNhDkrbvhay+XF9SS+bRPFyxcWzzqenPxBjv1FjMfj7XH81wPEsV
Pl/v43WnEDpkNqlmMHDytj87A9TTpzLILNfHSeemg4LQWSwHC5iB3K36s2WRN208vknHeuVi9nrQ
EH/AZqFKhJfUuj8LJr+XUXsXp4iv1ngMx+ycpPH2uoFe9wGhs1X2BgTULJCTnHO3eG7GN3EkVwL4
UsvaISoFIW3XOpFxytzsIZTj1szcm+ICctC/b3HSMMc0n0LjBIx1iqOGdZhFtpKoWyhGEq62PSu3
mSMu0ThUGkYQhEVvh27ctKXpuc7gdU28I6T0m3rcqXSNnHnJVtqeLYx6oiBKUueOjqnXVI67S1g2
bq7P8euOJlzNh+fQTkyjiC+t0y1owzYNdX/MMX10mLztMi50xKzZUVJK26UnEG89u5y8szu1cqZ1
Xw2jQkfLxoUYcoBAUTSUlPI+MnOBqtTqS57H1WaqsngzpPmI+JrY+7TrppVeF6ZEB9GaLc2L2Zb0
lDbJAXCCDUq0312fj6WmLy7/4nrRqEYkYLszTtIQb1szPXcmW4NPLQQ8HUGbkHGyBArATmYyfhWt
GxRZfjfVco3XZWkyNK8mshRhHsIsWWu8KeryAUD4e5r1PpxlozJQoalxH0aFvbJ2F84dwrkY8YWx
EEK6PGcYUAtSrplmj7KsQ49Qdw/5wT3PIQqc2o8cUupQktszEFLfNklaGKilLJJKWvQ0cvIlaqd9
N7n725rWvN0FnVXmKDQNFYQaWQEDtK7Tt+ttL82/5utFzXsc0Dg9qQJ0tJb5xGLyQchyJfm5sCvp
AFtlluBWcEx66nmyq8cagT08NFG8L2RxB+7blceDhVHoUNt4YMDv1hhFiUIaKwrPTtJ5dWOtjGLB
AXWobd2bBJw4aN6dow2P6LFQaziP1y/gQofa0ixnfWrAQDl9j+xPF01eMb1LwMUuywj8ZSvTvDSC
S6h/4RWgBiAVjvtYQrV6TwznZzUMK8eyJdtrHs4mlIzVMYwTZfm2Cm0/oo0/KLG9vkCXvlzz53Dq
IotDWevc9gQsgUwY2zlqks1trWteCz56MXQqYaespJFnQ1jST42wW2l9yTSa40YRG0xax+zkdvKT
YOrJHNt9YY8rp8mF2KqjazunGkazx9ppUU2X3fftM2nBhiA/4CYXxd+4slcC0IIX6xDbrIjcph+w
ekQljqVrnSa3PXWp+wX89c+Ok97mxTqi1iWloq7oijOzoOcYQ91u21aDu6XEWAPNL7ibDqpNw5FT
Al2hk0j3QtKtEVZnmK5IYg+0KGPZrT0QLEy9DrF1nDlOCjWrs4tKZTyPO5+cvjmUw3jbdqMDa5MY
qrAkzHC9luDjRFnNFzNJzJVL3NLHX37+IlrkySih3kWSM1ThDfkR3Epj8+m6wy2cLXWySZsVoCgZ
0fRQNicTyVyL9n5FBiS1VxbrQsAQmktbjsikU3XzqUH928ZoiuSoZsdc2QqWTKO59EiYkpbhJue+
S6DmlP6cUWbp0XiN/2Hp67X9uOWzsmOZ5OeaZVnkTWmYNl4IGPL76/Zfal+7RKd0gCobhdxNmTbk
oEywMos+XCshX5hdHVQ7hqpxoQ1enJOk/MyS8Z2ZWI8lqoZHezzcNAAdV5sSYOyzMZ+RtgF0dGI9
9VjMt7c1fgmALxb+XBU9rgXZfLLlvK3G5I0D+PSKUy0EUZ3KsnIyWk8oRzg7hnyXWvSctZBJmJhz
X0fWW5pmt0VRS3Ne2jhOAXI3dkK1hf0156o5WXViMw/Sz2tKKwurSEfYgoAHUc2o03OdA04Odqlx
V9ruGvPaUuuaB48poRAUtuEDWREUrPiZZc3H2yZYc98BOEgA1t3ibKGGHXDL0fZZM9xEDCgszXcd
FJJxZzbzc8H4d+iSHFhMb2xac9saHBjSGLv8PMwlsPYqHfYAV62V6Sy4rQ6rtVsrGUfcis/52BSf
3SKj54Z0YK32UlcQ8BuC8MC9zcV0hK0ZdSjSgJlOHVS0UxSceqAKt1Z8bCE6/4GmNeMJateoyXI6
8Ba0QCeApEHh/9dXz1LzF/u9CA/JzMHGYhTIxHFETw9ofp6A/LGy0zT2KkRpe2WZLnV0+fmLjmww
53R52RRn2wWW06ndaBNJa/qUsHbt4r9wEtJBtbKJVVI1MJXIvruoaK3tXU93xZj4YdN7vFsr4VgI
ezqyNm77vnVD9GNm+RGd1PlODB8FhGyj8Pv1aVmIFzrC1gVNzjxBHeQshvLRsqI3DrHWovbSTGg+
XSjLmKRF1Blp0QOLDD8W7OPs3rjd69haZROWSodF59bKe5R2J2ILfqk1TaYFv9bhtRkb7bwEIcA5
TeLmrhn7diOAafeENf9sJMRDrtt/wUY6ztZ0qOXKyI3PLGk/2SDKsVuxL+fbCgqEDrOVdDSzFKjg
syqHnwP2ytm4SaPWFjq+tuxBO0ziOD5jHh5tQpVnZ+PaE+eS9TUnzqDnxCUEuc/GNP4o+vrosG6P
PeK+BCDzuuUXVr55+fmLOBHxxLBJNpBTmcR4+OhiY2OU4xrP59K8avtw2GZkCucWrVvZuzKvt7bZ
bXnarZzkluyj7cVxGnEVFrh7RywMH/oy2cWW9NqyjQJzKne3WUjzXyj2piJy+ugc9ub7Lq+YV9ft
2nazZH5tV+7kaHGbl+E5h+7jhuTRHQureWUvWzCPDoEFyIaH0MYzTsSun9jAMp+2duPJPPajwVmD
YizMsY6Azc1BFARvtOd5jFM8k4IDuGDS8dicPv+agf/8Nv6f8Efx+P8SmM2//gu//1aUUx2HUav9
9l/7H8X9l+xH81+Xf/Xff+v3f/Ovt0WG//S/8tu/QLv/7nfzpf3y22+2eRu305vuRz09/Wi6tP3V
Or7w8jf/t3/4jx+/Wnk7lT/+/utb0eUgGXj6EcZF/te//+j4/e+/jEs9zX++bP/ff3gZ499/BT+a
oo2KP/7Fjy9N+/dfzP0nFxb4xJhtm9y8yMsMP379gf1PyoACo4YpDOqYlyRhXtRt9PdfhDn/tPBG
CIIR27YtB7/46x9N0f36M5P+UyDZgfutMF1OsdH+/y/7bW7+Z67+kXfZYxHnbYOhGL8edf4nC+0Y
DjcEyvyoZVHuuqYOf4eK6RRayGh4kBpNvDAr2WZEsASyV4Bqg8bgtG2LfpNJq9yA6fkxtJJPCTR5
jqUV+dLeYLOku7myv0C5IvVEVpFdGkXPrGKlhyppe6ei8FDHnTpWDb2f3QrxkRXbXEpjW1RuBmxx
h4f7FtwPpI+PYId/aCC7vgNIqYaQJPip+uYYQSR629PhA1UOtFXCaNxOk7hjhVn5Rhw7u7i2813Y
R3wz0RTsF0a4CfuueZxYUnuFiwS+bN3Rj5yUn5jqj3af71mNPcD5NFDAHcMkBu4xd08UEs7Q5UtN
PzbdJzc3nttcpocYAsG7uGuZr6p3RuSAAj41wIzfDmDU9nkOtizZDMZuEAwA9uQwTO1TFcXci5yj
qfLSb4uWeIqZzYaWMaqCwCbgybhPdlPWi01GP09lKx5jB6oZtcpKzzYJ2xHG8h2QTCfkBXpUDyiI
4djhSZH260yKZj8Zb9LG6bddojaRmJ9EXmTHJNlzPHa+qRn5NNTK2kjqPDole2e1XRbUBXnD8OIQ
O0hd1SNu1XN071bGBxvzlpUpCq4cqKdAR/owzeWHwd6UKWxf4Su9yh5GL1RRuVetV2Tt1qJDdqwp
ePPwkoee4/od6cLUByhg2ABB7PG6LA5mW0demrmhn/ZdtmPlt7KBbKTgWb7BScV5dhKQceCGLzcF
UYehEJ3fDMyBHhkqeRIKltsSt89ebMlYiE3VQm5K0HDDIDbvSUsOezs36zOAeb4sYnIa+vR+7AaI
nfoA70CaKuobf5L8CwsZ2Ywqlj6kgL66Kd2O1qTeW54A8c5diSpDwgvUmJTkbWOOyDLY9SHJxnMy
OUGYzcNjmViQFijSoK8zBNCw3ySzbO/AcTihHmNOfGWX/DFy9yFmFgguB1lonjp+ydqzwKZKG4vs
OBhFPWMy5m0vmh9IITWbJodkY2eJQzH24MiPmw/mfB+6c7tzU9f2m5EjHUTyU9WLnyp15dEpph1t
6M/Jdjd9LZWPM1Ph56nY2qCb8mqDhF6ahlgIqOuFYME3Yg7Kt+zK3aqcuJtEdPeEQo9KQPbSc/qQ
7YvsMe7wVjdBbJtHobHnExjgcgeoQCNOtuEEbI/oCO5zLjLFxOw9u01B8aCsT7aw3gIOsku6LPKn
mOVeWJY7SKy3kCCZoEMVdc5dA2g9Nax5p9rsCBzSrlDJpyauLtjc+IAEn9jMcftQNP3RHMrtWA/f
LcYb35nLd64jku3MBshz8SH1KHNyjzvjpxrteHM6Zb7E259XZdHnfJifZm7CM+f3SVpkfodTAfIJ
9gRAgJF71uwck5F/zpmMTmTqTlZ3qsIPs5GG2zpOQo9hqwQhH38uzOltWDbnunDvRWL1oLIcp51j
fcxibhxSorziol7tTFbtm5y/a6u0P8896oRbu/+G4ojCq6vjyDOMwbbKfc0E9ODNwWsj5ETLeSQb
eMC4bXj5wShAkNvah7p2TzV3DjP+hRdPxadW8GFfV+xZ0LtIZe8n65nNubWD45qtNPdjNjf4FV4Q
nUhsLFWCPbAotyiYKr02jIPWKTasbj+kznBnj065dWOr9moHsFvQnwUAklQHyCZ5jIfRsWYq8uso
+WgMGT1ZIv7Mi7k8kqL/Lgx7h0riLUnA/h6Sbza4RERfnFHmcM6n6vTrUI1t60ciN7SHdhe/v/CZ
oLwS5JLg18c0WohE5eV4M4efu5K3+6lhsVfadkCxjsYxZhuMKNyNzvgma4YPA7jsNqLIDgUzOj+p
lDqOFvOd0PkKIAEeK1AxF7hJ94bGlonXhZztrNkcN307b6JC5j6Rzm5i5ndumvHGtVLlt6b72KZ8
eJT1/2Xuu5Zkx5HofkU/wA168yiApnxXe/PCaHdpQQfQfr1O9a6kHm6zGbpPipmYiHFkESaRyDym
d9M6CiEOBoucJBrBxrWxEaq0uZw155ZnPS0AvfBSnFbw9VZ9xUgEYpoVWAMbCWLpQ1aYlc9V4edJ
EvCLplZRjp9qC/V1Lq7Cwr7WupQ96QD5YQs78Saqeq+1gElOorbaWpg1KOyfSh22eWYJ+rdVAwTP
jnKvfTQwYHcVKYYGqKrdSDaD7TQH56YfM/jgiTZohMWCvNxGsPWrsqZ+lqH11NVj7/Wt22lFdyWM
7C3Eosisgr0NnE42cPxN8Sb1Y0jTGAJdJhP9Lsreq1hrPD4m1WWCnvPK0Vxes4yo3HmVHCMiUK1g
VIT7qiycTaNaqLlIT4xOLK5OzMIeMqoGCqFS4SZpUHal5tYmV3yHScf2XuOZRKS6boLKzKJTYk6w
z67iyk/yd6PJM1dh5g5agFfSINWenYAkM01Duylj5tmShqmf6powZbgVaUhwkej9SaommHChBwnZ
TI8Pt/pYPlmMNy7XnfAWO5HqWWl6bds+aUp/W+J02jjJnVxpumdHxdnOJ4QlziNyccuFBewOxaNI
Tx8Vc9wieELcVAHPv9f03s/fwkZBehRatSf3ahDZW2mw1YNhtMAad5C2NiFGzkb5IZbzG7AfFcKy
QXX5gEkWtvFZolLuZSkraQWLL6KnCSOlHYH412ytAX6AmgbSQ1/lW0dnEamgc+oWFpKESESBEpkA
g6flvuTxoebtxu4HfF3Yhm5nl586ghIxQJvyVZh50iEeaZeIvSJ7pg0crhXmjA7lQ9Haex0jT0oj
a926Tl+EGO8uW0mU/SfSsI/SQQnNkcqt0UukyY2CWng+0a02pXULO6Os1rxWtaBa+lw55daJOxiG
jumzBYReoGvMNexmq4Wmm1iq108FsP3phwRySVAWqU57c/LryOxo6lBLKNm2ynsqO7lOYEjT7Hsl
9zSueRxpiK46igfNxj+2obiIijIGSvlQpoC1k0ElC8mciVqZrxXioE95SXFJmdwmRDTRGbUT/cpQ
Y45xgMYwlGzRvazg+hCpxGpA87LFTSg4qCyp4JS19a3BnWdQYa55rOUblY8WmXqcVYYNoXS00a9a
411tu5RaWY8obbGDM+BaptsNbFTCgUp5X1OTOS9RZ/c7dKVIKd9okEQmclVRNP5PcSMlm1GMf8op
r4kBIPkh6ZX7sO2gq5qWblZVV2Uo9L3VigcOGH7NtE2ehog7/V3c9N0GLjqvaWeMnm2YiPA2b91K
ls+60G+cvD9qel5Q3Rwt12z0BwAxaGzBHiLVt05Q14njNkyxSN780YZuD/Unh0Js/pTX2f2YAkjR
S1JLWqm0acgsv/Rjy05IyZPrtNKpYglsBrkySetkW7mBpbTTMKRkxkTGVtqiKndX1eEhcphJHSqc
9BBG4q4a0S4TZrXreOWrUmVsZAxLAQNswqrrvI2fEnuHWVRImddwWYXwArYw/CV1YiXIYMpYpXrf
CaJP6ms9Zu96LY6iaRVSjak7AHvgKY4tu2MvH0VYbYSc+K18Snt+hBKh7kOz4FPNB6q1SL9wGBwm
WAukur4Hw0IQVakfJYBt4eX3YhihGkjMdryxas5t3EKXr/xjDo+A+gzu5GTCh15ikDUpxqFpAGSC
gEkv4++si+O8ViIyE6ZJKTWgSkXzwn6Qs+HdliF2poTZn05oRLAOcV5WEhfXQayduvlwoOi77x1z
z+wBDklp1REYAdk5MEWmQ1UDhMdu/MjLt7pPVDrmWnYCjTVI7FImLfBnm7YTL5ZVwFqvs/dap9e0
xKkV6DX7DPmutTovFNab6MZd0g8vI28SX8v482DvQ8iYCGa8qtxA+z1Jsa/bC6HYTE+y0stIWRPD
i1kaeaNzE0l64sHlvXHL2PByqb8u+TiRrhw/0ihBZNLcRh1CNymYjamVnuHFd7Kqsy3XI8Wlys3i
WA9iG/zHgjeUy1AJD1UYmlyuNG4xII2CxA16S/CcFKX2HMk1Bhy6CchcLWJYKEfZcntU5enc1Bqy
c2hZkbKobg3BLIr8966rnYrqapf4uhjP3ZAbXqkWe6tUNibfVVEfSBPHlQa6KpeyKIkjJMZjGluE
Tbcal2+jlkkkbsuGOppSkTBFgpEfVUVRPFmNrsKhv0vU8BkGGDthC5Voof04qjEj6I2VmFv5LZwa
HGypl7chxH8AlSH6yCAqLhAaNRw+NH+wi+g9LFskQjbO6i53tqWVvlhGfJy07o8sZ0ETSo33zB0c
p9BiwMqVj9jOJUXueR+FnIxdhGPQ6TpfLtRT61Q4Kkrx7rDkJVU4tP2vWnXQCCSmOtpI/akvq1s9
BM0jtfa2fKN00RMby2hrtG3qqyZzR1zpWlyW4e72lqa5foYfgRIYeeiLycJ0ZTpu2tFAgARB9JCc
zyLGESMUq/D0+Fmpp9JjLLpCp790Q0fdCb1Uj4lNJiSfXqKD0Bln+QTrE9Z70KFBHIDflYkIH4zW
AE/xxCoJM2Pmxj3OgnqUsjtwO8A1L9p9JNUHxuu3MbTKo66w8Q4CkYRbhubJaeS48H/YTqyDy9tk
+lXP0RPANuohahDYAlUJzVEeiliSqNx9Vlh0WLDTAamKOCTFMGxHPR63HRQ73HSEOR/HQYZ754b1
Sek1KJlfVbSW2+5sNCCpZahLBN3RgOVwFY2grNr61hRAmTpObML0IPUGdJOPI0KIYOK1zzkjqOpQ
gca4lEm7STLSXdKRcay3ZV3c8UGFC3P0JqVZTYvG2UbIToqUWwSQpButTD96ZxqDvitOZjygLKFa
LS3Az8zw+13LiAaaiewg6yb4ZzgrCSRvv/STn5xP8CnPhWYmmFwjYHXjpZr1GOW2TNzYOSDfe020
6CMekKQYcg7uRKEHwG5e12DJeVCypDqEjoim8MLrYvMxL3owXlC78jv4gh8h8iB5UTslBDTHioxJ
3qAOEidYrMqNrW0mmX/INa4lvSxsP7Wak8i6TXhhQcdyBWoIHODgIL+Ds9FtK0O2j8O/A/ufkzbJ
P7PMzr1Rs6R908MzfG/HxXWk2feAzp3atNb3DIRzUUCrORuNd6HoFZYmdAkcHZqeOcMdNbYB5Bc2
btDOFl7CV4qu4BoeWl5X6piO6g5VUNprQDhZ8DKicdL4RchbbGTd2adVA93A7K1o4T/A00MqTSo6
l+PjEEUvyLDehd2ZO9xY3ZGXNYWzmgsNoZpCsB6GB6K8bcwo9kKoqLNmGIJB7UdiyaN16Mey3EIg
EVUcU/VxrX9v1AnPH/t7ue0VMo2Fxx2IMh7lCAETAs83TWO2qC9ILgQv0HIc+r2sVvzASmeHslZQ
FeZ2AvTcHbRTZ3ElQHUG6WKKDZ23ovFHmW+F1uKm0ECop9dCrKzRcCXYmcCFutmGVRDKqAx1QAO7
ZlurbgT4LIkd9lpVbNMr8OCpteoDAoJ726kM3FsV3S21SP93h/U/Rdt/FCT/Txl4Xiz+uQ78j8Lx
MXlvSl7+EfNq8T/+q6Wq8/+PJeULqWi5pLwpi+h/7C9/uf2fN/8oLF/+v38XlhVF/5d+KS1DOt3R
HfXCCP53ZVlRtH/ZKIyqpox6s2NdQGP/qSyr6r8Mw0Gh15RNXBzVSw/1P4Vl/CsFqiaW4ziqaeGx
yv9LYfmnVgl+1lwwTY5i1sdNB9QLbmd5ZBAne/w2Ev9ZMd9L1j91MC5PnrWRupED3a/28l4B5ncy
pRsz072xD1e6VF+00f9bD5dUBa2cy/NnHaTOEqOVZVzeR69oincffee2L+1982Yc5YRkKSoVFPc8
+TFegZhhnqqfXjjrKtlyBXE/UAr3QBTAUWaipvMBdQ24fVxPsBlFrSrpPn8fu4VZmQM/Ck2p1XDC
q6ToJPjZ0tc4qz81rzBoc5QH4EeTmqi6vBctvGilBoLZ12GnEImtASC/GLY/DNMc63Hh2Et9jd/O
HoaDuIJvJddJ84gSX3aG/tWLKWAzTZWP30fqi7r/0+suX/qt1SqlSTji4qbsTRTLs8kMusTZ9TCc
MLLuqs0ul23cKoZogy9/jriDL64OaspviqSl8DndppzdpnFBKiEDK1K/DX21skR/glhcBvuyM779
tLIy7A55j7wfjPRpDGUisFAlDaLHZhWMkb3ymqXFcvnn316j5J0ikKnK+zh+0adHudj+PrRLz523
mQup4TlHaAihZRR3fwb+8PuDl8ZlFhmioRyEKeMH4xrjQ++QauKxlNBycOQgTtd4d0tLfRYfIlGq
VplP8t7QPm1tOgrcBGQ4GQ3Z0YZUIS5l1i6DHY7V9tRB1qSU+a6U4emltPcsK7wxc2hkc68fZTdW
CppNfAvwjy9Z05VVI4/sS9zDuoBFEpLn4piGvWvbKBaG8EgeZNATIcrtyDemZmOd5QTuzIfGRhUL
Lu5x8zCMj7aUeCLvd2V2z/lLJVLX6OLTKBdXuNyTdOhRX7XcrIWiPbLKDFIeWgtTtrBDkUl41sX2
VNRolOx7TQo4xrFVymOu7HXraoK0uVQ/l6pMhiYJ0uSdpQyeuJaLLiYR6tvkPKYTLrpac/37pC6E
e30WHWFGY8T2lMr7bLo3i3tA3ZtkZb2oC1M5x8ukKdo3bY6NZMK0jE0MvaX4j8JVL7U+jQ71lxY3
8hpbG4lpose0VWO/KgwvksU2yYxAZa+GNuJeFR1EhYqOoW+KTN23VrqH7fFNOKgvkdK4Y7vm8LJw
VMyRN/CertuqwQrvOlTwux0rocSFel0RQZapeZrQ+8h0i/w+8l+nwg8hcA7EwTYdJkUS8l6zw8cx
VfwYt08pfQlljUyOtB3zTwV3StYaV2PTnzpwpEH63kamtddQIw+jCDdfNPta+VEqixcUF9voPo0g
OA1mFtzSfa0dn1VHR4VuoqVq0zTdOVpNLP1ZLw1qinaLmwBEtjlFV4Y0XQ9hCpsUyV2EK2nBykBF
RV2Y6NrKt73yENqTm/KLpgEHVu9v5BARbeeYIQiJtH3LMOZqi8vVNBCx5uD5paT10wDPA7kCSVkm
KfLeUhU62i3VkNI4+oeUPpfozaFs2PW3en0jxlOEZgzfoUPu4YKAm9KI/oyD5u073IpdJlLa1j36
rtcpa+CRpbiFiq7Cyjr4OT+Zg47MEtoTlgntHOAwNpEujqn0/vuTFwK2NjsJnCRtw6pQsf/YzoYI
fWEdM9w4SnuHm+sKZGohfsxhDVWPjr7T47QR0lWSfOjhlemskR2XcsW5oF9WsQ6eqFgbuD9u0a/c
pFf6Wbup3clLvSJI/PGRr507C7Mwi4OA9RVppeBVmSTTFCZwnZFTU449hU8oVP9dtJ2DkMy84J3C
8RYxPOrSp9TeIJb9Ptk/Gu5hI82hR6DpmlMZjUg+9/1u8uH240/77JgECa283h88QZnf79f8zb7g
oD/srrkeX+3UMA/oBnwLOneJLgVFKDwT3bHGfFCG4diEE9Gyl6Z80ga/i1I3yZ1jmD0kmYD/QkgT
ibuKngM7UFOAlwMgWby8M/aGGdLctjwNBnRhoW7KySF9aNGk1HaRONusvdLZnZwWhLNXLteuzWDn
iu6sZHkJ9q/s671JqmH0fh/YL6Wunz70crx9S9Sk7tKJDC15j5L70fGTXXqLlzOdCKTH0h+DEbQI
bqEIv8mhEGgfLGlTlxseunaKhgXJ3lZ+BwBLP11k5oKBZnUpLicAkwvXDvIzu3H8aZvt2UbbDPth
H3mRx4PUj92O9r7qq4f+Cl5fSk2Ka3mTB2tGXwunujrLWysIIzBgnSZcPQXp+8zvIE+hVG9ybv67
aoFiws+oqYUMdi6ZVotpAts7wzEcBxbbdtHt7yO4EA/nImgtA4M9R0Nnn6HnqElubDzpuUZUOyVT
uYYzXPrxs/xV10thJGk47fPovQOqYWIro7IUDecqaOiZV4AtIl+oXO5lp2hj0tSVaO0KzwnQVqWZ
G/m/j9RCVJ+roPVDrFhWqEKgDG2logD6DCqOqn7/+9O/QPE/7Kj/kuAyjIZrsEjGl6QlMStqkdGT
iOWbNNuHO/gT+MmrdQsVV3Go/MxLdow2m7NO2NbYqX7nRdv8wXy3doVnUChb7OqDc23t6jvTh4si
XfN6WBqFyzr6tvGjTA5LOXMm3KQy0gKJqofoT6M7+fswLCzHuYiaDF13vRkb3HTgp2tld4N8NgA7
1uoJvq4fv79jYTV+raVvnwAvRwb3Ebyj6p56iZEIpeffn/yjfinOm69CwvdHl3nTwu9p2jdudhLb
9ljjpOl2+Y2NU2btWF4qS8z1PeOpgxocw1uEWxOVKsQ53VwOtNYtsdrR51iJ8osvUv852ZXAta52
jAmHp3mdn+ud4w+bKEiwsiaPX4n7NPh94JamZBYgBqeJhibHF5k1uuPOmZsrpKal5TpLYSB3VBnt
5cGAfzMATvixYje//+alM3Au0JW3YwKmI0YHmC1aB2UQX+W+7jl+uG32SoCOpht7+RHXXl8EmR8f
+/3fzsxcv0t1eCqllyWgXpuBfOSBse/2ujvssjsJEaC4H55//8qlNTDX8AL20IlEha9UA3Ho7hyf
eSxwqOyLU7zHbcm31zbPwk1zLuelOiaHaireBA9Xvz+adPQ6H+L/QRtAkNrLtlqQnbub6T7erY3j
wrqbq3llACj00HDAuR1dD9pL3X/+PmoLy24u4yWyKgmh/ISNk++AgwQc4yqP1twOv/b5D0fFXMRL
Hvpaz0scFWjUedOhuuX30VF32UH3i2sUBaQ13aGFaDyX8sqjeArzTodgJq7EOelvwgdnX9/b22Iz
/ClOAMKxd+XYHNOjWFluS2tgFgjipB8LS2DgSuCo4jH15GkiLZqajXGxKOc0h8XNUFgra25p/mfh
IRJxCA49XmfKV93wkEH8/PcF8FUr+u850uYqX1XH627iFe7ZRLiMfPQEuurEITV5U0jscvKJugly
lQF/Lcgjmov4w3ZNJC5oLZKK5kHs8Q3ffOQUSA/Sr/ywhcXzBf3/foCzOMnwpzbttdsxJ9O23OF+
4FkefzKfupvqfk32cyFwaHO1sFaq0rbW8aJ+N/jjMb1tBIEw40HZmZvi3r7JKXv8fbC/ktWfBnt2
G9EmpZa0DNGw9pptcdYOV0CFblLfPBs3HCNq7Zwg9ZoguU2vR1Ldr9GLvu6RP734sv+/nfew81Da
qQZV72E/UtRX6cMDMFjkhXngtfqxz6jjJVSQnLTu8z36ODTHD1gNBJdl+tPrL8v62+vRpC7tusQQ
TwBLWih9lZMvmh7wt8Tl0ZMEiX65cxNx/n2cf45q2n/JkCnAInaNhd1i7Nm4DYezUrz93aPVf34J
q/vKEhUiTRqhtBBqnjrui8pYSd1/VGyyHAAw/vn4jIVA3EfI3aHaRN/eJmy6gdYVEIEk9tZ0oX4O
JtpcbyzVZK0qLMxGGfkDSAX69vexWXjuXGxMFGZdhNAS3+v2xdcFXIyXv3vw5VL9bfmMGpRukEni
wdW5ADBerJRdFtaJfTlOvj230VoGOW9MZhHvAbeD6anHV2VRlx4+2+sNpCVBFcco2wPAdCxCJfe6
zNa0ZL9ucz9sqbkhr2ypfQQGFDKCsNulhkljJ6cS27SiJQoUfh3j3okcYgAsqyvYylZCIuUmV4JB
2uZRBinYJGiVXZJEK0fUzyci0CD/HMykTUpJa/CDWufcln9CYKOrWN3AqYBAg46W8qPQVg+HpZdp
/3xZV8LkGE7f0LAG6HknJS+acMhkvwr3cs0A6jow2fPFD2TE9axQdloAGh9J3N/X49LUzoLA0DVG
XOX41ITtwvwtap8a6ePvHj0LAIKjudpelqTQFBoK5rP8JpHUlTlaOoDsWR6Rg/fbcGAR92qD1dIN
ZOpirxzBgyhrUiuGx5H9yZcCnvyoQjZabsATiyKvAjugh3OHqIA3VFW/VIDVLCQ3T9GUk8ytHq/Z
hy8Ekbl82WQq3GQ99noso2uUbodxLdVZ2jJz6bJhsupcbvDo0qtAqipPutfcWht+zIKcBPFGPkAY
e8fc6pisxPPLXv9hk84VzfSpBHIqu7xxvDLHu1QCjaraGGLtk77qtT+9YBZkYNU1FuYlMvZY64l+
bfDSHUDIAoRLskO4zfHA0bI3qUhJBzIVM/4U1p3S+wqa9DBQd4F1szt4ngKZmR31iXmqEC7kyAMY
rG5r2TrG3Vujr6Q/S6Nx2U7fw62ccof3bNyPRkXK6a5gHwxIbl1Z02paWjuXf/7tBehZtjXX5BHQ
fvh6i1epX4GhLNTnNWsWb3KQN+JELsZ9S9Ga84eDTjMvdgeq0N5tvMeDRptgzXZiIbxYs/AyKWUW
jRVqxVbX0a77iMVDCBnV3wPMUgiYK6UleTUoQ4pZqD0w2HfVFlC3wN5V52yTeLZbH8wn+8nZtdvJ
C8lr4q4V5JYmZxZ6NNDaoNmuTEDpqTS1DWqrgvz+TUtp01wtrc6Zreh1ienxwgCAa2p5RhCSUxXY
3l++YpaDOJ0ucTM3LsM2uPK9eo92tye7/Fa5d1amZvEzZvmIBDjECC7y5R2TKz3yawReb/Km+2n9
HT83IrQL7u37HnHSTHRZHQ77DkclGjepJ8loBQDd3YIiqXbXuquT0WV+uzfTxitUeBiJs7HyiQtL
e25RDJ/2SDQCiIUOQUp67grh2c20WZmjhSU2F1RrU7iBxf2AABMM/uBqbuiGmKXO271mLugba8vt
sut/iLpzWbVuxB2gLPCeSzS4kkjqIp8KCoKsF/Xr1dcs3JrMWRwYQpAIlfLyObRwa8oCi4KWSIvV
Rb00G7Nko5elpGp0rLciPoM2+FKbr2G3Ki+1kKOZsw3fmNp/NnzIS1rbz1KdHZLoWukh4saj67KG
bEFNo+aEEwrEmdSL7c8+y0kqD14IMLaTFF6kAONzl+bQxSuOiXpXDdeTc28BkC+UuxFM1AbwE0tO
9hBv9yQQepldbFFxuoqSrWlvoPyVx+OGR9JRauAnZ1mABYCRD1S0mHZjBxFNfg8tMmj+C9Aurhv5
aWUpLmyzufqbMOCwYXf9ZYmMQeMLV6YAXnhlgM6iW7vZ1iYaNWiDjsfKGxdWy1wMDupI4AlHMnqJ
OtuZ1m0URzQ2Wj9v38uw9lmcA+r0Eq02+Bc229x0OR5kEULbGfcbySuKjT6uFfMW0oS5OFyW9DJk
VCUUfshINZ9TbT8REPqPtgt/PwqIO25q2+uVYVuaqMve+JYzWM6QRRA1uiSFtTdSleLSXQbWjfwc
+ocD4CSk38THNYORhR03F4uTWKqM+WVZFEpDzBHfBmqUlq3BkpYO9zm0WGNTZNoavgZcSU9zU7c+
xlf2Vj+zgB0lD7TCIKKax/z8aN/En8joy5XgezmjfoiJc+ixqQNvrzbTsFeA6wTBiqA5RvvmLlf+
GKGzFnmXZmsWsZxcaLi1oKJ8mavO1SkYjm624TTywNMI6i2wekG6r+hasX9pwmZBrLZk3jU6BlSZ
zhaACnKtQV+iW/uehbU+Bx1nADYxM8P3mNeDOxxQDXyrrrrNe+u2W34eb4cjKNr+70v9C5T0wxTN
gchhXkWFJGCIZ6WvOaxaTX2nMe6GILma91Opg4vcgAjfktQRdBTmsYbiApQlt0kcX0ixW/QjA/h/
7usR/kjZ6AvQuU2HXavAgbPmPc7BSSw+h2FjFCcQXJWwIlNhgmwuU5tPrp7Wa8HuR6cBFMrmiGe9
Uzpb1VBdgRGpO0W9ZxmZm1Sy2+UvaahQXn+0ahSoY06tMffVEMyNnNPQOYxg5o1tuS1HILG1t0xN
tnEPRkkFc80SyZ3yyptTlLV0EB4YdZRZhifSngzmtpUity/SIG4EbfHkurur5bOT5Z5R38om2In5
hwalwKaXb4ZR8ZWouo7AlstyxZeZBVYd7n+S6dehClR+R+WkPmtZQ3JZd3n23EM17GL9a3tp85EN
o5sVJVrWV1X4KOXnDqPLcXMECZmYwgSH7flCqqnEoSh2MNwjalaSrjsYICZG4ibPK9Jq0EeyAH+E
eIsWASyR30/G2SpRI7GjUwr5jYo5IK5fhaNNWaR7mWycWvshiU5Yk0SZMo9z4WntVucFhbAfZbbY
2CDeDabkTZFKqzoFzQzVY+Whi+0zuBTQjLb+rjx3URj6Hpqn2FSS+lIKsOFBbh0T8cT1lWi1kJvM
YeIA5NcGDNaQBWc6yRQQO6veZ9Wx7EMwpaEwWLFdb/9lvei/9AW1rAQJYxz2RfHM0qMBbQSrf/59
Vy9FkNnN1FaSaupKbGpo2JGolF27vBsbsK3Bsfq7N8zSUN52ctZezhQ+XfH6xcy2ffKarxUFvqBH
P0WlWUhXIZMA5SqEQAMNqJGOFH1BUqPjlPqRJ1HDU4LejaiMbgTEIyio2KRYzbGXDsw5hBqEPbCG
K7w9PsRbjhvx5dogUQn9EMer9rVrBM+jq1H0RC5XYWllaS999RxeDX5da2gm6nyIM+7oRfv6JtnE
NCLvUGHdCtJd3hhSxF3X9CFPspFWL+ILJ/V/AaWrCsZHDUiaqDS6g8Ncs8bAy4wWw006smRl2SyF
6DlEupHaTkdxCUAh8dRHz3J9DnvIFMhQ1KwNyO+AKpQ/JO2f31fpwkE9hyKXZtaiyoUKDSsCq50g
clH6QP6tpYlLgzZLE9uxLgu49I17Z6MGiq/T3O82xqnYVJvooAWqn3rhKXvU7n7/moU8Z44rVrJc
G+NLv05OqpOi6xuR4LoAzF6Y8U2sRRQKXivzpC1cHOZIY7OELmmuIsxa2sHGuQd/PTrJ56KWqAp1
pcp56/uDDaZyUVzJOK1w1gGaDFY70MhJQo3Rz6BjUPSVL0Og3ugYTqEPqwuPEugABTRsGhy+vIWA
l6V4eXboC76S0SyQFDRtFpoGcyg0G1jVvWW+GwM0QIaIcqZSuN9BmebNhgpB2FskrWLajbcquzKr
Dwm6ZIMF3j0DN2XKgI6r9yhLEs4hONR6rE2ILN0O+cmUNyEoJb9P6MJtaY6GHgYJahwCjT0dQD+J
aKvI4Uuc/yF8fs3qt/vLBLulEjna5f6i7sIdQojX7JND62rADIPzv2Lps3BgzsHPAEXaudWjeldV
d6V9GGSI0NBk8gdlU2bb8G9c65DWzXHQiRHF8WBgLU7htm4UKG4MKxOwlP3OIc9R2SRNL+ELLOnF
bF4tqKWBi9c4LxAIssprSBTxEFRM690OH0YVdgsRVFnSbleAcjEk7FR0/BRDnaK3YpqCahGH7RPs
bUJu0innXhqG1LFzMP1948KHB3Vah5xn+pAaI5jgf6PKfhmgWU4kdGsIR0me9g4EWtvQRx/m9wW6
QLjQ5gjlMP/f41O5coB6Ba6P2Q4qOafhpmJkOnU75MIuRLRIEegnCfBP7arxbW/NmGwhgM+hyXA7
S6X2ku21+R/IBEJmCbpN598/bmH3zUHJkDUEG6C+hDj7vSjP0lrypXzV5H/Yfl95xfftJ+S4hasm
TMYVlahNCWGUm6x/YcpVnFMtiy7o5Lei8dtoo4TnvHq5NggcoMDYH4tdm5zy6kGJXjTogLRqCt0f
AtF9ak1yoKoysSUajX9yGEUW7PUioQOSE8Cmz9CMk4uGGlnA6yCNCmiSQ2PDKWliw+XBpG1Doz9l
t0+aOzPCVS3sPEhc2Dw/DuNnKB1sZxc314qBRgw0cpGP7qviKE/H3NiL8VM0m0r3FenZzG6T6Sxx
2LY1/RNcj7dRVj44Sn2G+NNVr8eeAeso03R8RRxYt7Gs7NpA6sLT3Vj76l1jPo/9VZo+jq0HMpaT
3hr2i2gOjQndyUf5DgEFN50Gah+mb4+o00KjpIVuXwxsIjaouEmiEj/+ZAzHKd3rgH0Pftxemdxl
5jEdTCo029V0h/AOTKqQchTko7cKKvwxeKWJuOv/F2fXseu4jm2/SIBE5amis32ST5gIJ0qiIpVI
8evfUr1JlbtcBi4atxtd3WVbFLm5wwrDFhoOnIV5e8IiwsKQ8Xs5orhOT2r9IOsdS9aqcijqVVrt
Wnac2UPO1mW5szIl4Bb1hBMJuiZovdKQAvLp8mNBUk92T4WxbfWvGpVxSXeyfuATC1gbGAsjsf/K
nLCQULyDR7iwDzbVXmatfoNYRIayr1fu8PzG+PXvzX0FWw51nD/rJEpKVWctR4K+6UNcfjF8vI/i
GaIYMfDV4RAbK/NWMXBtiKpeNET6WVCZy2XM72N8hC8rH+yP8Vs+W4G7L04idrbZhr7pr1nc3yjW
/p57wRz3z+fLoMCgDZqO1K4AR4Oh6zujFrahrJMbDhSUshsL+fcIRC4dKVOuz6MzZBjruzwYYftr
5B9QKvpPb4lcwsyaXppqa+MtTdG0ng/NptoIZI9urPt066zmVX7M4n9/1xW4FwCpf66Y0iSpbBx8
l+rLoFopzzwGystf/gWNO0/xAYrwNP+piurQWuVBHlVBHeIfFBxK8O8fcW01LzJmoetjKu0JnbP2
tTMGKN7oXnqzfloyvL/F3Ys9P6U6ZxCLWuo2aMmit04x7MEW9L+7LSRpQzPE8fOhlghihRPmz2N1
I12+dpVc7H+jQsOrEfhiTjaFu5fpjU1+bZT/68D9dpMwEEkzaPZif4Ci6CJNzqlXGxJCdBBRQlLK
50cuV5Q9aNLb63Kn2K+K+alJoDHVddacU3RZVbU7ZDWIdvZbqfVnqTBf6aD52UB8rruRSF1ZgEv+
R6IOvM01gOsqMXlmGqnpjU7GtQ9ejv/vCyBz2DaBVrudFRcKZpWXzLcAiFcUC3Tt4kDkTC/Grh/k
VlnBvB1chN77WDCPgLFuc+BaO/T5i1/dha9bneNfn/2XLXpJ33CsujbsFi1KUL4D9wVKyP+fnhvB
GLGdvXGi/lhvbvWYfnVx//Z1y7L+tnxFadX/j7FMgUTGTgob/tbBZtpdNF+l39YfrXHKIdoHuT6s
B1p/LGiSU4OeqQVZ3yr7SdT9LKAIjHRvkBgezZ/tfBAUoyPu2VC2bfuHtt0r/cElkLCVTZSDbT9B
nHIu5U521VolWWA7h0IovqGSmBsfo/qR9SdpQIt1a6dHUz9kOdKMW9Ia17bMUhT99swwZJm1Klnw
tOzeyLZoGN445Vc4E/ov4sxvn0wnoRVGil2+bJeFvFIHRUiDBh2aBNPeBSkLXYl4ils/2yS+juHy
fwRK/EIH/PbVumnpSrVUdFL9bLKT1dyybLnSVPjVqPntg2enbJVRSeat/jmbzyP8xhwep48aMyP7
Juj/72FfvySb1KNIVQ71u23vICedkf/WzxMixb8vlV9R5i+7/JJPktWZrsIEUYDqy7wus7cQ98x9
G/6QKb6EOd/oRsdKM6Dm6lrf7HTojJaBTaFN0ynNaWiJN6fK2whZPy+B/sC/f9aVlVUvQpcE0awC
63HeOjaUQG3wnJ81ifIFSSNt18XDv7/lCmtLvySepDwpoMmDa70D3USPhmN3zOPBY2srGo/VDSbS
NeD9JdckdUje6h2+pd4BA7ZZZmtIszFbQyMyUtY3k5QrfSf1ImDliiJnWiCT1F/6g73VVjr+Se/K
Y/VND5AXPlorsVdX7d5eu4HyeGMNr+3Pi5DR6JXFlAZPx8JhZ0cL821aFSAKGUiIyKrcQJMwCf/9
ZcaSjfxtty7Zy28nblLp2GYjHtHqvpKp9V3ryYFOeWvvCnvyLPd1EYmlaHWj12bAqwdKxFbx7Yh7
E0MeyYBLUNUIRum7VDwRa6OnoJuIfUMG3+3nuHReYM8eQhtFURi6SnnI68NQP0tykM0ps0MD6ila
PIOD3RePlL/PzS2ozd8DL3Qo/nwwvSEt1OVHzE+Gap/pbujYtzi4f39B5BK8b2K46JoEeaOlv9YS
LAgQd5xbA+QrcZ24F29EN2vD6ZdPX+K6iGQ0h/B19IoQmVIIfA3AQjwA8hb5QPdr1lDeHCVfW7OL
lJW0RjqwfEnwWIGxXe53dnZjo10Ji+QS0p8njSk4+RUZWNiHapj5YuUEDiYJfeB4BxOJfeffUuW6
UpBdAv1tFYma3QA3NEQTZom1Bx5/4Wu3/EKvLNSlfbhw51K1RjxMNX5MzmFObyFLrv3uyzCtdJ3L
yIiiYW1GQMaGQL7G5Xby0c3zfjB23Sehc5Nmce2lOBdJpyMFut9qsXxduzNfwIwOaky1QLQNSdSv
O28K1QhNaMyz/h1vrgAIySUpYLYhM6DbdEGM9d4jHENCpLb+E78Nfft70IZW158HPx/NTpUWvuH8
pnhH4e0gner9/Pvn/73HTJyL0Myh4CdLA5+tYgaYet+vh6db6KhfAJv/jcTEuTj3SV8rTgtliy03
WxiZzL1nafTdgWh+Z7lnY9xDyhn1V+g03G/aBELywAJZiec4p3bxV4GuPPRw7zL6qDjQrqr2bvYm
5nfBggruDBYQ9KaownZ2JSwQlLDVEK2NaWNWwGM3csg9Lc8av+DgQDcPrmWtxkV6l5reXMhI58Nx
KiPoVKzSboZy3wyDE2tcWyl6oBUaeDWaV1KPs4JEAqZfBogfHktqeGHot1ZIu3bqLsKTNvaiohyr
//L28ZiG38+7TeY9pMBN/vvtXskrQGD6c+s0qqvqcEbD1nl5y737OI53Tz9f//7wvydg5JI1YPSt
y8YpA7RFusHsHu3yhfEszMoPo/6SMv73t1yJH5cEAhPWC4wzsE7gRwhTtzqCFUugU0zlrPtyfvn3
l1xbJ/siSkF7dzYExYvYomfq9Z7EWkmEqE3t31itK3B2Yl9EpkJLLKNYgJ+NqfppUkUWTIXA0S8D
JdToahFQh0GrD68BT+AuXCLUf6tuiL1c+7+lREqvmpahKhik6kOYuvctveWueCVxsC9CExs5rHpA
dt8WyYMjHM8wIWgNRa0br2WJFH+JIJcUAAD3iNBG/HBLi9MI0BG7OWYP+SORB2uOfio3/o+ds1+z
ht+WiNhyzlKRgmNov8Hdd0VNJHEiudXB+jWz+9uTXJz0KmE9r3NssDaYIhJna/z70hn0DMAfObQ8
IJaHGtcIhg2k3NeQx4vQo/Tei6jFMyY3FvRKtLcvwoEyN6JQEkzUEyfBmEOFjO+dEGCrLdYI2HyQ
Wo/gt3Er+lzZHZcUgXRspDX1wAcQfbOoDpc6PO6VJ0WxfQmKWlXBw6usY5h0BDQXYTuogZpMfk3P
RRLc2ELLRfaXhb90XNethvM+RwQcgpeP4+P96dXxnh5uHGr92hNexI0OvrWV2yIGtnUSmykaEto5
0+lBr19U91s0MxSxe7BtMuhkm2E74nTIxBPlUTGJ5xgbmfHAHaAXC/amrp3hHQRu3VrhnzW9L8T0
6maJV0CMP9GmDz69F/0DsAgqiNk5DwcJn6/RuVGC/gJt/O9CaZd5TAYgf5K0Lt9S/awrUAkE3iBx
0rByviYb5hd81UH0UROaV2OHuACkDbMAdwnzI3fTFpBsr94pMYBEoH1kQ09Dg2ObkdAVbTC2wEQJ
QyNWS38GSX9oRWxBGLDVWw++KO6MrqYSl1yBk5sG47RbJJW/X1GgcfwZ+FgBvJ2uJXgm4M1zZAQN
Lo62PimO9CyQiQtb3pB1Wz7xb6t3kUfhLqyJO+KbjO4Mm7mgp3X4H3fwxcVBK32udbNDza6dTPJA
2SuBdXEHjVU+032XfSvdHhZSfjfFo77Oyf2/v/fKxXtJG6GZCY0CitKpyvYj5j4mIlP7ULrb2+aP
167dS/LIDDPBAScUsmteF8DUwvv+/kR2+/Rw9+9n+PtbIZekka6jfVnqDpzS3AQ9qPtBuTG5vzKS
I5c8kSaVuZ3wX798yfvhiYS8QXqoNNCxtLw6LL0Dir9w3v43iSmwry/2MjS1KTA0mJQtTmP1uxBP
sMj59zpdC2MX94Kbjnlb60vVZN5T/Qn+ABaL/9NHX5Iy+rZQ6VBKiOxoRyLHwLHvuzoN/v3h15Kq
SwJGX3V8Ngmu7cVUbyn05MpZcPfx5+tTFirr9KicbnWWrizSJfmiq+aunTS8gGHa6PRxKNeMPN14
jmuffXHGOxgWwBYLLRIlV2DmpHtZzTxdPXcQHZFwZu5G4ek5dL9yI3K0L5cZflU3GzKN+0aTN7KD
K6fFXH7cbzkQdVJtgAEfJpjOi9Kcq/7h30937XOXP//tc3M119xUw8OR9lzr66xa/ftzUUku6/O/
YZdcci8MDofLsqkBzcH564KxiiFlOBahsoMDCuYq4jW9X3xbzIOR+PXktYWnoLAUHsBn1hQ2fZQ6
J50GBDi2bAU7OJmHxhiU+nvD4nKXrxq+ZwUMgQL4JuluPMKLiPqwvyryyM29ycAfomz0gAfRPs0U
Po8rSkO4qdiWr2RfnbYdkq9s8pQPh257GoyGR54o8TISufOuch8pxFV+mBmYNlQtQoCYMvjO3NGv
zniC4wcPxZFrLy26Syh6htj6YcDIAf8HxUdzrdMjhbkMVAxhcdPDGnWAkc144MMO3kKTgqfzGFKE
1iMAqZ+oCUwvMBLaOj2J8VQnXjse0EHs2g3sGUe9i2UzwpImYpSs2KPeBS5cLtSVISBXpjW76Tz/
2PoU2T+AGJKXweWR8okZaTvvSuveSmscB+SUvinntdZ92u4ED6JdC322Zmf/TCxkNC7php54Chyg
3zuBXNv3UA5i7GRanyr+WkXCDjq90JJ9hHVnCak+5d6p9bg239sTuRtjykIciO6RNitkrZYJQL4v
iSdVr0Wy0r/pNCpQUSGpYCHBJ1sPY//lQB89gfOeR4GrAfjWA/SkuscP4wdMYDLMq2Eu+ggVUwEm
AmSMe0DG11UaEu5VJRSEvzl3A9d+ETiWBawJ0XOTZqz9FO0mBQoP+nOR+aU10JrwyUcfqTuj8O07
avv1yt1pzHPrkENnkuyl7afTHWdvBYfmxW7O7qYefnkrpYNmJxxTAgafOhl2yorf9bCFvE+jaXiR
aVhmMZQdstcUZIDOk1kgm4Df11v3mTlHqvnLL2BxXYXGi3iDq2SnhPxkDgcHmsjgNhCGvb4qeWDX
aw0WNcYRaFPdDOEwaD4nGSS/2cGYQ1lFtus1HzlY7TKEyWYKz9N7N4MrFTTE0CIh09oR0QCTvhoA
n0A5lIBKuz4vYZC0tsRKuKu0P9fYQcUGPi38HvjTvvtMqmAsPChluLsBPnnNV9FsZphFbXKg24O5
PheY3wxIAM9JshciaOq9YxxbtpZJ6jF616Pv4gQUKvaVR4u4bnZZEUyw33XOaB6Zz2jbZy+wpktZ
PFcB/eyx+VNfAU9Yhhiawn+UVDg8npYc07tu9LM+aNl+ZgCxBAI7x7x3bc8dYoCJ8F+V9N6MgELK
Kl+jcasFaRpBL9t6L18KiNzaa27j+K3ITwP5j1M1ZR58+jh6Z8/uB+bnaefbJuxWvcR9sGQoJhwn
vISd2T/2ZYjtSqDw9NXwdYJ3XXrui9TXjHlwkuqWH+zjC7KXSftq+5UUcXKGO5YyY/l7bVN9l2s7
j1Xbx4io+FoonfMdXgVLvhej2yEe4GupQ2DmQSFwRA067SmfN7DeQnxKVk72Dftmv8m+BDRWe6hN
wMgTo+Q8Is3otThruc8Bu8oiRT0Y/VsN8P8YduYeFqxQMoCAkNPHrPIZ6DEuppgHWC5BJgJ7iI/H
tofdXAhDRkeDh6SfRP24gPkbYEk9ArNhUaylXPewZp0CR4O9Dt0JcgftRlNZN9WdDsex8tjzbUPD
ia6Lu/STOr6DBiG8CHVEgdjc2VOEn9GOG5oGerc2EezL9YRW69bRfQcTduYTHXBpEHs8c17N9GAU
MbW+knZGebudgBoFfwedZvbcQUUTgaB/KfVgfBIVIpBvJ0AfQfFxpduQ/o5UKEI5nvUOHXsEGvXb
mn1tC8fm5e89T1/jGYayqB8ScKCmyD2qexhzMS2Ug1/PZ1uHRbFHP+xtGqMFPUWDDiCih6Cn1E8q
JDt/DDvojiPATp1XrQzFmz65HWbc78B3aDbFe3ZssLOLFayJM+HzIayLjWHHFY3n7gg738l6K2FV
X3twApKrBD5sTwxkcv4Aq/ZKbHI4OhvfVoGqCpZ1znxi7tMENoC+Le6VHUwIHiEc4+P/WFi+vdyS
SGHnlwoFGmnfZblrTUAMdvCUM++du+k5+5rJlolV9yVHH+ccEmwBL2DTnMJqaTb9ekAntsUe1xeH
3gIULEhBdmOg2rrPTSQwOPuDi5mpi/CimmG+XA1952k6BI/TOupLvEz80HJEFLS6uASMD75L/uKO
Tci26wpvKr5tlh8MjNVypPKmdSchj29MiW+VFu7g91LExpAHw2iuACM4VnPQqwFchY2QGg/MOgz5
Z16cJ7oz04ckfUjht5XcJVU8gmBlJ+E8HprmqS0OxImrcivkppkecd2HkkWTGnRuCBvkw6Tsq3n0
0xS/FSGid2HzOMCK78Dgn8hwJ4JbLYDkEPWPQ16l9gF3NseJp+R1Tl618afE/2ZrsTo2Yd5Mm7k8
FUlY2bvM/jTAamg38Ifz3PQLOUmmjkGC30YcJH1uuNiZgUUscsjE4Vjp6iFBMQ4b4UBznjDyiOBL
tipwAdvJdw9kiYCQ7giApvMok31B2n02Q0yuAGyrqNdyvFd1A7+Ux1I0sQuhxikuoa9RxwOMthuD
rw0D98jH3MBMwGWRHNuHDgejrlHpiA+u9Gu05sIB64wLX4GfIFNXqhhiiGisexhDcbfyuWPGQu1g
EWitu/E7wbODJQsXxWOpu1tt4oNnQ42ihKPbOCLuGib8MSyvUx/1BM6nCqxzFWvn5ifTONrqCa7m
/oxLwFYcSKpU8Mgy9q2jHLNeWTkD+AbzY4IeZElxBw07E/uAl1qgiHWnaH5G8SDQpK3ar04USAPg
MoxN5kgnMKGgP8M4rMSNmyZGkCLxrk2Q0xTuaUCadmUdaeNx4sBHoWsB/s6qLT5LzfANam1Yhx4e
czze4VUlld/ob7kCbHDZePY4eRUZPSfFNWsyX+92BZ4ZVlZG/VM3PJhGEtsOdozUt3X+q0FmlyTs
J6SjSEys8VHv85U7vmXD0a23tIbpZKX5VDyk1HlnVQvqo+bZLQ1Kh4akc6K2OBekCXJYDxvsOben
9xku3bar7EULm1EXYpMwQ/AbXABJN66oWvp5qr2SWsckOz2nOuz0BB5/3OvgGmapErdVEmUZDhtc
vNIigp1rA2hMJyEhhycfWe0zkW0a/EUywGmXZbHVJaGSPjcV200UppQH2T/qylud3fEChxeMzK6q
MLjBvaltmNode1iiEeeI0UoIERy8x3OLDVx2TyR7zvDME3+CN188J1BKSfvAtF4yHFKS1aELXrA1
KV6it4GsNaCxizjDhycGLlQ1VvVY9geigN+2/IH2ZP9qmWirwoHzOdiXqYsmWto85fpb3UHwHyIm
KiSKlB8I8ngNu9OUoy1gCf01mJtsWI1Vtx6Guzb9bOHtk9CHxk4jS1vL7k3RvoVtb2FXjJi0by18
0lRjtnS2s61m7zvMnEz9rBDuzzqHa+yXm2wceU9QsaKzYii71t6U050C5kNb+E1veCqdvHLmn4tr
b8Ih3S4AIbW0gENNvdjo7etMTwZBIQFOe1J9jCNiBINnrfgR8kDoedJO0yA8rvAgh6xdmYp1qy8m
2ghd7t42aVBRKNzN/dM0wbIaMS+Zvsr00IHJCnbRNKHVB290gH/VBlKUGiZymM03S3ucwsK6Lx6G
xggZUGXlkgLiDcwi38F8WtD7ChLn5U4bACLfZiLHkV/exYj4lQCOr5xbjK61d9jMVOmulmdpnQzx
VCivDejMykeTw/ZlW3bPlvYKA0EkAPtO06KOvXLIxS1Tv5klYQI1d/Ktdpk3jsZ3n2arKkvXDKtG
BsXjJvJ0ZMsWhWff8J5OStB0hteX0A5T3ZWDVTGzCgtqr1WT7yqAkiSrQybZ0XXQfcQkAG4iGbzq
irgx1251dPXRU7EF01zgzOBadvtYge87sXmUI0wWCB18GSPa92wGecPGAXlrMiBN5nDUpmiJ7DN8
DQ3eHRooY8O6ZdUAj5JnP0WyzUbwu99m9YXmW3M+lzp+G9LaPqVx2n5X9I6LvUCNQnt/EDpsnnaM
Ip5zrAeFHdi84ch9CAxxm7QNbESuOfmiBqpGE760xkdboIMHkeym2Qyw53ANUKn5niTPwjjmkOto
1pSDWVQdjVHzZo1AzO5YwqPImjea0hxmOPZVilg1aA4TngUzGNE2zQKtgZsynzFbH5gnW8xJm/6+
RTI19gM6wGjGyOJjEGwlYEitjUiJ4QWSwD+Tc/i6f7pAxiQabLJN4XX2awaYZJ7ngTPAakRXQpK8
z+JHrYEkI59EW7sa0ktjDzXPg46axYA6E8bLm6EHhrQVftc2vmPE3KURHwZf04RPyy00t8CXnnGV
gDpjPTM9iyamBjL5stAEKJGmNgZOVHu22KZuzqOdrSRqERX9la5vjnwhjQ8C3kOHNsniCSXENGDS
TFw/b0lYWcODY2ew6TFwEInPUM3Kga9IySKrHEIVWeO+H0C81LXQQb8B1s7e4rUssxidXBcOn/ac
P2UTlIfcTTHuzRmHBlbc8G4axJPLD261GnoIONP0VPYpnuoM8UQ4QKDOp3qEUq/Qp10uE/D8gSLv
lR3K6MUm04YVeO2nzAkFpnFAqaLg1KNCmQNmGC8j7tEKbQ7FsJByzjVc5BbSetCX9kmZSYApUNKf
DFasLXt4MXgTwHMFDbwCzL7ed8edPsNZsvqc2xjJUTsP0DSz/YwfxQRhelyHI2pku2aos6ZT31Rb
G2sA1FGoUHBuLOGrYCdKcS+qLC67FF+vbSbDXhlMbiQy3MY8ZZ12Msw6VpgON6txU9QGyh3Uud12
QhYCShagysyXmQhY5ayFBYnjCskRZiJGhzKH0ABQAAXRli6YSF1FE0EN9GRV5po/KP1pdJD5MGuf
2zUY9tnKlVinUfOdyfF7dNvS2kG1CYwSkhGqAYnKSuhV1htDq0MxKBueJ2fBsxeb86CfFl/3ER5C
Jey5GSy2bG9sCPxTYeg6IxoB+QtNhjIt/R7qcEU7HRsdPvNIfyjyOzkifvDE03UBxTr17CrshSM5
gKka+jESTr4IRi+9jjQVDu2axkOomKzsRR5gPGdNhxHNti1gFcygZ6E8l/gTfRqwcV8JIhQr42Q4
D02+KcvpVXc3Yl6X2rOi6KGpbFwRMlIGs6Ujsjz1SbFxR9vn2SdFO2OoHFh/uUFVuqsG0hP20dZR
FkqI5xpOSAod5WftuwUkJ1J1NaGerlKguFwrEjm0xzk7zAg1Ou9XozkFGYHIlUlWUq+9FMAMNkcJ
PIYY9opZfTspkmJpx0sYMFV0wZoCU+qkEM/jaD2nPRTaIZUNI1QYNtvlsK+M7ARHx8CxXmoWO+0S
CtkK0nzx2KNjBLv0xwqiiSDq7/X0iLflpRIBBKvRd6jj9TRKUD9p7aEDB1VV3xrosihUwMi5XIZ0
X3YOHICAOCGIUg3JowldWEUtoVDA8bgdyPET33UEeR1xVlOCmDEXYY231sqnukFu1svI5A+lQ8K0
+Rxq+YBc7EGFSmgvXF8AG2spWMYItnxAh9uqp05aVIt14o7Q0xC+ydeVDZicvZuSCSHQ9Ql5ZW4R
jrBtdm3u1yAAZ4nwHPFjZ4BUonulTOlnT/TdhF5aBvNGF5ZcA1E2DIwd2S3WcHnUK1lo1dYjRXaQ
q+4x4dLX3D2tdlpibmGGjprxm6H6SpQhmKzSlwMKGmHgys8DzdZB5Xw1oCVWqz48dHftIq2BRqOb
3HXoqRZDsyr1MkgKPWgY9yEMtsphSDea5tHOzpk7e6am7Htp+G17YAAH65FdH1LoPqNx6yIXzc+m
cSfLV0xs+XzfwN89M0uyo20RUM3ccG48zJN+SFD0Fk15ghQ4yGCDVyzZvdTeuqT4lfwPRbrXC7K2
rOnFhCwDGTF7VXjqCexIrUWe1p4YdYEqygEeXoIGjuzYRtRQItOc7iYAt/HNaJeCA1chv7WTfZOh
gqOhNsw7wjtf1UrfZOrGIGj3NCjJVaWOBOh4xm6ynNBqcUmI2eukHWgchX4BmQthIfbzo9k1ux5d
WRv9GXlUKTyfUe/orgJAH/PVwbwr0UpwS2SPdQ9/4rbZqSRB70XbODo7wGEZes5SQZZkHzosEU+/
XZRdWlH4Iy6VNrtLHajByrVAh0RH5pbV5b5P0FNEH0IpNjbGtGo9QpIERUOCSUP9xtunGjfBPKNO
IGZYNB8Ulpa83ararkQ8lOXi+4kCHfA5eyswbzQApayy+zZ71iHZQgfHV2H2BVy2V9nvenMYJnRm
rfdeg1M6skClRMZiYu7qQrRG2fVi3fRKMDr62hprz9YNz+5/BCovJKYABEOqicPeVDbx2O5KKCTA
wp0QgDgX/79i8s32gKmkr6EhChOnGPHP1yuQBZU8ksa3mxHfUXZlCa6VibY/AXG3lb5rQIcG8juj
2cRqgx71nZHkiMGoWKfPAsq5I3iZYtxnMCJOLdTPSOhHrYgwSPRJXv4INLoM+5xXuLj7e60dfG4M
D+iXl92RwemYpN+Oje6zCh2Jmmxys15l0zfR0IHJqtAufxQZUxd8mLZa6w3bZKq9gi7O0bJ3I0dO
Ax9XHPqFb+rgKqvXQ135I6oVwkEN5nIvRVi7b7WGboWKfnZrQe0J/cQ8fRrh8mnWby3NVhaoPBNN
QFedA5M/NwhzrsifleolobAPhxW9Y6wqSjFqyJGHfXWQp5kQh6cXxQoJuq1KsS+QrhH63GtbExgY
881U9yRHkY1N5rImpJnlGf10kPInT2BTbrhBAlMg0RqBhhDd0GhCc8/N0p3KcRHXHNFbAfsS3p1G
u6k1NKUmHjKEubwq1xkStBIgvqpHA8LCHG8SQaXpSF9M/Cdk55i6q0ChbSYnKvvnUcJvUrxVA6Ry
k2ObY6pfH+FZHDT5g+tYaCtlnoruJhvozplU0GiQ0KtwwlCn9WAUgF6g5kY57w6FP2nYMwk0Fw1V
XRdww6TGVyKTlevArr1DUxu/0AZaVaD36VIkdjm8M9EYYAOaB+a2t5INy+bNgHZl7pBoMMotZZj+
gBNcFWbUCrhlu9jKWR82jfAVW1uZsA3UUfkJMN8Np/M4DCuFgTmNk69EZaxG68nsq6CTaTAoCATt
EAhuHFSG2YnxrkgEHWUM8qaMkQpHvboMk/iOAwxco+/W68zLdPJE+vLBSj8dNF8nN48awEYU3Kwd
UGZOWgdmjYTP+enst6F/odlSv5SvtZ6HdQNBCtP0MnzP0Nv3VUUDtedrc+Cbonf2FVJ9FSpj6CVs
GWQBi5qjhKL7VgVkKRHx4Nr7EroZRFkro7NpEj1gmIUB7hPYAoK4qF8n0mCmgFY4bNP3soYCRJrF
wzC8qrNA47p4ylQ31F0UGUZrhebQvQ22jst5bAMNHYuKinM9ZSjyllrQnvJVZUiUllCaqgioeyoc
jQjs2+jjJNNd305pzKs3TuqYkz6aTXhEFmGqFJmnKVlUohZrNRCrrU0zg73bkg1tti6urkG7q6dd
U79O4tXo33kHFY70RZMQFUTbxQI3K6lIpLj1K9WwLPCtR+cW7Q1q1WGWhMDo1xjoFQdhan7rvLfq
a44BbmeUQTGU4AYy9FA/lXmdY+hA8PYcvk3ExgX0zFj1JEfJYvj21H6PJQ8bHC5oCo7GvVtsJ3T7
JAjPj4VxntAT19wXY3LhXAudhKx+b1LhO5aGnmS2mkvMrFShPcPQOZxY95Cr6qOAQhXJlZPZnzRk
n7WVh/kALoM4KBrfmc0Q19ZdInda5URJQb4yviunfYXRF2Pj3lWd3ueksQLD7E4pHGcxEX2ypYmk
Uf5UVWZ7vXZuRfJV1CMO3kT8qZsD2LpD+QvzVboVVXP4P87ObLltbMu2v1KR7ziFvrlR5zyQINhT
ItVZekFIsoS+7/H1d0CV95aSaZoV5yHDaVsmCGBjY++15hwzp5RtRfKGdRqXoXAqNkZGRGZdfBe3
0crT60PmU5lmvWkTgkrtnCnavfeFGAvkrc6M6yvVQqiRQmglfYeSjlgV80DRwdBK6t5q53hltpLl
40jr0Modk3V6a4nFrGsiRE39g+ZFu7BNX0389H3UOL4lrwd+nX5PtKejuOO64NfaxzXAr6LADp9p
pCHkc6aX25x7UgepNm+beq672eOIZDk2vDc/1NZCywqQKa0RI8fyMLtQ6Qd5RL8jeO1zw3ahFigy
cIec6r9O7ZsiCKQSO/LAwWzhlmGdSganV8o7cGGrRqGWSCuRTYsj58OprzY01NfgBqZupGUOdGP6
nes3SPlKSE3JCzI6vf8MzB/e8JbSCq0qyam1fJmMaE7ZfaneayYdC9DbVrsYuJZlt7doBqm1ayvY
gEzBMfjxfPxQaLJZ4wDf2nA05iuBr05mwizl/4eyoeZDCvA+0Yy5Io12ysqTAAhadUm6S+qfbfwa
NMVKIbOwxpVF19ekxtayWQ6MoxIfUv/V41VB6MjM199LbWAR3tBuSu4kz7WFjlVq7wb3rUE/Lk+F
VTL6B99YN/ma6nVG16ar1xXmJa+7KQUWraL5JAQwYb31mK9C2Vg2AoUHr7bTwljo9B+l8L0DuWf1
dz1DtQcsEKlPg3pU4+bGlNsVRhg7TkAZBDzgCs2NIHyUeZPNplWnETYLKQrlmZCrs5GWruQpTjOu
RVYCQrxpu23biY7YlxvSMZdMjUIzBTG3nzpzX1blq1G699i08PoKNSJkh6C5Zw+hsisP3s2IFKVQ
fVfaab+optjoRGs7jukqbU2mT5EIp/EIqVWaW2W46AlsZMbeZXV0JPhz11XRztTHlR8wjtt2VXdb
oWRvqgX7RFfWUkMyD3Nk2LOLH4tlo2rLEXgr0cGq8lOgfaU8RANLubdKesO35NGAkJRdFO1qxBBd
w17zBhmFrh+15lCwDpC9/kagQyPQ+YvG97B6soan2P3gjY5C8KC2q8bHqHyj0cGz3LUe7VKIsAhN
S4nNk3SLaEAq6d8Vt6Zwa5oEzYprod703TEq915+UOO95O8DaS8O79wmWyzvqiawM8tzhiA8+dlL
6g27UQzBUGAtsIbwuctFAiTf9eFHocQz9JO3mUalpEgWMd1Kqn5UAPVTURqYwu4Cc537G7Gg68tO
1+lMgm78O72EsEGXsohOeS/Mpi7BiHsM2DWL5vuOUk6jbBi3rkXUgndSw1NO0doqHnJDPzaNfPKk
5MZTV2K3yvmRulW4irrtJp/g+9lA7hrxPRqytyr9EQrHka6MZUS7HhpvEqhLn+nEwkEm5PvYnO4q
2c3KQYD7j2yieYiinzmZoaNHRXPbRezrynItGQJPMBKBImk3voSQZTQ2o3ec3o56ItHGTrEmhdZr
kzU3vVqyTq5e+vLdKn7khuYQTOl4Fp2z4lE371IrpZ33VvnJcfSsVTUtsOLUzsd6WyU+EcDmRmIT
paofGTMhKcz1xhBZEyfWphIPpnVoQzxyHWsSERK0nwMmUe7FtJ4bqeZ0brHywieL5A8vXKn5q1Gh
0dKUTYQaWciSN17/dHno36sBedZzcVmkkK/2oXgnm7f6pxE5+otu0gLx5sxyBvUldpZCvJaKVZFt
E3GwiUQYOorqLILnZZFTpNqmnEIf3mruhxyqL1F8qtjZyTciELFHViat7Kjim4K0QWQPj9tPl8ed
nLu0TXhbP/EiDh9GC60PbxkvPGndrKzeC6OZ5/FKtlbx8CoZtvDpq04i3NTRqj5C3JRNVuDz8VNC
5ELsaTXXb3h7CFQOYzQK8zB3SLDih+Qbk2tMTjlCJUbhiL2Wd9fDsDQZutUctaxn7NHJMrPFsLS7
dY9vkYbH5+hSSV0I3SrSlKWahkzWkDpmjbrQ3wpFnnn13L1rKbLk1mMCsiAn2X7BimrMd1XG/yKH
pei2w74oZlvaoKxhWW9GhGLqFPCehMgZ46nfThGzeqle3WgrxxtE2Vq0o7LW0N6T3e3wSKD7wVSO
DZoo0AyZYfvBtukeYlD20SLG7RXOc+kkiLd9xUIOIPXRyzZNzi6DWulcijBbADULnlphbURvvLw5
dGFXZEFt+vynN6HDqJygbZq7Plm1DyboWfEHW4JIP9bdUWO/3S6kBmMP5ys/9OwFWJmLrAUsh+k1
ylZ1vmNp4aKSiOZoqYOb/iVrl+ODmS9U4z7W5gF73s8KquY1qIR0Se42mRm+yd1U36vKpkPuNmza
+2hLCwXxRLzV7/yTuRXf2LrrB+uKve7Ssc5EoSFrKdYpHMus2ApshfSK+PcLmPArYd2ZIlQMAjHT
Bj642wQHc9Peopdp3/Kn4ZZx9doeWcIX4kz6+Xsl36Vrpp7hZtLeCGS6udR85uF6JNY02VRL36bN
NvO3JjDGzysHuqBqPufxekmh9DXNjG0mkDSmsiNh9pR0etCE9tRes5IaKoWx7CTWh+n2d8VAEZLC
iY/WJaKEhJqVh0i95pC4oF88R+pCstLicDrvYZktaufHDd2Z+fQfbRH7IM6O16xmFwbKOde1jTrd
jDLup5gcfHVZGdecLRdv3Zlq1Bx11o1JAmVvLyKYKNdU5bcTFYYRaU+0hvhKIMilazWd2rfnKlBK
M3JleCItGTpGiLDQPARuOCvya4ETl5zK6pmKPxC9WmgDodsa7k2P2KnJpKUAT4FQxZkpgw1q0RtK
vD564mwolVLyZvdbLDq0gj2qkEw7WRPXWA5uVE+4K1zKpmVOeS3fqckVrfAFrgp4379eB/ZHo+h7
yHRDvqFUg0ylMya7uPnJqwUjzTy9B8LpN7etdtehmAFrzOaPlvYQzMwc5R3ehEI9SdZClGr79w/W
xW91NhNxZzKKThZOwy9I+GbyeKOFd1i/k7Q8zm+F+ZM3r5f+xrp2yEvP8tkcVZBsXlUijjp6sywC
HNDaWMt725ghE13HuwnyyhO7nExV1Y/6k22WdTRv0AU5rCQWvz/xS+P/b1TZrMyMcuRbPLY2Gqzl
iA3Am92SdjDPnHx+ZeK6pHQ+J8gaXSSpgqX32y2iu1m+fpHnN7SQZr7z0c7en1TQKLzJ7M2B4teb
Zf80rlzl6en6xYtAmS7+t6fOKNWo6IJy2Ko0BpM4WZHHckVvfmnMKNOT/u2zC4zh6dj4E0eThves
m7j5z+QyHmqUteFBtmk2zZqtsY6e2ufkCgb44g07m7B8iy2y1w4YMRdofu2K+TaZv+sEax7q+era
6LxkDVOmC/rt5KRAFgxtMKCmqPgilXDJGxVpSmqXPXKjrGU7pWZrLRJ2xRCuGs9819DLqka0jd0d
7bLcWJTyyqBkWv3U2RcHZAbKdDIqSd/FvI1E1BBJ1x88i5WU2MIDfBlZTVlpd+uV8qIoApB7GTsX
6cqa4NdmKkDvfz0hQw7pcXdoOvL0Wadr2ikI2wcvepYb+S3ItfKrHfX7p+rSTKycTXJDpCV6XDDs
WhtswLxdsUfbhna1DI4AFjbyjXsDq90O90U1z7aCY+2yK+PjklXzHBurpGqTSmoAdhVLEmDHfbUP
NgXMkn6FntD+aFfJUp2ZPN/6U03A7bCdeBWAJJfxEnX1v/ncnU1urQ7VB6x8vx3Mdq4YtT+vRzpK
v7+8XwbaXzzV52hZDVeipGg8eZoxUAQ5IaoW1fsGEUERUndQqRqHt2P4TMM1Jcs7ffP9N7qUvD6o
w03yl4amSv/kUu9UqzdTP5jhJi4s5C200nTqy4JO1lSwaDEsSpTl9FvBeFdgi+mtnTF40+xBc+EA
NPTE6jcVYYxPSyrOftQBOqWdJb4F4TEwsdrcCuOxaXmn+DeB8URoLgKVjyLpbix3q6iHgqa/LOkz
LcC96r641HGlsDnpRrHJDXMWBbRe4pU0+D+j+JWkMijzy0ShITasf38pL3nYzvG5eqBrddhAIy1Q
k1DfQNoa22EiLoLqQx2ExeAvO/8hHZNlzuZKFXrb8vwrS6ILk/MX1+7bHEMnORM6TGHbvth77qqT
r73UpsfsV+PjbGaWM0/1hYTMQm2GYI/3Wj/jxtrP5Uyc/fz9hfuaCH91jLN5WAW9UHUlZmTPfRKR
RqA+z1KCpOUREoTuWE2/qprSUU16eEPntHnoIDiEiLb2o7WVr8R6qcXDQpRRhAEDjrPiJtTUJ6XL
T5ZIVTXWj2bKWlr4MIm9lapkrhvCD4vyJfvVnUGzw62vscp/fSOkc9QFvTo89n1LNqa/nDIelNqc
/f4yXfrks3WV4UmBqiRGR8t1n7T3Cbrp33/wr5fT0jkaQreUrEsNvdtGKKkTUOOZ64PcgFeZivbv
DyFNX/Lvt1g6R0SIdNUtLky3Fcm8DfFG6CJgxXKjhqqto2cKkWXopUZHaaLXXZncLu1d5elSfnsq
aMJ16RhJQAngDf0oiKZz1+7aWLybLCfCjbW+NkdfWkp8vb2+HamtqiwqfY70OCU7v9FIOfr2+7M3
jxyG9ZWrOD0Pf7+Isnz2KizJ74uShIccfYYx/sS6v9LL/koB4eLFOhtfQdU1ZSFN09eieM1h9BSk
FgXLdNU5qqPuwqO7CP89K+jXMvDb1WJ7AjMp51AdM2VOU6JWspnUXXEDXiC1yecwT5EozURsCOOi
mDtXWdVNoV/p7PV/g+K5cC/OQZyVIKdV3EM0iGasw1/eJJb6/ayevT9PYdHXrL6X3MVfdtdvVyrS
vUpoK04lAyxlLgFLMf32c/7DaQyl56lk9RE518EQl4bBF1Dz2xH1rsrcbrp4j48aQ/kGzNDp/YnZ
FkrTNRrNhQXk17G/HSNpTMtS3YSLN5RODF3aQAlYPHTZgyGWTmFe24teHAlnE4AaCoB4Y6XfQtWZ
+JFsxiCoz1EZXJtifj15yl+LgW+nEraeLgYmQzm3m/mPF7QLewJ514U9zu9QHNj+/irSdPrSv3j8
v07y26GSMjAsMWO7QvChTZt3HtvZsp+9o0q1ZTtyrhGfL53S2UQga14pdLJMC0tpVlYwrpripp98
Yqhsfv86uPTwnC1pI1kcfFNK+y3aeb2YNDozWb+Cr7gwtsSzAmIjhr4ioMzadkXuROqPSDsOamUb
ibcS0YS4vXttvXfhOp3TMMNY7fQ+gkXDa4s0lQfq39hx/HnC4/lUrF2lhxz/hBHsKjno129RWTzb
gtMfbJuhkng2h7k4D6gvtBRUXu+uJntfKKSI06l+G2K6mmWeifpi+8gKnsYHRfb3rqdrRyzftDOG
mvYgYOZKEWpFV2E0F4aDOP3596O6nltK0z48iFbREM5d/VEqmsXvx9qFp+YcdAmtz83QrsA107d0
fgflysv40kQpKn/91vkQavQduRlYBhxhNjrpvQ/GUF2XgOW0eb9MF9doPZdG2tmLH+hZIUPE5Rzk
Z90sUF/djjSBBXx6v79Il+7A+SOvR6ZHx3m6SD9G+uTKMBnITr//8Et34OxpV7ShULwK+lsYSwGS
dNXOUIP//rO/1j5/nxSlczy9p+Eibcw/cUrpLreLbbXKbXepLqpl9gBket0540Y64gGCSJ7cXCsR
X3g1S+fAelMnKn0YOC2F17+yUlaxk81PFKTnFZM/so05Mpyte7p2QHMaWL861bOnX607zYqsrt+K
FWY6abBDxMe9tws99IbBR2wQiy1iqKSXUcfsPNNmgVtAVxCKYKr27sY4O/TRi4WtTKsADYSA2oOK
rbfupNVzj4TC74TNKJc0iveqAAC9TG6xTyyiIUZPg9VGMhYmcbLStHdXiWvpptziFDPCIaqbuZJm
hOuhT4nkOci/bYPlIm6tddB2s4wv1Pg7X0HhoSP/HJHBGq9jA5VevBUQ2gwRwRGoADz0pD4oqAGq
QCv4q3qCqrao2atd7A1r0U3XDXqTUcAe8mChIk2sn1lGmp+4SymUKeGT694PbTVrRnaC+sFVA2CD
b78fbb8eydI5etMPPTGI2Ghvc/e+xu8lXHmV/PcS/hf39py6aegpwqfGg29WviuIbOPyOMqo543k
1CTUzeNio1aB3Q4eJmhj5qm0hwdEcZUX3CvwCM1pIc31NY5G/FLpdK3UxKmzeluK/tIcgkWspDdq
8h5hEqy62mG/t5gCMlJtVVW7yHwRJ7ll/5N8uTZBcI7drmQH6FU7SdzhDzKyXZF8kic2z5UDYYwF
5mmaYTLKLAsbclG56waNTG281yJ0RyFaxdzmvslWleUh9Epwz39KujWvdWFm4stwS7IPDdFW41fZ
e+lZ/ytEh3Q92r1gUkp1h1rv17GGOvo2S7S16jvqaK784uBn67RXn9tIWYF0QsWVYBAnOvlgkjIi
SQjLpay6T9XWhmfptNiy3PTZUBZjvpXbJ0OT7QyNnpFvrcGdNYPhBOSJNLu+8NfCpPLFnBgNayXd
WGqMKAXIRzw6oXCfWcJt0pDbTn/eJ76yk/DzA5zoUW/piq0ucg30hOPhtJI6/Bedt2jMl15HaVti
+J+ML0XvxOZgp6RUDkq4iisBSWtxF2H0cQdtleQ02XNlnhMN1+D8UsrXNtrL0Z6eGqZkNwQV8qYk
0qLHiaman5b/rgJ9zyd5NLWPFB+6hQI/RjDkipivimVt5LapGR+5QgKO2S/EUJ2lrbjGVGu7qbKI
jXQhUcVrIQakDW93PUGBgyzLg8bb9k6XuadwlAHNkvsXEwmMCaethEerGOdqn60s8aaAq+KFds8a
rhfu/CG2xVFy4vrBU081bfhyQJOsfqb5sB5FBMh6O89Acyth6iQNTk/EtD2K9jHSFmGl3zcG4iaB
GyM+C26wcTExTS7pUsOcG3+G2b6Sjm75sxOHpVjBRzHEK+tG7eL8erb4gfonSezhO0j2aCmF93F8
d/MPHw6p7wvLrlWwUZDDZiaznPqlgRyajeZisKbsKmmTksaWiJvad+dyxH2EM5G6EoV5KBEyw8E6
CkWO6Iz6wPgiKbclHJlCzpZj0uLipx9XHepyE3aq03nxIikpvraoimTMesYcFum2ULdjQcIaC4so
X0HL2gge6FwLaLZOjGbN9iw15kPTzNWKQUAF1+hxdmgoUwInTlqHVC/Xkm3fR4TTPIMQXqmiu8iH
Bw2lTJu8ZvKbiyrYQy7XMupOUn+nsjf3i9sOHU/U4bMQTMKD8CZkmhNV6c2YazsvIBwdbSeR7DNP
suZtaszaHIQlWWulJMx1vIlDB1ejCg/p8COrTKJ73HVMvJIaVEximuN3+o2P4FkkiKmLlDtQr535
Q5Jo+fQQrjLF0RHPi2h74+AxQ/qelWTOOWGBNT1fNXg24XrbhvVijZhN6J10uWlbegnppNxlUU46
a6fsTdSjDaYGdbhpk7ch9XD1rJLivc92Q/noi+a8kBUnMw9NA1nLWyDfxbEkPYkC0ysnXw0C1XH9
UQ0EO0o4cTH4FOp2meXBPaGiZPNWp7BBRyM8KFp1GlpyHUPDVjsTBzw9g+A2FA9dhYZKGFct8Iou
aNeh0APtyeZlhObIWifZrVUWi9b0Nz0sN/Wg9niwcP2akrCcbDT6IMyk8j5IFH5Jl5HPmzNEmbpU
6sbOxGQjuZWj6S+5eJfj12roowE9EsVV3CQL38C7rKvzUS9pJDBrZYjZ9c+6dZ2kiqC28AgzbHu1
OFkaTVtyizxUdWKSOa0W4BN+0aTI1stPF2ipkFmHWP5Z5JB7cjRopP76/SzzrVkYMyMbzXqkyI4J
cS4Vx0nI2FbPdZwcSvHDGE4Rj4aA0VAQ9lZY73MJe1q/SNQfutjZRftamTdpsxJz/ZCk7bqV80Um
9iAeIJIHK+ZjqweZI+KyN1ZGwT2INFrw72KHNr37bMtiC4EPVsabnu5xeCFiV+ZidFtn70Kx73J4
w0wrY7bQaICLbnwvMr9F/hP2/4UsEHePqy7x7y3vVaw2uscKRuLD7iUPOVubrcqucnACLvTo00DN
pYOcMrPHttpqqKlyU38eI0ShQbjwkxffLx2OvmrK+0Sfpj2D0YsENFLWubAhcw1a0GCbrKKi8LOu
TmQgLbqwndW5o4nHNOd9IuNr+WgVapaYnAseqS7FYVpbcxF+iQypuOFi6PdRvDTTDyNdlS0OZdT/
Y/wmC+S48kpQgDOOCRFmAbKxmP5Ku5WrnWGlEB0w2eo43NzmfhTJFkQxjA8oxHoTd6i0NOuuNbYV
wnZscHmA23Gl5L2jl/q+QfluVD+EOEKAgfQxRTKbAkvqAWPowW70vI9QxSHYPIZ9zgLvSaoRCmv5
Kqk4nQ/iB0CX1bf5JEaQfyb9sQfaogZUtvASdsmqle56bxt5CY6LjZWw5Q3SVY1Cx+ildT7cteqr
WPwYcKOM/pulq3AzaKsk+koF0c8WYyZk2cJrEEsbty7JoYiZk2OJGkwBr2OixROHdBtIUBpkPDNt
/YC4FgG5kS2yyP+IJWVdVneJ90OFSFm7mCuZ5aT6aUgTKE3eMs7Gd031UFwYH6ZkzQStZsXlzrrK
RcefCbYsY3dQX0J2ammMZDzxt4NXvie4IockAZOBsZRG25vXNfBWlAF0IHKRmAK5jtM407imNXaQ
tIxvy1Zfa9YxVLeuIr3T3LCDKtrqqaMEdMbeSvEgF0+i9Gw0/skPEzzb6S7T3zPEtLFVLEvvueAb
KMWjFYEYddO9VXsYVWm1tA9Nfq9BNxpSY9GN+sKLpgGbb3sJKbi8b8s3ud2YiK5HGV+1wsQeRtgO
Dhna8b55CLI3Xcd4XceHcrwvhec0G226lDP6w/bYotrbA6aY9RLhs/Uwjy2Mx9Y9L86ViFZXH5ib
dX0zQHmZ1XrLS05yQvJBAzlYuuKH6iOHCkNaQROXGw2Nbt0XUfmGecjpsJPpTAxJbnKNRgr6aFKT
8dMaEkeOzVmCBl5H6UgcyVxSWT5D8SIl1U1/ZNqL3Pf7APiT4vn3cUCNpmopD7XIP92dlx9dcAO6
RgZjrawrdJHZXpa0PdI0XtnTp6U8sfWPUtIWfYjIJHoeTRYqrvRmVNWqK1G/h8XGxcGntRg5owhb
8tOQCY7UAXXQEKiktCKCFmKUj3FE2HoakWr++5Vdivnr7TxC9b+WJrLab6LcpwlVMGR9eXSC6L5U
3LtBDZcVuspASrhkghMbN0U+7qri3YhePWYBOdZJFAc40d776CFLU7KNUrA9TB1xahFpjtr6OOLa
6sYDLzfUpc9CA1NLC+Y9FDIhWVpiusCmmxOzp+h0Yy3ijPArJIDXSm62ib8sMO6sdls35drwqQVA
hrGsV9EF1FO0n3HaIWFc69JTGT73bIGyca0F6w5OWFATw87rhSd7CB5dcC1Wlt5qOITD4lHLYTGK
4yzI8LzxUi2EcG02xj6MsMxOfWxbmpheGX7RZ1kCXmOglurnlWtyA7BcxyUIoOEQ0llmPuqs3C4R
S2do/MqXkZqCqDkZ5kYrgwKluw+uN8mpgVJFmt0Iu0CkoW0m2PTcpSBLu6H1ZjmiW8P8HPqfsbLT
edaE4c4rtxrmFk3IVors8TY3ceoYs6DfE9zOt4M2k53CmozD2HO6+M0LfmQ4LAR3l3LWYoH0F0Gv
WtCUiZ9C/UVtTp31oSAX9qTGDrVyGfLQUEITcpbZOFmDqNsq5lLQYZ8p4i6IDzETopsAvzU7G3O4
nbenGhdmiETbxJvlyUsBWsjJqDASY2+BBUcMt3GncCP1mGzwEMsIBs5BvRW7ByxCRrupTIgBJG72
1ovYs9IL3urWstURBEB4NGXW0+9x20IveRTFo++9Keq+7J7cInLiGIQV81zDm0YNsEqdCIqFCdPR
e1yR6mP7UGhCHLBJUDOVGQIeX0j/rRWhZyk92yAVUgi9BVPQsuo2liw5pu6eAkFeBKz4qr3JbGYp
Bq5acVcnaLJaayvjVK7b8RWXHBtqwzbyx6x6sfSTYN1J6NdLMwfUpT7FefqiqjHmzeeYODe9P6Jf
ZyQzBabsnBlolddi779XMVbCtpy87BsXF4wSyFsXR0UgeHdpWuBlao6Not8GInwfS7IDuZ270gn7
26xktWwZ7rxWHxS0DeLIT4vRzlXusI9U8akGRkJZbhBqKj3JtlMFW5CUfQR0ZMztJH9U8rvcJxCe
WWjK1FwxNotwn1KNSu+Mxmn8oyA8yelO6w7VeFcilYhvyvTO6zcS6GDrSY+2Jiqa4tXDc2malk0y
Qh7sQgkfQn9qPOw55tFFT9gKp6ZeFdWNB7zLa7OToXoPKYlLsONkXAPwKjQ75ZRyECsKYMJHlxhf
VtlJtORvhvwYAJDCcVagg0ikd7cecAO3AxsDlhHWQck3qr8sUx4kWBQ0iMsC1B/5hd48iWxf1+Zm
9SRFFT1DeWGh2tDycNm21YMpVFup0VEB6MASP9k/x341K7GC+4VUI7sElaJRJzcAJ5ruBsMahkef
VVtjyxRHVIuSVMVSBDIU22CnSOpFixYGSUnksVYO25XeWOu8jECHbVqAGeRTCuoi62M7sWzdCNgZ
iFMo8VxAemKVC7dBOs96Pqechd4lqm/RgSOJOiQW5qoA1oFT9zCCKZXVzCDm2ow2bYJFTKf9PvqY
Wmau/1qlMNNA8YUs9pq7Rs+dtovY4/f4phCS4/uKb4L2IZ5EqMFa9hcSkEdZAmmC60XSzVM+SrOe
8RQ1LHwosbH1hqcJWzQlpIgLnGc6DmsaYrn/AKrLhvGwJjLpNozfy3EdkNnoVkhoHotU3plmC/BG
2fTevVCTGWsUjgsdJAGKKC07kcuklsfMDfYKea61dmiGeEE272Lo6Fjq8SLofHLozLUqeutEWllU
LMYKZkSIA99ddtqzoIPlllo76N7Dvr4P0GwqayV5ao27ACpmZaVPda2u4sxb+267k9mA//5leUHk
JZ2HKWWGDqTF5BnLFuma4bFo74uTuxl36TpfVwt3CS3liCNoLm2w+Jyye2sjLcpDs6tuEztxrrXE
L5aTz9oJndTqnUqFaGs29YPu4fRJZGyumJlHWq+Su0zrdG4m5AOYH4ULiqPEV41IssNW0BXGLSqO
UxYSFWF5B8v9/P3VubSQkP+6kChHq8DZqBOtBmgmlHEHW+xBvastzUuff9Z3UCOzbYvYoHuKS6ge
xQcYsv7AxMpJxeOdAgSgUdcqtQLakBWo+7FkTvdeguHKWulCF0c6z24iTTfTXYnbr0hgispwJVLW
680SX3Vqu5jDS1W3qYkD99McmfV00ZQL6AuUC9m1iFfEF5faGOZZbV/UB0908x7ZkAxsMWU3W9zX
QQM1hjfMeOryHx5UPcWF3VjXq5J09CotFjEAkY53otBhJS9DWGwxm8AsnOusJ5v6c8Qn//uBcKny
fVYbq9xQ6usaZ7ISgAwsZrCQrjyAF4bAeaxLOkqiMUzqIx3NqgxGrKEY5oNf+f0Xn77gLwrr53ku
LLD9ZEQ2yBJbnLn51h/pzJCaSRrFlSNcEGRL53kuoVsjjdYUziDyYJiIkEulDf1moBHenRRYDpmy
TpKoy0bvbiVKzGYZL5spUDxQbLBtdpNDegmVNdiSWSTIH2iJVjUcQVpMjknjZNBeDVlcpUNzpXep
Ta23X12Vsw1C4RPH1KhcFR+bedMru6rMFlbdrYEYrUlhZveWLlL1LhiCd803wZPcaY36aKXG0rTi
Lai8hCDwXkEW1MD1cyIIzIX86YXUe6M737ecga2kRDiZOb0BAqrlJdimiqVTDVfGFZ1SKR09fjOG
l0ijuNMBUxyiR1V2lySQzT0o2Mx9GG7u9S5ehDHUj7F/47X2FGkPpfDz3xsc02j/1ngeIuy8+Hq6
rRSTp8oSvUUzMMi3sf/xdYD/fO//j/eR3f73Ja3+9V/8/j3LhzLw/Prst//aB+9lVmWf9X9N/+z/
/9hf/9G/Dq9tkH5m5z/zl3/CJ/95ZPu1fv3LbxZpHdTDsfkoh9NH1cT118fzHaef/N/+5X98fH3K
/ZB//POP96xJ6+nTPGa8P/78q/XPf/4hTWKk//z++X/+5eE14d+tq/L1I/7bP/h4rep//qFo/9B1
y5ItTVQVS9UmaXX38fU36j9kXTNFUTV00VC/xFtpVtY+/0j5B916TYYAoxiM2Cprpj+WrX+olqjL
lmTp0ten/vH/vtRfbsz/3Kj/SJvkNgvSuvrnH3+d4AxZE4EfSxpEWlMxdesrwuzbkGh1qy6iBL9l
JN6o6evUwfh2Ff484PcDfEkB/+eZ+/sRzp69zFV9Uc8IBaY+TIY7zKnFsIcNSNtuHsyf4YnchfAA
7uOVv5dXyj3CksM1neJf9R1//w5n07naZmbc55wlkMBZsQ/mmX1tQXW2kDFk3bRUmVslg/lCQ3re
H/e1MDHyBNt0aVPkdLqNcpOvpZXveEtvry1Ak81FZ1yEC8BhV+a185t4fugzDVAQpCQ2FTERM6E/
V7KfVXL/+5t4tlz48+RUuomqJam6dG4N0HqQnzgAOcImXEt2sXRv1TVBUU45l2f5EtLA4lpm15eU
7PvA+Tqrb8eczvrb0FSMJCr1imN2c0jN9v9l7ryWXMeubPsr9wMuFPDmlQQIkul95nlBHAvvPb7+
DmSpu5JIdkJSv1yFVBEVpTqb2H6vNdeYviNs0RuqmzcYRKtanPeSm0+t6ZLJ8asZurIs8ugiMx0S
AWaqzWm//dY65eaK/yYHMlI4m/wAK7GhOnE/Of0udmdRooc86PuRCPj2T3sB9sppN89fd/u8ND7/
Jk1WdUORVGOpf0KTYHiRyfkwgUWKSB8gE0dhf/91K6dXhX+Orf53K7Oy7EM/q3EIyybAfCAhT62Q
IhF5hTLS6mq2/+znmLopG6KGWfNiJ6isAOmgSkPkBJ1n031VtxIlXd0ewqszq8huW7s/QLE5Ptyt
zabzXflfbUviQpTjJ5HWWwZdKevXUNx0/wIe8df9uFBd/ldH/t3G4nZv+m2GXSXf11PBP+9zyt53
PLtzykd/O66pfU/vMp9bk0+HrW6KzCixiNuabrj5TXjO1TfiZhYDff1Zizv6Xw0pqsj5IGmaaViL
zTOiqDshJADA0nntDoF9yN3SzWdDUxbA7Cga2rMeN0L4x71ns/26+XN7m6KqsqFKsmVI+mLSiLXW
9goqh22gPEv190lYmf3zKX66yCxJUQxLI20F38laLjJvxIfShBLOqA02oKxfIro/kIevwrNwlNVL
wcWhbFttMzdfGcJ3Pf7J+rY4eWlVNlkQBh95OoSlphhCOqAQUFAeTzaAYe6MG+tnej3tIOthBD9s
Nred4yW7FkDUa29PDmLerzt49VcsXuKdYZVlovArOrt30EH+EX5CF5J29fMruKuNtLm/V476a/Hd
+6m/KkfLxd/XWfkNnybzoicWe31oCKWZVfyG1ikO5gjYzEmv8RjAW6rcHPzNz9Y23q1d2kt5J69V
4nye4nPzCkebqqmmKS5vQVNm1iJJ/o6DxnOBXV96ruk2gfPN2tyEjkUsRCMaEtxH99IfwUVesDLJ
V3/AYpbLVRx5vqDy/dvs0B08N7j1XGkH5fRRPxa7dEtVuV1fMgvMdhvViODD1SPw8w1m0QuLhT4U
A+C5iF5AYOAWB+NV2jEO30ZH3z6SBbArqtp2NboVVvya1PPT/gxbUdUVIq6oorjXLgICstF0mSkr
4IwHAcwrpZ9Wn4qgTrJkZdUZ70rVj8vOEDERM/hYdhXFtJZtFb4Sl+VIXA99YaeCoy+CR0Eq/Y3V
AlEfAS0+SPWYf4tKxQDB3hmRM+qSGDqtAWJvN8RB2GAdZAbaVi87rXVwc0vfoiiedJeyH5ZwVU8E
ho3pDR7wsyAMEWHhKaZOPvOzqSJJK+dkc6BxSgD5evAhXQt3Ksc79S0KB+h20yQNcFqCKS4PkVh2
CF7Y1C5UH2mVOiklKWhosldhO3pPPe+6nWzU8oUeGnAehX4K1a3i9/03rw2YtPDnj2mB9hxcHJDG
caikaSPyJp5wrZCwFEjNRAJ7KE9UJNXI4YGa+F2InKnTf4yFD9M7FSxZvpIhzP7B9DbTncyEwf9D
5MUjbK0OSYdTURN0T3yr7Q5pFfnTXjQKqtraysIbpfNGTDkkOSApaBlpQia2ik3UkGg1pL3R1ini
MsUA2qmLSm3nJPQuC0tJHopQyr9VilDc1k1mHbJOCvdTCoEdGUN5FJFC3vPvQjkZCmmfCUTB5Swi
hWTp9ffBkFu76Voy+XqeZ+NWsawarr7VDPxpEsGkps6gWHtmHf+yCg/wFeje+MUD5f/boCYEkZ5P
UqbWYkLbkwaMegO/VqWNKZ0hormRPHQ5xBelV59iJexcoi/WQW0k77JAnLFpIoGYrtei+Yk9k5By
nj5Wnang967lf1KjA5CShwk0+Cgp7TgcjA46DhTqtpGPVQBQJ5Lzb9YIRCssyLg2envnSwaYL1KJ
23zAfyTRshvdM+A5e3AVKW1DwNL7+IdMU7NTiypFMkUQM2n7t3ryFMTm8VUSpG+6qo2uJRFuyfxe
2YYVJpEiopnUBFnqh3Vlq5063BDrxxck20HdFrbRxJ9UxYKYH3o4haj5ZKFtN106FiXaySC7gENv
URHAC5dcaDf29yWw6lvLt/RnoQa3A8uiekoQvoVOaQmyHRlNc0gs3DZzyayeOk+rYcUigG0qsq71
2FM53mvabhSgctUj5mMCpNRDnnXEz9VMP+StrKHAK9Jj2o+ArEdwquYM/+u8nAUb1iZg8o5Yd05c
pYjK3qGMrHSq6V0XKdNjapkfFDVhhbXyeGcMkAGHVBBcLKqVK4hxtVNWYH+aFAuKnOcyEOZouosT
yd/HGeS6QoQMCYMM65i6jN22C6Wj15olmB0Sm4goIDiGE5T6oYYRLQpS8OTBMceKSMi6hyEZs7uJ
WOhFo891npJU2EmTjoCvpM61irq+0ybGxDbLAKegVvXhRHViSmA2yfgzCjaVri4AkDQacjgkJVSN
h5J4AXeweqLOTEPP5De/TZbeTKv2MILTwlK/7OqwcX2/Ul1viK39gJL5UESD+RLUFIvWcSHfa/wT
prYQAO7vUdGgvZnsqiFKh71AbseRxvRVi6YlKjsjhY1BGK4nP+lcM/Hja95TWbAdce77lfkq6Eiz
4BrXiXX8kw0NeFhYweQLpEbbsaDHnayXBlDeKrCAHunKUzjp+k7Rm2Rn1Gp/G6o+1xABhRRcwUPl
NxTPVuZ1lsOIQs3W/x7Eo49+T+tictOTnZr91tB+i9b3HOyAoV4kmJA0FrRh7AIQPkImvy+7i7HO
CWIGmyEwn3lGD5fNuE+7G8+otpV3DXlq9Ee7mVno/aPPakmUgxH9lIaawio1x6BJlZC2PAXptU4+
yfsTFm9dfjMq39s6ulN8+WbSQxCZoxltNSLrwZ9JT50yhOKC+mVXmJc9dTMCZkLdGO6Ji19SogsS
fjMBcK3YD8fyikmWCTVikD9Ju9M8qmyl4rkLqz+iPNwGyeVkkeg8ROoxbWwoxVLuxqNb47aru2Sw
oQ6q4hUGlIq6Fby9xLEiV7up7O1GQ3hIDl1ipqExKjechtGWZwwSeCOJHRSAzR1yT7l0A/9RKwUQ
wcCzmOK9D1YwOvhsAnafkTUq013YZk9jg8q1rwh7mupd0Lc5OwkYo6F86yL1kQgFQuA83PvdAAhT
QAClOQiyUEBZr13zfcpxxdEvEvWQAdku+vhg5jkgOARobpXcGSUpOv93b/4OwMECB544kkw/3oal
tFeL3+Vg3EAq4jtbMpwVSmUFcV/cU2AHwkwWmbYNGNXcQjLD6z0dUSBGWPPcdzlqx+JKbY/p+IdY
0a2SzbqkG18o9prEW0f5CdEzgp03sbe12L2EzP6cq6p/0YLy7eLvPMY25dSh40G2gO9SHLuT6kzB
oW7u1drtp5tacjTZRdLdsrHxtjatHzNTIDbuUvGlSb4h7+4KlHu4c2R4nDY/I+Rmo3kd9NZ9HOgE
2WvXiEDykJYM0wYKQZVeaCYoX9k0LyYo4Yb0vYIGb8LNM37GGjiU4FXEbRoyZ9M9l/qvVBf2SXKv
KdxQgtBVigz2ILprsXWV7H4yYWhMZJFTDGWKR8K+CLc7B78KMT7IdeeOIMC9fIfyXPLfdPFe4C5h
mr8hVDIs4KUhLzd19dCzjkSc+9Q90NRBcaSwvyZQfBW0+RsXv01ZfQuQ6aiJfJ0U5YvVIufPTXkT
+cG27G8NuQZt6V9jMXHwuotcvyuQjCYF4n2rSYtjHLQqaOroSo/r7WDcyQEkVxMNWXFvVo9m/2rW
D2L45BN/w0WvSajetwQENKQn4gAbh/Y6jC7hLfjTc1/tw+h3kf5MK7BuAWTH8dYqMYhElIDiQVeh
X+XYwdQ33XiTRPpOVqObKukfJkSm+Odc1QNS+q7dVWWAwoyUQq3pyAirq6SmDKPR1AfJwlsQaesw
JiSo66e4sMhWSk/qgJynnMynQBdvs6J/1dTu0ieT3PftbipMa5uIKqlubrE6ELwIeVaZF9uwMV7F
XA9g5BU9+2l0Z/Qe9Mb0OJAqaEpYtJKJm4CMXhPlY5ABgyu2qqJyfSkbrDjieB+V5g20p5ew0myp
RfegNNPvBA9uH8jqJaQdUOZ1NtwJsdm4ZAg1tB9iY/rPRhUV/bEeEVO1mMZw9x1R51qeKNyllsQu
nGqJwrbeBnnOjib5O/4WdxVAzhQ9y3i1GdD49JGCG7Mm8RFaOqahklIcLC6u4VPeFpoMcdx78aQW
7a8oQeyLJD3CRkNDDTuiUv7hFeYEacKbuEBLYTKYt2S2oBwgGFB5PIzocIUYcXcklTICbTmT2HS7
vH8sRwFALrdDDTTFkKdxcKQuE90aE08Oc1cSYiXaVr2J4mCIiRdsIy207sGmzfpHOdACpvVgACFs
IXF25YYYExRFsRlNlAFFiRltwM2cmoK0A7igm5hARZmG6PP9qfxvpVYeuSbm6TJncpJlcX/nc16i
Xv6f/j9MrMxhj/85r/JQhf/n8nsWE4z7K00z52Lmf+WvzIop/cM0NEUhfMNfkDbxsPwrs2JY/9Bk
WSS0MoeNCFsRFf9nZsX6h6lopmoZOjkU2SSb8t/ZFe0fhIEsRSRAaUji+5/3b2RXFiFB3SJ0y++S
NVOb8wIEeU4jPP3Ui0U2UJmmusZrscNCcDPu4ts5aJxt197Qiyg9rfGilQyetiqxc5kPO20t1NKG
x5paOUjqbXVrXiEs3deueivdQXN1uut4t5ZZ+fyFp20uBQVlEGE5k2iVY9z0mA7mQMc0F6c06mUx
OViJVa22tgixyl7mN1VKa8HBdMFlH+e4iEYQHknuan/O3fV3nOC9OxXD4Ak7TxXJ+JRLD3Wrro2x
dLjp7ONj7M5kCHm/KoE5jUC+t2OqpgjQDo3tPIdPh40IZAhyWoWDaM/Dptihk7qztXpKggyTkm1z
F970+7WQ+LnOPGl3Efgf0yCRgT7lDgytHeAst3nBI+9yctJd/VKuhF1WW1tMzmnMi6yJaQ1zFGey
k9lzlsN5Ux70C+Qotx82idu/Rulj2vEdSLEYvI8fpy4C/sTGEzFCJAQeB3kvHuKbzE52whY/QcJp
zaa1dQxdt5VbPqIidVdan+fhV60v5mlVBWY+hO8f29nyc4sx+1y6Hr417hq2YB6lZVOaKJrzLNV1
SV2EDtXEyzOplHJHbu/f3wbed6HBpxefMe4ysMRXPu3cbJ15FWSkuK6xkZ7OVqHNhlyWIxhyR203
ZFfaS/nbeyOM5gBlsJMnAKkJbPBb4W1tr1HNORS9/NaPbS8ilIA8p0kQabuWBS64LdzKY5rGuesL
ckFdSIFfVaYbwV1ZIcOsZ1MV1Ur6YzJrCLWQuruo8IQffpTGKKh77RBG7YRjZzU1d3JnUSw/BXV4
GAdFe0zVuH/VzbYs9h5e3Gi01HIjW1HqyFMhfhsrFdfvKBuv9ABosSfJjZ1qWC3ZhLFzdZPiYXEZ
y00Q7sFZlz8I/1OL0FJv59mims1Adp5AArJEPFYQvoXYtxjhhBZdkuKXkQ8iUqHxAJTlUb8zufVQ
UJk2ZnvBzQotnBnGmLGo3mTehYmO98PUVsmV1sz1IX2WUqYwDdV1HSrjbV/ljW32fm8Pg5ffVWUf
/xZLX833mNAovyc1MzHLruUqdGM9TRFkUaSHYDPt2tiOR6+jiA7TpfLJxynXcEWj7nrc+kRY7KNm
jfGmljkDNlo/entPmRKMEHLsbSm2kDU3oHDOGU3FuMkaS6ccM6x5f3eFwMNnEMPvPOKoNhJ7seLq
lA/9ld6FQ02V6Uj9Wxga8rOXd2p3q+KG8BbmrS9ucN7jQmx4ykhpnpXlOR48ffjaR2p7WRnS8I1r
Z7YTRRSCXpsoj62GyTIXSeyvjKlVb3WpmW4i4rGPmI0l+y5VfTfNUciXI2Ujm549ESCUSjil6NSe
Clm9OY5WEm+nvMiPVZNk17GOPXERS7IdhhIepFxLt4lWhpc4d9T4vmhU+1ZeuG1VQF5Aujju6UC7
iavqUW89IM5WVWBi3+ooigTlfspLjNsl2bCLdpCuCYNNj9SCDm5ZctiJahi/qKFI5QcB34T7r9zx
PKPmyxAPVRfn2R6qfnpZmvpcoFwISb8D+1XYvZf32i7M4lT6ZZJk1m3Q03iSe4pYao6htILxpx4Z
EEa4Hvz2OePXGM8tDEUswjSd56SP9hiUvyqmid3M0So43CqM7JYiPzT+ZTs5fp9YrqfnDYxGy4jx
K593Pi0iepAweb9lSG6dsgmodDNMVIUYZvLwLUzzh5U0oYk8ORFxaCF+jPFsZOzSUE8oIvR8+Vko
Ui1A3m1oiW3KjYCNqC98w3AWy8a8B8rWYJ2spX54oYxeaZeFFjg9/Iht3VDuptBlrohLV0ANS9Qq
e1OpChNHepTONj5XyA4Fw3DUCqtkX4kIRBSCXLlNFvlXaiwpN94oYQjfUUU66VrGD7VKiiHnSPAm
8UrCBkZVCbCaRUj8u1SKq+0gCu1z7ZclBkkC2JqR6mNc1IrXUEk94II6hoiVBViga6Kkwng3w1zv
TyDcWup+EuUrTOhMx8tKnqZ9S0VYoFOdO8vBJzKQnbWPO2wo8HrxMSoTxXq8TAKFZwhZxOKyFFXc
n+pI7t88lEOPUyDxum/G2nKtQbwUpiLitdf7mFURg64HSmWqEGdV0Zgem9xUjr6X4DuTtslR0n3q
2YWI6jxRSvPLQac6dMya4UepeGiuLVDkOkRpXPkG9FQOS7KCbmOZgs2FyaNqskxjxKyTSgHdFA5o
zfCpVG8xb67mqlIfuaZCSItiL95k7UhFWMOrmqLLMivyG15dlXTjV0I9exLj+5clVlo6dZV4TOxK
TA5KGYe3Q6dQIMC9ihKOQmtkNh4Qg/lWkYsIw/PIyB5DY8TBI7D6wrbCnjoL3WOfjoveGQU13FmW
oOBqDzOnmeQt4dzKVYIgO5JEaN8i4plXAmJ5aidnYjtRf+xHO8kOuDVSACw+SlTrfRuH2LfLmnoM
o1CuAOCJm7LHf3BiXQEzHaOrmkWxCWZ5hZeFI0UQ+YTsL7nDpw1kfiqZh6jQpYvBKh7rEbVx3cq3
IYWVdiGZRyrp3woFOeGIcdbWi1UEujAj810fyVTIE+bcSSIuDaJOdUvDk/POU+dCOJ3MwM+OPMVt
QMnpMYqsGm5krl5aXcdl1jIIPFhacKy8cnJqL6HOphBfB8kb2a5rbvF9mbGT5SqmlYnw0LWq98eI
cswzJevPhIEaQRLBd8tBSB/atKOo3sswVwoDg6xF6wnYilbU+ZuM2+BJ5kNetkhRB+8eY5LnIK1D
AgXlg9yM0mFgRhB3wsmeAkOMFgaCCdhJToLTFxQYSDJeVapGx+smw9IRTceNhegV63+KUAz3aWj8
9rhgguYsK9TDVb9vQnI2iSqEe3kSMMtUi9T/hQeed5Fy7v4AwWgNt5NHuulO9ZFtXSZhl5qYW+HD
XvXDrYpfiLTt6oSO22SK0o8cCUl1nct6YceGUDi9UUlO17H+Q6EEKlDgNDNOc+FPRvkwuR8OppCc
BY4BA+WiMVW0Q+Lhmmt2uF3iR9xSRKCPZJmMpgyPVWU2xPJ6QvkS5pSaFVJcHqjxn5A1hFFgjkav
0ygnNDRJ+ZEIsVptjWjKXtrSw0wNPuLWa1iv8kSZvFLWQENwsNn4QodjZaMUtzkIut0kGsYNFq3x
MQmLIDj6WTtiMBaMXnwnEWDrjr2Aql5ELvdCSja4jhK24TxuUCB1zWhEV2pPxmKsdDy3yOSSyIuF
QiRf0/L0I3g/7vMwisd9FqmYeHqNfNDyojxOUZH8qMaxm0WnqjRc9mJcX5p5ycmjUUhRGoK5C6ET
bzzShg5ZAarVO6UIr0n+5c7Xd9hFuv2vF5dlmoauGyZJ/yXLSAmyNBy7sHD0K9OVbCrlCRUXSHU2
GBJtla305F/VdnlInOAYtDaFPpfR1epj9vNtFvWHSijI4uKjqtLi3ZcWIv69Acpjw3cmgkjb0DFt
QK2DLVtITnDWWYXqLkTb85fTJsESyzBNzdLkxcPEBGJt9BltVjCDxm101YAA2ObfAZjY5ZV+S4C5
uaDcltTnkUqkHZWCG3Gn7zhWETKvPdLmt8Lpff701xDW+Sg9i2uxIBOiZk7xE4vV1/o63ZdgVDaU
0k13gKl5/lJ6J25W32fzH7xomMuUQtcr4OulZTc0E8WwCQVLxGX8PXl8jFTp+QFkwKa4W48kLDQ2
790uyQhLkE4qItGgxVAXqSFJk8/E5haPCtaR9vPbvrwCObOPHVgvdr9LD9hkATck/urkduUKh/zl
63k/P48WX422YpankmJWLWuekB+UfrHGndZMvcHRE5RGIVMgvKiF2C1wU/26pTMDa5mGYikE03Ts
2BePxLZSFGA15eg02s+U+O3sHDW6X7dxqgx771Mk1ZpqvGt3jOXDF5h4YqoyiP8J825P/JPWKw28
z4Jlf31sYfHc7OshrtqGFvqtf1/ZFFtexfdIREgeGvsBMndCfeZ1yyp5RZCzw8vcWaNfvW8CX/2G
xczBxDLB+pDfoLrEMDgYRyd1/Lvq7a/wEB4eFFYAwvkd/iexPe2khxcBIn0Kc19paZsMX7Xhcby3
toqLrfyW0mJ7LR61oOHPA2qIEjpqwzAZVmVpKMBJo7Q5GWyHRNx39Y9/kT8bqAts7iHBNrLhmxi2
yXTaccNAUAnYcu0nfI748Qt0SeY9gRZJXO7IJlQuv4hYpqSSIZyRzSfilxzbfz8WdtrOomPVse51
TNAzJ4E72z3gM7dN2HAxRXbCm7UA0ZnI22lri8ibh3RBV+fNZ1Y4TpdzX0Lcuhh3ihN9W52wn081
FFcSexw9iIhkGTW1eOaM3kRrKAvc4RLLSQfKeeFYOKKIF/7NGgL83Ocp4OhoTlU04uyLz1N7gGkt
XH6H55w92SCyqPi21Y13096Sy1/ZQz/vbGix/25NWcQVwziqmlyltdy4SOWXQoQgsQI1X/uipdo+
EOu6LP76ot7xL2oXH8XLWYUq76EFbP/dbfT0gxZncBBEIEEEPiia/sSp/gTB6ffXLUifo6GnTSzO
nRYP4M4LwZmPR9O1dsNFvUOW9h6zX1vBZ+K+p20tlKTtMBl6m9DWTCmFBkGV/p06uhqeig4BmGcc
1LZhYXfFTpqN6FcZz9LnY+n0ByyOPk4MHk6oWZ0B0sImwkUUO5jANqj+UM09EWekm2uR0dUZszip
AmGUBWGeMaRN37+6/T1XS4w7cxd9W9u+zi0BEmtkmRR2bDbq02vEMFRy7hWwb4Yac8H0Xg/v+15f
uUGc68aPjSzGsUhlX85zGkm8J7zFk/FtZVLOC/X0YDWUjw0sxmlAXuQlIg2obnNor+b6A+Eq2It7
/frrlj4H6E8bWowNO6SKrfY8+7MHvb+0Yp6phbTtx1sTazhVSleuLWeX28cvW1wZ6qD1Vanly/rt
tJO3vCuO2rXhCsdwZ65822pbi5OsnSg5Kno+zqIGyG3vggdrGx8ijHbBgpcre++ZBKcx188x7bhG
z9fL05mXZ00T6pVFxkrZdjjBPGsX4TF7sa7A39zigvB9ciB0HL4ev9VWF1MxjUotHXpzRpJT2Mp5
Fil7TTkQtja2hkvhqDt0+5qaKHnlnnDuRsTrVCJ1LBvmXABx+r04PsNuGml5fqZ48a9AfBYUgnj6
nX6EDnQX3GDu9xzewkU1C4RDMJ2q79ndag+c2cA//o7lodeMkVoLFb/jvzfVFwPqr+JgYOqs9PY8
hot1edLW4oUaCLUvUxOfOzP2W8IRj/fRTezi7bypb+NVnu3nNxGZFwWckSKqssUr/LSL4yKThqEN
CofAmrVJ2ie/eYyzeqN20pqTxeemTAUNgMQVRUId8q6///D8CjuzI9anFI5PbX1EDN2Enhcmh9rI
tyud+Pl9e9LU+8T60FSaG7keK1QaFyWBhCo7SACobNK9CCyRaxk3obgL2guh+Wl0a8vl8wBSQ/Eh
QbjYfmDx1sTHSNL12/Da+DknlmEfbpAIz2U0/8K74fNRofKON2SZJD0VBEuYAFdRJn8REu+/aZ87
cvXB68wmTl3pusW76GdtQ2ej8eGpSjbFdWrLL/AjQvvrPv/8K067fDGRCnBaUekxuljRGkRAyTx7
Sr8ysCtT6D2w9WFcSRn6Yh0wrgRObHXEFab19ReWVwlmM1o5gj+f86dfNA/0h8ZQdvlF69GYghSx
aUkmOkr77X/Xa4u9VUpC8hUtvVZLyDmIgEZTvdJnZ4Ivp9+xOOkDnnQJtN7CGYstgDTqqzDa2fFs
Pig4bIVHYYvq/jXYZ88Mnr5R7tKD5EhP2ZX875+Wp79kcRVI/FQpAGsUKErCfY5lSrzVXJhfN/6q
VGZt8BarMJmGSesMlY8uf2PcsQvSXwS+V+b82nRcnP5lJUi1UsxzPn8TYnE34mbUvUeVX/9302Rx
EAZZ1IVyPn+NDtmwaIDYjY//qyaWZ5xGAZZmzus3C6RnXSyvRmPNee/MFmEQdCXsaEITIAJ3uqDi
uIsp+UEvHTZmuCFvezVAlv36MxZl03MUhbi2DB+AcIouE3E8bWTsAn0wMPyaDVTuzGNnbuZaTfbA
x/pXbIc3wgrD5cyL67TBxQMyz73USwcarGz56LnNI+8qx3uL2fNZSG5wLdqpHXwjZ7r27Dkz/U4+
dbFBKZ7QJmFIy4b1pMYCRS4GZxtFOv3b1536Hq88vZSYxKTAJGjEzedD/LRTkVF4ZqjpNWda7/DW
Qff6EFcb3Q3epkvjVSek4tkNlSdwt+zL5FqiSrz5LhzXY0fzuv3qlyy2EIska2aqKr8ksm5TOedH
DNoxbo0XUcUku/Wmf39dECKnRJUwqzjP3tNPN9vJUILKqB3dulb9YBPV37/u3EXd4fuMNRU4FNzB
LA2IwqJzu4yAS6N7tSPia7bFLm+H3RcOqv6VdB+7KNKfccsyjoqT32RXgMb+g+bnOJVlyioUjmXQ
z/ISKfLLmWHN9d64GR3qyjCyOlLpB/oaBBORufZA6H6Cj7n5F3R4cw8uh3SOYiPe5LLPw/q0hyWy
47rfA0MnxLsLKeLZy2/d1nJzm+6WkMz8B3FO0/zQ4lK0mcqi5ynosp2+MsAMootp7mLtWebapF8P
1mtBtcrXvSyvfKS12JYyQyoyWcobJ079l8yXHjQx/hXqsGK18FgEOqUl/rWeQX2nkD2HWpv5P8mt
OpZ6wQvTjSX9mg4c92EXu+UID/r/ZpgkWJrGV0xkLP30MFqrYrf5APs8NKia2LBncMviFI00LUtK
vQSRt8seqRBF7GSRjtpZ22GrHJVvvY2Xm5PJO039FyLiZ8I6ZOlQhSI+ZW5Yy1gq5XDeSCK0cZpy
+F4H8kMhVq5n1de5kv0K/AB5jlBep2FCTNcTt8oUX+tRvnLIz9Nv2QeabM3nFv9TlnkWwcd62hPG
hkP+hqxwTDfk+Xc5YyskLkkOrV4FpJ25vPDdfze52OSKROxUU54Y2YrA8TU5iO1UrJ1bZ95IJ40s
xhbUJhX5jUjG3M2/G7s5uYH4i+LHbWyv38f+h7H8+5sWdyXaUnKZSgoHpmtxmPe37EezUVwFvl68
85yv19u5Y+JjDy72FF/pY4zdaS2QxlcKi64n03ypA/UihkK6srbP3QDm45HdU1XnRue1/+GhMAhZ
BZa2rR3S5I/xvUyGKr6LfyujPd2nl+iXefchNShsBSmT+/WHnt1YPjY+X7o+NJ4JMnoDn8bno9kK
nKK2fZOEUX6H4/Bhdg2bT2aYDtM2T7eA4sxdBkFG38SrMMMzK4XgFGkjdle0/surl5xEIqVlSs1G
Hu6lfeiihHfE/donn7lGnjSzuHD1kyQlTU8zWvPQK+VGzaSVJX/mYjVvdjr/UciTL687VhHE4tTj
KKMBrFVrfEb8mwo3C9lfWYRn9teThhYL3WzkPDVKkRscWD/DOMgT1rcUkZmBm/m7KF9p7mzPffiu
xZK3goa7zMh39an2K6ewJ6jVFU3Dma3L4mhVJchdXGmWW/ZowomOJa5LdSk/WkHvBsW4q6tpxaT5
fDOqqercylRtuSnrhVnoRS5TnCzq98qQOzyQ9lbz9vXiOttfxt+tLIanVy1PLTxmmiVVl5aAcjQQ
8zWQ4Foji0ERtdobRRP8esohahpPYCC//opz+xNj8vdnLLZelApBpee0QH0sMO3n+GLaeIefHNku
Vlnkkotte4jgWK09UM6Ex0mTfGh5sQ0bUj+OSD9YSP/MTfpHb2dwsxv3+sqO/+5UuTinP7alLTKT
eh6FFDTRVr9VXuOaNwq15J4N3i/ZRPdwmfUdEM/+Rb7Ofn7dwWdXMUl7LtAGQdT3J+mHLTjIAisY
Eq12fGjdU5Zeh1LooBN7jAXMUoAEQpGWVu/tZ5eASb0Tzx0Tdc3iRlnXUPXLiWdDcJhhOXPNk7Zr
0TClnOM4kk2b9cKOs3N1Vk5Bi4Hat3wrSF0sy6pm1k4r+QdRRu9dpytr7v3P+DSOH9pYzNY8UkI/
n9hB5HcUDYreTfGAjS95lQ6IHGIpV92v11ad7U5Lho3CPY9k+vzPPwyib4k1B4tVOyMYS2oQNrkE
JbqvV55bZ3vwQzOLLQVkhoq+m2aE6UVEHOlTDv31bDyTgWXRgTLUZxyfSnXg6ZeoutjVlcChUtnZ
wQLEssvd7KI7grM/mvvC9W3tP9phPjQ5f/XHzguisJRD1l50aT10DfQg2fGP4u1cMwaTTzq2ZLwl
4H+CvVZYdX7c/v7axbgFeZeDr+Bru+k6k38WyluuPX3do2evAx++bjFmfl32gmTQRBuSVea2X0nf
Y7C7ieYdv27p7NhpIvODweNOuYwFRJWRjXnDVqK68PbNY3ychXJxsoOrKO69TUpVYfxjpdEzl2VL
Q3mEUI2/UoF3OnoypRVWzDPYaXbjlqR9qW/gcwPScBvYDru25RqXHL0t7Jr1INa5BaGTEiLNR42q
aiwab+SMwosyIvyg10cBMjkGK8XKBn1ujnxsYzE9qUxRSk8LeO/D8aY8ubJekWOsrLvzH6IDU+PG
OKcrT3sRS1OJyGPSOIKFXcN3f/BWGjgX2mRn+rsF+bQFsQqQr+YzsJ6amk18YVHUt/NsiPQ5yn9O
1cylPvs/mBwfG12MjymMlWgFfJaqidsGHx4PWkCcdHctDxoBdLU6VTu1ge2p1WBDlGcrGfByKNpN
nGVXQaZcD1l91yTjylI5P6Z/d8ZiTI1RiChy4XfJyUve3xViu/l/pH3XltxIsuSv3DPvmIUWe+7M
A1SKytKSfMEpksWADgR04OvXojjTzERiE9M9L32KXcIzlIeHu7mZ3r1cHvyyDeQdABeFO52LC5t1
BShLQ9pg1D8oBzEGlLfGdC3LsmJFmQUuMmlSCHbAigkeFkg9+CBq8yOoA/xXg/mM1Y58NO0aBVzC
UgMNm/o5BoVUwnO0l/QQCLlsaMmdmNofs/aZCTg2BD1mEO3AkFZMux7SLqatAzaQx98IKJKSBDKI
lw2eTyCoKwGIEFkqxEFz/1UTcLNkbc8DZ0CLiQWpjMit9Ne/YAQPGhAWYj8Y8zdha6KlspJlHqDD
DXpYzK3R6TkaKyWy87nDUEwApIHLNtASPXMiDF2YyQBieBCIyF7MmW8NmW+g7YEnHN0z95fHJMLv
01Dr1Jp66lDQeE0ZJOl4oELEKy3fawkcOSPw8FxHU43u53gpVD8v2zx3k7AJ/nLQEqAFwZyfqYaB
DAv8RDxIRz2IK3Qir+Ltzu/rExPzAwWxHyVyEoUHkR5CDQdcSLXXTKDxS8P6CoIdYK/TnkBH/BSv
45XFlM2mFMG4CVoFE6AKkPmdTqmkgwl+GmyBmW4hpgSd0OnKCtqfkFwE68w63O787eE4eGuLitrn
U3hmjyQgnKvihgdQ1JK/Grd4p4aipNvum9QFHVzvQffHM7+B/WuzFnotPO9gXNdMS4CW4R5nxtse
kSZ6VqHsAjnZDIoFo94/RZqzGy0ZrWIg70k/eB7vul56BWju4fJOWti9Dm5DwxLhtGXOy4lTVCnQ
G06mQCeDZ6AJjWhPOoTEh6TyFKiqDJUa2tGassACHAoZvt9m5+/MjmoR1PjiKRDSYGiu/9HcM2/8
Vl4ZvY+u+jcCUiUQOW3AeXZ5vOf3vwnYDNhS0bQhOzLy4ad7C/3FQ2sVDhrU9tAUC8YtpA7l3XT/
C4TVfpHXroyzszozOHuK1UoNVUwbm1mSJq8bwFKsrSVPzxZxZmK2hYrOkQfQxfFABvmloB6i+a4w
jI1lhlkXJiAH01ahj2dn5sQmEkin89gCRo08jjije30PgNVeOYgGmN5D67Zxg+AXUOPUje9RBQK1
zuVFvDylaP85tY3+bQnSQ7CdgzOqtR8hSfCXtom4ohywWstn2UsJdNpoPTE53n9gsU1AqCF6NbLE
zV/GoPXkLUQ+Lw/q/NkiZvTI5OyFNKlxmmq9xT/zPPkPJRQ2ocG2H3wzrAG8XM0sibDzxM/OLM7O
gjKyRFIKDFKuPOdRC+33ZiOhzG9N21+tY6vsMme3yszi7DAoXEfXO8EYB4++IC/QeOyj2MdIro8e
KLogBv2KpqU/D2SZmZ0dkBjNsoY0wGxl5dBZBq0Vsp5IQ/krS3gWRJ3amV+ahiNVOfJbmNB9srXQ
m/w1CapvQ+eihgJUMEJSPP74t7WFXDz/v3fOPCpVejI1XQez6a7dCaT/EMbbIlzDbH9+/Av7ZR6U
DtHYt52K/ZLu6E0Z9tsuhNQ8ciFrbY2fQJlLlmYPpq6VkypjsJQfhvsxRPSxhfpDtqU3RdDgKERg
WQajgCjRQHTtGuXe7wKUn3mdn/BHLsAiwVqTw3lSbba6wi0dxeRlbOpoesOHsr9OCEmoG9e+uSdX
2hYlXVA84+REDlTQgFtOwjX3sHRy8CoGdBmNRTZKuafGR2pOKigN4ZBGdJXS+JXIfXJA1wUIIKn1
Z9+FGOmxMRGgHY0UjSM4LgPiywh1DhPcxTq46MrpbeW4LPmfYzOzVY5j2wZtEcwY7hBoB4Bl41B4
AsVzXuSDvNp3s7iBjw3OVxDMAUDQwuCYP8uV6veGs+EWnuUgKYnbr1WfeDVB80OseZeHunRbHhsW
juNoQlXwJwwmQTTdN/eTDQQtCGZcBWqOGn9UKwhSV92XyxaXXNGxxdltkucGYjuK/ZIhqLL3efc+
rsWO59WCz22CegDgyBqyh7M9aZDRVKaEo0PTp+8y3TRfgZj1GHpgCxn9jK6M9py1TrQlXweq/T9s
zrampDsdy8TjjlFgxboH2S49dXw28wd5OkAq0NOylWrcUrRxbHG2S3tmp21tDrA49FeaVIOdswY9
6eXlWjMy35lU7fEZMKwBLCUKH7yyHDb/nYnZHkyLGEi3CeOoMmRfB2iPVs+XLSx6yOOpmm06nhfc
qIUJMNtS7k5vJigl3O5+eq2vIJDZhGwHWDxAQlvoxK/M4OpunEUzlQbmI41iCuNDAQrft2TLn8vM
y665hvuXqe5woCHY69LVEt3a4s2imhx4I0qtzz1ZBGahhn1jryze6uhmIUyEN3/HLDG1UDWQCi8u
Xe0BBBI+P3QQRQ6R2PbgU9b7wpYdyR8HzpoF+qQqNLvQMbgIgCoKUXSjutK128s7Z3EGoemigyrv
M21z6h/NPo7iXMxgxL43+V0EVd//zsBsZ3Z9TIB0h6tSdLQ/t18E5clfsOCg1xlMkaYBVojTIWQT
Hl6q1SM6EIy90NfuB/+yhcWVOLIw22YSr0a0NsNCPrBdRBB8yMV9ZmlrraOL1/KRndlWc2rkT8sB
dkTvF6jNfr19On+aENlUHlkVblh8lIM4/99zN99jFWc2o+anRZCrQ9YcpH54mlvAxzWFZ70LbZjL
c3medhF315HJ2d1VgPwnkg2cJxWte8YVRewI5ICLGv5+lSlCLP08mgVBCBIeAGfii5nnNe1aK8wE
YYe8BzG+gTrzuxEq28z7nr87m9hGcuk/YbpcuiqPzc72PJq+TAutXyA3aLp9j5YuKKWaWXzba5Pb
NJrkFk3+wvvx5+WpFX/2fLRgS0WHkq6eEaNYICOvIKCL0WbtRgA/zCi9bxv+Mljd98umlk6ELv82
Nbs1MzDt61oDVWTDom/cTPbI+Pug5Xm8bGbxaY48JCiCVQvJ6zkgR05SkPCiXQAVRaiZJGaYXOUo
GvUu86PHpg2KJFjHCSwNzrFlE+ND29gZ30cEQYtSGyVk5EGr36pp8Wawq6hOhx8ro1vaJ44jC1U2
ExnAeRg3tBJPaYvtqW/APJRCw3e0d06Hvuc8TDbVz/Kd3inKRvmpvLSbdSDxOZ8MjuKx/VlIN/Q6
yweRQQduINCESBvdW8beAHIan8h1nk0FWIzIpX5Ruo5vIOXs+JmrboxH+cZKoDG9UkBY9EfHn0h4
yKNwvc/0Ia1rzIiA7I5PdIC0GIAMOy1QXxUCmo611905AnE2B7OdnEYZbaJfofTo04fGI3vzQDfq
x/gNBIVfJ+5WkIRB27f5EIFfxgdG0nW+TH8+1AV2HL0lhmOCDnSei3bkyhwaaG4EsplcSYX1VdZA
aX55uy1sa0GKjPwv8u2wMnO8akXjrJVhQzGZF7NvI6Sw7YzdX7aydGQVRbGBawNTjYDmny5h1yVF
PJSfmzp70Iu9AY2QULTvq2EHUQ/lBs1Zm9VbRWzVme87sTq7okHYaibQqUGGhOJJG+1Fi5hhgaEW
SgmNq25XUzJiJ14yOLurkwk8k9mIsyPviwflKfUlr3kTNA+yW2WAk69lZpbuzeMR2rNwsOgYj2Th
LPpQC53+rdsAS49JrZO3dpUDd+EqwR0C+h/wBKiodM1GRzObGmVmIuJxMpcR06NNCbFm2ONrkk5L
21Jo0+kCdonSk/j+0ZG3yoZNiiP2iyQ45nQV7YomVH/izP6zsEsTE3hkaXYtj3WsD4TgZc5sgI2B
gunyQF0LqJdcGKpZAJihKRmnbF7n6PtyQNnBEG9zJZx28KBX2XV9JZaKhgQ6PGsPlMUJPDI42/q4
9O0mFgb7kGz7R+2K3ANWcbBRz5E2xS1I8tcTn+eAeDGXR0ZnG4SBYlLLHBgdPFRzvGIvEhAt9OWo
P3xbTQAuHrY/rCFbf7pHilxAU8QQP0lwwBJj0a3Il6sh3wEW2SjemsmFyBFdfoICRxUtf3OaDMnI
2kEFj22g0CeD3HDauaNuu238OHQrYcDi+h2Zmt1AhkSkmjgwxcbJRcgF3QqU/9rYu+yYxZ85c1hH
ZmbnzFRSO6cWMmFAv99aMnstqLlyiy3viiMbsxPGy1rJ1EpDmi8kqDEAFR6yjRMArkGeZLCi8bX2
lkU/dWRwdtmYRiaBDxpz10NvTjG+Tv1XHr8bayAzcYQuzd3siBWFbBiFDDNUsu+Q4IPCt4p7Ggo4
CVAinTlsoZe0vbxey9vCQb0UvfEohc2Cs8IcW1XjsNk4jScBUAOCThcSuCtRwbK/Aprh33ZmIZdW
kFEZKNYsejZAnugjNsg86aUPrH39YF4l4VoicW1g8/1uW8QwUxhkqen2DhimpsKdhrXO8YXNqJpQ
g1RVDSqBeD/MBlabLa+z0hCdecNLgVftd1HqQuUb6dFVko3z0wVjIpQ0EM1bcPunHkru7VHuVbTs
GLfRpgzB8UZRWxPEBaIiAnG6yCOvlzfI8gB/25wXvSRwP49loQB6BdGyjbEtrkGxDPJJC31tQlJh
LVY+XzgVE4mSrOC8BAPGbEKjYYwhLg32XTpKIBgHP1ICdOywuzyspZk8tjLbHlliDkUuI/IfIBkl
S7da8nLZgFiK08MMmjoMAOWcJQYkM85iEKQqPe5LE3GiKKapof4XlCHMUzuzgUQ0xdOPfdoZocbk
6UGJJxbwm8gdDiH3a3QuILP3HzQuLEyhpWogi8Qw0a5uzly9Djk08H5jYzRWR/ZAylkesS3oqMlO
5JWx0OhsGUx3NfiLwNIOha5UIo/gPc7CsqnYsyPn09amWv+n7yCwtKAZ0gKFJYx9+qKjWE9nEoq0
UOIJRq3Td3XB5KBstGilUWjpYIhrWxPt3uY5hqDNmxjCbaaAmqZPajBtCRrZbfQG1v9JDu08VFBt
A9kl0BoJ7NS8zbR0LORQWQ2HCamkneYz5spfILGk/pAfdXcEHai0gwbkOLjxOinFwma2DbgdtO5h
R5+RKo31gOt2gnHDje4B2mn90W8eVIZMHprnqGcF6Xv9Qn7EkBbN8Q5ac+bnNyMGf2R/tsk1SGNC
DZPBfgRZxRjIZLDlk+KNZJBe1/AGi9ckjxcuLGFSh6I1WgQQo83esU6nJ3pUtT38OoDE0OPbIPJE
8VLD+D6zpGtPrwW/h2AelKtwSxYYWGe+HTU4tNhnKdg6TWzasnFcosS7CG0KK3fxeTSDkf02NM/G
9lUGbucy75HWyryhZHvIrz5ZFZ1copMVL7gyKGs2i2B8TifopfaBZL47g+6jM8CV11Lzi0fjaECz
GKaiWlbzCUYUR/c4fQLcDiznj1b5GhXsz/uWk8mb3U6SVmRW64hVGiCgmqPfMV2plSxNGbgOdEdG
wQRMo7Ngs456jelxgo2XParWnS61flmW/uXbaWnKjo3MQs24lCpb72Akr+8jQCDHFpIsGfTSInyN
f1+2do4HBNYT+h2aifwqJFvm7TZWzAiE3UiPPizyAJJYN/Zt0G9CDyb8z1Sglifxt8GZw4hYBSQH
hcG0vnec+3iCvl/38/Kols7R8aDEZzi6ZphtQXFQgg2qVX4i5/cyy/y0KL/KfFpJdy1ctaJfGPEz
ps88Q4fkrKg7FVQmATOa+7LW0MtAu//SxuwUQTBWQ8kkxgVjUI+rrcclsrLrlty4Df0hKBAJDe85
V11tOiWeoBgGFSrD0NYYrP4g5+96+wp4023ay+HlJVpIE2Lj/bY4Z+yx05g59QSLJXW73K0Bn5KC
KGQSuuq5H1/VXocwfWWY582kYrsfWZ15PWIqvQyJlQ7owlT1P3WlUj/ZMNAR7oprUYmaPAiDb6E8
TEJlJbJdONpAOyNuBt4XnXrzpJoZOdYQl80Y5AWgfiP4buKS/YDEUeGN0MIOLMh5rTjFhXV1EAai
+iVAxmfN/VBBVGNHiSDu5pTGblTyOCizuL4pJ6XcTbKR+j0lZCtFxlqHy9I1DWgz2juhaIcv5nkw
0PDVFU/JCF6B9iAHA7g2fEHSAE3nd6j8rlcWF0IhTK0B1wymG/MMm6+oRqHEEoNBEu1bBpmMqFNd
M0r20N74PtVK5Me986OaoB12eTMv+DTwz2g60GFoQDsLEASv5aQ12QglJNNv62oDTs2bKFrN4C9g
EQSvhoUbCI2q6AmbbV+ngSQhtGsEOFbftzvTg9hp5tp3gsqS+qgQ30avySq390Lq+dTszAHZQz5J
TJiV94KUF+TlGysQFuP9Wjy5gBQ7tTW7xgdjVNGEUCMd0VU2hJ2hxWsNaFm5rqS3fCy8biIvRiQ9
lqq0vbyKC678ZHLF949uDSXJSK7ksGyxNytS/VZby7Us3EtCLQKXLZwApARmAYQ1GSY37Qqlbwmw
YtCX7DtHux95WVxNDcpMf2E8pqBGQgEVBeHZLailQ20nKlatGqFqI/evjWqtdfWdk5yaGrDTEOoU
4BEIZs6MFNow0DhJRQnTBhNQMB3A2hj5VQEhCLpnH8k12ejuZ1o4CQEUW6/gLewY8REgaSeERFFE
m+0Y9MuoZUwloMMVA2LuuWncTJDt3OZqQw7NMCoQglfwTKAt1K/VKdpV8TiuXCznfhafAV0siEBF
XmH+RFBzKysdtcDBNLre03SkE4Yk1IFThU6MO0GjPRtztmJ0wcWeWJ2/Fyjk2FO0D6N263ZQZUQy
RnZF/7y14bv6moTGisHz/Xtqb+Z+lNqKygnNkAHjul+g9c9roOkDXIWlurkNNNTlDXzuVk/NzdxO
05mcQBAe3UG29VSRdHTlIg6U1lrr+fv/TCRKXeBLAcnfXLwAal9V5eglIETX1pt2AO+BZ0IJlfwQ
jN/rpKcLUbcY2R/25vqWZEipBbnDXx0HSoOkgSAw6nzL9hgI6AQtlXP359N3wih0TJAbwfN53gM4
djSLC4LpnErt3jGmA/AarhOv6fMsYBFP7YhddORHm6HSJXWEHUHJJqAMtbFRwaPuma6AEigvuDcC
bXDlh3L4Szvm9xBnDravesmA1h9MkzcL6F4h56U1+oqVhWv4dITCGxyNcGIO2DpUmBHEIAkok+Qs
EEIwIgsBLbnIBR0JJIILeyVoXj5/v4c3S0RAwUkxxgbOFvLrNNpS8prEKDdrKyiM5XP3h5l5XhkC
e7FDGI45SHH3RLWuxsn0yRq2Z9ll/rYycyZTKkOZ08JgCoj9IelYeRNnYdRFG4nK33Ij7r3eXOPn
EHf4ae73ZOU+M4dHK8eKRiJDiZUbs+RV0qjtQ6p9NUO1uE6oA4iSCvJy88qDUudaPfWYQEivbEzm
Wsg0fwEZoVfdaIVvACLg7NQNcGBs7Yx/eo75APGcR7uCeJNCVfZ0axYRuIujFpehYqfZIY464sU1
gY5aq/DIk9MIMjR1/2yLtAJE167LuM88raQflFT3EFzjKDFB/bOI0N4R05HeIwiFaKeCbv1JVx5N
Jte+JNWK6+T24JaFlUMnrIaEZc5QjJ0k4jFTf5JHOGo9zyIgqnnxGhfQP3OmdnwEWfDkcsXovo8y
qpy6XbIdsQbdhVhPvKkSSfppVKaz8go6f3ghawOpMKBcEZ8jRj+dFDknrc1Hgg2dfWdRBF1O7lG7
dvMEAlUtIujL99bC2xb2wKMNur1PXvKZvQETNxlZN6LUysBaRGrnpoayWzDW0vAYkWH0DVXr9znR
zbApeewyMUGtw+27xm4gHl0O/LZyKrIWri2dbDweBF0nSHBQITidCGD762QYJwjUVZVbVtGOlI5L
jWllApZO2bEZ9dSMbZoZlIaR5tfGhEFnqbVDCVq3K3DZJQdybGUW93VGXykGUVBMyKVABQyAVe8G
WOZNM+jA9zi8XF7VpUONbkvN0gUM5yzSlTqrKjpZHQNVxUYFcWLee8qYeqztV8KspVVCTt20VawR
YtrZGaaIM1ki8zEgyr2cay5zkB+x+V84FIYOIBhakFEomTMwZQkHFy0a84OynkILWqMVv5Z0JCb4
KylWI6ylLXFsbbYlptp2oCMGa8IlookDqn1IauIVSQDl1N8UD+AKadyvJXwWp/JokLM9YnWKPeoU
ZmMNIeqItnbbdlm5shMXnyCGqYKBxtTR3DzP7DAIww/sF0y1xwNISE8NhyJc7887p9vFe+vI0pz8
Va0rdXISDKj1gY2coOtVPYJ4Q5CRN6BZcEFH6Tu7fgPlq4CE0tPlM7C4ir/HOeeBLaKSppIc84CA
vxivyxupNz8um1iMxbHngVQEL4ABIolT5xEPXZQNJW4wsVMgWBxWww8k53YiKG6SsNX9VF85cItH
G5QHFhy2BeLEmUlJ76Rh1PB6S4EWkPppw2rrUTUiMA1G9yvDEy52fkGbgvJMhg4VWNdmhztpWJy0
DMMrEcjtkyipN6rK65eWWizkRU59fTKzn0YbK7vEaZ0HCQf40Eht+WPlkyzdikBW48ls4dGjzt/N
cqI7SWHYuKWgT8Kv7XfjFTjNnqDTGv2U1LWvsJV8FSrB5YrrWdpGADLhjrQgqAEowekSY5AZJQyu
1LZ48sxIRm6dzrRXVlXM5GymgalFMhCUaEi3nmVbaiQDFVMFkGBQojuFs+Ybn0jzM4YQcQqVStBO
tEoSgx8TFEuGPxoSC1emWHi1+UeA10PggRsDMJTZYhdT3pQEuN4AElphzkFKLdsBKaIbFTw8Jc/8
EWoTUDAOm7HaJIb1AKHrzeXPsOABFaSa4ZqQFRUtYqdznZmV45QpsqImS7ayhoZZPa5yT9GmNdGn
NUti1Y9i63ZSiNnrNbKg0iuUcN0mfajIGj/AwlE9Gc7sqDaJblPeYDhpP37E4Fd2U/W5TSXDBfRs
xa0v2gJQBOw8AkQwL4oMWgyGU6OEsChPxqDqnP6gMVW6N6E96lUJq4I/v1RARQCzIPK7ZwDtslRT
vRZhY8mlW+D1Xmobp69O6dptvLRSFsrWFojhQdU235YxhmL0HQypUp8/oP2LXfFIotTV9alaOQML
Zx1ZMXEGbPTfwL+e7gotRYoKAujYf3LUuF0FLEQJS58z93++j/+XfNC7X0eq+ef/4t/facXrhMTt
7J//vE6+12Cj/Nn+r/i1P37s9Jf+eVt9lI9t/fHRXr9X8588+UX8/X/Z99/b95N/BGULsqn77qPm
Dx9Nl7efRvBJxU/+p9/8n4/Pv/LEq49//O07hdC6+GskoeXf/vWt3Y9//A3Yv6NNJP7+v755817g
957i9yR/F67/11/741c+3pv2H3/Dmf87yKzwIEQaGAx1NmLo4UN8x7H+jstOIJQ0/JD++R1oercx
TMp/hzgcHgjggQO3gWbAq6FoKb6FvwbwLag5gKczcHXY+t/+PfSTRfq9aP9TdsUdTcq2+cffdOF7
frtHy0ahEZ9OB+sVAl1sxpnHkKuucqZRarexlDtemQwknHoue5GU0Rui9zetwx5GpUxvjTbv9mJL
u31RQ3wQ2t8vUyZdk6zaUzBbfR1bO5hkFfRBRh/vBkmKXHDTwuN1/XObJMqha3X5YPN6BJd0CkJy
i0L4qxs2THLY1+xxyKz+SW0LGS2dtS7vJ3W0t/VA/bGMx+sUzRP7bEz3Wqw2t1POD/pYpxCRaI0w
yXSyTZRhhQng07ucTs6nTBpqd0JtBHn804NjZFXcl3ncbumQJofO7MbrsgIcQJauWdx3LpmUfq/3
Kb9LpHLTqhPddERpHrIWz0ZDH7rQqdtiU7NMd/XU4Y+xFaWhMeAx9mucaUp03x5scl03db5pejz/
3XKoPE6gRTFEeKuWRE19uAZ81dC1x+gsUYjNha4uJO5BkA94KwRAZ8tv0b6zeojGbowJ/7HMvjpo
abytqgjUvnLyiju1+jLl6BGUIurBifRbA3ICgRC996VJI9eGXYC1pLdBrDqY6lXikJ9Hp+lfW/Z4
i56tAjCCGrSfgYzAzgdybZbqyxyHqyWLrY3iZNB2tvAyasauuaUk7w9VLmk71ra3Zp8UUEHvOy9S
lfiBF+17rZUOMp9q50qaYrlM/KjD4zvbZM5znw1eU9t92PA8D9JMjgIn78GtYZT8rh1ltqMOFO7N
VHFHabIDmztdmJq5vhKNzug+xBJAgtkAcsGG3iswxjNgfZXBd3NVNjaQ/JIVX04bSAQXChSs6yR/
RAa+dVOLgBRKkeqHshy1G7mcjGuAoWWvVGIjsJp02qkymPfbsf/BU6W4qjmSRY1aVDdqix0LUE72
IOVNCCaN7EpBILqzelBPZbpDrnmfmldSPNIsHFvqXCVqVt6RJNJXIs5Z4R8DxT0n5MKhnw6yTrQS
np4mwgCgo3bWb2yp2ldgL+qYFj+mdZo8dlSZfMKHIRwiwyNjt0Wp881GV9gPyKfcdiorXie5ioLa
roinSJF2lUa9tI+Tai19N+vI+/yYBrj4FcvBEwg9gbMjoTilZuoV6zYaUYagUjgKEGQEGEjKWPjp
A8xYhcp7nOvYa1Lafo1bsh1qHPlU6sc7MtrgKUyS/a8jXvLS2SBOgfba6MaM5zeSQZr7zmiRchqm
R7Cajp6aEGhLCj/QjIq6EtPM+uvEiDTkGNBdbqDm6ciWCLKOokKVOUkEmHK/6Zq2PBjIa2zYiNxu
N5nF9+lq5BBPzhCW30IULXcnBv5dvSzGa3uKH+su5Feto9We2aDjus1JvJ0cYm64Mu2r2q7RMlEb
jxZisd3lc6+dPtN+fWw0ZILpD7g/xGSz/TIYca12sdyByZ6WN5LWKC6R+kOEZIpfsK7bS3YHIkpz
2KvAyt5T1XypxzLBD5TfIklhfupI0SHu0CpAOa++UrnzZTN3dfC7XFN9iK9YqYexidWILbMKgV1A
i+VgvuAtWHzPe8PDbbhVpE55VhgS5BFT1o7EaXgrhogLXHBC4hEKNOX8guFoXagm3tUb7fPaYx5L
Uu3ZKa7VgSsP+C10hYIF9Y7xptz1TcGRoazclBP7Hrc027DSHq7LXHkeVxklTgPUXx/NAbOJSJ+K
JOrMLZXUmvRBg1wKLnt9Bzx4tiND2+xjqM15bZlpV6UJqK2k0y3hJXjrtOptrC3qjmMeebmdsEB2
uTNWXy5vCxCUC9PH1zKSZQ6EpFDCxd0FsoHZtRwPLMJdRvtN3aLJDywQFl7xtEb6TE6dfYke+t4Y
HxFiU2+AsDUkrfhLkYEnLWPFDthzx9WLO9Op+60uDwoeY0rvVSootVsZstRUHlyVpQC+9/wF2aa3
WG/hfAk87cBsSBEYg5cVcrmRG2TQWKL2XhJbllvQ5LEYWnlXV+RDz23THbhtuZJq4XSpkI7THMUK
e0s2/aYFwE9S02vaFQ9ZpqSeKneDazi0cJOevcbJHddY7o+xdAu8FEjlqjQQekPeoJc/DFp9Ta1u
S1XntuunwR1ZfLAUGkNkXjaCqAKAq7QV42CNBoBOKpLbEVcgPFWwNJTauHaTOMl91UKxE1Q5oZOQ
u7iHaaNofjitdIsK856Mg+rl+g9To7HvjK8S5+TQF9I2Qang1pjuFIrca5RBibpBLadspco1U1Pb
2LFyN0p7IBlL6XaoW09lDfU6nkS7RC2uuhamjTHytN6Rg4Q6VWCqkZvvLXC2+5PZo4ktqiYvLpJN
XQvAtoULTKvVqxJUJg1FKachcuKm8QScNWFuP5WgnOoT2esRvJRS+pw0/bcB4sRB5xRubxsYroJG
CS3pN2U6UBRj3qNa8ZMkp26ZWFWolVi9VL5GdBNyKj3jFf+tVdKwox8sIp1PVIW5I7hUVaV7TU0Q
q9Jen1y9cr7nY43cherg6Yv/9GLLZQ3dplb5bFsRGrdpR3y1llS3NOSfkDZ5kata3UoEnQdZg2qs
OjCPgJjAtY1U3lEO2kBevqQA3uWVftXLw5McW1tcR3eg0EQZq9OhV5J27/Hg7KFQGkzGocw9cPn7
kZKgd4jQKlAJtrCdRNdWaXttNKC1gotNnzNPIt1XtQHVsan1V1aeTQjRw9zsHFeKzdKNzbwBObmb
pGkZNg4gK4r01OjdEChVUriRpH2J9EnxkkZzlZi1HonvOTdKD5gM3dV0+pWTyac9sqBxQ8YtzXo1
UOos9kxWX6v6+IpKsD4233Wdx55m1K+sbt2oq78menuooRPst0n5zBTylfbWC4DLO7xNAkcxCjB9
lb1btTtGq28k6wyvGLtXAqUjv27tLVA9iV+yTneN3AmYI6FndpAGX84kxc2K1vYGC1sdRUE3coB4
bBBKtuV4VSRp7HZRdBPjE+zH8UpJJsNFRuIpJ13s9xEUGaROt9xJqV2bOqgot/2Wt/j4YF7MPCED
toXAFDjbboAoKDeNCv/QmdObnWftk1m8pECR+UoEwl8LiOjEeQNt2auhG5ln40njmuAaNhrzO0I0
cL115Nqh5V0rRSxIB4c/WEq+ZRU1XvRkBHhwajaJYHoec8V6L67lRI6/dUUJsd9msvYJYseDZk37
dDQlTxqIetu2erJTarnZlpEk37EGpKNNKRtPTVuECP1kryNtva3FJZ7V5pMiHBH8hvSoJ0np6mph
/ZDj3MvNNPnGxvuoTlLfRBvSPtMq880AgkBX+StNVOXK1kWNcdDMtz4Z0cOWZvQQKb3+0hmDy0Fb
HCptAvkAYnbbCni2gCSV8mXCyxBtx/ET47F10FoKMlRiyV9kxnDga5XdpJOUXzWRveW5ot3aVu0O
kVPf88rur2ypeW3KNj/I9fRWsUx5IJ0uPwBUrXvj0Agk1JWVEPUmVofmVjJkHk55/Iy4uXY/Z48r
/B2F1PRWZ/p455QQA6RZ8jKJmysnWuPi1hu+QI83gBxo/n2wLAl0BMkh45kMh8CzvTFkwBi1RL1v
7DxgWDuUbcHLYaLWuMsi5VtlFPsyiY2nwQDAVcTcZmdApI9MmdtYvW9GdbXvpa4+8EGvD1IeADiG
h6CqP3C438em6bWgGFFnyKhvUBW8TplVPDGtSe/rrA5qB2Rq3aSYwQDM9ZMEGbxYVp+pbaMvko47
LtWmrzWy89oOyYOOKvAH5Ai2Q9VEV4muU9dSCzz28dRzAY/Trictrja2MtKt2uX1Xo2w9Yc8x7bW
I/NuGhnd9mlDQIkMFaghzoqnzFZe7EqJvxmJwl2bW+Md9POyA6FO55cSL726sOi1E6l73sAzoM2h
8EBTbb3iHXnILXjTpLCq+7Ys6d4BUWbolLq8aXG7hZ3DvU4tynfeqHlgIx7bO12bPpWS9PD5/+1m
6r20+H9sXVtznDyU/EVUCXF/BWaYq6+xHfuFchIH0AUEEhLw67fH+ap2H/bFNWMn9gwjpHO6+3TP
tBzbZs4dQK77UCh97zrBqqFrw7zNNnz4PBKXxMuquQ3MA6WQO6CdiPdtPZkHd/veiHrgRLrgLd2Q
PCzUkO3Y2KR34vbl+5HaZzwI/883oJ+WO+wPCInfOkSFtvAMNkPN7key/fdlyyTEv3RFjtftBz7l
Xt4MYsEM/LZesN7XCw2ncc6HLMphsd6cv79ncPv/++n/Po3kWEKsrK5ehule7T8kAsfttAb+gzIB
EPV1NkfGQ1Ln1k2oBeaSM56W32WlZD5qadW3O9Cb0R2Pxudk7M1VU32BgDBhhRSdAtYBnfDYNEPh
QXxw7yAtzNOFdo/Z4FDvSNlWfPAR8OBPj8rDmfRd5C0Z+wdkJKNsr9p41wVzBrdQ2yvcocKccixE
UnO2c0lNKlz4IEaYGGZdYbhsebJ9JPOENOZNJj9o6HLfrvPBWxQtJFzuXqDKnlfbP/jhCxBI/RhG
0XbHWlaiQmQrOvRySAm7/nvGoP09SFQCRs7YLLw4wDpPaXz0DI59myCbIhii5tTauECc1XjGXSPE
PkmRLNepaSph+jyev798/9i//Zt0GjUi2BYceTjcEEQONQauR9Py7vdQT8EMAXn8wObozTmvPzvG
EtQ00xecONL7cegPwxBHz/VqcxnB0rp0CpeOZk3wQiGD4M3aPPM11IW//duJhnBdHmrXrPs+CZHk
maA2RYdiSmpj+kK8eN97WuziDKPCGItTudeMwe9tsaVCy/DUs3Qq1h4lbjaWBlGrLcRSF8r10xxR
9gQejuTDYlDUZxNFa7PQEtJe/egvyQvcGvs86efpLPrAXaf5ZdtAw+XaE2gDg7l9DsAe5YnXx7n0
VLP73m7qoftC/QvwaPbjamDj86Cy6ZJuUYU4SvRYI61PdYQjgomA7VrpAPTxFRM864YUCIcJtiPR
5iWczPYwGPIV+uNfOwf8frXdVEZrWN+lLlPForP2fuaR3FkVkNOQDeIZ2tuPhrHhEALxPcQ2eDau
bX96KnBlOPlPGyDWclF2uItkUv7726MfTCc3DEPRkLhHtezmt57fD4ttToEIkWlNUvbkagZ9F4ZM
ALHgqW3ky7//HvQ9mN7bNdPJNu+WJgvKaY4t6subPKxVw7XT3R/AP7b6fkbSaNt1Sx8eB4+4sjcS
dboR2SlIF29vJh7A42c2T6yWT8Sf44sZzVn76WbzLvXlUYRFvC7dzz7+E5F6q4ZBxAeUjd1Dm1rM
3mHW1JvbBxsFULt23XUKrb+jw2x/wJEDsV1hF+SNqtM7oBn/QUqjzD4xIRb/CespT2KBom9Wm19O
OC3uHpcuXp60aY7x7XwAhwCj0O9PjUjXXVwcJAWNTXzvr6QttuGID4a+bTFdChsxWUWmD++MScO7
tgfOcDtQbSb7OsdC/WGXtDv2UcMqNTr1GorlQUsS7EPbs0vDj9jUQ5bjAcL5kHzMyYFDKVSHiXux
CO64Trgpcz/BDeMaUR86TsyT7vt9atvsAkF0kZi2vX5/iUL28K+/Tny753iVKNRx88HD+76bJMTR
s0D46Rh9MoyW432lvLKAnQp/9qczjL5jfuWdhVIcMNxRj9kfz0yndv45uaB713UsDlHLXJGM0x8x
rtH9hoiPXdSkzbGv12fU9OIqoMTKUdVcvj9/Tslf6q4qMfR1goPHXUCMQJMG98sb3ooqLsjJbHIu
+Pie+N168FsV7piRLTDL3p2icIn2dGkhWp1ovW+wyZdZl0yPqDsEyhMXHb+ffi/P7+/5mxceg4yG
xSjq5VgHHsTKG9eoOxb75rYN1+QWXCv3i+vNaR2RcoMPJngZcE//ezoNRjzqRjw655JC1078+P8e
oZN/iWSfnL/P4GBO/UPWjvq84LLTrn1s/OEaNYoUDV+aPBqz9lndY6pveeAuas7hBBN1jNVDjy/R
7DWYrr/KcX1hgRc8LFk9VgOa8pxQporBS8IXpGeqAs1d+OIGrQotu/8eff/0+m9vFiPPKj+wNUqr
QJ7+AapcYV6E9tuwb4eeV41kiu9VGKEEuUFxK9xP83HmHTwH61Wji5CYoak6iSJDTAE+y6b1Lz2R
b47Z6RAYmlyl0snVGr4dh0BckzawJidwGKu6fv4Nt6IOGBZa4SvtCjWT4c4fQbggP8nDATkOd9/f
o/OE3Cba53odDwtbx3cJNga3k2lAlQxyD3qBlN9IJPheXvQB63LeQdXny7F/iFKOlsGiC1FomwsN
1f4FwKR+itLhAy2xO4lJA9TPktxw+KqIer+k8XpXz+6/L109AB64AceoJ8Iridavb+C43yZWLbEo
YJFonhfsVaXUnFWwiDvxza0fvSJ9+W+Fo2d87I0zJZCatEQpkJ7QiTMZD2+D6Lw7PnpfRE5I2eMp
ua5RNx0siN7d2oJOWEgC5Q4L/XwYW4HFoUExLNFcSofEApcwdfDA+dwlVM+FGzBlTqcWAvgGWMOe
kbYrhcm2H5kIHkf+mGkEt8s1Pke3o4vb0J6Gfp3yZiK/3IL2kK2KnMYkba99XPsAUGRwUJAA5Rhi
R3HikuEiwrbf/QPo+RBgt9627F7UEfxUWhvlIxDIuw3sAURry350gzqw2Ut+hvbLyr770aft/eaP
tJJ84nu+Zhuc2DWOSR9H4f4fiuchfcF8E0AuZXVuIDfBwdTiA6XhuIv8Wy/fLMOdFeScIsT8Xvim
PxHg0Pl3rdAkQ7J3AXuYIpHiHHRN6Tvr9v1I1w/RN7mW4sQNws3YtHS7LehLYnxzEa3VV/VFvKH5
BfigcNKai0MMCfrS2rKHOULoYW3aXzgEtzLV2d0wQnuX3rYbz3iiJCJcSoX1iJRYGH/m/oAb0t5e
Kl/s8z9Oi7aY042bok45e9jCYcI2BDYG+euwoDQhXIWAdeZaQfwSWvqCj/PLa6LouXcQtw6Lfwon
grY+6OaCz6w+timcB//9auI2d7ll6fCIrs/fVSfZUtmWG2O55EN88idUtCbh7Amkqi0mKrY9sz4r
vxdE3fcf3xfQbUN46U3mQ2vL+hMUswgh/T5+t07oHc+WJ5WsfS4lZu23b1iWMnHsRhvXZ94OJWJL
B471r4+MxtkVRMBrPxgksNPlFwk8/eSLNbzM3vrUpg1GVCY7VebWyUY+XP/klv61t2cbYMict5qW
GSCIU1bjk5/r6Wgn7d0tRPzBKI132Fp/OS3fH9M3B/Zv6dQwScUhP2F8+ParJhqgGZ3T+tCEwfqx
RSYrl8wMRUgX8m5ib7/CjeskbDvfR1l3whQTf0P2TSkZ75/rIXiyrp0qMtftnm80eFsNO7dritrD
y37IejtRh4TbZXYOvrjOe63D/j6WtXi0MUy+smSK4bY58HPYKwe8g01v/C9f+xYHItrggbNfY1uz
U9to+BMNMi2WG/L63VsAgloPViCOJRXYRXtPBpWib0OMZtHBP+8p0xM7CNn86LGj7D0wR6c1AQXb
THhbuo9Pbt224/ejPk22o7t97/uRN3D4Iumt3gkC/Gvk6/S0SCYKjMTbypJ5vKGtGhsPzh+0bBKs
gVs78dIFtz8Oomq3KgU+VHeA0hBAcHImXi/Z7KDbbnriXrOm9o8mtjPQzc+uJttTBJnZUSxhV/TY
gvKhF+T4/T5jaWDcLXhUtePy8k06BlH38H0EfX9xHH/JSHXd9LQDTRdcmi1eqk4DoXX9jBYcWPnd
aHzvFPfenn73/kn0kA1MoItBu5KCWt9PSZJeOp0GR7Eha6LXsKCKe0y4T/0HrmJw71ke5ytFwnPT
svjdC1OReyxrLxvzhp0TLoddwfoRYEXsE4x5JeDl//V8cBgWh3kRX2lHgVuIkwfQgKX7EbonWFG0
QHrQSLwuPO85uNleqqD0hgShqt+PGj8quMKErErocpLM26D0wV/K0HkOIKp+MU7fo65LD10a/PXm
jewVa/WFKLRRwKLupGDmESA8nN2apQjXAe2Ei05dV0M5x8Kbqbh8U2FrUEintkjnG7qfZG3Zhf5p
EFO849Mi82yfMDmVwDuTIovQ3IUTZZfQ/WjcdN6C+RWb3GfCPBhDBA2gG9IeorF7Smus8joBytrb
EGCub4ro0IYTAE5HslzAv1JGS3yY465BsN3Yl36ARrRtmnewsGuOLKDCyuATKeA3nVN95DdAI3BA
C4NG/N7C/uSHvEwRj73joLOgmRdt7qWwURLpmCuvtecJQowBMRu9xViAjtFYgWnOw8QCqm6rJNPw
rsKzvK7FPWxVaZEAEsXp3Yjcdwx7uGraAscZ2/utD8AN6tZR1V8KrxYJya4tFsJyzxMH7k8wUBdt
d0YeQ55lbQtWYEGMtrqfhMdOviy82tbotVJaQsq5egQciFMRchsqjEYh1U9k+J1dkwOMu21OvEET
CfB2zdYyNlocsGw/I4LChnqNX5o/PtH0OEfQnWqdnIWfTzUYBRSBsARNx51fz9Vc+8CkeML3K6nY
qOBETjI4docaAxIdkBWW1AVGWi3KjTnH6m6Pyx+xEn9vwY4sHe13yfS2IoUmr7Hi88kbq4gdgLC8
dkDWNwIXlXkGjMu3p7lJUHPR9AV9QlfaTcsyFXG1DLLfz5ZAtGn1SwLZAMkW7851CfiHOi1CIYNd
v42njifFGo4kp90vNL0ftYb+1Aaf0sOJRFh8gSekzhcRGzAhaYG2y+7q22m1ruzNdhSXUy8gcvrj
lEnxOoJYyAkCKSeANJVZ61+RwVRH1AHk7rcm7yZ/OWxhc1FR9HtZ9QaJsqkynkYYxdY+RjRVl0tA
/T1m0gNFTKVWuqcQM+KN+CcVQwzUZkmzJ4161VrtkVF8p+F9fNyORKSvsot8MEdizgkLvcrzUTc1
qOGySBzQdf9Z2/6wLoMuwVdeIiXfgng7r3R9BxA3+O1Dj+jj0g87UTUrf63l/Mvv7Fp6if5kYfsS
3IDzLonqferR3SBnKNalhDcv8U+j372zpV4r2O+AqcOll7rWlfTs1bL2Fzit57X9ut0rMw7EtPa8
nAf8J7ZMmDMODGp3C4tfwLWbb/42IgE1pMdja9dPJIB9mcbBhC0z4OVSteSzWeKCNh6G5vvsOqQu
2G9pBwZvYTsEjgZlLNeKYa5ktl34w0L8ky903kWTeseYwdFsMRLUkvEN3roq9/kEX9bsmNqGPa+9
KjER+T7WBqHBhDxKyOUL3/6Nh32ikgaYJ8juJYr4rQJl5TaId7KiJEpZsK/5TrE6vTZ+/xxPMC3c
UOt0ot/KGo2LP9TPEWLHi7rBQbU6Torum+9u5cs4hQKMhv/hsbTCRNYCs8DuHLO2PgR0O2IW8zNt
Rj8PAjB9QxPCWSmYkjJu6yNN1VhRIZ/Qv/c7I2oUX9BngiPbkCfaY1aCJ1GD4JSwxAFlKt/I37i9
IWvmBh26QdJmHcdIywLqnizi6EfhO1yem88FGgv0wdB8eWPncDGOEvxQunlk5483aAUEVZHUn6zr
XelpBaQjkr8t1UmpB/LTuLjLp1XtBgGnJcDOr63XY/qq54dwSS4UKE6pO/ZOecxPbd9/anJsA7EU
M+MaaNmfmU4ctIFaUbUkIMqoKkxXi11mltNEKeombfXBEuDhc7APGjBgQItCNKjdAZXeCzlZEfgV
beRx7vm402CM8m3yssJAIAIiCeOWxmP3rYphkRBgY+q43UNZAnYOuGSeQeZVg1YqBfQn2yLLTeqn
JcIpqkJaccKjYsCZPASQ3IYAbtcf6xgja2IZ0sL+th0kzXUf6lyO4z3iXjAcDBypVIQj/Nfrcyfd
dNFsCXPZRl1loVrcBQGsP1K3xvcsu/en8C8JgXfNc4QrM2NSbfZgeNKPP6QOjoMW2N5TvGu0m3cp
fQTrpw88Gf5EKfvoSde/L20Di3cE3YuVr6e+WTFuwqxXRA79BmujF4hfZuCefSnxcSBw0wEVAHY8
Zsmujr0XHCSwZfNtkHsGHcykD2pQ3qObQMCknBAQbd2C+Nj0vVsowqBhbjF4YIaTEVGXI/twrcEw
C+8AgBPlV6YNPwTE87QmKHlwVyxxjNMOQGwMIcuwrV4eOcuqJgMnCerSTVPV0h5Up8XrQGV3p7xR
FptDRUGTNM8aFaOkkL9jAJF6TACnbOFaJACrl7l7naTYtSndikYn7xOjsK0O6ipDF7kBEgeF7Xug
PjjQt+Ar2swuXaDOVn2MLJytLUYvBRQ7q4cG8scizO464cilFdTbAQaAoCGLqjGpzQEL5rhZr5y6
SZ9JNKY7Y5aKmPGgVpKdhSevsRLB/YpExQ1HIGBj/QCc7YhXD2vzraZ7bYcd89phv6nla0bwtrXp
JcDUxxFNI0ZZvNov6pBdoOd6ZHNWotT1K9vYrcA7RzLB+sEaUMhbk14zvHRieXOYMI7lBS7N/QWQ
nVwlevVIXYwZtn0bIdKg51kp2vWkRvMhsUHWEfrNIBFgRrIFWLqkp64RqkxHu6DMfgxTLndTEp+H
ecZor5ouDqTiboEKKcd1LzDjB73SDLMDj7s/cJNxLaY6aDdhfC+eLy5iBUjsDzCippqmGKM6c7bX
TI15kIn1KAl4poaw/Tayh4Vma05CdYrYFB+azALWIL8GEVhA9UDnNgGWlVpI0wKJ2SmdveoNF6Kb
2K9eA5+4jWdyry9jb8AU5gjjVS2RIZGNjzJYHti2NuesjkEae6zksoFHQJasu9n5fxylLdykySVj
AsWz7r5I7T9wj3hVMICvbhkKv9DUaHF8qFVG8rZkKAfCFUvVC3d6IyHkfCj5JlC36QKhxTaG92vn
QWGHBaxbHpdsnrDpqhUHLOkKD3bPB4cTsJISp8oU++9hj+SOkNaHsdv2EUfpr9AK79ZF/YB8+DJs
GQx+UQ3mpEFpM2scp8gAS4M1twYTpxxMXenRP43in7BpQYoFJF05woNKuaJRsmwI83rj9T6xcq/R
9eetJK/Kkb7osu7SzCQoMou408XqPl8J76tYIVM2y1425S9P/Q8gdK/rsl39vWkM6v46ejRtUMUx
uulwpThBQ0QS1M1nmmJ/IFyf2QpgL5lJlU5A/eVykXAGKnhKXybMdYJdZSgxKbZeiDNFLhqsogGC
3ejkzfIn9eSPBpG53HDvGLW/oR96Q03/OHg71UeX8CYGgwmeePRhngQhZlK/UdtPlRJrCZBa5To0
0EnJ7n2NbZwjMyU7wSDjsYGzP4ktjpRatyVQKAzB8gI+jWRn0HaV9WSH0i6I4ubL5+r7+y5DZCbt
NkxZhCN4xBlP+xpz9VDLFqad+3JGp8Gcy5CpFR9QlKJ8JfpJiPrsNfJdqHtizLsHHK6c182gPUBA
r4goABY0o8GtrBmw31baH8xeJN2pMZktmmmWhUwMCowJeS5mAcDsNGRLcO5pONYBa3S3A583Hqj+
lW4UTl96EOfrOKwQQvrwIZEJ9HQgbW8kWXCiIWydRtZUcVKjaVEt9s+EHYNA/wCgEhcp0+nRi6N3
Csa24GCDysVflzwjP0mAyHJjl3u1Sp4vcolw9QTaizjEArHpru1wjHQBZv1U+4PikL0dN0BMo6ce
S+kwOixIwKI/44Ej0Ld28YFFw9PNixwYUrwW8eCdbPS00MgW29zKA87QfUP7Ehli96zney9yw3WJ
7WXxa3IfDajr0JwUq0+B4CCbrqhn5A8B+AIDrBJ7wHzZWni+oUVvQoOmw14DCZzeTm+YAcdCg4pJ
tecMwuJ8XF0AytyDmHd5dT2mMRUYo814bR60zW7S5s2EsMLQ6a+OZu8Srt9lwrJjDWV40YpsAp3r
DtGE0Nqso1Hh9wL5O8GvecvOfDOY5V9WdJueOMETEuhacA00YrziBhQUxudRCvhVgN30GpnxGmX3
3lSrk6Hh32j8wVG1HiZkZ+AEjJe8h6HSHpYg+5FG+ujGrStGeepSUiZNCh0TpR7we7f3kKCcB70m
e99rLnM//wktBDndJx+6IccW5MpI+a80hT/LIlcsL5mzejSgFJmEvHfBcYisLGCCHtzvBTz+jtHK
XVkz8FhwQfJRYcC0DopvCK+yDSqv9nNpashzqZvyUc2/PApWc4O4r8NgaI6JJcx2k+iv50MoGdll
zeelT8rbt6DtPWTkSwWbPTa0gWN8vMRoGMUB59tyiYLmF/gUeFgN9NKGv3WMyZnm9vvo2sz4zPwA
xSwCktut2NqeFfCDwSaZyZuSKHiQ6QxFAgQl4F7sO3KL2rMzkdqZpQVDRLAEIOAAuscKq8f4fRH4
h1pCsDC+r5gO3kWXyQi6r4OAFmPUFEPt/bVgUIpsjLGHEjadrOM/yQI+a0LZWWxmu+c8/NOpxd+T
GWDz2LYHbjBcLDL5tTDUL7A/ws5aYxJ3lS/QM7ACAqRfXpR8dM6HsxMSxDICAzrc57ueMK9M+wWA
tKv8lqyFw9/HUdQc2hv03FLs8+GSyZLMKHo7gWoUweQYKu5kFbgVHIKjuF37p5Wt0y7rvRIdInb9
UV+0GfGvu+W3H6HSdE3blBnkvqj73hORjAgUt9jicPGJ8FD7L6DnsQMOKNeVM3sSEG/f0QBAjBqO
nf9ztnbK6dbpagx6DnU5DuTN+xi0HfNsXLDz3b5MdQSpOWEIrsH5ssGHOI86jL7EDsFivlIH66SE
3MWPID0Eh6AAa0ex/YKCmuSI/AvQ0iRYTAk0LWo6RMa5QwBNy62iypsuvqAmw2YFaCOZ+wD0R1zG
oAnHbAXwtC1vQOOB69CjJjjMEemAmrNf91THcNhaKu4a1LG+nPa9Y4CFfJOHfotsSAWIwgPAToPn
eVVg5Q6yS1+hIPRgdAdM+c7cGH0J2SQKHHPasgm/ArNs+9q/TkFQ9rfNu2cBdBR1THBbEDj8ZTVO
A+nvIiFNqW9yycnD8TsEkQ9V8ccwu3EXTlNTwqh0rxPcd66tL0Sqz94fbtZ5isAUEwLbAAIv4gGO
PbrWvx/SMKtG1mGsHYFjCncbcaQi0cYPnkieCFXbGdLDKlD+rWTDARqSEbd0+yfwx2ln2vFl7p82
4MR7oHBdvkp1YpF47ebhLqh5W0Jr+RKRqLRyzZ6ga0DD49hxDaHl5MNQA+HwaT4NsAKfYtQUKcaf
HuNgrdwOtiDoioMW2TZy+MvGJQAws8Ctm36ocNyLGhdonLwA6xNBUbNEDYappaQQUD1Dc4ohn/4H
M4cRrPjTJurX2xRhUbdQA85JGfEaaF5sGUY752HX9UmS3zrAMvTF1d/IC7hQW9HJQLXVhNUiLC2Z
AdEM/48OPCIKQLirdf2AoiKGtCvedgsorkLOTeUQ7leO3hxXiHz5BCHNV3pgPvzoWy97yAQeeNuK
vOmGX6DvBLfDVBlvyJ/g02HpUcVSO5dr5D1PSqudDOmDN6m3qYmxjy6Ul8PAPmTdvkB1lx7ZJg6q
rn9rdmd93ABws8Y7wwxBDnFZZ7HshJjPgso2x2TZS5+lfzOXFdmC0X4pLIiswS97nB1hQC+rlOZi
cUalDYsKQCtZrrLkwzMGNvfNs9c6c6Gw6dJzRx8bCzA49OGDkK7h3psgnartfMQKxSx6k4gDWtVk
53rEX49JpbAv7qKW/kLg+fvsNJTSpEVcUb9cWsLnimKwzE7tjiVzDVUjDhg1Pk56e9qoyfWo9eE2
mlmK1YAea6Mn5QZMBdUo8F0QAhgcLBiJmwc3T5dgF6UCZyfQ4mysD2rhyRkpXz82oaphmn+uQMxm
2Ertxviix4juIH6GtwlO08OKQQouEr9qCWwuo0Tr569kI9MziJWXTE31pZHpViaef6CJAYvY3c0Q
dp1HP3rRE3STGuV3KdNLpg0DVN6NJ43GMZJZV0KGe2ZTxI8zeKPbpIra1SGNYcELGx+0QiXECkNO
XQLUifgCljfYMBuQxcPGEpCb6Y53FLkoHMh5oIO/2xylRdpAEKNQ6DM+LjlXzcPa9cveC/EsyUyK
TofuRRjrHSbjebUkj64JW+DCHj91OHCxO3h7jiGNfdS+c+jMvax/phm0P3UTiIOe08ehp2UY3czX
EWq6N8y9EQFbvhlD9rDegM6o3ihE0chyliP6LszazIl36PFaqtZ5qFkh8jmGKfgLy5/qTnuQR0w4
742JL07FhyXFAc9MIsEv+pAi8em41UihbwHVbQmkSAoitkEApF9Fegc2Yk9W3PdBCrFrQgW/CCn3
jGcB1Gkaid0aoxBo7T91g+Ie4gjT2+HYp/MhHOsd6sS+dEM0F5CkAK9kaq3GDFj47DUKmLQrWzdn
D4MyEpMGE7by6BCugMhikcKRfluDM/Shzx6hO6RhBY8oG84gkOe9naK3QSYbZGHpi6BQ1Xrxhk4C
EO8yz/bUzP5PK+WLiHE4ThpnUpzCpWFYmh3ReDlDBHgo7OxXO8KGaJPufonW6CwwVFCOalzLNIIa
MwV/tycTZrC2ls1HhSWfhyb63Fitz/CpOYyJt6K49h8gowJcytftIOf4iwT0KcvwCXEHRqgvls7T
Z6HyDEX0vUjc7xgyfEg5g/NoZ2hh8dFMSRdUG0anciNuJvhBWsGd+qEOoyeT9EshyDLs8K4gQBtb
hyISTbLuPegnFNjYdkLLClaobro8hsP8i5hGKFeaDHhxu5UTkQaTmRT9f3zTOmUxpJTrw6xMDQOt
+p5ndO8nOgYq0NNzO8SP2+wKaBNchT6h22drVozwrcZwwip3AXSu0G68oYKyD1kC2YDC5sp9COG7
TG0/TC3lbWd5dTbIqlBDKjAHpBwaF+1U7R8I8jSmzDMPDfvNBVqy2B6Yao8tt+wFIvSrioDjj2zY
YUaQVvO0Dkc9b9Cpxdh2hgkLdcR88PNm4j1nA1ou258AVdMHVCcpGEr7FALMxbzj5t66mF42zLXn
UV+rs5XXYQmaCwtlpUidHLsarn2K/OKQbpUM5TtOxuAVS6nF4G/z6hi47S5ARkKr+NFNBN7Q+B3u
qxHg+BreZodEoUjlmWtBO8wkHx+52u5wo5L7EWbZRWQ35AJmj5qMz5gMRrc0YR/R/C4FqwscqFnP
vZc9r5OGb1ogjsn/UHQe25EaURh+Is4hhy1N01k5WRuOpJEIRagiw9P7Y+GF7dGoAxT3/hHUNO/1
P0aI2yKhzPychniTzTa0l9TA6dH251G6GEEmCvlMOLTAM3aDL4zjnBGXZBmZ++L7yWta41Re+/lD
gDDHXPQw9L0eaXpzXJrpMekNtZM8iYdW03YD3tomPen51F2w3z3WDpiJJ/T1VGcIY7vC+4/aC058
jUzQ7GwzEMRVYySHtODetrsV4UnGnZPJCMkmIYVN/cdYEESdE7y0KOZZj4I336xT/q4hsjT1kZg1
oGBvxcJCF7Gs6jR0HrETSGBBfuedO5fXUqthmGpG7V74WqwhiW9Tk8GheVpk5iJlkB6DmxaxpOf0
IIIORu5Q+IDYTIlL5TCimTg23WAFKh68GdgPkTBCuV3WjN++O2rMCcChllTvXM6f3fgfjID9tQ4P
VmtXKGcc8yLNL08YS4yJCe7Jc66AiW3EqPDjuZYKYWv+jegc0KKwINSp/uwb8ogQhgXKc0Wo84Qc
5yAOBufDMO2wp1ziNIvmnxT2cw2Cd9EcP+698tHumu6hG242cq4IzvqxagEMf6alXa7l7EZ+KKu5
3WVJV+5yq8R8k2cP7ex6cT+m9CPa52kMwipHtUZ9FH9V/jRDnMLjQFLPxdhvkxE8giRHeu6+3K6x
HrSJvWwVJj9asjM58eBVTPjS2LtZ+b0ocSjyig9PU3Y8Z/muatnou8QScdqO95gOuewYnlf47XTp
3hETPLhVl4WOg8xEsT6e7RS5Vb36SMFH3HH5pJ0wVL43y90gm+Shso1h50rvKzFLBNb5Z5O4j5h2
OIBmvENs3MvOkkWx8+r1BSqV1pCgOixaHk0oW9CMfud0LR3KeuAyhmWIA0fHnOCXL0p8beaoTUVv
ycPGOqV9+YP1+1T220RUDXurxRzk5p3DisAlN0nrWioybcbeOpFOECbdSPjf0GUxprW7wm1wvPm1
ubMXf8fF7BzKvn9AtxT5sol5lUZs+VN+ZGaPF2P+TZF7RNQl6peQDwi8qKCmwe/EsUh6WmVFgD8P
fzJm6gspstbelRJcxf5PUoKyCyRBd9ZQHRgNUoJbNSNaTO9AAH8T21KhxRDN+DwrAqvLNC47sGH0
lt9NDi0S9HI54iLroGiyJ9uiCsqgdSTMU56FCw+43Wjl9+QsRHYO/T1qz7rQi5dO+9KQHoeixm8z
eVnsz54VmWvJLtRMhPQNg4uwjF9QLTrPx3K4E+sCsQGdu6t1PTs55sBjaFZnTkWcCFFOGAo5CdVz
mz+vPoSLWUFfrD0sYxBcqOPQdnLyzJ2ha09AWVls6cOrJZjucUvd7K4kbuQfoGkW1yMPdzEdIUzg
euqTZkPfZXATqgu4E6yg+dCKJ2s1uYjuWv9W5ANQ2cny5XMASHGgjYkcB3gNWulCK0e6wnDwi81/
l2wyCq9icStzHqaVcc4692MdbVjmiuzzxR7Z1JmSsYOlwr85GkydXvhp5BSbSbieQMQoJNaX5pwm
+mVovedAUChmy/4rKY0zyrN172strS+UvviFg1aIOH4t8HaCMemlXfLbWlR37YqHpZsqvl5kMnVf
a+dqQAXPBf7XWEN3MVT5WvmZcyAk4tNEoBFpxorxu1rjZCS6MVBfngk51xQ2slrdH4Fy4Lopvfxg
thPs8WO3L6R23Yhv00J/Aop3Lz0ICs9dz04H9G0tkHp28QYxxgq0jtMVjP1u0Nw3EJoyhkBnbjde
velXoih1y+rsE+MYDmz1h0FP79L06Cw9Pj1Dj0ronRBnGOKGkmrhijzLTJS8IYRiKzsRCwZvwYqz
xfTR8mTDySUSPpyDtd07Xv8GrZjHQrLrLzRbp9jxyw4MqO8PnCLPVhr7bnrs7fmVnSpaymTCOGhz
YjnGXy+8KyzandUur45Z6gejgTTBIsgVX2K+sZNhn3AX7gJ02eRi7+xsbcK2Z/93SLA8dgDHo0pB
O2xpsArqz8Q4fNFHfUdV3XXBIhy6EHbS59TJnRercM7ekH4RRIy/oeQ01GS/n9byPhDy0BdMLvoI
RoxA6MUtSmScCtxEb9QBH6KNF6OQ+2BvG5fBbuRBmcPVsq33vDRugeBoXq6kkD6sw0h6cmsf7bXY
J2vWbRraB1kOFJWZ5V020BpZ2gxEpXd1BAaqGXBy0DR0uQuiUcPMPjv0zYqsEST17PgwQbd8HR+G
2a4PhF6g021NuGPaB9x57vZMgLz3FWFvPoMXB80TSQ+Qp/UjSv3HvjA+i7dC50/r6fro5d6rcOfl
MEt1JNCgOusrmSYBuurI04uzNLXDKIODwNeFRRY3rpn6X2tvypClTgDmmbxE/9n01sclKP5GwhL2
HRAxSbL7AKO5i6A1o+XOLLw1KkjPCxM3C2sEjPit9TKq27fNt6zIhgnBHLgDlP0ibGIK884mZEAs
74MxX3t8PYPlpOjOTaQWPMDHHLytyQH0VnHCPR9xBnJ7zsWpISsTJqbfexqLpV11xy4r/hCI2BFj
trZDrDrulP6mcCRnVnvRaiyeiOEYnor0zVUpiHI3IEocf7rl0fJR/0NnD/DAgopnjg53X2QC4IZ0
B0FY3tBkXkxf9Ta24oF9zcxxDds3y5zvA9O4r3vTpFIypflXYZUNNjHPiKoJ2On1x515G/qqeGNL
iyNJOZBiy87M/uU+zqEMazD4HNeCZBPVu+C/zPbTw2qggGs6Lv/hcbITNCkD2TbL2QR17BF8Jf56
6GT/UZTAs/kgPpyq/dPTB8+f2Ad6ke5MGRvCiUob7VIg3MeuG1/FbLw7OeLaqS1Z3/KLQiyh5ckH
DXu/taOcmFvvjMfzMngIEtvgtUny8piBuhAyuBH1CemfFqpZ8143p586xzsMjFkp7b2ZeRzqCfA3
QscI+waqd4NYnHTFRctHY1HgsVfBtMtz7zLyUEava2y7tvDQubTvy/qT5T5RfdvA4Euq8AYUHzyG
KQ528Ue01vlrZYtlE0uuqvX+taQCRLY+XybHzeM2K35qX/8FuPosgvIEW5zt6wl1g5xvSZw39l+T
ojyHfodOTZ549kpUvVIBMyIBauuD3Ti3Cr9p75hnDuSQWNBux34OQYzxS0uhSAKTPZmCrKXY17Bt
9rY8E9W+q3qgfbtND930n8hrNJprevAR3O/SpY9b+OFo+wosZb6m5vg6FN2XXaU/6JDisWjv0yYL
NjHy0Q3ADKT1l/QpOGBqnfw5ed6u0kK5D+PyR2IBMrE+uK3MwstohmpmD1Rj/z5rONdbZg7gJZ56
HJLlzL3iCIB5Ve5x+D66KTgbKTkidAP15hXZA94BZDTYjmukPq92S/mFB/rsucUMLIvrvWbEQiaz
7AJcK5BI+YvyEVfCVgxbnG/YmSZoggt6sJbmvh4rDMJgw+EkxjrSUNAAgiPGM7LX3Mg4xu3qacwn
dz9X+XIys1/AlLfVdf8RaQvDCZyGSXeXIM+ERyEuYbkOXvGLsPazNoFy5hkX2SD+rTzZdnoW3De5
l+1dhS81H12MU32Yjll2z19+70/uwdSScjeVrGOWwTtI8ygv99pm4BwBTVS9hI7d/aoiO69DXiPO
eMw9doApSD+TxH21H+1AT5709nurYTisOQk2tL+finLuIjevqmuVYeZXI01ptmua24oTMvsBgxjJ
3wqJHEvNJXXTrq6KIUW+jwg2o65AmpCQKQCHi5iws91Tt3BWjtqtXYQTrqsBmW3ekUPQQDc470MP
oR5o2yMR3caA/YqLrrkIWIhj+eA6GM8TOUFy1f9BrYWTNBzIAoYvawZEzy0O48oFFU8aptlhPHhL
cyytxQghbmQmTuOU7GuZ8p7qmeSMYAgrIlOiCX30rIt/SrEQm6rROH6d2DOfEBI4FyMb7rxJv/E/
FPxd1yJBSTVoYP0+CUCNimphkB7LaBXZpXc7AgVcvuHqg0gZoLHu2/BbO3SZxGMCJSI1DJfGYb2a
uH0Os49cB3bwmOs0h/Q8n6uldEIGbzsqA/dXJvqzoZVfDYc1/JjxPGGTCi23qUgwaL6UtD+C+ihb
cr/yYaqiwpk/if4gBadHG7IkaG5ITLot1Yb9iYQxd63ai7N65EnAI+X6h+dNxy5Y4jJFFMPmeTRS
WTzaxfhV1NiLrST7TdbiuSksG9bVophQ78HDR2RcSLFpHSC/PmkeNOfHM8ofv7duo6VFesWcZAiE
v4a5HtCFeufpiX37NknhHLkgs6jSEnFI0urQJGwBhseTQs3AXRJOzhuHc2Xq8ohXLN+jfX81JtId
Oss9WeOwYdHnBVCmttR1GJR9F6DvFbi995RQxRLObE3ri4GDimM6OavgCqYZNDI/CrO6by1efNVR
Y9S33RcXIH6KMia97Mdx2gWsjOW1N8WpkWDtSh4nAQwbuOM/1fA0EixgMHQY/8aztxg3wHH41yWH
BG0b7EPBGvY2buB0LV9Ks4iRF71WI3uHGEf80hqPhqoPdhmmZ0gdLz1ZZv6+6Kd8Y9fbTHfCzXMT
yjyFvtFKPSwU26vfoWjVkEeStpaGhjHfbI5/1GjzV56lVwOERFj+TusQ+ShWwjCz8mTnmqUXmXNz
Udm5ot/7IAdcLoslt2+61iNaWy9LN9R8SYsHq4ep1xlcQvNnfYc36s7xEeaCGsizmG7V0rzrrqaf
kdjekUJDHpojn92uaE6TjkoVLAqz0fKWeRCnCFCn/ZDbbZToSYVoISXKaxboxtBVo1G9BKkTHHOn
OVHonEQYdpOoGfL/ch0Vs5VqGSyu87j00DJJI8+lUg+r3ED1LVm9d+wjAUcppAECvlxoF0eUKK3U
26C+3Nq5H3D2xUMnbb6m7mwT04A+LL/aK8WPg2Va+8Wr7kGYCJlXOlo14I5Iogs/DgQIsIRBD6zd
PpvsebeSbAJn+oNC4OD71BexGKM2rHAy1e4Y213LjYxHE/9FFgbmSmNWqb1iieNESzMKwHFH7r3g
m/JCYHqhLpbCk+kkKRB2bRyqtNxVZJ6yPRZx4lUzh2wTluZmUGmSA0FcF7jpPjSC+T+zaHBlnbN+
UNHCdYnxTu1cy8h2Vd5/lcb4q9d1FnPosV4uy0vRij0KjS8fUItviMe8rR6NxD6vrX5re+bPoBEH
XO49c7rFi8Kao6+AWpuWdpYQGqNL0oSB09jCO8FR3G1zhltEMpW4VoUZLpr7nwBAAJTSkboXFxt7
DAK/4F42IHtqUY+aM2cHSzx788j2A5S6Rx/xYMqRRBFXfbZr/zSR5gd/N6M8XGmrXnTer3VzfRZ8
aygkAhLwAaO/WbPfcDSSF9Tqx7HKm9ehXct9Pq7rjSfp++QPYzy6U46Vprw4E2aNhRt7zbJDI3zS
WUymFB4vSJxs+7BOzbDzNf7yTIj7skFgl5QcP4gEZ4lbheDO5bwYVrpL5euiVQKpV3DNPVSSsx+3
Wm1cFz/7T2tRtNo6bwdLXLM1BLy53Fp+Vb1xrD57XWuFC1/l7ISiWOUhYyWBfWNc5McEMXdrUABs
5vs5QRHqzdad1aX73suRLXhWHxVrhW6QASipfHT4CZcIIGurvPRSBP8R9MX+GvQWswu/oVyGN92H
VyP2UUR2CtdD6LtHkJmXwWkC3sVdm2xODO4eQvjOc54m9JCSs7Muyjv7KZ6yxr/OW1rk6MBdTpn7
5Nc9mYelYipOaHyfBonwPI1Bo/koAssPR4qOA/cHfxF2dtKZIi8P3gDFN7/ohCKtxT1CO+RxHn0A
h7J7NHOMHn6wfhubRFmpNuB66sRuzcn3gvUnkcXOrk1qPKg3jvKSqSs3ON0eQXub+9kzmO7AkQwe
UAnYAieyqx/yhRuvyF8NgqHUdPEXVNtm32JBZZSsbfecDN+dFkzXxfAldPAfow/EvVWTHSXdky/5
YBaJUWgwxVubmdfS14B8N4ec3p6X7IUUt/QO/TT3DT7eOcOUgLgdzZOqDUIp+Ne+W3F5jdygqRrN
29hQlaflmIpwvrA5FqHeCvNEhFOc1nhJiXW444gNTpIGYpCUEp8MM1PoCoDcMW8G9DOCtYWKn67K
vLD1a5hJcTPdFR5AS/f0KhUkGnSEd3CEdcnw10lCq5PCffU1NBUlsll++cK155CGQ5iSdnC79Tkh
zC+wDSbJ8i5H8BYxBVQIOViAnUb/8ZE49bP2NeqoKv2pVRFWR4Zb44vsKBW6jXlza0zRst7MFPDj
WakxASfyBK/QCYeZvNg4pPLNpb+cvZobQ5IvHc7AGQjheB6t11S5xU7SjwRuchnrDplts6KkT9W3
VpGS40/zDwGd/8CkEUVZ9s7vE323khh5Xsj/CFb9QWKDz/XmwzAUR/oaK9v7JzQEq0i3GmL7JtBw
FABmQ6dg1Z+HauCsTJQZoopZx/xfOScGI13y7VsB/wHXtj30YwgAfeNsqu4hgKNe2gQ3ifoOXQP7
BHRk6uOsW/nQupb5RkNMHCfJsJOr6eITrZPdNJODpRvps7tk5tHa/Dit32nYSYF0Ei9BqkNuZqiI
XDKEnu6w70P8JmzkDdUJ2GfBVtf9qhDQ53trct2j1/W3JBHOPteZiYXqn1xNMVIsnMGT/UDw0K5Q
2a/vF+8yiJ15Irci9OhcTsW/Vm+ei6wvgQrK32Lq5lBL9DvXKfDrO2cuz0PQmA9D0331QBxL/Slg
ouZZ7PumvxvH8WVe7AN+giuzw0OdTh8Cbegw6GCB7r0/mqfF3CZW5d3SESW7yp83M05TsixrJQ65
ZnQReMqdXw8froVhp9Kq/+bZAM3w/B9TUxFKuv2Sp+cU9Y2myjgTKqroQ9MrXHNGq10zs593k288
G+O3mrjF8uwAG/shOu1RoBA0QaHt5nXMqhOiSOZI71QvjXWGio6mPG2ivHW8sKzqc28gAmKR1qqV
Dcts0JQTr1lWIkoBYlmOZ8JIKg1TYHBv+/rZ0YN/xqyj11/ftY36WFp7PTm9dwccfqCQZxN3MgN4
JWAEkqdDrw38uoBELF1V5RHrHmPBUKnjaK2/hornAVYCSo7dDfrLnOtT5aXqsKTkjqcLJkWjYG6j
AWO3LQtTt3ZRTfHe0acOwgrqDagyolnY34HVPXpLRy4p/CA3lpJPKflXNnknDcgdlziTkkWdlIao
C0TLjrhs4nXOhiMT2RL13c5vh01FdPJEU56SBNxmnbsx0u3e21UrfpzVPPuev3e3BGLfJsulGK/U
Yd6swZwJAn22xBBcGzt4VgPzVuCLZ6Nyr+bI+CsMvvrRqEnrbM3/5gbhcZr0cTqnHWB9qpCbzIIn
6/JY6qBWXiCi0Scjxa7EoaK2M6LVO3QKlM5UPN95pTx7tfaa2OrW+yOyF+w8wI5hPTTagUcH57kC
YmldvirLDB5FJliX3HRvpNq29/4O6XhN9Xa6DPpMAlQAqvYTAFVFJHOm+7GNHdu9uilRrFIisNVn
OCFjyT5qx8RhsJr4mmhgksn6O5DFC/nV1xH/IOzoypcKJp1HXTXEppMzG2QGpSG54oozlyiR4CIB
dsUNzp6DCYunPUP1jMfeUb9ACl8tcP7N8/I9xOEPUqI/oYiXrJrg4HS/dTO8de4i9kvXPpHVgzFY
ykNCUlGtbqRNPXA2seo47OLDdBxUe8l7hmaZjjvMYS91h8Jn+WY6nS7lSrTOAkuDuwEeBJaUGMwE
wb5xzUY8AaXj/Hari8qkKhYUfy60GmIb+jsz5lv9JZu9jBi4dI1bSr8PvobaHLIUgLb7YZzUo2kj
oL2WQAlR/gewSVgi/yGbMhBZJpjU2aL7hu6aJKYIx88k45zEpS1vfkkJfOnhKtQbPYsrsnZMl5fX
Gx9DxpCKJTgM/GDkSXw2R6yPKYe8iynmhGDkjsw1Qh/T8tQrZoFgqrM7LVdXbVVa7EuEY34xRSbi
A3ww/k5K+91NiBril1v6K+6/8eDWMUANDB+5AFDn3/mIm9H2czpDHATUE9qgWnTXcjCbeCrtc1+7
MXJk+sHRFSDdtrRWj9MKzqM0x1NlcM7X67Bep7Q7D5CDN0HpY8pkutNzAk31nrAVZ8EbjAOmadLb
wHzAbvPezeMUia4gORubOBGAOfTjWpzUYh6KDJy6Ya/fpZq9RF1kjSnjpJZ+OohypgqeDwtHJHiJ
Y4dQHLsINOFalgdbcoXUyQf2JDBAbpbD1JuHss1wYFViAazgoZcneD5H41gBcseki2ElRBGvkeOg
pu5JtsvJdzXSWER3oFrgaSuvDYwJSdvs3rQseA/Y14gFrhF/9/ZLAyu/CqSYroZnK28n/AtoczaZ
o9eRflOsQD7ZIt9ZsGO3z1/HAK82eMpBYJhJBmWeTLhb/E/8eJFzzA2Vk8GlIyJDHTAELQaxMuGU
5S4Y1xljm+ONh9x8zuZaHu3CeC19EyTIJQ5qrt1brsmGLDjXioOgjISLmrIfLW5rboB8IN7Q6FBA
t8WpMwA4Rx3aHKwS4SifELIsfHQCAcQ6tjtbFFtq1vhFL/DR7/v3QmFfBxxmWkuSazMEeM9srHOF
eUjaiknDA60JBKqBmfgfNEzVS1FboFFGz6BsHoOu7A4jpndiij+schpvnfNTTYzL+LILBLheaT7O
UJqoZr3nWlnqyIexL3N6bBruBcSac9waKTlgfP9sYk+6gaaoWuvDksxfRbl4bB//GSkXrbNOnwgv
bksmiVZduwfPNl/tFJYAa9A/2rrBCzCFNS2IQR8QOlb7JAeNEja0KPf14kc+YooYvuK1s5dPLwXY
kGb/1JUGDLGZOaGf6oj0qvJAK/eyy0ZQjXqy0zDJi/eC1xMONgEWxEc8jSCZCFT5EDLvLnGVfiFO
IL+svXdV5rVGdbHP1smGG9sI3XpF4Myo12UPw9TcV4F2c0y1Sf1BERvUCmXq7XmrW7SncXXntt1L
y/7t2c7RjJLunnk+pw154lGQAdkkarp3kyHYJX0FXe4cEZPgLV6NIpyNwmcTQJkoiQmOPBSWnVyP
Iv9q5i7hTOQY8/nDOqoKZEnpMylakLg2BKjueb+FSL0jw1pYFpw59I8gdAv8M2tTaKTqOKE4OvD1
kh4+Q74hb9qEQmVoFmtxxBDrAUi3T8UMH5BV7Lq5QJzi+c7Btuc7F+s8GiZMTFUyxyotnzkv10PR
zTgrBmAOPTM3AdLZnRDpthVbQSLqIsoMkq6VPjIFIEaCwbH49eQCwkxAHmTrcK/qVELfD+teNwux
ua3JA+9RvWHqqNqAnloyFlBllg0+TJN36+8JKPpQInmdC99Dr0xbTG/Vx8lYkM+1lPmNRncWjXY/
zC47U1WqI+HVNOY4MpJku4fymG+ht6aL6MwwyHuRwDa1x9rTjxk0f43xrXWJFMnTSCeJU7ot4I8n
z7A0B5G67gGRL9ydE9y61DrmmvvcB8oEjufZ64yoaRML1tfPxFPgmk9A3hh6CuIDrLzh4EEXidi0
KZKHjAEQT7rqHhPJkSsbcwyztFTX2V+etc38NcyjyVw9AFpr+mEZyI3VUM5gyDppLlK1tjJi3+3o
9Ev50yx/cksGqcOW3fu2Vn7U6ethCGxYICt4lIVGggz1co5VQPrTbWQl94ueNy8s0n7FSq7ETJ4a
miB7SZozqCCIHaHkkbtU0aDVn64+OUR/LoQYtWeHdh2WB1nGauuUU+twp4/Of5BaTxi8i10TqAxv
F5+JWX4WftOfWgwwVDr/GxfMzzww49Lg6Koy/zQuotwVHTLthoi9XVJcu3T9EzXorAPyHyrtBIcP
l1kn37oiLGooiHDR3SeL6P+dHMdblqAjzshujHMe5x4a16Yz2dcqF62KQJSlXpKW1cyTGc8BHUrD
dUgFKF4Ssz/BuN4bBDYjLKUC0cXsBRdS3NeTR7ZztpB0sSSsZVA3vWMkzG3FNwrR9Io2KVMktZed
CyGHXZ/EpcNQ5BjF3U8DQ+9e2sW6QdZHRs0g7Ny2Jp1Le0vTRQ9nWNsTGGgkN1e5jswgnDwiofXp
l9DQbO+jdZly625285tV4IAkcDS0WU0YSwsfS4MZoBO19jJ12HrnIti1znKrOiKGOSn/ETD+Zrur
T/4uHj+jXa+1JCQ5c2yUBp79oSEZ2XuZ+PM9JEKEu6m9UmfQgY5UUoNMCCs9pa5s4e24gCxgytQF
WLUlqJm+3KY8ebBIjmsF/m4If/ofnOraOA7Bz751DgQhg/rGW4xUGHD8enTNN5wVXTnKr760Ix17
Ew7xvRTVc2riLykn5L9e/mv2Hb2V5J3mwbmrC5QbLU0Xohb/VTYERG/dcUpStaaGl7WffszciF0f
GbNtEVawOsmdbEbr2FVcN5nff7Q68WmSnogtkUBwWCOUUSSB+BiUIRbxHkpHI5MMxYZGIefi4rme
J2J+DXAGv+0IvhzujRE4tK1J7HNE/21RbTjZ8rnH/xGulYG8mDWOUAZEU9pDgAJ317ZkIhdlfbYJ
qag40RnZG2TKPG+t9I/zHrV7O9QPBJ5Gg1W9YJ7ZVebWtzc2ZO9lW3yVMEJisDHN8ZJGRQTp6NMR
2mfEKQYOCb54NesUBbksvCfpY32oh0d7AtIIBFCKMZUU7AnBsl3AARmk842QsK12rHzjXSIFH4Qi
xRAfHnFUQcbNUbUVnB9OzmBx78oK3YByib+9H1yM6kFZJO+AVMSqEt+3kFJRIuYSI7YUFGxh0YJI
ABu82rRjWOlIDO+ACVVzSPEECTeClnwQfsgla3KvNO0HPe6dk60/k2IJRbNqRgJVcFgibkD4dqkD
7w9tFo8jux72vv3WYXyJstr5bkSCdNrR46TFbNJxkJmjfqtE8ixm9e14EqtaF0IgvrbOHRHJ6MYl
tw/m6ftRkD3aG3kQD/JsN/hRIaR22UKeRF6pO29BPaGPyf1Ya2hqyuJiFMT7lf5DvkpUL372WPBm
wUGXQ72JodgzSaW0tsoyKuZ5KBxV5hfR2KQv6dIsSETfgdCbZDoPzQp64PN4bKx1l0vMeiQJvFbL
1B+mgOj8dgQds0GNIycRnzO+oJ1dgFuNmB09b4tMzXK8zkRE7Gw0E3d2j9ln0HcOPPU9HiUBkMZw
gHt0qNW/uZcdAznUhnubG57HU5J/9nMPvTmeNFbNobP/88e/HtQQ8i+gjB0MP1/kzt6sXplF9g9l
nvfC0L7J5Q6zAJsf8e6fE87JdQu96FcStx3nmA7ThQeaPU4q6syF3MNM4rxcUBH2DXUcLH1IKvP1
srJe9mu380CPZm08m1b7i6/gxUG7MCziR3rm9sOcTpmfCKIugpsYzAVA2NqNKvnsLAy6LCJ/Q0p/
juZbD8rBp9EYiI68bstIUaSqSmIh1urZq9z+5JAxFqYficOf8IMadbbfvCQ5FryqLWPIzXsHVsEi
NsOVJOJ4ZvFGfAS74H1HjFtkJ3aUodMAByTrxWpIBEqPHv8nxChHzzSzRD/Yv0CDI6wLho1/i1AP
A4M1VIVxXwmJkWsS55LkycqqLpOOo7ZrFWIidVdXDHrEIMVy7An1R3ej8kAHHFmuXZN9a2BrFRZZ
lMAXYb5IuyKgDqHRKDE+wEyGaZr8Vy2JGSLnvqYyu094oQmCDq2dEXvT5lLw/M+wlUboKHcUQ4xR
RVEHSuri0d0SIBzEsYKQl9LmUBlKwSE9G/fkNbwTdQ7RlPbfNU+BfpXRmOm3bmp/Vxb4wp1wzxoq
4Etxf4Ol+BcUOKKwy5OfFAAjO8l3Y3V3S6DHSC/PI7GuQTV+rMWck0LMc86ITdevcBRgVKZA2wqt
bkHhWLckpMwPrS5vjaz56NsWvLd6QhtAOIxiVM2Sg+A63M/F9ICd50FlnJBta2gUMDg46OlNwELq
6YiZwbNgc7guAbydg5P0HJu9zQIABegeNHszoY35B9PQfV2CWvJYe0kG/7WQs76X+pLs8VPQXuSf
x1w/2eubsQynMvAzFhVmEt0Egd1qk8FVspIMIReFIhH7D4wwj04+g+h6LCXLdOoI2JtVS6i+dzEN
8z7HAJAvW/S+1b5US3+TWv0Nevxo9pcqKF8T1Z6TMoCHB+ohyQ0t8fs0YDHQrGOv5rhXUBe9Ga8t
zQ+8DASat7Zy/1yPsRoOfp//z9h57UiOpFn6VRp1vewhaWYUg+m+cK09tLohQiW11nz6/RhZPTM1
u1hso1HITBfh4U4nzf5zznfC/n0qurPbYndp5DoR00MG/0KOmMd0A8KDUuvMjJkDBZ+uNjx7QOZ1
Q+OHKTZqeL7N7G7g3DbGtwQ/9kwv+zRfFfms0XTOQx2EZ61t2GJ4uGJQtbRxE9XToU3UI+/4Y8TM
d9CKGTuawVNOoycLUweUFs4fdvE6aJKoiZdCq5okvNxmeG6YekAIZf8aTZgqyUOWTj2sNCKLvbu3
alpUcRGlPvi3jK+pPuDenoipKKCrSOzzi9MrQqutey49e+lPjPylz4jTIfMWOc6LNdhvnuuzag37
7yzJPozWGVaRH1718nWAfUB5yDKtnV1cp2KpTCzRnXqxO4uAKRQ5SW2Mkckj6JcVasOz21WrygwR
Pna9NW1Gr3/00vwmjIZdR9DGalSO/6t4IeWI+1W8gJc657r/SYJzPu+qLTIkK1rUAWxJ1QohVOTD
WzHxfdTrs47yw3HGPfoATcX23+ftFJKdggFGNHLCCTBysjK0N7cEAtubUB7aPCcvV1Zc26x1mFRr
HTcV58R97YC5wAAUBNpdGsF2x1d+iNKJBUpsPGta//rzhncI1fixsLjG0DdkhE5gzqeLCgePyRiK
rCCi/mNFs1RGIM7Wd2H7a4LG4kf5vSwTmHuLqCe1OQSwdqXN2K3nFNCSoeZMvNL66VQFDbMZssQi
iPZRh+o3f9J9Gr7FQ/DYscFaFA0BpPYSNJ8m1CTiN/2qifInQ3Y73SGDILGI6Iikq7anhTEri4OZ
ZndtHq3BYO38rl+KQXDtLu8l23h25I65SXX9w8NUhQtXWJtqaDYKFfNciuGEYwmPcKl6BtDpbZ7D
4iZNiolBamsgJEjpZHgKXFplOd54bUrcNfHPQdNvRhcITOFqj1qEYGpLiVSFzzW6jbtx3E9VcZWA
J1nFtRtL4pz4mXD0TfqqS28dBOKiPKxkzPXOaD0frcsXoM9fatSmtG1tKEBuBLfeAG6QjA9IWpFT
P/mqA6Vv+0/OLARVAg4mTXQYBm/s0NoSSBwWnaBV2WvJGvzQ5SSW0GFf+tZtFIwxrXhLSpG//Zov
TF5W4ZKu+k+tgnHAjOAxZuuyrNFaY2CNoj0HpkOlRoX7W4joYtWbqiIrM9jefQFOhhkyG6jA+6Jr
DBP4kV0xPSvmsiqHHfLTuUyh3IXBbZ9UyUrLhufsobas/YyCqluIFkWtHzllw1TOU9h/lEkgy8Tv
WpLdZpZV7uzozs6z216nWGHaqkie5eB89A44u0ES8JdvOm1sa6oBODgFfkEO2GzIHhJjaFdGBawl
phJAD8pV0RiPpUqRYQvIE3TlHJSG8hlkYHzxDePfMR6K0uiPloWoD0lxXImURRtfb4wJeSgOIhUt
U9butWuLvYPTFyIs9TIoPe7ehE8wmRNoE7DIC6NjYZXq8pfZ8PZA7DROGEIXmTseqxF3DJQkaxEp
sYNXdDJF/479ivVmUH0X44M7REzzGWZhrmh+WbEPJjvvkKDvG6Y6y0AP6iM2Eb00v5Q27PFoowkO
dYmFrfguMUjObthLT1AKpyv0el4HBnkDoSSdC++YyTs/o+bgjD2/3IWT8WDWg7/pSGWa1ZXTMs76
gNVi9RGgpq9qLmfrhun3kmTeWz0RuSLN6Urf3XUOi1MyrF43dMuk9U6WgJHQOpwu2JdDjwi2SQJ7
meaniNMhvqzE+xVIDgksh4txYKbp9+hjXsyI2qoOcVUpIEzAY0ZTux+b6tKpUttyMb+NxnAd2Oqq
lVW3NjTtbeqSIzTfF8VCm3RlabNdt89wZOcWKih6xVY6/bkXijRSWh+9vj25Do7JuqrJQBAlXSTI
6VOvb+gqYE2RmB9j4HPhwPiEdSNZhKwsllnWDns7E+e8pO8HZXXHJxDrbBWlER0aZHVcM3juDPCL
ThOaqync2Va35YyZLEq7IsgInCnUvV92kTYLEzFta2jsnarR2CndBtxSawS2JSMsWdrWRZ+Obovl
nV7blRAQIziq+Bl4mlgh6UQ58Y2x/n3NIuO7EGZyTEVPz0wQLQXT/EVuEb1GKzuMujZtWfVRvqIX
RK6x9Ui7wvwcSaZ/IJGwZSM4GNNp4JpB4VJL4nZZaWF6xgaJoQjFCxgCIw2uMxS2LGunsc4s0w+l
Q4uCazUc4ap/D3TzoWnIRYkqmU3xM5vyKsiiH2yTBb+uaBvGKj2R2Wtu9H4YGMvY9QoC/q96HDa5
z95Q5HKP0HXtbPOeA98AJmyQkE7Te7ggH7mhbyFDMFhK7WHdciGlvtgJd0RD0QeaCzQeFqM6jDtS
XFdHu+o6HdL5aJzayf8QdXKpiz7CNkZzJcL2coyRNkCXfkocE1LbtTUFR2RcGC1HN03L4TVVQb0M
lXsMdTb9RT/XeVnyl9CHRytEn2d7gmW62msEdBdWkuvbwgmO3ZjsiUUsa1OrL4PXbSqmwCxE05oh
FR60BLNOxuo0r0umtZknmQoQTJZD/gxltNvWVE6hZyEt+hoGg6pwViKrrqQFHmpHY03SI6dGMqjX
eXBDnBJtQMfnr4mOT70A2sshjR9sQYcXDiSpXlpdXezp2pGwo8ejjFZtcGfaMziK6Tdrl24tEQjp
pDHgFsC3Vm159ZJ04oI27AmL5DgFNW05HWONUQHN78uoAX7QJGpE49U+MZXT5Ga9BSBs1nK2CFoS
h3qKbBCqJtk7UP9on0ASHWFBLrWkuGshe8EBoYktqjPuzzWciBkLnc6ynyMB9iMbarnpvODK7ORe
lbZYjlu9dB5DTHLLDkwlbZwltmZiC6wNcPj0pb3S3QT+DcB7rxRYHPBAVG4NvpxAQjH0xLmsJNgA
AaRFY4a0ahqnRmDFbmpEa90gA5zkl6Tucd/a9hsTdZMsaMy6RzYZw2ckIpU7YIkg6vTqJOo22FH8
zDuHjTYYicTRgRUTVS/vLBNAHYWPRkTQqsjsU1EYpHdcZgYuSkYfp7emQ6otV917jmt2ziIdx356
dBrztp1KGBnepqmdekuJ3q+x86/92HHCbl+Q0W+NvgHdppqlN4ps65g03EI3hoDPd9f1o0OH/6kn
TOsF1V3eu884aWEydoFcFks0O5vBMFQa2BWYcvLuiywBgzHUe8ulIw+TlOQ40JYs6mKeznU36LR0
gRE3Hi24nWQWpAPX00bUd+9kiSU/4EyLUVwhsk7aL9Mp34XNgjr0KsyXYmeY9WPHNWrVyebaBR5D
NIb/fd0T6K0Mkmn+N4lxnEbheyPgtXBthPfjNw8s879QtLaqjA5D3d+UtHVBKYs/Ueh4N+S3naTX
tLFLlKDpHW+hv9HYpQM2i8Jw5UIUvVUeyl3l7xJn+FKG32+lHjwbIe9uoD3pRQmfW7nLqYM/VkE8
W4hS6zaWm7FRJPG7mB2cpQo/a725zTRBOzHR98Zi1IPjysYrahMsyV3i8Jb51mnesao5unw0Tyx4
4qUlqucn8DVFjGumRDdchIyLcNYO9/iCIOpuXXbayH/1xEfDBa9GZi9Gl6sOxnz0lsMv9nxP2hyh
LrXXKR7uOOVQieYh1YyCvObADMfkhyfYYizfY2XilN+Wpb1z6YRsan5Wk+o3jSH5VpjBFrvpS8YA
ITWwZGVaCyuDc1yp4JOq9lE2E/wQZE7PfzW8+qGTbNlszgwEo7F2h8l3XSYg63mjqhgwGDv+xwoS
jOeEb485dPOFa+O0w5rwWoVWC58hXDfpPPQZgED5Vrov5E1Z8OWqBmebAUplQNQwG404HZAJRI55
0MPyqNzGXrUuy4Yy9TeWSP2l7XjvsuCQoTPql4Vwz8eSHlgXCxduq9mzoyPwwnaGazuHxA3khIpZ
vcQ/C2aqzdhJaPGwTMW09x0crF3au5sE1Nc474JK5nC2Kt4su6fyzvY4Q3jetpuIHWN4ZM3LxQX6
M3ONacJiHwSXLLLTFTMW2IoGLYaDjF8oZOKTGZGDi3a4Njo6vHK4PgrdfjQ85KaR68iC/OsvQ1Lt
okJC4uQDlsG2ssd7yx+2AQX21N04KFO3AZvQDT1vGChk9G7qCEZTEb5OM1OPyR8HKQyCNIxPym6Z
rPNVyXAypk63R6i6r3qK9GSX30R2ifszv7gCEy3iF4lp/cvjHNYboG4mK8a861DWRTXvKa4Ljttw
1wLtOaSfREheRUsMNrJniQBNEATj5G04BVrhhXKQfWUyxGUYzzA1715mrjtC/4JTwoMNjprFAwM6
nyVE7CFzdIU1uybcDb66Kxu/bZlaN0kC0MDjKOsnD1S6JKzX4e372fA69Hoj9jJy0pgSmu1HOgT7
smigdBburrL6YQ0/cQYpMshBQeGj7rIlVVmfbWJCzWJCADrMfI07IXF8vIWxMW2cmhRV2bzmYfXp
zlegQEwCcOx0LJO3BI2Kji6ujTaT4TVOqCtB20G0K5y7QD5K2mVM+eULA2+Gk1w8/0jlDCVV04Qi
b9bbCHa+wbMgi6i9wZRzA1D9W4T7KsGfYcaMwnVTwSVp+oPR3I0cnMzceLHRwuY7zXbdTpk0TexM
gvoGu/rRmmBwt6ZB4oG1ZUiEggm3+ZGz8eJL0zbMb1L/VGe0Bye1IuGRpsDyNOzDdjrcFgK2SCIl
AJeG5ZZP8rdkUQT7F2jrLMhinww4lywBtkSExPjQ8N+KiM9Os3tsXuFpcANr0w+fuiDwrkXz+FOw
MHQtDV1dcS4aZfJYiP61mgYc0s64dIIeG9VAL3mC1wQPIEtHgoGw70JaMgaFZaluTlkc+uvRzJ6J
jK8srDXL9hnP+3MGAQT+3xCsWr86jhZiDeQv8IdlC44b0ZljHa29tMkKQMskJZNgXgDtsZ1suDbd
vHNiW6h7kLAdl5l7G0H/jW25y6txjX81WY6Dma44W/GjK4y5OTGiRha7iqENS1MOKphlfRWu0764
U1BwjNi/CYL8PSpj1m1V8Qkha5KuWis9eiJCPZ0Im60Skx0IncJwVKhrGCMsLa1qxFLXmLbLnIrP
wn+p6Nu8DvjLTUu7q6vui5z4tEHra1aNvNBena760X9nJvKk3K+pg7Xae5jjfF12VJ6QPRg87cbW
EecMFlJCNI+6Xt31KmC/N2fJTK97nU8aMoUSOAb2fRJFV8tPP7VA/5oALy5EjKCFnNTYaOpea7bM
4p6NjkFZAibYC/tHkyD+aijHXZmUXwkos3Um8ju7St5aJ1QMTWOYhXRtrWKVvdSDsACW1R+KoS4O
Op/rIystxfTAyZ4NO6hXjkWGqcPqPY6PFIgNLKHifTC8G5yHw6y7Jff3gjXw4M0z+crM372Ur0Ql
radODVyeNIeCTHYkkbIPfv1szo7wMR9scJTMmWaZDemzWQIniU4xlm59yp4zF3ojS5KP1CwPUYao
a3qIVg6fka475pKvIt2zHKY09aZ6dIlpbWHyybClI7ekclD27LL7KcywioN0kSK8Ey5juNpI3odg
vAx1Gi3onGPvOtlzcCteew0pVRFjYyotzom5X29kZH1RVJRtAyJxlM7vRgfK61iTFGHOT/bjIRTQ
F7v8U6ZwwXKDREaJD8xu9RUVEJAusu5ewRpBh3TuvL55qZncg8GxMQYuVRHabDo4EjH8h8uy0dM1
NnVvaNwFI9NfBSWecdYV1JHwzWZh3Sw6FG045YJ3K/zMWBVilc959qra1TbwVMREPcrezbq6tTr6
PULtq06g6jAhWRsWUlxedEQIcyhCNnHLuu8/FRS9n7/0gcInWgGFGzLF3JReAF8WNxL3CjBmfKBh
ccoFW/545GrmTd0zZYxrqzPIuJYlLl9eWgxofct6HLE+2RYZ3n5NOB9YulZRzYhJ2GxHGDgN8AKI
KKEUsu1AgxLTB52VS3xaUDnc6qkCk2zW9ffUoO7PL1QWJNH8uHhTLBFWk+Q8q2Xe2s3FuapR73Hp
a47OSJsUs2HDeYyZ7SX49iHE4U6fX7AunV0Ojp/4g8Gj4+ImRqJPzEPgNU/j/JN9o0zXptLsld2t
oBAsOnO6z4n0QK9DF+WgOKSgtUYi4usyNO4C9hAEkvdKwDcjMeuS/xFboWjx8Ytvi53jwup5DZFN
AksVx2QkW2j3K2PgqswqHFeJmyz1Qj712OMZEfZXp0I3qS7N4L+R8YQQJ8VnRz/KlIFv8lKFq2Vo
nwHBrGGKccFliKd5tdia1Ex61UxVRJrWffaVWlngHZXEVz3TOzLZIpnag4nMNB85A/GYa1fPSBe7
a73U54iD52RXCmiY9dLnkMS0S3Zz8U5IEnSDtX9hT2xtWRdpXHzUqRRLU5cFAj5Obs/PESojprQI
iWKj+eYvV4w75k0QBNpAbtAsyWXDz3EREhXQW8YJBiRf8gi1DJ+YC4Wnstv2mfEwiQ5/UzPcq9xa
tV4itm7lplx94bYNgPX8jKSoVUBOUfFBz4ZkqVjQSs7oq5Bh5tadrpam6A1nyw6SHNAo8YHFQKMP
iBQ+ZTdkMSxl9sw0YryAChoW1fRW5X2xITpZMbOdJ8jzJ5Umz26Pud9rZoWSrA5Zu0EuCUn9gr3L
zjgS62pA28nzV+Hke0+nRJjrycpveHU+hRPMzPAN+JBV4K4yjgdthBOS3SdWzq1rHGi4g8dBARFs
+EgsJ71a6RDtFk1IwtXkNACV5lVIr1t2zJ1Vy3tv2M1z7iQ6EG+WLpXJIMCcPiihvY7RVK70VkCI
Ru7UypGT9PALr9JHkJWMvYeAOggGVE3JK3UpH6PoiCqkpSQoNwz+vizlXRzRT8sskzIukly4NBSp
74Duqiqb3sHRqI3RU44i++9C74udj4so1ye4M7LcM2TKONYJiWaYivAUVR81OtbCmNxswzm90/DV
Cb854xmCSITShuYcjvSPJn1z5A9nplS40CBfc+25FMW6ikn/B7KVwCy4aAMixeaT+izYjqXDQEzm
JAy8MtWQ12azUWLwaTO9DzHsLtxZkKCe6EFkv5o2U6jVtBMFVPnhBYQMPqyJWU4bu3JRXcFTQUmy
lu0wkangm7Sk5qpfh4KtistVjCuUvS29x57JqGhBhISPonVqhFh5b2L2El2wbjMMPUxln5Myu2df
ghuWd4FuqWG0Z9bF5ie3FlF1MhYwDog14JNtjVMY4I9WA+fyQrEetpi6s9baDJPPkenaN6lhrGnl
ZdxG7H6pmYxwdeNxSvVNZKXFLhUCmlWnFk1B5zo67bjwmyNVu3j9wuc2ZGcxed+ZWbN+aJaCvN+J
4cuzNaP8DXI5i6nJP5mQfuTd7CA1wV1TEZiSBdhg4G4TPODhnHfrBgR7tuMknOrFmKBwoU84Pd9P
n+0AVntauMEUkPtBHzTmqNUUa4yqovCaRDCVTRLKS5vdA9u1PoPBXht3ZW9+pZJvoJOOdOBMYXkj
rMTe6ROBMKsgQW7Uqjk6rihviMjdaRHJWStHr8oiD4WWAoe2hHiejpx0Rs441oioTLT7kVF6v+ri
ztm2vguYzgvfqb96qjqnffAn5IrGMa+ml3cPTRvHfL1w8OJg3LMT7J5R9o5tozVMuqzwPsKiayZj
x3vZw32bHJSECmBkaZpb0snDGxW2xTqpGZFQwvvqzdVpvd3KvQIawEELDZaY4zG2ovqqxpphYzcH
LCZACgfdit6MqY2+qki/uHRHPWfj9OUOKEprpdiN2fgbHn2rm4dezZ3rDOASkxAmatEV1VpojVpl
HiBXarvEgVhCcTchJ9g2Sq/hBB9e3LHYAttwxy/2PnfYuqbu7dGlkKQiSmyRTqNTjvv3FIzja95N
NB+UjbMfs8i1Dpo4OnNZ4s9/DOm/1D8VdsRxsbpajX8OTWhl/ciCPJh8NBNXKiB1tsYkU28nZLYX
o3dqkjBAD7yUsQ6OdAY2Br2cXoG2GYX5OlBpunW6/rtjmrDTJuGfDQ2sSCWJESclOOL5n2JT07Yg
Lu9LyoiP1ZDGx0wxoMYimvBNvPWcaucZEzmOVm6lQW2UyvODV1JRNVpwtzQJq9HUqTC0S03ecgJU
t6Ztuks/DM0NNawxgPi0Wktr7C5J5naXCPgmIDePtX0/FwkGYl5x/Hw0rDCKLYeSvWlx7++lQeVt
WVu+YPYIG9hLcu9YwG0hhMde/6dCOfMh4GU8bkNbY3HxRlDOE3mTZWw3810SnNkWOjrR0HBFP1L4
kVlI5RJO6u83fTLlePzxyAjbji8uRSBqDMZd0Wi7nybQKqN1OzY7ctZ2xDbTDc69skC/z3+ScgKe
FjcZqboR/LQBFYkejac4CJpVKXT/aPTWfEFKAO/aJnUAdkiummbUnZHMiIW5sFjMPZ58NOIU8AFs
FUweZvbK5godv3BhivaDpU23OlzIXSg1nEIMN33DYYNaYcgdoSGi70TZw6hc/yG9K+cLWm1Sl0VU
qn2eFKE1m1p6q302/KEU7CE3xtyZ6vNXMhkcib4ZxMe6xhw5F2z68MxWaRXJvQ5IFY4GRvGGhddB
NClGFa32yxsZj0+NzLxD8/vYTedsyvxUMYm+XeHKe9+Kh7MMaaCz5iMX20p0GlWkXZKhesIaPd5E
aR2ebSdGnRBj+NGjsCzCAt8OJsB814V1dcyg2JE04HnHDmRsSqykZ5kKKFqA1WD0x8IjCja/v/vQ
UUDaG/iQmAxHnNZ0ZFO/O/9+iVCdvPVPbaRh+sUiwiyw8XOMQCD9v9LEHJ9H2BF6MZC/dfHD1ORF
zj8HYqUqzEHSSHd8mztcnkO0R4dimGRNYF1kSzQyz760qOEsrwfy4b/+lPkxppX5XeMLQVOZP4NP
zLzZ9XX5ZQfCWqfUMy0NfkuXCMGJa21GG2lVLicCkLug8p2DMj4RMYbzKIr0mILHErmqr4Fp3v98
RkBu5tQ1kwdaK/LTpOvqIbYwsAWF8drZebNKdLaRIRZA2Rw5InLCmba3jx6jrpJrGiT4vGRE4Tkm
woWpZ+phaKj5k5BmMa17jKIacFNBai4tUtFXyhYYikBedUR5qKCdXtOW1YfjlreEVO5YqFs3uWU3
jyVb0CAtVpNRoTcrFDo4qtVJOXpyohwKfNG4wZoM+HMYy3uLNtNSKz5C1x1fSt3SkVp62i7sdh3W
PoP+ZIiPSpQMYGQd3dpueTE7110bupffMv8kG0At7cqv53fDnchF6j44b3a7S8xR/ZkcqUbmgZ5i
MsrBXdU7t1VHV1dR93eQAa09W3bMWXFfPKfDLy+Y1hJWyUD24t73XHVvSYcNi4regF/py0hjC+w3
5cUxiN9LCfNJNidIr9o145w5l06h6Ucm0BtpZCev8DDUQtS4wArVb3yC0yz8J7EAm9V5G6qHLow7
2JEYpV0AaP/sMxHsh4qwUmGRVex8upss8tzsR+Hg6bY/vpEoYWkbVNvcgQXXVfbaHKv0s0+g2oK8
Ms7CyGiUGcpnon4AICMYg77Cnh8xkr0H8UEFgJZGX2gH23EIDlVTWI8l7tplA23rpo/b29mduo67
voDyRFzfznMaNVP4NT9fi96Mw5M3Tvqp1/QBuYaaQGD9HDSddO/ClUb2CCS7E1+YVVEvWanwpIKE
3kYH4mA10kiYCMnuo7ePuWQNTf4+PTQMWw5ixEwTPOiMyUAiW9VyKvtybyu72mYFxFuVyZwTJe4y
kNJbtEK1m2LHWSufYiYCZOfWYHMTBQanecKDkRNBiu4gKqbmQBEsA4Ee0F+QddcBZyMIVawyYZQx
nJcuvayc1DEvahdBsEeJeAk3+xxTyL1LqAHBWJQD0dBPHeeLbdP0OjzP6Sr0vOdriG8zRCxd42Hm
y9RDAuiHCYSKay/LiiLemkbi9WCS37JIm0VadWPHIOUdLLggiCE1NO0uwNcOVvGuAi8Bb6Vf9UA0
Tni43F3MdZSOOUpL8KrTfhmS9+CKGkIT7U8OlFKA4Um8SpGwZFJRhmOmzEQgrjLCCWiyLeydSQNp
PlQsalOHrVDnPbZOunY8b746eR9alU4zSothWVuvp1LdVcL1t6blqoVbmFs7q+1dk+ivmSmfWEek
LF0LZzk5GARdE1Kv4KtBMgWAbBfvUg7GLPKNczjQ6DLi1kdMczB06kfObTn7MuxFmRa+p1yhVI0v
yjFY1nd1urU4KNdR2xjbPMnxx4Sv6GDhgpM6GSUCl5Cn79tUewvn899Yi5uOkziD1fI6xtY5GBH0
9UCfVqLTnwTTqiXu9Nn7ZceQFk84j4cnXg6qIG6dnOaLEXYn7Uryxs5GaAvWgV0NCozkSQeIH3M4
hkkRhkFSPXJD5mDlBzLeJ5xyM5I3dqr9yjW4hYYqgYD0SbPOwQAMDU5QESb0lnT+YejC14KFOuZo
iAaEGR6HIoc7P1EYGE+/BiO1qavkx3J12sCz8FaYds+6SZRsRnxQHxbsQ70nUzhtcrtn247stNTl
gIRX2vNEZim9qDq69D4PJsFGRy/vSiHOLHhzvjXVV8W43k4UUzWcSIWlEaXmbkoFDs3Wqb2fDAd7
a/kic+/aGP2X1xMirWvrzWXjFjvqyCfabD0Z74xBYP+2xydAWFSGxv1Vy7pyHzaUV3azWtmkBvNa
HMEVg+BG0bYRdaQPwJYH7PbrR6PJnTXc5pz6V5ZdllGcHMcJtp3SqVNFHoEbgxdWIFDUImbKWaQr
NvRUS8xP2pTD0yA0NsmJIXkLqpzaOUrI6dyspNhNWUFiJo+2Imm+GhBZS9+/S62hOQ2hLFbIOCeZ
ZzRA9AhGmnXsYmjd3XRNUyz+lTEeCmTXrRvXT6NpHn5eSDzBmaGeYXHLwkU/e5mRrqSi5JE2UE4T
izAh3M9Ilh7wuru1Y95lzakgUeIJSMvuljB+siKefaCm6MkABrEQHbhzUqSUKI76fSTG15qDeNXM
uRU7wsjoMBDDYhi/li1ro7lGRcUSt39wO+Z6/2pFGF6yz0gxBexiiFv2RFDZ0vex1j3RIPZkjVwv
w7MDABsQeAGXa6SnjTPxfPV9QQlgLjx7tqcQ0LeeHZsy+qxtKGOjsZE9cQ2puU8tHWW7gpMa5nmk
kBLDRtAGt9HUfsiKoRZtfsmKlPBrpmxCYqlxY436o6VhQ2UjxcQnT94wO1pr6gFV1e4zVgeLMmcg
lJvMrjwQbo5SGKAdhurwHIG2RQxvo1kd3mle9VmTJPFH9U7jPMSU+uf9c5SBMzssN64geVbzu8ZF
yUDKBv+F7vLzJcur8hYNBY7HlNIswetxA32fZfiaVToemMV6dz6zo8YKvwvJHsLt/IcCVg7V5exB
ZK5j9qPo9Y+//ds//+Nz+Hf/O7/Jicbk2d+yNr3Jw6yp//GHEH/8rfj9z/uvf/wBDxAamk2qzbH5
n+vaJrd/vt9BPOTexv/ywZgabRM126GHcqAbUX1bMxteaDMpj0iaV+SncepZ5OamMe646KK1Un0K
tuc213qymHFII6l0p3fbQFRKiK+OmQdKfl5eYQipTvDyofZz2l+3XWpRuWBexmCuVHPNbE/XSbuK
uGQjjiT2l5RXWlKZZ7KWDaxE3/z8uv/2l9+3/vn9P/NirOAJNv/jr/98yFP+/x/zY/7zPn99xD/P
4WdF2dWv5v95r+13fnlPv+v/eae/PDM//c9Xt3pv3v/yl3XW0CJ1235X49133SbNvz63+Z7/vzf+
7fvnWXBafP/jj8+8zZr52fwwz/7486b5czZM678dF/Pz/3nj/Av8449DXn29/58P+H6vGw4Z9+9S
l8p2DctUcMAVT9V//9wi/+5aho2T18J5+vuWjAMgmI+zv0tToTgKbGtCmDrHXZ23802m+3fDUfAg
bCUsC/CN+8e/fvE/D9jfn9j//QA2TJuf/98PYbbbkqodxyViD07Asdy/HsIxEauMEkxcCnFhrfKK
5qamaNxV7cblBwlYTmfee+6BlcrTNjxCL+hvcz2qkCG4gwyql4Zj7iHPE9BOMGA3CdmZl2pQsNzN
4oOQGjEfx5nOruaOl9xSFUZtHqnqdEeCenxOuj7dyrHudtDbi8c8Nm5/P7UC8mpodnsjI8891v2M
fo1ZWgyyuUxmWF/HgAFC0ofpe22hyzHUtG8rlsqnURBOhEOZvo96d0RxMx79oerY6Xmkl+cHDNad
4xv2q4KxuGUV6e9imcUvZYcPdn4cu0ZKB1UxHAzXCh+Yzt+1879brcIf1k/tWafnZUkgZfYiDUxz
cZ2Y56yLqEIwwk+PRvHz+HPD7z/ijj032mSijQH4drk+/+shP4+b/4Mv41KqvN2P851/P9/87z9P
QONOf4wS9Kf5n34//r/u11s+aWl8qn++jP98zp/H/jykcQBaKZ3KS0zB8VbYLHarsL5z2tJ+HDgK
CIawSasFf0vj5gLP7P3nNgMlGGx1/uvnNl9m6Zku4RgTPg/UYw/+Jej333+tVRec+rBnXjnfqibV
HXMcVwt6JKdlpJjo4/5ytklPVSv7rfwpd4Nsow9Js8lYdj91FnJBwbp393MrUItxyaAtOFjznQPy
UVjn9Oz0c6uXeu9QPvTLz0MdYzz6Mi9uf27TArmIZwpMykR6Camsvww//nhImRc81QzN3FDHew9S
IjAC8xKkCNWeb4rLENnDJvUNBfJi6rnVIzhPCnszWLl7YYPXbjw5apchdWr2e2NwzWubpilAwlcv
0qHPJFlyTedJ1hBlSEaYlDdYvYtrjrS38SgCu3qdTDaDzJrrUMl4g1mnvQ5YorkVAT1A8tmkjjde
gw5Lnyc1/Tq0mrZOmaDRL6V5a08LFD/NclmWSuua9rpD8U3sXv2gs6nKsr1rbjJA9CJslHTEqPUA
hOiGxlC5xkMY34AGEv+bvfNoblxZt+xfedFz3IZHYip6T8qVShOESirBm4RJmF//FlT3nrqnujvi
vehJD3rCIAl6AonM79t7bbba+TUSnkHKUF9dGQl0XkVI4kBxqrJ0aK6D7Mb53RT+bXNYDYbTX/Ow
IZfILqYrUQFqlQtpXMs8hbSddBbvFrYr8sCdKwHeNR26yrsOrSZXyFgJgeFj8W5CuwbgKfA2GRHY
BQMFotsmtyHm/M4vmd2ius94vba8RQ7AhdF0rLPW1+2FJb/C55G9ft0yS7O9fF1TJKbs+nj6+ON+
ogShChgIZ//Y0Gt5sbUUjIrfL/L1kNaS5EzRNvxzQ6SibgNMAZjH/LaIHv753qU+T3YN/It/vBTk
eHONJl+D65eTqfb1+lS06nVqm4QJz1/o90VAXPOarEDMuH/fYIUIVz2tQ17614avdypzEOoWvd8/
N/iZDkYwgQ/7xzN0ci+X08Sq4o8NRgpKnPQYCm3ze/z+IgF1wKXjlNHqjw0QuGlkqIgayd+fkQth
MA8mTuCPDSwOOoREnbb64we0AhfpSWvibf3rR/16LosmusD0Qv/cQNooaFWrizZ/PIOIjukOADA9
iA49mpHHews38NO8mKZ1PX6DexNsO3DO675ojFcX0qSmU5luplg7V3iXlwQmUhquSR/2nNkOCIY4
0M3mO3E263zyYPDJGuuIES45wG1yiOHK5G7qbnVm6pvQa/rH3PbfKc3Z78RPXIDA+TvDamyUIV62
qaWutgqL/pMXqpuFqePHnF7P14zqa0/6xDKIrG95WJj4y/1jroXF7euixvh07lDjf91ygR+RpKSl
SxNp/wXuYbtREldVUoTZZUAOBvlsKsV+Jq193fd18fXgtgFLI53OPTIBlbcmu9pSr691SdWHgn/I
4lv4l69tXxdeKUEj1PElDWT662L0p/4MM8ubuXCThK+DdXI8Yk89aWCkb6Yp0pueBPFFYr/6fVcH
r+wWRhQ14+76dTe18vQmsQyguXZ+PfnrQRZGqbpq2sPXo77uyjta7FVWl7uvl/+6r4eBSGPNrje/
75MO5Diji6zV73doTUjRUtGz+P16Jk2ZDe7J7NcH/PV6uEt2mjEXfeav8HWfG5XjgVPoA+0iDPWG
Bl3Z9RG/F8E39InYZfGIrLA5Q2zpHHctxzU4FOjQdj49eb0zbio7gFJF7Uw12bNPOhZUU5/s1t7J
np1WI/cvARmUERT6jJG9WDYEBmKsdl+bMSyeU2/MF9IYaWHNNzl/Im6uYxiSwwQCU9Tfas7CjKZM
fPz5VKkH07Ylu/D+61Y+POhkLz31U/s6mTmBa3B+7QIPekKBhizkbrrEnf6cudH4PJdADy7lWuop
HaTZqu63WUSgQAZ6HQNCf8mL0qa1lieboTHxiuZkt/hBVO67IdGfwVcCMwBRd4w8HTuDbTxrfbnR
NN+6J1aCtC71RhnefJaGk1zDwSUxqc6BmvZ4uruAIJ4OhXDqN9azqubsqxatWm3AJesd/VKFZFcm
qmFfx2G70iMAJVaL4QHcJN7/POyf3Ymwd0M1zenrJniLkzT19NZUwxth1v65T6gj8sco17DvK8fB
rcr3xhMwkqRUfoy5rB87xWfIR7FncgKMZf6evUGkejEZ5coGLfGMyjReefRVNqKsy8NoB6gO5wtz
UNVB93yUNmn+EkqLESCsjWerjamWmPVjOyAZKmrVr+tO4MjWzGcLYOg57oafX99bDEoi/sV6+7VR
Fs2F2AzmplkZrQ2l28+Q5snAbojS+LopAsqQemqZJ6+Kwps35BcpY2xhVXDfu5p6dHhvHw7Kc402
iOaa8U4ghfvc9zkGgQo6VAr/GIuyeOafo9hOau66zQPvmeimlabm9XjUacfYlu6DqqdTkjs3Wzra
PW2ok6c3HkdlFZ2KnhAccGY07AL34BextdPzS1tMSHb8MN+j13wI/eHOnD1uoefmF+eWoIU/CbfH
+uqtIYbYD64GmEqlFiF1ZCTYXb2Z3HirUWTs4HbsGL/JcCsG9/B17euitAdnR4jyKtQ1nEhd7cwC
LiJg7f2QJsOmjvT3QOvH5ZCXJg1ZGWBICMMDtGEqCDXtAvtBFShPCAvRoeClG5eW54oCnrj2LagC
XEIEFAmvOxN64pkAT/zGO6GZ0hn/nXJtZIW6T/DYp5X/0skifizg8e3qKH2o/DRBJBLBS9CA5FeI
Kpgdwl8f40M9TY+2idphgA9Tu0WxU0liLGozQjuB4WNptbW1CMVIaCYQF/TFd4U5CYhk5mvYI1OT
nj6u8sL83oeVtcHU6W7Iez9HPjnEpZt/ZyBEVHw/O/igA4iuJY4HQUeYCRtqSzmDbOpdh8VDF+GZ
PIwJd7P4rIKSAakdNrKWGyvS4CRkrkmSSrken5Cd05Oh3HdX5fLH1MB4TNuT7xUPIh3f2oKeZh2I
z96y6IGjxPTNFfMX3Ia2/4pc6ANqS+vZN+HYEnGK94a7FdjiADimcO2ldMQbRNK9CaVhjk/ZwFPT
Cf2SB4PWTGZW1KQt+BAlskb08Ct00Aunvo9kPXuw8WmPzTNhDBLSmw2YMIJx5eA/Iv9qAVWZHUD6
6C2I1VXk6nCaa+6yGsqAGA9Yi9QacjwsM3RhGxM/5aKLR86x7Ialnvoz+X+HJlxbOAkygGM1NitN
9xD088/kQw+nhJY0lRmUOmr6SHA/onSpJL3B0uMsGZWYIpV5reCjx8gR75B1ovIZrENVT/sqpfgY
sHgGBFUvHfr6bRJ/0GalP9XLJzlhOfGBBOqeyQ+E4Z/0P5jTxeQtbFmRbOmszUerpG5N8RjupKzP
U4lURltJzQVRnGz7Pt3IMt2hMRMLvzPvGWm3CDcwWXVo8UKnXhkeTt2+m95wTu18xDHkmjc+PJv4
fEZI9N3JHIN5pY7VvTE2WdwxiuvfBCrfhWl7973fPtDMgeUgr8pPvw1RQvyxXZ5BvmrgrsIF+SLm
Qaf8ObXOPs0C/U6ZRB6idOVYhJAWOsAXaaGsaQXJpckO6sa0/js3izfVuazhOWEuh0DBUMteXEwr
FUYkQECR1wGg2X6q7x5CEXan8dGTdrXRcjpCpI/C5a3pioYF8ZNW+80MEZYgKLnr4uxiK5i1Dp9x
gVzO3YRVqKEUGBuk+6QnMZLT0WKJl+fobYJwvEewtRyF0Dfkr5FuX/2MFP6vrkGf2iZ2digjWFxU
Avfw7uONNto3M6iBOWhyN6kJsxehDM+yH5ZYZcKj6zL3ieFio2IyMGYBRG89ApGtHqhJpXOQ4++m
ElMaOKk1htpkMsg5zhwmnPpwDAlnPeNswYrQn6dxKncyVeQCzvmZSe3PnI+NS07Oq2NoCbJInckS
c0hvlAUgmoLFGeTsI7XMJ1Y27IqMrLfCX2BpSW4AgHIwZnsqyvEhb75r7UDDD7nMrgE55ZRNve/F
SJnIUQxHlnkovfsikNVp9N0HBOMWzCiAMSaxRXYIpxktpNx1o/PojFQF0A3OqC//PQsgXXqRATOw
IXvX8oqtcCSkOrs50h2WKYpmHJHEVzVo30E5FBGIq21VzZb2RlhP1AdnHSP8Id3eMihbp6g+9gZ8
iLoEQ5eLQh0m/K2dPaJVktZNes73KYP5ddHt3njLe7SIk4YI0NHtE6+lF3Z6xDaxMGRLgYJQhYWm
+E/sgB0wGnFS+zS8QbaPF9qpWl5qz8EkHJq62gmIToCIxULzOk3tM/r2cjngicI46KNhMt2dr+7b
bCpRC38MAisLB7K39Hv2RieUYq+IBG6VKk4AdA+Yp4t9GnvJyhHmk8r8q0Me0GMzl8KMiOibRLMW
lQ590aloKCAM1bfUU7Yoa5E1VCmwQtTlx9D5jFO9f+nStt5Yfm0QuU50OML53EEu1nQ1hYUalRxc
dSRhuBs55uVG5ept6vvpPjE3cKjI4nTAMiwqUa7LJuhXuJitbYDqbDug61r5afgqNa/aFdC364y+
SRqLiH+8vMiBpGCnStMNxILHosjqXYAVq55GY1eSA8gxWnUnAnJxWhKrKeTk7/1muJDoql88yl/w
XgbtRxIk0T2QQWcZDW1z8mtHHIBsGKvQn8xnA9Bi76XFyYUeh4zAdAi/GH/KjkN5Fs+hUxanYHas
wZGB82uGGs2ogK5NZecbI9II49GRYo1tVVwnO7p6amg2VUMtAKiuzjFtRrCU8vdEn9MMQxS5ta1d
RBdzofvLbp5388/Sq+xqHch7Fq6qnLSKWJCUJ7PZGJz092Exntuwja5+8ZNoXnpnaY5Bv1LZutWZ
8hvDW2BV7rEcUUx2doDnyzdegiZB2UOuL/YyIBPgOrpYD+j/kbhDKOVVFxONANCkd4EQ7EpSfwMo
YlaoJRqCJIK5TEft543CQxlUKGXdKljqBL0ZwuDrRU/YTEA0Q3ABPPDYXTMogfDGYUThgUHbi/bi
DmeMF7LwpgFAHZfXsryPhMzRih/lbgqmNzv3ATG5T5bRPgO+C3YO6tlissbDGLWEcgYmg8N8jRnM
P68FFjBMvYAj9GsDhRl80fNjvi5SJysPfh0sot8b/u2qOWLHraXZrX89RdDh//3kr/dDsKRtbOW+
/H7P/93nSEr/WMOCpgD7t8/3+7HwaetVSBjTYpzfpnKt7F+f9K+3RR+aOGFw/OPTsFpzV/+/H/Nf
6cfQRrEdh0bFX726/6Ung2Hto/yP//kfj2/pTwg9+du/93P+ev6vFo1hGf8QnmX4Pi5W4esuXbxf
LZqvLa5toNMXluUL2/4f//GvFo33D9O2PCrWjgPBzbbEXy0ai00WH1EQR0ZVkhf877Vo/t6gEZbt
2MK00VJ5puXQLvp7g8bUycTTOARuYf6Z2E8DGvo6nbMEPMTzxaqsw0UZVQsP01oURncF7uh/++X+
2TT69y6n8WeX889PYPz9E2D/SDlh8AkkIuCMMaYpCNyF+9afxp1To0uWt7h7pYBL/9VAqf/x39/P
/2tNxf+b7uT/g41Hj3/i/7yPr1jxk6b0t117fsavvdr2/uEL+ou+5Ri0GNmL/7VXW+Y/fB8fvu7p
PhUsx6Al+M+92rD/QSdQdylImqZloAv8vVfTxzSpUwqdHR4Fq2X/d/Zqx+Qo+Fvj0bIRSrlkbPqu
SwfUs//Yr4faURCLIYxHXTatLfEk6+jqxFIu6hI5yhhXMXFZcmMqCdrOTc62qIerVPVL2klFxHnf
baqhfSlLxzvnPZoG2vJPjvNhDWb6brRiS9FO+5Q2ThDCsnkf+7NzlYm3Ze+jc0Jl6D8h1ctRYwTB
QkvT6BZm1nCXmC1ifCOnJZUN2G1Yx0BjhbNHbKTxGA9SO5l+9e3rVoux4ewn8S7s0Bx0hf+jE5Tm
grxYRznxJV7wpBwAKzkLjPXUjkD2B+d7myji7AE7ubVjHNDV/WR1I55UX2YnzUT3Zs83rbpRR2u2
bMzP+Xqy36VIAMoGneL8iBpYK4pFL1gbsjjIz7AH31KUOfp18FX7wWTN1Ucw6iC2+1daNTc9s4l4
6NqNCTK7t7SBPibNH4NGRqk67+T4+SnOTON+KKVx78WYUuLgs5BNSJEr7B90uxrWWlMSZAjpCJMw
7Mwuz/eqbD9NXnfVOxIXelM/ZEXr4j4I489ci7VDi437wZUd2dSELi5KzRpAb7bber4/L37Cgw/v
fz3I1w1kfFBOSUzYe0TRncF6rx1l9Rtd+ZegZuJTQaBYpf7005pIZppCH2iyz9tXDuEu2WTNHUZx
jjP7qOrg1Z+9dXQlMVoIc5W2hHznLqdjcMhQX7xEX1k4FO5AzKDjnT1sYbxBF/tQGc6px260bDz4
rF5jotNW7YqC4j0zu3hr6mjjRKW959ih9r1ORF2/LSZUOCo+5xnlndTpXyjxwHRNiCvSEnqRVL6W
hY+fE7mhtUwKtQ97/d0LMZ0yn38IJNptBYlzmNBATeICVibD04+xpwfkaIevXemdspSw7uKnCD0b
Ts6z7TXZofbnxGQzbBaD6R/NCJXwNNkXolhgC03xqWiHakv5gSYbLOXQje8dCysVznmEV9pbgn38
rjKKj3CMdq3mYrhlJZ6OV1tjMauKFQcl01QQRhH05qC9pjF5IXVYNavOl1RYkuhbbqsXjnRjha9+
ZbWAyoi4BJzVduvGQVqG7Ke6A9FGiYEQvsAjysTMyO3GvITargEyNlII9+hzTT3SOa0HtyFXrhSz
ndK8JG5xLSZf35fNp2vHHYNA81i62VPj9A8D0ejIEe48HY4wK/VpGefdBy2qrZF4V1OpB/oQoOaI
HctK7a7RsxQCxUPiF0fLLT4nZhFrAzpTkowbK4cIE0wt9WT+fc/SHurm4hf1fhD4PO1K7tNhJgFI
xM+VJXZOnD6WAlFh7dNltwNrDQ8NuHnzCl/me40JQN4JUzzOzyww17hFhhej2ELxS120E72/Qp7x
E7jtMu2YUVqoJzQPHRR0yXfPEVvDea9aD29vAE5S1ho7AdBduILFSij/Ad+04Qryh6DrNppV3RUi
I8y9AMvl5PoTGJ2XdmYUIvZ8dudVgIS9ngl88FOOc6kz0RPTCgtVnCIBKS4zCG0xZ6N6RqVfnB54
t+/t8qyO17B9jNXYwT7zFEY4/WigxIKohO8poanvxT2W8FnN7eKNhfvdUiELT0qOODNj9dJ7Acl6
U4r2PLzvoFH0fn8dM+/UDslHBZpUUHkZldp2cbqpavFTThjIsuowpi3xCnIjRv9HqJ/cttvQ0F5S
AQIQaAB7S3rxnsv4vi7ipxbghKmpwzgE78jw7hQo3XyA08O+t5oq3plqNPie4dqjus7CH80w/XBD
/6pcCQWCYRz+JNzT4KnCtERE4aeZj899gwEssEaq0RS4tR4ozBxW3aSnyosOaVTtdPL4Rlvt69Jz
N0UI0DRnORc5n9XkPEK/6h7GoX+NWfDmSFeQ5oSbgoQtO49YTdYt6kgZBhezmh/2wK6GJJ7pnlXC
Gw+dnsBYgXEcG2G79sX4WnWYzllFDT9F/wQAaEmel3rxh2w1eUScNuhE+5KSTxIIe6kcUpVpZEYt
kbmBN9CK8FLwT4yxCcpvhLoQkewW4ynFcfh81MGXLbFdhwxl4L6SL5NORlo3yfxAcMndFHXFtqiQ
9QYWSuBR4bxPMstbWXhFjt7AqAyhACKrtSBzwNm4SfBSQVA8lnixnBaORD9RwkzcBAmvmrZjieER
gw6c7ETsG6ORMCYyeCOufEmEHy1izlHkenTfrIhfjAgDuD9k/lpRbN63vTQJPmxwLMr3No7EfRXd
aw136uTtLGtYipg7ORfaKTwKPX4gMJs+6rsUpbZWwxlhg1xCXGjJ7RbVnhjxaq/ldrJqscrxU1D3
7ljVFX2zC8t854QV1vlZyRSDzlrAJ9dWXUvxkKoyOadGNSwxOOHgG2GDetCJCHLErhnQLsJmLBd+
JdJV00OkroEoLoCqgYdHLb4KncjY2cwkvDj/8HNMn1WQLysRgyqIB4Sypv/UA6hqyszDGACHNXfh
zgFkIu/7XHRufYjSbIPelnEOf9xkvaSCNFl3fnxAHifuRchSdYK4OsVvZGb0TME4BOX0OUceAMq0
9iKo9OUYy5LempPstVa4WyfwCGanV+XYnv4y2E2+Q1a2Sxu8haZl1d8AQIFuwK28ox7THIqJGjBK
zg8RZNE5A/T1FBTdN5DOdNitpjkW87TGVN4jCjj3jPcK4decuyvGwT1+3RRBf8sr7wwrOl/1bvyO
GFvc3DH17joSY7czp3OwlHWp9Km6TQjfd37E0DaOEpdJlZ85aLRr1hjaNXLCn64jsj1jSnrl3XE8
ehfo5+EGSbd2B+CIZufXna4+0opxlL0Z/EJcKtqcNtk3JlnGWBPJIuwUR0RcQrv1erO79CYQ2Uxr
jl+37JJxYEjHoz9I7LlkWsrWWGdJDgBGELxzwLpJy+mviwoLO48n0ZZTIY3bXAsYJM3o0EUaF0lL
1O1802kER+5oGzcU/dr610PmrV+P+32z0Gj/YDP/+/O+ttfz6/x+5K9X/H3765rRwiGz25ZUhb9e
4uvar4+TpewMTDjDTheXlHUguMQgucVURJe4YNr7lqrSsjEM66GtSbKrcjN5Yh5aLmrl9c8gqtw7
HIvhiyLXiUlBMnxXPvFARVInb2UZvVbI1n4USrvlwJg/hqA9lH2XfA4UzbIYMuyd22DeYnYQ31Xp
UWFMZg4PQASfElfcmbpvAxzQ9XJFWK7xGeI87D0ZfMS+cYlNrXhXdfEtVKn+FpvyM4aR+9qlnJpj
WLQvFJfwOZtJiI0Vw2vEV31iNjsBOOmzx4qYmGXZ5+59NXow05xsuAklaI8EWnkdKhWu8yQmQ8Em
/IaSZXAqBgmOy8/IWdFGuXXRVx+gA+a7DHrI3lYcWw0ltV02WvFBpmmwtfuCIAivJ0C3mDII1EG5
yWO/PLN39OvEiLuLaEJ8ZqmrX+HJkVaVKP8GemlY6maQP/RdijHKrcfHznK7BbNT7akHto1jreq+
YfMHUtoG/kucWAi6w4mafTq9x4MT/+CM/Zj5g8Vswz557O4/dQf+YWWDuqfjvXSrAmSu2f5IitxN
7gjv+fr5Xe2bhHYC6drVFlnqYLgrB3cjiK35mc1lWN8W7yUhvcJvih9tYPwojECHvAm5u9PK+HtS
YW5uSjV+M8sxAMndJM+42ttFBYv0MRUT/lPdkg+wjxQpt9R+09CHutUZ9rWg8r8KU2cg1YMZ5ijT
5qzZqEkBP5an0cnCrWpVfsxMfC7eOGQHz23tXZqomazVm/tJBeUu8Q3zMCAN3iYxxk1OrOPGUcxI
iJsgn7pvtbPhdvE6mkR2nQZ/jqwt2ptWwlK0cs+8L90gQ1lURo8c/gSDy6h7kgNDv6YN9M8Zo+4M
ratfXJuVodXH4rs7gHP20Fu9iT7ihM3olhT1dXJD56Nx8r2RuOqzkbAKQ5rqdx30OC+LEDNmzurX
7x4TbKSZFHVjj3YfJBK0+UFGuxtdNkLbvW45w0cXVcz1K/EDZsF33/GKN8egf5hjlvvOUYSCqYmz
F0HBF3yGYzxHaOEWUBwKrPsFIwESEJp5zEntuBruZUzMMaSx8maHllo1ThReEUQAkJOKIbzLiES0
E/PEHmNuLGuajnDKenoDznCY8qglSQovhlH0ck9cib5jjlkdnDiwtkgl5LHvO7EZsro9JaT3bSaa
9WdUE/Xaaj3z0jehwbAe+NdYi0iSg+h8H9tgTEKfqT9scdC6ahSPNdV01iRSPutqot1UOfY3HezW
XdcX1fdoYEI8TYX32s6Z1G2pftR59hBk+Mvzuj0ys3J/gmzcoM8YWfOgvyhECuSuje8hsVMyKN+s
yUFib4KZYlQEeDexiItiO/icKw7eMOY/zUg/UwDu31NPewr7znsbDIrkILJf2an3oZkzdX6IUAm5
/ZCv+z5O7gvlwTjXJFSoUvk0aqmAZ8qPr6W9jDvfJaN4ckFAb6xCiBvpEeLGSY7JEsUayOLcVJBy
9wLWC2Zo6y4VzaY2A21FEhOVkcAkTzcDq7xDj+jevGDu19f8Ean9vWWJMbSFucrHEWpXYrRIObRj
AEruKLSdo3TzUqkSEqMqMOY4MriVXrFBFYv3Jx1eYGQRKZu4xlaTrFCdFOWc6Vya9AdkqOhGVKPY
JYg2sfnI+BaNuNvHydvYhGQytUIC4AniGEwVqmsa/GQ1uigJUz+rtHRukWv4695WwZ1ipcUg2R69
MjmEVUmKRBT8DBxtlwq9uMUTEIY8jy9aGZa3MbIJ36B0sm6YfLn62o756Hhk3JU21MwDi5lQYKc/
nZnyEdfBsRtqwrGy4ti0qXb9uvDqluES3DiUlg5xAMgqBFjBSi8gmCMMZgdASakRPQ1soWUOZhjV
vUH6hmHLNyAnzQ7B5oSLvB6OmMWIs3XtQyxK4xbOF6Im0gX1P021xN0Rbk0jrtyCPfFPydQz+LjD
CaPdxZOdPOIsyG7OOC3KSgTnqDf1s05GVqhqopTblGY/i2380iAdKyofS4oHoIl89yzzXt5AMHRL
F2EJOt+Yo+5m2OmMjuxdxBb8AV83y6GvLpLpqAdyeNUnhF58PTYCqHxXjF0P2IFZl183G9HBEC0R
/dykAOCFVhils6piEmOBs3pN1dy0EPOpKdt+Q+HdJWqzvnWidxdwMvhJauaiNGqHj9HUzLPtyWXd
p/WS1jYHQav3G1m5KTn08PX6BAUI5GqkhFZc76LKQtKZZdlNY6FNjVGcsICn23Rk9avoe+rRrUg1
lDQB2TRoGte2+TBFpb9u2wlv2SAgG8wXbsO/iMAlWtfVCg2rdW0Rm90g+hNmiuV29XUzs6zmQFr0
k+cnUKbmXwzN5GVAPncUzDbWeoBLVO+zI9lJcCt6F1SXUYCLCaPkFoESvxU1ztO2Gl4lc9eV89fh
a5KOeae5BCuYqbcJbVNdaVAEp174yyGkQkUGcLQE5Cpuo2c8Bhpd4HrLIRwgiBm+dWV9ako3gvEr
MhL8irLa5OHMMM7UjUWAuhmhEjvT6wmJhU3ZsURd1IyR+wE5u2+famN22eEgTySeLOlU7rks1DZT
7psTl/VLFLN6HxK8amV6nvUMgMBuZSarGWa9islxRH3buqQ1Ss5OuLKhcRRrlzPWrhmoZSmmNS8N
FbQ5knRCRUhMIaVCiplEhR81oRHm3HvRY5d23iIjATgaXrQ8rs5tlwZ0GOLyuekbSbS7Hz1Zub/v
gQWQY+mJB34Y2JTOLD+H86FUeHCSZs18hXJJWiMniolsmg0Wc3V234bkC0tYu6wb8oV7FWVnPaBp
JnzMq8xtpBiMRlMdA6E9cEqtwWGofjc4Zkjegv3dE9VHUlfTxbM1SBo+lm5b+2bk5tW0IrUY2oA1
kqKxPKSY+E1jVVu2AezKYy5pJvsplZwMAP1LZBXEqwS7xseuxRKyOUdBvxn4jefdg8WMQRZOMtDe
NVPDXPskAbpx8lb0JJ/TzP4kYFzfWAoMb2ZQ605HnUQ5vT2PUC2XrZ8TppcxPyb5qVkx3tknYuXh
yM8XJD+xmktZYXdh7OPd9WH8OgbW0SJ6q3IAoRXj1SkycrLenGSbd6nx3HoeZmZSkQ4J8WanOAa9
YzmQX8fehmNGiBdhYJRFfaO5lbn4aMiFpnZAyEVoPOWQI+wWEyVz2p/pwATRtdBq6dGgNmbfL6cs
fbD0d98znPs0qJz7OEw/SRg9SqOTd+TCIhyY747GOa5vApCpwsC+h+jk3FdW9M2eP6uf89v5fUkw
UIRipBUElzewSoVJEW/K9wMTTmEf86TrN27RhucQKfSQgk9u4vsQd+sis6X2LR5QYQRxtlFDIbf1
QDbzZH2kKKHWpuyqu5y7od2kePSVVZ0ZpJAZkee9S3urASHsgp2ZL1p33NWlCUklTsj3tSYo8xQ3
l31od2tEsdpSdVW11WLTvKcit6mqXMFwiV+jFs+wVlftxc0qSkYdyIZxAjhDMlMo693YFBbgoXDr
2la2AfNIo9w9mwEpbHJO5ilJWLDYEW9dUWFA1sA82LihkcakoTujee5izICbGj+8YDfc1XFmLMcg
GkCJe8k1oYKH1TnPv2t6DEQuyJxt5r3ndRo+9kCHYUUC6Bg7hCkNixZanxBzEj3c1P3kUBxTyZZ9
UG4wf9GoqakjkS0R3mESQrs1WOPRpNbYoi9DGA3HPxCI4VAS9NCzD4xR2spo7e6C0eUHXNMD+2rx
PSUQETN68WklgbYPmqg9sfQkaDt2aEpQLGRtwc8fIOgJiKJMNQdBvyz2eF1wJMUEssQfUeC8taP1
nMzTIHgaV9U51qmSHE5Qk0lvq3DwEA7uFtNEjQXNz8hfiz6qYp1HrLav58Epk6m5qXLEDqNGfQ0y
GknDXrwW3g/ml2jeRidcJqa9dfBTJ00S7tC4XeP8R5y40caAxrpEmsBUAdLynWqLV0tlzyA5mELJ
2TRL+jQuYBItffS72CYIwa0pyJnM9cMxhxmfIpNSipoptB6NXXvsrwPFVwtd1GRkF2n7mLw19ZoX
tMPiIL7xXy1FmAfvVkXlR2stwZKBhBc8zDtlVoI54o7ocHgVFZNhHE7xVk7lOqnBXNo1kPZAR96Y
Rs2axaRGfTjAel6VryTnJUsB1iBUdIwY9d6LiIlHPFfZUFlu7BLJSS/J7tNMBZ+rpXVHhG27l3N/
wVakrc0GhRpdsRW1RLsn35VGjIvQsL3PvPkiqXwywoDPYKndTCon6oBy+qLsblaWyx2nInlX1euu
hVs3uKAWJegwFPV9F+a4EOjwDTay59aBVuVpzUaLIYYF/uRADYmCfeghGYqSj2AkESC3KrLz8n1f
SkAvjVetuvLYg3Qlep1hUdN7aOfoqnLDfxrXnSHUSs/bcNH7xVOH8W8qgGIrclQWrDxdhuThZKYy
WIcVGS7NJ8sLsa+bz3zw47PuTcYFOsi4SzGu+yiut3EUrEtbHSuDlXsqtxiMu6UdEjZf989Dn1FU
7KJLD1NWs8F1Ujc71Zl48R0IYaFOHyWnCeJ5o3HANEagyeBTZu3H8lAOtJOUVW6dgVGLUDhvOMSg
DTnrm3eN6sa9bwTprkIBBQGX+Vivs14y7W4fslLZA6ZeTnql9gQOecccvmAaoeMW/8nYee22rkRb
9osKYC7yVaRysCRnvxAO28w58+t70KeBiwYa6H4xjrd15ECyatVac45ZNdqWvhakk3G8cKXZjWNS
AqflQ9aOe7Mcmo3WTmD8o3JNtTstg6H8GCfZu6QDyo0TMVzybfK5l4x6Nb9OARCtTA9eE5lHhzpq
91gx2eCDNNh3XWcSEuQ3awva382KkN+CS9oCOXnRGsHUkB0+yVEvTZjNeWKCjYmI/ZoMBE9NIAc6
WsduuZet4SDSETehR5yezG9diecn6Wdnq8eWOlmTtSG9fiSsR9lxs5Igo8KDKqeZ+0FVRo+Jmn/M
tC1LrrbJJ6xBVjtcVAe17WxrbOwp7Vq4YokGtCuufXp7kfNIljTT5rRidle+D9KoDrNKByLT8dRb
8P9W0QhjMhyijnQuTdBJtHdjNj0WydRdk9T6Z810b+I0g4QS37Fp/JpaxstCTbpg6uTaoAJEQq8j
dsaA7hU+mvRZPhAw/1v21iv1aPxO9/jdtLOIKRDC4Lg25n3b9ChOO7CFc0fCRblgC2fZ5nuOOupK
r3PUxEHjbMmQGu4C5hVrY2VRxlN0KBBotjOLFRuL6fv5XlOdYV/FwWdOlq7NmZZej7LKe4oAbiV5
JrwzuqRKBhaWWR+M3Lk4WFrpSSBcSjNsE6TmW/Cl4abq0VLzuMfeVFi2h/MQkspIgkKQOeV7VxGW
orYhBipid9/1V0741buD4Hjfm6bw6uVT8tZ/DFUaV+KY/vf//PfvuQWty5Kls7fDPHxPPrSic17I
onuvSgd7Sjte/j5kBam/fhuPFyUNQB1LBGn/8wWFAcK+zKBNQuE8qjLG48gd+GzVCmHcc89Ims+o
+96Tpi0vfdr3zzET15Vfy+T892lhCfjYjhPi5pL9M21NGs6hGhz/vmooEgFPj9Niok0NcLdoLzX0
j02O8/NaEZTsObEdPvILk8tC7fMscyIGdAhzb6kO28kiYu9TG+LncGLmWY/+DrMAamg1I5Wphu62
iot9OaMFWJUw4wNyGP7prO6MezcCwfyvtDvX5LGlkdddIqPOQXXNKWdrZs+kQdiMJftw72Dh8MrR
rl6QT/iboQQ6Ncxl/RKDk1rrs6KiyOCrCsIU12k4f5jYXV4ynaFpTFsMVhRfjazxNa+zksTiuHL7
fBrWIb2brdaA5eqioHoKFeuzm63sOwirN1HP8okxnb3Vhf3/8QKTc+pTSEKAvjCU/i/vMCzfws+c
/3mBZmTy6X9+Bhaz/36G//Md/p8v+Psh/SnJ/+e3gKtWHBswlHRx7HajjHgOND1oHkNFSe+6+vz3
yd8Hafa4TEZ6PX+fmkqfnHGb//cKXTbN45BTeWZRox//XoGlWOwk4ixXWd7xv//L9r1Q1D2HE/5J
7WnrRI2AMwY5FfmFY12bNPD+3u3vFaTnFS4jZ33394raF8HJ1u2fvy/+fZhV5zUvNaYyHbdmDdPv
2JKkQc+WPpnagXhLFK5dRIFFVIf/aM/gskISwrfW8qk+j9Oh0+F0UCP7j+RX+4/E65pyZnwe2MMx
CGTr6pnB8TotRnoYnboroLIA1uzqtQMzDAbzkxTwq9WYvqNIqqcKl8ES8q2F4ov40pchm1s0E8Qx
Gf+IRpw2xdQWe3lre/tdHYeC4wapREHM8M/IPoXdnPNwfm8DSaJHg5q14kkED4QLBJCcVjkYakR3
JYgogOpVPfdkmxWwctxJa+5NARQ5C+DEAzMfyB4LsWoM5TpZRKszIn6c6/xNW5Ttk08nrhMqkVhd
w5k2edGd3NkAHoCE30TXbu488khuUebrHIv7z6oH0RRpaPBnLCtdquwjdpkkYmDJP/YhBKagG4Od
Xdtya6fFuukUmtCpTYgSGoL9bGb7kXRLkNf5tiw4GOVG9iTmJUOyU8jJ7dp2z5N8iUXyTzG6cd2r
xBYXI1EQFKmcTCAds0aA7w9dInT0fVEO6qWl4X1IU3n5+0xi9z7aE7WJZGCit+W/QCTxR0/cQupr
4gDNXAFxZnL2y9rhfUSZTAgH11l8QaqB2Iq6gWkNt9AM51yiZDk1dYgna7bctMB+HNdcWQVhs5BY
rfBdDJ4WgxwiCxZuTKbcVMJfzSD27zPuzGKTK9U/CmmULOnGHKJfwq5ffLN4LyM85aDim2E/ZAEh
uzphxGU0/lIc7rKxfzYdcr9isr9R+2OvIqWQZDTgvDTFNYQLkEmn2iOgQd9xpnGICZ4lYBdkI60d
4Gpy4D7FU/qZxMm1xaHj6ggzVp2+yhWlXTU1aZxW2kDvrSd39IGC5YgoVyR0XUpLpc6ynD3NTAcA
uHxREqazI/cXDFuN39zkT695uXS+eWyITSHrxBRLVB5q531bTRWF7SnsnF8KFH9dv6eJjSq06r7m
ZTadSsxOELhIy+blNuHKsH0jdHAVGVlRax9N+Nj5gHGotVo8+CQEkYvGGYv52GoIx3dlGKtbHwek
rIaLC76Rbtkxa8n8GiC5wnPkKCaqnX6D2oCUoS4cVlVMT1xk4Y4YmndZUD340LeySGwH2CPrIFhH
/TLIqKRYtxwY1wxPcPDAM0OdBxanxk49Bx0C+PkJr9y6DHXs1Um4KWyLaUu2hOXqDJlI8lNypfCQ
6ND2MAhBrKoHRsbbxikRd6jxdwlkjowDcLn1M7IWyP9mCFT7kNlwK8myfWsBEt1UKmnUWxFnwYFk
VdfqQTtOAF7dLh2fgDZbK6tTtmkaksw2lXS96GJUsXKXetyvlMJ3pYogrBygqo+05bH5XYYZTH6R
g07uM/uwYKVWas0N04TyZlA/6EhpDvpCFpjj2oaup65tJ74jpmd99EsoGkSxy5pfKmpjIP6iEuva
dj5xLXzkekkGfG/jN4pUsa1kcSLoM17rYEU95Ghf08hwR+YiIQXHBD3B9KKJZbmreo5oY5ud2iUy
Z9Saq6KSk1I1tGeECSjPomfW4bapR+KoK9Iqm2m69RPBb1oD7NQoBQeJ2Ae9n5ApzL0wm+CMVe3Q
QL+gx0DdjEnpWlndOWqIxcn06j3RJiLpYwK4e05no+GAJyYKTocSSu4So3fOvLLg5s8h6dVJCta+
yx4bv8th3A0Rcw7tn5GxbYQj9i2H5603cwjfoZ1tW0Jg6iEAna8Amg4dOnkJLK9yWR+79CuLlnQd
ZT75BWoWYJlUpG2Fv594jxovkIVpclZ+abAtweMWLyk6ph+a3BRKuZr7hl+XY6hHyv2VAk7bxpD8
+/KAR5+uAOIGNbpE8x/6VopNqBCEIelhGhNXO37sy6nbSjF++MHO7OFOscRCMNBz8iprYxHDcfWH
nka5kIT4aZY+nOLplBj+UbRRuRl0/yWULC1Vmjgou68YNX8s0/+FUtix02Uzs1j4JPPEITu8m3NB
Rq+mnut2gUwRC22PEE5ssNj0J6KLQ5vXudCzSY724CReOqHOUgT4UjrSslnuB1CULBGsv+lD0JEA
koeU1amoXpu0/tWD0c0tttSIOJNM1ZpVrTvdqm7FqRHxq/CJOywtgvbwhK3Yg2YMJcENLyRJ3BlL
fDqDmlG+KDLfZnNJqN6rqgOcPJ13WtB/+DPsRjv555Nb7Ia0YcofBOyQkMsvP/3GiE2DrTdtMiLH
Xa0TUjCNzY9O4GvfXTM1IuFFB+c9kbG46lUDB7DmjYUmaJlnw522f7+rOxm5ud8E9H5VgHDaZGt7
J5D9XaDYurK24cZLSKpd5M8blaRs77/PlWT+KAVtnb8Xa7NKR9W2T/+9Fc6iYl1rhMv9ffXv200V
Oo4ggTy8vPuoD/2RocP3sPwof//kDNB86RQG2/++g6ogfyPj7fr3Elmic0YlqhAJv/y0zcLGNSd6
S3/vrkfqdNPwPRI6eJ5gtdJDzsJNgKBk8aK4NUkcJKT8lL7zGKXJNUZN44AnL6cfIjUgo5kS9Jrg
8Qx0eSC8gYFcjh+1UAxnKyMHBFumMb4LAhP3YY5FKXn1ITUGFkz1UbF0Jp34UJOP2JInVeWKl5n4
glm15I8XHoroxENNHR9jfM4+7dSH1gK4kafvzPDfomDEtNV5PqGoth27sUIEWZw4kUuQDhumh+ER
0x2TmpdSlkdjJmzWEEj7TMu6AZkErPGjo5POS7PFipu9lQXKk7i9l1H05CT2czdliqcHwfvYlLu+
xtlnWEQjg1ko4/peOtO9DcmRNevhs21eCQynl0b1RTp8T0D0qlEXvZRAiqok1j4g0cgZSO4KcyKu
U3BGPsF8nLI6TNRttl7+Ayg1kHyFGaElGDxU8Kskw4NQTd4D5LR09Pi7EcvIut62rt2ZaE8l88Im
QuYF8jEig9ku7TvN+A+t0V5tJAJuT+e3GTXyBrvq2+jqExmjPyLgtA/w8WP2ydE2cpvu8OADKJj9
LQGVdytdAOPWi4V5rFJIn5njazNL41EygfCaTuN8D+i1GLHzdXn/XJr2lzApE/m/5FqxSlzuZv3Q
BskXjAbUGE79GeWDv0V36NO6I9UVQNjOVzhVmMGjnzN0rXP1I04X23NPvejbxAkUTThtDIvQxA6n
vNQBA/m0N0U1v5ejgD5JfJJUFHL4fDtzzUXIBWSTybzgEQQmi947NN7REPbcHRNTJ4i79Cmos2K5
FXp1ksswCvvxQ53lMchTlv0AJaTMaBKwLdPIIZgGFqySEcs2EXvqIh8C05jlOAHnZDiaFlEqFRMG
tzHUy2yVPRkUKj5bpQzR0o5IaRXN7afogZtZrngHxeuPOm3BdcQaFGVLr3f4sB1OzkmYPHUqSVq2
lj8ZeuiihGdfTj0rJdyXuJncyxT/Na6bxIuE+Wpp+Y2OkMKsJ0xxdphH82y25C815R6wK4qiOLrR
rDzOevKca9umRDNZZm6i4w2ex/SsNE566rTmE3tCdRXDsOl0M8cvCeJVJg3Upam8U8HEphVdbf6V
lOH62kdBcaLuPdHa3fS6kA/SzLNHRB4pN3+7TUGvu51h/Macp26ShpCSpA85RlRl5ruEstvB7vhn
W0YLCHU2ll06ebJZ5RvLVeqairp61PJ4PgYzlgYOGuDShCsD1IV6zO2n5kzogjLZ5DbeBGeyHwmK
AQy5iwmrYS6fNeuUo8neqG9JO4rNSHQKjU/nZSjld0xaQlxoxRGM9nhtBjVd4V1J9gG+kauh9o7r
WKTIgdJx3ISx7iYjnPHMjrovmuStmHMMAeCKM5NWZDT1NwHv+aSa6RNjj+Ri2qJ6YiDNJmJJZztG
k0HiX2Vsk+asJulzXE81ucFEsTdnP7KdWwvf/hbbY36sdf9TcITDKU7GiNAYYrASslehciS2FUlT
aqnQD/zxsSOHeLMAJFiD9KVnPXlJolpe2Sts72mFKjcg1BgQwUOBIWBbIH7iSOAXlyz5rDuA8NWg
x7vS9LWrCjnTbNOI0Ufe7coh+0joSTcOIpw2jUea8TFJNDUxaf6Q1ZeEBaLoWWdqQxG7IU+bpyjN
WcvYd6wJR7O/uDgRnc1ciNLa4RU+Rg05ykJEBqTiF+anNAaI4S07Aw3w3we8RuQNNjdJ28it07Hw
zLpWvGyswfIWnKcQj+0HhxNtW6nBLpv6yLVAz+exzrzNIunJMfMJW7CEoZ5NpDoFxLvWQDnGkdTS
Iko4hpkVG1txdyIGWgi0R5qWFwXyLlhwHP71KgIH69ojW4duFc9zSoOyZ89YabB4iIm1uZ1ixR3z
BIP7lOzbVk3WlUN+qAx5KVqnX8pgTiAmOrqhp/cbOrfZjGxYc4xPUAJTl8YJQIjxTFRXtrfq4gG5
cX6vVCTOWsDhZtCcQ1dXxXmYbQ5bfR5vJqvHFzdYDWqdqeTxMGqUs855jggGqfAXulDwjhp0ctC+
IMESM9l2hOZhpohDdoeQWOR/emYNp66uX6NMksA2dK9tpJ/BFB1SR2WEmJLzkjXMQUx/fABB8lyx
Anl5Jpy3EbvSKlAAkpdNX3pZjzSoCp1XZVSOQ0VWSOf72m4kEPwwZpRzHNi4b6NC2yaWNWOHopMd
KK9A9JgO+QZxuk7xsQwubiNFy0PaYrtSk/Ji+6ivLHO01z3oSC9Mp4emd5qnytKPfvneo115Lcjg
YJKJGkvUg4SzQaxMTgXApRY1WRikl03Q9tzYIRKylcWP3/P85Ib5kMxgkYwnXdREYS2pYaIOAO5Y
7SaZ+vGNLA96YDWQWEQip3nNqZ6w1wVbiCM+3RoONXk0RNdIz4Ub6YsLvOA4zlmwOaqIR4rxES5j
R92biLWdTGc/ZVmZiRrb1HVAcZ3AfkDtyEmceD+PcRIREESh5HHKEFTNXlRwMBdLWl8B484WrMhq
KOk49NHi8ZiLt0h1aPlBxYF9wVTfVhQk5hJJbY/wB22hAVl68clvVAeoZgC/hfMlJGsHx852aIZv
WhRXP1HHO5Wyiurcj3dV2/zLYrT/ZlX5W/JAHioN8ASrhn8YAuj/6bhudJ/fKlhu4lydOKzJcJvp
/kOvK7/NgGPU0ucGqk3yY4XkFITl9NoEPEEHG1MPp0wwaKrsXmVCVEyTSeuggSZw2ehHL8mFOBRz
/KQS4kBdpp6ULKYJZPhbO+rEQU+ghjWx0Wxb2BDsGCz8PkIfVwHReYITeMtEorzkiclUsTELIi05
wbTtL9QFTzcXoggYK6+jfU4Gg/NsbAAsaa8zheW+6bDAt1n8oFXlrhak8lGRurDebU+UU/iCDJEW
pG9+8ULqfuRa2agIQosNAwyiuUkkk+cG3V09+Geaa/RjdFFtRTcxB+aw9cA65j841H8HSfROK7MH
hV6Iq45sWvjGMAb4vulpg5LdFcZO4TgrB0gTe6qM57DH5D/nYU/On+r6Tv1ljfPNaWkXmZcpr25z
CCDfToAFQIG4V1DKscqIYybm8tyaDKlkND2bHdgFLSQTuYx5LMPMkEjlxZUL+q/VuMQFUc80skuv
6uIFkA2sziyG7TyL3pN2Q1wHnOG5kuSyiddQmMENBNe24BSSUJKZIEzsjNQ+jW/k6aIvN5OOuGxW
ddeUtbiqHY9zOiMQTJdfBBxMSA+XbOTiFPu3duyynZr5swd22WML/c2y/Ju01Pq5NsbfCYzUWYfk
TuDCUQco+eYUzG4EoPe27o3rgrmbpuI+jzaJNRR2zlga0FZDbW0veUtD1T5VmqOuZGtaT32uPtoZ
/JPltJIt8L0ADMvGSoP4NSSozraaEDnrVXAVgDFM4TkZVX69tEi5aSH9VcU74nPzmqrhpdYS/lAg
ON4pYt0k62+w2eZrqtNuYsBkrQNVQDHoQu3kU8Sv4mEgojJ6MdBBP0Drm1+0zF41SghVPXG0R6WM
fonSMT+IafhFvREdspz5Fc2CYx0ol0BxrDfXmqZTZLV7QqD7rT455pFznYdhKLspGuOqji5GqNpM
wZe6tNPbqx6Uv4ZVnutsojwt7WpPVPTRMRDClAa08z4c3hq1OhczEujWZ9wKIZjs7qYo13HBAKck
nQP4S7W2CfNJTWZJppxMsrXz4J7OdD7x0kXgYQOggLGFYHC8K0bKACnSkvzaEkREx7cudkoBJGy0
7JBKkRilYiC40CyDgx6JnoAasdPrStAsd+DJTMsxUYt/orkExybsq7McTnrFCtdJMhLbEmc9wfJk
P/QKDsxgVA7E0d7VvoajpyxJWOq572hXa6Y8pHYakyUvu41SocjIavJ0mmpibNGI7hhrdI9VSTn1
3vHn23JpOTc3fXRohvzVkAO6a92G+N5Vnu5MG9Rn/SXKBrFVK5X8vaUwJpMqIAeTPRDmt+FJHQ05
y4ft0Y5EnBPU4GnU9hT47OwJ2dlb3LuPs6n3J5Mb/L5kPPsmzKO0yM50iBrg5sPsGbheYHpZ0ba9
N3qWnozWL0+YGsqTdOYADx81Up7bGWljy4dg5JQgwJwVS5+tWldViq0DcvJ/X0eC2WzmKX31S6SS
AwNAV7O1+SjVdj7qMRakMSLH9L8gqV4aR867cmshdjj0FX1BA6k5GC87gOpj2F6BiYd3sWqv18jQ
7Zs5ccESs5SMPfiXkpPWYaBdQCZbxQGGHihVNMLqo0GG/VpO3FVjTy5ZXdNG4yEwCX21NG92EN0N
XdcfUNj2h7+3IRSUKKZ6lKtsHitmu4DnJ+yDAc/IWPcW+QocLTLTcHiy4+YO0W+HPv+9BS22zucJ
jW+zKrrqbI59/j7NONqqMwV1dgSb9h7n+hMbLQkXjorYAa2i27CjuWWSkRz2bUcawJYyf4oz9QPP
5baJnImcZ+Vb9yvDLWIuRH3UQrZltYg+CJi95FNyy3ozJemuymgpc4WVEYgUDLygM9adPv1yt7ZU
3WbuBq5tZS8cX3ZdxU8oi+/A4hdRW+dzqrpbwvXHsTlMq0rkBx9UNNrY4cWIfGQ/fnIadON3KkAL
RaF2iR093xUYI5KovhFWDmcSIyIVudtl6XcsB+bwoQ9zyWhoyoWYbfC4ABVdIz6puRzhnT4BecVO
Qfsqu2n80CbsM00+lfpTCQGbBNgWT3Zk3obY/sJQfMsBMC+G9HHl5C3uPiItpI3sfOq3VD3fjuEg
/4PUR2cprb1scYnKmQZ1pT763bC2VAIeJwDExpR/lWaEVzqjbaQNzNNsnc52cC3q+jLqUbuNgS2t
pdISH6I/NLDHkNQlmwReblRjRrQUJEJ9bKg78nRvKSEaWGYl5x/7Elu3Lh38VdLQs9JJYMgrEmEG
W8UF037gtWAl0op/dYRKiRjS0uL6LtMjbdF/dPFmCMYdBJ9wLRAuGWi4VnRPCk+vX8j/LXqZbAZ0
26u4se6LsshF8Z9skdoebaK7ZaYOkKl6262MAWajs1Ud7WWi2FsbzkOfzNUuIc8wZ66AOu0hTKKn
piKEjLL+XE/lTekY6BU6IkaYPQuJn1td6x4DQ+V0bMxE+GbGSSH0CKAARFIE0W+C2thGUBEbyFAM
9duetW0ViBu+6Y2UEPsM0vskwbeN3TcYiq0rsqXoEFYLGzggFSanMV8Wz4kxnZpYtGf64up2VD9j
eIJC6YkakN+BQamVdMnWNCvDszL5Dbh9WFlGuNd9DeJfRp1DebhL0uEzjSn0WIcpwOxLAJjtmHUr
agf07Nyjq5gIxsowWJxF9JialBt9t640Y28EpAdzUIso6mcmXkyrinzYR5DxGOAohZMxyxiPYC1X
GEr6x4kSiAqDhRC2GmDNSb74uOUSoRvuhBKu7uj3z+Z4j2T7aGGEJmn9uRb5OR3MOwxza9nlYm6U
mNUYSGJtUn0B0X5ISx4MzUCt3pFPI0LtRaQOEStIv1k2oFXZb4TvKJ4BqNqFud95iH0ekWgfbNV6
rQYDlX2I/6A7dsoCy2z8TdiKFzHRqLHSP5zS3pqWSJHsGlvRuzAUexPL5pmhJZRTDG55SLxnm9Ck
dhICpmvCQoyy/gIvsxIQbhWHwynTFPSR+reIu4pqvi/pKg4voCISprMjMLOwTo69b13KtNn4GIZF
d+kSwt04dxerWsiMkfH8GPdkuURtuY7AYpmC06ZQ0XN23YBop8WWUje5l6p5vpjgKadKBWNTw8xP
/NOQ8Tejf1j+xpRcA8NPBHUDTHFc1BzAZXzplWgNkc0g/AeQRRNvwjF4nucF/z9IN7E4u8qRgzLN
clBg6nsW40QyUXjjLm6fTPvU6cOxVixsG4LYY6rryHRzkilx0luXuoofm4n5ti1Z0gL1atnIjxSV
yr4gRHAZ2YbV9EUPZHhIsoqEIbtU15qR7qIJlCuBsVtHk6/s9/uB1qzDlHmlVFxh9RlT63sRJHs9
J26X8I1dDFQMJWqzK0hW7dG5GkDNVkLI79aeuADjrYiYPZUBwLm4+gVi+6ORmG36InOdgBlQ4JMh
5TxVivrg1CYckOaJgJPrIMRLV6NYR6HheaM1v001+QQ1dT2PSvrDDo9CnkaWdtKQJus56U/2YO6U
WuC3Q3cpbcLqqgO36BnXM2OYCYeOb+tn3yn30MTOaRE/B2H65RvNEQXxS0eUY5GcuWUst50x7TtM
Agiiwg4aQmkMSNZcm2l3UKNx37XaSjOwK1kqPv4A115UYJewR0z6Ai//gIcVZYiqca9HOVfNSu56
su5m/sqIyiJBXVY3OIx66r7lCFDR0oj8M0clwoM4jvdz+6BM0T0iemnV2/Z51iY31JIPYBlfmajf
WogNpaW/gaPAWaWf6r4+41+kR9qlD4pA/maWGtw7m44lEqHViIvKaZXnHg1TXjpnrGuXJvdXapC6
QRzv/Lo/1WOxN5ahCtFYuS52VqIS1tl8ZO0HLrddG9bPZhXcI83611fmy+SEhpcULM0s9ncpEeAO
Oj19355eTSZdSNRGEJKpwc8xqsGPmPLfRBUvZiURMGjP6iTibe+Xuuuvhxzjd/FYmZy1beOM9v3D
TlvQfExTzO7QQhSgY/+gdu8+Apw55IIGoaDxkx80I2KipEGejLvkok/pHq06vdOcaT741YfKGq/Z
/F0EMdiPCiqkNuUubBmGesqpzXnp0kHr6+hpaJMrCW7sagY/1JRo2UanEo+dwu2N7Bkk25Jz7jue
QD86EpexWu5Qkr0ZSPkEADvn5TEOYvUk/SVLYtoEwMK5cX70othP3aLarXgYgtgknEl4JlU6EYiv
ASp7SDGbtqFJxL5y1kOVpoeGlwPa3WsLEgS/WoOlnJZ8qbzHfXOMl7xU6Cl5YearSInuliK9GRmI
X3CfznFwl4FX0kQRVvhFXxy4oSN/++icCcbDdQJErcvEu1KTJVdjc1ppc783HHXXsQNDTsGLUDpN
4Q3FNYRZ6QTtfZrNF0TAPzD6D5Fl8EcU423kliPpdg9ZfqsF+Z31bPCkGSKIC+R7IIctjhzdpWkJ
0FMVNyscH9PW+Kc63Uc+5GhIQtrXMcO2IenOFaBvQ5nvDJshHue0DXHBaG146brs1+lx4tfEgVCy
ucgyT4Lc72iMyE2etI9U6p8NvxoN23KLQHLVTKZ/ZTtxRUnSm99tZ8TijBV60uN5eJre6jHUU3sl
IBTY5DAkzKS6VTl3DR7/yb85fbFHCpN7gUAnM8Oy2WYUrJRHhovQhn4PPpa04/ZOF+ePs8PLioZq
QsEYqNupAy/eN+mG1BW0/ghe5T+bXUjVEgvuMos1p2dj84yjOj+LpRx1QK4lJUPA1ITncZ1owcYm
c9PIuRQZeA8kh9GGlqEnoLs7LBfQbR9rttwNBFcHaz8SqAFNIA2309z2Hzogg6VWUpuRoQt81hpg
/2p5HjrT/tV5t0W/KFdOxVg+LhCKoC9am7o/nvokIVTSCrbWHCdIBJy35MGWpE9hT/1pRflRICbm
pt2lhFaAfRBvE2DvtTXy/JvqK2z8C9qNn8BR47Wm4SLNeVAmjJ7CYQGnYKVjqX+Cvx7w7RMKWAMb
MLQKpRjzKTcrlbU92qTG/QytQYPSLPb6mLINXO2k+Z3FEkvMSmQ2jjfg/RhaSPymjmkeJE8VR3Aj
MuxugOhccpk5u+N89kZRPI0903aY84zm4omKj/sMsu6x1+yPNi2BYTgkA8h/fqg+ak7wSzeRSWn+
EDnZb1GHz7UfXDDZYS2kkV4hSiPrF1RhUM7cqfFqyBTzoOD8VpqA3ECWE4i1GODMKR9uhqaRq2gU
KrzfhKTfSUzr0k8ZhaEwMQZlXUalZ/eOtS8qgjmMPuPAXkVHwHS4tqv6oe/5A3TcffRFSOfGjdb0
DwJm16p35rcW6SinoZTmoc1MaHrzi2GDfechVqBlq8lhbpQZIX5sbvXyN/ZNkusSAKEcQmiMbYZQ
eU47htjJi61JWM8VSi4xX7txOg6RsW5z59OAZAK39BhEVNydIR/MCjOQFqF9KoLnqdaWEdkpC0+T
oBlK7+g0sTCkzXgN5/KhbAcPo9xrF/ReWaAtHgDSRr+1Gr90iW6u04TeqbFYZpxftumNHrEyVHo5
r+JYFdDD4k9m6l9AR7gxBfHZDNrLfpJMU4Ghlua5cwTjC2SGSevvfAb5tWGvlbZWj2nJKkKsKMIZ
u6LlL6x6U/jY93N7AnkK1kAawhslbshCy5x1jVfLM4kS0hKfxnY02vsg93Fq013So/jUWda/0KBr
aKvrvrjTuat+CxPP8zyd+0EVmFcUfneTezuTRAmxmKvSWbUGTIss/1EVDXYG/hHaXlMP+dgCg0v2
+5OIo+bgT0G6LrUc3o7N3CMIIav2IUCdrHkc+oGpnwmowejUR+DKnlT3s9XPiPi6tzymCIwH4BJz
FOJZrg4oKYmdPPVqtknaBJaUwkQSbSdBaBHrO9SQVWEsx0bLXxPRTFEb949mp3zoDADdJUy7PObF
lHsJWmuzJeqx/bRSTneFM15RLxKnQAOQBmK6Gfh2HAtbztFwjGyEZxyhtVWWhy8Kvmd3hsy67rVz
VZnPes2qbHNCcmNIqVlSvAUWs4mBThrTUfPUqtaek0zJUdq4D0NDrFJLlZmm/rejgRRxEnkrXf4w
9r5YWtJRfRrmeasadGsx4HzqnfZkJfqDGunJ4iaC1k9n1wJ9E2QFXU2/22hltSn6bNcjO9kHTd5u
TeN/UXcmzXEjWbb+L2+PMgcccAcWb8OYEMHgTIoUNzANTMzzjF/fH1SvuySmjLJ6bb1oKzOaMotK
ggjA/fq953yn+CpJHF4q95uJnk96GL960Ru8qmgWYTRHflHEENfI0gwJud+sTBMRjt4GSJPAYaPG
w6glFCZmuw2rXLQkA8n05AkkNsSDxruiSt3Tl3iVWEpUvVx2mTqb2lmXeYqnSXRvExLlRRffm646
KjPadnkZXQ+Vc8vp6sogD6PqO2/Xh/W2GJZz2JhbE7qxy+D9aI0GCYCuhtihkYa+BE56E9mUj/JT
EauXJSaanATR9lC7HOHsr4taxXNRgoKWjMeke/BC+VTQ390E+fKqrexoCdOlAonbz6lDmSu9rEMi
peKd24Lv54YiwxLN59CQxYF0lgCzLt+rw/A4T4n16LapOiMrXod3Ur3UFbGgBvu3YOYdLAaJLmH9
OYtP8ajDHb/GSzbU9nUVldft3PevpFoxtB97eVKSvwvoMLp0QvGaII0HeWU1p3Gqm40obe9MfGBz
5CG9j9puHzX8Yl1vxXduqb57Lqylwt7X+VNRGPdRKAvKtm4TZwFE6Nm9AEFymmT3vLgVqJNa+HZo
Q9NLK7zBXnSAGcC6OVnMfavGuaw1EfKhvQolhvyhs2JvH7WV3ELp9JvktnAttY0MJKOBq7YCOeps
ldfkNY8rYIgFC6msM40Qy8kbygDrGwu6tNABMlyQvhDg028bguphxDtVKR8WodDyFpoUgc7V+16o
e+Vl900SXY4gqNFVFHs7sb8if2q3UWLQCoEtT48tpQ9q6DvZ0iy310eovHGroMX6jz+IIC2QWERC
4Ry6H5TFjBgVASSolqld3FL5pa8YSXP2w5g9yX60WhYeKxTpxu2Gl3S5L6IGwZojtoXzACjlTsR8
A1PLYBMY3o5K+SquhPJHAFUqmCippq80y3OQ0uJGhVd5S3tioDTIKNK1UPFe0m4026TceT0Acpge
9qZrjG1LFnSTLQ+NKoGJJBSGLH65yZ4+kL/aFcjzkqfOLL45tTp6CWeRXHiEry5bL+NonhY3dQ7N
mkruMgrug0HnvlWFvpU3NzJTn6YBpUU8mRoHHktSW/pGx3+DQTVJTSGtRTGenIG3uBnt7dQaLOBL
O6++NKb6UNk6tyGOIDCe4tC0No5E6qBMC9Ht52Cqgn1TZK8EoylQCuFGVxzBhKhPsYBsSDem3/ik
VBw1AcRbbJr5ZkJe23b0bBYLzH2RymOb9sgPmNLsGlseCahluczlXYJZFkM8/pOoHnk+UvnUgWC8
SM0yhfuQXKNqs05mLl6QoKtdzMR03vQdDsgmzvEQqfwld8CsI0+jc1zUhD6wvkoZgI5gZTwNhqpP
OewB3pxk3LJEydPcGQXFUcV4g/wF4C/kl4k+kQ+jR3zBjLiVwIxkaq5A6ywh2oSnfpTRX0qHXzgV
pS8MsO0NTB889ZcQxr/NVfUKzqRAkIKLUHRZ5kPph/SATG2KUWgM6LMVdCGsssabE+G8xoF6jxQ/
Y7l0LpAa8nKhXXlJIgD+EZyIJwHNFQvim6AOuKNlDl0ihjaQzbdN7r0sTf8XDVcMqYZuTwhoOMAx
qZq3HSom5sjeJous7vTji+IY52WX2fQCbawmcntf2znqx1VcwTAwrXZYjTRdQqDzLS8uyC9qQFO2
p9no+VKH3enHP/7rC8DY7w2Wjd2//pVYv+3H9zIE9tvWEjgPCgcB7Ohc/vgTitjUjywOLXmRggMZ
Q0LHhvobbd/llIuuzSmm9XwK6245QVBaTsXYPPPZJPsf/xQvgGyAplBqTkAKEuvOm3HISGZMe7em
Ru4TJ7jqh/loJEPg04qlUxLbt3GQMQiICUoJ4uF7ZF2O3cS7rryTzABB6P4uc9r7qRtCjKEmL2M6
+4Pdv6DLhQTzRoUY+J0VpPvYVtxwMHpkSnHEKdUXo3zCbSo5yFLY4r8LnhnDIHirS+8Q0TveNgQR
r0JhRzvecaIuYgEZTsKLOK/FTbIPJSkXTShtlKtXIh/0E7DTXYL24TU2bP6Ew/xY9G7/LPCOsNcg
OEA0QJJWYZtq1+YwRZuhoImmq2sj8YyHlobNeV7VwkGeRq8JWzJd5nG+dckS2M8JPg9iwMYLr5mj
10AG6UYjw1MKggHW7l3Ff+xIQjKny1YfPT35hkAiXIfZG0w/6I9p/cnSBqCllu56TfzfpzSgw1ea
8sWuo/loFcP30sEH3IQMEzOCVnY9UYC6FyW4eUCyQSjU9QhgHSD9aL0GGSq8MAn7W4e34DodWyT7
BlgP+Bj1gchA2rfKze7oRg5X+cwu+eOvGTL6rguJxGqu3AtHzeUO7Zn5z/+zU9XLEJX4YzwF+yuG
z6kqq7rOlh5uwBf6RwgxM9CpQKFIksDr0C4RFTKazyElCTeK1qEEBAmWh25vRz1Jc1b7kFXn1GNs
gCPeBhc73CTWFD2r0aYkTVMbmrbCmxgk+LJJVHRyl4jzftwmK14zbmDFdcA5Ljq65FbIFjNN8UgT
wHnTrbzpeSWQm9B70ecBpcmliuHI2CNnTtH1XyJa5FFbRsASBeh/cNqJXtuomAsDpp46qYbLH3/6
1xer7J/we1R7p3LWFJDhLByHDItml4zysnbpH1fc07NsjJsmybqtQI+BYVBLJp7E9BUz0kPbfcuD
sNl2i2J9YSyz2OswxwpilJOsEjHRzZLDxpZzLIbgMabsljg28F2QNM8rM01bemYHOI3VzZiUD3M0
fE8tFnqzpx28RDQeJhs9pLsliP4whZxgWJwprTsUK6N5Vks+nJjjA68qBkTlwvRZXlmoVlRhPfSP
bJwwUcGmxGEYIGetT641zHyqSjw7hh/u6wgZm4uQ80Qp1mwzt/UYlFTjSXohvAaYCsWG+Mwr0hE5
PeXxvfDICiJkyY3L7+xS2zSeel8SwvYwtpN9mh3dXRRhsxeo346iz+pjaDwz2Dg4nnUbpaqhdAXc
F3IgR2y9w+DZ7+ze+1bndHYWRiM8UOAyCUyB/ovEAe/aRclJ0klehfS+G9Xi7vvi5PbRlWtY+mTO
GJ7E7Lw1QXPTxv1BhfjhBipktzcvkoiY0GWKnSOGTNRhxbAbvegxKfR0RVz8/LSUdFsSubUUaVrx
RKJgT0M4o51WZHPho/4ShzyeXuNgCS5pt9S+lyLJmkfnlEdhv+1Wiccws5K3zC4tVV2acbwZHRjX
eb9L63nXBHofR87nMhKfxwzhXILGj8CPYB8Q/oOzhS8Qb2woHb27aU02naUhDjc50sgMtzZjjpOE
dXAhjCXdD7q+XWoWZqPHx4XqptgAsh4uiiVlGJpj25LxvI+ckotYqm+64qGjNQc84urfJ8n/dxjx
v6Re/y9KsAbW/gFIHsJ69+WXAOv1+/+Jkfesf5gWm6AnYCmBhPlXOILr/gMaqrCoGKWwFYHU/4WR
t9x/EOnjSoFNz/QcaZKo0CL7XvOr1T8wKKz/U4zVbHpc/w5G3tIrJb78Ecy+JnMblmlr0hEcZ6XL
/5y8HhSBPXWO5afh6obTohqg2Rp17kdu3JwGRGAt/q0G5I9L6y1llLmOJmOZm91TnLk0kiIMSBdB
Wzp/dfFkfQrmPIU7ncoezUY/Ol+7Ih+I+cmBLyIQ5D8LP0Jk3ufJrKLX0WrU/RxBIi4ROV7ZVHDJ
LULcMPJtKPrkRMmVU4n+MPwrbSze7s40dHiGT4hyaZUNI1TPZgZfOspbZxMWsU2HPEuYIKPoDGZm
RoRTX9TLHHDIyVLmfGgrzODcIJovdzqO4ieTVv3OaLRX7YxlXj1/au4cFO/0ojmGjLSFo6CeWmQx
WUvtSjacXFQB6GfKXgcVzifH5nhqQUxCqLvQGeinBYKmGavy65hm3k3dLORjRhnNFnzvPV0iOpwI
ZHPGRGaHrARiQl6+4fJLz0tJbJm2K8DNWWyUfsHS99oWRvtWSA5VmIT0dVhK714D8HoKBhrTJmNX
fJYywUZcubq4WZx6ZUK7CO2kMrxt7g71M9Rq51RnCafONlPJfVYu9WvRT/19ntrTowg9WNjCdfSe
Jaz+qjgFfLftrN8zN3ThJdPp2c4C2Yk7M6q/CBky3ZI+Fsck09n1zQSlB+GcK8BixWlNSePJo23X
BvONEJol2WON881SCb2oOSESqlGy3KI54ixOAp8fJRiG28U0j1r1tJ2rFvHwlkyd+pyKrgBhr7HT
Ozl+L+q0Eb9bUEO33ZaFSjH7x8MUn3E2swMKAwDhxptKtG+T7fyV4mBHh1qPAk5VagV42GzVPXfC
cFJ/ccxg3kDrod2/RLW8Eaa2h+2QDzOmQacSXzrOTRRSTiLjbZXNmJWj3LzyCg54F1o700kvTeWh
LqhWQEMI33FvV9r4vHBbHmNPGcvBEyAzLjBmtydkAOFfqxnfzplneVa3N2pggZz/cmnt7BpICSg/
XZzDRFv3Q1phG2yaKIuwp69Pck/z4sqYrIzaPNaM6VqXIjML0TfEjmmfIAv3x9oK+uqIXc/2OcDG
x3o28GOWVvSWS367TU1i7rem1+OzhBo4QEuMHaZzZO3QEePsH0hawluP0lW8MDsI1QFoocOQHW3b
F1oSlrmNzNnVO8iBE9qrgP2XwEHs32Vg4gTn2bHSg6H76Vtv6OxICCSk0rYzslssaz2lcFqNyCND
di9RBeFnC/jszWIxOrJJKED6mqdgF6bQ3llTGwIfyemQ9MmIr3OWYe97xSiPw+AEW9tsRkBhMjRf
OzcpUULmC83qSjiy3hS1kLuosGZGHdC3LhA3dFckxNADziITx2nemd6unPuIsmuoQk7oMDlkKa1b
nACImlWNNzUrSsmcPQrSe093NYf8abTBd+fdtDdl7pwTI2eIXDiZu6+XYr6Nki4jClHA+/EmsMkX
ALDyO2XE6hAuiovBRLCanoyjiVcYVQjmhst2kvpauNhmZih2w5YzB1KFOJjvy9Z6ssKrDmjdCweI
9qlyeT+HXE0sh1NqMl6dxrf/kS3+f9HmbX2YAnPxhTTnL9/f2ujniKP17/zXBk5ai1KCdx1Vy4+9
eHxru//7f9jABZs0+mpt/mfu0f/LgVl3aQKRbNfWJo4aKdle/3MDF/9wtE1+jAtsxBPuv7V/m79u
39pWJNFISzn8HOXalBK/buOkkc0qMjzUgCoB11rHT2nCRodFXM5juPPQE+Pvpzff40SnCRK5/2a4
EasKS5hjOyxNrsmi8e4KCmmmmDeK0J8Dd9qEvFW4C8CWtrB6Wecv5mKeAELh8Gm9gnZG0aGhZi1i
rOzg8jeNrz+VXr9JWyI36qeCRv+4Hu65aYLZcD37RxjTT4UNq+LYD6VNExBRN4IxNDJV7C2b1KyP
9JG/CiL90PnE/Z9uhP77D8biKh1LQh3lgVkv7KcfXKDMXSqarX631Um5D/JmPHoLk6dIePQyxvxR
diQHjCzlVFE+veKXJqB7oku349hmPDBVv6QzPjw9fHxHzHe3BGUTCUaWQy3pmiaYXYrTn6/MSe1l
zLCA+eY4PLkRC7IxIsBUYYwiKsNAl2bFt3aEtw94I8f0ed3JV9wsq/sr1NdQjRhhYWKo3Ktq7Z2b
7v7jK5Rkj/38oXGFljTZpPj4tOLruyyjdGRB7xXnrHoc3pRehcgKWya2pekYVhZGsCW+NOZxO8lZ
+Z5TyVsdxP2xdbcjSCsD7Nrc60O9Mnu85m5kou/z6qSbNMINZAxABN0YMGQXMxBIOsjrdRodeUFf
Vn56TeMbjl7sL0CKkAcYvpen7TkTNk9KNdDgr/ygG6x9ZNaMnVMtHpIOjeXHN+H9u/zjJiBKYdmw
kAWSTPHrx4TEqIsp1bgJbkS3vQaXGcdQub84tTPsO+RkbjZMTB6qzzWH5tMffjzHjV8+AyYsvDeu
Lak9bIXy89cfn090VWXbZv5Q5AEH2tc48m71qAQbvCJguKBxFxMii9nPPbR06zc48U/gI9N9VurO
5+KQiWc3H1+Wev9ocFliDTHQvMqmab9fX/Jel42BDthvugIT7qI0UqKETjrn/QrNSUnz0m66k2UF
qwWL4mpgxrqvukj7cxIWW3NGFCnUctTUdQhIM8abIkbD095gsNt7DcqtzvmcuibH7m0gQ7FiP07x
XG2DMaS3zCgFJnGjt9l4cDmsUOR5y9WUVy9Z1Fx6YyXPnkaxRCLYfMhddmn0YEdYXMEeylONRaVE
ESLLr9PcZ3tIMfUe2YUvap2dXXdBb1/bt/TIol1YoL6WWtZMZAn2pc6g2pBIEoUgSQH5T4jHZKTz
4eCvENq8hMoVgG3h1FbN+KLzIf0cjR6DnaGEvZgkLQIXsKEffySSvfCXJ4W31XWEazqaXUzYzrsl
32g6xkRd3/oRCSJ72H4TXnXrsFR9cmqYQEZNUl1X5PAUxG/uitC179WiL5nDrmqcyPahYjIyJk16
D/6HXcolLkT083HAu1uN81cNW2LTFi+FRM/gmkb7EqN6lSDnurIOPzsClQPtI8icC/OQchut/GhL
kob68W+q19/kX6djDuw8fLwNJq/lurK/X9MrjI8l0tzc50jzPGid73kVxLkK7CeJvpZHrRsOtUyq
zRiu9CPpeWeMpjZApuAxWpp6lzWQmEVlZJyQ5unkxuvxjLMP7TJlHuI2q7aDssOtYSTGFvm0tVlJ
sj3nHojZD4GHWdbumKYlsssvWoX32Q5idUqL3WA6BsewKXuIBX1JZWQBp1VMDrNnrbhKPLIOhmvb
a+Njk6LxRD9HZ3/eeGV5GoLGvRuVKw5RBzGhrxOXNBIK/aCR6hOklH0acfy2pKe/iAYLtAa30jZZ
c62LOiLUd7SvVWf4qFqG24RnVRVldm3E7gP2LAMw8thvwrny9omV1qACvLPtTAilkbA2bbv5+GN6
l4T3z09J038wKbqEdt/tvMYwBqlrRJkfNrTGdULvvre56y6D8iFW/sc/7TcLkkkypbBMSfoCFdiv
6yQaL043PEVMfJdkg+wvh6kl6EMEA2hcxal8kZ5xxZUG26QN/1RnvCsz1l/WFJyo1v0cpbv1LkxS
o8bjweLHYyMIr6b604oM5lon0ofcTY/N4g9313pfPqw/kVYTzSZk+6hX3v3C+G49kdHM8bNxSM44
T8GbNuNmEXN/DIcQ5N0UjmcnrdVFFDHQjXgMoHP2TBgck/fS8Pxly+zCbE5EtO85vXRnq0Pbr3BP
JRWOJwvE1hYnffU5NxPnnjwZVlPU9QyobUSV9viHj9D83V7n8EtpiWUGBv677pcxKp0MIq38vsw2
XcdrojpZ4/237VOQR0h+SVc2khZgZ8SrW4aOh3eQICN8/1dtPxv7sJHVxiv6+g+Lq7l+fu+WHLqE
io4h+50Q74s1C6WFsiK38mUk72AMkoxjnO0Wj5nnNYdF4YO68LPZGfeGCxns42fbXEvB9z9duWo9
lwCV8tS7UpHjaN3SlEcNXDcMDpG+y9KWl3wKXhF1h5xDhshxzgIMMCyAxqGmC8BMkgk2qoKtGYPF
+PiSftQd7y9JW6YFQ8Ch6rPfXVLtEpXjAIZHnkPyFulH+4Rizc9C1904w4s79+45Dm/Q6uorXlxg
KzoLrqLkLuyysy7GaputGvjAPGECD05WDx2pHr35jLNjk4aVuOzkMoOSFTt77J/6JvhDCfPbm6qp
b2n3aocm0rv1aWndYBhcB/p/hGhiZrVM5i68KhxwfVlFA5T2JTrHjcD/cwJXisXEmsOz1bQEYTXQ
3JNM3H18V397TZ5yLHY2D+3wj53vp9OKS5WBV5A3oNGGXhFq2CFaGphDQeex7BhKpGEWbzMBYmas
nPUI1w4bmK6cbzw7u2tGsbEWxIgfX9fv1hoP94GgslCaQ+2vi2tltoGbjm7pA7Vl+ZxamEYFkT8D
RU/ePBd9hoFd1384f/zmp9JplzT4XB5813pXeeeebBwiVipOQNXTrNDXwnvKAQPSQU1VQqG4or5C
QjA//m3N3yzmZFyaJm14mtre+08ho4w2KmNkHRq/YmuXZ1GF0Eiz2j7RTUP31zfpnrrpUJlWjaAY
znnUMhqzOaOEITQsU3RiE7K3buCNvDWE1f3hCn+z27HJU+sRN+txQnt3a5pyTIdp6hq/NWCktBUI
W5PGpOBQu4H84Pn50MePdtteeiCJDr3Bemp1y3EaBiRMhTynyrnGRYCWr+AorlfkU5mH8XY01JeP
r/U3ZQD2Csej/DNNbbrv9imD1Vt2HFN8AqKM7YxjNsL3MqOZGQe80x//sB+dlXfLEluwy17sKQt/
9bsndZAJXp00bPwGx+Cmn2GdMI+PtviNokI/ximB9uXdSA9kvxTVdMwNXE5ZP/zhA3J+8whJmlIM
kVw2aBpSv74xpSOSuPby0vci2gyLLZ644J1VjvNNxrOEbhfx9mxRHdjmyzCOcPMD0n4Ku3sBsjF9
mkqc63HzfcqwBkMSDq9JpaN94abh10giuLaXBajR1Fq+tCP8mW6M4tQ86TJKrnIRhkB2USWSk6IP
DuPXC69jcOumhbkLrZR0J9AV2yT3voKq4QCLklsNKuAbEs6N60E3bWN9pGXrZYABrKigkEk9CAYT
5roijq9Sm3230cLdcaC5sM42FIYZDD3iUCKDHY8XE3OSkbix//FH/Ns769qW9iwyyPWPO//TErmM
NvD6wij8SSIw5E/QeMwCv+HYKj/JS7h2RfqHU/iP8u3dYyWZGTEnXJOn/7ZXlNHM2X7GeSXdcP7a
zEzeAhQLD1gF231NQYsBwuSMiNogqQzyRngCsYPAFKyc574z52NcaWgIbbhZpij7ZNjEJLbJMKyb
G6CP2irPkXv+9+8UV4zV1WMRdb31wPjTnYIVSJECCNsnXhcVdhcYZ9lX2HBNuAGK3GPY3vbyhyf/
b20tXmepWDhd6gK9tgd+/akytdVaC+d+Dc4HcXyvtq1n6F3nzS+J87aEdXE94+vc5TXJEuhhX4au
+uxkIn6eMANuJXr6U1FxqC+X9mTJhFSOHGr+x/fmdzutVGvOvTY9/fda0zM46E8CZSJRzM6Vzl+V
XfdYnyD5jP2666M7J3IKQRTUrH0dlo9lVUwP2PMeQcwaV2boHf9/LonDC/U3CBTky7/eOQQXUzRn
Qe4Xnfmc1a15kl591+aecyHhGuGVxEMoBzpi9hJAhIteXFkmvu2sxKnygX737cdXpNfP6v1jT2dS
ri1zcuHer6ahg1qZ2V3pB9J2tk1pdjuM8MW9JrZi2wKMB3YAyJ+0s4HoboX9kGkMhRUGlbn5XniH
NBcP6dR0507Sipm1Y50qIEr+4NGowjJyTYpO6GeSKaGDEHQTSQ0lZwm6jT1QU9DdfjKrU1oCSDKF
FxyodklLcrS1WUxNokWcTjuMTRnWstn2M9PFAVUvrb+sYTIRYvWd0af2Hn1tT/VGMkRORsGmioB6
CCt/Nq2Sw3qQENXQGcPJgEUCXWk8sYKMpKmjCAtB7mLXc4kkKA+tuzg3DqC4/aSw/dh04DZNa7v7
2cmtG6REJ/w+X9xCzTdyNal2oFk3aTFdO4U9HocM+9fk1OSKRPkzQ/0/HQl/vFrvPi5bsPs56zFB
mO8rWqlEC5lblLx6k0UgqjrZjn1qJAmtbifGbVAz9dQ2QPdwuI1oW1xAbSINOlshuKDq/rAZ/6Z+
W4trlgGLB5qO1K/Ps6bV785o1Xxiz8PtNCyfaiId+OSicOup6yQEAyzS9A9V429KI4dHnSqVuQEn
8nfrzyzqDrjxnJFYjuq2d5c7Ncuvs13dNMq76boWXp9hjjDJ2Yc/fl+cv//GNi0pmuYcKJTkuPbr
bwx9yhjFFDR+VM/5Jug8RrveuJ3nKNmDSPs8ZGxZ8ZJ+sVtEy83iXHiMsU9Thp/BCelzRlWb7gWW
6m22D4FTvGaegK+rdHZtUcewuYj2UNUR6oJAiS/on3GlhFNxP6dljYwAcSfZucOnRZ1GiTwbSFlF
Lz1E7O8bbeDwdshg55lNCiSKTJLKTtSVWwfPTtLkPjOrC7is1m065bcKodw+S4W6iIG93dkEN2GT
Y7ZtOfW5jcfqmVaC7Aq03yg1YxM762gZ9oWFDLR0x23Vy+8f394fz++vzze5L2t/AAUOdZF690DV
NvaemW6/bxAH0aCRo8OSHKvIM3zOTFh226K/FSaMMOoTZ8jvhsIuD2Rs2FsXzfJF2+px1xQILkj3
WhWGNY3b1kVwnN8W9FiOqRkYRMU6YHmnXu+tmQYS8WHhXgJAobvEacxtXyeZXi1Ff4OSzr6whyTY
5CaasMyjLRoRFh5IbKMlReUWh+CxF4a74r5bDJOId8xo9vzG6Q6Qwz+DHjDOZTBeBW67HIgD/lNb
CsXQ3+tvDWrKIuDUEZLW4buDurfAqw9Ds/Rxq08XOvaqWwBNwDe8Uz7mDx4xqfclHpGbeMlZzerq
JHrYwx2Tsycv+Dx7MCqSVn+SgzNiUlbOZiqBhofM3xGKmO11OKIgJTE9VTTa53H6TNJ1pGTGSIZ2
ozdCGvNw1Blhhontpe4GeVu+4WWqbrK6WAPVxbALm4woSdqiORZYXWlOsW5zWenAJ0uLZJB/yjU8
JPOjWlWDvotUkZbQVRbjletFju3SxWFR0msDmI/Vh+g1L7mqIpDQbmbnB3QQOz23j423LDuseU+1
yB6nUt4yi7r3JlBWYVXv7Kq27t0CtjbKpxtIIPCZvQ0WhI3sDQA2bngOqvGvENA+SAcYDPgBDu6a
vx1JelZmiqIoJXiMxPq3ynC4EhEiCETrghKjgn6juq+LmBwiIostev/Yb5OVO5Oo+9ZViHp7HpDv
jRcY23Bq/poz41vQBDvDCQ5pRAyKjv4awq7ZjOxNyIzaLYkT5cYibG+bJg2rhkEEeWzmZ4JA8m39
pUoLdJ25+5YEcE80BoeJoG1rDO7sAKMYZ0M8aJylN52QD71jQ1LOxtu8auiat+pJuuTJheMS7RZQ
4knn1buhXzCPvGHWNneMDLGOxJdugQB9CVsBE8N50NF0DHL32nb7T2mFsWDxepdmCTWza5MvWWYr
jNCMd8ixDgMr2GbM0GkKd3wJNfiyyX2LqDnOcWk9UevvCFMBHUFwY+tiJg9g9m7VQG8eA933GCA5
vNUUKUxqbMXcxuz1Euq+oLnUGCQP4RVddgSCkFhF7noYATw1zJZlmZSCMcDRsipb3Lw5zMniXKVd
2WyUJXAh1d/atl9O1hRfpppMLM2BCL/QRatx+EIErk99GuMrdggfCa1dmYXjfpFmeztmt16TNucp
HDo0P+o8JvEAI3KJt+3cHN3MsW5nxzsvYV6g9A2xmOVkEBXICCD794gGIrB0pax2kET8MDL/kogZ
zlYyJ7tJ1g5opmS4nOgx+LAfTmYyyYNb1M+GUUARQXGAJq9btq1EKlMM5mPdiQIMn4dHo+jI0By/
ybJ66Ss0Nk5nlVtKzmWDeijfVABxLqq894gEi/y5IkMdNErVw9OOR5OzYF5/txvrMsAvgojsbpwA
cBLP2G6yeWh2EyZ7HdfXnvtq5UHMLAwCzsyRx6E1RWOymnnM3OBCDmvMgzoEbvEdcBMB8ws7DenD
O0DM8yYG02ppdS0rPs3Q6AvqxhouBDgi+zFTHhL1kNinMksOnqyZLnaNA5Fn2MHNs6/Lur0FcUrC
eWPdqbB/0259xg57XXfzZzPyrg2z6fZ9GJb7ELgJcN+uTp60RKCYZWejhZo4Eb11MHU87IMQO2ze
og1AgBlaX5gGxkecLb5lvaQ49I/DTNPVSiCHwy2izxp9wzK+AATpzE3Jr5EifWpcQHx64d8WEWRe
rPtp1ZJ+l2GKzNxLW1c3kVvsqS1BudcavKBdHpuenHCzhc2lM1qnBZRH6jrHrsDnZxmKc8N5cKCN
XtGfPTOqjLFA8e54nb5FdO/sBaGx/ZWayP6yogU3USseu6QDIKShVBToHNlg7UPQEm3tiOC4WLq8
Ssvx1qrWx3tpz0qBG2ubFzm5fo6HbRminUQICsKs/2YqvBDIAy5hIJ8pueTFqOAcJeuntAy3gVxe
hIs8MC2Sb+5KXx7t5FhH4i4icRrnf2eEAIHQs0fFgMUPRb5lnE0cdRNbC2v21waSzSZpQYEPA9ia
hObRRpdLcxFk7edZwh8RDCNXZsBFYBPG2RBwGga41QnVuwC+UWB/ox3lh3T3qFvKK5Wn0F/CMMRC
YTcnEQ0vMzFSGSB8on5NFs3yzXOcb5PpkRUb37I13SLRzTec056g6VegYmY+dbwAyrOu24WpKWc0
0IFR87g046VIKX6GJf2OLnFj2Xge6hK+mukMR2uI8mO3UA80tb4wPffzaGcPqVSPnKQ3c23ehiNj
257CfSYUuOHwhP8anSYt6EigJyxpa9T5t0Ws6DMXS3lUlo8cnZKtGBzeUPw8uHo9vI+jeiJVYPAH
mAdE0+OQWJ88GDanBaNllrf5eagrtoTZO3pGsC1X6MbQN+YFIYkYbslNMQb5Niv7W233z1Swj+gh
uffrOodlrDSWaTcKdgzhxGemo/NhSS0/kfllC8LPc4sXLyzvAV1iSSIXuR8Eu1fssMSCvBBEnJR9
9Dg3JWQftXEDnoX1TiNT5Dvks2N6WBaWAaNnPT5Wff6JwwsRhnFyGVfWhV0YTzgohg3zw2/KjH0W
gQBoTwO9hs8QS+xrPOt9U2nShovXEaRf46FEybnyahZgsVZ78xTjHuzlRl4282jBWfgPjs6jyVFk
jaK/iAi82UqAfDmV3xA9XdUknkw8v/4d3mJm0TPRqpJE5mfuPbf7BkfzQfbLSQOpibddfCGYDl1C
JGlKd1Zb3EmvyyE96ScHkJAz7lxvu2OhsHayjtDOAE7DOySle7SJMZgy80d6bjxaFQ5Eg2oqCwRa
J+s1FwVTZYP/K+EMnx7UuvpXy+bV0oRCYMTEVxl0aZZPQAdO6mNtGOJqs8N0DXZfSz4c7Q5DdzO/
D8b0xnMITnERh5E4Zq3AHzLoz46xHjtbJysDhpWVNv/MeuGSpZBr4dyS0L7rdFDvJAcf5hWs7mKp
m7CtzWta7M1KDMTDsyxfEu1gm8U7stBNUqq7ezmhZ7a1Z2D/B7+v7oDbPga2glHC47SbHHNiFSFf
gnrW9x1K+p1vTD924V3kGoQOlJbcTWF8QAvbMZ8mFlbAlU7cBaLcSpstvJzdEYBz2Fc5CCWLGNRW
gOKYsh99RklRbPaNdTlPNXO2wugn0oCAivjTSSsBu/atwf+LAbH1e4qB2TsXqgRFLMh2MzkzJUJh
tJ14nfphP3i1v29c5sDkU35DZ201H4eZrRU7iun+kCA+3ic2vkHxkPgKozJkKznzMWbLB032y7rO
yd4OoM+PPfNSY55TbCMcwUZADlJfqbjoyscOxepmtr/k3nr2U/+pWPp4ajl6q3z5D/wF4JzNY+i3
qt+t3ahCRLPBfjApwSV3RNyQV5a33u8A7B43aYLyedp8sJjfs8Kz9iJLTmSrW2Hte/kWCcPACmDZ
jNImHnxO2C7IiC1qMuOW+rl+XZw3RsQQR6dbU6x2pHO/CIEj23fr6YDONcvSOlpJPuNPXOtE4Ctl
LWoBY5mHSDOA+Iu52OK3oJy5U8WTkDxNVYJH0zKykztZ5LtQ+EqjI2m5WkJTxzVUzHMSpmn+pOq2
2VsVmK/AH2sIRaSpUk7c2kpHyE1x1TfHKjDIBipGJDiUOBRjli/bZ2W6PQPpLahPmS8M0aaQYWYa
mS2oglkGB5fAGNlSUuMIark39ZML82NXqprVWeldiHTdOe2Ggcn1Bw0ZpjHiu0wWCBV5i7bNptt2
06d+i6THocCo/oD+TV1UwqPOY1sT7OEweL6szbb27bkngw7diJ4cbHecj5Nl/mQWDXRHMORE8Ors
eh+F2JouAst4EK2HpdB+5JxEa2r9lzbfUMxjpZNG0Pb1vStxTZha/eLmVcxEjaraedfpMbFtvI32
9Nxni4gkKQVDX34F458cJ95OU+2bMLHacbbGYj3neAF2bHqAH/J4YMV8JHP25AWEas2EbyAx21Et
/9plDDJFXQRD8yh9MsWf2VbBhc3MwGpNJ0zyyRZcLOlKwgEZ07gAww62lkO3Fcywpyaw90j2KCMm
ale1mjcwZOiIfP+Tp4cP5KJacW6G+tIPOMrXBuymnRLc4bVoAXVOMG3LatVfmV9TXebWN/a02JLT
Z+knL7nl/AwGkMoWqrZJXCoZqM5PpltUInVUDtVFd7VIX0Fpe3itcvmYIobEUlZ/pX4gCUJ4mDWX
4Fab1KA1+5sY9Rtv5wMGLEYhMKOLpn/IHfkyQp/dubImO2GFGBYMcFotaIFYaczdmsBOFD0q+tJi
fWSZz75W//ZELe3aQCyRGTDwS9KnEdZuyHhmJUM6kl3yy2gW2ZdrvAOPftZT7WBuwCVXG+56pdUH
2IeY5bPC5+LWmcX556Ci8ydRiTDTLOHHY6BBMo+vaW9Lc4AgCxd73LP9xXSwwsit28exRohmrz8+
yDuQZadg7K1wbAhNpNWPKQpuXbpoO6PRPlagQppHJi3Qov/E5NzXCXTm6rHHCNqfpRhPa+oStApl
E7vsV+IQjigTRYSvIG2Kn7zil3tZLZ/4IUT2W3cxRWORewR5c6bWa9xir4nc4OC7HLA80AXhwzF6
+ZfBL7RdL+gW+t799b1sDWeveFiFbe4zb70QgpPtM4klZsdsZ+MG+wEDJv8RO88dKRvhqd1vYiBh
gY57s1r/32D3WTjnyIgfA5fA0jSFAdnOhMi3HSai0oL+g9irsNRVo9crRhf0QLVe7UZGAeKEeOFU
5rVTisvAvjD0rvd495lkVbO4uLMTW53zsaY8J23OvTdJODcQA8v6iC7LOHg9PagG76H7tQf7j1U6
VtQ65MgZ2asf8Fc3S/pRJwVBAwPPDWeduvcJftAuqVHo5O6HQS6s1juvhQlJVmNUtjPGhZ2acv9q
q/OjKvhugFzx4Hreb96Sg5rrWjisUg9VNlBEdcFXLcArkf2FhWGnO2YXnzStr1jzSqb0rXZK4RjT
cZfs/jjRp1RRDHp+c0tyazk2Xf5BRL3iC/fFdRmva3N3wG1NM2kOmQ0eM6cAMbqhx+kfj+36jnzJ
CZmi0bxuCdaNmV2DlkMJsiLHOH1tn48wOwdJv7j8Ya5LggSIbg2f/g5Yvh4tkOGy/oUg+Ru03IlE
vSDBwLwOR+k4L0E1AE8qEoyffX/ApH0QLRl0hRPhWfojaSNDnPZGyOH03KaMETxGTu1Mk7Zk6REx
HiwyzTOY6E6RkaJ0Uq6Pydb4yHo3jd1r3S0eFSPttVeIv66Qv+xNFCKplvoONm7VW3Hv66+QzTde
EFHnkL2XkKBuM06Cr0lO16mlaxq3VS7Dmy5m6ILxReQnc/E3MJ2zbnQEQGldfsfmBLVeEKpVAzoL
iR/FapyC6kNp9bCa9WdRKW8XePjhMx3ggAtPsrQMfP9g4XVVoKyQ6cYL/V0tooYCeme06tYj9xyy
0TJMcc3FPTvdrVCnIvApC8QoDkqZ3JqqI9uPIqCjoQpZTE8h6yMnTjRo0373kKTOtCWEWAT5jg3c
IsAe5lx+ZMnwzzR4++Z6JmHa1KIUDEFMjjKb4gnXHVKB2GbmluarDV2REPbKWzVeFFoVpzXtuRUu
/XojbDXCbWMzNuUZw1L4Q4QhUryBZhDQEnJRhJuHYr7SBZG9Ycuncm3TKO3o12A1NA/wme6marqX
rPk79rW1s1Uyg8vIwtVxqrPQJhx42Ixtspz3lhifqprs92RsN4+8e68neh5dm8gh3gIPMgc6G+TK
S1nxSyQ0hLnn3gWjIyZQJrysDo0vPGxGMPSBgKRfhFfbFBYtfL+izU9JCrdY6HxnA4CQ96UfDro5
u2G/5HswnQzVYEbVia/dM74hObwitpWUsSKhfET6SVoFuedooljbpTtSsX5Elv4nV+N5KqsqNowm
f9RbpD4E+R5wFMndd5mZp8VZPyCT+83ZKBoXZm6/EDVIdG4phj2tGHkhm53Oz43npVTfPmcRORIU
nkMPLrFJ59jj4Goni9mJsZy7jqpHeF+gzV4FWM2krpy9NnkBwT/4QLKUOzxRNUAWCRSM7XC9Argd
554AksoFnMrngDb119fas1GPwS7IFq4pVR4TzbGvZSN5r8UkIg8C3LPb2UcG0ekZ/5i8zqDex6GJ
ZDIke12B+Wk9CJq6GS1mWV25jtGnDPlXoFmActaFpK2UuRrNMQ/e/DCVr2MwM1XdFFezCN5WT2eg
HJyqPGdR17vPzK7LmH1bthOMZw6LkbyJSb57LJyJIGHgqEE/AxVIlImRfzcGh71j4QeTvb33UI1G
WgMH11fTlnVuHNukzW5t9jDWRX8Qdf6KjneGoU0pgfHyMJt07BYJFoWXQZBdGMbaXYPNv0TNZqeY
S2z4C1mwBQGaYwz5iH6mphMO6LEb0AnOaC+Ii0nQLHTx5AOG7iu8rINoaii1RDaZOi0CVBiM53b7
As09gUuRmqESyQTLpQcHnMsPocdFldjx4MHWgw94hCHdczohLnDy5Kz6kRkGW4kUNwVUOItYTUR4
DKk3MbzhHmfYCjuUTsELR3CU6wlSKhra0wy7PneuFrjv2WjeNLN+bOZ2j5z8K6FWvvs1RpWh7h/m
frikdkFTyfAWW/C1GTGuOOZi30Spw66c05gcoNMIvyKcFuTFealxJAS48jL7MauyT1oACYlGi6q0
w/TYtn+0uecwxyeMtizgi0MUV4bjlNKxgvPltsjah2w3Gcv7ZJYPBoHMu6IkhgQpU+wgzThzYpzZ
q1kRPrzXdV2PiLJe9f6xEd05ZxZ0SOlbCg9QKPirMXWfqcpQKdiwY31FHBUj3Qzkt8/jHRQN3bsl
rXDtskuNZIMZ7cyXSKXAoHPRXXsxn/UiXFpmTKqjwmrR74S56X5WTb7ct4AtO2fWJOv3QBGp1jnU
6Wv53pqjTfAwUhwDEMhYI7Dt/J3Xe9bZ80lplXO8UL0mVoBDMnPJoyFTvBzKIwjzhHpKYciBBDjQ
4XqNFiekyl597cCmysBhS9q1rTmHDP3E3myIWzcWi1GZQzVje8u3MoSI8lpCEJ0R7phM7R1iBSIK
wbscqITnpX8fGyDMs86g07WepHFBu/49l6MWe8BEkq+isvNYIYiJjYFYNmzSw8kt7V+Js4AdTUl1
51v1eWRcpaED3+tdRM5LEGGdVnuTMJXDIp1jykBdQtk7egPPdqCn7yAKYUWPxAAZsodT7xfHcTD9
W5BPCaGuy8qJLtMTRi3uNvbVdGIpbQhUwHwKjjLlJfx1+rLhP1zyyo9dkTOPVKx8l3TtyNGSD2mi
3pch6pxseM4a76MVfDDJ1DyabjKeFZwuYm3elopEktm3yGlqsuzUQZdHedCyhDGNSOIOAFktdgB9
TmOS6JHXNRHObUZFQc64r7gMhbfuqVmfhwSiYaMNV92WCOAJjLnQjx+CUqPmqQDVZs6GfTMi8oiQ
LiXmLTU9ZqOCYtHvAegBxl0dscbQbh6akYW2WUM6mqg/sD4lx6lrPlLDIYWhQk3GuhLWWwuU2mz3
fj1EmQL/4XRgYyFhn1yKpjANaHQo0PWnYSI5MIc2tyJPuBRFb5z0RGMWgXQudmaiF2YkOOhJMYs3
2fxHL6tfltt+DGjPPW07ZLLrghso/fFaskVZFSrgdSz/DN5i3BwTk6PUuVnsjJoNLYl+cNmDYfGF
UzaJjmQQ196THxYpPh22WbHraNlBzQZTuwwjvtalkcokcz0aSukTG+ew7GKtAVpQXp2yjQWTTg9b
8nkMtl2Yy1iS1ct0hvjN2W07TwsRVwezs7O9xxeRYQmkzx7YVTRmNvwAwsJml9asH9b6QRObhWLg
JqWIeSffSoAOTua8jhxSEBQn2GbkaKPJqZ+GpB3iYZ5VRPAJVEAmiCuPcoEqlrBg67Wr6j/KW/PI
NycKoySnHWZv6o+Pk/IfnaG3I0cjy9t0RbysJXvo7DEV7XKytBQ6EfHPWc7k0S8tFc9Cn0OFYDpz
6n+JyCCgk5dDC8IYWGClXsFdovNK8HmgFdD8Zo50MY3XtaUCw65wnY0lQwApdmsv+yff4jadhmpb
ARtxb4/kSbnCitOcEm1VHmOo2nOhi07zjfXdfKuhzcEFpm10lshw3frx//9a9LJ4hAtZziLCBCY5
3leyiSfjJYXn+yiH9ZPNR3VzAiZuUlROXAIrCG0m9r2y9EOm9fUekjdRSS6KOWRIrAZTyvgtmQAU
t/9aDgC/mwb06AByVs97jd2CscRLw86cvgn2QHDOBexEcyCIouEyQm/3V67sfNdZoyJKam5Tvnab
JH+q4WIEAesoZTI0tJpqY1DqIez5Q9C01olCai/F7MYK2MMu0ZWM+cwtANBiDxD9LWMbwJpKu6d9
GleNss7siMw39WN3ZHrZ7mwwX9XSCBdkZ0I1L4GRucV8I/LhUgYN2EpbeFx3q/mkQ7SqiH6mZPPi
xeuGi8bBtybddG69bZE9OR0g3Q++69xNvjqag2RetSICQ0OwL8PJal5mzOk7g0jGvdFwKSYSkX8l
C96pWjtYZfBPhxtFmX8g7eSGzNO5JtbzyPCPTEDGvz5YiHDRiKW1rYKJlwQ+Kurlm1rtunaUy5ZS
f/kFknDU8uO0tOTfFcN7zqD9nBMP5tconHDOWxChKWZSGzpSZ0vrjPL4DCbhIXM0wlChKFDy1HFi
BtxoKCypAeVlsIB7dIRhEk3HyzL6yWDK56wE2mx9zqv6n8ldsEs7AY1y3rrqkqDf/gVwFyH03XD1
AWsiiLO/2ROQeJ0voVPRsPqT++7OAlLuEHp1n95TT8hdqhozntRydm14Yn0DL9UhSWby3rNqYUo0
EmC7MNXpV0sn39F4nVqQzKkdfCIcjGQazFGWN3AfVn6ZfgsWdDQqTVUXiBHMOGt7g7/eDaK+67F7
swfSSm89+oP1WAl8BUY/5AzyER7ZFQPiwAJsEFg/KTnZaB+9nfCBs1eN+2nwrdst1KSEgg/LjkZt
19XVsK/c7KRnJptS2X553mtJuEaUajWBXI123mL+vHKYD7lTVGxPknAIkpuX46pFKL3sVcGXK6Vq
1/L63qDY7Xx5NszgBcHJvqkC76Ebfq0m+PETVrhfpULRl/u3qqU0oHa4eRkxhY1ggFKzoig5WWgY
oiC3gbasH3x4hBDM06cJCVQVDl0lI8Pd0oIum6j8BCOZalrPei9fapAc14p9ntoUfZ4s3pVVnblT
gvMy5nFhNZ+0u695ZkqKX2HuWpXfkN6+6G46Ppcta1mzPkzYSYmZBgmJfbsmIhjwBXswoPVE3uzr
xqAd7P0Q4AhXdU2igv6bz+VDB8tjX5gCx1TBpNtqolYzjLCb+XlIXsyuqveAT3iP/PQtREYGgUfP
S/Vzth3Q7Aiv7KNE1Nngj3OhPtwJ07NvZ1fB9sfpqBwlOW60MM6bSk2iZHz9MlKgN2v1MGYOUT1w
fq0+I5vxOVfzsmd+iAe2Xd/GghXRKJfnjmtLCQRfXUUEeyJzYn6uNbtbwHiDxgtN16VGR4yMl1lx
F7kuL2j1EzPxsv2aWvMjcXMmVZ7/o5YE8q85nMGgKbiWWwUhp/OS6e+TNW1/u/OEFjSNmg2FOlBP
JF7ySp7Ovh8Tb1eXxgDTNTuU1r///3g8++DKOZi4l4OnoUZasbZl8MoWCXO6a6LjUXEACIb3LrvL
NHPi3nteJDyV0ecbnDMt8Kf8z2oBDUpr7aJr1hpLy2f9aLf6oSi8LzZlLJjc5CgT6Mr5a4phMBKJ
ya6kgYlughHc1Ccaft20/KvP+Z8EZfGnXp4peisU4KQZewNPlUHXjBbBRzO7elk4ov/rzS+udm/f
eeO/pAz6i+UQSiT950VnjGfJyzTx8FRyJDuGD3feKLfYTsZq4ynrRLMkhCYdVGu+FawoWcyPbXWz
epijfoX728zPgiTwWhuYGEtmIuUfY5TwsutfMyuci5pEWOOSPZdl2e40eMnMMdeeWKLc/qxHLYi7
auMxqeyF2RGopoQHpLWzn7rsnQv/aRsJIPKxoaY1PgZOhl0gBIEeOxMTxIFMRypsit3inGezimu3
/LU8Wx2qtEHRDOnc2vaLq/G39VndO44NNxz9oaruUzI+2mPN2AYnTbluAGbTI6XX+CBb+W1Ns1ui
+l+RM4Hz9fKXhdZT5Szs+ySTraahUC4XQmVEfddyaOsLCXRVY/3OWoS7tW6SMbYDSafQjBDD9eey
HC+p7xJomqpXFHRvGMmxbSuH5lUyapndPYPXP1Upm8gihZjJJpAdMKuJOZMewaw1oGdHo/WZVa8z
jylLt09OtO8RTRH3DWkOWjMenM58GNqNgZiKf4bxrRu0+x3n9o5pNTjkmlp6JFJobxlnG8nTYuLE
7aJG3rJxkeHU2SyyJqJQ6vEGdfMgk/JfTiIlHZkeTQXhOFByP3KiMUOfzoTxx7ICXkJtJXFppSqf
2SvMUeUXaEBryHbSkTyzOhva/NmvhrvnZLFr/ZFsMC7zACHBR4ATEFvWTf2nPVHKt27RcgDUyMJG
RkoswqlgXc9Dc8jAmBU23QOouULNI2Js3uuJ8NdGN4DXsoesiny/5utX5okwocx7WqlkSw2eJ+Lz
Jwnf/cExjZNozOO80IOPqaftELjIsyMveBeCvS/xuBfjgNI5n/SQiDmAiiDZq4DslMz+HEetiJs7
6dJ8VRGjUZ3BEEEqMi36obFSEk2d7sUyWU9DbRQcVD4gCyHJI2BrPfVBEq9kS+11Wr1CE6ylvYIV
Hp7ZGYwDXjsCQjYl2gBNOEx17eaMSWw7hMpCvbVDq8deMVEiYjm4VqY/ss5dX1xZ8uXg06Sxeh9t
9EQlRKVr2xKjADCNZqdPOC5JdWGoiCDI3A0eKP4a3QtkomDvFuzwtEwjfyhFyEdevB9268j0EEMP
mTsBygL5xQThwLVqRWzmeZqKtQuJ9fyTJO7R2WQ8TfCetyRvOsguX5fSKEIQw3DiBcR1vcmOeArX
g5eb97oBqg/ddtTnP61uIlvqiu9+RgAhZkpxzBTsTkbt3q6I14NhOPtN+aeZFQWHW705cnitOUwi
mVv8LKb9W9r63SGKiGlC9m0ZfZiBRDkYlWqQfpoH2174XLv0mVyDd9W6eTincoZbmiEB9Idrhlls
STUmdwi8hPJD5S5vYPJoRdxVnWyn+9sVKdiaLSN6QCUbPDkJJ2yQLObFHE3e0LEP2zZ7JeYuNkHI
Mf3hOw912oIO0Xi+zSTPGYgKV+S8+PnJ5pbD8zE+yryHVFZdMEMxoCF0qVt1HoopV0RIyd/FDvJd
Z1a3HjLbwemtPpayBUg/E+HtFJTEbvAtibTdZV4GM6+e39S0gbSdB82xnAPSd56JEgJ/3ZFkknNM
QMpVkU73DBNScRro1PWihA5OYAdBNIj2+rwiqk4ZPMEfpXMk+mfYLUPvUGQRIFXb/ybkePky3u2e
m2ddCjbG/ZtlLaTJeegImRHgYmR0vAkKrf32DxsutTOdYDzXHBFJYPwFnc0YpEMd6KKxybkSUFB6
d0cKRKVufk6xUvh9cpFu4By7mW9PdfUox7nv5NMI7SMkr2aXI7+5Z6XxwF0ZkogXQtUiAomeqqry
m7X6n2IyPjR0IZSCJSVC+58J8lT1LB0lGYpc/+41m1QWc/1Rrd5QwDR7wAgXNRTz2ZjPPLDjHuA1
20SAbpA2OdmNxP02ie7N7ZPp2A8p3XGWPJtejyDMY+DZahpDDe/d1lp2BJ0AksZMeSE+yU9eW7k+
tLl2wQwSwq99GBbrxc4T9BsyiTWx3VuDdxVlAa6BeI+Z/XjZwSoYiN7lJC3QgWTJ3pQ1MhX1UyIn
hHsIrLutOUsGEAhkiAoabSBhkecme9dKf3Ei4nuzevLZ/fYttwU0asaocF379JAx+TZ5V7jMWh5z
V+yrpDgwF7Jgpou/yMsJ6OuljH2NOO9a839ItbgRvOvBSObVeaizk2n+egV82rYezN2frOitkxwP
QUq8L/ETNYWyrxrKfd0lYK6OZOObe812tKjNK+LTO6Z8yI11rNC7IF+n3cCMdAwY7et1cem1jj/R
BrZXsq8YBPAT2WV5t8ktbbTSoG0lcGGpATlDKLzovZoissxrUqWBuT7IdrtOk7hOiC0Y9e7BXsWm
+Jy/R2t5DBr7CCY3LpPhZo7pD/AXl305sepTympgi9TCJvA9euO3TUh84VVvJeXJ9pZMYVHa0ALt
16VrkDFBdYYuXiGrS70n1XkI7cgQ2bv2wOGo3+ycDrxORkAQZNhZefAjlzpOpUlRibavIf1iBxOQ
xRYZtZ3zKVp8zbJNDkunn8vUBn8Hslgfu9BE0k1xHc0BYHNRPHkWrWm5BH+J5Kh3etXNkYm2HUE1
nK1qeUzN9Q1t7bITdfW6IOmUZE04HuQ29mUWxCa+azWj9bYMbXs+DI5JlC5jVU+TBKiUnyPFOEPI
ic/U2CFCcePBIRCpZnQeO2OBqa0+YNi+Gq66NTMpCGpIP3VQNa1m/Rgdmz8jZ0WpbylsLIHbZrrD
9uOyGIe9jcahH8dvqXPdtMbF1WxYIcGVUQxYfsWEfHTC1YTpaUNCpy0iUSp9LoWr7VKCcnb1aHW7
CjXVQkrxSn7zrnZg2eqLWo+5y+/sIevs0uJxyBmM9H3/uhQMPx1sC1u13vsq1MzGYYqFnslJnTc7
iUjFI2O+AhSZs2seBsEMc3lya65tZ8AwUOY9t2JRoc2b02ctRxqEBueRCowgeLt9l4PLRHmYP5Sw
/lpl/yELTBCmtuEGg4A2rqsXzm9rBB/AqNHMbmkhGpZU60MnQJQr9FJEMHX/VClxZSTTCQEHBQlg
gtjTy6tTucfBRA6cs2y+JtvWDQ9M65YnFj6cF9xfp8UUHzVb1Z1UQzyjYZMWonybmIoiYPql9fyR
Rl69L5RBlOmIeaOfP7v1KmovQ1nXP0+rYYKX8TiVmNwt0sLT47S3fu7+y/Bv7lUsMsfCs5C0ezMl
aM0jbAi/OCFEPgM8rlcyCu1PaFdRpYo81oe6DakHeSeEEde+TgxZy6DPtQ/TKj9GZdZhheYK5CdD
uNFfDjADAHazn1je+by9HTkubjh6AhdRWv+1c8eCLApCbUEqHvtGfW2BbdtkOFNH5We05w9zhiY3
IZxuy+WxEt+PyX1CUXfAJUTT1usXPVhIoEPH3I8kCjVVzRdO3S2DpIqyMKiZ1+ppaApFPA6cen3t
IkOVRgQVkp9n5cU5GY1imI8znwMZG7yttrv6YcGzbaY+NJpOjtGyjF4onDUW9YcvrPnQLIhKoH5S
NqK304v626wDLySYHY9Fi0rFGLNoqDblCbpCsme2a3N806p/uS/NWPf0j6qxo7IB+kkOWxqTGX3q
80Jj3EtOY2fdlZ68kQC8mXIkoVzt+G8Z7PdGMvUMlPqHUXYPeN7+pK3euwq+l0VDSijMcFwWeWQg
zxsGN31XMxLZrbL9N6RIJ8z8UpirzfKAoY+xODA46bQNPXNPiY4stU0D0kwmsZzLtfzPHcu3qjI/
S6FPZ/XWvGojDg1A+JAAt7FN2s5I6xQxxrUGkcdD6JelI/LwEcH7OM0vZqPaaz5/lcOyhimbOyC6
xldvqjWktSv2zur/N9bMzTVMYqTTJux1khwHyqryfafMWE3m4yr4jCVJcLYOQpjN0xxbMzxfWT2g
KO+hOcygBJr1jnKzxNQVMlTbNugJoovEmlksxZ7L4FJmDoFgVLQpgX1UQg2KTjMsCncI2yGJu3H4
V7HnAWNMxz30H71FRQtG4jx2HJQGFuu9p+dniyXOCyXwX8wVKRRZDNZIOqBudRoSOhirXM8Ki19U
Be5lrYIvrSj+Frwhw0yYY2qQ/IASeN9OA/bOpbeOS8qdo/R0iJcheGPncNanez5NZP2WtBNa/dn0
trYT+qr2VVYAjpmeenO1YKUhcu6YG8UNtjjTcesoG1J8oV3zOyzeEuatfaKiYc9aV6x2Ro+zpTrp
a8Ake1JvWSWYkWY8Oy47PkmTmWnflR5m+gqhzCNdRgNcr1msnsx2PanesWlz9U+vGD/pfdHnyKTa
awgNjqsANzUxCKx0Sarcis8GITxZN/Jb5PWXuwLzBQvg7I28/Bj01g3dCj58CuKJWobLYLLkSZuH
DzOpUc+RO4LW+gAugMrfFXVYW8+ZXWxvmP1ezst/tI0IX7vWj3nLrxojr4tOuDOdXOwG6OF6llLE
yI6qUoesJ4F0cKKsX66uWP9NLq6NwKk+ypoRLO6jN3g8834dwIZ5lc1szoBDld97QhTcGtkblDpq
YkBCTp8yQwEcFg38paGr1+m+bElzsF3zs2Y3als0voOu3pJm+FwFgQLOXITY+A4oqT4To/kCvZrA
TNT2LTpEC6vpfsXjGNVdN4WZJiJh/THNajmK1fyeBudlIpxjU4Dy+ga15eyhS5yXYyL0l8zvnVM7
z8zx+uvEXhCIv6tDmhOh3naPerNoe0OyH3JWnrC08UhzpBQ9t/r8atTISImTfveIwOt6fv3ZxTbF
BuKV6emh7VhbayPRbtnonERbHbJlqEgtRXpjpUqdPat5c4vuCHOpjOaSPI76MlrmDYurPPBwLOFa
u2xKreKsDBl15NRNrhGaGQODHEUnDoST064/Zbk9VThBmjKjTk2GnjCQ6btMX8EV/LWJj2LM2ecb
OPxs68zLBOKh66BXxDkXAKLYYj1o/oNA8xqzqWriWS0/ONB7BLmcUcNFWc5Nz7USKwyTIgN0+DEn
7YtkR4J1pcW7zg7JDYO6+R2xTL/WK1zGVTIVgHHMSjfzkKZO60ECaAbNQVU8q+956HC0NowBh0Sb
Nh7Asm8dgxvP5ysK3PKt9odbEA46JewElv9kQ0u7EHp/LbYcAHjkEAFlAYRQJ+UjKI/G3HR7m2iW
q1WkYTMHdoRf+MfzJ/+4FuI2puzsVUMK9cCYGPLZzCpJq1ld4ibDebROdMb+38lSVuQW+s1nd7IT
UF7J1WVAIKeUS5Xr9+CkqRMmA/FrbZ9gPKsArUrvpgvRRH2uU7yJUb+gHDvqBbKAJahOi+b8Ggkl
U2lzPmcWnfQWXj6xQ2NKqthNoOsuqtTeB7KEdINjSJBtexCpIqGsaQ+J+T/GzrNHcmTNzn9lMd95
l0FPYe8CSu8rqyrL9ReiurqaNmgj6H69nuxdaXWvAEnAoGd6yqZh8DXnPMc2KDachUZDdy1s98O9
Z5dH8qJqdMt+7bwjovwds5lm28Sp3UvsT6xTtx1oL+bMKMpaX2zqGEEGcyNDz+2uGucNxCj3hEfz
qbkXh6g4fgwVWGZM98SD5/JYP2ndxXt5f7sQfnnJFTc8gmURG0CBXhfmiJAyFKsBHA4ef0ngNreb
lHDPJnWWd79uNb2RCdMtdV+wk53S96ogwmweRzRejXmuzb5dkKjFqxY+UkHgowVxpVvuxz7JWQZg
NZbk3Q4zFLk8ebmnEqdD6MbPkrBKP0OKzvzxEHXuDceTs3YK+UgS6ruS7LIYpZULw1HcZ2W7astw
UxhIgDrTpmrrOoYpt9q9wNJ81UZNCxfEuLdZ89rlBWp/wf4yp1cxWFOPUEAWnB/viWXBh2INWSL/
XxGaTbLnRzdg8hlH3uPIP6KHXLUvSR0+9rkHv96W+M3OjR+cu/wn8XLI0VE0kCb0UFvJBRcv5urA
NFdNn4cHhAMcHdleKp5wGOZfFip/RgoTS8whaZdV7TDpJeea0qxnYBZQK3mkmGyV5ezQQAG4BENQ
xvTdyRz+7ARjQaABKUMZhzju5LnkgliVmSUZDMW7bqicFZJLSXV7ryVMnBip/zSp6T1ECLuEhFEs
B6tcD6o5IyvHyJyGVP4zISupFR0R4JvrrrRNluVc/mQQLMkiY+CS/Iw0uZ0+lxO2bF46BLLZavLb
B0pFEPpJsU/VG+nowWK0mbTQ0983sR8yxXadQE3OlP7q0dPmxkCF7H8QafgV1jX8ECl2U1l/mSlz
aORMLiVI8T2GBCP90ShVZQ7dEXCD1W+tOVqTaQphhNlvx2XJVLC/djuTTJJF2uiXuJHQLOmzbOI9
ae3c0X+w4m4/0CPeheuP3LweZeThmU4IUFco4KmKaY09SVfcgFFxCUksS+zyav6AR8ebgwdHM3Ib
3PRS1BYEV89486x9VbOXjRwkL5Utf+fpjLRFT+e+C9ujsMevXuT7Du0Vk2aiCYuMmshm7jQXX1hD
5DqngVyWkiW+I+Qhc7UH+C/s11rz3I5nA/k6PzoEuJ9yJ6K9LmXAwNOQ0ar0n2k8yMfJwCJ5RNoU
YXzNXOEuEWYwF7qbAziy09HduQ0bqEKWD1FTXovRNXd+9wuXbcTDzQacIKZ+hymBEMbk7sfZjziP
TzL95jR0ybNhUjO3HHF+PpDcp3GF2Ayu+ileTY5mdGD8LCb5bkjGB2k63poQFIzp/kgd/6lEI89C
EX29nL6lpoV2i6MXHSTZhXlPHBojZKYRAaG6ZvLhsFdcWLrFY0TmQp/YR5Ja1vS8H17oXbUHp94K
95MX/5on2mMmsW4p22WUZ0cv9JftmD/ZVaLWVuPRfBfxwhuuntccIvw9i/tbh4nZsC1CpGs272Pm
pmTaKn894gRZdJoUoEpFDXLp6ZfTWCbqLNS3SXokELldsTSOl6TwMeFeNDp/RVGWs2ZIf+ukZN8x
IzJ2k30bI6yFM4+3lY03Y784AuQnyR6lYzcmhOhOsDWl/6RQ5m5sCwRuc1eAIAC14pmgxWlYWL38
NUTEDteyZP3skBSIEQ7XhxjeuW8sVKiY8+NTSJyh2Zgo5hmr/8a//VsY29o2kcJ6dwmdeyaytV5M
Y/kDn9Hj6DEnj5DEDNWtiTwPQMt9L9XiWWkMP0eTijc4NJAKWVX3XbWg/xG37EzKxBWRUxOc8a4k
W2x6avY48Yi/wI6NgVI823H9Unz2Xh0vq4oJqNtxjPWti+eYkVQx+RcRD8Z6Ijhrmsr3Zo4eeBf1
K9pXua5pQnXYlMvQot7t4waXAVmKtcU+d5jVPjfRGTDZzHifII0Y79KPRFR7z/S/8xGpY91zgnoD
mhQdbO5cEEy1Dc2zJlfMTT5TRcpWGEz9kgzhIWwJfwr0pamMj7HxvsM0BxBQCWJLfVKHLPOR7FrM
vLUm79TZtAlPx4wVJ25Im2wHvR46VOGztQg6rnTnEU3AY0QW7aLnUp0SjlHRVPtAjZcRkyIvVVie
aQF7Vh++4WMBHjU7afpPxx9+RW5DQ6HbgId9NlrjNnYEviXjjP2vvppuwo7GYBiUhe9pWrXHETV6
1rGAVC19IukZXv6dBCy8RmdjCqA88+eEw0oTLkjo16aHSUDn6ib4klvuRLwHw4YrvLAHchHcANWa
N4EV+MoYHS6mJnnF3Mp8kg38/Uf7nvVal/5pcDt/PXEaLMc4vBL7fJde7cmEcZZJCC9MdOGRO1uC
6Sr5aQfYD8CLxDbCH06EY5dLwsAKtrnWoNZuW+5UZ160Z2N1K1986DzI1zs8LwzBWREyxe7QiPqm
+pnRc+IyefFNqKuta71Crt7lllIExQPp5gWZcV5uWsWjpL3b4Ste8LiHtZv3ZzQ2zX8QUTp312rW
/05Afm/dvNS9aFYVHhbqyvENODLPRTALJAZL2VAr9IN6DLo6WTt3Yoi8z5iskvYlUKm5GjzkF7mD
zy/G4U7SMYIiloaO91jZo7uqkpoAFKFiCprwXTJwWwQuYVMq27K+T7doU8F14DNFGGUtA4SXE424
NFDOWyWmnhIShFedrTr9nVfTN7L9i3Qw+cTFEsV4d1G9fiq67CEoPQotXHMh1/PCtgRxtPi5kSvd
L3eEy0O6qf2CttRWzZqHh+nERZBmV+zsp3MzhYfAlPWWgQ6Up0UUzOuoir+niL2wH4+vDrF/VYt/
UaIaGKZsy3F0LRzg3kF/QVW/Qvv4kBrtW+7627iSxRZ/Cus4m9+/o6ClfUm3pg24p893tlEjPSfE
aN35WEWavEQk7H6y1VHg+iyWb0PRrn2kSOmUqVUzVeGutyhaIP3iAxMR0OUUh4zngsqT0liF7LTB
rpSLurQhOltutk6aX703fwbsrNsy+xa21S5oexAIuXAtg4ZrAxwmxV6Ll2Pyk2U7qGQNNST0eTEE
ct0V3buEBkkbULvOt1A5EuDMe/cmjLQo79qtiYXxUqF19wq/53ZLiO4EBF8a0MNs4tmBSiILmro5
2hc6vzRYYFdszU4dR1csDHmuagsRlxckh6F1+qekwIprsGqgGwzXRmN2W9gh+7qBXRDWTbiaOjhH
rjZe50Ey2mzkm5L9/GIj7OHIkCk5vEZtDWuDMdrG6tRbmmUHI5XRe3gkeqbZ5joiOe4QFKv8ubXt
9rPIgmuqZXaMfvbQLnAsYw1FLiP2g8u62TEeRmh/tTQQE5VRscbYQ5JdFZ90Ey4VCIOD07kCeUgi
1qWbXSotCxgKrOQSvLbgaN4SDWqQJ550Ss94sF0m3aIqH2Ib5mmg++TOApNbRkpz3rL1SrkDFTMa
CWJtUbJ6NkT5GHW4EPUed/pPNPshv5P7Qq8OUYZVc96YkmdMO/vMfRTCrU8x5rCVJoEASmeQHV2v
uCmXFn1Ety+r/AHcGn8Zx6e2LIcbRDtvCf/PZ/VETpROve5IbN/ZpPM5IbxaVm5snIuQmofRqX1s
G7Uaa/3TBqY4RljQAslEv+2leSEzq10geOKmGGPMx8NAui9562fLpKUg7ooA18c7wibPnLcZrP0z
IwIsykN4ko3k3e4YWxym6aoFvbgyyBffJmygR8ual5OS6lQJ5ysepEPWLblfqoqcU4UCaCED52q3
UFPeEi/uHlmmJGvCdPo1KRMwXohlfU6QzJe5iykhDcunkba4KUBbuMILj9bILtVvRp6CrkuOlZCc
pMMtpYt5KGbfuWBiOBg6vM1chseZUVshol3BJhtKPppoHaEzxl2pry3+YqxhLK4wJn1m2fjguP0I
Mn2Qq0Ei8bnTlaEPkS/ZMTBB/s2yxbEvXmE3lCHMttAAXZBUREygoi/yR92G08EI1aGij1xUXR3u
zQCEFurJeJ1XBXt3rxsupefe0raMTlKk3dKPk482Yz0E1I2ebQaLNfkB37NzGKp1SDa71t12LoOJ
hMwLtpDTO3iSa5jq4hgqgrkjBjnGZcAdXOVi2IoI6aVTZF+9nB+1bOZTVnHOq1R6y2iy1ylS6nYE
85QEvCUtw5/2sQeSkcUt8LXfALSag1cy29VUiltRjUQTT+N7W0XZg4tfbTO6ZQcXoSqCtR2Uaod7
Fs2z5TdP9K3MXR2wv51Z/oRPMnA8h8FlMxvmT8g55bGE5JQ5pb2EKNRtZajvAQkh5j7rHW7Ua2Sh
AulN5zTwWlwjGTGuSES5mqq7+yHghI1Ssp/i5sRlbw40d/k0GtewxJBldu2xzwm7jpvoUkSnFJzA
CUZYfkwptnl9vR0W2JUwCXEdiudYYygitgHChQtiUfb2b7OgE0lN/WqbbX9MxLuaBJHLYtBvuQ1e
ITcjrL1M5P2InsS01FnZzbrEb7xE4ab2XpjRn1X1gUwsfe6VMz66ZUI9A9orGSnH25AuE+csu/p6
gNDgsKIsTac/9bW/43ZoncUQdE9Y0Pdopw4WM057FtUPM5mW/ocffOE9ch5MAyoB5DixI2ktf2DA
mA1BtXbTNmTrPXKllu4vogCIpbSLNaZG+RS5ZXkaEN3AkGiWktHma2jUIOA6Y175VU5A/TD7D4HJ
GxIGjAA4M4+rvu2+e0e8sXAP9m7RVqSuMWUnTgxhPMnQckaRXSNxCaY6fkBu9ktFpdhaXn6u1Rw/
+NOv1jLMR6MSq1InNt0vc4ak0uLYGuT8SErgxSzvnq6qemQ4+GuSdvE0GjFdWjj1GIsGxM3Wxshj
/FIqu9UhlJYm7BCEG2ADuHdyxzmU+bckSnhH4ZdhBzTKSz4f47ujNXAVQhjq30Vpx8MlzOpjbvSv
rLP6XRrcQ1ZleLDuHsYQiTgdW7a0ixnJAXRgRVHX8Jbb/s7VuChbmwlg9qvuhuHomSklsQr8bUW8
8CqxjeFBNslv02vVeXBt8wbhAf/JbDMNj63dnbK5dyEdLRhdUi96LStGW07EfMHvmsxZXGK6pd4t
MAiyLyU1HbmsgwBmmTPUX/WZYz949UoTlv00+eUT/hiEo6iZKcnzLQE+lNf/MdRk2HcXpIouxqbb
RgthsfNmOHXBfCg3QQAwGrjAQOwGseX3VeocNC06OO5lSjnmSQUPnQ/KBdIU5Nz0Ufl9+PDnvSKg
hO//ODld7aLEMl6sjv8AqfHJHWkDMSVYlp5hb1h//7RsziqhBJFuqT8cTBsdZZIMTOYrlKX3eNbS
5i4UxsUe0XdBFTrfd1fjdCAHaBOjdULnY79W2J9m8y5AAev8rBFV9739FE++9UVpVFt1f3BqWJkm
LDEQcby3ZyecP0Ec38HBsWa3L7+7EEt+2wMY8lrRPhZT9koa26KaTThlbOaXXq0/Mnt8y3SEE7Ly
n4cgcQ/zjDTBG75QIhLWiJJMsGNZoHDP11khuv08ZLtZSPeAX1ls1WB/jFmLpc+vDlQM8yqqzedB
Y/ITjVud/IDRqxgIAA+c+M0aYbnaFQMkS7K2klilfNAhWL2Gbkm1SaRvzhhlll62Ja42gLNS35K+
RpFaRYpxlGzRj03h8c8fmFLXQwXy3wpj+6XVDPTyok9PMqoOdWHhGTTQYcg5atf9SAKOaXY1P6X2
9rnBPi7KHLSmykLaqMLx0Iu9hTplF3kp67s7D8UM8bJWkFnQEDOhtWwk6kyKX7wiQ5M5plfdKQFL
12AcIsr3sRiCrRP8Uh63FtQrYPOs8BoOrYupgLyrhjnoVCoPHBJmmYav2+Vl+qwKowYRnX9MxO1e
m5rDMxqjk+7LZy+a78Lc0QFnmiq2ZtcUdFqczPnRUuVXEIzmvhQxCBXmrn3X77oQ+EDWw8SzYyby
ZctCjwisLenc1WXqLLKP3WA8eooVltPHxy5Be90oURx6q/nNma2LPn9xdJVsypH+RDnhYYzFt0PQ
75oVk7uMwlqtHTUybq0uYxT01xx9KM7sbRNmbKYnPLswChG1IPePydvZJY37I1Ix6cjkOpwT5Nfk
UW1Ege81cBGcINhOCiJdsGiFE2S/lkzHtC6PiKMCXvCH3AxX45j8UMJ/M3yWMFC98SjGFPUqDpoH
2fdvAPvoENwNOWz9Tz9Eh4OmpbhJrJ40viI+ENR4yjTNRNxJ79FRB7bLGOza7CR1/+UNw2dZAApl
kjxcUXuPvepvA/UsKeLjgKlS3HRdegSXufZJD/0x69DNA5wdgMxo+1b0h4YxNVqFDpmVGOaHKOCe
i21frF0nBVEoWmvlRwQZYJBElz+a3kOJt2o54jbJ+txm7GsZ6FK94EhD+pMkZ97aOtyXY0NPro17
RJCRfHYBShl0alzviX/ukGWB2PmRyOi1VKrdOjro94XLKlD4Htr/gLSKwubk8ULwt6O/HdGBoqVq
JB6+nIDxR3OayRNxGXQHredtu6kkk5uw156B5WXI7ascUueZzCvWscN8quKOsnDey8b3V+Esxqty
g2pjAUZE4ICEy89/2NQKlxlYOVWdq19d4P24KOASddyESbw1HwYT6W413c/xvh8OAX4waqn4EIpk
AxzmOgwJgpJsurAQZirU4mwxIq89sVw7tJ7hrSh7Se9uoIlaLiGtuUl7m04UqnhGmpPO0mprC36s
Uwumrl1TnMB6EKDJfW8LPQERzWjXV2BpzXXMcdf6sfUsSObkeMf5oNMoPUK/4+45TTZqhNw8omnU
wDXFte8rebDLx7ycqmNs3m1cjb4v8NXWdOS4MOZSIVy++QkZdypHh+UX3g+XsE0Oxe4AtpuYUxns
PTwQs8zkkVaYt4tZvJk+jAA3z3fkyJTI4VkK3IsHby4PtPLmHpKyvXG0/JTCLU4e+ch7YyDscmDD
CXKJBaQ3kjJV4z/D2TkuihKFjB2etIYv56rokoZceIg8iNvDH3emoQpWbRhr1g1iXtU2YYQ0UjgF
G5oL5X9qO31mNKQ3c6KWLeunM5bWR9cxqxtlJW5aQQD9hIiiLhFdlbrejap+KTUBc94UcuKJKDkm
Vf0rxRQPjQeCRk/q6Cm3/UcGBvFBeuYHWwQmqWZyyqaiuXkWtgFk8dVkDrvCkAfZg7se4/oyReIS
dMr7mvJTgZLVymcWyvHZkao79rO6YsyGDjFYb8wCdyWDrhyPJ/N/gL6t5+5Hf3ggzOxYNdl+nsJm
G1PxLvEe+nQQR5ttKG8UbR1M0e8yS+hHSZGqfPHcFb17EFO+tzVNjBhsDO9JfJK5C76vp8qQo+we
PaQH+Ng1Mo0I814dwkQwwrXmjAArFU7nP3/YVm6saPrUzsl3ngTYNnrQngAZJwdXxlyrkrFLlgw3
L2rBXHT7KgPZbbZiOnuxmeFeTht6QVYHTYMsKrKnE9bxrZUjVwu8eLoUttnvBU+wg24R35LLpWxV
6fnPH1HbbqPCG/YUIvKUlTNKqAxLPB5LAn4yfy8lfns5yWkZ6Hhk9F5csTdER53pF9Pr7FOU9ucJ
DvvOYVS7IzLht+l0/rYYyWSZDSydysyaVwa33Aj9o47r8IfWzbSI+YrUl8dI3YXFbGA3dzo9BGao
xTVRFGNDZTnch80ACtZoQJnMO4E4dS7Zi1NRH6xatoyG4aM62MPxZAFENCg28UgPy5S9YdJOpwip
RT/E9xRlyLGElIXbsIShE8XhzYG1+pwbYo0b/B3ZAAhSnFeHNgBz4i9IWTIvwmC6MwSBtZhm4vsi
BKEcPvTt3t0U3zuHviDyVoxELbMD7Rh4AT5wgBhOLp9ORR4zabZJm2iMbIO3IVmNuXPzKu824cte
JpMTH9J7828O1TFsRQqYwBQb6eCdtiRpu8HYHkOP8OcFxLU0OWSStNJFCdnHL6DbpX5n7ilbm9Vd
CeqW83p2ndscDtNzMNEns0v2rn6H+T5q9T5CqbzVwTi9d2Z+I5JDPHrWEUtPd4ga2KNM/5pd7nFA
JfXYL50W9Rj3phEJmsDO7IXJgeFwjNUKWDfZu/h8BNqWkfsmehgCDxlOXJXEhbSqg/QimzF57gY9
gIAD9dvZE8rjEJku09JfdPxiF5pYejpXlyuryV4Y/qO4k4V+rVEbnfkWO8utfuNwyzcA3e6Cg2q8
FOUDA+ZmBZGbCynr53alPRMJrnd3gbhFt7AHGAPIkQ5Tk2KKdO6eAMzjG3NiPdPP0dtQ3BNfm4Q0
GYmT1Or4w/T98Y1Gl29YrZPeUVsrG+XNYaU0JLy1KpMnN9dse4raR8EZZ7B4tIDVeg+5qHBixYGq
ztQAiNm3baXQZABcQeDezz/6ycGy1t9mQaJmwnzvpKY7ImdCy5Ihbo7YY68JSCMzdFL5qiQQealh
Th6iIia1YYSNgJX2MEcYD5GcE2EStXhpw8cpscVHXW+63mt/hPPQ4mAwCS6xq+5HC2grwHFPCHq+
yYC2LZMMbFFsjyO+VuH+wMQOBrEPHs0ZCpM1g1EadcqYyiXGnODpBDFY7b3jP2vytvkAhKv3rg83
ZSRUz6bl4FbrzzQDDdLygLWEFlx+yhipyuro2yJnw4fLzkRg9PZFAuTLLIrrVMr6gZwY8zGOnQ1j
lE3oRvUtHhRd91131qC7zRo/ezKwTJRWlMHkYlurbgj+rA8I9kdW7v5NSOPV0eZbaBndFQkT9BQ8
P2Vn+XtVoSwVUZgd6w54Z+wSMOuOzXkubOPlLoJbKif4biffPIdhr1dZ6RIGIgRwwkE/Szwm1KPc
9abMuKRpwiHRZadxyHCaIga/BCa3RfLeUfPN2Mkc3PLzl2tZYilgJn0MLX7rlPtQmldwlghiXbfg
BpYYLVBaZNH0akEYQRXVGSJ5+PNHOIWvkUATzAbWXFkmSXncXHcGilYqmWAFWpDNFtKFQ84C4SEC
7U0ibrQfBmJycDdlKB5QQxisgdd1nw974kX2ARuoJ64KJiQ0T6yLWLhXIQJCVvhbZcM7NDTXR08n
uPcm6DNW/41CqXuuEzh97JsOsZNaK2eomw9SDNjZBT5YOmVRIeJzagYdHLp0NgBRf2vfLX6mSUpm
xB115Gt72HlkDG3qKsO92RnNOjXqX4w5usOQB/Ua7V5/jcEUrV1MW1t0IFj+c6t64e0Pj9e9TbY0
1qPHxThqPXKdJ/leFJXzKHAQLTLLCbcIjqyzBWypd6rwaAYH25nsM3vW+jRb0y5MXWRZAffQ2LDP
ia0+XcKHbuzPcLc002may3BlTyLc01Ziqx29n1Pm2xszHp78gafN8hqGhRJjrd/rn959oNOWACCC
jFgAdwIb58MCWapGjtfOP9uWbI49KmnUrFQOCVM25D4vFNJfEifNtpVUiRAXBJvYh7RxALmBDlpZ
rfngNIylKRrY0pKioz7Vd+oOCMpp9h59Pe49ltPnHjDRwuyuVWLBUjI8tBcC3lXXpY+QJKadVZdo
gXAD06hexBRDBesauhGXRFQBaKpKwm/XKb2nnkMYwRjbRyQ9C7ONQDdRdm5mU/WX1OqGo+iTa1ll
v4oY7vrkBFQodMxYBCeEA625zpCDrlw73cuqZnKfddyEUQXYjcMGdQy26CUH1KQFybOzjDdVqncE
kKLAs7Ni2vzh8OPnak4KNhF7OKycaBYOdUC88BTRAOKXfCp19uKaY3gLkYcymm8dyuVOs823TAQU
AvEa5Ev0ISOTtRWGsbs+DRu33ybWFSXMjtM1WXX8jUF4/RvsS3ZUyFEWnraSG7MkgbcefKIp8kvg
uxF9VyI3+N3Xmj3cnxonsAAIEBPL2s2c7aPRNqif7v8FvPdND12228w+J/oggFsbBvcrswCJobFE
HkzKdoqGiC0R3sU+Rc9iuawl8gjUbQi7TrTVGUdJdwhti5fT3ENNkE+WXRHL4agHC0QoBjt8rbOd
7rTZXOrffZ39VCO8ZN9JEBiJ9mj0E9ZyfpVD6fUbpre7uDa6d7dHSmfMNtR/l9O0jnV50LJcW5Xu
r8mQGnj8M8zjqHFSGwamMR9mCwZNmFT+UtRzdKgi5rmdA46G/Mn5EGsfk+vM1FcFGTPLlmlwhp3O
okb4LFukJmqsPlkhlCcUKs3GYDB6Srlsjplpuhurb+snLOj7QDY/FXiWr0aec478m2l6jyBX04dR
RD8ilKB7gi7ejKpWOJdUt89A96/6Hi5C2rY+Mwm4CG5rdhctwubRt+xfKNjFzYy6PeEi1cYuG2+d
Viq49d/T7Ho7PynShTDKl6rU8wuyA5xjlTrPRl5tvG6O/x8BK+L/zDrxXRotj4wnm2y+8J+yTnjy
DNMMgnLnWtgDG+fOgqsZ3uet1awaNb0Fcww92omfcOpTNc7de0Y9vNT3IjXECHCiaWYLXhc+0DDM
gBrVTS/gqnC2/wnv+Nev8b/F39X1P2I6un//N/7+VdW0FXGi/umv/36rJP/82/1r/tfn/ONX/Ps5
/Wqrrvqt/q+ftf2uLp9MEP/5k/7hO/PT//O3W32qz3/4y7pUqZoeNbfdp+9OF+rPb8HjuH/m/+8H
/+X7z3e5TfX33//6AmWq7t+NdPbyr//80P7X3//iJfnX//27/+eH7r/+3//677/j5LNMO/X5z1/z
/dmpv//lO38LfFbxDgQgzweBQqDM8H3/iGf+zXEdLwCV6gY+/yL2o6xalfATg785pMKYoet7jvBM
wYe6St8/ZIV/QzXs+Cb/0/EJBrP++p+/2z+8gv/1iv5LqeWVMGXV/f0vJ7gnUv1XIItx/8Uch7eg
9Y85N5hB7AaHAVFiiGq/cbNYhLA1Awo4C3zPXTHqdWnKbN5MpFiZjSUNlC6FkGhlXHD6FLAJKwLx
iwVc3n6Gqtb9SyWExiXQodBkjGHpcF46kWGmKzF1pKxFIcG+5iqky4XENQfKUa+ZFqol2hkRK1P8
ySZgw/GaaK+zsvDOhePS3MKEq3BAC9YAywyDDvxc6Tj5Gd2sy+SUpAgED8tYccdaRq6opk0H7PrD
HOCMr8JmGsxzm8xaPNKpBQVVdeGX69GAlHCiVQqIJB+wq6UL1w+b68xEs+WmTrewisKZxPa2sabi
RthCoBgtxNN8LRpfQGcyGns+BVbhXg3PHrJ17jQR7vkGsgmCnazMf4jJMt6MYILXHrLWZRzkz5qt
fz4b4RNI+SF5qJAiFKyHAq5smdZDRJqDsvX3TIPpPGrbht48+LilVm5fFcmesBN3fILvmVWHzI6y
ZjUzaIMUWY4hc8aawde2ZM3rrbOZLfApDJM7Z5lU7PBU4PxomDyWhd6zrJytvQ6BAbwlTpl4u2IM
sgEbhRvyQEVuw4N0uljMVIuxF5T4aXuC4bPWb2zUqmVGSLw5zs1riOIZt63VpZBYhB35xYbRNNt3
03fGu+FKDNWbQ+D2uKea7ZE+2EaRh2eBXS2FnDF3YKiK0G1WBD64SMQDy21fUXt49TsxzUgi+s6U
9olXIBvu7OLaZbbV4cqIbVY55CgZ2tvOju1F5ywtneRc416V24ana9gnrV/6CA1xjX5nTBIjYhaU
TNlETCnbfo9V4bltasd79oIpeYGmH1jfdsSvuNMuysRNJVCW8ijY6a4Cv0MaxZGcgiKrc1R5OmK+
ewadACB1nNMkWTaZ2yePYZFOJOPYIbKNOQtirNYzqE0c6lpbGOIdGvqXsehSVGfYMuIlSL9qvuiw
DrIvdCMBoxffGt9GxVW2yPJGYtBEtgBI00vyeFNnbZm+ZgYPemFhpjcP9ZwbGNlL38eryrwCMbBv
DVyOSoimvGFlKhHPVEM5F1vlpCQLq8bXcuVVAbKi1Grs5N1QWYeOpai77sSwuO8/YDorTaiKZxLM
YOoGSyYxNYa3nDj18CMmpmZNIiZtbAlVqFkKN3gch62P/rVbUwEyC2Ho4PzG5oBfictEMfVJ5or9
NCILey+xuYMgjzyDqNU+b8ZHoySLnBgUtnQwuuHpnFLDB+nayVllZ7r+MMatbaIWZHgBnQljbv/p
CWjhuVFNcNzlYB0L12tYM4wVDT4LJIA4OKoZ4IJUU/iIERGMqKpJmIdOUt9Pl7Di0SLlCe1DENJb
7fuWTcWPLhAEYhTWvV2rgzALLpPfx3KZjkr1aAAaI3+jstLJAeAy2GkZ0D+v3Z4u/+xFbBzJbGFj
vfDYnkKp6vu4vJjKJu2PObZ7R4SAOsB9J2JQA3uC6dSIPsZ1GTNkbt1+1B2iuADngBoYyMY2OLcj
65w43ZGzNdk3c2gNrBzMggdMUV0EDKpifiiuRUqh/ChZUoQ7rE0hkOkRyiAvusHJNke54V2sWhEp
EdpzWm7COizkwZSsm/c9ahrKoKrv5B38CgKL+IMIVGUKNbs+VX9OaF5ZybBSAWCm5nfJCmiyInqj
k0jZUST0kA+lzwQxCDyEb4L/D9KrNScsMxxmTTJ45kPm/ElV6MH68WoU5pcEbGusDIZvRL/WQdVt
CljkKG9mprzbxqIzRI3i++GW3AgfiV1jQoQpHe6vtOX1VO4QYxeCgxeFNMKQAnnnvfpirRzFkGmq
0si3UiXN/6DuvJZc1bYt+0PFCfyEVxmQl1Lp1wuxLN7DxHz9bWjve7a5VftERdRLvShSaZSZCCZz
jNF76wojcivujmS/mtNxkqESezT6RtSZKUgR7mzOe9gq3bsdmLjgSW4V74T5tPavslzIn8tslfE9
QW9EpFoucHU3EGSNFK1hjVAkafd+aCFCYTj2phJ2XwAumWh4yK1FpuJM2oMXPalfwbT2XJf058Ps
Lc2ixNg0tJIsNP0NSIfcdI13U28m7UBTn7XYwb8JTF3K+ENmGaQokkNFtW8sqEX00Y34G7FChAKt
g8RNyHsJy76Gmh7F0V5ViFr+0oWu1l/Vfob5iwIXDEylFEGE1zlTRj9mxjh8hvBSgB6AABp3M4ZS
yxtGwJ7nqK6hHlG+hFyybuzEPk7sGJoYLRmH99TW+xPIKw1QolMFWbcfW8VKJJzjUSm6lV5bU4qe
BmcWGnSrGIOXJibxeI3Hsk3uRqH1mU/brUF4hSQZS1xKug2W+BrGhQDvEIZUWHNDnfE15L1QvktO
bZyDaIRr50dA3x8hmwCpV1wC8t1KtsHI6Q4h9+7+lDc5AXFEC8v5qGGnD17LVCkm6tDemtF0YtGC
Utg3ejVdU4NlkfZNiDM8EXl5U9TJ1d4AK8XNs2vbCsDUESnQRidD0L2MrInxtkMAciK+oLhX9Sg1
4WnhmGARkwE9Dpu9/URIR0ek5Kru6FSuG1MM8YURbNG/4AGvhgt7QmbjhHhUlp8PKEqPHT3k+q3U
ogoCuB0Cn1rI9cZTndvyfSypUg+h2nBODQTl1RerU3R3VYchXn45GiCAxdwtS3BUVdzUcQLz75YE
xWwMMS6+A2MZMDqd1kgaAajskKZRBu0nwyJPQSpVnm1rUYUlCABGBR5YRh2XyNRX+i63IX5dAQS7
w+dEHtEvfUzFeIztRBFfG8uciEFr3ajPGDzGoBK6mK2Ys0JbPYu1SYC89sK/pcGnbg19+GZluKmp
sfH9gn61sEyNxkh27AZrrF1dOhQ8A9x5t6s3Arc5LdnBSKngYSwMCiK1zqkSnYlklkzKN1k6SfuN
LmZUXdiK0ZQ+Ivsx5+9BlcfDFlddDu7JAnvQIdjIZHvrHfrivgr+atGVhMottwfSNY5I5seIJEis
3Q7B1zGRPOFHkvOSry5Sg2E8toDnavk9tkqUM55Lk2b4LRDz/3Xl9f9RTaUtIYf/56rq/HOMv5d/
LsIeP/BbSYUX4V9UUwbYG0c3dFNfiurfaipobw71Eeg/1bY0x7JMsqf/u6jS/0XsvaDW0h1VF4ZJ
jOLvRZVm/ssyDJMNCmWVYepC/N8UVdZfaypLZedDgDKtCFszdSTLf8trbAypQdqI6nOZgyQKB3Mj
1ay75/3Y3VNwlEYjbhF74zMRU9NvD/a/P2K/X6+x1irrYZb+lF6YMMTf6d9Bm7Pd/kpTWqUHFGIB
6dTsbTCD1zArtynsHxe6TqyfLU1Ex05nhzHkTbfMX/EKEP47VsLFzkWck7H8tqBqSLjOarlGpHrJ
yNT6mWTjXhZT9UXELUrG+qgSMoBvGem034sBW4s7t1dbqpUHWAwz6vI06sf7n97r36vUP1elmqr9
pSrlCPLGGaag+rVoidgGJ8ufc6/jIc6itKvkKbZjUv6gYdTXAk/Epo/IMkNwk5/rACf/YIh6ZYAp
uWGumC95DjBRctfdjE0cpQebtnTrOT/0IPoWqVFxg3GU30AUyUOKISdF0Hyq7HjacOOH5b88JT2B
4BWRFMfJlOKYxioNmaA23tWaNhj0ZtCnQESU+DpMovosCMbd17PT4GWjyEssdik6ggYimnQNRBOs
e+hvbKWiqD4SU1ed2nKiImg7mBeWcprzeLoxlRlvqgsWNhj1easrxHpPdD/R/6ZPIaMf30lLeYiM
qjgb/Pw2HlyAf7p6Vkw0LkXfDPfHR3FlDPeC0Js8cOgz2/obHH+MDHrofh9C2O5utliWsd8gYh4O
geKIdZUl1lUQPTMnynwkaIFUPW6QCWyYl8fD0Gv7BjHMtTR7llcpWjYJQXVsZ0SlfRVPX2QY7pP6
VWEP8NOEFFg2I36+CEhXrw/arzlrbw6a+a9ZBwSulpP2RqICIaT2OGz++cz5n5eeY5Bj5qiWgJLx
P08cXTWsDu6BdoJmwQSrQQe76qlsniXZQteOlMIAkifiWsiNR6UM1G/GiKGVsVl/cMkOWfWIgV40
tqg3mej+4xmeWKKFEknpFdEVWanSsV+zhZSFRW5aqeiQIPhIhGVlzmxdbus4sX/KCpep0mg6fMWr
GkuImUNlvBp2I/eg4RG+mlJ/TWrkNiCocE12gEhLdFDxgXrNJVkGTtwxtqrvw2MqNiu8BNUFRnuz
mNAjz+opcHLtpIm3fz6I4u9Xn4tse5k/OYZlsyGw/7Z+pUZmwlJDY//b1QchyrqDWQg3NTUAUzG1
OsPgZNZRmvoZquBiWTWCmcw0od57hYDoONZyXwS5dn98TnwbW8JDuow1jFS3q1qHvEO6OItFVmjp
Q3mj38ClOjnRV1em+V6XNphGK2KjkJTLtJpN5JB31ktjqh+xgcWEuiPeopDBmwT7KRbNU7A8UBWT
dtXNvFjhTNDXGbjEKcF7VMfrQUvu0ojVIwwCcCODTG5qigtR1vZ4G4EK7vUpxWQlQqKRk8zaRFOM
+aigKWUY6ltDtdZbcfxNMYuetkuYn3Rh7lICYs/IM6e9knQ/w2WdcZd15vERNvyfpR5O+3Kozv/8
PllLb/iP3h03N9egrHIEbUSWfnO5of15lbQKd2psYuN8U6C3ipVsfEr1BMdb3UZfDNs8u7pp/uLq
31Ckt99t5hMo9sPqxRoia+tUdMciNkAouAuewo16kQyRV8LK2+89cMt+pDOFN6Y622zi11Ac9HOT
qeJKhCBI3KFrv+J1RJqFIubemrRl9N4a1gZ5EMxgze5rCbTXtsLgZ10Wt5E59trVwna+WQ7CLQf5
zKpWHS4CV9GPfzxVOgwYYwcR7fFVVLmIR2dHA0JXDtku1tPili4PEu2NW+P5+efjav7t/NdU3XVU
GApkQGg2j3+7+9BA1Exl1LUjM9b6ODUTITtd/kvQLnIotn8kEGFWjpNbz0pnjys97ARTKRfDm6VX
75mGzzoJ4umI76Z87xpljyJMl5ZksBnazzOA7U3Xlgh/zfIaT2gaEVBGx4f8unPMZ0szyr0FFcwx
gs86pA4J2DlfDNjvhyg0oaNphHNYwcVeZIKPh8hBFOWq2k5IwafS3t79h2Py11x0S1MNR7Msh7Nt
uTvzwV/PtSKOiObkdx3j7EeBrGsRExGJ25rzpnZKew0OJfQGI7KeB1IktpQ/jYcVgcF3OSOlg/b3
apXRe9S0+Y2VDTJa1lcIyHTjHZlrmhQ/kMqPJJxn5TlGQzaunEqWZ6cfzD3Y2Pk1s1F7uNJqD1qZ
17eSaxlxUoqay/0UYZ19I0op2ShQaHylUctVDJTvnMGOWBtFOX3LQbmNdZh/qSpIt00zyINhle4T
MDU6jq01ftNzTFZw4P7DgVsa6X+6SJcDJziF8KWqdNkdfdksfv96j4uQfrz2v4q5VGzIKkTBmmV2
HQOdm0w7ZqQ1kRb3DcWas1r8MptyUb80qSnhZ6MS1gylvU+6Eaxx+IZ+PTbd3RXm++CmxQZTV00S
XVxtBjG4r3lsItif2mFN6TYssoVyZyJJgFCSUkI7xvyS05H1cGuFp4atyBYdOkE0owrqi7b52i26
8eQiJQgWPWu6vCmyp1LrQvkKlAfxlUk7YEZWv+l1O/j2z4dI/9s6xiFyWcvoMrJrNkzr7/cb7M5o
oYqhPtJlRgXVOcPdAWUImFZ514es3Hddpm/0wUZFMOb5xi25ZRM9FXyPmeGr6Y9mBPsUkMN3w6NG
vg11tweK5dXWW99pDOgPZL+UB9rVgK6ZkqneP/8H5v/mP2DPoXG7ZElFrr9M+f70JhsTo/morvKj
o7KfzjGXq6Os78yP9deA3oJiJvU9s7qDbbrdBRPhSzoP0xcndEMm4cYEpJPTuUnG+alWwTZpmZy/
miGeZ6YjxZNbYA4UjqhgsaRrjbgTNzfqix6H68dq+McDW0EH300lSL20cu6q9NRVVCmPjbpoX7XW
DfbuFNWbKY1I6gIJhbMzg3yX5zMUhAoCZNe//vPhMf465OS4UFuxkUA7zfKxlFl/PTx1wPwgNPXx
UMBx2tFJap+MyYh8ckbGlbSJZ2fR2GgzqmQQGsMZQTSxHWFLWpmKe77rGvHWpLB5+jLpXuhWFZtS
sZzNPEDeSK1kRzPQ+KHr9nOS1dNXZVjyp/NI/SjAbmBQzND7Wcaw1QhlL5vE/MD1PTH+HvL9WJX5
k0bcGfMGEq1C47XI2Qwsz/RI5d1ziHH558OhW39bEixu1cLh3suCwKExl6//6WxRbDPDpNNiFlOI
/kYkEoeXydzkg2LdKyzYLYMIbUWbHzYv07mVJpryMs80WAQWvEHNjHWGW8nnHt3dMxra9xz+kw4I
TzhO9U5Lzv6RE3VMKnD0PZkqB9+eMr3KzCz+w4mvUU7/ZXXjX7EFJTPzazaKuv231Y2uGO+SUVQH
UMbaUxV/HUgb/RyL5mq0OJ/x3VrPiJuUowljBRcn4NU0zMN1NQ7k1MyOXpE6Y5SrlgQMewoswaSK
CuKfD7im6csw9S9/KL0CTcMtZOlcYqr2+Ef+dMzbuCKXWqmkbwFWznBlJJb7Sl+eWuWmT9ou6s59
+ezElVcjNGyEhrK0INeUeMw0u0jdPkTTeIBP7XVquQk76KIi3JHxu0rmDpstUe/LfUQ/8qOnTtcu
0dhfYmxEVdt/KSPj9Rpp7VcmhDBJgn2EAw7r2TnXWFG7EwQ4+oMrG/57vy1T+5LRyArq0EsK56MD
aUrLFKk3UR0SkBADny44FbV21uqrxe2kUYxD2g14vxUPEhfz/+EQiVc4gDTmWTM0lISoCUpoZ3bG
pTFV8Y4KdzXb+KYNcc1k4afQh1PMpUP6000+E+czn14N/KLBqjeOGervahfivodH8iwQ3KChXuWE
VeeXAM+UrK/ZreSfBVYbqy+N9WtwoENSAEWBD6tpG7VPDS5j801xfQ25o/tNVZ4JqFz1ztGQhwQQ
ahvt2EakFvLcHV5dpovC8p2hJL9FEhfoghruNu06LqddQie6jyhWR90bZ+Vd1uleNUnSTtV9hdBL
a4/IH3Y5aih7UTfGDGRK4x7Y5Yu0jLM25X5FBJZr7sNU7GB5bYckBt/fO7tYJr4q2qc2mw/6MmqJ
zX0Zixes8YsUdDUDVKrI/MkgDlVycb9gW/oSKsot0gtP5B9VYJwzbfbdpH8Kc4ItE6CqgiW9z5xn
dQRbMe4sQ981qYG/3IQipkA5jw06qwSAYDCtSM61CFEoSZvZZyYzHw3CVsXAIWKkfhtnl1kRkJDw
1jZvqQ4g2EVljvwQNAN98OEjnFIilK5ZEu3MPjhFNyLT38LZOIURHv0hHX5lPR0k1/4GnXAfgnPG
yg5Lt1szyIPgBVZT8Nvmjd0EbAr64zRxuoTH4K0N3x3SLwzrMJqvVnVF88s2Qn8ldsQwv+ZKhNEB
9vL0owdxlNvCI0ecaaFFUir5H9pHX8T0mp6lUa9dWN4Qyw36JuZL13ymI1XArgq/tPZNdi/S2Dhv
Q5h5LTFG+RMoOG+KD11Hg2UbuQfFbdZddNERI9evJope6FmbwUWDK471wj9w93PgEWIiOJgZ5WPw
aX+W4cE0bpn2yf0C10v5RaZYufyh9Yi+IZ10SYBo2Dch+jWtaflbgrzbdFADYiXeA/JirQg3cYTP
IXV58XwjLRI41WqrNu3K7tobbBe/Gt7UNLiQh7V2fuoYZ8YUEIg1eYlOQulS4gYunH4wMci00s7C
8RbzL/YbWRTMhiEbu7sJQh4xZFt6hQB5+a54qxvqWlWwKDK5Z7O0pj/mp9Iku6fYDOq4Nzj904A2
YPJU1vWhqJHPAwVKgCCOMOdt6P2l2xOyTdKVJO8STVHaJEfUv6tJO7Pb2LdJdcG/emMSu6/1fhU1
8tR2+oERiIeL6zkcS3/KTX9phgw59+5MXS+XNhkmMDBh5JBsMw8nzfR6jflUvXXSfaaQnvLUkDlZ
ravyUEa72vDn3p/rfdL61JBNeAIxFUYHnasCWqv7ZWhGwgje9PR7jMDW7jAiMqnG/etbDAalaS69
0fOIRi5i8r5u2OFMuRTbiovuOGYOBxspfy6cBagfBJ+FBa1PQ6BsEGB3NqfuJ/Qp5YVtrOaxzGQD
Wne9ztl5R/ZTjqFjpafIPPIw9d2czPa5uiI5Gb0mY78yKJm5ryUJy9bcfIPVkWGns4dnd8TgnlCC
JREcyEqawV5zlRikGBJOtTHvVTrZqzZQ92M8i71SYDo2kggiEzYMSefvNRNmf60FSAlX+JpU64/c
IUOuDZIUcbib7qumdTaGIj9p8Wn0Qq+uqvaeyXSLoDbiVmvL16XbfHTslfcuesZNkzXth2pLC8aL
yM9MdvW3DHPO49sqR4rDpJBJ8HgajjnVddzSveqw9EqBfbAgxxH57vtQNDosWfaaENrejNHOn8pF
WMPmzSVp0JQfJrvqoR3s19GZ53M5oHPJUnX4GNzR2Yx6X8LgEpdR1cZ724behMBmM/cScGnMWdHK
8PcHI5EOgn5Y58vny9mFLsHID4LojEybRD+L/VA7MiGs9qY0K/g8YGlihQRi69+vBIlzVes6RwwM
P2ZgdesogbYJSCZdNX2igrFIv5b6+PvvfPzg4+HxuT+ePv6sPz432Q5BHFzgnVmWGWgSlS59blfr
UAmUeWtkTnEIraXIyHPqjaEEwboWDRY5AkSczeNL8fL1x0NU5Pwljw+LbqlPGGaiTCVEE4ETsXuB
khE5HYNMQDVc96pHkNa2zBBkm8Y+IZ+TF8+j4SBthTYqqEgGjJ02euyxqT7C7fxQEI5bFKBbu+Ha
D7vLoBvcWFvG5KgHdaTvJV6wctirhb5XiFZR2RNp50EIH6/gBWz6KsCk7PR+P+l+EH1JmPCTQuEx
dfZ0TfWs2vTMaHoBMLAfsLBYwJrnpmLhdO9tOR/KNvJrIlENyYLh6huAXn7ZpiAelt53g3tK37U1
e4HWX5ar0hTbWiUriiAduxJoetMzKbKISo+ZE50mHaw9ag0gryyCrad0pi+UxG+heYXMNYh0OhMa
u2N4tKGxty0j2yfZwVtICg2oVAz3vkYAaJ5ovhKYflW52wkPZLoPK/tLZXUktMQeMQWbivwYLUnO
uJj3pKJyX8WHFtu3ykyuNkbaieCTEWwQe9/r5PYH2dUHeGdnUzWecZd8rSm7muY967lPBfMbZjRG
m6+96Hx25ycBK1M6/B26do2U7lzG1S22+32IF7ZGmCOyx5vXS9AgLHwoI3ZKopyGlrtGy+0Glswk
hKcjTB8zj3QOPJTt1soHL+/IY5U6+cnB1tUJgq6UdQCIp3HmA9c+4XTd2o3SD1ALzyXwCa1ofVWF
S4m5l8B1l0nOQDraz1TtDoJrFpWJH7XSjwPMzL1xEhieyVYAiAPooDvQtN3H2KoEC5qVVmgaajaT
jgcO/LC0F3HYoovwsRBuc0Xddi7Zm/lpVtkOIRXW9U+ahmgAMEUP9sbsm03paCsV+mAvpd+XANGn
g1IYGwu19oTN0FH3btkf9DBacP6+yFXP7YyDVbI2fwyac6vtaoXWn/1m6StcC5kxekzTnzX+wEHl
EupaD/oeV5mvj7GnJOlRTM4JyxZZjYyAKpYGrfRpNqGj4U8YZ7hHbyo7DIT0W7cvtsK0uddrjHri
jd1BLVt2q87goZY/2sZ4LG1l4fQj3BqBT91mp/IA2Ww6l/WB/bfVot4nCiHGwx/MpldR8w0KdS/l
rBsSAio5rXFAI+Fp8nALxZSjl2Lz3PCW+ir7F5f5vEJeoDvW7DXVe63Hx6YuTzLONjYZfXqMLobN
PTvUvfklrYOdPVfnOZyQ5sDBsLRXKqM9rsFjgGush2XOOr2dB/Uw4yqy9SdUwYehGpmPSwB1X1yS
aiiQNxMZh8hbLpMaPVNRfKhld0U09UqWI23tK1YHX5oNV3v5WkZAIutpp5rlOZT8yVL3xfBc1ojS
jQKieu7nJEo0TCHDGBOCCaSWEMOpY0aCPz22VgME7URiAwKuI8MnRWWZaq09SK59HZFKk2UHq9HX
dT9s5ZQeUADciTo9Wd27MpunZLgQMeItczRzFl4ecq4ZFhsf56D1yWGWE5secAEqQQkqftxkOtF6
eqnN2S/m6iDLN3ss9jKZ73A8vmd2s3f7mHyX+sY7JEXu9QHAr8LYV1awR1bg824e0Rg+NdE28IdU
u6HOw0058rbipjbScwzmPZ/DrdSSrerSuSgAuiyg/GoHcGOjA1NEjLUDqqfB9sQV7Yeu4ikOK0wl
t0psbnMt83M2SPnoyarYNk6LRI+TWTwxYtlqtfK1doOdO8NYJCIUnZ1nQ8xZXLwda/OUtWvVIx8T
vx64wcw8oOYK6q+Moz7rxjyUkCv7QN9PQGNH+5DZ0P3KeQu8prWno0MQdyVbXzTqagY6omQfBicI
oW1tKzbDQIismA6Qn67FdCU/6+cwPGPQuFGtrsy2uE8RXikHk6rh0/ivzfQEIG/fmAOsXmsj1G+I
V3ZTO+5dJlvQNLc0ELZWR9pLmW5Vp90oDpEl7d0W4TUt+gPqpD3z+41l93dLgEPQT4lJUcBYgImO
yUTGCxhFBVi4DEB+psRiGvphzgnM4Mkxqy9N4JFOB+mUKGYb/FWqeeMAhS0ApkJ0qq3mQEDF1iBG
QQTduXYBRKrYe/o6O6PmPHWqio/BOI0uWCuGSrS/36WMXtPReI6WNJLAqHYmWI1kcRxvTPoNKGJ2
dZ68sB98MmvzDnbkauP0Ld07WoKrpWL7G8m1PThg0VxP776oIeTiCnny1lXW/MVjenWaV/fbEjxH
GapZYGReAv1YZr6jtuBcbY+IgpMak/cs8nuLPHkxE6rZfGRB3se4ncwu/8g08UOK8BNd5LaF3h41
kZdl5Wm5/411f1h6DVkJvtntdsLmj4nMs2YJzDXDccTpxcoBDQ5JdlVC55ixUsmMWoRQm2dTwWoM
IxfcpW8CcLSG7C6ajr7GsO8jsVWc6MVuP7Vk3uBCAZRR7lV1ogPSwdJJNwgct4ElD1bV4SHeqgG1
ZYSqOIivXVS8Tbq80Fv34H1tat3xG0wmI3RgiBX5+FniUdfmcqcEGT6KcKepmReRgAoSclez2RTG
W/bSzNzbsf86+rHIlq3LkgwUlq+zaV8x6x0rKz6Pbg9my/LBRO2Qep0Tzbmk/OpmHi8LtJXI6620
dmwmNzLi9pnRISn0HW2aCw3/O6PtfRPJe6WMt6qLDo4a7cQdOqxZpGclIEuoNlQPDfKWxu+hIDPC
JNcVnalfYXCxcQANqUK+S3COFGLM527nhDhDUEwPQfCiaA5WQOPGjOfejTaesPRiGgkNZHslY2Ty
SveU5+4ZNvtuNmBpwZVXtHDnJImfKdqtWurlRvUCCwW7Dn1KTJdQK16nYH5KE1jb+Qr8+00k5gva
ilNmsYfLjL05UAXVXGA0qpzWQzG+H0R474fpTEA1+ndrPzcnR9qHUXGgXmk7Nahf3bx7c4LvWQjM
khhc4sHJnN3IccCGNx6zAjSBGI81ZwEkC/BwsPBlyn1/esd3uEuBysKp/awS652R5FNO/EOrlfcW
Du64rJSxes6pGadS/WSlfHPZ1QF/WwCFG5tBghu0UPaDWxgidO9KeITkaLeHtC6f1A6fe/QrK4av
6NUvc9XfCD/wY8m+IqrOGpHfVb1TsZbLsN+FbvTcM1auSxMvJX46mM1aLe7oj3iV5q0T5UXvzS0a
h1WW7DvT3g216vVJCIljyc3ILg0Rt22sPYEqQ0VGUHs5nRjXrTK1uIdF9KWIxMFmq7+c4moSfsls
uU/7fqsN4t7X5nE09opkcjCPR9sdjqQP3hxhH1uKwnF8Vbk1EuXoFbwCXcLvcxEegMPcFD1Yo6gG
5brRuLzcWvMMEXix3gC30LG3flt805hfHaxFg9Xu+kAc6SC3Q3ziFsAunaBnuqmkTynGxhWfjWN4
3VSd0AYcpKkf+ymjO98BM4Q3kEXvxF99mKnxLELhK9CkmBZdK3JOHeso+vhMRtK+NYBOODgTLUGY
dnAg+nEXTP6Ee0CMyrp3VDLBoTPZ2wJbnVuPvvg+MkKeBmPbQVGVCfiCdL72oXpLuIxDrtLZQHdi
nMOIcWsAGxLAema3e+ZVz70qYFlZIHGDc6ro27iYvNB+L21xqKLRR73nu+9oAo/BWCP8KxZv6AEg
9EHRq0vjjk89hSw1Hs41+nV2cnSn8WI4rNqJH6tsWme6H/F8ZBr3pnC94VzfKHXIdcUWUCHyUgFs
1mVMFXAKn4ph8vDh7OjhkFltcAslsUcbEAN3NVcNomv2zkK7IfQmm6PnttKftba45gSzw6Q6Tohs
SiD4suiOjG7u5GOv2pTYFuyYZazeWle9CsN4zTKNdXr4KUfBAuuib8LIkG6t8S1TzX2Wz1cmZuc+
lvThwATXEbAzRJ5DXj4ps/MqhLgzErxpg+JNWnrPUE1IY5dnl3EMV7JLD7iGKdzpNgPvllO3dDJP
ZjHAJIJ9lbPXbs0DFpUjEL275iZ4t1GXhdHJxJiqNl/HODrJwPwEEfFi9fp3BOQ725x2gwxOaWHu
DNkfStqyWCCPw2QdEu1d6eXayVnE+Acqg7lHjzAuaVmpuuO+cqsjobxHQV46HVx44TUQG8FtrTgl
GfcElbn0+GG51tPoFJ9zoXwQC3JTgnBLb5VQj6Tb0u6CFMn1siUYZpFvT1dcCVtDtbY4eryaZS+e
2AOZid+RGpDr/cW19Q36P3ILlF0LP5e4TOJsWrPeBKp6zdi5tZx6dp16ZCVatDoU0Dlh7Y9B62l6
vwNUuA1Ux8c0s9OQP6RPtVl+RU2xd5SSs9BF86VuyviNa/DIAnXT+3YXl9o9Hih+UudCLDvF4wX5
HP1IAlkCIBSFtkMhvdNHekgFtyJYXuUsT4mr7Szt61gHV5GC9e/aUzqwWZlwNhQU9Q0NlMLovVwh
uVMJI/4yy9z0IRh1g67ov1srj26IaxGds3p88vH80Sd5PH08PFo3fzztW2K4NCCSWPMRnv2l3VP/
u/HzeA3Yi4CrSYNX6RoP+hIbTX4U+QcTBrRhYBJQtnFBW4GHKgCtohS53CRK/fvnHh8VOQPy374R
/wN9yDh0aKljs4Z3CAanDhWS7HsN3Ix0xgOb8PrQxSRm1j39JLVtuDVrghMVkdNBG5vfH6pEYE7+
7Tk9g2Vj9d9fDxjRI/Yc8fLyKdONq0MvKr77j295fPLxw7+/zh8vMbdjTw5JBrx7ORqP5s/jMOWg
TFawVFiRly+Uons3Cjf2VIW008dDUhqkaHGHXAstp/mUBLAkBi3/7SMCRCCjEX5EWLX93i8HrVsO
1eMj8oeKgyLDap8FbDWXDtvjLXv8qqmQ9ZbJ3A8CLghcbDLwVQ3wlw1NBo7t4wUKfTmiv73W8tLg
jr8Hgv58BEKS/lu1Rnjo7pvlN6LJz3/7tY+PHp+rNYdki2BmFJZkVBK8xOPF/vjex+cSxBPTb7/m
8RWU3ILSLX1uU451N/D2EKTGse6aqvGUCRkkObz4rSZM9WSSTLXXT5VHohzxvp0/kGmYIMYcfnXU
SfmEo1nKJRie+kDzzbYGUJxvE230e5DfKk6cdJxewCZ/U6pzQCaxdFbhFRS6R+w2qqlfKOhuht5S
lQ3bkp64uvQV0uky/epgDUXzvFf79pgnvRfG3cYSdIDSgxZmG0Ga5oReihHYfs7FE+buK9NZ39jH
DELjVuONKW4Ax4+VGh2tEtQSNvqoK/wlg5K85ZZN9WTvo55cFxi7YR8eQhARyXILStNLeRyqcIef
Y0fFyU1R3fRCPwbJeElFDUvG+WUp3hCURzkiJuib8hkJwaEnjLPrKy82gGf7IOo2nUzgKEJAk/1q
cSZlYLEYxGPoBuTF5kHNcSu07sFUPoHkPhmkNg7yx3IYZhhGdg6bhOAmLaNHBxg86AiYImYD0aM/
OD0b458thOUoOdJf24Ej94w6IgXhZEl2jdhGMwVsqEWKCskXKpuTqc0pu8JdZS2JQcyWELdWNY4S
YuzsevsDLwLcPWqAcj71RrqJIF0PITu5yfFrDfAt+E2zS7foo1aI6xZWtIcBwevE5IcEBTnNC4E0
jKxar2QLE/ErpGLtJ8e+Jgaz+eqOa+JFzWfgS/FLZ0pa9dlmmqltI+0pqePTUjl2mcFB4pBLCFIt
vlJd7e4hgXxaGWzFuGwgGZ3MjLTMbmPLYWeWxMa4GXcMDVZfta3aRXtjbRJ2QCmDVrVWMIAVQGQI
aqZDmRaFF/HvybJebLqLeW5HMEWrKsA66Zj14TqNXjTnrlGjSKgVg+FuI6Ji8nOyp4u8Ugn7yxx9
PU0Zq+guVu7mAHTIIGs2/xFbH3b2y+iWMDw27iPYB7Fp08KzCbgjKXhX4c0iegWEWrYOaprPlWSz
Xm/VId/GRknKKVbFGVhd/VRi/gixpS7jUxjq1M3JeixBuC2OzClYOfxnKr7K/6LrPZbjZrpg2ydC
BDxQ0/besGkkTRCUSMGj4Aru6e9C67vnjzM4kw42SJEi2SxU5c5cKcPyaJrW3iO2WuWcEFO1Kmih
7gNgA+vIQ8lM21sRVD/jQmwbvlgSdOsYZr2dOp+TZPgxO+39apFQJOgF6UqnajvmlhIi6anps0Ju
8ph9wbOk8WZhEamT6OJh8oqGoEXxKhVMLmlHSEOx0HobESFDZ65XoRhARjMXp9GzpqCms6eFoVqQ
XQNG4PHgRd5vDm9Y0bRtFZY0SHlr5YeHOaxLmwG+2WwpWjjeLNYGPkBNge9pFeoxGHTPXCWQx9Nt
8jUmEeOCMyV76yyY1mWkGFKe/Qhkps4vy6nR5HD/ONgA5CkO01UfmNyi+20xis3kBjfmcWsLNB9f
fD30fBPJCafrztfCLQjQFSiUdYqruOWEBK/Q4pOOdbiOUECtsj5YQhyihOIin8RQ22wFYxaPrspR
IVwRasZmDDPWSyrq9kzapqNlTs2I0/NqwyaRTlidmVA01DFAh1uiy626HML69K2r37lBQIsv3fFj
UxmsmUM4zJHwhAGIvspQQmna2MUJFTOp2k1xu69L9iGeWobB3xGOB7EtlDOHQi9+p5T5YHiYrtOY
72TazjUsa4+JMnCTk0jJ/KEVkxoHHUFnNXpRlv1VQfkyMHz0KcKiLBsJj9K5hg23dTQzDCjImFGe
HcpCXELvB6D1FUx0/qrKXRC8O3nJAN/blAz1ANZsM24ZDl1oQc/MU7M3Pp4V6VFgC6BTY6lshE1+
wKRSAzB3m+8DDi8VlWCcsOkBllu//JMTMWotsVBUqRpzYvY4qmo99ggn+bF19NdId9C99UNV+Rub
UaoawoPRtOx1r0Hi3CEz3sqqfDRuStdG1Rx7iErgu9bca1Cv0klsw6BapxNWwvhdAtQArb2GRbac
F89ApDsDgkRX4vSvbvZQL0tQriTpGN0T7hPZ0hTg5buRNZf+YP7v7sQmBb6O6/jH0e2WNSdLA0HQ
U5CoWXiziKb1CY4LbtiYkU9P1+soQ9pqrjR7LquQBow4uVes9LEbIRuA8TP9C7H9tZgEEqjNMaDc
ZTh/REMD2iiXgB/ZaqDGmCEKpnHXYmjzytzjC/4bNftofFgl7PfGmwdQzgHM4btjteu8C/c2P+k4
GzA406VqnkOLXgZWEK0ef5QqfhtohbJs+SOUmKRBJCVesaci/Afj2aXMWRF1Th/zidilmtVmYN3l
oDP5xmwTJg6zNG7pbuuA7vnsS+NGSdzeKNQ5zh+m6Aigj49IdD/N2Pmaak5B0nmrQw7iJW7naXJO
4GheGjqH57LA2B6WNac7607d8MVWCRsbNkzdwAkPHu4YUKtmnEMRP+BvXesg/Ck17RUnNC4p9doU
yQnu/s6M1SbghRA4m5yaQ69VCFTh0mENHTEg4Lx8TBsnMG/9EB8rCV/XgX5I8YQVg6ij4Z4j5ypA
MJe0hfdJtIWhXvrcumeOjkTcNcRxTPTD/GMwx32ko1f0vJtffmxScYHdN6rv/mTtO28fKnYIYYTl
oTxFIzeLLjljXT+zHM5/9ps8okpsvKGDLS1GKiHtfZryrg6DyDBOcWdpe8o+DpVENHFpcA7eatM8
0SZ6LErj0PeUfpDBTiKwDPQr1mVCL0SwraZfQyAOo0z2san2dD7s9ZC7neWva+Rweii5qQt2kqdE
+9Vb4FnJbAAyXQUQlBlpL1UKT9z+Q8pqMVfwhuUf5T9GefOM95wdegHWr1nrNk6k+odrvBrTLceX
qOiVAtqzyhBYaFfw7rL7O9m3aqdFN6W+IaAtOGsubKjjrXq1+m1j7oTJ6/5eeO+0wFn+fnyn1I0b
Zv06d7Q6e/2brOFV/oiBrpWrBsuzvhS/7U/xwZqSLw3Ma5fy4iyrvb0YXvEEsMmo+LUxaH9QCpJT
9uhvFLOPRQQO8W8HQwn9POX+xCHaTWrud317S71uYtCW2sfJ98MLuLFyhSkeRm3aP2AdMdXWC9YY
2b4gFVcHZ8ixorq03cah6TLJwW7HFzIX7oj/Px49RYiFlI1RRfCoInrZnqGbLE7GXQ1Jk3yMfgqV
8r4aqT/gVA4XjWz4nypS7LwCCwzrONTFwjakdhhc6kZsbifw/bRj1YfnnHw1kQLTbFc2FaPLtoi9
TZKytU3rtGAo4UfBJu1oOx/mPFUxMFC3x+HmeJSXdEVWbZMwBaGktORdTOYp09Hc+iny135HoFaw
pr2l4zitWaCNE5FVzpo6bbXJnAiL/s+DNrpQFg3OLMGIS90VchU7ZFlTnG7n57W0yJvdzDLZGu5U
nUBfQOUBH/LLTMt9M+W8kAbjVco6vT99Naagr2G+lFKBOLZFwJ8Rg2odkhi4VF1eYnyx3Am1o4l2
eXk+2FEao0thFTJOdC/JE/nH8VIn4XShPGm8TF6AilLZv56XmApzjs3jSydH60q75ub5m3n+tjhP
cnZN+eMPp3FTzfEknb3pinhdCIhVGx4J6egmZ54W+8xcnv/y+VAmn7FhWvcgBbitRl1sjMqvT6A/
mtPzLUerT+6QXSo3NQ7Pz4wJBZXBUPXa1ctvLdGdh2orpoEyIoHCvvFsx2yz51ik5kB1AD4RL01+
uZ2SAefqyTuSYqdVHkTcvdS1YFn2jNk9C0hv4rOD60TOR9d+RhBLb+nPjKZ8+kyjT9sdtZ+VPk0b
vRA2qKQ+eMPtcMyGfB1RLfiiW0COa9uq4TwM1keeMyDv42/cLIswTQEhTLwl+/qMIu/aKFXirg+G
s+P40Dw4ZFHVlEz5HzCnLzboEnREQ1s1dnfQarAlSYdmXxE4uqUWf1law4SnmZ+KsdiXVDbcAi9Z
kkVuLhnaz4JdYbqCbzP+iCyqRcy+6k+eipIPLfsl6tQ8UxdEJUeYuftcZT0NhkDp6TNNjkQ1AfC4
X6pyTCa+AdZPOmT4mdR2sU+NODq37h3KVXoKde2mt00JwKIrj4aXUOoS9M0KCGu8bnsd90w83DDm
W38tBdOYMcwXXWBo3Bp/W9DvD4YuS2odGzDroaP9ZZByDp3K+pJ9epY6VthaIWrlO6+NorNf1NF5
otmDODkDfxJd+SpR6VWrBcXlbdwfHXfuxGrq+HdZXifOegz5zXT9fJlU7kYMSfawVcdf+SBAwI2A
xhEYwnMKXGkTv6D5Uy2JcftUo8af0qhO17KKfrk2GFPLq4Edip6mgQgRjToRvjwoDwbzRnJzB1ay
oLPeelo3HvPEGzC32g42XVABcpRrS/tvZJhbpCTv022pmCkoW1hNaAer5ys73CWJj726Ma03NPI+
71/gdKzzKTMfEp14iAPnvSb4dwmFoHbJ6513qicxT3Udk2i7otrXsHxu1nAlc5uuZyrzutewCJyr
KVE3RdS/tkyAFgZlifBlIIOyw7zhMXIuYtS6VyhXxK6kFyIIpFShxENwDF9SFpCI6rniTFNK/zkY
8Fr0XFVvVsEUrS4GbkAZjZTKtrnHhLyCG+r/JpV8yfkV2Si9v7kNBjMHvu4yMIsEc0Eavto63uF0
6Nwvm9MCynf0u665TeVNEbA1TH2md32MkAsUXoOwf4ZALtZTozcPcEq4lzFotJ5DllU6zZUYh3Mm
hUwoRjVXGabtVeUB1JpMTnvbLQaqXwlMuW7d098kPdwycyQYNCMGDBzGik6Uywjo+ebSWMvkbtTB
PZIOez7ooVFCO2/H5ehjDLNqGurm3xNsDPkI57+eyfMXgKM9BoZz18yEu9mnOOpMuo9AZ5CUdypC
MQmp7JQ8v7JndvaKQij5KxeYKszeIYUDRU70Pq9HawzPfT9g0p0ga2iikZemhZvqm4VFQRHODygj
p+cDPGGqnDClb/JYALmYo59UYSV01ZsfcoDePSVNs+7mWaiuGN7FA3lLqiO44855DgLKtOBSF3Jg
Nf9R9Y79YXtQ4crYM65O2PQ7P9v8WwFM2m2X9eQQ9ugieUTswbug7EtCRSJESSTMZ/AqM8KJQwdt
F3P26nnp+dD5xi7L6euFe5geClv9IffHbpsBLTvN+FAUrIPPKl98/DRtjVVwHDUOgYGl1LKDrwBl
YRrkigkLuxI4EZhZ4+oQuUF2rCdJXCYp2o8sDnEp5clXouyfnXI//+W3c5MKxtp2o4evucPZcpyb
a6no8XxgIacVNbW0XYvdcBe5LqCqLL3puo3nNPEZCLhO84JYtc3H1L5YgGW3MAmTjaSItSSyK5Ds
Xdpm3bjjmBOMrtgJOzkBF2CBg6XM0OwZcTVGflYVtJ7L8wGMNzIQGFOnHP+7NCiDQFXPPpwdH0ir
sf7l2OUEvsrNz7QPuSe+rgtEyhEMYQNjh49US7pfRl2qLXOcatuHcvyFS6jCPKpsncY0kqTFwQlG
8jx1u01w1Dj1kJ11pvvnsC+y8/Pp8y2mJxpOS3P3v0uKqMmKkI89JwiM0wAA96RaykqeD5ol5WKg
2G2j2R7gJA8aFZMQ6C0HmrFXtTfjTOYHQ2v8LV0v9+cll2TEv+vPt/67Zm59keaHzEi4TxZZiCnG
X+WWU0HXkg3Gd6erGE3zvKXVhta0AGMYIOq2qptrOjEffj7QnBhxWKhRkP7/S8+P8Obrko9/Xrfq
otlDucaUHxTdowSqkMZOf38+A8mCRUd63aZXWfziu79z+EJXnxPkSFHo4/nA3Y+G5loz/l1L548I
+IiOuP6KXJbcZSVbjtLM2d/1mfczNhF0cC8UN7cr3GslsnIRz+8IVWcs8y7/dmvN3lJ9WZ26scaT
N0TZNfTqE8Ycb1ebyF0GW8mXJgV50s8bar9su8M0X7NgP88EgTBlNBkin2GM45g0oX+6TpVRqNyf
o8KwbnZj+HvskqAYOmzm4WCuCdQG99Zi76h8arqg3yhG7lyL/Kw8lQLozLyDTY2KhxoUsKePX0TY
QY1R7Whqm8Ith3NiAkCnK34Dk3XN/h5NBNv7qh9oHV/a9ns3DM1rP9HP4KetQTY1TefWeO5Oca3d
HL0bICjb6necTADY9fZNTHa+s/+YqVPv3C4zr/CTC4Tv2v7QE/8H+PPp4Dc0I9ltWWxGymE2OJKs
NxEAo/rvabyyKdG6eDko9lzOsFnWdWGItUNlyb/ArB4X34mBmj1NAVGqKH81Ia/NzK8RCq0Pai2Z
FEs8B2nc1D5omcY0qRd0kE7Y7LyHds95STejbYcPjx1sHuxHXhezX6c5A02XGySzBiWTDQNt19Nb
DvaLFN+iJ3/9pxXJksOh/Td2rGtq98NP/NPTUsiJTWqvmDKrpDtkpSpo0xZ8SZW8pLkrP6SFDOln
RXCM56dpE2yLGZyFGYOq36k138zpVpT99PqMwvMkss13y8uCe0Y7zZbhl9xV+HfeqU88Z7MSRD7b
O8SxnrxgfWwWAwC/PaNrvA/+gxG0B5r93ycTwW0sDX/Lya6id5TwN1WX5UWr6mzXx/T0UnXDwFnX
aRjwvPIC5x3XphDxC80UPqXzNA5FUmhnvywfWuebNwtszhuEosXze0ulf27NEbqgYj9bD0X50VaF
tp36tFprbsO3m/7Camtu0hHZ1dN1Nu5ukZpXYzrjwaJQRjDP8cxcXqrWLy7Pt8JwYoQjsDgmbQe3
wVS4P8262CXc73aCAp4jfjoTz6CqjnDqYIyFWJJ1kULemK/VoixLyNAEjurkIZuwOv7vAcr9f0+N
SpG0yXMsrPOHlDM2nkMGvRf0mcltmRjWWs/JyBR9AP5Bgnj3qWM9Pu8KodT6Q9XUJznfKPSqLc2F
NhrXfgDM7gSOc6yMnrmPRPmkSg9OyHzNoOoGP4idvnrB44kraIvaWA6+0V+CfDCo3jqM7MR2puMW
W+Wk/ofyJmbOTfTbByVc6cEKTVZujbqw3kqahNey5yOfL52MMfASYDDzaqqtMZ4incjuvwfXz4Kj
U+drm6mB1i7B9gWLpgxHXA0hXSuguJDrnVYU6PIIa8AeW402MVPP985kF6Sf4uTSWc6mID1zn4yk
uYNkiy/t/3VpEvXeo+9s37nyYk99cE+0NLhb3hTu7IGe0+e15wM/+FdzYu+lUQG+jufDUzo/eFHV
7fUUtwnMLuvmBJN+pLH8nBVWf45HfIC1f+kZxJ45HAz/Lo8UAbADwWuYoO+Mrpyp1DQnb4khc6+X
E8FXRZ/Rou+LfjfpbbcmUFI9mNy9gIPCeOsj7ch5fawFCnZf2tF5aLzvLKqyD6ZQVBLJOL9pULTI
HgUx4mD8PeFT2cGDje8wR0hVGbH8LMWrnhJAGkR6bXqRv8Ks5ATLbRaDmlXczdnpaPT2uSmL3T8q
Ruk1WL41C4BNnokj1j0amdvUoirSYRAUzV5ZfQ6scjisj1DqmM2yl/Ea0/1qmFRCAih+T604GoRI
UbOn6sD0Jv7h0aLrF9X0ynrcYyLT/zZFmvzg3xEt1kLH3rlQ6FZDZL3wGaj+c3OHO5KL1TBoiu8I
vyDMVdbXo+ta967FGPF8xuYn306Z+/mE7OR4V24WqZpt3NjxMpqpGM9r0MS6I8VFL0b4U6/D/CWK
VPdIFBVn0ET9zfPpJAofm1B05zQgIL58lFU4bhlgdxj6rfBnmtl3u/XUixv51TVx6ESlibY9krdo
mJLAJ7ITZPznD/L5MFIVtBIQ2CDKIUA/j4ABnBVCaJrPFKSlNvzfVllYSE3mQCmBMwT7cKD1YXye
olGQoO5EkmxBGky351sJDY63IYq5VoU/Ioo6dh6nq4OsiBfJKLPPfh1/Yyd/pQNm/FWlbrSaIGQf
nSDnmAIfYeXLort4vi4Wz0g4N4GY+TmQxrUsX9zW0G9NnHA61ZvT89ngGHjdVOgtra4H3aaIkFeg
Mm/0FHSkZ8h/V5OqdzSo1Eu8VNzInSA8mTAwQfPVS+CY3s2xI/821N7WHsvm/Lz0fIDvgle8hE4U
BIVzqqvpDXWZCFJEZw7QThj/Xe/vhqTqz55f55tI13tE8pQ7dZon76oQszQRrEK2tNdaNs3dzhkU
wF8XBJqBj9fUjV+knQeQ1EvnngkQ7E0VaG+WjaJqiN78VSANJaPrffdmt0wGGEXGWEYvToI3vMzT
v2E3e1dk/6vvoNmZbqHoU2NnGFDecOOY1xNTMHchx99DQufWdmg7m71yX2wl4cB/b03ztWh+bzg4
9vn/+XFSLil6NHbETawPqKAvKG7FfYSCQqaNqH+Yghof4nIieT7Fq7A0pofM1X9vRf/n2vO9//s4
EJLOQbokN58fMs2f4N9bIPVe7G4kDhj9bbyOm7du6t16rFHZy1qmL70FS5/DU7tRhf1JL4BzfIJ2
mBo4J8aHjx6meI4mTMttxkYbaMu4ey45pYWhVAW+haPLLR9kwiZZ12fhIIGCLLLenk+9+Wk7gwuw
O7BlTSlp6AJyE8/+VApi4NHP9P2eO+aP0HnUynf21RzUA+deptDoZX/UhpCKwMCosLc9CVfPhwE1
u0bak6BqDsUU/31qiUSEKy9t8DoiIKfuOMeAaGIAJLD5J+llJjNAq2jP0IF9Wkgagd01sR45/MV1
5OfWWcuVArDTUwWa++qSgYlZO6rXX8tK6Qtd+sFnjTU3CKIHIxv51hrkasvYCR61Qa1jLRmWKj91
jo0OcdRgXXxEQ2SSA227d3N037OrljvhT60t5GECEbZ6Pu1B49KH0RqXgRzmw3ScM/p1tKE2J921
YzJtOqMbt2VaVz8NM6BMzxjf+tEtTrVAlQ9zUf7M64gmcldNDISEsQK3TcgVeO1p8CgMnAwq6u22
c08TYimoY52Mgh6WG6uFnuTMDxUgtgUVEUQEYMWes1JTG5WZZbSxwfheQyo0jrkj95VyWdhYqbGj
l7pk109i45+gWXvuIjQRla0uw8sxi9J2QOalqDXu67M87Ywhp1WRMgOPspGiZiYK/yl7NjStwWLK
FzuCFXeW+/qJKt6uGXFWL822oRymbyvqOc3qyLdB2eXzzVra0Ragq1mRfDdjcgwoyJyImhOenbei
V1RfzJeeD/9Tlk0rUhv8weECxFBPHaGV6sek94iDB61+7L4skagj4lFX0WHJlecHPB9wFo8Lk14U
tLncPlkM2Bgwwi/lRtwCX8tyTS3cfI5K5/ObdIdbp+fzPuRckePmnnzlUEMkLi27fv5K+8w8s8r5
C0R6Zx2mVjyHPmwAPV5NDcx7EAUqWoaJAbKoef8nYjlR9XxGc0FDd2vebnoZ2ytt7BBeIN/9U+LB
A+SbOvHTTTMfi1SECv98b/1EJs3v/ffUZMYgshDo88y/Im+19Ly2vD47xZ6XGq1c0mpcXp/PnvSN
+aMSc8BZW093qoKSS2QwFetDFf1MA6hPjF5tTgxC/cgH6O9dQ8ud+TujkwJ3sN4xttZ0RuNtSm2M
T8uwOervdtWRSBM9VRvP9yJ8LzwCBQRC+0NSaPGPYHI5k2n+KzhEedWRdBb/rrv8Ixx9CNfh+t8P
SWtktn4+f/6HAeZ6WPvRESqdOH8SUoD07wOfzxs9XoNQ1Ni66u7p+QB26r+3/nettihQgrhEdUkY
YiuguYfzKBtHg3hT86tSlJiG43KIBxM9BopVPyIxSOZXumfCnncRP0Wx1Q305EKPFySB30U6bQG+
l3CSxbQopv1Qs/0O7Wih2h6LBh2AIP5nHiCQKPTfTaP9YX/J9LOF/RLURxium5xSaUxJzXqqjZui
Z2dhU0G7FEPjL12/uqjSumeQwRdOVJws2urJO1YfmsX+lmbTWVDHYsMRD4+T0Kwrt34Sp+zeWYSN
rPwkWtWcdBMocF2Zb3QKtVTIK4aIEqEE+64IAobX0d23WW7gOjGhIkKjY8KVIse5mX6SlHlhkLwx
g0kyhCxJAyaz/oHzHc8t5PlTbpKLzP3ixRFYXSAHnx08hfy6mM/EsuW8lXQ0o6LDRKj0uf+mg0Xj
r81/RPlwihJUi6AXyaLBHxyz1CzqSvwMZL2PW+NtXku2eiBWeSs/3AGWU5cWd4eXn2PZyzz93RTh
bQjV7/lXmlgWu0hJOFzHVcQEMFz8aF3+nnsXLWOcvEvSa2Q/lHkafcGQlQAs4NqdSIL3qTNes0Jc
mbERG0mp+Sb79tusuh+sZwXFIMOdbLTc5pZBjwqHItv8tiL3S5M/ZDiOi7xSZBSrlzpIyFs1S+S9
L1o4vyotO5VQwhdiIhHht+2Gr7RxQ+QULd03XcKLKQs3KcrTomarvTAd01pZjLht7I3pTMOgE8ls
avfQZ8lyjjwHzMOzetrqaY/hma6/3M1e5GQ9gsK9oJklSxftqqoIfrVD/FrV5kcshnBt2OOh87BR
t/OL28vdm1loIIMpObZAPSa92sS9fvWpdRfCuma0Ai2SHo43Wu1IugCzDlkL/50JnD+2n00nvkvb
odcVu+1I6gsQu7eMLManhBdUaP32NbKQNMZXFLqRTk5dfHilv6AiaGQT2O6qQV6RjD6dCFcl7kpu
cwZtWkP2FZrgjqo2vKGP0TGJLzVKuh+l43+YQkNhc7Ijo+QUpHCyN8r2oLGyrqm8w8fEkW2Y/Whl
IBalUuGM5F7IEg+1X27DyqUUJ+RGOen0OerXqsyqtT1mWzHkcEQGQbwlzrcRRvtF58g7+w36P9H5
6rYlrEBlwYJu+TOZyJCRs8LGtWIr2s7elc5E0ixvrZG9CociiLGBLoHEtnSk7R/DqYdk5JLudFNS
PQa/NUqFSCRCU3R4rcsKO98QfpfOJsA2veLuUaKQ5axszERgeh34WwYprji0NNWL7sfVhh4C9veC
tK7olj00cSAjE7H3jKrS2ItRRrMT/zWWn3kCmGLILNsQi34dHciq3yl0+JPFDY05kzgbA5+5QFIr
pi+Bhw2HBYnkCBoCDP9yo/AK0wW9BrzcL0aSjCYR5sHYjQ5hs6HSjeWI1b3Kr0FJEznVFh9aVH/7
DFxnzEOPn7HoZLGcDO1bc7UfBSYUGeKJcuvDiFim6oMa3KN0ij24lGwl25DpZa65i7qwfzopq2Fm
jr9DP7AIJurOgoxBtTYijuaebeFG1DW+uYkbrgi3MdoVu1+EySnttlaiYcRwYf9DXnpUWfvB5umb
4OGLFwVf7Hy3lMlxxycYbw9myyGoFiv3N/mol7RN3jTSXHX3F/mSMxZtRVhNCJYk0cqSWG1MDcdS
GBL9TRNmypacxx3NL1WrdNOX/FL0ylzUscE3GE2kFNPfdt58jgJCCKFqR2kYlYzyF2FcXgtdhlvE
NvbAUrey/nK83FgWeXwP7GjTsvp6Lo7ONPLHjelSmWG37YnR1afywP/60bGoxmwzplgNO3iOU/oV
0ii/4MDxYaUWxcjC+gYM4SwLArnDSFpS1Ltwmoxzlw+PqGsIEkOF6a2dSBvKKwPXWideAiMItIDu
1dyxiZ7Cu9OWWTAUi5iCVpFiA4RfYblwMAvnWxvGD5zs6KUGH+EDtwNI6S+mLrhSL7CfFJvVkHF6
h59D66d1gPCU2qvsIqT/U1lQVRj2XdlyHizPwWUIsWGB8PdqBHxOKQwgrlmw1EET+In5ZQAR30SE
3c1ZLq+S4S2QuJb6kPl4kZDiCHF4gvNqhWktfcvAO9HV7HUn74/jDphq6vZNE9Har1t/kdntcfTV
K2j0huZydrblW1WMIdGoZGt47bieC30WFvhqn2bFtRYtIMPQfRmInafML7/Br+uzABFRpsgBXtOC
+/e75rfX2vD/hnlgL1RBxxmaRQexxaL9O+huXdb/7RHKfZtlM8ryH2w13nn1KCrD6/uI38+YdJpz
SvVtomIuS6MnbZfSQaNnWDEznHxMmw4Y6s99HFwKvJdZjdPUkAfN7eC81bShZv23mWl0Osuc27+2
idhvZAXhq8ACBMV+4ApTPR6AFFVVwaGs+WUzlV+kyniHPJgvJX8Yi6FVv/WGRoYmGE91n1xDRWDY
88sa6x601Y2iCmiBV6u+GDSNEGFA9M/cF0+L1KVQQbEeUWAXYN3IIhOZhQA14If3MQE7oLvY9+DW
wfYBQoSuncWUFRfTJaiepMOEbKdeOwwRe8xa/WTzfxDFuWxykuA1MgEdB+BhJvHByxN2q7UzTdNb
UnHRr5JY/6A+JVlhx2QMW/acG/SRfF40Ya8GE9Ga0aIo/IjC3mDAOd/4r6g1q94xo4uXVX+ieeJa
aPS90gJ2SZ48vfmBYc60xZDR0tFSNxdoSj573os+FH/6ZqhfQ+cCmkpPgNzs2hbRIsm1P4CucnoZ
EN8miEKSm3lc0fpKQRjHqDZKODmkG2MqvwqRlDezNeisTyTWGogCjSxWDORjZsj88LoYSyz4LTdS
n4KSa9uuXYaU67jt+4tZ8Qq13JEFtxRHTEdgMFhU04x9YCOSA0T/W+6xHvtltksxesdWvmlKJ9u6
TpTAlcHOr4L2pcbdQgCLhlqiv8FikNnvjJXbdMAnFW6/c2xP3+r19LuJqm9/JABCgRt+LWHMjCTS
n2lkIrxHbYV5L+PlDFSribzxGHJzjtr+k+Mcwe9g7nRsnDfbp+G+NDMMsujrfai9Vgm1aINfsQdQ
XxkWB4rsIdFGQNec5ufQaF81pvGwtIql7UMU85L42u1jQR0e9YKca1r05L4bPpLY5wYgzHFldfGt
bay/0NQyr/uZilkVbKaNSGMTn2DNXb7HrtzFLno7C4QNCccT5q7g3BOMubtpfDbqmU4NUPwIK23r
h5Ao5DDUENC8ZayTHey6YjqMmMFxFQFilLq9NCqmIPS4RROvdYB1fMc425eim5ghTv4f0F7+etJo
hlUSE22pB/66obpeo7TAo+tpgIrraX13yZPpMpZls9Y0DAhsNkoYwZuy5HMDx/70+XfdNOiHzJO3
oSS1XFT3SZpfOju0dvI+ndL4cm39WpJFIhK9KQd2wc7IsbrWTljmZsU4xJRBnRL88wODnF2EfLGS
SY65Jyy6dR51PsWy/rvXT9qS7drNonthObnlVzQicJuihk2CzhFtfF8dhAKbZOTBp5Nr06LX/o40
taz1pr0CRJdzcIEdaZDIZdV53ZtNDLVPxg/6XNcAqmFHq+qzjKJuFXRUdjrFZmgXFt6PraFhTHYG
xHCKPXbUFMmlZTI5MBH6F3aFRmeW40Zzg6vd1AwU+NNaaPOQ05Xs5x0Ad5G8i7Idjnqan4wo5Bbs
dx/wEjZj6MJcSgFb1U7mg0PAz1kM770oxpnzMSEjGJghXfofXTv5iJzqBC+R9uCsdoBYVQPpCYK+
Bl9bNux4HWvvUhS6ZE/FqiOWxdAES8VxcVll/nu8Llr0CJIRIT6PoxPxJUvFSELZGUE2DzB1Z6CR
ejU5D6fRxdq0uc/BNSKj605kNGPgFWlDoqLbOxKHsnRYZFkiyQNAgmotkzEQOfGu41gG9nxO8WCn
9UYgH1URn6Ru0a5sdXRLuUcCrlSnS75jLW6Sw+yGDOWETsRyvfbDN6aJoGVTUqW+pLU9chZRaDdH
bGkc90xOvx6lv3qVeJyhoRnrqqIN27bA/OjXZIrPk2d6u8LLKWLu9U2tCHSjZWJH7DgJd2z7Pb0q
9yZ5tkXrINbhTTj1WNVRuc+UtmGTb1jFchGvRta1O/dqHLqwRwKLvWrYIB4y9+0XXUUo2EOz3vsj
r2SnxTsuIphtOEO9ZX3rdIiEnHYlc0kOe7z01J0VB3tKc/Br+nyM/4+r81huXMmC6BchAqbgtgS9
kUh5aYNQS93w3hXw9XMAzbx+MRsESZESRQJl7s08qbO6yto9HAswzZ3/AQBQ6uYvjQqRp7ayvk4T
fF7LgtdvFfo7G5Q5gwQ/b1H5W1RCyqrrarb7bf7ZqJPcjAkL/y6jcmiIA9lxLkY0WFKNSwcqjaur
NMtvMQCQKt2VGkrcLxmdHQXNV2pZ2gYULKeFQtVctrJcEfeCwwkQgzKvz/KhTdcqXEbNsT4FA9i2
DwRxUamnmcQ7q0Q+GaVSHQ2EvIPOqyAqWbwjMj/p3q0SW91H6HlZZxM51tmqBy1kp5H16hHI/RbQ
yFmTXkNtVs1eQUQ/2b24Mzs2Q3BoqPOaO4tq48pNQAqnboFzTNVe03Tmk5sI8NxYsmeYV0XQqwif
QEtMesvgIIxXkKIzpb/QW3ysImfOs2esrCfUy42Bsjr4E4/2xYfoGrauwQZFUDhiXQd5tsScpqHf
hrQXTc1FMbI/jowxCGcscqk5vKFEv0eVVW9Yptor3WbM5IrE0JCEGJOCkHF476ucMEUvfsPdOIw1
LYRybOlVcAn3PcyWHiZSwWW/aWtDX5lE/noqSes+hWfaNoTETmZ6M3FTNNJEQGg736nORBnY900p
QLk5hyJw8VqVKAyljV1qus+F82Dn6RmvWg6AGc2RHcKVcl4Y7YVFZypuCGuuDc5KTbgXH2mGn5AP
p786g2rRMI3OtBAPCaHlq6ERSML0L8e3vyIbimWonCJbwIV0KmT0+Z3b466hMMPFhGAdGwd5BqLz
ct//ZaNJA0gHZ3rQfpfznwtwdRPWk74nKmRHtWEI7Wjfs3bQPh17xIvt/zG13uV8Gg6xxb60b8E5
so3/TKP2cajHXYMijqYqi3T2GjvRWC9NRgSs0wmuCfCALo5lx+iUvS6sghoEHkHH/ijtLPFqdzzY
NilTeoYl2RURwhf5loVUmeysoMvaws/OS/3ikHDGu0t9ltF/AiXbj5qRPSyHmH7CLkBx6C13G3Za
eHUchLyjWx1YXO4yB5RQmGCqAwsSbIOs144T7/FYjaBnYnNE88pIinl+5uxI+AJpeAyz5L5Ss/bQ
9uQ2hpm7h2L3VM7i0kT5QuvOVok5gho5HQk/3qdTOXltK102gQZx25mbQeK3tyDipjm267W0S+Uu
H5lwIzU4qyPmPUXFmO5C/epHM9k0Gp4sovw2cDyIwQuR0ELy7Qhos9+t8gyS5k3kZIA5ZbaSVJUO
dFKe0ij7khSk+lY+wt4u93CMa1b6Q7ga8uiRlGjEijCppqHcQSlhLpMsRigwv2cie0yN6mQ2Op54
cNtdSFegsLN7xW7vnGF6621nZ6XxnXABwMQ13knDwUyYEHzUsv5lnKreorS4AuJai/RFQ+NIdq69
MxQjXI0oLJl5XCRZ9TFtgMmSBLZKJWgw24bk4vRkvmshdoUer1FnG14NnXFyclbYXXZEfnDnKDmb
YTXY+Hz5VYNZxc9n0BS1Ot2GlZO+WjTRYx/jR6jL+6ooPko9+VRq86Qgj9o2ExHFoEdtBLNBGezm
8GIIvsJYq4ONTISYA8Puc68tnNdKx9yoG2B+C0ShsBepxWWPGVL9ky1tMBqc3nAP7Opk11O7nf+p
jhC/rU7BzNeyW6bHPg37+FdNiAci9bSGTDpEbzIHdaNprGXBLwq8+gZWt4idDLEfNHeGs6Nip41b
wWhJ8AZSurRBmWTmER3w8CMw9A1DwDHOshlUR3ZhQG4bAlHGJB2TSFu2AithiO9QBSrelxQcXdF/
9NiQk7JBOaZZn50ffLI5fowawh2L7q4Zcq8wapyGOYjpSetfnTD96AhAWJU5NYShDg66GTz2QXOI
xfg1EW20rgb9LmAyZSjtdc+GSUYmSu8ETwZ4SDVXnjKT2USZ3Y+D8RAn9wQIhKuaPC8q4d3ZKAAr
h/c4WE9NZG4iP6fdb/xCcQ/ZgtrZpqcFlySUhjT9k7MeDKjbH0lLPSB3kh7Q9bsx2gV2F2yplpfr
yMHR2bT6dxWFW9iKR9oQVEZT4oonNgKVoW0gkv0eYwoSKpmbDHS512W1uRKZ1WB0Eyfk4o9ubJJk
R9W0EP1tqOpfaCiPyEnVVZ8X7l6n7pf7zUVTcZLPXlYHmT6KbYbhanBfaA1sg6H5akpW6lFdnTl/
qMkHZ6Wmr9q02ntIQCFuOXflcKbW3Z2m9wdninDwxXzatTYgFsaAqg4RcF5m5r41f6nl+FY5cj8Y
KbL1+jUbjymgT6rJI5rs4OIzslih9Wia+kurAnLtmpfA8j/L73E0HqVvrVlOnYUP/pFrhKvXgP9q
9+cpjK5jLNIt4J+nyskgVjdYB6rxDeoqFDF8nVAUqOkG7U1M2rnjw6rEpvrth8ENtNu1KxgPSNL2
HEHTwmHKIeLRIiqEYrtdr8MSpeJsmwlM8VSYEx9D60wbcz5BYoySstLeYjbca7vTbkBf7NUY1SDN
K4UPwniBOP4h3uva2kYyRB3L8m2lF/27WYFUS3CEauTjMf+4lG9nXhybVOzsedA9RYP2KpPXLvyG
enEz9cRfXeNa7JpAQnN05TN4ZBLAqQtjIyKwGOtlObLrZDxAABuzKVTaF1NlFguj8VeIpmxr0j/d
aONwnka4pKOJJYC6G8JAVke1+CyNmlwbu/Qm3Klc3/LUJeZLiTsSBeeFPWe/6mpiCZXmD6KmbTwm
n5YOKsDtPpxrE7r71pD3KgX/yiFpuQ/Ye4+OAjenALcydp/9GH1TzTThGpbfhEZyzuBbw2myD4zx
QzLQ7iY+Y509sZy+6RHb7CMoROZGte+Nef/d0L5NiJmlLZqew+g7ITNrrSiQnoVf08wRoIksipk5
BV49J3VnHH1lVaoZWM8tpXhOmzZfmanBAjS1o41fuHx0xlBsx3wAz1R9aSUr1ZBxJhzdfTpMv0Kl
x7lkRtsmYBeY5XcVFXOUk1+ydI5ajuiVygBsa9CUBd8uJSQIkiO7ZYxl0TO1hbvG3sHJTdwB4b4D
Va0ZdSpN1AVcUnip1M//jujezBimINDEukmYCeE6UoLYCVgfmz6FC9iNB7/vDGYMrNpuQ++wU17V
LPzOGBU813Df7EKwnm8APBaYe4M+IkraAk1hHkoqjXuj7e61HqM79TKbLViQ7rRNVemYN2vsxtVX
MEtNc+p4+L1QdxeMyGGuY+yIj8KRb6kOGIDagJgZM0PJKBiUCO0OcUhREg9ehn1gJHhesH6uytDY
QGJkOGcp1+rukS8Wi8KlmWPY6m5nhhGFWeNIni+pP47CWbCMLfGJKUF6BZrllW0pxsp2H0A7v3V9
TKjv3AgZzJurqv068PsHtSvybZe5z74YnpGN4ifJB6RE4cnQzftIoyOgopdj6dKuElOcibW5aLa/
xiWKs31i6e6jrNll0UOlqE+GQTh3GbvvQc8iBbrDZYqzS0QFkSBT89Yk+qPTrZqmyYk0JU+UyBZ8
d8QWENotwEJOHySYebBVOVnbL6ra7xgdbkNIpVHL8LqNivXlFt9Izt5yCnBshXnMV7aimeYVK7AT
tSCUqcbI6IbmkbDfS+Nmz3WBdiRO3XsDm7SSlQf2OW+qmzWrgiWS15s12/J02BsmhX9XjXfUDhCU
mu3aMXVgn0Stlkg1NVaEXoREaR3r2gNAXNfTIcwPbX6wYjAaLoFfea5+QrSC82zPSnGGKCulYOpr
0y0icshjqQtBxgFZaNa/6UTA5UiMP10U4sIC9RLCc2presKlMgdHY0FgfQUUYLSRR6IZi1FBkdY+
to9cUBBIQuOXCJt3nb3gqQL5kU+IbRxli++MgQsdnVIxCAvMrDSesBsojzbxJ+g8tkZzKqL2rYjp
MAfS99rEfDWr7lLLgEkIp9oqlNnFHMRdpyFS9ssKMIrNLs2vmmdVHmNLftD52vUN7ThK5ikOQneM
/qQiorAVlgNBJtkdDalzIIenAYoJC4OZrhTDv1P1z5oiBhlPeyWyoSTidfeqHO+4iE90sqJVzVLY
aXN6DyS0VsImCwfUqFbTXa2FAki/Lz9UozhSXHsY65hhpHoHhQ53vA+uM4l2woNHq29cxxLeBg48
Vz/6WfNbyWxiV8yLP8T8z46nmgGs0oz+hx9Sfc1L9pwVnpgQyKFlyFVcJIdOmp+00JzavURalXpW
UlWAL/rKs8Pgl+7kz2xumHsVbMBhv0MwN3h25t7H4Jl2zjD8sqmgW0F8DaQsD3Z3pZcyedPc0jIx
G1IyGDa6HJ59E56sVczLrbQ51RuKWr9tKIXssolAs1IGRPozDDwTzUrAlXrF6WNVr0EYE19mittA
yQXD+6fuyLXrdl7q9PJuMgndVXX5ZRHjvnItNsu+lb+wLHtJWMZYLjsCF/sv4m9rwEGJ3Nm3czKs
rW2FgAw1BaKM0J6ovOS/KInfpcYztpnAc+jSr9jj/elFfdazbNd2BfhZvbVJFEPamaBQmOLu3lSK
XRFHZyvGx5qPfN1tcqH+9F0yB60o6+ONeM2n3jl0GcRFVc2QkgREMVJ+rilFeYWq7MuYwmdDAH0W
0gJ3gXoMULOoeVmnPkWSMHQfTMkRKuV6pTOdTgPSn0bUT9Tbzb1pNkj4ku7sf/vT4NwyyplW+8Te
2sJu+EAm0QxdhAGTMQfmj0M8ZBgDsTf3Oh21XKOGDW5v4jocIlhMBrgW0ARuYANbSeD4982rUNAV
pRj6Kc2m0ZnLqsMotxacNE7TX+ys2jIF6Vs2ZOu5hCQa2kZF0J+mEC2nY0iq3Kr70ITqITa7dF+7
3bOuV1xVOusB9qC/0eM/ORMCBKsLYI/EzBJtgIKGMNqV3VKA6V9BVrMcsLhMQ8jv+MqI5kAvAurp
UI/tju0m4iq5qVlgspANX4nHslaqxeJXoPls4Qau8ighPC6zAKGG8XvvhjkSgjyYO/AfToe7hiq8
4bZXiy99SstXdr4E9kz9cYid38GoDquWEIwM8s4qLYrH0T1rzWgRcIKQ2XHTfY+XIBr5GKXtRB9x
r8gVo1TnJRXLynbIt5TZCp9cDbkXkQDp0lGrCO76zj4zVjFwJj2hIcpJG9OXuEwojJSvrMy6Q6oO
b+qAegxHuZ2c6pKin+l3FPZw6/qADOu0g68NZi2Koq0NSXKlDcmcQsOaI3IowU05+58V2egH03V3
+jSYmzSYsaxdeev87FznKoldVLHgybAjRurQtwn/CDmvNGvJgZat/btwyFAqc4tM+a67tU7DL2Ob
hbaHXPluXU7ohE2K+zty0h5BBUOTiRRkEsiOMrV4mJAter3IntQ+OgyBQR0UnEo1/RYViNM4fW6z
5KuL9PfW4WJzUuU5JJ99NbXyQwTmh6sDbo0HC9rBiHKsKYaVYab7L1ErgLaVep2WOmRyUg2zkXon
1Xe216zo2ZK52tRsVban7OPfqRLtE3V4oUy0skuumyB9iqb6Y/xU64Eim7KOrZ1a2Bo99+bAMt8m
kIvqIYgrZN4OBsUKMRu8CVrMGzvAsAciZDuAACnGGxqiVy3Qv4qxe5omqpW5mb7UbvzUNg2uWWfF
niGT8XFgmh5V+26q0nc1RYRkaimQPQmKvCyfMQrQBBA7p83EziRthWD5p86K7J05DicRGRsNC8wO
6OWZOPmvwMol2QnkmNGFZJwY8E3OlU/spCioB/bL664G9O4A1CeHfRv6LSQkjcU/ZF4EI2m2pvV5
baNyU1fWZ27YB92t/lRpcec0tlw1Ge0m96CxqfbKKoY/R2D1NqLNWhLdUwXygC/zyuIa3jcJOapa
3rOcgQfVUpdBtUzxjll5INRMNGDy3MygyzudowzQaVzdyZFrCYMZVdYI1kLw5iIrXsUaNXcXTD8r
Z8KsQFPvemY02tlgy1q89r4hvkol+U4s8T2CtIta3D0Wpeb2dZB4HuxYv7UKNZqklpsGHfeKxA36
8tq0ziSCbqsd12lvGV7bZK+sTOBYITOkqNkBG0+JwM3nN0yKky3xnU/uMwQO1izhBAcoM/0bcpGo
KXBp2c65FiHMkl0ktMqrJGEFAVZFYoQ1xt5eQ9cSfxpOQ15NJCBd1cNaz7tN3efEu01YHRQw14Bj
MCvSlWGpv9ba8ap3OcQuY/iYkuIpIlfkF+a8cE8QG1UbQnAZcsl+BWQ75YyDNrghofKVEGR6wTYU
eEPqnotUvhqqcdep1nuRqmvb1/8kBb3Lcexsrwm8Dj3MWrN699MHEz2vmzQIR01+cqvwGZMWpnrm
hzT8UvVkYFf/hjT8WzcoLiDG+czS8VUOrCGbkGnD0QLiC0pgecDBspRddy0QBSJuALn7MlTagyUU
lX15CK2RXZcfFKC6NDlHbVaaB5+Gy4CSl1f4puGRu/qijrDnBK15vcVDgJrYpyvU1gwjbVI99zVG
Fo15rqLz0aufeT0egsltNpYx3cuWtqEakhOMlKOAuJZvG6LE1laMND9Cyg2362UK03KrVrJbq67d
bfF2f6U9M5Ii6Hsq7LQiAKOTBrg07J+QT63Vll/ox+pN8A/A/DGig+NSOtZZzYi9X40q1orprZRw
rQKdujlLkG+wTgwP7DukZiAm6tcdkhFv6lEoqMFnlVLsVyvn16SxmQVyd+srVrmdeekl/K2inXpK
T/SBcIKIj4lSsp9HcFosyu1RorOeaF+tTK+ZJ2mEExGF2UgkChjibGs2jVw3FhujpAGcR1HPVGNB
xg/b+HEkrFgfZoAKtWmvBjfslXr31Sm2f1eLj6Khim7pdsqyZPrNaNJe6F1tGwlMnfJupPzp+CHf
c4fPNKAJ3QeasRKhzcay3Go5AgUH2Mk4dw/cRlPPY8RKNHVuIbGue0Pk7IbHodyYbQq6XBt22NLq
baVYCY872b5lft44fvLR6wFhIJlPjRUwp4Dh9FAkOxDbMtKnle8DWnSia9Y2322lFhi2wU6P9vji
SojpUlBjiwUQuQCLb6eHs16nbPe0aAFFgHNWWYQlqK891E9THb5mBnpvo1dDwkLUM5t3iRUxphqZ
MvqPSUzz0T0rSqyt3N59b20gZmkv/7TOSDGWk0rBl6CW1Cqhj3pwW4CCt8ZeVqJiTyCirYbQn3Nb
mydafA4x+Ly8TgpKBN2Z3ZYWFgXip1k2EeArKdvubEGJ0mnUb0ryeLb1UB3jRryngD0oxNcXIdID
OanPSkyrRje2BH7OBU6wcqauWV6oxfdlC0BbpxgSoJ7bTdAyVvi2GJCCrZybMOhM6TDVLb5U+1VY
rLDVgW2jY+l7auLqbVRpoSK0PJhJ6990vC+I2SGTWTmAdrcy17mGjlCOlNew7JGJxpgZ88EUUxme
8VzT/QZWsQoTpkpOoUnz+WfU3FxlA50wm6qDXrqgmlL5lGvqd6Gr/k5ziM8AhjYyX/LZdQWLyIkM
L9BHJBMrMe3sxibfN2IH0Cis3k46p2QSxflGNGN1rAXk0+Ww3LXKupxz8R4c6sjwpg2a3uYcsfNz
E+dWjUq9QMbTYyDAZocqte5HjlPg4Nf0TTbvTVsgT2zOCOSUbRzouFnnh5YD0nG2bMI8WR2yfzHH
5fw9hHMwTryk45Brvcf26nUzOhQHNGDQ5daMCP17t5hBVwacZmZAmR1LrtDk56Y600bH+eBnPt1v
jJfsUkGjLgcl+t+t5a4zg1OJEW2B2B2UgvmmzIAHsnjm5nIgDIJ8D1FcxcyuTeZsnpjJbUXRkkzf
uZe6HFo/r39uZY7ba5vlQUx2DULe+Umpple8ofEjmy+6OrQGWOTyvwchIjbVw9nIQgWjj/7lpgAO
bd4h2wzNsymKsUBwgUb6ilrzJqyeryqVpE3RGRFZQbW1QfToDzSxagsklT5MBAfMn8zyDy+3WOrw
IbTxvaqYYA2whE5BChTumGDbPqJo3VqmPGXzt9uL57pBNBYGKPFGy7ONooThnxhgAQJBm4ZwROj4
p0HhU1cjki/+fjPLt7Ucmvl781siHRAfEeHzsZwH0SjcTaeJj7hBh5+flN8ioBYh+ZAs7XFEyrrO
ior+HHtxQ/umIPqb7DoFrzlG15bfMildcwQ/ha+rmqnP8f99LoL2Gam6++Wz+vkx/W0mLdNlEVi1
kl78DOmtVRN+3HJzIDU7XVXZ0BCdaH39PNaj0/n5cbfcDCqrOC6HIZvZz5WFsGChCUd26yRcZPMJ
O5+mpj7ZRLwlr3rDxvPnZPr/82o5ufwk87cQ7M7MkX71tpySba+BvC0gvmgyjhFchYcAgcNu+Uid
hcC7fNjyn0vj5/r4527eZEhVEWFYfK0ZqIDjcqsIJsp2NX1GhBGURKumPv4cVPe/t5ZPjG4C7d6a
Dn5YtdMxZeF0HGWCjmk+JKbSIhFkSZKji2HHDZSwr6ro1s4H2gqd50DI2QrbZ984CqIIq5x5ElxT
eHPHmC9Xr2Ia2ZR1o4rSiJCTjZXSta70kMzzEI3HNjMMr3PDFjUTuJd6OVDfD2lH3/19voZObaW3
cXNYXr78QA8d4iFyygTLq5YflGPU7uOJxGkt0oyTabhXXw3ca2XrtGkpDGc5D5GEhqrGBvpq2Fl/
vzwj9Gv3KozuAxn4HKH0v1dmHazwoGS0HvV0XVJ2vpmKE9ysalA3lITan8cGTQY3xcmJeakKHa03
d5cDcbjyZMCfWV61vB7rUXM/Mkl0/zzr56l4jPIy6+7CLLo6amGd4qoTV5ItMSZgi2afHItrOD82
4oPeZDS915NIQ9g4rMQZCOv35Sl/n2dFJwiQyv3yi4aJzTEnwLRB84F+V16j0tR//sjyBFw4gpTE
iQ0cPklGQf6capbOTkkDwlMRTKILCNHEq4VPrT2yNqlKXtUqNRPzKpTuWE2+cR7n1zK+m1eFDAAv
w4y7Wx5bDky/JkscCgF/H9PGOD3P68ExqvyDrOQfapHRrbST8VqWG0nd6+ZA3LSQ392Bs9WvljU+
xoman9o2NK7LQ91IV9AmJWqtIPVYHlp+GKNcP1g6m4HlseXgGmPDl/3vR5SKPV/AlkroxOP8fWo+
NNCdSkkPf37K8oPYJIuqtcTr37++PA7TaJXUNiEm/7wrl8UXJWn68sszxvnNZ21bbztLAQ9U2tUV
6nLumP59OR9qB16tIHmunzAAOcFgXrXCNq8qI7JXWGOF9JDHwD+ZVxjnciaV0gmbH1sOLqSI05wN
Djri7+kVK2Z6ZwmXhttpoDC1SqrO3igTkNKqJx0SufyztOL4JFHP0xVGPNDZ9IclK1HY3sO1rR5F
OD3WLev1yZZrTH+fTZso12o+5LUMt6Huh3Pp3L8uP1AL8pZ1G9mOiY4WR4NMk4uU/WF5ys9jtX+q
2PNff+7FinYj5+I06ELfEZce7kuFoA3sxtMdsoDVVBA/M3e6omI4B7X5yYz10jREbPlss2IZobxv
aKcndyZajJVUtGjtNgMx7/VmirSnuNfdVVHRi5Wa81zq/r4BmNr4vGFGjZVZWyvLRknSuJcBf9KI
062VwXfpwmqMSjtaN4W1qsjYaTLf3UZp++0P3SHWMIxVkV+vOj2pV26RfsmEkFFcvbkuf1tVqgIC
PwS5QdXL6klX98tP4WrG3ggioj8Qb3NFXxiqzePEYr3k11wyOf0KFPJIufZPIxqOCpMuN5eD1Toq
67vBVrzlppjvLz8x0wK0EOTnNrmfGsmwsTzBTWP/v89d7pdaqgE15VX1P7f8fBqPU/ZNPglxY8sP
/++5Pz9ZXuHEDeHxmXqoFAXq+t9n//zRDgo1apr5d/PfvKRl62+X1/3rly8//XljE+AGu42JK57f
EoVNY1WPuliPjv+/t708+1+/9ueFsdGW67qM8D7Nr/z7frW///vPn/z7H7thXGPZdb/+PvSvf+z/
PylTHZ29IC0MrTbfwd/XSOhgHuY7QJqjfKxMM96BcjdLIW9FWfYPSiTdfTD69oo0gpmxK5CswnOL
D0as9Q9CHcpbTzVmvrM8Etu13JVOSJ58hJGSXvXBTnt0CQ0jyGXsu/FUFsPVGHcdYR0v0lLqO8T0
BALH0n4QaU8RYvbJnsypHukCJaNJMzSiamqwDR9rF+kRz18rYuoflltBjn6X7nN8Qt9eU2V3u61q
KM2DxQ6P8hbgGTYaGtuu3OofXVSkc7x3nWrYsEqijDVncL0JKeluedVyULJ8nTTi4FQQUi3i7866
oDvj2ubRTPrkbHItryrNIQnGNKlv5+jBQkGgUO/K6VABnVjukZ4w0UBAa5I3GNUC4AP3EYzubT7m
mJznW0oRxIeBfpFPb89xaS91DylhXY/gPTUin2ZcodphysOCwdQ5fpT+8B5m/PNOzgZfVZGLlmbj
n5CEEAWo1/ZLlts73Kuk1UWScKfBuNByDTzoOva7Y9Anpg+c3YnEUm5K7r4NdBbeq9K5y/T0xXf8
8UPEyIBobzy6bAtOqamXVBpL9w79A0alQnmhpGvfqmms7nkxPpWUIg77Acps5vSmBxk2IL8yXm1G
oFER0YOr5CRi590MtdVAOziz31qhGXspUqLuCJCpKJ+0CfDK7mQu50Aa0brnNKSYiOX93mRVui8p
6wH1CbfLu4SI4026TjRON+0VqVDHp+SFWrbB0pGr/lMJqmBu0g2XgGDSozWqgScy7Tsx8/FKzVf+
HKqEyhyR6btBNn+gYdUGenVp722VEkxOaLY/jR3gctwXtjLuKlXSx7ftGHxv0+JPQAikoLd3iZa6
+3tQ5rv10FyzIvW6GWPWAizBjRLRWpjv1q0qOKNceQWCSVGhfE6zQPzB7fQMk6J5owkKvz0v260f
kYhQWDsoDXbjhdLBRE4Y7VnHvr9qR9q0BPdgu9fYiZ18y/BPbd/5P7cS8SvOB+UcJmNprCtkbEQc
aeWDOaPokHk/177i3ip6LFxCSPqUzoLsWUkNm0PM2tL3HRNqDYLaPnayo575w4UCRIOXzt+iGWgP
KIXKVz4wuNcEKeqCebNMBMw15N+Dkla3xii/nDEJX6EqyjWy6Pi+8xHamSVtMKOUXxEaByIJAKyE
lr4VQ1lRPAe4OoRUEvWG/oDQMMNEDXWQMenc+8Fgn5VMLNvU+e7yGNiTo1tWRGVMw/gRMW+Ipn0f
XAD3KQu8bcKKijElDKma1QQlYUIbCB66/uuQ1veBUzon4VKbzKSAaDsPI1XEFZZP6jW14vLSV8ED
EQIEQ6q0uU6jAVTcIA32nmBk+0iTONr2UJ1elKi4JRFiZGiPPqih7k0TmvXaiTJfl5Vu3NetSfhA
kMB20AHRln53rmPJLpgW0JZYZ2KjjdB8dMIiuODYwXMzHnI3fDf8dLb0pCPNnErI5bFONS5aC2Ni
y5rTuQUKYmMTA7LE23B2DepWwnT0Y+AQC57OiJvQ/03fxblrBUsUEEkhKyHbbuGPUawXSms++mZd
bxyk+Fv2dva5DKMvtN7FERMeaBYl5IIGjfjpSB85JqWPm1GjuGVTH3yoA0CHwjcoVFrZKSyZFVVL
/STBF+eXEra3XjyWk8NpK9IEsYndDOzu+NawjGD61axDbCTtPCiyrm37Zy3xRxb+ztdIugaRplqH
uIar1ypIlGfKSg7LFT32er3HfNav5MzV1DN4BRk82oJe/XqM5gWc2tc3Z+YNFFlPmbT30SPNd3F+
mHfsCu7d1LcvkRKUzwzTzDE9i1g7UA+AoHmfufnYTLZ4NPzqD0FFuUi0czNzDUwTVrZW9vmlmu/a
891QjaSHwYJYosKK7sAkYeqKkuzLzHdJO9a/xhmNGqK3qzTLfUf9fbeQayFVewqQ2EeFD58SlcqQ
1uXFH/Qrs/gPIf4qMmNqCFjWzr7bRduwb7RHd0oM4oKDzvMbSfjYjAwspRFRqHcLTlPuRmgOTypZ
bGDMubwVzdPU2nNMcyZGqna081X5bTgWxsu6oc8rrDkFllkbIkdKpPwgkov1zpRW1RuVt+Bpdl3c
AZmQWztCcAy/Xg79Y9SCdClVFxg498KG9qcS4H8eOI2iOnn8Gd9jYOwHGGsBIE+rfa/M8mKLBAp9
Qv83z3v+a858j+sRre0yAmfL0R2InhiojP6Mhpg2UGunxm0a6X8YhKptGqyOt8CwzxUW1RdyyrBW
ZThyl7s4e5QV6kqoWDFX7jIMVgJIZ+rqhzgqnDsSdbN9OIYZ3or+jBdNfQeX4fJXhHU/pSa9AKMx
E9SUk/mU43mgZz2Xe2f3g6X/95YSjNLD/AeCdUZIOTCT9rVFeyIeS5r0y4OkVb1GarhLSNcbzKbb
amrIqldKzQsDLNZhbuebxuiypxyZMHRg63twyAXSglLboKhoryV6JZQo+vNyT61ceshbRWrq85DV
2dkyqUgWM8alVfDxDDru5wEp4P1kjR6ar/GtrVFqIpIuD5FQw8dYtQlgHeNtLNWd6Btk4MuMqrBl
7QvqE8tjoikBCw5jfeuT0N3WI5kgCpjCocq+tN56KsSQHgXRFNtcxUhT1RYES8syrssBcgxRIhSb
UE3xWCgxMjhkNS+LMlUY9l7Xwtob4w6nvEYuXtinRGZgzN7I+S0PVoHEMGUhhb9RuxoBpnvOGevb
GkFR9sFXmzynHWCCQnPCX51BBKo2RcWDPknzCPEFb+AyY/r0HUh0c+sb9FJ3u/xny11NhSHa2i6I
UkSlKnvIRyM0Xk2BuyeHvbxTgNTebM2h4IRe2Yu4VJ7IAm7bwXqMarN/4o9+623tnweFqOUoiZz+
YUgiMlECp7mULi60vFTsJ1cn6qGN8uqeMFs0vXb3kOfucK+zK3/WRPPQm6O8X77g1h8eCm2qT1Va
XUHWRtcuSFjq9Hb65YdURkWuvetW+B+6zmO5cSTatl+EiIQHpqK3kihfE0SpSg2T8B74+rcS7Hs7
7uBNGASlrpYoMPPkOXuvjb/Nj/NTKPiOWgNAS9g4yKeOQYLGakY2Xt+dQjPVv1uXs3ukeT2SDif/
DEo48qNXyL1WN/lnw67vWlQG0s/Es5vqN8sMsk82EX+XVenWdFCFxUgcCbRrNoXFMhvn5Wm2i+2g
BQQvFv2f3kEX1PZwrvJ8ICWtCq2rwP5ITwYfYlw1t0nkv3yfBh9iBmiQQSGvMIzfaX3or4Aro1fQ
S5q6cPBePUI0gg+cnlAbti99lXePaHwSdAhPQ12nP1X6HGA6+jH4Zyi3De8NiunasQZlWYrLjzAW
hItkPhMnddlQBYCPaJl5Vdhg7bYCFVb58uy4M7GHKT7P+7ITW77D7AZWfqmTz10mnEWWy+Vh4eeT
f4n50qsdUJ9godt6dC9a6XvHmSoxRKwOy0K9RjYouwsb7aWvDbxKUmpQk2ryI/Ggr70JEu6Dpr3A
ZXEf8b9yZXbTW2q56cmltfDU4fw46vr8TSsTL01Zw6dWW92y3zEMzCAJljhQ2PjKOmlOZhW+CZF3
52xQCl21NRn/9/K/r2rRhRrnn35Mxlsze/VBn5nwlGjq6KZD11tuQ3cUDPoTnXDfOHbPjjaTZBYb
V6NkbFUsW3oTlWyVzlRsTIseWFZPyXuQkA4N8yNpXSShoonowyGB6O2kuJpzaVC/dgY1KX3vB1mA
dbqj60SB5L72RE/ngHVKZ9D2KfupX6O0FQdTXfahvSe7e77l8pF4IfcxtzmFcD6cPrNBPrH1lcxm
R/vFMsyPETEaDr7wB4V+hSAULFkT1wWSZKgn9UItayUcioZZYT+55VcsJHwTs/+wbcM7ZhFD82zM
q83otj3Fb6FdaJ/vgDzUz05C4H2Tb0MS3K5x5UKgcuaGmoKDIXpUdOsW4E+9CPWLK5ioa3mYvEYs
UwTyeFsQo2I1NoR5MQ7huklKsXKgfD1rGffd8sYWXYRIltSJlYNFdh0W9XhxNaJL6DB9IxxAT+z+
0pLg53+faNr4XdmVdV7+pUkXH7kYi9OyfjWor7D9puIipRXiuMczRbBGC5ugHH6hU2YVvkmwjmuU
2AC8vJp1Palf61K+clAnwle9NLi0yirbxGuivjg2ZQePBhvp8tXE836TpJBuyxCZqlQExEwgthh0
3z3PMEneSPPaLK/bapGHZO3fL8PQ/hC0Deg8d2RIIjhdvsubrWJTAMqkrdlW2zq2iXXurc8QyOrf
bObYr6sNmOSuOreRa2Du3sdOZv8pOvknyXT5xcSa3uFQR+s0mazDmNToR0IfF3rXX1ODt4LJ0NYi
dx5XGwB1f+z875680sRyX6QXeX/6wd9kmpsjhQONHBhJ9+NrQDCS1v4kyaEkMAxBK20NCuIh3LWO
lmBl7Iazgj9Bi2JwnaJNAB1UEfcB7wZkGqBFHtw1ENmQc2RQvg4fRmzSeHO95tHXOrTwteXRcSya
S1GC24j0yiOB1jW2iiiXgqKMpK6/+s7wRYa8fplIBHmdIB6sOLMHe+GW25l7G5ovbitn5PaUzei8
C6lxDLeSl0BiMMpmid7etjje2ibxS8u3kEN+ZcQZomlsjGNajdELbmNKUGd6Xq7AjuBf8ehm9mTV
LC9ZlR+9WOM/ofomT4r5qZkNBNH/czzlVwDdquvAf9VpdUb+vC1tFMWpLMmlMh2KrCJwftNAZSqh
GH/C9ZyNVjs4HNXlVKEH8mChyiyXX5FbvHbkQIQPIXAaCrx//CL8xB9yngN/PGeykG/j0mFJjaam
3uocPPxAfe8frLT3LmNFoByrcPDZdN9R3OkflIIcvPkT+7KKv9tOe+yzvH0LDFPsq7J7HXoHR12V
o1mcU/GYZ5FYtaO5lm1qv0AIsPmL8OOEYtQ4xWTGaib/7gnvFMR/bjtwLFsvbHGEgVn47VR/kopD
AEAwfVuy5eFQl/G7FQ0rrdUvM5U7KkFibRD+mxfPZDZBkC75RcgSYK1FCqlAhslM5Fnchzmi5RCG
lgjjfZ8hCocT6hKlU46XoCDzqu1Kf5uOmnstNY9ejmG8lbWDDcBirddcpXnK6u4J9xOCQzdk/Iuz
n3kASidZGTvq3vFJo1Z/Gv1e7sec1B5RmtYmCD2KDbvr2d61Pc43RfKb+1bsx7n/UzoOB+lwNkBG
L/8n8uQ2VhCSahG3QbQ3ud3AReGVH4OI4GgzLz7hnxS9iVC6abcZSwG3qF1c9XYwmRi3L0Iv2wMU
MHvrFYlzpDNkIY5rmudeKMaFrWyg8wu+1mYDhUyDQWM3t/sDwHdMtQY4oMGq6m2RrK2Y2Im+jdvb
8jCmJQGSsp13UZ5+hzKrb6FMoS6Z5Q+YqPsT9UooIZbORhwgpy+mLYfEYi9wkn4Uw77wfM5fHnyO
sGQ4odc8G7mniqp9bGq3eOxl1kLhCsT3wO+xJyuVULUkPC/gWQI0oIs5xgzhoIuvoEMu5PVFKmmP
hpTGWwXSu9YfY+RlTh9o13v3tC1Fuobjghaih0bGuTUatqjldkRCKbC12dBXHAs8GkN4uP8p8D5P
mziEPdJKShcv08/ct+lhoBqBekj1G3ZP9Aqm5ybLi5v6zXBehINw/qgnhTe5f0I50E+DVDh2/avj
CNV/bK2dWbr+e2ROB9Hkf/s5MZ90vc12jQ8JKG0yb3WnZWoh+4+bl49Vg5JhgXaapQ81LLNP0R/E
leMVJSBKf+UXv98+uUgvVaxppAqU1y7SJTmfnTxBAfZPcYjLcEmjKQNwjl3qRyfI8eg4cvQ3cugB
gugFWZpjLQnZDKbpSfykFRUB4yryaSuh75fbYJqAKSAwijaIbOh70BlZHnS4N2i5cXaZOTxh5jvb
0BzlzVS1exDW+IRb9jbDNgiQmtahgmYaWe3tYqhK25TQkwuoPqTZaLv9tIr4//LWjIhSmII8R9IO
ftrhH4xZ0d9cQ4ZVNsiw7hkiCbrdGkdwtu5kUuxJPXoedb763w9nZjTvCXi9LwOQA4VYDTE9J9n0
zQnEJOd6O46/Pf1kaijzagkHtBXxDQ+ufmNGvvbtIbt63vjaZX3/Gplx/yqJHoK//BL4Zn0sCk5D
hFCkVKCm0bzWgp1PdzCoxFGHRlJ9jBiX60zEgDdZjRKGW8e+GIkCrDAadE3GUiGQ94ZeJ673X8zs
zGiHu9FF7eWPuwqZyy71EfwlEtNGkTrezlKlO92QigTwzLq0BPggtysceRHDvnahooL8s/dGamsf
3YhpiqPLYaoU/bhLAcH8ny/Kwv9tzsK7LhjZmvLjUqEYXgCX6UAXFUXS2e3belWA9QKJlKLlnERK
HkFoPC1/6QQEaytkxNCtNqZTVFTDUU84nI7x8LN8cnKTGVOS5Icm9PxLZSUeBBpPIsjqPtus0PZE
buE1D7SnDjTAV8qihKs28p/wYBk7SzOfyi6a16Y65leCqE8/YAxsKIJ2RdN1gcpTxEJeWZYuSKYk
Grj+sdHoGPujjRcq7+bqQHs8bzrFZKBj0Q8KJ8IroXyOMpc7FmP5WnOt6TSGIc5Dieuchvz826NT
9dDNqNY1L8V43BrayWrLeeP5RvUE1JI/IX6LGEsOQOKi0FkPPfnz3xO5iQKDSaMsP5NAhpvSmjGO
++LvmMfTJkEmcKB/X7HEZd2eFlFzW07viQpVmo0GAlFHHw2iJXItIOsPKQaNbyOMt745WP9wjx19
Jy12DpC8je1n0wXfVfjQ6Kn3m2KbyBt8R6fIK609FUXBNNpnxMiOp1voMv22293XH1CABBtkdvfu
kuyZCDn/ChwiEaxR0lUNxoChvcCPb9kmTUCfuIjcwOBk+i9tjXliUI0E+q8dasrpUKrmCAkZ67oC
AyHrGfCkwX3sxtnzsthXcfhcNLp9JbRLWYLr7E8y/gghmt8lOvI1XOhVPwYTxEIqqUHn/i2JhwGR
1KyXzxZAsvY2pKSk6m7cIbxBh0dUyyfHDWOdDslM3qFGcCRB6JYd002YRMRwHT6Wa+vbZaVw1Vo2
zDMGd+S397CYeRz/EayLz5YY/1Qp7G+ggMMqiKYdmH/qHa1IPzr/vc+8eQ8vA/KnEYzHwsDW1uaT
cQF4gPtQG94yZ9Y/EBvpa8sLqyuEzQ6aVXXp0CzhGwGfh2O9qoFfhcFqHJwZe1vx6oCI/6fWv+nX
2Vt4psVmBIF7oam+tlXq0lhO2cXs0ZgOpBYtD83k+ic6v2T62isQBfFjY2d/7u9yVBmXpR5oTPSr
Qwsggg7QX+pybVV0o2KR9/p5clLS80ICR+CiH2ODPUjVmD1z90uDLF4IADJlqYmnnjyFo+ytkzP1
dK+LMh5e4ODbKFWz+pJhL30gQmd6cgUowIzA7cJN3b9eZCLOKkfI6FkAwSIsXwJSDnFHgZSc0FKh
6ILJq9f9Cvd1SOQOpBsDW81uzDG5zkNKsGGOQ9jDMN9NrTi20QijF1QTVruRFbNqd8uqmoSQwgx7
vvhxo4PHcRF/hyacHW/2X2bCVdCkDy+a48e75S6qrW48SndADskE+HrfVwtWyssoGUIAlvKvs1b+
9anLKZYHcJF5Q/s+s48uAVovsjBeluwfu8DrmPryufbT58RkWBO5jf90/wfrmO5IGNdbnWjSdezQ
PaO5YW5sp6Yp2yYMcMpfSRyevFDvDrlrhRc6VyYqXYoVTGIP0kmax85zxoe2CzAJkQfkPnr+PNMs
fS+7ikSCuXDcNQgP5miqmPIG1i8qGFIBnQwoSRCVOl1cF1twVX1EfUGATRxPa1An4ouz6p/EYpZa
pJCisPrdvKDxObTBOU67+Djq9oDYC69dUcUd3jWeJWb/77Pof5/NiE1GUVhv///vHUDR4x3DpVWz
II1zAS1AhRswRdKwBtNvXkINaCXDRPRemtzcjV1mHPDyF1vDEvIrJkQMH2//nXcG4vre0i6VZ5I/
0oBgoy9jBrr81abykIycTNGNP+dmGn46LnreCH/ghTy8YEuj8BJgXD8gnmN2mnXz1W6hj8smaV+t
qFBCEHBWk0bUKQ2Eba60UkvdvzwAXmRcQncUGsufoCr4y6Yk/dgJ7AdLAzmMboXDbYPfZbIEqV5K
hxOJdNjQU603UgX7UG3q52ouh4NTmV61ixK7Au4Mpz1TZ8ysgw/V1jOu+6yEBxvTYJkMmkTMgY2H
iLMkkFRcQzrI2mOa5Ti6sKK89xPqZ6wr4W65hAGFkIm/e8zplRCtAGK0y9hYmFP8LUPKX0/7e48t
wARV793CGGj74yGcMCqd7MELTmWghv5o1Be+mfDM4rI8Wx4CmqSEm5MZFlVWvDFMoHjmbImjgSV2
+RWXhyl7Z2xWfCb6fHLVvmUiaM7hGH9bYKSmEJDDNjcGay16kx00SA+C4DK89aFx6tXD8nqT/Zsi
l0emsyWieKbhyuCWO2jk8MFttQS0LeV7UHafY0Pwsw1Hw5ZW+oR7ywZn3OFekyEOBANuRMQUrQh8
9DmFU+xzmsXnsUJHLjWsBmC2yF1QG82yWIyR/37/Sc2amCdyAj2IDYhzuzo5TXbGfjnSBa9TA0IX
D7jr9FNTlmKTgtEHuivtZw0LHvN17T0KCQcF3g2BXF3ipQzWjLPtzRgYIwau2MQWN6NM29+nPkDy
DzG6cgArDSwgd5lZEVwVE5ecAUxqYX0WdAf+U3BYbAn8oL8WIYIBPhtDCdCsaCyz59GSyCgmyk6y
sxPpZq+aZ0fraEpRqLckvMW+1azzxnvWhnT883+fhJROsxYFZ4tMCwa+GC+X5pRh4D5Qiu6r6zAJ
CEV26mtHKfh1WGa2wFmiLXP1LmrinRnW02eNt+B0XyQrI73fVq4w0X8lgvsjD6Lxftfl8zCu2hp7
1pilp7Eqs7ecN4oTr+USXeA9E+Gh+hdMq92qSvZhiWUiiiwOH0SFPsR4MLe5N5aPS49SK2L9qhcM
7WRzsNB0bBZhCUXexqw97T3gCH1IALuvQOcVkKp02uz0A4MDeCXOUVXurBPX/dBnavplimNSjD/F
jQPrzR/Gja0uZSSOoinsYzqbzcb7k7vQhE1VPrm+ZtwS4vCq3DzMGi9PkV6/MC7cj0lpfvhNPh0j
Oouop/4QWhKcjEYF9JF1xFP8huCYY7oaJEnSQUoLMiU61H6L0qNSZgk+3sTSeyCJcuGFWyeP20tQ
0qdu6CeFqk4CfdgdtIpRIocQICWGQqsaEa5/kFpHpn/FVcT4N5jwDrRzY4MYXG3a0mOkQZ97G21g
RIvplFbZPf/MjFkGNeY55ZybjwaeJOottY6oufP9XB6VmYt7I8lfw06O27YTHIEqMyNiJw/XqOv5
G7UNY/1JmNF+dPyzXTXUI4SHlSopxebeurBonPImKSA0m3GA/xh+jQm+CyJFP20JvTXelss6co1N
CsYgqKsyWAH2OOfM5fcoC6td3jTiQnfw32fc5P8+yy+jCY3S1yRzXYHqBKvEl2Vr+BbVQ+5XEKZS
JdGKq/xMrEn5mFbyVQip0GzthPs9CobNoHZMbLlg4wTpuPd3qOKbVq6OPgLoira2/Cg650NocRop
4pqfM5EXSxV5y3afRvTeyxJ7bwcgRVp694IDuFDKrYSPxc3WvR09NqnenftblEfW2eqHU1+mn1My
aY+ppzXv0j4s4x7UY93VOM1B81fv4gDbAEIiJviFvsKruibJEsKHVggYE1n828vki9Nv3VKPvu2a
wz/i8ew0jNJ8xpG8Qz/ONIqiXZjWtQTby/Ejnk2aW1K+agbTNTtr8b91bl/sXN20DuRpB3gzY2fV
qpNC1eXevgkyPJdLxce4/wKFotq1tkFx0SfaW1e2K+yWdHfnmoGT7/BOsy86Y2QdUUYgFxvprMAm
GyrcqFJ8K7JVFG5C1xDfSZd/LSqO1hzMF6IVPFu73A+DhT/QkA9y7exji/VxyjaQjvw+Mm++77R7
avFkz7kup/HDAKjXCLYMunGt56tlak2yY/a0PMsh5Hn6pp0d6m3JvlLWHLFp/9nXMC7fcNTb74aw
wBdlFvosn644SIOOZXzbkzX1Fnr6DzrVQ2iyF6T1E0RRenhmzt21nGo7L26PYZo0m5aq44AxpsJu
KHeLVESn67qij72jvkhvOpEDq9hJp69klrfWDekFJxM1hew2jN79AyoGuRsNjLiJz4zTH9R5gCbP
dvmcLB+b5dLzaK5PVr61x1x7xLcZPXZDhBQFahGUUtqR6mhXq5G3VwTp7j4fryfMgqH1GOSVsV9a
74M7WltMTHKzXHpR5R5bIBzEm7M3dNNf8puIyFa6OT9JUHSHsfWYBEbzLIT/VaYIdbNa+80OcBpq
hprqyTR70xMhC3I1CytQM3DCTdShf3mQa5C4+wQd9ndYe29OPunvY+0YG/L7nJM0y+HS5rOB9RQy
ulkyqtJ0119rhhZfAnvIz8CcbpnAHS7pQr9qJAPS1MjJDg7Kw9hEqruOCqJG80PYRI3Ga6CRKaVL
slnSN8+G0SPUMGhWgu+iA8u/sgMRnB3b1npeNmFZoNRpzFbngIodMy+KHog+H+hGa05os9NHixEb
9G3bXxsqNzwmzuWKEhN+/VxFGz6Z+cGKaiRego+tgG/9qDfkkYlRtB9TTkfTEOeq17yDbRUuKYhK
dor+g6aQ6EiVsqKTZ1bRddkn5wxpFGaVj2aEyrp8oOwKwmODveE9dE1ShrC6RjMwTbl8PNUHtVbt
lPsCSPs/vtlGp+84To6r5W/gjYa/zpWkbwYKuCEaMEdk5BhviNjtMwX5o96S1jx6o3kZbEpkbAvi
nZGmzx3mW4iz1eXM2TfUEV7xa8UEObfdmky5mc6hS5dandoNlv1dbXY4vVWfrbXMj0lY0SFVGj+9
rrOjZ3bNWhosmZWrzY+ksaaPieD+Wz48yxeAasMEnSBIGgxPLq0GLWK2fFo+3Az9kLhvrcaGkWXw
RbyaH9YNLbr9SoNBQNxJ7yAaRl6Hcd9FRmcqi0WJWLHDYHnpKIsZjmUHn1zSB0+vK+K2GRgg+5ue
7A4GzeymJFsYYOyQGvBVpZIJZh6mnBF50X2FvhSQwQftqXVtpeFAvDpq77pW3Jb3IC8c+6UDMJ8E
SXWYnAA6OB7XQyAs/xy6KGvbRG9uXUl7JKan+tkk9gfhCUqn1blgwh2aydZUeRdkPU5dgSJRi2o9
Yi6gTE2fMAea+z6ezL3Q6+g6RsVmSDrxYEeUSCbxezvVD4SmVIYfpuk3a7bt+CCS3lrbrOCbmhzr
qxbiG/O94XCvWOFZYhJL5d+pM1vs4DhuTX2IHv978Esm2pPW/f3vJUxW2yruq7OXgk5dSrViYIwp
UiioIeXMOvfifhcvXl71LFyeTTmTlCTBy8btMRQ1SImugZw3dM8lHWkM01b/qtNO93XDvTVeIw9x
79VrzcHHO3jIpwkAv7g2dGF1RQYZAR49ZruuvgDOm383NqZsF9TcMZc12fO59mETj3sJsBat7MEt
+U1HY42cAssCTsvT0FEQ4V3XX63B9yAL1MSYad5Dyel3NRLk+HCvX1wa/9C0/rnrrKZBjzdS/58Y
2MEYvUNvNntTTZdyCv89cOsCnj2Xus3ksKLtw0GqnDg18TD977PZmln5O7FPWh+Fkat/UgGSzUNU
CNhWM0l2CRLozyl1sFmI6Luhu4JCz1ubrd996I7+3sLH+0GMtRrTiRxTPUev7TEbM/FHX+jRlB8e
zceZ5teb49JYt22/wh6h7e4injY0nsM63GfcrZe0Ze1R6rpKPQST6ZCL0u+WpUvahlgbAUE5SVQj
36gxjHi+ag+EeJ4Z7qH9QufI7MW69uoqJuDyKTVAPpC/xShHXS5fCBP/gbzfYRNJYseWH8NjVL1d
LnXVRVZED7qkyWNWK0iGOg1BrkovWWv8Wq5s1lcO0OiXctrXWy2c+8f/nmmJ6quTjbsumwRCYOkG
eKbmz4J+4C3so4+pbZMVn7sKKR7P6D2zjatnsXpNG8Z/vxr3/Gr5UN6/d3l9+Y7le/MYSrUc3Z+G
1sXe9ma50f3U+jATix5iCmV2KJynRdmQDDbiz+l9MMHS60R/b5fCqSKvdiuYRqTSm1VGFKBc1eAM
/Omx0wh8dN24OCzf2jZdRdO8k3ymCCwMjD46xVMpT64B/iLVOA1NHADe+rbQ1hle4SsQD/a9DK5M
JJpvO26aj9FkAVZ6/alXQeGlJQ8EiMakAs8vfgvwMuuj9Cmqp/7sVTlxPsLN3utCP2rojm3RVrfS
Spp3RlRu6mtvaWyGLx7tkOXVsAfF603dm6Mb9Xs6yPmM5KV/mMgCf5uta0gLYlvMSp3t9O5N91hB
iZPzvmE+vDVJnL4Br9F2UJ203XI5tsnb8g2tryRVtuuSycN/vvxDQzXMiOwVjK33vkcPv1no1eHW
9yLkgroenLWxRJZC3srv2PefxjluX/OoaI5ji4yyBF76G20BAJcw+vSxIO5dDbclmX7Vux3RjUrQ
LLXDlwnd/kBsKWNhdanJ9pUolfaWt2N37ciUhHjJ61HQTNAaquw80V990zOaZEh3abyGl0pNf7vZ
0A5HXLdUxCVTLwO1xqHL425fAyQ7W062SwuD9wYl3npZHseOerDWSEy0kBdxtmtvU2oDGdKF/NsT
EWKI9of3VpEA+vbViUfShqKiXY2JAFXV0t9IOz/Y+keEn4xVurBuXwASinOeUardr7UQz0MAR7zs
xjetKmnlU/0/iWhyOWlo9TmXgXbgl7X3JAE4l2mmGKvG8LTUFmlRJ08hjZflCgcZ7q+2d0/kl6Ib
oUgfDLwKTjHVt8at9T13vrcbZlawknPjjnLM3TVe7x0My8qvYwHzKh00/T03xz8dRI5/EiJdOLz/
TGhaHmCQROkQvQ1Wj8i+YvMx+DufanckKiNPSWQu2ItmqxM//tcorHnTy0o7UwVQy3aifu5Yjs85
6Vnr2jTr35muHwYiQN5jDGh7+qgwoqFcIEkNOdxzW+ikBSuBUOzZyHKMkk20TaMvhvMkY/F4FnHC
qMwmR6zBAIKYMXnFx6hCqazoL1xWeOtxQxqJ+RbaNDztCksJeNPxwWqZ8MXMNVr0Yh2cmBOT/Qb2
CJe0AsZ1gMjtQFJXi3aDYNsugO+GqWfcO6rW0m16XJWDbGcpO5bXqund8yE6RIWdbnXhJbdhFPPB
wntK9DBD5OW1uqp+lXGKzi/HD98zSIk20Dd0hl5cwxlVkjal2e/y8nNxFXVGGx28QdtrkY73qc6U
HMxQiTkUMR0gt2LVlumpqpzpShCRxnTKr45gezDcddl72QtI6Ellbl1I8l8m0KCiKcfHIvGVaJni
TFaetVsUwXDgNmBrgjfHUdkLLtPdEHB90eTPmSu1Z6cyujPSklutoDjLQ2fVeMfT4DqCnXrnBrrk
DIe/c48jaxymJTZbyz1FtgaKJPezs5ZNRL4Mhf9gIIxSWaTiZkZJgcsSdl4l9RtDZP0mJaojRL14
8Pzql3xZKlTqZzKrL+ltLsN5a2TS/MhNSIyB9AQJWW27a8eI2QdWzWlHOGSkI8MpvTMZxSiAspzo
5CRWisE96YjVmVuJeUhba80RsfYbNQhyxamcrrKl5gtHz91beCmeEmmAPgzZWofCSI9k1RfXsDQ/
oz4OHnpTuu/Lf4D+0H3nJBY8MILzHsxytB4jRREKk+yPSQ9r5fZm++jJlh5rE23rOXTOQJrFhrlZ
tnJ8/61zk/FCtHP/2movNbTKt4TK71jEeX9OQ+vZLL36xI+DAwZGUr+uUVWssyW6m8noimp0eK6M
35kZwLsaQ+241D8WsI7WRpkcG2xIkvyztZtGFvwNb2cMJtpQVzQ7PQxucU11bngkJSYFgqG5V1nc
5gCCEoXjWh/j6qsrASkEvZE9pmonDaV+KTNkFs9VnCr9SdoPuLnQVtpD+VvGjnm2G/I+CGKM9v3g
QN0s3DdJLb0vGlLJlmcxPRDcDG6163G17SJcL78QtBTdsPJnK4K+Kf79UqexWtQI/KgSl/UNYJ6E
9GV2T30RRkfN0A1wYZN8hQgXyaOd3zJjnh5TLc1RVYxgm2fxy0VPfLGQSO5n374RnJntPfTDD8ho
9LfCqX7CSnY/tsGEym7M7zlnfEkwe/ks4TPuXaqRhkitHZ/p8lkUKK4F6dt/jXldFKbzd9SQtRnh
5CGwRY8uIWwV8Jg3Anzp7/oHSFT5m0jBcGvMw3AwOoVe7oP8GJtwMd0yy393FhRlNRAoEmuLGvMX
Q+bpllk9UWvgaAiD8afPCJVk0Qzaq2EjpnSm+R19bXNOGh3hvWohlDW1M1tVd/EhpZHmZXMWdNFc
utgGt/EAznhF5Mybpw97+mziKgzfu5QTyAYMSPF3laJeLcRza3TmS1518Qa7n7Xv1GjK6NurxeJ1
szyU4FnmPLNtRiusj8VxOb2nGr1KzGTSouDtTfxE0h4kthAamcqdlSHBwAUACysnbBo47vyuhUNI
xmAt3vMQZaFW/OY9RyvszKSTmKjAex2PdenbyU23VVfLeHbmlGXVrINjOtIoqGIKydyjxZoaK/ri
ilvopJ+c48KTDMp3X6T2GWEA9bCaE+YNQcsJYgpSRMK3ii7bpQ5Isgb6sLaEe146Aj7EM5qN9bUc
6/ZWzixrzmwMa6p1avrRZ/Wl+wA+wp5o5pSz2OdZgNR11H21lQb396vmo64hBrz5oVM+66X5Umi+
eE4GeXOMhtWX0Iht3MU4GVL3R4xZ+FR7uX0LguCCD/IrzFRVXGHi4vjxJSvaAlLa5lPHnP+hMhCT
ZEiLcPJx7Cxj0kog8vqwddWhFI4EruxcOzXpczfU5mPbeWiP+Ku+IakDc+9Z1neXurQr6/zX0ikE
W/msRw3ZG6Q8PQZ1YO76OItOWYrsepjSZtcFU/RkGQD3x55kogqI2tZIxuyVuoLGZIgHcrmkpcaP
akKNcQD5LSc5w+R7/7sU6tKqmwzKjuXvurnVAM0HRMVi8tssN1NMl5j2qg8Oq9UP9zddN6j35mLS
dotRp5nxrYVEPi7enZq9pAwLKPQq1atUOS5uL4iO1uwOZ4l6UeCKZ5RQkiGpLg3NSR5pDV9qswz+
7RRB8SRb3TguRzGrHOS5IcGtJCzhSauSN95Y7Z30G+PYB+TiVTa+orAjcdJL+2+6XdhEZlG/tGUj
ru2cni2q0HLVG2SSNY7Ij7SB65eQWupo1NAhBcnyBsrpa0WfwIU4FWew1uW0v1+TEYYwhqiqVWkT
65N0yNENYB7Wts7h7QApMY8Bm6yF+wopR5lutEKzXozS064hIVo+UNHlAHh/kBpHQTf7cjRXDbY4
GC7nR68Yg23m43ScRzgKhC6l2xhbWNy1sMY633dRXNHcky6BsmYce18MBvduHEPhVypCw+VT7fcu
xsd+E+VM8VlB6Ry4RIE2aeMcolTU62UJCQu6DGkUl6dGrSh6L1h/k/yGxJNeb1ChaUqcbu9ZTbBe
mvWjy1BtIIn60Pvu+OS25t8imlad09gfTGy9fYKCe3vvhLBzRFXknYJmzlEsoCkmA8jaL5L3OHud
uKXXEFns98oiLSR3fP2wXDZMYsD4qc6OETvvdWRvatGdSnuMjzpl+sVgURwRoW7Kmv0gbgmismKW
Co8bHCWtZhXYM+o8PS79L39CvQIt9LRc6aob5sE3Xge4VIEpWsel/FkegNoe+7Ksr8sVwXHtceZU
BIY+bdk9KZUS3Sxo1ArxWGTBSCZ8XR2qRtcOdW2+WEINPJV8b8gbPl1e8CGDJkMoUAGoUrOZKtEg
PjMffnagrB2ZTOA7U5fLA/Ks/0fdeTW5jW1Z+q9U6HlYDW8m+t4HeNAl00klvSBSUgree/z6+UDV
vVXV032j52EiZiJLLBIESZhz9tlm7bUU5AAhjFNWBINNiTrffSoV/XrJ0P++/pxms8kva1r18837
HiMFfZ3ayPX+Ks4JLtYRRYV0oyYrSBWtdUuC7MZMUNRRmxxdIHanaKFMIbW/D777CKxpc6Ieu1Ug
MP6RvUALl0YShDtygSY3taxMOxmM+KlAW+SsN5BPAtB9um+Kp370KU9x6/c97m8oh0oA4bTV/n3b
/QF0xE2hcRaW26aA/FMazKCEDG9pJSqYkJM5G72ZMlJqZXRFE6w6MfyOBxqnCNkM5EMm1GZmCjyv
EI3TKAe522sl0IpyL6BNq3K557p3hJm0Zt1JhU+YjsH2TTUlyG33FhLQV4WTdll0nJZk/FSxfowt
eglpZTzdgf9lNZ+ijuIBU2l6MTsVN1KWBxdOxWd9gnAYnxdIIOw0NWwzIK+hZz6WkbYFrdYBmSeN
DVvl/pBN4+/PekjTQgj5aZyM/C6SZuDirMT3ZmkTyY7jps4f075sAwN1Eaut5+Xys3q6N8vfn0lt
+STEVKlUHMKfm9ICkdmNYM0dlFa67kcFK250q+5MROoQ3YRmcgfJTK/37feHw0FMiUDxYBsxghAk
pQQhiKlJcl/6mOT1IaRQKXw91MvkI54OzDBbis/3Z8hVlD+f/dwmYXlJ1FhC1fWPakqWu8fZ8+jc
Sn+jFTlsZbELKPEIYB0n/7BW4+ctNaMdCr2eK6mbLrJujE6u9IKj5i3IhWj7Ild0WNwN+pSBgYG7
m5iueEwbIJyzfizFyDjOoypfxv3h/owmnvKiNf7PF0umXKAHQogoBeIm3btnU6UxEeOgy/KezevW
/IvezfVFNerBh5t7clEDpDyziapD4q+hXi8LH1fN1K2oHtRTthiHc9l0IqkFRCTWYvy4ZbMcymmP
hdiTSkmlkt+RQdnXJPojUInBpFHdSvokoovgazcZJPJpoaGfJjZDJX3AMDefVADvJtWTn236WqE9
blsRP83d6CGHJ55mXLXWk1ZWhV54IxJAKsQkQMphD7DEQQc8vD8oBNCn+0vITBlliw7nxV6vXar8
S5wpuWeaLah1ifZQaGcRLd6/XKBaeBqncQ4nKjx/bJJNRBnvgbDQajTY7W4fMHM5nFMygnfH775t
zg00UiGuAIyD3hgNQ2Ncy2GZNtl1KpBMJXMkQOynKcdIpVl+QU3b+lmgu7/GcJGpFbhVVZKogWjK
21nV44xkLjUNvWDNKde5Pyp1MV9VmLI7t4+G3I5V0IftMN/gACsuAJ1vxlrIF2VS7D85uFQZM2+7
dQtKa0lqwqGy16DuCd77s8qQV9okQN1I+8OKcrWjCuaO/Wp29E/ZxgQxUao/00MrvRr63p2oms9q
JcivW/P7q3ovKSnCtJy1+juVK5gXdD2+ivFWQUzES7yUh3IV9SdhD+HKWj3RDRA9y3UbH/MKYGEV
7YSRbWb44FI6O+9myY2KjRaSSdoF0IRU9cTiQCOFVos4eiU9acqo/f7awG/x1EadbHHMjZtREvCV
h2h0FnKat/s2+D7nUCCVgizYvq2OF3x6yCOFrAazzpLJJX1StpaWZkWIg/xg/v5sng/vBgWKgGpQ
75ASND8nFKPFCgEDHIfpIc6aUzMr9dta6gbrZbo9p8YGP8w6Tt4BqCx5iEl4APAKVKCVQK8q8D0X
pnbLyxw0JlhvRJS0TEU0qAWVPWYe8EH4baYGNSTgJSdzf7i/vD9saQ87/hbdILWdz+YQTfBK8wzV
TJibGnk5RRXtqmxOhGU+HyIdUMmdO+OACEbeI6QttGD666hHE+WfD0MuHy4pxGjngWoTYpKwRe70
d1WzQDwPnBnCb9H5aXm1pD5v5Np+Oly0BrHGCrSJ3V2uAf3cYN0Bhfj3og2CTDveITStiEMgEs0p
CPs99ujT3TfnU0W0RpRhjuvb2hKXHPRafGwYX3ZtGDQRqovweH9D25nylHbQwz+2Ldp2U4x4JFOJ
kBsAI8muF717kGGms9JMjI4gIHo7r5FURF9O/pREVJjzcn5hMRpuWoma7b65Qw2ZLh86wgFWezKr
6ScYeEMJioCvg0rCaJWN+IYPpQP3qXQH9E/+te9BD7GEJhkIqAVeGGMnFzGIbv22Ho1jp+1m3tgT
lKi/Ph/kFmuqrcabMsRI6tIVplGsNEqkkZJ5obitKpSec4TDl5YQMFboApfb/CbqeyFIrg7Q8ODZ
93TAfq/zl2QYpHcKjGA8y6QDHdxorjaQhIY5pzm3hGguCl/zK9XNvYfQlN636TPkKfF3STRoW2n6
36KSqLugkkmbU749yogWu4lCOLtQXfGZReY52jQpGGBiPFKdXY6QsxwCxEQXQMpa62cRQg+EYgbF
j6V41Ceiu6Rf99VMfKR6DcFn0gufO1miqp0P72aGdiYUOYmlQBQPnk56L4v2I3IAxmchjciIUQl+
SY1BcqrITG5kz0BJ4LyedRj0jjRcS4E+Xar6EJ0OGZDAdW2U8/0Zbrh8jhEN8u/P/tiW/nVbnKva
kWQmOrhLFU5ksAI105bruujI2Wxi+ZpQ4QYMEOXfIF+nULLAArlBLhPni/iVoHexpMNSP7Sy9pDR
j+eAKZse5IyCuKzTzcKkMY/ky+MAehEDDWlI4tfETB5aGo5XlY54ox+WI6kuCIZ1/NQZcAvjX6Bb
iE6joTHjJ6Fl6MLOUP6s+xH1zIf08Pjhl3/7+7//27flf8bv9a0uVsLM/u//zutvyHSAaiak/uvL
v19SVLv6+sdw/9g/d/sPe/nv9fWtfO//5U4vdcl//3GX/Wj++bX8+u9H57wNb395gShrOqyP43u3
Pr33YzHcD4Hz2Pf87775y/v9W17W5v1vH+ihrYb92+K0rj78/lb4/W8fVFm7X6if12n//t/f3M/x
bx9QE/vl5W1Oi//tM+8Q7/3tg6z8KuimqAAiMAwNWgXjwy/z+/0d+VeS75qhqyZ1XUmXlQ+/VLCc
J3/7IEm/0iyB0JAmChKSLab04Ze+Hu9vib/qEmAKwyCAUjVNET/849z/cg//uKe/VGN5I/E69H/7
IMoffml+3ur93HRZ1AyVXjZZBiUOt5Gu8/63t6cUSm/2/h9ZTiP7hgSilUx6Y3ztVLUkTwNzs/K5
L7QB5q+thrMH4Bz6I5SZZLGx55I2bPpr6lRyOkHvMmqM8qIf3K5OV+Pp/3zY/edj5c9D5e+foKFo
3r+nb/8fjChY1nRu978aVc/vVf6Wj7+EffFWfe//zUnf0GYY3tJfHsfq+1v958H2z6/7OeBESflV
1SQowklhKBQz/zngREn+lVssy5oiqbohSuofA0791ZRMBipEzbQiizJH948Bp/6qi7BYCJIMgt8Q
NeX/ZMApivmXEUdaW9EVFVeZIf3nkaZuAFRosZYvZIVP6KNeDw+HQLYaB4YT5CuO+0vlalw1F9dx
8lACD9aj+AxcSnyIHtPr5EVudVk/rUHkLl7pZg+znx7Jnjr9MTvnb0UIpRP0YNJqNaHijyfQqc7i
abboRXbuwB3sascphC41UOyR54sj+Y2TP0VHyW395YTok90G7al3FfvgTifZScJDQOrOEYM06EJk
aD1oZY6tD4bPWd2DVwfasXmOj4CWnPza+ykkYhfRaULawT3VK6/xdaIF2ZOdIUCc4zLX9CVYxjm/
6EF7lY6wZPjtlcYdRwsVB9rfaxpOQeOVQe+TaXQPwXg0jvVjdDtci+f8aF7rSxm0xyHoXKpDnGdi
Q8VwUX1mIIU3S9et8pKAHIWWwdJIfr1Gt5FujOUrOLZQcaFw4Wtlr7feQ5e4y3uBbcAWfc0B++9G
PzSb6+o1gXY/DMUVA77BaX3Z2QLaR8Lec4VbdF6OqV/7uXuwe85s9CsHUhSvDUl++90JvXG/C7TP
3Ylcr0dd3ZGP+Vl3Z0/381D0gdYGE5+an8rHxNt88xENwz5EO+txdnQ798sjqU+49G3VhrDWoRpk
4xkck2N2hHDth3jMb/l3+Lq/DAHupt87dPi92EhLOIOl2xDHH/vz7GkPdYgClzW5uQ/pq1c6STCe
9cfoYT3TJuMInuDIdmW1Dgvzk3Auv28fW8lCUBoqZsposIF1V8HpXPUqX81LH+bPzWvltiGlWG+w
1VB3cOu99JacJl8KMl8NMxepQhfQy0W5qE7hR3KYIEBDefFZv+lhx6+ZNth5O/e2/EYdxaE31Efw
7ZMSNEdaDj4dQqSYHImDNdzhGyrb/AmB8lSe5HCnprBW0TauypN4YyT6SEZ4hdsyTwS2fR9PoAlu
6VfmD3tmj3q4+ikR6FHxD176QGnykp3hQDhrl/pkPGUXnRnQnbMwOVZH5dSf/mSxfl9r/ry2yPfF
44/F5Y+pLv51qs/1KNGP0ULjYM/ulDALoUFwIrsPEFq3Go6hc378GHxEgZiVRdiE9Im5grvag3N4
IU9g9W75hj9nFzYq1c7gIddlC3ZufUwd/GMLRStbApdmpQGk6CEzzMsDMYAALvuWurrLKLIh9rBF
h1qyl7sG91tmlA8nJT5SyrMX/gYrtQ2HOCOoH9WTGNCb4cR+7Kd++l62JNWOu4bV+/a1fJ2C4QQG
4ZVk0xKk/vrQBCajP0fK7vREX759+Kg4HduGIPqceFpYnJQwt1HtezU+xxcpFIEUnw3G0kV7YECG
cSi9bE/qk+4iJXLUL6UexOF0jM/FabvCTu4pD6ov1zeDvclf2KD+LvTC2NThXfR77chDD9oS2f4D
RI/99rmwvlVYhZm5APuF07t02Tmy9f1HxudnhznJvpFt2JkN5N/hm9w+VI/QegSTn2FY6SIOBm9x
VG8KC5IlzuyO7Jx66ICsgcl4PJziT4w4p7HfkLAKU3uzNWs/uO/Y8LPic1Muh1N13jy4iV2Yu9zx
ZN4KW+VVft08tHpd4wlSvMI3GQ6SL/m0lDqpkzuFW7gkai3kAB7W4/67xWX9Gj9od0oMxPnszKVR
2mUKhG1Qu4ofB4K7OKRsbHyQK3JSDipxLuypNlC4U+4KNu3mHgonFmQqHmStLDW9e7BKa7R+xKwI
k4PVtxanCmGfcmLUmMKMvdpAeGoDqpsv+meaGhh+6W8d3646cnhgBTowjDNOzbB1J3rSQ8iZLMlH
LY0vSY7Na+yM9r+eRqIi4Aj+yUn7Yx4J/2Ee0eAi4VYKF9RML3Ak2LXd+weL6llQVswLgxPevM4x
bM6AS4nAxTnhTlSsVRAisvXgPOcsQKOr8jTlanwEc+vBNGZ9R9HZBu5hgdHwJ66k7jR+cVyD8TQy
DdGw9/YpCy7FWZwvgEX9yWNptqCB8GK3Z1Xs3c4rAOgybPZFkjcclHbsnsV14tOaDzo9NI4Rhgo6
AUx55FLbtYQv47EI9y/sA40xBnnSdfFaniUYzdbt+UOFaDkhjOLKlmHvmxhBb/t47gPVqXkt2F2Y
Pyl8UevWgcmQoNfch4jWXjjZ/ctbVwwzBsvg/DwRlO2cidFNP7djOIWzMSqzkE9dDBvxQKv9OHJ2
EsNH42QYWlcuGou47GG9OHPmhked94Xv57pKFg27LtAif/A2rqfoIJXEn2bjVRz5Pi43Y+pwK15h
03FbDmn9wW2xG4cJ+FUQrPiZqixgtlPL2FH8zdG4coUDPXRYcp9hscR2Ll7F7QQp5ZgeWDWakTF8
hj9wbyEV5bXgTg5ZWmu1Yd7i6H9es9Figvnoq7N2FO6+MKoM5NnKMZwqQ5mcCEvQPpRrF7Qwk73m
RyrOgWYr9UzKyYmcKNxPZ3eVAEWf1gBLwN0DueZzgdgDBnqGXh3sF68Kt9+My3xcuRw9R42CjYc/
4Ud+c07C/ogyABdc82lJ4E7rzhpU2ACdARx7nV+4nf2MzhbnQJHMquwfNPdbJoebYBVy5ux+LVQr
46ALnu0XeeDgqU4xeoi58WgaicNp9sMJpNPga4EWDKzKqRO5YFxP2KDT4TYHfbAyjvffUvDy9jmC
FLELgoOfEVkqZg40sxsfOplDCGaVX5NcnZm3D4nqjG0Kin0kY10EhliC8Yjczh+4xPgddsOCRU/5
b9tvSVi7GtkNH3MV0HvQsdRlvs74Vnw0vQpGnsCq3H41QzXsPIk5i7CxPwcHZvE+UtMrkJcjacGg
84LInk9m2AeJv0+HgV0qG+YOLPDkrrghNBdgfwz7ECTh8I2E/olUDLaq8EcuqcSQ3k91tFKHtjyO
Ha1Qh/5qTKBmry5X1GdKPRqv86NyxaZxr9EWu9AYyPVuOBgK4wHur8O3Wbkzc0dkFhN8JA/0qgXL
xX497JR9Vs6/xiKA3eO+zFeRT++GH6lV3NWRmRBhixA8tZHBZiywrOBUGxf1m8b0JXfnGywxoJud
5u3g15g1KutM//ojIwCvH+gyhmfGBqMkyiTcfxmabk/iThUh/quN2xZEDiS1nsl5xvy2GFJUdmoH
Z86G2JoxyoV1hKN8t23CfYQvnojF2leefbautribIYFbzUy1ZfxPdBA5hY7COoPkgNXUbDgOrMgR
LcmlbxSCFT52X/U4FBKq+BYwuVrUA5+S7/V1v9TtEZl6u+AyYD15H2l1XHIy2S+Q+jnNQ+m3OCqJ
I2OfWp/uWO1SPZSP6/sS7I7CgGeT4q50AZaDqR75IruZVzBj04moxC2Yx/klPkKrnHliwMsjwpDH
/Bgfa79Yzwc+97Cc2kt/6d8TvOXVM33Nym2cIMEqXwuPkCrgWLyDBVjEEjwGmJU4qGDZi5VeiIos
lGDxkgC3eWmA1Dp74Y04GSFFapU2EqpcFtE5EJ/Ap7//eQBMvx9s6ri+aTfu7rc0LjfIWy/jlTqA
nXmGM7iba/oDjtoSQPXZ8/WSKxOVRCH1DvPaBCjNuS0ue24LYXNSr9ELEhEwIl8pM7622uvaudoZ
R8xNPBRbS98glFB9CLeJAqyUy2I4pqu9TBiTcDhFYf3K9WWgKI70MBKFVCfpNkOhgSL3qxJKeHDy
F+W78aLcUp/Lw77ZM2xXofY5fTev3Um7lX7sFh49cGlu0bcW2/HjwSUJEpQ+SyRu5u6HIgCrurF/
cGkO90o8xZjNEfFSaUNvZI9OZH0bghxPSvXZYLV2b93wTd+qt57qz+rm5/Qc18Q1oyf70Ie5uHkB
WQOlDeDuSkPzCzjfhI/9Jj1HFAYZJzypX9gZn2+/vXA0egpuWIe/KNsG17AO9zjMvN83ky+E+/ZN
WU6HL7inDMBDf0aSwYHm9UWGzzlMuxAWKa+2Kyf7TAuY823hJkbfZmf2FvcNAg6MQmdR0WAmcoy6
rbtgjyyN0dU7CLG4A69WZ3dDJ9xu5e41IlTDTyR0YiPjQ8xFeCk4iIB6yCGydQWrM/wAY+wOrb2i
qQwT8Iv0rQzTsHMTNHa95cfqIeTIz+3eLXr0C+FXyy8UfL/EtDX4JY7CMv3YCA6Pkoe+rrcfxoCf
nKG99r14Kq5r7CtezeK2u3U4QZi1iDHdBASiF91ltGPWke9x0RtmPkBL5lGpwPGsfNYcbhxj135D
uIyFloO390nT8OsNbvfudKfe7mzvg3s7bvbrDxg1+ZH9cu0hCDJhHM5ImLevHsKnAzYKWbQjGn1W
x5K9HxQ1fCvDAElc6AyDhHdOIAB7Af9HrZbVB4Zq7D/ivHjSu1d3OGU2ixrBaIWxcyAkZn0z9vPg
ohOG+pU7cLCjs3EgqBNj5Hd3EBwYrm7mGl77gt6bZ4aFv/gdh7+59NOzJ8uvvTyonIASmEfG0Usb
cr1YlGa3/7h5sNNilA3W3sydfCOgNdpiIfX3/MvgJ7sZdverTAiAUcYtOE+AfH/0eIwHr+GHMhed
OwvHxeIDHDCOlAdd4jG9ZuHuY+88fZ5kEYEoDtpnOGKJ27wTarPC7OHiAa/iX/vfMGn+5+63sGey
/pQbha4kLekfFy84qXia6ILSv+ezrrvf8VNcjYQRa0gl2wQA3AAdz2omriDoZH4bWKoW94liEP7Z
7uZuThwUt93fWkJxXxf8BANHfopcEp6ptT1Er9ElunRn86ELJXcKZ18kw2HisVI7ckSc6vmokjPq
PxYvqxsHQxjhI8+2hsWGpmBP1EBb118Kbzp1QcU/zcEIuellOGnhbhGBfD1Pe9jGEU6flk+LddNZ
hOAze92s6qG/ZM/9+74MwFnL4YP1dXKXWrNVswTAGnxarG8Tk7tkPdhNlWmp/Am7nWe1UxjOiaMG
cPLACs7SkWKCUfO1MycB+Y2fua8rhtOd6GzwRMc4aj9EHF/yR04zYLRR3uLikVgiSbcvKRuBJZJq
XKzaJnNiQ7nGT2QOUEDctX1Rgj3Cmx3MBPvsPlr0uHi7dwMHw+41W9LHzdl9gz19J7kQPWLI9gvB
WuoffM1Dtu9+OgnOp2S3mCnuSM8yorA61+F2rOTHXmO6WzWprAmLPlgznjSWHILsyh9JENGM/cyp
YwYii0aCj4fHjYkG37MrH1NCfZVVewpYmP0Veym7TA7irNTL8JUMf8H/6bzdj6T3Eg9x97GJFjgH
gD22OjyYt+YifMoeyyZIBVy97DIzvXcjIlkwJNuoDjNR0grvTnc6Zx+TM8+hykKy5hR7r6hr2WOI
NipmGsXsxwX9xWO3G5BgD20JrpmzsGwQAmJg3PlhdxFH/J/dxZPdVvBQOW+OhStwQLtjuHDhxpCl
FVvSYDV2l44OoD2Tg1PXyOc9KNGZj3ClYqWwY+foW3GNb7OzYJP2lAMALyxVgT/7r2erqP5Xs5W0
959nKwRdoIsTg1a0d/FBOZr0fuMn4++9Ck/bs5Zb0mXyNmd3ZA1M4+5aooR3OzzAePY8fFbD9Fm9
1Seyao/bt+LM9h9QYXhywBrvGkcDlyR5iMgf795DdIuP1fN0ak6iLx+3HzX5zRifhxY1spyrl4Yg
Ui347bET6GBZWTjhEhPEeV0AxhtfA+m1k/6KVhhuaR+yaLr5sWaIpOfy3BNiXj6zOGL6HeGaY/A2
161Iukg3dKiP5ZlVCIeWBhRyuCNJzpbUhBb0ofloxM78DXUjEHeecgIR8FCE2HesOOlzMm+0E137
kx4Sert7gJ/5ZnC/Bf8XCoX/eV3n/8EaoKQxyiiW/hc1wC9v5df07c81mfsHfi8Ayr/qFOpM05QE
iKYlkxLbzwKgJP7KVlkzNE3XBEmVWWB+LwAejF8lSZFVU6VoI5miIFKE/L0gcxCNvaSIeoEGAupn
seYfh/bfKAGC3ftrSYZSjMl3weBiqqSTFJmS4l+mTrHp5roCfkEN3lCsrijtyKzaYyXl9pQYghfH
yWPXb9PeGk9vldrJkARpnSXkK9xOB3Q/2tqhYR9coDI/RRpJ77ZELljLPpl15Q9N00DOR/QBv8UP
mDKdTO0I1JTMXdR2TwVp4g8114cdumRQPEemYRVrdxPQ05i0aECzB4l3+bC4m5gnNMnQZ3PoFMcw
mskqhfHdGAxna6fy8jEukAI5QAEGaK970WXSjr0mnyZ6TVSENCwFOEGIvtvBXcphcTVBfYS0Ew2J
B2WYyWBSJbcacSF/BsAAUvTh3K1iccyWtnS7CDTOhreqqCPR96ay4hb64AuwxT+vYoboWJK85wiS
ewelf6eaZmeTJruHnYVNKhrSzQM6y4VOWjNRVtGN2lm5rrW8+UvdzJ5cl18BmSWnfE5ugqylzqCs
BHzTpjpgt74nQokgbtls6PIIADnj7gnGcRjdJRI3M1ycBp8tiyF9OJgznj5FwGsv46Y02RPCMLYk
rElgxPocGDmALLopjFs6rjRlRetg12+aUC5QQJESFLvlSxP7HeCLb00ukZqrjZjOnNTSq0gEUKih
lzvE3+I1My6joNKc3k7WIAyAdwGSIL/4NKBQ66wZalfC0L8mJS1Khm90/HilCpI9RS3slodCckb9
eRApvFSCUPiFsaBv2Ka1P+YKkUg2krI1S/2IYo4XKxlpzOgA91xddZdYBm9hQN1mVZpBFjgnXa9t
aQDf4ngWozykLdtr0sigoKiPUH5qsQ2la/JQJu3hUu5irBv0dVah6dLD3Iv+lhfCgxGZ3+KhAYtc
d8RLQ5lYUNsi3wt9UDtlGOFUe4cBOazEanzb5A3iuCTB0qtMjXpROko+AzmBtrlNrYaeKGD2ZHov
1gTKDbWc/M30RQjWnT7XxpfELKsT1HBBFPW3hoYPq0fh6SSkFVUNgN0ovZ8O8WG+mln3UTaF8qUf
SAWXSfowtkn1oj+gkqvaadHNQaMDTDfgraOX6KGTaqSWoeImMDU+Z3TABk1rvuaZ1J/Xrv4Osevq
6gvazsKykN7ZDNRE05ksAmpNx1Y023NcteR3Wk19GunDtBszTX+T8yVIpI+mOaiP94e0pnzbyqh6
I2G7qe2jDLnkY5+s2eMaz9J1AXN7f1XKhyG2y/xYwo11a/cd7tv15ABpLz35P3cwleQNDKx4vL8p
DPVoiwhRu9Og4aB2MFKLWak8NLoCDgH6uxP63MVvU3RR0uQLktwZOoASToekiHaDwoYlDee0blVP
2MbFL5T4WRuaBfCvGcJN+w7OWQ+qSC/tL21coq+6itAOzXROl0IJjaXBIj5ThESgx5a2lmV3laHu
pq6rT6UH+SSxWqE/yBDtuOtMW/p4gBSxqr6lev8tM+m9P+jCipQclHSwQg1OJlOjEAibovVN64Q2
KNSP+qQPjqS1rjTIVZAsJkwgW/a5oDPYiX40M3QEikwiIe/gCSghvhqhx7DzeXRUcbjSJhmBiIRp
KKuks4H6JsWB4biKA4kXtHDcr9XUqxbk73sL60pvXEYvaDOa4SoI70aVbG43yYJTZuSDslMibLpd
DBB1zuLDFJO1U1NqSJv5OCXlWy7RMVYoFEOjxKuK5CPk6FAmG+p7lg2VC+tRMEuCwRyE21Xrxoe1
a26AngeaxIdHaWlAoW/DaNOOA62FQdzam1qQjQ3pJ7SsJ3QPIln6GNdCbvfFpIOvz0FSGfQ69YfP
5Zq/53FNiGpoLT2u461d6ZwVl5rDFKmWQyHjRGY60KdoQzCoQEjZfu6UUrlKEQ0t1YHGFUi2vdQY
Ry4X2aFGZakYKuiJtnR+EMTIM8b68CUdNYBylfpxq2r5lB9oCwRZGcA18LhmAzSqA8iFmjmJ5XKn
Svs0q0nvb1VOSJeaqVsAi7MX2F1cFr/nrgS5JzWdPUhlfO3EwRbE5WABl9EIJhLFYZWNrwczXyzH
FNGqAr56QDIMFP/8Mh2Sj3KCvsaWCJ2l1wNZxYWFka5KW8sm1QazEZAWbjfykPWCViiOLYR6MU2P
RZHMH2lt2cGgO/qevP2arj58OY7YqlatwNlZx8Y+0rPNMcykcxYDLnfAmMdRxeppJszvi7LGrqlE
n8SY4oAgjna8xQtQ+t7uZhMJmFXwG/UQH9H4jbTRh94N/vtsI9mg9qrTldj0dc01yCDk5GZOs+HO
kavUC3XNKdYtyBs0uHZ66QJvxMcSYlf7sMD4m4s7k21Fg2GqnMSCxA7SpmHVdOcOQnEfWRJ308e9
XFywCnhIVNOHVECSC2sFWSZkagbtrMz6GeQJo2QyKhve+qF+Qu3xWOu7aG061cDozS/KkJ5WVLSc
OB1JeKvrBhvLEHs6/KqpmZNZLyXcI1lUYGuYYFIRPq/1QYD7SdbcNgUsrPYGEA8ouJ1WfCk3eHYm
pNasZDXEUIZnZVDhempLfm6GpUcYDwdX6CXqTtlGZJY3pYVc/WkzyS02asYyPO65RQlNgU6XXtEj
+S4k9fNIB7tndlowmnlmCdNKZGywcimj6AyJmPjLIbvphyWiUxtumo1UvRbn7lJLJmqyKD2molqc
DEWFFKjLPuZNf0FrKLGzaMm8YkMNvBaIKtMdKjrVt74Qbop5CIz5ETm28TcZDppSOrWtsTc6UFaK
YY7UBq2zzWXJjp1iqkGkCaToi8jNh5nqLjAAC7H011qnCymB30eH35SW1wlpZ+IdoNpBT3dRp6Yn
LQ63lMFcTeNqTVOj+UrS9hDUKTd5QxdDmxGBmjto/AqTHLfSWmAyRatqto9jlDcX3Kdk7BMkIzAe
JQlZYYwZWKku2iWyQp9lum5WyvjLJL6yqFDkmWbs7wMSMWRwySZPst2n8ey06srDDGRlJYceyWjl
tsXXpkVbDvgDqaoOOvEoxvMBEsM/8K/bcdxexry/0rIqP2COmVzDpwHe0gAiO8g1yXiX+qnvROxQ
9qZOeACbhH7KtEtJ5UQJTlXByrBugoXI++SgEy8fUa+lSDFKdDF24BqiaD0Dz2wuc6bYU6kwAlq0
6MssLNdxC02tfwfq58rtEAJjbfylp5pAD85zv8zwGtRZHMpxE6A3o7ygS8AyLMDv1ht2ae7yLfn8
hFNSvSStYY8j7qwaZwdE8ICNgIimTyZiZeg71UJdjZ/eSuEJ9VGaGJCf1BCUwVpHPZktVaTzrEeO
dhbXmw5ngzcNYNs3BQRUS8l+leKn+wOUOyX+wPB5y2l8MObs+f5wkAAEdd3SOWIskBLHFD70+4No
tJjtFUy7oPSPCs7ZUYh1AAo1ppiVMU2CGZf957MWv/8h1/XtohNsaJUeJshKu323p/iFSyOI5Joo
Hw1Z5KjpRB9O1YJl7ze4Zab+UQNWfK66+mFeNRJfaV/5YDdJylbLEVeeGm3MGiX2xtMYmwC5QGo/
xF0yQQaMl6NR924pAClpBbWtlnqbWAHZzib52m6qfJWHHih1hSoiL/oKvfrIUFZg21n6v/g6s+VI
lWXbfhFmQEAAr0C2klJ9U3rBSqoq+i6AoPn6M7K23bPuXbbtvpQtaamazITAffr0MS+SIYHQBD8X
FIFG6zyVaC5eRkvAlfAkO7GXAmk7dY5Ums5JLSMzDbIp6WCKr2W0jDdKwwcQ7PQoEO2jDR966PhB
+pbO9a4yxyyG7MfoMmVFqwE86bXVdvY7eVenIrhM3oaLzE2CyLZS8Jpvfr02FyBGHjtPPe54YJ4s
pnIFlFXHCJGj6+DV+XIHIwfX0dJnb0Y5F7dNjwrx90uh6AuaTcl9Zhi3m3fqKNQeDNf+TXtsHWW3
rpfCFCZhS+UO9EMcBFl9s9oDIZDewJ4ujV37h02e14nNWqhEXWLsYfQ88oB+qRRROEN1IhQAtmNS
dEcKAE02lec/BMEdfSITJz+F+6Ps8fL3l3WZ54NOSM0qKQUMiMSmolCzFi6ugfUR6boEamGYvYVA
anLf8PBkLUtfClySN2QMRItg9nmt35Mqm14aZdyXevQvhKoirps1I/6u68MB3vuhy40kgkcpnn1/
DB4T/pLZay/ZVvBWSGd+VJZ1CSoedXCZJ+z625fpAlyF8/rbgrjz2IPIPTiuPUIF4EMmJmbnr4F4
alzKfS9Xb4nhMifvXexzRKycHNdi9AAvJZQT5TCJI9kTq/oC7MALvfevJb+VszD2RlMfq4xKAB65
2pnz0D7VriRSroNB76TtUxf04o5+6fbvV+Ap+du43vJSADjk7QXG3a/7kasE3QsGSNSVHFJNzgai
zObHTLKeI3Pgk9KAUVXAQy7IJwK4yuSKWKgwCKrs4PoM8/LytsPv2cFRmQJqOVDKXLZb0d5cw2r8
cgqzOkMXZRNgZ6UIrix0hR5pAueuDUAcuMAeXLu8tfL6qWEWlgF7Pc2Ffal4lBBPScBK4PTsMSbb
PpUadwPsBquEK7oujJmaTkYE5vq3faaJn+TlNLSEJALAU62y1Ny5Or2TdUEgYKvwiFINEXwE1B/s
JztwAQyXz8Cvb8bCIQO3Mc6AsXEt9JJBDAJHnNnVTZPPTSQT9xX3/2dNgkkeLPlxzvXPBLhdGORO
SjAdmU+Lk860WF/e7HL+WdM3og27PTz+SMzbERNSnIHLO7zoDQrsNBwI5SMAo9mpdGRzmS2SpxJ/
gXbxZ2T6FeBBHNj+h1JTtlPVH7C05q02gyZsAD/E0h3Lk50Oby98Nlg1GwaB84QzKqpgJrBVfQ87
sI9EiqFw8lOG1MFsxVaVEuue+oRG9l60mnZ50+Em4yDO9Pq82aO540ROYyqy4zyzYtWrGtk+xQqU
4acB5vZRsJ6YhiLZmp9mCZXVY5ujtRJzZ2vYWGZBUgL3+l2+OE0cwGSNzeVimpJFrYmKv1xYcdXE
s/Uj2jxPeLVPvN2Cvz+G4E5lZVX3wSbv5TLmMQBq6s+h/3TEnMdT72CcXaV7JNwg1lKnccVeCejG
F2Fh+1kyhhYucITZ6r7dDIRsB+zC9NOXpEY1deeNa9nDFZC13c06Mhwr0In6gZGe1Td73yYvDUBP
3A5JFYFV42NYGLDb/sOUT/Nu7nqQgXm6HDaf9aOFnjjV/J4iL8rd4OnLks6/9DzwDorhhx63P3VA
oN15Jq4zmsicAlExPwWyo81MbD8i5+TY10XLYTNlDxtR2PdN8upW5Qch5B7rzWu+S615vwWmOtue
/yNwJueU8qg8VNp581X3unmcaI6Qn4kD+8kUjFTU9s550J9cMM6UeAElGV2QQ62gwAEJHMwG9501
4fA0uNDKfmmi3skeoIYTaVyy373ZsMTmLG5Hx95viX51UzOl2JmP2jd/BVDeccd6+0W3zyQ55wdW
GslvreGK+enRGjqDIdIiDmWQfpRpQDlAhktUtxaDiOunRIV7TG2XjOVXoPzmyVUr482cDDZKtzBr
1mrPkvWjU2Bl8Nw+1JY0TvTvd6NOf7HUjYHliuwmCn0/dumPVrjGfhKHtauscyDSm6IaP/vVL88s
r95NwDoG+0tQMpoUdAD6zI9qSu+XlqVqH4QkNeZCFizcAklK23O6aJRA14jN4s0J/HHvUlhztx0h
syNBJUSJQWk8/+eXylsgU4qE6rO5Q5xtoxZ0DyUEOkNm4MREVUYIpEI8ZXiTiRQsLu3EC6BN2gm5
/Fxbn394kxDWO/Zc/yMA2M350mp+V0w9VFDAxTCuTJ9hHuNgzPA/cXD9XSM0gupHR7VFMUnLOXLs
ALb9SX1ebt2JcmeIoON+j4vaoY2pi+3mv1Sb7ftk03vH3F5av8/3XV9tR2nemnP/OLkkJWUNpoMt
J/pE14c8seOO1frImsc//ai4QTN2YOt3uvGj422MGUvh75KieqnS3ZaaMu4SUIKlTfvq6CtGkMjA
ITXFQ9qPX4D0LpNNZp3p/YTqWnP6VCMp33C7FDuWkSDUkyO8/lDJQD1aUvtnTvmylDGEq+vbeoV8
CSZwPFKRTFxV6rj1jFfbIyfPqDA7Cg/Wk1s/ytJ+CsDeRSCrQba2td7p5LTMRLdB82cobMknAmmG
OIVZE85qfR3Ze95Zc/JCPuBXl+enrKg5J7P5NXXAAqWb3+xWG6EUGfTVFD+aAm5Oaz8BitjxIAPH
sAncVLLEDGAud1ndXGBkR0GacRcuJv/QbGnY85oPosAM3RgB4SR1HQ9dTkCXMaJxUvN1VXaeBLkP
7DudyH/gti76aEsKknobwrQXXEqACcPEGliAHwTy8GLJMC0gfl+3wvbWgiCwka4qO7+Iu5Ro18ZI
bn27yfYTbJHQsBpOZwg35jpCI+tXvKgzSKRqLUmIVPDBkPpZQhYnnogics0nSKOYcIYJyWEMfubd
8kp710QOMJ94LfOdVfYzbduZZVhGu57CTpA7l6olcHjqDId0U7ps4ebE87l13PTL11BawBuUGg4p
kzN7wBOTz0CFgzf3S+V+FysnwRWHu73tK1ag0WRK350jy0EPNjti783xMW/K36xsrXfyT0/OpdfR
BqT11uxY4T52QjY3s+D2R20noH5Av51non8lSMRrLcDswas6eT8vM+T0gECQ3qF5cwhngWzKzkcv
b8xUYjGXxh8x8HRu9jA8KoYk1YQuiPhz5WQomYh3w45XNfVU0/a9NrDqBEYsyvJ+GUkz8KFlhe7m
jyHtRgcglz5442E6pl1xb/TSiJtltqLU/pRNW0Jr8Ywzvj7PWG9so6v34xL8KYkVgRXf4iFevIbi
5DVA2Atd1jSBxFIJdutjQk3nUNfPvnos2+ZnXXuE6GT2joG3D1k0TFzzZfNMHC4iu0uIkjjO3Kuh
zoLpbGz+SbkO6WbX63cR4hOowH5qxQ/CXrDvdEV7sEzWbNuhgoNgFLG/iF/56oVbV8GjcviEvJt0
YkqiM2LZRsH4f1D3BYFk0HNbDJV9QQeI10JM+GOn6r1sZtZ/OvFIVOlnYcGwSEJXZt9r6RHWDiLe
SJcfjOVmDmmFQtjOv0ALAgIOO3PDu5bREUGvPbZNQBbaFf1nmZOI5taPMxNt0adkpHSE0VlcITdc
RgE6Um1zyLIpHRXBJyBa8L72uG9yZLsqeGNRnxNp+2KleifmQD721Rn2/fUmMK2QaZ9HVmoDIqPq
jahDqAhX1B1rEI8Quuvd6Fe/PK4lGI83+ThhBl6sXT1NTwKe610e0CtWRnagbDx5bYvlLneZCvkf
qdI1j78p1ItdAO5xaaS7L9AF7EK5rdiVHeirXtMa2ftySupoSthsrt1naVbLQ7M6P+ziirRq/Fdr
Ktpo7nPzQDhrVILHR+x0GBa5GUJsF29WKnYM9GwcWdfcMGAuclLqAuoLUjLH45EwuidAfOWZNbC4
2Fp1k4wNUz35VZE5QLG2RC5kEq7j94LF/BOQpmbflflLt5XkGhnB57L177pq8R6by3tXoPVeA7GT
2nhbkvxdD157a44627VUxez3p+S1FJfRwaWQShhnsxz3SkuwrivPnU6dgIRlR2uzn11f3OSbox8J
l1N58mKS5XbsiuuKQ7MJIkzigMB6Agpo4UzPeRzsIt0puT4Ps1U9aBasisoIZ52xhZORAwWRHUB3
QTjpnOChWeSpKBS2B9f6yiwqiLTBZKEwEw4G74C9LkfT1UfbrSOfPjDbRhTqgA7WDIbXxR7udTd/
ORMX/DTSv7VQ1RmLsYtC9oQZ68rBszLJd5T/Fyut80sw+ncoLwj4W0atB9qg8lpMGlVGguXoxFCN
XsHgPiWF3O67eTq7YijIFmNBOOs21i2g48V2Dnrd7O0TwdtO3NuP3VC3VHMO88lp0Iz+YJe7cvhQ
/uLebb118sh6H0xYXYSdMJMpW8I4UTKX4Rms61uVluz0ZETpWW7/kqbLPY+XIi49Te9nvHkZFrWa
T4mRIhsy7TWuYRmC4+A1x3HUHqLmDOhxHuYdtKJ+qJxHh+FGNKkJMhQAMsZQWAGVbsgA7Hn7c/Oz
y8oLjTULD3xnB3MIOa8k541ULh4cvlGCF0w4R6XdvckSD1XJGU0eehuDQCBGs3vPmq3ardrLSTrs
0VgMnww/78UHCUf2SvBMONweiZzkDtX9SZyKea5oqnj2Mox3/njPOdClab/PHGGfFPdMvmQ6WptZ
HfIMQnAyMjchdWw3BzP7hBVcTn+Wb3oZPhM93NZW0743bv20zj+QsrK9y9tKykFq71e7uu0TgySb
+dxDwP87DuO2MwZW/7x1oUVt4BCZRKfQArBt6DgsDNpD1OTo3U3Ps8I03HtSh/PHZTOsc88DrA0A
AYrsuaqTN2sa5WHO8KF1hLQ0FYc9fLB7mbn4NEuJ1ZkDfZcygtHKfeMx2IQZBC8iZop9kE4DD5Tu
D2Qi70AS4kOBJIs6BCQfwG0NF5OtoU4i+jBO3oYcA2jd3Js1PrVNRwKi3o3csqMiuRndXOCzL9hW
rOSvwCo5Jo4ul/Klb1cWEYgrJkysePUJsE4Nu3+vRzp1lf3Nz7TvUodIUjJzb/SqXsrOUgfpcKLy
UdswEPFqTS3lnu9hLycEUiXV66Zo1Y2sMVHaCndnEXYwdsp5rJOjbIMnxcWEMNj/qZwPtrQJcC0f
5g06R10imQicuTlCsbntl37fmkYPObX8Vrlx0BOZght29WT7Pac19a0/kicGbRNliurILzTwBvb9
NvcPCz53lQkZWGEcia11O6YTIOh+WIETok2C1uVB9gWYCw+nJlCsnq0R3qRxMdlbj7Qx3EjY9hGh
nBAHVlUd+nVmstaOYTW+ZK3Bds9Wn4Stl7hYp4d0rT+MIfvdWoKei6W4PmvfXfnE+H6fDRz4EEfY
JQkoDSyZ3/WF94O5HrnzBVQLRxhMSJf+dz/5ALkKlvpgoVCGgtnJjd9L3rg7Ij8qxlYjEWGwmfYo
IfNNOxmaj/kQyIWo8JS55fRGQvpebCN7pCmQ6BaFiFkvqbSg91Zv+ijF/JK3lQYxzIW3mMRXiC8T
guEwePM+vWoSmySFOPX1E/EbjJ4D4VPEnAcPfk2BL+FoIaE6g3QebFIwyClxD8kMs1iSKbbzWtDE
uXditElsNLESxDgRRlvCqcgNeHfOzylj6U06yMIDr6UQ7q/AL05imhfmxtsND30ZIkORBaHN8mYg
SDFyApIepOk9sE3PbKi/0D0zkiPkdG/x7wg7u/u1NibPy+5zVDbPAKdYYt+GMx+gRWutSh68gNLs
F9Nqy53dwmjPJDfO3CzVCc6EvOc62G9Z9ofIaF6u3vq4U7KisCumx7J7NbhPa/+UaIlPoV1/8qr4
Pjcdm4h1fdRNvx6EZRzGazKya/8ZjYaJv4hMMr92o4cKXxTVg98FeMJ7k2g+XzzqDRjUahgc9cFq
nKFu3tgJOrwRIEZYacNsGNrx2gS3aoD60s5VPMKEjmeCQ0/psnzXabPEQjrFgT9pPfZ2VsQmECVy
6dM+I4C1svt97nCAjgCNXFIN1ZQfJiKvECPUD682qWRKHfWVnx2LXh5S5d0zSrZP9koOVOCyzmS7
P5drpHkm65AIIhEB63oxrOJ+W26Nvlcks0l/3zSKtA/n5OdIXPjFW2mck4ToFXJgw61I77PcA7qB
kygchpWHEOpANdZ3zZa/kHKRnKmKU+ZRm7xNAlytdv+gVzE+LaprT3VWs15S95CzmiXfiyC3D4uz
saEdAEiYzI0lGG9VkUPywODwiDfX56JOaWeqzkCfd8wdqTpYa8sB+7g/EAV+9TwoVzC6dfrdUqIq
lYZmJovfr2kuvbBvW5QktiBG7VyGoMuOW0kWUM07ARnXiVpk3DALqgeDED1SHcAoD4ggyI5eyeFi
5phyQWw5KsUCDORtb5uASEl6e9psqrxr4qzHQ3JZYdi67sI9Wugcn4P1tGnN1maNjdxWrDb1AMRN
yo/R9ZKz0drfPhm3+1LAxhnxlcz71gH4VVb8geZmL8cGSrmxGFXkFR7W9H74tYjqEZ2hPNqb/VAE
6Rai0aLSVOonia7oL1Bfu97+7eoxUibJT7q12fZJJh0adUd5MBegXhJ9FNvc0Y66VVhU1vPa817U
+oWfJsNsLrhLHaRmiOJBDF3slHi41s36QQW40mSdHYPROhi2ViFxGwUjq+ZoVs6NyNd7J2c8VlfP
6+jsA28UFBD+QQ0q6r2Za9NtaTDoe6eA2O2JuJHF6oIoJZcDz1CAPevV7ponpyXLWw2QWmYjixlU
vCXYaKLFiOeptULfYHfFGuzPuTFBI9Ys8TeAwewiIMlKXuqy78HBGewBsk3OPjZTZ8MK+cDc2BmJ
ASvZwXD7S5I17aOxzrf2SDW6QZHZFeTqMmCUN0Ym2MmyrYCBH9RF39dIx1n5jCGFvfSAEFJM7+ds
E8tzQz+lhw2lss3JNenRo/E3pD2omwHkScjT/3o3TEB6ammF3LXbmYBNVkjIEXc8qw4ZUIEmKW+C
keidMiCUHV7bmzUrC2uK6d+Ym+D0633MxmnOMKwd47zjSCjqKx4+V+prXknVgjv35myJBBol5CHJ
V1iWTf0T6R6vSfH095cmzfae9Py9L7qCnRIQy/PSYYjOSu82cUbv9u9//f0l7Str5xWMWv/1P/71
5d8fdkg/9ZE///ntf//rXz/aQcaOct4kYHb/z9/1rx/GEzWe1Ya3+n9/LHX/z2/453t/f5fuaVZR
1db9v/7Hv/7MRJfjwRqnn//txwjQ+r9fepkTdyJRhv7bz/7zPcNIIBVp2qB/vvf3b/3XX/33y9tl
nTkR//cF/bcfbAMaUywF7JX+f39OWe1EbHt5/ucv+uf9+ed7jT08BjZWgXF0b2e7cG+Jv651+Pfr
NRnFKRm6//zfshTu7d/v2wuD0z1xtH1E3w/9waA7KB29RZ4vstdR5ioeRys9/v1ypZOyHYwqxtRj
l9EtO7V+Vd9iwoJyKpI/SU7IAjZWYTYfNlPlo0eWwV7Pr96wVA+TNdeHTHrujej0doaZg/e09GFu
NdmHYao9IZTll2pdOypa17ojeFhcxqRro3LFSEXA36s3dla4UEdf3MJuyI3D+Ona3IVL3Z+8dRtu
UE6u6DQKdWHLt4weKu5W5NISIjttecHwtAV3uDwTmZv+KhiGmE17O3t2ed86KHkof8dlrU+drT69
pOTFlLGfrHOUWyAthXvjpS34vNbto6TbDr0p8tN2xc0e3RE9CE3o6Gie9RxrV2UHziOqLf7OHgDF
aEejbNlEyG1IoTkLWeRfolpen4r9eGjq8Re1jzgVPTUB1pto6bBeLJnxkcn2e7NIF1QL0bv4n4pI
oC2GRA+emM/gQSWtRde5EREpxvbZAmF/1l9Gr24q1rQcA6rFhhn5WgQrJ48Dci8w+rKpQvG3w/eZ
nBkTsGGR2yhuyogmj2hgAYNFbL9HbQe7xDQ/clrAhZtaSRgatjft6b6idp7Y7BinjNT2x2yrmCcV
Asaxid/Df7GuhowMU8KGvIFcii/vu2i5RgrHFHs1QdNbeAZ7iQtogEJ912Mu4JlOUQJw/mZxJH8c
ox+saFtoJ3MaDwUS9zAPH0JOvHmK+cG6wv9Uboqfd6pYN+kJaJqDD0j0jCyH6pojiaz3lQu7uEll
Q3OVnV0jP9nQ3XNmBn5SF7Bdy/xMWZYIPEGLc2OgPB0z4gaAEUDANMwbv4Vc4qLBZJvXxpPx2BcL
Ix8pTyPP2z30VI4m+b7WY3tHHIq7z13Ngt+oHla4+fFEYB1PBILuV7M0QpkSl7XyVC8CaiuedDxk
orFK572VbB95ZR/mblQHw6leNLYgGsUjfnAWIjv5e+2u/o0cW1vWGUOcBf4SBrNiDysdWYue70uj
b87Csl+amp5VDyPyRODsK6IUZqcgqDq1jtTiYdBoFgR7jxXWAQ9kmbt/PKe6ZgNh1GpasNHNYoYU
uWbEAASv1UjJ2DXfnbO25JGnT1vH62kTFUMBdO6pIKqGJ+vSIqTwshLDcnZDXrPR5LDdzTAympaW
upWZ7C63xGNfajgsZYZhUP8hKXOJKPNwUPRWGQZmB7DO4JZpsngpKpeUgRy6TAUPuYaJMidjlHb2
lXFNl5Y2zYvVWdi5WusyFII2goi5HQ6bIrYMdLCinIP9OnAHpK0fqqEeCVwyLlzbzb7KoCLMAxN0
0b6bG1NwP+guFQGZoZIUPVY6sXF9jaW2p+nWrNmUZxblAfPeNaL4GpeEwJZZoZYtDNlpXSWyYJ9u
H0aBXOJl1F++VE+dgQxjZvSOwuzjObXt6NBblD8aQ1W4rMXXNKlvr64QigR3d7sO8HOKnMx6Tt42
YEy/riMhLN6Hhy0jzJkDkYKwXMFj+PN1vn1PsL4P0ylJPe9uqoJdLzHcat/LI1mPw01SPsmlYmcf
rSZG6pNRmT4ETFIjOpbtqB3nlx7HHyPCgD9TghX1YnPSLPEExviwjvmp0pUIZbW0Oze/M7FHn3Cf
vhnL9F4uPOnVJPbaMohq0t80i98VDFucT2VY+QELmhpBdMaC7oMgzY0UIbnx93KB2NjKe8pvBoRb
zR6p0cQl+SknRwJ0mCt2nIW+Rm7tWmBe1P7SCycbxezvVUaAIzEi0mjjtR1+X/8pk2zeHbV9Wg1B
GBgakE0txsoKfa7sn/Jyzs8KQixaMra6rRPffW7URL4nz8mM0qfAMW5FHovuCf4+II10em6Mq2ja
oXeOFUvwifs5uV9L9Ts15y/DxEdvVRyP2JJyy49yUaMPN4y6bHLUIhiFS9yb0KuanIVp3e/HvuiP
qbDe18qs8XmNwxH8nBtrAjfjucBHnY3I3LJ40UH2pKXEvNpzTLYSU4E5PGhreVtLIgN902ECm98x
esk+yIK5eEJEHgkPd247QKsqd4knQV1ky3To5BqE/VaBjk2xCFkgJXM6BgOT1Si+vVl9DkZ9HSmz
NJAuCfBmvJZMh186kp9Cr5wxxU7+N/O1O7NxJXhitKlC7rsa/wE2h/tyVaTF+KImem3qdlFR8l4E
xMSpOmAdvClOikPvqCqgB4N4NS3EL0CoaQwhLarQ6PnKpcQwhz+26uwds+8ref+8gCreAo8BAKav
kBP7tkx78pBIS8ZZGQ7aQiHT/qH3O3BjFj2hzXvpGwqBJgCWQOaPz2IFE5euPKmNTqu/CpNF+5vu
gs5bYRnzgTJ5WXBXZQM0bMFNuiRGPBi6QlIEHzp6zas1axCwhXMbtD0YqZk46glLHkZUVEfstH43
XXMneX8JvXfo2rsca4SZzWCRup0yfe+wrSPpk516r7nDY1PQh5sbeFwEozFzgoeCSDMm7gldyFLe
LnRm9GobG0iM5NiR4POd3EhLByIwcxkLtvyNn2evRv42rknJcZdxLs/qKs02AGgIMQyrroRUC3Yz
xCX2SVwY2KfAYJ7WIT+n2iF+Cfv1UHi4ZxLjV+uapIfYyQ3lO4FFBJRgqiPhgKaP+PPXVuWPonI/
r2f8hnqy99oUAC1m3dIdL7V0n5mqAJwQPmbJgYl3rlA4EgZsC9E7O4KgryhOh7ByUxwdRejOzCCg
0zZb0fCDcxubUT9dUlzwkShkrBmsRW7ZrpApys3pdn1NNTe65cGVKXRscwoYiI5vTeIscU7+prpx
VF1FazKk8VItyJwa/YsyG4jINJ76Zr6UictZAb6UhvW9EjT4CzhTXdTsEWzT9WjhH6FbOLzpfOL5
DuaigrxcW37Ya/d7M7sPP+2w5FyR1N6pThmUtKoP8KUeWxdT+5xZP7kkcNN5j5YclneqF+a/Ac7C
Kl1/FUzokO2C9aXA6d45gtXUfoRikpknCMs2adt87rZRPyN874zCRRVg3HdQJqPIRvaXpcyB+fEH
gCpJF3xXk8iuMdYJmEBkdmQSPo+2Q52t0w+znfFZl7YT9guqQtWBT63UzpsWnlFyRkD0sL2cqudM
DlwyW8UsbrJ/29p5wGjjkbFLuqzSkCMs8WNE4jc2qSPTHQJ0XQ94A3lMYTnATJsOhg4uGAGNtCZt
sw0ec6k/gJrbZ11TYskR9Tmo6vMyJGy0X30yq1GzKh84DzdjX4nYtzI3rKc/NhkRhiKc1xROC8SM
TWkqxPutcdODXekbPhjj5JvQYFP1gNSIBR6aiJc5u1w9FYRXRkynTKLhcwZqlRFvCgWJXSInRF8f
oXmbITJNHzWU2lGpf3aDKFDu5JtdygfBEkQxzk601S0bokUJsl4tZ22o/cBU8ZjwNKhHfcpq14K0
z8HhqLE9l37AXqAq7wX+3zOpaO3573/ZXeaffIbX128LQ17S0YfBlhp9RRpdMV61dtTAIdNnwfAz
oHJzK59eYmoz9FomvjuZ5/ORJ8ludFq0CXK4Q2+2vWPWoK9ZNgEt11/szujP5eamZwoLytj6nOhQ
TPafZpy6PSzdeE2Tq2wCut/13Jm6sOrPDrUNOF9gIY29/TYqBRRyCz7LYTYRv9bHAkJ9WOWIwT7p
vMv1t3Sl2f3nFzJNptCWTKtHfLtny/VeLXNeiYz2uQBTr9gVEO7jjX87NbWHBDVuq7krsZ1naXLP
lTFeZRr6kOubEyTtctwMVlBoSFYiGfLmjE6EKZksblJaC/PcefjIc9/+XpfVihNC1MhJWPfkReTX
GeNZlTPow1nlp9Gq0Wd95tijD+49SUyO0hJPZtFCG0q8oMQCdcXhB5yMSbBpDnyPZfyrLIRT52uZ
EcKDdWJr2ZsXEuvo5zLXYwRou3geEs4xl2qHeJMZh8kAT2hwa8afbNiVmE8KSQtc4WHP8uq7qBnW
jpb8NoPxXuaapRMRkKKt9XNgaXyehD8hCHLAYqQ62cvCVILS25+OrImODJlOg7Xdmjz4a3JVYhK0
bwsxpMc8nfZupr5tkT2hSH1jQGSxulTvTSYi1jVN6tSFg1VXbzV7hetcfNQneOOHfKoHKpLG2bNH
GlfB9Ev2NESO8WviWtvNEt9k3gsqEwIMsLa3cUFgKn5H1psCdhnY6cLPqP2wZOq+YwcwZ1EKAMlY
u5St6PdmcLf2ObvWzYjFyGUHx0nEfeJopshcKdHABidz4iAU+Izn0nma12YInWUZYseowX4hooN/
ZbVwZBNw4oaetvqtmWU8bN4Q+u3aR9cpozkWWIOm6iVLne/BvnUyj41+Xqf22LLYlHPJW2pnKV2e
tlP1bPjem9VtlBbUg81gv2Hxh+Ii5nM7l4hnozgyB35LLIJPDCJOMKLld3iRYImf2FtBDcBC2GQp
R4rGqOWazMl7Xl2nBKxf3IwcpnPo4DQ8mBn2fMsjzsKbfk8YjGNrBkNuDN1uC7qEDPWUNlFDfqgm
eC7jeqeP1SqKnWeb32mVYCpNWiJGqfDayn5J8aG8WAi1HbAC0Zp30pUeRzlzjWaYzwUR59e0aQys
vvcxWn4Tiu4Xfeuwn4dgTwSHh+FuQ7BurDyWod9fK7ylehpnLkedO7z7Fg/KyQgxuARXtQKK0Zwa
u8531Y4U8Lu0H04sAvAurb4bdjWbm5K4hfF9sWemTMrFr+QwRZnQIQNsoPo67nQ6IpMLLktrJSoe
p1FnSb2r1Tjyp8vbgkb1lFY3Vp96zFy89kDJg1uImmvvlz0XkoXcsg0OVAnaHkzPkoIme9Omqm9b
gO7t4pL/WtwOvvqN2+jZk3mLvvuHAdmA0YDusmsflF194oNnzpS7n53T44ogbwz5RX4woWNH0WQK
MuoaSqRfYkElTsoONLuZ/lUA8musKIo4snzkSlJBVAxoLLxJrBzUI6A/t8XhC37RYD83n5KBwsc+
TlkD623ZDoPVESXIrlPhj+sxbZMLvRb0HVS42GVvo7FFFPR0PUVVs0LHtJcLPxYJh47Vtj9YPgeW
pqH2G8utbtCJr1ZXnh+8p8Q8Qc/bXzMrdqK3mIBS2HPg1vtFfnqC8S2pBurgkM0UC7/79T/Mnclu
5MqWZX+l8OZM0IzGbpAT71t1IYUUmhBSSGLfGXt+fS7qvofIuqisqkRNCrg34C7JXS53knbsnL3X
boS1nhwKKie1ul1aInosnaJaNSkzk4xkOWyEVKJNsUa4x/SgRs9XqIdOivzc+ZS6SiDHm0dj2KQR
4EFPj3dRlBKjg9qVCcbZQ5O3ai3ItAalX5njnLLaEXNf6dBCZJdw2zkkiFQ0QI4VMqpO+wdjjo6z
ZSzpKxnS6RwhCvskQs5G0tpHmyJUDvFnOATFXvVqYkWbNV2nmiiOAgV95THwd7R2d0QIJ3tDZFgC
fcQXrgan4tgsa/KHYMLhaw/Zzzw5ewr2cfTEqeXNJOyFoQl+rxRxPzVXae7SZrqN0txfN4tUWN9l
g/9FRXfbWVwqgqJX65D1+KRk2u860bwHjK53c+09GV1p3vnSINLoXFGjrY3EQfdqabgUo/AOQo4v
i+M67gCejizSRsj74vs6WmtdvNgKEnTYo22OIWsOzWvNuv1EXwfcWGvOt84wMKZtsw1T0g0aRO9I
VNhPrxgxz9WEsw/z+CMzMeOYBmASSqgtXp87Ly1fgmA+lOOzo5V5dJk5UXKw0aY+Zc2BvjOiTDFL
VlBdHAI++Rt7xJbLpXLdk6iyGebyK20x+c999kDrAroOyc5rXKH2Jm6Pluq4uvd3vqdu0wpZhpH3
FW0O4rdmL7hkOU1E7FNlFjsHBFkHDJpYS9Pbto5Q9uWgT6aa0yDUiFZL/AVDMuf7lqgHBH2wnEau
42Urftkx2Wilp7YeT0yqT3dsOvcH1v6bbmQpND2Tkbc5oaxWIIdi1iEegB6RuBc3ji5ymH9Midoj
ibI2ifk8oEZed1Qy66TW29pOGV6TxXcZuoRSparo6o7Ge+CgoCSXdSRlpn6gZcmrqvNzxHu+VX39
u6vsQ0dizs6S4k5aeJCDkAVXI3VaUY5BQG7ocvvIibtUflR1+Io0AXTJoKg0Jsyrmsp53GNYppJ0
FCIt6jZUPEG4oc1w6UbwBnqcP3yDjnbkj1gi+7C6IRP4WsvnKfGCjQPKwPJukrhOt2lRgsJNrI/l
I+til2tsxsYKPgCe8TZ+cHz7KKUytkHF4h5bKI3SDKE5slq0vT81GmpdzwCvw2HeJW117XIJhNbV
5mY/xRoFuZjkgQ1LuAlfCeeYHjSH6DpDuDpFOr7JPI6kqmh97BfqSahGr8JmFqfRyp/LIgVsoRM6
GalKsUEl55SgDPJ+PmSX83fU00fm8L6l3sAp73tsIsXwRjrRXlSTt+uQfSpk1GmGuBtz5ltrKljX
M30yu/a8HSK+dOW4tIqbelGLRKhQZ4d2oLsl046BXEUSEaYixVACL7QX+hm9KA46+vbWTgpSulrE
laI0ZhzRvt4TZvk+9IOLotNAAGJMt3ldj/uUd3QtUXizgeZ63fuxty/i27khAJ7AxB2pFMTxcBVC
0LZPu3oviKZd1agsd3mZFZvZQoRWkxu4FPzf/wT29K+7Ew1MJNdHGh1w1Mr5bc5HXAOReOdjT27b
WCxIdUr3ae6qlSWJP6J+ZMdPizAzQAk63WchOP3U6L7ZRkDoURocSk6rNRo/9BYsKh5bCiQ3pDJp
bxcWiyduH/ZtzsiiyNmV0SF1NMQqMmsXSw3QIHYINJXl2e8GtAROhCAlMe5aZ7gIt/igxbwEpSIf
H9SrNvW1VHDXh5wE9GAK4BK8NZIGnxk0ABS7jjE/ehivJQa2n6KVGORDXRnPvXR81BBGsTUdfZmW
wF6TzM1dOnYnBynObCcgsFgs17MXHgkRB2+ML4lj+9rYYuNWFogxO4+5hIvPUTEIxfFRL82VN6MW
dxBGrtGofgs9/Yr9+Wm0w2CnkuySeHi34r7Cdio563q1rFIBamJDOAdaXuBWWARkkARbMgmdS72E
XUm6Q3M7HYuoirBGYwiPUQuWJvgUI0jWrD4/Z5cKTDC899Ij+JkYdVAMO3uu75Vpf7XoKQ/ZIJ+a
oqE9LdPHzn8r0iwGBYJQJ6XpzuTe2ZJ0nK1phP+MMjdcp60NFbzRJ1eePBevTD8CecHne8nJm5LR
aOzUb1chxawJdERM+2gEtJtyb6CcJ+WHaQFJ6BHzsYIgWrOh0nei1lg1gwU3MEJjTT9qNdgjHQoD
3GSBPrrojr5ih5TDC0kMaTMfphs3Vv79iMx924Y9cxXa61GH8tDLLX8P6oS9GmZuglfRvBQPQcT4
2awZOWFjHdF6us3yD+l2k7spJGmDdhc7OLLJ1Yu4XqwNVd1FugLSqf0dzbLsJmpqYuuQtkbaOTkS
Y0DZdwfpaOPgFuFz2+Jg7ZiP7Zx+eK5U95GYb4XFFR6Pmcdaex+VRObY6X1oLh74jAt6Xr1OEt2S
Nqxfcd6ap6Yf7IMXT6DQyRsWaCYpk4pr0st0W9ArHqaRpfJbFfbQGEN3xHRxCUmHp1pt0AgQSnRm
UQ/PhlWAE++Fu9KT456IFULAkHSnas7uU1E0+9x0zpMX9pyzJiywPNsIExdlLeWeHHCmiziL4vy2
Zti20mMdnyJzYtMbPFpJbe+HvuJsJnxkH5K6vMoM113rksykpIxg/NBNk7i6jqltP1h2g7WqYkPe
jWiR435YtofjC+vxUxKI+1wieJzD04Ayh/qXEGrLqi7YQuztJZTuWxl18U5Nxl1hvdpGDlra9Tne
2YXVJfBlAE5PuqBB42devFEom9YQZ7jUUoAsZzjGQBgsnsRsLjBljFiSNlHmoOleBBed85F42VPq
qxJdWLDK7QGwXAi2kmlWLAe4M+E78WpMVAbMZfXwnI+cF8Qxb5kBGmtrqGDrVMPRaqtntFFfOUHM
Rx38EMEQrNsRfHHQQHSu2EP7FthO3HP+lbQn05X3aJWxFSmMv+ZIU83sKqC51rQgq5scZjNWSMSd
RDWa1F/M0OP9II2V29TVro+dCj4QV4a6coytNdElnbBRFhZ4bY8GQThaBztsWbmn4dpVzo3k82OU
CH+tLKmE7B6tWeHX/NqRSZ89xeS44VXKx+S2IbuvHcg08kMyrUeHYEFrTjfMiC0YDjRhskLiUeca
kyeIBgsl13awSLU8yk2zyMKdPf6eFo/oECwzcGaScZkyGK1Qzhhh9OEqKBd4ozb4ZMmKi416wyWn
WOf0lQVUpVqDgtf6dczt+kAO36ow8Gp36fTUT/JlCuJT7oYOa6L/0lo1qMWphuyvsmsbjPkZpg/e
CkSKYmLE2WKfWmEP/IVh7pCVKeEUvX/F0BLuSk6XNSyqjWknKX4eMLGi2lNi5HjJcodSE4dBQnK6
3bhwICEhM2Ck7qS2ynzUXSMJoBE+096RTIGI14XP5b/Rk+R4x/Ndj94zAlAHLAejwci6xNWlRce8
IYBw08YcQhMrlxE0NTJTWjc2l85a9q+Auh6SSW6LsrgJBNsE+lA3qXlwgpT4hILLBk5ohhbJVaTO
tZFTcVBiPAQFY4jOxhvUyugKrEmem8hqVz30Qi6qAS2sHBnvwSqICFR2m3CeU58aTNCNnhttpLd4
mkIuxwIXJ8ei0aJNJ4aIznCClktON3XAoHD0NADTFJv9IC4uirZtI533Rmu9t9x1HQXdqRM/cMhj
LJmDUyPYxaQxiizDjy95nW39NNJEWkbHuPMeiNfh3I2juwkTIVfVAhsFJ4MaYX1kNgtvNmMLo9ux
7MVYCEnhZudmrb0mKbaufzMxt1wNId9SXQ2L0yg5/EBjZYZFW4R21yA+JaY7Lmor/MfQrew+B/FF
LgCyERwM/bhl8oYwoOvGTUl3n2GdO22W6eLU64sVAcfxS++OfNx51eDTRVuPi1Kg7iZ1/p6UudfU
zwBvORZemOBsup25C6ZukUXDqsx9uNgpG8MyQDSBmvlAs/ypErO/A7szHQeQEvmtXwQfZEMmtBEQ
4idR8aOtaFp11QyguJhuPQ62rWHmL878IxgFhM/ic06i12w5WANTVHRI6F3kKdPhUN1rzyVLuVww
CmozyMg9TgG2dAevktPQLnLJKN0q9CCRmeASh6W0qafozZZAJ7Q1kz2zwH4hcU2dd4EZ9JFU9c/W
UIesMKdjTwFX9+EeyShWgRY3cqQyZtfez3SiYRFKAUzSXHzSbao3QSieUnc4AuEqzhCQpzirz2ou
7ptW4DmwCPgM2lvpocAN0ABt5ETnsu4fmB7/DNyhX+lkYocN7iLVCkhObuH9YO+wnFKPea4F9rjw
mRJqvDYYP0cbVtGY/JZ6RD1ZcMUJpty6VSrYQdBmVaEqNP2dLfRPK3XSvW8SQI3zmCUj6fp3thD1
BqrShNAf4JRAm85FNreYdKdm0jD+LQ/NHG+awFXrvNXBNhcpQdqxQ744vx6fM4MwVLnwe6ZdP2b6
YDR4sXzsSdI0wgPNSZD9VXDfFu16lo5Nw/Mo2ro6B8Gy9NZAWZ323TW8+ySILw2Kr4OIG2B/jBpp
m5wHx5mPCVnf/jzdDmJ4cJLsNOcF25nOJH4mNg+EA994LSkhKTl/koqQfZ4DJxln4qTxGNa6yQ6h
Ua3Kue0PdTsD9e+4QKcKfzeXgAhpvq/PiElPCbUxFhJ731MgruCtnMCjXMPWDehCWCsJCKwKGraW
uENUgA5yZE/LwmLBNUMI6WhMnbM5r9lPG+tiXjDtHRDkWlbYSj4ruEebrCHLelLlly9j0NsuZxj5
0sfIpvOZ1yy7dsNAxsNpspbvzCYfA9NYbBEMGF3lgWbjhck5ODZ1QJAThmWGpfHBh3RVoltf+e3G
47D961nMdICKXQk6oznVfVjY8zpyRvwjJu97eFtAFTmy80Ttju0Vuz5vM7Cx3PVp6CnBycr4Cbm1
XecvIqgFvhQH63Wsjn1PamhFG752gndf4Vnq6g5xGYrWJjID3FqwgFTPiL8QXgtCw0N4Z01sb+ha
bglTJeoEpg1mkoDVMESHbnbOGVjWIqn9xeDAPLgOq4Abz5Ch8ytdVvRu5nCrfe+2S+DziKm9Hdyh
vJMTIYYmfSywZ6ucq/dcgS0JLOoW1umtBcMxMKZqG823ACnWdcM0CuPns8fElXsN1+0WBbtv7MfK
tjE8Rjc0Iel31UvockX9BrqAUR/FXTEE0BxidShKm7nNB39HspYGhsLUD6L1+BbW14E2HUWryu4V
vZCiKPr9UA601w0c6a2o8FGV6MitusLjNJOl6TON0CZknnkcL0nq3xmoRoq0e5+m4FfSNA5CVMPY
ONl0n0cgthjf42uFzqqzYDdA0DklcfvkZPqREV+1or8y7Vj6grWI0+eJQVJFQyWyCdrqUkEVWxNY
JNMPtlAcAzVpYcS1IroJ0VKMXlzjS2WRzwo05pOCZkElXAF45TwzF1umRENzGFNm2doo92074XO3
YCAxtN73DYvaYCJxwZ8JPD3M4PZOITvcNkPhZQ2MSGqAZWuzl4fYi3GMN/UNhmr6g2CDK22f89m0
z16e3dahNpdjgcijvDtEZpqcJNgfXpidU4wqvZ/p/IEmVcfCoqwvQU+JBoVQy5XVNLkSE/B7dGdg
daJz1cn2qV+TqH+t4oRxAv1DjidaJ5GJ/tZu8c0puteL9T+N7OUPoCDXVkpbpAnOmiOKTOg76UPC
8P3PovF9GB7mbzZt58KcL40rPnNFRRnq4OT5Dg8LjZGddHOb+VG9CZUzroYsK7dAEKH51T/NnFYU
0LyBa2v7Omj5UYo7LpaI6kjX9n5jhz3POBDtpiwOFQJ96SJjLIN9Qwj3GgopfmVfpptaTYhJIHSu
sxl9TH0cavb6XW+9IDv7EkHBFnGi0WvldB0bhhwpUSF+i7usyrCtEVsWIa6ZcVVsRvgCKAJGvAOM
RGrkN+sWBNAunS2LOhxNFMLQVdXlr66XJsfAntEUYm9Yxe5QnYk3XU0c8REqIN6+cGTGLFhUmAeI
bGGahjeV1TYnP9VfCZ/fKtJTtqqbAPqzDtfgrfe1PzxGzYAMr8iIaMn6X+gWmX2K23g0wIrDSMJe
2KxpAqHclEwTJO2gFGfyzpG0wmbxZLSvsQt3wZxRDhQOfupxJiRPju997m6dMk3orYX41r+M2IUV
Tr+eAcUqKhXt6KhiumOcU/RW6zz0rKu0l11VoS6yZPVSGaupXRX4o/WDMGjB9g1voFky/KFNuW6L
/McwiWPt73zyItra1qcxLDX14fDPW81y68/dPz/y5+f+9iPf3/i/+Lm/Pez7d3x/zSgDJIz/z0/z
/QR/Pdd/+av+/BF/ft1iWWcE/X9+L/6Xr/hvv+rP09jFRmWTd8TuSA/SKHvG1rZiwBx7VnEKM6aV
CKmUqHfghHbz8n1T5ATMFdnSVV/uywG50vn7q31Lz2j1fZNe/ATRb/mBv37271/FQoe2dnmuKMQW
ywr1r/t/PZXdZ/rlzxcr7MnAYsiFXEbrA8mmp+9bOjT4ld83/34/gX8A5X/5+W9RKW1e7n/fNBA0
/fNR3/cnZxkS/P0Jvu9Xy+O/b/15pu9bMvH+9fR/Pd33M31/66+n+3P/zyP/vPA/X/u+9dc/s9lt
vXB4F15cnYDDaZNZslOekty1i0NYcVM4NaLi76+2sDL/ef8/fev7q8ySk2yVDc1pFJqQJ6Mtzwjm
fyFbfgljA2Pu4PYk0x+8FuZiNM18DMs/rUqBGi63fNs7ARNhYu6l7C38Hkt8iY0pL8FLOAPG5yV9
OfDeyoG6Ku2m8TqyTdTQ4JLqC80SyyADAy6xOIUn0k0YHzKY7tEVGE7zMc0WHe6FT1znHRFYrVls
Qszs2yIrPuZu/oE68YzGCIieZtbOaGRaDVE5wJjCa4qR6x2jk7mqCWsKvSUYOrsPobzy69B8WJIR
HryzuOowKrFr3xRpuFXkSMOtwPmXBTc4igXi/5UXFe2qrhXhIvI2L9xXSA6bTBflrc6yV37hnT/2
046o8xRtCkKuKNkBbDGfaA1B/oF7X5ubbmnLm1NDRVinZOGkTBaMGZHyFMjbCD33aAt7p8fwATGX
xcAt/pWImbytYiDsrmz6TUXg1Bw8FSp1GI0NKEKmGJ9vg29W2VdzRm44zgl5VAFz8LIZScQT02du
N2KdppiPHItGSBIaj0Pm7vu8aUn7bqk0curWcHCfoqWsLdaDphBurZgSfPxoWh2ekTtGh1oQx9MF
xwmLEV7g/AuJcbnqugGDN1Vk0FXXaMIBhIiakJIgoO0RgBRp5gG0FFHyNMcUG6wT9KoRziDG5bpD
NF9NeHrtkjkzAvfiV+4bD6YWFnI6gRbbHTFE6W5YZUEqV75nlDsHAQWqFGJ3ElgPssl/RfWTrQPx
g1EF/5N2MKewHxh4rmhlvaedRCxtx9YGDf/MnFNZ79MYER8yLBs3TX6Qcm/83noXxkIiKwRJoTJD
pVsrEv/yMnwNmp6DGwu4Y9gsuktgt2WqlzbH9hu4pCQF7ZMHyavyZ1CEKrlOvYTQ0OQs0id2DeIs
7OolVhD5e9I5g3S6k62LJKaaCZ/TRXqMjPyXj87MrXAZyijIL2FEphPt0CRiCIxChwbCwM56cOgn
Qz37kQoxbn2rRFRWMK4f/UX1lD/Yyviae2/YGMA+1hQTxDWG8n7KgrvY3TcaAQP7r/dC0KQGRT2u
NKDnHKbdnRkr3lL6mL05IE7HwdjSnafyy8c7RANgnX66cQZbsaHcSMbGwEizQBrbHSJD7eAMrbuv
sdCXzCjufSvKNmnSPyn9bKVxsvGpys2sKXcqY1ycq6NZapROCPAWtMaiDFINM9n8kIb6rcAZuy7F
mO1b5iJrpvLM8IP24OWQcJRicNOKM57rYpVa8SN6CTr2Fo3woEnfKwFfPEfbtZA70tp+MeTiQ4ql
oBdQYjgoxQPHNPkYPSNA+2C2IMJm5ZxMXSFSl3zSxogRuBCbsedEa8AI2DwS+mWB+Rh1l/cUe94+
ta+F8CnpRI/8pI8/B2Y/8M3Zh8+5j5gE12I9srVrmXkJkfOaR5cJcZ+bN2wt5hts6PkZE9mhWfj4
YQJqbXSVIzcqAk2b4nqdv+82fLQ3k+XOl6CbV205Yw5SjoPCb7n5/Y+m7QwQ4T99+ftBLdfEMhX9
JROL7vivry0PMmYC06w+ONW5Lue9UB1ozXo4fv+Ew2auoby/TBV2IQmfIRiNF+A+6F9kd25MC+N+
Cg1WdJd+zu89yM+HRlrXsCFna5m612FkbuDxzkHho4MDVpmNUGAx/kEmiXEF3qS9d7YK7EhzSYuS
jiETZj8FeCGJFhqdY17pYYML5xXNzj3y63hvLBpJK9LWOctBsFo1ogiB1bbzMnwq/qmn2b2t4vRO
DiRflWyGKaqh8UQ+2q7oRzWZfLDSpf3K8UPekDehsHRcjqtxpDIewlMaxq9gy4LF7/67c2Deh2D6
2MyiZ+IEB+FkobgKEW2JnSlQmkhayYYLIWJivsD2gm+ApVul2tnTQBi3gRB3xCeMAE7UfY0edwPf
Ae0jOGfOmmPtOJ+2MR9Mp0RzUs8DIw39UkvyGLXTHnhScl4tG/mhz17lJ/5vuQlTwp619dr17iOv
Zxda9qcUyQ/fLa52rwhwjcEYTfNLPmWHOuEFCuVv/Cq7tWf51sY2S85UwsOJ3O3kz1eIQdap7x69
GgqbA9XImXr0VkO1ncr2yWxyBBDIjqNBbIVC1KuCs6VnAwv81e/obdha0g4g6s2KaQpS77cNmUk6
8m9cOv3LiBIzkPUw1D3Regq8oNfxJqoouw+Y+q2heBNi2jkSRzgZC8E07ouWHkBnlWAsPRokcQ+s
GY0wOw/fArWXfjmn2ULAU1pGjTsKfWfLJqW1SIswouChJlWsHZ380tuP2vXe/YAyNbOjo0t3ZFII
/k2Ll0L0BGrh8CK67siZ8zWU0G26If1tSpKFwc21ZvO7dLoQcn73M8n1vSrMi5cFb0hD4VZVqOTM
wLuwMVqzZUaCmJTBOu8T+nu6P/Zhed+Gab+tfdKIJLhcJ8hfJodDRFIqbvX0KDIHO3JzhY3/WFIX
dM51CqJXFAwnjQtwFbkKJ08PjBQB5mub5+cxzkgSn0RwdvR407aOT2KF+zzEGbtGu/GokZauFNkO
cfumh+LJmuKja9lfRZ68MbS09lmrz1PDh5sI5+y4QF/1i5PRoDdMiDEQafO5+wlssD/1M6t/YTYf
rXHIHEk15lMKDy0k+D5C4RDXMFxkQRgyCZcpPMXee53SHxmdlJXVEwteQGkevOroCtCUdALVuh7d
qzdyTAvaFduZ9sgmKAq1VlXyOdagtoQKofFGmNKw3aBBS0IOUzbJAICovTrS0mNsWkH9zOVKHqPe
6zco6NZB5D1NkTfsuk79MJS4GNEDelpwJXBAmI4hXa/In/cwHSWRN7Llp4M1SY8NS14v3o6bDiLI
ru/UVWUKE559AsSJ3N+b9H5xbFkK53bhHNPBmDd+yOpVll9Y51cdbNxd1d2bUzqQ+EFVAZezVx32
+QZHUD2gu7X6eJMP7gM7B/h04tqEU4T1vNjyR0JHgMawdjzvqxNYXAI+9iJO5CEqw40R9bDL/UtV
0ncvk4Bedc7wZ3QCZrc6vDPgDxYZ1FphhFirjaVEshEVaROqU2MPp2n+Pc/khaL/BPsBLrKLSqLf
BXyQKCa6qaKopNZm1LhNSIBYGUX3YEqyOiZWlh4/g4eEMdKCd0NJrrWO2uT+szKCTzsIQs7O6udc
doyMu+rLSvU1nxdUMsXnXGEjzEd60o37QH4DoxeL6EFcBFun+QohCZnMXZhG9P0mGcUVISP8ELfa
R0z/qe77VefC/GrZR1hxfFFtGW9Lt/jd9OGWtzzd4iy5meyKxOBhBavulI45Emp6/wQkNAS0SHy7
dohbshFevU10efGVv+/87+nYJXIop0MVw7z0uAqo8Do2JrKK9k2x3MOQbPeMl6n9ASWBP61PvcUs
FjrknosG8MGGBn0RFbeGhdy5Ckao9vk9qzeRvqL+ZATL3hY7WoGIw6F8o+aON0NTf/UdThvfXsCg
VAUdEKg1IAkQ5AFC7wazPFwyJEHl+DgL2ueyrJ6HGZHM1P1sQvWLy6m/7jWXnDA9C+RydF0Dj1Oo
JNHMs2bm/T/582+qBHTPOEUfHm6bhaCzK3DIGQtI3SiNry7zqlttRYfcVHdzL3+7DCrWY/Q7lvJ1
7lEmMU7mAqFpBLehf9QZ8klmgidRa3ef25WxL9zmoZyNNxCODBkXXgGXV5ZwENu8s3ns3IcVpLM5
ZIiLmWMbd+gjYyfdxAqVexF86mFMd1bNCMlshWBo+FYN+H0Nd6R1F5Bs2hQ+e6TiwseQ7f6xpDT9
t5KqHsuc/74f87usFsBh1H6nKf25d41/a3bOX+3/9qf2n+XNW/7Z/P2H/n+Ms1L29xv1X8RZsSlL
4+Ltf+yIGP2fQq2Wh/0VaiX/TZm2Mk2aazjqbHOJlPor1Mqw/80W2Bt9XymXc9mzSK6Ci9xG//4P
Yf+bSTua7ypfubbpk9H2z1ArnycU8P9Y0pSlbNe0/vHfyLRSprfEvQHfD8vi+PHv/8DRgfjAtnzP
58VJy3NJ3frPcXAJxhlEx3Ld2f5v6ESAWgubBNAcR3kLUXxnaWbukctlh7AR+ADbtBPiyWtRBcLE
RAIZOADSIifEOeCwL6DGceLgaGKWHgR+FSzKoMNU86HS+N22ED4mHptacH7FGp0MmvK+Z2Tgj+nZ
1d/Pfuq09S4JMwLxw4rQNZKpjt09K1Tm7G+Y35OegU8FfcDd2EdPsFN8ruCAoWmsfUyJsNe25R5y
XffnJiwOWAh/VHI+uy5b7CChBi7pKG9QvD+CPDBXAnYW2+URhXBRNKhdEuRFAeTXfArO83RGtjTd
VI+iykam4LBAFeKPEU/ooW+5TjeZD0TMxxoicEe3PsRQlAMI8jB/gtmgRPUP3nTqzehZITncOh7x
6EH2M3b4K53+powlb7DV3EaNuIbs1SBaBdVVFsFD4mEdnLWNXcFg0p46JDenPyt8kaKPxVMfQXiT
WU0+IoOCNTA2QjQr4xwkBmkTASpGk/N43QFM6IZxYGiBhMKcnGvMXLRzp1+NgLbqd0Q9VNMuKkd/
T8bT0UwF2118HHun0ZgirasT9c6HDladETxAv2sw3nKxNsdrDPoR1FaK3J1BmyA8YJNUxDx2Q79H
JVReUrf4zPNKoFGAO2UuO0IbFuhhCL8cdoWQSBBsmRFIwx+E8UynMOLNiA0vupFN9jzQytno5tD2
Bp4/Vg3Zyhmlu3z3HXFtmdNWYYcIKFYIHn0G3QuKLcmcQ5zYH9A0L9h9qo3rWo/dZMZ726re4wHV
TdLTvJmS0tigtLhL2dhtmP+odaELgl2DnqAE1Va7BIl3UMlN7lnAiWBizVx6kcpTNc9Yy0jO0Qwi
tPw1Y48qmqih6n6cpElG9owYX2MaZc8XAJ5ROAYowNIXhzmURhdmhuyf7Kz46cr8YDeHcskBmigT
78t2vo6guSckA7gnXUQCrX6xBklSbp79qnJ21mXk/fataoYUMD51oIHAFHrPiWlcRD85K8R++DbA
m9lF8Vb4TX5MrfxkFUhBkzKub6Oq35Gb9yXtfuK8x8034FtYV03dbg33gT813jHLp68lKF/Acu5K
P+iZu5a8bivZOAPTQdvC4WZlD4OkK2gLAYuLrHQbzUk1wE+uGTt2k7XFxWKewlxS1dnlLzupfw05
elfgHk803SAHjTQrexRp6DuyHyPrOmu7+SwCcVFV+tn1idq6c/MWNJwJXX8yYIoBYzs5UMn3E07N
3iiYjg8guZqShoe3TOax+h3yWaEMpO2yaUogtD6l92wR+MZgprL13WjEhI2OgcU2u1OcSqHexTC1
wO2M2zDAMpwnUUs91d0gYNk3EkMIcQrPRVyeU52zTYJc6jf7EgvV6fufxkb31anmV9v4P6vMxSRo
tASzKsx8LolygCp6ufVqpEauj9ymD2G1FeW8U0N4P+e2eeoVpmAUyAhH8YS4dfEIN4/ANrYqwOre
uqDsqAv8Z8MLEZGyGXUbc29m/rCltZWACrjrsJBfOsRnBz+1bxpHYEi4QkfEYijzbtM0NGu+v9oG
7rWNEpJhnfg+iaZLx3J0suzBO5WJ15xyeCPROGzmwQLXo9r+3BL6gP/xxHTc29TJQK3fMfnqY4yC
NjzzHQ3Gl1ZjTmzBOW6FZvxLx7ZeV2HVwlgGn2zbEaF+Lf3jgf4WYO0jMsZ95xUp7wFVJRlBd4ZI
uzvtwXnzJWreZCaWtilN/KY8M6Dtj05UjxBkeVvKJfFcDu9DaU9rZfICJTr32XybPfMn9dat3Uz1
qVZVfYIccwVJzo6y8J4j8rRWeujtre+5vxvDpKm5CHTHtFOIbRyxb7oC0Rcqu67q6wv+QH8rHQ5v
sg0+izIKd5xa872JXHAzdRXSTBC8JQLBKWwvVRggl6iSr8LPl/mOhjYdo/OE7NXuMpjzkRsmF2GD
yQ5Ue4FucByt0D6m7mMV2RTtFt0cFzzeUU42EkBGkWEn4PIP09F3S72JfWbhcmiHbdsUnw7dmDNm
rZP07Q7T/y8hhpCuc4cXq6ko5BObDQb5NopGOghXOo5+OnAlpeFuJgtqfrR+07tGo2Jlt9MMwx/6
LL+PfD9o4qs5h2MZJuSJSfu+zG0JuWp6YDB0mvGVElZS7BdLDoEgBFT3lq/2RWPh+GUTFebes2Uw
qU4ZpQu8sh0TrkrDAOVqQGgfRpOQkzX6D47OazlSZIuiX0QEiee1vJFKUpX8CyHXeJdAQvL1s5gX
3bgxHT2aKsg8Zu+1i37rtvStmCBIfmwhhnk9OFkmautgrt7YPMQWcTH24hMN7MfRPbvwAnMXvRtD
agBG06fuBGE1lb2lzHkuo/pzIogwJyq58GZU5/adN9U5boT+CK6fBNqUUCgm7neBbx7tAJle7szn
3FoucNiIC4GuoDzpDQxZob4UBh0J3+taaBwa1qDLc9n0OL4jdLLtSB5TCorAzuEBZy1HvqQ/kelr
yGpi33byEzaBu4GnWuKhrfdlmUxktvU2Hu75UU3JfHA9554a8RNzdL32fCarPDktnBEzCT7ADsAx
qNtNEYBBRndZbSZeY18P5c7iXd82nJno4OuV10ry51XyU4Soix2icHZTae0SpOECX5hdv08wi7bE
SOzQqaOADqJdgrzWA72zdSrWSg2vCAul/L7JlX9X5NWlcY07z7T30USPEcvhw6jEawntbIUVlswl
Qd585Dh4/KH6G0ynGI0a+zwuMSkQZD4Hd3PnP0JS2shBvozmdBSJtUtHdvJjiuymxhWSDLfSdd/n
UkBvZW1ltgHIzoaVErldFxLFtoNVWIeZR8gxukdYbTxcSY2pES0php7utwUnIXgKu9C/1X70Jbye
C6q+m0aSEfQZWtuicGlIVyMFM3ZdY9XgWVt3+howzH0Mc446zSdotajNLRe1iElEHdKtZ0vDakHP
h0BtcIZDoFqgFzZhGqbsbv7kFxsTFeIsR33nlQCJuZGBt09o6LK8RiepgRaFcF7Xk1WR0+OAA2im
n5aYl7UIym9Wyrjy2uo8j8TbmAUXf5d3IVf4qHZCscdxK+/CjHDaZjTQizr0wS3MD6FhAHiyvDpt
HWOWI4VQLiCuhQarMFxuW4s6F1t2cvFMlR8C6f64fVTfBQapskQb3pPpEk7rAM/KMfKyO9wg5uX/
HylVkm9X6jArDotc0y+X0PEG0Ijcjj2bkyw+W62eTwa89SWWtboQdFIdB+AWBoFZQ/pqp5N4zK49
asaVL9gkxIq+N/0wcgJhU2k/RkH40mtHHFpsa9jMom4rIhiZIkxYdnKZ5y1QxFle7cLuL3QV54Sg
qQsH9vvM4biXjYUIOFs4Ux5rLRs7T++ZJxkvIhYt2weKpl1d+LS0ucsy0N4yKIBwUyOs1AnhuXE0
w8P3Y0atg8lU2sIgOhpDd/KTgS1KUPZr4DKUHk+WYc2HlnNgEwqrW0Vxv6mwAZw81FDruvFw+zBv
tdn1aEtxAswaFE2wsKqjtW0Xw6NLlAiVCKR96gxDiQejDDdjE2+nhHOmOYS19VtJtC5lnxJ6hlIe
PStzWaDXQ4epPFR7kRA4NETEjXVvOcY47IsooEI4EYlhHcXMa9B4wQ8FR7n13Ujuk5rCj4VMWJzy
BCvklCL+6sfsE71wsU35JSTlL1pK/k9WfVZehzN5oNZEqbQZS7l1QpPUvgBBnSElWZsIyQsXw1Tt
MGF1pvEdMxUq5P85W9mv5zo3Jo4bZ6LpUAlVNCPXLSGLV0dVN2zx9boM8TAgaipWuWFvWLMe1BCf
lY3tnjgkPkSfbwZQSOLhFKl7/+a2UuDrYnzv11eiKckDyJmpDe1vOE770ejQCBI+mVH77ZT0KnaN
yTEz4nNqTMeSNcJJtzh/OkSBGD6wHabmyzAQcKVJ1rKBWUAbA0zDp1CYxq0WmOsS9ZRbOB7bme2q
ahVurkAds6r4ztMIf3UONSx3ywfBN5d45VUSjQpdxbpZpfmJdGyFawGzKgYkwrKIYXRhdcOF2iTT
/Jgq8OejnAOMaQfgQ8+eS6sD5IhNgUHeVRffJZH7Jqfq2JogX2ZKHbYaU5pfOMJsMqQpudo25lWO
2EsAV3az+k2zDcu15fFCoCyjSGDwxkHExD4J2RGVdCj7OSEEhaRhCyPeysF/YaF+jFL8pTld+KqY
hytSzpOVWtuoRNOp+vEztflINI9VzEyAebU8N3riHBW8JdydHXLVwTAJltAvbVVgTYrekzH+C/2I
tUa0aVOyISxmsNwP41nJF6WmbyNjbmCimu4pKTozfuKMukIqZ0FMVshcKBIdIZzkgw38L7tTPlgA
V3InxFEB8+1vThFCggCLM/1t5Mj2u4j/ztnC/+AV9b3JcmSrguyK8Y9HNH81mg91p/V8n/rinKCF
3WhVExqGYXD+zn0b2J9d4qKn3HfeDZG+Ab3Y181EfRpOO6l3ZhZa0Jk67E2eRkU5JBdOwxs8WB5Z
jQHR+xroBUPxYo/t71ADiwUxtuvQ1h9EfJl1AD4iDLFupqh0Jxb6JlaVbHZe/EB/xmPMXKMmMRRL
1yAwqSPu5+j+p6f04gbmYeEvYZJ6mehdKuyIK1vDfLEzxvdzDBqumeeH0JitO7O4eW746ym/3MOK
Zh4u8XoP+IRMsk0weIBvGtStKRA8gNSWzpUd4LAtxwZHUvlpYrUxMtYXfwVAtfVwNh2H+cE4BCAD
H5Uxf3JSc2wH7i0Vgn1hzZpCcN2Tn3n2avpRWfTXZOI278vDVMB+I/4WYoBs7vMyI79VjSl4vPQJ
Hgceezh4YznvQkyjnaG32cgviqKcMBA01JmlrmnEmNfKT0ydPjhy8VomEcQnciwXfm4/M0QIgwg2
eWyvojaYCYtRZ7d5wOd6Ym72g83kPk1Y7Ji99Qmo9goTFeuMOBejQ/krkChn5Xgk6fiNLTrPU8Fw
Z6hgw3mfFgGUWTQcKgNaQJy+AM84Cik4fOjmVwHCk+U3BBxR76MW9Kc3XRMPipAdLEkXLFrZecoF
pMiXcZkMnDEEZ9kqvkG0JsfMnL/Int3nZms/6OlH9pF9R5+JEOEfT3Rz7q1u4w4fJQqiuc/1Advr
RSqPSwJrCUAfrk/pOi9DqGjrJnVfDzMrp7gUKzWOxRtKnlqn6VoLEe88KUzWOJiIiyB7H8uwvjCh
5l0xQXkVqfMCmQDZRJ8CVqL8wrxTbjB6IzkUZKraif3I0rff4AAhqzsK5TLFv5+1/xjisgCOsBhl
x4NjLSpiD7/1BGZc2fJhrIeHPmZYFhl08ri9b5Mtr3WXGQeDk7vFB5lXP4JMURaqeyLBTkU/3EdF
y45TE0RVd9VhbGfcLA2HfhJFI7U6QoDS/pv7ZSXuBFAz3D81inJrBoyeKI61bV+8KLmMBeY9v+4w
jBvDhrnGSrhxeyZagU5HP5ZEZHdTe2vl8N3P0bIr7v9Jo7z3GmIbzZJQey99IyZ2lwX6qmLvsRfy
oe4tyP0LAZ2uyYrDaQ+fisV6vIV/9lPF44uTqbMYlnfCRc+gcH9RbqAfR/JvmX+Wrl+92Dr3kbyL
PBFvm76+CY9qV7n2NTDf64rchCYONxaOgUON7imC+f/wP4fbLOTOSGkXHDlC3C+6k20LecBG1hC4
R2taNjo/O3UdP5gmkypHu863WV8NnhaO7646E5tJfZBVPiPE0H2c07g7ib4oduwqLJ4ZeWasn1wa
CKIbUjay1ZID+dyWoNfoSC9tDHtDDOoXCHVzVAkgr4S7vjEast3N6rsOqVdZrmqR88UtXGPCik00
BjW5T3FyrCpg4Xg5A3T3fwwY77BzI4P7znswsgObIUxB12zwnxzv0vThv3mY4GxOpyTo8E8l4WMN
QsnDOrytxjMzmFsPR7Ec3fQuZI9VwHiaaMDxBa+GWP4To81SV9boqLAPub5AtSweQl3DvXNJqbIm
jBlonlaZkNvBx2mBLQylcvQz5P7nFHDSDUxs64TNbmyNTwWmk2NjXAPvXEXi2+9dan9THXIsilsm
YYgdfMAn0lPXaiYe1sjx7mJzxmDRH1176LYIDPpcpFtmNEwIPLLnZ/OpMhuT8F0sUU4xfdQimy9g
LyFbE+WyG6wRN8YcPQAQStocMWd0VwZ9cGwU8pvalgQvxEd+i3ZtgSvC9orKxIyw/BSUb5bWPBhF
y5CNe6APNdTBMRTHIiatAI45QEJUAGLSTLs6nH5pKkkVD1ka6ziJDtqjpVsmV3MzTldST946DaoA
2zzNSMf0cLRfMI7i28KeMbOx4iKSeyIZiPuy+j2wx7Nfhf2evqNjho7LOPASufIW3ZgdETHndg0O
lCPBGWJdJw03ok0Rr1jLryah+CjH5JGYKZDKOe1S2uQHxt//YPg8eiYsliiDZOola6YXDy1Uk3eb
aJs9bMVpZwR9d+/F81FExX4q+WtE+REPBJyBxjVkHu9LM763gLLvA2d8MFxMApntobMfWPpncX4Q
ETOdOMJdWCxTs1k3xxiJPEhDbARAtLYd3wcKz57o8sG46j4CLgI5/hyqAbJ5VFL/tDLkhba/59p5
zkJDPAiFC7qZoTIt1A7en4CJUdswU6qfq6D4wtUYPARV72/Qn4r7CMjyOSiwRLi2+8Ms3bnaDEta
aOWk39rxKz7rDzgOq2RXhG1zxYWCizlJ5XpOkIWbJJDvisaJD00JiCJnNj61TMu/QRobGyN/mpSr
n3zQMcotvqIifu+tcH4NvVNrG+SJqfQzgMiwGWUYXSrW7I4EflhonmRoGscy1djN627eWjbXUln8
1cUkTsJxrI3rMcAZgr3MhvQvQPY0RGb+MUiEdbxozZlpJxzh9hbNBt9AEva7PvCaIyM4iIhzE6wE
j9SgtLHR1vzkmoNmcqeBG0ib3r5y/9JqNE8G+pt1bqLdEFWE3cshJXMh29aLnDgCwkxue7EvrRrx
fl0lpJDMlKq+juqTY5X+IWJQ41mwbXxbeJuoKAXFGZEURk70VDsp1rCI5leMqeQWjBNTiLbnAMHz
wMoAzndr7oL2ZjSe3GEqh2gUs9+INwE5rGvcNux255rdv8UMINfi0xqMT1JhnjLCefwKlzBlvV75
GPACV+8Hp3zITCxuYSpHvrYC4oKMD5nsXt0wPIfgKYFlZ2Ntw3SjdJ9MTdqzDyxpsFBNxeXV85xf
HFPvHTgfbO/UhSBBNqCD6GsqVgT2OJLfEZ9gPa3bqnwuOwfL0TQBK6Idu7bm8DXq4C3FUk8cLs4t
j2lC4qODBRVGOcgUVmHzvvfzyN9o03wIzL45uXvKeVI9HFjF7As4BBCZb+cE5nJfEpgQOYxgmBUd
ggKWF1QYevUYrYEHFbc2QNpV9jRucRwhZ8SA8NSpD2eY9UfYwS9iGkmaBnh+Oz9gcdrKdsgeRuDD
CqP8pnCdu673/mUsFoFcMUCvK6yhxIquCe5cC182R0sET4KhHlu++iBhk6wrf+kx0YLmFg6wMaVM
s71h32rMeEOdIyys3hPegAPZ7C9RoKL7uRz/CBwe9ymbqXXmOe6KRSncXLB5cxLg/a72LdlhwBa6
j9zZcgLQY7PKJ7DE2AweQIchLA4qr5mcLrPvgNjWVKNndbO+Xid2e89dtNCqcwQEGR/9HLAeJQ74
abQHQtUjyb4u7c5jeO8YPqbEMXka5pAEGtCXC5o738DfxBbcOnTU1DvLXbKHqOPs48YhqCNoT2Zh
f5fLiRDZPH4NwQ52wv5wjmMoIJl8svsE38jEWMouAGYoH8FNUq2xyuE7HE+DUv+EV95Ez9c8TQRN
uB7ZZn2nNkMnXmJioEHLdBdisCNmH6h5S12LNU3jj274CprM3swABSjwe0S/+HUKFEQ75JXQRcR1
ScIeRCb35FuhBWwZAUxT80AnmTlLk8uNsIjie7uHItcyHB212tu1oMIdWczl7nOxROzGSRuu3TYi
2AppRZ+i4s+zQW7jnErRxT1pKf6XSGDMts6fOvRskeo6AgjeqR/yHe+IIEIjn9g/mUOvSZ//5yaB
5kUOxQYaNiqMfra3ykSLXtvxoyd8Qh3hbxeBmSxydBe6HMOfhGIPGX/1k/QgdJO2L84pw6pmonqL
KW0ZkCebFDn2nmiyX6ovNgkSsWJazidkw+Q5hMR6kuGxIQnVviHjJfAW4CqTrOFFBIG4q+eIbnwm
xstEPGSI1zrB7g1m/3e2+eW83A9PI7MagsSYly961bTeqP6PzzZhbTjFO+TnA4k45k8iy8ehQA8H
ExiKsatghfR7Qka7b6RBHJi+6p/Zbj036BFQI3EbIIZanls+Y8d2263S7s1JQPIk5YAikfRxugP0
cGnTPQBT1k2CbTCa1Nbn7LhUBi7pYa4Zj5oIq2LNnHvgDd8GIxBenH93cnkK0hKgVWs5+q5bfgxt
GmFAjH4n2Pq5RQ3ktEw2bVt+e8L8ygt9LmQM70DRbrl+tqnoQOrJA2tuBgfbasyLU7z1cJh0OO7c
hgS12pSL9o6Iwa7rGJ1rMW45mzT4wc80Z9RISckPWmLYNlSXvb9wYBJ6yrzAdI+VEetcPsKj9A6u
H4SgvKOvhixNgsQXDADzx3URuE9Iusgw7xdchA+ZnVEfaWJ9Uu9EaH+rxW7UZSMlXY+E2/X+xnwG
ngDEYayMf81EXiRE6wV7C9EBdyW7j10jzXyvbWUfwxpHZ9UuKASwVcrXwTUzbWrRSr1J10535LZ5
0DLVkl3C12B1wGTQNSHifHL0gPbMNpE/o7W3fXadE++zg3qpX8CGIzK0q3QBaxktG1V0Xfe2zdDH
zjjmgynAjq2ILMnrn5on/64nMemeqfeHxYakGRpWnmOjKaDZufkjRWOUqOLdDaz7kVyjbeQy6UQk
jDARpmxMXXABbLOOTZuGHpiLkQrziIvPOmd1+daTmQ39jRiixI7iVdZfyB8stsWIFKkBakbwM2Jj
nFBtNOw8yJ0HAtQQxU3N2Tdd2va88/qT/rUCI8NgaWDIsJOdSG2oJXFAEs3/4AP/KKUYmDpqimZq
8RW160ALRvxDFeb/qkQBmDSHJ/SIb3EOEj/rsNtaeDoOKCTMJdPQH/DOAqELViHR9IgmWZ+PgTlu
bZ/9OKxwugoa9E4xh81g2xOQizXSN1vsBt3cvbFB4OnERZSC0Jstm6FhR5Ery/7QVz7YHkPHJ5gn
D7rp1UPtZaynTO6NqmsH/mhDq2MRwmD7Fflh5rPwxbwP/JgkSz4XCwg7PDcQYzli5cRidmF6P203
JfcKPGQSkKPph3dt4L5VAyFLuc2g1UXwspmwe6zTjtSJUZjcdKwqt46NXsbA4EOuKmzmu6RVLgbf
41LBnsDLQ1XwVLsVUMIOce/dzATqj2NxUXRGsp2anmczKCElR2wuSv9zdq0JgwPzk6rFbAKZUWGx
uv3/Q7bQyS32wi46+c2cZHD2e+cuH+2zZ2bWLp6LX6VzZqZ8zqtknPonq8BO55oLhzsX+8oZc9aR
3SXP5anHFrJXDhtbFm1iJ0agcANrXuICu3PaRvshS8y1VbrhzvLb4ikzW3VpO4SRqs2hZSfHBOf2
us2cEVWfnx97h01c+NkIMp2aIGhYWCZo+5cfBq4r6mJ7TsiImD1mVGm0dQVkXF+QDFaN0JKNtN1F
A2yeIq0lLCHAGWapHmsZ2kdUIs02RUq6T0K9LwZ0QbYbPoTKyG6pXbb0r/GAYHIo8KuUzTUugdbx
Yj7hIHvOHbaEOiW9sSQr6uYo8zpO9I52jpc6t1/FDMdqXKZp0B7Ci5cWdwGVmNdz6/iFGl4QzmwJ
WPxI9Rici8ltNoEaTqRBkRDvtBev7Kp9XaNb7nkWpJER7dHMQNqr3t3PsJmg26mbaQMoNkdWu04f
EJ7CQEbCTr+I1o6fjBHES4AMY28JhcE5vVOxkTIhCn9yI+1Orilchi+k+wUO39Ug6Z/y0kR+pSdG
AgIaVzH0P4Q3BhzARvPkCH/vZoN3yWZJskvQqT0Pznxlm+GvO9un+Q5XpQAnMk5IYmaWDuvB5K8O
pl0g0H+WRWZvLSfGDKOg7A2zc58U1lVNrJN8A5OfxmxipcLZuXZ/jYgSXROwQLeQ2/o6SZwRRQPm
wB8fJzF5Dy389LkhjXqORcqvHiADAozgtuQmjxkZIVmBNRc/wOKSKhkPTB5STm/r8tkMZNRPTPVJ
ytt1PmhWyPp6qR7AE2umTk3c3pKgli8Sqp3CWLYkBjIT/oBEgglMYrRLWSgf/SUbDoDYWlVs1HUV
76EzQcfKvYDjPK7X+EeuTkezrzPSSLv21JM2es/JtmoiJ17XA1BvT5mvjccWpTaKeV1oHvmY2ndj
cgSWUGSSCoszigBEVEPd7aJ47O8Nlpqbjm4FY1e4UkVIAkC31kgUgkWQoCWe6rpRd3g/EgZYNCuV
Y7d7ygqURaN4J+IKzpTG/JYtaQFNF5yDMIWsQl9twmbcFFYxXlhJrsaQPXmns7eSmS4wePz7prPQ
MHs8Kb7xPJiuueEAgwqls/feG8QOh+XM+mtt2pKrpqCv9Qb7lpMHM2n3u/PH18aPg20iWOZYPqBS
x/LAhDE3qokQxz7u/yvT9iPlbl1FRVRt6KjWTm74xygj0oUYv91szfVhdKuznWTZrvbBXggfRaCc
kj2B7lfhN8yMrYC3NGqZRLuKgnQ+lu1i9UoenJLwR1Et3ne6npo43vvSr3Z+btrbcmYHArAf03qG
UM/KoF7S6gUUnqI8BfOfHVgd/ky0w+HoZbQXaL9HRh+BheUKjh+udfwRhS92bka9TrjkGtcg5V8v
H7tM4s2Y6neh3XAfG7vYxL3ieORIGo2JwN7027OgytV5nm9JYGYbLmPm18TKbivTwAlbu7tO8KJD
fimb5Jw0xYWUxld01+STR5jOWpALTikxfGUYB4MCZFoV3afDrSjYxIJYIHhdwmJ3Bh4Sp0n9tU9U
KxRL6sLkscpcvrA5exPood2y/k49i9GdC8WRksm3o+8i1N1hRFxxQLFK9y5b62Bm2Rcl/At4yulB
x+q+wakWCNTvg+czMzHFK3uIbV7mO4tG4tkJX5He9xsfpdNjXRUUVNXsQJWpWVhgNnAQvrAO85A6
FscktWPGWQzfm5iAAsvEp+Ty8VE7DkYbf6AZa7dBqRVRMOw/QQekOx0GR4lV6Frw0oX8hWSebNWc
RIhTh3k9IVdY+8T/rsCDqgPcGGJU6IW28HPqh5ZbJEwUuj1Q4+M4dtveYwTYD86+F9aDjIEqsu4k
5GomeY5nfZel2QXyL8OKEN1q7Ev+5dg1UnlNIue1kw5NXc0Jm3AeUbcMcPGt8lrG+qAct8Xc4+Or
aSHd4jXjPSbfwyREJe2j5C5mLV206kodCBrcxrlFCUCrnoFL8pX7tQ7HHMZnbV34A7RirpiOQRoy
wunfywjWGuy2gQ3ud1zxq+XkLcnef8WlPW/h55C0m/PDzt0v6nBamK445sCAw9H5TbuwBsUT8cpC
RA0wWLpe7m3G5e6UR0gPxcoKVEzAUSbgBG2m0HhhrvDlp63ahKUHERIoxcyvnyAacyif+qzK9rHH
l48UYz+J8BBNDdIBVW/CbsAk5uVvgSIxTWqz2NS2zp5DX+8poc5BpJ6rgt9smvqv2g6e62wERNPx
BnKhss9HycnRiEkUV9Na+iuhmBmg0CSMvHe3DVrwcxLGT3IA/l3AINyUeTFsQlzJG1E7uFXs1xwq
WQC4CAI9iTBuzvvT0szzQj9ow89vk8Ui3fgI0om9Tq3Dk5EVn/NCdW0ahvnpiO4Xxvl8IKQMQwwB
UduurwBgE5EQTI76GRXOoYooMFNGqLzwCMfvXYaFE6ovIqmsYlyUlTys3CtlmfKH3f7DKYvyjIAO
/wp+ttlSoBsd3kAHypoTjvG2hVuOlrRjjhWR0TMnHjGM1IJwvTyyAAgL3Qys9rf1bOFEVke7supD
kJcRqLQ8WxpmcuMDdYiHgNxzGY7cS+3OLH2Jc9t5jKVTYe59HltcFwlIGSYJlveSTmrFUGuDR2la
jGERAazzzu0kslCuJyb+TOqI5jwbTbqd/Bxnj7Z84nKfk94Fl9Gchh43S29HHdLS6ruAMRnyZqry
hL7qGf84PknJEH/kcJQ1cbtewWE98Jow728woQTFK9DICCcgGVEioPoryj2My08MfOfWMyv0KnB/
2b2sPYNpYdmHztqaE3XQoEabYFkHzRsQdjew3wxKyP1AesF+YQxYDMw9yeJ20ZLlYkvS2qf9XOAJ
Kh2cqA3TnAcTU005jD9dTPnJpmhJnDO4INL20fHDl2YmdrrIKlIJAdcPdU3S/EvXoN2UCVIDqHTY
8QMcUoNhFOeZN3XV0MgVxL6RztMeCvtKJtalSVO8j65A4ByjsJoC788JSftOTcnfNKVi22Yms8g6
WexC5r6PkZ9jpmRcsRMLWdRVVrwpu4k4Fqsk/Jr3Wfvl/wPcDSJdMk0nF6jpiIcJkfk1xL62DRsD
mqALA08TKmp7CeW7qhfKYDM8VRUk/35mLe0yAfbchl0VbyuTln+ejv8xkqcyQN2O8jDbKZIjRPOt
rMw7OXLBrIB7Y3UERUYYe23heo1xrYI++M2JncXGvinjwUVg09lrIAMPDqt7CKTF0SkBGuU9Gmp3
oBb3/fpeQhvbV1+Wjd1Vuhmp8V5xIuIU6V/AY9iyFySANq13Y5Z8eKn4abxsJKWuxQaG9ooJGTls
cjxW5n1XUkE07OXpFUv5MpFULG371ZIJuRreeAm1rw/UdptBYDkKyDFIi/oh8rx82zmkUph2dNIT
7obF9o6j98CAgUDvwkGHFtIrg/xhnU/rpwfMGal7B8HxF1wmLKgM7Jd4mmLWiXmi5j16ZZC903iK
s8qhDaHFZ0nLgBV2cloOpzkr8f1Gzj4b3Ztsy2BTYTbV0iMEVTSfTJUBHtVAaFJzE/gU3hQw8C+l
AODbqx35E1dTk/bgpcBsk8Q7oTG8Rmb54lL9C50+YEYnHu6rMfK3IWHNKrz0xuhl3qg2I09bLbej
Ds5YXwjRmNViQvc4hIO3oSCRN6xuZmmQsyVDCj/9iIQMxgNvruEuIFsERKqJEEfnL3rMASRRdX6N
6DUSZ3ysBk5yQsNhr0sWEdB7NtWFxLbHSrgj3i8Up8ovsFfO04AXxODdDAl2Z5QS2IsC3a32moPA
KsvfqJWHSbEsp7c2EgsLoFeg6BVfaMZwAoBi8Io3r9Eno27XXY30ZDKfKIn3lYRa6hI8FmKHD5LE
Bzsw30cpVVBXkwSBFB/XHP/CEREd8U6KWENuAJtoZB1Qgw19D28Q6tyuH9p/ADT/tNvC22Nz6NQx
Bgod/vGikahqcArM6W2uQXT2uicSp0BC6X4n2vkhTPKJOuo1iRsiRdEg5PH7PPOiB8SE4pn8V7ju
MfCYH3F0ABpHN+lxz0RPsT+8yonH5b5vuhecq08iwtZoQY2WV8tzv8NRIFLJ5lVgtM+pZODCYsGL
81/fnyjmmPI7SbmQMfAxmt5r6sGFh8YQLWZAlxXIbJwQeD/U7JsmI0wOHoiNsYzCjZkeyUK+Swso
roY70Z7/0RTn8BP0gQI82VbwEwghbHEMtnCVfxPlPjF25CnhzPUyZiKg+DaJVR5R7caMpnHHmkOZ
oKgOxcVNvHeEpCx+QgfUHOo9N00PtWXcjY0r2Y8Ej0gfyNPV+o9l2TMQ4viuBYDiFx7+3yy9uTi+
160hudXVn8rpFySJbp6hj5FoH20u3F2AUiEnCzMOiVx3IuvcElgfBt2rqhhlKhaau4i/ZKxzeVd5
elsXvMWFlRJm6Byn0n6rM+feteMro5tFTWqdsnzTFOOjHbZ6lblMx3EogxxbV9zm244hxSxbeK6L
3zWNNwDEinOAWiyUjO5ZrjUMJ5uRuo+CJZ34L+/Y4EY+3K2pAkFcCgxPBBcf3FHXZz2J6BhwnwaZ
9ebJwdynPsMBMDeYRtIt3Nl0PVrC30DFCzYO+rBHUQIq0+0Rnni6t3vL3FWxc7Ei1nKTFsUm9DO+
e4j0BFChJnUG5szstzIvb06eS06V8TibdvjMmq9Alix/I4tIALLrHs0FgBDlUj40Zgn9C9M10www
amQpmgXzD3d08cClzhtAOGzQozusnVQV525ED5gFn90EXae2TcAGiZCcHM51SJzPlLi7yvVvFBn9
QRG5FeTPQnsXNWWAvMX7yABzI11MbYYzYnhTZb52A2G+ZDXSDmvY+HEz7yj+sp1vACgI2YSk6S4p
aB2bwbxNw8xYtP/II6/f8HeBIgvuTSaksPIDwiUiqO9ee++EHYIVi/jej671v0dWM9L0ip20mc5A
JrpLavwqkWLPb5H4gfT0Xgun3ABgecMjNjIpsMvz/z/wORFqk+UQInq6mSyjzDIJG18yIyF9ujbk
bkH9Ek6nJnM/+6nmnxnFczAX5NvhHPJVdy9r/Ua4SY5XDekqCza2RBRJrJtRItt3QmfywSHKcxWp
IGYMMW9lWtIsafMeIN2nrEyUbC5bsSQ55Olor4TVnCYPZg0WlN/Invae3Ct4M6syZMIAtKGAlU9m
Zz2caXYR1FcuMXbxFnsAAWPp75gu6uqc7YLVw1y0rJOhUrn34vimFPAuKxx/bYfo8wXoz2H8W1v+
RzOWuzCdL9TtOwYWbIrZhgtRXEOWCDJzv9iMk5CbHIwEDawUNwjtTLnJQ1/TaJ8IDblLY1wX0Ghv
TQu7WIzL1m4+ZPPQ8f62PJaIriMav8qIkaaGrLdKzHakn4t90+E0HEmILRYjnUXiLsMnSu50rndV
b385uriqzI+wPPEdASHfxsDpgwiQUDKQRhTvtDtvQ3PKV51f5GuYOmg5XQauFnLHqPT2jM1wI0Qf
+K/+Y+9MlhsHsiz7L71HGuAY3LHoDUlwpqh52sA0Yp5nfH0dqKo7M62tF7WvDU2KsFBIosP9+Xv3
nnuDPhE8MhN9B5R4x2nf3au2PKuCGXNQBi++U71qKnrm2ltq+k6J8c6cm8d2rg5F2D8OurWv6ays
XDtF+WsU7NfwjbOB8Hq9zs+5pQ0IiZirVDZFT31MMuSBTmo/yZg7qPEJ7XQPkwdjWvSl6/K9ZWKA
1FADx+7uzJQeqZ4IEtQWcGYjbuo0/ogiEoK0ZCCWzE+4GguwgMsEwa4m6+qH2Zemhc1mml/mCulH
pc/3WYiw0iFkRBedF5AeigYlPSdElqxQvLMBYp+XKNeQUuBJiIDzxo17iUQT0FVJ52MMaboo2IO6
rH5t+3zYlITGpeki1AstmwgXriFJi1+id5aJywhCxBw+WT97Ibqnrndful4l1LAaMYPAZSAk1cxB
haNRypT5VstwI9gKQgXxRxddYnt363NQc7HvkxwtNLZv2Nj11gL6EiFtTjNYBJPKQHoU3bMTnqxy
OoeBQwIi6K6adV7MBnOsHP8YStPerxkPMaXn4J8OTYjGIH5wi+K1LauL3aIhXQq/oiy+Y7P1uta5
Lkvd72ILFjF7Kvf5F45H39U+VI94HVX8qnPd2yiKbkMFPgVXq1+SHqwb0TXim21jB+Rq3b7G7sA/
IeuaxVBxuCAN1aKNYIsIhwaZH2P83M/hkvdsXz57kaEG5k/JZ3UyrwEQrGDec+P8Gp3hDc1x2KFM
Hys3AF+hgyaGrtgRLbBZkrDxoTH6rRlRVW+koH0lpKzjTGbvLEjWDN1b1YiHMB6fauR1dB1uMkBc
RjgNV4l2JRhPAzYZFgWdy6Ckw7cpwRWvTC3Wt1Y2P9sD9+1gfID/QaSDwKeRosnGlw95CsluYTVc
jKbRX9WqvZcuSRxZDZ6d0ek2K6HekgSORt1hvw45S5vgxiLU29FqsXfwVVDJfAdAxSkNKBEzQhrM
LLiDEXkz0hLTnP6pL1Gt5W391Jak1jfjx+L3LBLsW+UI9dFMP80UVohbBz46pJTUcWA3Ws2REJH6
gds89RwugJvWIcsbJ2GTLR5hAiRF/OPMi4cPgQRikh3031OTEAjGTm57Ds65GEMJ1k4QD3PAvdTZ
s0IONWWBKv3WA46IxZNCgcoafdWdhV1PE25AJAuSJRvJZbQYvwZX8X+/GHZBKQifzM9rOEDKcyjK
qOlXsqnnfVIk+yyvHvIcQEqFESvIa3zKYfhBZMbe0gw6qMnRHtuXzmGOTGQNz8+9JfpjSW7Fiss0
ED1LS7wYnfDGmuaUo0b78E355tMV2wjdBCZm7ke7K/eaDv9pNj8McKxOiIeHkd3H7AYXN8fKKwSj
S0X8ghU15FmP0WNmkjymlgwxXw07WefP/kwVp34dV6N3rEipWsr2UDevbTedzU7H+oCScKqf43G5
fwTPrTPvCWWACqQPm25EuuO74Q18E4TaDDDs/mEk/JWG/MEM+1+dXGeinknOHvHgD+FejvGNnWIF
g6lzyo0YATju8DgMbioZ7f0pWtFtvIjUeKAe+3G14jFDF2vHNGQcIGGYHFCe8L2GnQZOX/upguRB
ay1EVuLZ1vu3oZfrKCurndRbgpXCS01KEj4mBsR1f61MyDUhF7tY0A8HRPwgaRQz5DLgkBmnP+do
FFS/ITFQaDyie9oUv+zVTtbr5L7JL7wiYMeDLvY0USbbmaoaBLCx6palTX31HfBklPyf8IrxnM8x
0iTZo/k24P6bE5Mi6LHu0qwHA/hpjAoiX0h7O0QGvw6BZ8Cs+8Qee9Zkw9TKFC+Scp8gh4Xer60V
aeOEOohzayPvaNyZ5GVslhmN19XAXCux2W712OF/R6fjpu67znCt0d/7mfVvWsnRDKZN1HSfQZL+
WsI8iA6ZM47ttQ+4bRy9OfgJgJKDSx7CTeNo9zzEF5ut6pikBhdh219aqkT2LcOXVlDSTc2bVaNa
akhBd2BeW8xY1kDY1mytoIsLtKPADNYO6F+KlemFFV9DEp5eNVnvRZ38CCv+6Ens2CBHjgh6Cbgz
NBk5ApXoGZWJ6WjDVmLYtLfs+RFA3Fbl3/4ARi1+idtrn/J+qqH8ZIt6Qun6oujlQZp5CLLht8gp
I7F7Uz4goQ0Cme6cKNZOXZ3ezqp6c91uJ0s/OxhW9RZGiC2GkoF33joTNmRSHGx6mXKSH+H44s/J
D9Om6NT2GUpL0kGr+WRKMHtxRdqMhV7Ra+FLV+aH5FZrp8OjEca3hdZDxyY54MxR5W41UR0mNK2y
SHuvqLl7cyAgIAoMfsPpHwxy2ESI3EboeCvTqZ7rZc04AqFvDDsaPdDenOCJDWR1gHQxiE0twovM
IkJxQDy0M9Sx7n0epzOZP0c/HCpWZ+INQ/KtNXJbWIEnFhszDEsEMkwcyJlOiGiJJUYrY2zw1mfk
T1O0xT1hsrNDv4g4XjDjFGOQXObffm7gJI2jWGMCBzo5YvKzjBYmD0JkYxbDdrbn8CT0DA014HDM
Ql4XIyBSZSkPkBfi1UUWERFwCdlOMWAETj4oa+1krHVHUdcO9m4zOqa11qqGeW8Yf+OuCs7D4F47
GV2rCYmpW/z0MW4i2aBeyBQOR2ZP666BM2Yl1jPjSPr8ARW1Ozpf7cD6rvEKt42g0UMyPDOYgZjS
CsEbuI/eCyza1InpMm1FDLWms45Dyp8Yi7Y1HAW0sIqy1oKluskqVKkTHcQ4LVjKcZjtJ4GvNSac
Lq0bSdetR6gHVnNwOlhRS6IMkXihV6v6K3OCO8HjicElTI70nbbCHLYl41FqM06Z2Dpq2IZA2ekt
tn3ztk735D1iX+1/o8R+0XyTSc+vHdtkjD+XmIEhPBp0etyOBdAkfIuQ0YkYvIaObNdxRoJwbUNF
aiMyF3P16pgM8X2amWjy3oMs+agcgT5N9QQSvzn+TOdQj4mVQgNddBOXkvShtKvnqk4MT1T5U1ME
qCakQs8tCehY7mBmDYChp/Vu4rCpHdRo2czuXHx01GmpyUEVspb9UNxbvuZu/Vw7wpu4H/K29zT2
raHwYfUtDZYhVHsn50llb95lnS68gckBuJJLt2yBWR5TuVrmlyPSJSo1+S7I4KPITHYDrQJCwumI
Aqm1t2Y5yZVgRMtP+FaLgHHzlLi7Ip6eWhqaQAa1m3FW17JtvipXPc4FDrBEgm3NC3wEMNLsddfZ
L8x8BVfp+SnEtXaPxKHLX5VPMnXqC5wYc7iDbuLRZDZoJZKUZlRPRNYgYSls7O9Sq/BxGADdO9LG
uS/hdaPSqv2MG1Sb6IehHcpdHQZH5aPoU0B+t5zTK80ica0pGeWpLja8YWayGCUcbCazY4Np2qj1
S9hY9WLJnM7qFH4h+vNUW738kYL+B6n0OJU///t/fRU4y+rp/ieIivzf2Uj63y/q/4NUego+8u+P
/+cf/CdMyQSLZDq6pRRkJAf9B8Sk/4QpCfcftjQJ4FOGo1zLNo3/y1Ky/iEW7bmrbNsE8CldAEdN
0S2YJc34h6Us3XL5aoIxr2v/d1hKwhT8L//CUqJHs3wh23SUjr7YZSj67ywlgPw0DGL/3ulAtYVD
Xx/m2TjXRfZDgmhIIz4qtz65tJusc7+kiavCEeULM0r72Zlhe7blgxaXe8Sf3FQIGZicqzTVJw2s
/dhRuxuaOpjSNTEGIPbNXPlo9kfiJ56qkh0+nbKPobXYMstNqmV3okofU+DPa0t2FndbIAW1+ggd
qv28Zn6mi6X7C9cFxwZNch6przSLnsucLlBokOVpt8ZlIE4S8Wf53fcHAARcJLJPRpAV5Ty6C0dH
GTFLPFA1rTuXZueK//Eem8Odo4dQmTQyg2bsmDIu7gWxQ5ExdutCjPf5aMmtidqhaz+xhhGOKNKL
21BvZgxB46yyXs1c8zLaD5lue9poliisUGB0Wu2FBFQdfBkyjSOiiY7BUMMAVS2MPApX/u2qHIwz
YBoqOJXGNy5ZdLgA9GOq9wxPUYR4sQVXtQ4wokbNwW6JjUgKBsAksnQbLUgbooTCd8ZvX0Y13w5k
Ei4HKFljiCX9ob3rFvNSWNfOSrgkSqDh/KbaonFKjBEqRBclbv+oxZ/W2MgVDZ9mG8PA7UYOslDl
t9JKrwgjaH/qP3ZuvqYWo6VAL7zUTx+4n4U6o0wjqW+WqZ2Wmw9MPVJuydjjt31YHuEctKuh/xkM
qH6dMLyIodE1l+cltgyZ0hK/MV9G5GlMd5pij9zovQrcN54LsVNTf2GCK3axcN/Ro84wpKkU8unG
MZTwTEa9MKeDbSghSqZ5SxoWHWS6zLPLbd89XPoJAwDF3rxhUXp+jEBAmdatMmijOsb0KFXMr9tN
aMnqj/3YhMe2M75onwHFLWhPStldKtkO57QLHgTZu2Ra/Z8X5Rf6xrCotGuEKZ5eMMPRK4eTULxk
DWi9hMlQjBaFp0Xpp4J4tr1vJXt/weFz/SbuxRaXMtRbUCKEIsYi/teXvz/zl7+IxlL3IM5QxSbz
oWxqYkMZVv5Z+0cfvzotdm/Osx/kX5sI3tPRmAp4VYSWFbNLzUhrCKwOQdJkBPIRtJatsCD9pYvi
NFuQL38f/b3kXJTW80RqpwSifZqmySSpDHjEPxE1VSgrZj15y5OAE9JXzC5dhITreR7uQxVxXY3/
Xks5w2ez9DsWO4F56Xy2zOlTVFNzGq9yxuWic0UGzIt/iQqZ/KaBW1NAeB2zkTs7xTjk67TbVERk
B5ddC8ThJSr7aI+X61I3E1GnugMbkasagb+lUW5RlZHyAUzn72WULTewauHq/H1uSZTcNr671TAG
TCOy+cyW/NETlgxO5Z6DNATUTASBWt4jd8kl+Ps0sQBh4R7HNZ1ZYucW8lprWDaslnSheQL21JXs
b83y4gfXuLtLFfODpo7RMsW09pu2OPbLy99Hfy+BAb6pKPFxzrPz1UvGC0UY0u0qqukogxkERJv8
MsADZ1sFLe1r4ER/H82IEhA9VNsCziw9DsDxlS3RuAYDjiOxncFr7lEz/PhpN3O/aNvj30scivZo
mDAVZu0QGiYQsOVlWr76Pz9FuNVAQKUx6egYXmfakEed8FNskosQ3CbrPcE+ScA6yfVEZ5EZsLz8
ffS3tEfTjY6o/BPQ5Wi4w14sgi/uYE7i3/kzwWmmY1X7mDeWxJsP4KTWblL6u28z/JkWsIWGdulg
OE8qRKzaWcNr0ar2MDfqDKtLeBH10Kqd5W2gobiT3LWqeIIVbme5tmGMxIzHhnTi67DHCxUz0CVQ
EDWEm5xsfGWNi+n9bw3/rQlTy8ZDY2UPZTiaR0va5vHvo4DkJ69dhNndMlQQolZrGMHOjDKwdhD2
mk2QrUj34nXKk+GYk+fK5BtJXY1/YM8bN/I99XCqAoHNyY0WSo7fMGbJcp7qkA6hGWB5JQSFJOEQ
gpLBBFAzMSSxDGV6Dl302+YY9dtE6OKgxdWlx1Cglxj/Wj2wuZwY6YXed3qRjHs9jQnnGgYa7OBF
TyQX0rNuGZvy1m5z60YSCgOW3zxM9lSfWWUAhSb9BD7uFvg+js2WHKsSYQ5BVXO7Lh0/phAGdGKP
lAFFh1Ai5c1TTa62EdoPnnk7Pjh8eM1s51kVGsDt5TOEUWrvCnlxij6+mw3zN8jTGJf4QxpzYmiE
PsNAJFpQ+tOOqQv6ShlgOSwNVEaGvcet536AKSZNrzhFauB31I6ncJ5x9IIQrkJCdhms47NDcvcG
F01t0tyaDwsWSGnNeMGlEcpBEPy9cHAVYB7CGhHA4nlqCBnrY8+Y8pFge/lMOCWyLhxgq9ShKi9n
KiHC5G+NotVOUwrYLja0u4IdHCE27jhU7mtDYGeyyQCPYPSmTgJvMH0yRzxndQWJgPshK3DWidVM
JcY3bO6wDOU1sBKQEZqic9PbG41Y1DZBmWVAA2vkCEc1DQnhDHGIQHADVkkX0PAuVVsphJZwqOzI
jq5DDmNgZpyDePGbS+VO1KY3LYj7cJba3jA19UKFVKeoCedqeuxSOksj3aoTacYjLfaGI2jlG5yK
pnjuuUysGsi50LcLSHr9PZcvgQoKeUyWcOesxn2x8LStal4bWZIhZqUTlTXjPo7lVTayOAn3VW8I
vhoKFyQYJoNY7yn7RsuLdMRoMsCF2o1RhafM0DgvuWX3zV4p2nI2yJTZNr6Er43IGFiuHWUOSlG9
JWZ+DPqELC/c+bkvzZMkMQ9hETPbsb5EbZU9Cs3d0+k/ZH1e3bD1YiywGtCNafdd9kRMR2ZxGFF5
63E6XoWvm1scLGz0i/fGGbjlaziDAUHB+22TTV/3xQE91dmNSZ3qKvmkg97eNuOIEIG1CUlY/BKI
Y3pmUEQnrWLoAV+I9w47Te93lF0+PB2z6M7Y36dF1s29v3KQ+mgZ+Nvct5Fgule/gsPjiBjBO020
da8PnHJT4K7H2jEOU2kiuZstJiUIiBr1Y/hMGcCt9WuEOF+JX/w44fwtc9vcjr7WnjTXQFZCA31n
KvoGEa5RdkATszCU7qrF91O9YY+t1zkg7k1OiUP6yXTVG/DT+tShbQTAOINScIriEmvmUzlFiTdi
i39LR/WEj6i8hxrtBktvvOzoNOCbYOYzW+fICUG8z1aJQif7tTQyTWWDyQ9798Wqp+sY5Zi+EAXx
7TOnIp1LweZaMYZqLXGINNooRZ6fk7Dd+7357CyDX9NJyAGTp1KqjBZSC5FyQADVW1Z123a0FsXI
sJ+vzEyM5AIR6Nmb3aZn5BM/somWjFhU6n0Vnu3WPIEJqD1pLe0DZSzC1g1R8tFD4ibbxkc1J8yK
nBb7u4PrWUWv/Ars69gW57pTw3NdIozQK1AVDcSlwLKIw8y5hPRx2lz+XoKIafE/P/XJxzkM0jz/
888xuVAUihr7aYTd1mi1z8CW0uuz5pdEt+4eidVwnO1d3XYY/tPmjtItOnBgvMZ9/Uh8xnTxq/Io
jFh6jtHcjqPziQTL31cYYkWyrP60Y4a0vIiywJDvZgSAZ42SR4zybOhzgOQwSNNqVw9y8hC8ypUU
2pdS9GeUXSO7br86ZzBf+qT5gQdRXmthvjaqeNST0cQ4SD1nO/lVWeorHfN6b8aYev2aeQxBrTdZ
ZPkr0xjPNg/gwJgTDXQgebCC5FwkAneQk52oYz0jCw8JGdmrnE161Tjyk/njp2EUJMyn9/rov6Cx
xC+/xl/t3slF9VFIY8VzLd4ryS2DZnx/2wVuAtEdTAuxaeLdz8ikRJGyLOaQX/Vsjce/F032zPh1
95fzuSf/l7B3O35MC6dCWInV081zh/aueByh/RIg2H8Plbrz41Y/8nVY7U+BDpDCddo7VclrmExv
Q0tct8KTv6pLMKpZY3VrTWQgaZebmGLCqmL/MGrBMwKiaILdMkv3NsRReAEfzj7bqQ1X1kvoxP0l
i/P2bPAkk4qwc7LMm7L5Y6Z1eJPItDl0QXoPxy/Cgey3dAX1V3dO1G7m/PYq5uD8kohrtReo5nDX
J1yBwAu7jZ2QlMSEKM/Tn8E03jShMJP1NB8zRFmEhWACnwVXu9rL4uYqY6eGFQZqp0wGe9PrCrk9
lyCtou00VOaIUx2nKQh5EqF8b3RTn7+zeJ+ptdbCaKybOMau1jfJgwzq+SrAEdRRgXeuTnVvaJwG
hVNWA7pHvVyH0U2SRx7FmrWv6vLE0v0SBVBXcugps9JErdRYPBkDrtm0LEhUwrHpWJl5VEHneh0Q
QEMgpW2SYO9o86dFZ54UkPZM8N3ZHdhgxVJIOCrZIjspTnWlmatC5Ap20AAvwLT3FT/eqdKNXQJN
/2BUqj5HpgIskQ67HNap3iUoOeb0PJcB1jHVTHttdI1TZQWnkMl2EkYnHzs4EcTaGrC8f0gwCjAX
ZgY/m+uhSchrdlGRTZq6WALFdixwsLiEQUSY+hPkpG1Fc9YmOYBWew73uF0Ix2gDI7vToBuVtzVC
otHel3YcXZxGPxzqQR959CwYwm5zkOAbPIJLWRvdRJthwv2ijcrT9ZKGqwPqDbrHoZLBz6AjHqyt
u86U27pkZYngYSgRkQMHOmgj9SHwBypbM9o3Zn3DXJjJtm+RPohxJgaGsqUeQj2miztTLO43rOSW
hfAlnXIsuPyQFIBTKeFltvImSCasXVAoFBM2xc5OcsYUHLTe3o/KDjbCApvRx9MlrTX27FbfT+kt
AeDIJ8eORnMhxFrmXLoH/ipoYIJBuCiRTxBjxeWWnx9PUynDsxvt564g1yQHvoTsmoGtHny5Vmoh
n5y2moXMQvkzu4FBP4ZnPW00r5CVfYJOVqw1e8LEaUbA6KJXKYYJMQpAByu/H7use+6Qw+B1/Ml1
VzI+4R5EEvVNKr/KQ0I+6yobK/tsMzdbtX1CnYaZz9fkc+szd7NiwiFoytc9A3GAI8zfa50Zo3w3
ohxqha+h9Tco4dkvCGDHVKZC1ixN4zpzwdKiMkTpVFTOb5TPjLVIrF45TBqRR6JpjhLTPA6h9mz0
zHG6wXnGUv5U0Bs5jJRahFEgOq/NLnsSJUA9MYBQJDa74jDY1NigVuD4UA9Vw4lxZbEBw7HSynL6
jYL8zi5E8qEPes+E0BmenIkwVCj/NDbtO8VH3tgiJkmdpt9j8BqPc5MNR1t74a4ZbroUNMrs64sZ
xt8ZfnIn59z28oCKMDNHOk9dd6Ni1Ku2C7xWuhOs26E5JKofT72iyETh2p2m9nWeEgXQaiARtSdP
R8dBt++c6R1ch+W5qDsN9H176j2ySwOgZF1D3cUGnjEfoKrqhXs0ZK7t+JH0czCT51AskB0xjR/5
2M9eBGt6Nw7nOWjs099LUBn/9ZFd2ciee6hrKZOAdT0oY21P5TlPs18oCt2GMAcM2c2uT1uGSU10
igKPBj44D5l6apiN09+LzNnNS2QstO8QLUnuJpjcE2DzsjypmLjsAEB3ZRJ3GBVcBu0ufZoT9xjG
NEfyyGW3UIN2ndjlzpk7mygZi+lzxBRWh1uNjiDzGBQZ1vAwE9/u+EV8kqVs7qrEfsayZ7/6kdZs
m6gadtWY2q+OS45TTd2c9CXA4BpXnioWS1QfxFeChUlGG69VGU1XCFzT1c79V+xGvoeO4xCOCEQZ
qVumbx9kH7VeXfCGT3TUMUdQP0Mp+RhhVRzRoYPsYfvzmAL2h0Xn1Q4IIhJ4Pl4tZLiB8h6uewac
sDtSg2wJrOu9aPtT41jLYhl/XQydx9vWIcoZw0e26QQbAFpytTGLvHmYZ7Eh6SR4KvNIu0k7GzYy
T+ur0VvNNqWVsisrjJvcDYiPsboPqU35bR3Zw0Mg8sOft1t3OsrigUCAyo0JtQ2wx1BZ5CEb6RAu
qTBJ9SWbpbavWnA/7besnfJSZ19R6GjniMOKmtO8c+QAiN9WZ+Hc56o940a5KfWivuAYyXZzlX60
HfQJrQt+s8K/EeKlSFRHAKGVr2ELYRQCThwhTy2KFYROrnNxQVdB3tmjCd0ZFlge4FFvpxqgWXpH
PFC57WI/8aawOwzKihH+R28lMKIw4u7aJbW2Htz8g4t+eRz6F3zUNgc9SE5f29eobrdR+q00ctro
JaJi9PX4AswivlRN9D0isD8wd8ICBKqQsd6jm4CByGWSvfRxdRe1hf46JM55dqpzNSD5KAtS8vo8
vcJ0vY2oifNI2h+Aq+5U8APZxL0Y5j4LtOdMa3NiGnKcXS6hQEN5n5fNSRscunXBKsm0h7GILqoh
D5DaTzPyL4sQHBvfnFV2UPxdbTr3BbKFGp/CGNm3k9u3t0k3IEOTKGN8slLsV2iI4aZ32Jzd5WjE
eLJpgYJupD8GyBHrQ2x3XpFhF1Dml+EGT3ahB9s5IWPXVsVdmACYtoty47jSBJ3jv01J/Bjlst8Z
LlVETYetKFOH8z4+tIMb7txlop64Oab2MCeiitAKBLfO/MRUocNi94wPxNxWiV7Tg5BcAOf2ZSZA
DEUZZJC0tjmTAtoFBCyscckRo2llI0NNzG721DDg1TTaNUrdRUKz7/XGOjaSjDNU/5cxdhrUDM7i
k7HKY/nX21w++vvUVeLen+q91aD9gNkVrjR/vDYp5+g4aGg3MvtAunyKlYAM6YIvVeDz24SMqwBd
5fu4mp/rylmljCgOsd4cDWgjcc90oHdedMnVLM/WDX2LY9sbe574yo/8JzPe26LI9uDHqdIzBwd7
U+xgsD1H2VupM712+zk42mF7J8m580oMJ1NlBEwkxsVmlPF2o7VaBbO7GTFgpGQdbAxlfTp0qT3a
ltfYUreKtkrXE2OxgCN3tcBIkA33dLgeMhP/+ZS1u4zR2aaNh4t0S9K1EWQhh4vV/WCymByDoKGG
e45yqTFLRfB20ByaCkyR6sJ7nHeFZw3DQ4O7kjh1G+LXHNE7iQ6jib5AtzGi2QqLGsTY7hw3mnp0
Cg5xqRovyTNIUDPiucnyx4c+sL8D48bix97wrEiQBOjvEcfSM5PJrb4lnZHua4YUJZmYp0A6nYNE
2/OE442cnX2QuxuHALNNPW4SNn5AX+hSAjJ01kQxTJCzBt8DLTZ6oQuCD9wXA/5InqxgZMFn9cUs
hulaJsryxiFCUgGTbBU77ZORjdqBrpRj8x0J0hsImbptA8O4sKc+2y2F2J3eckorXB8c+m9pG36b
JV10k9yBjctuuEUF1jfWfObQ6lc9TmpsY/2z7pdvmlEbd9xuGrqdZFBNLs+2lW9hHYtzNtovTsYQ
Qytq3yuXOjxKP4w2AYs4BqwAiLdrLuw3BeUu14NHJBnVTetKD+9vsxFAblRpTMe8N3YjiHVqogQw
GlQWVj+/n6a6y4z8hJWso2LToPAkSt7+vdQTRcysU584KFtxXqFxZFp4csAbr8yjjI1XEN5MkIBt
rMKJddYO2Jfr2EpPVhPjem/xT3TQc1G2lLdhE2wR+i97KcMRXNkGWuCu26Uj8R8WMb3tOwZrM24+
+D6P8Sx+Ot2+zRrJ7AYDFnfiq1v2uGOa9Fxb7rsi19bLjTA7F5SasIlQ6rGJaGd3HjqvnTuae7l4
zA3CV2eXSKcGvdEge5eRp811e/IfS7IR9NI+Vka1d6sBY2tY7cppMI9YMZgdhS3d5GTXtN2jb2vG
btbwfEjdOo6+expbGZ3iJEf8JB7Jc9OeNQdHHE8q4p15CC64BW+bngbFos/wJxs0D/7qllhD8mMA
zvgRHMOK2rTObkpCQ/YOY5GsqqE49PWlSDQNnHg77Gh1buwuSo546U+Te5M7CQnr2gcmtg5q1bwP
jYVGEe8LrW6OlcPEmG7UGhAjFfKYjmvN6fCGxUG259nft3WMpoq4nMzU3HXaBHKvtUn8KmnC+nHd
v3dz2Gx7s+z2pVaXN4B0TvEE3rUYjgb2dygBGTzbMu6uJEfGq9Sypte8S4Xn2ma+j0yrvbEJH1vV
Mv6Ese7ChYaVHYI7x4W9bgVElMJ2zG0sw+BWgD3xkMKkD1WDsSiAKPrctHSkGM7cVVU+vrxJLS2/
HdyMa6mP3W2tmfYBJzTW9bCzH5Upv+Mirr9Rch4asEaB3ai7xDQYO/i4CdRBt+zoAdp7h54oMtFD
IfbUGYH2dUYdbcxL0zDkfTWtMxtVezZNJtAMz4oX1ZQPbVP535VhnsjpGi/cOgg66cVHrRibxw6C
uHkAIuxDYaR7y0ytD4EulGX2PSNr5xsvZZetQ1rlt1E1yQOQXXc7hmX7qHCbLBsccbDdo924Lp1f
pz6nemKuusxATeASLYz1Nn8xamBDypq+63S81QOQDW1tGmc7nBAmsfJWCKyiw2QG8c4mpPmQ6Jq6
RgofrdHY47WDokfgJILJLJY/8O7fcN/4z6Ry4t8llqQ7V3WstoNjPZULeDEw5iuSBHq3BsmzxoRr
kECmF1IEEcllM+PzksfWZRQ7kwkR+3WG1hFkm8AASCtfoeTlzZrKCSaOhRywiqqUkS7yWNFUB6Kc
gbKoX7qIm7GibwvfLt2ZgmZARdTlyi7CVwym1NY5tl48QpRwGqdOfwjSsDkwLCOtsPoeaDPTGYTl
XfS+h4Qq3xAh+sMGgc72DOCcg28xTdQI+HhXuW1223L5kklZEUqnDZ9x7H4UVnZDXi0ZMY2D5l7c
Sgd8mzULmnOMzY3A3ohYfPUZVH36Fj+0re91o9tDeApWEYgkL6yn56Z4bxwiXDVJcQ0rBQxPyA0c
aTu2unNg4n7/sEKQ2XRlwUsMM8Z0cz9lw7OjsjuHC4ohqUdlxL10ojyCp7kmXJnUFF8jmyk6aN2I
ETFeEr9L87s15HnO0nsFMHeU5gWmxjsHkzcWyr9LXEbKZW28871skVItcaINgBjI9hqw6VU1GP5a
3jEEfGgVanaBPzM3B9wmJfpEigYzfq019dYFpKKmwQCZRrvJZfraAHDRbFh07p3etafBhlrmGFuz
4RAKknf6bxQbzJL07lg6cNsric0nnRase1u9zk7CYBLeUBl9t34+8fTRpapF8xzk4jYl5SLX4y+G
McfJ4HKKOL3ZWCQKMfdw/4O9M1uOG9my7K/0BzSuAXA4hteYR0YwGBxfYKQGzLNj/PpakLrr6mZV
37R6b7M0mJiSKDAC4X78nL3XPpLsTaaxa6QAsr77YE2uQYe+En44hAvvi9X4VKOXPOrttEHH1lwG
7BhOmx7rRrqAvu/Y0QjHzqDgCV88afVkHLoygqQb4N3w9HdIbTQZY3FuuwSgjB+/ZV3k/sAuBKBe
hRfeGRp3sJWJhiaIcQrqm5Zm2F9EiQvW8C4lqJ1zngqxm1TwrEfV1rUhk/HsnABY46azg/HBSaj5
hyZI1pFQ9dIxQKU1bvxR11QmeCa6UmqbSsUF1FXx0mOPPZrsP5C4fEpGgxXGIfDRCoKG4CdsQX0F
HdMLLthoAww8eFQiyPwzuIh541gvTF0vVmVvWWh2erYWQycNKvzyrKziG/j6KvH6XVyioZXlMayx
z9ZgMet29mZgUZ0q6whidQLwtjA1Gk7+2OHTSEG0hlj9DZJGrCTGtO2NnwHCmRVusIyANXoaqt3h
XnsilsNiksf00WJCvDBl6R+ZLWB5l3MOW23HD1bc/5+LC5OFRmYnt79/owHQuuol9YcsG43n5f/+
6V+/PSDfxmZLQmI0JMPO6cvn0S5zrEqWSZ1i1DbFFC1U3Js/J2aFPXLHTdUy4XVHb9W4yIT0sJ+J
Ntk7lJOc6TK2KtMkYaAdt5qpbx0v+nRd+mAK4Qe1AM4m0xd0Bvti7QF9QG89mUzanTzKTib2J8CL
zZNJ4wSwQ4ScRvcqGh17GhLJMrWonsJpnQPzA5ZysEIadYEkYd4yvhEFAF2PBQQgnFyTGriXtGOI
uQU17qvqy60tJq7eY6mjyDcarDecMVdVH6EzdwirMOGRGVb+vZyFUbBWNnkichJHncciIjQvQfuy
wJUMObPiAOZj4NgNgrGumyIU0zFBKU/pGPDdetPr7dWN2qMForUNQYDnKv3UEdsfchNEWFPfZJQ/
9Yg3tuhIdiZz1kMIEH5TxiUD6UB4+wxSxCLqWWSHGHYemqH0FMnBJQuKiEEEsgeZkLEialA4WeVZ
rPG80UBa34aKs2tivHtG/h1iJSHA6BFCQWIyniNvkTjMwCQKsnUThaig6urBTy95aL4YcfRNyASD
o84SmUfRk0hgh9pVG8POyG+9KmOWgebsy3jTTD6MqQaJdFZRSUoGsWFGbOd4JuLzLnHKYQBvjB0q
nwUS7k8GKT/1iaEWwwzzEmrpDX/L99ziPRM+z1qm15sM5ds0kzqSwmMuOfOCWyf9WQ64CEvieSLw
6itLjqs80KdNB/n9iPGP/mKYf04evXkaWMDnC0xLme0lh0otSmARa30m/tcZy5BPjQ36yV/acrgF
jrrFZvTsiPHN4Iy5hNKbrO0cb6sfi/QBKrTlPxX9dI578we+nk0vFBoUmHvMe+gQYXHGjaofdNN8
71zA51Eb3WrQH4sG4s96UkxlkGkeBj16nyww63VLhtZ01/NI3UhWWDTEA1xzqDdJJleih8AZoy9Z
KIdH9v/raHNFvtvf6WgFSaJkuP4/dLT3z3z6zKN/VdLOf+W3ktbS/2FZumtT/dLxkNJCqfqfSlqm
DobtWQZTd8uz/6mk1fR/eJ7uWDp1uKmjdPVs6w8trfEPx5K257kuE7JZjPs/EdMa4i9SWsNxDL6J
IWyp24YtkPr+GUvqkXxldT0PvD6xenlO9dwpCCFlVzxoPdnmVcMypdukwqtM/1QFWqC8MDFe+snF
H3/88dpdf6eh/q+8za4FKN+G/NX5X/tnSCrIBO7GNREx8noJHNdomP+8mwoafGUBXVzYoI7BzuKN
C7xO3kotZmCMDldzQWbUZH/mbraM5rhrJEPZbehUSig8MD4o3jilKlUffZdT7b+/P2H+9f485jw0
39z5DZWWN//+t89blAfzT/O/S7tMwJXCbCjhx691g8OMQ277ohTmW2UWIynM5BnSxsl7l2NcgXmR
N7LdFIyta6sRF3uMKvKIYKw6IFXPbuK90YMQlOXeHEkumBgWtXPqmiDcBXaLUSTkEBWntLH8H4Xq
vG3XhGQL0tYmuQPwD243tKAsT//+JzV5jP7yVvCjotR2+WnJIDKt+ff/+FF7PYgtcCuzGtIoXpQ5
nCcvsy66wfjbS2nqeEFD00FiQ9XndE+jaqqdG4A6oup7GaPevHS28ZWbzWc7Gf311yUb3WxduRGz
roBD2OigTPF1t3oIMIQu2K7noZ0clqWJm4pijwJ1aJiuDq1TXiOcNKNo1DlraCbCS8E7HcRsIBZm
aHzFHBYNeZ9a7RSw7T0WrYS/zbz3ajb2DyZzQ8sgB/RGcZokiXNNkdlAFagVGdkAXzSTI2qh8Pcl
rIFjxAPAYQuy7jIsAUvC1EW74fkgrkakaoGun/yQbD5nGhgGks1q2sVmDP3iO+eUr4i/82Y0/dF3
3B0TJXunzLqhmvAebCHtq5OWDyE7CfgInFMaI7sedDNaVRdQIgiUojbCTeP22C2HEShR6jaXpk2m
rWNX8RowNSihBKSZxFGR1spaySrA1QyWz8EglNrmRHgGlGABcDdru/Gx8aPwIRttkmGrbAWtiUNq
toLfU+6rxPlMsQgxB/GvKO+drT0Z6pR0xSZoHfD/o/0q6QpvCK2wOMhDxSwCz3gc9X6vwCkeNdse
F4Etwm01i/XMndEP6AbgkiypljLCBCzA4mYcX8qCPqJeWtEhyi1EG1p0Km2woSXzv4OaI/38ESKD
b0XZ1uDWxjE3twnUqpUyiEMpoxc7QAFXxupu0KYmxpxesRZZ+VOYdcgxLXHQQ/Q1cu5ICnRawgKh
rqUJ4z/s+PS7Nk01dQctbe3lS9wRP2sDgT+qEG4Y4twlZ5QteBuDLrTqVmgdeUVr4T5kDX+BGJlk
Zdj1WzJNzoMK6nhdEQ2wEbDG0Ao7i94GFcwxBQO4pdTRId2d1JNHGPxkaFqrOlvVYzS8k3yxyHEy
riGgEBxlJnSVLeNEeO4+NmtgZwnNW2FguRkceS7TcLiHcVRRptfWJS8xEqlWzQpYlH2tQVi0FfXB
KTV5FPT22VYAprAMPTuYt/XS7db0JdQ2qqN7CKFxU9VM9I2xnm4Ykb/ozZ4bWOVHfYrLlRe20boN
S1LhyPBkiaXjLdqqWtlYhR5rU7/8+4XG+NdcbJcdzrEszCQc1Wcvhzt7Pf5cZ6pq7NPOx+zpwc/k
4DTNYmEmEkvWQOM2iH7aioAbrsKBFhn+TaYrU/kRNc46BbeSLwdhcfNBJI/kFIIbKHtkbn9zl3/d
mEwWSAZ5OuMfKCZydsT8eZelnRcCW9Z8iLaCC55pcTARCkYgAJoMREcCjfojIxxTQy8RMBMeUAbj
BjZ6UPyOse8i8z0aEHpMQ/z8d/f2VzsMGgfDMmmJ6AbyKyLG//XmYnLNsmRqCR2ztOCCr5eeSOsT
jjHSw5JoNF4MrYcww4pyNzE/xJkhDq0N8ovpHfZycwbgW5abnOYMOq2faQ2WAfPIrZ/HZKsDdDhN
XfI2wKE6xL017l0HNXDUp+c6QNwa86FgJGkf4wzsZTcKSmIvevP9jhFTMiJIr2mwOUNPnZoyhdKD
Dsp83VzCDlR3mWAKjfOoJ/Tc6E+DzZigz1qQwqUrnnDLgJOyjE99cmbTNMRFgrXaVVxM9a1nxLqP
lWbOstr6FgkPFJeDMTAW3vHXhba8fwz8jC7/oHHMtIPmkfC70s7Ka87/0InJfRxLqGopK+8LOiRY
e17JKV1GzxPAr3Nnt8O5IFh6ZVIBkQdq2R9yMnZlkrrncZT5OR4hURXmz8HXndsAtxoM2kjON+2Z
5VjZEh5sFT2MefRVF775NK27UBTHXiXV7wtnY2A4gLD20fxDmc00rV34emuCbzs6dqV2n9yiOowq
zi41aMHKaIcLEhEOPV4LniiZbdRayTgMq8bOV9PVp/N7RgqBi7vKR/y+kX3u+jJexsk2rvXms8rs
I7ossGuF8eV5lfPDzvvPLFXNQiW2De11sB6MgWbaYONIChNecsnIaTVmdOn8Kn2QkytfbA5orSTm
hEYCS0ra4FTUMjrCtML503edtPKaFFNQaE1KvzWQDyQOITVhwrtyAIutwyzflRhpXiYjVfucrG3P
D2jYJ3Tv1Ie04DbBUCaaoveyu2RBQ9+AcX4SjTyIrFY7dE/d+W8+UX8tik3sNZ4pbSgfOKsM9y9l
KOhTaCUzQhUMFtgEu/HuLkJzXw/DvcvusckbI9/LFOqc59nzTNSoz+THxvekv0Jaf/ub+zFnQ9uf
dbEJhm4+SHA/v1aieRH9Y5GMVdV47F8lT5+z9WFN46D2KiiiRvZREg+iav1I57b81MhVjXVFcp5M
N5kTIErNQFunmEruurCexKy18rpIX6OpDO+T18Nerc34ErRkEdc4oYLEfg6GGONtHarnISH/sWg9
e1NGU3CKRoy9XpxO95GPCu8CRPqurI7VZNPrJbWxyUzzmX3rw7fQsTju04Dc7z1DeKBkfKMvVt2D
+SIHhoZD4j3++oo5PxGUef/meHR1/HDWI2dp+eX7rXXAOzyeh5ZRqmmEx1+XdP6Vl/VQOtsu2w5Z
C2rAYMiet0Z399JupZKB8kSgnhkci0/HbOctNY/ARRU9Q/s29yizynWdgzxEgeucjMwdQJoTbhUV
ybEke0ZQK1wqqSgkKTEGU/cxrb4irzA3MUXPJRcTs9cR6rEZ1vEls7obhUk4ZXSpsDJVbUEYrcbT
UYx9fAiMloCmiERGJtXmYcqq+BameI+Y59AMSmW4kyytF6QC2X7MEa7lcxhU7IbHuuvtTd96+c0w
3uCLDE/xfCmTqVwibck5Jw3RMfsyyBl+SCRG4S4DPBawLKISmM4BQRXP2LT9N2c086dx0miyGpq+
+ZunVP43D6krPKTE0nUE4qp/fUjb0WoFExoYlP6iGVDHymC0Fwyvo5Nd4jN3Ivux6MZPR7akXPPE
ViLU14CfPyLpu0dT6N/q5Hfb4vdp/L87Uf6XvRFrmccs0HJ/bd5/PcZUTlzXsgrxUYLj4F2c7Y0G
WUjSV+j5q0y+N60wL4Pe9svMJJYmmOMSBrRd/+MSQgiPXDjpmJbBf/OZ/s/PsO1kZdALBwuIzSmg
6ffWxIwj8UdcYTXaZ/xTpIV5PfHAroCBVMP7LDqb7Wl8IXlutmA03druoJQGxepv3ru5RPiXBUYQ
0+C5dBMs2N/W3I348+Yo2vGqhfg0CIumcRk3d16WtUvCmd975ZfeVlu77x2wdn6whTijrVwzzxYm
Yfd2FgCEk065dnI0xdClmhM5RMmzWU3bXPb137yQluH99WwquFtHSkEHhXsVzl+O4Q09S1nApl30
SDQzPxouOqLrGs5JTRn3EBlzhAfzad8dMHzA31lLe18RcbnORsZdJPJZDcGNld48TK0BykKJi1G4
t66Eu0V+zbmGWD0jHTLOEX6+d6CIopjOogMLbgQy5+x65avG8BULf+VxPJ3kam5ql2ZvfVMCNy2D
UlQ7OZhjPHaafC3rncQyOAYBDgmJHjKLu4vV+1/QcgD5jUSRts2t0hCdsZrhPQuslzal0IfLgiE4
psPZ+C0g2ga+pGSUwVPs7yba117vIQOn6gnL9g2JwBNaooWla4eAVsi+RYRJCi7hKamPF9KnfVlY
OAMcAqQkSZ86//wSIX1wzEEWHLwaPKHBQVtV0ykvahqQXv9MlxydKFwOZwJvFPXIOpSj76IufB0N
sF8x065T3cDO9tp3cNlhKgnLyPk2lfppPmC6jVYU8ukyHK+K9xtpfMIK2bgWcllzXDnEVl2zOm7I
BsriVYI2duP3oL3ygpNUS+bEIdGD9KGvQgAMOGchVPoxoxccigMZYCVscuiRXXus2LS9veLMfsKe
a4I8gs6appN58G1USajiIgS6iyKSj3QboiV0WJiS5SFWWA+JnTx0luZzCon0ZZEAqwbhRqODMYzR
2/1LpE5lUvevDJU6jthOvY5hLPWxQq5kS9RTfVVhC35vW1LslGiSbetF2M1wqyggnKav7rA81qnb
+9sB07RlQ9YNrTi9ETg6LkY0CcByvnSAhUthoDGlskSvf+KXzWmg2nkC4R3v8qjGdRUAvYKkvB8t
BKcMUZZd4AZ7c1YfUU4Qut6RJlGRql5qjbVMp9KBVkYIXU/QWKNZDolsqIEaRyJuF9Yt84boTLz9
k0+q5z5ovgGm/Unr55tXhzMnZDpaTBGXvBiS4QaokX5a+uLOP3zoDZ3Yed967+tPtphHVF4e+UA5
OtItnbOdKOI7sAG17kbnYg2GicEtPFltyp7s1gyNEJEXA3rMbtK7J/isx6QOr4FwgU2keIvGKboI
I8CXzTklHEOTTK7hQvAcijmrv+ehv3wr4Wnu4Lo/mYFjbhI1nJI4oi30sy9tZ0VkystQxzejyqsb
7ZeNqUy1rJi36bbDUD4kBpODx67N5VM7eaDC/cYkIWIaNmFu/awRY20qAoEXQltgJkwOmdNPC6a5
wV6Zwdm0JQqpqkFcqGvfB60BQy6wENSYQZa2wqJh4DRfBkGSndr+Q+jDwA+VFtusI0qLE6Em2/K5
xIMIHINkuCaIHnTGEXIEath3VbmI03Gl14zswrb8QErMzVFs92zvG2ey76Lo2iUDhpcelSVy5GLN
OflL2WgXo5SnM9SnfleDOc8TGihxydjYD1a0ffo1HwIm7wSHVR3Dk7plfubyghK4vGzCaFjSBEak
zLq0JNyG9ezDSPFjxTTikOi8jjH5HnzKCa3Vq5HBoYSnyNMmE+TQXbsD3ONtHOznpGOUR2ZlMbaF
lKSkEIKsYRYr226/T7Vmr7SUDLF6Fncg9ygWVsWkTiWkdwhjfIotRqiNFK9x0dMrsbsXw+inHeYq
uj3WqxTRq97eYIu36z5IEkqmYeO1lF1qpu9DYVechvx6XRXw5oYp0zkOkh7VZOj1ACaimOPMXGfV
NkdvfoAI88Bmja9AL08BwO59Z6wKE+c2NXi7qHOScezaPqNrNRZ654JQabPgARsw5lmHsM7oxUeM
dnQ85tqiXYPue2uD3l5jBVylkL/34JE60oL9rfI6fxvwWhdRxEDXm1+t1Hswcf7NfkB92zfoZOoe
GlFJhCTy/7aAMFA+1q4DlGZ0nd2QS4Ct41sPEXkTZAGTyPmc6tYNLEAAg5uafR0+s7MVLblAYBSK
jWepDN/1HZel88Xrqi39oCw2EsYjnfWxP6kmei7d/OcwWNNVR39Eo/mHW3wXqgsf/MpDwhWm1g4N
Yke8Rq/h3JdvBjxSutMan3u8kZFyyTyD3rNwfM/aDj4TfSG2ObFqWwhbq8amh5nmBECZza3rR+3M
GXidZaT8du1MRBilscdSQUz4RGcIzrlYOH3hYJ0LfDAP2UsofRhPdoGD2NXvkBb2qWBDjBWqJt1K
NkOB4s5L82ujQ/Qic0IuGzJ5d2NdxDeruYkBfHc46ShNyFujTlw0egOZT895wHkxeZzYlnJyAdwf
KcGAK0cSQ0MfYU6LqPInZOeLJm7o1JHd/E4shdPS5yDPHkJ2rSXHKh4e/THG1ytIzEbyvdBxbwLP
CSxyncs1/C7ytpz0fagqghMm3jAjQfJS2KV7KKEwUKa0P1hv7g3DTYrple/L6luVTa9KK9Vn7oJc
NLoB/91gMzcklNFKkMG0pb9W+HBY5gGikTy05UViqu2iEsBic+uRvC9zHgPCni6lm25IYWEnHTFT
snF7QIzIU4EKulEp7G5m+hrZz8MPVUfAR8nwjVx2TNwrLXCxWbFjbzDGwW0Y0LJhoa0oD/cUYksz
zLVrnGrlNq5caM+jjHa2gVuTxVVuiVQnc6Dt7KNDCjVwfVFv3ZYnZMzM4a0huMdoOdxAGJYUGG1/
b6ZNy2EU5gV01eGTjANS6Sd1q/TqW5Bm5lYfRlI1hN82u6hR2lqV2aeftwQ6WinGBPAgoBZVthkr
jRQDn8XRryt/n4YChQrEb6NnHmv4sDZQiIuiajkkaiZcbQs+Flnq50JN1QL1AUYEu7tlUGbnI9oU
7vU0+Eaa7TrQe/st79SwzgrY224X3IsgsA8iJXzmufSmVSBUgbQ1lMe0IDw36/Zt7VRXVVXRI/74
6HFy5EFBITjpmh8+jhAYLzknpF71IIqJL7QwNAoaSG9FpiUbTRr9tsk97UqPOF6gfPDolcfgW7Cr
JhRPHYl2smyxTorMwwPvOMcs998nPqJ42i2xMeoOPKIp8fgN+IKWCFwjcJ3SAe2JaqlnbLXE1kk4
T0rcYOxNzUW24yOPaHYdA108KoI053Tzfqs5VXHMo5KUxoluOkbgZis4SV2seii2EasVwVUgayKX
SUqhJ9cxorEwh2xtWjkiWR0QKZeQ9M5hLRgCKe2NsPTogfXMP9SKKUioifzs081GbJMCJkxpQZFe
uOCP1WuPWnwFq4rwvS4V+6wgPa/xUySyI0nAXh6wfatErJNmjkVU3qekE2UWU/eI8sS/OR2E6dxG
5fn7S10bLl7BRB2b09rp6hDNx2vaJhqGBpocvRFs0dWg9PKti+nWTE+F9X0UoXzRe+prqnIQx/AQ
CIsrZHNJSEtiMP8CMNul9RY3u3SEI8eEJ72DS2+phFP1UvJpTgk6PlgZnk+EjcPp16/+efn1/whS
edcKt9qaev5tQmd4KiApoDVsvtdxzIrKk7zBoDoeTbPamRlbSgMS28tcj9OIEz7HEoHEAF31ECEs
f9bbbpvgtt+5Dahye76UrbbNcy+Asy3BsU5st0494vixJ3Nh+FN0N2Khk9MMZyzXMv0cVnmCMQDd
oe4k2raThfcUejAfGcJTGMXhoRwDk3VjNA9VGOsHwjaya0gU4r03HIkKjFgaAH/BfTo0L63eypuD
4XSFqb95VBURDbNe90oNmazMwNKQymGz2GTiCf1Hjb8pKs40yYpVAk5uZztpe55cR52pqO+IxMbD
NG9FUzueNfgKcoHQB5oKzDOyUpx3NZBDMwr1vejpWZK/ZkEQ8ae9bWYFyHl4/mZpVhtgnZX5pAM+
4cjJxa/hB+oVYpU+FOo6oCzc08eDQIph6JqFWXBybWoXDof+U+X5z6gQ20Pulfndp3jd0BfxmGyo
+hS39MJxOZDhN0z9pjGNZ2xv6S3MhPmgiYExq0y6d70ivFwMzFoL1amHskFSg9Zp5hoCdUjxIm7a
ytsFgWI+Lo3oMwujdVkI+3tsTfCw66Rdp5L4akUr4NKMsbw0HxogWhCxSXhJfl2sakAdJMQ+Mjym
LZuuScWjwF10y5NS7HP52dC+w6l1qp2y2tGafWpT6Z9s0WinXn1GGaX7aKH3wm3hn35d0GO/hqNR
Hac0eMDy75/TZvJI0+zKfe/RqK4Ni1NU6b8T5Td7u1VAVjewfUyIwaHpmVZEbWVtOcjEj1HhR4/K
d+sV1guEU/YPV6I21xDYrWSP7X22Yf9UHnngecG5HHnM92qq1D0y4/ye3QzclmE2GwZT714XofFs
i/hVKd/7Rm9hJrfWL1R5YIP7KjvEhsUYV/qHru3TtWGI4KErTAPoWF7t6N7PyCE7PNQRZcpU2pJk
I8YMYzeUOyAjgBpJMrq6kLWu6KGICedH3UrfTM42IjV0ltlxYsFfhMZQbbyUrYEMtGfDbvVHV3vq
PP5hdlrn1GRsl2okvcgVR0M9joi2V0HhEMwMHOvOZNzZWXSslx046J5C8Kkb4xvygugTTFO3sDz5
gw/feBBhqvAm2BBirfHexdStXlwUp1STHci0EE5pUzZwmB+b0miOOK3I/fCZZ82xknFsXcn4kOtm
ZPxckEZ9MZH+Lt2yx1A+apvGC8sT2RfFSffa4lSyK2wqAAK0XYZsKUmivhG2RF1RgBBHlL6uhW5f
1Xyx4sHfOYVGj4xwhi4fQ+rswn5QENoe6vnCcaFb9JjFtmAi+mMk/Gcw5O7eQzu7ArLEvDvUzefO
ZIrYAzjTNSokMWhL3GNkqLU6mVC2FZNiVmUYZJnzAlW23RPYJPqmufGQTimabSh2vy+hC5ITN9vS
r0Ed5LNrzIPeu6yTRv+UIOQLXPjf3alFmlDID6pBddNm6DIFdnExQ7lGwJtuZFikL2NFb5YK2zpG
3kmZSXuIPMN9RpG9ZtpQP3IQvNgWeGE4BfFDHBn0KmLgXfNXGKCnJbVxeOiy9iqCyrgjQd72HTtM
1vTODaFRtk40f7y4VcMY3r6WqZGvRDiSIzdfgoxmVzPoO5kjXph3JDlfCFdoLtRf6xAJ/kHH63jq
4sA9yZyUlHDodpbLQFhVzvRhw2oXI27CLEwYeBG/e2E4a6O8/xm62mPlqW3nOu2JSZK5nRw4w11j
iufYRwcL2Yxx9djYByD1IKmbwDiyqOhHbBD1waEOz9vpMSIi5DhOlrzKWnHhSIrW5MNBrHroRFe/
hcExQPXzPrZGCgmIDr5VIovlRvtdMtYR0GzapyqQH7hzMSd6zMIiYfjgpO10iVDf+mhC8+c4B8rw
TQkyRwP50A0QQueSTBKTCW09L0B6RMmNTFN1RDXBnpkW3SU0XeIeJ/1N18cjcv/mKaiFeiprUKoj
Bw5fXuCx2Jdfv0LL+aZBzMMPmu3MfIie0e+Gm3AwtbVhNeHe1FS16p0gJerSQSJNOMQ6iBOGZz15
rXVhzSrQ1NqbgHS2KlH5FrM5QPTcxURiGyUcc8UhBgK8EYRHGRnnJpms3TRmKxtpBfC4Kjk6ta22
EECnlcAriRTXqR/z5mwtQZYMF5ud+dKWCHGNMu8WwxBXF5MhxKY1Ym9h0eukd6mSBCVYRaxDZoAT
yruzWbPGjEMcbhKcNoBUuGguQyjP1E/YP8DoRkm/7W3tQ+tLf9Nr7nDIe6yXRsent0aRcgBWuDS9
F+pM7bPQaOeFdjpeZdLnp9C0SN7KTMRUlRkSrPuCm3XpKq3DQRAGOxIFxczvYmnP9xNV3UazR//D
JlOpRYGfCURXrdIUNYsz7at24Nj4y4k6Dj/zUnaffkyPU/ZBeo1cNz9XHtb9xGH8acQ444Ziegot
sYArUO17W3rrDF3LZ1V8KrKL2Zx8qLYpdxdSW76XFKXE1qGm6JxnX1lHJypsqC/2xKPl6WubF2eN
UZKAbkdePVc/wRezPwbXofeVltNFaLr1QCwR8Ed3qs8aR7YlROrvuBM0hsklBy2rYloHqv3T6ohv
SMOvMLljY7JXHPu8vdUV9nNpNfvBasTHGCts+5VBLrTmrEz6Gy+erjBhi+HdVfqG5t/3sWOe5uXj
aRSl8ehJg75cfomsqfxWauWjoqZ8yf0+RlaTp8tKjNpW11nNtNb+BPV0MLB+PDAirFhG/EfhV58c
qpKzbIfk4kYVcRcqKr7AHxwTIodfopkq4YXWS0pA/d4g14zE9ubJ7t1ppcOwC+YhZQhR4eY7HRRw
7HwXYEDqpONcIeUhar/S9kEwGfy0orReYyvONnGYfjX+z6BM7vSaWiD8NH5j18w+B81BMMxh+qrx
k9nzMxD5RrqufICzwC/FYZ85bvuB2WwutTE8+zDfP/x4jfbwju45uobhnFLA6hCUafv466u2TDG2
mDpNLxkLInTjN/qrUMR0eENBv2uZ26xFjutN99TaI7vjjm+VQbdjvlrMSuFAJ3Aajf4pTP1ppazo
yVJBdfG0UxKV5YrWcLIh1GKqPMTeXvUjnk4NbdVFTFQGDZL6Ax8A7uCWXViUhMaP4geQkOd6MOM1
OGHIE8GZyQbaZVr39iHJFUQ5xq5W4jL1dwkb0IM3gnzIVJr9xrGW7434E9DfVxqXEkCQHp1Ujvuh
IId8FUcolwLaTMqbRk5AfXIlBo8xalv/CJEC+pRYK2D602ZkMty6wVnJuj9XrhEcQYUuM28daGVy
CgCmVLmpQYfIv+qsHFHaz7AfI25KmmDG5ddXZVgZh0GFr1abgwOMh7cR78SdfJrfC0SktQayAOMa
MKnd3wCv2Udy1dderLCXGYP5npY2vQs7qy+B62jXfKp+YKsz3wksIlPBgR7WBEiYavsldLCK+9SU
qNua73TSwwfyUYdtHGZqnYrpkNm5vHWNiG7NKM99XIpXI4DX32VRs4aZ9cQyTtXojW+dy8Nj9vFP
gWULaYofvlaZBjhkkDCDgOK94rK5tqUZPTIUTFd9azfbRFmLaKBidBLIdkb54DY+XEZuo2jkzcNH
+toaAcu+lQMEt5OPtNeMy2QxcatIENn5eeVu0QpEzDCCO+b4WbE2R6eEZ43u5CsxiMTcpPTGeCsz
r7/ErDtBaKudYucjqUM+e6HKdnlJcDDpP6uun4pXI0GR6jVNeuxsK39trO40aqb/aMJTcvScJYWd
hFO2+61J+Eh7oz8cajG1y19fVkQubf24A8Rjkj4oM9W/J6p6akLR7W1YRWRhc/BMUv3qm1277tCW
jPEDpiCCcvuQUOSRbBxnTJ9dzEGrScENSALR7/Bbl2sp/OxNjfOYZzSMvaC0M+FkvQShv0n6qd73
ZkHPqrPix16Wb6X53Ix+eW9d70fe0jcj2aZa5qb3H5yd2Y7jyJZlf6VR77zN0UgCXfWgeXK55HP4
C+ER4c55pnGwr+9FZaIyM1B5b1UBmYIUkms0Gs3O2Xvt6UE6OvmdGeLHliDZavTql6LkjdWj6ohy
IDYuHJ+psU9Jv+s8+xXMMJOKWdd7V++HvTv/iEoRiesHPe9rCP1tXOfJay5qcIgRR3mc1iHxmqV3
dsfwQ4XfUNj4+HHr7qjRlL/wkh9pRh+1Fr5AH0Ed/3YzzBE3icZ9jRVJaklQW2f6h8/0PNZj6MSv
IrKrO0vnoL4NM0IBnKXVFu/oWKyNaCTe7mJoDw9+PzBrMY0ipSQ5CGjjQ5VO6pJ3FdC3kkZELw69
xrvPBlhSVjBeSgHp0ojNqyIMcI0N22bnwy9OKke1c+ebaAAZOHiMTwo17UJLpXZneRvi7eM1zi0b
oBS7UxJdrWtkuafSauJX5ArqGFFFZqWcuZg2+5AE+KDflPbYr1ojfeha+OtE6Fw1nJ9KgzVCoWE8
u/ITwzYV2VYLDymZDx6f7D4NwyevtLW70kcYxG4GMpJmGJx6tXgdjUG0meCm84a6DWlx8kWxT2W4
iHuLVek+Rnr2WqXGo1fo7qWm0nggWxLOOqc9zhmH1GrquxiFbgPn92S6JDfgzJSvvciMTUnSw6bs
WV1TogoZl+J5AL7hBvqhsN2TBhhxgzyLXKZLlTvtK0BS6yx90jRC0bQEIFXBMogc1iV4ydGyP5Km
ktzRaV4WfoLx3eYNOMyL1RBcq2o8ZYDlj16uEGbp9nOrxui+GgralPOwaSvokC5txqWV+HCtGOOU
lBG9kUtNHHBhHJgokjeHrxTDTf2ciMoB5E/ZRmcoDBLbsnDX3jDFeEqyeqXj/nwagDzwKYhmayL3
ILO8fO0EE1ORKhYDpnpqY6iObEP2gKgc2gacxt2YvrLZ8MiZDuF1pbGsKlM/kE7O3ruNjaNkDjGl
SB6ITx8fSw7W2+RWqcE8Fi1N47SN5GsYTuEmDYc55b79USqrv8y/dev2wb0FpchteZfJpKW7ql36
kKbeiNJgT2QrjQBnhbM+w7ZJCAdRu6HYTpjeN27SeW99ob/2lfXQ9L7aaLl7x8fZ6cCwdkX/zBra
v4/saZXb4Fu1BGI3MnBElgA2tVUUFO+T22gbstG6ziHFjDbtqhbmjxxj+5Ko6eIwTqo4pAqEByrx
B3umsAo0Vge+wfrQzYxWIAwrAsDpAmgQm6qZ5KrNTNc+N/ltTQCqIof42tzgrx4Y2BBi4VIq95LM
hFgmCNZlhjhVMz22ByPrpXqwcbrnMIEvqzTZHgjShDnbTO+9bdpbSgMfqd9Q5hprRIDYT2G3XX+D
dk2UXoES6ynHuv3TyI34EMx8YO1GCp4vbtciB3tHNvNxO7NCWDw0YF3Z6ZIqCTx3mmG6IRClRTZT
dmMD/O7tQs0M3j9uJjOhl8YD2VMdveH09wsTyea6cvyfRWiYuxC4spyZvzXSkYXuJj34PWr8MxlY
Fw7SHJ6zDaEG365VHSThXI++KMtPB3OIpkMZ+awWXdyKZF78GCQ0y2imEk8zqfh2MfzntWLmGHtJ
vK2o8ezb8opOtqvgHTNE+gMkyf6AJoPeJdP7qmqc+3QmJTczM9kLS2AaA5Hv0Y2tPH9tt5vw7SLY
FdcG09giiM2PgMXsOJOZxcxodmZa829jYqacTDeY8+327WKimGzZstooOjlIyuFAtzckdD0v5Ajo
2yXaaZqp0f7Mj9Z0flkxM6V15zq0Q7oC347JfoA7jUGzPBgzixoWQ3lQ5yAHU4Oj8/sAtBpFkrGa
rOnKFp7G+A1tHd8u6Qk/RJI+juahQ4vMeo6bg4t9G8PN/KZv7zSf+dm1K0m8VmV0LFxo0uXM2c6x
5h1uF8VM4b5ds2CebGEL8kJglZsZ2H27ZrctKG96C+nOBO9N1HV16GS1svrkE9KWvaZcsnRrn8K3
pjAdQQnXjHHfkP3GAQZBnByV5uDPF+lMGv/j4vZvNaeEZR0ad7E7x2TNv9GUpLswHaZdkyv9iOsd
8pQNHLHWvb0N5NwLnW3rWS0GTfjnQOXZtk2JTnhPJQ63i8DiWlUHD40LQ53Kxp02U9UHBEkLx55+
EH8SzcKRJ66sCo2GetwPT3pO77K1zQuWpXoTeB76aiJzVUBQ5jqoyIyRLS6efISLocHS8xuCG8ME
eeOcQF6PpomO6ixmUrycmfEp8HhYeiYtp+4OAQHDMvS/pYDmnSord1mq06QBG6wQ0aI9ofXjntDs
1Pc9uPrRgFs/9p+ASNgUIRtmxFDt09i64kcv6VmsVdXEdPLsY1GbOm6BJCUI7jxl6sEQ5VPhYYmw
pmwvZLNjNUYhIZgBJE1ZMLhZ6Yd+8TZWuI3L6L4k4GxbMm1QoL5SYnI3fRo/jhYj1gjyuUqDrVkr
PqMhX9pMfmvdPUwoldEYFFSCSqK4zLx5zeH/bHTlHynM75h/mKUbglWJWYAILV+LCRFTJEmdtec2
kuj3gSXJ4FVOvx2AA4WB963LnYfWAdTUNa5Bmo37rfDMc1HqkoCmAaZ+UdF3alo0vG0MzhfLmwXW
m049UZgiqCA2xOdaoBTCmIzfaTDHXZo6r7nvdccsYtbvQYopVM/3gwp3pQU+z6pyOqZs0nTf6Te1
smjuMFmdLMPlV2znNPihyvdj0NibOPbZF9rurkK/ecRIRXh7gCRWhFZ9N+rueGFD87PPXxopWOVq
xYP0pksR5tu86/bmEHiQcXjaqFePZtlgQCHdmPLWD0cL7Ds/HK6txtolLNPHSAeJSPYS/e8a8fLQ
Ukb3lp3Rd2sT0C/dfhRMpgjWDeBrnOs9bmablCeAZGxM4XqBUY8t5wct1+8tiAcwtpRfao0eYXAg
34/QNVQQZ11H2J9VYYlg445N43PWDqRKJ3Ps7ccQ9Sdfy81Fi7xroUgOWGoJ8p2MUAtSVmWK8g0r
H/D2/QCe1qrQpac+7OeSYEYF0JG6I1ia9CVMgItlqWu+ELaWQ//n1Bo3KYFJJMdslIn+sI9beSrB
4kcwCIfmlTrqSP1uTjjgGIYNlKai3EUpe+s46F9znaJ0iWmHjtI9EQvLyawAGdeOXEyDeB29vMCf
4xzzOKabSAi6SOBpoKKEacJ5MsbqhVvvp4bYa5XWkGDGzt8Wub21hvQ5nknWVOTeUO1dWjKnihGo
oEKYtyxyyLEe8cdWG4MKlyEg47DM162TvcDANSJx1/R0DAOH7ns+954topr97hu+iUc9pmkUKo5D
lCPU5CD3EKLR5M8VG9E81qtHzbNoT+hIB9tZWu2kb9If131pkZICMsoZ66/Kh4UX5JQ+i+CDPReo
gahFPGC/ecQjLnpYA2tYDF9N/znV+aPbM3gtFwY53dsnK7DBimbNoXId4BeIiKCojvf4Lji7Bngv
aE1Y+BxWrEPeAbIcDCAdi8a0cNhXRCzCTF0XGt2dPGQrk2bmxqq1/CCKgJTnZCQNSVKjREAoo/4c
iLVHJvYbRx+debCVcRAXp4biEmVB8zF26AXmwgt2vei8k1tlrwi8OY8V1EvL3N2MvutcpQb+D7jq
pTRXDpKmwvSGfRkE40ara7WqAQvt9MCXj+5o4S8beOnGQ/UopnpVBsn70NzTYY95V1Jf5Aj14buv
Al0ULI50dgCsPiu0LDBLjiSRDbvR1jhZlxcWg8FzmR2aMSx204i3hRG6pGvwDEMtUGxrQ6c42I6/
DAwZ8gjnyXeqVzaD2aKHM0z+CkGnPEes13gniYxaa4l/7075g9552941CT91kOV3tJenkvoUBzQF
uWARFV8+q82d6GZYOFn3me31BKON70l/IvqHvL8cPLfBFEsycPBVBy7yPc7LsY/RoK5eADi/JfkB
SfBHkHHggau87/KIfPF8hpGoMAZBt25NTjoT+ZmDMK6m9T5EqFJyRyNYDMQm8wht+1TR1HAPwGIW
pUP1uSakNiGHa8mK/Ctsq3XHT7fTGsISrYQ2Yo1PKttKZekLH5CPebQ6Dj9LinNrJt42zsEL5vZH
OKhvg250G7g516GE3GAow9s2J2fEnNVVTf0Yye7LyPqNjwX3yTLL+2avueTbjD5qM0/bw4l8ixo7
uhOFmBF/EmdFouMrqL4NXhk9IKpXC+hfzrJqOD+RsQ4ZU2B/adoL/YxTZ6fveZC9+gVqAycpP70m
o3gXbqmoXXhHxznBl/rdKk90f+mICq7lZEESTg8VsJx7jy1+HGgLbP5faqSfPaIntLArSqrpxJIS
gKDjmJwoOawCYzrqvYao1AYTLQvq70VIruDathUqA9IP4EtwjoVZZSzKRMJLZWXfBPGwTqPiuXZo
MdgyIfzX0DBEIbKmbuqIZQWVnLSdYg3jgTsFsMDYny59j05Q3LkoEZ+ttjy6Rb0uCRJf20A5SWeO
GcUQ0SrrDQhCCEeFfY0kNIgK/EIfzph0g0fXbI4Uc3ETQpZbROiqEqe5HwhzsDIOHZoI5LCox7ax
wO/nwUueFYtBA8tlJV8w1tHqtfGd7U/7pBQrwtWgOUkNt2wnny3yBkf9W5+1czh7vEXSufVJxr1v
YoXSOZMdwXns6NofXQSRW+bvjeTsXkdnA774/AATL1H6mrBJ3ZD2BBNmhMhMn6hRFaqAAC1cb3mv
NIWa9UTxbVkNBrjuPk33wkAnmeXdohDw9qh4dpyqBkkmKMohu2nfixx+fuohSCFd4AnUkb7us+wr
zhnRnt8/aK26yzkZ/8RlvdDYeJ49clQGei5UihW+ljC5eq13l6U2OGG8++t2RXO0X0zB1G2haF1G
Xs4Mwu9ePkA+bGbwPvUbH8n5yrSHlyA1p+WU/PBQRpNmgRxZ+HeWm+ELEd9Czz/bLeex0A3KfV9R
FEBs3NEZarxx2kx+AjkufOwTY9xMbnxJhnQTxbXYo5urcUNtMqN/w5B4CBUt9CBGPEKpc97V1kvs
7+FCFzCoWurZ0xR9y7382ftBdknko3sPJNkZ+oF54d40m+cqAJtt4xxKwyjZjjgQOsJ7t5qNQNtu
Thby4ikss3M0VO2hkdl7OiPhAyQci3ww1zY5m6RiJmcKBh+JyJ7tpD2hipWLYlcr/6APwWfqM7QS
rNdGtdUd+aZnQPZolHyZSZasK0+/9IH909Wqp4xICsthty4QlOB7U8ssFIRnI/FLwmBPO3tcZ3I4
x1Q6XQ23dss/dHW3S2l27UMU3WHZ60hFrUOsy2of5BCzuhSqc8GiORsb0C++u8GDa0CxISvLGHWx
68GwZhpxJVjStgZdZfnTcCDbV+4Qbal+saxPQmszmcGRE9+z24T2eqhcikTim6a11bZ27S8fL7Sj
VRa6DZhvIjco2dDneMjnQCRiXhD6Fw+JVa+l7tn3Kf3FjZWaJUMCsKbykFyFmv6K63qpd1Dm6mxg
992f9BJTsy0gg+K6RBmJ8NyoKT67Wsm7JzWRDR/fBYl/aAp2uqO/iK7+2RUBNtyYsJF02CFW05ep
Xx+lbjxW4XiVnjg6FUw1gWBaK8aLlsU+y0awJ5mVbLFUPcnG3LjW9KIIKDvAlNqazgBaFpbURh84
3WT44JGFbCpHctAl3REOmM38KLdeCRza3qgqS496wlphDKd7fRieyPFFkJ6MAGQc5KwjujYSzbKj
FjIPmFNiorivDqqW9yW63kXW5feknbygribq16Hnp/fIM2k2McwBs6u82rZ5ekVpDEe4zhdSZjSW
su/ZEGOOYRMflMSgBrSp3HkZk0EfSnBANG5+AhbWLpLecZC/rlLXfohs1kZgBJ6LoHpo1Bryur/r
q+RRs8O3AlXwNmuqaxKYd60A+qiP4XfVfaAtqdahO742/Y1IJl7wtMUEZCixUmIEzqpp7LChNIi6
ZOhXEQHtivlGsnpZJQjMDjAuR5CPXAMCaC9dTlYkl5QNPhdqP7FLo38noc8t6hrfQhAVybFjDB6L
6LU34ukOUSQl/JCY3DTPzVVkugxNNezZcfmPaRpp25ERvzRYsD66cRYdlOvnRGMrzpey3w1koB6y
kB1a5WakDyl7PASm82rVJS2jLqhOtSDUrivITTJzJzxI5a3jNC/OkwMFGCrSUJxNRqLroS/pbeI8
JyEsdIU9j7P9GB5uEa2xnovVqHrrQpOg3DVjAk40J/caD+1bjNCVDkCbXqAyXZIyH06VmyZE09gQ
8QWOk85EMJ/F0w9UZ4KprW2YMp0Q4ADWrSZFwtO2G7Y8lHRl1y1b6id3cWScx5bgY7yS9rG1otcQ
YvFppI94CDVsPXxL4ZoG7stAgN8SxuBwpcY1Xu1Mf2o6naD3fvbvBaZOWwLiB3m0/PDasrKBHyvn
UVdjwdFZs4GigKV3tLFcKzpnjkPZozA/EyTN9zQBTMw1ebqg/nWfA1U7GqU7HW/XYqKAkbxlbwN6
eyLkepgkc6ST10iyexsqaaOhypPRCg6NKFQU/MB/taQv6UQLnc35ohsnRD9+KlDp6ayOhDGt0rk+
WoVIvBd5PsBNS3XindQQ/8zNGP84z79JNPttoNZx8nLJTqv0utXkWtZxNOlfUVZHMwW5FqFUdNVj
OWM+knXZxemO7dZTYcffRSk6OuwZYc6VWT4anU0iohblrBP43DnfjZ9A1IIouSiVH2/9MP4RQgK7
DnW6TdnlvhS+Pez1utHXGD/M90HReVR2T+8L2xDVKrGgjFXtsnry6HE3C1WhGigNI1m6OvkGpm6+
O2G3lXHSf2KeO+eua6ydiid1OJOhjzCMaxYk2lZNSbMf3Roeil1TpS9bwu/8+Btqb7p96Y+2JPyW
XrdJaQoSKHpZd+OxkVu1TXPf0HD/oXx8kSAPv7pk0A5DRvpsNBrhGsm+8UGQLAVq8SYtAz5/xKjy
9JQW42B+CS27WjZdk6YIvCUV8WunR+pr9qNUVRuzmw4uSsuRnhLASEtHlJfUZFkhODmyiEDhNnLU
LKPS2nqIx5n0dYJQKte/zzOEPHq/VSAtX1muJMpDJpdSkYD+Y7y0rdQ2AWwLVNT2B+j4ktVZkaza
0utPfAkTO4JWf5G27e/I6m5WVtd6F6QXR8PHwp/EIe2Q3MZzUE5r9AN7+n3WFee1ue0GpPql8qxr
n52n2oJVwPEMKDoxjl1gBNuA6h9samQQmokMtUmoomSETi19MunSRO7KUGue+KoBYvTpnChc7Mw+
cZ4xRw07v4gI8ptvYuuoduRpfNca/V3OYlbiOA1qL+gwbAUh6SEWQ/IgRJc/JvgpqKZ4xhqgZX0M
JEXIXq8hNNr8RR94hImZ/jUOR//eJ/Didt/tQtMQcGG0rpe0xd+LNquurWKpgmvhPI0YU1NdPaNp
7WSTfQyFuGYgOaOwkMtKE8lOs/DHC6zSazJI9KciafBJRMj0UwsvshZ458EoWJUYA0rE6U5HvX8o
u9xeIwdy6KcM09ms3TcM268x/dR1q33z4Lc/Vi1StcxDbuZaUAOIe/U2iM82hu4lD7cLAGNTkX/4
8VRfw8IiOFIFXEAkf+mn9G6Im+Z7jO54EVWRv65UyX48JFwTCuNa0VrcKqF7R31osJ3Trk4IR72w
mfeXRXoM2b5eLBdgcFVOG2NGC9QyVocwF8YiyyXb/lDi13FhJmlVkP7Q0UiMxCqsJq+k494qzAwB
QG5rnCdpLIw127dgguQSpY+uhxAEQ12+labBrjuySHsuRnGMWZ1qJRrHnDbqsqmmUyCn8oonhFKg
R6sB5VclnVUXo+kskFGz0ToU1C5WWQogZczEGd0U+rokhm5NNjlH3EZvTfRr+bjoZQnhSVv5vo+a
Ke5foEVjgSzytZ2TTJC31cPoefFzSazKwNRBB3UZSsT+IG2XZcmImhqPjG6QWFrakvnjbVE3W/ze
zkbHjII778HVIMZm9tEi3DZNOGJDRHNs0CDajPEOCRz8Bj2/+G77otyMhnbqzws4UsGHxF/CpSvW
Wf801gUu+Mx4DAaHJD42xQvRB/0ud9Md3qdwmQXIuHi0YMZq663dk09Xm59Bm+jnAa0kPbkPX4dH
wqmVzbOyL1Wi0t1gZdekbn+KBE1lMGrZMp96GurUVgkeR/5iE3vdDhsTbts1sbCNFZiXlPrhAInm
HEdRkv7UEuF/s2ENsJ54+tU4GA8EgMVr26EJPUxls519RR3PN5F1sG6ckgFboUyPG7Z51M7XLYuN
tQkjgVqhS0gba76dnSBBDgorW3HokesSktPrS9aKOd/FlKJU6sZo1/b2ucXhEGLLtczTFFVnJpJF
Go1rpG3TqhLNuq+DemOHgULJRBEpb3owHWic2KVo+lqlnbagfAF4SZ8eG042JMh+sD9rlp3O4kbj
RL0cbBWhjqPmDyg35rMSdptFUDSHpir3EpX6Q2zWlzzPl4GsxKyvntf3VXDIkeW3LF0BDqYbIkY3
EwarRRi7itYoemqORz8Y2+VQCs4hOPIlzGR7nxcN7XdTeJugpvc+jafASO6dzHmimGctw4xFmw+O
P6m8D9oF3j7orLPpjebeLv17DWtZlXnRjmoS/LJc/66s5hvf77QwGxlvbQdYddipU2RfLNNDrzdP
CdLqX1kpohjBRF35085El7vNQuxW2jD+6K0EvL0ewWocaD/RUeYI94GKVyCNqJkEvmHQsGb53xV4
j12ItbWZgGwmfmuludY1ndxxC0+93PVRcYn6ElKP79hrz6Uq3dfsBCG2sCtLIK2pfpy25VjsZLDC
PRE0vbyqcvrwe4C3mpvzgddJ9YxhSV79yiByoJY1mpjS201R9EX08SYUtrjvizHbh3SLt0Y5lTsF
YnRdteYTxBwXgA6ZeS4Lfq3epkk1rqJJULSv3sdCp6NmVj/1lvItGU7JxoYRQX1Ur8+oFx3dvVj0
9pctmpbfkkD1rjJWrWsiGqnU0ZTDuIeRuqdO/xNsFTtqgXa9i6adsD/GWCsOUvYnCJKLrJjdG3MV
fkoOYhaEONBM1z676xUZf1sD6vjC4n1cdGROcTglOyT+NA8q9gqWtzMlaVyhNj5oTd1s7BzyTUNV
fINAdml+H3SKkLIkh0sMUEY9f3piz/aG/mCjujI/eiUrXxzBLyY9t20WUD0qDLBaVpa8Vpzj12kK
Gr9IccMh2nlHrvF9SsoVTLF7VsIoq0yHNbYePxAGgq61sC+soi82JTlNj539iE9j0aaIwrRwOlYh
3Z4kMhAUt2+dLt8ih1BlOmRkTbkP/H/yaNzKpv5sI8gBzKHdIpEYYnR7C35up2moEf00/mnK8b1v
dYyFLEJHjkW/oI5JSDeNkzDfmzl9OyeCFEvX6Rwp9nJ22Gc7KeSDDWmNmka/0Hx/3NiQ6oOx+zZm
1D0wg1A5ieA6j5+C4BqpZ4t46p6ppvyE7/5ppOqzzgEBuFPLMp32B71PnCLdIn5AwbkwC/1nlL4P
nK+XCsKBP84qUQUXKzonrPnSUXsT409IYueqwvTRSRaKQdXcT2VK3bVyUG0Iqi4c+YlAWysUVQ2Z
DFR+U76ILHs39PZ5xBq8dAUWq0hPPrTEG9e11a0Isg2OAP4JLgkpFpoRGwgykMZE6zdRF8PaZhEW
TukBLv60dpkF6PpgsLH04FRKuRlKb+0E0b42cc0DPfWXqG0Z8OZ3po+fMlOvuhXiT2sfLAQNhvmY
URXAfG1eLF2JdSg9tU513HOTt7Pdca/sxluNNsbMePAfhcECUrThUSTolRKn7zYk55x68PtdViZs
htov1l1vU0HFuDcIm5Egc8lAf6Jjck+Kp9p2IysnGwyU1NxNpFHXGsFWrke32EvyYinZOgGKynY/
dKjiFWWqZTGle1R9wZbjctlFA5kLkh6VY9MOBaHFjobCmN2QgVaUCZORaYOTC+ixF3RRa2QuUP9I
hfXEJ9PP6iseILE3SP+R2NurMjLfqiBnFUeggdG+U2k5swrAiN+thlD/jkppg1SH46lxWT7yG7AS
t69VYz3WBL/pfv6e+ABmYceRjdeMbwNvUtMZ1HGxF3xsmu+qfzDCQ+4F3vcowByVOll3N4RswJOY
JCmqnbLvp0ctEt6jU9hAvDuEikT4eI9BHww7NMJUjuabo+PZ6Low18639Mh1H0KskjCOlpVTymeT
sfbk5XcVrYmRCIitTE3rKealniPSKiG2J4+3W1hAtoNVRpxwKjY1ZloQ2MMFkUjoN9PgiHyjuNh4
Ni/t49iE08ktKO0qpzwTHV6e58WswWaWO5Qimmr+t6Du6LPLOZAhHt2jZSXe8XYtTBQ7X1JH3WM5
X7itomZTNGxPrIx11O1Bt3tuj7nddDE6iWDCJDrT0PSIvPQowFOS59nd7Z9u1xzDoyl+u+0NBm21
kugNGTi/P+a3u//4G90DNFfZhrO5PaaGI/r7XxvzqxBdkdxl6z8ef3uUKNhcWwFz+fwhkxALQISd
aL4hZ5orZR1noynqCZ0Wu+xU6VFqA6JgndHgkk9xidBIPsIY2dVJHL1ZLCz3odE3nI55lC1Kfakp
L8bVzL0upNLUdvm9wujMiIBsnQjrEFWjdShkMy4IOeU0ZFhbG2XLmLGUaoHzLWv/qKN3KEJ6WoYZ
clhB3qZ3BeW90Ckx5VU97CVIECDnxQKmQ7KJwqpZ9X7uITGItEOf2AFzdNQfUJpgJsR/7ru0SLG9
ENBGZc4MJsKk7fFEug1ePnI+WcTRTh7ZeEhFRQboz6HNeufQaFDI/FQD90BFYI+ypvRIoNH05mBy
+sL3+S0kMpj0FqyeNPgOtwtrHErIPHSDdrEzQDPlDqfzB+qC/nYEDUKDPX7vtRpNAi6QrZ0F+7z7
dAK0uBmEDybaty558ehygZghXYh15zFsgONZgfvdVuC8YNdm55Ia8LYW6psmnGTuOUVsH05Zr+E4
sOAs4CuCWJnaAdgMybqeL61zxw6kySymG74cf/hOmHWyapq15teHNs2ehoR5OUMlwbTnHuWEatqp
GeVo9J6qNDyMVofRvK8P/eB8jQpc5SiwWObByp2hny1mvpAIKXQs8nuq8ieF9W8pU/+Q1azNcnnH
j3ky8/6npjkkNgdrmp075YlDEUm4QZX+BZQFg0NkXif5pbKMSFyED+tRD7/3NUQz3RofzJZoAKNe
QhxD22u362D6IMncXGmje5XC/aLDuLDhM9Cc5fvEwHpHxX1aD4meUBMy7wcKC6s2AcSfYfVYqnJ4
zhGvxBHREic0wc9GGSC5h1iLLzPcs1YTWAczsr4QZkq+F3eK94JYudr+Lvt4xdwz7I2IwnLu+EAn
2EpROn8x7PLe4ltbJMry1+kYvNF6BclVBvtJ04dFkOrdAbjupWYhcYs7Lul2tXXsHOKgRQPvri36
jfy8xqouQODC6MqJI5EKuSciPg8aBYViqdLH0OecTfsbKlllYrzPEeFZBOlsmnwcV0mU9hvqxxd+
mm43CBadaUpuLpLIdZx0AStwk5jeQpujBO1X4VLq1TprRwvP3lm8ap1qG5DTq6InmdbyYejX/iUr
kQt1UBGwkRjMnSOnD6sGHzvOo6+t/YOnJ7MdC6Eh4uPF6A0kFMvxWE3NG3T+2Y9jMjiNvdANfa/5
FLxKTgQlX1tI4yXsRvxX+ljecwJ3WrLkjMzL8E4ae/wwW/iKCPq6e8+f5TOu768mgp/GjKOqcNRm
9NqvmMbusqojlL8h+bHU/PyuWPnMQQRx9dT1vpNkYlGnQCwqB+OrgaF7zPLmyMwFq8BZJOzsAGHO
OzVQAh0qEbeCmZg1oK2U4eydPniaVO8fQ/u+YtgbJfwXi8wrKmZ0tCd9lqlkLvHYkyRsd69Rndr5
Q4YFbOuqaIci/0SeLxJtFWNuVOUqwXayGptshWkPOgqx1CEOKIVDZgAusGNdVC5vaK//+xcEWnsD
lP8o+Wqp03S/3PyPpzLnv/83/81/Puavf/Efd/GPpmzLr+6fPmr7WZ4/8s/21wf95Zl59d/f3eqj
+/jLjfUNuX6Vn8308NnKrPszWP2/e+f/+fxvgdthKP49t/1u+qA61cBpvz3X/ue//9sMXfyN2m7o
xj8MV5jw2gwLOqsHbnH4bLt//zff5A7Ts1GUWoYOewyOGhSsLuLPvX+Ad/eEx/3CcoUPHq8t5XyX
/w+hC2PG0OnCNB3HE/8TZPtf4WeaadgumnDf/IXyitl4bKxaVrtGZEjxyzR/qyxq4b+Nl78Mlz8z
2P9K8fvj6X9BTBZEGhL5l1Y7O0yqkzb4w4xgyfxyBY3L+D1O4G9f5a9Ayz9eZf73P4Es8QygI2pB
1zjYKniB1uveorx0SIlvTZMjonaUc+li8rf/xef6u6/tFyqhOSYOsdkKyZfmB/DGTIOQlYy843+F
0PsrafCPjzR/oX/6SATFNBHFt5JspMbHOCIN0e4c3HTf2EB2wYHwouHTYrHzpGVD92Yp0ZWEwUVJ
BUnbbF7+NIz/C+Dh333M+d//9C60zNYQpcmatqEEVYESpWY2g5Ij/wVR8e/Gx8xM/dMLRD0Or6xz
y51FUfERvr3xlVDNJR021Mrxf/kiv4D9xiopRCQovNdx4dgLICUeveohM5c5DKR/Aaz8u6/qV9Zh
Jz0qBeUskjd67NLVcCEd0Tz+8x/i776nX9ixZVx1fddo5Q5moP0M/Vjl26TwCIGbXHay23/+Kn/z
GYxfJgM99CPKdQH6X63rNygq85WeFfHD/+7Zf5kLSEUvCLmjiFwy4Vxrg0U5ZPqG6uY/f37jb74k
45dpALD7SLRNWe1EOo3DPezuSd83WhjAcsjzOtpPQzVnl7L7WjAPx2JpalEk/j9nX9Zcp85E+4uo
YhAaXvdgtu3MiZ3hhUpyTphBAjH++rtI3brXR58FVTzaD2hL6m5J3avXeiCCZe5jiMocWBhLNybI
w1cS1xRHQ+84dQua7PzE/xJj/j+v/qtU8cLc56zBWcwQqOKFO0g6NW6XXguSEDRoF45ofszQyxmu
RVzL4A1l4Ju9SpL5y8ftFVqj0//n5fz/w68L92L4kKTjwItE3WjT8odxjgmU50Bbg54m+ejUvfi1
PY7NjoywgUyLLPIxV7ekSepPlcPRHYmLLvjXj33fiBpJJheodQvUUcMSOg6xV1dPrEr5TtSz2ZER
L/RI0d6dp6AgaXvnXAzIG6CtP/89ArG6Ey1sQxjRAs2YbQlCG3UDVwUEMEsHX3bbZcTtEXmNg+5s
BI1yQS2rTrm8AeiPHo8sXBE7YFJFjWR7HyyzcI14gcN2WWmV1Y2gb65DNb6CMBSeEUD9gn49/3ps
FCNuQOiMzCULQUynwg4VM/Tt8scOplwCDAEe4NP2MOvnXnEO14gevZhXgSMI/hI2TtM59EihPzNv
mtjbeobo8jn2p7q9cxrPd1EmnqHmvT2wbRVXb33hlUPqKvAbxwhbQ1Z/YZkHiAjDM0ac0I2T5jvT
W7/22vTW0V+MErTTCAIwvCSSQkJYHORcQeNcR9Qh5AXURqi4njyq5x/bc7JEANeIAAN3pB+DgO7W
d5KjriI7MKwuPfCix75vRIBJMjcgqG7c2gIXayhnd80/ALkkfGe1bL/fCAEOuoMc8OvLWybEynGH
tuaRQlFt+9dbjgHX8P5m6vyqdQEaGiGHiFJgmnjZdPXBJ8qegOyB2HGRdWF3xu6D1qtQkqPwHItx
7xywWZwRGGof/bWeh91xQHD6DSQ1/j8joD9IBmhQrmzP8fUV5MKIDdRxGFXtjDt5CxYxYDlG8jDG
jP3Z/vzrSwigyH/NuS6HAjJWlbpxsMej1NyjveSalOhBAloSmDAkMjIlgbcFecCpL+biO4tp8Ht7
8Nd9CbmC/w6eTlkxK4KLhht70J4ktEvRX11ATPVjJp3R+cxS3TSftgezLaQRHqTjgwOwLmGKpFp+
5XhRPSG5ClHk7c+vv/l/4wJfH5gv4wJVvpOpSaubLiELOEzu12pG5R0g1EutmqeSZtH2QK8bHf9L
v/0iAFVCpgA+4NDm4VDoazAhKQZdKoVehcxzF305NowRGeawUpSgPH7LXABse6aeNOcQzJLlwQGM
0BAAftUpQB9vSMOCmBNpqAl6suiJSKMF8hu/tqdh2xYjRIDlPGyyBu9yoCWq+skD6UF6RSsPB8ea
U8XsbhljtOZNNXGdnYnZDM2IChXP/CbwcD930fzzCfJgXn9xh6DqdizNYgCmoIyQOmedizcMGPsA
PRsKD0TBHP3dxQkUUqBn2l45yzTWNMtLg05KJDOB2ZK3YGhA0NihIQBSQ/LgJAzXbyrwjYjVG2vg
OtC2igYzudT6SzOn2aG3Hkde5z8TiEF0U0CkBfcBUIRBcdgBNbsePztQW7o7tkSGz6ce4crxtbzJ
VQSsZQQUw+hz3fm6bZ/XjXnh6AM8uhqSFhvQAXzpI5qAKj0FrU+5d3u2bbHh46njK1E5sFTwCqqf
leuAlasCr9DzseUxPJyrpsOrd8K9GVjc9yCTmq+gc9q9iVlcmxuuTRfHkz4emLdsHv8scY68eN0B
SQTe0FDHb2sn3VPDWj33ldjODY+eASMTrKmxz3X+YfGzbzye78AqCiEc4JGH6kGCtgyHaIE2G2Ba
D60eMw7+3J1i5FsEMld59iBy5xealD9tf9piWcxwbQ0USjyViCApI/01EWhk9iS6klonc3b8e3Wy
V5aMGf7dT6DU9NGHc+v6MQozDVYlAFfAlyaAwyLq+/ZELAbM1tFfuIhunKHMQKN942gxPy1TCFa+
plKX7a/b5mC4N5qOsjaQuOo3KnvMgei8zECbX7DZ1SkTS3y/PYxtNww/h8LgAIQTdiMBixSkdcgo
3yu8MCDP5QFvdNCcDF93BjRTe2DyuXm8BRoWpDQUt/+Du214ugokZ6Dlwj4k76W3PNYo7HjeSs/T
7eyFbacNZ09Xvk9BR3mrIFcWALYIwr7HugKB2217F7z1S69ZrOHkPFS5HNHofHOqxUGd1u8fWok+
5ErVqKqVfvkJgifpe96VBDDrhX4GvaC4gC9g+rr9CyxTXKsXL405nECp3tYNXEbLGUG/6T71s5u+
2f66JVpSw+c9NvVDU8KY/aBy3ic5FAqBLmkW99wPAkz+mW7Id7lMaJTcHtA2HSMCzCCvAPLGxYCF
t9Z5py6XJ67hrXfbA1j8hhrOH7YsQTkeIUZQwDbzOATfQKa9N2HOx2h7CNscjAiQ1hDRBmwLaXVg
9lDiRHtPp+tkx/FtW7KO+jJ6hZAryUNkSgRd8s/VzO5ADAOGF9VH9Vz/KlrW7uyFJZJRw/mlnJg7
Oh32Ip0RjtHecs5YACGBhCRPEy4U1+31Wo3pFR+iRhxoiAtV73HCevmxf0N5GmSPc/OtJukKwvi4
qBndeEqHX7eHs1mAERRQZw/SIZY4xzIJZC66OvL5VKPU/eQoHXcHjcAIDIszFCBdxeJNkGcDNg+w
Ko5i407csZhYaHi97kjqQh8Scbmtoa8rm/5e6Lg45iOh4fUu6EsATkVgTvoSPNdgJrvgRZTeGJ/2
LpGWTQhX635hxb7ThOhuQWCZSea9oagPfGikWNsF68a7bG+0bZEMV/ehA+lBU6+8dV0AlhQ8c1ew
X7ezSJ5rueCFhp9L7tMuKDr0moCm6+MQJhgp74tb5fLljV/0XdSHwXIWSy9xySzZCdzXkHQBtQIY
LVMN/kNeg1BIsTYDPXkboBOCg1LsU5cqUKc1OWc5BCpj9DkurYcmqwLorjAvHtgi+6cyWyh0lofp
MSvJCOBy5//ux659GtoRyPQZLU9g4gAuDGQGYu1+z2PopMjSGd4C2xkCESEhS3CpkmFO0KBUZsB4
QYz0VKDa9dAHkGz1Y968RxvziunP+m9LzSBWgs786puqpuB9OoL0siup86ccgY8HWXRFV/5q4KcI
gB7oAWTL8zAp/dwvEHSC8o5P3xfjUj4lc/ijhRDzL2CV5weMnf+o5pR/hRinc3a7MLmlDfISYT3J
MyaIS2AIhWY+jC44PlqNZoDZfWyoW9xzWvIQT/K5vgvQdPCJpYT/00IL7onmvgAQ0plG5KgEODxi
ilIuWjyDvAWDJ2NfMpqDMJ4WS9efYq6B8umYpn8Ap2UPfpUDRV86HGTFAUQpPoyk4WgtbdKPSZxC
pGzOAv4MElk134PZvwlPeqhWMe8s3csH2BzEiB9TRwhfiKxuGnVntNQycgGbfHINHMh1bfuH7fJC
jChSAye3jJ1bQiAPVPOgbOYAjy9oIwGUPpk8FMc0AemI30MwO8p53IJ7YwGSHyI1zQSbDWKOJqzt
H7OO+cohEBrHmoS6YOFXf5VDF/1F1z7Ietr5ZzxChSHPXECy0D4GuhkClPW7uJXAmW8PbFto45RD
N3tWZ1nS3GheuRFDgQ7SJy4EtvOy24nWtiGMAw793mMJwUZ0D3RaQZouAa4P+GHynUMziRych3Gs
da3LQTVU1DdIuRRXkOLqfxJR1Y+LcPhelcYSUYlxMIBGLnQGn5S3hfYuENEB690z67n8vr0Xtu8b
pwK4S7OBJHN5g94CRIrBAATUNVq4tr9uMTFinAdzPIwjtMyKm4jDrzEA7meNloSL5oC7+ejhhByK
20OfHX+WOVoVt0e1zck4JSCamukRQM2bdIfkLh/mFgQA0EjZ/vq6Mq+4jamF2YNSmioP6jhhhWbz
cw/hun+yUXkfUxWQqKUj2ptVj27wnTW0mDIxvMWJ1VSCrrW7kakANLOUauAnkoELFvX0qnzenpVt
zQyH8cJsLAiy4LeiqcLHGDrOHzzB5a/tr6/7/dqaGZ4CkSuA2VdYJTq+aQDYbLvEoB9Aj3DRr31s
jczbfmf3PcslgRhxvA4p+AwgmBS5KzuWCCTKcTFO5jL9OZXpU6enuylrIOqI2+5I9MftKVoWMDAi
O2jh8i6FXBGeBOUUoT3WiVTG251JWYwgMMJAEXYgQKr99ua6U4c2sgrEe1ceV4KcgSuO/y/c0Qos
s61dYIYDia4+AV21GxG0fxyHSqmfYxGk8pG7jMUP45oBBoucADK2zMDwfj+pJc0/9OnULjtzXef0
irH4hsFLCoJsFOaaW9063Y9sWYDQZioFuduCLHcVaAigo2EY7OUemXac2rZ7q+G+uBw7uLe6Gcpa
twRw5S+eAsa0FHu+ZbH+wIxHTRbgOafSm5ooOxdNjD59DqqeHgV3qM5/3TZAm4msU3sxhbDL+pC1
QXIrFvjbOUAY/w59jhFtL3FFHo4NYuwN130IxPcsIpI1GAMswOeymMiJVWRPTde2FWYkGqu5Upqg
CyCuh2caBM7beBJs57yz7YURiaYq9hlx0F8UMy/8BtZ/UDo2ua+LC1ri1XAH+hLQfRxbLCMQCUWH
gjsuj1Sd0cvc4fbrOGBVSkQw7Nit5TAy4axeACiDlmNym9w4zP5lA4rnkBaAOmLkuLXUV4VMfn8/
jbibbE/KNqIRiboqKXK16i1mDoRb6i5Ef5fsBqAGBrSlijN4gcBZEUAXZw9EZjGIv7LuLwx7QAcJ
5HzAAdEVAPScNR+0PIMCqvN2TljbAIbzp+0UQ6EWAbutXR7grQK1jks1QSFwZwCLa/pGAMj9xW9l
7sQRsLP6roA+5S1JgfHnORQ2t7fFNof1/y8WCWSQTT7NFRZJNTVUa2fvAlLuPQCH7euGT4YkY9QV
Tn3jU/l1GMD031CIjBz76YZLom04Q4PKXN8cUAi/D+dR3HUVhNWOfd1wQrR9F7SIkTJwIGL+OEBZ
4qa15123v27BYHITQiqSsgohh+RHfUJBsM8cCDZKIHkF2CJBAIW7IDqogW0MIHNBpec/NkspHkDU
nIMcP2tv2VTwOyKGr+iu2zGF1WxfOT89w0MDFaLts+bVDelDAedk8fhLg1vuIygK6b9DkhV056S2
2LUJQOXlPHaiRRJGEgWaUnDGgufOI/dunMXHisMmghRy2sIBjAYpHoL2eRT/9ZtydP0vSbJ0f7b3
0DYLwzuRlAHYAJHzRkYkYjSjYEtVpXubexD0bQ9h8R/P8M7YH12Ohof8NtaAgdzV5UQq0MbVib9j
5bY9N87lqu1DJScM4Hasfw4HGtzAgAc6+bYI35dNswdqsU3ECAR5tvgIMvEELaU2dU9h44Ocj7og
XN9ZKdtmGMGgQd9hT9Muhwo1pf8U4N1905fMQya3qunOYtnGMEIC8lsS9IxxdoOsbH3Xu8Qt0Z4J
MiwwhFD6c3vLLYOYWFHwyzGk9GLsiNekwGVQEJpcQFEBbrgg4QG7bA9j2RDXcHaiADFB+1d+C3pJ
rgQE7ufRBc/M9tdtkzCeAwUlZdJA8vsW8py/0cPSvMc7EbwquaLftoewTWC16BcHlz+ICXpVGGJq
/Z8qReIkUeTtsW+v03rx7TIZNfVZBa337q92IB/AENp0x0KTifkcJyAXu5ZmOMvBCg+CJ9KCEW0G
iRKEtaDPvWOttgUyXDtPCNQvpJPdQHEGYoiCc5DD1E7A90q2ltjhGj6NhC1L8xDMI1BU/ilW4qS2
yN+QCc37w+TvHBWWTJAJAZUs5XxGUwpmEbxbvPHfEQRlZy/uL5A7+to5Pjsl+WfQ1n/Z3nqb5Ro+
LosBj9c0yG6QRgZkPu294NElif7hrjK222O8vjNonvyveTGQn5StgyrNtIgaSp5gcPFavtwf+7rh
2ZCkgmYdlMZufuM5N6/Gyw6F52BnfV7fD2ZCOhOHeQmYjFBhWpQowchBNXnI0p780lDP5u8qkmYf
1ZSKH6DZdBWYTjiS9bftqb2+OUwYPq8LKNoNFK+WwfOne78doAY8DCBETHL2tD3Eukr/ewliJszT
C9oB+p9OCuiMvrac/VtPKThXZv1TEFA7o8++PJF5qg85KTPBnpTWALUgKXNDJWS8QqGs/yrmYher
b7M0IwY0pRO4rIQFOKBYegyTABWaIW52cFOvP+mYMALAFKswUbJJblXhfWghJxx2M/iO3OBburCv
dUd2xrFtu3G2SzppolPkQRoHZGydbvXJBUUGSPhTtbMPtiEMt6/6GSQIrovnfQ2ExomKKn6XKmel
gG/6Ljg2ionsbAnxB9l2SLWA++PG5qYrrrmoOlCJzGW3c4Gw7LmJ6xwXLYeAQjYwDPQMxKh6E4zz
MdQw48bBDgJ6POkg6h6hClWdYgVOuYrk0AiKd/zP9usNF1fQqKQ5xwB+B2ZR4rntfTdNKtr2btvX
1+1/cbC3pRwHL3dEBD7l7E0wLe69cuo94K7t6+v/X3y9mpJyQfOWgBhQRe9YCHW+WIPF4dhvN3w5
qyiEowFOuQW6+cMbUD5x6u3lTm0/3XBlPx/QYOV0EB0H00UkwfB/Yu6Q7bzULd5lIjkD1Xp1D9Xh
qO3AIgT+/n5SF6dK8bbVkATcK0zaJmE4MYqDYMvjNXIZNPBvwwA2zgaN/ocuhczEa/bo6Q0g1Cwi
Bm6La6xFEkEntT6UIGUmZNPjk15ASIQA1CpcCsIh1+Dm4WqA4FqNY2Hn6mHZCRO2Cd0nf0g14hyd
2Z9kADctBDfeSg9CzYes1ERsYmc71GUzaOjmRXHyNCS7GfhUDv58w3+zGtxxjkSxpKXe+K0AnT4o
BqGXsKSB/nBsAoYTs0VzyGUHcTTKEfnpQX7tZnCabX/ctvyGDzcSogPtgo8rL3nyuHwkYN0nwP4e
+7zhxXHfAMgkSqj0Akt83wHT+Ig72HKbhnkPK22bgXEWixlEGaz24yiAYnQ615DvUlCeAa/X9hQs
PswMH9a8LWgAgZ5IjHnxppEVxLGC1pEHv2+CMFWQDGhLwemoIBT63Oks/KRVN14P/XoThFkTMoop
pThf2iV5w6pZ3VKwhF22v/76g4tR4/Ct+DzO04Sz0anHAgLGDopCYH8/5/IBqm7NTiSy7IAJu/Rr
CBh4mYSNgsYAyHeZK3BYzpN7bIep4cNQ1K2BHmlxwtdFdh9noKtdsuzu2BIZ3ptNWG0/xhHgZcF4
AjEO8FUx/TggIp1BrbGTe7A4gQm39CXPHXDrrUbk6u8NOCm7t12V+hBux9Nnr+PMthGGN+cl6NXG
PoujEtHiPIZ9iFQpm3a22XJ5p4YjUzHMBD0/WKlQk/uwboOPClyVZwVB27rixZPyeLxzgbc8qqjh
1CHk/AQ0HeMozbPsIp0CYnLAMd1Df726UnAk34PxZb7mJUjDD9mBibqca4RCAhkekC/RT2GAWpMu
kztXqw+ZIHuoW8sGmeBLsNC4hahQEwSxs7qCKT27lCH0SrenYPu64e0BJFHLnIDEf9BzcMk7wS5Q
GAh2rmS2rxv37AbShcEA0GE0tJJFMUXj11AG5btjv93wcQBcWskVSm9BnYRThIxyPZ7RNs7ynSSH
BXDATBBaAhKKlMUwqSAevveN+AqtbAX2veWxhOog9O3URY7+lxlEq248/dmelsVnQuP4VqNqxJLG
0FiEtGILiCradh50UiSQh6lSAq7ikEFuI5tDkPNuD2kJNaERBLRwQl1noxOl/qA/CHBj31ziqE9e
1e71p6xb/krKIzQiAcSdAjB4Msgpz6UU6K3yq/EM7Xr63cd03o310u6sn6XqxUIjECgeIz4vuD00
rqLpJzVDO/YKjH81f5AQ2PoQOwT6b01RywUkSExC9M2najrxDI3/UVKhBnadi9odPiV9RvSlpGnm
XoAz2UVNWfzChOPEegaLGAtFVCe6PVXe1J5wlu81FFp204TjgEgWYmExFCjboH/j6PQR+goP85Ac
e6KYKFFQTiNZCik96BQm5EerC3SsuUw3z9u2aMn9mZhCMNMlntdMItKJeyUL+dWC+lHQ/Eu+QPAs
9OKPup7lOycbDmXKGTFCIJElXitEgdQ1qD8v6fSOCvVuVFCX3p6QZbNNmGGAOnolK0gGJgJ9RhAK
LSMHTHk7X7dsNjGCoAK4vEuAao+mRZ2hifKRls5HvKz3Evy276+zepFuAGNXOM5sEFGsyk+9V907
Q30XxmrHWW2fN4LdmGlA3DlEHPxVdY0PTQ6SI1C0TtA2vx5bfyO4UZA5TrrBDLjX/c58GBJtd643
tl9vBDU9QEmqBwNiBBmG4MpUA31CUkPtbRbJjnVa4qaJF2wG8NHFbo3H6JiyL+HoZqC5dMQH1k6/
aBHsFcsth44JrQuauOxqCTRQ4ibQlIXa2hVQzuYc+BAu8HN0dPpJv3euWjwiWOf6wqZ4msaKtOB2
DWXqffcDVv1SWcx2Lh2WTTEBbXncoU7no0MgRCv1xW2mVbHEaaBGUe5d/GwTMJxCsKQGhjvmkSRU
fiEx9d+7yApF2wZr2wvDJ0CSX4/gycaWLwpkHbKvxW1K2g5Z3GQAZTM0cU5qZs5OBLFNxvCPyvH7
AmpBDmg56Ry1k0QELEmz431/gR2vHPyB4SPZgCLwCHmBSLtN9284TmV4T9xs+ncpUDOAstT8wXfl
lc5e9kEEiiX3fhrPznkSs59GaGr7zXpRtG9y2YRQmPUg01FR0muoSrThl6zrONn5qTbDMe4NeTmF
PXQSeYQyafZ1VLn4DChrh0R9B92A7b21jGFC4iAjCKmmjMVRlREILJIe6mWkHq7K2cUU2YZY30cv
vKsMVJJD6giuPEK/MRHJu3Zkf6DguXPttkQkE/FWcCIhNAMZHtImUDyEyj0SKMupGIaPPQgZLtsL
ZbFK34gRxeAtMc+R5GAeVFiKcILochaq87Gvr2v3Yo0GzXLPq8I4QqoDd4kqcT/HLlOftr9ucWDf
DA9g7GCgTxZRQfIzVFLReJRQdprYMp8yPIQ6L3neHsm2SkaoYDwJsmpC2IYyFf/pZom+82Uafz72
dSMy9KQZHZChYh4Jfw5DOb3vY55+2f64zYyMuCAHUriVh2OZpv7jXI9vgsB/7NF3NsZkD9poWx7D
ozsKrR8+4+rloM/jjoH+6u209OHT9gwsXzfRdeCA8X03x9VLBKSIqhyKylLG4rr9dYsbm0A5qHI5
IZE9oKzxoL+CtNv56S+986haR+3l0W1jrAb8wg2crFkg0Ch4BLmK8r6poH47gbz/2mCzdzzNNoTp
x1U8100dcuTKyoeQ1Ffild9ZpXZWybYH67AvZjCCQV9Cn0FE5QI6/6TU5X0sC3fnXWyxURMZx9EK
omiByxfLC/IwgRH17QiGpvvKmwF2QSJJ7Bz5tlUy/HjMUUaFhBRSukn3sxqrb9BteINmlz0QseVR
5ZmeXAKGRb0C0VTKuoGYCODrp0yFrI5qWQhxRrsd1FWwP267CgSR7qRqiVzDti2/vkvUrOHTeCGh
N6UsanzcLkU1O28qGbcfjn3diCQqFkGRp4RFKwoToulOcFmcwts5sW02YHxd0BjphHbEceqAjr7q
GJ4pk65PIZ2+TEgvHpkD+5uBemHHTk9bL4b2QoScVvtz1PNyc5dh3nmnWOZgwv2qyZsyxuGExIF4
UT6lZ8qcmyjRgZSQ9BjMk5lovxlqlhUpUFXxk/p9O4onUal3Mva/9CWAf4fWyeSFhAwFBCNapKtJ
JSBVrSBI14q23bnavG6nzDWC1dLQxWvjDsFKJRNK4JV/TWn2fOynG6EKDTwjrXzNomGEcvR5rrIy
B/ADBJ2HvIyZkL9kHOZqID2P0gGyDGkG3ba0KvSXYz/fCFHSKdth8aFY0M+d/yYsILVLoTCxEwBt
K28EKGQ3p6RgQDWMaZPd5dlQXscOsrvHfrvhw0vcdr2g2NewbYuIdtKPVn7XncKDzbvMW0YN9vGW
JzxqGP8QQDf71LXiLWFFD6la8f3IFKgJ56tIh9tGqVikoMH31ZNp8HHspdwJcq+fP9QkcGwD5C5k
Til66Z3pI/NTSMIAB/kI6qj20A6DKf+/J7Xv9u4o3RQRruNBd6qaKX2mVQb447EFMnzX7fB2hNYe
jfg49cl1attsPAH/2O7Yv22JDPcN4tRjJEGasOZ9+B0SYOQ2Fzy5l9OSfNyegm2I1TleHAI60Yqg
FwJHDc7ezz3J4ivavvJLOsg95OnrfkaF4cUNg2IyD/BgiH0IC+fQyDwlg9zLPNu+bnjCUCOydesJ
ECQMKnzihx+6887+vu5l1IS1kWCeynzCy3ms9KoMKvz0PoMkI0T9IEI+iTLcCRaWXTChbUPSF4sr
MQkkuW/zxK6zVN9FFfza3mTLGpngtiKeqlIXC56eIA59rmqe53ea+225c9avz/z/zbdQk7CwW+py
dHLkpiiDnI5D3ox8+q2W8jtq1jdorEVKeMcuXtxwCS9PWsBKKUPSMCgqaLe1JYSK69R1D26F4RDM
idGR0OB9oqAxfhrSKpoh6T3F9FhQ5YY3kCmox35m8IYJ+ZhLKjRQUSD4JceUKSg3jrW+aHmpW46L
F4PWlZIulCkFVFO3TclmqcaxVgRAyfAEzoxid3ruefFtdsOvDK3jO+tv8znDn7ugz6WacPcNoGA/
1d1wV4OhH/powb0zuztnj8UhTMgbpAjBI6GRr9IQqoZ6HprU3BiiE9tr9LcX6xV/MDFv8TjTsopH
FB4LkSagxwvB6TQlbIbkrQfGnkfuQWsFoGXIN5Q1B7tErUr6LKVw2j9ob/C/QTkI1K8x4fI+BxLm
N4HCn3flYqyO9clQE+qBvt9Rcyg8RNwZlwdREQ6d22kc9/obLEtsMmrNBaFLG+Qh0kQFkivcncPv
felV7nV7kS2GaAL+VAWlV0hkQs2qQV/qhWH/INoa1rQ/KQZFkR17t0zDhP2FIAWc0NKFdEU9dE9x
4A/fq2Wkz8cmYUQz3iL3myQ+fFWl72AySNgF2WOa6U/b37f9+vX/L073bp4dKruaR245U3B+0Oq5
A7HWTti3fd0IZRziM54LvFCUBoqIsxB5Mp7lyBax40i2AYxQlvVQoZcg24mQfhL/4mI4f+F1MDxt
L47NgoxQVuZsXMArKSI5c/kQjMq9DnkFeGHM6aEnNjVBf5Dm9NGfkCJdFxeJRkMPgNknVWQhP2ae
Jupv9lGTE+jZjxowokRsVb+uK2hdHlohE/WXKCaKuAeotin0uUgCPDKGFdi88/n1Gv5KmDRhf8It
/Z65NeSBm+WexkJChNuPWKse0qpLLqkcj11yTeRfkNZTMsROGKFtfowqB8WPghD3fRcu6pgxmeC/
asydJStbHOtjOTyFg+MVpzJTAkIzCyRzt/dDWBbMcOeyW1iQpiOLfFmH9+MckH993XbuWQ4MYowa
vdTjZ3R2xaexqfK77UEtTmji6aDhACwKx6Aum1CcDZQ+B47cK2fbpmQc94ooMvkr1Ex7z3G5gCpK
30SK1PZArqA2vzA8bVtvF6Np8XkTPlfOfj53DYYjBAoPp0GPoBR1WlaBLZWRnahuWTETPge5V2js
TGjGIE053GW8a2+h9Mcf2/vxN4H6ituYvIUcZWAygDU8aub+1Ifu3TxW5678OZf6NMTdiffkUfvy
fmm7UwNpSpS1jsHUabhe2l6cJ9WCZ9yYs3Xo2UOVIBAnKFiAxKpr42PmZjIa0jkrZcsJjUCoL5Eq
DP6JC3GMNYia4LpMB6oJtEeiHhLjV7Bidud2iCFvHAw77xOLPZtIOjk1ZNZgXIoCKDmrpLyLA1ee
mjC/5b4L7Z3pnVj4JQv2UhBWazDOSFwcdZu2yEkif1XQqCzcurnmfQYN+mBxphwy2oUTnwqZiwVk
+20zned4Qb8chbDy01hA6vnkjm48H4JqQWT0vyZS4rFfodMeKUcKcF+egxgaT889zk6baxnhIkTL
BVByKY3U2N7hoHsuSLeTUrN82sSYoa1YDEuIXGlJp/kKsqPh3HXjHn7bX+f/iteaGDPq1momC65i
6GHj/ZXPRZV8B+cfCFw42H/Vqc8c7wNNstY5xYzE8T3EgNh4ctPWZSeHOq5zhlaXF16ypfO9uzYV
4KcrMj/UD+0yT7/cgLOL49MPYayX5LTgltqcR1BM0ut24LHEThO01mYAlDkZD6OmVTcvLp+zaUoh
Txzu2bJtB4zokjXIjoucrAP0vz1s8wk5kWMNQtQErRVrqi5ZaAieow78hPx3tSSfhcd/by+O7bev
/38RGUumA1e0eNYPPOzQt9uOF6d09xqr1xV4zXiC/34dWUDfY21LI8hC6PdIDhXpaQKl7KUBxdp1
rhJxLPoSI5qEWZezJWS4KQ3E/6VQfXTPRZDAJreX6W+h+rWZGOEBfaLAxILKIkp8SFxenbDuy7MH
ROcXD2wp76qpnAnEdHWtvzptlifXcvHrdzlF5LpANQTUKiFAOjMUk2bunHXSQ84eepFDDltJIeYd
5LgSX6Ct1FEIjMzjXoOTbQeMwOOkfpKROAwjrbPn1fhX82HQtD6l+XDsPWVCdKckXpas9llUoDFo
gd4T9fsz8R29p21gMVITpdsEgwBwE/nqThMQ+eLGc1+mfrBz9Nm+bmTbRTEkEHFxw2hBahG0dKJ+
AN9ufrCgayL4ZnD74ahbX5tunvweZYucFnLJ7h7rgyW8mRg+BlPSwziFOLMIO41qxQ+UTJy82D1W
E6KBESRALo1+I6ppFKe4h5xGsBJ9T2VcHColggjuv1FiZlDeKzqNDagSdR+koT4zqusdVKhte43Q
IKGp5E66C9HAFuiHZdLlDRt+DHtFTcgelOfKGrhiEkmPpJfYEeGFL+7Bh2xgeC/voEmja9hOALq+
FEzVeZWc/KbOkoci7Omf7eBmsaD/AdrNekHHHeplva+GzyRh7ifmz9lvEN0l9c4hbEm1++v/X5wz
YIIEmLtAgG5b9hOXuRKMoW4DruClKghudmn4by+S7FvPRm/YGdOy8yb6DmA4lNlxNkcQgk/VufLA
AI4rc0v+3V43S2w1cXfOoGq89VEJhOah4qe278LgTJZF/ENZQ77MACk8b49k26H1/y9WD221eCul
LZKSRabfZbjR/KBA0n6KC1ofc0ITiFeElMVK+qgJOrS/D5HTQ2nNK3YqmrYJGC5ec9nNletjAmMd
tud0GON3IDfjPzju+jtntM3EDEdH+0lGoRoaYrtzhkZ2mix/0sYn5BQucmb3yZKU8duxxQ85LYAm
7UlB28zAuBqUPA9gWDPCV0LeU9m80yW7LDgUcR/Ok/O2Bdhs2YgEkAfkIqtH5JyoJ94HVU/uZBnu
wXktXzfheYKQCpaMG+zSe+kbThLv1qdhcd3+7ZZ8mQnPS7tqGuraC6K5Zv25B8/oAyXCu4N8dn9t
tYjvBI/zY65iUtkFhOZzDVJ2QEdkOZ/TNGumC3hIMxDsApaxJ1VkMWiTzg4sYz3I65Mg4nDGlXfj
/3D2Zc116uq2v0hVICGaV5rZuUlsx45XXqjYSUBCSIAQjX79GT73ZR3f7e2qPK2qZGXOCZI+fc1o
HlinVCG29O/O4/8ytv515FXUcC+bhR0nLvbzIMUAE5zoM3W2jxb87c//9em1qrfQhTo6BqYbDt0C
EHmyBuPhvy/4R5/+7rQP0N2HV6+Kjm+UyTGnYgm/bTA7/ozI89Hnvzvp3QCxV9Lg81t2H/mkv418
av6uD/C/gv//ejNAQdiwbSTSzGmJgTyKfts3o+O/ezHvTjEa3lAAmpDprMLLq7ATAlx6E3/y0z84
Z++ha4vZtlAv6EsH1vS+kHXnU6DXjMdhiKKdH5Jgzr63C51f/vvjfEBYiN/D2Oo6Fs6HKTt2TpgU
uHYHZQY0WcmSv/WrbpxJe9gPUFg02nJgDhYYUGWFXVBphIuWPIIbga1oi1opz1Ya74WMIViOxGCC
lWwtAyg9gTXKLmk/t7//+4/+z5uHv9esImLSaGXAeh4kobna64CXqh//TvIkfg+6ayWUluDXyo5r
gkFfvg26m/PYyP0vy4n3uDurMKbqgxWBZ5ZTOYY2KojWW/k3LycO3sLdv3Y/lRExnmPD+JUuJ5Ai
+zved39njhO/R92pNU2gGxXQI7RtxhLmHPNFe4xPOiU/E1v7IAkI3oWedUDRP5qIoo3XfdldBJAZ
FTfxZL/VGhjCPlroYfh0Hv/BLfBecY85wJDiRLMjBHXYeXWEFlsd9acUT/VJ5vRBdvFeb2+RmJxM
UIwH+DjrkyLS3fA9C2ozFkxLCAhGQWw/u9Q++q534clCQse6noVHzZUr06DnRdDT/YbBBuElXdj+
yS77z6+Nvwfoxc1cy61O6NF6P2OEAWWROU8z27JimJVd/ira8vdIPRjGz4t9224rRrwneG/UZQts
yScP8VEceYvC/zoqvQtAwLIsOJI+TYs2ipMSa/MZePc/LwV/L3un7NbYGCP8I+yvNARF9jsbLGsJ
twgMSj8Tgf/oEd7+/F+PoIhKLGx9KArvLXoEe98USc3M49/EEv4eP7enbRf1JgiP8SSXxyFS8qbb
+s+c4v7zZcff4+QXnXabNzY8ptkkcj/M6DLOltQuJ7YJvgXtuCwgqJP6E6rkR+/qXZYvGOW7XFZ8
37oCkhC5vsCYef5k4P7Rcr87eSuP4EIp5/DYzUJVURxdjYofVt7ueZIAAvpXK/IeF7jPTZqqbQiP
I2nGhx2+xl+4XT/rkX5wqt+DASeT0Czp8Qy72sXNJkh6FZhw73Owiv4O/cPfIwI9WBcbXG0o0u4m
um+mWd0MMaU//+79vK3Ov85D69JlQN4SHGHRrg49el1l2Haf+SF89H7e/vxfn85waYdJnAbHzWp/
UFmmbL5Me32B2QhIEn/3CO+P9J5Cmyx0wXFVYV3G8E+78tHyd955/D0IMOFTY4EOCME0jIbvDfH6
EXS9T1ulH70h+n/fULoabhZT44zxdYI3GbflCjM4kABl8ElZ9Z/nnPy98l3CJQpbvWKJyZA8GuSk
xbaMTR6TdbkigmlYrgXdxQ5L9+jY/hnS9KMne3e+E6KaQfSIhQI+HjSfxpG/ZHs4t8UG87qt+u+L
/0EUeQ8PbCNLGsh/4Ura2X4Ow1VUBOyVw+qbqdLL7D5p+H8Qe9/jBL2QIcoJEhzDDhaNJ9/D6BbE
ce26qnaJHivoEkgKQeC3FPW/P9oH4fc9bK6DMt4yaB0cBRw10TqCmtfs2unwd5/+7uD7JFnSoHkT
/99s88VYEj6pfV8/2XMf/fZ3B9+JvoEOnKDHMHFTNfL2Bbac/pMX89Gav33pv6IKH0dqwf/FmTHJ
cNwCkp163XnwEpP0FiJSfycYD52Z//s9owYTgfYNPU59hP7ZuJs3KfTPGt3s/8WQ/3/CxpN3h5+k
Ouih40uPG2uaP0G0cvRU03mXykHsQtnuixjRTjjzrVu2fJv2HSXuSIR/qLVVS7m39RR84StkcYt9
0v1SQcN1A7wPFXFdQBEFrhHS8tF+z8DbDPJ4l9FSBsTJfIO0wty2QRGl4BKs8h877Vd1UvdXa8bq
u5S5/Q5eSrbQU7IUZmm3fErHDhfbEOYkHdYclJzLJuw/4Rhsuc6arujaZSxivr8OHYGF4hStl9hn
BpB8c4O+zlZmGGOVdVef1si1OenImMe9qWGnltBKZ3BxNLsqDNC4i9XfDQ/IoeuGXwtbN0jdd+Ak
kuZOrP63Hus3Y7zwie/Tb7hcfudz8DjTNS466ny+BPNahEEUF2Zer7WlkGELo/5AQIDmFP63gPnq
opH8shjyNW7ZVOol/grH1Tmf5HTrxvC+C/mjGqA1wimSUDXEvJiSEWbMcbAWjdlffLONFxJszyko
klWSwaxzDvVjqrqnNuu+LPj7CnarU7nRbTkOs86KUe1M593uYFRHOpMzse5PzWzpsYlwo8jG3Ww1
f6jFRs4ttIzRw2c5jYM7mTmVQ6T7UcMKtTA+bTBVHccyTTjJ7TKRg2n2V+OgDi2iwOQuiGcgWJqL
yzaRiwQCcZa9SF6vkHenv00d3QVRz2+JcRdkSALKZAzgD8F+B5SM0FhR6jgv2VU9bBflsgucvV+5
8r+Ijc5T17PjFs1pLmIFh+/a03JDYpqD22TwiGYpprb7Ock0LN0S7flYQ6UOvkXy3ENep0Bjn59g
yNJf2s22ZSjEVjHW/ZOI9tpqm+bxHPKcc9hwRLT9s7ZRl0uqmjvXDPcQh5LAIPI+7+ZkzA2G0Hki
x19QaNrLeVBLlajgcUiWrcCybTDa7Fy+Z2Y7bdbVGBDatGROqTJEaZfPcn6i3D2M9fSFkxCQ3hk9
WpyjFLNcACZc2j408HjEeNp2JffQxA4gDnxs/PwQQlYsNxPU6kzrx3xIwvk62qcbHKrfyRCckiZJ
i+mN4r/AtikPWEYrYvWSUz1/U1GP+ikcXh3nP8HdQlvIcVNADBV6wxSr6Jr0n0X3ttJBF1YDWhSF
iFqTR2v3Y6QZ/GKJQ6dl9LkN+xmHTv+ODOo8oIhvpyi8W1QKw83Fn/dm0UWWdNc8yg4Qi+mu/ESb
gjN0JuuFXO2t8qfJ2y+dbe89ie59jGODwb8+GoKAF4z6V9g4Bsiwng7GpshtDS94MmcHEreuDIn0
xaqAXhqGhhSx8q8zXbocXEyo8ifd13kMHkWS3Q10n6sevpN5i/BUuACgkdUC/W2bOTrEtfllp1UC
szoBGzMIDt+0aCkUVE5y73RT0B3M3ZTu9MQG0ZZmj9rDvLu9CGExcB7DeILz5x4UpI9u+7htcxUn
r2aPn+axBvsEQt3YKc7lC8RljmEEUdgs3cQD2kn8MjhiRT4FoI4MLAu+h0DPfp9qCdfSsA6hPzKN
k7jL4PoYFXyw9FlwJS3QUnN8s9t0ugjH5MECSnI/jYg2Lpj7pUgi9LCLBIrPbb6QuDng+Dd7wYKF
PMkFdtxJw6YGy0Cnowq36DRAWfYSjCY4WViVHBYmI9w4MX5F7Z2/dNubV3wdIoBugFCc4yiaH/je
TVOR1eCaUUAk0XkbdnMdDBN6jaLhIsrZCoxSDnXa7DZwuvvj25ZfzQMwG7k1iTkaGEyWEb5W5C5m
7RV3VJyWmSYuD1GSfyUsCv/p28VeAbff/8nasbmb0oE/hE0qPbyww/Cuyex+qxmy2SLlQ38XpQ35
Fe3r8q3Ra4LVTckX7kV3XGHD0uCO4/LK7oBw53rQ+00yddbcDDDkghUPj3uSz5Sx6yyZ15NlYlOH
hlh2yvy8n6iz/tuSZu5xhv3xNdlBis9h+ijjvG+2upzom5fFsHPfVxNNx98JlM5d3optgHb+DpHB
zdUP5I3/ighx2678dZwBQelH2xehymQ+zMPrXo/rfTdsoIQw63IaBNPXAV5uF+gE3YBpueeMbsc0
pt9rxR5SbKAc4n8TLi88E5zSdDm48YlQQUtI3KDnbbH/eKqffUtePTbSVdTYOyc1kFMQdf7WBTU2
SZyICzw46hxWOLQagjDI+x1kCYTxe94ll5rTJzAv3SHtoZYsdr1fhE2GfFy5LOwIe101YiYPMveG
sCumr8BPRyUHxrXAlffTSvGlI+hax1MyFAAKh1d7NMHyM419wbi5kwaGlr0ZAYLXGFY1Y3DLY2pw
l+OwjvC5PJtE3c6wJQWXo/62zbyHYTWtIrT4y9kNHBf4MhXUiz2nVr/aJgPddY9l4fZlQVDvZ9z/
KEIUsceeGVGYeCQ5jFRvlZ+bou4UKTAyJ7nPwE/rDXsUareFD5BeGLf1Z9OOPzEZhiFVg4Fnj+wk
39l8XGMk/mNqfSE4T4sVBmgl8Mrfhh3ccqk8dMMC9TMVCyyjzdxUgwyfIALb5W0YKmCLdVSufNVo
lmZL0ZPpx1yHvyAd0OS22/cym8gp5kMKp/lOlrMEEhC6hE89tJFyo+h9EDJzAbEC8NGZ7zdxr1Lc
tEzuEAvS35tk7vFoU3JoN7YeBjN0DxHwrbmft2Pf6OCw4H4DxqS+WYBK/b2tfspxyQcnABPaA6FD
fBgnxU91Swl6+OC0ZHHaqyK1Q3JoghmejHDSaUp4bAuJKL/L4c50BOdiFCtGdD28BLobbpieTil4
6wfh344L6sI3p/O94V/ZFowDOANQkyx4Z5N7bLKlpNSmZ5aFb6W70L8WP8pz3Gp/AhJ1r/a1mX4G
cTsUiUnd13SJ2IXWIj3twpvzmHH/EDAafbF0M/c1fHplTmdOXmphzf0WRvUtdDnjA8nG9lmDK3uC
W2Z9D9fduZzR7/hSZ63+Da2Dturb0d+kGZuvILnYQFFoxLhZ1/1Q1IHMVD7RFRFiSP2DYRGU3FLd
Xy37slpcy7ARX32QXQVNHRwh7LNWK8SX7/ZdrKXLlI8QGUd3g71On23T2W/NgPxmUBKZuGQrqHn7
gCMct08ynOTD7BWt+mVPwY5lqsCqIO+TGl2xyRp2lRLPD3PHQ2zZfbtp7FCXjsX6cQlFelGGtyJP
eQsOC27ya9OIQRw8M13ZyCYtWFLTAgRNWUJDrDlADIpj5E1dRX3Hzn1Gh0q088+hJvWrdtv2qtYG
76lhtIphTvuSxWv2JUNHEDvDdY8z/Grup76bDmlWm6rLdHsUczeUb+t8o2Hhhcwi0QCI1uRkt3Y8
qdGBxRZNkNlh8XoBg1kh2fGAsGJIXrWwNy2Q8mzlNPTREwt8fLXg7JapZeZ2WOaxFGReMYfow68z
kPqFfROkc92aACcY09IlMbnLEh6f1IwpVO51hpDZ1DV9smLOxhMEeeD6PsfzWsHUVwk4mSZDl2et
Db7HM9SMcg8C6Y2UCbn0gVRgHQ7BmtN6ab5Kv/I7TJDdr2ibg6c15OxKbWH9c6N1+J2KIAufBG8M
Gr67onAAsLsgP5IOL/MwhnutC0LsTH/ILFR7KbasfWlDsww3IhyGoTI7WIJQJoaqXyFaTp5h81or
1CdN912wjoAH0aBpcwkXTlQlGqfrHMk6i0rWNW67YJur8cJSmI8WdNItD/KB1fJPBHAOQjnpwDhU
bSL2E+wngyi3GZ/a0u5g3CNPpcNYrWEGBkRn2qZwkRvpCe4F0Olw8HTWv2kH7/Mru+yyPql6CUku
FrH8SOB3+qVLZg6u+LjI+KqJ9tgfpo2EMhfI+9p82qNhuVt8RN0/M3rjWwFECfIko+0sz6k2WZiv
JOktoJoUd5aGiRqMJsUbcW9Mkw5cxKZBiQS/+SEo963esP06LME9wTUEhdp2grsCaPGZPoa2TX4p
CKqvBciUobneKXAQZR21WX+JXJfqiyFzOuS6J+FcZIMf/W1Uh6wD/dNk1yYckRiKbXLRXaQYmKxw
+UHJ4DM+49ZMZhH0FZmsxDBWEf+QjbqHTwJnmGunLPLuIAgLo8MSb9s9KPuEvQCVipE05SP8sGHP
G8mqR/puDkO0ke5OkhFzFL3Jui7NFMYCVvejHIuFLvF0NOHAzEsg3Rwgw2QsROnhReDuIZrH5KWb
BoHxzgiFmEvqwhBp3Aph24e9U1t6mUgT9sdxtyMWQfZCbmedqSg812qY01u0ARIR5squNCvWbCU2
dwzLlgNHFMOocZemRfnZT7/aIdn1zc757G9prGEhnvugbfcXpplsi5qkCAhET2F66Rrt0jzjbgNC
CE51I/RwEN4rus2oDALIYHR5R1p1GmndAJiONAE2j2vvELugPFxXihKgRnET4lQ2YsE9vKyY/D34
hgXk+c0mmx0cDZFMB51kKHv3Ifrqasegj4zxRc5XktY3bI+oKluNuHEy1q9LjqF432G3yxWbSjRZ
XO2TtATdDq7NOQUUOXipYfNyw7s+sDmDKzASp5TPLZ5pgB6RV2G2HwK4QlEU/aEW2N4+G5c8Hl22
4vQO0NpA5F+Ggw3n+Y8VfHmZJygplyska+uT1ICF38aG0PRCKdT9CqD5tyVHGse2a/h/+bAkdmj1
jVh6PkNBIlX9Wc91H1ZuW5iGido0uKdE7iF7pJYhhuE2X/disU0awEpTJc0l5gzyxhHBf6oa4uf0
umkDc2e7DHNNlJu1PeBWRt3HmOvkjSQ7SS4OCZeEpEEHJ3AcwWQ5gyXnvtVWxd+JaJYWnRpqebEE
NYYRBTw8GntAJT3sr35pWXSL4Wk7/IZRSOh+Q3QdP8/AN62iKcnEK/VK/ww56sMSRKiZ5Xzb/XI7
BuCPfek3oP0KG6cp+Qr738mWaS2cQEoVaAzLwUzecRnQCPcC0N/oMG1GgmO0Wt2UO3IZhAInWvEV
+hjd9NwEEHG5CN0ML5vMhLiLNB3hYsinua+M1mou0r02+8WncxdioaZOgegpdpbvdGX+1tfDuh+X
Xu/kouK9+z42Ym7ulnVaWO7cug5n7B025LsXWVvCz4RvVehXsx7p2IV/2NAGv+2S4v/rQySJR9R2
NrmeEhsqVN8rYpHvneM34wKextnx2QSXgfnNn6Opm5ZDENVE32DHhPweIweH3hW44lHheLxGVUxH
4cpuDVDLMxz1H3CatfvvIADc91sLUJPP0T7uomPK4gyaiImDUvuiVBwA6BRY6Bd3bT9dRbNOfRmG
cyKqeN0Ge81j50XB4oikZ0X7OIAsnknpcQgXFAMZmjeoPIhd/aGFrd+v2KrVlNFgpgh3kGvVNWbc
M7vYbZhxhj3uq9IR1fGqTnybVfNsjDuiMecQ6mveYddD7rXN28FuUZXKKdsqUD5GFAkQdSA5JgrB
lDuFNuwVMoOovW46lBSFnNbFl4EjUVQBhEhul1EJccwa0FFyI3yLSSVgiDa3OojlFbLmYT6hLIzs
cWGm3UuFiI9KLNkacSV05LuSiI16dMt0/SdghKxVLEeqS2E69Y/isnkCWdeERbsb+idpgVDL+8XJ
uRzbhI1l61Z2Bw7D+PvtD5H3wl+yqXjbkq6MI9M8J1CWDXMfx/yfOQq66bzRNh7KaR8XxN5WkXAo
uLLsD1j9K68WzOAmlPE1umqUtciO0Bds9NUGmYL+kMxOyqO1fBAXaCzFWBTYjTpauNrM4mCSrI19
LnGM2mqxEOq5f/PpaM9TA/UkhNy4me5cBvOmAkOhML7xmwGrqNntRgB62AIGAsXcq4VeUAjzpJwS
PO/BQs4WKXjaT6ifBJSXsAFhjwIp6dE/DYtsYdaOij/OiYg2/mPqwHT8yiBFuB0iyNR0D8CohkmD
Vhm0D4pJzO4+kQYwJM6t5t+U5HI6qQZUqGrJlJLnaYSC5a+QN2l4ySAyDOJT2HfyGVbXqj8gPsdo
OU6aQooeB9JUpJFBVMrVmeYLLjDYRktCUqNzyKlCVx4JCAb+1zVgq2uxw9YCByOT2fiqDYvNyW+J
2EBsMd5cQURxY2+RcG/7Isb1NeW41AeRZ8g2cXFLI9c7lJsUf1FLDGcOPZqJX5DRmeYwocU0527e
zF6OMfDx5xbZYniJiE7Gi0FnNbr0VIQn+E/bawUpWn02SiP2OMo8ys8RTM6K6RDGQuPAGYYOhtf6
NE+2S4CHNvxh3f2APF2ZLkaDhc9od3RLXedS0m4u4zDiaLWuapp+zdwFpMTbFPUdnOvQKtQm4g8G
lHyDKwRdzgo4iyY8YHA6IyqCOyZL6I8Je1nToX4WuE7bmw6OthGKUzEmORSSfXbLMzEC/L2Hg8uH
LF1K1tD1Cn4aa5/PZjWn0WbhL3TEg69obifPtN9NjMtzHautGxeo2avR370luSbfWw2gkojRlU70
nN21476avB4SNI9F1MGYlLf3GY8ZBF6C/TXRafOMa2W5kvDE+1aTMECKK/R4HLwfkU9K62sU0JAx
lH3YHChpkyqGDtZNsJp6zhGVcHojxHw4ls3kagpXGbz1H7u2mlQtX+S4okfS7XNy3RoovhTCEY72
Yb0FVV8HzuKOzYIKBGj31IdUOxRFE39SFr2LegHos5KTJFUy2+nSYV0xfEinAJunzjCxtxIetBCS
TQ4j31bU1jDpAefJui87o+Nj3fX+wNGj0JeubiDUHjqHzlJE6HPWOK8PduwVJg+tTSmKgg19YZpS
tyPjSfdT7FGK3Q1RP154WKMuNoH8RkwN5xEi5Ndaz+S8EYptmKX6pulWDrOQOAWl0a7Jgpin6W0k
MEFoljD4CVcod1wXUK7fQvajlBsvPYbfV9wbeU3xvYg1Q/uQjBu7g9dI/SOYzB89pG2xrNHm8gy6
8KdxXwKW4wJc0f9dMwQJkkBBmeGSwgztsfMRZsRtEDvIfI3LtZc0eZniCQGnG/ghayL7omZtf7hR
N5c5audfKknRid9SOoPJigoo31K93SQoUn5CSJciZm7rpA677cFDhqRowwqazMNeNh40LSSto4vy
feHU5+Metu3ZiVSllZ7qbT0b+NyvB5Tzr9KLRymiqQLPjt2GsVdpEYKLVQ0A1iMTRL12SAYzB5UH
BTLJcd4o+sP7+pD6pnveGFNlNkOCqkmX9gGa0frPgBnMa+pn+ksrj+R1U0GHK4lPZTBahRpJLdO5
XYP7OSUY8gr2SnFR3wA8hpmziPbvrBNTEUyZhS5C5ErF2ADXpT4rwpXUjywRb+633e6raXdQDWwh
R4Wp0ZJ7gs5SouLhpBTL0FiA9S5+bnTYUKhVma5/DMFeYxi4poct8ALNI6EOuH/nZ5CRkL8A03/b
+PqUbDyogg22BJz4Ll96B3K+SpYfQdeQ6wWvrZuD9UoF+3pyTk+uAmOAYFIEN7zfbxDBFwpR8cqC
UlhZC0+zOTX8EBMSjDnXafIKtnCcwXt0MgfEmKiaSOSuHcxzzmNissMsRiBHdBIVmEPiX9equ3Qi
JpfYpfaM6Vt42ntIcW3ItKCys8UlVWn9GA+ZO2dBGONYchTlMc9e4aGtkxx3r3/uCPNwhoM1B/6x
/8U0glWoUbwkGHDkGSSsc4wgPTKGmZQe2cQxaFGczmywX4HFlGfrvIUBzIbTSLroi4axlMKcLR2O
MBDb8h7Kmj2AEMbfI4XnpcYvrty6tC2qdkK+6nFcrtKsYc+ude6qRZFVbD2R+drNKKCp1NurT/16
0vCtuSaUvPShTJ6Wpd6+advcpVHgQOrH6MuITaAGgheUwG96CBRvzjsfxiKd+vEwjOPwjO5++nXn
rXnG0MdGZbpw3Csw0CzjaY77auSLDb4Z2WMvBcukjmnC0gryG20JCLeGaidPpwrJVFQtZGT3s+JZ
CeqmvrTSeeScmcilTkIozLz1M2o7YpQTbeXgKbudh8aVvVq7WzQl9bENdViG2fazQVZwA+f69qvv
FlaCZ+BO7US3qtcobXRIsiIZ25d6Z7etHVHDhB0rOrN1hYJx1Jsod3OMaN2X0yw7B9fyBJ1iXaOx
iJ76jslGQDMUdGTFMpZR1PLXdSTtTaY6epnreKVoO781/VdaHyigxaXAQA4/TdRxsbhJ/pri1ucx
m7undaKIS5gwnVky179bGdoriDkMl7F9m8CB8RE9JfvGMCdaUMoXydBAk7leQ3+zvTn48k0BN4Ky
8z7QLHrmPBkcaklQ9ouEwXliE/RbKM1Dz5E0Fym6RWhyi3GBcZTE3CXZEF7yQUNuNm8YxLzycBgd
JDEU5J9310y/YNXgr+giu3LcTOww6bOwoUfj5TylrIZztaeHdlHnNHDzA4mD7CncG/siJGZtI9LT
MoVk0nH1PQGxT0w3xuEwgqWor/qIJOfeyRabZMaAo0NL5iHKmMIvJPC5VPhoYDymsapVjPFeamzV
0OYBukzZYSVbtGMQmCYX3WYZmhFEsiqF/OsPE4XQPYM5V8HRqYRERUJucdCnPEEr/9VHJHgYNYtP
EUEgnNY1uyzwgTjMKOSvPCPJDdp+9sbsFkMm2p1g2NoUkG3zP9Gda6vALfJrwNRj34fqssmxw6zc
rj+mUd2BJ48p1zDBLAtYm6PRZDkjI9tl3oQ+PkgfPRrEhVyysT5NDgHLZQv9p1V9+Lh3K4Fg+9A9
x5FUR63CEJkxphoAoO0/6yBgf4I4/T1DuhmTi3FMyjdtBUx1MszWM9kfnA7sjQr5euDwqCoy3rNb
hwiP28k0wUlKq0oAZkB3Ulk8HNM3Jx0dSHPloed2BkSk+ZGhyXW3iBg6zaPrfmxsXo564ftDusbD
xYczqaQWw5dssKTcTQCicpeVnRW+SowAzCiTz/AaqnMAPUSZEhxWKjY0hlvk1ZTJ5Asghtuhbtfm
RtXZSxIzfZeYtyZTRsf1ijRJfNW5DoM/9G3uIjGsh0Uu6PGLgPWFQcpdtc2AlY0Vh1ZrhDiIHh06
aiBd2QrSBvYXOFH0lmQZObhYqFJmGyDLyIgvGQ9jGBMk/inEdA7VnEyvW0i2Pw1tauDGSyoG97Oy
p1l/TUOoHeBLWPOq09SDKs5+LnLQt2ZVd32wR18khTfNhF7TNcYFvJr6tT1FvOZP8FjKfnBv69u9
w3CyF6M5g0Xpb2BZ3V6AvAyrINAVICbJV4lcsCLELMdQ/w9nZ7YbN5al61cp5D2rN2ey0VUXJGNS
DJplSzeELMucZ3Jzk09/vsiq051pnMw8aKCQKEOWrIggudf6R07HwOixAosaWqWZ4teKAvRTI1Xz
vekBWpSVg7nURQ+UKNPNatX6Zu6h/+p0nLbsxfGJjdPdDyCMW+4Lzn6AqEOXzsun6ibCE/vVPs4V
NHZec56LxEIU0E3OwS6XGsYk28puKbd91ZtbC9HW12wYAZ5y78VyCn+P7UhdUNL70Vr0edBN6G5Q
KcDakIrpbSWKQ+bGRZ4BIptLYebDXvOS4ghOkQbDVLas0W3J/UCaWoOaORx8CePgrElUUXn22vVQ
I33WlJERMwARSKCH8wKmkHK6nBzdfy7J9kaAM/QnDSLhMZGUdgZAgdPJSP38pNr13e1TjUCX+Ie7
6JumN8sH3dRXIrfgOjRD2EG16tUW9Qco/coclqbDVmWx2veOfO9avwPOG4wQzmrerWvrXHBZaOBg
hSz3a2Npm351PrhpcrKIVXvyBzHt2b9mRomi3IEuW48adNQBJzz0Qel+LWxqPmO866wOVClKA8/x
Ipb+oJdXYmOBNlFqrsE07CmIWfWfqsoYAofR9OCzxoYT2ME3sCPoYroQvrqFV7wsV296KohjiYtB
O7JyeAebmfh+lol+6HkwbenmRE2jsWie5ejn9yV216+umrK7MqMDs78qruKkqw/Q4eU567tb3Zf4
nbr1S8cgsAHhTMKqt7X9GPuXwVn8LVKZjylz50gkZfqiMXXcFsSbbYseLlO5pbxRUAT7LLW+Jjq3
fjxM0iAGpqgiSO828jyTcygdy0+EV/0uteGoNG8c94s2c0xgaExiBlwEA+v3qSkdk+iD3L3JPL8O
5jXPP9cWDkxv0nozWwSROcZYbnXoTCaRPOfpzmaA3y85CBMFVAkQk7PEpvXt7JhA04kjQ9RbAzid
6YaZXrenOrb7U5+X8WFRUu2E9MiOr1M8djiETxjt2sCzaLHXHUOFMtH0HZuIuFs9CoRm23HawAVE
+Drn0NFuWWuRSusv62IUH65QhOL40kqOops9sJHhHlWLGzhlnEVubH+aiiglx3DX3ZBkKspHHnOl
VzKU1uOwXYXqt1bsv7YeiqQ+9+dQY9cCymqn2+n6SlVWf/GyRmw9AqAevCr2z8Pq9KEzjhBu2Wrf
+It4tVmVwEYHAIa4Ogj8z+GgZRfyI5kw9XaMzGoGGCXBlems/lp5jLPT2j/1YI6RmkGxEO+vUVxn
1TsZgs2t1yZxsHpSveQF4fe6aWY3xaI1h9IrPg1HJgzeznPu28bGNZWJBsXrIrMFyRmMRmyMFiVe
TezNScXTXiN9+76mhS4ikznnyOJWm0WyIOHgYSIlATNO6pu8HNYM2NUidFqZ7v3C0DldjOJkagqY
ReccF0IntszOPwddk6Gde8mDLnh+EliFti5W7rRd8ZFFQ9PDkVLzFq1Ikw4VOoYQqNUJ6rJqboZr
4tTQKvR8cC4BSHN9qOdy2tU57RFD32K0qcl3SUX6QB6bhm6k7o/KtsRpVDJ5Mwyfb5UdcFtPmHht
JfF2Lpz4Zapwy8RxShKmPY73E8f4TaJVb50PtzuOK76LrOTOWkUZtZ3tQMB45bHUjG+Osr+YDmyP
Smw90A2UqQgONr4fI1lD/sxZobXkMtW6vBGW6dzinnfP0i6MM4XwaZiN4n7IHXmwUBlGme830dJb
9XEUABXWpPIAU+lE3b0E50jQoltFZXBOlk7gQ6MhkBD1AWwXpZBOxKCps6Im7iA3wkJVUNMU6sz1
W5yjQ0DrJoIE6UmQoJAIJPaIUMP/ziBZJechm/xTziF4mzuFvU9VPH8VDTFFsB16c3ttgQ2mvpIO
D6cKILO1p/XZFRkbWiKNDSiI6E8I7/w7xGOIMHSjJzAwnvcrt/cNBN5yR5JGinJSbNEy9Oc6iX/I
XE+ekOLYkTtxGEpDz48ptUsQjeTMJaPqHzJiH8OhJVl7TDW1BduMT5CWemDZ8GqZrn1LBgA/OTds
9SqpGyKJalUhlyJdFSHGt4kX+wCN1h3SKclCOx3vs54PLBfVczGP1i7PUMnzKCivuXrv8Bd56Dja
0avYpqD/sdpbuKrUW3aVbkyOHHdpl5Yh71oJ7WtbiD7zb1fGNaRq3uSod968uftmwbVePCevGEDb
o+Pql6knncluVVAW7fNirvcrWWSRMSNxMb1+62rjl8EVz52QZHIpxoxl1e7aZcW4VNYQ2X49Xbik
TJgB0wztxvms+y7b9Z6mh5YJEE4v4hjUyCJ3+ZCeK5V9cWdWo1W2XeBaTvMpKDI8MfvSg4kO42J6
XcXyi6j3q4fJ9alW5ShQuvqsZwXGfsmZ9kUfxmHndbLb22Xmb2BU7L3qfS8sNEQYCDaRlIdrsWbf
m6wlM3lNZy204Bt32ghEuvbJpF/ECFvas/H8gFZvz13FVFAL0ymCWJvbyP9VLmairkpH2VMsWPRQ
TpYTIRszwD/sBEy1dcc3X3jwwePEerDU8kGgInwn365875P+etRL59gnoG4IAGPtZmkqk+FmQZsp
9cH69Gke+dEkDd1fDapgDjBHvugVBgweMhpl9NowGSLiWd9sYz+2oPUlMQumVqt3SaXV3qMzjNw4
dzlYqUSn46yDuh9bp4Oon7vtbBXFLl4TETJXliegTuOcqznbL3NfMWIXA6pmqkjqrW7Gzg8UDtlh
LCC6cqftn6WfTftcc5Gh1Dxa+8I37xtG+Rs14PCch2aOrLWST84sFiBK/q3Is7lVNVT9L729pN9h
F4kCyStfAGQSEv8FyqZ+pmSyfRGp7W/MycqjqdHmoxCiHYNmLtagTdrhu/TXtg+cUSz61lwyJGMU
wq7rZkClSvBYkXVVkNSxu8fbMXzQugFqy8dZsESzjDFJpGdWM+2o0QN5ApMsEazlo4Gse/WN98Un
ahi5aj4T4lRkt7EDpcip0yKzYOC8pN5o7CpyfB+SbhBuZBONDKKUg3Ow7RqBl9blC2qkroabd0eW
8YW4u9OyNsIPgXgaH7lGUc97iLTmXSWifGl8MZ0zlAYsdyvSWFIlQVNDaEj02E5XufOmshcfKsR2
u6NVjWwtkHd6EohuTGF1UuGXmzQvkzHsqs5aXsTMzBv4Sk/ccAG02RRLxVCYcquNodUWJqCunVtb
3ZjlxHJSNB8oW93uGttssAa07pSGYp4nComS0Wmioh6zzcocCPRTjmwKDMXTvrOm5i4ebHcD02he
mgoO6xCvru+GLcIE5zwJgGlGU0L+to1TCz/oB7+48euEC1iZsAIbp5aAYSaVhDkD8wxvzQ2rveYA
gNVDEaegpn3NhxIO4D4y6srWbiJsi9LbzpSHTtvrpHc36I3lb7re7O8QuvuHcUjcJqpVv1YhyhfN
j3JdgyI2ZFaajJNj9m5RjGIHLQN4vVlKT82IW9YFC0HuDP7BzTLHJQsa4ypvSNnGXczjrffND6Sl
Y3GfAY8tATIewzouXuMYIRIzS25oZYurULo5+NbYjPkEy9dXyN+AftdLNhVNv0diX6oAQI33KeY5
riLHacz4eWyMIX5Utbc0r2leSbNCpDCX+dapYQ2/wrGqaedmDEMjzfNLl+/qtTC8KJZ19pInZXfX
EOvzlNWpWwYaqP2l1zJ+S56rjEq2l7pVVOkNsLbZqf4FnsjMIlDPfj1I2kTasFrG9OuQ60YcdnS8
yJtuTvslEpVyobb9ecg/oHkt697VXdHemrGIy92MDowI+kEr4Q8cB8kmpZJXomQ2PA7TWF3l3AtT
O22Z7fpsqUV8m5si26VaZ0W60Rmkz44PRZXyShKR72O/riJidsYnF3loNOrdPQu3OjpEvGx6Sw0M
HMN9XjQxwnQvURgD7HqrplwENVrXiHZjUFh+0RD8uLmsSmegKKqFtj+KR2+V3epLwMQG5gxvvIHR
Vq/2Iu85EIt9ZkjzabBsdWPJxLsdKFPAvNehaFrjbpe0No/cyRyfVyA2CGn1NgkEYEmBMLlO5zTy
oF+RZSotSD0j3xUEN11nRDLfiqZ5hIdi3LRkca90rY3QI8it56ZrpMpGO89Wi1LDxow9S+yUmkJ2
wjTRbEWex5S+uhazq9sby2Vkv7hN/HGeN37n6q9QlYInbAONZcRt93XMF3loUYMQDKl13QmdpNaH
NcpqI2RAb6J8GryN5rER4IThYReUXZy8IfHsT1nB1oeiSJ8vvrV0CO/V1H9mAshcR1mph5PvZTpm
lxJDQZn1ChGPrjgm/GHemoNt3PqwGeCUXFDws/IxsYdxIxs6a/DNWGj/y/zJmLrk0DtLdeiX1v5e
NAZDoVG3t/WStqcYLdajYwvnaKSSU2M2yoFDjYUl0KXVptsms1oS9Qy5pe2bhQ0ZHWXVhLgz/sPD
vSnXKFirvGY99kqub1YPpBXYy+KrgGDOOMqh8Q4chsOGXeXFNpy4i3pnoqKOzr1vfYEkp21H/dFi
8mQ/mtxIVzZ5tS5KajsR3osLKr8zMgroljF7iH3tjfiTAkquSLdk6V6qhvljXVb3YBFqu+XJeHCR
vUXEOcYbAXLJltfw4TW3bp+fTFmLTS4QEOb1jIBNZOORTQJbhO7abKzme5NlyPobo9w1cmiD3Bru
fKuZorXN88iRE4E3k3deaybmzk/Km9xznbAbnSXSxsHFxNNevMk4IxzatKVZ79ex2PfpHOUuwr+m
H8wLOSV3dY2YmiKvlzKtLIJ6G/0LdWvvC1x/YMnWCzWZopBy7Sd4znmjEai5oXv9HWHR2RnWnT3V
7sHW2tNoO88ewlZSl1QP1ZOeud4XMOgaL1GfGMES6/3eBGOKpymJPDPf2HP5NGnFtz4VTGcQIrSV
gZemB8NOT/GA4Aov2hn+2Q2SThcHr13oGuNRNwZwhG5ELokFcWVtYjMbGfW0u6sOFd07txi+ZLPr
DlObpk+Z01zMdZxCinCLUDeTnPmkuY8VZq8mSeFD+eQDBdYKPTKkVZB3VraxOmR9HScctFZibofh
+vSxC5GdmXDeKysDN+NU2cDeSVRogwsSzZ5mFq3GaQX8bsXypu6tc9vM756etVHiL68+KsEU4hRu
OjEPmb+C8s2uva3THgNH14JbWFkXLrDCB0h4c7N6abWZRsxY5ty63/0aYstVeH+I7TWPpF219xQN
jE9OkoN2SZVF5L9MUTpbCypV/5w3y8rNbiX+y+TbL61ZUirB0jRtUc+cpNDbZ80tz95SJSEaK5+u
Zke8Ls7cfku9ZGYqq/Uz9HWZn/BO8CyEkj65jQ0yrDEqLvGSb40Ycf+IDWAZyi+D36k7fD+Qx2gX
QuUk9o0ypb43fXN5m3n6P0GiJVHegdv7mXE74aqCBptFMFpuBy2dGQgsWxxEXfrOgI0RLBnS7KHX
hI4jDcn/ULupCucaWfMRSAG2sJ++jWgWbyzsfKO0vG2cGwis+uk+R3rBMec9M7siF9EQopcZ97oL
0584y7S35m74XvfGum+N5IDP7Wyxt+x1Iy0vOYIS9GCveVM8i7h9LZrkWCMR2vmois+kM08ReLSM
vKlZXnnz9N3KQB1p1Xj167SjdtMVUzMFYrGNc2NgWkwL7lK3WhDwoXlIT/jFuSXHDmvjaCHKdk0j
Wkrf3hfabJ86z21OMNtM+ek0fritSA7a4DQ/VpvrwzE85+LyRAqxTOlbpNdpWEjNAo+c2lM5T+tn
5g55Tww2cB4kpYPEwY/TG8/KszdZkzlRT9Q2VbXZfK1yHoiOW8Ca2T/wLiTHxVXGD6h/ddOkcbmv
2RaRTZLZbRKGuB9VWoQ2NTGXAXqSf9KzD5mGbRFjRlIGA2WdJ1fGLDsiq6w3aazMHCm1r7t4HLz8
XOFiKUO6yMWPanVB26xq7qYHVfQ6wpHc919UNdjPLuW9WdA17XJutErufZjGbFd04EHQ5yK7Myy/
/saFk5RHtzHdh8RNlIPS0MZIF5PTNjkzlo1rfsoxVp1zIoRMvxco95uwrpQimCgTc2T7dYeBwNG+
NQ71ugoDxcK+ldgF2U1mdZeVVfo2slPvpZTr57DO3anwi3yK2Ni9LzJbW7HL02UBZMjRxErh3hlc
tEMw5xP4mMSawDysW08owHw7bOpVR5YG/ceslnY2eEHfXQxUdk+FBvBiDm15wqcwHMBqUI/hnTp3
saGd14L2mT7NuhizW1+rrR6nTtQKbeh5z13jgaHTUTSa+NmrjXL6WFpiOGS1vewMkq5R5oyeeUbE
W92bk1dHXjdjbhgb86z1rn5iREWXkBGSgHoFccyMVxJ7vj881Qy4UapfUT0hvPauRa9YhHMrnWiY
xjJcDQNyYcwg7O3l1TLY/wbVjS9Z6mlbe8mvvqnZu8/ZfFlxTMiSGbv8ti7Vj9zpsvvSx7wLpRi3
n7neMk0MqOmZ5snGSER31g0ru7HTUt3YXW8TK2ThqosbdTaNVdtyjRQb2/GQKa+rGY0Ezrzk5UKb
I+f/LUT0o60P2R4l74osJxv0fSEsiXsVGB5V9oewakCWlHVstcs59CSYXocRI9BL51Fg3g9a2eH3
m0FfOtNInhD22IciWY1HAlvkZuhQwOuzHENZ6pBHqYU/gXEId3K7bNDKmSxrvA898MJVqQCc1/HK
2MrZH3hcP0lTVFHaUEI6JijZmc0bRh4nOehQrDw0AFRNwzAOVAEDJDjLGMaIVe963VZLgNBE/84x
pLZDSXuEPfWAmBpLOu3air2ivAPz9bYsZmTuwwGhHZwRXfjOKRsA3bo09T/onbuiYrE6+X0qA9eI
YWZpUt6Ss8KU7kB9p+t0qdYlQ8zrMDwQ7RPR+JOzl/sQrJke36LXmEM++XQ3peKU5P0thHMOHIoC
Kx8GRn7HMx+tK6FXVtkPyXoT1Kog0FymOrfjkO0WWZmBwLQSjgJpE0ppfZNgQOQ/sXNpG6NCMum7
l7nQn31fumGDyupu5u17Q/vxw7xaVOqE1U7PxJ2063Trukj9wIWAPtlYAr0jNXqQMtnkiDZZGDwN
pMRdbh0SMZt8RUOLMbO7mjUGfV4DmpLtoBdc9lYJNlfm8sw8UQV9MhPBO+8dhRQtsZHn6Z2/71XB
t5ksopZ9LalX1pk2pyxsJUZPqyM6NLZajo/W/cGDgGKnSlWfle3JnbU635mH+9vOzHg7V4AW3Bbj
USa4m/tC3FHV4u3HxusOWRYXgdc2HeuuMXDUI/fyTKQ32J0YiGBxaq2MubzsQb+UaAB3OXresFAL
DN61nzybyTFSa/u1mKprxxIjZFVbTyMrIBeIk+9mP/MhcNDhrqzIN7TJfSWh0A853I5A0BOvPKkj
xAnVxtVpkMH+VzHwm5D4tEddckSP7+mkuRlTymgfTXfuHoho1G45mpd91k89G243omJMbB4GM/Kt
GmHwyK6+w7t376EXOmq2V4LUlxbDb8b6B/J6qGZZPyjkVVMibLYknhH+CCI7rZYZOnghAuajjHwu
G3kCPrqd66Uad68vzC+OWKoQroM7vW4UbD22gbYVNRDc6r5Jfyn2M01ElxXB8oMq5RRpVEJdHOXW
WxJm6SZlUQNKKAf+r3IkXqsKbXecLiGFHcVFCZUwuOV1ZHhqJTNlNPckGD1O66BHQvnXfILGPlsY
5kIUzeDGBj421vr0psuqM9qpW7toy202JMmujPXbourOGmq20NRxxnmq4WAEnDkMAnnXknnjFwNr
HERDNSAHq/K9sjI3kG683OZxk+P6rBkL5ynIUHDyZBNyw1P7PNdX8B9l7dAjnKmrwj2Oq2s8jSlr
Qykp9R2zFmpouRqmiwZou68BlHNt2oFSjbseVdZd7ZBwklujDHJ9ukVd/EWbNbEZylgLkKINZ5P3
PXKt6qYx0y+o3odQKNTXrc040i/jBdBtfRw8tz0NZDy2xvCmHL/bFph7gd2ocFED6Gdi0RUfG0wf
MQ8Ne0Unhi/kQfEIDUWunqm2/GZnnOJOqtotshe5qYtK7swyPceWZW4mz360k0myefh7p7DKzVr4
YiuSJuHj6J4tl6+3dBj7Vf2lL1BlzraxbHqwAtvFMNdRK7AxUaXs3aXI0NgW1SEe0uHZlebXtV8L
9AxwD7U1Ir6U/nedfmRGOb0OLZcLb1kL/O34e3GHlzwi/KTdt5YPHpZlj6ZS/Xtu1TeOkS3vGLWK
Y1wYyY1u5F6Em5Ac26Z/b/XCYHGze9jWxbylV0J+61VTbFdWzNe8NOWxxvOwbTAmPpY9jjm7R5Sd
aAKVjGkbuDGsW3ICoLh9mD9I+MBkT+Okwi1oTXpoOOYtu0VF7gIooaTwGm/S3omtO2JPmXfUrhXG
faKNW56MN8jCX/ohPek5ZxzauSwcWmTHLu860rpxg7/9I1F1wSFaXU8qGXh6MUScqxesuahORX4x
CLtgkePB2sYCk6zSzvEqozYZN34qcZpM2oXmcnszyQFQdjQwTyY7Z81R4pXTD4cTmCAOV20WZs1I
cd8H1MMbke/l33FOsdiXxNFiOyQfpCz0ZqOPS3GXZeOprDyuAIurKtF4I/CqvnWr8cyz8M2GSd3G
k4+HL9WsaHAmlFist0hOq2zLOb7CdxbJJkn8IB9a8+KbKUSgnjxjtuAmKaf16BXOo9ku8y5Zlnsd
pR2BDg2qnhXOcS2KkpUd+3nb6fWR2a272mvKBsgxli/ZRHHAYCAi0I0V1bbqXr1s+EGcCD5ZJJie
NqFwKOPktMYYQFEnrSHmR7w/Ha23Ll24e6t2VDgllYAKZICpSowp+togb0IoFJiNyOC2huc0WXOQ
vPXCGnYdnWQexmjRNzbO6UAM5qkckz5ICzhMZ9HasMYIEYBaPzWNqQdjbNxRxI70pARzLGwLFw4Q
XZhU6WsC+56BaBcKrXqnhRl718YrPG+LQL0O7ar6jJv1ZfWdckuZyJXwKW+tzOgQhLZI7Qp0rJmN
idSPO2hcY93q1qpu/WJxwpSx6aU31ylsNRlzdy1JZHbQvW5feFsyUNojzJoR4MN3tm2PgR6SFwuh
bxyXpHePKAtmiLI02wp0gTyV5m/dPMcYzVS5M63xRRblXQecGEhAsasbP9sbRvfeeOI5TScsiXO6
hoRyllzVUNmLuOZmDM/e6PYb15JYfa5C/dZgr64qhqRqffFmAiDY8GiBiDUYelv0uxWlFZWaORCz
JStmtL5drV1ZDWiA8Qf6ZqQtTAuBKlZuEk0vs9vUFXyIqemUH7guhzeQrLqHcrcTglMX94hniCcg
/kj9I+OZLqPetPpqp02dpkcL+FSzMzqB7CeRGokzXu+PcFd2nceHOUknomSLzE3R6KiOz1Eze39n
21PjX6w5sdVR13v5Msdcvk+FI5GbGGU8OkHjmPG0hSfPBhgHf+VWAz93wJsFoi/UH9lfZX7/UbTS
T6l88WTrpuGyXDtah0zc98XyzcNH9ePPc6H+ILbr5x68RVuVUsLGK62vFfooJU/gdrQSpc3yF8He
+jXf6P+Re/RzFV5SGhLfLiq3TFhC3zNU5zpXHSBXuCDgI7anyXo6+Gone2fYbz/6sVscML3YqM6r
PlXtjrgWdf/nr/gP4qR+rs6j2oFbGuxpFzcN85ffcbDZ80flyNfVXP4iZ+8P8sN+LtDTGCkKDxp+
19VWxfgYxy8GYE0WlImFN7fNC+5xvUN7/ucv6g+ukp979JK0cwukqOsOmxvghVau0WT1xuP/7qf/
FO+lC3OGnu3XXT11TsTKY+2FaLK/yPf6g0vQ+Snfi2lAJEbu8F5JCDI0pwI/EWCn68Z/lc/+R2/P
T9FeZe83wkNYsmt0v6K7DB+KwUyYp3+RS/1H19TPyV61XmOIw6uYdvepMe0Lq40WxrFZ+6tGzz+6
oH56DECilORzVSv5beZHF8MJ6hftxTS2XdY3/8uL6KcIP+TLEzoISqH7wgGDWGxtY8AK7P/8IvqD
V/BzwZ8im8NuRb4ynF2pbntodgtBFTsUE0tk93pMtEjXbv53/9hPZRwFesnMHvlABmnTYCjwukwk
I9wsSZJtvbaqga5k8q/0u//4UP+ZfDZ3/3qUDf/8L/78AebWZ0k6/vTHf56zj74Zmh/jf12/7b//
2u+/6Z9PTcX/fv4rv/sOfvC//+HofXz/3R82sM/jcj999svDJwjw+OtP51e8/s3/3y/+7fPXn/K0
tJ//+IWssHq8/jSeffUv//7S4fs/fjGuTTj/8duf/+8vXt4rvu9pqrMh45n4rx/239/x+T6M//hF
1/9OJLHh+JZj2KSpXYvb5s/rV9y/24blYfan7UvoPqvjL3+rm35M//GLydcs4ZqubhvIzJC9//K3
oZl+/ZL4u2EJy/B8g61B2Jb7y//9zX734fzPh/W3eqrumgzdH7/N7x8GroHCDsuEocMp+Y7t/pw7
jULTA0qsagDPoUaf6C2Q187XNEOKlCya2tT2rZPL5Mbz+gfkVhPSERvls2a82BkBHQPJS9Fv3r1/
/46/+52ut9j/HJHX34kXbNjCJeaNKsVfj9DfZB0aCMJFOuFo9urxmbwC96wZKWQRmqNd04luR/QQ
GS6eUhAfRBVODmb/P/8dfp8rzq9ggc7g8Ia6tkzh/5wfuhIHG4sRvTDkUBGZYPXC060jAwE5fT27
E01G7maw3O9//u/qv77hv3vxlsNr55+3XdMmn+P65PjNi3donG0bj/neK8ynhj36EOe9saU11QyF
m8kbZ+x+kHZRnRuogpsaWUswEo8WoKrRbwYnaZ41dBFh3LgVDJZzNqjiozAqtJaJJA1YdtXGZ1Aj
dTsV5WWI0xzqybxbl46WHsyEL6z4DNFl/ua6uPMG63tBH9cetUS67YjdgEYHfHK91twTyEOIGnth
NAhxh6y72szI9Air04gCmsdu70izxyLdYxSWuv2y4PmAUXPXg/7Sz6UbVObU3lzl2ND4Y0OnrnhD
LHoFD9Xd4l9zjHp5bB1X3WVWs6/0dY/HVtvDW+vdHPpT+x09Qr6z0+QIfJY/5J5JFk9NEt7yklk+
8l/fehCYOxAomOvBu0WjTkzIJNbtmE7sIBhOES+uH8OkD4+s5OxLjhfh6UrORNQlZ0NLADiEfzfW
aRqmY7ORCKSgjGR5TDTpbTqR8d6ueXrfoTdCTxTjmE+W9mnuiwnTg2UyrlbJX7RAGoZ9Pa5/e6EY
rushOfcc7l/TMO3rMfybCwVJ8KImy/lIXeM+WzB3A4hRmzljkWeFjXkdxanSzeXBsnTychbn1tqN
8URw3Uq8tex1/6bVDCSZ5vjGm7h1lIjPYuRNQc7kRwQ4qF0z2be5IlNm9aoDJh4C6qaUhMNpPcwe
gizhzveWP+xBeDgmicM4Zis6h3zMIkMfv2Ofwi9Waq9gw9tiylcg8UXcWJVcwilNQI/Jotz1S/aM
mwATculCGZQEWNTDPsnLfRuP+hddOEjqVmXflOXz4hrmo2evGJSt1ywz4lvTGMYtVo35jA7/sBJk
FKnGn4/6VH8xk+norkKHaMMkDeKtdMvdtST0sS72Ye8by+PowRyDVq7vwHwhVAVZUEn6CptkbB07
3mrA0VHXTE92XTkbq3mRZnZfmTFLpQtunDh1VELXHWrgQ6LUJMuq6zzSbOFtio6oVkJa5GFc8Szr
TTU/aL06EmpksipZ2xQ+hGxEJuLaqMcbvbSLkISpJBRXy55b8VsqfZd6yCFHLLA97IRvjYhJBAYA
IVDYCyFvDeVg1bfW7dCv7/U0Nlu9zfeTOsS9/pAjFb3BTQCArLRdZbQRKnsPDWyolViswFAzYOHh
1cubc4JD56BM4EYJxHtoWd0X/+RUtn3r2524s+KxO6OtvbGL+kBDgb43wBZCOx5ItRiQiri0V6v7
+f9Qdx7LkTNpln0ilDmUw7ENhNbUZG5gKeHQWj59n8gqs5kqs27rWc6G9vNPRTICLr5777lVX57d
nGq6xLpnnMWvtojTfQtvDEFAoEQ7wOzyJb1W4/IG/nJ57YaBHBRJBahGDt9jjQsJaFHju9G2TMug
4siyC+v0aQS3umo8wsipmmhJqOpDVQ1MaQjERaA5D7QMr7WSjxAcjA0ifOOQoCiHIL4ouY2tvriw
EFyxMRWQmqJNw4UYpQAGTEVn8GYamXW1CCQlZLSgniFS2qyG7eB3Z/AIewBzbYC0pY/aEaccUBs8
x+VHpYfyrcVNQPIIwxqa/E1hB1wxoY4elFN80sapNEGJABLZuNlQ7AuZFh94tQusTEW2LRQZ5SJL
T5XhwP8nSoU8c2ycLL11/mLeFjfI7ISIWGnukp784aGeRHZFFZzJQRfuOl8ccW+68CubSYVz0ie9
nylvRYRrZcc4vwah9ovz2yxL5yaZRQxJ0h8Ia2Tc/LBiz+Q+t4pZOG6Y98ExwNd1VU45mPsUJ0Z+
BR64rGL7lXovAoQ4E7fQoQifoBMaccpPLYMZBGLh6HryV+l8ZXbTr5xETEFZuafeRK7kC95itQJC
0FmHXEdnwroRDLP+lgIRCRqeEmb5Niifh6NrtOKDDn8PftUd1azu7L0TykqYbJzEuFqJp1ZhZ9T4
99G5tG3xtpHZGYjHHwPX+ElkEPYHwG3HFtfpi9PO79Ckf9qJ5dwdOZ5jom6BOxsfMpK4pAoYXQUD
86V3n1J/+d7jk9oN/iDoe/PkuRnNDx0awM0wL5eANfZ94aOG5P7VsEJjO7lJcgf+8y6b5iUHb4LM
HmWb3gWlYDIa2ZmdfKm8pT4vWIoqr76ONt9O6bfdVbFumES7wTogsRlHTX/5qqqz/DhY1Xh1S/Do
1IJtsox42My8b+bVecY3Ud8MoqxTY6yZ9DLJTaDqdTEM3VHn+X2JvGHrVwiFNTH3a2f/6oi8XLXL
gNyTMY328s0Yxo8WWuIAp+VYEALGDCoxRlfdHxrovauZ3wgyypOt0vXAt7abEpsW7+kj76k+bYfp
RFbGC4RNtoWaAezvi99CaCLrHpJUDFC+6lNtufln5/5eMAC+je3PIioF3EveTl1dFJ+T735ZTRKe
VQoxIyHjlcnsrQ8XhVXd2xGDGzYd7/3ThMYQOCELd8kOhfhd9ZtammADS3vn6ByRbijaE0lnnCZp
D8ZZrGWVffNgnAbpoqMVmctPGGUmQm8yAg2twjMOSdLbdrGxbaRXrFDeHuGO4V1ivRes5DuJouQW
lnMZDok9c5yqEOMVmGcMrdho/Kp56kUyY3cE1bosBcETBkexID0lnfAwKZQaK7GJMtZNeS9KaLiL
b6u1D++EOA+5Tn/ocHKFejso9stGS4lOGBJMAUt8ApzK3wg1ehta6iuLRbYRRKJWdsX2Z/ifS4QX
2Cu5B/dHIJrVVoKGgTICE4DEz9Z3Mr1tbOSrosXRepKzKw6eo0iNrCbCd3fE+Qft4Yp9Yt7yNTVr
IxHFe2Xaby5L0k2VlJGZ2VIhte1yoqXfQhZEWMhSbR1j+abmpr5gXieq78bduq8bcfEd/2W2Ku+C
ReNPXSTGGzFS66w6EUQayjRz7Dsp9OquB/FrwuWGS8+1UDF1xWR8eO3xAs89uD6De9CaqPXvqHPq
NXDw/GU02x9LA/THXYZ4Z7s5rpeHBbwZLDJELUA77ccHwDQAK0Ai1NCRLQCpHcc00m72R2SrHRag
Eh3bLa9lNwW02vrXtAIXS321/DGPIuhBGP6ORvm+pO2fcvTN/aK8maQrH+al3VIi0B4rLWOS/hgT
Zji1zggBpm1BFYEaCvJR3trBRBCKnbesnvSLmYTr4UHMQn5FQYQS8zBDlG+pSxVqRSw/XaL21tRN
e0PGzy5isXbJ1QXAtG2wPW3qThXXaMbQBxUBkdSH7TJ5G1H4FpnqRp4rlpPEFuLMm+CH5tVZZi86
NRSj1LVDEh5f3mANw7YOCyzCw/AQDBCkqZ05pUSWVmaX+tzmxHBEncIIRjW8Y7n7eflmzrV3WuLQ
IUMqlgN+kF9jG2dPeUEaDggE5hy3mPaKlpk94N933+HQ813VHOIsgS+Qpm8aU9vsPanbC+kgAHaE
qg4NquW1H7oDVxhOAWiFjUpxqsuSDd2iG3kPkP0pA7B7EaZ4ELMY9U98aYuTzxuydwPfalaesD/t
PLuqr4X0GGqTXd+aMpfH6pHTJx81fCLWdYScCQfnMumxGsBDsqRMA9jIw5tF/1iAdlidvRTPHgil
D6zrMxWljrNN4zHC1UPU1SPqtpPRcTbL8Lfh0nBdtNp8M8GFb+B/bdyoXm6qccXKBqr0iwUbzqqY
vpdFmMJYCBOeULtfjQ5ez7qabo6pijdHy/yZeN6aiCcyXdqHmzScy0umq/LS4930tAEIwHOg+lTN
n3To5pNjVrRdtcYOMh9maNJfgSebn3ExoF7DBX7ko+V6wOcpyF6uba8v+R77724pVn4WGaD4/OLJ
GSisbiJz7YPivknC8KELtjXR5THrzPZiheSOITgdIRtJjt/Oo4ms/vQztzviMxhbOJO1WFmZG38o
QPkJ8Nw3x5IjX5E4WTZSWMk7eu0wUV+3IEufdN9CV3iEptEmifYOAYyi+ImK+FXUxO6TXC5tOT0Z
SzbsB0QO7hNKBqFwfuBo9SAE6nAbjmn0VuTNzwhrza9pnraZt5+pw3vhIZ/WSEDmOucxO1suWuUo
1V6aKj/VTnmaPmXkGxcn9pMXB7cSQvCzi13qEEICXjVhCwkA9v6gUH1cijWgG+EDtYUW2xJRay9q
iPlUf7aYqXvnyoVhzcPpceiV7cNhX12Y9Nwx9YYn1WCGymD+SNPkUDe/WN1kn92S82WoYk6FxOyp
cY5t7pJRyrfg0RAjEUydfDIPevmQeVifBrXPORvtEgMjDs5FwRqnH5pO9iPUZXpESzjb4+zCErWa
dcwbet1EXRGYcL23fC1tEDfY6fScvbTIs66uxw1zjWVleS7QWpeQf7eMYGFq31hXVd6fmQ9tHL8v
vgiTN2xEIxbN8VE8Z6XWrapA/eDIuumRbXxp1x7U90s4tNHahP+/hvcZHQqL6muR6gNtgQ1/s/5t
D7N8rjxvV7acAJNZ5lsFP3RfxYN9rOYE3rThH+t2nh+A3qtQXfVKOg8Ey9XCJX8hqfOeDzWJ92lx
zpXt8fa2o60wyKqOxItr7CAv2rYvk3I+1GDY574T1SmsM2hSOcSmvBdAvMz46noj4PG0fjPG0jgN
lgfUeLKS++Sk66YMX5TRvbs6dNY1K83GjlN/N/nVFwl6sYPpiiV86OJALUOyHTRissq4L7rkL9uy
kxtVy/heiwkfhg0poUvyS2pXCqE7J4NDNmqnkiQ/k8QscWsF/ABKPR2BI7TQwxoeKLOH1dR77iGK
FmLO7VGHvnM0unk/xiq6oVFH57xYPpsZHd0y858kBot97XnLOneWZq0mGz5CVqSPrkMqKSz9Exp1
/sMw6JAgA8TCmjuHeEjUE31K5xFjxployxunPlxELecZDuOnissO0zHz3Oa1BVwaDlDKxPjv5pRr
lHoy8dFxafTRi6zs3gzO/FRaxsZNJSgknTzlNdkvQmGU3xj9vOkXRQ0VaUSbtTVC+LF2Xcf/r3MM
+X1o4eMbXXdXNEj+XEh/JOx2OGwU7o5XC+DdJqEq4Tzh5ZlnB4sgCCPijL9rstzAL+Zhy7aVnPzu
OviWdZBMKjHoY7jLuVGszTa172YCNT5S9heA5vFYqJynmhvgqqnN6uKnfXVr2nAmcMexUBgjP5hC
X8Wsu5fRWX4N2ojPZMkFpuw+ufhe+RkaefjUhu7Wcux81xEZOWGQdvdVmgd9GZvnh+p6jOz+K8OG
FkSR5zIVuVQuIOmwMr910fjsuG16lVp9FUveAGlg2eznmWIIJ+HNOmcCZ33/e3GmeCfLej8ni8T8
7XKESOfl3C3FqddFdRgfX0pOxM+sB4o+OMY1lBOyeS7iSILOBJHfDkfQGsXHyL3GLoYYyyTDEZuM
yqlxOp9ZjnC/M+1ama0FVEBXr3jwQPAYhHU8nGqffYoI9cneJX5CLzOR8Afv6hTKPXkurQmqh6Cc
wLXu0oGA7OjVuHLmrxJbz3ubkN5MstE8ZVSrrOGZhFv7Xmlf7U0yja+SIVTgZ4a+4ubeLaBaMB/0
JGzxq/DnXHnGXSTPhDJlRaAysvS1YjIcJI6kdEEm9d8B1nY0XRE8fIwb0XZ4OwhmrJj0rysLRjjI
mmdw0jgljDk+qggCYEey91K2A5wYPd6ovYxPmu9yy/umWsX54p8MEE2nmhv6lnbki5Vb8iqdTqwd
ZbPZxwMV0J6Py4GJj9Xl1lWX3Vco7P62zGDZnb65tIxkMdnY+Sfgw2rT/gUaOFOzpqN8ubfeOAQA
u4lc4q+4NH0xbIc2rTeu76kDwfB0BXCHiZvlnSUG6YPfVhGFE1F5g9tX3gZt4Scmo0ZFgrEbKGRw
VWUQ5UxoEHbmcy2JdcNdvMeGBTa3NmFL4PI9wjATbUEmZxTh2jKcdyUH3jyYeu7L9C1qkmcoJbyw
nnybuWBfEq/zLkKnJwKb2M/S0Tl1uXcY8sejT9b0jLlthIkx1i9DRHHPmD4aW2T8IQvGSnM5q3UL
IDHIfKZDQ9rc8yRTe1Bq8yv5duo1AENlyW9ul8vKEfmtCdHBNcbeD4HVxbDDjZ1ho9eMmdYTDF2P
Y9dWZ2n9gh1zXNvKXALtkXNNs9H76GForLwwTqGfmQKTzKAOvZVF2zSy50D65ltrdjjxzZRofKWM
Vdqk9hbrK/d0mC4BQRu+1H6ytg11DoAk8m+5acjnUn/mOB3OlZG956HD3iCfOwGZOUqI9Xjz2p4b
DfC+fLNx9wXJiJ014d18HCe7rFcQbEE5aucgwuckgsjX9bp+7iE5Qsoso73EwNnUVfQx+s2Tzz99
8Hm4T/Pkb8TcknFo43e6ff4M1XydtZutvUtl2PG9eXyY4vLnYFML5RsGjqz8sORpeIm19DnBpf1p
MvXOqXlG88kg7GhVn3bfMUFLXHeP6U+47gX8s7xUy++6IHALFezo8phvGI3C8fPbeyJq/4RBqODU
cFmIEpVY3tZDOSf7xjJwrLS+tacvpnjYVnFc5vZhaXPzCIbkox4A7KYTX/NAEu7dM+Aiggjj6p6k
J1ay6bl05b2c6/jKUfQbEkd1QrF/tiDnPHuMrUsuCrfGm96cvu/uUHuhoNVpu5qK8sVd3J/OpLgd
y9g/e0uXsBKUepP1Z7bg+dg34jntPbVnqvqHA7v/7HnTTaSL+SozDX3HKdOnAaQrvQA726A6BBb3
ctI+4kGm1uaAs68zhulsLk57zZkjB/FjAu4oqfcJQXiwQvAwYkJGL7bFubzy4+eRGBbsmvhKe5C+
OvM9YR6/Mkrt7QAoi/voFId2gIhqzpaxduCNAH0XMQebksr0x+SugGp3dOa2PHUVLC5zrDC/hk5z
EX6XbDC/xSfVC++p7QusdMQ6GN5QCVJW1ksKyo24RJftBKdQ/F0TG0ruvBaYc7amNzBGnpO1Gheo
iRH3wcjEOVSkzlb0tcsBLuEE3cGiiFvVAhDHK5u4cMZHkb2Z5FMOca7f8ao+qCbEdzVXuhWc4JnL
C919rboUbnJw4AnzdNF4YxRjsU07dweY3aV3IaVWg3SbjxXQYpm/lDQos4q5Bz8dQ1jHYPwoE4lZ
lKN6Vaci8EENH5wWFy45RI583lukfcboxA+Ju4RfuFjTDbF6n3HLqsvb4hwuYOCKpQ3spnqmV4Cm
HjP6ppSBgS5jQY7D8UD06joYeNPTFdHhW/nAa1kdvVWeOI6ZH20Yu9BAUkUAfET6QKLrIGKMcIpj
/XuAJaJ/WxGMg0nxs8jOKYGnoK/Kn0s0w/PZRVFWrLyU8I3yb7BM1o4vfmapNi8G8P5VajMgcuHP
rDDoHYtQP1cyIVxEJUIfPQ/4+tZ0DrF3Fd2+XgquJA+GU/4rzEbOO8m+1FQqyIyCJS+LdsouGITG
2alxYaxlSzCb2KEhpnIwxdGjCvd9ecgpmZUCSy09OoxG7h+RavPDWJRHKUbnWyVtXGS63dsAKVJv
zHcIZ1ZgJJBiwmo86fKOvfEAE2LaS8IqOO7elgaC5WCOzbbDhCfK8FHSwA/YsG4e4sNu4u0VICfh
aMQpDU9uYz9cxblrHvwJ4kOd4i+NR056CCM3Rhpi5ZVtziW6fWIRKNbtYKypg8I8hHdZK35fMs7n
1oe/z9qWbv3xmMW87NUQG1gEww+jts4s578Ms5yCvG5IklHqlWTJtW7MdWZwdGcduebwVE/gtuHE
tEx752I8mCTpUnFumu9A0ysoJH63wblrbiFU0ugWU4UF9Z0ORED63GO3iizmXlvtO1Tc8uAq5utt
eQHq5K55V44nos2VoXcpC+3KpUJn3VsAxmPaxaKC4Smtg2gRFZ5OzbDdaiDRZ12HFueZf2pkCF1Z
Js0cH/mQvpD6MHEydqThSF5UQiDjtAzsTYnf36oSxJGC13oOb5SvrHodl8+6nW8PILVqjMsk8+oV
q4fTuS+9Xp7Bvj2wOFTUYLoNZC2/uoocJjHCnT8zX046BmrLqnTx5dvKenf8hGFu7r0NNttjDg8X
5ySsZTVDvG8zHM7TPH6beyh5ZuN7OxqS17M3OGfd/IYa0ByTmkfQoONunQxU5LhcYM+++JbjnT3B
TL5NKHvxEuc3KGNfoHB2hW2JrbnEXxbdDMewja4lYO09TPWN9LTY24rdo7dVBNdNB3lSV+tS6PVi
kfZWJjlEbHwB+O2tbmJ1iuoIj2VN7oOfeXj3S9IEhLd4CUrEAGpaVhkwBJ4J0hpd9EK8It9k1XAh
ct+tC5mXazP0qAMzxnAzVRYzsF6APk2jE5E0vDMEBukL+9T9Y+BmUtf3CKaJJiEx1jcq8BnaVk1z
6oq83yH5EOzPpo07CQ52tNOwZBnLgQDrn2Rux71dZtEb9BpGbOwO5kyHaBGIKHZPrugX5rf1l5GX
Nv0kIbmnERR2pevsuFTRnQoeQdLIcfNnGjObq0lA6SktahrPqj3cie42dP7ZcKBEKsGiCyCbgZf1
wEH9TcLoS1/rAtJQCDS1FwSliTK1mKkpLGhLzvayQLtr2cM3hNaGrTTbksXzFSqx//Q49pulZ54M
lb71tvvqZthC2M7kqgP2sBF1cxfYng4UKhPojJandtHFOQY4QvQWjCUlWhjoQzrFvPglDnfxwrSi
TZ5Hyjy2slm3dGQjQETryo4EkWweysm3qwMO+J9VFJ0dCW8JDFz0XAMNqLPAJA3+0qX5Z05VGJs7
RGYnQu4UWRDPGaTOfPyCTgHj61GzFDmUjTxe9cxdFabctxW8rcwpF8TcGL4qTXwLqyN2Zu60AH2m
+A9Pn71JDffa8FzwwM4kZbr8nswgcTp2nC0SKuFxj3h338bPMjGYCozA4KDcrgam7oQqmmSNeZ+5
LsnilfuoZ8Kq5W4mOp04sOhPxyVOsEh32iVmyj2/ru+ziRRR6YefOANzU6dHCPYdGAFid3hHyfNw
pVhj5/VXPo7W9SjFqy/lmar1R1sI9zjhGARren7KES9F44MHyDVo0rY4WtrjAOTka8yBA6BU0Im6
7n6muRzXBpT7d28053tp1L9GTMwHKrIp2Bkep4OBBQ4UmR8evLmo9mM1B1XIT81pF5fFJce4Lqh2
/AhD532M7OUYzfXX4inrJYdNEVp18h05nMmeDAShyQA3CDypPLuwgeeoe903XveJpynqLsQxA2vK
pzN3Mhb0sIuv5iMd6VqJtZkGVeOCma6G7tKV8NPl4BX4Ikb2PJKcS31Be0WH/AE/QuzLbghAy7g3
0iIOF03r4KXZRwEf+i77zjxWY/zDzhh2DiRCJMse3ZvLD6APGzDokIQ7612ZXcc7s0SbEdmPkVjj
KQ3TY5yFD3XWMs7l44PALRGUpKmDzkOCNdBzSu7EIBameov7tQ3A1WdnjEjzRmNnooaneonwHK7m
3FqeJIExbPC9PSzI1w4GAc8RB638A3F6WuYI8WGbj1KCm+KK3eipTkPv5HqudZzS7hd7dLapB65a
vpBvlp1RUIklbGU81hy6Z3DYUFyIFJA8AengYN8m0W6ErUEQbtzQMPcryiCQK4shT5ot98KO1kOD
uz20ktfYVjD4gJL19QuEYGNVhJl7JvH4My8559AplpwVlXPm9J4YLsBA90IMXmwGNU/sgVja2xKB
pclop/G9F690xrPny1cI7Q8AFOWFpui2PuvMyhiicZ2W9DiryD4OKST5fnHC1wi2igVdrvby+smr
xHSrS7Z3CbzlvaAGwGppd+tnt7j3fktTUVrKIIrDu2xK8dZ4/Wen0+yXl023rOSUk3caj0UZMpvE
iXD8+19/P4xJ4RznRCM8VmNO7mXCSoHXqTvJAaqBOcv0ktFqs3vEhQDkld7GZhLAfRKGz8CABD2C
4GIp9aEq8/A4kEWhAaYA+J13yxu/g7tfOd/+fjbG+o0w+IHgJUwIlYs3/rkPj4j6NSqdCLIEuHEN
NQCXmCOTVVEa6WbozHyPbjDv4IAN7xm+XjHJ6UdJdc6j0a2+e76BlWfKA+p5VIAqNfwoHx9iHDGg
mybrVFnOcLfq0VoJSzqHMjeQgaziFrWj9zYR5dxjgsCFP6T6JZynU9XGxXEcGjITXFOBLpuK/+xq
ooAeVytiHmpt1JkVLCBn1jJNPNIaBEsvllvaF68fjgY+kuNkx2fHd8Y74FfvUPkNxmG/Dz96blFB
N2X2UbeaMx6CL+4EeRwiZBZ0NPdWC/dnmWXRZ0Jt0k61GM06e4ZzqViTqt5kYtSR53HKJDzO7jfV
e/qzGyeHWkf2x7+fwtYx1+4c1wcpGvkMwPvkhFzBGprPbJk4d0NOH3ZnJJ8OBuodExVjM8op+TQe
/0ZssPlzf9obHTqnx+BKDEn+ScScwncVOYHnmdmnVKSUwGWnR+iltihK/o8VjF4+vpEt7K5dA/ag
xkv0GXud2rRRG66rkspimnUmgAvqyRdW85mm4Z2KWf1c2HP2ZHbJO1d16whUt15NvCdO7jiaFZEc
2jFW5eB9FnM6YyZix4i401DOcR0mShZBVS8BQrh7d5SqNlZNTfVizO5dGyVVALN1qknNIaCUNMV1
vkvxbjXv0mm6+m52d0bgxLjFLmYLXSkCsMbP17HRC4EhDo/iTlEZV68Xzd1/fHgwkjjMkw8FNQLF
nHFDPNYTioI53XhjIrsv6mGjsXYkY/RWjXYaGJF/m8xJnDRQid4XxnmGMc2CKm5Uh040e1S9ccAw
82FYjbg1Unqrper0TlvxeY6Bf0QD9OhKM2eOrbS4//ND66kbPXZN0zxKFESxxsjFINY+1omy9siq
iBakMHXtxye79M62w47iPfeQqU9DqIcAO0CxdUZmAyRsOrJsy5eSiJNcLALNOSndlBmT54Y9OSKI
s/Ui27z9/WB52roZsn7BEtgfJoBlI3sBHRhVvGsiWshrH32wSWBLVOiN0NXKcybwdykuTDj28yt0
GMCHRQ3u5WHHGna0tc48/Fi/BGCtG8QCLuMmd9y5vOMVfe4Sx779/bD08g3Oa85xHoJUBMdPZVeX
jOhNUTJ2yyqTLksPblRJot9Lf7JKd7fxNfLCPwtYLs6NSXeUy/JsM9RbOThXt00Oz77seMIqxBGj
jMwH/DQ+/M+GWP/fAxGI0Ki2ivpwhYUN1crCCf1/2xzBlhDCcSHQ8Ea7Vb0or56hzgnMx3VNCQ2X
qHM34BI0mg9bhRR45zwZIGU5EiGXe7psVyi2DYFvm18owP/PufENkHV8zNoZocTW7YmQYRWklW45
ZOak/AfpclS1E0A6WXlW+ZKts7YHVRD15yju5U4krURLAiWQZwxbPQJu0B5tlIInko8/swTuoRhe
VTbQsjVj8LNCPwFPYemDafo7O7L/TIuBLyrW3hEN44eCmXf2CuCNTQplv2ulYRDYi/fFRLnipPEe
R4xn5ycqoRgDhNQGgC88eUWu9sXQXmgfXEKj/mrwqnItK7M9HJ32yTZBqzqMGjuzHJ9EmX7R3/YU
M0Pb9VyeHtjOnSOSo4jY0tMMtn6IwL2CVxqeqkI8FSpMt9wgIOuLvuBcXKmvOO2f4vbhkekZxygb
uVGe6rlgPhuBSuRc1zjtPz3h/zL3/8sU/h8xgv/49L/JC/xbwOB/FzzY/S4fzv32/4foAa7e/z55
wEGRS9C/Jw/4A/8MHhiu9w/HtXzfxz1GIu5vimH8mzwwpP8P6ZgSB7ErsZrbD4v9v6IHBr8k6RX1
XV+AKOXEyN/4r+yBYVn/UH/DDNLlfiwef+7/IXyAHsTD+388zBIDCY2UpvSBkYBsUNZ/JFQURwdr
tLkoDX0zwWMQnirQ/HUoe/irsTW+oj3jGPYyQkQroWkDQqs1nfmHy/noRxRxcvnWsRFGm5YJONBG
KZk4dX7REYQVc2l/6yyZ/wjHduq2oqpS6na6BFvpShjCLFYg5yfjWmeq84MFzs+ychvbrbERJmzJ
gRs5Cn8Xn/yqEBrKfTg0nFw2tY4dj/KTPBryrYCo6X0DtBf6JLtJ5Udc4tuYChtb2NFJLYaTb0El
sU4QMXe5SavO5W4vw7HC89xCLs3sjkIFmEdh05zRt1v5hknZLAgVS01rB3x7jjy/4E8YDGq73DWC
rp9CGnLo+BuZF3W9EV8KQREzWD8rZ7qdGKU7g0jVXsJTag9w3PqLorNG3j0w+qrcJK0lWGqivp7i
9iehcgqq95HXM9C/aycyMCKvxk6Y8bFFlSjWZZtlgP9tUtibzgbqeFelYN9I097yT9QKloxW3Dip
AjPhxcb+G8NCTzvef4EdL+TMZdxByuuj1Gtb8n9hZrTvdjoPTIR7+vvQZXs8VSkRe84zlNKUlKik
FiMfWFIR7QEkiiecGCOOQoK83QRgi7+biWSzfVjzdBzW7Xms/KK+pTp1GaSU6ez/8DV9CeZg6gWv
eT/md+35zbCKPAWgkHstlJeWcnrurG0BM/yVH3Xvo9kQRKEwegx9aLckgskxQ96B6Go+/ixDt7RX
/BqnFa7oq9Rs+MVmIIjmzFbJHHno8GuXftPjotXF9NrWKacooJCpQYPe0KuASZYDimyuieN/GBQZ
xgdDGzg9kB4TE//NYhvBhH0r33FWsNqS+3auOKpuOLY4I0AwHcMpPNqTrJiHOe6SpPYqpUol/ooq
h+RK3te23lE3ksyvQ4n+A6JRV3qfV32anpYy1B9ljF69a+eKvAg9YU4NnlM2X3U+TppRkTl8c8eE
5j7qQ01z1eJou2BbKGDitaHxxWjFisFJW6jXo1/IZ+pkH05LjnqKsTTGF0DOtjVQkhp3FCQTVN5l
oA6zr6IZFr0THHP0Nvf8Fv6u0ZbVOjGm+Yc2bScJ4oxh/orfjAs+g0v0jS1uLp/IRKq3uaJe5Lte
4sY4+7gJv7MtsXuShoZsndpqUrtiGvXvpIrTZ/iIVQ43XT7wwc1Eb5IKTQdek+eO3xc00SRb1dLl
9XZlP2OBWHKKExEgaWebcpaSPOc1Cuiadv1tZbkubU9yVqwlYZw1254oxmtbCDAWHnMbhucDdZLY
0/zie+vUSYHxasKDL+h+hp5b8iZcURY7r9QivJtoqFzg87nx1wSoW0xiVSogs+VZxKgvn+iMCnNf
dcRixiXbOoPOfrkAjyg4dyS2Q7jtuOYxm3U+MPxWv+T0gDwKUc32u6oqP32R2pLTIaNWHWHYdIln
DINjhoCM+6T5k+QE/daSykBukdIjAlH4U+oFuUeh5jqPoMi81TV8yRX4bZJJhjBinNoQ3mywOl5N
aJGYuLebSG1hmYpZQo9D7tTLBie/a+0BDlO7rNuQhcPi4aWfg3pkC9+5i/VowT+dbpMhB9rFdScU
nFwEdnCDXFYRVIXG1ErXz6z3DAoA8IX0KOBosuSHP4aRuVJhO6m1J2f5JzRTiHIh7F3gVaYroxs3
JtxIY0iHzwpFNSXfgJrn7PwYPgw0J7qdtk0i5+pRM18sG0waTLkpXUyhWiR4fwKL2G+zjuCt/uit
iCdwSHNuefA6EK2BOajw2JjVUK7HKWHEhqANGsgA/xqfF0MofYrG0amvssty9H0ug5CF+qVDdq0s
mqKGhT4nhEQ5Hcdcyf4IpwIKFLMT3ninCCo8VgfXUogwix9XO6yaTXNwRPFf1J3ZkpxImkafiDYc
cAdug9gzI/dNusFSKYl933n6OWjaZqRIdebU5dyUdVd1lyvAcf+373w5B6wSlb1JjYoC/AzwFgfn
MmZ8vuiC4WfA/Pky8tnC4BT2RAl7xiGxX7dlKCiDlYpHiV2t3e98u22wostyt4YExVD3OvFJz8Zo
Nh4C1RTUe2oA64Xo7yT7nSZkp2U0CUkBScdRcHm9XyNzgkLd62+FEdDgcOrAjvg7UxP/GCVNMS9i
1PR70esktSPGjXDXS7hWNNyihCvEaBlbqbk5zRm26XqaasoXUZYxPh+LcMof9BJxgYfpXkg5x3CB
UelDbtCAxO+CZhz2VdhzhRGPVOrMJII6MXiwbeZnzeXYOn73I+VPlDyWucF4mHSZI4b3PbbZPYlk
5lxatpllrw2PlwrFyKnEjG4nxwcGQNP6FTxQHl3EHNP4ZIbLYCCOlMOtIfRwukLEj+tIUJZkc4bm
YzITWLJsN7GdWQWWNYYOHVtk4ketAGuui4lBRByi86batbg0dt3G0f1mPuGra7r9fdzESkuvZkg+
+k0UQx8lvcbuYG3BoG1v8yri/qE6OeUbhHF4HGZu59YXmJDPFHUoPWcHreZS2tghc3frOOvy/D5i
yG+GiNtDS4azq5uvcR2lC++512EAt3mh3+K82ZWUAmt8mSAu20sBchjHExdpNB4jRhuTk4aAJya1
drKfrTXTMPQzOd63aBCsCyctGCGojZxZmrrQNLEBo0jbo6HHmuLkzLFdeWORm2qLJRafqKnRnIGY
TQSzQU6pO49gRdz21HY56h27KNv0ruoD+xk1Zg4kWTZjso0Y5gk9dAVB9JLTEMaYIUhipu3zjmqL
3hZ59SCCmA5cDA+SBkM3pGW6uPtMiX0Zk0dDU7MYA9Ij1TrA1gy6z+kkuwz6pD44w12QTcQLDeEc
/nhlFTfbqFcNw9IhSh1ni5q2H0+lzYu+d5jQATadkwavEoOQmpDQbkBzVEXPMZcSDDbXAQhcx7NH
6sBP4WwL9ydF1JSTsi0y5uar2czrl3qwxp9i8PsQRJDiyKNeXdMyKFEW3jWDBaGwoa3ubnqJYzok
stC2AL+0db0ZGh9bgmFuLNpMcRO9sLvnle6bVJrJk1NUbdjV9tscq7z0jTkmekW+mef+mqKg1W6c
otTJJ2fMaMQLlI0erEkqRnHjTJDVtlGXp/S4U3gU6RXt8F8MJ3toV9UIrmXPADqqtRmFto4ipEWx
gZ659S80CJf+d4Uqs/KyAEPGNZPPiB8sa4CMTGXMdJ9cCC/TXtCB9DeYeiRp7zESId3D3NKCe7Fr
Jh2QNVqRifckQoVNPAxOtMV6wMlSuq2BXT0N9aAzYjHnrSUksaVuq6eCzgI3ajmk82WQpnp3rzcV
/8eSEaGLkHc671uBdIDBCr0JDolqlWBsskJ+0eB8icJlUMCJDcswn4EzOqWnRq3l2+DgMnap3grX
Y1oywPW5mU1Qrr+SuH+U7P7fMtnr8kd+39Y/frSn1/L/QTq7IED+czq7QRbb/i6jX/7n/53MmorE
03CUo1uCYFI4ZIr/ncsa1r+UiwreYcOYpmBi6X9SWVP8C9sKG9EDr143aXD8TyZriH+5rokw3zVx
lyLxFP8kkRVLEep/81jbsGxFIk2JyhYOfl32uWgbXhOzG07gEb4eABSlFLt/+sdoH62ux9UP/Dkw
5nirV0d4t58UyJZ/9bulJQ/EFMj3XWupn/0mA8YCQwamqTD4UnjmjiYOvemxZLrHkCzGRMpvb+Tf
dZjfxfnWJ8stGf1vy5UQ28N6hqPb0RAPoZ1nfvSJ9l4sGI93P8k1KVvwUoEBLP/8tzUoNnfTmPvY
5pVfwuY69WmyKma6g8cquAqs2kua2xTlH/O/n0A/xDl64NeLBIQgkfMr1z6vNgKuzPFZZ2ktp2l+
G+bmsRDJlegZQuj9S+QOO0d95Qq6/fixnvMGWNex+YsrpWPp0Iz+/Mn62OMoGpHDIZqIMSQXxjdk
BkxhjclhSBh1dFEY2drbx6u+e5lwrhw+GR3Ui0L1dVZbrYSjVckUxJ5uzQV2obEo3kRSBdb243Xe
7VG6UEqYtmkpm9d5/lQhHWQ2pUMmPrlKSLZD8BL4KATZ6JVtX9zh1B6Rq2N1lX+yl949V1Zevm8e
K4eGYZ1tpTbRyKQrDepjYdAhDxJfw5iqDtt8V1tUgBjtota/woIpKrERCbr+E/bKnxUuTgaHYSny
GNeRFNOEcfYHQKrWjLgFxx4x6CpjHmI0aGMA5qvpa3z8lN+/zWUp1zKp+tnuu7dpa7kQNFVjj2Ts
nldx5/fqn79INoyh4ACSPsEn+XOb4tfogJ+dYjyZO2ST2xnrJ8O980HFt7n85NG9/z1gUUwYJ0uV
knLj2e5EMEAkqpFMxEaJoWXBCFKdNZ8s8v79LItQ6jQdk1Kne/aLZjgfZpYDsk6ojqwpvdleWsyY
EKD73qRZ3X3yBP+6nlSGYarlAjp/gtqi88DcLfbMYNBOiJ2bRbXVNa+zic/UNsYO5O7jbbFcAH+c
po7UGZnmioNkaTni7Bcif4mIgMwYSZJiDDTCED5VOKzY+Kh/8rX97Y0BLqGmS2Qk5C9kxW8HN35h
lo2CJPYMRjj06DUMf378W/66AN8SiRWvyzx/erHQDEhoNh2aKdCug27CTsEom0+u1L+8I7rbbAni
Oa7OcyaOgGTnJiNNSMMuReyRJZfFUUMx8NbYdPZWAd510Sf74i9viasOFBD1dVe553eeneqNj9vY
YiHMvIZgzCCq9J3h+JcfP8H3B6I0Ec4BmgfH4fJZ/fkFo40SbQO63itrfFxXZtshoE6VZr0Kt6Dg
a2GsfqA2AQnD+hRutnyxZ1uRqTop6D3YjuIL+HPxrKTizIwz3V2VrSe9eBVUcQ/ZML0KrylusyBt
9sqO/908+oNI9XvM8rdlCfPodwiuAeRLfy4LjrpL0MYDq5fBcMkNj7cSHLqfVMsFbmODsYn71Dr0
sxkXWPQE0SeX+/muXQ5KxyUytbmGCFSNP9fPpAUrXMMsvc0cCi1JdZyz6v7j93q+Z8/XOHuvqN+Q
1Yh5WaP9OhTytlPhRaWScYVx6Cef+flalkP3Z+nXEFlzmZ8fzGM6CQqDU+JhyrATXcAEbjoyipJn
GGe4xfHjX3b+9JbVaETZwLPAaL07v+KpRn+T8DXOhfGyGIlWU/PJwzv/+BQRF/9uIDvSBVd5Hn2V
HbVyjJlib6qvJqpgmYMjyFh+cj9/tsryQ387HYN2aMwelyj6WydLXMzVk/HZLvhsieWf/7ZEpmFt
AriHs572rFQUY/EQZpLlk19yHs/9el4m5weaDzxlFqTZ78soO7BSRhxZZrrXkgdNvVD5up3Mx3/2
5lnGsnTFaeHSKVxytD+WmSPUA7BIOYcxLMezyLGPRT25n+yv8xPx1yqC2enlhDDf/RiH8V+pIyWA
i1SP8K5jv/FGIw+fmUMcNqU/jpdKqfRUxtP09eMf+JfXBXzJJNzneKDZdnY1y9kie7IGDqYgs7+F
htnvyjHP9nPWda8fL/XXX6kcrhdyVFq7ZztDp/RI8wAL1CFAgx2VFaMefXfbKAz+8Dcqc+u7luFI
+vGqf/2Bv626nCS/7UdVYRvgDKxaV5mzigPmZiEBTEyMduYnS332A8+eZdRLDDE7lmpKusOxaV6K
JHyM9PG2DNLHGibFXZMxmv3xDzw/nH5tHtflJRLQEd2frTpGZTPrekX4OOfoW6k3D0znOf7dx8uc
f3AQvn5FB/hfWcQj9hmUss8qYAn5UDNG/Dyi4w+0hdfK4N/84Fo3H691flsulzMNQUGutrw5++yd
uZNqey02GNc3IFPjIf+sGlo/vuXsA9xXobY+9B1yTaTKHy/8LvnmDoP4p3TDxS2QkZmzAxI8BDZR
IYaWBMiPQ2+jgSseGfn6kaY43JXVY0NE0rYM/rvp88drv9uoZ0uffR5g6Wq9a9AoFO6zixxfy9+i
4N91vf8Yh7yDLZ7/wLNHGw1dYmlWSAEDs5HZj7aayBlYc16p+FYoNhnuzcTOKq21Sx9ca/xDmAji
TZkgVfD/Ter8j3+c8031609jO8JZMJTUws72rhpGukMtL9rsncsq7I9IYo81/pho34+dnnz75494
OXqY9eCrUeeFqgp3xs6ceLuOKi+jKthVLvo0OvkfL/PXXcTYGL8Ks1WD1O7PM8dFyuf3Ea8Snu6P
QY43cYK6poh2zrwIwobWXEM2M1bSHXH7EJ8s/7eHygC2Tu5g25ZxHmuC0R66AftCD5GD1T0EbmMV
W2bKqvmmpTrn36X4DlWUsPtSfnJIvDuLljDTsTmFqCFxzJt//nA1I3Vnqp2pldG5FEYGFC775B2+
O2TPItmzG7mII0aPRx2kY+8+LJNm+pQwrQr/sRZPHEq3rf8ZMPv8OFqOPvanwiRddyhrnH0zxshA
tdUT2OYg5sj7kG3JKv+aJPIBLQqWOahKggx30rZmzO3jvXT+RH+tLRfSqiDbhLX45xMNGUsMtHSq
Pbxx6h0qweRK06zmkwBk+QW/Z0XLKjgT0a21bclfzjYsgy2QNFIO986IDw3N0g3qiG0RuMUhgkvz
yQb922+izcznbrNJqEn9+ZtKwrrcZ+4KVkG4Ynd6XaY+eWx/+0F84q6kpMhQlzh7bL0FpwKgWO1B
cLOci14W9HmZtBnjTxZ6VyleHp3Lh86XzhQRvc2zH5MaVoY1FX5GsY5ob9wHBhbrerELLNvayn44
VEx2oGdvFj0UGIxp8/EO+ctPlVz8fPFCkNidZ7QMj0HqTdvas3p962az17ubgKknXbSfvLe/fAdy
GdaDIkyhmOTrz5+KIdIE2IxPr39xMkbriy9VijRsl46wnOVBieKTh/uXnwbjjh/HjqAUf/7TotoN
At0XtZc2Yb5OnN5+Rv+MxtTIHS8Hm/jJZ/CXjUntg+6JktbywZ39wJJBCKy72DWY3vycFUEpc7P7
j1/X39dQC2GX80QuWOXf41HpYz42LnbqAPCiFVMvycaJTfXJqzoPJtiVLm1GfSkfqSWx+HOVLgA3
Q2Oj9nAnXZEfRcbPkOU+/im/vqKzY4NVOBBNblRaT2chS6vXulPGY+V1brFL0vDFD+VzJUdixP7g
ICSemebVGrEReZuhYRMrFTYHzRyw3xOgMuRdnDGZZCeTv+qq5BNA7V92Dx8l9SWKHjbZ9dkxE6LH
rojyKw8IabYvUbWv+6nMD9hM445YMPP4yeNYTsk/H4elG8tI6zLtSsH/7BSlNN7rfcX3wam9oSW8
MjL3gmb7Mo23733YXbV2HdsCnd0cfPIu3m8ri3ok3Un2Ld+7PNtW8xxak7JrIinp3Fl2d5ulxie/
7/2eYglqq9Lii2SQ4Oykq4eCEf6JPWUy+FN2Nw2vbqHHfvwUl2/sz4fIvUAhhLsOe2Xe3PnOVTMQ
FM7TCs2Q4dyXYCFbdLCgATxVV+vJ+uxY+1Vb+WNJEhoT2BlBqCQWdZc/0m8pojMos9Zs7vfuFyo5
NPcQ2H7Yc7Tv3P4Ot483NGL7ignfYrDXxaxhWea+FVH7WXR+HrnZFnwrar6UlQ0Ko+dPOJFJW48D
GwhjGS+QX+g9rCygBEK+BMX8yet8d5ovi6H+RoZnoy8yz3arTP1SrwGOeDQZbtqLeVWtCf6f293H
75PU7d3GYSXKvQLBFuXHdxtnSENrlGWowT7G+1FVxizWVaRPeJFZem/j2EfzmpE+ojl0BvPMFEep
SC9RRkfU9HSMtL26aU0JURJ/O3fdB8vo2Ag/b76Tlfatq6xjlXa4UNstE17mMgRHqL/HUdo+Kd+0
16g65drK4wq62IAs2FIJssmONLY2vzPotjjJTK+5VT5243ifFDqKUfFF9Q5CmO/+/JBJYzNNw2ay
8lM6YSqE01tWMiFYInMeLjUQ0u431VSbMehWZhNcjMjhLIMBtDhB/FvvpCzXFbhXo+g2du3uUFAE
5mNlTNCMkl0vq01oFxdN3+zzWnvMrHsBoHfw66OFGlCKt6K0N0Z6kDF0NR0ogyluwxphv6VtHWaI
lNJPiWavGbxeKxVuOuy7i9FkPgcYsxeGw4VVMcrjhHvffury+XKSxeWA9pgprivYdqaXSqaP7G5E
Iw7kqUBv79ENfvDbjNFw/mZJOwUT1EYx+WNYu4B7ZWr6q4Ww6EZH6T+06i3Swi2GuI+aZqtD0Yxv
7ijfJI0eKFK3GTBvTYI3sow95x9+ugya22GyM4E9xSq+T6L2WSh5wEocUljjGf0Xk5EniOgbwOwr
i1wNC7+tNlZMEJs7pfc7V0ZrO06QRPlHXyWrEfWmWf7EbXcDv5jeBQxJy81QrLSbSTGbFbbUIvNV
NT/6YXuEDeBVToxgaTqJjoHawRthv6KpYrzNYToKA2aq5e5jKFdzdDfgUIhWvzq56tiZeyaooMnF
K2b4DTq3eKF2yW6KrwCfY9kUxgyID5twusQdL5p2hbtqmlWq7UW8BSiwacCJ1lmwqoudj/cBch8s
rZ/z6PuY3mjxbuZPAGjEhsol4ocpW5DlpadjJ468cRdKEK7Rs5b0z3YmvBLYRFfAUUDQ7riX9eLF
u0pBKvhQNVa2dRgBpjUPdQ3HRfmMkjMzezlbD2QWFyVAjb55WYbvpFjzXIWFZy3eoITLWoOX8bpw
1ql+ie36wYzDxwwD+lGeZu3GcvdteeeH4dpQt7Iv0C3c2N1dOl93lcTMQdumuDWGQchQaF96Azap
Sh4NpR1M4zEeCbA6EFuL/863uTyk/ryGOGCE7bqaC/ClT6W8T/qXftrKxZU734zRY9zbWys5Wcbj
bD2ilW3G8UGG1+N8oJLBXLNpY37+UGPaHSIkVsYpCw4DLQG3fm46KkmoxeFQHkXQXws4QUgbmoPD
+Hsc5wARtgOe7tl0SKMv/gIKmCGqH1AmOe1NhP9z7T8uYkDnm23cD+arJnCnZYwM4pOTWxeMvdBR
atznotuyvuF4o3MtYijx9aXq+nXIpIjkv+nQJ+UWD/vAIYUFji0PMtvG3S6LtzHOvNVKPqBWTcPX
HjKde8raq9GAQ+GZFbgYCN184aO8tBZfrv6HPnSoNn0b5IDrvwm3u0Y7+SMvsXfGLT4mBQATpbYp
csFtil0h1f+NdJr+ZqKuvambMt/5OvOmrYkCYRmXNvmgx7q7miBxNISlFWiodE6+907qSZsvlyFa
MITTuKsytRtw7OoS+YQO2rMCH29chycy+reuxrhuWl0bKV8cpoC3s1HjjOhe9b4GWjVqEnQv/psK
FWpl+zjk09EErpiE6lGhjwl1ph8nA1vAUdAGCXY6Ho9+sXjX1q94l/ocV0cOFMyeSanE186QG0Y5
Dg3+inFzhXHGddoB452PJjN0vHmYUlF3beEkPy7hMC2/wDXZ3w/w6cl0ne5yCPd2lCHnoC9eb/R+
m7qPyCL14QIscpZu5Wsit/XtOEZIFDZ5iBnkrZFxTCMLbN9Ew2aCnJ6fFvrhQIR369RPdedp7T55
LeLtlD2CCBYUaOk9otT2bONIMYgxdIUNrRePe+zrKoDRwdU8XLDVnGKvNXAPLupi2zHtOzLp3oDv
0YDBZtMuMNut43xRUYoEqb2XQ38V9D9a/hgl5boeTq3RVLdiGoBwId1wp2uzLfDuI/CUg4G3Apo+
rSDMCJ3opcyabZ/q9y127RPT/FFVriSOslxdYf/YJZdGO4E87/dOBuejOhXDi5k8JckXX9w21kmN
30vif7Vz+30b7frlsLvp503E4aj11z0K44lNXlE/STY+d+LgPDdyj6jGTb9ndELd0NOS750LEvbN
h+Sqxw/gHaGPRcFFEn2NoPfl0yqMsBlFVeK8mKi5jVUXMz4+1GzPn5jiTc5PleygL3Gjraq+hTK8
QmXK4AseaneYbVjmldbcg/lYSZ/galsgRAGzMfxkaM1Xxbqoqxs3eC6xGw5nyFrz0yCuLJfBeyNg
lDRaJ7FzmRdwySwuSa3pH/J8ZIBfsuV7O/mW4mbfDPkakOzKiE36u8jzO0Zsqso8DTED7/1TEEXr
Lmq+qOAO00h0T/YJFexh1CgNVl9AW+PfDCk6uTXiaW/rQDXmYzFUu7S4NotDEh8DV6wA9nlNiwki
ADLcqnVaRMwlPvql9mTI4GoYxZ0SF7r7qgsUwifQBVBG5V64IenmY+UwCJjDTFDTtTuEx6aKH3Eo
uokRUDGafMAzsm05x+8FAgsteXTt9qousKyYxD1+QRX30dchAzzQzpsJvr5bKwQNNictJMbqNTMg
5NAp86+Azo6YwNjmdcWguxUt3rxH1+YiYD4ICie4SZQd6fdejii/Q/YV8rocvsaXVN/b2kqm29LH
7qVCQURUlN1b0E/0IYKo/bWZr0T5OJgnlb/6WY8SZl7ws9tycNa6xjkSF1e1iPaAEVaT/GbrMxZg
Li8+2hAKtYjju2819GYGCcESXsJ5j7X7wf/i0pOaUIN3YBKLYl5NKdIo3brOZub8+zEAwi0O4OBv
1TQdY3g7GnAeKAgI0ziEZnM3hKfEL9c6FJ3GbK6LdNwz0XUUZbmPwSEzpOVNSQLeCu0bprBdg7vH
jBSQwSlYydNAUOR/rRU8VC2r1k4JOiQTh05X+J8Tq/DEwC19b6wjsJBJHJmkXifDqzngMxpFUKUk
zmeZJxF5BaB+BS4WcGLvzZlol7myOksP2Zh/UbNdruysh1Es70LryanutVmsRJdsxRCv9S66jOzg
rnaG3aCsH134krIPy4s5letJcy/bzNpOkXHSyGnxyTkEHdmQOuAVq43Dui3C9dg0X+PiNhjs5zS8
6ObqPmXgrJuWS6DdNDVGkQL2Dywv+WLCZoV+6ZlqgWyp8nZsHPQiEefKY9jP20JrHqfA3Bq6/poP
P2YgYw7D/MBpdANuyza0q7vQgV5DOEoGdcHY1DHVr6zyYTEHNbvwkIyg1nQXkFfGKYoLKLw4WldW
2kNma7Ht6MXdNLz2dXforEsd5iO3nTZZYg1Ekl5Qgv9nV5FQzBp/MqNEgNUDbKUPpB66gVtdqtnf
1s0Mbc4qXF4zqWEw1s49E1Y9Hup1fsLSRV8pHSeQwU/d697OClAg/rTLWvsij80LjPyMzey6IJIT
ma1sma1lVXM0EVa4tXGvz/rJiTHNtMIIUzhrA/Ug25E1bI06eCqn1IuxlTWy/CnhYYCqui7s/pBj
+JEl2g1Y0iu0tO2mAIjx5EQu6BVmPY0OW6li8HLjchRsEFu7ZhvyIbbG0R6dU1/CgB8BhWnjTQXC
qHbiyxquc5A/BN13F/PwJLZWUYLpw9PQHPMRAqhBkrON9HLdzgcQYsSxJ9cgRxJMHuLhbMTFBdDE
Fbz7Z1+ED4z4r5iMwS/0Zuz8i9lQXhs+LhhLberWUS6AKoCOC4o7keb3dfMq5Q+MkX3MhAMEu3q+
b2Duu5O9DkUGShEtkP04dum6TBBiZWCTWjjkDXeHc+No2Mizy0p462YADmci/XAnXGob3DL2poKu
F5AtlgYJ98KQQ3Y3GQ98ss8ZIjtKvOlqcN1b182vU90idoEmGBTf6hCpbZFzfo0ggXYdFd/CRzin
4e7iFNedjsk3N6+mvuZygCx1mkQPa92HpBNzyDrrurt0BqhktMRHohXtxrTrte2Wp1g+xZyiaOVW
KXg3ZBnYgGUrnIpXkYvHz9Ev28tMqX2pd+usUkeRX04J1971mACprG/MjBpCnFyTgGP/TEGwfquH
+gIcKhbu9OLBPi1iL2yEDxYM3ixKdlQoSWcYCVDqXuthgJVxtbX79Ih2oX4FGvBNuOJGq1RK1c7y
kNntCv7tI8geDvMFfMy4RLFNx/nGV7wTlc0PdT79xG/Usx5BheExbTg37hTBeCnXUl7mcUDw870k
jjUIxdgREC6vBb7sdohPdQne/hcFelvapykgh4h2yzU/Bfd5eldY+p73MKA7XZBaVh6uOCcH8lc8
19NrFbxYxss87FVw0we3BvOiMTC9uQvefGhZEeFfFsDsDPCdqLywPo2SWJlkuEp3dhmt8/wQzLsY
Z2DsoGj3nSxSlNxBR4Q3WAvXUQ4nHCRQmFwl9WFUW726JRezoAu2HgS3FeR/Z3yGWr+rwksHVS8k
iEWIDK/mEhqhkT4MNkX7gyBANStvIsiT3aHHthLPx9ifd6k9vmYzRNQ500qyxQbylwHq7oWsodDW
4PB7a9csJXm9xNY3P002YHobilCy9uvbPvQ3hsNj+lnWIMXwOjVVyeO2NrCnPLgfnjv2a4WfUHcT
a5tYO/SKrIy0FTUdqR/2IJTG7AufiWnOOmeAQe/5EBh9sQnD7xGSL8Eg5JXvv8zad4EbFKrScGdP
2yG9qjFhyopXmwO4Gb04+o7XkR1dmaSm2vwMpb4h/7QJbccL2KEHNzw6wNpgOccdQhji8f6u7Z41
gmAGYHDUyS7oYt3F+DPkhpeTseZUeFBc5shwlH7URniJVrHWoh8aTh0UY1J3Oibtvu5eJwoxyNF9
zTONh1rn/AQM6TML7n+dFBj3mhl3ymGMikNLX+5HSR0gWckJ5OAKJaNXoi5v1exF8yOFFDw7vDIh
t9cQAtrqlIv62GrHaAZAXD00FLvnAfQ2XnX36Kzn5FWSvNMmpCIEkDde5z4uHha5JxkSuKGVJbhs
10GwlcNtPN0MfCeDczEqBgLGDdBgmRL9rKeQ2F0ex8xg6pl4HhOZLDOvqORhwE40WtwVDri5sdEJ
CqkKJGSlj4Ors2r9MOvVGqgqvFcOVwCglflQ6kdZ6F4DUkXm7cbG28sM8nXkAOqsrG06VKsUKWNQ
ewigA2OEht56ccdt3JDomGKDBgOJIUZRgVmeMH+G/WtWzUaVBEY9Fk+0BVaq7w7laG2S3H8rtfbn
6IpDMSMS1EF0dTUO7PMXFJkYhEUXVpdvaJxwcqs1BacrjaF1HQFiMiYr6jQUMBRKK1J9F0mzc+j1
12SIPL+56mrciqrn1rh1zQmSUXBI6XLH0Y/FR6+GIixGfuK0GWHCmUlwj5UZdLvqAokz5a203JrL
1yK9BheRDUJa8GC1RibnO2BxBfG/69bRFq5xte0cFV+2uin50dG8yaKms1eZPocYbrfUxgaf4Vk6
7fJbhxdwsjEmNWHZQ6J2m6rJ/CJLSvheE0VAh9C0+g+C1tY+DowKfbdTfR3AnDOY4fTboX8djFB8
a7Gcjbx8Hi0OiCrQ78pckwPoUpi9M/gG3B78Wfta02fBlCBZ7iV+c34zBdHA7T1G2mbiPyF5MHv9
0JhhchE5C9I9yLWKLKiy6i3+EwUVOoYT7LGg3KEYBFvZtUiLfRMZVCJVHX+Vbrw4zNv2BUKosV3h
GVzt4Wukj1o0KsjCoVXeo6MubqjOFkBO86i+boBp7Hu6qHeLLeGxA7RUrHqGLjdF1Qw7LairDa2a
6QlbM9B9lWE+NllnPAyO6N4yNOA/OtcXQAMHjhMYbmJydmhJQdYEUXmEbh7eMbkOZinQ6vRV5F2U
7uewI66pZD1s9U5bCDzMtbS0D0c0pUSr635MxMaseItrJoFQYKRuXX1RdtTs5kVqOUxoNjBWyF9U
3+tXjeQ3BXnR733Tce6RuxP3SEqtdZE41ABqKSjvSUyTclO2t1AojFWuaU3F6RapLzFF1MtQ4elN
VTHLr+Ba1y4VvwoMyBRyddHFW5xL8ngIqcByNOm51mP7aQ1veT2RFA+diell1kZUxvt0KJ6i3urN
jT4NVYHJTN0ddcePiNhS8zadquqqmrLxJjON4isG3mOzxveD8yt1zR8Z/ECKqO3gdqceRmK8pfUZ
s/XzpGnWOFJgcEUe3m0yrSAyMgIBsa2L8/5qAigmVnbbirsqEeapE3YJc9cCwmeMpPwlEtdbDEDj
I46o2grn1ORa1xKbT3+aQVEMAr+YZjA9WKotaZ/RfA1aod/rxlC9Oo0fAm6Nber8ReFSL0j14amp
5noXRrIIvH509N1MDYsyq8XRnA169+DbY0q3ra6/4q6RwD5POTEGvPnuyib/dQnCHNPKxPo+SiBl
blENJ6Sn7jICXlgcmd0+NjEfwgtrxtUqtvM0o2yLZGPd1RWJRIXLe7SLK4vgsYpsw9hZRkiiD6LR
gujSlnN+aNNUhGuU6Whqexn0/iZNeqjwfR3a5aFiIHw9ZTZEVsZIljUhosRHgrms/JKJvmjuZa9l
+TEY5+iYGAuWkIqdeSoSZNmeHplxslWlhHYtQen9GBXXBAl7dml3dv82dyMWon2aS4gLBkSbbQ/O
4ahCMGdOUkQvelJTqs4nrJ+geFGUMK2NrmdEhirucT3C3MjxZEcSLUHFS68kH39yhgqc3VQadPm4
+S56JTg5RZ03LuXjqjrMbl4QbpQpREgG13R4TrpPFctlk9x2UVZ990lR7mtfM09REFOBkVRB2AE5
ovvemsmS8xhA+0TZDWMSnbpTMJr3SSPsvWVysHqhS7FcRP68hbxGA2IMIsxbnSGYf9YMqVaeMdli
W8+Wcw2iQjZrkFX0du06Ld+MRGXRthGkxm2PgUZT3yngA4+iVS84b04rxnhrEo+8vvRRZ68zq/86
NSGVgHHstgGMKnR+obFRTpdcQxQP1QlPUzCmOmOQ8LZnxuk9xegDCUBQkvy0BPZ6+a1yxuqNBDvd
1l2ykLb18RuWptBkWnMUXoti5LadDf0k49n8YjRU0VWIf9SYj/6qynJjupRaET8Qn9EdAMDN1R+L
qgzX+MNSo5RqeHEGvcfTdWqaJ513b66yngIiCL3W0yLa3ojsK4yD2zklnEIedjX3ev0lrVNG2Ce9
DbeUX2gihJPcV6rFucwlKIoMfASqiFwLeg3EcV3G0iZMrMrjgF7j2zS78ZVdRfltMObciTXMs0fT
TNMDR0Bzp8CyO17ox5ASw7TWPUfLgq/06cbnsAgxd4zDpcjWjdp1wkD1zrC18K5yQLFndVze5M5/
UXcmu41r2bb9lYfbZ4J10bgdilQtWbIty3aHsCNs1nXNr3+DkdmI0DHCSLzWAw6ykedEkCI3917F
XHOMuP4W2fiO8hOqRj7hLldiukOhKgocq6jNV6Gywjcc+lu4jzpRlC8J42uvdDlF1TKPSNn7WLS2
uBJhju7JDcSe2k+dRtHxKeiRTiOfGqEK6Z4ApC30zYNYJB7RtlXgaRKnefWRhULVAMvjzTkVioHY
jkCdAHBLWuVeHsuKMqg+PKSq6uH+bwBEUodigbe5SWAEBsUei9J/ygzqTgXMQ2yIMFpooK0+a3GY
r2MtEK2dlaj3eImzN+Fcgwugl+Z9X7omoTa2hwAVq3VX+hbQX+p2z74WJrFthaEh2SEiNcNp20Fh
9h35R0WwFlDJCHM91Y9MwSfg+oqgZdq36kascrRWK7dhEEyzJVWlhMcaFXJ+SrGoKbGC71SvfOOp
G5nbdMhiqUpjdeNEeKZrR6sKPHEzpp5W3Ukqht0boUwTrJWyqCsPYe33qq1jRQfXBlciowIspuHw
TLRniBpunKWCjrwRMohvdY/hrdMS0eDCQUsxXnvowmKotqFAXO8SFMlUp32G1WSNiHsyXscgV966
WtzGI3kWbNxGCm29rzKnbPOKaUrfH947TAWCBc8k/oEJkfSk5HJ7SmqrfkZSDjxElOVNBIhy0K12
UwX4Iy1itpInT7Lq09AEH43RabYimisUAALJb4CzOa6idtyo6jo2POVopmr16itl5JIpQdKkM7ka
AzITTrGrVBE8GVnBhiHq1SqysmOtUOegTnOJAGZMETbV+AoDaoGeY9BK0Y1nEZIc5nX7Sk0PVtss
5ZLqJ+a8b7kAyE3BEJ/Yg5Sj6IqME9NcxST+IG/uwlE86gJBXCpXRIS6vMJeK1sqnEDYCHjDyhKp
nI1ZYG41tb5gFbTA08gda/Ujx6GazlGzNWqhcuWpt2WN4E3DZ4g6eVljP2rIy2R6yUq2MUtzsI9h
8GA1hOO+US8Dbl8ylt1dHTq9r9DxAAMzezhUUIzwMyyrgMJSdz809WutPDKZtwLmhQeaLWMwhqEs
eI7w7JNFNMBQdE5DoQ85LqsTfq41hDKp/2xD8yyWktuOj54nPzOKRkFLX0lWuDC6dKXRtZGfprbd
yZKyilXxzYruxlZcGXRQc9rzBaZoNPZ+1sN6NtXqxXRhjMJ9jx2yn3ZrZl9stSEqUnZBmC6kdmfW
GFr40Uoshq3VVA9hAC+FeMwoBacUmqUa/hhF/46Z5yWaD2x0Fbdox1XfKetQqh0t6imZkrIxO0T2
bDjapG91ee62E38I2gsed27ctM/4FzpFWzmDL6314krvaShS2rvhDx/0jG34PNcQZwcVmuwQHj0Y
ljXcIJ83F8w0b9HxK/6rxtGHwO2NrZW2W5BM5LreFnWWG5uHzDviL7MEAwkWXZnxnuYDG9VaMLVz
VUSU7rD69mkdW24llQej7w6GHF9lxtDi8CdkGDuholZnbh0q73iBuBJtHZPLWtGSptClq6+DXp7F
bs8Wi0qcjn4PGAsugWgKjwkuXVNzQcsDz4aBvuQQWNquCpsXDaoC9gBLSO1nn16jLscbwyj2LUaO
WFgvuqZd4qG7sArJTSow0FPhthYNbVXDSuc61XcKFhm+KtpZathCe/XNnsB4OlDtWLWxCJsPS/Hs
YaJniJLu2o6imyG1pnPYBBaKs8zN/HaFG9Q+nBBH3lfBXZc5jfgUF1h0iXg3k4i3p5wEWYVcC9Sb
IuNy6jTXCFGr9QfgtVCdVTtvYuqyb1Uy+3Mc4hxoMDo35lcWqX5tIJuqSuL01Y8RALtYksWCszIp
UnO+mVbujP2jVq9Tbzrg9b6owgfQe7aPlLFsMW3VqhXM5jXIR7uS+mWRSCtMtMAym+pIada8hnV4
zfHbBzSPw8mEtvMaGtd2uubZNUnOU9YvwTO8ThIO16X3ovR9xccdfMqhij8YvS4qOMMYkve6QfNi
GY89aVAzHptk03VvHWhdZYLq2h7AneMiI9/h9Y38Rj1MAxYIoAlUVxhFPrP61IG0ndQc6ExH9+0U
tC9d/CTIE7L2Qwt5hhYCxqJ+Q5PTw6J87xflOSBPKTkSZPA8ci85VFfifhf1uJ/bRFs2ChhrvE6c
ABPOn4X30LMiPXTHM7gIq2rqeR1BClZL0SXuBdtX9jktcnpgbKm58dwp4klq9WWplI4x5k95Vq8S
td0YWI1R5A41+JBXw3+ooX2SCuKwtK0FOqV0uFr1UDVXA8CbuJWa5inCrJUo/lBbuP000Xusyx86
xr22Ag1X3xUyQ21kdkpzCFJnEpGanOZ7zsOlxL8yMySdJAtAPGMZoyCdHqO1M5LXQFgn+afSfMAg
dPDxZqD8BSRWNx2E6sEynpkN8KyN2G9lE9O1HczzGH9Un+mXtlWXGZBMX8R+66GJrmiqf4YB8PRg
4VFArt0AD1fNzbuHsLhStVXLQ9eWswik8/chKSMwT8V8qWEFxBVQQacwqBL3y0YJzg1VR3Y7yfcP
LXOHcfIp14QzA3JFZoALcVog5dkI8R0WHyvi6bXcQafdWP2wABi3NIg69QQMGbTjfquTH+U+Zagr
7uSZzeT8O749toft2zDLnTSVhqzgWspnwMxDkEsOvc+DVG5hu8D+zhea0Ngp5e9uAP+O+U0T3jXd
VqySlTkAWCfHmTzYr5Q5y0s2xHeUiD31Eo7GY1fAuQjeRZaK7K87c6LOqqNtWim6twC/SD+Deqtl
tU45vETqQe6tTS/BbKiBoOg1TSnCoyiBFQCiOtIXku52IhuuFW8VrVhK+t0UKI7l79Ix3KC2uQOj
/UbiQ4SWEbGxYfsy5vxk06B3VInTlUKj0S+VYdqWRrjFidBVe5WGKF1fQ5TmstjSUMcfslZtE9gf
mOC5MuqVMEQtmn6WySmWdNurL3gtIJRlXE5XP8GYePgyurqymsQr9m9PspEjpy1tkjhq/QhKzMC1
9MYVBH9dCspSa9utNdssj41TcWsFTW8s4h1/3sMmblnGrbqfdUkFdQpVvSZSdZ8Qs9QKFYA62IwG
XTZaMHg9bZMy3viz8ROBqKIUrsIY1ATCh8V4KIXpI6Z8HgGVyNLnWrlnxsSVvQ88Fx2LZYzPh6M3
0huSWNpjws5LDcwRj1P14BnaUm3pOJAdpUCxRv1xatQzGq6nWH2DaV7WIbbGIho+Cd5a4IC9sNFv
U5usn6b0DYj8QiKK7loqo03phJG4Fyx14bdgQ9m0ul4mZdFSIpiAhj8wR42X2z0qI5K5wjzrOFOx
6+twr8L4gUGMo6pBoiGuVD2IgbWyBj/gjCUcz+xBbN/aEEVBSJ98spUsPNfYoUrltKSmvsNN8hqJ
0rKUACPJwbow76MqXXsTG9vQry2p2U4ag++UGBZa0znWEGxTMaVpxxyE9t61qFbWHQb1Ixj2qL/o
nM0amZbMLFRjcxW6mRb6PoB7oDpbYi3xNBU60cYHmmRnlN98lbTkJNb0DurJiURhYYX5UYFZwUDx
vk4eRq3fhXWzrHCbVnniHqiuGgxNJuxM8dL1T2Om7WaMyEqoYAD6fHmQeGJyFVEZz/hlcrjW26Qb
kWiR47aw3Q0p3QaGcElCeQuprz4xUarbZJhkLVUIsRZDQ4rRpLdUE0p3FCts79X3cNaN4xpYc74v
OnOudq8Maryb7JSvymHZB0770O5AjOFa21i2dDI4poJtc67jgxWRTWByt/aJD+oHCb9EO9rT1QT9
6JrCvdizzl2N5prAN7sVczAXy2EOacH5rIhix11k7JMLbYlYWAtXw7zIn96LPjriVUQTdiWPMZ9q
DLZxbCk4sJxy2ZgL2R5dvvr+PDgoyi783mIrFHbTOLkTUdFNcH87AEThK64FO0Rr19UoG7pzoOLb
u6BzRajbHaelsc8P1TJ1+1PsgGPFkXBay1vax3vvR1puksfMwozwHYK8slTY8k/Ts7ZpFt12zpn4
L9EmlE9i6IiTw4TpOs8XLRXCdX2kY0BwtldXxExzxfgsPNcPRDVoqqDILM2nVN6lg13usGcq191d
pm786EhdLAI3iPyg2coRDmlR5OTRe1TZ2sUQl8CMdgHnovJppA+sJYZNKfX6qA6BmD0Wp3Drz1OR
9/CLt+17LzhUI2FBIYPZU6kd6TCyly3xEAaMiKlntKrfMofMbJM5wZUojk8iWGGGWLrNtSgc/8Iy
od01H4rDshA3MhXBGp/glh5qVX1aIK21j8p7MMZXyXqo62cL60IugbIogTu8aUMH0gWUyhYyByj6
bGkM97Rp4JRAtqu9j+yT7EKplgQHCHkn2oztEzw5iktabdMko7NScDoqFNmQTNIHDDaiuqB0NqCl
mdZ0EUQgnv0euA7drSX0Wh0+iasvQamo1iOmyR1gdModDupA3NwtdOviQopPtP+NwEayie5Vk3fE
7JD/EGP4dA12les9zg6arkfycZ/ySxzGoTFL6R61e2U3xcvyXQk4Adjrbf+ifRoucSvsA8FD/GDr
KzxVl8OeHk+4sIALUOyB37VReQvFY4asfMIjkMp27C/AocWMPvLtzDiuRbgdsnX3UHLepz+Nel/O
Z/OizO1kYBNZz8bsxV1G44DHE/ujWxz1/C5E94f6t1tyy8NCSdF/vnvGimZ8P6zAMqCko3IiwtTL
1kTpuxRdLVk00at/jxBH7NzhXlsr0wk6WheukPj6VzXc+OGifdBWxXbYIvImQqlZ6wg6tZXMYc0/
SrgUn/SLv/SeWTDDTgInJS+k62AS+OK0iRh6gfCxJ3suHhrk5c0m+hGIAMwEkNt2ItnVo+A7zIAn
P8VoUyKjkc6V+VYpCyT+frzI3ynCjR9SuFRe0vQ5fzEfmNIRz33Ewz4ocJr6RYhvU7ZqpD1eYHLq
moM9MfZV72A+R/xO1VY/ghPbPF7MfbBEX07pZXw1Lz4Y2Mn2DphzTr7Dn+QPTAFiI6e+aneWYit3
squtmAuFIu0QclNoEFy4PCykeKSlaIdnPCxDbVmnDr9C1nd6/ODV7zq6HcXuuR44OirTNljGGNkB
j4Nm2s9ImHeI9j68J6UAV5RaR7VcQlbyvD32qaX02FQbUXwJ/BVOlfDoRLqfCRwVxzJXVrOAShgO
RN5ybisnoMeBZKtP/BiUzxDdOEyIoOLyRAWyBv19MF5IHJCXN/CX3qsjQdj9CHaJ2iIBKtA25FrK
0UhPCRpgVqSnu1pDXQNgdOPgg9L2my4AjkUB61ObXq3xtcmPmnm0yqXcvAQ62vr0LfdXlhPtwExN
o92tM1o2H7TtASUrd8Ohf0Pmx68uXAhl71ODk9KCtoawFkU7fhHO4i4+pU/1Gdev8cM7sQ81W+Dc
yridKxZg5a9hsug4UPlTDlA8zhLqxQwrMuJJJua/G+TU/OWQTOt1bz0UxVkc3BAI8s7LFtqDxJxt
j0W4rR3kXUKqy/+ZLzyDV7SgCcKu9CTsJn8t75QXrLrpaa91YxPQhqPt0jodEtfhrkk/xaVKQe6+
2cZUQanyT5spemwKClb3feTyG4W3/MC38SLrF2sH9Ktnh2CLhvcFs290rYHDxge+txB+gvIlvtpO
yh6hBZwacct21Z2b6NyJGAYvtARtKbZM89ukdU0nbgurTfcPE/VU3alha4bX/m7SluxjqJDUkZzc
Vo71Plvy74tNTCXPrrf+XegT7dn1+3Qd32Jx0x7MfqH/TCUHPvCQfhQ8QJkVSfZusUK99gr0gqAY
S/r8InLk5507dq5kOUq+bUw4NegsovYTjrG3Bk2NT1aExONR2GC77mDOvwbKRL0oWnn9TyQliuBK
MDOblbZiaNaN9tYLqj4yze5ngR5BflQP9aZ+9n96b6DJ273wSksf4x1bfY1ccpZCWghPIgbxFjaq
9sjkSrxD0MRUyI/+R29tNXkTP0Zbmf92kbn+VXniYG+HY0NwKy4Qe4x2+GoJ25LY6Qdd3folA4d4
nzhUVXc8zueOGvOCNhbzIW65y+O1fw3vjZXgFied2tkd/yJhAIbEchfOeliMXzdj687k9jUapO55
Ws0E8830Qz9WP8PXei+c0G5Sy+a02FscrVG/LNfBiXP1jB73SEaqXK379Em86M/WMYJKSL/FZiaQ
s/hZfqEk1ol3xGOjN+dQ6EK0peWdTOVeF5dl5xoKadUjiYhsPaWAaJpLhoTT6l47bavF56JcRdkx
ilF1GA8tWXsCMZJTO2H60DxmfeHoz2CBSm2Ftn+YVr26gO6H7fKQnUgUSr91MjVcFDIC/XhFj/E8
hHtawHi6LfKAQY07iQAX9Imh7yZrDVShgpTYBTsNrK3AUAwJy0eLk7CDtes9TZa7PKWOr1uf9ayj
w5AdgBAHkCngod5k3k9TLqp1CKcJOZt6UsTuWQy0DQSxHd6x7PPEBGokISjI1355ATiAMb9+DIUP
aZwWk8lK0sANWfqyt7wrjTa7vmazUgShrr4EfGYAhk1RCzJK9+nzF6qUUHLPWuhjgFR5cJnUmwIX
gMFY7Yz+AXtZMkjRWoGBtTmFqvdZGDmRgrAY1VWPl051EYYjszB0fiokER3f6E7GLKZjrmiTaVsg
qdk1FDnB0Yl/+lQIRNku+yu5RdzhdusSYgfeCqWfki0HFoBseIuytIU+2mYtAtNmU5dbL6MtxzHr
3WG47ZvHCPVku41rd2p+vUyg3Q/Fz5jlM7hBtkLqQ1rZtqspJSEAjhUUDnvL5MMCcziSlKSe2axk
EPcKonIyR+nS8Lu7hWBumpaqg12eC/VeUdi3XDyIz00LFMdtGRzFp2OhpZ2TMi3lneLEvJN5UKQ5
qiO+18+kcGP13Ml3xDf9eCrKU4t0mqpF/apJtibt9EuHYFg+FCY6j731MSqL+orGkx56gbT2paJP
DDMqFtie9X1J6bEwgp2ZvfRtspHqaobRvDO8vVZoREhvbK1tCFH2U2GPp4I9jy5k96pwTOGMI0ar
i2v+prZu32+g5uZxtTRRBBYpYqiwOqjQxDuBPOcCDhKTlkvI64iLimSYsaZhOQtsAI0VLyWyB/0c
kxeX9viiW+74wVcvjMwxORPjIc70ypGFTXlkbiJOJFnP7D5MNwGzDjhcW5eR31quOLQUcrQOpRaI
O82aowBhxoyHGDd/1MrGr1YWzfOcZFMnZqAuUZX6ooxAWw6OWu9wZZ5nlwIAD7ZiLj3hlISrEsp3
eY94o7ee82k1d42zQz9eyPApdkFSza5TRnvTEQphkarZqmRVYy1Az8bxDVY2RWehpWdgUgQtH4wc
720KphqUQTvKPacsijtIbLs475kJoopbKEnjaJlB80V5RgS5qzpJYBysLXZjEErLgEhlglG7F8zW
etaECAk/c1eANp2q8bYQrCgYcRGEQ6FqEUjSnGe4DK0ktvnjTkbP3g21sDPqtsHVISmN9yoiDIiM
8C1uIsh/YkijlKG3IVLMs9eUobYGyERay0ADZcHSlChiKqLAItc1PFrLoZle6s73XoZIRnPuo5Vk
3XvnrguTVV5p/QZhUPPspUGxTTw5AW1cSz+DwpSX7ZSHl3TqSDq6vjtLuEevmKxE0SlqQNFHxCVJ
qGeHSfeGjaSI58inXBZrUfEMacPbizEdIGTcBl1OPI6GcaenEqYDfs0mkGpYpeF9J413WplS2uhb
QdkLWkrLvql8beVhu/oY9FQYrIDZp5pJThIKvx8JweJacUPQYrU70LNAc4HZfi8weFjrWUdPWUIx
iAsBaxpa0HiWfc6TqQPtG4uJ8VgaQvKcxLLv+LBZAjRcWZtfjKqmOxVQytcZ8mn6YPrZxga0SjRJ
G52JFgeSsoBAN9IIMbMaORkKT8b3y890MCWPOmqGBDUuGEduS7HcNr2oriMtTQ+DwVgGrY6oyddS
W0L0q7FXBSBiTC9xSCEZsqSyg+Igeajr/GKNQptPagwmgZSH/TSX6PXJvi8hIq2T1QSrg8Sm766t
PrtIMYl9piRGNBJRldS1igqGR6kVdJ56mQR9mpd6kPVOWA+tU5kTmRz0HtdsEuYe2oTMsM7GD79n
LrITfX1fh6QwfiHVW3kIGLeMpMZbFQoVlsZLZ0EWqqwwaUxk6qN4X/cakVGomiW7TlVZc8IhUMZU
pGIkTAv1dniu0TI0d76slPJyktO4JU0pagPZvFLYOnKcRd+RAga6Ul/zTlIvkqAhd+tyY6BFFfql
k1Qeitmy0Fc6fghzYVutfpoVc4WCp/bvOSQztoIhwT+oq/Nj22nNPma060lpIpPMHdagPXUZ+k65
mYq9EBYkqW3e8T0WhulbjuwnGJenqsy0xajqJN2BZwlvyTBa9WsBZDU+tSVrhdbbWIk7P09ba+Nl
WmvthspA/4r1vqQ/6dTxhftS1DLN7izKiE8Kj524cSZJHORyLKxtWVpt+MMYB0o/0PQ6mag48cYS
bydIMyvPTASReDgrzC5lp5AYsksDXUqWEzK5AM9+k3ODV1xx7rb4G2o/vLZkNGDy2rh9oe9GP93m
1qw5dg3UiBkilFbCNcOW0GRPqkTtOHod3cY+oQy6xQFFTVeJ0FnhEc8wbPObRhe8irNf6K70t+sC
up3mZzswIdDiaJ2oQUGDK8v7VjZdH1QmsXyOBbbYvJjgNrT0B4trCgQnlxmBLQWzmhBj62HMLDX1
zVhIkXNEEpZEgrKSEfcpKaBro9K+MdH4aoidj1CbnURheBk3tguZbnWxTo18AR0jZjySaRDDG+8L
TXhsEvDhaJycv4+YS/8wXpgHzH+7pPznAH+WKZjiewW66pCOZP5JQNUlTBBR0GqKB3x9OPMuGAZ+
Y1Vwe10M19TZ7wgDQtyBMPS4MQ7Ip0kfZTXHT4oNCljmVtK9oxQXiP4PGVXlnPRuspZi8B8rhv/K
nv8xT/nn1nH/Dxbd/0eUOQa7f3vpzlvz9n8+GDujBwkm73//5/CW/Ay7j/p3a/5ff+Tf3vyG8i/U
LpKC9b2GnT5/1b+d+Q0ZZ3683AzcBmW8v2dHl/9A5ox/SaI+m2KLhqHw7mY3m5pp+OB//0cQ/0UP
BmsWFKna7BWLj8p/5c1/sz5Vrs+sP2azMvwAy9Bnp5LfDCbqYCoTJghF2hcTda5zVhN/5A9RQdJF
ui/mthgXay35zul55uT9bqbx68IK1jnmbAGD9+yNx0MWG0OJLByChfpMs2EW/e01htljKgliGCHb
E5wCwV9jhouAeUyBMBB/BzhFImMFPgTQbzaH20/mP3ek8s2JGo/41kMoE/F6qOoSijq5/wRDOKNR
R3Ntm3mIligdyyk61LkvcvptvZz+befxuwOv/NVLwBRalSRDVwwcxP98CZCL6kKdeBZyLq1iWiqp
sR4guslj/pb05sUTPk1JO0i+evCNzs1kdYs0ad0WDV1f/5lu3WFMkPoz10Tl1LS+2cRu7Dh+PRjV
Mn55fOEBat7cHnlplwU+sBGTcvDwoIiDkzJiJ9KehU+7b4WQ4bDvXFS/fB14gKg68AjsP29tY4rY
6A3OMKYI54g8DZCBgV4fT4n6nFfkzBbaLQ0fgWH397fx3YX1m5WpW4IV0oUDj9tNq0lG3KknzV1i
POtaSJDbLvpiOIqq+ThYgfv3a//jozAJjTF6wSyTTUGXbxxmmD9LOjEQKEHCd0PptmhyJoDnyiUD
5v9vl7o5IPSmlJGCcamq0TgNYIHH4HErYRnRI/77pW5MVlRcFFHc6zL23Ry87Dh/Lu+OZv0ghgFo
AdLFuIvXTQrsW0m+Me++9Tu7vY558+LMrlWsUPNnEYiPUjRcRFqyDqd2NzGezYCInVHszEhnW6qy
qmo9/P1n/uMzmX8m5y6cE435s1tjN9x6i8Go0KCY0sq0tIUO3Skf/ZWvD06GeItNlFanuv77VaU5
gvjNIujfv/q3y9483aBjZlOKsIWRt3CJKHJNDl07auRVomGxgFNRgUOJpC6K0Fi0330s8zL5x9Wx
/5N09gcFL+A/360eKSCJFN6tZzz7WHTqsrJuxuHInIiLCBYI1xZJ65uZvkYfvt6sx3pamUq9AaS0
VA04vKjdGv+7rfzLV4GJHawSVJmSdXtXLMcibFgJdf0+MyebJHANQV3XJe4OMcIHclTRa21BCRfT
FK8tVcU2hZwgmQV76akztQO5BNP9qXL55n19eW+c4ASFuJORqf75xKxg9P0u4MSd3xRdnPyawT3T
mYuWWw0vxdnQBuocCgGzs1sU+RM6+zHv0Yh0y1BQ7dHAA/FnJcvfbD7yVytJxhyTm5IJP26P5FZI
mHRSOIZG9H4olV3RGNEBPfkkgLnZ7nLZ2hNbP7Ko7/NxPDC9MyvwhVmLx3hYqq1xv4MVR8N6Nzbd
3TQl+/S/PYv4yBRRhtWBtSHn/c2bNUtv6rMpFdGMUGxhfhHrvWVDC6ii1jE/JSOWD4r63YKaDcRu
lzmeoRbYS/NXAPbnS9M1/AXHkEfjV3T9Bo6D1Hsg30HpENFIy6g9d1gbBtvWqNEtTUekHQcmCZ+i
79b2V8tn9qYVcYmF7GTNd/pbwKb3mqflXTc5hVdB3alXEHXvda9haEr6EVIaos7Ndb9ZtPNjvf39
uoU9Av7HBKQEnX9cNRWVuLImqmeSYAFlt5XCe7TYVVNORs/vGWpEqMI8eVA331jlfbm/GSLDA8Qf
mJAbNz+4SzpBiqBOOOoUPHftsKvHR7BvrjmyuxjWhvkCdFIbvWQ4jztQR++b7+LrO5BgMpiyPEfL
N0clnADTMwJMgMys2xlmg+5vXAky/Up92qCPkIddJSFK5Orx3WgJz988/K8WH6yc2UbTIFD+ZZz8
2ytPkH4Xqcn1pxHV+gZtVZWsGxpAQ164RjocLXO48yjpDBnNvBz/YFpfZVZ99ya+WgQG7ugzNJu9
63bpqUHZSVEWiY7q+SvMC7Zo6tfGJOxNKbinyoiIJ9lbQbofKv+7Z6B8sQDZfCS+eXJb2bj57gtD
7LW24JQTcrr/aNyhUClq58hqu4vhs1petdFQhNE5cAdpRxFhg/3oNyvhq2/PsOAtcK5AxLldiljM
VGKW8yKYhHP7NHSpjG5xwnYUfcScCt22zIz34Pz9/d9ULX4d8KSCWO/xueOjqv357YmZNvTguyen
zDx3jkllEX+kNFnPuUgvfMdakea/7/Zbp3AgkRZCpZJuSwcoIAM5ERSCUKSy1MUYBlgbzQ7I5FIT
zMcuWJpILjNp3WcF0BBrL/vWoxDnJ6X4Jkb9MqIDbEHJ9hdQ6TY7zZSg1nJLmpxBxTbKov6VnupC
Ppi1f0/J8E7sh2MbP8Ztth+9aPP35y59teZMFrzMgcP/inO0/tt3JyWTMCQzVJ2arhOgA4GPsDHT
H1Oenkt5+OGraKIYgLTTaY/Y/G2Muneh/ebt/zMdmdFEFHHY/+D7YTTy511EZtQOk6YOWAA4EYYb
GlBPq0yduAEeKidYMaDuwPQqE9Nv4vZ/5ug3l77Zequ4GRl0J3xthM6dQ9ooDxBMtSvdO6mpcpAn
bdtl/iGEgl4N70XTPjbWuCpC5VBF1oOK7dA3r+SLL5BHIYuE2FhBsx//+TBiOg6+2Mf/SZCGaFtb
8bqqVDRWE155Jjpq/aBb/taIkaSF9WYy4jUVaJiq8cLT2pU6RecMZZbakdv33wbjX2yRuDpTTDGo
Mcq6fnN/kRB1U2pwfzXDKqMJcrNJHBaSE1vBp46WojuFco+Q4ttD4ssrm1xSwVVX4qz888kwAOT7
WcVQWloF93qMLKrxlpJQ7+JR3wIQx92qWXwOVf3j76/kq6hR5UTgtagMT6Fu/fPCchACPU+w5xIw
lKDIvsBxZNkXPVMIEa0pJj206KxxfkOPXtRYMeFwV+ND5qvROsTMDB1NUfZHQW7ep064R0DcMkpP
WvD3+/zqFNeow/Ex4+UHweHmOxIs2NpmS3MJMwqlYjqIOVvk2tKrJcYv8YT3V2VwcWl87NGJqQZd
CaYt/34TXyxfUJuG/Au3Nx+lfz6rqS6mOFEJo8ADI8dI1wOzR13mrcEpr80xRfKE1NIMvwtf53dw
s6XDxpgvKIkq0oKbD1lKZD0toGkz1Bas5AAjkLdaUreJJVNIUheNMq4oUy6mUmB0ExPF7Nso7ou9
lJLaHD5aBO//OL+Vuu49LSj4SCt/WbbJGrzU2SqFfdIn67HfyWrAWaLala6sM/IMxNn3gt9+s6XL
X96GReSs4NWPL/TNli7nkwQJSuNAYToO9rytS5obSXMHJWBoxpzGi1EyGGTx/UT+W60wD2wYtlR0
mHtEr63vr6QasUtYOkWAlZP1U8gaFFky3iHjaNlj+U3I8dVpPJd7JUrFFEvl2+BPozibxQpiWk3x
H0qr39eahiKthErT6z/1eDwI04WhUMZVArS9TG4EaN9iNd1FyjERvnOv/+pM0CRQQKJFnYok5GYp
RQyL9pLFUpLorvYMK5t6epfEMc5+UsnkjlC++UzCSZlySC0MR8whew3G0dETstdEPTSZTx3oO0rA
l183q0vlA+e4/MdZ3YNyljTfJzQLPdqj6iTSK4sxRTOXI44VZslX33CTk1+cswRPMh9hk5h+/v37
/vJtYUDNHgylhcrDTaqAO28/0tVD+lym61JJ98z7nYzMetQ9bBsfoknFbFzojp1VvEWxCc582lux
skk6/3nQvtvz5qvdfvYyhX1yB3iKmOP/ud0kbejJVszpYzDOyDy9m07mz6AxFrKfonifdcjiN8fB
V5dkKJV0hedN0HJzyaY2jT6WJ1r4KsVyQ3Tmqm3a490DugWBEXf03eY2d+1uf6VCm03C2Jw4+VcQ
+VuYVhVWobT+wAEkGc9BILoSloJ+g7ysIE/3qzuvFM6+xDR1z9OvkRt989LnJf/PG6Alw8wgtSbj
pmqLbeEk4Y49OnU2K2di/zqUHTpfvpFY2P9fzs5st20kWMNPRID7citRlmTLdrxk8w2RTDLc951P
f7724JxjUYSIBJjJDJCLZre6q6ur/sUy4oNuhk85XbdRl6gJtvtWkNhNkGTfr3/K0v1CW8iWTVFw
vTicea5Akh4AagP+KwrHLeXuLrNg4YFPHQ+DbLsUlVbutKUkHelsE2V5HmbiVz/fZWqojlJCH9UN
yb8ciJFKox+lbbbRSutfG3gY3nUbOQCxDQ/4+nwXo5GJhJF4jjmmefE0Bw6A7BF46QiioP9vb9gv
edPdoXhw11nGIZCMg0WnhI4JmVgA8qt8DBr9kEvjZtDsu0L6tPJBS5sRg2QIpZSLhGvq+WL4jlll
vaNQSu+iW7kLnie1ftRVfz8k1aMZ1Y9ZgTbTmB4zNT4o4fRwffzLDcAzkU6SaBqaFvYi58NHUS8P
BRQqNy/brc8+mJJbw/devD74DtrV24TF4fqIC5GXIW3o6sJZAIuK2YwTM7DzEVo+4or1D5U+JmpC
Rycz76pR46F2axT+jWqDb7e0O6rCp1BdzX0v0xteBJw+LkkVd4l5/8ymBNR6STJSmNAOIvJqA0S/
xhVlMvxq9zbrPujxDXCsrY5qXZ+4K4twmVeIN4mJNhItVC6h2a04+VoFwog6BNW4vUh2LTCL/9V1
44N4oekFxnW3WfELA9hNaqLjFYyb6x9xWSdQZbIa7HP54Un0Zr99Jlvo0zs5VhJpeohBiuV+/BQK
BE4xAmv8Q+9myhKqTFLILUeZnXRabMUPYbeNe6Um1R54kFIZGxK3rId9iYK9Qnni+sxEVnYeYM+G
0mdbrJNzP6gKhkL9YqtPXCbFpyYD8Yhi4fWRFt78DAVN0MCrnqbjvL6cazpgNJWhFAgwql092aN1
01UaQpAltwclERkuRYHWMb3QSEVNLzfeosp8kHzv7fq3LJ1lx2CFKX5gszTPJagmpOSFWINkYX7K
nPpYTfZrgMpf8Fx0bxZOSIjnrNX4Fo4SyZNMlZfHHDXP2Saq89oapqQYgGrBw+3YSJq/02rpVOrd
bmqREm3CQyd9Ldi+Mp7l2eh9vj7tywyCUEJzBM8nEUfnLjQ5r3SlSVHebXfmkO8jcsYg/tarXxuu
L3tcnfHC0VW5tYWrHu6mXCXn+1ivS1zdynBwPWjTmRXcWrmHQgGVtt8BLQ0JHO5oQX9z7NfKtFEo
zJ5V6GXXJ73wWzNr3iNMmFbavPVi1Z2p9bnUuyg87GTNf046fBGSyFXAJNaIYxlj+J3e2v31YRdC
BgFTsUUniuRpnsxnZdsMWlSi/ks5BB/nTSlkF7V2l0HxN6G9XB9uaZbCCEY0cBwTA7jzpe5yxxtr
Bx3e0U7ckAenFeAHYRpurLCT0rucnq0Cm/X6qAsJiioyYEA5NI0oJc7Cx5QVlCgipJBBXu3a4dXE
amuKwPIXm8xCwS/Y+PJzFlLIh5x6feyFyIXZDpUqh7KDY87rVY6V6k2d671rhmTbanLqUTFoYbzo
QbzS/l5aXLxSMcfm3UFjUfz9h3icqejnoIjTgz2NtjmSDxInR5ZDSGoDzuke8tLmoQ2GlYxjKWIC
VpBt9hGe7QTP83ErJ4uU3LF619F/e7gGqDVkwBKWZJC/wb8+5dYPLUSs0/L3Qeq89Ap4FsV+vb7O
S0EDxISIWTQmLpKQCSK2r+dq7yKGuQ9y0JYGyl42/J2q206OtINkv/LuWFxvHUiDOLHizJ7PW430
EqEv5t2T+iKJdIMI2jZunyLdh9VBcxInxaRd2U+Le5kLXsOT0hY+TrMj1JuB1tOI712hlmZ38Ep9
pT54eDfG0j4WtXmkhX3fOSUdGUCo1sc/X2iTDJOcjy2mzn3I2s6qTVQ4OMJed5C3BdcSqj43WQOr
6m7otZWzuxSgqCs6ZFZgKy7i4qQZdVPZLQGqDHZlgNZmBINP/hyguSIaLtcnt1BrV1XTYG1Nrj6a
/uI4fzhDJiYRcmugZWoOI7L31qH8rUzmD2q47TjcIELhls5Tb6orN/3F7sVRCUspqvt49ZnvUMCP
w+KIQ9sqB3FUKcq2DM0tUou8FZs7EwGeJu939L3+dKbvQ6KwhpsTm3je2zB6oY5VImwGLAKBn7Ta
S/lw5+TJQ0qPobDNk4e4oVsOXgrkbg0q8+78e5bRMTzREP0hAQ7i7jlfaBmPpcDsKQ9IMsKiavS9
fHAQOsKQAKmdwkz/BQ7907GRxUZjKpW+enL8S0eX3dJAqTujcRcmw1e181YuqPfHysV3kXrg/aiA
eJuXL2rJjHviCBge1fkVJNKL1O7HtjkY6I1tdQkdiwHDCVcJC+iBdo6IGiI40WNmmfbma5DsneRL
0iUIZgdPGLD+Y8leCoG1uY8gqYW08DyZm25yNKR6Yh0HkGkfeFDTUx9tDGutf3NxeFhkR5b5kanD
KJA5zhe59SO9TxpACzV6Nm0MaiSd3KzubwY4KEbRr8Wm5fEsUX0T6dT8GdbolTnKcoVYXqPfo1l8
E04/8uBFdMtFkzRT6qPWDQ9Z8pqE0W6wnV0PdKBCmiAZ/Fc0qb4kprKS4VxW5MQigDIluxFOYurs
WvTDsbbagUVAUglmKD5eaoQ4paPewfhP1B5aW3uj59otZlz3iE4NZbtDbj7brhy4izRTfIdGA5/H
OZDGeeCWOmNsGjgZbhEqJ6VXN0Wd3nuwowmmO09whczuDtOo73VrI2oF0gZdEWiU1z9DFdnsfIOD
YZBtygSgOebnXmvarlcMgeXUkjs7R+Upj06wAwuoLRtV8T+3vf8cOuhF+wU+IdJTYXJvU4j3IL02
A30aHiBtIbum5Tx3vPoH2Xzu/fH+RzR5nyuDNgp+ySsfLVKI2UcL7AN3LMt3iT4xhrQoJMRTXOoI
dz57CKEj43MA47dCFDYoIef6lkbDjybt1qQzHkZIVCM0dwzI6RsJWACmv1qRvhn8ZZW3P5MW8ZdE
grw1QWP0EumT03F5UlW//umX1RGgAhj3KVyY1MyJd+dn0NeKwtYTGoK6nW7T0v6Ox6KkFPdGgxpZ
E3/PM/VY9KjkDin6L/Jrpa9id0QsPV89Swa+K6ADlCd4YJx/AvIweNHmtqjPSZ/VhgsblQ2vrY5p
3/+sExhK8anXTkMW3tH6iJtgJVG6vFWJpAKuTjhVqELPM0SzUyUNXVc+YNRfbNB2U3YyvP4h7r/a
crKrc3JViH2R+ev64l9eq4zL4SdBU8Rmn93mTWDVutwx8UCFVN3QiQykU2z+bAz8yKh+a+MqBFWs
5XytBSiLEqxmXsJUGvStu0yPaPAF6j+NOpzsUn7SvexTMObfC3mbT/1jb+iH0UT25PpsL6OvpTKm
aVDxV6lfzHaajscBNL5xcEveb94UIsw+7ZXIuC2QyQmBpV0fbmFns7pMk93NHQPX73xbeX7hjUAR
J7hS3q+Gq1KX8TUo43KbmIDEwEm3LUIqQfyk9VzaTfOLt/ePlY9YXG8BVrEwbAYPN9vbZRS3vZ06
o1tgvWd61q70ktPYOM/GvRe0uzpujvmdUcTP18e9eNaJ3MAEK0mJBEjYvCk3SjDSNM8akWEmaNPF
bFRrl1o/QB7cXB9p8fCA9wPvyNOK8cQm/5CSjoOH0LNoW/ce2FWrBm6C+cbPTH/EFhJgK6xGCXGw
4Du//vfrYy/sKNl0SPTJEdlZ88K+78UNjFHOrW8k7qjRsm+EvuS/MhA4pTRXUn1xEc+PDl0z6qiO
wkU9jxKSoToSPrUUcQFTCfYDHNZDWrd3yDOdROeQTPK+Xat3LcUIwiMtBLbw5cNRy6JhUiZiROTh
w20p/2SS+sNONoT1L4Un9ABvor7+FgzJwRwk1x+8XdODfhs68rknVakf4bBM21Z2/vw40/Y1KSWz
8igIzHZ2jMhiq8c9cAX6GX3fPPa9ekjKB4N0vW3XqmBLiw+Ig7vVpFZBUn6+y1BBHMMho21nYV0I
0IhXAYKLBeqM0gFsFHZrwbEEZnN9gy3FEHrIPEBUgZing3A+7MBuljHFojusR7dT2BwlYdA0DsgG
G4JrYn8dIu+ghwjwlFP5SW5i2gfhymFeOmIAZsjOyInESZtNHuVsv/QamQ5GFbwYqf+78t+UMXhK
x+jG0qBeBrs4MoXBhvrPygIsrDtFR4PoReMAwt4siI4RdaE6itj0wvCm85HlG/YQp+XaesAG8JCY
w8848b4KaL2XJm952fwehPwfch6WNJ0ChE/83jiZwyfBBlr5uotmlsAcUEsCLaHAl5zDVXJgTlPm
sAfBmx3wAYGW+7vjQt2MAEQgMt+mIfRP4YeLe4WwsQrd61+wEIEAi2i8yentAYGc3eBypdZIALR0
VlP5IbXsX31MOx+5dhSa4kla2QgLUZ1EgboKKFMZgP5sN5adN0CqpHnm6+Znw2iOSTw8SHg4qpGy
VjUTP+ws2tGtonYkwitEhdlYAXjqvlYYq1E+FVpwErhOXw1vC5TVc3jJxCQUKixMfz6D8rTjtaRs
aeNBv3OI63ANwaqdn7yoCPO09nnK1qV+CKiqD5W+nxJ22YjZco1eTH6j0da4/nsujKqCoKdSSPEK
POvspA22HdpSAX9sSOtH4elqvGiSf+P4/d2gfoewjACLs/J6WDre79Q6mij8c7GJJL8Gxli2EMoj
tEQV7+QH0qvU9fe4sjTK0VMQiBfKp4gn/sVsYQtQ6SZ+O3OXdxNSPiYL9JK0YdxO7behuJ0w0xvQ
BixwgkKa5S9TUKrdsHHgcZDuzxMGT2+1SdL4ZfEAlmLsZ+vgtcNhT9GrY3ysPLR5pS1chuP1yS5c
pMhAC5AZG5pLZHZUe6VqtCLLCeWItgSahuRHtysm+0WZcGJEcFHSjZX1Xf5lAVwIgjVL7IjH7ofc
SMFlLqxwfHVjNbr1ZH/PeK9hpm01oIdVA3Ev0m+08FeMnuxfzPbDyLPZDpqM35VJZIx4gEbTV5sO
XY6YUoI+GmZOubcGMlmIhFR72UVwROnwzuPF4FupZ/a0uI0OlY6uxRqpvjEmdAJNbgptJa9eiITU
9G1ABIAqgEzOzmk44lApWwLRYhhbVChQoUW+T/rk1e3++kK+b8dZIBSEfJiBts0POe8JhUNgZCps
IrdBzkQOkDCC6zbhZYDHXRVij1eNt56iCvrccDKsYWtK6m1p4DIdVB0KGsW/AxrzRpGjaD4WyPzi
TXL9ExeXnqYCiBqDF9a8SdYZSox+EosRqdotCfEe9Pneo1wCN/gGruhfPJfh6wtqNH5e4M9ni99F
U5gkAk7kR/5NaKSnSc7eoj57U6oTSpB1GNzU05dp4FF1faJLR5huM5cBTykVoOz5cVLttLQQUCfl
tFBpoww9EDbCCTCDWe5CSajvr23rpQvBIOkHiqlTHnHmc0VGvPccmKdaJ5SJgcQUeyujDzu+DbhX
pOV0SCFr/vk88SyiiaIrlHrndQG/RJrHALSCQ4VQ/00OsV48JprsZioWLmilWfzA14dcDFUCqEQV
yNQvS1hV2VReaXB+mxhUdAwdkTqL1FKMGb4qPnaIEVQ7C1HTwl4ZemmJAWeB+6XOzkNn9qtOGWbE
+oSUUzTFe7MBp2qI9pi+CfRp00XfJuRWPWOlo7EUQOihwJdDVoBi4zw+FnVnRSGDdgUS0xR+SXc2
ca65f9FiZfvwdIB6+k5anNc9BvSp2wQNX7fPwTaDqMoMbFOptai1txL1F5eSgXjxQ5EEcXh+QJKq
7yO06gF3UVaU4Y0WbX8nnoY412xZfH49/9uoreWlS88klVfg/42rno/rFxi4JRKvBC06Jfl3Cf1C
4cKh4TKhc2xSoKXZ3QjdN30U/MPrW3cpKoAOoP5AwnrJPmsiTY5smQJ12aUnJ+p3dYMEfJSfgvYZ
t45tS6f1+ojLhwXwh2CaLcASOuxHp67ldu1GWJ2FEu4lXPGionpMev8YWNoRhv6u9rI3rfirdJHi
NXgB8Q4gKp0vNnpSqmR1FVXDHg51dJOjplZk0z4+pljvtkW/ie4hmq68tS5pFGIb062hBKLRH5g/
PjQp6dogA0FWaOrG7niNYjUz7Twtc7USO2OJznqr3qNH9o9Bt8IP2uOQpK7oXOC0gvzn6KEnntz3
Q+DafR1teLxUqBnp9UZTPGTM15i4S/sCXhKFVbYFnJfZOgVlOaoJxCPXsqZ94ct7Y0rdbur3CFZ9
MixXVdeImIsj0jUUuGq8zOZvFh80Ozr56oALtH+jTN4ug03fkAkY3ZvO4Fm4RltYuvqpmDv8MDTb
uTDO90KtDfi+mTWxE+alXskPCtK21mi9IvB28FY3weIEEWSRQX2BIpz3iGxdm/pe76mFh8Zt27RH
p8pOXVI+Gnsji3e+Wa7keYvz44QxFq0x+Dvn86uaybHChPlVzn2FBKSatlshzpBNj8m0BpJcip4k
lOibCNWbC4g+1eQIKhAbJgjgLyrNsSKOReaPulaB4jzKqXVjoE5/PZYsDSo2p2h000Ca3w4eIvKR
31b8gga0dNV/DiqkyWMZLyV5lyNlnlbqkwQN6S+GpXzHr0jbgyB2vrC4ueOAFjAsrgy7sIyfsMxE
wA7vcyBlWZy8QSwxU28lVC9eFEDZRBWVc3LxCMNKyzdihWHDVt0W9S7yfybTi6LCGISlDnmRrkeX
YOuFdWsz/EVa5ZBQ6TrFE973szlnZRZHmcxFXPzTo8Pb6z6hwKFoDHYyxsd7WGPlL/22DqAQWvW0
di/6zUWa6Gqje8wW0G0lkWtEB4o796Ws3abS5yG2MH7+q/Sc2pDMq4h9Zc6zR+Ab8KBRjHSVEfVu
FYoLKOM0hwIaJNiutMcoSd4U+3c6JX/eQyZT/jC0OM4f3rtxWjfS2LHCE3wgJLdrjuo47gMibWJh
eoQvk45ODnmQ5h9jHL4jqHfXN/YlAElk6yTroAZh/1wIRtlGp8p+oDF9eWIY7dbw0iPPbesN52DM
LZFK/dxM/idplX29mBZQERf0IyFVNU8qR71qoImBDM2thzhvUTcZvlSt/LWsyiOAjNsMSLCD19eG
8Pl1Zdoi0s+fqQ6YerqJ2hIyqFBIDCYf6MfovWBX+Umwi0Tq58veZ6X4Sj/3Ecl+T/uFT+aW4/lr
DGv4CNXKHli4IojUAnv1XkObZyfYQOKD2aCDqhq0BWo6JWl2ynzvUDr419GjL8o1DNZCLs+QpESi
2QV1UnzSh10nO2qJFx5a5j35xoCWp9Ni4PgQZfVhZZHFdTNbZKqRUEhEC0i+EFpI/NZx0opKnYz3
fO0lPP6njY5dxYTkiY/BuDqUrom4QdJGK+t6CWMk75JNcCKiEUTRbnbVh44EOatQmKWO9nBq3AI9
wxjzti/k38NgvzrjrzzEuNkOnkFLPTVdcePZP68vwOJKUwQRqCihcTI736g7KxNVLsDXSvANQR0n
uc+7+EGXtH+vD7S4i0TTFF0NnbtRfMiHn7RJbUUaTGJYriM/LVGQlTukR5UxxqcmosRidRvNBEB4
fdh5wBYwCJHe8KfAWs9vxaRSVNsbVdRTQ3kvqhueCe4l6Xa6FW8LJdqPCDfJpFjXh724Fv8b16Ir
byHrdCFSlMpGayN8iVpEE+58wZcPkWBHN1QvAUKZyOuUr9K+BtaPSipqc8ba5ppHD/EBNqUVbmVE
ZJx5FlLJPbzITsPKHrVbBElzpLQlTFpj1KKM6NU8ZthIKCUIrZiIrqBNmTyZoAiur8P8V3//Cr4A
9CYb7KLUVoWyKtkhohml2e8kUMIJV0SFp0xd90elNG5KKi/Xh7yI2e9jQozB/RPkNXoC5zut16La
ySu7c6M4vBWY1dHAbMRHHnzcJvLBjj7zuyBC/KcJ2H/jOpSxOEYyXI7zcaexomuosuIDQhYaeuZT
w4tRQ+/Yw5AQMT8bESreSivp5vwEvw8L84pNblJEU8QJ+HCweq/0MwvEpqsiXirkDNusfmzqn0Gr
rrU1xAw+BksxFIUImJ2MdFliUaMw18pkRPUFRVgHp5GoLfbILrwKymmu/sp7fE1iVJv06lHr61Nc
rtZu5/H6v0+A+K+wt4kks0WWmriqtLHv3eyXH/fC2/JTpZJ1KfKr2r6oBcZVuX6vBV9WNpW2NHWh
aoowCDm9MQtfbFM9zCpQwT42jxHO2H2CL2+anBCcnSJnT7tgKyPgaNDQNivMXBJ1y/tg5VQvRTNe
hv/3FbNoHat2F0QqTp2CVP/OZiinfR73xxznRh+MhBDtE9C5ldkvrjrlCVJBcu2L4B3D+S60ocIf
heiJhC51AUgbGNMh33uTp/EdPa5NIA17OclWNt3ClDU6llT26EJc1kbkQqr72AC0acjDpmpQxgy3
mFxqB8d8NSLUlLW1WpBYxNkuZ0SB4wLCBYhtlnxMVh2TEQa9m4yAqib9vm95U0m7Cb9QK1wLV4uj
oTBkKgypO/MHeEvyJ3kFXQchijj0CJzpaHZkp1L+Ujhr5NXFxQQNip4ZgZES23msaEO1CHyf0Niq
7VE8YcrG3w0Wkv2IZgyQbxSv/Gbj1HJ9/8wRoBxa0jkSd5voKFNwOh9WyW16eKXELQBCN1aMY50r
/HDtyulYivwAKkThWUAg35VvP4bCSFIaa5LNztVjHEkFLQMFHeE4GEc8TA2gWkazxdqYKUsrt87i
yiLTpNPEX+AZeWOEYWfs/Bf8vfZNCEQleXqCs5Yy2RiL8BgrouvrunC70sHgllcJSGzX2c8pOchj
A/7DuBdYO7zk2yZ8tcz2CK9JYGedv8oqhCQa73zU+uA2zcrRKdls7lVxj414tzNyTKrAZ5Vh/ika
cEbeF4GyF6KeITe9FbckWIhQ5oestFY6Vosz//Ads2tgsIMwphb4H2siy75pw5dA8W+i5suQuX20
2vZdCP9IDIg7z0Dq4aIOGGUVibrJKTUiLLaoA3YABwSUO95KivEpx360CdJ9hDuRkKXyquQzXqlr
+3vh/gXOTd9ZyBxcIse6ovexMCepbKJwnxndzrONbYAHpppL7mRkGy+SMF16Fy7GbMfDdvf6hlva
5dBUbKqhYCp4Dp4fZFJaeDMd6ZywafYljN0UHt/1VsaBF8nYhBw+w5P4zwcVUHrgOKKgNo8eduHr
ZTa1naspzVY8CANeDBjpaYyeAh6+j/tpJae6aBGLiCXkzC1eZnDMzdk+n9SyliPcHlzak5/GnLdY
dSgjdSOFPR4zr0P1Qjl/m6CFh5sCKnwb2RxwKMDxxbI3fnWP3DwmrmsImotKyPtnwVAlmwYGC37s
fP3tNAUXGRodLs0QC+wjTkBtdKd3+GcXUFd50chvgtEoNJGu/whLB077/5HnfGg5jzAFDUluRddU
kNxL/7cX/gzUN58Cn1Stvl8WUg5+AFrfDj164+IWDjIlRPZl4P0S6getvxO6Yy2m5WWPj3Lw7I1f
0XrZtOkafXLpPqbWpEON5ZhfNEX0xA/7Ku06N8AMWUhqCZBHSEpVec2zEnsrIXxxOFNHoYkTLd5J
57+o10aD2g+4n4YcZU1qtzmya476ZAjfrXatHr44GpRfA3wnqfwcuxz7VariOYGLUBTspQY9MsyZ
0J8CzUvyoTjP1zfNUrgQexUMrfhjHi6ssczVMWXTZB3dZ4i3opcxNt8hDGwkeBO+gbpgsVZ/Xzwl
gP9FmCJIEjfO1xQbykoyeqUD63Xja68ewifBLycweOZKO24lFPb2sr4fameNjrS0aQ36d5BtoFVf
9Btaz6lQoON89jJ1dwX/FQ89OKoNU4Sx4NtQV67e6NvSXhMRWDiepOXUywB1Inotz2BJ5De6ltUo
AfoqfryGtJMQhq1lbGhGZdPU+q1gAFz/cRf2Er8pRXCeBEJiW1yZH96ddtmEtlpCszUUrGthDqlV
hJ/6KZZM19PX7r6FrQQqmZsXfBmg1XlAznx9qBvMTtwMe88sABgu0gthTo1OlranWbZtlWRliouD
omvDgwtdFZL08ylabZyODmgv996ymp0aUixB2cjnKV9hTxVJ5c2v62u6lMHSEnvvZdCQo5JwPmJl
ddNAZtOBKTp25k+BwQ24SrQgR4zrNZJfW6vfg/b6m2EBe9FGAfh/EWw9X++0wefEyB0RiC64ADV4
fXIaoq9SckezaiNaj5b5x7V9bjQhmg3IzIYrdKFv6kR2g3ESEUlRJ1foZld4qvXdnvIBBn4Yl9cb
53vTlfsmXkP/L8UJ3h1C9p5bXr6IvShH21Mm8/MK5RqRzHaxwbPkqyOlOxj2cNMwG8xeI1CEqJP+
eeDXKaRQDrVUGGZzpKbUaINa6TGhuIp3ioZHWqTcIabcYf7VxWsiPYsbi+qrDc9BMCXnbWU79p1o
CAreJzCKC+yGbB8INYwoZXqM4l8wLZRw3E/9Kr9Z7NjZa1p07C1x4xiCb3y+o42x6304vrDxc9zu
sSOLJ+GkEd4CbdjQsxd63kIIUAQpCxW3v9jZYHDBQQG+Yv6zu4CaxWBKVcXO1oytuPHCHsQXCbyB
ObkN9ywyUIz0d5Al1yAlIjpczPzD0CJmfwiQamay4EBSsUNGnK3CNdbGTC/fGHiRT015O8hHE5Sd
nd+0ZDhae6fD2VuZvqh1Xn4DvWgNmKxwcTn/htFpy1LXhW0gclQmEgG5lO27EBfV5lEPQ3A9bpDe
CoSJGZm3Zml/bnPvaOdrjdqlSCqEtFH9oBRPpfL8OxT4WF2h562bRN1TbnU3Nu/GYTzYDvbSKDaE
JaYTUrE2/YX7GJw7lQDo9VTt5g/kQdPiJHOaFilA3Mm3odzC+/0XtzFXx8UXLRIyg+Y4xWthXGRt
s2Vnq1P8N4RwAaWP8+kCbYrBqbWtG7UY5GkwGSCQluaL75uHMNw07PkfqdlssY87pPJaRXjpsJ8N
P9t5WpMrOIVhqzPGBqbsgKPhdThA8OTqxukfx5ZLrK03Jai1P99vjCw6SeKtDBX8fOJx4VhFX1Mw
CwEeFBlkTy5KPIWzcidE0cIYnVZJugG0tguL1/4llZ6kaY0VLjbTfPVFr4diOCwSdv35RySY7k1V
5LXY6/6w7X+DxNym2I6vRxexjhcDqUIinSoMTcTZOtthj8eghKedxM8sxOE9L7ytEWhSsTUXh8rg
mK2s8NLWUmAvqWCXOU1zVLaUVTIZSdS5ThHsjMHYCGkZGOCHbrRf+2/D1qqCTaZv+ig6kL+9rAy/
cKKQXMHITLxZnAtjHjtG2zdJOMgx9njovfuj85znNQxnDE0j9KHtiv+RNAz1zNXBF6IIABeyBQgO
PMvn74kKYbUk7hi87IJv2NndtFL0fQizJ6t0ngV6uImzXTfhBytlnzynuUtT56RUuKxNCuVqA0+L
5i5wMCnX2mdE+9bCzWVKTA0OkglkBPGiu9gPpa/3XeXVrsnPYOtbC73SGJ9JD7+ENgg2k268dE32
5nmQXUz7BSsj/u6fIpkeGl/6IsIvLZaVR8nlJiVtFmJLtIjg9s2vABmqdzpoau1W+feWINAH/Q2K
RH76plrxbZTGazFgcUCwo+BURFFyTpHoR/aoowy1kD8Ile/WS1cbG4FsNLKnTt0KiTqSDxffU4op
9IBRwBIN4W4ThYfWB0rB/biya/WLgyqeDv//SfPrh3Z26PV97Ra1DkvX3Ohqy9sX+YESf1T8rdK6
PPL0f/YxmjC/RQGKIIAaEjM9rHzJ5fkBNCyK4dwBtOwuAIXxpBRYHmKYWhibCPnqumi3EV6Ndo3m
SoikT14cay/cEURvVsa+TMXE2BoYV/GY4d/zuNhkkyk1jVq5SfZoyJ/a7oQigWLfVKFCboC4WnDK
wt+Ss0YTvzy2KFBTyyHxhKZ+UcDzQX/rydRgHO9EGws50iqnOlYx/+6xFI5BPk+5/mlltpfbkFFp
13Ed0Xa48FYDA2YqtZ5Wrh3+563WpCBdgYX3uBxrB8ObNhYm22IX/C/poEfQQXPqrd0RzrH5Dv1g
pzVr19MCNoDygKCxA9wCdTmHQOqyBF/N8ytXIvnEfBbnbqwZsU0aOv9WPHxMwroY18IK/b1LY31f
WZzLA8EDBjQVNGvC1EVffmwkY1RDB9YtsK6wgWdxGyFTkr+JT0mRveiUGMkZAxdP5GbIkwS0S8pW
ddIuc2QDmCv2cwQmknNjlig5cdX0dalVrnCOjerXKvmB4DUN1nLTCFFwf9MQsl6ieKc739k915fh
Ml4zOhFRSEUQIObIJlVuE6+I7QrfV4BlFDZREx2qBwvL2RCoxPXB3nEH59kCoyEDzgUGpAu40fnx
S+TYL8YwrNn62FuDWsNxdyf+a/vjXvz8jnIr3Vc+ZY0KNe3koFjJCR31tWB4mR4ZkBMFSIGiHD3O
2XfYxqjn+Qj/8C2Ip08SPNscSYXKAtiMYqdwGhIoAgd+lEhhLDScO0/adQnNrNb9d2VRRC42WxS+
gvqRQKzidjPbAHZmpLEX46+rUdEGirypHxRgomnyxfZ/W0WMz265SXgtFke/RUS/3aibaNX04zKp
Ykk+fIWIJR+ean0ncf+OvD/q9jRi1JtWb934zM58qZDUzZ4qG6inZLiSHrlpV69sw4X4KKhvADiw
W0GRQhzWD6OPmadMnWIVUKyrrSj56AHOXLTR0tDY4hZMtam78dTP15d+cVSdJp6J7BQVNbEmH0ZN
Rz/K8sYo3CDcJwNKO/z4QgRMOPpUEBwlJGsrc6Wbf4F5g+BAsxI0ls08LyVD7KKTwCcQ+2zrW3nw
f4axGwa3TocjeVUgPPZrLA7x9BxjOtYq1spCLx1B0GCUIriPYCLPnyfcP4YvacJn3gYBxrtkeDX0
N3EFiPfgWNO9K7A5Sd56GvGjidyrUDLn0XZ96RdXgb0O6I8ofHkD9IDGQy1KqncgjWjiNd024xaG
d7IV6sECJCYuSOFAio68W6CRiRH7/vpnvFcT54cPfg2NJJ0b6UIgKnIS/IkH3NtzRcfC67YAwAKQ
OftURI8W7HrTO1j9P3mMeTC/RVZ+ieN6m44PzZspbXvN2pTha5EMAF/WfqmFy5tUWvh7gPolSM3e
kYOeJpINhdp1aEzU05uK6bhCm/ONtBUj87XQvHARiARREALJU7iKzs8CLXSpL5S8dPuufIydifaE
DLQ4qayf6qj/M00GZo7/3dEiR0i5iWo147kx7KTYOqX5SFLlUTXplbVPW0gY38nNrCFPC14V55+W
2U0hp4NaupU27fseN0nOqCh8SyEF09zf6A0knG7Tm2tc8gsdM86qaIKiHQY8VpjQnQ+ttKU1DepU
UtlvNtNrlEPgK7gJqNKOyLmJh+egC1m5aOtQ0RCbNarR1wv8Y1Y8X9+rCzUNEgTKpPw4gB14/55/
zOCMIC1Ls3BHf9j1yctUD5tEUW9tfXzA73srgT4Ky+xkGmuE0QueFOsgOg7oMwvVhAvaUZWPWEI1
xGfVSlz4yChC3iY4IQUYYAA1EKapMsa0WIy4ArxDoXtr5eBqhmfNjHcmSaaFVnX7U/JNN026u6rs
N1SP1oLKwr1ORBG8KFJKoYt+vkKkt7UKUa5wHcgu9Lg2Wt1vAh9EgP2paaXdqON8I+WuHD50ZnUc
RwjzIYVQPEIjOkajrq1VQBeyzLMvElfQhyvGDAd0wUebKwZGr0PtB8sSO7nNnDeT108DjUoEPLFW
HOvRfKtJPpX8b/YxJCDwguC5eHbP93ElR6nmhdzuTfVtKp6kxo27N6GBVxNJhq7Zip0sfjUBxS2l
BGsc8qCAMoay9gRb+o2oSiFxwj4GqjQ7UnLvpXEkB6Xb6DG3rvO5IumNkuwhbx/xoDnKQ/hVfMnY
Gds2fBM4GtvL3q0MBOfSX62Pi2MzuwKgzHIXE2jJTudGEqMR9sGUx5xxBIKbcJvasFgS1aMPskcY
Dtlv5HTNfzvTCTcFzjQrr7SFOE91ntcZoZdnyLya1ZJ+K33CqRYKwp2u0xI2NiVUD6Rud3qsucEq
T2rp8uViQZ6OsrAOAVK8ST7sylo3TWnStOLd8dixflh+vRWQ3R6jqKIyt3aRoLFw6oP8xlbKI6u5
raoVsvICwAQOOiUAkMKYrl/E1i6dKjRIndwtZEjv0T5oI7fcjBOhFPhdbb5WMGxoCmxjk7RMb3cC
QCw0HrwI08nwV5G2R8Vr1m6bhRPLZwnGCa4ml1q7Nb1NiKc+JzZrjo31mWrjLQL7+JxwGzpU96hS
NEXoDu3nTlffaU/0czbrQXfpVxK4GzalQBBcMOYrlGIGKa4KFxPUrdY0W8lK9/V+rOJDrje7on0u
gNpkuHrFWEqF9NrXPMiX3ul8Au1JNgseZ9pso6hTPpDsJ4Wrq92mytKDyNQmTGqHEnEoOGZmKPEu
lW7Cqn0QdssFRIbr195CvKDMCQuTPF30E8Tff9irTk65s8jCwpVzgURp333pB6nequMaxm3hKJ4N
NUs0tLyzPCthKKf9Wvn+vQDcCPljp/d3mU9AnL7+6dzwcKDzyTEAUkhN7HxusdpaI9TN3BVlMEED
VRXpBhVxzPVWTtvlKoqRRPyHOiyANucjhZ0up51l5O82FYAzRf8PtvdWitYO0OJI76rrPOagnMy3
jFTEcd60uZsRRAJVvR0ncP9U5/V+rXixkBExK1FB+h/Ozqs3cixY0r+IAL15ZbGMvGlJbV6I6VY3
vff89fc7usBOF4sr7iwGGKBfdIrHZkZGRlDfQjRradKZ6qWeNvlUeAPamsRjzRgcbSO9LqGj+Twa
oqBLLd8tLMn9fOU2h15sS3OMkJzphsJrmvqjg3cuAN9r+HHyP8aou42WuoXi7AKujI2hxTY8f7D4
ajpahC8Z7lvGYoar0oiVvioLHMer5tBOwFVW5WYjdOYbK3b2in0/tMek7u8NzNAFr8mOslOWgTbi
JLnxfK1cEdQzBW2bNwyK+tLJQZbgNw0YtHqQNdoRXek2u5WiY4cqucgo9VLyUgNZFUGvqjCu3iwH
CbBmOR2AyYKpRjsBx+l8aydF2tp+53OIxi8O4HU1cWJ5QeLkRY9SqLAUh2hPLLmthm5LvWVtt+N/
JZ5SsQ2XpBwj1IsyQ5PaqxNOsE5ITJ4KmujKHLCNdRfruvxQWOsEToIsTzl/8aFJ6AwqbEz0rEmX
2fVScy36mRqMv0FlRCDpo/hcK9xW9k4hIxrjDTLBxeeqGnxA8jDRAUN6urhGJp4Amqqg4iR9sA+Z
ZAEcUMJXSAA+/9oLVEyMhAAA9hh0yWtLiM5Mra7QYjP3GkM+Yk3yqAd4+6hbFIULCIhhhFoKrBBg
mYtqrTxSrBszhhlHapVhfhWZ9i5FuaqXnVtBiqnQDtPiLc7jZWIpxgUHQuUTV/GLt31ogjKsGiv3
Mkm/NvdF2VAh7naRKe1DQm8J2F3F0adK4x0yTNdD2N0Qwe9DtcOJe6tafvHuiR9D1zxynPAv0ec5
31hSSBuZKUm5lwePDl1iOZd1kKMi7mbZ0/9DiLW2tn+Pt3j2+oxEJXB8Pr55RgHTtTmeMCa8yp+O
csJXc1StpnWdbP+R14rCWBjtnWSvFRvb7DLI4tuBv2FH0D/ALli8+ZVWFAiuco8bse4KM5Y8Z3St
jZ+UaS7wL0tP1pSe5pTWkLJXHqc+vEll9PKLeEt8dO1wGdzpALHse3bG+TLUcZ0DR/FyxmSsTR7t
hY1tyFnvC33jszeGWsL+cF8mHRXdgq2NS0cT7zoKUALrjjfjgQu3OFvMMGxtPgl8+6JcX+WIO8VN
XYAdoA+XYQbDxmrz/B95QhBBz79ESfXMxYKVrfaWWq29878l0/Qtg90/h9LOMsMN/P/iARW/CFdW
kAJBjLIXL0ao+I4x5zxZsmTsBDWp6+LvU2e9zwXW6lg8fX6Vre8xqh4C6RQ6I4vxurDJ466PeSRU
jnkX7csWhWQc2tA02Fc8HEMBys3ec5wveRfsexN9oS366OVDzVcjwAV6A9OPcHPxfEQ04Ji+Sdgg
ST9Ep5VfH5pxdsUtbiM0ZKKm5Ge5Gxi3xoi8gvJlYxbE3z97vpBxo/hKaxKav5cepk0SFQY2lQUc
5O6qRIlkbCzfnYsYEp5/r/sPHUWw2te8IJzfPh/7EuaFV4mEDVpVDE45VJyHv5IIlTKKVPR+5jX1
L1xjgC6J7GFLTMFwUKX+EIteIbk7pDQpiQ4pwBio93vRypj3HWwwqkEcRNCvU1/9yALTLYbfn//G
Sy7mx2/EJRf6tNiYixpIAkA95hgCeALiFFLiskOnIXwSqQGJl/SdMHMVfbu6kWB5s3UlrO0PtMyx
ABP0V3E+zuconYvKblrmaIxesYZyBcgprN/iuTskdDeoiO+hPn4M/PAo209SnR0+nwFxDBYbhLoI
smWozzrcGNr5D2jDZEpKw+IHaNWOmuSTjnWihn3T58Osfujf4ywmWp2iQG7FOGAM5Tyg1ERTzUB5
YfABDZNd4+CRHblOyiUv4AZl671dXWoBfVACNfGlXjYhajAewrDUqbNQ3qv2RbrvtEOLzl9rE84B
JofZ+2DOrpltOQmvXPxUumiRppGUaV6yEKvW0HsDTz3yWuUgD+EpTQyvJQ7J62QD+1yJKqivo68s
FDSpKizOHOrTk8mVxL0eyQ8Csg9ATsjQOO4898AZUb4x4sdjvdxBNmiSoL6hAaQuVnb258kKK6x0
1KrYISwM6prsrB5hGrQVY6ivKtCqqDPrCp7FgQ9wEl0LSjmsZ1Hij3SExvWNfG0lxGQe/v1Ri9t/
1sOCBIjt5oMiNWO3a6aXkCM94gvzQTtFvt6pNga9zE+5Tf4edTH7WlJmxiymopBz17AhHJGOz1+V
7FviTy49sG48l67dbmgNr49LJIlGD4jRBbsnyRMFW2AkByr5R64YJ5MUVLQL6AOmsBQmfP2tt0N6
XrY4Jat3PP0uSC4C/sPoWMyzWeudGUiMPFNDD5jgHItsDBF8YmlHoauYS7wd2p01odYjk0zUyq6N
r0xaqj7SJvqA+1A/GVAfmqhHgBVUnMLF55fPhRc60RAn/99fuVgXVW/jRNckYXr4D1W9Qj6powpK
gJ5aBA+CIpJvqF57pU6FmyUyNc+3XTCGyAz5e9+SBHl1lP4U2Y3Ys6JPeY43oqO1gI2fqKNWAUZM
jVgc7L8ey3Ki7bEzotwrhY0bkznDlrUT9c7EBFSk0xFMlS5NPUEUEl4vgsE0jZwsjZNHgSiPpI28
8/8ybULaEoyBevFi2jI9w9nOTnLPfsVg+6iblC2gXg5ElDCpxA8UR1vW+gNmXrJfeSn9f7PMc22G
R4BFV/ToBZW5q437yki+tzZg5SD7e7XdOHnil5zfQRbmT+x+DH8ELLC4g+RSq6zE1CJCjVvgZU/X
i4OuvevOVmvO5f3KQIhc0+6kCKX2xTJVUj6OuMBGnpXKyPJ2nozjXhiji1lTNJh3g29tbN6VnSGk
6SkfAbXwdcvmSyM27Y5KCSY+ZnYXQduLVNPrw+oYVFPk+pb/Fpf6vR11X5I6f3KAQ9p8OMlVuJNe
plzB92ernW/lyhfAHxY3gCKozCybSNS8CccwyfhJFsW8Sd4nZXic5vLN7vWndJROppyc0hC5JoR2
FNVtlPofPwy+BKr8K1BdfwKis7di7ZWlAU5AnYNnD57RslJbIblTDNoQ0a8buSF2gZ2c7ZTxua1a
z8j2urQ14OrKCI4rSSzLA/f8/Mx2vTV2cR9HHpcLHX+zm9k4bIL7YfllxrCJYh+IIzz28Jxay9jr
Ah41jf4dBjnAR6AdlODOGvqtWOsypkN50EABXogSkAYuLuWOVEJSDSlENqO8lhv9a6zIv/rqaxvk
+yJuX6KqOshZcY3zaTANv+HjfndQRsL04BdSwZ/fvWuTJMwbhYmjYFQsWfEwgRoUP0kn5ZmdGdb3
mdQc2dCtm2FwHJY7vbR5F5NkZypfX6u4uJrVWHabmGpDaOdHEsctYujKxUbrE+LaADBIXYIFLRaO
CsuAfjDyoUV/lcpozAr1vkr9WicIubRJwNnOakijreqG063ez990BzuaQsn3UtxdDbX/0OhXjWa/
maTTtQyZWtLIq+l+APNMVNjOWwT8le0Nv5uUXng1C07C+W/ue3mU+8DmN5fabYfHfV/Nr5PiXw8q
hPRI+1VN1rWSaX8cPXxKq/SkPSHdedPWOcX46b1t6nRXTENIp5tx3FjjlQ3Hb4PgRCMfycxHlPDX
4xV1bZsliCN4va/cFpF691zJ6n0SjK80qXzVHFqfUIPCa81TR7wX4uh7pl8NcvUb6eQtaPwCmQbf
E5JECOpSOoPddj5PKTKYkdQgGzenzmvUhM8odL4Jg7SmebBq7VaOU0T0EfOT/WdBtdqYCvHnFy/R
x76CUwfF9SIAV43UkfMyxglBzjxEiZBEosKsYntB8TCJ/lgo50Qhr6YSH6YqIO9Jbmu7/dkZ4YZW
xUpUyEyAIloGeQcJyALxA1ylg6QNkK1FNQEd59vebq8aM3yO5/xR1oEAnPDeDkHe8kl625gH8ccv
5sGhRiQ4rgQQi7wygEolU6FAvQ95KAuLeME4bVTcIZLuQCQWYsYx1S+Rccw1bWMRVo4KrG8dfqFw
dbmo7mO5GZtSZvX0A5PVBentXAyuk2OkEk/7gUbEZtMifiW7JIMHR6CbHkxXX+KIoNylXKAc742A
BkIXJcnxgsQAWg0mt3LoY7UOAs1gV54yaeODV7JrRoegJIJcC3udRVjS6Zn5v26uDg4rru2XNV0O
Vu/2HWK+3YRRWWcitYs3hSJX/8iZEIvIqf9PGzfBZdolcAw8zcGaBNtkcbH2TTxKRmYOnu0Xj1Bd
noaw9WQ/3wd2fa2CvkHzhPBv1BuvzCVXilNP4YJygqC4kOKen3oQHK2WJXv4IDrNNiFmUuzL7C4B
1Q2w6IDR8qcJoy9qR1RqOs/tjJqpQfEmbH/npbqTgnSXN2rEUejxh43fqrT/aWjjvRDV+vxorO1O
B3tCITMp5IIWF7kiVd1sSw6+xjU5EbfDEMXXPYISKUar6HoacbJxJ15Cr0zOXyMu4hToKFoN7QIZ
LR2CL8hbx6iB+cuGFC7C8f/8fbydEDmA02gyXsJ+ZmtKY5QhtBjjdlio+nWh45+ZufR4HxXTudW5
iz8fcW37fzDLqWiTrFy4CrdxNg9Ki25n0PzUEEPqE4WnPaK9s7/OfigBYVeqPlhlcdPrxTN1sz+f
/wAxgYvLDho3pWFUW3BZkMUC/PX+2RL93GqOouZcRNfEZjeBAXnHKk+pVRw+H2pl95Akwpyi4wtO
8bLSn1V5M6cTyuBWEe+E4gKeUfvOlLykrh5xHqijLdbwSo5PAy1uacRuoITEuudfJ6vjHPYjs+vQ
sZRSErKqqzyx810foOmIKrsSGKei+BkkSUuIIb2NSLPtcG5x2eHuCNo7lzh4RKYGtNq5fqYb+7oI
Wjewf//3yUGwh0BEQKoXBb4wn7oSZZfBs7C2YKOclF67q4Aegia5tsDaM+c/m1GK6h3hP4kZigLq
RYE46J1MkkxunlKfj6TMt1WrX5dj4iZ+egj1LSXolSIm40HNEYkXQy47y0O5xeI37wkwtLc8tg65
2l4NanvQUIYqpv4+ujKGVzPbFbm8S/G1ViTZnSISbzrQN27dtUfvo7Ea5FyIfi79W9rSltG7Tkek
mWN0qIv7VHtrgvRptK+wpICdqu4r3To6UvsTY5n/nvMT3RBtmh9g57KRAMMpIygsIoxCia+FLMcs
4ddbX+nNVqPEh5bl8nx/6FHDyyL6thZFwnLso6IRUsRWkj861XhTm/q+tutXAXZIdn9Qnfg5VqKT
NoZXatHflW3wYPDC6smhSIsXq/HvGxrQ2vi9lNMNltHK7c7GQyz7f3+cvXhzoXaGee4PSOkO0T60
u4MfRbBqJRjzKPjn8UZYKZ6n5VzYwkEQ2WIC7GVfZ1kU4FQVWjOZFH/wRX1L39F0vgE+rV2pwB1w
LhCRpWVoEdHEdVpWzYhkIKjbZOnUYlrqpVAwKM9+fmlsjbRYXOQbwixuiRZFr6joAnNMXJQNpK2N
jalbu7v/+qZlATgJyAmGkpH6gn50FMUGBVFerYfMAbJGT/6EcuvnH7dSBsW5QgBVIv2m725xeetZ
SWUyQbtN8FcEgleo8c5QukOsOseKHgL7zzh96EvmEyQa3uZqS+ZldceAjwgpXuDNpS7SEBGzOTFy
TOIGDqCkj0q333aTWjsHEFr/zzCLHdN1Rd7ivUyHOrhzF/7ukjf4UGCoh2izmLQS5wptEVpLUSeF
UL04c3UWhH1roZcjahyCjG9RNEor6SBpd207Uc/1ER3573qovDUEjWjXKPTTXvROOR0aA2OPak2U
9Tc65rFiNrupu9Gi/IcUtZ4T5Dup16/V3n7Z2Egr0wt1nPsPogT/LaMAWuD92o9MPlmIStBLQJFS
tLj2KXaZ3Ss6Sc9x+adO0qfGGb5mlt7RpuMO0fhbkqYbEKm3UE++haq9kfusLAVhJuiSoMIh1y+O
91+xFzrXVpWPJNwpBbbcmZ5s6TZFdqGKjRdst63Yd5uq33h7Lre0IE8TUivITZBfLwK+xO9AYWJE
qFSnP+jWm8pdP+X/vW5IMYluNfJCGorRMTn/NCOWR1/S9Q6643M3PDstsoPy10TfqOBdrizDwIRl
P4n8dQnzT5IG21dVOg9GgttItVsWvyjFluNdVW590gooIWBA7hxTpKmQ2s6/qbCVcrDnCpXsKb6X
05r4sLsdHR9Rw/fOAjgrHLeN3lSIG59v4MtrnoFB7hEHAKpFsex84FyzqtHvEQTqSt81JWhWs+Pq
6SHdhBdX5lO4kjuEJgyjLGv6vZyrQa8iRlIoV/HoQwj81hRPFMbqLNvYh5cvCmY9SKJCDxRlvyUX
ty5yuOGzQ46dOHT7vGsZRtmD5NrdKcoqbLO2lFbWBsQNHIEFkBWoJYvTBsCuNnPCgGPyww4eRvN7
EHo0Kgp/m/jt8xVb2ysq4sR81kf7lbygyGnOrGP8ZLdoFH/7UftPTveetddJcqhwT0WSrfv++YCX
VwkbEtSCG52mEGQ4z7dIKKWE3pChPL16j8bnDqkqGa8A/+Tn9IWHfxp/I8hZ2Smi0UAcBE0kVuIH
/XV3xUbfppkZINUUN1TmETYfBVfJP2rzFd2on3/dSiiA9gK6/KC0lk7QvDh61SQ5ZVkj/aXga5w7
yTE3I6TU65OZkdTFB38EcTeM/WzYN1nU3Y93vf74//MbaLgmqhNs1uVd02aynakBMjJh9Dy0t/3o
H8NMPlqRfzTUzJ2d5CCX1kGekpvapYajbhEkVq4BWi6pEwqUCiWCxQbWJXDIOo47r85zt0p/tuVb
WD3P1DQ//9K1pRWbiXeC7Iha2fnS5nqtKZU/ozxV27ugya5q7VUxk0OWF4ei+fL5YCsJCtRFFhVm
C/jjBc3MH/NoNDINhZra2qm0CgbK0+iP7tw8mdVjNmsobH8vbECJ4Dudx/mc7Yd82Kv2L5UVGE6D
811Xo40b98Oz+jxVQAaT21ZILXCklkhQHSWGmesR71d8nfeKqwSPNEpgB/Ey+G+NegtVxU01dOxP
ffs6Dz8C6dBV3/ziDpu1Tn4qu6e3vsjccTyY2VEuW1eL7vVpM7u7rBgweTwOKBuJVvhlMJcMRt4l
eNJ5o/GuFMMz3SGHLHi3E+vGd0bkUJubmWZlyX6bAAw/X7mV+/Rs7MU2GYKpKZWJtyLNRdW0PVp9
Qxn9VWnLw0hDSpBukVTWR0QaFRSJOvayDc235rLqfCrXGL26NUUtYAY3KpC37W+NBuv3Qt7YB+sj
QvZFfQSJrmX8r9W63Tv0r3p6OBzZh3P3ivntsUfHOUP9wx9/fz6nK9c4c/rveIt7borjujFrVNDm
lAut13Z43sEknJGLjvfFe0gBYsz/+XzMtbcK1BsfUNSHFCKpxVXeEpvPdOzyKqnYnmk/s1K7kv1k
Z9S/JE07DObekGc4LuppY+C13auJjEDoaAq67/lFo6d0KEiIWXoqka4M02ksZTrE/qQD5IASPay0
py7NTZpamHlugTBra6t9wJ4iubugtqlN2sSg2Yxexq6ZvuXKa+h8hW3bpvextrV3V8AvbhRwT3pf
0FWC7HH+sXnd21au5p3Xlw8OkiUDGESj/Ai1fVpcZePRz/lYM9yp/beaYsNRS+4n7Wpjxtf2F2uN
/D26ocSxixkfEi2WaUDpPGt8rFVlFzURBsm05b0lqo9jl+7J5bNposndu6kvix9Eo5CCOlrpmie7
q92ARr5s2tj2ay8bCmlUXvhtFIgXc5Nimxr4JdFSpLyIBCiJO0rqCrTaLWX0FdyPZcAYjf4fUq4L
eUcllIK8p9KKEe2v6I/oJkARPE5oIAX0p65YtF4mP4/DRg66gkSLcekWJskH4f14Bv+Kl5xIbaIx
4PEO+11XYMPJ5UGj00kdrnLzuvve/TKg2RVHSf4BElpEB8Ip58WBaCBfh6a3lXpedtNCa+DBgLFF
lE+8r59vR4mmIQmd0c5Ts5sx8JCX7ooZ94HwNs3lU2Q9qrRGNc5P05kPPV3OqX3TIM3mYxGIKGl5
sDfZFmLEiycXjFKhhZWMeJl7tORXOuJChDeitjxot+ZY3Y7cg7i6NW4eZ1eyfB8orzU8mdjI3FjK
rtM0dc3Z2XjZVsNN9obIW5E8QT/5fHKaUDVTUhYmJ0BxMmg8ORiowz0nYebmReNi1ewZUrKzeYM6
pXa16zLYOBIXQRgoJXrGPHJC8Jas8/wn4LdOYSibWs/WdXgPjJtzFPVkJ1Mh2MiiL79XDIaYE1gE
pxC3k/PBpqBtggq9MS8PPQkQTfnqNL8r/9qZXCXdN3DTQtfCGlqnFCZvTPbHG3q27ovBtfPBVczl
A0xI+FLluoueXqzEFQ3etTeEX2brbg53QLa7mtmWDigQRPLdYO/L1NXSJ9nezadJjfGa/d7Gw84K
XEslwfLRrS12+U81CXeRHdPhqJxo7jio4WM5P1TtS+I8dXLqdjrazZXq9sWLrGUuTh07TJx3eZju
tLncKdOTku0Da5/a3/VOditCbQMNxEFzA6zmsBOoXDM80PAd9O8YWblGYqH8hBqP28XUDk9t9tDA
Dvr8Er+4w5kvLi/RcE4n0gUMgatAJkV522Jp8So6oYRKcD55cAkolaMNwQWSmfvPx7wsU9JszBtN
oZ7ghI6DxQ5JJamLYwk5QIFQCra/EF2CoeGW8DfBy4rkR4yYyRR8D42NxGvle6lN8cXUxtHQdBZD
51niTE5hf4gjKlogOv1154+k6a61o2bRJVt0JYGALjbk2YCLDSnnNYl75DRewRMd0UFuttih0SKc
8+9AwtGCY4GltxDh25jmiztQTDMaoQLv4XmWF+CskwY5DxTfWhqRawU3WWG6CNPuBCFbaMvJ6p+U
yTfM1FMGVPiE8NQ47KutQGF1zv/6HYvYvpbH0ik0foc/Q+vFxFND6q0c+v0kIy4kjfiazl65ceV9
cNeWEw8JRET2DmnX8s6bGk2u8shsvb763jZfaufUJi9+upv0L5J9tLvfPXEhaU3cRp5xbHzXr/bK
eEiqIzRt0SBmbYFUl3kgCwKoIoi5YEa8lIvLySlnB7UNQKPxoNQnyzo5041ZI3PxrTxJM+mhmwQu
rZAg5lnrafZ9LXtF5NpfC+3WOFoD4lS76t0Ydo7/rKVXn++Xj/zuYsb+/Xkfof1fUUVR42HQR8A+
cehV897IDvis1Y9xuqsf6gldjsNY7WObc3mb3cpwaBqdE3szF6c5v7rNGzfRkFD0WnkfKjAAdicI
AM7wpFgb98cHrfbih3JXoRsIrYr+yfN5zOI49WeFeVQmfW8zayFiUXTMvOGl+B4H9NzbY3blyFgA
WopHfXI/DupV6nQFrTb1N+TuXOxN3M7/U8fJcS6/oqu1r3pCaEN6SMw/hkyjgnVKKaOad2VUUcP3
Itk+2UNxMlJU6VHMI8TG8kB1DrmfnyAQXVnGEzHATlJ/tP1MLeQbWopN+ZpU+mMkywfobgnWplGX
nlpJ+QfTU6FtrwqXwrc48arJvAm71zh/Mc2rOAQAMO707Ih2u5tIt6FU7Tt47778GMh/Ou0xYiPD
70iw0k7Fh1TXBRF/Yc2vYZEcUq2+0lKIPAgv8yB9vk3MtWtF+Yg+oV4AFSyuUMPxg3EsVJ4M8SsP
zT/BTfVkDIcSbShex5u4O81wfWmlU0+KCa2Nysx+GHd6gMTLjo6MSr1Wmp3TPV7hfiLHiRsq6Fvl
72zwvWEcIqLZ+orTpz0pd+2P7DC13E17h+f5j3nr30rSPT088birdXRQPMAe1TiW8U3ZPvj2AWW0
9Fm5rw7OY1jCMu7e6FXv4+PGJFzke+IoQ/gmshX8xuVZ0StpCLRKb72pK/b5ty5/tNFK/Bk8SN8b
TklnYan6jw+yNLKpnjL7RqmvFH2vp6cKLkh3b7VXhvkWFt9S51BFLb1tu6bx9LF0S4rX1VHK91Og
7uocfKCFwnHlhA8qrdqz4hHPzPqBjmkMEt5C42A1motgbvAFbonxYMXvw3CTd/eBs8tes/K76gy7
RKkOVXBv+NhVJVyBlIJgrDxo/nFE9U8NAq/o3iEw3kbBVrlhbaJgZ0BERYqYvHyBM06yWvi2OhAN
0owFIseRDPbChMDNmx9wiDcevbXhKIMRa1OPAm5bZCJJpimxZOVA1+G453EvOvMkLA4S648WUxdL
tsjvxsr7DtuJtjbKXxQlF9G90yehNMhp65U0803lDyHXIpRuP99vW6MsbrwR/46KyiPwQsjtozu3
8/hjUuqtYOUidWZXExnRpwqCcZnRZ2j0BWUqqIrda0n3v0Pvz8w1OgJNK8l4k80vTvDQiwZ0nnFl
omlpHO4heez1mkSu3aqYr0WK4LlEiIhc0NWyVPR2aJGNjRzxbNJbLpdBta8lVFBz+2cafwt71SOp
DHzFqxxl57dPn0/6JZaF9gPPDIUJ0XXCXXf+zvgEzWYYayTzQ+WK2E2wFEVjvur/8SFJpCGyatAJ
ivrL5yOvREwAK1DJMd5EoGe5qbrByfo4BgG1I8JgRAZV9GUSLd+ZNKcW745ndFuV3NWPpcjEyWGV
QfAWWyyZuow4Km5oHcLONXwVXWHCL0TEqkLrUOBIHAHs19qNzb22yiAHgPZcqLJBqfd8niO7mGUc
Avjc5GtpvKeSOzWvYp6t+EVuH+yQri4JDiXOalKyhcqu5MYfJF2IISgEXDjgmJNhjiDfiBA7vpv0
D6mAb1AINPofhlVtfepKOkDbLdANDpkf4s/nn1qi/GwnMQ0AMdR7q85OanUwlBlb6AfRYNc0qCha
dKeiv/r5llpbX2HyQ+iJawHV0kUUniaWM3SOVXsoTe3M/odQhbcEBzx84zL5UMpRfgihnI1xRTiw
CNbOxl2EC3gRqx0dk2TgSM0P9Xur3yrD0TF+YL3q+jOeucx7lO1EH1+AVcTnw69cnELaivoT9xn1
9kUO1A5KPRRAjdSgzat20k/l8N0fo62PFDt0+ZFoIZFM66LPaNkIlidRzi3SclPob1P3bAA1JmSw
YZx7vd4d8P45mMgnq+2D0BbPg+DQjrZrys+ff+0K9gIRgzNE7ZasE0jyfHulEo0pyoSenwmsECPP
o6MuadRfC6J1u3kSoFtvuLWD1rlNHmZI3rAlHXt5d/ETcIkQPR9ERstSvOEXhZXaeumJTioN0UTR
BFBlNENGxH1oXnRldD2nG62/l6f4fNRFmIFjcJ1EQp40LbMTBgbIFaCrrp/gKd9WZf64Mc+Xx1h0
eUNGAV/mcfgAhv9KlRQ7ybIwodPTx1YeU2K3rpVd39Dhl9r4KOzqBhcp3JFDwquNobWLrUa0KXgq
tDlTA1iqIBnd2HBbUYebnWsTVa0Y4hW6CZ2a3eYlasnC/Bpemc4WjGFkCh1xc95yTb4Ms85+xPJY
JWVUhrER1p4sB1hRooQbGSeZdh4V33V/hv+15WV4WfKgjwJpGuwTEE0BxxQn/a8pr/qqzTVlqrxK
KfZJAGnQlL1Ya6+sStoL8atSCPNK2FwYuluoktcN+WObpqcQA0ltq095JZcXnZ+ovLLTRf1wca0R
9wxJHY6V1xshQH/htn3s/Uxh9+ZonQUNJEPS4wAZbaM/COcn8Y4KvWATKzucf7wsexigFXXoBtsj
2g+mBtHyoeiweStdmKweONHnW+dDzP38luKnwpVGah9VR/C+8ynMBtuelKlF/XSM9/ToobBBwzrA
gxCgd2yaM/XArZGkUe1uH8ydm8qPwi8iusq7f/T5vuPJsNuXscdCsbuOA5RAaG0Q6E0dhtdmgiug
Wl1Jdr11vYpr6+KHU+USbAnyCGsRIFQ4Sqq9hUpqnvzwieZNNO4GhKCRaBXCFWZznFHuHPhdabcV
E68cdbBzWybbE1JZy3cTNfzOlLSKfcc9JoJAId+SzMauLI9qhrKDhi1h3h3MZuNKW7vMz0ZebDG8
CDvqpHXlRRMWOmgKCEEUIRwjRrf0azvj64lC+VeEGY9KC7/1/vmWuaxwieqJIMxC7F9RK+pMrZba
ui89baB1TKQDkDxzZzgUXXKSARN1sPQ2mY4J6hXGy8bol3PP6PiHQZMRVOtlk0efFHlhxSq3umQe
mvlkPEqz8NOMd3Fy1/knbPWOTdkfPh/28nI7H3Wx29KGxkxzUkpqCKxyd9f85ogoRnOVFonXWRu0
9ZXo93y4xcUGLXjUSo2PnNXQhS7jTiHiKHjCo4fbI8nLPhP6n0HCMvuvgrf0+eeur/FH2EIfuwkz
6vxaqOJ8xkRbRuqV3LWJX9TgICeZl6b2jn7u0Eg/7Gl7xb+VQY03BheTeX60+fq/Bl/kWG00xXQn
zmwwqi0KNAX0FTLtzvEpGmcSKAm3uVhmfAOu00Y/hRma41hy5tXW9bgSIfNToINZNInSqLmEZ60A
x+O+nYRcdrKDHd7Nr8XcI42Xn4ZIWK2/hFnDVbhFkbrMuuFJqOi80zMFO2hpHkutBVLjjCLYHFTH
ev49h45bQcqkT2gD4l3Z2aR2Ip1G01DEq+crHVoF4qhxixYYdkNqVO+mSsemnKpXeQTYvE7mnxvL
e3lz80AiM0RdmGAFGbLzEc3SCiosCgqaCsaDQRxCg+Zx7O9H/HDNqXaNERyMCnV4KHr79fPBV75W
cGvBnAiHLyXrs9pXMtgAuYfZz6lMu7vQd1FYCvGtHoroz1j//ny8la1MSYmFhOhFJ9SytpTpahpo
mZ17MtGvPCFtFNQbT/jHCi2OC3RB2lyQ0YU9eMG54EmI7Rw9O0kfD5OGGnRs3IW5cUdT32FKv6KC
ckLSm/ZW+1WIs5qZ/SUaG7DJ4qej9+9VEsyUnkzd8xPTCxzcwez7wE6+JwZCBN18mELnxR/6nx3G
MLumik+G0deujSSjB8HlEMVSgPCG+tSHvz6fvUtzEA3pfCh79GmD211IkIVSnHfWkOUYkpiIBvV7
1bktS2B8XnVwUxE/NXq7a+UI3D11R+MRpp87qP9s/I6V40jrMBgYASeClMsmRg3DbFrZkIqTYA3N
bXYK/eBLXUXX5tDf1OnDNPSuraBePGa3ohNHXM60yxwbs70pyXMstdlY9dWpES2k3A9ozAJtnp+i
GE1wmHeo500BxwYIPR2J+Kfc1QaiAVTaaD5DV4JqWpzTalC4Qrgxm9RjIG/ay628yRRu//0tixTT
10M1VOh+QkuEeHskcCzC7w3qCmaY3pp+exNwO0c41NvBJt9m7YSJzhluEv4Pc+98HgifkTxIo8Jr
kSmbsuCg58NhwBColE6ici0cnfTvRWAQbWsfT0U+lodZDrYWRIRey2NIYZFtqoB5mcbizS5Geonn
acqhPtFMadxQagXCT1DYMj7U3Eqzd2dTBtfAygTxpHE8bezStV/Anaqjqig4HUsSczCnyjw2BYJ9
8oMFpqCgPSVE/Cc0cZEZ2fnYPRhjsE+t4KieDHwnPv8Ba6fEAZoFZVAIzZZKQ0qmR4aWGNwKIUVs
jd5+PDhjcpY2Lv/zUEA40Fd0dJ4/2izPV32opbJFVSn3fFW+suzw6CDGrjUBr9jGul5iFwjigpwI
zQraSpcY6FzKsdXG9M/4uuymk31PS9mdY72n/k2DOqWsxY9Dn/13wgyj8vwbCjY+aA8u3kiea8pt
rYJWnU1vsT4e57C6oYiUSdddFl07eb3Lnf4Y59neb6M7TTKuom7Y+PRLfRqxilDwhRQM7VzL/LpI
AivvZ1olpVHxuvw9bowr0iG8z6VDbtRUEjll07OtpFfanOyRe5IU+djZM0Jg86mIsq+fb7CVcIz+
ZXY2vXoUkOAPnC97jua3lMuohzhNd02Q4aGJQ0+i/oFINzWOSYilWQYKYZN8/Hzsy83N0MKiUQiH
8AIs7rhoqgurnFVoEjw4g0KU4jxaVYhUW/T4+UhrO47njv5O1HfwQBPH/C9Uoym1AKdLSmNR2Fyh
h/A1t6Y/WCZ7XdNLbmvZ0X6Yi60a7vrc/jWsdj4slbpQToQGJHyYCpSivM7U5H6w6wT6Qe31TnPr
y8HNYOtst/Hw+Tdfymax1SinEIEKjv5FOh8baqwaNXptZXtVteVVNhU/Ie4fJD//FfbTyWCTx3eJ
Gn5XcGT7H+a+qzlyHM32r0z0O3vpCd7Ynge69KlUypZeGCVVFUEDAgQt+OvvYU3v7VZKt3JnnzZi
Rl0KSUkH4nPHoLG3k1zuZ9cIVFCJl56z86/P6GOmuFDlyRLyIZSD2Pb+dhRVKw2VYwelk9waauf3
kAeq4IaC1vSgc2ztzpU97dPn/rcjLj//23PnY+u4jQAQx2yOUIe917zqUZNvYwrsclUcMomMw/sf
vVF/HfSya9croL34jMts3SgHHT5naqVKDH9VttI8EQ55nnQFPRA/u3K5nz9yLHTEKgxLETbeX+9Q
lo6XDhT4n2pauRy0i7bbNwwok5zA58fdlqxOKlOGreAwJSWB56nIEo/AbHyDe/0RVcudxZ0rW+9P
Tc73cXxRRsZrjuEituDLF504U5lqKTh2k6Pts3ygQQl0auqeMuGLUNRtvZpzQEU41O2RduWNv2nS
vQTXyzezaJbZU565sDdPeYfylT+0c+/CzanaQO3r21xooTLbG1CIfr1cP8kHfwo6Y1S3oOzhwvD+
bpKmtGEkj1m9D+zxRB5EH3RklQF36zEMd8ZXMXVHz4Bm466EuWWBAW1F/dcrZ/Gxtnt/Fhdxi5Yd
BxUV9RWYWzGeV/Dc3qYOWC4laFXQlvXyOS7s6qhnxbUd5LMNeulUgIeLiQb0nN/fgNKbSNVwWAE0
QcvlqsqcH72uMKDM+E3WV5vR8pNRJ7GetWhaTE+p7ifUWGvtg2GBwlZf2T8+3U+X0Anj6UXS+7Ib
PBl1C/Q7lGxlBbgdDlaVgDmbjK6aDLuXL+4r6Z/GnlAMXei/y55bWmNQIYAUCoGV62VNqOzcd2mP
VCzT1UoSXQts0W5np0v8sj1ahNMrucJn2yW0CAy0kRfbzEvZOFMfPUsSC7OtybqBUVfC3f4udZwD
PAPXmlLnNqs3v15sS2Z/+aL+/ZAXERl4EctT6PJDXxXvXkGT3mBhVnsxlEwSqB5duaWfNOWWdiP4
1ItBr49S4/0Cw+B7Eq1voAufORuIegczBHz1wdhRJNRAj8mobHkAd5gfEhbHpaoAQqPjtXLf/lhs
QbIdEwbQZ7HSP8wVO0uNzIRzSeRA87Ky+pWnFYeBA0Q9uvm6slB89Qx5WfXYd/m6EPSLsvontFPh
H4npH9WMt0ZHszzHOCyVdhOVTQX4O5kfvapJPKsj8BXInwvneTKBJBJ9MqjxubYm8JEZARbUVnvh
AYjmtfS+qgoLKKUaE59J7ovCXlVsDC1RrR3hnKBqPAW/fugf1axAbVka/ojMiBofRORSuAGO41Qt
LQH6cshn75EUbOW2PiTQddIHXgp4G1FfiqHbGdm4LnszHsxs09JqBu7bbsPiLDoGERhkVanRhGs2
Zmt9Gq/kix83ZMAX9IVrggeFp3QZ3tJ8FqZWGkWkLLVq9RaqUuV5ptZNVUvQj/X2uX7VjCamrPyR
qebVtbKvClZLc37N3OPDu7mcCZQREBaQMyOJfb9w86rvbCJwJt7oR43sN51l3kAXOdD7Jmzmctum
6ZUo+uHdXA4JdifCOqoYxKT3hzTTlA5D7RVRCu4H6oGUy4QNXVKSYu361+71ZxcIhMpCJoWsIcD2
749WmGSu80EvotJ4YRiATk2HqeOj390MX8fuSktviSPvth1cGtRdEGhwqAUb8/5gA6Sqm7yByrFl
PtpzBpu4LtB4G/96nX8MH8thMOKAYheuCpaw7w/TOqPhwPqrjJTXbsuuA5ITkCcwPK1qONfwVitM
cH3m8tAaxt2VY38IpTg2JoK4QOzkKEEvcl9JO71hChBUasH5uFC7wiy3U+U957Vx4zjsQEBdQTW0
U5yE2oIVt8pDMw03qFLX1Esx4aT9tffp05PCvA9tVJhkIDt7f0PMgWVSa2kZVUW1zdujAphCH6BG
2pO4SEF0mvtNnTZ7ZfuBr41B5aMTqqZTpc8glygB5Jp3RbTm45hkuVFA+GGJo1hDvH1/Tl7LKupq
Ghyo9TYuXLnXzGlFLEwFqHuaQen0Uj1EHQ/d/nkHBaprnbePaxF9ZSiegd+IhjaC4fvj18JwUCqK
IpowYOaziLX05Iz6lbX48c6DM7Cw8JHMgMhoXRxlUr4jzAmzbF089uIsCKrQ+QBDnOTKuvsQ2tDW
AI4BuzBAM4DmXKw7XWo2hSphDqtDHkhMmZn2KMc0ILAiAeW9i71Tl9IrR/24eeCgiziyg5i+OFm9
v4fcGAqH614e1S5A4m27qGAGusbWUAbbMdsL9PRKrrTcr/c7CI4IZg2QoSDZf+hqq9rKdZ7l2I+b
ebMMbzVT3JrpnDA3P7AhvRIyP9lKAHZC3oGCBu/zBwZ8Cy1D7lRpAdj7UpJAad7Vd/BIOzWjFyu8
Qp3fxL4tM2AknMcrz3R5BS4vFlqqiwj+Ms66NAmboT7Zl9ItoD+YRgygdTvVb/QS0+tm3lNiAsLc
JrY173KzDOamB5KyL6+8px8qa6yrRW0A/B6srQ88YD0f6qzWcQ5UNYFEwFOkvyOVe/RyEsPt57X0
p9tSXkkYPzsqyHOoRBb8LA7+fmFVEj/QJWIgqEfg28xBM5lPMIO76yiJBNVPjM2PQ/rj1zf806M6
SJDgZks+mnTy3rQo9owiausfTirjvJ4eDXO6LRiB3+90hh3ykV6lX3zykIGJxdaAePWRMkaBQXVI
ihvcS5IYlR9Nw/xIUIgyDQ/W7h+84vXXl/kRCYEAtajYAnTlgstzGQ6oXyLtbgDiQe92W/b+AbrO
xRJ3oOxgb6xuuFd6uxpB8cnKH4OOHMSg420t/wcxAHrqBi7exZgWZ3RRFkDKktGuAEeQQdPJ1qdb
ObvfXF4eNGu8pYMOK2P7iMX+MBnF18m/ZtL1SQzC8d0FSY82LXqjF7uzSVrkRSOyu7kUoePMocPX
kL5JhqBJ05UQcJyEvLALdzAgXa9tLcvFXbzdyIUWv1AMoj4O6JjvFxL0WWReyFLGcroV5d6HCWTu
Vgcjs26MnCTMpFHXezHey4OetgF0OBKNXlPU+HRBLLMPLHuUvh/sghzNER7lCvm2rtbQHKwFXaPt
dDQhNiytdlP2OmB5JKZ1s8+4/zgDTCxQLf56XX7kYWNdegBb4i2Azjbi2Pu3vqVQj8/oovc9y9iq
1Ak2eZGAJuLi1Vvmat2y+a5M3S9WQ4AqHppEujtBQqvJIpvDZkN/cyr9xTZrKPU7VljiI/p5vrI3
/RyyXz44JOfgIC9WDYh+709TNTmDdltKI7fxb5rcuc3ZeGpN9zhk05ECtViOZgY0O42c2tBh1OnA
1h6DkID78o20OlApfIfkET6for0ZNHEcc3EuWH2o/TaBq06sJjztG79Lz5rBv9t96gVKsZ3hQoKF
APnKqH3vIubGWl8ea7NBowqjK5L71yz1PgnwmI9Czx4jA8C5Ly/VQF9VuB2sCBYcKB8BK86a2IGn
lZTgyOdBB9DxrxfBJwEeYRacE6jB+WCeXOQxGRwD6pqgIu/5d8XLWxc7UyOLM6qJ0zh7V/ogH8c0
y5IDrRreRiDPQsXr/bOs7LEsQZmF8UZm3Q5V+9Xzp6ib+zW3Bgj1g4FW9PaqA0Ujg4UdV/X91Jlg
LzQGGMqQRi2xMiW8Mn59Ez4JROia42wWFgwyj4ubkPOUF8SDHUhpaFg/LyUTW43JuG+g/jXIOAV5
UF4jYX36+oElAQlAdEiW6vv9vTA1WskJNjlRm49bTaQ/IHwN2CV7Hpgr8dTVS2/NgTm5W0lY0qVT
2FE3ZvBayLp+vfzfKm1wnhvTXSCFQBtgUsvhfKVFv7491nIml28gmqVo4eBkPyoAjXXXUjQO82hQ
R90bTwQzYb9IZZgqQ99Z1Qs6mA+k6dpD16RgUUr/QXkQxJQO2De9D5pqpkFHthSR599Pc09j2msp
gC05fkcH84h74InnFnhWGnTma7IIXcKDoUwttvXnAvTIbv7mMZWo2lzz5unX1/fZW+eDVrDIDQNo
f8k0bvJSGtBGxjuAa6MIDZFTzk82Y49lz3dgeiNYjm7y64N+lupiNvjXUS86AbBvb6yWT3kEajvM
tU4Qnt8CqZdOIhx9CF7A2dETV/bSz2Lg3495seQKbS6gPgXRCKVXh7zU0MHJriSwyxv8Ya04aKMs
aSwynougAj35tiEZLsuAeElmGi+8YyFJ63PayWsB7JPNa5mxQgMA2nkQmL04Vt3KvtQUaspZyb2i
061KtZ0c6xIs3orEs5hPxGxI0kj9q535NxbkVCwnKKsy6fm09i1xtmBOAj8p04phvHFLvSYPG+4P
sc7NlWz5o9wO0FIoIrhFWTa9cgHvF97CYrEgNw5ZMTRNlpH9xb7Da6VU06GIzBFo7nLtDs5Q4Lgb
IVKHkBTelffYWSLlX8/m4/GWffBvY7uhTh0xkRTtV9aCgjo/AEG9HzOBdilQZabWAMQ57/Q5rwM/
Bdi75sPZFSCWpyCV53CryvTsPOj01kIlD6nbVZE9jL2KJgi5LGr9BTzTegrYFqUAs6gIbm3ePMSp
NeyIgH9EAdz4bAJiRO6y6Ul58smd6Jfi2HV61GvjKs+qL6PdHZnbGRFvoX7h6sP9MNop7MhR87W1
/NoDqt9L2E8yd8tQ9g4tznbor6kW2h+eDaSwkRXBaBAAPITji0g1QwYE3G0/j/zaT0RDEy8fIwDy
oQwU1t4NblQ8zQOYz3InqLGnln2874Br6EdxM+owFa+9/sHRFZx42e2UwVQdxXlToJikFqiv7p3I
1E0Bs9BcBnYCx+awN9Axw1xATT8Uoj7TdlSrD7STOyOtDxZMxJTyd/DeiYxGj1rhrRq+GSBND5bf
elRGosz1ZKkrHYD37zPWzOLwvPAHUY8DyXHZt7Gnwu59DWsmmwG2zCBBp26Z/o303369H150y/91
IMxXf04FFwGki/3QgunUUJpoNcwtSBhb2/BCCp8br24ToednX+2VSW46eH5I4t+5Wvnig3z8MpGj
NkQVq2DAYG2blFgBtyBeMhqAtl2zYLjolP/XSSJZwjYJeYbLZnFTdrY7TyXKc+C29aJ7ctvmjlVo
203QC7ZTkBHcKrD7o4IAJGC+dZmkujimWnMF2H+RPfx5JosfK4RxgCy63GclNxlA9fVSPKdIjcYD
q+XdrMmnphgPI5/3Zu9tp8zfakSchrE5O4Z5Y5k8VNYdUAqBOZoJLD02jIhDYZt7c6JbwwAX6NeP
9SLM/Xme/k8bCTQ0gBJ5v+e4TqV5mPei7FKH3N4a5FXKbeNteud7D1AS0no63P/6mD+dsd7tc1iz
KGgW7uvPY15UDJbItKlfjqnXyGZzcay5s/LfKs4TXRsOwCfDUUuY9a7Clp5XDbBA4kjn82wcJoAJ
zAoeN6mRlBy84fwgoV7T2j+c0oSA4HQCXePXp/uzr3RxuuiuIbmCJjPaA5d9J2DBspqneJRNM500
u0lazHodcTfa4jvTnZ3w7aNdZxsP7AGlrGChcIDctbJGsmG9dei7l2p+5KOE1oB3tJTxBKuYXpmh
MfTbwe6gxWjukPujiuhAvu+hDVRiEvmic+eLafUnvcxCN2OhNfkgZ2Qrkqm1Kd2jnVfBjLS80SJO
vsgxbDWQWg0tdnp4I5Ri66gqWr4Hqj022KNGNLhOG7E5ol+YJZYUEILsIwM6YgAKray2vNWlPDd9
c7uwy+bR+2LOwykb6ZdMVXe8gGiCNb74w7Wq40PcA/l5GTDDdWuxZrwcMRO7TKVysR6acYYd+t7X
whlw07GPrWafgwrN51PBIFBxr3OI6NT/2kL/4236P9l3fvrXo2z/+Z/4/o0LJfOMdhff/vOeM/zv
P5e/+X+/8/4v/nnI3yRv+Y/ul7+1+s6PX9n39vKX3n0yjv7n2UVfu6/vvonrLu/Ubf9dqvP3tq+6
n2eB61h+87/7w398//kp90p8/+O3N97X3fJpWc7r3/780ebbH79hg/zbm7B8/p8/XC7gj99QwFZf
62//2LTLfz784fevbffHbxpeiN+BlfBdYyHyYHzw2z/G73/9BK+MY4GBgZd9mYLXXHb0j9/03+Gz
iRWNShP+uUAELoVmy/t//QzM0sVX7KfxBqpR+ED81z149yz/erb/qHt24hCSav/47aI4wgdBhwlF
IzpLGPQayObeb3A9kpFcd0Zyrior1KcXUsJuemuGfjvfeuNwW9mvLuR7ximAdtuz0cFcBeTZrulX
cHQl44Mjd1N7RA4CJCIaC9mzbu8hSh9TX48HPYdJXH0zefJAyilRUsZSTBuOMvjnrf+31uh/bwH+
f3/rf+EKBCjqVyvwnmf87+vu56//a90Zv0P0AzNorKIFubCUFn8uO/13CFIB7giBRmRDgNs5SKP/
XHeG8TuIdlhR/lL9QE4QP/pz2bm/Y7CxOML+hDujn+7+O6sOLdMlcP4VNRYOhQWkDugwrgPH5g8g
olaWhrDYDxW6dU7Pg99RjOwZtDTlEPol10KpzTzqs4FEMvPrjT8DYr5AOaPeaOSZwvY0GGg5rD0t
KxPoD40Q9nLtm7prqmNXDkDnD9aN1blO0MA9dtUapXXDZ+uJKs9Z5Q3yUMwUeZRhLLMx9D4PBsNb
wS6n2bJKVmixOlvbEhxcJAE9G2NOpC1yUI17tJ9NeEfPqAaGCuo4FPpivdXGNU4nMVVXhojXm0Fh
o+atEw9NcdZs0YRTXtzn6BmELD31kjmrfiwhCVsVLy4BvI1wX6D3AH1WD/brk0j99ZDSDRHeD/ZY
kKWEOUy9Qsuhs5wY3pUWjKvzFRq1j6Y5VdCsqlYz/EybqZziRgc23GYFLC2RQ+SLC1k+rNlAqnCA
Rg9fu+icokZTENrOxnMz31jc6oOS5h3wifk3jTS7F+givhYWd9ege0l0KL1ny2fQV4UeUM2LCai3
ZtuO3mN+NPR0Rw2qAF32v+oFOfAeNODM3wxsPo2qWff0By38yAXGcfL1u95wHweinhd2F1HdjugZ
sFlKbBU0yANO06ikfRrMsLZ0NAS9nJW3tVgXsn6YNfaQK1BjTSAsOqCzW/RTQ1VaY6jn6ZvPA+XP
z66ab+jkr3vkbhF0CVs0iDm0aOJCTVhFXRVA92IKJhgKW+V4LkppBpkpblJ/PplwZ8KmjY6dCb0L
4YnHqUmRqYCzX2aYtBAwjQLTrB/63LvFYCQmefGjmuw8YRbfTFD1xbht0kDm5USi5eesuMP7gPRv
VIig8tIng7AHXyvmDZR0v1GlHwZG0MrlehEI0//CvA4wuZxuKNPeIGcDe10igrxobnLVh6DsTQH4
xSFh1ckujRPk3SA11TnfFCCPHtNAYIYbUpDWP7hVYJg7SysEg+aHhGQUVOgeitF57G1qRyOq9S7o
lPtVnxaKrSQrR+Xnchrg38HaMSxmfWdaTYXaWt35g7Ya5+Gsw8wxgJDyKzVPdpUb4AVBESozgHAx
gbvhHmyfnkyP4iYqvoU+rojMsWkDk+Y74o4s0on7iNwMGvOyv68mPPks7271DKob0lV9oIFQMZAi
MaQ65VBn8mbC9pVTd4EBir2s1anNUwAm0OrNzMJDRDH2DTxwb10Lfq4d5D3QJnChP4TODaR5UcXA
gE0Isk+lcWfl7mPhQnmjY+3KafCSlQbcipy5lTHSWMiCtJoJgVD8669veTrJFZQddjof6q1avhgG
+/NfjrPXLGPedjrA025mbMBUhp75Uke1dNiayxfBMxtgxHndN7OzzQn0u1BVkGDmAtDq5UuT+VVC
mAeoqzg28LDSmy+iIU1CyfxQMuMEjVRgx7pei6QZe7wBHzjb2Wg7hG06OSARVisnb0hE7akBdWy0
A4t6Y9TOY77jk4nxhgARzRz5MhuxnR0WdwXrbsNe9QyteeiEFNvUWMvJL3btxKB8v/xrnPTiz3/J
GoJjlh00NbS5Z6N9HkvIqWL8t2cwfADzyQXYFDj9kBfwtqgtVHUTmPk5nHN3hQ/oSkt4FiLhwRtb
mWuaC779+WWa3Ndx6KAHyh25zTqob/qMFJEo8NwmA1WD68kKVJcsyirdWmsVGjEah+SdSXKxzb0S
fQiNu3xrewKIXLAhl8lXHtd2O0UUw+6ydveAramtxW3gnBl0SCvPC3X0ZDTobsaNEEhvzAJgBDOL
fQ5/9TbLj1hqcWOi2KimSUukNgKJN9ZPeU++CGDeBo3AK0Gf4q6HZryo7lssoj3R1auWUvCxe/k0
lvW0pV06IqZEpjn4GzU2xdZ8yPPWidwOOn1KGStAydo108H/NzIbAAFd9ttOE3dGwdG5d/UxyYl/
60yy2NmVe1MMpFnhLtPQaec6NGvMerLBiVNpYdEZxrjtC2tvcdWtHB1IWO55T43BIMZqYHZot32A
nqH02rjMhR0OM3RAdcybZN5sYD9sBjZ6t9mCVJAN3mXZua94YFpSYjrlegqwvnSsoK3mI5kzvVul
ZUAsTXd2bfb3hXvTuM4B7TKo1xeaFTmyoqu6hLHK+JVO1hRNsoFDN9NhwWfi9kobDwNcqn3fQ5Il
IwrCsNa4hmSKgnabtOOGK5bYTmfC5itDSAAOMxhE8zpO/GnWWx9DWID8mhFIdr125jhlaTI5UDiD
cuFrpxpsHRh7RSNI1pGAS09Ui0odHWSl1dQdlEZ98Aer+9FUM2j9UobzdLLsfIpqjLlhFJUlMB0c
124NFWdN0+Y40xyA9A3uh75geIht8zIL7M/gNAONpWWYu6UTVBGGlQ4qKJDiFAi5hyKnXeIBfQit
vdJCs9SHEEwH8Dod60QKTzvbehlPfWMkaDhgyaKvqxb/NALdgWju+2ELc9eYV4Yedx4kRS00ctA0
UWSJZNB9BO5wC4I1QgmvVoxWLjIYF+6IdMgiK6vsYKghHiCYvm3APoHqq9FCGrEqILjpdKvc9A9e
Nn7rfKTuJO+KpOLFM/BHYocWm9j1dR6zoeX7rks3g7mYz40Ym1qMmoGpUnns6bfC5iQCi7VCHHCw
N892s2tbcOhNTbub517cGqRSZ70tD4MLiUa9GL21YQ1ZjEeSHlod3ZuO0ocOPhJQyFFsO7akf8rR
dDQKZSfN0Mk1iC2QMeZLTBpmzE5db9f5YucObhkOfBSxRDcRY7ZDzUwPMse9SpzCJ8GUZzdWrWDu
YfkrV8Nyh22lDY9OaR3dXLQhFJmmVx2Yp7kZu5Xm9G0ypF6bEF9IdHetMmhoaZ88tQBdszPt2A8b
cJe7MhMMRttjfRbA3wQosHtwV8Gt6Bq/ONZlrQeDNQI30SVCgVpRlnYXa1oK0dm8GTHp5Tz0ebUX
Y97tc8t7YEz2K9+syr2txAMXKXRjnVujmjERLghBMqBDiMJKq0DYY4dvW1CFe6UFjj4NMbwlLMQW
gBNgqWxH7dmHCeoW5lgSUhI7VyDjZP7YJUrPv1g0nddTBWlLKvp6Ba6ZvdY0/lI38M7NCnwkdaAr
yeu4mKV8AjnlC5An7ZnXiPqOV26apphjvavMuK+br2XvoQEFw8e+FnrSDtUPVmZYHhhy7Apm1kne
BrQLq84AO8GYeNDXrNvktvVmpIljat1to1mbCXbFAbXqnTniBFzNs2OIgGqh0wH6LJQ5gIOMXumw
tRHUgsbqp9BrfB9bHiRuDbOFiDha92k1zGvdubUHLQbRpwsJ7WU4aX27tcych64NRwaIci3qpbOH
tg+ejFlJQL1te8KbYyJhLp0oSzE5502Skay5GQZzWm6yvi2myYs5Qg7efuiWCnNfq1lfOb3z7HPb
OxKn28GEvTsWkziTwkwq5LDCt8YDZKVZrLOyi3MghwKI95lrxrJH1TinrALxac6/0IFABVpBAoEi
IazvC0GMk22Vj3P1MNhwVgHfdTNzqz5mivKj1ah56xfLvtNZ0VBbkB5Fs6tSKYn0wTVCcAWGdWGJ
V8Gpfvz5RXOLvW+KZjP7U6hBoXIqDr6WISKlfO9L583Th3LdVQ09SrNpIPfS2DAznqDlrbgeZHob
OQ3P1tBQO5tqcRA2py+F1t+ULba7tiywAdbu0YRQD9jr45B0ZetDgLzSYn00jKNym3o3GGNiEvYq
eYHpgZjeYNEbKLNu49RAp69UGl7SkncrMYFIPWdICz3WWYEuR7U3gPIiExSrnXFkW1WypMjFN2qR
KSCa+zxl7oRuBjYGdBhDnxRo+htxU7Y/7KoLoYWH7aS38qBsqzOXmJGNeL9CAWLz0PTjlmTlo70I
rGh+p6LKzdZtP3oJaSFraeRzIAlUtGB6FVAX11vraCTqGPoCxQz+b42/02F5Cd0tEfijtOE8ji8i
n/Fm/CTYjfu69kJJwA2YlPfICAM7BUQscqfPnEJrRX+kGTqXUBtYkhdI1edKVInEqwGdbDKFBRSj
WeMjAchzbHku2VlemlTd25Dq9THFuLJl5rDugMP3+U1daVZSZeJsDpAQbEdiYEtyzBCwkBqU+aLK
64Qj/dSYVUKVAAajXv+9bMYnW1jPwBf5IboJD/VkPBvFuJXVGNIUGgB2BgsB4owmCh3ahiV0BQJS
T3eyR8neadA4lfVdNicERafo+IPuzBLNI9mHrPTsTV25G3O2kHQVmhcprX5OF7FFVpjfZ6ifwzJ2
ekUeA71J8CQ0BGO0lKAdLJz0vqLTxpCFtkp91MwsEwhujCSZheFWhl3Bg05OPA0TSGyolXKZv5Cp
aM6yTrvQgWlHqfCRyhhFJGcdpRYBkX+cgJFM9cTi7UPviFfLHPJNcXCqfg78fimpS62LRzlPKzXi
Nua196xTH7xBeNvz7jDXTuyy5cUcybo27We4AK47Vbx5Y66FvDegxz/eW50IdQNi6zUq3rUqmtfZ
S++qEVeRki+uxm4cA24EtgBqpGrbFXQ3j1Nr3QCPvfJTGkvtx8Awrkw7bFgp075Kan3rpGeFfDQf
CJvDn+GB0q+FI9esaeDEAp+S0TMDrzJD5ilMawd7jwwTCbpdRnBJZnvXo09TMe9ZRrzQWqTjSjbf
eBRVW+bTJ4hPQvl6Rpo1z2JtM+PFGsXaGDXYrRFnRUoNGUazxhT7mWVeMmKoF4PU+TIz+2TN8jbP
ZGxKEyfNMFvSB8xitT178u7yEYpdAvaYXckndCMIcksHKZLK5Q212RT4/nLJQ+IxZq2NHutUjGmU
cv3scMgZM4D0lSceUiyYaIQUmMmzNzhewtCJ+6u6qm4z4MIAyhDmFlzWmaK7rwRSLwXfFJg1TpC5
ybWZhZNbpWEHLqGOpAS2VQhOKUDR2pzvrYp48eRDTGSc26cUKPSNPJo2Qm02z5jxsQruZTfApN50
nMK4SGUsdqacRDM6KpGmvCRtW56AhfJtcCUqHmzy6cSr2AaNLoFr7nmE8Ayd7UjR8cyktaO0eZUK
RjY6wWdDSj8ZbQNAGjYlg6vfkT5/IhAacYwJJvZrnzmxlXIt8Ab4uCKdTCPbKTUAfFsMsUtEVqjK
bjltIs23WVzDvDNAInLQjDzRGxGklguFEZC7gfTxIzWMWJG6CGEDb5SIWoS+gvqFNi46PAOH1HiN
fsF68LKTXt9q1D4WvTFGFqu8AAWAFks7awH+eShSF7PWOY+FI2GDKeFZNbsjFMrnvU2rDbbcJJvT
O3DM73ThnrpRfSu1Cml21mzSVtugKyei3KRPWj8/mwAVAEGI0i+l2Aume6RWRqxT0P14Rx+zHm9m
TdQdT63EyuE/qL+Angi1Nz7igRN502FZYzQWMN5+t50hA7XDfVblF4gdoWFYf+nM9EGDXU2Mkfxb
Zjp3eo6dPB+HUy68N88BfpGJXTGKCSKaXgmltX1aIdmGNO+rPdsy9sGWyEB2CkxovCR1WSWtTump
7vH+1eYDw86ysvp5O5cUQkryReZgbJZdeu8ysc6y9JHM8mQ1MAQofQztexPBLkvT1yodbs1+JKsc
eYY3O+vRNE4YZESD1r9AkGOMZsc6+eXwAlTIi2cBazT4auvmcDIzH+YGnqO0pKdpMpF4SfsOKm0e
uiwo+Fm2giNbCqCOi2lzl51mUzPCLrNfqaM/D5nz5kD+VjaznhR9A2kqjYMNP5bbjDh3Ta3u7Jav
cwNtnI7DaKrqT5X/f8k7j+XaleZKPxHU8GYKbGxPHno3qaA5hCl4W8DT68NV/FK0eiKNe3IjLo8j
sVGVmSuX8dnlrYLju/5YNohqPgT7PDXy57ozABfZ223RxgH2GIRfegvZHdrz6kAOHMsmDY2RY2KO
5znTzdDShrPOY9vnnX8sgE1xXNfLaBq4r9fUw3uABzd3eLIJkN3YmFjEjlMfzcvRL/3XwalpUUi+
yj2umqGhTYB979K5hg6x8X2za60/dk2CvWYCofhlfqm9cOiAxNTiH0qz08Kqw+ZsNB5X16Y0Zc/N
Qpi8LvIszFLxI+aGQ1aNsEzx5fI9tURO0VxzpqtDrQ+7VMg3eH9RoUYRBWljHeguDrXnyL1axj/g
C+sVi5NdRXBRlKpB4mtvAemOybNLwawwOmLybH7HYN0VA+dTkUbNuKTPO4P3USzq0/PSmesgv1uW
mhyT5JZs0U2gct7a9tBJvJHAarePvZHYocZOvGNn63sbnCNbq+6a0dlF46TGQzkFt13PEebpa6Ys
T6OePLpI0zv9QvprEysi1RF+RaLI7NvJxAu5M9p1J0f7oWlfmokhyxgH/IFPDIrrQfQ3nYl40UqT
T4LI1b5arEOJd320GFq6y2aX7z9T12okQ1NCmdm1AZ9MIjR/JyDJDFhP39Vu8y7n9Dwt1s/WTMfV
ipy4vEnShfG7mw5gqvnGNl+go+9hT0RLgIzfBGLlGYqjWrJHzucj8/NHVuH7PuGYbWlj7PTKOGgj
uK0sHi1RImfs5wdXK7JDPucnTXOvSWsw2IxBfUnS7WOiO1t9r8E3WL8iNX7tK+fFaPFCbPT7bHXv
GCgvCNUwjpBQn1vRhbm9fPF8ZYQwU4XlAGw/e1eKQwvI7sIT9XmYzPmzhi4iNZ6s1O5Cw5t7MhJd
N2oC/U+QIzDtzzhRXwAKfRmxtPgKqvItL9s3ezOnttpA31kdtJ3G96O84FUxq8o8pbKMfdWZxwzL
sYhv7tiaZEGjj5cQj8pPVXvvbSNPnq11nI7VeJkaLFPdsQITyz5KRdiFxkWOttVYwrkBLneL9NOv
hyByV/kz8UqL2f1T1UkSOfKlSsaKVCPn6mfw08S9K4L7xG/eh1adyDPHODpZH01/KycPHSLYuCvq
Wzft27O0bTxq52lna/TeihTcNMk/Nd8b/4wLt0XVz0B95OQuhjglWkfxD5iBkQEP2LF0lNv8xZnz
5DD05N1zzK4MR7wXzMaLDjVRDbGyMc3qrOZtYQ91HYL5Ar0iMhzxAtB/WpzsqYE7R6ojBsIz/Xfo
aWlLCo562+r1Oqo7WRhTOG6ks3Wz2Cmx5FK2fZ9CvTi5fhqJbCkPq2uRHnU/TGXY8pLHWle10ayD
ABV9G2L5ru+mKbPDlBjdnQQmWhlcwkolW9R7KffNhL9VYpMRkKdRkvhYM7fakcnfK3G5FT0n2wA5
CqEfn2x3FgfbT70IV+7XTh+fyNEkzGV6XZ2ESpea90Rr+AM1bHAJlll7486w0CUUcz8dG3P+LbPi
ME3FAs7CRDknlnFobXzaDKxTF3f6weTs2Q5auvSyfRgwfp8Rf1zz0t0Zi0oOmcFtWVrpTiVGccNh
zfsguJnRR9wm1tZ8ZBmFSIAVlholuIG5OM7dp2cK80YmyKC08U0rDQictp7HfqtGTOEaCBoa/gmZ
E9tW+6VVZhlphNTU2fTkCwmXyrK+MQmULHGmS2X5gDlGHa6Sy1H3uR8wMcI3SPo714fspfIaIcjw
tFbrp+XxmWHwcuMBLnsYqgOfAVQ4YuQu1ORZqqA+yzlxDpNgi+22g3um3u0Dm2nIFCNuFKg73IXV
w6zccC7tYNd1PVWxjIZFfHqgtlgg4MBb992hzHV3B3MQVpUsqfeVi5f67N+ugqu+IGjE0fzvJiGd
ymu3r27mHxWHw825kF2ziTHVO08NNxlF5CNPVita9bEJjb+JJO2FCFItqe/nLrnkQ2tFWma+AKR/
Nimc5WmVD63Dq+omWBHQ+C7R4NXXjmBRe5wgtyycIUwUqw0AWU0gjFHW39NS6jf1xaPTjwtFVBnK
kiu4M/ZaNYP22gV5zAScR6Ycf6E31nsujM9Z9ubR8tiGaQ3pe74rlx38buc8WsT75DYIvEydc93Y
Nge93U/OwiHtbaJ/ZDac1gSrhi5BB4jBHV5C03oqPYbNudv8LysyqxtNnEleYJdba+rqktJpg+Ap
i6iSNi2NMPUm/KgmPnbAs8dukAJ3c/UwSY5yUY1fVqPd4qxEunbvw4KteNVyjqYSlQ6VhDzaQLj0
pZ6EIjnKz0SSRZas9YcFZdrD9OGwkF0dKQ9rZdSQxFUFw6FEvBm6U3I0B+pWRZZKtbTMUr1JUwaS
Cn1HHFdvvpq99Rcy0wcYGROkQ3nkm2dCVnO9L1omKqtIGPod9eZVzAV687EE+h1rJfioqEJUVgWX
2tevReQtJJHZTfHV6O6Naj0KdtkeGlM+rzVzS9rMh3q1H5jZHlS/Pgqc+s22f1gFN2D9JkV5MDCM
qiULs8ax552e9m9WJx/wo+n3q+0Sh7XoT6kaL3bZgykM/gQuCU7FZiVcJJdncqeNpXPklT/bFJE4
s1S/I54N4RFtT54scWm6r4GqydBh1VRyKQLhzGFSEUmfdeKx5NB7lUvENCLTzuI/ntdYEWRYVmP3
2AywP+ISoN2q981KAdSy/ODahbMrq/S31HbEEMh4/U2fdUzf4iFdNpt+4HMIDgjvuPV0nCAmd5AH
bJ68cGbitDyets1CkSh03iV7WsNhArkMRFMe7JbcdanzWBacjeBybbWcw+TlF+ryqVnrC53bqWs9
+84m1jFLxxIbVGyoRq34rDM4Z/4kvzzw/WjmI4+GEfqZ1nRNXOLjxfiFe60c/noZlmK2DUagOubM
FVhKshnCQcJiOVpqHM/FOzfDlmHDdiHcKZQ9XyBbN7Kf/6pc6EfXHqvLxpaMUTG0odcD6Ira58Ps
3eWCrb17D+q2m7phja3KsaNOwQt0rbaKzXU5jQj0lI0wqidFihXpXk7yW7bZU6f3L/Tl2AXIgdep
patrejrSAMAknPohjSuPGXzqabnLoGR4wzABLX55Ayq7HLN+ObVB9uPNOaXNkWHlBH+Jtlhi0pHv
i8o6WXjhP5aikf8hA/hfkX3+fySkmR6k4v/zL7LX/0NIe/zbfWWf/xchaPsD/0EIMq1/05EawOzZ
Ujm31PF/MYIMH7YZfDN+hTvNRkf7n3wgG9YPlpcw+21EPqxm/4sPZJv/ZhK8ig//xh2zN1Xov76x
/wkLDdrZf+MD8S2Q0E2mk0kgCN/LfyOsj5yAtREUQC+4GW3GVZshOET2dOn8GtP0Ir2MHplSZokO
pxnOVpdPR6esDhh10/bW2rLXVkWwpoklUqlw7Wu6H/ZtGbQQmtKCi5XRGBy5ph1LM/fVx3YhWvOk
Orq+8UfSGUVd9uBKzYyDK+4ehxb4+pQ1x2ogKRB3XXLCOgQOWuc+BvTakV8Vx6oEA12HVYv6oduV
tl8xb3+siqg4Y02ayAWsxYLyr0PCo6NPY5yK8lh63QxWjC8v6tGbMvfx1mZ9oBfqViiJbtpYfubR
66K24c5SescSxyPvbBBrRAcFjqhAQSb5RL7rGrs0jXyJRU3FMpgbwzz5hDCjFitC32lI/M28y+a4
HNVHrWsh6+v2yKgBQUFWwsPIgD5OqBJ33mSMtVQdeX9iuQaHrNcCiPwG9oPV37ppQSFJzQMN6sFy
uiz2q/RDOHkZZ+NWRkeldmNTQFxngxtJO7n2LmmniTuPe3Y5GdEE7d8OWJ9yNB6zYSoOenV2+/kc
NDnF40XLjNs+yS/BMv9IfmPYFvJTALCGrDI/irYqw9pWRTjI4ry24HOZbf6i4m9Du6TPHwY4sba4
9TtMAxM+IHRoAFmr9TFrj7PjU17sTQvVpLgYuuLo4jIWjgMxewHaULg7X+3CNdZdU3KPIhuXDZr1
3uAvZzfuddAiB5GAntaxWYpP4eyhHz0OIxOD1Zc88IxFnBI342wc/GLcJ85y00wY3+jHYkpfxsku
Qp7WycLCyO7lrpqqPjLmtgRaWT91/gbcf83NyPSUielxMcl2Kssy3P5cwp52ddZ3YomGcDasHsDb
QAf622fuVdfsD7K3f2YrRYJdxLzKbZTUM9yCblOWatbLSTokXUqYv1FTbuvyPoEf4twwcN8Mk12G
AhuxYKMUjxSY1v3U6vVlgTiKSoZCsxXtIdBu/Wy+gtDdV46PwZn/5sysJhKz/JOVdtTP9mMKPW7z
ZaJXF9OprabfihlLMXb6pC+G//zIdjk+dCy2sIM4dMZwi1b6sTO802D+Dkn5RRPJwsJ5TpS4NlP/
x9I+XXchi29eIty7XkE47xd1dsYkTJz+wTOa7y4Rh6QajmNe3MDR26v02Z7bmId3WSrGlzY7jbBU
BPG75dryw1Yd2VX0Ul1mPCVE/kkBeSlNXDJQC/Ot7ZIHPurIfPfc5gv6H0fjn2l70L4tP3tL+oqg
OD3s+gsOxNAOJvEBR3sONXSGkXHRcMjZDcSg1CPmX1Y7f9a9RfzNeJflxsnqyilkqhnc7lObjG/H
nt5nknJY5EL94UqCrXvX1OYp0NZj849iZTi7CS+jpY9XGGH33UzEoSe9i6nLl9wAi3EhtqcFnY6Z
lksEqvVeti6zGbqOwhztyFfy6+iuzCFWP7xlefEaIKOKpDRRXrLgnezHrHDJpRtZOmWp7MP5vjOw
lWUJwowXmKfOYbNa8hoCVanXzl5uJ4S3ITjRi7uAIheZ9aXSZU8QO9NdKp9aF2oknPWfNd2ZQ/4N
wnfSbPsmKOUt2QpsfRz/LmvJMOlWfmOaPowrW5Cid46BZOs1cvGbg/dU1RBuZiynlJr/2JHR7waj
5/G7BAkjSv2w1ol9Tw8oV/nHpDcOeZf3e69OUGuU597MLrPOD1U4GyNusG5EK+8ha5/6cfyxug02
m2yUmgu7wLrkLWgSEofbpSGjT7skQW7GljG9QFz4ytxNujQnWcxiEKjQu1f+V7J9sQjMtz5o34Rp
vS6qH0gkSW4IF9tUNc7V05oDS4889DMVexrHFmZAtAzGPTSei5Mw7nKjWmGmigdSLiKoDAAXyYeR
SxTbnKTaEJFbgM6p0vJ3s93t2/57Wa0SV1ho2RPy8chZX6fGafAcw4GYCTyN+rx9XVYP/LlX/KQw
9DLzubW1j259DbSbolA/InFvbGkhC3dZdUBcazFYCir3MyuDHopfe4Ch9FYDxuyKtcYvJYfqlEVZ
nT37cvmc7cUg6c++z7iYTaUxbro+l04NC09ZwSsoFKGlvVWwhds5fXJpPP/JWZC313n1I1OM9kXN
AI7x2XWefW7mwT3KllVVotiqCos47rGi4Ppgg6s+E+4MhXRcg7dpsH7LlOl7rt2oEqjUVqi8YX3f
jriuN671wqj5ZxC9g3kuVGDXq+5Frr0wHyyhG+CQMCf+3dLMaTRkJvElGw3S8Yo4S7L3dsDHuneJ
sK+TH187QTqEIGFCjMXz+57TG+emW+0IIELvQaBo4fQsP0cQMIMLwizVs7eKk5lDUeyxIZpszQ3L
qQYJ3gAwezzlvPJ7zVB3ecXHog+pE3Wz3HlTex7dnCY9b9+yvgEqCLwPVh+PxlQ8K5EdWdZXUT2Z
fuh3Z1UVTTTmSR/pFlf9XGSRv8D8EVRBO2vdeGwRpNiJf4GG1B2UtcZaklUYM5D5Oekj0eATdhFj
cfAbwe1D5SQk1GBjvV5707O43jCXtGPpKKR5U5ayqNsGLz9i1Lud8JcJpTJ/vV4dda95VfUUmgns
W1G4eDN5D5Xm2DBvvwu/g+HV63sWjMY+GUorRo/3pWsNBxiuHunrWexVtX+0MrFBgIDWMrf4EVsj
LlFWWrLD0rCl51jGhfXwBAsTMXkaGJ+1CuIWtU/arHQFCT5rab5VTPGkTaLBOGF41VTREeK3rWBz
hXLKKg5YBnjcOMypFgQVBPMwdCoEjGsNMTAf9Yc80feabhFVOyLhbFkaVlMB43Oi5+uUF/lkvqRM
V6nPlUvFGyOrZtY1IWWuAXU82HpNZdk32qaIAPMLMKKDDj18Y46Da4gZCpbbu6UQ33Yv/lL2T8o3
4nEz2Zdrseyzqb9t1/LMWwzDIDnaSs/2XZlSc1rCyk3hBbEBoefCSiDGz8E66h3idHglOzFwifkU
7g5Mv0kn/PAWNjp8+EiAt39tUPOpESROZMt08oXxsBTN3re8moWBbkbJmjCCiku3slxrYSMgN+4e
sTgQu6no3gcG9yL9lUn2Z+3Ei0rK7yTdck8b7CrUk7O9XFpR9Dihpx+ecacmz9prCuK8V3f3dNWn
pmKNsyjnJ8+CuB6au75M3cgyIBk1CJu2SljlfCyGnhfH0nJPi9RVVGmAaw6cp8ov2ZlYBRSGyv0O
UgPoqzgEjfPMmy9hSrFndpvmvvWLJ+h5OcgQjvyt0d0MRflJIPhm71ZpsLEFfDGTZnXhzkqBGNtE
3jFA8frBbNlJ/6VV7nfnpEz17K8nquk5tw0Qv3y9SbP5s9H5nrt5uA361jqWimAPU2pPqkWItyxw
JNbFwPlhshmMy99cNDeDVxR702mXMDdCPZ26Y05jaIxsvDU5fHiC65Liu7Phqe2DjvTaYmB5oJWU
3TLZvLYxv4m6BZ6F0AGPTduw4gp8a6pSEclemMS6liviTpiINkT6nvzOaCE9NTJSnfDZVYWFWzSH
XtXf+SroX4yT2/0sAsxUX2gABo0XHqPiCEZiuZ9b6Pn91LDVbnC7TGr2adVgYYUw26yyEmvdLUFz
H7CF2axFqp0JQf+4JO85fD5MaIC2e42Lo59XCDTmshtotJEkiidBH78vjV6L9Cq7OLIvb7A1Ik+t
augJaxx8sYLOFocc303TadHsbYT1RWW8TUkz8+XqrzK8jTxwowarDrUUNxcF5G6UgH+p9B7Q6Gqw
Qa96TSLaWFo/VVMfg9nYkyh11PKgvCKbYVaUQKSrRZio6Yy/RubQ2misyEwYCS5Wv68u5KCevWDn
mux5TVaGtEp9hEGTPKElbKbYWfh/rd5+wNDJ2HT6mQ01wuLBVfUsIuuwQoCOprL5Ozj9WS4w6eEl
vIvMJF3D0g7TsgIGN6seW8l8WDrPORrVtsawaxE3rNOxoECCcZxXWoEmhzsU4HYXaEyHRq7fslR8
193Zj52qetRk+tF0M5celjKhmvPHpTeeVp1sChAgPxo12jqoK7OVUcg62J5jf5hYhcBUP3pZJ2Mz
X+vbJJ03/0455/VjPVj3ri37s6dXsCNKHB7mwDpBjw5CsyOsU6vv9IZdMtDcTx/Y8VKlHuKMLofz
rP9R1NgdBMMhys2a9ys3jVAVgrknbeBy+P7V+8feXZ/ds12od71fsVFebBjECSZlYps+DAEZseJu
p/nefK/GY5smHVHX8IfcmtjrUuujGnO5M67pf7qxfhTKu2yRO6fEXB4XHVLsAJmIPZIWuy6+GCZu
xaHdZl5YqPZzTEb3MEzaAzBEfuO1zK8rFDXDya9tGjDqiV/yGLxzvcwvKSzWkA0rkQQeL+Y8sek2
gqQ+2LCDwtLm701Lp2Bo4E7WerTCuOCYilaiteuzy9uFt3VXU7d3dUkVxPTQ5JrClKjiYnLNrIgK
aRkRxhqQNfvnNPjwUyj1NBFVvA4MSuVxdOBO67OGJxAI8DSsu1at5q4VGgfThjeCxfwdLogPonD2
9Pj2DmIxIhD/YJQWMiOtgFnsY4aUIr3Wch9hjM8c71rFucNUcpoBLIWNS3mjrBufLbcnuV2k08MY
M+CDdW4TwYH+XUY7iyYzgCnXaXsbC7RwdFhiEuh2rCnLkRFMLmC99pKY+yZzOsJR6FuWzId2VXA9
jy0+924ajYX0udyDJGq9bgkNhh9mWkjiCVeS8JafCqJU3Gh4DAyLtismyKS+3gXInWokED569qqs
30qPyRKp5RLXngGQMD0X2qC2BEw6zzKJvTS3UUIwPxnMTNisXSQjNYYVhhntawuxEGMsVFrPfQNF
PVT8WTNNKOlpZ2EDQsykxZPR12SKijkHJW8IwdEm75gBGeTBYm+Eu7O26c9sVd0rafwl91VCXFVQ
17I9+rKKBRuxg0ViIZkcu0svrDszOU6d91aq5ldvOR5lVS9xg0rEzmTYgybtVzc3ojJw34uqgvfk
nMv2xQ2mN3cSJbk4MwmjTn2bN6o41hMygKJBKw/VidCl9JO2rK5gwklij0PZiG9CAA5NMT8Lm6Xl
WBDxnIzpHVkMT/+AEsOs48uTVXHrMsQMnXasxuZRjZYOZBSXuQfTLE/jYkVcV6J8AgHnn8wM+Fvc
h3sXutU65PdmV//11qun10euWhvLtLaDfwfhexTyMo1dFwJyBY1kbTf7wAPewFalf7EyxN9WAWvf
nc/Yz/3F3Flj7ABq73TvWPfsZ710NUIrSD51/zoJ8uib1wFnaqpS8GzI4XsxjJTNDgKUNpn2Xdp/
9KOf7AgId8N012qAMHptJFzbGS8ZUayOW0Dnnas0UvfUXo68IV5HUij0zviG4PnlF5oeKV3/kZDS
bEvjpaCJ506bDyx8SYsfpdx1KOtSrq+1Z3AxSJi0Nf6UR4wTXQ131VhX7yOKsKl0JKuNDhbAKj6C
tmYhYD74dfEB0/bdkvfDar/SpG+72e5nzrtno4DsVpvZM87XHdmxhEupv1k5vHn0hKG0ckaY9jEd
3T+lnv8Opv6FV1XobP9yllbf5pIeq6rYW5alEK8lbCjkfLEG59tOTDol/WldrIcxS1Dh0MrnlcCo
SI+amhydHKY8qJBN9Ev/6Fv5q975CaJCft/CsqKzjTed+z3E0GBf6RY32uiTfzomRzXTxJga1GtC
aY9+zsBVawVobEGcipU3HuFSJ+DOcIAqhGBJ1lE25UPU5bwOalnjnsVFOppXHzBFWLs145oXCYXV
m/cVWWr0i8FI6dxNdfvSZgOLsKGNV4xAdhkvPL2hsR+S9T1bfKYFNDJe/dqKHskZzPCwnO+lKUXk
6eO+XdvHvEi+9MH9aBzrz9xKFixjzzA/9zud+05j2mOr3NQHp2ahBCp1KftvlkucrikxWeXJb1ih
4ZL4j+tsPAZ14kXTxLyr4T0ldFA5NTrdzpw2tvDqX3z2kcL8nvr+o5XU0Y5NJCtfJnj4r2djAVyr
lpQ2zknOpov8aRm/ehfoUJnNENstnCnPunYgLElvkYJL6Q8nnm47d6emTG77+rDxGdaZAEWM2pvt
1x1N/xKiQ6c6PjVDQz5rdfBbLwhHhSTHGBErTnkPCI/EygRVcYT9O/M5ONT6YB541iYMyaZ8Tnv7
uRw6B25Twhey/k0D2A+bmqhMUp/fOz9/95bPdZjfRuSqSNR3eglxKcs2Ch8I9Jy6Tyge2R35xlnB
SOftHsDLEkonNKVMVgFzVccpT4Pfoi4/2346J8AVYq2pUCkfxgI72FTWF2JeRCcGV/BkHmdjtXZ0
VXA8pLeDDXoUMzQ4c2CfDiOZzZR6s5MsRPfgAjPpfxojIMfWGkyUDsvZkcF5tXrGtABnBYb8d3JZ
975gxrZyHNgteuVFwyAn0Zs/QzfcGDDMsd66ysFh4U15R4M5RJO0HTJyJDz27IpP8bJ3kcgsQfYy
9nyz0+BDAKe2bSN8esIWVwBMz2hT+4s2TtZBFD4wMkaKaOi6g6Zx4AZl3625Tno1DYe2ARfNxLag
HYZPMqfuCy8dzoawiKxZaUELuIRLNf7kCtCogVUQDR3xGnWD4yEiUK8eETJ3fcwR4Yo3JXO2Kuk5
/OxPAfseph+mgpYdZ5OPzkuqW0ssAq2h8VT6W6tXi3t94uNfBW4xinjMemV/0r+6eCwpCc5itkj9
eOacACOsUQ1CUZYZ7RKOwz49FNPCQXe6dG/nO3vRtKPfQ9RpKkSESQunJkd1DWlGrf4aFcby6mYG
PPhqJIlKYvWUjeVeg/oT9p79pxlRRLVLVcc4c7ziPrgrhP1ZBCwyMakFVZjzd2Qnn6yrDXyPtOfB
YR/SWLgZCELb+d5nerg0j0dVvdelfq/+yVRzHZQtvR/SV8sTN+cLcEWLIzesIAeSTm43kYQb0Hgb
p9kY8sNY48JpONlj1dhfS4EfoNNOJDRM4wy+o3EprcgW3Y5Uz9TCMNV1/lqJKJjdijQyS2bFjdRj
mkt1zBXbYOIBQKpbBQpC3MbiMclUxgRhzVHlfkraF73T/wlDgPct2vXiaj9Zmxwqs6IvJZ4W8ToB
jNDbCRgu7oZg+MrYrGEpc0wL8MMlrTxwhbojaNUtsWtYXhfpdggJUOogrIjtomKVsmhYajJJOkZz
NsvSJMfgPcvGGznP9kGI0qcrR6QJtrMDZ9Wjya1/BNR0eZch2mpXtjayuBq59Vx4JpJ+ARG9shX7
mQztgL9me+um94HAglX8QKq+bbV1gsT2OrRtQQukQLoDRiuLeNZyTknaRnHkW3qGLjnxQg+7KRQd
SJLGVnF/4EzPWnBBXcTqK92kJfIp14I7oc3P8+y+yI1D2pFOuWEzUVa5A4M7GfFOeZAZjn2bLBZ6
AfEHsTLHIbagkYROm38LGOa6eO/ZEehd+ozNNWBYZ/0qMXwZQi94l+qdVcOATRNufN2nzqQ4yUZ6
G1xtF6MjtUyvNq0urYN9P7f8UNr2ejswXsIeaXmrMVy5qRix3wAqyQfv1LQdam8wQhyIFbrVbG/0
472/UVTEAmuhbVH0mk2Ps+K5QrIbIVApwBAdN1zEGaUWqtmugcKjqjNCvH2KoWE8dd9Bs7z7CvM5
jYgJ9qCgsbAbD74N/bh25tNUu1j7e+UtV/Ov2cDx18XHUtGg499DURmxaIGx2AwOFNbUgLLWf67N
xGxRjk+yTf/KdT4qWb0HXumg3pnSuLFBV5RvxVNZiqsc75dxRuRcIoToIEHgR3bMkgReQ2oYZzf4
9JAz+Kk9Qbz2rnmSfUjYsYwtkgflDhqhqTRZfpAhAeYUGl5pMjfAkmdQhPo+EQjonw1ruI6l95gW
F9hW2DXytKoZNSldebtraKbQDlkw4jMgu+W982ysryAIs9yEDT+a5sUW85Nc07/wsg0Gl562uuHQ
dURShE7pf+U2e49+1l+piHOM5rIkkRrL6aY7autqH1ct/xRUtb0Yy9/V+kcOagDo9D4kMdJ5otFq
tUO1dLfekn6PPRSTGqVlNDnBvefWCppKQsU0F8TjiXZgSoaQNf/BH+LaVNDsBiZh0ApzAR43HwLJ
OkO1zsbrwrG//3a14Kkbg7ticgF5ank1WXO5ZPpOyY0GZS0e2eXGaTHdQE55SVpI4ILpPejxb1k3
CrHnYLkkLN4sh8a27XsRo+gbEHkOYIArjEDTJxdcvrbjlN02TfeSp5BWIA5EfoadGZ0G+abGX7um
htB7UYmpbx4QdjGX826h/DKRtWdnTf+MHrZ41MZDlTKFjSXSRDCrydRB2PWScCgoLa1ux4OFxWog
84sPmf4ofDxrpAV3LfFXDkJb/JS+/4Gao6mADpF0O1DdrxZ05NCRYxnnxfRRt3GP7isd7PqvUXpY
hicAy6hurHs8Vchw1SZMGVEVD+MyEnugHsYk/aqtjEX8Guxxc/xO4bikvnNjQ0yz+mkHgZ7uNNs2
jFEv+7e8wx219opnWDmcy3bKP5KOXGehO+0eh68CC7bkjyutnWkL7VbJDGoa8QbNhnmZailj16iz
nW83pywLlofWCA7p0Kzn2m72mA5VF92zd+XA8fVXc9+aNpCgvMeLy7vPT8uCCqHWnauzLg+ea5QH
5tVi3cYw88vhwoeaD8aVLA0Pb2GS7jX6ltnNi/04DD9ZUHF6nNk/L4V7g7WAt+XY+NHSq6uNaDOc
NLc9oy4e4EzWt0qstwmMaebBCfqgcMAnlSdW5ObJF6qweVd62vvst7s0hQLuOD1xOB7WJ2wA/525
81iOXNmy7L/0uPEMWkxDRzA0GRQ5gVFkAnBo4QAcX18LWfXa+g26zZ7VpCY37SaTZEQAcPdzzt5r
1y5KsBFhXj4K5jR9xmRfDYrzIhu6mBh/du0xgvN7ZGVc9A7+XEqHPVKIcuVxsaBbmiAvg0VURVxu
92GQghk0bXKvNKRkmGSz8jknVm41VIwWmxHvSRAxvURmS8P8BIgZc7dPsOo6yiC9IigslgLJ8GoQ
cpdFCJHN0LF2xaj7lKF0Y6X0tJmqcEOOSjK7zEZmeLjceVvDOuhIcCPLbmBSn+MONE9JRQRAP0iH
tTOd+IzlgzJ/Yg04Wg5izJJMocVUOVsdye3C5AljhrVsoblsTCZb0GWKz0yz203ekXaGrnKSbryO
rNfMd/eZ3cgnTxvSrRAmnhW2Mx/e/cp1p31aitfCbN1lJCmLbI+EwSGDCkEcyq/K9YcjG/wi62aB
iCQPGsMnurMu+eWaDsYsbEDoZt0VKYW/ilzAMtE56DhOSvSQs2/iqUAVP4hDJIC8OSaanMx9S/Rm
E3nWdsSlsYePw+AjdwcknirAxm7Qg3DU1ooKfjbAqZFyZhtM6B3nhhhqcrOre9xQWLt5v39mB9Ik
y3YrySxg8ps/jKCl6qw7SnkMwZyZmgyVBhfBGBH/YEwPFwji36sCxEGsT8+eXxLLKtLXoB5YJoEZ
9mFxZd17RybFDukzEHSxjdd6fagN57lquRTWVP/xTOTHTuHt0HB/doXaFRNsCxUgBolK9dvhZ65C
Sm18ivOg19OrnW5lr7lkTtm6xreJEYQGsn6xm/o15fy7sjJvh5tJp6HjH018YKvCaT1kybwjnJ75
JvcbJJaev6hzKdaak/k0UdnOeu+18FlxtVB7lJi8l72hGYsBQEbaHscUNkbpB9k+7A5tN1qcQELx
nHvGkXg40vyC377K1b4PpgQBRfOeZMN36GKoTsLsUOm7PqdswZ6EMLnkpQ2H0O1uMcYDPIj9YjTQ
m3eDu8U6OMusjWQFtgXKbF3vRSmhiGrsnJ6GuVBVxa3HZ7/kNDjwnOC6N9L2w/MJPIxLsP2KdaTL
qhPHrh/8E+HQHULbg3CEt9xltuOw1y+SNMAezGJARjSnKa88iS78NF2fhWLQdjIYcISOyVfVBT+p
n/9JHI3Co56ey9nk6oxv4EwYgfNUOYQSLxqWG2T96U/E/Avh9++wTaa9ZNle9XbPBNC+lrprP8EP
ug4j40/ZObRas+krpk71SxotU9Re60GwD6Ukj2lkuC/wlM0PLTiKKiatHg8Ow9Ai2mScuxa6jW2w
t/LvEDjuqjEAMLiN/9TQgggL4zNHp7m0ZFkt9DeUXGpRbcOorvb4NTDvMK2UqLx5nudhZnwIG4bo
u2lI4RJYzIaTbHb/ot2VFgpMAtXZMc94m1swIF24DfRNX9sD7TFUK75hfHI0Yvg+YXBQu9FUDF8V
s32cQx8NK2BNLcrYVoB3zcjPS2OcvqiGuyZ4N8pq1ZXmsugFDc0WDcykAAv0u1anJpmzY2gZ+MZx
skaLbnPzUpeOv9SZkS9NoKuLqhrsnRPeJaK6qEH+KonyjFw5nUziq0d/1BelhIFvI+Fxn71Sx801
vJdQJQAsBT9Zk2JM7ndTOCHQc5LVGKpnWRh/dE6JfiguPbjHNflQtwyrQp0gz7YaqvoklaehN7od
C9NJF0d2yZ7GLsnQvm7T8K+SVyeuOLji6GWWz4z/LCIJOgn9nAr4F1UQjqtcWOUy09phQXumZnRi
pD1GYqlGxjpmfdBedWco917ZHYSTlgxqgXt3FIiiMX6T1paulVnf3MrTOB0BcKj6cS3G7pAPcytX
65BIh5a3CkXKIWvyjpZLmq4KsN9IquOgDmtURZBjMywvmLXydO3ZlBWzKilWsjrVGLpSC+YKg0oR
fbum+FWRwEjTtAiBFrT7kHQ+sMJhcUhSqsRRtmv8zPXdEcVOL7LfFj6iLxvBuFdI/Qc81d7Lio+W
PfqWcZbk5DwUcCYXYzTCG2mjK3ME7H5UHdy63uyYqqrXLrH2tu6/mjm3L06zcaMPxaGJlPistew2
FhTsbiU9ylUcsPXoWGs6dsz0p2uXXYuAjFtZ119I1VZm5jsHxhDsbyr+nYyELBtec57lZaH1K0zx
AJSAdQF29Z9+Nb4VnpHueaThabCablsXUlfZ2Y/IVRQbFZ2dduL5TSpf37Miv+H61jaBkC9GCmK+
Z/HehzyBY9iml4QJvehorzWqofEyhQqTBo8IbokoSE16hxlGrEh+GiH1LLNePxi3uqxBjMTtEx6q
jmcOgG8upXbA7Fuv3SFWy4o57X5ZNlZ/Bu92zVwXnB10ICisdOyw2X22Xs/mZYc/SWj9kWb9Oq9k
otwppRsbw0pMZCrZFxIAWfe02Dl80dDepHURMwlUiyhvrTVSBIIteadBdvIHWthKrz+9kglQopMH
6VMsKLOZtjUuRrRO8qNNMcaqUBTQGext4zhbWhLfhaljEACaFftyyQhjQRs1Wvg0FZaxFT4Fbr1R
Rv+JWGme6TLFk6h2Fm2O2t3wCsb3DR9Exsh4YrmKrOTc9uZi0kLAVmWrmHM1a6b6rBNih18O33OJ
RaAt8nMG5GrbuACineFBvDwELWyCcWRxnuNEN6iYPnrzsNkEFk0OPbZzonsZ1R/KuRS4WZc69qD5
vHmUVXGsOYNNlbUzKxrAQTWC6Btoelao847SqY+1YsmOSUXxXQyeQ89RLtHqo98hDmsI29LY2vBQ
04ZNFdZ5QQPX8ZhZaWNyIFBmUxe1efCTadc186CAGF8Et6y0kbEMDGzzWe1QQTTwiQsNUmyK4EXS
3oE0j+0o9m4y6nYAhU/2oO/Rbq311ju1Vrhnd1FP7cgpqEayFCIWSlJ7Y7qVT3HtcXxTyE1EGeO8
2zXylon0lNNy1HS0QGPq31Iucx3RGZlJGjWzjTC0qaOjlzHdYo+kdZsRjRtp0IJc3/5ECGrsO/tb
VEDt0wHnnVC4R6kNhkHOVPVrYI4/84sM3Xzjeuk1q4w3yw6flR+9KFSkbLj7Kp5uBLC8xF3w6G3/
6KpoX+rsDQVplfafQMmdPcV3O1H4sOJXKwsfees8j1jV7fEtwvqUJeMDd9Qx7J5pN+zHKb2GWMhE
0JwB+j1hW3ui+bvXIqYSHvVE4+5imV7xKN4jkxc6tAbW888mvDdVewSmh+uuumhRsJvdt5oL1pcO
nnIZ++YLxx0uVP+HnnTKCmaAl35BAuvYNphjaJbFpIXnD4SaRZgopxlb3ktr5wimmQGR3Iu4xOjU
xtqJY/aLhQmua+g8ZwrE0i70Mt4r510T+SMNoD2V/3ujidtoy+eJbWleEBhI4gf2rB5W2JfIwl/s
KX/clE13sOWrC6AIgQhDB69AOETkCx3sNOJhtXhCan06jJU6tUq7V2n5VNRYoNTeCWIsLi1cEYhJ
wYlTnNt8Dc6TFlnvWiXPNsZtYhTXmj2hU5u249gtYx+RX9IeTZbjuKQj21vFyY+0IxVbahvXzJa/
RJAd3CZ+KyuyHQFDYBKm6Tf+8Tzzq3GNUwvBwkmsZ47WzfRUWeMu0vnOqHwKmhAil/3bmZWamnMc
fUFnenwbfO2ulerAe7NJwumYTRanNu2ewANm+M0T/Vq3KR432/3A6/cWV91n2p0te7gjmPnMqfdS
geq4ItnzY5qK30VZXWS8GSO6As2wtvhQeATXPnHHDiw5PyrWZQBYJ0KOIPp7UgWHvEpunq9vJzvb
gm0somjjdWGF7La9l0ayTcJ93cnTVHlHt+s3DgCPyBz24WjBYkc559XrsL15HKK6EcMoLh4kNQeA
e8sib7bJPJb+1MvgzE64hgZTZxgYKjP+VDQDFrHhrnVH0noz3hjxX8uwo5M+PZOMvsZguqtV/ywM
84rr86G5tN2YfPD1N99Rbz5FmMZlHMf+EahroOpzqaw3gwdyfgDRql2k2a5dM8Xq1t9NT70BnrqO
7n9+PUAsFR5klx9Hs/5wLtKObkFRXAsl7r0YXts0OfcpiUiBfKYaWQ4mAhzfOzZG+4we7x4X0yPr
QkhvkKbss6aYQCH8LXT50FL9DQen7cqTHukwIRDIZ/OYxj1mY3JXMS9e9Wd0XOeESZY1U7UagiKs
+B43wZmYi495GfF7l2GGsZhf/SiBxSWPZIjv80oS+COhl0vbW/nu+1BdoyZ9HZz8ELUb6S/bsXu0
f6YAkYlaRjwanIOz4azKa2v0J7T1fnt1igdFzGmAmtDQdUrdkeBzRcuh2YyJOur4KbtUXEcp7rWm
Dn9FfSJ5LSPjGhvyXIP7a+iZ+VW7N0Dj24wg46t2yaaNZ1grX6r7vMzN/5TZ1gsToIfV948aaUg2
OCfcI/e6za8Mbu4uQQAuirGoj16r5n1IhrPhsjJ2yRsT5KvsvXOWJa8isE92/ZNJeY7j4tp76lpY
2t831rbx3dLsB75XN9fO8+sJ5s+zp0/JqawYntusOGC/fJVDdh3K5yyMj5b4jFVz6FRA3lTyaono
jM+PRGHOwrwD4brrsjpPkzgB7XhzRnnuYg04S3yff35utSet37pWdEdJ9IQO7TFY41udJMeRjS7s
xLulotfRRWvMrvcrcd0Pxxme5zvK6P3T6H0DL7pSNN+73L7YKrr7KOyDPOcU2N8p/ik+UB1x8yV6
Ra5HcfDC8Wb58q77/C4JR4qvZXa4q5vPRhZol5NXGBNvWTnd5jc12cmV8q01662lphsjxxch5TMK
3Y+/m44OqN0cOMIyGI5fkYY+Jx4G+CS+OwQVQZBXsvwqmvGAP/m5Gcxt7Pdrg8413T9Ftqmu1b/i
SaJN/rFEv8mDjJN7/DK/hDzNdn537I3wY36i+KzOhjTe+n54yeRW9OJsGuqpqm+t1T8Pjf3lJcWV
k9Qzs4G7M4mdBDmk0E/9vW30/jHfvZEz7gsT+QIdXN/WnoKqe0bT8z5BXxWa/oak5qN0OL16+bXO
7A/kGttROBvuTDaIdCFU+DDL/Apk8THvkwMR0rM/IeWJrMRwC3EEklh9d6LfPUuybUWvtuYcfB17
Ed/G4PPv9lqk0YvUu/PQ5CejtJd5Em3HOv2yrfRX8+ZPzS3chCJ8NFCcw/7CQffZHrVbHLbnZOC3
O/LB8PA8i/sYbLWVQp5dnDy/f9ZN8S555DTbPTbqIoP+oTXjnXK3ZNAWj3+PIfPL+nsZA9SgLZYk
4qrXKGv5/XwhCF//vk7XPGj9SzTpP3ENlc/uOef9mt+F2xXvrMA32z0EfnRmiP+M1/5F2Om7Getv
OTdFM7qoveWjkyGGkelpQDITrMAuPWzPvDSsW/U8YExV8Dz65HjGGwTuO7/hOzzOWBZJVU6x0fmy
h1s+ih/z5mWac5W1tpriq6vabyOPVj31k0tFxfAoerVyZwPaYBVZ2r0di02L1mw20ztIiUHS5iV5
r4G7gcJ0qm1gFUG0EwVkCs6kHhW7cOQx9TR4lSNu6fKJ8cfRAU4daNkcccOpMr3NO3sT5ETztd8x
3vUy8baDG70aGqIpzbAvodMswRaeLG92snTldSjeB2H8yEzjnAR3JKmwjBZfTjO+5pb3G0DDJc8u
oxbc3TDe6q61CO3+RZistql/rCx/a5cYaxlaGNHdUTjoC4sILG/n1dm7VOVuggSh/OGQoKzMJefl
xQzINYJq5+srQEiLWk47MN2IQrpt2NnHPucbkDp5hVrVsMpWCnllEirWBntZBPI4ZcUVriWtL/fo
CeMUld1RiX3jyS367IvOIG/MNvGVTSI500DdZaE8YvY5jl6/7mhUd/pTosNPjGck2k8lZqNgf8+c
N576hKC+DWAfhmkk1brR0Y7qpy7qEUIP60avt7qp9jFiGZ22pHKp/dRrFCXHoSQsSuvOs/wv9E1m
8+GLETJANnPUUngXs1VT/2aGyvHSWRFdxMTD2elEZ9WJfhjRW1QoPGFPbObPeT5RIkvUg+iIrv1Q
4pox+4DlQB2cPj1HnDl850sE7d2VyV0KdcNsgOS12gYOaxqDcFhnWZFefUSI+MMY5kyoOud49ohR
AjqJpe0iJOq/I+4iU7Aiyf5Rdv2zpSGLBKhYBe0saDbpeohblLHc8OvS91xpORcDH5eWQOdTpz4u
QDmgELt4H0nkoZ6unmpaW6Mb/Lbb4uDQm3AdY6tooJUYkoLgxzvOB9dIRAyg/a3Jctbrv0XrH2d1
ZedtRXCCWbL03HjfjfBjGVKi06CVAE2HJ9Fsy7U2v0r+vpb5QmRwN0TNJHSEs3GTeQr3YIStWCwN
YG/zi4nwiaTmA1AUqiEfoSbTV2p9ctl2YzRs+KlLF3O0ubFCd5+ohBa2f7C0Yhcb06mneRu2/h6T
FKSfVplr07M3ncISlNKZCeMWLjOM40slegCqatWEamUzognD+cHVliRXHSJiYpc2cKO035e5fsEg
dpiGfG/V8bZVNWAftRugY3VGiYl6I1HvoTBdp7XJXBHZYbu2J7FpTHw5Fk4lnOckGVGDOzxAPW8p
7Ni5fywkrigFuE+RugbW2ld33yY0nDtZ3efz8nwV8sim+d+sOjWtGOndARi9amm7JdP4FAThulyP
enBIJmdDVwFaVJbc+yHeaRYk/bz6KOK5VItveWp/iPAukDL1JaBDab6Nl9Abryj7P0Ia5lRZFeQl
6W88/cnh0Z9KdWra8QUt2dGP8muPuqBqdEaAbzD+9kIQy8VdkOnaifVGYBH6HlxaNY6JLsdWNwTy
DKkpeebJqDtbR9Rqvr/hWB3TMjjMG16HBjNS4ToavX0DwyAatM0QNtuGuzBu7n5aMdERoIQMdr7B
vOhtcvYA7Ih6/A71gMGyOhi86rJd2iS5+kFOhe6sGqwtBuVq0Kc7HB54bi91ODwzMLkaqcYSqJ+c
akCkai/R4C4KVicLx858NK0jGhzTBrfxaXCczfxldvSVI/y9J9nWsL/kHqtpHm0UDgw12DgIKRT4
/yQ3tpCdGUgPm76z167YVbZ2oiJZiOMQrnMV0eWIz6M7bdFRzwEbm1AFO3agtQX+FJ/U7BLCPQyU
L1tpOVRE/nriw9a8EOJ7dGaW3rMYzJJzV33NmgqFkBFf8HbeCMckvak+v6rWPo6lA8A/fgLQppGj
ZocHZV8i8BRliYS/9c/EeO+EUV0SYV1Mv9nqYbAV8XPFBNeKNk60wUG37mhYae19CC+Tohp0qq3S
pq07gTy3olvFtpc0e9AhRwSedNAUdbC/L7Ro2/CltjqZfKruzChyWVqh4xh9s8I5teoRhoK8X7Va
sw0h9Fm5e3QZjA+5TXdrWJsAqnwdBesYHwUfQTDgmQbaPjgrbHuvleDCccBLkMjP1RwVy0oE3jMj
/beELGsJ8MP8mm8qvw7I6oJt6+z9MT+pONkCA+bg5f4W2X4gNjIazbVOZIExWpu/1aHdPUeUMmlm
vdeV/gTef6sZHyEJD/ZQrCuHPp55VNwqBUUiZCqW+M/c0U6tZALUZKfMLXb1Xk+tq2PiQLadnaWx
wsh+wzfmu6HDtMay44X5rGbae3mwzWt/P39M3R9xzrS15vHhwVbHa/j3I+d3tTaJjQzl6C0CheGk
YK7mF6k0BMQi2NJxWHCv/JL8nZXG2xFLJQ3qTQiCvug5BPCnSMK1OYwbv/zIrHDjlv6e7IObaVuX
Vrc3ftzfAHUcazyHdMiWrK1MEOxNYtvscQ9tQolBbsQYlztUMlCWsORJnVZCBfRR7XrZQ4onI4JF
Na2f/q7VOhc90Lc53b1idDa05tcyRkNb/f00lJBINovN4MZHp+IO7pOt5rn7Lhp2vo9CKZEbu9ef
ss47p0V2SM3+UTGGS2Ebeqbcp5TKmPTZrs2nOISGMQTb0EBsY7TYBciwKZxzxmgcreKxTfpN3E4A
OBv+XU5HJnmb7+S0TWaPzWWqstNQaTc34KxlI6RFudI28XHquekKMP6eu0MxBvUdzHb7bg6Mqvp2
WxgVHJ0vj7oO8kCmhyvhPxVVsUE/vaWTtJovdO0h3UjynXKKQ3YDY7pNs5eoMhgq2hdds9YIoA4e
kQ5V2Z8LLzvAGtg1St+GCV412MCwAZ7qurkg7b6EGTFhJWkLxV4k+SGPxucqpeiBCjYmwb6xsz16
2WNO1qOw+E2IbCZ8nRnSCp3LMKJJNSd/pwpGphy5/enYqXKvZt5Ym6Hasmv7JzOFtUVhBLi+Rqqi
Y4u6NqIg/K4PH5YJ7NevrHbzFI5+vLamigFxTiUQoqn/S8X4t/Ah/68Yqn/Jt/rvMEbmV/N/krL+
h+RZOf/fNKFTmf2U/b/wQ+iO/pMfYun/QEPn2brh+Ex58Z78kx9iugRcQTUKXIIvibl2+Z7/yhOy
/X+Q7WcQEjunl7mwRf7XP/OEbOcfNuGhnD9sqMiExxn/Dj/E4LXAIvm/A4VIhPf5gTqTYH6RTowR
X//+vCdFROyV8b+nYYwqt0ZxYw1DhK3D0jCe9zo9CXSJOpEg2AbRlLYGolcHycZCt1xvNTLA3XQ1
Em+rC9AlythYoagfFsXYWxszRz5vJrMEhYBKGGzM4AIr3xjecEecaqzjgZYFUMET8mwOqz6eydEx
V6Hq2uVoetfG0nadlyhIF80Kg2N3at7nzCaOJyaYshKenZ17uJDJsoD47ztYelqwIxru64NOiIKp
hWx7kZ5hW/Tf4OjH04iIyXOWLCisOH2GqjwXYHkq+k0xMlKu0z7otBHxXc1JEn8UhJRz6HeQTwtt
A3menI/ihyQB8CojeBMmR6nnQjcZZzXetIsyXtrUvbhdcHON7jVhSoWbYtqVglRBPTxXk3rn84TE
rjXeksxZqE+tu5HZs9bRERqzIKLjjB3frDY9jsZlbUbxKmuY0aaGAlqrpSwJjX0F1MghoUWy4OLp
14QkVwiuoyje27j88OeFItf6ZewZeAunNoOx1r/3VdNtiqFGPp1NB4taOQ7BoDhjrTgIsNFL81B4
v20fQC9BrnZEtpIcd4bfvIJa8bByIyoLUH4W5sA4v9dfZFVnu4oCO+9rc+Xlob4Yi+bHCEOGFcUf
i5PUoizVV+139HLVDzMpyZaz90LmdA3pKwulY19vsHuv4hrqVNPTyIBXQQwFed/EgNNw3wQIDvFt
QqaJOhexJYDAFbJg3Yf+Zo1IwksfwCDJK+ienuLasTZ6g5wyNfCvZnk0bdtkDwYOtVDhnjIAP4u8
hTWQ6T26VboBUkzI0RQTVmHYYj2mudjBZ+R14YNft6JA+zMDdHTXNHfKwkmF0S+io078R+Dvug5h
LxC+AOaOd3VrHI/dlH701jQdMs/faDY6dCj9+PF5W8tuguev+W9KTV/IWJplZxQ+thH0J7HGg2Sb
FfW6cChOYj9dN45MNp1Dq1x4cKkzvXs0x8hOnqq8QKbk9gAWRfc2TOO3QOZxQcAEysceQ/TfpiDT
N2vudih/2YIx1Sg+U+wuZTdQmGikbyHPMbmuiJmT0d02gQRE3eXvk1Eva5xoy7DMMszm+VuTh29E
GQS4XUFPFHp8yG/4g/SDHeOB19Nmuld0KyKfwZ49KOJFe12crd68lfqw5mx1N4bh1Zxd433C8NXM
GPfB18PXhe8sHmepR2kdjao/NnX5xxzks+N05HckLuxRl1Fk6g5HL9ZbzicUl3QAN0niHDTHL/b6
DKSn5NcGOzn7XbWJR+clFg1nkXDLpEYiPEybhTu0cOcYAAGdpdVeZYH8z/90Hcc1T1HehnbjM6EN
dmZRProC+AyNrZBUWUMxaM6rhxElv7MwRRLYM7BMLYWWKPDX/gBILdVnAUwT8NmG2a+ujA5DE7uo
0hxvnQY7aeDoJqGkx2ZCXYJ2qRmRldljhy/W4sgDHckfKDJlRAQZYlh3wvCeFxoioNz9Rctr6cBb
YjbzqTktGJbxCMWRDy/TP+c590RW2rr+Ee1sigRvRxAF6usYGk7Soj2unNdQNl+eq17RhJGjLNOD
53fRwbOdvd2BjWD1sDrjC3mdVeokipjxeKji7FKpeFNFMDJKx/NRbYU7cE2kI/i5zjelyF6htxCC
iIclC4mgaHlrU5UeaVjuueUYsBWEL0mq3CCQl6F1PvsEZEKzcAxcQlUSPzljDw3ZyV+gRfyywNt1
ZfdnsAj5YaK854xoDKiyi8SWqP+np6zqTmYU3ZLMp5fJuEC6AFAQtNKxML6kxcDeEt9YhzFqFAwq
oyKgB2Lrf8yaTDeb4CXUnvZCQzSk+xsrgVeikADlMvjwoV1TencIGygr12oA1W730dWc5lgdK63X
lTAlvAdItVHST4fCLmlsueK9xe8VToSJooxiiv2X5ZF84xxgzFQ+AhB/aEtA+Nu+uGQ4HxfoM1m7
KMASa4L9Skm2NslGGRPzJbR2LilVdB+oYK3wi2wSuiS9eeR8CQAnz56g8CUru6rtXcsEFSr7jQAm
8aLJ7JgPSCoqu81XwywjBYj6Vvaxtk4LvHlt5b1Wfd4u204loJrKm1GySLsebHdb8/c1h1n5Oxoq
SuNsgHEl8dM6vQdedDZAKLP70HoT52oNqWYi7qJq6hWCrl8jNBtgnSBDEoAfVT2+VKT/lTl+ahDn
1Ta2rHdlODfZItZKhurWyebhoo3GdLkxw+5Sg1/WklEsfRtKDMRXtOWxvu8svm4PPII+DrAuDt4Y
+Wlddx14wzybPWEv+jcusJ3Lm995RZqsNKekBdR8RTJ+SuMnz8SXZVufbtQ2izTX31qcglU3Q7Fp
y+Zdv86DoFv/iBCncdI7X35Dxq5Az+rHeNiFDceZzddu4qvTmcklD55Z+vPLWOdLnJ+o4kFm525R
ruqqCHaV1XCvZpLwD4QRnhk/qxGRUoyKITani2OFb0HReruxelEN8gZj/k0ywMalUBRsg05HhTei
8tIhPa4KPEPLnsYIgU/50SoT5u758JKLwTnUXbJJ6iuzwXjvJgibIqtfQ09YpNp01frqLOz+OZnO
DrimxTCE84kGIVZsRFSerL3WgIsjTmFXlIPAZAAth5zafYv+wI+bW9fNO2zEMLtOvrogdZCK2sso
DFYJzlbqmn6RxwScRtaw67M4wYE93SKX4PcUGyEeeYcprpWT14SkxXaas4G3dBmg/xjQ+nBuM160
xnix2z5fx53HWwXj0OlfRqL9NFN9TP3+auKIQbJ+iOxCX9U0Q2EsXrSpuqOZswi4mGD06luUPQ4N
ArfbQyK9FlwOEXY7o5t2ZhaTrtdLc+cgPBao5pZ8tO0OUy/oWH9d20SgxeivUeIA/CY3q+OxYRUG
c8uGnq/MVhwn76FFA7IwP/4TNOWEp7iUG8ONPqqwXyFl/T15HC59n1KsHuQdHRfnnqRUq6mc/DUh
BDbD3bK++gl+ULJfgZKKZAMHYqN8Ahb1xtwPeOVd+n5PnsNJUBvEy8VhRrscDfuY5E24GKILm17D
lkYZSh4W8XP0yejLip8UBSqqJZUcnEYSj9Th1CV0jUrZMxhMgc2oh48ioSdYV+XDMpBysw1wtjKr
rdYjV1RC+ylxoKvWe0jlbwQ5mlZefwUd7nOfgGgBd95qPbGCISKRUc2AhQfsX2Sig/fHLXTIHTGa
Ag8NcIdIyEFhPM2m1LDgLqE6JYHvIh+S8UjrlEip3gg+I+NsJOy6SC5hbX6UPCSQuIffU3GI3Y4G
tURGLeBkOt4Y78ps9vwg4NzWAnsuIUvvVWo1SGm/x9HOnhqD4aLO/QsipT1mOTAUkkPrllp+KNWT
mUJ+gQ2AOynCONcDCGh1LFqadwtNEDBCp1dLZF4HRu4N8wp/Mooj4q1+yTQsovAb+m2AGXfek9wS
7Qr1wZRKxFLj4MJ+YmYZuQdpIXzsdW1pKfmpC/IbqhedpgkXXaLGHBv0BE6wcGwcgQOhI4tIOk+z
j2tMpdjCmszQkSagSjyM5NEI3ysaknUtw2/DtICywc7gt5ZQUMf43U5AVEh7JbDvkjpvkbRnCi5i
CttJRfW7NrUpGiTxCFv36EQtPh1d/1b2dWjwFEK3arGfDW+CKo311nYRNNV70H9vqPuRm2vpxQNW
4RAmuIhdmtzdA/Z3yuShpw/N/tnhZV8JITaa2/v7Ukb3buTYskg0jpcJ4rIoTCBVkSGQm+qbXAik
Vq4OHIXYgdDi8x5Crlmd2wNzKW+vt2SaDIN6IaByWrQQ8wYrSC9aAwbBQgdIT+oVsMF4mBxjb1fQ
LNCVICuFMWtq0Brjgm/z4xFsDDGcHJuZBfXpHxw8dqC+FPd7+R8knceS41YWRL8IEfBmC5AAvSfL
bBBluuC9x9fPgSZiFtJI3WqygPeuyTw5p48OnaDdsBwhErF4ibIP31iIhVXVae2aQtipG+Zgelo+
4hIPu1WSX6aZNa7djlFw1WO7V8+Kgli3zcdDECj3vOFyID5dsVG0bccJeVzQHQWMA2uWRltkF+wt
ujAnVp5vBZoasUlgCGfrqxffQZUlNnooxIZZlLhRSQJSm+Gu1+j0ZK1/9VV4GXT4TSape7aeUbMv
+HNsOXstbjdz1mBWQvJoF+x/+DekevgnWtq6HDxNrW6zOb18It5FS35HzgXvSykRy1o4LhQoNAaA
mJVZBZKHA7B2M5ZgqoXBPzZwCYkJAujpH8LxyLZKLXMWulQGdniFrkx3EOvulamAqRywRIQj6nC3
KtgsUK3naXK2BNzlpg4/vJx0zRF1TkFFO5MsooGlpnFvc+sHC/OtquFoDvxAAeZTrws1/r0ANXjS
kl1iWCOKVG2TLhz/tEWu1Rb9c9JUKmcTNpGhUDHn3RIolS5isR00y51qjuxLardJmJLLVGxgKIAQ
9T2gHB/hmZKBP0DIMi/L36xgA6vwl2CHKYJ8FXbIqD67LgZ8n8OlUASSKINlS8xHkYLqoMd/QdL9
M7XqPrWo3MYMYEwSPlrduI7asJkGVMH1sLFS/3eUHyQ/npI6/4LueUgs2eLMxTySaBAQY0xCRlF6
FGkyZScndCzEZ9jBYiUTQKslbylJhmgrF6pCVC3ZH8G2auN/DCQ4XIqXz3AHUiLdjhS7cSNqK63+
oBn10fwT0NUnX4kqkOuqe/IMocYPe9Vt0szzs+CJCB2E1qg7IawaIF4tytHiJ1mcptLR9LNo1bAn
Wpl9/a437MyaOEMxxQIzNZjsYqjmRyTghZ+fus42NCw/pAx7XiT6G9Lyhu2iTYLDTWhVhQiuTo01
MT+ZKeBo6toL4vBhh03oN8siwZ4ok0OeAIsNeWNWPHAqP4yhSCAw+aQQaCLz2YGBbsAZVcE6XZRH
IxHSeGj1VuVfxZMx+o+Kg9xR0cFtAyJQzARQmKlUDqshgkWSQz8bgRs/MtbNLpejsOZUYgFSv7Oi
PqgSi+dElq6Con4UeKnpYryWuCkGK6AF/AUj1kX4OGIDupeBPVUffTRIrWJrI+W4MVaXTCiRgfVl
vAa7K5CkCO6ozhbR8gpBZWyI4SFQlLug0DLJZcq8dk/DXmLBjv/8ObzHRb+OEoKdZBFtQ5lstJFk
mkLKb4sFyTRwYPB+Cn53FqbwSHeMyeIYCm8+E/BebHagpBG4TjEv7pFR2MEawL76mKdsTWwfYS+V
zhwdwzokKdiqsNgww4hTCRAtJiDTBFSbLtkBuKDnxuA0gRy0NqVoh953xtOKLMG/Kk0web3QkBsW
Te7YkLtU6m7e80pT8//rZJCSEnUGlBA3TUSJyA6F+v/R5pSOg0XMWFkqz2TYqQnuimbIslXd3JnU
sJJI+R4Hf2R8zSALUkZH+FUy/QQJmcHqqdOQ9s11ekky9T22BjyoA0mnMV9mBhgNjZays6DkBGN8
J25DJOkIEJwElY41kWxPUykjPMlcUSR8thDRHxNojF0sf4E4Ej1VnZid0MRbQNicxiDrqirx/KKg
AkzbV7YZYIK1DO1CoY8quDdm9vudk/S6vG0b/Uia7x/SLqBF9XRU6vEvhF9Hjvl4SIClkwFogXX9
8cviy1LEr1Kff6SS6OmsTR6DSpzRXLdrQ0wJlRN5YzokpuS5HMqWuLFQV0BwaD95ZYAMQhkMmQkE
V7cbZfHSwnmPKRCDkhCNIbNQSPjhjoUvxDJf/4l8qtOJDrqbFxIwgWermrOdN8iOjeDWDepDM0hH
McUYyhF7Dn8fQLJrK+MVahF6WUw8TmEulnWsX5pJ75tpxjVnf5RkkBrNtr4Cat+Qm4uslfUxu3Eq
Q1maHZq0v0wmKAgPAjpUci3gVxEFmwRXUdOtrV4InlBbuzaRfpVofEgpM1PsCe/RWJ21glwfvEMv
nZve1mHf2FnS/yUQ7pNMfw5id69zPQSyWNYuU7x3Bk+53Ux44A24uhi+UCBnsIoD2SByRXmwJFsz
NzGdeMTw7o88ivTvfKQ0f49UK1kG0gnIBd81OkpgsVYq1MHsQQFUnnuJMqvj/M3GifiFCSNewi6S
8BDJ7QmVA5mTsHOtqHyxHtmq1B4gw8heozARzOTiSx3Zuo8qLUtjDQpXDmND1AncrXW70oBJ2koO
BccXb10JSqrlZV0otCgqqFojOCTaUhGPNUdyKnW3yuD2H+N90sZHsym6XcIGSSReleIYPZDGEAfP
abHXR2zkkRJcep9hJ8J3Rr9LhnPBRT4bRFnGqH76gLFKXJGWltFuArhyLTwdSz3uQ5nzz3onfGQl
U6KpKCIvlebb0JAKgDfpWvPh18Rg9GQ3Bu+VD9MOluS83ioIFYFfz1up8JE5K2ga2O3RE6nwaDoo
tx3mnT00b2ZPOdjwGRbSluEbMEKBf4XJsGchynQTYfjQ9Sw566F+MGPDPKg1mcMlAEsoOLgv+5Eg
KSAfntBwJ2QVafWqSifQiUyPc8JmVj5AaHiZBsd2UNZeILF4T8nGXN7ToE+7vRCeMyM2lp+Mie9V
OtQCmighDi+y1aK+4gWqykmAgttu40zNCaBXcbPOuYy++K1paQ7IDDwVVn7CQsLoxeJiITziTHzh
o5zSfkUm857Mu5sAalTg1mL1zhAvmP/kJBRdwBZMpEsc0E2WIPOyUswdDa4ZYRpIeiX1tAwhACJD
xrWyXA9SdoXOjjDIGih/i/dadysxflh5W636DrxSLgh0Pgl+wn4mVYn/clJxQRCjvWdUYXhq1/xw
9jq+RZAzobkQGevyRj7NrdfkvdjP7xxHIENy8XUwq0TmMtWijSpRTIUhmQa5aOauvIwe5iIBEjpz
O4rqT490Z9vV6p9EjPZG76r9LMUpZsea/UwHPDsxxol1fbfHTnrvQ3bnZPOOTpGhyMeqFm1ZYO2w
/94kpuNrsyIw6XesVPZDkOopvkEWLtxPJRCJmg2griZC6cg1z3mej5umwFQZ9JSagtB/4VZkcRB8
4F4p16XICa7W5LGQCwEk1/A6vTjDMg/2WVRSewqM84Fg2KkK4QPB26Uu/IPR5Qg4E4tcWGwIo4z+
m+TXUYEOwZXJrJBxOJks0S4RtqVsjHs9nrFCirjKZ+ufEhGDgrsp9mKZSGSfua3QhbJbtwRgF9Em
ExAXdWyiKUKABQyY1cmxg1tkTqdB6SjaJvQbJYOfxhi9GY5N2XFIKyTVKVHbuXSNa5nkHEw0cMRM
QqBtEd0haCE3reEh6I2P/Fkiwysfufqg/gDsvsQs2o3JWDWAY/daW2xNdPOeCK1qFamI12aV/hB7
P0GwBuowqRuVjRiYri9WwCxTWJwBIh35LE3ynxbwUwIMSlMwGkBvciwRKRqfOu/+iVI9rtM4UpHf
RKsqCfHsss6KXDmgB2gln+WUXCpknmbHBEiBFln6GloHxlAYI3OQAsRi4twFJrlRy88b7AGw9655
TTpDsg7rg1ig6mljZJxIHQkAo3okLZjm/V3RQKCMOuTIWfkZeb79pGJF4n9lsrroFm5TTFwu1uYi
41Jn8JzgF9R3s6S9V63sTiUjNINm0pSmd9i7L/CJBJO0sY5NOEzsaS7vYVhLK5MRjwMhdQx/ivpO
tpvWnk3xezYPcX9OkrOqpkwBmMOYH5Z8DyAQif4Fcpie7JTAS3rcI6eESamx78SNoN/86kRWUb8b
9Hsu3VI6VhjF2l2RbkZ4QMgKb/6K0ppfy1vQs1WStJtp3nEq21b3FhZPia8Zmw6ZwdRKKoApwNOR
Riebr8qR3VfFpPTbqm6Ffpy7tVJccxIV2S4wEPkwQ6Q5JBMmL3HQjz50TqZKpGQ+ceYMsEpUKPqT
f8qjW8MQdLhP+SmtPnvK8Wz6yVXwlPO7Mjxy9W5Oh04lX/TPV1+a8R7VjyIJN9b8qQ8s8/SbYOyT
ed/1DpLN2cI2svdhnNSAyELzMAaIhLD70abgi3mv1ZuIhQjzCxW55SbZGtm0EzdbsaUXewsHgEfK
vzJ5oqazjQQJxV4uL6K+l6sfsXgZ0r+c4VFRJeTMnqbmr2txg19n9RaUf7H6yjWdA4QEaenU5p9h
8N36rFopIISpgmZJwA7rpwny4MAjHXxo2bfoP2T522cE5KtPWboRI+rKDCvjasWH7qPITthqSYlM
w+tEHFJRNm8IpocNZDpjzhgeSOXElsASVhwntkDaWTVMXACfUmORb/7MyuWT8JZRjo/6b45/PQV2
tZXBu0l0/N0+yTZx76ntrUK+C6On4AE/mvIThk2lHrBUm4KTE82F0WfXK2/tcNQ5tRPizqyQnAvX
iDZjtFGCba6e+JWJtjOM82yeeyZEDAJ6YgnACtWbqKo2QU9yyJA7AoOVYfjs6EQlacB7bxFYRn9R
scwWPjVOd5HhP4Ep+O5mnCdMfljdyoG+b02Up6a/khggzSlXATMng95DjjcpBCoqYLvVv1BLUJHy
SFcfY2/ZEYA4iVIqBDDeCuV6GbZbSFdHNs4sv4kW8Z2Kl4+XwJxanJoBM2Qvni8hHj6G/8vyzJ2l
91Z+J31IP4vJOU0uaf0ZiEiyDByWKGTXVbRuqdAwJxFHG8d7WCwYxAbpkQa3TOMljZxY+LF6aeVj
gC0O4XjVxgc/Z61iqX3faDUi2gVsVKzANS3ec1uWbwHI7Lpxap9/sPOTc35d8GwDkRRz9s0rIsX7
DEB5+WnG91H8y9I/Sf6FOsEO5bMmOipg2JAqfyKbyRbRs3Kdhq+xwvqO01riQo8YwpL4bEvRk4tT
QlU3fZsgRUO2Oehq1ynyCl3/nIaLyUCdANeSOAEe1ulvpJYW03Cl0q/IN+43exB/cnbYxUALWMwr
C/ZLhIQR5Qr9T4uyj2mg9DRWmfmI5K+hatd8jeyJYXVcIdcVBjFwbODjl9Jl1B1Q0SYe+eEfepJ1
NP6avY85xd9hIXf8SXMDFRKThbeUjHbey4Yzp+XvKySLeL0ghhzEkdIMp5za/yKwMuqnUf1p5rsp
vhXNMa1e5QR77oETNxjfVP8LSynhMUCirLdykPcFc7vO5zdeRQGlVLGI6q887gzrnE76Fj4a+Es5
nI7AwtD4NNg5GfEyAhXBXBgbmX49t8IVEaUYC8Dt0dfqpBCMPU/x19B+sYNfM9uyKQnUGynKBOyC
XwshPWJb6/IfM2NVgIBT0Pn5W+ajUvYNUooQS1rOO89TD8cuYRNJsQX6cdkYfkXt35J2mEoLiuMb
wHXLFFgjOmI5e0wsDuSiQ9daMDZosjEExeuE7sVvBkfhz4rGjSE+nHJ+KFqsrqTQXIEUt+m4QTn+
q9CDsF4uAEidekb0GShLeHZrq2C5wdUMgGyj4YkueJtUqiQBaGM60txC3qK84MEnXYhlUNeV9iIL
DqdFK+kTM0O1xNcHY76gFkJoOYWIFIjBG/3R5bFDJSKsO0JjkzjbRhBcWqNfgTLgu6u0BoBvuBbF
Jw6FHbZ5Hn2IZ+z71RbqhgAbUC9hA7wlBd5LlfecaQPLorWu1g4JZ4gTwC+hQ+9NJroExDGfWCXw
E/3xqfb52uwrp4BgJFTrmN+wpucRRC4IwSivWUsMexZBC8NEYuZw7GCzRCGqVuUjIMomNKZ1S44O
Ycik+7y0gdb5JjSfcDOoS7iKJJ8QFaQv94G6S4exvPzh4MVAHyKrlP6bHWDW/VrR3jAOYnwetE+F
97jofyc2CHRqxITG65mKaVJblMsfk7oXo9mtFBywIUJg0H797wLmb8tubc0llPgPBTJiQdPTc9GK
HKALhGtEoTw035ie9ImnhEFrVktrK0DmJAFrUKi9OB7TGCc+cHl90lcYOp1WZ1aDCXQwY0dhQtMz
BawjXhTj1PCNjBZOcZgZ6buCiIM3Zfl6CeheW5m6aeESZFgOSwrjYoH4QNMU5GMwXtT6nlC9xpRS
1m/dfUCms02VT81qXO4N9qHogxIerSRzLB4pjXVgr/yWpWpPxsMXv0X1q8kOOFgp3AIeCf8vQ96k
cDT7SwwltwPjOcpQmIs84BFdTDpXXpvLhKzzOkeZW9XMwZWA80p1C7+7ivgaCQy+wvNF8QAayEhx
h0H0IfCacvaAoOoOsvmUYPU2M4SkgIC4cWhGGBK/tGgnNgIMJ4ZEyCJwhThDhZAkZRgZqCs1QDUf
l6BTh2Ona5fOivkkmfmMi4Q7aHnnZLc1NK8lxDiUUb9BFxsFXmCp2xUIIMQAQjwQtWTh3RboxPro
KBj5oejCU12KO7KNNn7PdlV6b+RvcCoclKYrq/hUxmhPQNIjiYpdMfAUTaOHloDPOqz1gOissAJD
Q1BneQtQBkNNxUXt6lHpjVmxJdbA61Uc7kxog5RCR1aPZmZdTeT9eT2QoTXthVJkRUXkZau7M3o6
sTWdNrvTqS9pRmcIB3cCTlD4qodgREDfJ7ekL48yCfVFEF0qf63KPcvhXtySnnDTLckztObUys1p
LZfScWBOl6mx2zb4Nfp4QTUh+zKcyEdkhdRcXQKk8gn6oemO4zJSixHawYDM0BlExbP0h1srYvuO
4KPPmfQMxe69kg22pdkxb+BeVcHeqIy1opItGTLvNZW3ShI/RDg5daPe0UWe1Bxsa/oZpdm3Nm8s
g/SIcttYBkhLYS/FwM5DBu8UpqkIcS3I5pesQoTLxb8xYStCE3BUBekisBZNpWaT7tq6+sS+/geU
/5QPwWNBI5cADXS8YCZXfjAwBYuPgT9tJWjLLMQqaJtMkTk+UsaAqNR0JIvL2T6YHxUmHFn6khj5
ZsgrCS2YiA5MCgjD3yJ79ASMQxqDEKOL6f/VJDA2ex90g+USFjJbDCzNXZ6imrhO1rYJvWi+Rx3b
ES9tb7H8gPEsNYc6uUfqT2RwnOMWyZtDr73XvC7w2NmMMzrQ9qRl4oUj7+STICjWBZ+BesIPm+Or
ilgKp6ibBwZqgsMWjqnKSLHA39TyWTeP0s6WPEn+YD6zyhSwoeGtz//hwXRiFu5LCpwMIfdJtTJe
xH6Xi+dYubJbxXDiZQRkuewbdGcZS4R/5XjFJkKonZKsReUZN5+81RzERwJJQQK68jHm0pZahtzK
yYou+prJlBc0J14lwmpqWx1YlCMoRfOJi32R7QPEpVSAUmsraDGU4Ekyq2o8Ug7gTILWoTzleicx
IE22Uu4NnYc0jv9FykEHwq6Nn6UkbmEHOXHxpyRv0PXwExTmBtnBHG/D6sVdaecgkfWzWR1r4FMh
0FCntpGp4mvkbj8u1EnL40xzlBLg9i6TflJGJ4hhe69KD0ycFBgWa9g/wzYOUKqtotWcfHN5rYTw
1DLA84HylkcFaafU30trp7OxltF8YNLWwKLGDuMaYw1eTviVmXlbq7yBljl9K/01s3I7Mz4Tjovo
uowMOp4K0dyM4xNjp+5vLemMNYYb40LFb+oP3L5Z+DHKd7V/kdjRWI9M+Ij0F/1RPa9bcTNZz5Jy
PpeOwIv4gLQzGzb79ljc+JO7oXbJkqOMJDXejW7nRPreLE4teehlCd9idpvpLDrtSjRWNCLTeK5K
D9fB0L/4ZYlC7vQ5Ny+YH7XGJauoM7fiCjEoLwJ1eraL15B1ZTf1eHDybRSC+dorpNMq+U82/xO0
ezW4qfOcEGH9C/1XI93C6I9iHbOCEl6TFlvAraOWegbq7zC5hfWkDocV+qFLJ133hPHBYSyaV2MF
tED4JYdhLRqneNu6Qn42qmPAn8Vh6Jbe+T2d1vKC4l/E/ScVHzqD8dFtVyyKsS4U7HMKruyu/BnU
96n9Vwue0a4k9aSNOyHez5WbO6SzKs8uO3bdXvSvufPEHwlHaIAsBGub6mpbRru2++kp1Iz2BpjM
ztHC4RSO1aNcbRLri+9/bUgooa8j6BJ+FF7iDgiX40c4eWmybIf25ppwH1wSNnUpe3k/SbiO3gA5
rMz8MlOwGjbnUcv3YKzk5dMVMGX0f3nvIbcJKBY7603qKgf/YEOXK4/IMZEkke04eFj37b46aBYL
5Q17HNuAf4T5ijpRT1Dtcdd6JWF/YIhZHIXMR6L+zcfPy1QC5bJtXBMorKl4ltKNlug26zidILiU
vxyXHHmmf3P98pvjGL7lzdfypAFNxEkYrpgmULmz4HL4fylKyupTrvewl5iN2Zr9i6qcxuQ9hw69
/MSOAzxkIEf5dLWGM9bjUAbiKazXsv8V1EdaIvqmgn8MWHhbNqewPXUoLIdDIe4n69aWI0tJSKmI
Gsdikw04vf4MtBiEP+KQ/R2Ef5EHAdCAwLMcLJe2+Fk+4MdFlF91hc4WieXY3Mr8AiLOYNvuSZpn
Wiwt93X9aKoLObjWO2rsHkxLtW2EV7jiwF3J/ZF+kU986jl1ocMShLOapY/CP8pQ68oHej+7RbdP
5cJRdArTTdd5g/mEnG2byitojjHTA74vR4QquipvU41dkwuJtrjyt6Fw4lsIp6//9tPs9GSv8r9M
+aCwjY/Te6D8+ZPbAyzzUISm7wWzVmZW7T6yXLEZbX8duUZLIR1dfG1HRJNt0VNTJdv5Isqebn70
kPpryPmic+91CNgouCn2CtKDYdITZYzmOlb3zKcVekEUpQW2pO4bzmDV7azg2s37yf4SqzXSBpqT
ndnsiQhgKfHeJ56/5mhFbu42LKhWRbZO6CyT5g9c6KoOS8KlwRdprF3hr8/yaUa2Ox0E7aRrWx1k
aber6CIH9ZdeSQxvxELwXd7MwIMAyIyomfdGupf8Q6G9lIQB12bMvdE6aZBYpJ2I5qNfDy6hyHHh
ofmX+nPKExpqb0m9rK8hDx9JRHcKYS82e4G+OY5/gvknF5gKqW+LcpwGxQlWMr34G6dzclV8WH6r
RY7KBxhXqkd552iHlHfC6lyg++vZVNd5ww1OHhF2Amf5NhVyIS9E8GG9VNju9uNzCteR5X3pzMSp
2jxrW3r6BMrtkene75OfXRnAMiZl4oY9XcMZOzzJ3cASiqTa64mfqleGtAsC73ThUwcOF3rriqlL
uKtRsvveYUQidwIVgxfVHkFHqwLFsrAhAZy8z2h+VdoWXlHGSNmyqXPs8MqAr6LtxYb2yYKGbTE5
MCspfwzFjhe3ZRVERHpyHCNPkZ3+ByGVjQXCnWE52d/mSmXpeqaMhglua8Z57Da9whh9K1ivxHLT
9BJz5QSOn7k4aG3ZFl1UHbhbgxXDOnoroDyMjS6ScbA4iFFg8U2Qg4M9TE/Oo8EUBMytor3BYOv6
k0LBY7zpChWStepbV60+2pZyllm7h+Dk/9OQhirR7F9Q1pkDEpdUdHa7tLIkcizkm+QMxIZjMX0Y
VFSbwCViRmjonjcl3GqWpYio3BrF2UXiNEj2entPizUNO00Mcu5TOl6N8tki7UJQRSvx7fOVN8qm
kL+kkEBXpnCdthOjBwZmDvgFDctLrmxr84WCceTEyA+YcHkzUddnykDP/pJvWrj3RcLauNt4PbLK
WUqNzvgQ5n2xLrIt3D0tPpX80aaY03kPAXxFCCePZJIeI15fk70tgk8nWaJmtfM8PoxwJ6TbMH1r
X9QxQBbWPNLE1hzycCuwGRZdbJ4sppkCgvibqGeYXogI6vQdAvOq3IFug1Q3YVLITrAheSBHJBgX
hdJXEPehfM+od+R8MygbfCQUvZbs8TAmsO4HMi725nga8EE7CUMArLtMyB2S4cC08oLC1g3GX2Pc
WQa0XCJg/dVAdAE7FaeF44aklccCk1BFqYQQeeagqlTa2fRYvCFBt/QDiY8JK1Flo/CbLAG5njj+
5Km4AkbMvH+f9S4RH8HKiDunakkPOXc92xlUGA0tFnQkpzb/Kf7PKL+1pGqBf96hBWQddcvGc4v7
l8QBfFcoq+Rsj3yk5jOkHxlJPDoEBJZca1BVwS9Xua55DQkfFZFC2FpXek7wKOS/4U2kXF0Y2uRW
2Kp645WB2+WZ9XaO2K4AzhSP49/IaR5+NeNdAKYRv02rbqVl96WImz+D5oq/cMhc8K12vJ4qkPZH
IC12OJz1/J3jUlN3ywuv+x9ix/hD/1xeqK7Ff0DUfWrjTgfxxiJf52UB1Jj2b1Z4SIWtCAhI++yT
pYasxNMkXnJ5pwVH3TxjnlKmTZrvZ4f9sn+kTQCIwjK/RcLwFjgLMoB4VY+JJ8ZwO5/PxJiyzTki
NqRMJ+RvNdUe1eAqZczNMaJsY+WtoGXUWOJ00XnprQzG7zQJcdBS+b4N09Eks4cf9tgfzfFgdhcl
3nfqhglVh/4kc1verHZAs0QUk4Syjc8GeMj0/yYsuzxhkb+Rq612rYVLIp7KdLN8garvYrQIqoQq
6cPqr9qWt1HGadrzmncpuar/ltGpAPN7/sEwzWDtgwWTo3cn2h5VfpbCDbkCHiWeyhWpHXw2Mju4
HBTlNqo3Xdsn+rsqP2TqtD7/aOv3aviMhe3ccWASfhyfmwHm0YkaV6FFkVchm/nJ6aaLD//Fulu4
6TBR2z0d0QXPaiEdaAYbf0cCJgy+N5GF6YoJLoP2/DzvTNPr20PRbJlBO4WCmwKyBTxvDqApOg/p
fxWy3OFr3gUpan++ge4vpt4jSs4BOCRpVBUvKdi26V7U17NwKh0gssIjcMM1x4tOTdoJ7zS89MqT
w5YVPYWwM61Tiq+vupbKr8oOIGVPMEmM+BA+y9ZdLU5yMdnxsPfL71K9JCS4cI2iox/WUrrWcsZ6
28j8rkUe3dcY76of3W5x7WxFgwZv32iUSrgSROUfo8RBHCn3iJNDomAV/zLtH9RTa87s0qFZwwnE
VW4F/4zwV1c3+NXpX9OSQf41qq9VcnguW9Jj0G5q5arhqEnSMxBw9r2HqD9Z4S9KAPFb5YYg39PK
2cgwzOCSgPtxNiBefszEr4/FgVVikyKzOOuNN1KSzumbGuxl4btpuLo4Mosb5UNllcxREDgUB7m+
K+I7V1SuU46OG7Xx4EvHLIcF0DncMmgGmmyr0dGzPABBiAsHTThppLYwngTxMFTfi/cuZjI4stQp
1Zs6QixN/1XWJRl+6uymm5QJR99yI/hjrHjs/EvJUFGvgXTT+Kx6zOksd+30awahpPCHTCB8roBr
wh5YcWjIQMDCIwavdYFyLQQxtJU1T9AvhCSyP2Gjw4NEWhqFcsRG4lkaWBZcPUbztmda1XbHrHzT
4W0q6Hl1CLmoOqHwkQMqf4Dw9mYlYW16jdZoO62Hn34n1bNrP83WXfjtwV5R/oYc/NK6Z7lIHasp
v0vDlqU7we6Jl/fS5jhkO1LR6+meNN9a9d50r0F68gNRgt2ceGF9kJRdRLSFAdeR5p7dgSpecH0r
1SuHcSdNz6i90gIFxO5kg7jWshdhznN5GIydL3+RXIypB9XooV5RpCk/3ZrnOH7KDlAARqWmcpVD
ImAlwWZp7AxLnHvzT+4PeD1Z+P8N2Z7GuAPSOIBFsmD5VcNvVJtrGMl2QhI87dzc8o3Yv4L+Gl1U
7vJrZAoSbHTPsrZydFVRnRTBHaMpjMt/bI9WIr9gtIjAhq967nljuU9YiyVfI5PY5Y/Bj0MKMfkz
rTO+5+IjEC6DdNUkEKGcWZT52HHtnpmxNMNRQF+yiG7SS6gAsECB/62b4fK5EWZ9Jzrvw9s8MqFK
CpCKtwQNz9KsKTIna9g5gGm9zP6Thh1ZUwRrjcqp618mT0ehkxUwvEwftUf+FFhbpAeaAmRwXMvX
ST/T5lMkryafxojfsWIbWEWPjBztTQxIm+EiZTCCCx2RKUuZmLFWdaSCKfx9Mv7yXubjg2xRlAQ7
zbhMykr4M2c3+cgibyo3jbZNITsvUwgIDfKpNVfzXwbiaokYO/ImSPKuFkmJPXMGcCpMGDQkOla6
r5IoJ6X6kYe9Yd678GaWx0Hf1KWXciUa6juMVVIOeIEERwCZnmvvJpusoTj7457frA/cQN9M9HIV
JWjw1zGXBhYGrwZZmXFkYFO5s7GfaPrLU8dIUtqWwRXBMzJZomayj7K56ApOINtwgupoXQUDsJAn
TMz2WXmt6/rw32+O4Wt8Bdkjno5h9lPBVuOrJXMbTfWALjMhXumpDV7CCjjMbxYXjAYIaqny2ZIT
zgeIaJg25I2saw4Zm6mHQeIQb2noc87yNQk74GqReSIbBFp1W3/KhPx1b6q8hmPfWM8vKP/VmRMl
XLd4Da90kasy2AzJ+8xSLuesNNLvYaNrZ7aYhb5Gl0yuaPLQU3f5zllYROYNM4sTiiTAY9acNnlw
1/t/LX9W7g2A+XQJ9m+oc4mWeN/fyFGzA7xn+vAUk23HWgbE/WdnOGaLZOZdFr8p2XvVLgDatUic
t2zm8Gxvl6dZkPf1rn8Jn5zmWrpppbPSUGQqHuppjmSvLdABHpaxpiEjXnTNZjun91D6oFaQpg1p
61NxyLsLuiVWt8/eoVWsvzvtx1QYlLArWRYYqBdHgQiP6/IfFtkfxPMHPxmhuBvWgX0xjN5RuY7i
GY053wgjl+WUbV0Uy8iuPg0EPW37yTVIwmdmbYPZDdn/fAEyx76BzoBSdQUSBPfU5ERcLJl4U9Vz
XD4ZKBcGytLxgtkwEs7TxDzOm7JD6SGn8kGJXZcRUpVAaPF05Vhax0L6AAToHwsmB/U1DQ1XQhnZ
zJ9LarRUP8zkTbDORuvJUI1IpsbJQYU8oPGJyDcClsyrkobHuPyd1CUD+aUwKkmb7worp8W01qoP
uk3aKTfWJ7cUSsU3fux6sF96vPQ0bCJ3qt6WzhnK+khtEDJrREuGmVDeoivjWN3VXHrZ+NnEm4xR
gpB+xfmXL6Oe+R9L57XbOJKF4SciwBxuJVI5y5Yt3xCOzDnz6eerxgC7wGKw021LZNU5f8SY07EH
Wzvyb3njNv145brmDxM3Z70yvd56ZdnB/6svyJ5cimToQD6L49FoN2FxLe3ZSwhJdV6T+Yzep1Xc
RN2Y2Kz71RStSiSSyS/9OSSNHwTqYoSkjEIG+McsejbdAtJMZtahCop/nFRPO/tAnAwduS+qMwkn
pujJjo85AI0VvDQo3HXrW5K3hXQ2ofZCeBQmFbk5yuotcj/J7wM1ZjOs3hp/3y0JUA/OfbISdwJl
FxnYEMVcMKNfs/brG++R/2Z2r3ROV+qmTb/agOmIFN2vufuQyFXHhMJXI7DskWFN/jD8e4jhXKAD
ifImVnlNvwcVgeZ3oOZlHu/ZDz1byFQ/kYAtbFJdLfjyUubi4bbNBlLqxzu4fJHtOzCIimB/SkYp
wCp5biKO/lNFmwI+1GXGSU1w/dLCWd0z6frgHhZlIar6JziFbmQcdF7p4zLlemHHhxqxDcdc9TWE
Lanmr1unu7S0cYWobdIXidcV0e4S+2MnrdsadeZvQgS4SUSRQaB+TKqE78/kWfN48sdLASlU4Eor
NV2ZVKlhdH70aPCrFeYoVg7xvE36h1res+ZU5D+OT6w0m1uW3GX5aeDn840rD9qI6EcN+IHzW5tc
kns8X62RKxycczNOBe4dNxQ7DxIGNG4BaD5/fanChgCTIFvn3Bu/UTNDqwJvIlws47WuvHYCKJLR
TPdvKLsYC85WeItknIRbPBBeml9D9yv1MYjQ4w3g0XPEp14tnywUT+OY0s4Z4OalfE1XFyRCJPYS
B8MYXgCG2HJNZ5+yb9cm4/iAoZBgjumoaJw1/F7jPiie4k0s5JPsAOGxazZApsn0VnPsNcFJ97di
5RZLAtcEDyJ3PkBOw3USbTAbkRT0dKotVW2x7yzFL6CCiprQzeSNU6b2GjubfrojVV5oJQFYHBpI
fLfsBVm2zmNPsbzSPmRiJECbUHYUBA2LQv3Skm9ge0vdV/kxMzYhRkdZ7V1xN/QqOT3hdlJuI3iD
7eVrtsNcWZFXJn80XrdUmxvSXY8sIz5+nnxedCY0y9yY07Y0X/sa/oiPP8muWvvQTEySq7Q82eqf
+CQs7UUbXvPgvf6MzGaRDlzR0pGVkJNKUrbwPupbIu0BJx9/Y4TN6zr5FHIP/VKxWDyCn0AjeIhg
ARJM8wOfWwxz1KkwAAs6L/ODNbxX+ooSLSYLk7Z1c60MJ7s+4XtExWct8L3B7qNVTE6UuwftapR2
026SUDOU9dLGjE6lratHV75eBQ1fw/oAF09xDure98C5+vUdksE1US73m57UgqN9dBqv6Q6t9ZNF
7+NLVV0w4pOXbywwKPJvKyAaV30/vuZLgDDyqZmh2FOYlByViUzGlvWRtfdxeiEhHfQdzQHDa87u
vK42Awe7+N4RFwpsr7Bk1J5floU1s71axkO293r0Vyy/8oHFdwJeGHEpHyt5awi/3jFkka9tggtZ
pEWJtxWcfXNt73saWILpUc+fkvbszD9U+X6/U/0vrcQVsgD9M97U+Wb2D8Hn+P478LBmwrwhSfGK
e9Tv4tFtq58SjxESd27QWkckYB9pCmRlox1DkHmvHVUr3M0+gYrRqmOA9/d+fEVxJzgfK1kZhL55
5hq9m0ykiv4yZvRv/ImYULT/Dk+IAn8zw4IkNa85y3cdqkR0GDckZstaOXTYtpXrlDKUeulK5857
KQitsLTZM4HN5LlmtPrIy6c4XM32U+GCGa4qBQB+jtgA83DXEK3JkeHkN9sAiZbpj0U32zEsIYFO
JI6FpUQU2k+74o5I/iwsrHPruDa9EK25scdzqP5U1kLtoH2OTg9x8EmVOMgz00dWuD29coH/VMhP
MOj+c8J06QBYahNO79eAIOyMbRYeA8cUdtx2SxDiJELky7+awOrhyM8NxQewDJ54H1e1S7XXTjhe
ekyiGS9HR1JLsCP9PEFNl9hHzkQZX/s0GBAG3yrynsLk6CpPjUWXtr8eqZqHktTcFoEnlmuYTzpJ
8DFa2lsHExEJvQqoO6IL/gMpZtGrqgKbyhpik/lGPoYPm9WTYThuU9I+aCNSd4py1Vk7df9Dqr7q
mWvyMLjDKu4OMpci93e04kIx/u0y4F8G4TF5fEr6ixBo+227lMttZT56ZQa3DZeE+qf+29Szw/85
0ruUvueVZ0TILjajvErmNSPzBuNrg3iJ6Pp1t5KQnyPGwL7BK/D2yaFr/KIChDOnAhazVydsVBPu
r56rAkmSXr/pcuui3jOmd7EX4kx06rPYO6v6i7ooThADSGtGK1QXZ61mh+Rh2UvFTan2af1r+Cew
qIJUoPysi6tb3LX2wOXWuJV1g35TqpuNiNfDxAr8AFBl2SmY5LdaRUuFJmllrJCl4/EUdj5ES62G
5K8nNfLTdvYhJZSF8pWbJz4ZdpiIsxYHsCvkP6B+8UzK9euIIi3kNhCJBuqOkBM6aFz1LSNwVqPI
9OgH/IlIU/3iLcJDn/cFMQCM4zK3WMgEqABBFlhnJyold5q6J2RRSdaI4nT0sjjdQRK17G5Gr9rA
amd+w1ARG/H7ih7Venf6z8j4GSpkf8ZPx4xFGsxy8rm/YO6NpcSOvKY1BMs/eZYpdKsHQslwRWyQ
iAg05MXx0XYUJ4KxWXA6ft+hSL5jZ2qtw0QaHgM/Vj30Z918MsMb36lN20nNaBQ7udu0x5QOj+qZ
c2KNccBH16+q6ddEEZOCslbdpWbr75DeKTZEbPpZZ2c/uwBm0prgUoQCAoNSbES/lvfLer4ILix+
aaU/rfqcg23MhUgQMcc9CE3CuDGl9Ga0bkyiakjTQs7DF1S8qsa4DBRA0n0jn4oX5qAEUYl8b3qI
lXIzSE8lhEFmf8hJ8BAXVVxwMD5Fh0uJcSCnyKGfvJiTms4PWpc71E8eyTVhsAFXJ4srVAg9xmGA
Qk279mHD2R6wfrA7CS0sTek1hHPcHviDKB5Y57Y7pB8pB8nCx5umEeO1nIxN8zKy0hKjWG8dY98y
fEcXC7/ebBwdBr4Kr7g57GiKZThbWtUecMXkZ8EVs0R/ymCniywTNgx/OinFRTzvouEuq14qvvxi
IOeGl6D0eZbWfPnBXdzLQm8Cd6VOW/Hld/5bQwpaRL9vFg4gFIQggOw4lLKysod8jZSU10w7XNWm
85Tng1beKumlIG6m2/n5k0NBI/kvesxwGw2TV1y4sgOEWdIGjp22LRlx/QI77ZNsBJY9BKCAmcL1
goNWKy/Y8Vwj3YupK+yMZcfPbHFDI86gfZjxbAYWroU1iV+8IOhmgKRHd4nbz8iTjR6Ynhw5wOPS
ptTnNeWea72hpNMQpB6CVjignCwfDWM9MYYtJSxcBWLLMjtnmR8wJgGMlZK598FQHWam0XNk6pe2
wN+wIHBm0JCSgjL6pq6stRpQhvcix+gePitySBl2WhBQ/FgLUnPZGtplG5IOJx4bEEXJ2n7YuIHU
4sdUrtV8JLJJN5gpaAkXotRU5TtCBV1RzJOuge36eI00TCe4poI03vJX4Iius0ut72YwXUfm9jO/
WR1QK1m8uL19b5O/gGsB6sC4BPQA62CuaFTxMoUW1eM84BhSnOlLyKKGzuN0Zn9eFbQZMfLyTJbB
ec420XQfnfuELDHsodLYBy4JRwB2VYR5f/PS4UTYT8qjrutlXX8XT616NUqkISBp5siQjzzQmIn4
FW8VsJhskwmR8JbTUTxeagqYMn/fg5n1IMS5ZSFM6cDKLjSlGMCOgwF+D2pq7ag4z7od9eAOxuL8
109l7FMbxb+Lw1T8oO6n3NQQOjTvKjMsnQNkiDIKdVUGx81ZyputF6Qafaog8lJx/sIEPYMeUndG
epPb0J97mZKHrpwnWGZhJwntv5ZsBCm8cOHMIYUn2odCB5pTfzT+ShNRV/cGhUdEAI483CPhJ4Du
t9FIgGxRicJcDgBWR/WC6lQaYNYM6d5kHEOY/Vp94yXeVM6pM99rxBkTGdhxgHqcV2Sy+SHjiTcu
8tAaoEj4k0xm+K8w/4SAaPQN04PkQylxuKTythn3DT+EsuyYiT8rAdlZey1g6aqXA6sECaPIsd91
81oN37zJcupiq1alZfqPWnvtrKvh52uZaJYSY11Nm1w9p8DAg4ubkBAfjF1wdVYG73BsLOJcUKug
0SUowA29vvfQaNUuQGe7Hpy3OmZJaIyFw23XbCyDTzL5YIikQ2kOL4VxDDLIKJ4OjYnGmTvXIjQ/
QJBt8w0mcUlE4Q9BziuSSf1PQ2gp9y3YMh9njMwP2YtskWAePGm78ayA39B3N9gTlp2UbUuU/zZ+
FK2A2da4YWAIBo81KCsWgJRIE985A6lgfhDFogKYX8imI8101ZOIxEsOpU/ErMDc9snEfs+KrMh0
JTEdjoyGUne0u0fLrzrLJqdRqiis0I5nkGitAAA2lbR0eIvj8pBTwOV/q6GHnlyqTzGOEImbMx1v
BmaHsqgX3791c4GY5c96pjhA+uIxOccEZ1pyDxFe2ag3zG4nTms1XnEdLXRlKWEqwaHu/GlEDRF1
ybAeTPnK8X8K+VWgQ0o9MVnVK6dQvU7nJuCnk8lL5lIgZz8sDlYPCHgdcrJpm9WkgkQTDvmbW8+s
95pVsNaoH+EoCMMjeY71EqmNs+qnnUqIRXhVI1cOTwJiw2Mh9DEoIzeKtmAe86JsDe4Y8o+IZZ72
lfXeAAGbMcE16c5Bo23nDydHkcCXj6TJv4UokYXrIz+q9tUstkV6U+t82Sm3xLIgrtGfIJoftHJP
oOeSRSg8U1+G5nyjtgd+JTYVr1OPGUdgwzyppn9aSu9ytPypuNLE98AQvsTMNpXvisKHmRG84iqM
6MVZnBttcXeqg/hgy2RNij32T66AtLvSBt+qp7Kmwd2et2FJ7d8se8nsEB1S8+4Vq4G7a/E3J5bn
54QAVPQTuygChehU/5m8kaJdOIT9PP/WqMgsY9sE74H2UiN4TtoOOfJT1j4Qnf376MCVULw6Mpml
05a9TSs+K8wpJFhIINOE7i9isKXRepvaa4TJqMheKAjL17x65WvX/0oIhCaNcaldFeVj8DovAXzD
S0J2FnTpuSxlYvlvOrhG6ZwHgIzqLQ7+8o5zHx0JZ3Q2PnJe9pQszLHGJDojdVc2pIlX9iu1oEp8
Dfs/DVd8EbRkSpDco7Ruu4lZNfolWiaN5Pwlf+Vkkr5IJxo8JCXc1YB2ZcbTkcOWFeu8O/TXgvde
3I+STYqeC10DJN54hH8oi+6valamvCHRzGaZ65Zh/FrlP2b4EqTvE06FGfyop+hlJNZnujI+OL+K
/CFPpxqdQvlKPhBqwY1NuOufHqyj986+/mDp0e6BdSWpB7PHqZluRXIlmFLvRreDDY3Ql/eNvKpM
MIXFj8F0Z+JIyR9cAIq0A+7jsFhBxmHL3VPOStAYLzHrJjVQBGoU8odjnylfTZuzBvGObRmzC9uZ
jBDr7vs449W1EW/VeqtB+aOSR6ia6FuLX73DBuuM74aKIwEKTDxeE5WIOtlmpk2JFyaPfxsvDZAo
xZFCGmgmwiVdG4ipybM6g8EN/ksNC10+iYcXmJVDGyDyi7i44GJblPPZbzykmEIuJKmrICQThtTQ
qzjBLP9DNl1U7YtE2D0QabBmWAxXJp70miMwjX/q8SoG4pFUZqnugR4SXMBPuFjnt1y+zibZOF7J
xDSjZDg5SB/MfQC/RvRzNV+s/JFjfqxo9KascdFzAuZMPVi8AUiZyZc2IaqkaB1V3Ew2ugu+Fol1
Faejv1YzoKQ9ysla3Vm4o2AWuh+7eUL6OxjfF0x5wP9N2S8/bc6cI0FV1KIfpi8wW4uWV79+q7Em
6Bq59iN6FfjBKqPdnU+ftcNs/kJ+47mBA5KcZTBvyaDCAoc2hsu1Gy/YQtOb1uHoQN2JNpC0WwZO
8hgsCGHjWUPfikOwrzCXIcY2d9wzQbx11Mfsziu1uviYjkSk2VR9V+W3mm1C7W7zk5TAt/gb/frY
a0esgdxuvCtIQRH+qOWWRTDONm3zPWOj7CFvyQLUvh3cyGb9MRS3INpQymm7gdfobEGLHNHuKtnm
I8KiCaDn32lGzzjse+NJmPWiHVRcMqK27BiGlJfKPkf6JfDUEWhkJdefCgEvafOPSDWKHaVjyw6m
wNPdkiSiGpyaP9Yjhwz8gAabJYl5mHUWhJohvWHIwZ0Mrjoyk2wNZFVZsZOxBCfHprkkym4YDoQB
k5f0SjLO0Y+uI8dqJXqgOfMY0B1chIzyhYLctcMQBomugHcf5mY1Dq/Y+BcpbH7Y4sWFhlhFiPP1
pZWt0lXG3/vreOEqDJ5iEWILoudUWxueLlFRdGiklUZIrs02TVzJKgTAAzKCEJU7mEeOLdiywvaK
8PlQgZ/ZT9j22uhRlW9Z+g5umEsbsewqHhefid8XVEap+VUquCaT2YWkvR5CVOiXB4aLtP5+NfF9
5h7Y6cAe9tkPn5n25xDpNnnqmcaGqqML+reBxIuND34TWgoN9wAtfreDG+CLG1rvqr0pl/CKqSe/
gWIY0qYO/8i6IfA/WVT3kO+jitZySI7yX9z/yIjpwYAy7V6Zl47Bm0/ETbXteKP+gEMN0Gg1ypui
3cj1ldg40jVfJsAPMSs66pF83mXSUOkHlpmZ+K7IzZVfDe0C+EexyoQml1xewpPlEAVR+PlJ+zf+
FvOb7RVkKhy9FLgsOgV/LRTtLI18KRjJ0DSk03vWrXrnEcaPMPxrzbs03HL/QE+Q1JyntbSqKBBX
D12G/ZLxiwykGujdZOPs4HQk+B3dK5UDBW4F99qwkaZ1mVxM/azKt6EhNehShn+acwDcKqqdCDr+
qqo1sV0Y6zaMsS4crRpv7YyTu9xa9q2dG1zlxtJPT1N/I13Ett9o/dNI+YPwhFbCYjk/SvPFGTeo
2wzjhY4lsMC9MXxOAPeVerGynfjFmceG/CqkfCT4lvqp1gAVbgrH8xj+qFCpPWoxx/NLchLgJZY4
w21Urt3Dzl+k9rP3ai8DMk36CSUlJjE2bZ3nNCKwNZmJhdOPM5XmZOeuppZnO1h0w9pJjnDULl5E
dEgj6dqumBgTFjPglqEEpDiP6QaNFE+5EV0EGj8TDsDwp4UntZuwXdVehE1e36vq2YlwBOw0ImJA
ONsb8bGAvPcYdGJWX/gcXEozEib837k9p9GPSsxTL/05/QahtNBE5wA29vDjZyDMxscI3I8WUB9J
m+Gi8I0Pp38qR0OngnSBUDcOjjJprUhapI8kF2/JcuatZtp0geWQMlAV7gnqvsPThYQqlv5SpgOw
2aXl/BReU9TLTied+VjKkphdUJSqHBgiFm81hZ8FNCvKdjcgJG1IXjX7HYgkUt6i5zStqIEJiteY
NPT4mz4YhIkb3IkeJjkSSH9RaTSrclMgFTPewa7QhTUOs2l4zOHGGHfINWvqI0JUXpiR8A0dSRQ3
uCmf+F9kagwVE9k2dp5++RnPP/H8y/vnOs0+APpUuw1Q71LhTl6V2MAYAfCRitD2dCMwT16h9EM2
jj3WcrZi+LqEkF56KtNlyHQdCDEp3VDkryBJ3KrpS1VzZBbontNz1G0L40DhPKP/adau/HjK0UIi
j+Ygcq4yjLoyOAfB/JYQNCARZrVXYSa40EKBA1UPHabKiD8d+2voGZsxzxQembiZTSbBYu6PSDF7
45m3XNXyg7SoRaxsNKpXuLsUdT3UR0IEkCru8zXyeX1bbeI1NHt7tLT60iivPC4w+7G2EyJ+wzld
lPJSymc5/YBEQnwucWRbyX4Avq+lv0lm+pGwRnKxKOiMK/vFkrZke+KIxmy8HzQbZXSPwPhbN3Y0
no3Fsk5cXUP4jNFqLD7pS2Fu9pctsQ7pTRwBU/zW+8fGfHdqalMxQ7q64hFgAybO75bXl+rF1n8A
OBKOno6nCHULilJa5HesCsKBtobidp7839cRKYE9Ot4iPVaqRgbONsFvUPAYAQiQ0y2lYJUUaYLj
rK0ti36xQnSc/enFRf3zOWqdPVLJKbqC4C00hT3JuSbRb5PutcgLijUMS1A8MgT+88iBXjEdg/gi
TaVfIADRtr596Ia8xtaMs1c3ziT5hOt4PeOhb5G+IU5HZOJCMVDRRktHvwpqQEv5ljP0aSNKs2FF
IKQCBscnGrDb36T+gbCCm/AFbaSraR8OnfaKyjW5aIyvIeILzkCLpZWYMKbkAOHkdj8y0kABY0zf
Fl9TR6sIIeEl42zCRw627+JJp7l+pa5b/bcFBhCYJ9cHDvQGQpwwUVhMFOihSqf7a91/OvlPAi5v
gI966TRzDqB1brd0tC4COsaHv04nHx0VABkvyZV4rpCJgsGiR80wow7G1aMTii+3YJH0ow3qNiLe
koJk9UuxL2aGr5g4fbsGAfZ7pg7Qa+UUyG9O/dfZi25D/9Z4IFwnkdfDfOzdHvbiJouvlpmuJ9BA
pj8dA3JOBwN+chdgP1TWxlrV/qIfSDVB3ejUGjEspvcJW0YArGCv6JNM2zfhcwkyFP4B+MBx5KcG
GZolhHCnwYUyara9tU+rfRXf4uC9H+AITI9CJOhDrqQDrbYpax74NzYXj8Gf6YOSHomTatjX5j9b
iM/BBAEGfH/PYZuRTXEN8JmjHTk622GDUC+NPYlPz78kPOvyMR7eWAJt2tRMAjhABcFcigluLd1a
JqVorM0bUAtNIZacq1DqHiDrS7PatF6FpXEPz9djTE5Yh4gabhE7BDUnWKG44RVhfNfuU9hR45lw
I4TyfpwuQuIYc8eFreQm2R80fNjuyL0n8QJctci3KgLnjgQXdt3IwWJDJGaOFB01TW3tZWvTjKsx
zoU+mVC1dt429toMPickFZF05EpJszc1ugHAI4tnu0ThkTHvLKLqbrcICMlYbjS++w0Ldjq+Z9G5
lG5d+OzTU8y70VB3PO2azbBp9LXYD4rURenVV0dKobnl17n2a7PKFO1nO8BH1vuUPCKm+GZj9qpn
Nker45erVr605+yGIufZTNeOvHon9HghAcrzTIKzL8JgGxK6r3jD8BiAu4YeuUZwFlkWmnlyTGLh
dgl5eQRpTn7mWuozhUM0OAFHsgcKLupy8dZOH2rzrq9oLWP3WoLFAGYJJG4EIo+V/WTs+hr9opl5
Bn89dlp4ZbDRa82WPVcB5stNMOyAPyzphNcYkItHjqSKuCFKHDlVe6gfeLAIOqxb1MSrRDs1HZFY
HFzr+cFdJIYfE3S6QKQo1yGkwC+DFy7l4i3e8m9Rk/xT5sbS8GFcEZBhqXGQ/rRuRunVTFwIJiYi
/6nR6i9RR2nhN5mBmAcCIETeM3SVjewvpPYjbl/HWeMTP/rtjjm+vpKXPXDZDbApjA0l5H+y+As1
1Hgci2t1HYDejuxgQfYWcN4wuCFxJ6XiNXbhHpBG9hSv4luVNlGzKEDA2IniO0MjOacx/kX70bKn
Dy9iAx76i2ZdMASKkhd6pYzfNt2lYCsKG4XYqzMsUJBpRI34EwQuspbcf4QKJwQl0ZxxeIvajwob
rrYeMchz9/JrhMCTlDj13qjyy7FwFUTUX8LSm0cvECz3gjfQG0e4WNgP/U69h9B49Ol3VTGUhyce
80Fhmu3HxdiMS6f9CNDHUCbZ/sjGht2JikIxVnXOhjFhbF5xTnI88wIgIiO/zo2kZUjZFidqjY2y
7Kp1ah/4E9EOKQRSAmTZn3Z7dHQhY/LdSbuw4cgwiHiumDUEKEjzvMNDIEZDUh3duuaSIH4kAsbt
ixs5giSQnLLuPn606ZpfX49vDA1qs+V9roqnxHLZ119VfBD8lI2wgAT9BYNBFu55vsRurXanxLQA
i/i4/N/oi24TIcGSJq6P8jrqMS0n4VJCEN5d7OEPi4KESCOe1mGyfg2stfBTzs2HSo4QQaQd872N
3puhqTH/ei1fUCO5ELuQcAEw7MYJwpSbanMAESHcRE8h4Po0o2xJrnbmnMNkZ2fPkam7KWO0DXgB
0zeBOuSQxXwSRowZNXC1iki8oYND/JZ5HLi4qjvgMU7+NHqjXmcxOAn3GFYF7poIt5XyrLm9mpw1
JLjqBmFOJFUFmMvFyCkoMCSQermLsQWrPbDKLa5eVfVVqg6KvafykVoYl7EqSz9oAWM9w3Bv3EpI
oCJ/wjeb5kZ2GJxlN+V2YhBFZFB+wPAb226jdJvC2QOL0XBogqX2P1oFdGBQJAQ3NisgKWLMDstT
VLICKDpm4BprLGt59zDdrqH6lGemSjqPEpDFbD4z+7McP3KIswVcRAN+PLlWbqEJgSXW+E44PbOj
aeJFGo7ilOfIE2bhgmtomg7wW8wwxCTR66Ou4pEzZceZ0+i/mDaFZ2ZUdbe+RuNvh0yS15XIo6i8
c0YvtcbCy+YwV92waWD8y+Y/8ZagIk3sX4MqXolImZaH2yb1B710zcQ+4DJfJsM+rPfMCVOLTKkH
vAPPEmGvk8jV83xXYnYDGE+Vq9jSE53zjnCrCDQ+QERQTokXiFhk1Bz4P5b8Y4GQiC+1f/AjMjH6
X9zK8DRTu/ts8B6uR0QnwCp+B4Cyic29zAMxcaUhqdBwOWkO5F995U2OLgYicGXLvDxgHEQdRby8
eSgiOJ+bmHNiEJ0XIfTU3yhpXDX5xtZ3OvsrKn5EnQTsxS5yFmMNeFQh8mRYGYN1V1wIk2+V1Rx9
Rw7OPg6a6oQORcZ6hFA7L9azvYfWHPpdiMlNiIskWn42Yilj9gJBwIzIarzPYxJiz0D/sFz5Gqqg
k12lc5/Ne0EgiYacXF2GzrtUY5wglkFG5WiMiCHHkOeCugCZx/8SWy8dCXPRT6h8+Tbp6at41RBU
D9vvCkRDjU7d+C4FoLTMIMiaB3jxJ0epkCXzpGKNFEecZHkPk46Bln8kQuuoVaciwgR1C427aZ71
Nxl3gKLtM0KkYtKAyvIW8mzGR5zclYSNZdvWe6cyCZPqKNmkdNSt4osZ7cETyU5eDCtrCbzEzwX7
eh/ze8xvrYbykkauwcpcPRbBpdsoOJkAZstPhkcD+Ya16qyXmBAdYAITBJJ8B8YPUnHalWrepOxv
Nti8M4+UF0IpFhpH91isoTxFfEH0z5s84109DNPWobOTt3aSrx2MG8sFKLbXd7tY1C+YnNEXW7rI
5rsP8e+cIQUoTHHG3cBxNslLKPo2O5kynPy853wLDMRutPKR+Mfm/Y+LsFzL+nTo1QoGcG5iaMo1
5d46NytLm0g1dJXyJMXAFErmZTpBRUB5WJhRhvBovNaOtEkHioLmQ4yIO+KCI9otXLAnB+GtbbBG
02Sgqge9OLNqEWvHRaqi4T3LqIPyLcEE4hHT4fahKsueA9bolrXlxeA0friSYnyEkAA7fW16AK7G
92T4q5J0jhgsJCZeLYWYyG6yAHo5f4f6LgPxhQgrb8R8BRIzTPLD4y6X58A5J/5rE34VfUMx2+qk
93gFAKiMSw7KkpSUIfCzdDP/Hb8bzG7q3kCN2tAB0LCzVijA2e6x91XagS5P5C5uucZLNK2RbXfj
lzhYW2odwuqc07Lt01mRMyIWSNdodznguTVJFSirn0R7VNiPH+bwVlnotgnd0OanD2Vm5D+aBTet
zu5JbZWFNX2IRbW0jFWtXh15B75hrZMtfEe71FelYy+ZSymTH8eniG1LE3ZEJOX2ih0A0RMv3GPI
Hz4ey8xkdVP4azU6s0lKkJh11U04eDlh3mawrJjd8vZDtSyCxfgVfQ7f1SC7uAJHpiB2+9HMkJUQ
7N3uchYTKj/4Q7m7X3nc4JdEnJc2PA3lnXAe3jqfJRMtClK07gZyvWDJ44AwSPHiV2mYMFrwVYtX
wSakZvz4h4hm91iijOsrIwJ8OprWTpueqExpOcXpb1j3IMsWUwDsJ3bC7DOIvjWB7AaPEAlk1zh4
8qG/s3PWXbty0dAnIMo3xR+NzwXLgd68JBPqMWbBqSWsJUK98u7od4vFybRehM7Xyc66/BzIP7LW
VUVyKTHDykrrj9TQScoa3igyv1POtCnS4ZdfCdJFy0LDc8/oXb2ZPxjqddL6m4iGIHbrIZB5aBqX
ArOlwJJAUCTGNUV+5z0UMxkABroP7ieCwagdKzGhqhY0DNquOf4o1T/SRfz60DQ0u/ubOf/MIJwM
reffAcYAOkTSTlnNDYyMYbETPtJtT29gQffOh4rUIDK+zfjDr67ThIqX8apjTpbXvQOcQicb/pu3
iH2xGkgaXkB8di7RobA3M0eCHp4qk6++fJuKz5LWtxgdotqWZ6V/DIIf2YjTUYHfCQfksNYfMAqt
jKhBokXzleDr94mL9dPWm1SKCXAj9Zys+35Az8+sdXqzfCqUEXrw/+JGQQx7Vcp9LS9LsBgr2Eg/
fsUEQy+Z7wLHjOui3uaSsaiC7zx2mIkRSSHo7zaN6wCMHgUN5pCT0JaXQv9VRhrV6BTT+3XIju7P
sI7VS2Kv1YveX1v9XOTS4rsgjKrbCh+TSra38wZot2iKM2+5pV7NuicyDwzlbpa7UUL35bbNLus+
K+LasqzgeyI8HN0kpXKFMJN7spDE7o3uFcOH8DDv3uDWhYdfx9M8LpAAQiUH+gfMBHG7jjBf7SBd
db7/cvyuUAT70reSbwQADPgfJvdppa0DJqwXarwEfR2Hv9FwSZ19vx5i/J1mhcGGTWjRWx74UJNs
Rk7Z2GTUX0fKVXUuen5i5dGQtyBgJmIB1YfO4xvZPpc2SBdSRwTzUEFkVNtkBHLo+rOIA2Pijs4q
wV60ZyboPPBFIaNJPvoF8SNfQHp+5VbTCj8PmUAXzWRxrX9z7b1owXflbjVJkRfh8EPQRkQEwxkD
B997h/OsFtHh5V1i65DlvaYqOPZnrLEPuSXdfy99gcITIhM1t6D4pp2Sv4qPcGnhSiPzE1StPcES
8Wc+yuwHARwSA1qXJLKkzgFKBh4mZt/mzgouCGi/vQj+NAA4GaODk36X88v/eF+I7TqM6cdbE1Yo
JV+mtg3ojyq5FJQno3K8ndbWdAIxpa19mNehuW7SS647S804kC3XzWBcjFbrkO1UadqV0w+umZJl
oV6wtwF6ZwBiQhskmKM+4zO/oLUvJJ+5Ef1VtLMF9MvN3A0N396LZB+k9ETaBaynMDvjvdb3lXJX
EZ/OQIV12XoxgiCVJ4Tqb9KDeHZZwTregX8M4bAS9VG2WxJcJSFGLXFntpVYkJYs0cxA0AaxkJ5L
34TlIohnA4INzpDpWTbTfnJKrwTwp2SEJBCdw13o+MBz1ITUElYOzmNhwGrgsJiAUVNoXIDxNVtc
GSE02m+ib1JiuML7xELOiTqdJCg+XzFXgrVQu+ZKlcu46hXFXuDStFQCL6X+l1rxwv+O8xvpuLBC
JGmk/7F3ZsutY1l6fpWMvDayMWxgAx1dFWFxnilKoqhzg6AmzPOMp/cHZXW7qtxu2/e+ychzpEOC
xMbea/3rH7iQIrlpxYtGX1cRIDBOkjAO7hirLSauKerBvc4L28cax2oj+5Uhzsz3THT77MusEHKu
mJpU7rh0k1+RipaRpo8pneSJNsbJO5OwMAtpMWZQbY/hIWxSDTOsOuPktWhYoa/oHDw/BEzQTP+V
Jpy9nF0CR65eqjNdUIuRtBMx0/Gce559BBSR1a62DskKA690QzzespUY8a2mWRxQjAb4OvV6CU3B
gHlPygqFKqgtJ2WOqawSYzPWB1Tv6ISZr+UH7LPQgFjZIp2snrFE2CsWVJtlU2BisI3Re6jmxUcB
hNsphFJn1vYOje6lwDWDgSlQWiU3+FAhyl9Uw655Qjdq04bF8oxt+4Pb7ECXCK4HavPcdQhtS/mq
umrt59GMnDFwHRjlaDSQOmQXNpZGfw6sWxrbG/K9CQyhr2a0F1urJt8LFZjAJJgbyRPsJ92+BkhV
HAbPF/buKEgeDMl+sn4ZZ3178X2smN9t3LTTSp8T6bUodHY74g5Uiw3mNlRrcKfAPhkcbhFeBmX2
odontSNeHZr3PLJvJcVw07DGjD3uc8sC7I7ycJkS1rrguVw6zTXMn4ikwAmvnuU4eo4hcxi8btZ5
eugcBf4oKCfmXAVbI3bOG0d9GX9YXNOJIpwTo6LBhUbEpjpNxiGWysk5Vd95KGLHARg4ewywSLVL
1LhIp1GCqIcyXBuqZIF9RrSACq4z5cnqb1WKs9yNubYSQsgW36lBtA0AJPBU4N26/Kjf/XyN3Qb2
7RwD9CIZ1njLSvEBwvYIeR7cdvcGTeA9GM+MDAcG5xVbo0NQe1A9DvnJjl46+zNsPzp1XBMOQLGW
x9C85MX02Ac0bJmOarOiy05cCnPiQwSKACgrfx4wLffP5XRU5iwIHAbCyphcNed1qC1c20dZ9EjE
+txwzzDBYwPImpqewYPefiXYu/jpexa8KZjAlXcgUpzjTOKLc9CER/nwOdhHHNV87dskw9V5CtVx
HvS/TLzP64PifJvNQbe2OpoA9+oYT4byzUId00sYQfrZ2KhuT7q+QEhooA/X57LzNkZMEQALkTDd
OYYjQXoy5Jun8YTDIlKHrbIIl0W4opGcDtSpq+PK4YMtFPdphLhRtWiy4Oub07i9vqnKchJJ6MqW
2b4OUqNFmPeelEfEvrnWM0K/JfpelRB9sNTY5X3H9stYCIISSRNMeTfQ6YJZ9qYzkmx8okHJPUcz
hyHDLzXYi25lYA2ZBJ+agRBdu1glefYOKqjhuWdKNK76dbGCnJGvWYjWpmOuH4QvE3A2UIwGjD0l
7bU6QqMVuJTVyxxqMFa+dQzYEVBcWjXI+wsez7NAO3YqIBQgo9PjcPAkOQkylkqMdo5TEjINZTnl
FliPsxnW7NFTD2SkS5TRk7FmBVJC9ZpvORPaYA1IH42vVYWZ5CE1HuPkqcFLINijvlGKpclyZ5yz
cFZ05VNrhJk9lUSVPyV0zIT7IJy7izSCq7fOabc1FiUzoDkmFNDVe/w3aeqq8AVzlz777kFFJH3G
pFSpddC+ZG6Tn6Px/Jlw/YxNtUuGdUkeG7Y/tc3ezdzErd+T6qO1Lv7MW/fjp++ToYL6IFo45j2B
RVs+//jc7eAHNtMBRNlpr9yY2mMHiYHgB4DIL59ezSbrsjlWNFW2WEf5ze8v2pjx5G0LFl/Y7jXv
NvoH+yacjTr6e0svF85AJNZrhcftNKBmksxGO9klqhVsSuuoOBBrJyc3vuRuMn6aCJzMtEiQoozE
mdO7J6SXlQn1TWNRnXN3iNALGVD4S6a1JnGaYNkRpQVWe7gKoP5HC9MO5xYWf8ZELC/XIEamvhTM
d5KmJDM7I1gR5LNav+AL2iy4ZXlxNhFo4ZYu9w38c51vNKGJV9tnFVuEAIbfUB/gu85a2lH3PHUv
uCNP9Ga7XU3TlpJQyNJkHXL+l1oOTNQ9RJDwK5i6DjPZSOHBxO4JOHBc8lXhRSCqjSCiMPssBbYZ
CsQrjq+RJWFInktfkJKurD9AuIGZF1hA/mmTI+T7xKOrCeCATwIOHdVPEcWSZxoPdPlYrM4qA4Gw
h4gIX5Cmh4BBG0JYQt2+GTCG+kcDw3CPYI+uv5bY9+cogjfGNcN4LHwydXC44aznjxo9eE6pEP0a
sQyE40vdCYe7vI7k7FDngFMb7OlOuBbloq/PYhpETAWi/XbmzQwcFXctQ1z9zeEhQzGnrafBQcQB
hv2jbV4JhGTevGOeR191KGzi5ucFfqETcuEKulqaOmN4jsWO4YNKssWzl7/9bD7qANtz77GSnMnh
gfaZO4W9YCyWeggIisFit3EvJYr8ZaruYN026mPabAa5dGu8JdeFy8vN8QMAZTLirSujlZkfc3qR
3lBhPy+BX0f8stJ9y/fpowVEHkLTrc3VjxhXQTy8cPg+TJQNbTKo9024fO6zEx9lf9iq3RLj3cnu
BXImDA0/Jyfy1aOCcR/LgZjVdQIVpViPL+Az5Cf1c9B39iMaudA/NTx6VfQuu48gnLcItypgh+fS
P6jWpcrf0gK+1GoyOeyWVGsNs6ei6rDiw5KsWGX2Er+qIod0vnTdA2BIF/0yJq11wKQZ8a2hssl9
m/1l7LDbUBjqvRsMPzSEoZtIbqaZ9hIL1LifV3pJyQB47R+G6tlGrIGXOomnLssEY4YYF4mtx0IU
h4pjcIFPp38HHIoZBBDBgWQImj6bnmCcO1nc5FtEMkH9XGnHQVwlbhVo+2CHRu7K44FtgfI2Wb4d
+20aXMUQry3xK9NfWJ26hrwKJufUwY5QhQrOdokqBZeaflxje4tdyYnZE6fp1HKNaGG6GakhD4P+
XmroupZN/uiQ2hzoT7121+GaVDzbQTMfrWDm2G8DhWBEaNLadbe1fzDEm+Y9Yv+quttcHGJrG8YH
K7g68hkCW4NHxduobSAj+/5TBI6vybPHE2BsWda58+QDq3iAouYHs6KhPCj13qR0xk9CdTeImYuR
DK1BW6Ye1CMxAInCulRuNtGpPerEJUCXwPOoJOx2LmiIYugywrj2ynkcN4q46ZBhYpArVQGljd/6
7JrTbWU7TNOiZqovWt9bMH6elS89dGG1++QLVRpSJHYpdCQV8/qSLAg7wAkse/bVb/K6sXCsrG3r
r91ikYkZTtVbbCFj2H0ZDE5LPbuY3NabifjlWqegO44QTcxVmt0HbTHYz5mgEp9zyDLhsuutre3V
J4ww9erNCJ717GXEiosBi7IKxCLGexi+7II3oNhtPEzK38ChxpgAv8ZdZdzrBCR5gJ7vtO+uz5Ow
GGMCOt5sbAmsuZosOwtRAtdZtGj7sHIA4Qq7i1+ee7RTMDVbmDS0kZgNW8O+J7S6xHIEYFVpENIj
uArP2Bt4TY+WduHImxZTch38CMUWGokMDw0b6aJ3F/p3yLV2CPBU+Q7UQkTOcnrmc4mH3zmGoQTY
uLCNTaK+EBQ51GeMnyvzAIw1WmcyFEFg0VLhdf9D3Pa/446HecQM9p4NnzENn5UQlaFeoM/CpWkO
qVvP5pVywygJlUiaXVR8TpJrIz9HVoFCBZ9MFMbuBX5CEFDpaFuCkiP9OlHqbKxVX3hLcjjxWGYo
x0yAIT0mLHm7wGJ97nanaWyRGMks1L+mnJBQuw7+M1xqw4OeiwvAodVOZQwschD1VqmptCesLvtM
ELdQ6FtyzeYwjbSaAMPOFwdPVL5qbbwl9YNTdQQFMaBh//Z9DgMHaNfeu/WOHBrulmhWU1OvPx/9
BI8A3P55xcjY8+RgieLi1XiafK6wxKqnSUNcPFQAZHFlzmqOldA8gvD0mB5p3VsSmg/xZIzhfXP8
4fPTh2STJFesP70xIKPhaMWPsXoTIyZf/XO4Vfhw3TYjwZYhdklI+57yyi/OA1hWTZObWZ8OxVXn
HX8WDtBfvdM8gHweeeIun2Oo6L37lfKxOizspwF3rVwZ3Bdwpu0CagsdOThrqz/0WgvQgHnFU7Is
+0ORkia1pItju2oorX5gvmbegHskmOFhhIvZzi5iusGs3s03DD3IRh3zc9nB5+ckhHsdxb/QfiUx
ZOwVmTuumG5W4e0FHhAB2u9pv/MYJfHt6dZJ09Y6HRs6aUQnJZ4GbBwHXf2agGCM4crwZthH9rYK
E1E8fp1fOlLKKrv5CvA7Ju39RywQGmL85q9L4GpnJ9qbzZVpt2k0Kae90zz5cmbSV1u7hGoN+XO1
7XT2u0lxeWSZjNGG6RIbGyYiVDSk5QLmDFhpkmcDSRGP4SuCNsw+NRydbLYcB7Q63Wrqji8866/k
p0EF8vnWbyFceKr7g+juY7/TSuIaFxSAtgoQR9wDo76y47W776LDzXQFyOMWsBcZkG0jCoZ+Z2Kq
vR97eAqUz0CbACUOJMO13Pg8cu1TFn+Z2lPfLvA9cb5AXmX2VWSnKLj01m5oVnW9h2nfwRms4IAp
h148O8CgBMRVz4LHAk1u+K2pAIAZsFN1HdMn98Ps5nbApH1v+2cQkzZdx9Q0DaBJQFJQ9kGMLWPq
mD6KOZAQUBLxlWaw0eJjBbMR24FkExI6GPtLPYGTuQ1JL9Ee6wG4aDmmK0QHjQIFB+dAKFPGSwo5
vHpqo3MQvg1QR6oIwGFsH0rzWCuQgp5TaA8Y+mUMKJ+mrBdgHqW+FMNuMmun6OkJKNoy9ZNybpdM
xU+Bd3HVa128V8Yl0D+VAK90iPb5LqL7WvKWfnhW0OuV7WJs155YF5LHNsIt/uCm2La8xAWMSWSa
YNbthgcSzzAm4FgWY187VLeegr7ElKVZoc5AHu/N6ulCrNbflthY2OqlxSaHzWgAnTm6OY7IG4us
bu5P/1CjmVhOyb61269Tgh2BiBhBAsIg3tX3LikP6iEI4I4SUyLXUn8OlVeH7R+r2YluuNFA9aqe
h6ZbDYRpVN8izJcl8xJrWDPnSFAddpgDrXX3uc8WjUrmzirqFMx6DjL4GuHDtfmyH1gGszyfUf+h
JcrjDbuv5by7TCbDFzteEtRiFVti65c1Z3GAiwA+jNBtIYMRvREE9wK3G4T7XXEImpWw6Bb3iFGt
5NJXCSqtiaq3TP1lTncuqZOHlzr56HQOYmnSNU3WUMz6qbZCIshBX7ODbJ8sFOxV+a4YC7ufeJqQ
XUo8L6z2bOkwacJjIVhaNnpPhFF7DXOACMdltI9Iq7Ge4qFz4cK3UOrFBh9N2gdBrkMLQRIpCLYu
09QxOSlKSAbjvmdC0qAVDtqXmssfTXScc3yr2pcwIggVKLDCom+UqxYH7WLV9lvMuLxwGclL41D5
UF9oKEtQAbZ4iPmQMRG1mAfsexO5MnB+aNu9YjznzXtiYhj60lVbZYjpzm8MDEPUMZxP8REibG0c
TPg18kIMAQOSjr0T5/EkYKlRk+wIchHDR5nvbRDmki9r1fU7Yzzk/WlQPpQp1fs9tpfg92TQj+pa
hHe4OlLF2AQZNx6uJ2dYZeyPKSIDAwG3cy2qp2EXpLcO0AKMWgV9Z0FZ9TeekBbGmuWCAxT+BohR
jJP88MqbgnxghBuotI7dt53dkJM2IGD+u+uw0LcxBhkCptcyt3glfDQoLMMj+ZmSaUfYnWT/2Bcv
WXdNeWKqHGej4V2RuDCiv4+DjyRf4FgruWf+1q3Xig40Iz9s62ICK8Ijp2WAPkO8bE4jO9f9y9jc
TYxbNO2ZxINa7rJx5xhbkVYzeLJqNZ9BHiJKRoV8P0G+GMyb9gnjGlZDCuWCoJcaksQxx6jXA67L
afAsce3UpzH9IG5vqnI6Y61wOE22giGyHObXJWNRPhLj99R7HqIXS75PjyxYbPg66aiJf5wV9CsM
i8DazfJSmjtNfyT4a5z2CDQyMlsGwVsD1SrhhG/o/mMfXDR4m6pQVAc0v3iceQ2Mi2+XNhuXC+3Y
eq/J8BVb4bwLAFl6m9C9k8lDnC16DLXiBBPwc25iUWyXT8NwIdk1IcAjeucO4KdNkEPHnKansUIV
BysEz1CYm9Yqxmibf8WDDV2fcS0+DblNmO6mI9aYgjTy3h2oeFSj0N1ZrjRE3JRSxx9GusCeT3zp
hLpRPTPlSPhMjcnc2ZwiJe6V+4gzb1Kx220i56XAaQsXGf2zTK85YwoJnVZ9pm/MMYFksp5tWOC5
eOXq42BHCjrPadGf8JGuER56bwkRYC4uykyxnx0P5TsqgUcDtTnmt9MUJfyoui++xqY7S3sXJC+q
swIUpdq0g0uin/mqbOUAQOp7GHscUgdX6wNyTGWZFY8FWK/b7RrlBKo3gD7Z5SJt3aVSXbD4beit
siNbMcHY4MCQhctqGrcgdp4WjocskD3A+GQbpMP2iEkN5pWJaWrx0Oj5rk3uI5AkkiRvPXbYK+wD
86oBpzQMGDrMedDESU4wXNOOfoSlwE2xtomXAYbQwGDqazBpYDC04BPh0arUL127G1djuOWt4/5l
qr74gHhQTF4njPQKjPY3ujiXhCW3X9qwd5VrLk+Ds6/yvdU+MkTAFDUazoH+ZUY1T+BjWV3C6qKr
1zw9x908AqdKoTTOeUa8noyIb829Wslzx3Hnr5Rxjcl8mb9mUUvbxVjLw7wXEUnNDNB4sbPLYJ9z
EP8wedTBIOHxincf76cRDTWwPD77v9pxE42QltZ0P+h2MvUpLI5TJq9J0twIrkZVBZsZl2UN9nKL
3+i6kS8mPF6+ZbbTONmq/VnXjgT8eOGLcMeVk+dLPQoJ0z11UNcNELSQSoH34Hd8HMW6AvRR5ygK
tpl5jxM5czv7qFc9neFWwxzb2JjFLwMLe0coG9mAzMvHgtl3jliO04/OC64LUb3sJEx5u+9WuWDc
JfzTAM0Eme+iKJ/yLp4rtc3gu9kAs1rtJ+Z9kK+idtmAjdeYf60iDJeUsobC9Nnnn7mBL8SyNnYx
CrphQIr1LSACpN4XrHzFRXr/q83fmhocmI8OJHuicDeZasGUi1aOf1Px59NBhykmF2O6LMN9jeOW
zaONzai0aKwfPbrSYcaAoscnWWxUjeYiAo11H/HUNKIjMoCq3MfyXZhEpcBjjPdjvumsYwEUreq3
CPsQvPdw7DQWsfmeVkyxQBchQzl43FLOR299fNUkLupo3QRV/kD2HWMTLQSShUavXfzurdPXTk8v
9BLdMxuSVs2u42MWVX2YDUWLch8RHQs4JXIyBOp25BJDZrJLyDvLgEs2S875EuLPR4Xvaoh4aM8G
lOew/uBcsslU49ErHjNMkhSTlkj5lUS/YJrRqOQgFlD2QGEckgeYzSGwg5VQhAuV+ZFaxGxd245U
r25dG8uh2ebdvZiwmxouXnPB5NBwWkDmPWefC3AdU781xt0FBhvBbWZ1xwCeNsqPrgOaDHdnJ+uy
WZOuwqHIocr55acQNAwYHjrLUHs1BwrF6NLgOMO5xWjZU4+TSDGFKsKslodMB2InEn05GXRzbk77
qwdnf+LZJ+bGJ5mCAsLY0iNfOus6qSLUNV5h+NwwD+WTef2j1W/z4jWjMFFaSD79+0StCaslYYqg
/xwNLrz2DhDfgiDe+pPQ91WZbDKUj9D9lsBZGfyjQ9beRkRSCmhqw3bk9k9Cv0r5lKmgGXx3GogM
GyDJowVEOUZK4khW8WQT4PK20qkh50BCnlySCAWIb5VCLtwmTF6T8ZVh9XFM1p6Z04q+1eKRmgrW
dMXZO45LwW7v414B/OM7BIXex/IUWFsW00Q21zxU3BbHLqlntkLmOPTTknxxFq1RT0YaBZDbd+f9
KgOgWwj6Cbiys3QIACDT6QXOWjjc+n5L42aLk9I9dsNnWdyd4MulBykssgvkNs2Rdzxl/Jz8kNbB
4FnlzkFcnU4xi4CKVR3svPqoandgsAkTI3r6Qdtk089dY+4Ij5izCJLbq1Jq0H7oNX1MOhTAImYi
TKzC2++//ctf/+1fPvp/9b6ycxYPXpZWf/03/vyR5QMX79f/9Me/PmMkkCU//+Y/fucf/8VfD8FH
mVXZd/1f/tbqKzvek6/qn39pupr/eGXe/W9XN7/X93/4wyKtg3p4bL7K4fJVNXH9cxV8juk3/29/
+NvXz6s8D/nXX37/yJq0nl7NC7L097/9aPP5l981Xfx8UX9+T9Pr/+2H0wf4y+/bO4mWH/f/5V98
3av6L78r0vpDszWVfAXVNh1Dmr//1n39+RP7D8OyHfZLyzJVw1Gt339Ls7L2eUv7D1MXjsnPhK7a
js0VVFnz8yP5h1Slqjm2ajqqjQPm7//+0f/hFv7PW/pb2pBNjx9AxQvzHvmfd3r6aKbJa6im4Vi6
qVqmJaXOzz/ulyD1pt/+b7Icq6CsKtqPNjnh0b527SN2cG/FhCEKvzQeNkNaX1rZXFxBxWup8CmK
RFxk2B31FkLkkOPT9ndf4N+u8u+vSudL+eer0lTpqFJ3TD6ncP7xqhQ0wFZvSyxO+vZJwIeGI5zo
8hhL0ony/mII72414Td4wMGJH/sKXZs53Ideu+p9d3UD5J612jwUpvete9FduDWU4AlM7Cf6b2zX
1JOkdvvr//rCHUv+J1cuTMN0hKZaumVp/3jl0aBqapYaIZ5f1rgQdvErtqJNH1f5OrE7Z9FkaGE8
/yNSawfGMOzDmEFLiDFBCdU06PaG0x985AQRDMm2MnA6yk9R49w6zTj7OtyNNMN3DZu1INpJaNG6
r7wqWr5vcs7chEM2GTgRyBUaFkmfXoVAfRK5PabbaLAThWHY6D2PUqy6nKlM59lz0sYdLFWai5PB
vXJCWJp8USoed5NXDoiKeIwxhGlikHu8ySE/FGFOx+Q/6c1dzXJMgMtVjXrY66E0gVvQJHuA1b36
3nqSNLORSZTtMTMnn4RMu2MyMASBDhc36TWqxQaHxaW09A0xdVgU6oJin/e1fDEzCih3jGf9gqWX
+NTTpl7gty2qAVeegcoNG7UmdrXlz2+IPv4uiuuQUQkFodfg3VWBPafPblUjyWByPPjYxvys7axJ
fvWi2CQuW6uphscG0nqINk2Qtz55fpSJds0r9ZrJClss7E9aQ2w9tbmIbpwi09eqhU8nGL1vfeYa
XPwEn4TGNNe0Y3XhciSMEIZEgSCtGRnmD3ClE+l9Vnp6b0SxBGzQ0OtVdbsL+BhzvQR1dMp2RQ1X
rm17gLfUo9lNQnCVpBxf/IRePCSztwpdwAuLmUXgvGrMlaVZ0xna5tqBKM4MZx4EfIDUCzZupjH6
S+/dNFjxjY4InKid54qsgei4MmmpaAiSHral+pL2DgbHgbLWIgOhifyQDi5xP6/Fl42FVQDyPHmG
ebLL6ZiGNyHRGU45v7XqmOu6Tr4crzvplnOWNfzMNsWFtq7ag3SuBpC1F8X+CtklmYde8MX/OAud
HAbrp3piv+n0HnlFRCdvRwkfWuPxcLV+rxrjrLSoKTSbdWBniHbsIP4uhbvrfe+SqG6ycBo/x7KT
T0qVG03Ju4H1qHk4GDoOTPiByEcPtnxGHMPcDkuWqW9Ak8nY+gjZfU7R/HkOfOwi5sUa11i7QVeu
wxCRr+uDJ/UkaPu+w9ybZxVc00dyzSq0RzioA/zOtpXRokl3npemOJuLqyhhHWrNasQvfDbKgpzD
Un0bzUKfZTlLMR9EjF8CP/Rg5ks0nL1HZWEotENtDV3cSPGUyyS6Lyu1iGScmU1+qttqnQ3jNYtZ
yPakbCvrRZvgghyWzHITiKVhdfJj3IHGsmFYVgBrCYZyCPQV0tfLRyeVZDen+FUl+KGGcKXikgLR
sBx4IEyynZR/ZnXDtSMCEh7Bsc1LRNg2K6p4l2OIuMCbfkOJ7tE4XJO2QBYj0mKKY4fjGetn3w4O
tRnSaEcXRQ5XNYSj2WLoX6r1wEB5urXGoYwrcCMjvfsKC5ekHn6dAHM32pUaQm7o8bTW2nXsSNfT
Y4bNaY944+SVmPo1OjtUYliHsICm7uvMvPKAiYSRoBUvI8jQptIuFfNUpjDAfefT8zEESHikiqAp
16k2QAxaBD0B65E/pSWw0KS0iRii+5E4uiYmvxuZVNGhM2xSLiguB2YADkOYRnJzKj/6HqW28AM4
jwqGVA8CMlIgWrg8uPW0GQdOKUM4UU5x8xnOlhxFshivacR0xZx2W23csWdw/xgRWZg40Wt1Vx/H
kopbG9UEjRsRJqwJFxH1zi0rmNtFHh+ctGlovhpYs0wWYWd+aQiX4pEHqB5KUDHyYIgePOeCu6nx
8ujRmovvcAP7gImsYDVzO7FL0XZmhkJPxweocBUGpNO+qvT5h0HKput/E/5dz5qCj9urYt22vEMU
8ye4Hc9RPFBnGs1klnhqw9CaeW23GKYzNh3LAnt3xuMZWsKfrz13Y8BINgrP6C5a0l4MZjy+VV+y
pN1m0XGseKZFBAwMq1xnkFIfxrg4j0ONPCb8znpgBE4mXcEFrvfetXi42rBlxKhCAAs+0oD45o4r
CzsWF/W6UykCggg+3Hn9Onr1xgujdKFo49VNKuDbVt/W5rBvQpZs7XR4sVqYSqu8gmeDlGXkzWRf
Xu4ceodvVI/cdBtWaLJs7AaS8QUNdPngJ8a+c8XKnRIk/ZIHKefBTOPiw8RYxDOiu9aDtZhNcqfW
w60s6q/kBtyFio7NsDZlwtDb5w6WrgftkajZERe+Wh+eVWNqOQJhbKLSWylOZTM24GvJvXxhqwgT
dIqsWV8WPXnh0EYBTDopz1bPhbiWXc+6TGxDg5TdcOT2D03Enu32i5/lMRp4ySZJuvJqEs3G1EkW
wUZPT6nAC8IzKuxVALyxFt6OFrO5VGYecAC+FLTPNKjUFV4fkyijHuqQ505mmT234+A7wI2n9PIv
ZdotgwAwreEF65xF+LMgjIxzNGf4X+PdrAr4l0LitW42BWZ2PNNuXuVLpQ2h4/Ug6aEwiVDIm5vf
8b5ZjHvOkF94s7VScEtilYck8CpnEZrMGEdVufy8sVqwZEMS4zJCIKY1LOP4blTGMQncX13dzfXC
gmdqdjxLwbByC6gWOoNTN0NLTpWSPChJsC4EEI/RuKe60qD5ON+uQtn7cw96xJYxQU7BVJLUUYLF
YfxV5Xlw9Jwvye/j68lalo6772p1pZh4uhZ2cpaqgZgvuAc+i3z6n2zEFC8rS3ZlFlKUTjejnoaf
MLcaSrhWQ9ob5s01qXinwSrwelHyeVEZn4lkNlSFOdkNPY4bhgLRrSK2ReRw1EXRLUQ4yO3Qe8e+
DysSt8nSNso317YIgS2D4SFJu2zT9ZWJsYAJUaLZeAoHkIb6VAv1iZWgZnO/Q5rRxD4cOby3tazX
llosSURtjoomsrnlUf2X7IMhxU0MBSCj8eDOErs2gnL9fD68BB59p/DnXtVFzP/gtrf4g4uMMVlk
YKrQmt9W2/zCzQ8bFfg4USwuEU8IrEZlP4RVi6nCxQkZxzi19GaKUQH9hCU+VRjtTfyJuKNnmdY8
Y1ht2UVeusi4i56Uq+ns0UsbO7sI+8qkKvPlyJO8bCedzFCpD/m9aCFWxmNZEajVrewmxEXNYQUZ
8WuQJ3ggkJWNFM2NZ9ATMazt5af4aLzqi02D/bnnlNBD7hjtBHcrCmpYuPCFIhvtUQ/kUNomhtHR
3fW4wp+HsRuSezcUuyitv42GKYWjuxvy09keY04LYG0n7r4NCBfp1C+YfXiXIsdzNML+RIO9GcES
mxa1qDm0VEN+1BkDL5d7kaqNzvB+mfTYlBdGyT7a26+Zz8yPR76NLGZoLM1A8hPB5juLCtCUNt6l
lcBiu2XXxnP4HLbjjUf37HcA0ILag/PD/uDIJBK75kp+vGlSHXH+VKM62OpQuUKtQW+hjOygKTBf
lJBKlXGuj/Zjb+JyAv7JkBx3lgL+n42rX451PPHiafgdTY+yWyLSUif1WMCnNiqqVMmkEq+veKmO
2Feh6bUdrV0otoeSVokOppGVNHh8MwFb+6A7eHV6LfEj3as+naBxo+WLOLiSt47XxHiuAuchwvkN
pgb876Ah5chD/K436MpjdKfhgKI+TFnYdgZuNnkZ5GOcLtw68ueErnW0SCjz+Mg9Oza8YozqUfi7
tf/682qq0vUPEvuan/bJCWukF1Nkamy+ooieRSJHGdVMl1qh/nbC9pdUChehBpt27lNE2TAdFDOw
d03WwBWfcKwQljYHmh3CNLVhaiv040lHs4BDFLvPwTdMG3cM77uqzGweOfnZiSY4uh8RdoTes+8p
z1bb7/t04qoJNE66w2qFmasmKNIzJRrmfkusWxLevFoluS1WLpYHex23Mq+lozFEtjQbsRMDf7DY
KahqiK0g+tGMacyIBL0LDjjXrLechRORl93fjuKvQajRykM3ryh0AY4KV6NzNOKYWQiKpLipkB9y
psVi2PHNUQhUt6xCvD8to+k/Y4/Xv589i4Jj5Odv2gY2mGLJcS77W99yUiU1yqQeyWXivuYuO6Ro
sAL3jBCd3BDi11zhBaN2NnLCr9Yy5ENhOFAjY/5mQhLrJM4Qj8hXVaXZtRytX9gyCtaZBPBPmtHG
EIIvPMudU40noBrF9XIUFIwo5uqBaW5sDYi3nX4ZTVM0ogfgrWa8b9V3w7ZWUPVINd06MfOoMFo2
QSpJ/YzJ763FDuzHxh8GV70mOvdMZ2fS0c2dp4zPHsh9FUgY3oIz0UvaZzMgHceJa5PZcAXmEmUk
XeXavIUu3NtpsApatVwqNs5Mdt7fHK1ClQoFehHqg0HLz7mCn8CzCLxdUigd9bE++6+hD+0/w2xs
yzGE5QjV1Gz7H5GPWJEx4r8oXCYN7hxa/jq4eAUbJp8/ZO1knvJa2aaJN3rdY0cRr/IxuidRQsC0
jruHNzoPWcuC+Lms/w9a/h9AS5PbA7j7v8EsZwCf5T3+7b9/l0CX6W+XL+gCjMP/HsScXuFPDFOX
fwjLEJrtWKopNd0GjvsTw9TEH+CTqsPCtIWu2ybw4b9DmNofqorA3DFAPgX/BXn8G4Sp/6HrrBAV
5NExVUeX8v8FwvwfVJ1Jc+M4ukV/ESMITiC31ixLlud0esMop20SnMARHH79O+zdW3R1VEV3li2R
wDfce660Q/f/Dd2kK0AG8CPYwg+ELXiP//+jN04BL3cDTDtwjhk4wl4bBdgIjGTuIJZ0cuK28mAv
uVvembktT0Na3pcZ/lRHkLshZck5rlgjdrG7HDqLLQSvI5hswhtGlyI2IdQCpl2b54SLwRZeSJ4I
Znb8kW8yjNBF8m4lvUtKPFC6YFy+dNRMD+VEh6QXDEju8t0Z/qDQrfV7OjhMGLivDv/7W4qBaFNz
hZz+97d2yoaxyMcJhCiQBTwnT40uFiKC2jenfZ/GEUnfWOd/Pidb0fH5+a23S1jtcwm73M6++f0i
VozBaaqj4jFX/GhtO7O/HIA6WPUhzBdyXaMpRp6Cb2PpJHvPGnsLVRKwFaS2SZ6dXYkPuTMlGr1u
yg6W3hZUwlOPpUWKnoideO8XwYL52lf3//uLFQCn6MKakiJXAGLr8VZqAshrptmHqAeJraoRP4pg
KR8X5c0RjmB7Uj6X2UTbJM8Ur7vcX/JnlxRrYdp9KEDJxAy42CFlMN09D/3VQtbVkiEnzFywTq0c
zkGc7/MxbM+tQ/phy8FPswNZQ9GPppmBSApdtZButvMcEmtdj14VtIy7y0L22sUk9LZLAFFQk4Z3
dcld3cMr2C7zAiJOClAX+CbDGSVYH7LF9pnxQyyh6CpK7W1HFz1+bKDINUVCxrj32RtmEp6KxpPd
938b+kCfFic2yvvSUu6kKmAy5rkPDNYQPPLb+rLdGid/adtVteBzrM+S7KXFDTBcTP1z2YYD8lfQ
zDpKUFRkmL6g4lppRQBBGBS7wbIpZglE3pQVK6GSzAat4/HqOggsa6sGzZayfk99iF+MlTvDJagk
UlqxfhmDFawGcYhPberuasKt4gz50co7i9l6X1l2J9mymSP+DClefM8td9WA4JSRUb2LKoMcfQUN
V/xhrOk8uBds/ltUcdPDZIXNI0XtTzjymOjxpGMHqc7qb53jf6HpPuJm4lVy7vA2ByCxEvVMD8+z
hcA18t/nBklO/1GoKYPHheB6qBz6MEkCk1mKQzDSUWTrXr124IpaJH9QFaSyPC7BV6bgRySZdZzC
GqVuRfpIUWO2qCxzW4qc0BAEsGUYILxPbp7GOSo9E5yCANlnydSHoctJRxo9c4SCABroa5vgG2j8
x6ygPwvAekdYqz2eMFU5IAtzpsHe0jj7wG+78+yCn6JRAjJOGHbTIcOdUvZyPc5ft2iDJxSvEYa9
8tMxa+5j/drp8lPGY33fdUodu3IAnxvRCIxLQz2vhWArKW78oc0gL5MdpmdPjMgNiuJ3wXxSljIl
VD5sWBeDQjLxPO1Ln5qVb/kSyvR1KE9S5MO9Cd+9iiu5jtJ80xLhsHdT4CKoo/kIiSKYsjDb9SPz
nXrGXGXVwRvxLSguQo5RE5GSYqnsfjTpyo5c5RwBc8/aY2K/QkA8Hs+8HcHtspi1HZSZwRJ95byz
TLkcbDkjctvwexw9GGr6xO7CbJxOfoqyLI6dWqptEQ0v0UwHvoD1igzD1VbkCNhAjVLMYSrH6w8Q
4zHjvL8ofm7LQ+sTZIjsNdpq/lO5C2D3Vv3lcJwEeczkv/ciaiFomw8nkQ9GT/s0RmvDz6zv3RWl
a2mG9E7iB0A7IDxA1kgLbZ+KgCg/Gdf11u72fT+5m6xJqVkAAgWW88uZ4dMytuS0YSBy2mUPNT3a
BvQ5Z5vc9Z409YVRAf+4gL7+2C05WnXxnkzlmrDbY/pS6o+dtMdRJyP6JTnvKzNsXbpmsmuqBGRz
dVpsgsDifsHU2DuEWYfMqTV5OvCAQ9wGcVezlnbaB0dIfggLnb1bx59Gz4K8z7nY9zayXMj5z5Hl
S5Ic24dl6P9MdPnM8jLAs+VgVn/zIwNiornyc+8O+NPzsAILI99TcoV1CZAeYdlL74U/xcij7oyI
jbJCPdq9KLaNwKMl0gAST/KWqEUc6lD99oHGLTWwey9Azfde9FkxEdrHUXCoiuUjWopvWUDQzayz
XcUELJ6MxxuTrsTfWQ4cZRU6+iw1sAiCeUMu9CNj8eKaXhMfonwfTmitLaQ2DREEMdou3bzaOZkR
fvZeDxyk2HSqPF3pVDsRM+KpZppaKhkbeu/w3igHMQVUDtlRAhSeez+mSPJNK5b9JMljXwJGcGrL
tRSQ7NrY59WDO9fze+rhMpu8R8uLX+21zZsFXBfF/cK1291WhGk2xRjpQ2goUYs8O+pcRoyAHlXG
4D8uGpYzjjiEZnmrWIXukjFhKUQ3mkwS3wM2Ttl55uSO1XAfCXXRLXfwgNRgoVfY5RlbV1ZPT1kN
n10tIL8KRg0ywVCPXXKgqXdihi3wqqq6t3HyxOnRypliedIml7DKb6hNX3tbk/hknMe45h1e2P5h
mFvyPctLczEFkgSmDZEqvX0hPA7duSG+iT4GnQ4GhWgBlTqPu8g42SawO+dgVj8hjB3Ic0HMwYo+
lisaTyBKiyLufycXQENnEbjkBB2PK8vYwfM3qeKE7mKrOYZNdks70kWm2W3YBuhq00vLwchfXCyF
tpF/oo+NIVfJ8faNEsFxHobwYNv9u2r7v6PfRYeqXZ78XINTIKPmWJkPoebwFMVWvklK8pUV03X6
r7dxwQDM0YlLwBp8XgAm7IyR3yPHS87zW96G02MqaM/nnzxO+l2kiJVsxbieRatZZnlquAq2RCsA
3m+659oP8Q0PNG49DIiqRZmtR81YVA8XZcEZs1urZV4OK3kpXofFiLe4if7D3shJPXdPXroCTpNq
oyWJiPyNTWbYxgFYerLhB+ysZjwBY8CmMs3EDvAyJKS7BRl3fuWucRHGgmrElN13xpubrdyjjq+g
lHCGC/mdeHraFuNZdvaErwubcTQnILH9p0rWAKWDFMtmPj9Ekf1aWn0AGU8n+9p0t4Wna0D3lQDH
DSk0bsk6VxbeT7YeBDFjupPJ/mODinmlTX/KYF+EcwB8OD1Khp8bpOTVxnM6RG9jTXyCrkA6JsNH
lzmrbnREPQSuukplc4zrB5eq4WZRozOOUk+uErDjYRIaOzwVjwwzSTFpSWCRyXBfuvLdgralmZ+z
LW7lNugCCCZJ91/yX9pnI0J/NO+5nyIIsJhE+704uwXU+CIYw73wuwF2Yi32hoLf7fEojCCh9yUH
KGUHBRqT4WToDyalF2cMYnfzu7dQlpuSvKMqBn81QhiQE8I4p8rE3q7tF6vzWkgO9bgLVgPDsgBb
z76H1TGaYs7dpiXumLyd8R8zfGGU7pwKVb3JlN4YO3TQjVhE2gBctoP+JwHU2HPUqhWShhBajD2k
phDhXotEsZVsCKrCsFHAWNFg8i2JhlKWC1Q/8R5HaJ7qquIUDEc+2swzGADWbLniGd0rHCHiBklO
2nhPcZ0pzjrqCdu+6hCMjeUbnpsIxbmVdRVEQRfHYpruiRjcJVHUkLeGNz2dX8p1mzg3srwmIf6K
Go5gwPPLKiHdT/5zbhQnBHvOOUNx2pQ//TxgScpsn6GYwOf2X+V4zoFx37fDjXhnan7B9NSojFRq
X3zVyiy8BIu/yws275E3bTmBpx0uGfxU6sGvGHHUAUNyPskCiZaGLtCPB3sJMUeP2AWWVPIm5NPd
4Ee4XuYOvZTyhovbCNxPufpoWoUV1AxoXIUbHkWUbqPKQ0c7EnAyLHl6CASLCY+0i2O77yMXe3ZY
vJSiCLA9g9itp/ZhWBRTX6/Mn8u0fZ3GdXMzHTm/J5g0c73tqrk7OwTXx5hjumTaBPHIMs8mMi7p
wNoWBkl7SXty6LLCpRG4+Vbq7JI4ipBUU/3PMTdgoFnYElqsmgopfqS+F+JS5tEt901XQJnPPNSM
g5vvY8mwbrifpyo9BUlwtrwKzAFKhZ4f6TDw7eyHzrz2YtLHKEZLYDvIFvMYSC5m75TVJV8cKtql
hTXS3pzZ+kC00eycAHa8XzJQLIR+7sZ5BHRJSF09iXOsg02ubPHpWtOXzsy/RKQV5q+cUV9OY6j4
UNwESlZbtyc5Nt6DW7hfEW1TAVpbaY4Z9o31dO9lit1AY++iVdqBQi7KPXPsm4yFkVE/iB0PCEHt
Q5AUyW52q8+s5nNxut7eWmKIN65kU8dxRFWj1XDsg+FXVqDvTVEsh4YoyWMYodkdR2mRLxPcujwj
3CpH5YEc641T4a5HoosyAgPGEAfLXdbEeKH9ggqsrh+CcmBRtATWzjOrNUh6J81YunI0Hlou2iHC
aMBGetvNoHUWV2SX1MerFyNlDsd3V9nNprxfFPiVUYawKLT9NCMQyuknAx6KJFnjoiE6iKx5GaXN
CqCcjj2O/aeooy5XCY4jxI+XgO8rrft9lSOPH3wYPI0hNS63+VKYGu+6hsLK5L9kaNEVj+YjjjBP
pRchEHFF/qUXMwSlkIY15LRkIcAWwSJV23LQO8r0p1VBd5zDBh8S6JmEm+rOXSONxhEzeNZRWk9Y
S8Iu+0IrMp6Vi7BhmvyjE618Yk0pJ5MpYP/A+DTEpzU3BVLyMH9MFu9ReB5FGpghmxu4jfhIoQeu
Q+H4K6voNSaXTIBMVTw4A0vPpiKyZTLpNwqAJ1WyuF4KcChVnFwTHvKzLPQpDPN6Y4/8rL6vDj2a
Kbk8OQ0M53hpnpv7Vrf3WYtstiu993jUMyIVQCYej4CNePhgWQP4wxDnlISpmdoOr2Xicc+I5uJB
/5+IFjxozZq8WwNVs64nPfdPqK1/dmV9O+MlsdkIZpUbHWbRnLM5eJ9zmoMgmKBNMZSjfiH+VOBI
7vIk37kKmkCJEHmk3b7zSBBkzX9nBbXegk6QpUcHqLFAsu9TrXgJy+FxAte8Y5rRbHj+SF/pPv1c
wof3EDcHjGo4o3mZ15o2yxeE9HQVXWd/jVNun2cZbocsLCExdsSSJ+nFXjNLO1DJbyyfb2Olv/K6
Y6zkLDd0OIyAGGtw/wD1sdaE97Hpj4F7KxMB1UjYyFU0jJ5EwpuvJA8VWj7mGo1zmBba+bIv/YNp
t2WCFsu44c+YxtlxcP29aYbojrUinlpNZruBh9Q0YLUj/BvabExWfjVL/Ue0zOyXYEJIhhnIuTgU
ioeAJOZwsd5MBZBBBQADm8r6HBmE8Cz0EZF5zqmyNWEkvUeoEsMqhtaAqUklWermU9h8SE0EpaI0
CKI9dEF+0WHF6fTBLgC0BNbWW1pq6KRbDkW0uNSEWBc0CXxl6B7ZDjGCYjc1+B+anVKy7iV13FlX
Zww+NDbyvQm7nyCO23MWjG+LMI9zoL41F+3WLFGI5a5MdhH7x5IBzdbOuo8B6TtUpmY3KaPPQ0+A
jmMEcxWqY961geSBv2FRQwBuewCqXEXtUBIr5Cxml81TfbY4nRoVebivAayVb0ycuPHB486g2GI2
ivtgRTtF7V9jias1rV9jy9E0+KiFa4RWOy+mglxM91WZ0T/kSPOLMrS4Il14saEV4tj+TF13uS9g
34quVUc3Cx7SmjuphvcNyCwAP6RHw7UQl3xbSBf5oCdWNbNjEZU2LLvRjETNR/N73/J/mySbybL0
jgXgIjvleI3/y2w6cdEqIvtUBv7LIiq5Jp9u6nZ1v/YWLebGWPPHI1dLSWSYjbz2fbNFQ4iVxX/y
5bErDHFhAeOtZQ5iTN7eMeCKOAEpPsmwOCbpMG5QsWer2zaYfBy+sIvVkP2TIv6tZjxNFfyvneCv
cKjZ0UXdE+vPc2HymNV6xDGgYBlqmFkpgzKUspc6K4keyDGHaau5q0pWjri2FaaOyqlAuwMmWoFX
UnQoOHPgEBViv7QlAo3x6A9WXzWyfQzpdFGBTHs6LogkbvEKee8HpjJroxB7pHTSeDd282H26Yv0
kn35FoJLfho7YS42L/YHYsj/nBJnS92xpUN5qWv+TXwwUpR/de2BRSxjyXQWSFkzFO/hOP12g8dS
rFsRUCy1NpNNwnQeA15b6hRXmz8QkpWgcBsNg1N3uloD1L485UScExr/bqXEtPvRp6ANmwIrq6CH
llJ6mLqPJa38xioji6+oJAdlGh6Uq0tYNaY/Mjhhzpf4V9Q5b20FSrSivTmSEHh2DQwQpHOGC50X
UgTPIvcZV2eRPpqlfCsZTzpwUKXiRTCATTx7fZwJHR3x9kxOLE5Y1nOr/KDxosDTDKVUjhMOJHZM
EA5mMrwzPaltYoZgs+D4zsLxJP7lTWY2zKWhGlTzSzEjFexbR+JB+s/YMJQL9I4gQ1uihggbrH2Y
VoE4iDLnwK4db6OE+ej5H8eB/VJ1E3OoCcJHR+3eYvMSCRYtHXXnMD+OnArFKh4qNfQMpY8Q6Tq7
d3du60fPjGC2USkIqhwAMRkPizzHscaNlakERuTkYbtPg9ehSn6RD4IUwhWDSw51xaBWL7QZT6n6
9hPmGWB+9jxB/qH5kyRAiBjoQuPkcLZihILEyjnHmHbqThNfU3f5FnIu2MBqJ6Qlt03T55Dz6n2a
UUEpH61bvMThve6XbWlBiKAX/rCT2j8W0fTtcP3xS9eFT7jMwCJ2zDnHLLo+yLYFtu804lnjsDNX
O87/pkHn7d1Y/aiaxXAC5GBTkLU99/XVLIE+eOiWGbQDFLBS9p6JV+51FzzbAXJHNc3txguzE1MJ
ueWV2ErPWy9kwxja5YmQjyVt6Iaf/5f7gBwVtDfsxXHTZfNfmx1wNjEthxRDuuBE2Z90F5nhpRYV
WurMLpeTmf5kE3pUqjt/Z3WUVVwNGywt7rnVTJJSrW9hS8cYsPTlNH+oI9NzsSnyJyTpoTHnZJcX
v8ZMWB1rQ552RysaIj31LO4Ry8YlU3Utw0QPPW/tZziKvOepX/oDO1SYp2gZno2D/7pApKIi8mSk
nx/ydAHIquxHEZLwjSWaC/UFHcRGtjhH+IlKtA7jmj9g5VAWiudECmqEnBd6AkFHjnyXQyjh6U+I
GJBucA4DnVyGgIGHP7zUwrm0IsiOjHeQt86P2ZACVxgvpQY969ktAz1VQosHbdKAHBSZF9NwADaa
ipPvgg82sC8YGo4Z+xmAHGO+82t6w7gQWwQJ6dbCQGWIZ91JS10nYOsjkhZygV+6dVmHIIVz0pYM
rzS1TVvU8DvQEqIefMkIVNxO1kJMVu4fUEdGD0FPNZDENS1SCrJYvHq+j4SHwW1e5OkZ6RGSvzwB
SmaxcorRzqk8ImBeEqYCzatwcNbMi3KRps37GR+WHwMfNMS9bry2eY485tYe0k9Sjh1oA3S+ZHxX
qWvdmkaovWT5obwwecvj4GjmUPydybdK0Ww0M254lTHO4o+4JF2I5apfXgG1ewTTHCMPz7Q976ch
uWoXHFfLcA7SLD5HVT6xRNCECOFU9ni/AU5ZT8haD17TeI/L0NzH7JCOtcWHZGfBrm8HfjeOkz1i
nlv0Eg76nXGQK3ie4Wa9p7LlTV3Shy4hKn6o1VHmKNN9uzoFEmekKk5txC5kgqTQtrsig1UwDByl
bQase8ocXot2n0iiXGLK6hZAkaAxvtMdMMsEPzNSn49xiT/cmUR3uwkOKK++9FQ8+i4aK3BD9l4Y
lBx530Jl2iwV8yS7xd4h8x/N0ncLB/0tRTb5xhwDdWLKhzUGn1Pt1fBkydcLedWhnCFlFhkONg/C
issryA/pHt0YpFfsw1TJXDSURXyoa07waQDbmjv2Juu7r6V0nEf0gYzxM9g6CYIsgN7MReByhAnd
fVXvjKt+gjawnqKLO2XeVemctAEKI6TorJCxoQCadfInklhOLJnZgTVAaQnSeC5SET30Ufhvgrqh
BrSrjWyPfku8HJuJu4l86109RFt0ZpfYCR8sIhAkoNqUv2wap0Ze2LJ/BI1GGTr572Lu2YJxCvTV
J8TRf46LDCYtoD0lBbir0rrdK855jmzLoV4F+Fl4r113P67i2yWi2Mgsmqauw/in5eyylZVMq9Lu
dUZywcovhDHRYqEERrSKjhVKncS9LPkIyQV4idt6PwTy2SVTM8cN2f81jNiUxUrA2YydZ63DeBaC
qfqNiuED6kGz9eIGCzVH6P38PGB9IcAaQeoybIjbJomv99898Da+AbzhWLTXnXG2dEbEAfTlm9Cs
VZRzbl1G7Wt44JhL+LgFx0Fg4wWeS/7VI1bdUSgJVmzvsj7d5yL4cNnL3lHwIvge1UbWhYQul/zS
RX3SX7H34K7uYhbzejlG3MSHoNBQssf8gZMTGfmqYQ5ZAPueuFSN9RIkzBLTDDxaLN/tNvhhwOlC
zS3s7SBOvodSs4ggwIU9HlyVgstS4tCiWTT4QDe9Q0VgF/hck+WqAc9E2XKZk/RXlYzT6X1ztEeA
TIV5bZv2iiKNIXufPiPoZ+tF5gGWliCwP2rzMnrLzzSG0V6Nn0miv710sC6asl26dBDLXCDDH1xn
Xyr5G8flC82cPnVVjkveVnthVS60A7NJo7m8d1zA1PT4d14yNFsHfYCceQO7NpR7r6Uo4uV8q8ne
heDKZp0qB6ilPd7307BftCBsyjePbNKhSfQPFLqYLBqnw1fLbhQ5Ngk6LcV+zDcm2ZUshn2Kpc3T
fkjV1TQSB27JIDJy+msWWEQwsx3dJknyXiioyAm72WUSl7RxUM0l9kuDxRdBFjm2ZXcK8+CH2vFm
KguxY3wRy/CDbefSRxNPRD9+sJS8VQzJlWU/slLbioD9Pck4t8anzjEV45yotl4WbiAbyIllvSIk
x2lCcZIVRA7ackSy5f/Dy8AV6x45eG+WzdfYziq6MsxLQnShXR2e19Ka/96NLQwPPq23vscSLA2u
6dqf7nRLEU0ld1ezUmb+82WnJcN156GnYtp5GioohLXYy8UVJvC17uA2oEv9zHDw5UacTZCii+yc
D1mDj1PNe22iNzQIL7mQwF8KNAe0FCpTn9Zg8p2o7T1ziL8h3QSDpBI/i+PuGqme+2lZDrn9Brdk
3xhzXyxkMmD1xRIHqK5vyr0Y+AoLVq56BvK+RK++7aN0DwlgRxZos0RnUZzb8d5z5nPLY37nvjG/
IyRMhu8miF+FX3ylCU1hyMAKWv4h9S6U6fAuJrV3veqVrUC+yxMeDc99SbTz0IlObZPRIvPgNeWN
Q4OwvBSC+VCyxF9I7or1xEJuV+2yJn91uJrjvtiHkfvWljG9wbqSXiM4w7E4+27+nBUT41maAJER
dxV70+NgaMMTygoFFEq3e5F/q448QLvbBWoedp7FLzIF4zfF8kEEKzLp5X8lvJ81J4FFJdJYaKoc
vjvPfZF2Bw3X3iS1OFU9FZY7cisu4ANpFVdF/7gt8cbNTfCnKguwm4q8bZqjyQ4ePeI66644pavu
UFjrdbhDRHxSJbMZjDJt4jAgAcZrQ/Co0geEP/dtlIBDIUJJrNtKZqHMKHsDeocTcLW810crDK5L
qb5mTcPndDxg/WOaIjTS+fzqdW9RMb903HRnSJSNWF6ygiKgDZffl6TFszA06ndcsoclqxhjm6eY
TBvPHuQqGPpBA/Jesuq+o7TZMdzht2wztl/O6mMfL1WSU9YV7C8W/92mFL1LQegFKM/Jt8ufpW89
NQwaWsnr1jS+oK5i/Wwz7Wl8/Ta37FyTcM9CDDVvLJ+YTj0mw0jPmJj7viIselDLsfSzGnrpnxqZ
1WYMGab1CElZydu/5Bp+hy3kWTaVysPPFvsoY9n/jKRhWPmuKJrVb8cR7Pj598gqTkJigSxfOsEP
Fqg3g3VrC7tMZC3eBoo2p8hedGg+8oK9UxO9U/a9NHlB5E8Vf65zG8ag39JwTqSPGLEQXyfNTSzz
Y7racOrausOb9+HPzM2Tj7JaHy3eUYwFzbHQIU4gA0ixia6I03AF1oeyd/i/6X1tk4Pd8/5Fg3jX
yn7BXceec4R5xElGm0R5zdafKgAbxlXl3BCSyDB3GF7MgLLT19cp0wHM0vkxxsM/4no5/O9rEmX2
zmp5HQU8Fvll2ftsfTC+cxrPTYOmbaq2Xkn8TVt3fyXgTwC7iAAYDLnE2y2XxO8QT/w2fk76bBRB
ekibP7Gdv8Vx9KQHno0ZEYJsy8OYR+9i6o6thyeubJgJcyn8cVW9DcfmLH1zCXE5Uc8Q08WNubMz
67++mOkimHKNNbOggF/KPYwVR3Lm+h+Mhn9mEe9qRSNqUwkhOlcuL5HFts4S+jMwrIbXb4jrw7bL
V1Nl72A5jQTooIOVCMCDtL5FATblJorOFmgUkUdX5PtvSjpHv4SJUwf1DZsYQ00N76Tkkckz6x8q
a87tip+XPCpCLDu/PEV9f5LVX3sx92HbnWu8m95c07XoUxmRhOLPZDAWjAfcNN/1MceFVX3MgXdf
xSXDKRAAJh83ZhJ/mFWDT42Z7OUYsHQif2pI5eX43RZMPRn/glhvPxN7ARvLQzT3zscUUPIES8Xe
BU6TB78MLQ5nCResZQNIS6K3ZgAlI5oDOkRoGmRLyJYTquWFaMReBaQUxfbF7WvS6Np7N+jTDUo8
Dh5r6MlV7faO132u8/CoZkPaBNE1nKstHl18uPE/PEDn3GIf4UzNVr/O7fypP5i5nJ0W5flY8oUm
6ZsXksyQQ/x2KyxulWvB9sVjsySMUywCKxwLSuMU41MYGnaaHGvlDBrPtExIjiWKEeynV9fct13y
jM486v5Ffr8Ka+YUQQlnrcyrLUqn/xYXvHtqoocuRgity/Fj6clby5z22lesIgLxonEkaLclKLz9
rPz8uUttUF7QhQpKO5N2z7GyfmQUcElKRndDy1sWg+/PfBCFOtqW8tbWMyKlMP+qAcJbq8wPdHxm
66Ml7Yvhakn78OR60boT4mOyOOgCLXbYWtZza1OgEHLjjIzJFYRCucS4+0p9UVR4wwJ6apYZBRI8
sQDSpfyxEqp0uxiOAXOFWVhPk90cvGq6QKhB6GCVexN71N3isSuAdfDt7fyh+EGA+27YP6D5GUN7
BakwkbH95QWt57wmdCuOBbcuvhEZQufCsXdnu6iqquRbOSQu+ai0XDXcNxatdezoIwL5ayaHj7mO
/gUEDlJv7Y3T3fSUvDU1l4Md0+OgN/RBEvo0qKhMG7K8pwDs2ug/69b+g8Djb+eQHUsGrdtWSLIm
InFZFDbXRM9//U68Syhm3sCcd9B4FbzhGI/u0+g3QHK6ew2CjPMI2HE23Mp43GGh/onkAksthpVF
Igh5Sw30bkO9F1sFFQG6JcN0WQakzqCPca1jiuK+7So+YhZSGOOfJ1/fRluiL7HRbQyATRe4aGZl
mQ8vYwfrYxy8gxH6dSptcrI0AGp+30pYGAG9v007E/HObWEm9aa64nnMJ/7BdF+4OCRdPb+w1C+4
hpkCM+S+t/FYe5QwY7i8RGX1EOmRVYpCZlZHUbbNki+1aop9ijMkV3wSxtxleKbyQaMFaLjRrQH3
P+il7eT1n7O/fh/il+eH5RH648aKs11j5qObWMfFz2H6tU50N9vOWzLN/hXdIXpEcjxCMNC6E5fE
cw/SLcz9WC5XM0CXwUyIDtbOvJOCJxVTM97rBIxJaQ0R08Bf+vzu4rBc3tTZo0vYlsBwc1tqvs15
FBHilbk/9hnRiTyT6+anWAh2IEemBVQEOlDpERLeeLa6eDhbdvmv7YbfeOSti3tQ0Rl9tmSQk61j
T0zKFTPP5aPuGB9lS/c8CJw1al775SzVd6KHsWgpC/+Oa+B2lxEbLIy1oU2927YTiQs8wpH4WK+F
CpXNXUcDxQsDc5a8Est3/rAw2XQSpSKDGjDvFCyM4OW2aJZbMtpPdjaGBzqfBaxq0t2lc/4vxVp4
N07OH0QQCWTy1uy7bPqbDcCqpLyiJXSvbHvuahncqhyvQ6YjcwuG7iikTp+TasQ9uWaM2x/AoPgc
cZDuuIWBBdH6sdWitqvPc8xac7Gm6DpKWn8U5LthnQpGxWtkU3r61KJjHqSruPIl65g02EExEULt
bRk3kU3Xg+NWg+eBTmaIUSXyPzsDsigOrBXVKfPD602z1T7XfnpoZOGhG/Z2+eKDHEPhlKeOD5P6
IOYifOgeWtFPu3F9ADVnf+na01pSh/ss7QlLQW2bxAHppp6P6WiW23wyuOjo3O8s65a6BhrNkDjc
cJN/twCHQWaz1Idbm8Z/Y/bmCAq/ioTtleUSScQyaQdUKQMAgld9+ugSl2sBcbqpnWDD2oB0644F
Qt1aaA0A4zD//9cn5X/CkT4T8eB7WWn0zYjuQaK3s5GWoP8uPtlEPo9a6kNLeUZYZMLnygXZEUcY
CnsThxFw1HS41IFrDpR5eCpxa6MTY6Iuq5ud2JdFDRHj4v5Oxy9Mm0LUa7QbQxUcxRoKLFX+zX8f
dFpW+ETB9ULdUV1JqgvbE+iU6RW4leVSlSQOwis3hkXQhWG1S9nhScQ+kCmfsF5ZjD0sj+Alua8j
MewSVd+m4v84Oo/dyJEsin4RATIYdNv0Tikp5bUhSo7eBH3w6/uwFwNMo6empEwy4pl7z2XThFzw
huLmGFTZZ9awkWMJeUqNnqejnd9zYoSqOuNMyYKtl7MbBJRBvUBm6abxnG/R5nIfJc62QKezMkKr
AQ0W7JSv9EM1eGj4gBXkICryCq0H6tGfJGtPihItIroFukLzUlaSuGKcXZaSnNTdvcaGxeFrQaSd
zWPVG4/W1MHmFeWh6a4ep+tWaF6ym+g/fJTZHK0+ZkO2WmEewGeDsOr08T/IpBM7+IqR9IDRlRU7
R237IVx73E5NcR4RlhccoznqPvSiPF4a0IjtJ6BOfWsTVG9ezmSPH/4bfWLIXcs7rdHDRdr8sJn7
U9gZzrqyonVWF84F0xnnBOq52NFsT6D4b32JIM4Szi+DHLKWuuoYwJQhKaYzdp3T4TbtWXW23u88
U/cokL8cCQ9u7LIcY9tF4gWfTAiDo0/Lrw4A8oYO6p/jpt0G1fAzihko2yZaJM3KBXLJDwKARHcg
X1MIZjrgL+2QdqooImquH5H6D8EdbeOXdjaS76FlaehmcQmvkKHheOYX9rd9TNOX5GzeFBJEegQ8
siEwv8xZBoYoEcPk5HTlSGZfTBncgP/KRkXITo7MXJRnrel6q4DJhzRJUPByiB5S33sxko8mnM11
MJP8amv654icqiZQ14J96n2taKp6xBSL42ulA3kvkoRuggIS1fXfaBvHISOHepDLxiazHre2iK92
zIA9aiti6XOBRgOzpOMgC4ljIoXKYW9xLEXZ3BwGURKYoOpTp7WxDR/mIEQ5lDJxMJb2j/0WsxwM
3glKEem8FK5RHTKCKnbKfgqQx69H1/+Z59p8GGfUQYY7mWsUqf3RtWpCXup5x8oT5SIpCUWpFgfA
lYUtn29iI1UskufJ50pK2w8XFRLzhAL4QZg8us3sMzSGQ0c1+TIaPul2wxifjOkSuuC3B+Jyl+zl
mnpCNtBGy2bvFmy0CiA/ZRE5q772bxWRszvMd684Ct1DTiVV+PFNaf4Sze+YW3Z7QpYsOUR4nl5a
VBQNQ1s3FR86j17mkEhKfreEUJlRr1RsumCLkj89BVSraG/LvOausS66Ht49y0fqRcREkFPnzRVb
hiz4qBrvs0nre10Zv3nOmJDxy/2gkmMfMpyTEUlYUe+eFRnEEffPNjXhzKdMzmoLq7YIf+dIgdRk
YJCU6LZF5zKjsftzBOW1g5vuIdcyaJuSCpLrAHh4nB0aIlT/tirpoLr8BWMA8SSpB9eIQlVnsCaU
xaC1H5xdEttPQ8LwrpbAA+bCpfkMe24h402g0OgNVtPevHRcL2hQ8J12LMhUD++hCt7NAFqNjgga
mck/ty3U3xlDMduoK861qr2YWr439Ggel5TWVFYg1RidYwuCZ7UbBtJ8Quz2SORJiTBM79jJEWFd
x8SsBdEqR/T7My8otH3DOlsze8OClVFems5mrjTxVwJaLd/4g+io/gbf+a00DXbUsiikDn/w2nnc
zUOEmDgdto41HRMiYkPFL4ERAYnW3O2kh7Elch0sA3XNNcqb3sb1qUiresXCdgLFOyXOxXNRItXl
r9NR8Qw66LaOahCPwrjelh6aosFLxdYcoyd8IwdmxI9DPzxz5SyoIwujCfFSGu9CXdKLO4n5hTvM
3uiiRDg0E+TgtIS085XCKXV/x+opMNv3tI2yg5m3RO9W4I0EwoNwmWu2GVtzg6jEUKNeci30TCnS
Ah/uYd1xiRpK3VL+HKn327BC0c7q7jMc391Fboy5nB1k+eL7OJfs6k0arOv9HB2Bq89u6PzKqAI/
0UR6K4J3r2OeUZH/HpM4FTCtZCpHNkkR0ciaW28QmBOqnki29p5VwVn6Z2wkKIWW/DBdwAHKaZxZ
aTCZ/vXNPtlVC+hDTnogIuQiHITLA4+fVLhW6tT/KH3/QVoDS37JtdKwFWirFG5DXKJbyphDzq06
mTj7I6SX6z5iplCMxaYU413mQlGgj59W0W+UJNAKm8/aPQ5D/Ncu9Ztt5J/whkjx7L8UJ7AWI2L2
gSFsqR9kbrrULjVOD+SRMx0WYKPmNSer2w05F3qZboIEiYfIzXnvG/GPY/2Pc9l7MaoyozZ+pfad
bSKIWBQ44Nihh2Xx1VeMcXGcHxiwPdIHI4p+DQfEvkwuhY3cRCV4/MvsMaWRBYZavkwT9Y3JEV8p
OtuAPsOp8y+/YBvUNzZY5YTBRFLN70S4HnSAXF9mIVB4k7HybBAY6o77WQoy0X15m3BtOSdjYOox
yfwzQDiXOC3+gpYHltKuEZz2NL+M6wy32FBvspokdYXpOpibmkDCsPx0/XcwKGDtPRtRVoLuIcak
AGmCD6nAOBSF7V5aTAsQLGFXNFZDdJdwQq/iNrwlTb71rPLToNX0/fQndJpy53uI+5TrMOR9a8cK
G6fsgXKy1lp6/KJ2MZ4QRkkqr/rscFWtlEhvknzjJCqJHBw3+eJBaafpCdUrn37VfvIiZXs/gVCp
5f3URn9Nl341s3mpCqKfwIS4oPu9xHuXTSI3UoctghxGvI6ZnCJ16TK7ebKJ050XfiNSeSgXdOc5
TPUiIn6hVD0kWeTembgNWMA30STQj7X5Fq2ywGXNa8lbtbGk8+qnyzsalsix4ZzWOp62ds78w2VJ
6HOUrbOhJTqrA48aIcwa7dKjf2nfyj7ZDw4mQoVhsJ0Po8J1mZWs3SZ8F01rFvDEeSALGsTUCs8d
NlVsU0D2A8ViwW2PYcxYdVqeBDKCw2kmBzSa39MYDVNLSVUDm9k1GjRDEMo7n6DUvBnv8TahXHKT
EuLDaRDcf1xaH9Ju/HXfmkdPGuS1S/fGGPbLDWIQULA6/38VZPhRNyzEmvwHIcythw8aT9dcmVA7
l9e8h2jI8jPMD3nGKWURThhl5XdFqXqhQuYbkLBKNL4iBpV1kl9tDS09NbuFlW8/WS1zp9C3QOKy
HWW47QcacHz9Arml3CU9e7FEQHettB1vGs1CPsLGWdXM11pZ76EhDCvqSmddlIyZmvR+Xr5St0JN
ynWCZl4zkwGXC9y38Gr3bKs2WGPdOKo6rR/z0vpnV3Jgsu0gMpd7kdF6V9jnrgXircCPkr0juF+K
Njigi1hVE2mZxjKpQ6X4nA6OcbJr766lXYjHAorowsw1/BNGfMJF5p4Su0mwE/KwZIYdXvKixx04
6C8Tn0yBEWkDQIBE9oB5ihy7N3TsVIzYWUlMZFRcB4QkqFNOC7Yu0/qMwwGqAnqN+xKB32SDN5Rk
wrFBuiD24N/nnDp1sDgOCvamLFD4rYl/MHQJUmOBuOeSttgIk20mOrpl1v4bM2J4qjoblJb1O7kV
/DTmJwyvYdm0IU+Kw47UCNwWFZr8LZPa2BmJnyGWcRM8QeLJQAMAOYP5R5xdOdz3bBMeg4wjX9eF
vfVSlpKZdGhGuGnwMtEGVKViW5onX7G0znlof4NmOw0Db0A+ZY9xGcZbNtmb0TCOsdmlO2nEv26B
2CbyuJpsI7zDg/YjanTYsdk8JVEEdzdIn0xf/9mJTWQb+uQNbJUTgLqEDzGAlsUZtlIG/YUpWWKS
dNbWBQ4j7GqzdK4addKknPHqpMw2afONA7vsc4stgGTDhZ0R8oJV07F0uKiZ+D6WGfA6N3Mprcm0
JivX3lajD5aR731N75bsuqpykWrc1AA7MljyhUK+g7ls7F3SYWKtravXQqV1onPqJeYOocxbCriO
g9xFTlOT/yfmhpAd1q/HsQ76H04zstfsFlXRGGQvPTPPKFMn5sd1Rb1spaVgCRNZWycn6Ic648ig
3d+zo9rNmimircfj4OijQBJaZAgzwihFLJYvmyEunDXmyWdZ+GgXgoRvuEIJJAgYn0B4Mldfq1a/
5C3jC8wy0T1GnH71WSb+v3rUJBsL7m9LfEYO41nb4kR1HJsuIOb1tdtpm7ouI0m88a61aev5WAag
uAaP/x1RT5Q1jn1n+BVhBwma6zYwb0EfvOXCQ7sXxiyeBGjKxCRpx2z+wHsZ1zybd1UC/nP2zKeg
ItM6MTzQldmXqjz1EBTHto+dfR76e12O5HPXZryBU9PZagJjOr9G9uLVI3O84iMxG7b3OrKKrdFN
+YVBPdtOl4xufNWIIpsUFHW8nEIeCH0ZJ1+e3SGgTnCUCLPsNqqDlIeT0kNTRSp2vrX9kEhTnBJt
ph0U5YnA0TR+eeNs7i2TqT8JjT7rq1NSBJfG/BeWmqCIEpm51cAMt7uMIwbeZSIAuNDDAaz0SyRl
HKvrMohMJCl0fFbBJ4YWZG9IVFaZJEPZGzrA4QobrEK+qTqxqW2r3evUtDDm9mJHYyN35mCdUzuZ
95odQ2K4N7uhuAvR74RD/diP4tTl4ouVJhlRMhOYL+RmGotgVaeC0JouYwVio3CvrcegqMKz9tw7
aD9gyQboM8ODiKp03/f2B28nYWZ2fewbsscSQkkARk54XXkfszjIN83kH5Vfmwev1w9KFhD9QHuS
I3UsW7sErV2IV4SDVz/zWaXHMr2z/tDrbWvlTfteKXSuA/Qu3R5Bw7/VU8eMIMKDO3n5SzBa3S7H
6DRDXZsCiSK6pghaFhtsr8CvuR7TGpa+42BSOPlQ99peAKqpmFcXHqsBEz/blu+KktaZ0OSYR8VA
5VxD8xlz/7VhkrcfKu5tktghMbLtk2wZfGAAVjXqDbZMLNqeKWA+UdJLVFxBGezmYnQP1djdWgwZ
fIsVzgwRm1vT2ldWgcKp4t1C3YTsKmlIPCB53hvQiboWyYKYbjjFOHTanAIPP7O1MbxDZ2rnbBTm
a5T6u3bgw51YaMzGey3Mj85GotM0u///mOPeRVE23WwIZ8QZ6aFiYpyhx+iEepBMng9N89EPBK5W
zBlkpw7C8TKS9fr6mLXtXY7Du+3d7lj0+qXNmuU5tvy1LyhmhrL4Y2LJw8HkPMCwjgKKIis3nzhk
joM6dVkePtjzr1klZ68Bcz9apcfnYhabmp+jKWicTWgfTTZNOyFO0Vx+5cg81sR7QA5rJxPJyMZs
/HCHvAGkv8WoBqEC103pcAsVBwFGjLVMwrp08FddqN1b1OiX+plu1HlhecrbALMoTTi6wX5degTY
l///WzJMNKi5efz/n0y/sIeVbbrBBaBzcOGG5wanTot0jPYQVc0HDuGuSySBUQ2sgYW91ROgQxCl
+OAyfsQvD3lcnTI1lNcEwePSyfaPady88bL3SH+T4iSwzr0P6PQaP3s3JqBWugvR7HkKJm+mfbww
zg35EdTo+UngpDw0ge/dRDk+9jRmH56LIrF0SCJCDCYOvfA4THPjDoX8Q2q1JI0FlXVC9x+ivGJ/
HJM9h3u8/VK1/hkG+VxPwnpMEDc9JFb1r3Fp1ZNET2vPZ60edAaEfybmTk0QBzRcymLEEi0C6wuS
/tTN9DWNyS/Vfrm32frep+RLVkZKrkvI4LOP6bQ7kZG+2qbgm6xtR8186kGPWgLDXyXZQ1V5vQHr
QDaKp62L0u0Fy9A7HlJQ+aTeklBD2kVY3TId1ZchGlFb6p8ajTh+M17azD/1aDcvPlZdrmYFNazs
/N2UzUxIY4j+Po4M5pn2NNGOUHFG3RAdU5G2NKSzcetgq/gOOwJEfhe/mK2NDFSzYUW1Y9YQna1e
vYhA0b908r03Ji5auss1eqXkvjQsghq1THY6aPrLQGFFY8N6I2qSL7j3SJRstMGTS+WBFQ3Fvxc8
seQHEdb6ZGIxVdNtPt8x9Dx1Hnd4jiKUZhm7Tx9IBPmBD/ExeKeGyffQVv21uWBmcWCQpCSg8bfk
zYRKMzDXdGyxTZJDaPo8LM7NbonMjFV4ZHROXCM82V3JLI8FPjvSLqINkNbOK+3t1PYtv5wZkWKq
4mNoGhBWJq5O7poNc8XBxPJvKXczWs2zxbdwGjv/hhKWhlDoHS6JS1KquwnpWx8EGyc0rl1TuPxR
BkpzUwSATEg4iQKwmuGA6zV1juArJ5SabbhXAXI9kCh543XbIiabLibNOpnYhDTpg18Q31uQp5TZ
2J8FM6jVYLAYTRlIlehfaRlEu/fTzwqpFgsCohFjE2JjzgEOxGgxp+WYKmeTxCFuL1fn3aGCXhKp
O6MSzKXT+oE9u7VuMv2RUftvOPUBjuIkETXpiiwtRzz/ggW4CY0/5xBH70DmoQtvcR+0mHBA8sTr
bEIOnVTeI9hkBkyOtendOTuZlvvQmq7YAI0n2rd9HzCQdz4Xp9XeQL67h5TUjEpXRLdMcI5ngpar
k1lhrqX6Fvu4noiwWP6pAftrDxiHiS2rswj7UQlSiK3tsYiGnZmyC49kYoJKJhl7Y2mrOkyt/Dbw
1y8f1M3vOFCLUV2ZJMmVR0isHbbcaHHJAkLUt74rGugz9nEwy10WBgQQyXbvBT06PUE1jTRjdKq/
5Xlz+7Fd9RgFpJ+Ue1l1jJDFmK3FoHZwLU9Clc/tmBeHsCm3mTuew4B86t6ZD/9in999NrPdVCxy
Qczq2yLCCRn5r9Wy2sSyV228zMCCO+KK7ZFXwHwpfXrPoQs2bQEjocvZ+XeB+Z41bB+rTwXCYqMH
VxPjaj+gsoc6MAInhkv6MhU5wksD1UUUHDBnpWtHybfB9p8GnAR4gO7snvZaKP2HfIZ8Pu9X2g4Y
qqFq1ubofVcDsoqMnDEE59/S52FCO4RHtvJfjVsR+D+m9Mc9txBRZfG1lKQEhX34WnGq7yr5lfrY
qN3erDdx1f30k8vbFmcmT+VGuBbdZgucFf01ySTC23hD/yWj1t33dXQlnkUcLAGT0ks3pTRJd11V
VXTvYvU71IwJN47yCG25hqX4hi6475GEr0fbfizMYGMun0eKuxnvfkkOXujtpiQ99l4q8WEq+4S+
4hQGZN1KCx/JpOw7vjH8g/NiF2vHQ+wDUU8Kb2cU9tXkDdg3ud7FHh+upIvWTC6Rns4/vkM0YZ7T
7kd3/UwHKhz9l3bdcED//U3UXmTxNCzvPlpfBgFu/arn+B8jlic0iedQdRbVtfWgxStHwr+Ayda6
19RRKv3J5vithFfbEcCBlRIQIkIXH7Pa8i+nJnwfgvQ4kLiwM1KH/JhmPppewbcQsjsGPLp8S9rA
t1cOxSmY9b5mEUDCar7BS9etQt7bUTB0T0LnNRoxN8pOHGqvwC7I9MkhWygbuIuDYfqUYFiZJWk8
jZCgozKByo/0oAAjpH4zs703FHZ/Rlp4sKucvAGuhFp1DyOCjzbCPWnM+PQtlP6MBB77frjFmhFO
HXsHb65wIHs+HjqcvG3oIUlz5HdStwP00eAOp8HZya9cJoxxo4HYY2QWi42/txtEYj++PbwoO8au
7TEyIJY69YxT0/ViNVjOvymiMM48eKN1eFw+swz7HcGAd/NSkFIuP8z2iDnFa7b24JxdKApxhN4f
YaLYhGaBIptEtmwEwjA5NVrQ7oaj7b5itMl2o/hRgqReSp4LvpSf0fBpX0fqJm/IX1pUWw6oQlw3
wZdS9X23ULwpCqeUZFf4n0hTYTT7YtrrFn+Xafx2dvRIu/hVRsPLQPS1fKgj9WB39rQsC9hq8VJQ
05GDFDXFV0SixoaMPnPxvrboYQOru0CQBhdbRG9B67frmp9X4L9cqc55bWZ3SWzz/xVjQpVDtBCm
Y3soPpsGBlpC8Tj1FNrT44CKsOxR1Fe2kWLqjI9dqNilJuaVrAxc8OMXqoviZtZcGIb4yHFH3Nch
Sj5rnn8amvLl8MVRXHhnU7qkIM0ddU7d4lCY1apBIB6WSYDV0EuPUfWhZ4YOLrwwOzCulh5Itcke
Oz5YvtJTY9Vy37f9e2osK5z5pgOiKse+xHGfzA+9Tq9Qkl9zb2ZCGVukVbrruA/iC0HVx7zMHyPi
41Kmi6xh6MOn8DsMEh/nRsOzrm6TB/xaahirQfJXY+1CLztFB/jkj3YlmCKn43vcS71P5mzvjcRF
ZCB7WjU8tIH4FCL7Sj24I4ULIClGPDFHfzKD1K6IWiFBNstP/jcc9PtBG9cC83edBAcf/tlaVO2f
judP2vAgcz/dRGGrmnnxYfJo/xVP9LNvEYjWeC8WhXQUi3eKS0rFIjxyOAJA66uTlab3hD0+jzVr
IT+Z+32QvrtT9NvM+Y0FIslAo9wkplHvwfcAizPIZx0HGrYpxiyXs3cL8/KjtYNfgbbEcRPU9rbz
xujlwt6OPGwRgHZOPlqpTjLGAZSMGOBUfu2Lxe9LDbpKmv6qFruIX437YvbuLVIvDRgYxIiOMvvp
W6a8SX4x1R3/b9h3urFa2AXVisHICyFFf/nAK8PZzFwiPMKPfuM/Dq9yC24g6W8VetxVXMcE+drh
obMY2jgStKAwSNJ0Hbc7zJ0FICQqsQVZX12hzA0Py9KDhsB9EzQSbBX7ShRYoPuG6AvW5tnzXJLL
0fPQopR6bkrryUsI02PQYyMEXrdiuDmRPWxS9iXm5P+L9ZJiV0wXooGhRiybZ8cLtqU2cMTI8o8Q
hHw/etCRM8TqK0iKSPNs8peL0P/tqw67Msv1RQS49mT2VoUvYzi+5UZ1IwzjBefWtcjbzz5BkYko
ioqnePHyITwZmfNeMGRheSKAskdw0gQmgoQBQjJBibXyl6Igv8FtYW6Ed0z/0QQsEacSmJo/vc+I
VQ+qSP6i5WDn2a1jVutCqY+oZZGbCULRG8a8uPX3E6swZsb4Rhrj01BYAEuNBTwx63c+LSplvrkE
1Vtf4oOu7Ykk7PAj1mtiKfxnERT2Zhl9oU2g8lRDsnDkm3CPMkpTBprAX3yM1ZMxbCp07IbqPgzo
atseEJkjFDPQaFOVjUegbQ31RJ8s4fY7FzulzpjplwCXTghifmd3I9qqpXRKnw25bLoq1By0A+UE
7jkJD3EzFadGH4tYYscspo2dIvrwFDu5mP4mRzGGWchmYIfuxRLYW0fJFtq2SqD2Krm46WVsIdxZ
GQNvmxgzfr+Q1YX10KBi5+ep/zwrYGEU2N3Km8W9clGYmwa3v48chn0H14ClfgmPxTM6OHG+DX1G
JumcbLH+8jyRs5iV2M2anmy1OiBJANVpHc+vM5wVw39qnD7dBV7wPWG4WfjAC4gXnqDxCuDgzKrr
QYU7s2I3FCDvJqZrOAlrdE+hUxZIjzp9slF9FF2/FmCSOdL8eJ91/ie0UGfFevwQh91XAAKTdj5/
ao2oXCnPvwDyfyeVY7qOeH0clziYagZho5HYa4GO0xzgYtIRpAVNguUuDBMuiByr8cZfHGutM21N
buCgRCljXsq84yH1nTu+NTar8Xg/K1x1w8CiSJb5d8CEEfAR5SQ6vFQkTzkI6jjCpuY3znMgq2ss
mCXwTCG0wHpfxvMhmfA44v1+GvGXgGbRNwgJhHKIhgl0mlzSXoiD7XfPCTHcRclKgzNaLrIpjiyv
2KVuOK1Z/lLtB1O0zarq7KZjdQ6YLiOmgzVh/d6YjT8Drv/RZbN0Zu6dS8iAmYA4dGa73bYh97wN
ITNKmIlKcvRMM7txFgNFCh8jBBYZ0Jostt5YxZ/GFKa9HWHm1d6rjKZDthxbRsyEnC8pcFgCtDit
HK3efZvY6Ll1Qat1AkhJmfz6gfw0pXmw+ms6EhBIio6EskZYCAn1+uTMgLrHBkucI+77AnKbO9LJ
5Ba69jAHcJ/V+35Byf063vjErI/wxHTYWfNEqrkVLanRw4rR4p3vxr/2PJ8KxSgAQ99uquhOusR8
m9uzx6G79sbmfp4Q5VllcmWh/sc3QAE2pgRjltfcSIHSuh8GYzBeni3zBr3LbWT2IumvSJkpkwIw
1aJ59nqDlFgkfGsrgOSDrB6uzym1cLABbr8ETn2RnAXoVE16p+GhIQ7cxg9Ml/Nses6xnRgzAeda
iYBZIiL1A8il3yianmerhrzh7mJXnyjIsKJ79P6Vd8D6Eq0bLLr7yNV/HqILyDbjR1hbqJhM7s5R
8/KoYMN7+h6lHFzT/C91kcunRBARPrh0Y/G59/ti4/VL7nIjvpiV8FoMVNLe+DUa8Wu3BafLWTSm
7MdJG23sn74OboweTrbBb1d1wBVZHvwg27NJFjX1MG8gZilWwoR1qubsDWxUhf/K5/UzZ+0RovyK
jcYFlO5L1dML013rFkEfwCGAqHSCrSceZG+evKL/gXr7bMbDa9poflsZHUFO8u2Dc4uHA9EcFldf
dmULUbUEgZm7UsY8BIv/zWTnaZb+m4agznf9GM+KXPdgILywwUxtOXhgXNy5tXSvrJKeWgtofTHh
+DaDN6SLFnP8AgpttlUkOeMoOsddducAeiGqbj5oFxObl5EWJtivdrAN+rlMj9nwa3vNuLPURMZl
jGmIIxZAwnNF6cVNGXuXpartNGyNSZcIgJYJnuvsS59wIFp7LOzpV8ReDDjDXB5wA1xDK7ogtn+H
rPWQpuxfg1qGfPLInpkToNlYdf10T3zG2TGDb1vGd3gaORbi/C+3kACH35N6gPh6w12EirOj3KnH
7C0VPK3p+Fc1cJdYqh96vYRNF5fKZXDtsD2ycLSsvBJ/uGOGrFEI8cxS7FIkmwEasTWKZlkyq7Vq
KCfIW3s6R0IpjVVuZr96bPcqieh89b+YZSY7C9R8gUs6F9+aX1WnGHhyEnqXovnfGjN/xHOTw1LQ
j1FdnqFeUHIUzjNWBW037IBytGqyw0jH0sg11I8jHgXq5Ivr+Z+6kTedcZrB+cIuwDYviKBYNwej
qr8rimqobmf8t199Tpslk7c5Fmce0bU9jpuYYWzSm5q/bpEo4F20UVYSZjsrydFg/sbmh0lIxQpK
45NFRU7DEhPREjPJLBkX0U/rkL+qUSdH41A3y8fIQbw0qUPM8BPifX0sS56XMpoeotF9k8k/TQ+G
afBYcnuoIrsoVrAxP6vN5nfn1N115GzTCq1QcYuo3gFwkMIE4CX0EZvAOLlw8qHtrhbvbatvruDn
AYDXtzjdO2FwYIfNWrPCQ8E2EtQE45gvoO950/xObGeTzIiexsoQNYdrASBhCN90DrxhtFiNN6I3
1378EgS5OBT5Tdg5w2pnw3DJAHhN248IuisA4eEKBtzasqBFcUyXUHo5+hbj0YwSGD7M9ntaUaAL
PabXErp9Dn2Aj+XWh8EzB5q7n7i60EwV63msf12n+wv/l4yhlDCEXWI0h58C6hcNHKG9aIc+MtCI
TMWO+UCHjmR2cWIgWafyrqYnjjuEi6X81gZTxxE/fcOnPsZBvXHJJD4YcDi8RCV7IkGfpxanZrAA
PZiWseIbP6Uxx1uAU7946RhaivlEXRDW+iJAVTPjg6oWYJpUIrtPByAU4MA9Arr7EHBGr01qcS9r
nlwDOmc4mc8oLwAckVWyLkjiUUU9gtCCReLG3rcwFkTvLN8MBylgGHn2djAkyzuh9bkklDkMTAlN
tqoQD3EDGlH6ZfdEF4quuVmVzyStAxaqC8c89bIlH7tLEF9mEGMLsH8bKEC01uJxNvWBgDULKBU/
OZ9lZ9fvUrFLqSUh4Y0qlpQ93KpV/OJJDx/XspnxNagKEBKugZVefKaE8nCtjms7BXhBZQhDtMZU
hYmUPLqF1bmMvHxYnwH+x2C+dKbcdGV4ZzXRWz/Iu2BEAtxOySXsS1S79F3NYL90I/IR5q33xeiA
poFbbkQfgy6YAJQvRYzey3HgLyJL7jZsmF5Mk/H/5EBa8wQAevzDQ9yjp/KPDKSSNVJWWOSugfUq
5iLxf33pHwQX0BjEcg9YL9u705OZxudmYH3Ccm12Roaj3AXtfFEhNU5tQs8bxxfEyA+IaV5nwJYk
ihlvQUxpTZWICdBpLppvpUS/HQj3EEbJ1vL6V4+hVNsZx2YOrKupy2POmMiNkW1Y8AMvk8fiQLf2
U5YirDSd8qW31GMNwmVoUlDYvKO2T+bIhNF8jFD48PCy9cvEJU7ogsy7fgOH+55btgDaOpZ8mSXP
k7B4w2vunmA2fhNnutRJDTh+fi+M9Ib/UqHCA/YoxiPG9Z2C31HLeDPYzafpJZ/2lN9RUqy84Ow2
sIQGcGYF8b0e5uHclg/NElYj8R7WFtRSJwy+/OaeQSCzWQeJTpKqdp82IHPQcVtX5C032C7HxKID
YuPZVs4HHiSkA1gBIIC/NCgW8JEnfxXzLu6WpdRDjausb+1zkaU8MP6y9B8yG4vsVxKa57kujgyw
bhKsSS7iYJuPxjOonp/S0Jupgy4wNryeqv2q53bazD43Slg9tw3RJpNlPPvL6lUh0vXBgw1Be51N
DBOZ4JjvREstlQ4vwq7uXdUxQ5YS+bJ+GE3xmzLUOnXhW9dWag/jgEMiKQ5wbt3t5MaHLIqRFdbh
K17+3wacn5hjFhNbDYbiYAjjOa9OyJIBsmTmwkedVkIG4q5fINJO/UWMN/eI0T1qQxxnzT40jo9R
Zt0tgFujuPd69S6qIoYqy53NbsWFxw5sw2YDUDrg0JG+WlNyn1qLfgEHydC7d4MZ38IwvcOEYrHl
iW+0mhoOi8HNVHVg6TsMTAGYI7JPtkXiHGFzEIuCJqOZxuwwebticD/qYaj2oR8f80oRbs/PZnjG
GZwooGxsEJCM/c3yV8v/2DuT3daVdEu/ykWOiwkyyCCDg5xIVG9Zstxsb08It+z7nk9fH/fFLeQ9
F5WJmtfgbMDAsS3JZDDiX2t9C09q2fDUa/rgnt3ghQ6LU9u6701Lqa5ljasQQ2doZzA3CgzThsee
9V4jaOaUxUnrNQyX4fhItvwq0vCSmsfCIM2X6/H3wLtzohqTXUtCsXQeyTSftfrDqpd0pDYE4OSS
ixk5z5V/RnGBBTrPBFz89xTz+ZibJtfKdHQ17GxVz2QzohLc6Jxvu5vLNeZDYAl37uI8FUJdBIqs
oYJ2O5XzvRxtBjz4mFv6Tne0WiFQyMLeZpH2UvcAwfqEEQSPZDN2XhGyaFhwy4+BQqaJ9loM5mCj
GzP+AT/33CowcmFAwkvEoMcJFwcRAUt86GyRQ7ysuguPlyoMhuhtyOiqjLaqYUbHDg8KpdRP1Vge
GBZVW371QZe4Y+VQsdL0l2BS9Z7hZcusJpPbIR0PGjbjld4ubP/g3h5k72Vu+GyanPBtHV5ozkGO
Cj/C0QnEtR6NXSbmeozlvaPDHIpz9pQRvPU/2fQIHulgJ8+NX37HZIbxXw+/2KVCB3KiX9LWXyaD
VkkEAXrDPLoJwFeYtb3tMmy+ItZPTZUe89H32okWxmhhfeEl4XjV4hVNzAgeSYdZQMZEouOPmBEW
ySGqxAWq5gg0KyyRKsqBZrByfrC5Bz3XAQAxK+1bTZjW4JDaU/SjSrYajD/Wwg6qE4+FUxFbBJ+1
9xS9bdVh6FJxu3OjmWgVlZkrgxyya7Nd7XmyR7Ccnsi4byqp2Psx3U3q8BQI5wDMJpunfD3k4hoU
iekJ6AB6Gb/5Vn7IKp5fxJ4HOfKGjCTYjIG+oevtJhjcrfJIXJTfkcrItQ4lMfgEkf4AGBOjykdK
i4OmGOPVRTSupugjrcov4kN8INPw5SbDaW6LnbYERDoZfg1ZtgcUotYOoPf0RyWaPKhMyR2dJdSv
cTv2ZNtXPteLieWHpyQFET48XGZH8rVkPL2RA4D3YTwmRtdv4VA4uwapMwkQ8puh2zu5cyO8lSwn
DlzFo72JSorto5m+B1gE03Zp80LK63F0b1TYZBsWuCFiTNKUlruW5bDvs8E6ZhGQKTeP9qmlrlWU
YM/sOE00ctXXf04H+F3cWKsRoGxM1KUEjTdc2kR+zovCOravFTBYiK/M28yCCUiuo8FBzmQhBkiL
UrAvJJB7BZUHlsK5hejHA5l4TwKXG64eWLFfuN3cuyWj1AyG2t0J5tXkuKh1KKVxcbCO+VFS3+NS
ynJd7UBdntmPgO4dT0NsftdyoE5KvYjOfeohDoeCJHkYMS5wtcwjQB6tW1rQROfgRlmAPYB/twRf
5pWgwIUkFbaGPxHNTz+u3jRMYB3FZFlIpBWa0UFPdUGRQ7QZIrKXgH/poKxQMBlD+HazAB/9+dgu
m7qxm99dRjSeqJwjPugnzSGCqVqs6X28J5/jsqs+KlDmp8nW4z2m7mM043nslQ/wWTpXn8jcY1iz
yphJ+V0Lo9/OHTjigfCTUu1J2AQvDRTI5QMMVMEg5HeXVF7ZEXF3hyVErro7fck6K8W8QNt0ws6p
UrFhxETlQ0BLs+U+OzQSrxuDeH/iUFK4HJ64rDoIyBgvrm5SXhd+0SpWlcvB3maq1lk/YKPurGIo
ic/a4LJe9MLIabFmDuVAYVKc/f1lLIDUUe7xWh8SbJhl8Y1n4jO1IrDc6gNb7NLiJdg3R2CmTKUO
Ja2qmymPr7gP9sKEL2LDCsJ1mm6p4YEyAGcxafacg/RTn4oTG1zOLHN19uf43FfDaz3Nd7VjXIyx
BAfWlDRVOPlV2kw4CnIEfZlgLUkvnMUJuSgEq4jkEyyUysjS3Ygu3Vk+hRYUvizeFH/P8RlD+cp0
KJfpLCqyQRtqu3aamdoPYoNZ1t5nrXsfC0WhqM3gLLsIVphC8YTWR1ynmHz3E6fXrCnSzSjjnUzU
i4+2RCPIb4flHiUOr5MPE7ytcZ0rs3o2BJXIA8VJkMHPqTGEdwVNGXxzcBr16mLO8aHiA4paDWhu
RPGSAW/ZlXz4tQ2GBcDQrzjDYcf1Uy3D8spzliYIu+C47k7Ji5ukD7Hi0IWgbK4raqFgIN4m3WzO
k5bfrPjGvtEz7DTkeUULiySoo5HU3rbEmzzQtVmhXWqBcc7Ie2i8Btt2iwfT1MRvc9uT7y/GfVFQ
e1wYIeMrI3jkXc+I3N3T6OoHk20Z8jlaZwbTMhGqxj023WHNpMrIpgoqmDnEjpCUtvRB452mkcQU
6TPYooV5FjwOXZw9D8yG2Wjf+VPqHrFldY+BLrRNX4Lb4FFlb0oT26CWxY9QJTpwiTxEswBZDPUM
jNF8okT4YUbW3yKRk1kztOCly5fgdAPmIgoZs9MGhdWAumwO4Bg9/Vmwp2gTygckVATUX76VfsDs
FYMbfpMEjAlT/stcl1er8KttVWv5fpJN+MZJDS7GldsEfgODgwr7qNe7nCNdRzeO3K3MC1tc86JM
dj4MoJstx+xGQO5QRNpmyRfs2xwq4HLTNG6rbx1DttcovuNQA/4TlSY1q1cqZbARVcyRk8ph61hv
7FzeTWbZrsOSd10O9i7G8e+kW80g+VaFw0tl2Y+tah5aMwTLFGu/4vu4g4cmlgNMmGRvfsJNP4At
J85AIDXmEBMInEIKlpJSHYWblGAYjU1unBILHOOy27U3WCv3Wcnxp2F3uF928rkbncZgrUrGH/gU
BTvyAja+zDtP01+NEQ8Ap4VmN3TUugZL7oip4p2VAUbB5s+uiKevplvg1AAhjUxosZOQ0KW3WhRE
sTin34wIfyhkXSajQXAisZWecLFhU5aMg6zWvSz/9QV6L8cOONFWwy4KqmHZcFgf8xF6TWBeYLpe
aaTujjnzp9Wi92CKjShvkk/MsMatP991jt9eGkf/xD5KLJMJxtFgL8sckTh1rFvMiMGcJEMMlz5C
4VUsydhNyl1e1fhrK/bfOrtV00HbalW/s2YCK44BGjSChD3oQPVHuFyoB+lBn5tLlC85ZIM1LCIc
lLdzxBKtP8TV+JzNKuMUA/Yu/whFEu98zAC7pM/4EBowOpHj31Vo58Fia11yOF1pvmp6vMt/QsVy
aSHxl9h/LVIrJA4eUl2lu0xmH6wZtMARdXVz0oiW/j3qGiwTTnpjHfGRksWtCZwuiKYDQ51Vmakr
B3SYRUD98fGx/e3cij2RpG7EzBNKwDmIqzSCSIUpvmK24fvFpTKYE3EPw/SYHrEYRVy8ySmgZFKb
WB5LNVwbusEpmEA5tpkx9ujMVczYkS3iNXNKiecR5KGWjbcqI6A3Q23VqErjIelXa3GGl5VvY53Z
fB0WV/x9H1hC2W/F9rsu01+Depq6TDK7IoBh5cO7xk0/rebSwX2f2Qq7FKEBM4kQ2AGdB8aHZsFk
UrLRMSnj6cojZzrOOuT1yvng6Psc9F22ZWKNm4/pTBi99gyoY/UW50wN0iC7TEa4nQI8/Hor+dtj
WPY6dHECRBg43BlU2vgaNQ+Gza7cwk4QVDsOROQ1E+tt6ACdyRGUfvBrlpA62CgSfbXRHqE0H3Rl
vwOuEAcgpV0Ioa2CeyQsxiyAbE+THr2OXfEriEvzQEG7l2EzzLRhvLe4sXgShftGVaymw6tGtzEP
CHM3VH5MRzzPpoT+dYRkZqt+cCGGEDBBeB+reyfxP8ZZvrVdsxkRPVd0/jIgcxcJI+7OUTnus9B3
QVs0r441yE08+99heCQXzfUQARR23OZFBGyXKTje4dt7dsrmmFbcPmGV7qfAZtOU69qufNBlqO2y
xP7sjJse8Hq4g9CXUgDKc/ZmwgaLzWnBj3xGW8tI4HmTnWioRdwWS9F50vDKtDFeYlDDucEPC2aD
r5g1ZJBZ7LWBxx4rN3hWolweQxgy0H75SSIKNzTr3Igbd6UX0vRiwCsugSIRttj2oWR1U36pSnkR
Ag01lJeg6pDF3eERURXiTgz/F97ekaWc7hE1ADlvsSZ1KviJbGwQjDxWwdByGaWkVYOKLVuTVKtq
QUWpsECPUv11TJrP3ickY3Wvls2BgCZvSszPxH2XvPh4VbxdUeivViZoDNGGRzt0t3DwPvAn9scw
wO5iTB8xJwfWOH0+xEva3FboU+w43cY/69I5mz6taLkvtnwPK2L6yWEPAzyUIjMckWodT8FmKvMI
UiS/dGVzVklJ3/oZPsa4bI2t32sfRSQWgEqOcuoATuxYmhPJXdt5YJ1nScbVLY4lwGO2BMAzJgaF
06bWkDGS4haKg09QU4tem9D+3ahPaFYxxw8ntH8Ge7zjNExW2wyfG/ftz+Y1XahTOFCpT/9ksdkK
W1zqNt83BhxIPU5uadQ/VjNez3gQ8Fuy/MDbXfec3SlMunODDEfnsk+WUvvO+vAgs/E5nzWQM0zh
8tb+4c4Md2Zp3BzthwgyDOPY+MpguuNsummE9cnoSNyewt7aYmAeA76LCCtbYs3dajUOT2sRY3Bt
2SnUnSjzGryNIC5IazUvDH0zZN1nSoRmzfwVFDB2MAiTiy3FrWCQC6v+STN2pp7WyyaSBGaYVcfZ
7M90FjCWtLgEoxlSgxwvXXBjp25tOFvNuMaD9ZQXbFJSovQRlsp2DjYw5ALy2g+CiQkwz7zdjY2t
PNL3L7ORfzlwSS6ZmiOv7JdKj67AZmMxFUqcNNyKuVSe1OuTnBjGz1r5ljr2CySl53rAiQ+dAgb2
Londl5gGnyvmk2xF3Mq+mGmaPFRl9aHPhHHJsJX3DnpgP7CiWmFseEQhn4OkSH678ac/fVqWqd9z
3r6Le2EQ4OOkMbXmW1jWLJ5+3q6p276kDnwZ1mTopy4TMZSphdzmEsNpHnFh9g95tiA1Eqs727nl
7gfdYBLTEiEOtRTMOrU2TMKphDdqIjoFcfnZDKcFyHWzDCdCLIfIpE3KPvH0PsXjsU70ijJ1rb6P
S+uhTvD4OQpbWRcWGwHhYQ13Vi6PA47v5Ld+zJBUb8K2/q6xhmOlae27bnYOm5RacINO1ibXR5Oy
TyfY9BmVRx2Nj14RSrREFImdRqpvk9TZOaUknXsISighR0yItOxNveeLqfspiv6SCBe8ZuCcnbIG
UA6+1CD5Nv1yVdPRDBQNx85OrU2qm+polJJWI59Y0JB81kKDpRl3OoNzvrsprs7wmx3ER4Upc2/0
y3OrWMu8h5SL0wnPDRIoQ5G+GgdWtrlZpVx/gIrlt46yKX2LMwnm9sAU2EnDIxEAvOFjwMr9NBTc
cgt50UgStPBMEENKGm9AGWsEH1uUmTaAgHRvo/bdqHp6iIqe74KLM7g7s9XoUw0zUiuEMtuerzqW
UjuGLzggqXnUVAwuJsMM7LJinD845A1t0eMzuNQ4mVaj1El1uyQdSsvcMG87ADmAcn0VvqAuMgfu
JI3gEvG8XE2jts+t+LnKtI+U/AeyPdn1qAXqXpNB38L62o82MJ1cQ5+ejPZQNIKsTgfpuTasnTRz
4ocTf8zIj7dG4F/IUcUHfq1FJt51SxpeKDWYfNi4XboVlF5uSMdxsmwgVdCt9DiapO6RwDqHLHe4
2DZy4MTw0ArTvDUmKV+AfAUUAJmVH9GM7SmYLc4/5fNAk4jlM+mq1UZSGRloJ84VB5ze70kGdcTN
buhsycBN5ITZ4EWVsZ6m5GvqnTN2Vscz/ccOtoIXOPVdBjhrJbpJbbIyOjh0J9DqAFTVcdJDXkE0
57kstt0IGF+PcFTo+b3wNQcvL2nJUEEJxHlYxjykgA+HuzRLfyVSo4xsHSYlpyvqTdZiJOcyQW/B
r4DtvPQohfuxl9yUIX9P4wS2c2bnlwpAMJbzC+z5RxNlCs9P9Js6hKRgAaU6yKP9xbxL3cBg+6W9
+5T4ahOkpMHqv+yW8ZSmYi+1RPMA0+VBUbvbAR69shJAikvAM3Bc8qgx+DR0fZuIHOuV6J+KET5G
2OhbfC9wh9OR7ld9/uUAXCpMBGljltCtOhN+SkwF/WARoDNYc8fh9Keq+v9Xej9N5fc//vZZdPDc
phu0iCL/50JuYdB7/X/v9H6Mvuv6/T/uvov8+398238WeWuG/nehLGEyZVauMkD3/FeTt2aYfzf5
yykMf67F3sGi5Pu/qrz1/1Pdbf/dFUI3eIwrizZw11T/L9XdBh3gZZFOQZEfvv7xN+lYLr/PlAav
xzV4PP+lM77C7M5UTx1E42aPPbLvyhzzJ9ufks3s254ft+U2wxPocaw+JLSJjO2HQ9Lf6xuDB55z
g16dHff/9LFd//PX/0cOUZl4S9v842/Lx/rXVyX4GHh5DnkHy1qa7j/fb1EeLP/3/8IMQoAwGw7O
2GQHEze2YBayUVp7SUfCXXwr6Rs1klz1yToKo1iKKSrlocG+On5Wrf/16xHGX16P5KXQKg3HUcol
6LF8iv/0egyl9f4MULzjrDPJoMbU2DC6k/kjnuItHHwCTYN2ECE6CsZAqKDirnVMF0ktHs8F5a1W
RxJmkpUA69VA8sMYSz36pQ/08TmC0vtvXjDXx3/7AIkeWqalC2k4ksSc+5c+dt/QQ4jx1j7REbUy
W56jlMSO31ak1NLgXDm4Q2E3v9MOm64FSV2sC+O2wb+yhfTjbhPLPLr9fCaFzJ4+KcottdWfUS7b
de9o13/9armu/8eLxc6nUKJcNjM6Ffb//Om2hQZ4whd7VIl0HWMbpvtIrdnPA/4XsDKiwPfG8fVf
/1Jj+an/fOUvHxH+EsrqCXzBmf7LNWbMA7enNPaqc+Ry1N9VFUf1IivNVagDrQ+q9r3U/ZHpUAwk
cVAXR3CEZ0jwb16I+derXWLOM4QrdFeS0XSMv/yx5skUWo1Nq0odh1zTPJCC51TZ98kB0IC7E428
5rmt3f35p7ckRcgxNmsqQdi+6z0PhfKeH7whHGvsIhoWd6HOZMNx1UGNmr2OYbIpKPGY/uydbiBm
NVCEOC5RQU3UMsLLY98P01jcZzSP1W5+0CaD7aaJbbUbarGbNe2WSHHXgIJ7cTXzpTHAJvewF8i8
z/c1MxAXoSpjrLh1M7XhpHpEjI3uqMj+Ytdc30VlBlqBzHrWDxTRzXayGwb15kuT9r4uuB+sujt2
giMAB6A3ZTqEOpB51ppqt0zdtkwKd06vf/YJqnLdBodUHxl3zhpAP/3kCoAvQTQVG71jpjYIRqaF
LnaTQ+eDNMkO6ZFB1VUk8fIq3VwrKlBIlKjwqIn2K3E+Gxq6bna2QPuFfeVX/8Q1Y26j5FRFZAb/
d38Y47XLFAhbxXDzkwJxgqTLOmhD6BmmeG3dhHQzo/KLooUPlS6kwInV99wxI2dH7V9SMmDgkowa
ZohV7O2STSsEQsy7VWddJ+Z+u0lQmZkhyl4NSeUi8dZBjNZWm1uIpHHmezbd19ueDf5Dl9TMlxe8
i9HbR1GjLQncTSugbgZGi4465QFApw0om5Ejdcvc2Md/c+3ycv96G7EF4R5yeHg4po3k+d9vXsu3
LctCLDYmE1Ckn5/kQME5ihlbOuHWsJXba5UE447AF+FfrMCt+NJqFlJfltgk5GTuQ9PF0ISHWovK
rR+iiAFaf/TlfB6A+2DlrdZVHn/BVsQrYWunIMMq1L/7DSBDQS/kriKftopNr4MJeBxDkwSLSWr1
xLJ+9GfKBvWif4Rz+uOE3jDgQOhHBjaz4MRb5XvR8ZnzwPGRLIdXooQzTT8UlOdc/Pqd0HJa48rm
Nc/dbu029OzB0MA/FF4gC5YOcJtSp/CcKT/mbQbzrqu+qVhwg43CrWcMkkZuE3eULheMX/MpdBJE
zDMNLIa4HK2IOSSNZqJLn31qDDNaqzrzrcUKENV4y1x0Si26dOOwx/RATB0eRMlPGCBN4jahirgb
u136xAuRwIBxRebJ8x/dacgYNM26/Ug8/cztO6/GgbLJbNS+TdeFAuN+wZpE75FIO6Zln5hhM26n
1FJOQ7fTSZPaw/weENNXerUHNd3B+TvD2vXXPg3C4IfQSICA45Ap9oKBXaj3zxXu5zX6HkwjYjqW
QF+Y6autNcQnpxhumQwOUUuUANMB5xjlHghailwnalzoe9nVR6M+1zWIcX8yXudEp8R3Pkj6EjcK
2AztSeE+Jnc4aLFLbCxttqq0PiT5hVqEntOGv6OWBoEEE5A5mxlS6nzPgQ1HSLgx657hj4CAIiSM
qyZ+qqr0rXdYu9xiek0MP98gtP34yiYQLSOyubPOGVlnVNUVe+koyjGJgYrk0YnxSRpR8BV3w1Ob
i0OUMGw1SepziqFnsOoD04NWRWqzfw8HloAp4UBDWEauLJ1LcA4Y9hBwNRkgJDgPookio9hg+lNW
kIoVrJ5BLFmzieWBlmgwjd/Y3B9N8n5aobNmM7SQpv6C6LYEX8vpPrW6Xd2g+YQhkWq7AmRoH7Ww
/g2XgQNDwC9Q+Nk37Z2iCqAJREb/WlQcU/UhJ/ARg1OLrXAYf2PY4jczxwJu1euHWufoZJgoyiSY
WwSzCGa/OZhLHecIBHu5bgYJeMPVhaLIqMLs3aGuXxorKY5ubfJeq5kGZSt3DkjlmVfZfrJj7r81
LOOrwSrEbDi8Sk31GwoJWanp2CvzXFJQXZP9suwXVdfVnQpGL4uSZN11DJeZWkwoIRUXRhqcQF4o
zlzn0Cx+TIpY7uaAOEdzgQ6cUd6VaZCcppcC/d0DIbXgtHDSZf22hQ8SFkisEk40nNjx3VjAl4zV
txZ5gV3X6Y+GU/32wR88hn5ekh68i9JB7FxD7SOZ5pCto7d5+lp22HsbGzo6juth+zQOTZMwN+PR
6Pa0tM+Po0083o6ni2mR3yTyHntINL+TdhCH2O967B9L0mouxrsm0EBLONFPzJhsB94RoKLt7Bio
MsICnzQuCIFE+S+p7LnzlLtpnfHgJAOrXCQ9f5IZeUsNkJTj74Jc4pdxDOwruXm2a6AioV7u6rHC
xl4YPdxiokTjbJ+J0LcrQq4nLUGZ7WpfbYy5+6UHGl2cJgIv7Xv3lDw9GAOwcd3SOgSlgWP2Ugph
tI8U+jItylr2xznwn5lZEN5Ix/Q4tP6OmWVnMo/ebJ2oJe65DCdDQwaYffGUfLgtfE0nwVCN+pAG
Ut9penQOEIyWR/eK2s1yO+tmeEwNcJBVLS8Rz9/xF77hhmlIXK6zrHfXtZayT3d4f8NiZC7EYxfH
PpChfMnXwMlszXOa84HRNXKzCmxxvsPqmMxMvwGH3Wm4EjR/dkmYFqDgYQb0PKBXjhBfqgu27DJz
SCQFSeIGQ2ilRmCtlKEZYP2wCZvraI55KHAP1NOrlutrEcWnKFU/No+BrR0doUoAUgp/TK6llFzw
xhEIwwm4mzWC5r0jJPJcIMDM1ZiM0g+hF7vR73bm0FHwAl0F22lPcJaM/DNZ+KsMZpIZ8t3WcbGm
oxnuHAbzK3a4mDBE/2Ib7cdUMwhssj0J9mfaz4cjc3VmUPMbiZ0Ui1NlpzenAEJlbcYu+oHcfQ1s
8nY+2zlgQEvh+rRsJACy9uF8pZCJ+a2NE4rH+MpsFhCb+8xIA1R8MLu7rPocdRgNOGNhU4+QbDQD
4otT78lqfph+9R3XTJewSZtZfye1eq/0IF08N0gOJbUidfU7N8t1FPChWMYQ432nN52nrAcknz77
iV1ZgFViHTa/RA+gaOjoyZXCOfekVT2pKv6MwB5kf5+WEuzwWKFuTjitVCXGfZ+bwa7JynitLSjz
JBkxOGYAcHHhBAGkRbvDMTLNr/VMWQwESKJUo3j0A9kCDA0ALpmv+Gajnc28CtInDFBmClTkueWm
6nBdyDrtoL8EKMPZ9ASHC9F9adKr2uLZhaSy66PiZgRk/gl2AfXBP9SnmbnTQqrwxulU4oLn/T1m
bnrTMLttyvrilOHHFLF0JRRjIodLugr6o20Pxm1xx4wxI0Fq3FwmZ+siJhY6+ZpnsrnY1g6yFSky
SurUyRaTtdh1e7gXZJ6yDI8K3X20sBoUiA5W9ppQ/kywAWWMRN6aUSM+sKXb0HD637ne0ixnXonl
D/dBkjC+ZIXGpum3I7FPR7wWOiY1DK4gQoYU0pM5blunO/YoczU9BlkxPlRD9wS+ctqaub2x9UDt
ySgOa2DdadkXe7/EuGsjjd/xpH+AKfkTxb3y0AKwMPqe+6cXmAwtN7DEMG7jBWShOmvDFi5Uue5t
MpvT6BjUngooOkOw0TLSlf3YHiUKJapkgPt8OjO051FU+4tGlNFSP6659s9xG/zkeqQBGCD8sNT3
AOrMPKYjXjOgUMHn7rqLUXF5BWHyUxmAiXqqqyc8xpiRv6yOPUJdKnZ5wfBuD1aLsP3t9hg2ojr+
qfX5yHSHEbXB+L/FVrIq5+yrDVhpAxYVYeqPrLoM6dsvvJR71XOpi1BZ2NqzbSYwttG5ovIL6spr
y2NbhlV2DmiismRQ3ZPz2FH+DUgerehgGtXLouAKwcbBYvyLMgAEgF40CsE6rX6psjDcTOfYqIy7
EYYJ4j7F7XL+zLPxXI/2CQ4wdjNdgB/oBzh7yGt1lqp1WmvKm/SESo6aeQa5Xzfoqh0rADsYILR7
dM4tzZ7Olm6sp75mZIltvbzxyqG7VywjWvk14kGlf5D5aONGJebzGTknsAiponnYWpl4bBkhMQRa
+YQ4fv80qxQygmPdopnIdp0nn2mT0HWAmpK0Fe2yhXayRKKvQedyAomBbtkh02I2Yl4h0MdsqaFo
LFRSoIE0CWmb2KecXPgy2oB3efS3kxY2x76S9bEYCGJQ5HfQByKFKCBE1JmHwF/DtG6VNZJqbZXV
0ZZDeZANHgazRw3p+iNX4CeuqW06BwFZsFw/kufBkKbpVJVTatno9ROxlyt5fG3rtGXn8bZZhIVh
HpMGqZl9FT4f2xiO+Bu4FNLG9dwEAW9CGmrqjs4Ogj8AOiDouKRt2ybKjzilMszpZJxFJ8LNny/T
KosPFga8Io/o/pqWciafXjxwqPoqhGiwE868o6/RXGtjsSGCigSoz+8+F9sqxSizp8LN4FngW6eG
KHyzfJUNihl3pSzmDwvEwpBYwQbYxFn1Y6kqAulkXd2+3bWisK4sIvNWpNRA8Wlju14sJdS5oYxA
j875SzSugTEtZnbeGN1wkuRZvdjInrQmhKo45Dx1h01t6sRk8IjD7+OzgJt8/+efYHKfwkVHIhKo
te24G7UiA8/HPzPR2T4NgTbxcFkF8bNN8O3cuSlOZpi3mXnKNI1YS4pPXAOyTkehwRDsBvqAXsO0
/uoMgxaYaDyWyT7xNcj7lCwZ2Tkc1e+eMutWM68lhj4ztq6s6WfEUprYtOkLSZCfgrGGjNAiENoe
QasGJmF4j8pMjlx1paeNBz821+UcUJoSh/cazj2bg46XYfxa/HlyqV40KdeMoHeTrx7rXS1hK1Ol
EkANYUCBbuiZXC7t2LwZQ3AqS2dad0CWywSv3GxDtwlA2TtTunEReOh3x4JiRXi79X5Ds/w2sJ0D
tZtr3TV+BfjTQBc0nmPPICuW+UfOImazrYZWf2WbuNV644GkwnUcs8dZqYtV8wSjXOsD2u1bqDdA
WdpPndrBdTfA0cowuhv0WwQucxp3BEen2TpF5e26VqRVskI4ICjZzksKw+iXDM4OB0wKk+4ys9vm
trqMefXkVusOKukqq/E9jzl5v7Tz/K4g8KE/O5VO7qi9t0flrswC1QsgJ4g4k1LKmeuEpdWLCqu5
tJP97IpX5eSHLkI7HPCsQyekchW24szxNlg6aDV2NAORpA7liD/e+Eji9NUNh1c9Nl4MVXDkro9q
7rdDqRgNDuNa6uNBafzfRN8xxjN8AGtBx42rPzKBxBujG1uO5B0HRK6eWOpEBYPyd22GT5Ydk3nJ
CrpfkfF9vfqg0fYbaw8pTSwseUvsJnIZ5gAsTsfmwVqq1WqK54gC6Zyqx/UfrnN8xgyq8ERQt6Ro
KoPFFrJhVgdC/dAvCuPc9+UNINrgGf7Cxn4tNBeRqXVu4zS7kIzpTkycHf3U4G3cCryh1pKgQdoE
zMbPwFql2Ryv/RsYmodCjShQJRFM3z8NEz5oGc0rGB0EOxptJNfc3/nMgCbkwocoRlEgyLd3hWQQ
EIrszq/hYXSZegewtS1HMvJWnNRrrNbw98wQm6dzGIhEnuAqc40Yk+Wxq1oapAbYGUOnzlkrV5yY
Eh4j9QdDIAUyihhjMVtvvVZzgflkr4cuOmbZ/Dbi3DqEfWluAogAmm89BKEJ5KkN6FIK4VbJApiW
r1lvc56wDsyF9VxggK1SwsNohzRIcwfBkFpbVh0yRQs+3cKxnpvO3TqJtdYhMYONJC0WtM5jMFA1
2XRkKjkXd/nvOA2LsyG0ZwpDCD/UC+p6JqUJ1sApI4Nti60j2uW3tA4kBIZl689Te6jR9kq5qfJe
7n3KCfZJyEk/ZdvXlBqpm9oqWKFw3DFyWi8r9BpnLfgQ4HIrjKxLHxshKkeLr+Qsn+eci8fUuCqY
ym7MVgx3GdlY8osyJhovCYrhNyBv7uZ5s286+V3r+PaaRJ5CJ4t2Li7lXRxg+HXpNl6LAeqRBEK/
N8v8GNZmtGX86PBa5n4PqeKh8WkDNtvuUkW1S9NB8tU09038THrZlVW/MezC3wwEtz2nssut8Kub
j3rO2zd3Np/ULox7g2pvlvQsBFhSmnq2QaKqMSrS88A8abzOBWqBgWF8Y7E9bcE5eCxqf4J9n04Q
LDFIgXCsVeSjF0iaBXt4jOZPN6EvyWhSyE994RG9I7QaDwzOE/z7pOjgqA7dJW7HW5rO2Xasy7sA
UuMhiSecITEVqhg2u7YtTrgCO3ar938aLQetusu8duicXeFapKn/N3tnsty40m3nV3F4jhvoExh4
YIp9J4rqNUGoSlXom0QCiebp/ZHn3vvbHtjhuc8ARyCrVBIJInfuvda3Bmy/UC2HVaCRmZC1iEYz
gsdozaLBEiO2GbCa1dxAc9ctdi0Hss0pzOo/BGOvHIxWSxuRCJV7j+tW5lcEt2zLgR3J1geGRmSJ
U5PeNcPrd/v+vRJaPcRRyALm33CM2lt6RKQQCaRfYisoV6GyP8pCw14vuhOpe7+bjt+VGMVmjav4
i9YM/fSKtLek60M2enjYmKp722DAiIbiCBZT8dxF5S8wyflqnCZU/uaU72e7eJ6MAEWKGt8TjVWK
VnCxbe0Yc+y0y0fQlS7TiLm06kPvB1920b7ZQ2CwGJHPnrdiQgiEedtXBHGDWXqHgzOtzCDTe5v9
06I3g0ti1hnDvuKTaKV6I27gVc3ivEYnzY8vXcxlNTFS9N33g10/xbY3LRQf7NVUEGJj9Pm3QYAV
r3EutiAH9K4WAul4XEKoFP3Zc6s3m0iKpyQy6Bq2x4A4jS25KSF5z+fYawgzIeSF785yM617ames
zJgdETngV01CJPKJOkxVeG5Jg9XNeCQ3oABruxnQaT+i0UAV5rFh0M5Y72ybgZrDKo+Wg+IaM2xC
bLbcB37XbsnViRZtbyOKbqE8aqSqAykGE9rxPTiY+BT+1fJMhjynQuIsJti9v10txs1dw/R2rYkf
5I6IE2SytmXjSkR1vw2HT8rIBDWI6QqA0gjW2myBcHnizaDGBpAUUWxUUEJ8lw+m7Fq9yXFimfEY
7pux7a6YfU2k1ZG6cSQWbV7ehokh6xQN9iyx4cwE859YQbSumhtHbWALmrHhAJ/DBo0IV+QbgFFW
SckYkfTdnH01nrQxcP2nxGKjaUTNU5vplkASzN3V+GiRi+GazkxyUyB3MnPAxYnkJ3ft+GvOCvw5
o17j9MPoAPluLRQ7EUAne3qKvZbV4U8kFXq9PvYPucZEhTiiXbaldXGls8PIHa5NpABL7Ei0hlmf
Aieb16PWdCoJuUcp9DklBsRheDKjA6IyxcDDUABev6sekKMbvGoDWA0kUbA3bIYSrWRKXuNGrMyD
18J5lnNw1lPKAn4b/qQdoMVuJo0smtcEx5iMOdtpMWajs9uW7mb0W5g3WAYBGTE3yPDVxg1E8Szp
m3WDhZ3m2V4PBofUORPEUm4Fjlo+qN2ra1xw3hMzluvkauILQxUP6nSojZUwHPXQBc0t8N44yQ5f
jvrWVe0cexIEnCkZHpW6pkN0lVn1FZDRs8QEpmJoh6pMLiNB3wucszeQJnPSwN/FkECXtsZ6MoIL
cfp6QipmOhtzorIKgfhEVr71qxGmg6UZ2ENAXEaQSJ57NLuYVMt9IM3gqpriT8zdYWdSNKxk7XRr
H636MjRQ8PUJ9OzcNNlI9MZD1vzNhrm7Us5j+jYUsQpNyBjQUMS2jdM+CMS2UeMuYRdzaEwxnrsi
zDfc7GooRsW3j6jtknix+xLj7yX2HlyqAkI3FFCfpZzjA14uZLUzb0BBAKSXzDvhTL8Hn5GJgZvq
KLUBu9SQu9Fv6DSRKngw7AEnSlIb50RjCOhU+F3Cc33Wr/zSSQABoSNaYzGHwtr0ASVwqS5uk6rP
jn8qYNpAlxYKvz8AaR1lLLa9EXbPeRkfPCPaYMtUj64aj2Ls6A55MiRCeQZeTJeKD+Mrm6Nab75N
KH+b2J2Go6nlybPMpecPybLX/g8x9xYMdeLGyWUYdh6xcRvLlQuTaQddlM45YjwAeJotibMpHlmo
j0URbitDBhsYW8TozWV8LvUfZZfqNYZPYpdZcZzl7K177EKYcH4IIE1PSJP2JkJ9kLZeevY3JYvQ
0TJrcpeLVj4BrQXMWEKvtQa5MmZB52YcgK/PLAxtZsKrEhsGSVfqHgPf67wa7FiyGDjPLeizTo3T
gy5aagocC/gE3+PQOXB9LH2MMZjYQYqN0WRgm50NdIwVxoSAgNvQIyMrwVDNllzsEdJ3S2CfC78O
GO8rxQoesXvFcGMfsm01C35TTFRjO03LqszpbvBdZbnPorxbCrNbxaZZHyCckdHCdAq7z8OENvAI
yb04KN7ui2xFvJ8y4ilvfHmXAmQzAbJKy7nb4GV5d9jeLZquyhmZk1+VRqxbEYltjjS/VATJoKV3
SBkl/6Z5ydA6cMhrog03EwGH+pysnFG3ERWX+p0qIioARlBRzSRgRGa4S4K8Wfe+ZW+MsWLa4ZJy
J9xbn9TGnUcXDQNtOpeXLqmICqx6+2TEzFopMeXR64ZfWWT9pJ4A+ps7uO4LSm7CVLh7p2xQJmdn
9A3yTpL/MORHSydh6CNRoR4HppdsnAyCtb1Nk5X+lVSat6CJ88c82vcl8SSesSEv4VrMNiRG3FnZ
FNVHH0z64w2RtlQoNZdRgcUZWEWwyb3cu9S54RC9QloF/C/k2rf4GLh11zGTw3UaiCkOcTw2La6a
SjP5R5Qf7wdX3JpLuXWVtwO0PYeYwJS143bKkMx+5JJZwd4hVCWKp3mlEm6vCdXOCXDMmSjB4Vlt
Z5gNz22QW8/WbRYUolL/5zFwrAS8TpDRmP/z0/rO+JLnaXUxh2nnynZ8IdPC2EUW+nuSkODkvTue
r8/EpHLJzY1+t7wQWAlwzdX92fImqQnamiIp9Y0HHaX2Ng6BQRtW9vcWaaik+e5C2N/Yt+aorEs4
rpg+m/65hYjgTIX7hHaCnYObcWert05tpMRVSu605vz/dX9/wJl00/9N92ciWfo/6P7qvkv+y3//
26a/v/8X3d/tr/2j+3OCf0Nm5zgi8E1QsLRb/0P2Z/n/5noe6iemRyhRLAR4/y76M2z73xCboPEL
TNtGERiiFVS3f+u//VfDRQcYiNATaN2EA+bC/n+RAQonuOk0/iWHCixhI2xzLRMlB8QTbkT/m44j
VV7gaZt+mwUCLcqGTVVE0XNXpvENYv7M2tCxQHTe0QsXgzE+ukFSvYxDWx+oxHrIhfb0BQb90R8k
mxwiI+gi9NZlNsd2H+f+1/1sSLII6s7NKALiYCub/A8crog5XWnvVYndztIDhL45iR8Kwm92VVua
WAN9bqsFy8twf1rGGDKJaFSxJT41Fzxjv2g+j1E44J7ij5lt5bwaBQBgow8OxCW9pIQvPhcKLN2I
d4tFME6fKzT4jzIcVsAYPzpjoNTPaVhjP0+iXRDU8Used9EGRY/x0EyB8dyDRASvRS1QK1hnA07n
74Aay2sJQSUD3Z8TH0dQ5j329ETAGk4lPoupusx5VV2CosxYXkvY3vO0b/V76WAY99tpOGioLofU
sOU+Am/X9dDe6njIjxXwu3U4wDnHj0Ez3KbAO3gYdZQyvJc26d5lZyTn2Zu8l4zELapJoAOt0fov
gL3/6kiXp9D0saXQTcS4GF2DtqpeB2M+RtLzzm37oWSrHp3EVo8kRURQtJWzxhRaLK3e89epGoar
QL7hebXYtNUtxTbVtMFx1qK3bxDOFJaqLuXsf/jUjvte1iB4Uvs7vLnKxe0w+HFDtWMKeUiS2Fv5
FpZy0z2VSLWf74fAtrAsN+OZ5dPZ438HMa2LizG07jVCofA4qOynmX8Sr2gptNt0P82S0Sm/Mp1Q
N91GnU42OomCz75gYqbLVSFAKSCT8iAYTVAR7CQdQPc4tH/r8NHIkvxRkMy6BDSWbm1sl29Nbb5C
xboqTYU/6Wvr+slz3ltEgyan2lQagh6whhyL/YdCJ0bzhViZ2JZvqTXRChpN0n1vp+RDEAFk+WQB
tCnkoor5MTRksYd1I/ZKlGJrIOg3to01pE8Yf/B39/6Gn3h6x4lTHuwYTYjt9N9DkcJ6r9nI3A+4
ZKrDVCbVwaQXt4xnvAK3ewMKRWTw2jI0TJTBiei96mb1P52r27kz5O3eG/rnuRvby/0wSqwOYsjP
gSzbS6FXkE/piIKPhSbLIguN42D+5yGhRiDhJB6BuPDV/Yl/PdY3GXHTwZ+ebM8dqR7bNJqjQ347
NJL+yySCee1FCnw0iWWbAvUprGcPh1xSupfWuOnqIiM/6Sr97h3A6VlBsDb23Kc6legLbwevGMsL
9c/9Ee1G0SVj8HOZnHGHl8pc2WaIiiPLJUJF59VK3HEjZ+IG7w/dDxIt4T+nXIVgMuf2cw6gjyyC
KUxo5wV4IOKRiPH7Z9BrnHpam0bylU5xzn0Lp5s92LBzlVueo6wvzyRv//tXXkEbHwGm+SBVhQfr
/jSkk/Lck562rhpCSe+PFV3k0O8nfSxznebG84sIgR1RKmaGUfhLR2vn5MrnGgsyjYnhyXP6hHeN
2WfRUwKak1Xin4LjI/7z2fE/n51qosbqsv7xG1KKQIeEJzvdDWn4VBjBRwiHYJVMCUpPsMfsDQqb
L4VBv94wIViIltNxfplTvEQIjGixF8lZ+kKu7Lzivo4ME/5g8MuNJ8zrifVJHhnNtWmIX3i1rHVG
ebOHghef+5QEF2l9DY7PXcJkcLdO0BI+GMUoN36t1RYb+7RCAZotLQssNCaeoLxIAooTmfnnIE3i
5SyibEm2OGmFgh3+oYjmrqYJPFubJmb3HWarUSj9kraefvFCe8egML/cH2psEkZjQIb7WOTpljii
kEzXMD31fZWdDEpbhh6KIfnt9F9P4Fq3ttSZzGn8BKNVlh6skk72bbz+H1+W9Ww9eDGGGbdoEBgl
NQaiQLwHBC4vU9Jlz1bPRIK0oEtulv2r4+W07Wlikz9oiYN/C/cmRJGNUK0+Kx0uB/SLv8ybtZlk
2u5RM0I7Stfzl51qum8UEDTErCBFrZBa1nRMxHQpMwCFD0NnW7TacI4TUjsvYS4LVhzoyJ3uxI3y
4UZ7VxZoSe9fWoZzFYMPvgJtzsnHoMAoK04hJtn7pO5o6Nwf89PRPtXA6FbcNbEK3v7c/ZBXEwz3
kEUpG/A6L5rERZtqVTcXm92gMUywlyF6dFm2H52sXnN7767aLLpr6mBl6XzAZ11yU+9oI/k7QHM7
3J8l2YucLQtpVpS0X8Iq/BdwrPN1zLMH1lPv5f6QlSNbIgJ8Qx0sFveVy7utXK4U1dpBrPNwfyzo
e/ZqbS/wk4I6SXtUc+wFpw1Z5uWObnX5RHYcrHVFwko+mCfUXcWTW9JNT2gX7O6n90M5IuTpiYHY
3E/ZPBGQUJpQE9u3ZiwAUEOfQBrf9Jv76RxXpxKSz3PMmCs24oLIQPcHf0XxwQY9pNHa0LNMdPGR
5SVZkfh2H9NeDS8me8r741Yp471kELG8/61QtwPaV7c7SAWUOK/glihYXmPWyLcpcjKuMgP1htDp
RxiaCQCnftyEXZh+dJb+nG3RX0jNHp8tRjCm1077GIv80gfxQfe2ZFaRWwWD9gQLUUB6SzAQH237
Qv/QRYNK1+/jADJ/Zajw3NsmipiGe481YPKqY9vY3MuqqUvD88CzhA8mz54kyi2OgXakZAvgcqoZ
s8Y14IlAIXRxdEDqrF8c4pBFlB+532FDj178tLtEbmYiYkI/Ksg+ObejG5zTHE1KcHsib/oXBBVM
rdnZnB3KoBVb2mTT+ip8aev5gorqy6tM57XgRVkxk1ZrlNH2a0nvbzVUrVrf68J/ndq3MvH+h+/P
Sih9V+4TNJSJvpx827sQQR9tpQgzIuHa+Gqa/ApFr/SPy5VatsVWTwCCbAGlI/aG6JCRVHDtMePC
HbOa76lg95133vxoRK2zs6vsyAQbxkQwex8Ejl56eHh/RxgZiZ8WvxRYdKSVcX5tk0FuitpSe+Yx
hOZEe/rIHZE9zrAnyUDtnZ5Q43guu4N/k82ObTwc7YFEAB+5zwkvLclQTeGdbQfOBjGE75EwbgWQ
nT5GEfLQtJo9EvqyKwyymuSiLNgpYyqXqFlJqPIwAo5YCE7jEJuAM6Z+n8beePBUZW9qKt7MDOq9
k3j6gNoKm2pQplcq+HyynWUsldp3Zee8mbZJGSnLj8L1HxyFxo2Pw/Rh+hYQt2KEwkLz8wM0Plaa
gKlbjx647NBg1p33GTRvXhaV32aHKLdTu5Z4yKfORD5ptZPz257LlSiH+EvWMX25cmyPoszyMzLa
eMldC/ClXc/b2p+HQx8RrD6SZ3miWCRi26E3hCb9HYmLIq5s/tUQuEGvp69fG6bRC2HEjGEJo9S2
/NJD/WU5P3Nm6me+kX5uYLyRgJVM2/vpBHH5QIhQwoeSP5IWIXZykPoDU/R1Eu78nn8gt/ts6XiF
OOUgvI9BUfzNTUbeVqX0E1eEXuVOLR5zl4sU71hzDhFlbXpRiGOVF3pbDaU+oMkluTsaofy1pAlk
5AvcD/PtKzPn48SF6C60P305pm7+aFMS/EIqFZ7+dJXOafvDbfDPRG74e9zp6YHID3X1zCBasZNC
DcVgZxfctH5Vhlo06GICkYJZHLweSCHtQHG2p4yMUbI8r/g4I1wVTviKbd3ChKnjL+xTH6TM9D9O
kG9c7xaCQKqHlymGOM609iOTBhPG8sLvmx1aoGjJap0w3Z3Mc+7F2cFBSbyOiqx5Cy3zjfTm8Qce
xIl8o5pYn6FclSLTRx1YqI40lCTyAcvPis5m68rxR9rZL2/s1avGtrNOZsUAqYAHrbTUy2LGjJu5
uv4awFJRejrhqW718ESj/acek5q5FFQ6blf1MdL+8Gy1zlNuhPWXthnRmq1nI6XW5quKh+39cQlP
iOju4WdIuNllXURyAV64OnPyby8k8lsHacitz5JXSPA//zyu0FWnru+hoHWBFdKvoplTFN/MRYAd
E0k+iGqbKIe9X5R9uW1lv3V1mR5Imi8fqtK33tq5Mzdd3ZKzdHu2itjFuAa3ovuzqmypmn3DPtxP
E9N7iZjKP97PGK0uOlMkTwDfjprJx5bCyjm0TVdymZZiX3isPgkSqd2cJcGeq6LYSc92D/jF1NY0
pX3so9TaSIxnp9rrozXkafus3tSswciZVXqAnEOxpCWeDcbV1qrVWX2lkWHuEhkThqGi7tgn+P4n
W7AfiXCcMaYCnTHFvwclhh8nwvZkj/KzxjxJ7kFVnqIx7I5TRMIOeQfVB62xE0HsTMpFUBzHsNRI
NhV7hLizD3HcuUvhZAUf6kdc2NGXm0tnxbC62nPdhtexcf7cn3dDvA899L+rn1gUrdh/3RDQUZKZ
/SGpMvtg1JZYmwLNi9Tu9JD7XvThsZuOghr7FI5kZOP8f07f/XyGXOMAoU+01z4ldp1sSOrqD6lW
9qHmDSVwIH5vDa89g4bLNn5cDKcyV86mMzvr6Bqx2gotBdxBM9kZo5MewhbIYiQIGEmBj+4T15l3
hltVh6DOw21OAtXRncp6qxiZkcdNKEWdd8UzGSrMkWrD/ef0/piaSGieXXXJSq94DkQyrKm4WKa/
Ky+MnlNRzec+HC6t01UvTmiWL9YEQJH90KUngv3FmUNjMQXQEa3osYJZtxli3zqQWGHvu6HIt8as
vXOvuHe3pj090/SBAUYD+NPy9GfOK/GnHDDPiFpDdtOEZLSR/1OVZPVU0oIzg6YR63T5DNuUOdDM
nTF3B7Gpam1sTEygB6+pvX0aTHILbSA9zzqLmGiX/lM0oMb1mhATjcUOUCSNWjJYJmmwHnGIixAq
lsgR1s7MQZDUBCG3/QQdkWM8ZnMyvKDaRrrLw30ee/voZnYfWbX9rtBfTWh+evjkr0bmBMdpoHAn
nz7/UtcGmPLeVeGGmCx4MUlq6y37vKcQGRKocb9/wdc6bwgRQculeFmP90PsFpfBb3M8ESrZWi1M
QRNL22PneP2jffvKt/Gm+46Dy+T22L+e4H5arIOJvIT/7QnZhnIlO8HtmAAhyvb44qBrvVYT0o6J
H2x9P70fpmZ6BFSUnIgMq652SNcs8ewNo3Lu6LeHcouKCqYe7zjrg5KoICp7vGJnShZk8xr7+2Og
UvtzyWT0fgapa7oCR9NILuZmdf8L90OdlQcDme75fmZAJI2wXB5MEURHRWJzGx7ndI7+OVQym9pl
UzjGCp5zeVDK2xIgVaOmN4nWsdGX+k5HclH2x2LIscIcF+yNAXLIiE53yU+JuHck40yBUlpYeQiZ
BjrTgnspWKHQ7NZY8fkgRy+5GZZrPuDuUsdwn+6CzfuBFjvjoX++7DqykOoC89U0M229ySutGEfU
zCuz6BJBLEtZLhMGRtswtMnHawt8QYzuvTqHvT7jzfD9vMSP48JWIx15tuO3BJkd8MPRfCKSiCEz
hM0FPGcg08zq6qEiXTp+SCL4aqGPX5M5A8WE6TFnQt4k0vSF1UmRSNPs/dijyQQWPoRMuMDeBFpl
CBDArUxcBWjBIPnoQec4JRQ4uaQmH76y2Xuh8+QWs/By2m1mgE1yjt5aOh6n8sEGHRLV4jvgquyM
m2kyUI/EuZshPhlHTWvXFydX909dV9W7rEWmQPrAQdaKXoH3REaUt5W53oB1IAKpiVx0lwEjxlLX
D655Hm2awBZItVaykBvC2uEiGam/NAVq5R9mttBLonTJ6EWDMTs3DKuxH9NnhTVonyUAFNlQEArS
/GJ0ybTfUOhcerEd1QgUp/Af5RhmRBBpii8HyAKebihikhjwnKbe7CNMjsb+Cdrq0/1q4bMEWDmo
svc6qxK0uozwCIsifkboegCCmXh7JAURBrmJz6lXXQyJI+Ofgxm2+0p3y1uPHVzqCJ5LItx3pnw3
ImjsbOKGvPjWN1FNu87oj95YHZJYpbTwIT8aPRgmiXCuNEe5zHs/XsvQ+fDMftq7gfhFnx6JQQBw
umgei9wHWmF9o48q1kCTMcQbf00G6oeYOTHdimLnkzyymOZBPzkNU6C0t49Tf8IZn64md3iFAo6g
qhU7ZpLojLtZr9wieKINiUmK8CZvhOLpNCiVmLRhDCB7LsqBrHIZB+S/PN0PqcXc1yvD37R2yM5Y
0/1DfOS6EnNCNtMCT/w1mqqBptN2volF/OzspQBhqhHyJx6Add12jzKQbKJIymW26zkrUoHIRCQQ
jM4u26YiMLcdLt4l4aAfrUf/z6JE7COhwVW6wBk7lOZjOJSYfsFLZhN5RBh/niy0FxBOJv3Y9An1
oLUOC3pKJHZ7i3CCmiXn9Oh6tI1rd7RXtc8aavT7fIYWINixwo8Cxkfv+CGP0l+mn1vbas1VZrZp
vLUtxnf8dgndHbrsSFaXWPnro5EPi9liUg3+pns04dIXpJchS37O8wYbtLQ/XdK8wU9mOdeqqJem
LD68PKXX6NMBhhLHpiFbzbCUoeTLcV3XERNiFrWHzkcLRyt4MSDDXNphgDYWQ2ww5PSa+men7LO9
qFR7IpcmyRwm7UEbgvGNt7K7pWTXU3ionEulZLQP0o8ocAoqPQ+Qg9Rb7rAAVm8H/FLbPMu7dZfm
bDN0fkAGxDsOkIlotvXgIh0bNVzgsoqPjTkMe1zTwzEGVR6k8qVUomPgwGIxubAyGd/TkR/fZcIv
PLLHXGKAo+ij++DBBV0yeF0zQLEfLav7WwXVzmoKjVQhTwBhk4Ix9hS3fkZ5WN2oKtz73gUBSn3Q
XDHSNkhbR+fQQPd3EPtDSg3sZxDeMFzFtJnrMkCA9hCb/jJhBp+pMb8QRQrWLJtfEgqeB3rLYQ4l
NOqlePVVsO6UR7a2bzkPMO0xYwL+gcIr5N9QOPWmKgvEFMRPIJlsueidt8AxxmWKRAWEGdsJBGd7
oqydhRcEf8AGtkj5mLJrUJwAFV6JWpenIrsSRSqXrh+TMZYb2ILNTGF12dFBLOnjNae5FxdL2utS
wNVCfQi2gYsD0NKHq02xZdK8a4cOA5qK0p8WH5XWlftNiAD2CBGPq6Gbsaa7EVs4XC4F0LOHoaFc
GqXYsd9qH0m9WzUVGbrA7cpDZqMQZGeAYFWhyAP5WZNTQDKE81Tgx14WpR3c1P3vg5wgjNGDfujN
bE9m4zo0ADsLpzs14fzatsNPC5h1Mbjzc6hwLuhuPhMOuLHLUX9mOWuVziBv4cbpIQMQq6hfpDts
DFJXWRcjbH5shJAHLydIOqz9NBsLq752OiICqdqE7OpXTWb3u3rE+mCFZBqOkR8cTTYFUIxw7VfE
VZXNUlXl1QuIf5cCSsOMduF26wKzPPifbpSu3HxUb1gb/H3aBK+mnrEDhK38UGnxx7dp43CxnyZ8
uAuSnca1mHsw8DicRXbwfGbtrGiL5PZda5TxNIx9OqM1Cl38TazRN7tssySkz1pVdHf0+CwVAykm
nr+GHOpt0mTWU8OCYBaiWgIPmjdOpopdOis0yOjGMuHna5Ex7Akj+ewH3ffcIKw3+rlGSA5vCfMV
LGaaWh3DL/xVPOeJZifSntumO/jcO2uxrhugi8qRSDBnF3MAQr9B5G9GmH31/Le2zHHDjp2MdPoK
ER8TynFC2ywJQj0OVj55YyutCAQeacznhVs8AfY/mU4hluZAnjyA5We7t9rNgBzS7AN3n6XjKQDd
sKXvZR/S5H1AC4aoiN5z7vn+onEgXw03ynMM15PYmcZ6kNItUfQmK48Z0BIdNy0LWXw6tDrB8RET
GD6wP8TTID/zkISB3AWfjQVuXMDh//TDEB8claKU8Ssav3lfdwa1RfTXj2Bu1YX54eTJMfV59zw0
X2j7c3YPvDjcHrZ2AqY684hprdaDGOadY0w7rv69JT2yeMO3gP7TAzhH8jkqlT3IRKD1G5o3u4iI
txjLfjmcQea2O8RtK7fOgVy2zTazemYNLgYL11E3uT6wgFJtve04evSruMkgQRpJWmrndYjZjSHd
n5IdfFqa1GRFtsrKGfebDttl1pob1YtgU+MznlSJEE8hXIXIKdIh5l0DAhzflIB52VzFiHh2jqxd
RKUjTfTxqmfSmxkun0HfeU719ItGB1BxjC1ebvi7qc42NAGppQqY4RkC5UOUoHiD1bpFWwR6Qtsr
JyNpt/JcFC2h8wCc1sSFo1adF8doLM1HOr/ZtjazI7Qp+yBwe5tt2+3Mqs4X7OEh0dX1iymZU9OE
yVbD8CuHg4y6EgJ754RLJxbDMg4wq5ok2FqCgVCGyFzH3s4dHrMg9G48NKyncb3JVU2MbZOfozTw
F5PZBg9StAej1Hi5ksRbNiJyj00o5Lrs3EvtmGtN0+uht25h9TnpZV3zNxry5im1wmPXlO9EZ9bn
okU4liXuaSaFnuFuy3cFWdmkuJ6EL2iiCdSaDpdPbyXHjtf3BIH/pe95eRBZIgXbZ3qqmCVamB5N
olFIXAgOtWLS4aqItL5X4ZkGRHdPLNlLZpt0ClhT/ThajRFpKFpHl6ibNjSuw51E2W5ByNwHn0ZZ
ExFkqvKBq94KrOpzRCiy44TuYbzyaw/gfDo3XL7WJ0JpSqnb7hcNLGWAzzTBgV0deiWZgXl16BXu
1KD2xWOWYfaxPf/a0TRYWJIsAhws5FxCYFiOhhvjOKKRndt77PsldmUOqvrdG3zK7QwLXosBO0/T
8jSk/qsk+JvtwXGqMCzMQDRwbUBA6cYGzXvYrXHSf9RWMO+DSKjtkBvpmZm5WKVt/GG33NWTzgpQ
Zikcwr2P8xSt8N5yxQ7MwnQA2b4Cb5CcG90fpWkFVEtEhpdNc0Da/AkLsF9nGUPlvmZGRa5BD5ed
1c3uKZ7lWXvNqpHgi0HFy5V3hK2THpDgEZwLv2bNLdTcQk9bGpiRDun0YjPUMgrYVmWmGJSh+XJN
tFsDOmRg9RcukGZyULLIyidn12YUqfyDEZF1oETeM1lwdr0MYxIi3Jk9UvB7NH7BXO1XVaOvKQ7m
U+cNW3OuUNfF1t7FK/o0ThhGVW9+IYs/onFJD5rY3D7UkupXsY3XcES7KTOWacLnvC+Q+uPvPUfu
xPo7hgdMIScH8+a6qQIwden0uxl9tuejdIFFTr8pAsenFlzJExzHBnB0Dkqwc6HelOWqCVW8Ngli
XBTsBHC/V+O6eWzjZM2YKXii8Rs8ZQo1dZ/k6Y3mw+RZEWTVpJuiaYG6hCEkGi/oV6A85cFx5jfj
FyVHxmeQMRVsrLDGl8a4nPWY1wFWxjJUqV7eUOoib8Q2HB2qQQqENGqReCf3nwn4LvFMi7QJuxOW
hTVUWWzAqE4ITdgih0KgnRNkUcsUZcrwAvXe2PlAjRZi1eOBWUgNCMw25mtKoxSAP4daMicvaSrw
ffxbX1J89WzIll18S8at/W8EF8HOQp/uTEA1unreCK97jAf/ISqrDQMZsOxdj9VIqWM1Xycr669l
ZD0kI52HAjzD3lfxxY6Hp3HuGDgh1Cz76bvPSLkKyuzqg+FaRYNBhIvtGQ9CVvtx4I6JZ2rN6PVL
Dk61ThJ2dVmzFf5wQWgV4nBhGaNJ4rL1puy4oRbTJ9Punyrq7SMjl19JJvUu9Yt1mddH0Qu+Mxwi
bbtbwIcG/nQ84FNRIWQt0eq7vNV2RAheQyO2l6Sv+h/9BJKsLQT+Bgq7Ig53BgtYHCDY8Lonoiba
hZnWzpLpJSKieoCcgwur1NmZLo//MIMG15nxM/4Pts6st1ll26K/CKno4dXgJraTOH3zgtLS91AF
/Po7yLlX+2rrSFvRTj4ndhyoqrXWnGNqqqXrdI9iXg+GorsdyrZjL8NI10YQFdB4g5JJ7MAxCG7z
iPqBN1wAagdMMLRIvwuI7l0XjVsujrMqPHViNnHoM02RNZKUnJQ5jfWqdbc4Ls2JZpsRcf6M/ICj
A11m4RSExqJfslEk55nJFU5edEtG3RpcE8ZGz6Uqe+7Y1t5WiJqVXuCjLo0ZdoTwAiVFUJhFoA0L
R356mIHo39wZk6LXchZxOjihtJwxDnjzszPXOjj8DdjIcYkOnYNiziUN09SRbwwamSPYHsJGImdB
CLgn1k6GBMWfzQWJ91wx7GREszO0HNsHtfkGJMsAo7LCorQl2PIBktWNEASTN7TH2cgZNnh6vI96
DK5L/0rHMTqSsjWOdXqqHAUNA41x00Z3rmfjJtOIvrZScVPP2PlVlO5z+Vbn8xCmgtggy1MfZjYS
MjXKc9wku8xrbjQfKHdRsBSIBlsdue5hZKtTPa/RWlHyaGQzjVeC0MhSzK+ijqw2i+c5D/WM2m70
NpVOane99kKYzowbYfrHuYaKNPlNthUNxb49GQUFx1KAG82eY9dLwM7S0MuK5Um4K/62VEMQW7zR
fx88NHrbOmWsZFjl2t29VDr9dwpLSreoPiJKQ4OookBT+bcgvy6wWzcQ03CqJSqsaHaODJH3uf5c
j0gjPKehoQZICG/7HlsFwE+Gh9bSDAzOa0WKADZb9H31Iben7ypKD0B+YdYmGTY+130qIwexsGS4
3EYhy990XeVHpr/plcZEgJOtXwVoyEGc2nj5GC56LXqaDoKVJ64bVIIbPIJ09Ny3Tov3cYb/m16n
FRYv8Azijafh+mmfvF784kLcGykMjQUbwbpR3dQDEatdVF9Mt78ASttXdOKtztvLNaq3VeKZkDWT
PL2RtGMBSswy7P1IyUbTCjfnmLK1LSM0VPi5O1Ncp1lcvwzSvy0QmuKPb96abCHXaHgGi0V3245K
3mdvNz8w50jb2tl2s/1aT6yiKdjMwzIzCdeohyqXtgFkkFkL0cfw/tr+oYDzsmUc8J7UuHkqn7QY
x/4pyPRLIvK/eNliP1ExUwfuYluKjVHqTliAmKX5y2nU6yQwiOjkwBcm0jWGXmf35Ftn0blJ9AMY
3TuCiQhKTlia1fwS92a6jbBMbHqRFAHXW3xZtYNt+jTZHhuXLdqT49Tv+Jwmn1BEyq82IL6sDkYT
9H1Uxd2Os9Q+o3Mga9M92rlxb2hAjkdTHJBdvZOMW45YJVULuulJeTb2YKdk56KNTcjfxjKTeKfa
pb6MWPI2OC8uXqvTsCXjFC9KgVRlpi0iSbA8E4tN1EhBL9gS5Y90608lTLWfBN1jE93n1MBDajr1
nsTJu79U3sMCUxZOzXeUYbVvER0xrMS4kWH3HGgy0sI2QlfRLBqNKGWph0LQ0kTq9PI2cwsw1Gl1
gyuWgMga6EIfN1gEXQ61DVQRENQYx02q2m0Wv0G+/wCp5++Y7jtHmEt/qZCmMftBTrY66ZPC5zAn
cXw1P30zxgEtkcD1GAHSYWWpT0LHF+O9YBuGdjgTPnLbozkKUHlwxnNAZJQ2YU/AIh5w7s67aQ0L
zRes51pvVIcCbX8IaiUNkI+cPblMG6p1HB09LREjwkzeD69Jqo1bu5tx12insm7lGcUJKDjRsPDH
cY0nDds0FWITDnSq7pHRXPlkzJBgoYeJmeV75CvAEebsvu8mM4wGr97BQXrygCLeLEMTLvnRGo0P
jwjdEM8z3dlifB11yEPVfBBN+VWqm0E3PwfQBPtCjC8DEK2rNh27LZb+rQQ1tbHprR+TZX5cSsz1
M8DnoMvto4ylf1fN8yMS2xPpwmcOBUYwdeMzCujD3FJ2peZjWhqfleH6RzNdU9e1bj+V8RXZZiu5
+CNjZwzY7OkwGTT5bTvZxa51JUfGHsodXivdYR1kX99GkrADiKa4jIC9yybq960PuwhGGkchp/3i
rbd2cT/gMPC6xzhzrJt5vCOOetwZAu9j2saBfVz4UJXdVvPEa91du/zNrX61lYjW26I+/IrI7abL
TWDRLA7NuqMVy1c2yes0H9+ZxIgNITv3XT2jBBnSs0F7JbTN9AwOhEBnq3zyajffTSaW99Sor+O+
2keGzAJkQJy+2fi9+YRYly15vBY92orWwbqe5sMrdkoGLhzCFCggAPkNXi7stUh5G3xAOa0YEbXk
ks8vWec9qEm8TYvubDJBcrETp1dG/k4eAW7daGLvMaHDyy7lGDiumImcJnxjcXBKp9fZHu+Q51O7
dN9Ejz73LTHX9St0Eg8piXkoWraPvqmPFglQ2HkjdBuEngEOuEKwilta9C91rDP7zpp31TvAnm3G
o7kr3jhIXlkdiHUkCneDfsUsc7muTO8FNyFhhNjchaNoR/VIHxobhblflVfQW0jro4ke9OBEEhPV
+JwCBAEWGZDJEG9HhFc8PYLKBssYifF4Ttsrm5H+RlPpAXrBW2zn+5YAYRyn5NB4YBr8pNn4UntJ
Bt8+1Fb9ZWu3C0Ez+G4YRGnal5dBJNIjqJuk3CebiMdWCASwb3I0yVp0JPlHrLDvwwXdp9lqiTVu
pegfcMzfyfGoN6Sv5tnwPcqFQn6GEmK2O2Gh0OtcPyFxyL0kNU2ydRofOt3y7hvczQpaull/y76X
WKdhH8EhC9qrDJ3XzorNH8VaRrWup0cC4x782XjKrfjLlHyrsIeHHgkWlyQTkyaJiGjv4w8rGywm
/ckHRtsu0D3rKxq2eZKcq1i+K6d9ZDYDVKiR3/5QPowu8gIC+D5wxpNk14nn0R4hjdgYjUpnfNWt
cp8WxiPK7Y+lwwiFiyGArv8GYuErl/kFVTpE2UV8D7X9WsXjpzvM96lBNa6sEUygS/UWJSMNC2BX
y23XaydkGstHb7MGGgqGVkKyrTXolNZDuCiYrb2dYwFQcA9qUsns+rWRAuF1Vp3jyzQ67yU0UqQF
t1MKYwtuMeNywOq2O95WbZJuEje+eKWxd4H7s5dCAhELhi+nR0Dq6B9FkoOElwbKyQTBO3GUF7Mx
V6VuL/eNBhFGij+qg0VQWhuHedo86n10yFIofgqqTJpB3DGz8mXdtPIMGEzK+bfHO0wf3ovNw7Bg
ncOX91iaELRUzBhmdh6ytijPTvaUzkgEW0Bfg1lFd6xV1xluEuYT5rVN0EeNJ/tIsfHelfa3neoX
yLNQq4b0aM7zGyUMKpG0um9c59lq6UfoY3+XwU/dzN1VZVjuDT6Lg/ReeUo8Vzs5O49i1BjPpABL
qD93WUNDv5utNeshQQnu4xm2RfKupZKdj84jNJkjg6RPVQwp4zDiknWPUMOhil9sg/lqZ2efmqPO
aesngWanbxmNg1H3WVeG/LVuOGH56myW7ggYlNRfIBM9uhV247WBBqEBVF3T25vIbAO9/kXSifgi
KYtLTIpd9AdUskjjUeIh8VAqIK0G3Wg1Nzlpy5ulphtRF8B+e4yypKqjXI47HWhR9lArIZlXEaSZ
kCm6WVwmxZ0x+cGig6Kg5xRtaPi9ZzYhIWUfPeJ34KDh59cidz/6uWv5oZJfpRB7QXf0qhvNG2Iv
L2056Vuhm6d1bcXqm21quydvusIXhAgf62LO17TGNzCwFhPPycuQLsun400BTadN48sjYUzuVW7J
O6N5d+M/h3mDUtybf9FEBcl65foJXNd5ecglg5nIJ4SZ4WgFAwenp9iaEckwMAeglJJkCMYOMqVE
SGUwW/SH6iGj2A2t5g0/z4HCqg1mYzrN8cDkw8L0DgnbA9OqQdRju0FgTOdFC8ZCzsSvsbZZ+Dh6
PX0aEUwwg012DB6e8N0Zu76/6+NY7l3Xp/joflrcnZSMxE2Y+dPioHnhutsbPWstUy783SlLRO+g
y1t88xC3j66NOkmTivBXMztwyZxQdbUkVAAmAVizJxOguxfz0BzKkgzVbuxPg0FAliG+OC/SmIHb
biNN5mpopoEP5N0WYDTyJRvJqmR9JHjLyLsn1zPfprQNoq5fkWnpPorArrFPNyd0W2EPieDcli3C
m1VDtDhHd4CxiAXnmLYrqoDwGhRRXX5q9PmFid/eG4AxqfX5o9IklKdMB/OAmuS3mVC3VQc3nfCL
0pOeVt3i5BQ6HktX3GBrvsbSwBmcPRLaBIfQxlHbIXNvKhcGhsjPFNj6XiW5eez8ieZmim6ITtOG
AzVlfGsCXdZ/q0rtDUijdwCPDtLANKt0WzFsg/cYZ9W+0UuGolO6G4VDaBzkwMSBjyUaj7rt7CLF
C71DphXZkUkAf3ZCaGcAK/uykdNhnpiJV/25HQa6QKPx2GH+3fvW2oPrCvijRMWfoLAEUTQjHQf3
hC5JO6TsG5vWbR44vN6RJu0Gw4yepy2x0SVR7V+MzA50gVw3sPv5SauYXheWfgA2uu5pQxVCBRF3
Su4hhwd0sJa7ZfK8Y+zXqAfG/kcNWct4E3HO1BTZTcG5zmzRWBJU9dR5r43tZjvTaF5qHbl5vkj9
ekgobvPqJy6d6toE6M5Sygc8S3T/mnWKuUygsGHdMszBrz/Y+9zJgCZRn8bKRFtXy4stI1JDC4+z
eNK8JnFe7WfVkjQk3WJDvA4mKBMeUtIRpoc45ykyDAMGBRSmv08RMaQojfRVbsXoAL3n3qJGGWei
5lcdLCTHjL3PGaLnhkO7luCCmkZc7bko9tx4A1oCjGQpWo3XYX4fRs7CTFn8vbZEZJ3AvgyJwjhV
iKwzk09m09kOWrzWnaQWlnjpjUJTNyQVkQqNGfx66ZxmnyYrGLxliM1tiT4EhcNMORwUhTNsZ9Xd
pwjH933nVaeo7giJV6SBLs5jRsriMbFPDhSkvZ6n94XEWeQ3F8q5mFxMCHROIo8kD56VBJ5XRQ5O
ltb9GRwEO2YvBLb+8blU3WqQuywmMa3OTH2MHiFFJH/wuas2Uw30h7ukHJMq1DgcdjoI69E3LgV2
wHli7k4aIFfVlHKlsmUtVXVrJdFxKsRHPM4DeTjtWxND466K8pUIlXK7mOulwFBR+HcO+InNDGPz
AGbGPU6uDyywK7brASPpSZ6t3AtcF1KdSnAUWrfaMQYToKvlv7OK/0zxojZVjmkgLzt5nHrv0SFc
sDQkNuz4Hs023zX5nyM7CnIckCsERu8yrXJ2EwhmBkXpjTkp3l9UNEABKwKtCCPwlVGywc3MWvMk
341pcjB413wXhbpqhodsGng4GWYlVOBDs3yCxbjTEnZ0vcJWlzLITgmoVdLfgZiN9h2D9UPiD+Qv
myuRQ79y4yQ0LTQDcrkzRFnfW72RH23DrzfRt+1Pw3bFsuG/CTKZfysDxxN/Z7pKLhUV/Q8ahuGk
U0gnftAvEBCTtNM2aDaea8ZeQLrvlefuydFYKxBeeTucZd/eO06CY7K8KumPWxk9C6CiJUbZjIko
s5wwi5iD+5F+0SzNeV/0z35IP5PqtRLIHdrI//SkL+kYEcVli7OJ6GnT6Ta6pOhV6kYYwVvaqsy/
QShJspY7/8z2Be/aPveT63jywiJBcMxJ8dvQSzps+QtPf69N433BKtUqAkFtSPoJHdfANkva+El2
MG0xczjIDypJ79FtxgCdMpL9Iu8qsoBn1MN4hRmrp82f4RpILCp3jgp6q/EZACAic6nieoRiXNAG
gUsaSHCD0MWxSM7d4L/0khxctx3PttIIKW3ja3anc6upp0glgIVn892y4TMjA96hwyVGp1xNJOVa
l5Mt1kaYZ/scpaDbx34gh3NXtLecqREi3WtxtZ2xpQRNS0t2KZsvTzJUdeRrBukM/2Z3A7Xyerbp
2NgZIGJvQJa1vr3OK3E8x5HDYpcqiu26ZExA2khJHAkMv/fOsi9xrP8Wk72pEu87rhreNF1/8Izi
dvCdamcwRIAoYwR9577gMdU3U0vggk+EruN/1gySJvziOGNVvdXpjWTU/1nvY+WsCG1AqTHeKFP8
8nZBCECzQ5oMjWZmh/7su2FH5alI7E1ljs7qW6VFdSh194HDgAr06ugqzi0JQ1y9sJFoECcZA/DT
LXI1HArw3iz2cfyLyJ/jmWGgPJpAZ7BOZAv0qizHmZl2l6w1L4gi4+3yigTytxn1hzwdiWquJ8hB
KGCQoCk06Wj5Sc1gaF4PhPPZxqnFsUDFz7pnozczM+0zZnTFwIQgOAPoWuZon3PXSbzTTPC86i5n
RHKYnWkKZwhDYdvbN0s1Vcdo13k9DgCf0Io5+coETOIyQQ0Wsd12ZXnxxvm79WLqczu+NxB/dMZd
ZdK4wFO9UxEzAVsvLoS+wpd4cOvmUnhtv0W0GzRyOQ6d812vB8SIkWhYCd5dzWo/UI5y5HTwM1bX
Ro9OvGrcz6q5hfcR9pN+mgf/FW9wyazK4EqV90ktfPAu+ppPsBsX+wmvLg2wCk4GgXlNWl0lRvwL
GHDgrIvWAsECmp6Eirp39033kNugAmsiPLBnYfNZI8JxeHkuAq4EXH+SQr9wEbxBXWNXAHkqh/FS
Y6khmqCh5CJRE8l0ozNqeizgf9PbLBaOlhwLaBT/IC27HsbpvLjGO6SBMOMbOe/jN5Q9chwDD2gE
7ArUINmAVw0xVB39CWjYeOjjRpcHlO40OzmBxRbdooGjILK0EVcjaVjo/vbo/59JrYAgx7ADIBsp
yZrnhPQw7WSyYW5imJrwRG9qXVKkuG+TWrZdiriM+uCt85NHTWEctPEIzRij9v76WULzfTDGj9Ly
n9spkttCq09G37JYrrcJkeISYMAkSOKN8Y003rmWBXFr9LtxyMCE0ZDb2C3zKdezvqNGvPWIBQLO
LO0hZtymaeaZio/iyDaHEIgSsZz4ZZua9LxmIc0WVqDFK6JPlcJpnGlt6ssDgUlodPOfXPIGzEXM
7deAEMnTq8hJ1a5Z24bxGP0Y3RMu4odyEo+lSl9S+ggOS6ZIqme8y8zzrfcsn/vbWcvZG0rFODL6
AkxwX6MXIIkWUqc28VsMz/x8eNFmfIcgr59RbHOab9D17rXMw5E9YEdaWkSUKXNarZ23GVoXVMJp
icLBOHoQWcO19Du0GMvRjokHJx714+x9wRJ8MR3LRRU10Tc3bfr7GY0nfy3PF27vRD7Ejbq3MEzQ
is3oZpfZbcm1Roe032QpMEsQy7j7G0kbtmLG6TwTqNqIDtp9gRHET6NPNi8f++4cI730fpgI7xtv
6fZ5K4jobbq9TJATOxJbu0PVVbXD20Rpb9gx0ht3inaOmfCnbyRWryxnDKG9WLel0/1QuqIO74y9
iMZL4sR3TRITsj3T/RoTYGi0+0KVQb5i3A2bUrogbot8Z3dP4CTfIbCwPaVbNyme0EqSFUe1F/Nm
7Ffu1GLjxBoUY8qaNJ0l+x51enroXuBdjyZtGyitkkNUDGEmGDC+hIYB6Qa6/NNIWRNk8LNqVkxp
+9iqk/6xxYye4fYGVIamTqL1mKcoD2KuSKQjJcz+AxmttwwZdIHouk+v8lZ9WW0/7HwUyY6FwnMu
BmLBIRMmg6AWo5QOAQDt9cF60GyGGzTrjTb+rtzingOWbiCwsUaH8QSc6RQOUamXWajYLjcGUqJy
7YqRIfpYWNnbZKENmhg0EzY3nxyMyWiO5CYfVX6shpFpmbU3DR2JbYLMnMl6YDGJocUGwbU1y4PD
hUM9ZHJ/K6CRKPCVWXg76H+vnmehZJpPVQ5ptY6020YgNOKc+yoggXCOKDW6lara0ReOEF9+TVFF
ceoWERc5Mw/Ei2rjRFKGnmDzqkV8Mtr8VfT6YzYTPo4YoMkJyHYEnXZwHhwGOSzNPfeaHB7GZQQr
qvxXL7Q67g/TwVsSddvFInG1SR7nrLKOeuk9NoozkmXrgYndsMFFZbSjup6lIOmUN8qe5EtfWdWu
NAGJlAgXZH5viPhezywOYggRq9mKrm3NCLHWv40aDDs5fKmac3OJ25C+JacUyGe7uqdV3XWs0aPQ
rvNx6rfU5xsddnNZKOMYxTXFKYemKFf61sqqFJG/JL4Q7x4JvshbynE7pfYdTSIyHZriqqbftizx
yzyVN8g9UVtm6JUz/oa1gQWktiiBazJRQFG4O6tReB3dEU6gkUxB0lEbo6JBJYIAAAwWSQshIy4H
aBtkpWJdSWrwUYWDaUmjACXBZOMta4oF7c+jOaQHOpWhU+rXyEh6RGQ6gPYR1iCTyFBBvkPrN++z
QT9MVmcC48uHLcSyY9JzD2YTxKomaQOUerS5iYWMtYfE8u/wdQxbJLglCb/EhjTFOcPMyImvgLkY
2JwATlTDjH0M+7GCGJcYXDN12sMnqdfutHmGdLcAzyqHfdWRFeJBTnQcJtYDDI2CJkrSR831+lQF
AKrS4eBsC0Ir2rJnG/Cop6YOum4ctQ7RKz5nR3OJwpFcmhCMQdgW6muh0Xd2o7ohUqdLw17a1LDl
T7V6LGZ3ikPmVjLMGl6w1M295pb5lQsjKoRZYjGmcq3QaBF6FTpVh1b52c6u4o+5tMADVIgSRo4C
sZ/2XJUT0o4kPmf1w4zodGOYoCS7jFt2VKfWp2vYa80dKwsa19jdNr3wNkaKurx3OnvbV6xRCa0E
yvpzXmavVS9sfCL6eRA0A+wPtxUCLWjMPW0/JknzzP1NbdWx0ZYMGDP0VN0afgL4jmxl7SIZa2zZ
29pQe69yuAPkOd8Vbk7Ty/fxHBSoUCMzpGp6h0PAtCQnWdmxF+8U0/bfILi9jbdF0dMdrA2b45wx
HMVCr02zCkLN7x3cpMxlyx89FZ/mjKJXnzXYFeWDGzUnOiCfy+L9RotbBDUX8tbeml6lH7GB5IE3
Gf4eWQL+KfnljoI8KHt58Qd/2pS2RItQFeuVbYaLNSH1Q67jpc/M8S9Jq/8mSYfrukZ8TxNkZPLx
OqfNIRr7dpMjDxgnoL4JuDuPmMFCcy+9/pv6Y3vjORg0LEJTA1OR/tJ3KWagCiKmZqUPWhRXt4mD
etfUSRiwVgV10T3wlxnJwoqfPeticyvfqcjvwF/m4xEe8n2/MuXdrN04o8sbLz8aIHPmfEs7aF/N
49dkIGw38dKdWiY7NLezD3znCG88bdrMUiN1xKBRSaTRsyjpR5mMqwDcu+9TYhxwJr1nHLx2ZYYD
Ro9acdDt+aUtFYdXlO1cCMOv9B+mWMv3uhe/950W3fq0SQU6OuxEHN4kX9sM3bkmHhWvNWw9w9O/
/eYb2h1hVwrpdF+zoYDnhKFQlmgXO/+5qJCbp1r7pXUYLBw7UHHNNWlMF5PylPhalBMGcE3Cijy4
mjErl+rJNU+iw+Rq1pXhusfG7Pb3WpoxnTWqPyvPoSKfnbZy86Xn6FwS/wBoMAH+CH63EITKiDTz
QhwrDixEZDh0EQeRhBgpwzZV2Qb5bbETxqtlmJj3BLOjOY4/3Em/NjJifudIXWdmV2Jtx8U4DPoj
ljvynW3+wl3J/HLR/V1DDaUzw3JdSiezwrM2O3T96Oyi8HW+2na8H4ZGBJP4ZtPstymnGvRu0gq0
xaeN6Og0qYetsFz80Ya+F0SQ4xnx3A3Orh3xm0fmL7RyU/s3sZZfZRnOkZihLafl5VQaGVOwIvHC
zOVgVpkOfUo3P1vMxHDGdgYBAIyyP72ip6eCbTNgcMUETvrtHeNytBMaRD1rWcijp5nDEPQ+Ethv
tWYYdgV1TdB05NrkaqHza+zjnE6lDrcGtGDJRForEcQj1N/M5XBO7ZSQu9oJp9a7Fq34iRhAdQ4n
gtiyg45+GlNNQq795mFqbMKsrecZh5hWSXnrKi/fUQsDqV+O6Ag+Zh8+Qt49jhFhxEnF/j+joB3a
6yrzuRpr/A5ozMYayOPil2Htgb1nSAAYCddQNpe/uqjxDOjcR7JlEQcqhGiJwq3Xh0dN+jdRQmze
AgO3x+NeazTlGa/u5jJDqDMVV4LTA6ne3+YgkSwUV4wEXgbDo/nsOFvU5NcjKYybwUW/hJfa25p5
qkKvT64NFPn7IprfY2hSRPRpt4VgyyBmJ1gSeL81EFd2C53mdLThhQxXhsf9iq4mcEqXKC5vuRJT
/TMN5Z2wRUoU5LLTVn5ZinaslfTSymZ+qT2crnHahK5XYdiUzW85tiRZ1yitoUVfFzK+hvXgbpIy
fXQyGq3GE3lRxX3a3VmRjfcG/wxnY/sLuRbiLfsmU3ub/JYY6imS/UPbMHPT7PEG7S92bPJePKxt
AStDE8z1UzeUYbmgCdNZ2tmA5Zp3I0wmiqmNVKC/lLBeLamSp8ouDr4GXB7vNNBJl1aiHy/L1uRS
m9Fqg8GjnSeZugz6lgald1pwBUT5tpYrEkhFd9UAwrvWx3O9GBe/KJGPq+l7NrVfYjK5TRa5Nlas
wzymVCSm98CQBkamG0o2uGDp/Pe6dd9GI3eIjDWNhw4zc0p1G2CuT8+M4rrdMCZT2DAj0tO3wRUv
GMJPHsM6vFuBWxVHhFVZ4NEsC3NibLbdkK4dlIF+yTolYIlXrb6HDHrPuf3g/cHC6xuTecKS5zFK
pvZRipmOFEQ3dsIIkxd//cKLfqTvBqMtNWrOGJsidd0CY2Wxx0MVJ9O26vsXawSH7i/FoafwDDEH
f2s3XYtjb+adq2f92KAEu1LTdZSTMjFn+oEJMvPLcum2c8WqokhIaOYWJ3l0GBcsDBqSlbJDrm01
RLjPtiLRSlR0K2fv0Nf2peiSN8eUN8p7jvSUeQer78ZiyoAV13h36uk+T3847SBPNaZV1glwo63s
u7SzaGWa9k+sk2Tex4CtjRj5EyhroYEVI0546KbXNKLC0M8GcERM7NNzb1IkezDbyTrJzeUWdOM1
B6cnUZbM2BE+xosEn9ze5AZ5T+tbko00AleivZNwgHaZdnSjhogQ6fgizN8+6bjl6c0noJoKnbbA
PBk/SjmPdNsg8RU7JXstKBRacULIv4ouJ0GhwOJOR2QGtqH3HtciWWpV76D8q2CXOn3Qs7qHhkOF
hmSON6XCQGVZxc70TZg8rPtZ/5QhoA+Tisy7ZM0JosUP9XOgDjPKFhukJshr4io4kgYTDlP8URjm
GCLeUECKYpBL9ngqpJz3inE2qzHkX3RsQL3n27FFQFrm0Y5MguM6QXPrr/U/c2Jt9Pz3wqXn1CJO
16dpFbyXhFTm4qWwxk+Uhw10nwHUBSf6OQIo42LsqvRlW0iRBHaO6z9bcV1xAlvK7izEJuBjVWrT
4Z2jnZfyF+uVQLyg2/eF6oEhUyBOzTFFSHuZO6FvGbShmVOHQmJScACQbUhxRo2Y/S4j19bIG7ct
e/3eKJlPixTtToI7fmlMm6SFOmUgw12Qg+0HfYPpWtnURVPfnq2yIJFizRMsp+g5KWmi/f1bAloT
28n6sL8P/k/qjckRRxkLW2Ggh/HmdA2JLtefGBc77oWHZDV1cwypjtn6f/986rbtvWEu92iEx+Cf
V/H30FaeCmAQV1Ht1Mcl82/7LJ533fqSrG6oj3nhVce/T/uoIOXDKnld9XXR0y3a/P2EGqoBOZAR
UQV0nXGVF//7IYYBYeqr0LdRq5Fcc/gHYWAqNlh5/r737934+/DPy/rX1/7zO/+3x/z9lv88+r89
5O9rHcp/nKjrG/+vx/y9hn898/979H+e+l///vcj/nnq//fw//YM/+1rzBV4PeTXOftWs3b/fgge
4/Lw90UUFcjq/vl3I/PwSP19/veiLKaIC8vo//1if/9Xlsr/398W72zWg+D8v8vu/33/f771X7/a
36fi70n+8/PVtJSHv+//z685m1tII2QsO4A0pDrQV7sVigSYaqB8L7P0KYZ9tS8NBOn2gPqdcCoJ
6u7iafO4x7XwzOScGNHCO4yNpwFheh8xUQUdiiFG1Kgo9N+cDigFPKqjpYuKY0ZttVheHyQ0MBM9
xVa+MMlE4WybcjX3enjGMdkyYTm5hEMBKnSRKwqkMdSKB1PUnFrq0B9GEMwEQBDlwegBqTIygWlC
QsdP6ld/VJt/qCn9NWHB0Np3f5Jhym+YIZBtld/oXcoRSyVkdag47FT+QhBYvi0H9Z0bmn52SV+t
Y4DYTZvpu/i7nwdzR7emD82i97YGvuY9qfVbvzLdF8hTlP+iO7LLmGTWRb9Tr4bjR7yiZgq/hjWg
f1GmjlJ9ov6jMTfXt51v9SS+VNnex3CIxaH+ksyDzXEmTM3CIlJLEhRs4rkQwNjbmPsX0tgFR3UD
D5RZVO6peIdzi7PK0H86HTftgGk3MM1RQWQZrrsG4JzXXY0OWkgJSRuoSTyif7cPer+qIhKFJ5h4
++3g4mDUbZxhPPumc0g7aTP0tLJ3ptW4j4/R5dyVd+i31eK/0FWbAW0Yn3FegDStmTDAPNv4Bu13
Z8pUEBfvfsOAajSYbDCmoTPKuZpkvomEugxOLxC0DhzrzivMn2mxwnRw64dlLG6KRP0yD0ifCuQp
4Qw2jcOf/hWZqPoHJXE7iOduvo19ZwiSBCtopKvAN5tLOyUY8nLasYxHsyBKLyNUsSCrXXlOJxFw
zkmQyDA6Tl2mySPmT6lTqVZnmeMZFsJ/x8P43Vrab+k0Rghk7tS6KEJJjGVEYCqiTCJ9b+HQ4o2Q
GjJ8Y9ciDxdjzNCt5Tg8wB8KR4cQHpr7eOUMgcBlSr8EM8djkwG/zQnhdlFb2jYNeZUzSUbQriPD
mEiPo4nHdUUoWCMxN1qfYOOuFhF9QryV28ZCwZ2kn3ptG4cu+x/Gzmw3ciW72q9ycK7NNofgZLj7
IudZSqWGUt0QmoozGQzOfPr/o/p0G6d/wzZQSJRKUkmZSUbE3nutb2n+0ogl3y5b6nq6rlNLC9f3
blrkeaseheU6oCtpu5SCcQYQt5pAd+Jf8ZZjlc7618okPYOSu0yUtoOlS31JTAZ5qvyvTaLqpT3N
k5eWMlFLd3qfP1MAvzSgsPZu8MI4E1wRygwCNAg7k262KgIAJ7pmXeOIg4uYCrx3A/nALk6yo024
bcSgvxzgXsgm8U+azB/8vok2ENxw78CYCNVPPGMDprF2W7atcWc78aeo7WaHxRFYrgPTxA0C7CQj
Ax3CVghWFh+hw9rr9i75MeT9DNUEEdQqFyIv/OVgZxj8TpND9VPRZSLVUT27A62uQTef8QTxyqsP
XLCgOGJ0ItoObAAawsDLl64adzKKtEPni8PEWWWZjcG6lOjqNThkL+Y+zRk+jBCK1yQow2JFCMBc
qd0xMSBoilt2CMUvw2t2qBLaBWaa4sjbyeuhuZuAAJJl1tBGYV6RuMaPVkxEmlG1r6g3zmPYTggu
sXZkeNEScsMrU/T72qeJoqn8kTn0C9u3XBgDqxtCWL43ZvIbf/o05/K0wl5rTSdV681KYYxcjvR6
7NSLsUOGktZeT9tXlPscKdPSoELW9eEYlq9mqT+1iOKaarbLImw2A47gaaxtgSLfpW302SkqbzvR
1Tptx9PY+bwCNNV1x35CSU6aQVQh6orImPXau8pUL3VNJnYxAiLQmXxvYYaXywSRUm7qW2vo9hSA
w9keRhbzNWsEUakZuGEfcE2/ATRrb6c2f9OarDxRkD45jv3Q9pISgSb0IlwjgpmjxLjh7RCJk1en
bDmpfe0cAlnVsLOilPGKjv+D6ZB/RD65VvSNt7Yt1EK+6WFwsCXt+RlYapUTDFotflSy38ACsddy
KEOEQ3SGSFla0rq/dX5GBk9D8iqIu22VIl3JG9ShuvvU0eJA0oUaridMO67McDcY6qnIspMjUL7a
zESnoX8T7n3ikC/SN8xjJnCMTp5ni06z8Vm19I6yuT+WKWNttBaRTHIOENcV0oB+pzTG+DVZ40WB
ZsHOh02l8uFQIbDhUkelbRNqYgh8N0X/5RrOHQpxkgfRp8cMsXkjnqUBbkkkXrLkMneQbzPRrffY
GIn9ghJ7pP64Br6453qAjCa0m9LbnZ1vxpBI+dipSozWTbz0GO+Mhr5JtXzWBFMqVx5e+bpK2TbF
nJ/oueQ0PWth/AKsod9GbrMoVu4onguzt+nTUBoAPKHvryXXwbHtHQFmmyISI5g4nGA0slaVQaH9
oEy9OGphQ/KJ9osZlo2Ii1+jdK2fr1GLp8chInuleXJaep2YCCeNNqaR7tFnVxcGuvcMGxe2kq+t
yryD284ca04sjTlruIcn32UDw9IO66P4Qa/ik7+7K29gI80Rh1AzBjTp8YkwvHX3cgzvCNRdVKXJ
0CODcJAVBJY1TCNMp4WC2KxCRqmML/2lh8m4C/cBlPpFUCEIAfWFmryPnCsDMsu2nnqT0MA+mex9
3JBl4kk6HU7IFFdiSqH3Rx820137rsgQruraDonWSDM4W7qm7ewl2dTYAkx+hewBRuKHY7HOO9Hn
wEB/J/r8CWnksEimSkf9XD+OBmmbzU6Nnnd0ux5WrgYOQgSIZET+5UbVSY3OA9ZEYxONo+I8eFKY
XM9ixGis13G6CS10B3CTFvUkJYOSBclbqOAme50gtSHW9Q4prnWxunrBtcXRyjJJkcYB0eu0Lz5y
ptphMd6YtjBYiJ33KaYlpCa6wMIyolWlj9c0Jl5ZPEYO0hmy/TTHIjOZkbmKAyYVEFYxjnhvWtne
cUHeYCPMmwxVvhNjZ7SabTxgGdeG5jS4WbZv7TJjFGu8YF60Vcx8SNQGFh9GrJqWHlq7v0OqYC38
gCHwoKDlWw7oFPopBV8VsLqn/i+oQfVCGAGEUsMKudLYPruMXp3sqD/BeXhMFhBlchwhKSngjLVO
7KLakKmy5IJmvFTLeFc6An0I89bQbk1yBqMfpngmgPXZbG7IsGml9eV9JFIAfjZD/dKwXwMVnchj
ubfCkQ6QPXBUn9p16L9DJ1SLzI/7Y+JzkA7R+sRj9Rr500lrLXjZ4xTBX0PAlxObFyBOqmIajsSt
LGWvLafe/dmY5mtVdq/6hA3JsTN00LG2Y/qN+qrihMkFvkkrGlNCYsPVZ0yWuTKtkTOkjdAEbDdx
gyV+zEJ7mc2yzsAurGcjaGw/2wAQbLauOVxpNtlU1RkQ8yx9Jmd2xWQDIPXE4NtqE3gvqUWUgSzO
Toam2KxtzFJA7EmAKRb+tSN0siXFdwpM4rqoJvzuvQgRxajQ2efZKA6O09G2GrzqLoVlxNy3FY8T
wE9MN7V9IIM1WqMH+YqM2kG+4Kl158cI5cVQHM0gxy4YMijuOeJtuPAPaUW/dxnQU+DabeyDMkKC
21oEesiGIhaeMLi2yveOXakjF/PT+o1op63vRdpzbvdb2dgWKpe+u9WMSe44g+yl6XU3jKvxvWfF
Z4PttgxiDtll16PP0OsvCZOR6Wz1Gs4MtBzqzLY2M7EyLNpr3w+0QPQdsJKD7hDq7CconwmiMJ9E
jCfIFY3GUpBYT6Wcs4TnD9vI6I6g+2i2Y3/FdJboZ80R3UvlcaE43oschvBcOAOVX8qMPtT1aY8M
WF69iGxls3M1LMZ8SLNNXgEkSQwoMdCf+d/k/IBUgSx3L7Eodvnw+6FB/bdCtUTT/J//BspyxK5m
jEz7/vF1Kq9qDAD6vcENt+ng897qNNHRuHTvBh0NzFv2uB9UNd4JrbFvlhO7KzOO3pTRGSS7VT2y
Ob2/+/6bPxSvvFX6/l/+vZXOgYQFBLM24a1g9J6hLoj1yNxjE4AxflatIVYF6smdMX+2jntvKW2d
fmPoVivcHlTGrhVdSkQwRyKot98fDaXL7CrQnkx6gOzmVJJ43d2rzKqfkqSk1x4ZOjBZyztwsgyf
i77BP68F4DGMehOqId19f9mQrvtYVa8TI+KdH1YOhsHY3/CzCNwGGnUKpADMxDFuxMOx943KPYe0
L9caWI9bK3SOXeQS/JxjERRdgmdg0I+2i1lcm98UO/DJIZgf4iYXa2viAN/i7Oh6t74RXBzegvrv
Hzh60dwkYi/8L2mOXXJWFREceuyDIDv2IcKXNpX6vUXi+6qI6qttxGJXuUb1FFbiuQYsd6nnj+IU
b1oVeMbp+5OAiAEeKJpn7EFi1+Qh8dbxwEB90L1jpoZuW+heelcRA7h2O+E8qAw1clwzCQQXROUY
M01MY/Pe9Z3hocC+RnXrOnj4pUPJ76FKqaZPhdOmGqZfg+MeSazqPywqT+i71U86/WS8VVaFvwcn
7Qh0jh2QA8dUSf/aJDSVMTB2NCpTF/FYgdbccpodK2F+tBzytFApVvtAG9LTlFIrkqvNwL7v3StW
E/cKHGElbHbBruCWr5TbPZcxzJi4dV/Bobsb1zPH7feHhYGSm7XykGPgQQNl1g9tyhiCVIPk8P0h
uld/247dZxmplzBLgU+TAwnYUaN2yAbjMYsygphDBJ51wHQh5XoxCp0VJL8z6ds/6khN+YXrX/hm
g+MUinE7utYD2NzgGKu2XYUNNmuWK3Vx54fcidRl8npY7y4ul+9POD17I5oZPgOJ4igiZrV9N2zh
lIyrFMzGOgit4dR1Fvkww7oBo3LKjYljS1dczczDhinzSoDs4a9xH90piSuXGIVLUlbyGkXdV2lD
JQVT7nG0tLQjCMm5APNKYL7mU2vNw+GqQgPO6etMj8velyq5z6Dqrant5bEs5XghLj5c+fgyOdP6
BeOoOCCSTxTrsI0xLrBPIraDhLLIYvbv3NCjhzLvct46X75TKb+ZsdHcm5bPSpiN7IoVBAkvT617
z7/mRFw9fD8MVmLvA4+hbJ0g/yT2/fD9wARBHggLkgePYQBtjw2FtzNnD0WXerQKGsNxdw40i+KG
6dgpIcHHTcNgP4IMPNU8IcC43sIB9Xk2PRkgpsk3MbyuEZdcQXFHe2ClYbB8Cpi/MwajnojWHZbj
uyEjoKKymFQ6zYeDyPeZNMqYyg4jo8+xRgfuvDX80Hqyu8Lg6rQNlK+C8mBopq1WZjCuksE8iUH+
SL8zPfzae/YGZPUljkTi0t1r5gCZgwyCRCAeOd4DVTpPmh/taE2Zx17oOi0WFewdeHLHQFjznAVX
UltPWyNkHSxc5Mm8keW7kQp06TL44snfihg8tmI6bgVTdPf9AJXulTueKrN1tCtyFnvRBbnz2b/I
cRhwUiLOrADGXMcSNwIH/SWdZncvfLs5C+FSHanBuenQBhfWkBoA6ZrqKOcHvv3YDOaLV8nwSfqe
v7G1EUFc1GuP2D4vLmdTcj5ZlP0o3khLz56VLwV5dcZRjcVH3WnJBSd1bK6wiA8cFji2hNNw0XTZ
X1kgzV1aNRZWV0Il86y6DtDLVwzYgILFWn30aIhOWOzPGNH1DYzl/jB1Znhp/OSmF0b4WNfZlql7
ewd1iMjOvrOfx7jcU2IGRzOCSWFOmLiYL1PEOy7agZwhLWxq7ZCXjjqxFpQb4CfaA6cgXPIx8ou6
S1+/49bymOlNliTZURRxTwyNAwdWU9pjoRn2Dn8eZDFdaI8ShUpWhzdj4HUmDpr7kitVy8O5+wWZ
364PZI7D0Jl0+wjDlBI+56ZqUN5eQCQS7B0Z/aq+qVIMlyhp0HvOD3pvjRcs9rfCLIa9L3/mlN85
mq0sl2BDof7u6t7xYZJxe6FlQaPKpfvA60nDoGvxEhGtZGEJWaA49C5K6PkVTdtnX8YaaadRiC84
pwQL3QMpwFjs5ocS0ZCn68l17HNQCDRRa83gMhvD+I5+enksLSwu8z99P2CwhrOfpwZS7d45fT9k
E2tfbDgk7c3/FoXK3+ToxVFOpvohDOTTd4AUzfDi/vvBipBo9KU/7BSk6aOt29P6FnCT302K/h4d
gGRbojvfOjillmOS7UNFkq6FpYZoF6c5W+Bl4J0kBCkmGJAEKTlrImYjlCIkCXz/ja4OJ94QL3Tv
heeh4gZ2fMvfgDWmpHRwFq2tLPXWhuVMDy7jyFGjWDSnXH/IK9nu2wGY3fcnxxSVhDN0mHKZ6BxN
c6Il//3XaV6NyjYhXlYKUNtCdy69K9J9PVTWzlEOpi9EfjX4Ux/mcNStUi+RawNOwH02ZSgYQyBj
tiV72tiFB+zhxOmRW5ds1SOQ/eDF6BDeQH54crs0oOVuEhMWKnVLoAAswEv0+ziQBAuiql9klZuT
uMWYnM1j+DE0tlwh4wWEaP1gIYcN2b4MialB4c2aZSqqSzgWu6QPrHPZpbjVKzJVwEGIcz2Vfzyk
tZ5zsDJHioOpOGtNDkwA69K+CCgHNAqJGIXMTiE9Wo14tI4chqiLWw74U1c/+b6XfGnTuG5p/iNT
Z5IrKABRzZanIY3d6yCqZBNbMbbxzrmDxiHBqgJItgCL3/cV/BdTCgEOZeyNrdth1uvmpgVnVlqS
qtywHcF3Yz0akaJBL9BHinJLMB8v0r3AUsnLJf0DMllt26Mou4SpueOY9N4TbwuLtKKL+W+xasbQ
JocIliF99j7icItixqYCDI9cx5+5ZaAvmpId0+M37iq1gO1urlQT0DvBuMluunVHR+2TEaN8X5Mn
Bv6PQh9bWWu150mv95aXq03vjw5hnOhTOUsaKCYvtHeZaBQOw4x26xncmeVUn9RAdWohj2c4tqoV
S64IbWLn/GSFfQC0pzXkdLi4Qi1nfKrNKTlRv34UDOE3IhOHYSzLvaeP7mk08YgU0J+3M+e3dgiw
4ph6GwxtWPZYLJcklK+muuQvDJOssHAOhi0/uDB/5uX4kmoTWPm8Tk5lu3LS91Sq4CY84R9LmrCU
vWrj9XOv2DL1w0Bzsk3kY4L3MYt9uu4C1dpE/k3s7wnB9BZR5J3CPE/WzG9QMxf+R9RywMtG+6Mt
WqAOxAd0SSWOpdldIst7qmPJEnas+/NkudqRGzZbdwA9LQyFTUAodKc3xN5F1U1Lo0OmI2kBmcQE
nAymNu12qQuMH83nxqgCoov1+jPtd9FoPVRZhJIYEfCyCR3wITUdrWlKtXVCavi5cU1vMwzooRLD
epncHAFiS1C16wD6iExOv8q7moXYNiGEoSb3mEI0yWfR9G+xf8InChg5ZbZVVGpd2c5WmWhKscHe
Y9lyI/eHcgwXZZvPCiMQhdHKPnl2SMPKpQAqBQV/GkIQyo10KaS8CHTfWxysn0yHHlIHqY8Gyq5U
/t5teOdADr0Dntn1vXx0wnrPcQgIBLHtVnjUnPbJsz16onW+aPPmLba9Na+3A1kuxtGArZI2Fdqi
SRf7isQvrIt3/TkN4cAhKVNLWpjdfbWs4dLeeRVx9hR9jTViYXZoGQ+Ox+UjonGfFMOwL/j9T305
napaZxPm0BpptE1Kgc0FvchgIXdwGTIu/KQ9AszecPYu7r2Sg1GCDrBxgUVL2jO2kY+Pws3k2RTF
e6RVp6bv2yMCCNpsWvoYE+m8LBx0XXXslosqBKRCRC0JtK128hNdbvwh79dxmk3nRCDtps0l1wm4
DFESieubB5ASJTSd8M7KYHOEOgQYt1iXEVinXPO/KmI5F3OaNRJcm2wk0yBzC6iq6xlbRGbifoiy
9w7R+tQ5EHfR/6Gy2BRjGe4JtP/h6w+40vucw0XYqBurzMUt0AI2Jl2D9C426hHcvfZals0HvknU
1rEglA2Of2XN3wO4yKndJ9QZ5dJs9bMYEgeiQHsosd0D1Zn0dNsN469uSM69yn96iF/3nmpe0Q9F
TCnij+EH9TfDD5J4t6HFVCpweI1SNHZ0shmzGcydcv3djSEmVnaK4VxpLwPaGVKTQQzm0U9TjI+Y
J2jtGnCg4cMl3rvUBAgRQcuqbGjvuoN5a7XbSL7xwvcV+7VEeZ+Q5RtMdb3I5LBFs1QY5q7nyNST
prW2m/FexGa8IQMDF2wSPhm5cpk28Cr1HVnqFeMnQ5/uXR20uWhm6E7BjgbZKdKrZkNL8JXjW8g9
z9o+D2bcBtuAzzB/Q5pegj0Fq0zXwVGqMbh3ATG+OS5iTb/vAuOS29HPZOZO1wQBrJh1rZh5chQZ
P2VNCDjQ1WtBalvRsW1rgYjXg/+QuWW4zoMSPbXUAZ7r2cWMcU45nMq+y2BaH+5bTkqbn51EWr9O
iINJTxt+csg4tLhjyN1Ym1AhY/lVtHWKmx2oHRv6sZuhb3nY/wyM3Ng5HQCNGHWZQ37aBV2NuczL
d70bP5EnfySjwTrrZW/RZkwkwBKP+6gcveNA0Pmxj9rPJMauR9s6XtkNEd1TLBaRKH75OhlTrBof
CO6eGzMzMEpzOmbq6ULlNIp0wZaGjiZtCZBXap0pLDgVMyXdhxme61SwlfZCtOQvU8eRVTb3SU/d
2MyJG0Yhf4ZleeUQ/2L2OIKtBEREHZxCXZ7Mufto4P2vKvsrwrsMOb49B8FlEAkaZLmbeuo4onFX
Y6TXayZhiO8Z6NoV4/cx/ehz+8306ERocxT8PKsKEtTplVb9aGLtnrbR2fUUdZp3iNyEdIRr0vqI
vZX5wHnE3qmh2sByOyCcizgKNo+1n5w8mjyc440oPEeV/TgG4aGJIPgmPtYR0hAOucqRhDaAjeGw
83yYt9TxNXY9rhNw1e4mZyfj+k/weo11v4jGHClYd6EmgrKREZ3p/tIilo/KL/yVt2WF2scuiuUY
ByzyfdvBBIyWrJh5CaSqOw8GWsfWQyrv2mxF0aCN69gM30LVdzvZP6awUSD0C7hHHc5FeiWFJY4J
2TdVAsIqRZSMivNJdAxrS7ecxc9YVgFT7phWXjxuM0ageBL1Bx+FLhEz/cHN/Z/ol6qlE4As9hhf
M7HDP9WXJwvQGYhgaONm+Zk1ZkoKcHAqREhbfWi5EyMr24mkuoraf83a6lYlOKjzhplLgUmyK9Db
AopeTLrc1VP21sYW616co6kLnbtQLetg3mpVzLjPhX3m+i1yYoLzQo/hHxWnTQW3tZXB5QxiQwd/
plrxC9u2sdbYlIiwXXdGtg49bPVWAzKdSMFlgcpnjwxbhk6H3tzgpEUemJoiBCJu9kmE8TJyzbUZ
wKJTzd62kLQy492qKH/FtYuIQ1X7LP7ZyuAtk721HsPurdTGZFmYGhK7zC4IDSC4o632uDhAXlX+
Z132X/NZsm3Gx9HJfko7bVdKolNMkuBoGM9aim7F9jjz6TrIpoa7dARWzR4jhpQ4wx7lwqSrLzHq
wao2iUyMRYcHOznRBDjqIdRcjalvTh4ii6lWYgUjjKi08r1pAatEz6ezde3DiTzknl4I26oO7lcx
4SN0p1xLw/tCSCkBMJhAqEuOKY1JJoxnPhPwCJIynGw0ld3aLXLrhMovdQgrciO1NisGT+l7Z4l+
kzJtxhaH5mKQ+l6zkpcarXgAPUtDOzDrtWsNi0etlfeTtASZAY9lj1/MNPobJgtY3SAGoxjDQFxp
N3M0GSGM5Q/dv/mlJhEBeUtraPHhwK7c2Pzc3Jlu8VQBgmw8UJ5htgZd0cIZsZkFDrQ8DYNKURck
7NA0j7KPTsK3johmXpD5EF6CqgIoV6d4F568XDtLpzYYyME55XIIw+y7+ajmwxZk/0heMi5f7Udl
uouyLHxI38epMMBB+jZ0ndp/UxXLY+Tgp/Wl+arwi6zKiEA/LfmIEdAcNE8LaZGNTN9V8T5yROhh
CvCavvsR5bSdvnNC6O5Q9LI992tgAYis6V9rDb3Bco+oOCfEtmm33Zie89opN0go6oVpWg+6FtWE
hsAbnXrrMzs7FSkbNjE+y0IgU+3r+MJmsXBS3uSGQyNAnm7tRVm8s+jsLsGs5T9KIpQq2d0ZrXd1
u+5LZz1jpjmf7xrMz8iVRNM+OwOqpCBxt7pNNSZB3sQe4NM8YiLX1PjNoSzcuzJRnBI9jWnOuFO0
r1YWDoxV2HarmjDv+9ry75lYwe2mt8i2oX8iB9lwxCZfoJlWTeANqzCKsHDHdH69pL2apTGcPAH6
wQ29d/wWs+o33ZfY/fB55TtrisuVSo2X3huuWI4Q8gw0l6YMOoTrnob54N5I0WxxxyGbMvNlnZB7
QC4LQIB00LdQTvHWCwBZ5BWvbM//cqjZWOKqwzSJIxF2R44tpzrUPoKkOWKLXNtkggVl94mmQe6F
E/9EwKMfCLzgIkmjJQbeaE96Lm3trtpNOvZwr8+2NhMypMIcNBGXnQl+ekHAg6SYDC85yUVCLUNI
AV3oBlaU8kNu2Yl3mahgFBBQMwp7M9i3MM2fHbwPmX6TCB62VZK/ajHVUiW8HWD/QwMkfDeQYlMX
L2GOcNwIFMEKFvjFNrJwmCuQcmKUW2jMNXEYWJYV+QR581GQJ0YhgKDI7cwnumlqSdYmSRrgS9sC
I0AKfTZTIzEFNjz62r30RkXAyPiIw+tmWD0KTU5stIizkKzBZ7yBbtQc3MyMDppm/MxSd5/VM9PQ
dJH0eB0ZlEwElnEzPY+0O/N+eqhMOofphPzYBpJVzMTOvplTTL1i0ToTSndzVjhkRrImx/zJqBgN
G3rzOYGLZbC/1+PmblSTs9LdcAe2cjziRH9lOdzUoGtTbZxYrxgZeIl39kWLRWzEO12m5cbxRwYR
NahKs+w21mQ9lqn96jRcSF08UHcGvr+qPP8QGqjdhwC46ECjYWmN+hICqLE1RyYrEZk+BUSCjFAR
wu40KGqKG1erL0UIodFxwfFNU03dZoQffkU/IAoC3ldYXI7JCUYBAEhkT6GsGMIAY6H41n+5ZFAj
IAv2snN+WamGxhiBgJfhGCjp7pG5coGD+NIHiugSQrP0WKS8rCMuEIchaN+h3Oi5+9M5zyU2mzVS
/mNB+s/SsTwmxnGNLQRwwRRY9xVxffyvEUXipDeg3lt+BfKpmhyTug60MiKoAKKId+qD5jjTyuug
1OEP+gEQK4Oe84drlNEZCTM3+vNAWiR5pu+N9H2YU4glh0C8CcmGT0ca8cxseeJNNpJLruzg0KJj
6NJWHc0RMKrZYB+LgWbjrmtXAMyclV3b69TPkNHric4Ena4+trahZD3odabcbhsgeoUQOfY3jpYm
1BwGDMHadN5tMmg3RKKGSzWQrYVupdwhslzgh+tXSeUhwLDLJ4fR5r7WZywv9/UeIMY6axZRGsmt
ojjF7kVN5/OOr0NzFZfFS2Q07U558G2iKAMiLRgRji+BrcGyRK7CWHRlwRztcv/qB2l+SsGN5oZz
PyhaQzVlnt236TXFXMuYb89k/6EjOkfW5OBZwf2olTN8SL1H4RQeHBKfTem2p7rLyP7BMt0R07Wx
eIqkSpXWwrDJrC30n8xpwLSZhGm2HUJCQ85nBNOqV5GUVGZuzNh52o8yYMzQqYectIkMziTtFhS5
RoSkk7NtRcKeybWvRzA7Wp+EXoYXWLCcTV0E2Q7H5S2yfBLjMmupa/x0s/APWhyTbQAddOm+Mkcg
uKNAn2g2+9Cj9cTlTGepnnAoNoCH0BvU7AgaFIW4XwjNtbhH9GIjC9elBhirZWWLswwhjWPr9HB6
tS+GD+lNpfsuGcBDy7kJUTImap3kTmkd0fOWefr+wX3OgVY5gvoUAQiDHrmnbuFOxIXrIXqQwOSA
JLD4whJ/GGWibQqdQ4tliTezIpay5VTEghAQbbiP7OSVtvA9KAwwjGZDBLweq0XsmhACJqinSLz4
8oQ22u+//fvf/vNj+I/wq7yfw8HK4reize/LuGjqv/5u2r//Jv/+z/vPv/7uGZ6l655JGa0LvEum
6/D5jzeoUyFfbfwbiok+ddFTLNOoqo4+QI5LApDUt2n9M+IdzhFAxQAY1zrq7FOg0XgzJ4OmrkWs
mqVoZvoAf+MeDWSvYEcj3bX2pOE9uONuaBN116Wee984giepCjz21iyT6IK7/+V5uH9+HoJf37Bc
Q9iWodsw+b1/eR7e2CcyL0C9A2/Z6LKrd9i6u4UZ5d097NoEGK0oVyZT+GuVpC8QJJAZ5/XZN13t
UnmBvxss+V6lg3aJvI2tyvCUOfEt8bzxQJxBASZCr9YY37CeYAD1jF67uU4RXIyxgIEYNe7qf35K
tv//PyXT9y3TMqm9XMsRf35KPfsBVhA/XgM2S3hhmbTnVBjMcOJjGGT6ix6Kbc/xlTigyFrB/pyo
uOorDMnsK+6rrdG5LA15eqEqsAZD3P3XA6m/tAXi5Klys5uTNf7p+2ECQ3GiXV/j0ssG0d2BPKQJ
jNL+cS6dllUpbcj8wJq6jgSiPsdjNtRDvStlvVR13twrfQwXghP8fDdlT8hUKbNcdzowysuepcv1
QwOCaXQ87BuzlbSak/jSGpydsoisqe8P3YJFf7IzhCBZfmfnlrfPQ/H4/VFmt+H++5X+9z/dBfX3
XfFR8uzjMGr+5cO/PZY5f/5z/p5/fs2fv+Nv5/hDlXX5q/kfv2r7VV7e8q/6X7/oT/8zP/2P3271
1rz96QPodGye1/ZLjQ9fNdOQf9zN81f+Xz/529f3//I4yq+//v4BOL2Z/7eQDeP3Pz413/3C1OeL
7p/rxfwT/vj0/BT++jvL8lvx2+7r+wX7b77z661u/vq7Zf/F8xHC6sI2HEc3bNYQis+/f8b2HM+H
WMq9qfsWd2VBBl/EN1l/sSwis3xTCMsT3LG//1bDhJ8/Zf4FB75t6uzoPvcza9Y/XoM/VrS/v3n/
/QpnfN/6/7XEuSZTS+4jm+od3BUDZuvP95E/tm3vxMSzaV1CjLEdbx3YfbQBbPoskhVOL9axwiKq
mvbgIRgmoMlkzMden9moIXSoD7atceQ3Kemm52DwsOkLK+V0EH7GRnQtsSctZG+erM5dh12+DZuy
WDrcj1EbbMOCEo22iWTGJgV3s3truEBP8Tgzj4LxWffdQwPt0ECsGg71BRr2QdOb49hl59KPN6ku
GRSjBl8YYXGVZXLW/eCHZxLpBsUvX4Zlc22G7pQREIIVNYaKLiN7owBnHDTlFMfUkvErRvppQ6JI
eWIs7iZLsK7NUU7lqC06h5ZaHHrgirMBobpLF2ytMKMCkMHw8CKbtLqlpQGJJ26H7JrQeqewaup9
LnpFqipSUTYq0eYbp0CRKoBo0TVmcyPzavatkQsdc5zVugm7TakelVkyySWyeq9G8PJlCLQeMA+B
X6ZEBSlkcxx8a7hjwyOlN6YNBw3rMyMXzfHlNWH/3o366JOO6Zqc6JoJV7Xn7YSeiG1bx6hJRfHo
ogTYYeemL6yjrAU1PPX1F0cBOsLVrTfKH6C5SbPOjMe680ZSH0ODtACtwXis3fKE/b2ahY9gLu+K
0npVhYbEra2lvkX1MSMpD04cEd2iONXRLyCNGgDX1nHqNxEiPU8N9a6ocZiCdkfN92Apm7S04OkT
JDyVxJyRflTCchp2wEpwgSYOk7AUUquTROsQ0DinfD1fNgZs5qiFfkerRh59xInX2nHbm9T6+tFI
Ok69kI7idO1U/Wqi7G+zFFYSm9qm/dYa6/3SLq3yIppxulcOkEKR+2LZVv+PujPZkVzJkuwX8UGV
k5LLNqPN5vPsG8I9IpzzqJy/vg9fZXdXNqoLlbvqRQIJxOTPnaa8KlfkiPH9r5+k/7Vj8j8+b/8b
HpKm4L37/z4iH8ev8vfXvz8b//4D/zgZxXoyCt8X/jqUSGX+r5PR9P7yeKl7HowG06HymuPvHyej
If8Ca+RL9tMWv8yA9n+ORsP8y7NN6fBrLoYZX0n1L52NhDn+ecjgUPaFZfqgg5ULAMD5vw5HthmW
TzHWE22s+aYxUQaaML5V/nfXwioacfPu9AIbQWQLhrJxDCoQLNQzPbE7vqZOV500LGuU+bfQZ6HZ
CrvYtW68n3Ddg3cEaNR57X2MR2wbRUV7lDb91RipiWvb1Acm6YdGch7a4uhNmd5kfgezo6EeNg87
DTQLzlec4WMZfjnNYuxxAP3O3BKCsBdpPHW+eS0tTj3gR/idyanJVHD6rb2JKGJmeK7FcHVw8tLP
AL++g9YTlRYqyhTtUFdVEJO1d0Rz6mnh2486fuZazA18AEyXUQ3n+N1TBxFUttaFHMdzRSTv6Hj6
jzBfuBtajGXhrpT61yiJ2flTVBPBAqPYRRpGD4Af0YIoVVF4qdgySLt9jOP4GFsDhcG+8a3V8GSv
RAxN5RUxpe7EuuLBY5dBkToRBXZ6t1aiMKYmI1fUqCFLSafkQz3ZcRCP8EUEFCbwqw9Eq8k4WH8Q
PuqNa0f4bcW0yxcjRlMwsc4n9PFxND4xeK26CkU3mIQktCmkOEtsfIAPYZXqg21UYlcqbsTss6Vf
H2zcO5tyAs2UI6PG/kedhrj/JDRYXNCXuMo+bZtmMpD5xs5fMpsMEv1/C4HBiVNrm01NBycGCZc3
8T3rvq+xpVxaW6iP1Xxhv436gmRCKB24PmsPr27IokzpiSgru5MYcDJ7xqCLiOHMTtuejJLESvRN
kllcIjNNtpLHEOc8RLUi23Pzn29ybtVIberAm2oMBH2FY+tlT2TT4mA+2maU3+fJ9AoLvb0iBVC7
9QS3ce/gjqgXm+Xnysvs6/o+5B1NwAWRarK8PdmIQPf4Iv7ub2V2CQgbjbhP0NB7bBHc4XlEKFiX
aXXAYvtGp/m6O8QPYcIqCR/gB8xUQls5ZV9sm0jxi53XG/lWOtRIYh4iAOTvdWKN54StejJE+kAA
/T1Mq+VGai6w2R9l0X9Nb0hYDLDpuDIe+gaBIiU8jjCX/dDAAnMah1weE7JgpRuXCGCLDa3NkT80
ZOPjGfLf8FneY295t3G9RcSaIO4Yr7iZEkhjw1YJ744NiVaAaAcrvwPSawSheMHFBXkli2i1w5iz
4JMTY3jUJUR44dOh7WX1YZqobUbLIz0yIj3gntLMRLKHzCjt+bZpFCtUpd3TEGc7J//y3V0XD7fY
yKlfWFBObd6iNV0ti1+WZ91a+zxqHXbjwGXQzHdkGErEFyIdIs4IDE7cLiaA/SDCA6fPlkD7xsUo
jNOSD9Od9Mnl5AIyoKnPS5HQKLlUz6bqNJjWujhNTfHU4BZIrZ/eNMwddyaw9b39PsX6FRQGWpMb
fRdt+QQbOYEs0f1YCzU5rWFfTc6u1MnenTg1sYN4NENrkNN51DzBPOGmXL1MRvpZRvWxi8R2pseV
Si4/gBj2FHYftQVkCJLpTWH2BosIONcr8wXUGPLW66oo7RaKHzY28i1+ux6+XVHRdjayXqrSFG2c
dYK27y2jeoc+X/FDLnBrOQdpUextQapvWfaArf7dwIO5VnQujJFBTeJEqM9DKwkzFjdlqy4d4wtm
VO8tsRluE0BJJzN0CKjE96M/XksxFds0HN6SNXUAabs6+tiBqQ+gLJd6tITS4Kl9G2MMN7X9NSYA
doVpEz33umYP3n5apzixbVWCPztT5muc8sRE+WuatJ9G5NUbOyv2tGTEG7smFcOK/8bL1vZTtoxl
/2i58i0ON2mDZQDfNMzbqE6xajSQfKzx6v/KUw7DOMaXOHnipYxvixo0Ny7Y9PQppw6ANCbISBnn
sDEOgydxRA7hzl2mb0Aiv3Sjz3OLWVNN5UEbIQWTEH805ZXbiTZjmNYy2vTNQrRWgpfDH+2ZiMN5
0ZxqytaIkNvrQfjUGbnchxFmU7BsN248/6INcxti3IXntzzNo4IU7mQ+q/v+lFblwVTiHjPCo+7d
cE9St3H171mo6V5FVnPTAgLexnqMINqF5cWxFS0Yvvk2g2LbG1STIHl3dHJJ/lrMODNVlIA0uVSB
pWEFhxCaYZNlkzQt0ZGCeQ350TkVKy+i9D1q2TLnLRxN5s+enU/r4mwzE2y29bi1HKKNtkv3Or+R
lUqukyPRPn2iGLPep954rio28pVn3iYV1JtWyQOBUGbPwnmkk+QDtwA+Q2c4GKTaN7U7nOD5V3zQ
W+AAMQhgarwLE9ZLaeNYyCX5aldRweKjHZNEgTX2Rk3ughheisviZEDr6M8iSrhLRvYsRvkHlo7e
TPSaUlGKrz9LnuDLASCcHupe8k8KPz/U8V1ukAKjQ+1d6QkYS7/y7wFdgjIfFnCB7dGeQRx6A006
bvW85MsjGBhZ40Og9ZwaCMu5GLRub519rpDA1cyNqyphC4gVzzLG9bmVfrwvgIwkd1FlPcFYJvNZ
3yaCO0cBBDrMnyLmqJiXHO9ZAfRt/pPU+cGz87vEo3kZVxnPpyAtGuk9XkKFe/VbZcMzVGdqCBsv
gATJZ7fTv5nWEK3bFsZQWLZBMbYPIcFF7kfuW9TDU5ja6Z5E068kNz7CKKfo3iBGSnsG7wwiVJuM
txHmAFKjQ3VwpkXAeuRcTRMOUYeHnms5egwjFGovXqq+AFClvT8JU1YVVu+Z8zJOBqVcJFclV9BT
NDmrbYOEbMxTLqLewa8COSDcGdqz3gufHlptY1UN05tKh2lASufbrjDM2JQmL8NjU3YrDM9ba9ce
2c50mCwWsBGEoMbWgJs3P9Y1l1S2FwlA/v5X47LUNhYFLYJ99qad0++pqr7H4aTwS45MdWCGlhvf
Y/LCml2wdzNerKb6xYQbtoBvFnNgr2P+tAVercjOcSUSmGDVDs7S5oU0Mr5k6bMTZuSogKTFEO3n
4ouvgg4dFkMp2GjpPOcNR2XK2poFtQcqET+2ENaRqf4bq+Udve0XP6s+8Acf27p8SgwXjlrivIJL
fRtkQ2TMdn+ZBe48XVEUpmYAQsOIZ9VbroxQBJqSkRSdwj8BFDulGiCKOXKcoKqaXSeN5D5XaPJl
0j3ay/PU9iF0tz6YRfKRCds7l4Y4iwzPr24EjIA+gRnfpZusFB+DOZ+H2CxeJMbywO0r8zJZ3VmW
y36wlj+Iijfj/MS6t1c6v51b5jCwOeluilp3Wzbj+9BHLxXTrGsOj6a2qEoktKjxsGO8WzfKdKfu
WoLDrp+d/QrlIs1Bnw0W+/dhyL7ilr1FC7Tqoupu2Y9EJyiPxYQ31mdEcRYPKsfI4ueXvPLZdS68
8UJE/2JoAPDGIGtCvb4DgqXzgNKSmNitR/3e68b+AGiMuaineNYz7pyW7xGLUea2Crxy4dCvkTJT
uPFxAT0GQwziFvUGyZ2bcOHhnt8GvW22W6wbA5U/jWShSTjYM6i5rhqKSCbYvdtp7LDmWTOqcviT
agpwyZ/C7hCvSTaHJO/qE6dOaMcdPsyEozME/g5ucW9TuRTIelTbQsBwYCWCZVmxQa9D4xKOdFjB
ETH4CCAQDVP10Y7OuWoX1pIlJqvlA+tsOecgOORjGJcXL6YxQJNkgVHHbnQQILGraRNZht6LfoXx
43wjXs3+w49vUFldGOmQncFzALtPhLvlX5tvpiweb2uTVLlNXyGFWfl4g9Yc7Z2+JQBskbm0ZHbU
BESYHS15iYj1BpVJMs0favMSG8O+TOA6tA1MW9BYUnjpo4dgciSsQ4F9aP/RfmmeQp7ke5E1vxY6
H0+gMaifoic4EEhz61cGJtswDkZjEacXgJbDUA/nLk8khTZO8eY6nrXL0JkPA5RxigX8t6pfS4kx
ifqrnS22gFtZfnEitYeBp6ixHIsQS9b0ESbOFHC25kFOLeA1YTiQPrgcbFSSmAq4uwqaQM066X4Y
Ud21rX4NaO2QOgh1kGyAg5Dx/3ziJtvIIEZGstc9tR7twQW7OhPkpvw2KTAOnLSIj9E8vdEv7Cjx
oCK2kGXPDtDC/tIABelDnxrECg9bOT0rftW3Ujzm/DxCDwJmWBT7duTt1/VeuXMLSjCG5cqtdb7W
YcKZKyjB25i01ZJy4l1mIzyxOwMNJqERM3jtakJhe7jBrI4Qp2Je3KFb3hWUEACKjanazlrSCVP7
OPTjCrxVJAg/edOYl34dJP5OjFkQQSkNQN4rx23YTReLv6olUzh4IEnSuBqPhN4fSAWt02Ti7nhg
3/hiIQGbYNLGjG26Z/ADyx/Iat8Mo0flTXideBzJ1cFwNlMslk55Q1BwfhQN9xiAk4jM/t2TbUd0
6Uzpa9yNClvRNpnMLhhcChnsLr9tQ8oxnRrLwdJxgypRb3l4dotj8zrD2VR19S2eZygM7F/xWD7K
mmtIG3ZnDd5h76+am0+7Z8FDsMOniRlpOw0Qc0UZEgJL7tq0Af7DHXdespcRk8+2MltcI8UP2GT2
lCxjLETZvGc/mqYkCKibKo1iDKQygBwDPrILeIFChnzMSH9RHZWKnpXe4j0vvPFgC+L5kS5eTzuP
Lo5eQb2F2nGV5VpDg/DWouSiHEzzfhDqspBMvYRy+RrXVhQ3hr/TEXGbev3b7zXlT61dbBbaxBem
ExLDzLrV8OyYt4oTJii85ksn05OF92Gkx+SA+x7ruNnc6QwrK2cI1azZxVwaxu+wG3ZgJWyCZN1j
PmSYPJros89InxjqDpBPcaotvJQF8artMkWsAb/cJLrzZMiLVxLlN2i7HKr8k5rVB6UbrDccD9Lh
Va3mepv7VMxDVnyHJBFI3/71r0uQ/7G4+E+rnf+aSvn/0TJH/qcy5f/oNXW+/6RTrn/g32RKqf6S
rqlM38RHJhx33TT+2wLH/8uxHNRLpBeFUoiU+b9lStv/S0jFAskyETbRIFAW/7HAsd2/LOUJG8Sz
pZgXhfWviJSshZBJ/92SWgkEKJ9/w0KodHybDfI/b3CIYnYoFRMvahxKDFklTosB+6LBraUKi+ky
TVh2nDcTWlQH7fMUzQYWDIBEA8Bf1yV3nFfNQTVsfOjbC2CifOKasA92nWytFavnMV8plpPbWklM
VjTRb7jkn+wovIuE+9j1iRfAb3rtnfyZGgGAUYwIceyK3djBeR7Lfh+hcPUjqgXnysNgFxS2UzoU
mSbAr6S/ztH4RSy125pj6SIwZp+eQbuoHtHlLhTEOvcFvg3MQ1ioeoDdU0GeMGtL5zBlLwbciC1J
A0KJ/VsOcZPMnf/DXh/eCjm1U1fdlciptG/JWxRpbtahf3IAYPJe4c7i18TOZtsn5KK6+DgJGsZ9
/xzDqdm00YtezZpMh5R1lf5dTL/6vvbd1YcSU+rd7EDANDc0VjzmYgZyHt9OTvFalA2h1Sh7lzEH
nNW92+7Y7Azs7g7laEHmEHrDSVVupeFS9YJA5QiAz7Dc1dyWhyxqwCSF3xIMROC149WpFfZoiy6J
TpB7NthZV7i7V72F+4VFaSG3S0xOI0ilsgQuZpvLFZBHdTJZXTE7AJruk/KYjFmQ+goIU52L7QBq
7dpR0cQlj8p0Onq3SwdahH3PwyDA4ybAlpLYQCDtfpc5xxPxTPQd6mzkxBsKtJwTtCuf3bUqk0K3
bGZHC+x5icpfSUIyYoZ4HoSMMA4vlS3GKkrvW/Ai4CWAz5LhTeFzDoO5nPxEvFiIGfgfuTiElQTm
RsUDwUATLM8M88GNENm1No7C848tXTF0t6Kkcnrac8rrMj5VnY03a9BgOVPPCABg4QTv/elWxukz
TTqPRaceMcapLWpQ5oKncwaiSD1dLSbFSYNikCSWw89AaaK06sHDVYMhLTxXFr1irM7g1BgrQrnD
kYbpLEiLkncfdK0dFPI/oenPJxk1DancxN4ZEv9QiTjVdX607q6QJfiv37Td4Owtu70XtG9xo824
vcDUQZvxP4vc6bZD38kXmFhvsdLUiIeJ3PnsJUuF3KBbbt5TE5CBivehtPMTVnfsaqSSer+zzk3C
/S0zaYqk49dumHdY0mFQzsbc/6DDWRMEswOwmcYjuzIaBbD2AZHBhscHZ1vCBUTRBDnSpCvOnCG3
oJh6lUjg8s8Yr3oU48aheYrClnzCtxynGgVcaYzWSNVm99D3nneQVI92kgt2m1i/TCit/EPD0XLT
7Ai4Z5cWtGpIn5sq7tZ75LeC/mAcXlVOW0CfLLtKhMBOOzBSfo2T3DBzvRPQc2pjqQM9htXBzCw4
USu0ifvXHNaP09LGb67IXlJ+fOCTkuzQiuTBbWlGtToUAn8RLHAq/oSbETfEth+hKda90x7oHABz
zO2A7maL5kYwIGmWWcSO7INLiVIwY7AFBqWIWdDUQgVi9q5z+RXjCcKVUfzO2akGZcfla0oBGPW+
YWLAPac+1VxmCEgndeEoem7E7kfgk2we2UBi3YrHeIPF6KZJ38gzHrI2ZVNhxr+B6l6GhtXtUvO4
UpEH0XCo2ZWkz6bRY5viaAC/xNo48dxbWdhYprqRuPY0UrSYJUdcMa92xd0TAH6xQodIH2TpF0ba
/AxPw5Q0uzUjOozp0ETP9aoasJdyFJ5MLe/Sae9bFA5N2DI3suWW6XdDfeC18JZnbEiHzMKFzXhW
WtMXZWQYDE1FO1sVvTXxcpYDdhhNtJVmJGJVMkquIftupz5z475Q9ORuh8QIlh5xi54mGnKadRVQ
j2vmpjfPU9hehGd0FLawgvZaDyNxek+ZUHFQJYv4PEHJy7v47Maxc1RlSq22tXZgsHPiZvIGCt44
+NUauO0ac+uiBS443ZJqx40tPOYNjsy2kzdFWluBlw8QbIq71kVKMjzW+rMkGOhZZ8+wbfpttIeE
ifnPyfVr4r6xZNnYeU6xFnVYp6HLqCAG40xS9drMHQju1O52YxkFveU8VkPzw3xLdUtHy2uWi+vA
SmFTEDBcJuO7cgDJRMjMXFQOsqYrrHW4qZV+f5/2fz9Z+VlYzhnkIn2LACINYPuB6aR3LhhKPOvH
0FhuIxU6T2N39bK0P3fpzONq0mwH/geeRerwDNHd7ZerzgsWI6zxKFOCMBNpsw6mQ/2uFpRWkqiX
3acVsZ9YZhWd8HVh27eKOz4O3mEKrZ/OJljYG/IjXkHrFhG4SNcApxeGYPip3NLo/YSKxuBDwVDU
sZWyqPdYeHM7JJc56N/hmENGHUBD033BxsxA0w7ZCbJGY3Je6AVYO4sbDsEGDjfXQnGJ64+xxw+V
w/es1nZQwcnQez7yJNjmfllt5mm9GfPqRci23CclT0GcAJ5GiDzPBqqII+MedOahKyIdLAkKLg+r
bL1dAl3kweT6b0wL6f3oPiI0gx0gkEX/YqM67CHtHVwVf1uORu5symqbkTVH8GmIX5N5mikhOs+2
c2WHTJ7zLTNSFGgKL2hRRFj12bFKYxdLxWTmfFkUrm68sP9SGip26XHdUxrkGBC0Rp2o5MJC2e3C
pPlCgLrqkuSG0vG1q+QbJRNc/1YxtMw87MgdfWUT5T1VeWvVlAQlnbygdo10DJW8GsnEZjObg9YG
lDXZFPQNJvvGebqbzL4nV0Fj4cDVjHOQkpo8OoIi3A+je581g0csCFcK5R8H3MjtSkQ39xNO93Ii
RjOR8ekjHMxjbyYnY1B7XkookMB2j6HyXsWb5xJzGEZutOSaFrguQDsTcXUAWwfJGL22oez3aZGH
uzGcP5hhuKhTdrGp0+RtYQbS0WogCUuirJIvPNEk4fryxxyGpygax71pzS9Cg24ZRUScd7hP0m7Z
9iaNVJkY35ex8OgCwCvuN3V3M69VlnkROTtbxjPYm5SPR7eco2RFxjsQeKyUzyUGHXEtMOYcLVmA
kTLTS5uzhnGXcNu0xFiwCI/MG7naznFZglqzhwMmyNtoKswjKL2Y4BKk8oHjgUuEcdPQ7LsdKXN0
12VRXEuOEPwEjyH2cru3u41dRq9dKV468SqKKKIA9ERTMhDwMTeI469NEl19mgjgIuRn25zGjrPU
bLzmqn6uNBN83YIvyCUrGc+XJm9fhMMcBFGtxMFw/Vfotb+NiZhDOg3EcEjITqg/MflgFrmldUkN
YC+N6y23JvV1G2S1O0MUh5KGpeIQ8sO506G+I8Ofb1kEZgcdJJHOT7pv/0Qrva5ire+iAG5S96vo
RHhUOnwyqQtgm50FlXAxIpFjTlvnTRiJxbu2vHekiWOsllVgLQvDBlhWDM34Gd+qMjSYTiF/CuK1
gS2o0YimvfKr4c5eVoGzy26Iv3H1JmSxcNRauqHBQ7LbzmBScjOQHG9FMUEahgwnrEvJy33DUu8C
JcU/hAYvfxlp85wL++Bl9Pwxk+GZLYPMxtGcpS0ZBJoniCxbZJRih38HkmpmU6xuLMt4V3JVSFzF
4phfKsaoOeYAwGh6u6DrrQOxYQXgiThLoJTbI9SYtD737RidRr8/GuZqAlE25x4sdfKE3k4zIO/4
pEB8H+J34tZu4eEK0RVJtLL9SR0cDEk30V3kof7Yk/njwFLfKAho9L9kV5cqPdYbgnOZbpE84pON
bX5jZXA3BgVxCd4oNdbhVvXVHTUb/YHqlueo1CxbRrwcyZyeu/W7ADTmLJNQXTK7wpRX7sfG+tUZ
znNB0DMIC75eZYBITrvvDMV8SyiFINN4tIrwZ52zKUP4WaGRnDWogk5lEqWKKaFS1MFYIS0WtknJ
GLrn0tXh0RwFoxzVSbHtvZprSSAVvWdFtm9DIIobmwSnOJa7wtbNdvat+8z4wcf5OTXRKeV+4CpO
c6u2blVxaWYSsV5xzWFlHKeYmPvoVeBqykPRApbssJQb3JAxx3l0+kT2Xo/2nVlEj7gy8SO22Av0
+OX5y48H+zRLSGflbQWSK6E0tK+YwMuqHrlq5Vuqs+xDInhnTbqw8FA4DIWzxUti+cxhJ0vSUru5
l+eeaGU2ps0Jg3dI9RyfsjZ8MbSd7boxbTfGDUkLyGOtIIIJctgfiBCXFqtORp8Va3UXA1k4QhU5
Vq7iFdzCVBYfFu4Nflu9EIzhpxwr5880gveVBVKmI0dF7amaA3+E0ejWLn2pc9ydhoJy1JmUaS/9
8eJwrY10jyStYAIW5XKaovR3K0y2d+hn4OEokV0rnzzsnXnac5S2Nq8i6CAsGLgWdQ+tRewi9Owr
+cHbyFf9Xc5iIJQCogAHxtZ75jT04aphpJwXh/EzayG4RrLeKQeM8zC+hFNKNbkuWZi4LZe3dWdH
/A6q9iCyS+siVZo9/SJxWx3cwbyVHRaQou725opo0Uz4MNaeJVisRKbG88gDtcOLgxvAmn71yrs1
bHmvafujybTvprNlkK/PKWG9mooyDUqFkL0xbHTVL6tF/4/XLo+e4ywcjgb9KRg826c258PjFd6v
SrVMBfmLsXScN7p/ZYwhiW0yOTixFxOcmAhtsPTHboG+6tHOO6blEhjLdNdXmGMTgeXAtr4MrhmW
iUkqro+pLQ1MQmjZOT9UCgE3hqJhwsF3JfHrbzQWb7DwIDPK3sYFGqYXMyJMZ3OzKsIFyYK7qwHR
iDaq+hzZJd4SGpuJjVJO1Vpmf2Bue3JDH8WcJRejnLFrZfYBOofcKWV4uzR5NkbbOkad9WRCO49k
EQZqJZh0eXbG1q+PxqTPMTaam3iiMrswbqObVNV8OeVAtWLtX4Hf1TiQlNwnZ8LMFh/07qFJFnnT
zXQDelwcIzheHHTZDQXJHZtl6nUXpzmJ31EcJvsovcxmbO4SOPsuiO3Akirf2c6YrqZXmJyJB+8l
h/HclczwXsY+l3EGW0GG7WOsb0S9xo3dO3hs8EqzlVvP4jzFcs2LMmYJRcx+Y6tU7kaYYyUT1z4u
Z4Zi62q73tVK18wtk9SMZNP2zOID9VLMJP6VuwhxpIomDepxiZLyliJlRfUZfIQKOrRp2Z81lczS
yKNz3/tbYpdiA/KQkZv33YaqIuI4DCU5SIOcDoWtGNt38IrRpp4SUuDkFUA1nyYPtKh9NPzwhmTx
jzZggQkgpEPEZgH/Mhil4jafhxsnIQs9TLcFcQ4aZ9kssKvnLpWG71HCjzgJwxkA4nxiN1/CvIHL
4vpffQ7oRs9620zTuScN7eKpi5E7gbG0b8WJWkjFWUYiuXI2NaU8O5uLHpWiiC60vx7yWsKmy5D/
HH+4aDmRya/SsyezhV6eJNo22qQ9eHjB0s198aiJ9gY2FNyNGNSDm0xnzXEV5KlRUBDc3I0MwNtZ
MAkrOZk78CpBGxstaVrWNpRes9jiZW7E7UBhnHyEj4ggl5ffGYH6IAYdwn5GPpUPOC4oOlfpJ7z1
fWyIB/iJztG3B/QIPBYDUN59zzsuxLxCkDrVQTkBAmhbCJAUm4e+4ufku1+Ocxqt/pPikmNZ9i8u
1xAmtYQNFFXlBdurhR2Sz/ai13xiR17xmYTDLS0wFsL6XXCR4m6SLB2uc8hAhDx2ALDOfHmwNDBr
DrbHrXj6JoXj8/YAitmxJI15lrhobUIDYBGrjGEXu8XWNdTN6prDjYYZeuIUXfNhbk//lsHiVhvp
+6zjHyz1rEfhzhRh8taLpj87nvNjUCZLK20wpfI980lZg15riX+TMZxwpQZTTTQWz4Gzt3vA0/lC
iRsVSzW10dHQ3A5x4xNmLce952pqZLJW0WtaXGgCgMeXZY8qIvvYkYWzCMigmxJdFkzHy1Tuo9X9
LR2rCWj2K5kHxVZ10n7sFViz1dpRNyRXB5mRv46hxbdeyDxuB0OU0wXtia90goTMI4MwEW5xzTL+
mc/KoLJqrDgAWhCxVNUwb7GEgy/PHmemvjtz4pOzJGSF/Ye8miB5+OOv7N7My/LdYqhy40eIZB5Z
XzyITVw89azeme+zUz+Hr/bIyQB9Gc8kgOLII/TrC6wH2KfWuhICxbV+i2T64PrEqEcPH4IDoXqM
0Zt50RUX+uAZP4EspwN15aHjf/YLv2fpf4lGv5pDGJ6Nbdmj7TVy/XhCsVaqfBqM5dsmX4Vfke9J
EZ/7GG/TVVihOMwNmDH6pTi7tEOU4WfK2R1GhvleDytM0SBHrBp7F3U8ex5WJBP8WU99uM1DdVVI
rQZbvZ2CskiKO1tQVcrl2PVyG2KI3xTtiU9xy4XX++DLaQ/88ANTVtRhMKgTP9spW56szP29mmDi
dU1s4O4yesKope9IZoTx0gF73ljSY+eaFoFoeJqzqmZrzYFExpWOwZEXp5x/ZxGMXWiljzJyKd6t
+5+mYJoczRXtrBw2bfNZTMsaxhL0Di2lDYnM4W9kgzo5xnO8WDeRyi4dsWNGPP/3HFm7wRvyA0ga
RsVwOiYZh4CK8VLmbWue+ZQXm6Ky3z3khVsfzlaX2CQepdvvMBFnEmlQO0MDtbQhuuUSa67KhyIb
PyDzfrpo9MYrnQg08o0HnRol5k2Mg8n9YHQJJ1V4i1fhJcJsuc3puLf4ItDA3yPgfLHyvlUzf0QT
y3oqol4y93XoHMZ3kdAT4iRXiPoPurea3QD7nRVDeVMa00Yg5247vO7scVmB6tH8bus/YWyhrnTs
CgrinSgnQe/EL2lfUdI7Zvg92o8+NvvtYgrQ7Bpx2iJ4HA20vgCseag78btBry9sE5JVmdxX6aEz
FooNxGPcEnsOqzdtO7hX+4x2NjcKJimPUdViOwDzQ4H8mih1oAy0bHwg0F5svhvPdk5NBOZrIMJo
UoP7nPNV5v2s9jqlfhhP6GcxOdwflE/yw+dmU8jzaPnLZR5hgkYMsemILw3GQbaHVCjm9m0g7g6U
kfFWmsmDUboPTkYpCoWEm4YkAIffdItAAQZ/KfLAhK5Hs9xNZhmPZlHwquA42TqIR1NW7dIef/jT
VGHgRF378gxM+nL+dNL5UnDoOFl8oBhgg8Mr4vv/NDb1plms+1yOx9rk9s8kavX2IUO6IYKOLQvW
vo4DWmD+rOfP0vzkldy14G9YTHAhRXc5OZLENO8safl3VWZ+u8byPAos2YMEksz/iE1HO524eGBv
x4rjISsOBqWLT12JtWxIoyGIIgpijmNeoLxgzExEASYGtD56wjXpTEjzUZNfE4//1LE7enUh7tTi
fYQDVT2AAsxtpi19JJOzNVFToFSCYUBZO1jzznD5zhvWHAdhl/mn2b9z7Z5+rJTSZrsiGNdX6FMR
ww0OYEaOjUQZuOjWKy8Dszohcg8hc75PWf+NftecMlG8LKFQGFjsx9aJKJM1u/sGkfycYwwFZaZL
ehGWWx8INMK6+jDF1N+0lTy0TnxTlla5KTwWIoNOP8Zu5za4jhwmDEGI+lJ4/JjE/NyqwSLIjRDi
DkTNNN8M3YujO8ZPFKYWW7917lQd7ZbKtK+93d9PmESJTGtsv022CwsfoMgHin+80VWIhsiuoc+m
79hufohqUYurp2MRjm9eq2FEEg0oh73vYSrpGxltlz6+jdK8D+olPbFromxl6j6Urm+ysbB2eTR9
khC7YrNjUDHqOzMtjmgaEsWTrV1rA6+T5nz0cGDjPZ3utEao+RulTrkwBVROuEqmzxgY4/t64oiZ
eKMfEbWFEDNIQRU+NpiZejBCjqBvb8kuEZc2FrBQRvsMm5uOKReO8RmxG7U9BPA8jzzsA/aOJgTJ
q35dr0KeE07E1unFzo2vmZWH7Is/RqhOxmwd4T/ZDisO6HvjuAGl+FTW+btxspomogZFOcHi9ei3
A3SFhucVZEn5/WSSIqROh1muwocPwXrXlfBd6jpZZyNsauBAghHgL717iMK8jO4HCvn4npESS/ur
ohTOifvioS7GkuQtf/Z/sncmy5Er2RH9IrQBASAAbDMTiZzJ5FBkcRPGoQrzPOPrdfAkmUkbmbTX
pq2t2143yUQibvh1Px6y+DUzSQ7Lja7gGp8yyOR+2UHtrzpQXn1dMfN16JKG9rfoy09Pn+nRxe0S
4YBDvkvXhrph4EplvSq9k0gzCYG3PDa3wP5B6UrxbdYaRdvZLAKNLo0tNuL2wdAd1ntxsstyg9Ir
o2dia1vwdEVF6qbqdvpmwvCIQZcN7TLWw9G000+P+R02WmAY3uRPiPL9EH8OtPqgwdTrliF5E0jr
m9GkL8ZVWBnpqd2IUP8G+htUidHv2oZ6bcbtS23TyaBnVJHYSXnN+Sserdg8dLaHIcTjN+Gs0gCe
rXICwQY31Q9RaVgHi0V931P/Xqv4plwX6ol6MWz3jboKIvgVErBIHtifbXp6nJ46WwfywNsEfuWJ
dz6U/8EgVOe4n1AZbZpcimtpRQ85n6kfG03CKjl8J3PIcK8oQ/K0o2WHt3xeYyAaGEwT6TcOkUB6
3f49GjzBTU8zqkoxqKbZJ98d4PY9R8pomHf8BT9WWWPtsylj5scqef5jbIenol/4hsuLF7V0hFDK
Wjkf4ZijUpmsCFScfBdxI3y3jnkxjSFqgRE/49OgxsmLeMz6ipxTie2QTenRzixglnpO0cUUJNkT
6wq6p8VCjAnJzVlCwRIN2bs2ZLiJVjJSRTs5ABZIKIptEjdkxiROaYC2TSow7rv6npf+wTDMiyDI
fc+j6I93byLamIeXIuZ+gYX0g+/CsB2c+Bn+gtosrfSCyb5rtsb9hWfUNFbCtZg5uAb9bXDB77QT
YmjI9sCKQG3XWZmxYW/lnTHEGAtj75KamKMSMdNjPJvNhfrbwnmQnnhnl+j5naFfzCx+6u2k9/se
tFQNafRUzPoRiXG+DPDiubRWNQtGwCKeVxMg035Ts4dOz9ZqK6DUE5aK7joK9mM8MuylkB3B/qXc
baO/IAs+OoWTZHTND0l910U6YMjisPgceopRFggaO1Y68MI6qz0SDdtN/HnDBe+i58aHzBsuMaS3
DRtKAhNAkiHWsZrLfkUNF9HYG+tdTN7dD+O1dRwKvEXYM3V6HW4KtwNNZx9dUH4LG/k3WagedBXX
mJN0H9rYRjKuwKVT57LPtfqn0BnFqJqoN6aFoZfKWiS9aJrJw5GeoiGQgy5SF+zY6TKkvhOjDOis
prOyis4uUwzcROXD/563ChMz16KJqWsOfWfqKBXi4unUa6Xb7zR19GMGCHItD3hu4D3smgISro7D
lJoO+xChmYG/VWu6bn4xEwNnZv2TZ7LeeDisw/6liJhkmXRo+kuYTqxCBxkAWLqF+0gQSPOHuETD
bTKLbQjYtTRHz9PXfk1XlmSJSWxx59delwbZsR6lP82ZZAcfAdlgC5/AnVXdT5uXm7Gn1zmCtsbV
i8b4FP77ru6Q3aXS0Y1gUrKpzPCcVjIQE1t1O2CFyVslwTOYmfHzXPdLIAm9cRkUB45Ce8h9vZHp
DvvhebbvfUfTaNNQcLV2NWy1biF54xVLsEQRNBwPjEcWhsve8NoTtXdGANsW229eHbSx+J7oKeO6
O3vgxSrm3j5s/IgKG30utFMK4XBfuthszGx1Rlgoj1HC5booqm8iSzYFn4NEG1ottnOLnmztDSwL
mN5ngm7r7pEKaguiTY52wvOJgb4lcl2FOBGUZQBNXMF7+BH28RTSPGTDA9LSP52EGmYs4BmH+ktB
kd5M5XIvWfGQL7ANrMDz3euIVQ3naMrOjMAYCGL5RBztD0RL6JWhcRLdqViSisyZ1u3IVKXsHWuu
61mYP4DM/MHQM+0L9RZrcO61Xju5VYoDFo/3vu6PXdO6J5hC08YkGs2CDgYsoAnJrxY+zEJFx5oO
yxlDOwlCxpuer2RCH3Sfp+yeHfSGHlJ3tS7IwwqUJCJTC6du19bzl1ca28jIZnDRDCVQZy5LoX0v
RUmwy2TyivCNzSz4uVVqNz6C+qxjQ+ZJI7zGV31YTnNqF0y2vJML2HxtrT7jhTLCbryOLMp23sBy
Ns3nr1BNb4ODWVJ4+QHwTe+XCUymCVClL6ZJQOI1MaN3BsHzlsGmLe+NFVFETR8kPtU4mLLVMzJg
1KkShxh7yWtqyvc8R/thlq3Pdijchmb7FnEa7Fz4aKCOzeSeX2nFAIb6TBjpsU3DCZ0DfXniKUgd
1uFsMU3SH8jw8j3M2XJiScYDAEI6sbnUVCB2sKVR7zj1nx6bm11DcQVPJ+zJNQE/tZnczR7NntVY
FX4t0LSfPNW2z2X9OlXaJVqiiwXZxq9WaHL1MLu46nut/4tmVfuLqlCDTQbtNBH7ZFY/eWPhCPbG
VyhHKEU4PmrWIkO1MLoQltgl6cyHk3KFiOhWkjYBoYwT30gZkxFpOlvwBBZLd6613J8HyhMUDZI6
g7U78YjTR2Af8UecIAUsOuNYiMu1jV0E4s59ojvwyTTic5I6BN45W30Ldw1KIEzcbF9H2qGhWvLq
lQiUEm9VFFb3satYUBkoPdwUUFjK5NFT2rw3WPdtgXEyG7CF1EqLXJYGXYC9arbTvbDwq9kP8U2A
wnGaXePHmCqeEnhLtm4ZVyG1vcO+fDssydp/x8eM0S8A8nPHn9+gYPQIKNF8NngBGWV9TvvlGjZm
vp37jOxTZBMnmrOnWtiSup7lMxbFHERF5OuAn6JptG94DK3VrD1CcBshv17Yox7xVRIjkQlwARM1
pkmW6yI0az3qyHny4psJ4OHvHv220080s9InyPiAo2JdUyYw/QyF6YT7lZMDR6jWr5BloKhpNiXr
Koq/IJP+UmMLLkvRamVrKz8yo5wm/EtbJ/VpBFX9xKicrepxkfDBukqMH7i0vjWt+bRouNzqxLip
SsVaj9HuU8f0RcQZxG1Y4Qy0/7QmGYypFC01ZhkovgKCIA9RynmPkm9dnelvaSGiMvIayHIam1Rs
7HtostZmovyOdJIXodOcBpKiDyqLy42k++mQlAeqr57mYQjgfu2zkSyR1RqcUfFL1eILZV7FtK+G
nSmHU21H5DtadU6Tmz5QU59L6AsZHm+RSOsmWKtsQhEb51EfmNraAVxoJD6o+9uxwaV7ntqB7Wgi
LCv6HzpJqQxv401ZxQWZ7YaTV1avoub+XuT2c9/0BwdSxwZzJutYc/SoCMTm0vfNKYS04VXFjepC
PJ5cIYKIXGcrTG9rpHwGrhGJc1qPfPeleUr0exPzabKCRiMCeBVEsj3XQsP2xg+5U+647FgOcPrS
KIMjgq0uqn24T2LryDK3DxI5p+ee04+ivoxnpTd5DkTC3YdS4EnnP1vwwuqMkLRu6Nau7D6H0bh5
Nhp/VJgHQZjEHyTSnjUWRDqt8LUoR1/Kk63KKhjoVNrFvZ7joat8AlDGJSGj3stp8BuXfyoGHb7N
THHrwSZXrovZszN/yzo72XiAsX59zzrxcz2fAr2wiP0zvDlyb4VBLbtnpNviTRjoyLgsW8gBxzbt
nzE77oWr6H7P5BtPAD1w6fLjxWv4sv+pHbI+ma5Hx4mGIt67Vy5nmrXL9NE54JLRmQ/Ga1I5PPUU
hRSCRZ1hLcAd8/xtjCVkTnroWSHauC/ZQq+YdeCAzAQDdXjmgybYrxlWfGldli1ujzieFQcVJl8J
qW2kUSsoSppcosSoYWyazDLVbqkc7wiAHLyKx3lfRARRO+4Z2wZFaNcCVvKz9bIALIRRlV2SbKbW
LxvsydDD0cjL7C6wmC3RXB8x4x9mvg8Hw515fejTqTNvQ8XVG9/GutRyPtOmZAZb8Cuw5OUuDbVb
MihpRURf7FJuKy/+RCAdz1HzBETKt1uSCd1CvgTF7BAalulrK0eHeix8fjLxAt07u3Nkb5zchegp
rnM98WwbVn1ZyJfN9lVly2OdVVGwAPzCSsu9GjsDgZYwOoG56rdUOrxmAHj9gRmNA1ek7X5YrRKx
81mlHZ9CNJxGdO/AVLXNpRL+Xluxp+1keaFhotmMVJ35vb6dwun3EC/PWanRX2Jg99bmlvqWcdh3
nOkJt7HAMQBaYK7dtFWuruua1SnbrcQusiyM3dN6nJVa0b+QngoWwB0baIPwu8fibnN+74jFcPsf
4rMCZHArcO0dzAFDn519dek6kkqq4CaPeFjEGLcVFlHeygZXalH7MLE+3jXMOV6hHwih3nPP+bv+
F/TETId06P9MYkqJerjiFInxl7fgDlnicNcVqRksGQdGlWJl4vu9c+lzcWnHNUrzD1baJYCZj2HG
+UwMRgT06uLI9hETnZV1O7m6gqiUu6GPb7MVyqAUfY4dq0eoEaJZArrdhncjAfvF+4ZEIuFuXRn0
JM1wfnNr3tAMw1OQtxnKlnldOapQvOwF2ICms/hc5rbah7ilN70iNDdNMKtr7l/hVBzNueKmaguY
3YJvS1yF18xts/1oWC8qxuG6hKG5bS1xRl0vcYQKitMSe58yNjNftrcqzNm0KEdx4p/SKTlbrnwO
we4Ui7zNHcsBldR0Sjj9ETK2POD94JfLRbUvLd0AHesGDM4OLsoMvlOQCYCA3WTtLdvCXrtQaOEW
h9H1KNb2wFITqtD2umOskGzao5LuRQLkydD4DxQmc+UMe1p7C3YTzOW8IOqdB3P8PBu9ODi1fUps
EJgmAyg5LY/KC3ZRkyeyfTN0z/TrVpsZ///etGc+E5IBZd0kQTsMb3iwDiEXuKUteEXMFM82FMHQ
8aKBW5f1kaTTrywuSAjz29lDu9NQkYm26qzyXO9TKF3sKm3gEDDy9gTf1p8L9pOwJON9J25l6oQX
Ht97YafE7CMJHxNWdjkW4lCBnNiwW/hWHlokd3Fv20hZXxlnsUIkBCTGtXLUhm9AOQgrNemGe7XQ
LIXVumYj8504T9aQf3RdJgI7LNjka/eeT3CH7ZOK3VTNO77rQrqHOONmSw5167mAWEOPaJInFc6R
/BibeMga55irobr1+UCZhtKiICQFGPHT7z1ZdlzHsicOMSor5QBbuzrKpQLarjbdlLw3gp5223U5
ylYGPETAFV0FmFZk3a8u5lKCM2LmLJlIf/bbssdEVtniDquLCMLwS7D0fltbfWCJX82ZFeo6SCO9
y7d+tQcszXGCMm4NrYNxQ4gD+wq4kS1VwEpn9zKanHCy/s0940fPKiCS5DkTXbyqgiV0nNNiRyvL
zuuBVDM8tpBpsWkbELJwhS+S2GM5H8YQ++CkYyvmAnkZKzZR7O60k1mk1BvY3nOhNTmZ9CP3OoMf
afzB8IwhrPcNOlnnFEmoaMs9SA/SLel4Hk37sdIKP3MQd2fxYuKf2RjtZNwcWBibNbDDVNUUmB47
zEurxWd008cG5zEtcnyXJIoHnANkT2yXYTJ+dGnDu9TEwYXPd6OxalOmZj0mVS2Ok7BRAZTJi6po
Kdrq3xr7GxQE8kVI1BxGHazdVbeogyoFm0bbwykGXpFDhLlSg/Vl6NQulitLRGRf+donPGr9UbZT
GrAhAuXtEacrU7SaJeXYLBudDIbAFZ4avApyKX73A25Zuo6Y9U2bd8lHGS2s0kga4N7DcNstc4RL
W+Ej3ZWJpKwGxX9fdeLcLK+9SaBEU1GDFH0bOzffk/S4GToty33h/klGgDCu4Bq9LNhgIuFlBOKa
sxxZfbGAJ/Fb/mhzUXDhq6hPQDBEzaX6xs6amLsqxcrxpB5m06wOrIbspv3FtCQOvAMpAHMx13M8
m007bJVRaZxyGXd16lVCLJm9sbyIfs0bmROrslFU2zIevhGxbB/cIsbKbM0LNJ/sv3Xc/J80Q8n7
WORHd1jIVsZIu32ffi2awk6iRb/t6a5HljgifhOL4bDlSDnzhFUPiKe/pCnfhRBADerfcV6nz6n0
IBbxHQvalKWo8RaORLCoUfVD0NyiiqxtHHt0EyX4x72ZrYdqKRXn4hBxbY1jeXWU7m69PK+DKS6H
nc3Brez8WKMy7MowodCt2UwjjPWFrkffRqfcdQu1d9zPir3HZQhVveCBrLqbljOQGfqMF80FwJsr
Mw5qc+q53wCkQe9EgB1awRceIHhGAyNoFhTkBes7qZEpaFeJw1u6fB/Opk3XEy/TMhMY+6xx9XHj
A56c1tlxFS6Rkr5kZklfK2KEFSi+eD/IXxm23h0LrbjGa9N6atEwMNY2l1EwLdgWEMLoxlSNaXCp
bNnRenpgdNmDlaU1S0G9uVKgEEbzwklK1oda+zwC2aTW78faRiHHgmYLVuK5JsKzOZFbKoy+3I9z
iTXpS8DhClpaEXbUxFG8nuT91qqQk02juIWqZD2R4pPqnUs5mSXhX5a4gxrZM9XBkHO5jzywGMKj
/Gcc5z17Tb5NsLJ8u0r+uhp+xKG30ws1yOpM9tweY+eha5w38PaVX8s63vfgFo5Ty4OTJMkvSlO5
+EzxM2cK/wnu/a7XqGSazNyfigg1UzrbDuSoaCk/Mx8MBKbtGvwZ8yoHqsD0YJXPbu0uOBLyH8jI
G9vNsl1BrHQzPczAwh8p9/MKBTw3NxLKaONHRx9t7jPeR6tlNw9K/oZXAduS/pchm8cp09sTnBgi
wXr1bcWEShIFHk0Dti7TxNdH3aQK1Mv8SWnENEJOdcvFnjvr9o/O6T2OKAVzzfFi6Tl/MXpIkfTD
/Or8WHa1bzpJVJkVTMA4Xi6WunKMLSX1OsrCZJjN9Zq1wMir6xevZhXLJa7mpVHukSWbE1ThU2pw
VccmitnYS5HV+xFQoT39hrZNlqhGV41oy9h182QcMriVUwE4udB+dA3bakjD5Am0SPFEYe/G7WvG
+ZQC+84b4OF68DHnrCZc9pGzdH2hXbjJnDuUMOBPqdwm2nhMFB+x8EooQrjkyMKw7cfqeOiSUePo
GpgVgYVdwoF9YOFNOlFFyrWbfvZrvdc4gOv6TEXinsUq51XblUyJRXSghG4fpfkBSaS7ZGxnD2JW
32EiocglLFXN6SeswXYWy4g118QtLqfV3d7gqtcd+Lxp2d5KZ7FZig3DtbFhq2cZWxtjIMrl1rS9
GNOVAfw1bOLHqsJ1q6NSQVchq207EfJxXz7WcX61OhdXgCwSXAwkq0tQkFS7zVI7w+QLCHExQ03Y
GqbGiy7c0ZhQwxrYe2U5214vDxxS9fb/Q83/G0It153/Cb74unz9SeO2+/xvWNt//qF/TzY75r8M
hipgZQZdPq5wjf9MNtv2v5jBQEEIChV0ELVknv8DwGjZ/5I66FmdLMF/hp65NP+DpnX+ZWBiFSt/
0XaEgFr7f0DTSlvn//+/JptNKR3TkazkhOvx87grnvG/4LclOOp8UdDRIpaBtMKOp9R1H6nmdHwT
//RmGKhrj0OnRCqtzYAX2xrkZfWFGXA+WkNxKNMJlXjoESsq2svcmkFzLevDK0HnQAYe/0aQS1ur
UkoQr/dJegBfp/gta6LC14j2ZPrqqkANgM1ev0W2NQVLCNBrUXO381wdlddyUfgLGqaF+KyHjgR1
Qrkuti8ffJTp23mp+W4SPWZFN7AinzkOY/Nu0onNNCPAHFCQuxKCt9k/opfK5yAPU/WQE/t0U5ud
LTuglHdIh5WioUYJzBVyD2ADzkrcOR7u0sJcgJeU6g8+xRCznjefYSXUoB6+42bKnsI6TYPRlBqH
bFRde3v8cDsjpNe3688I6MRq5NmaMEWIcTjFCcguSW3SvoxcMH3JcGbW0RddP9EaMp3USdg5bEkv
vAG91p9wIctTCAoLy+pXYerma1VHiAVUQxHhw6xHCjRiymFBkoNF+gAYee86dU4sx7ygYqhfcNk2
Ce8jSY33n8VwHuzJSr6Nbn53eHgZlY3sRuw8mawJFAWOqBhDzwF5gAvd4iZBwi4POiDuQi6B7+5g
jadOx9ZEe0b5LhqP+4GhynNFVvei5xnX0uaOmK49L17FUGNbK82DJXa2NdlvXlQukqs7YCcxPNhQ
chbVRbe6J0/LFFkiBcCGt23aNdF5/BgzrwfyBJ2mGxbptzkCa8y6eV9V/EAQeR5VXecvI13F576j
DUTow3mRdfU4TlSCFZr7URppdcgXtGN7FsSHnyr4tDRJ8RN5+KJTcMMgqebqqbIajLI4P3GxQVqs
6vnZNbO/ZjV9CT07JmFLt3sShweGXWK8+iFsqDcYpuWxQZZqXayUNQZyKikSeI/8ugna2jRin7Mx
e3CzpCpIxEwMYA1RtEbstzUO2NmG6AU0AzchDs62J5rZlqGxXer+HHvYhhmRm31I1JzY/lOCneKJ
CMsJTry9D20sqUlEB7JN32grXeuumDwdVrDcPludUDeLOzpKpc9f9qDG5neD6fA0FyzTEXhZhWE2
E43YU+WM7mY2JNMg3clxZt5xo4c+77lGVgj8gBK3AJC46DaV/cvuXIJq4cdSFOX3PM+Mld/FOJl+
N0VfJKEGSiLVa5LQtYP99tAn6ogDxNnRjfszy3jfGLxByD1gjMeiaM6F8caWwk86eg+YB+PAdbJ0
z6WoOKzDA5aPozfny3msEdArVh2Bneu/Sjqo6GiCRTDbL3Faprd+DcWposo/Qzt7WMohOhf1AJIo
36neA7Rqxtyw22pHrt8KHJTauTIFuHd2nI6CZJ2+5jZKp7la54eCi5RjPVqcxbXrG1Cq1gK4V0vW
3rGNm3a7TzsRX0T4VowSNme6LCdCWUc2BNvUcfuPAZwgXaHpU+2Ib52C453u8mBgjWeMst8X1S67
+LXMovKX3soXpejH6ZkSR24Y29buom0oo0+Tsuy90WGELNd4WTMYNULw/Gk56bLGsY5OuOAWhvNq
ly5+CJu9fhGVV1VC8hvZ1CDD4hAlxg7zdw5UxrddL/QuECZJVRdP0VT3+7zFRgdzj/RmtZwxzwMr
WEqqy62kPRoUpW7yJFvOgP6E32TgFsiEvxPkRmyz1XOCDWVi4Qh0Cos5MRBdaFdMFeOGxcNg0tyR
35PQ+dNIxGFRdm8a8dyAInS2NM5W9kqeI1s28GYza1e7um8Xlg5X0THXxtZqGy5xu2N59Ewd8oM1
CuUPy8rZNH55mVduLQ//Ctm+kxUJLBhEKPwkvS+hZPdB6cwreo+EFmy2JH+WyOI61Wi0w8baRxjT
GTeG9lNVutY2rUhJLDEEBL7GNA6hmNQgAtRkIxPyJghab0XhVhkC3qxh0E1oSCgFawEZzvIZ/Kcl
W/WFTk5aIuG1k2TbtZhppUyNc/Zid/rZSXD5IDBeK2x+PsizIyVLvKo1kB8dTieTUl6/dQhP9ph+
tl7W/uigzKk3HeHKxctH21WPpK4+Yhq6sknnFK4NmiazPL8pkR27XD6SFjFeUKPCgxchqbZV8S3S
dHjnPOv33RBXARGl5XlcvMsQimD2UJx7CMTUf5KWMmZ78qNce0ZagGrZcDtD9u7LwR+9ED9Ihb1g
ziAcqFq+1yvtqFrv21J7JBB0llP4kgjqspIF844yuTYJCEazrW9j+jj8WiGpgX5zOKwbGBtWS6QX
1EFgWdZ0gtv/SxNj6zeY/1jWCu9Y9h7e6QqOGrJbxXksBT9DxCAfwwSNs1MLufUskcuVq3PnKQbi
muiVVjRmJ2yiCbkSUQSsDh97OZ/SlKVm3GYvaZzBPVK5vltI0S3o3c/Rqxs7QcYh95RGJSI6f/cm
bFiADOoFVJ+znwCFjDhiOC+TvzN7w7Pe6QacKUJ8Nd99rcS0FCeATcXPRJ8O9kOHirvRffFmVz8S
1Pjm7GDxEmc1G7z+YidWceqh5UrpwcLllldSIcmXTcDk1dYNaqRFZ0LNgeqosa11eSGt2u2omyl2
NrG6eFy77ZWLIKayv7S/cEI58z2yRXygTJ1qcfrMdp4dh5eymC604wy0zHAZw660TfJGY8QL/SQz
UwpiiffEdXHCRPxd2twpmjWjNzTpU9s7WzFXEKOIs5G0r/AtfUDuNK49SwwgmOWFn/ZeOjnGvTbT
dj2tHaJ/q/igqcDkMur0xVWncdEfZVv5S1JebG+1ic2PxhTtspb4bONmlOqqvN+LnrMIZQXpHEzp
tnRbbr/IFqdcq97zyHUCyFTaydCs9pw3sbOrzPEAj6XYmZP4bE1QilQyHYsS5oCIewvDEQraX2gt
ru/C8divWsZA6VCg+v4lspuvLGluMXrcnr/rD9HLt2YkTVn0z2QxDRZg5V99NAUZ4P5MWCrCm42j
fwhjfL+mFbCAOc2EMXfsgCFYgRKis4SuUhzjCKCRRS+cDMdjCoHOrYtLW6kc4BjzD9mTS1q319Sw
SADsDbO3D6OHIcBJuJtKqqBSUbd+b9vONuxJGDsa1GINPTNjFvLaKvbnDBoj3b4vsfPYFiK/eg4v
MGWr+kDVAY77yGJhsP7vU9dHhBETnkYP2kaSBwbhy98+M6HedeLdpe+c7Z7zm8nG8eVITCOUKfK+
ZUAu0FkEahPHhclNtFTuHEx8HzeuQOXMS8A/bWa+5J90LfD67nhtuMoEDmfraGR1sXOnMBBuOd4r
XjGz6S47fXDTh9bJ7X1hwjMDRcuriqTGRU9w51oONpTIqIGOKAUMwOCP65K30VIsJNZsnIdhxOPj
OhxrtTqKbLlNxtdSAbHggODNMK7kxZHgIDnGjde2//icgIfX2jsqXx+O2i/Y2UCl1Q7lkUw68Iw1
uF8I7EvpQ103CAlVdahriGtjY30v5kzgL57cXdPmlIfZ0XQAcGzgWbPfhxY7f5HIleW4ttzPcb8v
bTmedKYhPcSiqRzMYnGe4aV15m2tl3I7JrK6JlF/sDAT3fQU2dfSnqDOC275MHjNoXvS0pEDS7Ki
P9BZFnhiZuRwHG2LYyraGbze6exI9lqydNyvvPzWWP1yjlkbgWo27kY0BhIpR7ZuRGDAnW9WRL7E
rqgb0ZeKAM7wMDszjJ6GssAxoplIcvbQJ0XMOc7VFvOqs5sr3hPQttFJlOxeasM5u93QbwV2JxAy
s8MZMbd+rttm0Bc/Yk7s2z//QiZ3bxTT2Q2VE5Tldzw005Ue5HBvFzDLE+9e0KP74KRN8/DPv2sM
IwqiGDINYucWdH8J3PanjNryNnTGHMxTSBksG+YZeVnjD0TeHvLPMnv2vlcrbN62afHqBG4gI4Ni
JcSf3skSIodcCJVlnvn6m+clRzzHBih9o81fcR7U7OCq+qRrvBx4A/321gogkKkPmDrRxkLnps2V
CLpy9RLEIFOpakwI22SuCo+uvLfmYpxaa9x5GD99WXkPUywPST369mSiPJna0Z0iNyi40pxgom1y
B8h96nZEhTN1n0u57PWJZCtf5TcDxNYR8+W9rLyfLFX4wUK8DtCbdcgCVAjUbgRuL9wX9IYEUV0J
nsvyHrmlvdPq+rfC+tn1ECFLPABb1tesjcnd7ezFeXdx4j3o4InYpuyS3mnwQKHR913oS7IUHNbD
e5qr/qIkFcT1kN4qrQsZ3YEbQYgJHEh9fl1/zlJpbA3yn6TX1lpVm5xyz6Jg0OKbgZ2DL1bmk12n
AmFcDlGRGzQbGBMtqkCvtJRm9MkBEKwduqkklzyqo42v96gYrJghgK6lOqxRwOUALcGSTFyBveol
rK32BiI6Bb4AVaUP91ZDJFvPVHohmv+XIjEquXUSE4lg5WmTu+uL+VAsRrtJ9LWcrWvPzHzsFHHi
7kTBF96aUy0AssEv4NCnXm/zeP7OZIg3JyZSIflS+x0gmENTqNNA/J8aNRbbQ/wMiw5Xq1HvO2PI
sCmBc80rs972bf6eVKF9zuec1DB7JgJxXGGm6JxIlnMeiq5mJXfOlpdE78ebCu3xFhtcAAyop3vP
eEsyjFM8/imibrZXt3ZmmdunWFFaZst9OOQ7AoX466Hy4A9Jbd5f71Zcv6pORW/sAncaZk4MHuZT
YSFBu0v/hBkHqpFlQF9VCPvKc1/cgkkNN3rBuiTBk+vpn2G27PDMMtUZFa59Q57tsPX8OBmDDnD5
zbBrTIYaE58XQ6liAT1faX9J+PZTEt3hCgJHJh4TUwcZVvzqdKukyhkTmouVYEfk+aMjnOS6bwP6
Lw9Z9DuX7/hODL/Ez5BXVAKXKcGcCXK6igekmuHuLKb7AtV3Y0vv1oRt8cCunH4lfqwaF2CVx68a
0z1etqy50MVxJlH9C5TKIUEdRuHhNTBrv9vsuXTM0LfCFr5SP3GAdg5d2FClfTwYHZv87kmvKV0t
jjF1kYi0AC9Swz1Qpd6ZyFytzGp6PnTmSpp2elPvNmEof+zJIwK7pkMatT5VDskC11qq1/cRY8tJ
wlxzS3YCoFroh4zPng6jJtPI/iQ5RCuiz4ZRf1u829Glos8G5cQPWex3vYuu1WXm3qUPIq/Qg6Gi
RL1NGyQOBeAxz7MZZGp0j1a/kl1GvM5h4/wNAdyaMPcDRJq9I9i1S8JRflbDBbfE7zHRJiQ0dlgz
W5et3bbxfpHDiNX8C+cLC6XGiHcG3XK0DANI0yk2r/OH0KySoEgZRzhD8Bhx2+w8komOWeEu9ojW
uJzp224Ig2SqZno2oiMrc+eaRTPU7JArV92T0YGUiBSCzypjwsg9o3l2CTq2siW/bk/1nanQ2c/L
6DHVa18xgtQJj+3dTVgEt+bwmFgugRYuefhNtw7qwMMSDc9xcdWcLj6g4dR+j3UhsCbrSEwWkQzW
Uj8V58nGuueQTOVawx/4IhfzWUuX9iG1sY6UAz66fyPqvHYjR6It+0UE6Bl8TcP08v4lUCqVGPTe
xdfPYt+ZO0BDkBrValWKGXHM3mtzLB6wAuEgL++yWWRspzV3LUODrXa6y5C4axRezDF6F8ThxxAz
n49NEclMitXXLM7/fYaNi7cy5LKgIVlSk5GcG//a9ddCzrKH709+Zz0CLDsdJOKs5Q3cto4aUmFM
OIGRZtrAmef/9RGwbbPeScE/oSKunHpPqwjxgMQBfEtvNlCEaURB11ko/HOEemiv5BwhoLmNHSm2
mrENyp2Y+NsdbIN7S+EyLlMMHyyTwCG6m2kCDT1PoJeDsxrG4SNPsF7VMmRSYs2nwrbc7bI+7Xj0
d0sC9XJSM8NOj0UcoocAh2CO1wETHzUqkiQs/vMriRAACUxseLUNEXjyTNBea8wCfpiazmB6z7Tj
RsgrNj4aEbaRXbl3qPM5O02yXOFxmXB/FodcD7yMm2ApvUs2jq9wS+Y9pynCZW9O1k6vPjHhXOzk
vfSgVBD2sg9C+y40mVj1lKv7ClmuO0EYj+d5fzSDF5Zv3xgC2If5HjrsmLj39pkAGQkwk1ts7KoX
1+PsVnUPiJ5w5nT6IZ8bOmVm7kIXT0htQHxwdbFcbee+mlF6Wa3l7+Gd6UcrIxhC+/VHNZbkioEH
WrAE76ZZ/9oOsnQKe+hNzEkz49PuUAo6IdAA8uxOsWT3mkPRgO+SYCc34nsods6hPlSaDGVFPXce
UVJsarf8Rnf5XNm0ETD9ykjnKaZiB1tzl+oIvzJ0bzEf4syI3L64zP3yFRsW80iliui//WxVse+S
WLIRL72WQDojBYZ/n8tBsNWbBjZ309EV7lmRMrcPYI1vAn+cHwcT1X29rP6zhFFhHDeYgVPN8HOM
f31XrDy+OIum0BzwVhoUno3Lowpw7zxBWDo0nkPqOrfLlA7/xt6DJ7jgMy5JcQFlxvg5U9gvs1Ff
MnQq6VB6t8RP/oamhLs42G91JpKrxmfHn61vyZ/Sg8W6WhoVObQXSTjMnMZ/a02TQAGvoqnAo2Wr
ETaTVROMijUorpNwkxixucs6bB2lMqrI6BgcebhcsMzHK3EA+0I4/Chb/wOZxvFp1KeJULmlhFWM
xUdg5KD9QGt73yr5W9sVYlHFKApnAK2VNWHjbo6tQdy5s8AuxPSCTpI55HoH72ABejAnaL4QlbHS
8+v2nvBbFEEtY2Tler8kZv2tqTXpJYcbNcN0sJOMn7pSvGHS8c3BxaIMfQus00C5snPbmf7GSvWj
dAgebxa9GqO9A6XsYVoCfmY0ffvSJxdcGYx1xuxW2Q7WNRPBqgy+w/B1ypBWke3nlohrnBjRVBWo
j5gIjpNTte9JP2+Vg1R2jC+mz/Q4zifrRAhDnKTfnPt/NGJ20CoDA1qBaJ1YdPS1GM9MNtmpw3PI
cpx2bbgq79EUyUfJ6BeiEUWk035e/HCe9uTl7XweyGtmd6ellafApMDP86RYZ7D5bskUaXRMnqYW
60BjkrbkWJhKSy/oXpylmqI0wKfYFECtc+9KHq4PvhW0xKwxfbREHmgxvehJvbp1hB0jxTjrN1E8
+0cBmqK1NKmG/srrSb+Wuf4D3g8C14SO2q5caoKOpzKYH9VSQc1r2O86wJI6F7ZVHqMEjU2MCqBj
LKhVdhMjC/efPLO072Ia+sRcmiOGL5uZLSJ0pLG2MXfbEd/k1vLRK3IQcduEPD4hCj/e1v/S2mJI
Mv0AwqoiUxN+moDh5Iy0DMWWuOyrI/7UgVnZuG8QTRwaSakgycGw2sLaOqtVNF/gtdph/51wVLR6
VS5FnsO7g4TprTej/7CV2zA2C0GwgbdpCL7flYzuOZepLG27/k1KUx+CsHwhuQDNm7WoA/nrVJKk
h+39Fv5f1vyWCbdIx2QG0SiaGxW2E1Hn9UG2ZX8ZpvYrGNtzM2INxLLKpBUxJ8krIFdldp6FevW8
wo0Sq7kuU39OSJmVZvXc8Xs7pnGUD+ZzkSkW9ZKJvXHFP4Sh104DBHLWs2MrQXHfcq3OXOMu1wIa
a5StBhFbUG1OIiQYMsQUdzT7aUueUX6yaq/ZOzIvMQA3sNArpGFo9nC6CnIKtn0rerzjn1XotkQb
MnYAc/FZFvFhSowP3mKIlh4r7KKHtD8CoZwxFlKQoSkFQJennylEw3J2InvtocYMtVQPMGsRwQqC
/gK5AjYFknyBB2rb1XANS0nsWi852uE7GCbojrT3cLHxy6YJ/ylGfpwSg4yRSN55Y3rK3AW5JoGR
gZreBZ5jSOlfeghOiT1caIazK9gFKKn5n0EH7OHEVG19hjyojx20ZNAKyZIK3O5ZsYSwSbrYMI5D
PMHQdamx5YxogQR/4ZUx5LNbxTwPvgpmiNHNaKH5FQ5OFl6tdZiZr3SnQeUPJVxLZ5kcVKlqOWHu
f1s6ewYpj7XO9A6BDMtj7U9PbmNQYiRdfZfHyNFhdNGFmThGA8R9c1rQ37TDqyV61EfSsy+6n5GK
r75dgjSNmpGXejJN7hUH/waWKiy/GAqieknsaxIDCDCreysn8x1pIEVnl/obrq0zvI1qhzCcM0ZY
t2bd+LqkrRFxNR/5v5cb7m5/p82MangsT2jnPoZmRIKoQFSgILo1RkMEMY39pdP+6ygIlJ9a4DFy
SL/d7Iy4/CsIxW+ZeyvJ2DU2JddyVdr3Y9/azFtOwPYclqn+i+8s9745qSge3B1Kn3FvSmfZChd5
YGozZ1oKMjNK5fxDzMQJyqUKd9D/Oyf8hcGZ3fXMNVSrWjpT7w7VFbcgEnQAedvUw+Kj+Tki4LUp
/M/2S/vF+JIzLqoL8ENlko/7OF6fn9aor7NpP5hGPVzGj9FuyxU4Ap2tQ9QawHU5hqwEWUu99kNQ
7WHhoBXTbDLc/sNDaLT6zpY1HQYGGNhJjJLFCwfHI6fuKesBvnkjkiQZ238Y+6YQRpcvMx+rqJfG
G3urhKuPtSla4b4Pjn6dU8k1EFyRl+GyyYgmEaASPb/+DOrmXczewU0JxGCFa5whVuOSTlZ5tYr7
PXpKTM/3dugebRdEVBNqJPcLArBVYMsgNN3HqHeCpvoJcW9v8QpOGOnVyWjJ1TJQLfLMk/KwE8j+
I8sL30fy64DQ4DZkrsxSYHgSAcN3QIfl0t3nfp5t56Tel2sY7FBGpTdzmgD+DcmIKfzWPMRWl94p
u+ZlSQbcAhNy/gGCXlV+Yn3St55arfYq63YC9jMS04jUOrWyd9QjePWYmJ2KQnyXHqurQBRt5AOt
80wNgmbwrrkrv2cL7F3rkIjGP5A2mxXeqsoKkmOvnvtyiDdmYwrW3UftrrkNDswhz7Ef2CuERouJ
XLc3EYzz3nEFm0oYrLn7gRz/Vjf2K4DTqG8dfXCrMAJ/YkqDGJ+xO7takdDQvvrrmr+D8imxhOYZ
wy83riPY1FANhF49tcYHo5KKEeqJBjZHZNU+GDPriECqx7TDMYhtNTT3QyGIlwHIlin0sAmvUAUs
diIcdN+nQK1DyL87IBv3TtC8D5SXovZuixJkRDVNsAs5jawUp0vIBi5cL8hgscon9hrHXLG6hcDG
BNgMj4VaIytB7R/iBRNEjodnjCkWMhLLdg0iP2bePXE6ICr55kfwxS+pnv46TLh1cgXn6d4ISHpe
ZofOQ5HYjMAGwqWzHM03029AAvCaIUQfy13Dxn60XfdeIr4D2BGBMqAFQrzK2ot3gu2DdXHq8GwL
4rrmEnCzupcTFgW58PbosVaC/USMbvqfUD7B0KXtDZQYjjkIAfspJr0q69MnIy4cChiADqp3UBE4
cJ0SYiIJJNCwqluCvIZpDI/B0JyDCTlj2gRfS5+5B8fVGwMuPDpCQ7IMxaTO/OCXB5KJwPgzo6yg
NmcBVMTafDAW42lKVzazG18JcqZlS8iDX5eS3fDSW8AJrRbKfRxGMIq8u2ZjVGXIrpRjKR2tIKL/
xng0zV7UMAPvDcZENfIpJgUteW5GUOwrB2WJPb+52W6qEkjZfpQt3it51mweQUIDQWjmwyAopU0v
AKtdVMyWG3YXwIP6hEar6T4B0e97USW7osNfgv3zIa6tW4iPZFtofsuIVmk0bKx5HMG3gAsj5WrG
n4cNN0eayYa72qZIjKOszR66ppAcepW9NWpWLRMjsYvs6phvg6RGkfu8Sbvmnr/gg6LAvQTei6r/
2WP73Ss8WchH6Zvra9FZxDvF6bJJQI3nXcBDkA8N4nKIXjOgBpd1Hpzl+H41Y0EWgVRPb7LN/PEN
XzAxpsyXnAqY8RiUHwmuAWDVEN6Jx8LCgwPetK+AQwZkTx09Y2EekFoeuql+ndN6QbGI+yHz5Je2
+dOG2WCsb558Z5YXhMh4Zv5RCJasyql2beJ0qtWVOkjUJuKMzeYT4U51xrFxa9wmO1T8631TkGI3
BpwFdkG/Y3TmnnfBQo6pK1chZ7l8MhK9ARrIQZYO4Cfs8cHJJ/fUhD4o2uzCIBCQRw3lDKp8zc1X
nn3DJzjLfAiDLt64HVm4Nqd7jIDtXFvg0sk4UHOZvlvYlRPgNgihaHvwSELSuM1hQIHrnRTZ5Ls8
CcuogT8FM+khyUE1xRivEL6XvOheRa2l/YUXiGBNbSYXpyRQNnbYQ48kkk3LBee7g8E8+5ehkzKq
FGVY+wZX4I9ADb5JbJBjnUC+sviAtzp4RfOgX3DhgK6cGO1VPF8MiCEIY0bdGsH45QNJVmH9XfQ0
m9pnuuNBygNK09wM6byPjAhQn3rsCRQ3OFzPnqHNKjc9THFwrlyCylWBixaw+2mx9GceiqOX+Iiv
UIlu0nZIgHwweJ9vFvNrF+QaYq06qJIIHSAIrRisMqzKS0/AbFYayceSBQ9WEv8BgHKOvXFGroSB
Qk9MRjt2BmxmqF4Wicp8Eq8lkXbaD1F+jT1aum7Fa8AR7mvGzL7MQii249EDiEQfgQ1C8z5Gg56l
XAsBsyIbgdgx9nklmwyZPFb8bqEu0zAtYzGvxalR7sLS/upD60j+FCDue9eQ07Uwhwyv4Pym5qW4
pIP53iXBp1kTcWF/qiLp9k5p/ePxerHd4WqYCfKYhv2doG4pze5zLMEY9M78gKxqG3rEevAmJYUi
nn+tKftD2MSrN/Nr0BZLvZTGGE+bRyybAUjJdOybB4ZjMeyHLCWgoZvgrQK64pfmFne4z3/a8TcW
xcJWNFdRlld3duN0oBe30AXzowfMFJV6FCtMFcYKpFOscmGK2c/xKJO3dhBkKyZFcqu15qLrwp6x
5YZvlka0/nrvr8Mj3D+SoVByq6wWxlbGCNOEaUhxlT30yfCgZM+my3a/hA97Ke/gDmBrrifPXlFr
K5feII+0xR3SIZmbCTY7C2XTEefhwSdCpDcHXKITKEzWHAcHG1ffYnQYRm3tRtk9l2U2HNy9RXTd
s+Pa/ImKpYF55wnNhgDimMGw6cLFcLSaWETltLAsnWE9lMNHSLu06gVVAm4CqCrpySGxAKkYwode
fKWS8VVRE4NV0JBs+tg17wimCHe5D14We2dzaWcGX3nb7+GAqYfA6U69mCJyrm6yT+c7DztKXf6a
uWEDxFhe6Z6wVYyC48bASxZ4ZwF6NGV5A4QJtUiNVuAeedBlwF8dzW3OKkmiUeIT0xpX51oIN0z7
04ahJXtk2oGLYJNQsF/CrzKwQleZc2bt/YCBKkbQsriXJcPr5RH8maF3bNBxkU9n0R9aehvn7mN/
1A4DAuUt/VF+sn1Lj4A9Y0LqNrC5mNmbw1/RIqjvp/ytaM2WroyehKXUvF9MyiBX/oYrY3du0ktN
otueEELrgPOb7Dh/MhlQWz8OiZ3IsuizyMDd2nVFUiRlexxbF6mX37m9GI3WFwN5k2nqAqO4jmwb
eE07W8SGJ+nNGXAJI6zC31XKvxqDpXJ2Nu8CJEA3ezRPzaZuZ1IiRvImJoH2n66WJOl4su/Y5yIC
ZS+gyD3aOOZIa9yFvKvQ4dUTDo8AZUNS9sd8wo5Fx/PjhsvrsGiOdeRRokg/sfNbIM1eC7x2nJxJ
+z1gAum54bnZyTcNFBjZNqItIXJktggRipf6OV8iANQhmzf4bUbHoKOH4EyoKxgWn14MkjzzVofV
YDWMWMfIM7H7BnWN75LKFs9/k7qHCJWwSW57mOhJfGv74Mc3ESxVoUiP3rMO+uFlgZYbO+Exxpb4
tHZf4ziDEQ9KZi8YiXgTZfcpZkYGEPlfe2DT4nETgdpKDtkUIN4PgDqYw1pplmjXlgz6Y5zRARQd
GeXdSinuKy6cgWdqHBbyX8b4R5B1SbETZf4qVpVcKw6UiDNKTbNGITTXjYzQazDyV0ejkoekRuyJ
TxAjR7tcpBP+bRuRkSd4TnyCjuKUmUlfhdVuGJeBrMD4XgswfXMhAdK4cxSwyXdTTFDsH5bcrjjn
VlFzMVxkHfLb518kIUvcsSeuN3CoTxFYbUZzhp1AfMExCR7rBWzBIOq3sByzEy7jgWVm2lPkmEGB
pThtz5YZf+oEig4GiA5Zb9qdQ2Ay0NrXhdP0M9CmbiWp0l8jtilFmMNhSWCWlTmzBSg65XH0PBJX
wAR8z3Do+Q57oE7eHdy/Q5i6pN47mbHryjcyZE1C8oL3DlglSkh4d9mrU1SAFfDdjMS+Hs1iT2mO
GEAY/D9ZMydG/hKrRKMeoUwkjZff+wyybao+sd0ORF4KvelCMrLrmGpn4W2K0RZ504Q8Gje0L8BG
1aPrsOwdKs4N8xAuargWJXx8icAN3EMNIo+/F/coxYg3/ODUASjK2/XkdmiKrIR6MEyfS78CWZM4
nwgNbxoXztkNZtJE72uJ8tYb5cdooY6elXEtmtE5+Z6m43GvcVhiDXK50dsM+ruZ6IdUD95TF3Pq
MxZHW4jinOk7JmBYgXNXI9WL8cqU4XJ2sfJMwujerfJfrb2JHAgG0rVfX4pMDHvdxPTM8jeYvAd7
RVSi0Wr/pXD5CSCgwsYi/FpLbzmQWko2kwWsgPfAfkC9lUoL2mg8P0qPCIVFA3kuhUAAbll/MT6T
BTaB+EKk/uLiRz0UQ0LmeXIz4x74XV+y7e28t5HLmG9ZfTFzLZ/VQLuqRPdqX8yEJ6EiRliV4WM9
pWcs1A1WeTQfQa8//bJAGp3DQ/BAGOcSrtFYG98oa/6UWj8mpGpdxvlfmgwOHAWW3vG6WdekaYZV
4aE8+zD8/HVxGe8liECzGGBBnD2rKmHjO9jmOSS04VVI1htibA+s4VJaUC9Km/pp7HhuAnRu+5bE
iqZenuMSeKTpwmZdMsEd4SMSzWhjB/lH5BaAamKupgp0dds3v9niRgJ11kumZ0VAFWfLMD3YkgWD
PUP1lVZ/y0breYLwRxVK6M2QyYMpJlB9s/ORzcQ7zW794sNgIGiqek0dPZ5tGB/1mDagKZFLjqmm
rSpV5IsFE2iXdfQiAbgDfwWX//PgMJ210X/D4OeOWOY/bB3BO8BjO4Sm9QUybKMBihPsFt5T/+XX
nBkNK1b00xnUIijND+DWvEexfpC4oZNKs63QKK1FIveCPBFzYbqEH86MJu29xKmGNUVWKNVnu2Of
bzEPY4CKSeR9cIxjDMJt4xnGVkHjhZzQy4P0iP7MriPlDPkaQbHtdXA3xzCURJq3bzaj4YNvE72J
LgNpWmbhUJ6NYWM1JPRpo/qXieKGwgARbcGurWBF1Bjlg+O73Q7Sz4652zfLzW4/dqj5Q5asG6Ox
C/oWSR3mFseqW4PkUlBYwhvfQs7oHV6f5WqWoLeWAgieaRd/sEKiAqfOgL6CEW7k/ikDbhtzZsVr
GvDNmI4DzDBRY1G04dSWzTchxt4lp0Gd/e7RiAny8r1kPhKjGt8A/+3mAeGFWLFIhaWeB9/C942D
oUKJIjCE3DzEa9ClXqyyMJlyQaZu1QSAa6gfAPF6WFlK8zSS6huzBEBprvY4X96QlZHNYRLxshYX
WiTup2MtL/7IE9V3OdQnA4numk3TJgXk6Iohd4ngGWvRE542e4PKMcfbQ4ix5iut+rsW4cuOMIWN
2cK9X9gX0/yTJs5A5FJjByctqd3befAz9Wqfyuq1QMB0wP8OheNrcDrvAAqN3i38dnhykMdg6ibE
Sp5jy/vtOuvNDP8JUOa25Vf7AjXHxjXYOmHw/UPe8E1JwzzFtv9g91VydGvvpWrYwcNd5ULBY3rQ
gcH7R+X3Q4J311Xm3haTPFAzcPe6RAzCAqZODmRUJIF/KEZUy379XGG/Dxy7PhtIeHaxkULO5y/p
2Zxvucat2JbJSyIwdM8jN27LwmyyO8AT9bPVsY7nT1f7SaXZHUdg6yQk5g0J9KYp+C2K7MsyySEm
Q9uHzE131SlcxPWQgN5fpc6CaZDWgQPGzrW2o5Ugnv1AN4kSyaLED2DTjcnr6Pc/SUqv4jrVb9rD
jfN8ggsKmG4mKVC1AB3cThkZ6q1zGmHRDD0xq2UXGa6tXjO3mCF+I8YuZP+cF+5RLuQ7G6xVhQho
CWNCctOBsPlComOJS6Ro8BkY9zWPfqXJKil2vb2yCchxJwd9y9wVoVVDUYYTzNrQbbKlsVHMs0dD
atJ/rXaHPK/nB36rbHTaJ7R/gEYXdWRBpe6RoDLsTHBEiek8NMGxCJbPIbB8AMvuc12G5UPbe5+C
A1v27JNF7O8e4kBblxy9C+q0+VQOEh8AlMmtAy6IgJnlxRiBR3Q4QbYzTGOgUe+6TTioAnGYtMby
kPWf0iA20ZsZkecGmvNs6J5yRLnoIYhyQ6R11jMpKl08vRXKxqfvi2a/9M6HXbEZtXQGhVSRsqK1
jujhH0qaPDYEOXGKZXENGJQ6UC/uTS97b+XAOyLtO16t+pvcAdBtvscIPUM34YwSp50Ydk5S8KfT
J4soHdzjiETcAXKLzZa2x0V89PqKKK965/d9HxUaTWyaMnmyPPY7DiJQtnHvThpXh4Jl86BQTtis
uZFxP6FjaW9O1/1lbW1udApvo752XfivXGFJ2k6xGrHI+fQygRWV8WJnuURtNu2tG7AyZTngLTtB
Hzp72sE+ARWmq/2fhjodUMMEKKjEKDL9QAUNHirvmqEdYGL+L5vUSZjylDESJaqAnCAMK63qt9aA
tsStKu+WlfkzigwoIhSkDBbzyCmyJepBFO29goBjt3AQFPXUzI2rj6mJytJaXbzQ6foyIhX6IRHM
vQpUDVnvCqRw5yHAjgikaSXs1JdsDt5xhLGxNt1wVZ/wkIfqxahCJD0z7gKywZ/BdZu7BQIDRt4M
rfOgMljFs9oi/m3OoZ4e2kmImwgVCW7keeXj4zTG7su8WrbAJTVog85en5bPCDAKgGn0qRNapWe3
hDDuSltTPPt/VLDIr4WlIWYQZiPsA1uaqF3ugRuMzazcyVnUf+qm3xrtkv/oESx7hcqdxlN+D2Bn
7kxvfAiI3Du1xnS3YLI7spuDAu7GVBplmuzom1lxrMhYVwPhCszM2+RB+TvDWqbYN14ReYr71GUR
76jxCt7JJZwgL3Y6DHbjWGHMT9hXQTbuXn1glh0rHVBzE6s2EkFw/tUBcsI8YeGfMoCymuloObg8
CoeqsdHTrpgZhzP6sJ5OkNvITP+XlEyxMtkwPH0g4uklaWPm62720Vc2vIvkJ+moxb/YJFBFU+iC
ra3uES13RX+XKkxuhSovpfJDRMrLu5h7VCuVfWiLkVKyODTWgL2NkqhVULn6u3AifbyKX/sxvOSX
zADlknJLBxXpLfRe93XXxkheoOglHULMAnSkJz9KGy9rrg+5wfIiHxl/mhPzBvVrzclTizNoH5oF
q0imtbXSuK1ovK+BnJ8Qlgkrhl3s+9+ZvfxWYnxjrbPHaPKnavs12H0Efpcw1qW4DlbJfV5UNe76
xrjwMn2zO88Oo8vEymwFZr2AUn8uf5KBgMe8Ub9BnX/T9RYHMy3OteNh9rEh9hPHNCHrc7I03gK3
e7IXqNe460ekDaJiWl0P41NCQMk2nLJfIroA4Kad+ViTa0762L4T/ngzXkvgyTdZJO9d5wePKBIJ
b/Ew0OgZeUxqN9Yx7PUFJ/GEzCmg9J0ScbSw1OKttM8MVQFHyQTVINejfdZKHwHkiIPuoNonxWhR
bjr/77P13/33peBViMpSvFVwXcmEUJwqPbIgDooVmZ2hy8pr+1qx4J29fjlgcUJlOcMvGdhNUeXA
C9ro2X03dWtFxez7lyHvoawFaXDx2tI/ZuTyOAziYVyf2x6/cdegr/Ok4hSzpJlehGzTCyMjN4pL
+SrqUF4sqzDQ3nbDqUoCEklDwoTWD44siDb/3y9hy70kBj1BXDUlGvSCFSyl1IYmgy+TniPlv09H
SbiGyvFImK67nHwDrW1l1BFx9AvNnnb3VHIMqge7vWTt1bNWbI52juEkKAaJPIvdNMF0MGDI6d3q
WgdN0m9aI2iixGGQDQLKPYcL3YEseW+tH0oipCPsAWSxuNXJUwA9m1DVV9xZNUq25AGNcH7sDL+5
NjI4l/HCsFAXuxr/4pqTky4cIpnJmhxWA/QoY75wao1CE0Q8ZAer8ImBWQEdBKb6iEycY5kgP7YD
dMAEcuDV6MBg79C6GRcSRAxyU3hd//tslFiHlTVhlFt/U/99ULNz0w32Cg85MYsgqFpUw5BdTLIP
vQKxZmDHR/xP23kawotD6HadY4dYhlNaKnmpC9FTbEBMMgzj1JR/BT4I7IOUfIjsmWyn5tnEpnAO
o9rPdJTZ1qMtRXDyh79uiqSMqcBfF/3vQTTTze4tC/MDCJlJz49hx0COliHGh+RgHyHYzpXcd+GQ
PoYJQNqBwG+pUT3iDXO3E+gTtwTXkZHWgtBoU5tVzJqOTebUqEOVL6DE+rLYlrJDJUok72IT+yAp
9UOQHZGqyd8RPI6PYQB6I7OlsSetAS0muJ4jAvNGygSr5OBEUDn2btb3R7PMprPdxe7OnyZ+5VXH
UEa2Jg3E6p4QExtvG/znJh9wEXSW1Ou77zcwYEoj4H7LIX9GgP6b81SZ1SlmVePFQ8jat7mpXjLt
FeN8/p/P1i/t4kGZFuSY2mjOzvqhWP/j1lZgX+yaDopwK+iwGhQY41UyypDMviUuvDWykvJ9YFmQ
pQtvTLZED3rb0Rh2k2avv3T9GiZB9MJQ+BYvPZWUnXCcB+ZgPfYdzii/C++qsH0JkERcgtijZwip
eUZ2p6K+1u3ovkAwjFf1YXDOg1sshws0E3SXndWw5vZMpsEhRkWDcV4VpuJZohlriplRYA2IRvug
vuIZUEqp3urFfaFo7o/GmDnPwQz1F5rqj+ky8q5RinPsMYRSg+88aLIoESW+61jPMGBdLvM5GwgG
xshBDRegPXTxmAWZDejUgqKPooEnxRHtMTUC42MJ3/4zGAu3wZLoz+IA0UEyHajSO+NO0a9/9iIe
jxp1DSMwoh4ZCabHEseImZTTW5ZbdgQH4I6JPsFP2muevEw/lXKAolK4xTMR3YgDKEMOwOTj12XW
H7205n2bNglBSB3z9JYhNz85WXNaIgzxOPhhd6XkWhLAqRxOfze4sYhtDwVM1I2JWgrvJtjRbMxw
FbB6h5GP2wwJuLZSzlHv3st64xPNsHfITXJRs8eeecjJzEaxY4V3KgIC0eq0KvYcT4g+mc6I2QC2
THMZEGml0ME9QYvh+RJnP2328En/WrYruaKRGpht6Z47rR/KYACDU1XfxB7B4baSJpLzCAM3Xvnn
Ko1PTm4Ej16LmDrmJwAFBLwglHeJ8xPgceNFz4ntC8ZDmyyQwPHZGFOz7IsY/a4ZwG8kNkUrClgm
cbVbZY9J58lLnHYIjaFSJjwSWxWHh8WuCIYvGrUcnZLZfeilwVGbs7ERcISdGacgqstIVkuzQ+uG
yXTZ2/43czP7MbCd4rrE5hPRQEhCxZiCNDWdm4jtyA/Gv3xXIEDoS5fB/uOh5g+sur4E1B68sdXA
UOVmhCChE5an//OhWQQAUzX/ChznW5jgV4dN0a5Z6Wkgja1tW4O+tV3C0bkU4TPdERY9RmMxuef/
+SCUd07gnbJPyuIoIFCL3frJQYu0iaH3UQR/SZYUWzJZWVHZoHtc60wbBQw8n/r8yKN+Li3s3qwg
DJbfKNngvk0UmMoj5aFKkN/b6sLIU13Al/7l8ucpkbXJ6o9z2fa4T9G4c1nTDhBzOHq//3N324oB
bT3OAEupGi6+ap3Lf5+5//sZ3LJH5evpEBbZ5xrHFaW+g9tq/dCbf4wp98+tYo5RmYuBm5Pk03HZ
WbFyrjmtCI81CIC8xi/kTS3RTE4fieDe8XPr0g7DfHUstVz/+2zuJLZ/nsatSTrpDvUae1fgoVcg
yxXGQRM5NxZrpueFBWjLGrFO2CxzZDz/qTQFWa0yrAs14Q7/fRjtGTBabh1JTYDe3ofgJdbY3XGc
BPzfVSRAjGfRW90tLRjtIeKELLdM//c/d9dvVIzEf3oqJ6qidS8eYgDJTIbOpRFHdrDszJS4/v8P
rRyrKyjXcinVrUfulBRBepDO8Ng3lAC1I4Cyd6O8/v8Pfe7JqzsDhbHYV/r2x2L2lzRZwuvs033m
Hgz1WqOHLeGWDKHmzO3RVGdhOcCGzmFkaFRZevmLv4iIoM7gFbVvjDklaStSXNX6rWKsug05hOdx
HOUlWcH/cZJdXeepljq+ZRyPqPfUSZEReBPr35DNaUICI1/KY+YyMFFq/oCgNmxxgwLJZjiPjIcF
X0g2cz43xRXXLuRfvHxv9HX1znQa6wETqxHlPcJl0+2Hc1g11bFEOkV8fE98QJb7z7Ko2IIwTDSC
fPnUvX4LXYB/zKovLjutRmE4w67qnqp2TL+ZVgJ6quz/Q9mZLbetZdn2VyrOO7I22g1UVNYDSbDv
1FG2XhCyLaPve3z9HaDy5vHxrbhZFeFQmCJFQhSBvfZac44ZvogBxkdZKTpxPgrp8kEoNpD31INB
G7P3ugBeiudsopRSI5i5bnTcqyNRKIhfbMZEswwQGfp7GuVITp1lPqntj6hsXOSR8jsx2EgWlEJc
hrL+4lQqOq4yjB7UmrYzn/2X0MvXrOUkWk6k4NY9a5o5y80609hWQGAvdkPsWGsWWxRX6UG3Hwsp
38KWNHQEKlGtfLXb+FwSvPdzKriEEEL6XZkv1jWE0ed0QI/sDylococ/TZnb9BJjsYtrH1lnVY8r
pAGwHKgPn5WSsBxkUe0PnUq1GWfrQ5DXp9Lv3gC1SCYuBVoSwZa8zu30Uqgtqk58Gp2ZIgOedLmU
GtJlxdFvOaqkGy8Xs0ixs5KhNG6xTueeIB7kdQS43AQ6Q6b2mb2934scg5a2Z/qn+88KL993ZGA+
xmOjvqTR9f4gICvhVden53J+ftVL8AsJcN33JyT6ekT1RQj552MV4lPMSort/QktPWWj0RKHcv/Z
CchsjgLhIYz4oGnD5v7dkYH8lenU4/0Z4NqpOJoiZXG/KUtpbHI/4888H384gcMOGobO93sRwtLD
oTt+vL+cnIqT0XsV9uCquTGRuj8o6g39atrq9R/HwFaY4kZ+3ul3gb+tGiX8PP4IytKKyOp0e3+5
qbNR8yCmO96fqZfBxXLyAAMr78Tn8Tll+BDl9vl+K2+m9Igsni3c/AhjEDP4WGWUO/8tTFlGbkn+
7uZ+kzqEuIXQsQ/31zKleS2lpn2+6aA5wDLXt8D2mwcZAbybnwHUQUcmGzqd+83BwmR9f0vuNxmO
564z1cbn+6oZDONDu8M2OP+sVzEtK/L68/lJqnOS0r8VaaSDX9U+H6MNo3EcdczA9+NP0wjoXYaU
us1bBBCy1o+qlpirAsENm7T4R0jwyJJ5dPkoIt6laWhv91u6kMfCVtiF22TR0lG9mPUg13lDG8ZO
Mu3FKv1rqJvORTi+/gLhZecHP+IGxOH9bh1QblpVxuctyxcP5BWJix4I7YVJ9KOeTOPnfTW/Vj/Z
7ect2dVPUFnqz0emk3zSWHM+7yv74RmjBJka8wFEY/Kidmn0eQAKCCpTDP7nfVZR38J+dM5Wii4q
1Ul0Dfxg43T6cMGM4K9KrygxcHLToBsP4oVwxXz4UOKmvkax84AWf5/oBVqTydlODeEYqhIypQ86
sYXU11yYujbsO2ZrmbBRKamp6Q5+VV5aHP8Hy1d2wpg5KlyGllVZ1ZdJ5DYcGGWnqTdaAeol9IhJ
YODlrQCo9iipzySWcimxvHAblJiiQaUd89R5UXzG8raIHWSgJZLxwoyKvedMjwbBN67N5pjLNEnX
82/DPN7Y6Zm8mWNrnJMsNrdTGn2737p/iXoSUMwStXAi9OFg5AOVhcNeyWBU7xe52Cs+ofMO7Fa/
luKsR114SrMLUPMCqcG5YuvrOkCt2BA4OHd6fvlQQ4ZSFOAHG8uchzQhuV13q31oGmcV+WevjtrR
yckQNXwLLCbD1wkHL6MIVt3AaWgF0sBZVC05ID4hBWeI7NZGxxe6uN+sJlM/G/aFqVF/CmLAQ3EO
8DHDoESBg50CAJt11mLDOlexunHQZh56r3S2SmC96fOhWGFrnu//u38xeYtSuqG7hiqW/lkOianD
wZWj+rm/T5XVefuAwlHMv8P9W37DzLcWVbOWIUcXV8ixCAVncDtMPuLukLRfGxKmYsxA4NzAVJCP
OFoczQrW4Qg2qWtD8PSR6JddVfeXWKbeuhYROnb/sabbc7Lno7x/Fu7/i21aayZN+dX9pub335lb
adtBDeWZefgx70UL4BSys+Ej08VkfgFjja+1ncBox/mub3LmoBGuNAfyh2NgZkeES+GmeedhIH4l
ldMG5rRNrm9hUs0AOBiKyj6OVPrqgxLnDdHC8qvSlRCbJnRVwVQhB71/mc0XFBbxWuCbopppN8xf
IaF1RYok1f6wSOzati2b3Yhg8EXioPfuq4BYTJIgQ+ImCvwSY6MELnmkCuLewTyxt2UrfQQRStSJ
g/ZDCtgzVH3sZ2wHElwCqQiOjV8pCzZjT0lTvnepcQ7GKFk76Q36xCJtLWgvLdRQX+yj1N/TFUkW
cKcOcnrAshEyWTbOPv0WJnLDmcCecoHkyeYi76V7oabZXgT2yBLyz9swu7L9nzd9ox0mJs0ZqZdF
NAy/PlSbf/7zm/enqmENooecnwptGAa4rtGQAH8+4rfnvf/A/QlYcymrfrv715f9/L+RJTzXnw/7
9RU0PiHV4ddX+/Pp7/9TkedUh19/i/tL3++7f/k8xt+P59dXFvf36c+fuP+any95/+Yvv/zn6/w/
78Pns/3+4M9nFOBExk5FDKTMkPDQ2oEv8zdQGB4IrQoOv3wZnGso8nlM/dFX4WkoBQZ9ILi0ott9
pbYx1irMbkWpHqiGPDav9g06otyP2sWyZHEg9ag4tMWGfQ1mpRSRlcxTSNd+cejmL3cEcAqKmdZm
t7aKeYuZKD/DeSNWp55cK5n26snUOMi4N2bw7ErtWsq0UU/2CK6YNbz1AatEUachbAztyL7WWdYl
tsjeb/EkzjN39NMHqEWIUBPnaCfSP0xxHBycomD64JCkUAs1cnNHATVtqsnx/iUj2QFTQ5ksE1QQ
h4gYwuVIDbSy5u2myALsLBmukMIObzEhCgjrHHkSFdIRNCdrra6A6BHV5kYjk/kp2oxjG2ED5Khp
BOzLglFxBraaRgpZnVZ58GTxissYefEQDzvFVmj2qN+A68p9z3X9MkXDFn9tvY7NeD0ZIiOdAExW
1CGT15vnOox2GgkdSysdsSKHaBWT5ktt6GI3FickAPoWA6MbN+UTFssY4eLBRAW6oMVHnFx8qWiV
Lo3J/m5PIT3KSkRMeHDlBmzmTsDG2RXMR0uequIGmnHLTLQKWSs2mqY9GtLO5g7cS5lm6cZUGPoq
TrmUtV24sVBwtZfyaPsgBT3qjsEMNiXtqmOrWTfMY/Vea50fDeM1qoN5pgPVfyyjVVFBTDAUHQC0
furm/bytIE0ruyOzeDuiS9JnE52wGcschgT5aECxBew0DCLJJQIw5Y42yny6YPjZmGow8WuXiAnQ
53ftszHlMRh1LAAoPk9Vi+bMMb+LvuvXEmepzQZo37CAl/M6mWi43YaiOR2iQA+udYeUQqpOvguR
v/Sl89BbavxUS+TdPfYZj53RqkOUg6tP3yWYED24+sI3xbauR1a8mjxMP/kYK4MQrogeMTFlANGF
fvUnSXuZTAPdUzagJp98P5PLGG7bCy5ujKzKEvSOekCXQwPbb74a87egVa+xlJ+NdEVxlIdTdwOo
6aCNLa2NoD+q91B3sHJ0J9XrD1lS+VcNu6Tsg3ajUTnZwPUR2AwkwvAThsJGrhp4cwPzEYJ7QLZE
85ZVEUMu5PbbUPjrP89wL7XojxKdGHCp3CsYcX3jQi+7fZY5G2tmSli9mPvoxUxijM2dkUHZJJ6U
4KuRP2xB29azWi7NWhotpyi0WdoVlVMNgWhCWscEMWeHYwOf+cCZH9cOKR5YtshMI7c0JUCgtodF
nTnb2Gcsoozkk9pD+JESB0esyDR39/HvjXFOJAFJXcRwHa1AdcMab3TkkFJfJ/VT0eJ0sXjHENWD
lPZAFcyS7yXO+yW5jUx+qvhLVhWYCxxm23bTYsMHmNoYxmNo2fXGs+JrUEpzUTd+Db6NjiI6Q3OM
tY3VEhJNJy/yYLMbQ7K2Uav3srKwApvo6Y1mpwZmeInnrjXOZM+2XkRJJdxgCqdBZx2ZB+EGbHCU
99XYcR4QfG0y4qcb9FxV+XTIihZDmADGlujBWu8SPpi5+Oiq6A3s+SvorSTJ7WUEM2SpQqMTOO83
jfLg9c4VtD9aMLxwHUZ1MmHsb03GK1Ugh3Y9LA977h2YvFmTOiLbV9koBhZ9dZIjAgJwB5E/Ix5E
Bqz53xyI69vcGr+XoQGVrFQfQQWUx6E2TqFf8J5aEbY6nGGbxMp/YsGpznU4VedM1vGmygoupY1m
oCjmlRr643y8Z3FZZIGKsQ50yE0QTWQ2EhlGDGr5JdbRyUvT4qJSkHCWGmAPpQmuhHai29nWzanD
p9jCTG9oGp1Dx3jMZNDAudLoQg6IEaMa8wZCyTEFTeIT0H4EZKa1OPi5rOhLO6hUrH3loqkJjKoM
CauqmL5pxY8px2rcFFtzzOH3x8O6q3HeYcqWJ6egsVaOjVzWYbcXGArciJMB2RnGkUEq/XpoydBg
3n6MAUqiT5AQClWtIWClulb0G7aMBVyok0tGm5KQv0E76CZzon58y+xkqxU50vJUaoeajzWdZcKL
wASsfNN7cRIwKmM7HYPAWWdJoRxIROPiGytshZOw2ZD+ebKMa2fJgYXWOAxwkW0dgQKj4W4IyhM5
OpHMHidrwtEVdK495xfRt2L6Z0zMnUz0Ex65GlYU4CbpHTbvww/RohR2PKnwvr22U0Xelh9Spoe0
pqVG5k8XcRVEHtg/VBExaw6swikSFwC/Gy1IuyushRQtwhSs7drZxZU/7iaLVaciz8htYxmhBtl2
RG+ePCIyiV8ALGNo/VNutf02pmVH6pu0drWun2SHwz7u6xYVlDgCdY22Fpc5o1S1bT/RpJU5SKa8
2pKofPUHUlFSs71AZmGqL+b8VCtwLc/7YlXtAJZSvDsxCQze0IcLYtTPcVDX28IWR4grbu6j+qgJ
dVv4AbtEg7w+6C41F2ScJk76DdEiceRZpBMv+R1PMutXW3MPcjg/ZlcT1sz0wsfOz57teMg3dqcT
ag1t1Y/NVSkBCRdlkhKq/JY1fX6gyx9QChBQSFbnT19SbOlC7NIBxaIwkOOEuSyuI9s9IhxIAZhq
lUGpoidIRVOkaoUdnzl1+WDBCcg+GiJy3d4YBrpEw1srJbKtki5sZDQRxZv0YaLmQOyGFo12wh8g
awvLjUJScmOIGiJWb1gW3kDk+Zsk4Cxq+32le9FGAkMHON7i1UrQUVYKnP3QekHhnRz8ie65PwXV
snJaTvaWllijWWiczbRFRPiAKma2iUyY6CPsg1GsrWn6lKBO2OeAH4J7apirJgrCdWI3p0if9bFK
aSzAMBKgBcTKV6bQFeYJt6s3jIor+8zB1Q2CXPetedbnP6IP/SJE5j80HYGAOfaIWH8pMQnQVCW9
0EboY3uxv2xDBIMG8oJl2eOz1S3y5IhJWwxA+J6LNnoB58+EMylilPG4OTHPPqlmHdI2BdeTmknv
prwDZZdk62SuOiKT1A4AcAVe3E1MxRKHE0qNMVrmIJi3CHrojneYRaNcl2tj6t79Xq/XA6Q+XNRO
6ur3bI1w443FQ1jC/JBGeW0sPTuM2YDUl15g3THhH2gZEqvB1EGZto1RcBFMf4zVqGy11NpMkBjA
bNo+yG48MFEcMRtMt7T76HB5hWu0ot1bhV9s4ME8MDKz5oCZr9Nc81r6DQ3R46QNyMQ7CTm24grR
ONbZiuu3Tqo5ylmMZRZTwRHzwAQv/Gk4EhkxuqFqPws1rzae0pkQ0QnLoxbdmtiKYLhTSGB9/HBy
Mg4UtTrHo94+daFNICXVL97VrzUcdBU6qzZ2uB96DJ75LLYcnVhdF1WdHM1n2yyxJloxadWVUpIY
eM78tt8MRq6s5oQsAvn0VajEGao4ZLyzUNXoMAopjfKi9Q6Cd1QlPX18r+cabtYagL0wJbqsUAgC
kWfNT7973YSOzrKfkzL7QW7vRzTrlqQZKIyvWRHCNHDzhrlunGok3fQ4a1F1kVHT+ivFRiVMu+bc
FwPyX9jCiZbZu6EXyopTvalZLhh8ajojdBhsA54s126r+CDG5qCL4ZITOLeCAUJNoIRbk4wvLxqf
5j30WkQEQ481fr20hJGtmSoVdpEvs+yCAmzGMLekf+rQWZDKjEaPTxLcEvXPFLtKmo+u0KFEjh7n
CgzLcqUI9Drgh5nsqsRZVEU2++rGDaqB1C0GL9vEGV29DDC7pgqkVl96I5dukKRPhLujk6IoOuZa
vtQBkw4BC4jEVLEsM7s/6UZ3LWdJf1Dh9TVaY9cW05bQpN4N1MA+9Fb/NMClWtBvtA6FYBIN/vIp
bJjmaqiqhd09KqlP/HfiuSiyhxmVDxXQSvfU7aeuaVHLBi3eta4kVM/0SR32cGG1jqtlWfnCVRmQ
K3ATw0DXIazp6mXVCZ6ovkLIdHIiCgAy7NFjGxiAwwoBucy+lw1NJAz4+D378sJSRBT9u+VHhJw0
o8nuDtNNI6c1irKvTSxmB8GHh1xyW/g+4O+oWHDsqFF7lsC2NY5eH7x2samciItgqpg6YtUVYwVv
6jZlGle2zmKGrnvyTATpWzFGoWt68M8Z7c10pUkjxAjoR/dSOkR6AQnr3NbqdyzYH0PJVmP0yGGl
u4p9d6a9OXFKClisBmtnSI9RijbcnLQdcbnQR+edUonBoKp9D+VsT+qewFg8Wfq3XpUJ8UQeQA+t
WXMGN4vQaPiENmjPZMcwslDfMaE6AMccNNO1c+gbnDNQqJPHDPBHUohoH8bRgHnJ7h4a5ErkfPck
crEVj1l52CR6j020GUhggdeBdSrlN6fVQJq2qa1pYVVAb/hW7rdXBHZYy6qnTg75jqml5WIB0t8s
1os6tc0rbe1H22vTM8nkF+KcFr4yhs8ZMoGFIQNv5wGTQ2WsQdbEpmDf6HcJt7Poi6CzmI5USq+R
gO0Q6sNLXGdkfeLY0yM721mIIQ5FvE5tOdLtIAip8eJko2XpBUVfsw+G9KGr6Gmosiv2mQ7H07Qf
ta6Da+LF7bGnn7IIpa67ELfkHosL+c409hTP6IBSZGzuM9kfVyW0x4OONs0Ef+Rj2sk9zFq+rpyb
SklwB7du1/njVpvsdaMOW10O5a7XYfuAYiN/q4q+DN4wsH3pmHoYDdtjba9GOtwDKrIg3MehRwsi
rE6JtMs1lA8GajHWaKQVXV6A2gnRAUdsfocYwaDmeQiPKAZLZreyIn5bmTv5A3JOST5gJqH18HwT
hQ/nG8C+CJQAhU6msFXvuSBqarAV6ouRRt56AH63qA9kmL4pQi3IAZAvcZd/G2alWeUhzbThUfZg
2paW3TySu/NqZjg8TQ4UN9E5T8VHDClOgcS2UkIfw/gI+klM5YVGJv6uXn9G5wRCbe4oTknMkJK0
ZJeW+coIWDMo9DwXViIQHritbOqMEyeHs8pHA+wDqAWPWOVC1cFrot11uOIvEOwBpcpwXZQla2Gz
ykDJrOO46JeeVje7ckQ+jcqKjketof5A9XbQgmnNKdGcVNjKRCPSNMoISNIniIHaBPmXib3vTKUb
Vs1JAUtPhmL4UTZx4YK+yjF6YIDJCg2+EtHZDLL6da6Y76ldbnNzaNxIqwyaL52zST2UnuoAu7n2
rC8Rkd1r9DirkVRUnA6Rfqg7RA30S11RcsWVzVfcwVfSM5rnOezdTU0vovIJWVJ69TGzs80Yp+c0
s+sjNngSv2odeqxtXaZWA7qMWComEo6Ywy9Z7L8NJlBmpKkZBrYVag+VdPL43Ais80k+z8xJdiYp
SWGG2WNN60m1suqBPmTifaDNyLecFA9p6L1A3NWJ/Zue88LsEDHCVNd1hINiVtXLModAnZPNGRFh
rbfJAe15vfQV9b3Sqt00OQNBG2RLeBr4gyb2D6zoBmgstV+x64f6wynYq+kG3GFYRQ9YSsL1EpHR
uLLb2ntAqM6Z2TYMzwnRJMc82noB+hJyo/bQ5sSBRXgbkirmyinfRa2VrsbKe1B0/b1sARxMCL3x
IcAJDT7YungHAUVpGe3jaFIRILe7tmqVNanaHLLZrQGfkuJcTJd+8NDMV9XMU1D0VSOJjFJr8eaj
215PUf3VyY+Vj9wom/QJqX6f7JBiqytKWIAHCCg2nZ+/UAGhxh/rNxbA4tponPWQOk4muTXrmhHW
VvHhk+sEHQ8Va6rBwnutEe0ScEmuWN1EOeF+RwcCtNt2JBKERk5RL61bEhcnPbKic8FfXViDehBY
TeBiNxuoESRYGj0TAciLJOCqy8AC7lZJjI8Zs52VbI19M4G/kk7sIQuekReeRjIsyoEuUBKu1voV
t7WyDgYSf6ESElJgrL0ZkmVoEPlq8iNx9pDk5gyhdsVkwkgUjZAx48S29Zw5YmlzbJxneKvOpOkS
a4bmesiA4JShfu9yUt6kLQHVVxfPYO+Ttz5kvBQSjgHRqpfYyvKifIlDxkyqWYz7VOB0QBfsOhG1
djqCZIvIGJdCoguncYqk/eZTMd6osbadPXwDwkJJbBnbqJvnuW1pH5hNTa8yJXUgTvtn1NHmtdIh
TpJ8+MqwiqSZBEXF/VFFkQYrzSvCPYkw46tQkZtCxXwsVCV5SlSxvf/QoCF3cxhpL++Pql8nsuTc
ntw71t+pv+USJ7rDtW6vzTc7BEaLFqjhaVL84aYr5rEx9OaYMpqnSo1uAwNpx49f/clWzpoQPwRt
vNdCovcJEq4j9zsZPUZu4+nx9n6vlaLnq8umPTXomV9I0l20Dutbr9AqbDvnxQt7Rp+28gSWxXlh
MU98sYNvkz+OvtUzIuOjPZEJFVvTS9p09s7Di8kGlXQcH7ulW9XwZHFhgPaB4gXsFzeEgUgSCYL4
5vSSiwrBfkhC5SWMp5fRq7RbpCKarKMyo/lFnUHxFC9tP4a3lbBu6R3XpVB0xAelRbOuTSDmdtby
kIJTL7HhQY5aTBafh1GfFeyNdh9Jh3ymFSYkNyGwBSjVAjD5e5gg3jTbHpg8rewoCPTHVCjvrPDO
IijBLSmtda4tk2sD3V6KpVLbFKxfa1Me264WK9qVB98qK3cgCPhVd9jy5JnkklABh7zXQF1M7QGe
nayWuFvbTV08QWXeE3kldlaKDVUfnWCb2aDL6rhUXofonKvtDQ2mcq3hGj5ONeu553wI6kvmzFSE
fCxK3NyYeE32HK+j+UZZlrtZ1hOhbcfJugtzZ0MjEr1Zjey3Zfc5DWytKL5D1ilzQMoni27jE9e5
zfRgh+gAvdLcBi4ULoyNc3Zm56rlXYVTMncIPUYHMAmDEtBuF9Ce1XrvkmFa+qJ7ASwKh0ajpUOb
ahoNf2MrKVzAoVY1ELC86INFFWnDvrJm9K8aQ7XNsaMN4bjp+gA5btc5a4Na4NXL2o2q9f7WGOFu
BX2MQ0NEg6sg4nitbfVLSJ89wumy7UfDeq7R4K0rkG9urFTDCh8bYjATZayTpQsNaf8G29P43Jqw
xT1rssl9CTAWZzIkvGtwdpymxRIWB/P19liGFnrvFeLp98TovAu8W0YNXBh3JBjd4DcQ9cF+HqaV
NT20dvdeSKYzWVmRm1mKI8onQYuMXWLVTcYmBQiJcwHJFRLPbksEM9FefnqqOZ/5CMNDUrutHpqu
yWL+fYpVc5F1KNL0hG6nMiB6EsrYry2aIi9hk/60ClX+KCpKRCdz3jQbsru0OfMzCy5NXABY6QMb
lE83fe1RiymJon5DsrC2K1bbpp8VR4FhP2vhZSTOs8fneasNpblGwuDi28DoJdsLKEAaXrIyevFJ
dHuppqG5VKhPBnP8oADxTyRSNc/Jsprag5IpxDc7DS0LvTiY6aAe4WmUWaFeHChuGMXK6/1LF5N6
gUHWR2iRv1qpyA69RjenL7AgRRqRld7sX4JUvBoM3ThhwofW1RDvaFiSkLs4tSGDO7ClLAE1erhq
OiW1aneUZKF3ypvmWwY3eSi+YOZ5Q1IE895MMlJD9yqQ9WXNcr/yE/iSQS53ZrgZW3p1wdyWHjz9
WpktY77IfO18WqlDpV9E1bIVavp23aIa6lsG6WbNNiimw0AtG16ZCSbExBnPXUAcbs7Od985Bj7h
wvXN2oZT6xYUNITA5rty6E90QlEIjQQ5jUgpNC7FHVYHai7aIQXNLILdj4MxpkcnYAdY8qncImjn
d+0mG8g/lDdv6gkjnkBkOY72o4goBUwbukrsEZ6bixY0VQ+AsW/Ffi481cAx6b1kw0kZOsL58ocO
CDoxFOaw09V1vRVIOTZWD3S3SNlLOLQmSczSXQM5t9W/9ERgbhJwCDTIEZ7YyYORWZRzFCem03BS
0Z9JHQRJqVqv4lj+NJkynAyVd1QaqD+wdHG5nxAWMfZkI48e2JYC2XdlnjSm1EucuEjMy2rZsU1s
UgoaIeJvfulv82qqryV+wcBjARwifMgRyDid3YX9kNt5/UPaxI1AwfFWTj1mOz/sFiwoHvPddB72
YAn2EM24zuh8C6uOkbVgUSPn1zgjm7oRoqxsziDN7Bem1/qUf8UQqD9Mhfk+0Hm3x6yABtQwOkAe
s9athv3NBFbXKZasQ+FJtp12srp9UGAB6UKCgKvog3YFLOoCoXGfmztkE0vD7PlQ5E+itCCymtIB
q6YnV5X0YKWGBA0NyydmKmc/bjmbKSTIwIN9uu+TIt3RO86O6ZCqm9js0rPpcYonY8r5REQ5E0fK
NIu/jeFZC71VumWVskMSTsGeqCZXwZLyYBkTFp0GTYqXGdUZDSsSclmC40HqLpHNLNLGa05GrOzS
WPOXkl7fwknbwh268QcteqjUHUlYKNd/TnNeE+w6zy2zWVEe4WeEprq2SJdalAjv2P1Fr9Tx8Jdx
Zi7SGBIMm1wWqphpfjGuKpWOMHuHEye6tlE88A+1Vm+dOcKEXNrVHA2zjmwwTc6kgdxm0ZnMzmV6
d1NzJwXcQKMrKsxgRfUSbkMqnXRKQCvnyg/osUWBobEWjFAR3l7KRs2pPYaWJmY/uh5YG5pkZX6p
jFmRjUQbOAJUGpsQB5J1HdsNoo4c+CHfp/S4Ez7ibMM6YDm10C4G/UxG2yY6qJpwPOBIcWOtxQic
GqD1BRsckyRWD6DfLpEiDYOQFqaILH6yZcZHa6a4AAWbBjRD1yatdnE2WShqCDzSoYWQ6RNCpXXh
prhVEz/aTtGTUbDWBQjFGPoccweilcoUUKIeQ1qJh0swzy1wm2tbLCVfwZV2/M2BMBsp9g6088rm
l4zUK14kP8/+jbjpaw7Kp/77H6r+x19DR23p6KqqIiAlbtpQdY37fwkdrYP5TfPI3BUlyVuDpHXa
GEeYLcmKjZW9htcyLtvO3ho93l722Guuo3NrDs9/ZXfHf3E4xhxy+nmYux9//0PqHA+iPUNTNdMw
Vc2y/3o8haXFTqpmLCigSYGUzH9gNNwr6B8nPlOPnqOZ10KQ9kw2GwNFtqVRwRVhhiO3MO6tVrmB
yY/23qDcRLg3ypxlIlMvDWzeBdoxGhyKufWq4Vvi0SNghraqo/pBetEJqmXCZRLTa+cR4eYo9VtF
G7hsfvLheG9yKK+Jmb7Itr+kA7sLtc0umc0Zn0Zw4jzx6FX9sI4U8lK99iti/hZknJLtM2E8J2Ym
DolfveqNPoLarA+GTgdZLS+0tEs+LTSeJZSDpZn6AFwR9p5i80lR2ZOGdN5WlW9+Femt82sV6wNV
l56NVyeLaC1Wpu6qGh0hrTAeLeZ1fYK6wOlTyG9p9qVU2j1CNwIWcHW42FQexzxzJdVOGY2C6oWm
RZJc02kyMO1NtCFmYnoNbEUSggOUxjzHWUbLd4AhGGMZZTwjtsBel3kf3nRvIv0Z9xuKk9yi/qpd
OyLf2SuoYkwr3Zqzm8NXgjcPCSEZj/V3iFiXRMoBvlAl1p3eu56ZQJ4pWV6tUX9AU78z/JpNSIqK
pzCdlZ46V220XjsEmOtE93eBHpuMcdR4zZ7iKYuNnSEaUMFe/CYZHsFVhV03m3Ux49BAMyFqW1b5
k45Sh2MnWzWZeTbzgZGQ0R+rISEQlnyKODXj3TCvjBDlF4x1/M/o5u/Df/gf+X9zthni90+3jZRT
NSzHVIUm2Fv99dONRtFTMzvg2mtj+2T8x1FU4yM4sM3g1cWujU25K7kIJ5gPNxWpm0Bf2nUlg2WR
Vl/x7z52wjkoCm5rUXRnKfxjizKKmaLaLGXvAaCBfUMFlS4MZrpLlY4rTkgIgYaPKJvhNPY8Wmrj
lITn+HnwVXVVdKa1amfnt6UYGE9tSdUAKZWSjHRtxftWYphZ30/0f//LW1Hf85C/5zTAQz9ofrv5
X895yr//nH/mn4/560/81+YjP7+nH/X/90Gn8HuV1/nP5vdH/eWZefV/HN3qvXn/yw33Hj/90H7w
Vn/U2Iv/b47z/Mj/6Z3/9vE/CbE2rV8uiPPT/+PH5t/y738s22/vf/zjO/PlcH70Z3i1Ig3Sq1Ub
TbkuuWb2H3Xz9z8U2/ibw3VSU1XpqJSHqvPP5GpN/5smDShEusYk2JY2d9X5Pbladf5mY2qQjpSW
ENgo5f8muVqbl4g/L9mmySvommkZmD4tU9ft35aQaiAViOknHAGgEBvFZL1PPDqoKPlQiNAd6Gpm
UJCNUeG2BYUyXN1V1Pgty0yJYIPB2o3L8EyWs/rvgwaJIkN5SxHOtEzflgfHCBG+2sTV/PLm/jen
431x++uR6zo9NA1HJeEhuvjtyANG/TVbbx9oDEApi6IM2Xy3SpviiKvVZjQXdhupCkKnCmrPzmfX
bERkHYF466W3Z0TK5JZlfcm8/uuMQg4K0Elt8r0osOEOsZ+5Rl5eBWEcN2rNFcSwLzkCC5dBR4o6
g/vRR3fI33paByBLabbW/+K31P66pM5/H51fzoI0Y5m2sO4lwC9LfJnk2eQT07wu54MqRw2Xra6S
EzdV0YrYxHbZFjDzIsQrFmlcAEniErQNF+oR6BoXrGkJ9CrfkSj0KEOYWSh/0TjPBy9KwEm6Uj/a
bkEP/cGvILABdwaxGv6LSoUP5e8fM93m80XN7Gi20OfP86+VysDeIp1GxV53UjPdTNCR+D+EndeO
3MiWRb+IAE1EkHxN77O8qvRCyDW9CXry62cxNRjcuQPMfRHUaEmVhgwes/fadhFXRzMEdBB6vXEQ
EjuH3UINN+2e/KvuqazJHnAcw7onbcEapGFW35fiYi+2DRuwzYrKdjOOwfSWeFBEJTXaCowuUyAv
ICqijhCO+KpaM6H9VukJqrDBmgx6PDvuybgl5HIs0MB+zc4dPWtdfk6t3d7QGpLGgqwsmthHDE9t
7KHLlMz54X+GqxR+YgRBrfluDJSlnuMlV6+Y3x0E6J3bVl9OdJrYKiZGPR+BYxSbHJd0ExszE414
+hzUKatA77djUF/i6CuquuitxPInl3VYBwuX6UBgqD/LwMNqreiWlYwePJg2eAixwOXoHoTHHqRY
hoeCAAaFAfZmV8r8D488+38/8qQUvgXkyLMA9iAsE+rf7rGYuIJ5SHtAjtUgSWXC0tgG3s6fArmL
ItrEdiEB2sa+jd9aBW2XT5j81CrcWoQJ7LqSmdNyqUlQlrFDTqrd8EUVybauSv8/3Cqkmf/bRSZN
33SkMJVJKQzmYLmX/uVesdwyzDsjz/+eZTOnw96kNzwTsrW1jcoAr6q1cSjsjohsPfzscmN8mgBX
LcE4qZTjCasxsd3DJK/YYj5Y/Al6ELLtTc9CBWx0zaEwvuPYYB/j0GhF1kSg0XJjTsr+IkCMkLJ8
tLcl1DFHkBa86n08mW6jDnUGP4fYlnlfGG55tKfxI03Zbeih3ZFw7K3NeDRx+/nRtgKHgTaYsb1d
00zz01Azd6hyerFs/Ux5nty5O3VOt2pZ6u+5HQg2N/2FWLeexgafXyhOEiLcNvcb0EnK+oorDkPT
EtQTU4RlLTQ+nNKVm6GS7YXRF6UaXl4c4IRCQzV+Ktld8UF4LFkpHD3fzK+hO7yThLB+3H6qFieV
2PJM7qk8k6s1rvtck96egRCe6yDa4cyI4dI0+dbtgCML8JWPJ4ailS2qOr1AVvvISVM75rW0z3WB
BKCqW5LKx8Q/NQb81r93mu2zv85Dt8VIGVBiR4Y4ISF8gSPWXiWCTXaKEeohn8oL4YUD5kxMqM9c
CFBVwG1lFgURtVbBkymWF+RBp5YDZIqgGJNTEFaV99xPcbFv8+k3OTwrqV33uXbGX8S330Is2/ch
5pO3MvYVdZd9xvJgu4gVSXhcBA8Lwd0wCHZ0PLH3R0z5ZVTqrZjElxf3L25DSZdNlNYJodO7aWiQ
1AGEPDyeMuBImYW39rshPweoT64vkgv6oz23Y3D21HTzyCU56aADRb581InOmn0hivjYm9n74+Aq
Rc+Ctw3uNqrMtQms4FPN/ktIGO9W1EBoGeQrhMRDvIeE5+z8pj/wXvqLatFiMR5ACSmyn35dqk0e
00Mk2kh3nR9/ZkU4EsTg6r1blay1x8Il4FGtUzHjSLICZg4G199yNuQOiixXxcSTDawGAqBi6Hkh
Uf2HI0kuR86/PvYlBZFJuSRNCiRGJv9WhaejJoSGB9nOJCp+R/1yT6D7FQHb9nAgGaAKFwwnHUkO
DR35RnXGwbkbasbzkd9fil2XsEZZdEkzmqz9YI/y7JGJCpX5TRSBtc37hEO+4sMA+YFKYUhdtbYa
8eZjvcMq7oZXUQd8jAvgfprp8UzH4kGik25j02hvp3J8jXojOLsKGKXmuiYI9ZYFCkq6Vp8Wf86d
oubelf05Xfzedjdg7i3Aj2CYs9YMULwN0XnxebQzEsekc/z/Syf1fw5KPkOhlAIqK3jeWsvT+l8P
SmOhhTOO3w0xXqNZECYMV+YYms5rMjtyS45ttp5q9REgEl5DbKKaYj97LGnAWuNcsD/eoFTw97bW
QGHsluwnb+Q5pPFHN2bzmiKnPOYdChRw0xaCTGA5Td/gLiL2mtGUsrdTwWrahf6BikvO27TqQLDE
Bry5MIDu3TszufEhXP2o3GYoGV7gobJYnZ5nwVC6dFus+HZKS1zecUj8GqpspzJ/uM4hQjtyMsRG
hrxk0YDucjkKDb9A+ED4ZT50X2g+YXv+z0t7XMEk3xBxTgG8z7HkwqnR20DPX///R+9wqf6fC5h7
lzhB4djKUr6iTfjXD58ROx7iLmh2uGDgs5WLuWcK0n1kzWDlUwyGHqhCwZr85kWLFjPkvfhOX64t
u/AvcBCIlB5cE3yKPz4ZFMenajHFAbqGGkpq0LIvJxVWTOPT6CKkZOxhHjXZpBeRHEkbjm6NqF6y
IfnOYLN+DqsmYtCJZxwZZbzvRiLN4g6ZLVQF6pMJMf+ApY20NL6gyUSUMo44n7nKecrPy5aghU7l
hMVPFiCIgOuzkCCHhKZTxYkeVytUqGRBCbagy2vSJqkWdTGqFWXfjGmtvHKUtS+Ar67kKy8zAgLI
TJY46C1q5FV6QEw3zfWejckvX8/u09/3phl8SovguFEoCz9qVu8LtDIbf3JshMfeWnHsPgUMv/O5
r1YmmZx3YZrUH+xPzozck8PjE60bcS9DEEHwnhcm9tlhH7TFk2GfcfMfCj0NF5Zh5nJbFnquvh6/
Q943E7NCBYFLCFcuH+8QmvUhdUV4NSO4Zm1GeYqsuzqMs/56vEcX6dMwmhWtwhwc7IDpubucy8Mc
sjE3SXR+/EMY4d8Gx2tuvaEclrodLh1IJcA+odq7RXoJe4S9cxCj3KJ0JbxlvART0B9MajmkMON3
s2LaOM4JJNCEmyADVV6nIZkjrT4YLSK+yJSwWAIQD48PM3ScBJdgLHdNK6035Pb5yW1Ne2c2YPY9
N23OYcY8mIhCkKwm/J2oSjYh6MR1AHhl/XjZZaDug93/ZOKEgt2zXtpYPE/aWnKvkWyiDhXVzCBn
WCUSKmIzeJfRK/8hxbI/+zmbNUSl1Fo8QFYtsd1M/OKCbYh9Rwfo7Q2zfmZC5W6Epy5zDy2zDM3k
aMgCxZpH0E4q59PfVx9bp5A5+8UoqNcft0lLnjzKmmHYB77/wxHIT7pKM8KL49PjmymC6bmhizq5
GikStjvkSzqKKJeo5R5l1mySr1K2aGX8ZET+5XrHymE/1xbjLfQNAIBYy8L6xhtPweaRB5ewEyM+
3traMUhO6i7uruULbRoOr9RGZRwWacYdQNSxEeSvHfgVXNGKNWnPlM+pMNmKDp6F0RXJ2XS7HJY1
+MCOae8/WbEYe9L5Kgy+4Qa17MqrWFlkTv/Bl2scJ24qlLQ9Qu/eJCvDU6+EhOmL4oH3+Lq8tG6o
pNyvMU3sl2rMtqz3m40JmeZmlt3ddOJzrCdg5ukhW677x9XY1ba3m8cS4b5ehvUwo1BxjDzlJvuQ
WDH4El+Qp82fr7B8gcVprGMZtgcnsps7F+7N6ijCLZ3Na439hyfE9GlGUbP4GMcny6zaKzUiR/xy
vDnzxIU+iJos6mY/ZaS0rgqvjzZEdyjchPyRonfvwE2t57T5KcxrH1XOKwAZVCwEJFziLv2jZ/6N
xOxfrcw1DiVkFXCh0yFylPPG0viUD7iIZVYSCr5EKtht9zuUZBE5QNyf2s5gI1gE3wDf5NAzyBLy
cNDt8yid1mmPLDeXlDp6BBLmuhMRoUm887uUoaXTwQ52jK/W8li5GUVeHvBtQLT0+tOkcLBuDVWd
VUvdV3kQFDtFHzweAghoey7D8FQthjjfFubOL9xiY5IFtk6w+yHpUh+IULEWa1E+h6n/g+TSd7KD
SozCYLJyLxNP9fw781AjxuZQnXytzR379e+Z2c9XWRG6PCPdIgzs+yC8YeMMVG7s+w8Wg+YVgb96
0yLORgE6svvrkDFNAhR9j9x9q5zq0+rMiOVljz7PJyCJx2yGt0j/6R1Z7no/Zunfd8E5kN6z29GY
onz0zuRnexeJcG1E834R83x/VPyYZYF55t77CBoJuTmZCiWZOguUxn4GLAHukls77KHD4P2Y0MiP
8qVUILCT/FbaBHfP80BGY43r5wx17zWzDevNrXH+RCJ2nsdAV1+2hxQiU8ZL7WEMg/vqsS3IoDUk
JtInVgXkRveIiGCxpqsWKwLRHvy1LsmsVyu+E/4agcTBbkRn5u+NNP5O1tuPvy/KFGDmQeHZNybq
JxvhyTaS7aapWndfe6V7mMZqYH6raekyGpHHARDlAyhvMEp13OPriouDiuQOYSsFiIzwqPmsAGEY
IwK3sXUz1nj8NWW6GWBzv36Ose6bV49E1GNbJsYCT0Oo66ffrHAZ8U8USI5xj+lIDqNB0O5gQs5t
7BY6ATsx1fbBTcwDDzGbfEFn0iOvEEiZrclbqQgL2TbV6Fwzvf37Jh+HoHTGfxLM2TgVTeOlGLBZ
zeZ7lRDkPOuZgMfJIrgCJoVbAt2ypO0cC2Mq931pmhc3a3la1kF4ZSJ3ECPR52aB7J6syP3jnyIM
4uc4NMYuNOg6NVjNqRuMHT4Nb/P3S7Qaf4NZ6OCCEQbPFK5ppNGLz3Q0c/UbhVtNhCOmIO03vG47
cjeKeRfaaqxNTZcPB8/uu6MzrsvFyxzOaKZX5TSYZ2oIb1uyXdeKU9vP2/XY9hpfJNgoAHYQlgbR
H0YGajD7J/SgyzghyZ30uPA7qEtJr64KFIEL+0v1r7jkBF1HQ4QCol6Ony7CQuYih0YzuMqcQ96U
8mNK8tfHG6us/rOLzPGpdnFodgNlFWSpdxix5c5xKhQujFtW3VhXJDg4xKQtn2zVIhOEesN6tQnC
PSkp+dpKu2/AwiZC+tzfhe18sHj/ItORDeXyV7ISz4sYWTrgJkG1lhjhy5iSLPCam7b1NmCoWrnA
N3bJQtwX5kxBsFifNaEiPPUSNRtHq8QzLpaz0RJiuvkRr8Kd489o0vGeE/CfOKKi5NCr8csZ0RNV
tPuEIuhXnhDXULrDsNE0FxDoPHW0M/8TH+x5Qox0Yr1u7Jxq5mEU9T8RaP8qUxdPQG98JD12DQYq
wg2rb75HwAMmTAKxGWFd0CutQ7OpNjMb5m8mzfeYj5+cit23cGhsdPn5cK9TVL4shNVeJWxEAaYd
M+FOV1/+6LSL5VUTR4iQZG27FZE98FI2VYgBj2WPOMGEQfopUbAP/WFym/4Ndkm7r9PmswQ6tSJb
pr2wGiO2FljMytaexXNg7teqzmiebU6itqdBTssZRYyk6RkNfHawkT5k3HxCJQwv3gKpKWlZ8Bch
m6bsXAmvzH+UyciickQdS7D6BdoDDSYUFy9R35HEEy4ZIMls1fhUIsxQ3AClCOKdLrmpyBHg2vDx
9pYlieplQ10U+b9VkE3nOGLUilFHElkIHjHpicKao/jFNAQBwfpko0tOdPlkDeOeKTsxJlFHZrqP
TdQfnBe/84tXqlLq6siGuJgWL+wy77Ak60tTmV9/j3p824fUGuGvIncixrEG0k8Q3WDHf2phehs7
IjQjS2EfIy2O9g6UDm1i2elmlf8ii37bqRgImcXEh7nH0a5a4oSjyL2EIPLCNAcRK0ICcJb/grn6
95DA5402Rf8IabEm9y5ULo6FmWxT7mw2yzaBgN6MsiK2CQauZvtAKrRkuDGs7TLGeh2QLqW4itaF
KRkQ1GiyOdWMvpy+FcvmvAjdr1Dn/mWQ8rfnfA+arLyaGU2QO6W4AMokvDEzIINPc8+OpGQdZ85w
Bg8FCYNpUnEXEhqT9gL3jTYo2TghSQiu49OUdgUDggxXD2Jl7qVzlQA/KnP7bLndvdSjPJQDPCTQ
XeGqBVx746HPVlc2Px+n5JSkd/5/dTJHrvvU/QSIimiLPnudGRp7lOmFmyx01cYT7GaRhJ6QUjdH
nfEIdvIC2zsei43nljbxkFF0cb1wN7cMFh9/omdEcOyX78QzY3G0kPV+ZTSo6w5c8xnqJBTLPN9B
/jIOicl8GAtwt5d2bG1J1U0PSW6DHYimnGhvO31nxcz3jb2SrQMkg4KN0grwjyCUoPuh8SJtrGU0
8riWXC8z1piNSiSdqJwIP0EXzR0eqxY8M9TymCs4UJ4PbQBqVAIrN6yItiOS51s4grvixDd4jPNf
ku8G93pzDYzFZsvPWFUeREqfqVplmfUrcVS3cohGYt6zj6xlZEHjIvYebtXJyeXJR9TbYCBBtRMH
a+J9g/2YgIRHG+PuK4D/DOsip0cZUmTHtEpMzEJehBRl+BCk9lZAc4lQHu6DH8SvBj4l1lBfuR6j
V7QyA3yiilGmwOkZlhjpPMFqKUJjSGWQQXkR4w/ecLDrquGjTsYY3FGxRyqRgBbKRnwrCrtIqa4h
xAE8Kw7cMBpx4X6ObKNZp70YdvrRLt+kE88fmRs4N4rr78zU0T8veYPL0S4GjPCRVM6Be+jiBwAu
mxjmOhSSeqzl69Q4h0c90sbsJUzP/xNPo7mrlusoGIrohtImppRVV1k09tuUe9ZbmBLYWXag5BzG
Sn3i5U8BQdN/izf0T2TFqmK4lwTHzG0uj7Ui2imRZDuExfvj8UX5rNEjqGftmf65Xijg9Xx/vA4j
sS/hRG60kwy0jq3ykUMfmGcGl3IakdhpxiFLRedN+h0GM9nWdKGnXlTfxmop9lnGHuu03WdAY/eP
PtIfQ3GsKrWsdEhyUJPlAEUeKD+XqUY2jv+9NR0IZ0YgJfnUwv6nRFwohbE2RhetQ23Z5799k66w
EqX6t+OWDmNHPtAxbbpTMie7jgyTPWgSge+DDxjO88lQMXG2s7HNIedunIZADLqBEkJount0b6gI
7H2DTuUihxgc7azRZ2kiG40ZseC8YFASDRk8I1VysrNvQ0PAjYGI4S3JhHPPfOvdI2PYXGZKynya
vMg5YT/HycFijeMluxMytnfrX3NdBd+KXhzyiSGroI4BVsUZ6hBGOvRyX9sVXZLNS9bEsRCFiGTL
lF/hWPwMt6JPpidBts7NsjFAmCnQbrs1/pninlE1q6dVxH5zZalZ3Fj1Pi2ejz1xoNM5N/C2qsGv
cK0LZlxBTMDRFIDqW6pIZuH7iRHr1PFMtDUEy34g+aucTcFt3/4zWPFwAH3BKq81FSULGuB8ROCc
Euiz6jCgx5RxT+MSurWssOIai/DUZ8cyKG5G2PWvWLdhhbS4pLwezXyctnLVTwTijswUjOKYG416
G5cPFajHd6tA4s48+Ti5QP18xNc73WE6CfsYV3hWlld3bj5z33H2j+OTn0tx3ry4zl26NfI6AuT3
2JTYN+WEe6Rm9JQCj3UkCIlpSq+ebH43pnZfMxdCPY+P0yiH9N4GPtUsUR3ruHbINE7ZbdcJ/AQT
4ve+qpY5uF8Vb8aofoOuBQ+NxF1Pb06WDE81NcgOrMdco8pjoD7mWbHv+gn/NSbsQ9daeIo6tYtz
HoiVvaw5ZfTbcdzkXvmc6P/d+9hoSpPML/c2meY7sPebyiQwwgkntjq4tLCZtNkdl02NXS7C0wBS
ThflbyNsm4tp1rtsGBhJeua0bSNV7qZy/uwGUnJFG4aQfyR3XiVYS5scbo96oOSG3UKoYfpAYgim
VN9gOtQSBkdyBa3ENKOMRnbu8AyQNdrR3B5vHq0qpCJy7CRhr1oku8JkNaI6+whqzMXUx9ZbFUtd
OhukihE8t8b3jvZw2VFhXQ+fPF3e4ONGUBHuhU2CHVEHI08t1ULFYUNk2A0go2n+MQxEVbv9s9vY
9T6tebQFQQ9ltII8qgLvh4Oo+BZzAD7rjpo5rqpfbRgs0ZRj+z723VOgyPUck7cCkN+18PsfZWRj
drFDbKT5TXdj+PRox2wTV3tkyK8in3Gmmc6NEMOPiDUjGbBOsWd+FrAAA873eHo4y9oq86rnQTq4
oBdq6GQ4hMy3Ym83Vn7wyG/wkWnRB54g/NaHof3qrYFqIXJex8j9U8xIkzsEwrt5ILFQgCJaAT7A
e1uNmNPby+NjBELxGKiKihnwYz9a2FP6AhwH8J17Fr5u3x97YULA6nWlyD0piT+hOXZCingUJuD6
3WdpESoISo32Ig2a90rYFHIK19hjE/b4ianvMAtaviFqmvCQdDEW552GZHH22dKHk34qRDWuDXQt
2Lhpv1gpZPD4K12cbNIJoHnM77UO5A2+xKFY0jfGwSNBy662zpK5xCoDJb3Ffr79Fir8gVXT6/Nc
0R5ZEbGSgw5fvDLrXroRwrTifuXK9PEijQSIenc3TdWWkYrcUfAyTumWjU5bPpf2zmIHs5Kpfo7z
Jt6jdxsKZzg7FvTzKiqtfduMb6EZFU9lYhGPnIAijgl8eHyTrl+NDLE8GN0VlBMl7WNp4m0aC/u5
wRu4V9ohcPkhVdB0UzsDkjldPUd600LUS4yItpsehz0F7IRkBJKSTB8Ox9gH+9pv1oJ7Ufx8K7Q/
dDk8czY819PERjGR49p8bKGzVl5pOLA9Ylndunb7PIT2ZghEtHedgUOFFqTWYbI1W0uuM8+Fu7Dc
BjnZRwCvkkss4mfG8t1WmK4DnflP0FoG0HLqyCy2i4Nr5+XNMEJKPUC6B6xv0d3n5W+9jJFbYnru
RVIfj7Plg+OP3dVEWbkl6lzuZ1vdFV59qACEmhRu5pDsPL3wTwP6hS3+95Kql9svWW5EfI/hxq+4
U8Ipf58rArdrkqqRsw5P3K8/GMFWXzwKmWgBDiIpPToXJmZ72r0Jev6CSXP6p7Zuw5MVGueSkfUB
SSermnohPWmg0YTjJgfRUuZIW+gt3pxkJwrUoL0xpLs69p69ZazvLVopObTEGiyNxeMXt+rLq8rR
lPaE8UL8YofsEg4FIvDSeYE4/yGp1z9GRArs3NEKzhmpooShWRW4KMnvCqat7XLyNp9trLsjky9/
R7qJWIayVvcurQoPqs4PWbwL42qTWLjiJjSIjxlZLqCJ8haV6xdrmwU9SQXipaYB2zoZbJVaIjif
hJ3ee2jCVUseEwPh7B6lPu4vYzA2aRaTKGJzpo5IjVaxtuRZiuqd3Um1d3LaMSeku/c4WTY8F9kz
pg4mHz6Y64S1ekMKRL6v0qyBbIi0QIFtNyJW8OFhVMMudwOThE3JyyHn9xh3SbXEIJJYht2NejXb
xj7VgRX06RafRPRSb9iV/0yTcj6gR18pxOz3Lg/Vehn3HQMs7Syg4M07025wYX+GQ7mY/zEwURjJ
Dc7ihUcGu6PwX3k/4baUbvNmAXa9EH/JTIye6k1ilDwRBPeHgcPOUH38WWc9kfBBRRq03UabHjk0
RoE4OdQ+5WCct3IbK9QPkqYG/RKvZx7sd6tqJd6w9pelSY1Ny6GHlyKdHVzpYWukQwKuJZLX/HfM
aBBTfcYtMKglAajDjZI4eh9YC5oB1TbjCcPi+qF81X0S7x9nSdMsoW++9ztq+7cRdO6mT9sOQKob
bFn/ZGs0VRuyQOBYLXIT2OHtMXRqdhPDWwT8gxARSAmzsv9eLMCKUD9IL18/vmVkuWfHtd2TM4jf
ZUr4G1ZJjr2mvMWVG9+NmMbKtWj8ocY+h5Ybbh5g+nFh0oOid5HxY0qqF4xFTnqoQD5DcJbkpvac
rYxd4srM4nmsKL7oEe5kWJtXlVSEDC6JXsu9zUC/3+iwC3cSXBohbz4SAVe9C70wY7Ph9DhnyFO4
p61RnopRtNfHQ60RS3peXb6okpWnzgG3Jj2dKb85NbF3pOFtnkNScvXodye/BFeIR1UfVF/8U/f2
vCf06M5i4YtYb55QxAJxWYaEGnbk9xZxTUanamHvoJpftU6u+SOB3su8PRhjwjPRnOQZk/2tLoGv
hwkpfh4BCME0qW2eo5531Vzc2JiQGlzFzRM2rnBXIYPjsoGV64x8dwN2yhVzVW83NiaOQZJmgE12
uGiSiU1p+k8FhWIfJfD2namlFdHJ9XFpzPF88IbZOiN3Z6e6iD1rzLZAiKzTo4/qFfOTgZTN0O8s
CALub4t0410hw3DzmK5iB+x2keH8cnUlz5GwnhjGz6TMOZtp2eggi8VExYNdL7YkQtCzvSXGEDk9
P6vTOBkKxYI0gjp/lQMnsxtUI88071dT+cFpcZ73HPLLlkXL4M2YbRwaPNS4YLpsh2wcfkUFbIY4
gGhHbhXyrrHdj3H9Ha3CuOOYcs8TESdM2xnVtCUYjtre2LGBO2SS8LAgtN6Drrknkg0n2bD6XDUO
sMSctevQ4tmhh6Cg4OIHT63J7NO/ulClB76baN1p88MkOWhvOS3kcm5hAcEaKd/5oTjy7JCxIQqH
HQOvHuBO77AZRpHa1QCFFL98daI7RKLR51roO+mr6oKdhjT1svQZ3KvXkTyNV4OreT1ZzWtTOdOr
Jha8JbrH5Uzx+777BmDrd4YYAwoU9aWQxgHeIPNMJzs3ofx4FGGPS9Z2IBMPNNeVOkSE6577KCEA
22ufBsUz7XFQhF5HXJQdnwer/AT009yLCgcfrAVggGVz9Gf3rUIpt0Ux+01Tet4kgpZNmZBvy4Jl
y4lmbccq/DYQRNeMyQ/hK2sHRcrf9AiizFKZKG5nGN9dx1aApCZyG9bK0e62sDOsNRgFTwypOF8X
Eavd5a+hsNktyWLCwp3B39W+vzxXMN0bMdSgBmOGESU/oryxdozti9U4RfbeL8D6u4P85ddRde+x
7jb55NLqo+SzZhtVnovoLU+G0+Na5OTsT5jNVg8NFer6S15xvoJP/xOrHg9+SbJQ3p+S0m/vkQwv
cxUpLsXPcoZDLb/XQOLOFghG1I80pE4QXIdE6cNDdjKQ94PVAzQRqGh57oRn3mJhlCs4xMceKiTx
bdwjZRwfXW30G4u50ObxvZVy0XYU1ZmNLLaxvMK3FcifLGcmyESqEfZ3L8IGlTgMXISfP7Wk5GC3
rZkwcZGs7Sr1boxN96VM3qIAnFuy/NKMHmn3WXNJIjO81e65HKfPkBXmS9wrqGpZR2QQoZnpax3b
rw8FROaREeQk5YYQZ3axJhNOPGhkyzUxjqz2+tA4gGuYrrX89ugHBnBOUb6IXekQHj0DQ4JFLJW/
LdHFo/YhJ18iJRPs0fx+7rArPqrZjiH/rTSHN1v34r0O9Tutud7iu40O3YhQViExhkEDrAaqGD0A
j3/Fs5LHoBjzauuF5jvFiD4EIgwubd/xbefTtxo7zbpiWIPn0jl1U/vdr2LrLUU0PkdNuum6rt9l
0oEiZMphY/ujvBsWT5NUqac0EPXN69r4iRh02GO6vzXWP5bbFFdtF966xb69I/pjetK2BekFuCvg
kZfC9DpsneFz1DoXm/P0va+WJEnEDNc6Bgc6GvowB2F9jvP6XSdDA6NzCb9ky5EmLKeoy8b8nxFF
09PjQScJNufRnL7YcfgM0T6/2uPwgY+gWofO3F68X1Niu88eZHkJOG8cnG3nuNYmmF8LoLq70JaU
X4umS2fiEs1Dj8pfHXwo4C0EnKsZ9vJSsUgGOAPUSQYe6Um4XIL512MVz+CGqy3uzq3jw90yi21M
nflb1L9qr2G5QY55HWWbSYKWLURCiCPqnFPKubJqYYowFuCVatRPOT687YyO5EkztT4WziJtGoCA
uzYJlHRBn6Ix7G4N7MTZ2PAQ1s6yqsJpWp8Me7oSjPiKkcy7EKkcg2axViwAU3IRzfJJGKLD80hf
HHfNtYu8HynsSda35RdyfPJlrSw4KMu75h2ZyQTBshwn/oW+eKLFTpFluezi1iyRmm0TgoJvU+dP
ULjtXjYieprbE6LveR24gfjFxAdgLc0ECMueYNyimXqc5GFzVF2JFHjoGUbR/l/TMTwmhmRIleaA
Qw3HvQ6aKm2kjKCw4BkOU0+tC43oQy41OwDheTtRG2/SkIRk1wRIC3SX1UkcWxe5SlRTwJVeEXgs
a4dIOk/Kb10MCUb20rxkJtnXBjTdb6Ln09cI/X5PvYpemC6R6h1vmKgHV59DbzMVUmzhzFJw2fSy
+ChC6MjJBH8vLW+2JAM8gH27Typa2kLQYGpOUBn0L4vjciOGzvqCa/Nb+wPHPPIXSxrox5rOglMD
ZicoveY3omJiswihvi2+66LNOqJnZlaV/HSiYkqEl7ayj4+/X08sMqIi8e9jB+y0R7thZr86ExFH
1YfWl9QNkBfyTBEmXbJugVzDpp074urCMXrJNK1PODw0djZqy0LunJ5I0sckNDR6tr8stfoPpCbq
2fRTd99NAJAfLy6yhq9BTRHeXK6DCNYDzjcvO1Y+GQeWJ/VhcqKraTb2tRWAMBvs0mV0DsyxeyVa
JjiOxLKGXWpgOdDzuktZTQ2TgweveLVIkL/j+PnDOzH2lRGJfYt3fQkrOPbkjlxUXHRbu0Q+gJh9
beUceI957kxA2Nl3ftlDPRISm+ov3Q3/9PRdT05C/dwsTC/VMkahZkVp2VnqYPvkbIkCsm+gSwZP
aAyvgRYHNHU/c6Os1040hZdiXoICUoDgZB8U65GBxeucMUpJDSfcFpHgcyKEHgnt5+CZ8n0AfTH3
cJIgOdwVU0PweM4L4W3PdkLCnjQ6+xQLIrnKKFeo2yd/lRnC4Miy7vBH1N1aDkFQEgeeV84xZKFW
dE9kg2EOda913ZMT1OGR5FKoNzUk/6MfL/bv2tuEEciRengLGEDeWqDQUBtYoNRleRTWPDy7MYvL
ibVsPg4XDf161TthetfWRKBq3FxSZkZ/tXiagcrRYj5WAajnxyTRtFbLIIJYoOzGomqy86fHXMaf
WP3+XQbMrHq2NebgS/D+2B0MtBJrc3Ef9EgL/l7k8DnYjVVarB3f/mXNpJOGlWN+4HBSmyny8boC
JH78rLomNlcGxEia40iX2OXlfKEiorh9KONi8BI7dynPuQ9g+U7OvM0V+PGsz+7TMDC9mejxV8PM
9St44msDIUzcu9nd+A3hmwljrV5Ynv6oQhLGJdwYhjAze9jeTV8LKfcgRY9xkfoXY1i2HRKkHeIC
JqBQwG9mkHdPpCRx9nOUO8g234zcOjQ+M9Hiv6g7sx3HjXbLPhHdQTLIIG/6QrOUknKsIeuGqJHz
FJz59GdR5e5Tlf9/XH2ABhp9YQOGXc4URQa/Ye+1yWBgOJFtboPuwes4UsOEIEpWA++VZhGnJo7u
BjM2fCKKBAlG2hkPRud1B/Cl73Cn/5QXVLlE5LCsvVwjOExWomAs0QrmPUxGVFPBLnTa5hoS3Q13
iTM57AMaiUXxiHfW/4DKPx/yF98lDVlpexVSFWxHHeGSbiaBIM+0treS7lafEEdKZy+RXNdd66Hs
nps9KB7Irsb4rR6DGQ6O+SxKrEjGiFfJdhS7VuiHNpRDG1H6UTBRXbPC9e9BIfCYLkpKNaZPUbqN
IK5+NdvkXdUBPXKC9thEhE+GGtaXCUTGl539HJTDHXSO4CX3lwkoB7g1JKvBCqeHxCLJDPaKvI4M
DmKmOVVSsYHWd/WyvpjJsT943mtSNF+B26bntmo/5YvLAnlCu7IAofA55rw5RcvkJUEUJtHolhUg
o3TqWRX0rxVen21kW+3RdeYYpEwWnYo++Xrb2fRmOV7tLggpD+ziQB4UkgL70SjlozH4SH4RzkGp
RTbeedU3g+MB9DdrCaASn2anMh/N0P7q9d/nWERf/Kg5JUu11LY0QbDEqtfWmffz0hSGQbyAFJOM
BUu4JgmP7VXiH4uSWOsgnY5DnGC+coRxyrogIQKZmQlxhjNOByZjtwFFlWcksQ3uD9RaHK9sihH8
xPP+Jq2aeujMQ6KKs15UmAigim1ZBBwN0WFMkeLeVIg36WYn8zuAMxBl7RCuD4l4q6ByysebhnPx
B5QtUfc89ISZNLveM81L5IbNozUNsOFDhEoeQqF+wuGTdlG1Z0CbbGB2Osys0PGE6ULSWV5jfEWP
WbIncJeGNPKyx3k45YuMWEcUXX3dfeQItbDHOKwnbzJKrEPpyo4QkXdW298hw22p0BbJbKghC+ZI
j++YVJSIstS0ud2I8TItxejJz/FaCypFztIkyeN1bLnFYxheTEAVm6aPTCoK1haYOHIQJzjDjfTQ
BYBIEDp5P3Xkno/Wwf/OeUhzXGqGUsv2satQ/CC8ao6hFV+0NfY7lIfyky1pWrLpYCRhAFAp+oaK
GN9cb3sPUy+xpbcY4UmkiC+y0sUqM6PmWdXye9iKL9LzkqsVEb3EQv2LL6bk6oVo+Vr1OHVwGefW
uy8kylyrHYxnFX29PX6SsB/8RplrfRFKl1dbwMa/1Q6lbYttVIzvWgfGMkNFUlmtOnmoVP0MXcRf
owoHmjKmODOa58FwKUOiJ1HkNAeLPBUeHiPlZWXeF+fbk2khglx2wd7JM8HkLYcPeRorty3kleC3
/OefAwkEYFh5OxJDx8fbljyjFMdWocAYoCNe9SxDN73q0FcsRVI5u/esIBDLG6/aBHKcI3Yg5dPS
J190DAaNDg37csIg2O8JAu7656Shx0kIyQ0i4xOg9PekS4/W8KSNeL7ehOC3qkNmtoNOg1806GIq
bLFw3A5d39qnIpAVEkSMYZJh9ake4bbePvc0EBKLPxUql3RXYeujSRq7jb9s9bvJejVATRpld7SA
Yp9rN1AP2gsYG0zGa+F02NbdkAeASdKFVmgmwzPpCc+V5l05eNXasiknNEuvdRtaHKYMnu/nMflY
emF2ZX1orlLRj2cLL1nZVXe31+roG1/EOOn9WETjpZMTKo/lRdWMVIwxlCUOg0bekav9lFLoXm8f
wxy6eU/qfY/emk14WHbJU917kMfQ0W8BLw950e3SSNnnYRbZXrkq2iZer6BURnITFo370KOdXMqB
fBbIhEhabzwWuAAb7krLyjBPqeaQGp18KDGrkLBArHqafxyAIk0AbsGDVs9x7cebeTR6tH0W6gnb
N64ppHLwr/i6WlOhMDHfWelU3se0rEJN4X253H7uF4+l00MqB5YhGl3GMIOZiFC9ihGlhG9dTD/5
sfw1SCKaUMg4T7y49aM/4LOVg5McS9uJMUS0NaZuhiB1Hl1G9zlsrORhThlJk0nNSZaSd5+X+w7O
EQPnFArGtDWMyH6nezKfSbGth+wdamp2dh6miSAJzEtTwpgZK7gvFoBSQtUIZIiII/CpzEqHZrBK
h+KYxfM5S9rsXPycemADmj8qKLuoaB7nwDNeCFrlX9kz82Fs25744Vh2d8wtBHmLNjNEfVegIcVt
2V94PEiwHSaScIE+r0ek4evG7vIXT9TnoULT6iJ+POZVLK46Bq3VwWR1zPTF96fkkmbkHUQpvQzb
hOoqje5psDH/+Gzi9mhRwPiw+dspN3lMcSm8VNE7quXgrklk/LdTw/d3t84A4V6zQYsbv2DmhJR5
uxfNaIjXThJG254/AV2MzBapSwUDPL02EO2OggPgZ3HYYSvYGfBv2W7yYgrxQx51mdOJspswXPCl
kPUonoZJPxYYun/+hAHhP1E3SCjEkqxjAnMm6o3jUrW8i2/3/KD7Ygfwl5QUKw33fmKne6QJ2zQb
PiV6qJ7MHJ8y5u3zrTTyAs+7ZBbYxKBCzxgPmLgGkr4uRYNHMvaJfox73C10O+8s33R3tCYGC8vc
I7zs4Dvrxl1cNGlsP6QdqegVhL6LP7obVGzdgQKXgIKs/jBlnjj7LLluBdjtILNfI0xTwI6m+KQ0
lc3SwLtE7hwKlD7IfsS1WITo2K7JNkfcQbjGa+LCuck0imvRROPu1sThLBErl4kHyX3lRwe1mes2
7V0dnb3ZQOySbLPGdY+OCM6E37XP1A8XhiqrbrEhCYPBS4wAjSWfL1jQVeU+1Bd7HPWOeVSGgphx
ckhMcgrgZcsoJcUbfmpz8/OtVCWf9JRAtdoXlk8GobgmPUMjuxXBZjKtclkTfsyBfZ4ZK/VrJHY8
iMVkPzjl+4LX8cazIvYeTvEiR9Wi863U0cptb4URpDkaSfLNDGT3pWr0Grj5U2NCPEahxPBSVSH5
hvZ3OeTZA1zDPq7FhvKk2buVS8xdgzOM9FVk9UNT7BwUHPu5my+R7c/X3qq7TYQzf8CwBjwk60AE
4nMYw5e0tdJH1zixWLu2cUq0AoISEFdzdAeFm6YnpxYt2FYESRzej7XRwAaXP6ahcs+CuHJS1stX
OUbbuGY0IBBBLQE4J5205YY5/usAHAxc2HQm677+A3bAfosdwBEO0kLacDeEcizxxmtHMZWy3+uT
vT1Nw8FI6akFbDkCracXNWH5ge2qQOYc8RRhjZ7TNdQ/oGIdRigPfTIeQdzrLE8Z4482kB/TZVwY
9acwVuBYPVdtgcUhBO85VaIMd6zTqVNssqBZ4X+AIkFPX5CqejHT4rmd5IbUxGaP9FIeZjW9BOLh
Jl4YUZ7+4bNb8q3PUPhSmC7QGrQnNh7+332GLn12wdQfSbZRLEnDhCCjXt8lAYtoMzq19sBuOF+n
6HnWLFDNfY/KFacXE/+RCPrbOi4G3sOsbADPhAKZ1NwUazawIUIzsNXd1kCzsj5owkYJW3acwz+7
JZ1/+f4WiJTl+shnhI9p8s33Z+dUy23O1DoLoKB7ZYc7Bw43c+V9blSfMtBrOQzWo4zZv+iOqqRM
r+xy7sspyp8yK/0qe7Ne33YqcaTzPTrGd6kJzNc2qdJvD6xdudgXx/6YSueYRskCgVUfcYARv+6k
P8wSPDJkwo86ycWdPyRful6YzK/UtWaFwC9VeJfZuht1a9/5fip2N9gJJrlPYQclWVv4UZn7bQyJ
9DbqxvSoxaI/CKtk3U5YBfCpUrZ3e7eZol3HjGQtCBNLvC54kni58KT84aqab+8MpJywGqVtLtQX
ab2hOkwAJ0KVjiwtNP7SOgEfGEvsGvSYxT6B/9TmwfDQGOb00JnGvkbI/uLTOielUT+NOx3m+k6b
kndAJlCU1qO4yClhVN0h5Cd7RrJ+aVQmid7WT532N6NtyvdO1d0PTb2x4Z3uae2/4p3qn4lcCTE2
BWTncCCBdeJUWpY7YSbaY2SSHuWzc/bm6NkmGwZUFqu1SLXqYs7kAXTjlvO02BsxGqs+C5/aoaae
Jg1ioyNlbXtb/Pjni2cut9xv/nPTgTyh8PVaHC6mvyAzfvFOu8NYIb8Cb+rZNviDcfxkpMjasGWp
9U+ZkGmdbprC1Hqu7XltNHF5JJj1piYdaECOMtFb9OXj3T//ava//mqccj5sKuXie0VJ/Puvpiyz
V3OPw38wvBiZtHPOWL8yMbK/GzkkPEU1wkerj+Bxxq3loiNHauJ6cflQS1YXpbpUZXIXQVdYzdX8
rqxt70T2CkV5/WgG4afIgnQs5vhqgL3cOrKpdh1zZMwFcu0Tpbmrra7fatD461qKKymdErrD0mgY
MfOgIaAy5CXzzx/b/ddDgk+GpJBtocPfvDe3s9nZ+KyQZOz6unqu2qwlPEIDgLNsthcdUWsjoD6W
U3nX3ZV2IU9ZYG+rhaM6rrROOjbB5H17rBl3RlYVewUGm/soJ1qrOgfK/kwa1vAgKtFBDUnXXTS3
9wMdmA3fuJfavcDYP4RCkqrbx/2dF7rvWdOT2bFMrnyfzX+W09UVafvC1HUHKvtOiNw/xMhcOifz
Hgt2h0VjTOuBcHAqXlxCMnAe/JTo6a6CIhj7U0xp7lj7sEWK31Q0+okx1I/hdLZRhqykMKLrwoux
ezNfe55QeydpP4thLu4c5N8j7q696xBdPWHi43Vr/mT//Q3d+hvH9IYB9uYf/+f/ARLsv6R9/YYR
+6/AYctv8/UXINnfv93/SyTY4u7/H78Sx35DgsERbobPxW9YsOVP/MSCWf5f6AGlyfxRAWKw/xMN
BuPL95XvUj9w0rjC4UkmxqmNoIaZ6i+lPMvyFHm3ruMulJu/0WCG5f7lC0W7yKEOHIsX5n+HDWab
C0vjP886z3SAbficY5ZUgAw4VH4/UGDWD13S5RUJBKiakK0MM6nAKPv1q7B7eyCsYEJyAEnehGH2
0DOCIu7es5khRZYe8CmyDE6vYMdG80gubBQsYgDTu5NuNLjo8AJQ+3VXmuk7D86ivINmafcHReIW
3vs0yn9MWa+jD6QteGRoqvZFNASrsWNMkd51MYamtYEe88WvOkddIKFrvaYSIsW575IZhnZQUF4O
HhTkOwtdJK0p8EK9kx4+1h00Xd7NyZCHDtbHiICDyInLR1g+MFLNrlTsIGU4j4ijglaxWfPRj8G4
zOkzypSGWoV1/61Hh/C1qz3joxaSWbzJFJEAzFJEyUfbm7ryPihlKaDitDLYVo6cTHS5Ov2G62gC
eUBkE6EadgbK0QRj5WzSaMk9nYfYn7dGPQIrhUgy5pj10uTZih2QK6geHEVeYA0AtmgS5g9caWJh
s2YcPpTCb86Olap0VbRe5OMWBh/B4qHCLlFPafHq0xtAlErI+NkMFZeR5NUprj5hi1LZ57jNCXca
nD6sPkMSy1CMYyYtvjs1qodxbQPdN7HJpaqe3qf+MGU3L/GUvRSeTPvjCHt5BtxPkM6RKbyspp2N
qohhoBFa8qEy5WC+5pLX8+tg4o4CTR3WCHQGB4lnPhf1eJiGhAVSYKAtTVZo2tv2fUZY0FcB14uv
qnMtlA8F99xaOXX0Pjaj9hCQIhvy2hqNasUwmmAohPUDI6p8ht1s4j81L2lb0AF3jkkIS++Gz2yU
OwSXIF0+hI10v7G2yL/PYW0mB76ImCPcHUqMEH3TgFE3LIjGpWOpqyXThPzQHJvmSsHiGdce6tmB
oN8a81kFSu9FOmHeXIhwYHlTqxagRGnWrXcVmSnhv7iyJRRhkv4LO/XJ/zjW7EKf8WIwvPJ9A6tZ
LqXRp/gEiZplcW0OEn4RZT5MT6ZeO3JlvH4fBG6Unzrbdbz3MJWDfi3qIsvv0tCJPhaCTPuvdtM7
EXEHVNHvMsecR97INbk6Yx5O37sB4hytoTUuGa9TaKRMaPNBVz+SsIoTQCF26SB2MDDf2Zh2sak5
k/NunlhDrspR1p8X4c+rac8EJLBhtWvW023bim+TY1YZcbxjk5zRc2q9txTH2GHKurG5y4emyfdJ
1qHZqXRXevUaD8fQ7VPWzvaeqphcHaD9bU/3BCnm2cVAmx3qWbrxHSCZqjx4pI5rnrZmsttNEgSV
vVgnvPnYYVbqP8mMg+so7Gp5rXoZoqIsgVHt91giv9L05+IB1pIgfEfpIk8e+zYEGB9MfZ8wBQ2q
+dWA3gxGzoknj9oFDEOyJXInHY6A62zvVYRZEZlYgKOwIkAjNHKDWJNeT2fRF546zrlbfYKMNOQn
8LdQR9q6GqxNLfqGUiQjAC5gSFLgq29Dr2KnYWHaP2YW7tINbBXbYr3Hrp3kVfIWtr5XEJTLmj2w
ca8YhBgkw4BPNQ0iUT7XUE3YUNu6f/Zh2hoPfVpW4JjakfSQhjC3ZkecY+FvY9eTH4AHIAdk124F
+6EB1XzWXUQ1P+Dmm7ajE6ieaq5kbCLbCeQ56RlBfpHKA4VsYCxjHeDGJRB2v/Pmz03L4G44Oars
6+CrYgBOZLC2rSIVHuATZJnTszP0kzS3pj/NWJoWJi4TbOl3tAdmWsruXcHAVp91O7AriUMgLg+9
qfVHysaZlcJg2ZAvmjJG+IXeVa4dv4alFFcIkGE4Zx3DYyPNiU+3PAOwjRqfWStrjr9oclmyTTG0
nwwqTLgeTLfKL1GjJ3eDLXl8hVrW6zXL4bg9ByXyJOxW8kXIsHo0NJasNcn0tX8ycTMnG4vQcgLw
YoMspNwDp832HCnESmaGFazrlFP1wPco1U4JB3E7ZhcO9j1JiDPxjIPizCZ4YSj2gANFdBnmrHS3
br0Abm5lxv/tcuz/q0KLbue/rrT2bCq+f4aI3zSfu18prFRX/6veMkz7L5ej0PRBLwmXIBrqmb9Z
rKb7F18JFZfnuIy3mSj/74rLtP5iiAKC1SdzFt7qAmz6u+AyxV+QW5fxkukoEIm+99+pt+QbLJey
mXVI0K5iaTEd94Y++6W17GITP2hR36vW3wF++GYzmb7XGWKZ0vrWM0pa+bUdnLzukzdZV3KQ60Xe
MuwJUgALQOYQHRDj8M5XzZ6xK9wRyG2ya1wSsGL3UlY9S9OOOy4l/IesMybCI/EXbunZoMInxp59
Wa1nEccHWU/2fWS6m7kfxTFiPXKY8cfQtj/l01YYnflQd58DIOL3wDs2kPAjFuJjCFmzyI+/fJN/
txa/Ys6d38tQZ7ku0qTmxRYBB9Wiqv2t5U61Uxh+E903iD92ZC4hislHeOa6+WKYzt6yLjXM7U0t
Aax4uHU4f1e2VxBLYzntLilRY+WxZ+7KwgV96rMssFHmMvMbd6qau7NTiW/AgIpzNQWfyx5hdaAs
eTJgKWVI9IEb9TevSr4iHRrtz15PXoDBCiuUE6lsX00T2CfC9RBajQ+B98X1SdNywWLnfOPruQML
j1Y43tws2iXscAIshh3Ml+qelxX1EWA6jQp/E0Ua3pr/3Rgj60QRHK+Eqj9UBWlXXmfHu9b4AzTz
DdT657VdikUpYLbTViy0sl/uOatOYdO4xjUgjAKv+1PD2ucazsZetoKafURXEmkI3HHN7sTeGk1i
fzBc8aKaAUpAlT6PItpUwwhKKYvs1eg46b5IWlBhit0q7EwwTSaGRGtC5UwU2EUKWx/Mah6honcu
0XdE7SkdF+jhvWzXENyznpB0b7LBOUm0L4ikrWaPCcxfwmiRvIE0aGWDPMsPfp6adI3h939H+H47
Mr3daJKykZ7LthQNx+8Xw1eMidHeXmGjbRVbzM3sstd20x+yHQri7NCQOIM5sROn85bvqiHYJexb
sU9Nm3JdpdNA3CUwvDjO/HUc51+wupcbhfhpN1vZjzrh1T96cAkTUm7+MAa5zXP/s1n7+U3Spyko
rSbT0rdhAP1ssgmc/GuS1wGWnnrnj+0mGqZqlxMejnOjWXVYU1DysXJv6L4ikFjYWYFoNM3XPzyy
byiNy5Vk3O5zCV0OM57f36+kW2uoarg7LPSvK9ovLLM9BjTD9XGbAanbFiFcrNHPSOIg2LAZEZMj
cf88JlhYXL9M3nGwPxS8MCNifne9qy4o2Eima9BydZ7mRcBu3neM68MK9GD9EtTTx9iz4q0iZBx0
kWOsIjcYcdDmKwBfxEvU4mIvxvvERbYkDfNLO8aQkrBDHutxLnaginAw+jxqBpmpOzxiD4ChZrY2
8XTFym8PB1PAEcAQKM5d9uJEeA1z9w8j77dDvOXKuQzh6N6hWi+vnd+vHDtfg6GSvDYlNEucJge5
bPd67RFYjF63ZoYnHIAZt0Hx2LgZBlSQwESmOlE/4pjuViwbL2k6sE5mxbGfE7KOXZSYVXN2eQAx
6qiTkVc7zID2SYVYjRDX03SRNjg62CcIrwD3IEV/dFiIi2fyo0i00mlO68e9wyK6/MNE2nwzkV4+
tBLLoMPjVeoxOv79QzfFRC9kiuvNU29S+62FuU/sUW8C08XOEMUQJt0D7v8TpoNeuH84Bs1/c7/y
2qU64L5l3uEsr+ZfjkFkEjGOJvvKyYLMv0t+2OUBoD4IQjt/LEQ/rAfQ5kEi0LlVJ6fmROPg/tN1
sJfH4s0zzNljCls6C27hdnP88mvQUygYluIaQXSw2zDetvJ7kIfeI6qndgVb5WI1dXpht/aEi+dj
5qc4zAC0rysRqnVAYj1G8N45dATcnk3NvYEGnjvgQ9LkZDSzl1wrPVvbfMjI4CgzrEj4reZ5Yn7b
4br07Wx5/MLPddAu+Yvy2i3BDyyHSXZrg/wPl139u89rErjlMKvyfeZWv1/2yIZeZGQCocz4MJhA
Gq2iLBD173ExTVeQyUxooaMZosAqfRpml8g/YI4bZ0j3js5OqMPHa77oEG8nLSPaGjUN5xvqhVU3
IR6xSKMS2bembby90M2jWZAUTVD51xu/tMClvm3LEJjxwj9GEwIyZtZbKat9oUznYEXyk5jkE23e
tDV19VCJ2sVJGeM9Rx+20Y7j3WVl3+GecvFxhP647Vz/vbMPSns+psj/tm19h50X/3E3tAx3aEUN
MfvYL8JiVdhuse7CGE/NnGR02vauv7G91OMQifgCA1K9+N69G06oaQL/2rQMrlBAVsclOLTkMcbM
INdyJGfvn8/wpeT9l5vR8uVS/No8fO6bTUfUDkkI8/raYMg8CD/oVxgPPhWqr0/C4tSY59HZ5Uj+
mXMv3gljoxLn5BUEVXu62EChQUvk9u/J0snBXqVEm/TxTuq22JO4vYEUwjHukW6BbPTyz7/723CA
24HiLAfoUlKzqmFI+uvznAwexqisvTpW9JnKQ5/7mdDhHklhoMB4Cmd6WRBNiwocRDYWwmnVN/y7
Fg4rVuNNjXhnW0rrQ9mlh3qs872ro2ZVBeO9AU75GsZI+rU2D4kuFrEGS3BeSAgw9MhaO1H+AQWF
ufJTqFSeNS9/MhpO//whl4fj7WFBgIRNvWIK/nrz8AA+skhlrK7TwMpQjpgyeVWu52b6XNXp0z//
rH/3oNIdkWJBfU2zu5TovxxMSKGDodbFldlnBZw+/mH41Dn//DPeop3hOdN98cBwGLDQEW8P4bwE
Z8Aq+JrqjmxiS8AFiVOfNPkYq76cVzfuak/+yYQWq2ynbJVSO6QNdnfHOjOjqu7JCdrmVgt4BE+W
NJy9ABqI2VGsQdMxA7UjKMbJnVRk27GLMeYg27SdfDa0+ykw4G4RJfYwJV25YW8Moz8sqceX+k1z
o6GxucetS1D4VFLR5fwHY1O9i2iPVi7yg1WifQ9RBZliNlijrbLzs3agF/bO+FRBcCgujBJpKhxU
I3+4dm+WYMu183h1KhpHaCi0Sr9/QfAIQl3n9dU39EtDnO0dAx94KaYmyKAx9o0ir8gHtLau7Jig
T0VdXhTze1T37ycSYs5ZgLZe2OJQldYxanhGHS/LyCMsxY6whGZl4wyq6P3mZDRIAUEELfluVECU
82zH1jp0vQ+VClzE+Y4gjAY8PimvGxTaxh36RuIimT6brSXunLJ6LJsYIl2FFKMz8MeXPHM7k2Hy
bolhPDQi4R3Xi61W7WupqRsDrBxDWoTbmUMljjZu8koXrSBke98Y6WGKmusn8uycP+xUeRm9ecqW
Cyup/H2xrFT/JbmibDQWIEtfFew7dIWW+TTHMItw22mYRrgj0U9G5fjzXWw7DaEbqWmugV0/9sLp
VhntNCaCLCbjkqFmzHjt6ACcYryMi9RJmQ5X3dFTNibcLrnoBhdLNEDqaqx0FSL5BpkBg7EXVXxN
nP5i2bW1nef0Q+NLE0CkT7S89DBFyU9R5BKfVILCJR3EROCFsgPvtLupGJWxV4RhkWoi1UbvC8QM
JAh2C7vAGa/pdEIzhXjPtxgfuOC96qjDMOmVn9Pccg9p6373VGVQUmB9mHtY1fy/6s6f78CUs4qH
KBHi333IkAkXHlAfd1fh9tx06WTyOPNxQgdzILIHZN8SzFKnNyIiuql1YhQIYYGPyIvPUVJ+nZaW
K/aK6wSUH1VU/FROhc+zXJzqwYwocPPoXLbqqzdX+y4p4QPOoTjBK8EtfGrE+JFxzZqm4rtkhr1x
2ho/JK9WjYf7RKhBjLXr3EQ8xWMYvQRc5auaQePYIi7XHEpHu0j6PeJksO11QKi4ZN3j2JGxZhu3
CNHFxlZ5fu/k1Y/KIk0iLKxLlWPlCBXJDGAGigGkgKyaq9t/02wAISRTKSL3Dv9QNjtv3wDLvcmQ
2rUFKh/fe/uGZtkhZw9wg5EmkC0bTs1gise9yBt/ZYF9WDsg6lZuSv3u6cg4IvxFcrTARrQE9+p6
MKhGnuIqrFhbiGuZ2DNGtdo/20uv2+bEGvhZe+9NWDImo9oyHftG16tOUE9WhuHggcoTl8fa50Ih
s9RcW88FX9f141HJ5JTn/bSxrCqCYwUVxqct3LJTstZTop4DyHwrq5sfUoP+I/azV39Cq1h5eL17
GX932/YS+XxnUGaqHdiJC9YlNmNT4m4MjFpbcNcl3wbgnn8+Tc03uSfLaepLwPiCeD02sW/7kbgz
IsfWxqVFY76sEuH79r23caaEoA6V7hml2ev53eJtdZgt/+Gnv513LT/dYeClpDRt5pHLy/iXly17
HDswHO8y6mmtI/3ORVhuurpG2cmbvktMmKWJS1xqs7UjtOLJwo9pTDDkfvx98IGlTpZ9381g+4fM
Ppmp/tNv+G/eNj4TT3QXXCZuvzf9mgrTOkawehki31yP9jcvhcrjl+PnoeVXKXOBoaBc16P7OnWE
Q/oT0yJ7wpDvcOxMoe/sQhzewdUP4DT/4epJ/1+ObLQmQqJroPZDFPG2i3JZCWSBArmF0Y8aMVjd
FEyO0WOvC8jcWzASDeCKUxAF0zHKNeQE2FLa5N2iDX2wMCTwQllDf/JwZTfhhUgr7306fo49rOVG
pMnISLJho4N8kyFSreYh2GK6hutRkZrQmf649wen22aDdN9Dohs249S6hxAoGu165Zx8HWIxcnV3
l8xl/j5LeAA93RvnuOC1KOwnyP8mhL9W//xHGZn+QRgLbp0UvNmZrUdCBAYW3/ej8N/l8MeeZ7N3
juj0Ex4Vz3llI78ya7v6MvfdKc4GyMUEF+3ASRd8ONjgXVaNJxO338rJUTG7THuLmewLdlBrwxzV
ySTRnG3aHXubfO9N8RXv9cHiT9yRwTLxFtNbPUlYpbU9kNiCwhBZLdwwdi6uf1UdhJnZu/i1ETw0
QzUAMnSBsjX1Adhv8hSxRMQflJgnV0bVe3jC1Up3U3TpwX+/Zxv4YvTJZaS8/9hCaJCTl8I0ACOT
yXTah0UcLTxwJH1V/hR65vdeuweRmgSOEpqDXR0/URauI4FJ2q4byJvlRmqEQc0AJKeVm0kjOpWh
9ZSS8c1QfT6ZEbac3p7rvVUYKOxHMsVmI9gXbkLeIlR9z0y+2yVbvKgmBSkMUrQCBJyF8wOv0jvP
x9ymXeDk/gAg1wAFPDaAX7sEeaH1YI31NosdjVeMMXURN0+49LZqTvtNYlfPAlL5wUmsb3hMYX7P
jGAIXTkOIE2wkso18ReMGGP5w1VSA6tRB2PofiRAZlatKu85ywSWeYxEnn7yG+4ue84/1HPyjlLV
6vZ1QSMs3a9kvT17w/StRMQEMSNYDRMTOklzMkbs4nuba8Yr+EkIxZi/P41Z/6lqAuwkqMVYbW3D
efjqDkvCIuAfM/Fe0lwzmOnuDU/5YKrUGc7WrjWDV5IJT8UStjZQKCOnwAc/hCTGQR9iY0i6XAZ8
N/mg/eQLL/UPUeKeM0r9AgNwqF28iwFj9LGZwXnLkxPqLyP5WWuW06zxiGEaBT5uiObBlQ35+5gb
aU2OBnj+GUJSr4yT9ABFs8M9TbaRbnXnpZvG0M9G5DWbxC2bldWW3TZSHvFCsz9jWGBUqnVBvEs+
7y2j+2CMOKg5ATHNxt6wdTOSuJ1lZUKcb7VOjSZFJB4cVDM6V3+nl3htq+Q6JbY6C8WTk9Rdfq36
b4Ph9NfW4Ur23tFDVLluyQnySVSIJfBtr5zDneqyZl1oXCD23DyXCAzMyP5RRAs2q1r2xKQrY9Y/
Tb3dntOS7G7AbIRCpfdmZYnzSLmPXpuJXVOt4VO46zhJr7WcKiyCaPQMJ99gdM+3fqeKNf5Y6dPu
hMyu73rsftMYfgTeJDYqjl4Vc9m1Vef3BbOLkfSItTLtkjlSt0I3Th9jeOe2dDvMLhVR4SVSz8Cz
Kyy5qt+SbLFL5+S7cOActVnBVzaO9zh437sN0Npa1mrFkF9xguDzYUk7rPoaU1jtSVRD3aUDZR4P
4ouRTYJsqw9eiByRBBigDvNqjop+1SQkkwzYz1GztDgOM+fOsNvPDtAiOu+PVvqEFZb8+LhbKcMU
u1kjAjK0+DFE8tWf/RSatmHSmlD9dum7eK66taoAZWJZpufDC4+LdeZC+tOBmeVz6E0J23reIwL0
NnSir74RqHVXiWHVZuMHTvoPQZX8B3dnshw5km7nJ8I1xwxsA4g5GAzOZG5gHJIYHLNjfnp9yKsr
k2Qy00YrLbosu6uzshgBuP/DOd8Zd2JYk6rmPoh89dF67k9mUL+jpgm0AgFQlD4MKgeUWT0PfMqC
kM+tb8Evl/LN7AXuJm2CWlSxVXAEghP93YGdvO2TllvAIIlEIYOKXQUbPJ6Mex2JK3hHhaQbAoul
EV1VVhUi9c6xiGI+cnxpj5pqvhgosTixku8lrY0ARUcKnTH+SLt43EH1/60YER+xBGGihf2LLenH
Mtu7SU1N4Emdd5fSdhOLqd07uvZqySI76c59aw3JXdqXwRI1ip9OGi8CqtsORu92Up+G09SHJoqL
vZQtNi+9OEUQdZZtN04jFJ/miVWoT/djFGEJEY4ORjTcGBzIQNcOs9a2hwn/+mZeWW+dPj74wF3W
0+GM2/CDibEVVKwGstioTvn/+AsFeHXqY8jwBZ0G2UKASf2UL9n9nBUQJy76DnFSRwlgJwD5pCSi
+t9vUrVH6PO/X/77x8luemM86eKrklg61r+INofetsTLbhoT0NDINQEtrn/Hyr3ypPJPHDv2VrT1
uz0z52ZgDO1JTBqkVNIB+Hn6Lehlq3Gekrn97ZzVxHjFoPokqYcYK/PnLyYKnYFndCygXBbdbJzK
0jVOs2e/Ctl2u8kwPnqbxPlBWDR1WnJRJba3VH8zpgSJDExAdPPXf5+4T1j5icAPeLP8hqayn6eW
RtRedhayrQ15HymRIo32ZKwv+ZzA6Gw5O8PFS62PVIfSg7h9pDw/jVNzptJaHmfdX/bx3ARL6qN7
qko4ia7FtpJJJ8lAzNYyV9xREbzlBlNOxI+UBVCW4Azbm4XcQmqDmtFbvfKrRsLfddLuTDE/N27f
Hv19JutXv+vTq5eqAILiHHjmFNrguhy6zg21aHlpNPc9J34NJXj92HcNklcYQ1pbli/stpd79OaQ
yEcyI2P/VnuLHjRzRdSOab/byCdZcRuvRW4mt0xdXKvx71o210OSdiHdSLYRFnqTpcXG5NHU3lHt
VnBjHbhGkGQcpb4mVDahsDRQkeSi4uF+0GX+mpoAZUTnEdtA3FVaDFQ2iDoDT8QicON4PDdQBTVw
0zuy1bFlmB9Oh3lWaFHywHQNDbyt33yxJA8o9S7tYqrQHeyvJr1lcWbBPE/zg8MdPrRgP2asbCTi
dS/oekg8/CZE5nksO7nTuvGQRK6CTOW+CWeh95s1NxzNH9uJiGhIjewAfNE/4NuCHklHM7EgfhkK
de5R5NNfXObepQWWq8uFYZiJrL4crz3fuZ56/V3bK2aiPJOc/OPVoSZdMqyE0dxGZFkgI+PpPSe4
kM7/fuV2RhEsFuNhnnG1zzwuqmqJ3rxSP9tKWtscKD4zjL3r2n0wDfIzNcE2YdOyuceJmCkXUucd
oI8ZDj8TYUMwldVBN+PlVKZ46CCnHcu5r/exOT35cwmouFL7ivZ/s7CyrtLaDsiH+wvPKD87vE8T
58396jA2B3z8Q+wzljcdHEg6s8JkQsAnxpfacwj2Qw/62zVWfdf08qSqlhN8bp5IFARNPmfD+7ik
j2k15Se96vytvUAWL3UQIKNog3iR6SUuW7LS3IbMUaTeZ0l4y+x1ELBs75SYxV0hCocsmV3T2l/k
ifSDzK4iGa/89+jiNXLjTuIjS3vgd7XLYt6oT3JJHsdmZYgwgLpaTP8dXyPew03q7Qh7CIRYh6Qv
rsFsF0SMFGrG/N+5u0VpJ3cGtUCeSxqUTBGPhKROGwIJ/MfOTb/ZiNa7MYtixsl1ftEntkCmC5el
8aCnFu2Vb7Ha4D1MpUWY5SAwrKrXPpmXjUbQZJGO6sDAEEriYp5gF6CUHIz7nP7gUpaGEeB4ZE5B
lc06Vvc2kxBXRXZZYCsFQrGPUpjcTC2Eo9073SRA9fKetZHoQ0qT+4iAzy0vmjwqb/xC4XPmBuuC
zKRWpJroUFjCLNe99JoDWt7MRe/uJ1tam6zXhiPCkNBxU+dlMECfZA4zBmnLi1Yzv2OUfJHCzLg6
06dybPsjLLdgSDsO8Ap9SKwI+QN9u28t6z0dpuaUieJP4wNTdnuI2/MMCUg5j4nWn1PHu5GQEt2n
BJ4loILwK5ryOgOlwYB5MhuwDSXnaGc7tMywWQ4SbQZi0oDEtP7k2VG5aSCdhB0C8V1OnNEGIhln
OtbHbSXr9uZ063SNTezi2M17QSTNFGnduSQmA+aGzlkjMMS3OJz2efmY6FX6Isfx4LPxCrJGb8KM
5wb+qUOhqjWYQaceMZyfZlwAYE3tfCj+XQMPVYE/zY+J/OxajxwKZ/X5smGMzP6aDAUoWgfzIZ3l
wSzUW6vH6doNTzsCFHiohij+SAbumP5BNFH7uYhbNpb9aRgIRoeB8yszBgI+rx8xa/VM0F/zo/PT
74ms5sDuFT3f4H6nLR61ccbsLuPpbNvzy8BXyevbosPQ43u7EhX9R4UhujLe4u7Oauz0PLg0XvDU
YQtD8VfTvIOnExj4/o6L5NxrE+qplLEgx7p9Z2mtu02c8iDQzF6Z/O9TBJS7yiAR2EF45FZrpoRT
3RduD80Wme4FIGRPKqT4k3p/9NlqL0ThpKfcnZBIIhckvnKf2wnZ0lo1hQgs6lPeMAaF8C33Na0x
LV5UnRPR7Jypj/edXT5JWtxtzZgAmnC8SUej33aqjQ7WOiuZ47E8dwpypg12M1+Hw+ZkD0FjcF2n
nCRBVvp89K6+MHqIPzwzFmh8s2suqnfTHcQhdtxnw2iaHU+poubs0quBxiXATQKwxGgvWV1esROn
b57CwWXywxvMfqCmcSiwLkgtkTzFlA+Jxq4pGuA9s5UuT3kXB+pXUvo9TW25ZpYOZ+rjjsYpyh4y
Xx57dKUhpmY2qCs5cz2K/hEqEq8jLdjSb1XfLRfC984VbHEAf2MoiwQwGJEcTDDURhZgxJUdrXFe
UKfjQpY7KAgWIPQSo1M7Gzz4gge7ix1Qs2T0ONnYBRKx6cHVlvkse4YhZZ58MJyGJiTWYJhs3Nq1
pM4aNIkx2MP76Q1babX+3u5IIPyHeOoZ6bouI9XEfxgJJpEcWfNiJEdrvOjAaK4afvrzJKM7FZFI
wGe5Hci13pIrIkJr8E+kbDUMK7O/xZTJtdLHkY465tnAOtu1CiC97pRnE7ErmaDp0cy04Vw1Chyw
fFB2nh5EPo+7tiEHyimyQ+cQzCabHnLJjJiIzCV+ZRHyXazJhypxqw2JEEjOh2Hcz+P0mA7LNfZi
bWvgK9oysIRsq4mD8Oz2qOvmg5WOVehNNuATCPTW7OJIsLxH6bpvOMnOSNcYgUHP3neOBhC9dXgU
4nOq5svIInQ7UWTslsQGoFF/0jAUWy5ZgQFLa8gy+Bpq5pTxsQemD0kwvVd2zNQ2iW0wyl9Dn7M6
zY0ywJYr64RKu3aYfRBs4/Oc7fsuexN9a57LCvdT2iUXu3zNqtm/MKMh9II2GPmRu42TWDsQ6JkF
prbYh/XDl/Oavqdt/ZbOzhTmHYtYmj7mey4jOIDhNZeBk23SNFakI5rv/1zola2QOfpjitQrjIgJ
Cxq/qXfCWsImj/QTQratDiZ43/tG8SceAoXRLQF8BJi2esZ0EF+ssvjpfN09GMM7db2PRR3tk25Y
igFOPdJeyF/sC79tDHw+1uXJtlsDOfAESLwS+y6JPPadPuypIgrBWtaBqE4xZBUecP8n7qlpYm7r
fZ5DsALP1XGnkuZYy/dJ76CtRmV7bPP4xU3YjlLSyTvcrj96Pr8ieSRJidg1xK/PFnSAA10SEMi4
9Tn62h00Ei8kxuEq6vhbL/GD5wl3Rcz886Yjc+rxtzdjfa+i4B8Bi47iYI+V8cwoaoPHvzpFcw/t
JI/8TYoIC7QBG1vCLu8yjTxwhmzkSRn872kS5yHbtovb6Jhx2xedtBNTa87kPVmHglyZnT1pcPNt
gv1ivFHQlCX4vaXy98rGjKstBKLicoeESvl68kfjKYp05onKuvjDWXCTP5ALydQpUFRyZ63km2zN
xA+ZEnDRpuN5Fu0Ts8MOQSsD6dGE4K+Tzha6rYAuZuTtNe3bVzJ8QEw5mhVw8D6g1k+fx7m6GJcc
leRdw6F0WLpeblQ53LRBjUfYnICTVDeBpOCLdPr5UhvA1Cpz+lrorsKs5bZ2OkJA8VUdUYjfFAjD
rRqTkuFaRk6AGPWzeepqNkZRjb/SqcbHvme2p/UoKRMv3qrZetbamGjdppCbdphejSVhtU04RS0s
NKY5B3tpfvpsqA6lr72Mlgl83Cyip3gYAb8s8h4vPtl4rUsOTyeTvdZZj87Ky81GMZ884gCJAGPJ
2hasEXJlBnLJHxtfU0+eIjxRRJ24T9PqO+sNEIs6yDbgGgUHttGKL6xQXiAzTmcCHGjesnnrLHRu
Q5Qm9+QTKV6fcy7LIVSqbJiKkDCRUbqmwzxtmwhPhafsmhHK+LOUpsFjWqVXQfkVTNCedtjMC2ZG
NFF+beMz5dKStWueITfzkYC6PMxKO0aqj8mUUgzN09UjFWM8BoliIxJOr9GUQKahkvFN7a+5cGbO
MvGOChRpq1neztAYiMWtN+JUgIobzeUupxENrUoSvtXliHHhEbPoJGa3yZyzRyH+0NvmHYjO9VPt
npccscyUpLt/SA1ma5R0nrbjetADLLLOxiJpMvS8Bum0Md98tgN7L6ZqWmYfXV5aXkogLhtRNHEI
NrXb4i8Z7/VieLQwC6Wj5PxLnjJCdI9xnLJtXldqi2abpFXw5xj28Jb0cofVpDmXhnUevKE51GYM
WMUdN03X2+wikowZMWx4BAEGLmVWfyLGfqFP+7RlGTgLrBo6crNtz5EfOArsaVQDrMRV9CLt2Tzl
YEaDaFwehE5EPdmcduj7OZZ4nwSToXzUuzCqEnAp4kUNjn1Fcrthr9Cf0BxnQcvK0OvYUwDqxZ58
lxrIF3pek6DTcidoodumq/HY8BsVtFX7Oo1sfEWBHj5OI2ObRh6VL6QdDIldvFMF7qeGfvLS18Yj
9LaOmWTnPZrkNsoaIgb2gK2pa9mW/IUS3qhR34qhfEM75IS9cIzHioSXdvSTkITQdFPh6NqzYfOj
xj7jLw5XsuBmKlgTaJ6NwNbcRV5dXXR/Tf+FVVugt8zlg0ZHExIw2E/DsCs1zFtL1L1q69bV6uQ3
N2exmcU64AWz6hX+LzGeyIa1MjqwRYKsO76gN8r+cyv2/9oQ8v+fP1ew2v2/2Ub+F7/I+hv+05+r
uf+B3UA4PutYgSpXmKjI/ssvYv8HRtt1S+waQKpZgv4vfhEXDTZ+ESQjlOMsT/+7X8T9D9ABNj51
00Qhp6O4+y/r8O0/hV3/aan+P6vVLcf/31VZrDhXlbCLet+zcOiuCr7/aVHcj41niMXZZoIUlNTw
vwFDWRtT1aBuBYkXMGJtTnHo0FK7VbOsDwODEoK9ldjkA/g+Villl8nLInVY7pHxyEkW7byx+cRr
zzaiATaos7jx8t94QhqKSPJJT6r3amAaHlXFIyJ/i8UlfEn0Qd4kXzS/ffE07bkaPmvPHMKxUUfM
hQbKOIsYFsH6y2lPVi2SS4emtK9+ByNmf0ddkltnfQbXit9NA4yGcomVjdhMqEJ2hhVVa7bkuYQU
Hhjkz0dz/VLMgngAW93XUBk2rMj3ysFK5xX9iJJ7mjZdFj85XnOft7XGKg0badY+mCgPb7C49A2x
1PF+JoNhiZ/S2b9fSNkOUTW8GmV+S5pnza5+Y7NGNqLHoH+Zx8HGhUhvGk/5QIsUw+Suxy/H5ZjO
8gljmbOEqk43XjmoP1ar/7G7kxXzQy9x4oUmRtdNyrpHG5NjzEQfK1+0qyfmIaTTLxuwWOe4MF7n
hrF3RqtN+CLVn+XLA6mhtBOePBmT9WnZoS5rdtBu+1Iojr3W/pmS0ELLeWz1iM1not1K7xCbRXvX
mtOdCalScxjiT00E3CbzTuxKBuYMs+OyHVN4gYdu28T5Tz7X8OMKchiLJBvYnll3kyvthwRNV4Im
YlPW9nyuZfysG8lPDAr/jJeBOODhaDUkRI0CuumY5yae5R7vLkkaBMtQMlNN4791E53T3fuzCMe6
1r3FMH2V93agoHPSCmjg9jiJhpDErNdhtP9YaG7YPDugJfsyrIR7cCtXCzNbjzYaJeSYqmODDOAJ
uikuApLB9rWQsHoYmGil/u6nq2U34TZWVRVDeSNtZYpFR8eZv8jEsahSa8JKrP7X9FkJUDYkd2Q6
ufyAmHkMMmaawNVcuU0VKAxjbE71FNVhWXkU6xDLpQCtr88CqTyPErcPGSaJkTwTzfiqUBEg/btS
0nEzdR7QUl/kF69L9oanl0flIj7Ua7/Dp0iFShdVbkibI2jP1QnmmZpmD8Tvh3wA3vBbXNUxs4J6
IaA3S5EB3Hwuug0TIf9ESXtLZ2I+HOO7USMOmuw7HQlidKZulY3be01FySmKREDG+A9Mq+UwZbo8
LCzWfRHz7rfCOBo+KGjJ93gaRfWR6FgxSrivbPT08QYeMuz0ZTlODv+Kei/PYiFiyK6ZRExuRMJt
pQdWR1Un0CG5Q3y1GSIGOcmQoZUVR12SRyRrugejeUoKv0FeS/XDa5Fq02uytCPOCiB5JTRrXrVn
xFtsKdSasKSdDcN4NnyE3b0Oeiad78g/ehpA+fPRkT6ZDdoW22y1UHz0Xmbg1oCwqgOgY6tWhLEF
Dsv12EKL3BYbY1JB6hbftQZDNx2IJqpgwLGTFAJPPP8e/Zi/oxYbMJl4H53Rs4pLqEGyWHy4Cpuc
QtNHG3Nn8Cqk9AKsCWYcTo77NNbkZfTXuoY8i8QBhXoUJ/RoBUJAyXq8Yvjn9uYYEv7DEcaY2dWM
O8HgLlkKJiYiIll+wQOWscndEr6nwNrjs8rjE+riE60bOZ4g4nw3SxhcLyxG3frHicdbURMXHbd/
pD4daqtuoKoXJHWvIOQYQ/5GI294xxRkCU3l/sX1IvdtrGlbG/NAKg2ULXB4dG6GgHP6ZihiKDk1
TrJPk61XmtMGbuzWTwoSZVq+fyaYiJ2xY1Tj9BGR6Rik5fA791N9+LfLYwHABuxKxf7cDeovm/ZX
Dpwo5N8yfqjZ3GjYCUO/mX5mr9nkxBVtv4yyodNAgLAhKO2i0xctFomdI8OwmHQJZ0oBDqmAcRmK
PqrVxrGe/a7Y9ToAlBSNtdKjHZIBvbBWHjxWM2e5Zn5CTIu1I7YiI6xoR7AGPmqmcJuJlK6iozLv
+SyZc1wbO/7TOlwxU74fsWeA5PTxBIj5HizMyTfNCzj0G13aC+KIa4+BvxfpfeYxTZOGf8t7RXc5
Gvf4IZu04IzTbokJ6VRED0g5Ap5OlPGzH7N4rPOdaG7zTDBDFv3pdG7f9RdZF334DSHvrvGqDAYH
Cs2pipuXuCtCt1cvSD5QLhv1sTWyh9phTULSJEV1nCNJaKFHkWjEWbnc6rCGWIfYd/oxau3vVCd4
84gFT5OFnScWbnKoIhZixt+lzY9jV9+xO4q3vaVuvTGS5xr5b7JiS6VE+ogNej/6qK1RBrEHJs6a
UEEaFtk9TbzrHSR6HO7HSq8+pwHCHW5JPRNZEOnLa63QPddzFqTDTU+AiJdIC0rNyg5snZ4t07kU
YHDZOSZblCgPnltmpFqx6JklqT/u6H6m0Awts2YVL+2bWLxNT1ly1XriIfuOY6RpbplYeIgsVnym
NbFzjA6diU6rY91rzff6AoB0WFmDhmSOaOG51iJe4yqFBRmnw2vF6ACVXPMO6XO3NLXxAiboD7ON
/mJ4wzFqi3WFqTlBnDNwSe1ecfaLx1qXMf4Haz3IA1lGl8z/ZADFOp1YiLSbSXtz8ndB5HZQu/mX
zuYun3szyDv3L+mx33lcHAi8ZjzUD+Nh8NH9qH1kkQw3YzrfjpZ3P824DVclJ6Nuvd8sIRo7yZ4D
90XiFSAfukvT8HdxyL5lFKNhO3GPs6nfolkm+r0UzJ6rp0ibzYNrImGzhr1PFlew6L2N4LrXw7Fu
j9UE+yTrmofOyV+cJhcHX3gvavE/3RixKM5nkndHtpx+ixCXOGcikLW9199b+nzHXJ5nbkrJStAl
kiefYETG+zCPV7lvRdBL6+3rdXg3vHblj+fBOIL78CskwCw5caSimiCc6VFBbWyc8soNG0qFIC/1
nO8m+pNzh6B4bimrrKEBi9BzXLbWpfvC/hN0RnMBARftoymGfotqxinfIxzD9PLEpGVuQWGDgdVD
40c+KPyMNSKycd2NZvk3q8bW5rmLyZ84g0tcrFPZL8VWTV16cL0T3hV2EY0kbMOL+zs5W82OSK99
Ius/XeJltxJ+79JlKV/VzEuY9n8snTjs2nr1YgvzolGeY7AzqeOsID6a1YY/aMMqg6N7GPQD6ypg
wQiGG1NEwNK4BDJ9OGS5maJJQXTDmPfDbKBmqtiQobSLMoyrdYyQamDn7I1ltb+1A0F8BhQHvM+z
Yb1MrYYUbdJDBcbvhMmIWYx1GGetxF3szXwd2bYz4pGv1WMMof5qcCcCY3gYWpD3XR/7J8sn/CV1
Ee2lPMj4yTbkyhEzM+kP8V/J1bstHBALzgLyM+J8dJoYRZPDOM03x7+9xHzmWaAlrFZgYl7G4wJv
NOnR63Q124rVPbBRCS12Z4F6KRfqIoq23pKPzHyPVpqdRDHOu0TP/w5yRqJm59fSVc6udcc6KA23
3acRoHiL6MLKx0jg2J23ugl+idj+MdjUBDlM/hJyKTsNYtdaHRIOW9eoK+2DhTt80uLLnL8Cgtlk
qDlWVREG+64NgKTsyftEKD/DAIZJwe+r/8pWxWGhiKT0s6pg+UaEt929WGq5MDP+mnTnwVXaUwwL
ePzWNHXfWx/1tBxLUXikzdKheQ0fmIj+FjZeXJReK2bDeuK6/3X1dc9JEEW0UH4Yapf7HR/NJP94
0p7AdmtiW1bJu121pDi0K29MU9QnQGY2xqh+ZAGzY4bJ4hYNUpx1ktSwvTutspmZ6MIt+b2XfPLP
xBXapwo6cTAyHvds7z5bSf6DttxTa218h90Bao4MwKP2YisEII3krHV+GoJnlvUqhjGHasnRPy1/
deGq79Yf90kzEffWdYfJdSmKJ0IyauAYWf8lh8LcFjxWmyTJrn16qNGUbRqsZXuIm/hYBYqaRpP8
xOK7T9zLks+X2Y5gP6OGUS1GKsWjVOPAJKP2fuxadCoyRijT4WTgzt3VndZsY/s6De8U4ZsODO+i
PYOC8jYZHhKM5MiMIvsjXSDH58X42OrltXPrDx9Mr4UZW0tG2s1rZYy3iGKytn+Rvq2aYYbvefxJ
h/eZRc86m8pdtyQgRPj/lcaZx/OkN87JbnEQx4bzB39kOC12h3BTN4lUKJ9HK3vrzeqxky6hIqPJ
2Ls5Vn7L59RKtEmDHRSRoWCuWNvRFfeTkaMKdvMj4pFkU8xLT9WAar5fwFD6IyTOAwUPEJkpel4i
aBit8zqV3XlKYgJi7Hln5SPZVMPfyX6dq69p5oWVk3PVB2dnk3M6Z+J1BB2GroGaC62qtvKg3id0
fxtQ8/e6Mtd4IQS6UyY2bkuxSom5SIQ4Rf1Fy8sKP1/OFZPpTUTl5SL+2ICMacy/nbQQCrn6piqK
ZOO0q1lGsXP8duPiWK0ne6K9toOZHMaq/4n058leRWVZDebaC32yOfdllB9qm3ZaEOqjA+uzOyao
WFIJNia90+imjdDIRrNQ8Tio9dgxgRmQz4wv39DrBapvQhaqkoc9/gToOhG1+NDq1VPZjfeTal/Q
ZpK4aRXvPVEXCBCHVzEYd6MRHwd/+BBJkX9T6nw2S7pbOPfDikd8Vy7ITLHdm3wwzPGMzLkS7P3E
Jhv7NwvWjbIGPD+T+2uM5rA15BGUQndw8IgF/McCUZX7R2Si32YzpKgVOHl0g6yKyWBaqt2PKexQ
18X1RpZXECmfnm7K+TMcFp3TaBGbxF1BfuW2RqzMbj+XYVkzvm8xph/cjAWy19RoeMZ4O7NNC1x6
3m00s19qhnzv1e108aL2lK45Wl1uiK3pxQvZ6Uto50kZMOQXYZ/55T5x8bF5NuyGsh7Mk+YO0Df5
RpWZsvUD/FgjkLUlt/WkTX9Stz447kimN5ZXw61QTlNEhwMdRJl2D7EQ81mHBRWYxUHPa3tr1ARn
C235HcsmOpYgtOgwFApAHujeHuhgUx4cAbGESp+lXBr6VGEV8zdu25IH9F+w34NXdo9Q8dEZdskR
A9mL8Jk7swQrAoAEpCU03wjMFk4X09xC4WLfOnMFaXZXbe1seCtxHAAlu4OKfRlcJz8mXr9rfEei
cR39vQ5SLm8amzaVF6xCLH9wUvcxLQq2gebAKyZqepAaHBaXduT497FWshwryoeVQr3xbfkjWwQU
+UhjI0dWX/3gPcTFvFdKv28N7VJW8xP3wc5JZrk3sRkGLVoAwkbTg2nYPuUGRRIk6KptWJ2ID3+i
k/SWXd7zGtkuhho4FZxkPfhq23FOImX9G6t8a1jNACmg+IANoB/L8kEI3b22mc0gbJQR7Za892Fr
wZNp7f1Uetv5w4ur5n4wthac9E1fR39ckkgC4cUNqK8VQ2fwdRN3+o5cJKQjSK5e8m0gkHHxVM4c
Z3DKyAN2xfOEOwA3T0+t6kYFBg8uS4jyVobNa7JgBS7pRJBfo9nbJLOQDq3ipiTPwqpMP0fg7O+T
QTBXWDdtdStcQffftdRG0ToK62mWm2NfrDas3Mn4pxIOWEWYDFd6Enmy41fRk1qgjfM2Vgum2+i3
L4ACT7zvQSu0RwTwh6kn6q+Wemig6ucmR2HCEqjnzi1bkBMsep5Tnhvsc1UaSMQdKKcPK6iaSNyd
mxvfSzL/LXqob1W+jRJZHTSzfNPbO/QdNwb9C4t9xnrvlZxflib6JT/B2nZD8lqGZkwCQM54lt14
vWe1mu1cft6A3uEiTZPkabSslWU9uIP5XtD6aPPg4Rp2390avx+pexv4wciDWz5+VH8wW3iOcfBv
sctphnbftYPc4Vn3wJFgfneS4amVzEn1Xg9A0bShPYmzaFHuQy/Y556vgRwjXlPvqme0hDjsCp8c
etceUB7pRBRgBSzn8m9kdF+qTdOgrZMPOp5gVRihKEuIS8g4UQgeMJgzBm1MqzYpoud1Siscn6Dq
E2tnFePVatKDZw9RoAuDUN+Z99X1MrHLZFRtgZQ9o1H6LYZiP8mZ1OMy+2uY9AVxWHZoHFOdasbR
oHosJfOkzLovJt8kmJMFeGndxSYydg/bR7QqidA7Dlz2g9gTKnygtfhS7K8zSfhwGU5F55Oo+Qr5
G4gwGDEo8/vc6U8O6OfNNNrMDqIUOl8zuRB67H094FharBsDaaCCRvloi/6IGKVE4U900cTMsYcU
tmm5cpAcTNl4nWxE4ZHxlGhAlOZBkAgiPzQD1hLpcCtOPn6w7CcfsfFBCnILNaBCOg80GPNg6ad3
jyTxMbOCdhCczUn6vVjLuBs0pmBVHBD1u8CtVlHxMWD+3xWo4UmPQeHf8aJbjIKXUr+1rMMM2f6g
U3ocbOKWZZYbKJ/JOUip9WHegn+S9blA/dLyDoX+UM1ki6glTCXRVj2xSCZ5BYNioBVhlsAnFbbk
LzSuF1imtLcRGV3bqSavaOk4LytsLmADybbMqRsWi9iFSKmTb3jY6hPkTQ3a7oN0sh/Z/Zgp2b1g
c3BbqgHzyvSYRWg7FlScizMwbnVKP0xG95eYvOaGkZ+3fbUkJYzPqXjcZlPY8hx38zZfkRV6ZL87
Lf4IfDMIVAla7NUYOtPA6Q0/i88wJnu4AEzJts73QlqfksJdmaGXjd6Vg2nepQr2SS+VRTPLX0h2
YnNpT+CKG+kQk1svxq7zGiwBrbh1hX+mwPY3g8zbMI5Jwc00jelIZCLjo7aLcbNsmf5g5Bi0o9GC
DrVRLYZmZu2GPM+Cvk+jS5Mxoli629Q4O0DDdEuFvItWqmg+3OzZv/nOsz3i/bAc/oCY9rFduhcI
CndxjwlEOl4YTRFSG8Pcd1pEmJ7M99Y28c0PzdPWmDdiML3cvLM979FINHQlcZwFg6Oee30+VyXz
Td+iVut1/TBquUYy7ldpwXYfyNkNSdN70JYf7sQT6mF8OHZ5ansDxTBTnEBL74fcTnemH5PNXpJd
6jWPhikPelz/KXhZmIXdj003UB14DN9V+VbFL9ZIu4Lz9LzQ+rSluRMONOKBN9uvlq9CR5lfF6FR
ak6I1tnY2gaojNEg6qL+VQS2BL1ros3hLKr82OeFNLE9Om4R0h1Q7BnILbIC/gcpsiPqtEH21mXs
5o8oesIm5TNFHMiqj8Sv9KtPv2RW3ZjgISedOyBz31qq5D7t3v4bSWfW3KayRtFfRBVzw6uEZkue
h/iFOo7tZoaGZvz1d5H74jqp5DixJLq/Ye+1lUwZnI/y4KUVJ4LeKAaTa3r7NYy5SKa6OaiCeFPL
UgjCwqrb5zOJhL6l3HuYuhuXc23rZCnLL7+6aix1OCEHjmQlXaIVnlyzffTTt2IhCGfotbEvRq4l
qSVnhFrYR2FTwBp/n6QGhCPIlHYDg9HctozHnaG5AkQnTSOr/xMO3KOeRKAADZGPRnxVLifRUsAj
n6jMCLbdevqnHy8tG/c7NVS7qQjdPZjZ99iebySkrxSYKDfZ6Bf9WhMNp2SKp03ddekuz6urU+iH
UMycouLd6Tjtn/Cryci3q8dpAGpZSyC5PewZvVjclnC74pBWzMjfS0XAdMwt7pBuHdnKiDwSczY9
UTyLdegFbJWpeA4dJh6z6x66Rt+cFPdjNcUPOLSecKqT0efrn1KgfnKasd+RPLAH+8DcT7ww8ToI
re+toN45uWarxGRQAuEmemv0KLr1f6uUEiuynkh26OuM45pIlLkTpx4zejv07P9Qhodue9Tp2Bx1
j3UIijAo+xuozi9rdqDokldosnHg8poaHgXC8jZFrR8NkGzgHpa3EFVTPNxjbXwmAu4XjMLfGlLb
VVveZ61o+yZvPrqxJosa7TOLVyDhNrHcRrsupnKiCqt5jyjlzbfe4Nz+TTO1nAha+jMJzpSO5gNX
RXEkrm/T0RFjvxMXo3AMaHvllgAKeS7z4Mfs3Gw3+5qfVPb3+OWfwgJhfxe2T6b7hquTY8hdiMGh
4igac+FdSssLI7EuqgD3tphlp3DByARgzp+QefoZi5pRYe7N+Awl8R3hkHAus5LWsvi0ySF2q/Bm
6vkXdWq9hSL2FCDAw2HxM0GXmBWPKSNWCAHm1q5YgTRBX54DEzm63yAtim0yFBiOE48T1C6QVQc/
vuB98arsDC8aoA8K9j23E7FFG1ehBRIjWgxCGTKLl96uNeNrtgoOj300qAofuBaaKfjGKlFjYseZ
tzNJhENqczQsfgke60/cGM4uAJl6yNz8x3OY0yImfl4wRJ6GtsovZYeksV/F+obxXJM2rixXb0Yn
i9RMX2OUVKrVcK3E1W7mr7Rc46ltUEp1B3kMGMlnOdQvRp72KKIvlCrPVZOk0O4MH/Za+F178dlK
/b9Lw+iNNUZAvYFZarA/KyPrDiqRDxajZKQk5JsmzoENzM5Sy2VyYGxnQ9oi8i1vaWteEp3WW+dW
VdllaAiTstg7wDh6KEw2aMxVTRNLKzMZrZPXgSOMvGf0hhns7Kby+22z0970hlJpPoztSvkYaSNB
245NGLGlgZ169K20vrWF+dWMBBZhVXvRRsWb5BVvsdTv9ovhWOYuRuQyG/Od55WAo6pFHwY+6oRO
Xj1MpHB6X8cVk+IRzQ6v94kZuLudFM7R2MU9TBTLF8e6GqcfwJRfhUluA2IltXyJGRU99Bc8yya4
JBf4UfWB4Rak6qwOwGieCpbPm14gMiTyyS49teva4TC1/fdS19cMWE8n+v40ZMSz+GakBlZXOiHq
MEnEAeoZtX8MYa6bs53nefds7CnqGEkJAuGTB7DLNpu2gclTPnz5nONZz7zLG6lFm/CGLNFmQjQw
Qx/l5+K3z+sUHnxtc1NDdqum4GLE8RY587QW9Q2j0AQQJTWjX3A56Jj7vwXf29s2je0vWm/+Yos3
BrLbCuA6YfsXG/olD+UZC7FY01AazVPWJfDzEuO59ZFBzYJ1dp+wBfJ9RcjATAxYPWzpp8kO4fZC
uDeM6kga37SHeOtFaYbYNgwJcQzqhEVtdQgGvlcZ9Ogzw4c8I42PbPejVt89HLwu9150WuBcDk2S
cPxPWGwlao/2HLsBhnfwcP0g/7ildTbr+n0H5YQWK/cYocGLMOL81Vl6OMGwAKgzi8gPhrfFDmmd
21+zwhRVBc2TFep9YXnGZurDLxqCoxizPwRgbuLFpMcQ1V+7tlbAVR1uqFL+mhlSNvTQ5SpMeQMq
RmNpm99VkIs9m3ZMNeltgfO3JkQ5OIVkFmHso5GmfJtb374jVfqPr+oL2J+JM9WMsSTRPuDZQD9o
prfGx4lTODnTiQQv8/Efbc+KDTqcCf4e1RIBpgCd/MpDnKuK8+JUe9odid9L+Y6xKRtS0zxu7nmu
8yNHyuswJnRuOv9uEEbjpCHcSgTFfwzCEQAw7nSDhZGZfjIM82+cuQl6Xj4XaYKYZ2h6JBGwRZP6
R8XG81T4gOv78I4Ykhyr/nCa2cd4vGiRsJJHHvEqSkcr0hmPoQ9mpZocGnWd7XtWSxu7m7deC7xI
o/OZqC8S4yezS9R01Z+6Yr3nG1QfxrKc49Wm0bgaxTSWZF9Vka+ovfOQwA+o3UnO2GRASO+mxZ03
FlcWyF85MWU7SabS0HD8JjHpMqbwbt2QLkc0qlFn05krvBi22+yEu9yQJl04uvi2dvvF6LoD1VK+
+mb7HbvDa4CcaQPUh3RXb/5tIG4NiXPVk6RTX35NBOD7pW7O+Bev5eS/g9ZmdUwy6ViM9a41r8GC
295Obfx2eFN2oZmdx6K+q96srMQvYTpcMPaK+B4qTMJlTChl7nbHcBLbzq49vOfW3k44c2I77KKp
psER/ti9pRqFqfTzTyObPqRrLH9xuiOdDR+xh0woQJMTS/RDKSZrLwSfstFCceqmJbVhz31SZpex
a3H7OXk0Z7gKQitl9QDI6liyWDzEORl60P+8jQTrBEyFpt5TzCPTzqPDaQ6LZ/OjS92dCAbYh7L4
ClEW41ABRloIFsyt0nvHxi2fArfOyPwye7e5m5TtYpmEol2WP5pCCrt/aW3Z40DRqkj+XkT2wvg4
waI2Qj6s31yPko1q+bvKx9dAMfJpffpP7johbp1d0FrWlFezpv8oXDc4tp3epWW8N0P9mlfrpkNt
WqL2WEeIZDM8hCO72Cb1Xi1oGjXxbCyjN03BTCsIhmfLS6AWkXKCCGl0Y+AEjfqeTLJJa00mCydY
osO7wGGyZvb+SEUMB90PDGJYsgsQtl2QOhWqUcj99Uz6gwcHDLT4tgjIxiuEd+YS/iDsRdzIdxuo
WUMwfyQFYNBlHJMsGD47czr/+4LIFraEN9wvjZ/tUU+YLBQJfFVD7COEYLDFgPCSx59e/lvNnX8h
opVgiTUpHoLSYQB3dYiD/nEe609oi9TChMNGHobEbh7L6yxC3pmFrNu+wr7WML5r6lrftaP+ZjRa
HflJHstgeUx8k/O8XGPI2rbdWLO2kZA03z3TwF2e9M1GQ34+mSMjq9EZn+qrB1ktYlNJm9tlHwin
Tm7boyxbHqTnPwvdoevqERz5MA03ogAsWMXc97GXXcyk43iQ3cFmAtJwsG2ajsm8sFtCEKAY169G
keF+hhe/yxLEXESKXTJXcHpLZpl8sOsFB3qaAHe1ySd3bfXHM532pbJXdUnyUWd9vIHXFZyFdrz1
XHpwVPDbLlSr7LxLIyVfRCN/Hcb8dQ6W1yYz5d6y0+9pyvxj6ZkvCeKvXWysuZiZOTw3ONg57fD3
TDSzkIzYUTrya/Bq42oK+WdqAp5/Rz1oJ7wWCJu2sw2BPZGkG9BHKfQ1QY5vkJXF3cSc7SgYSqMh
UeR3BvGJaeNjC3Vgy1intVvvfia/zerb9iRifecNxB4DSQyPo3S+UX1zbc2Ipd0ufAOVfBZcyrRg
hTzmi+5eOVKPBRddgGs8588a/nLupMRn2+cH2zKYmprdXTtYJr3bnfQ762QPutxVcY8yrJZ415gh
MZxum0LvdFohA+Dd2nu2fHGli0DIMrFItsWLzbs+hkuy77qwg3iDc4XmeUt6FhSPtpvY2FH2MBrq
6uo7ZszUBM0rnZ21aYzsbUSThkIrRYCjuGfJnRX4jHLMHHuTaQ512MATMXxUGWdIOQ4DkzjVbok5
Qn2/OviW+BUb0MMkCITvROtHWjX/1aX74ReMgKf6sbBM7zAn3gFJCOkGFXPDpYfi4eP6DIcYOHaH
u8dmvWIE5kftYOqOF/95IaZcDeseweWOTYnsPgc63sb+fJss/EmAK7juDT6BWcKkwHT8bVZ8TC4u
bfbsL82YXaaB2oD2h5IeyuxiTREnxJ/Ry1+A8f5NzPbVAMRd4f/YoW9/ndHiHbC+UqzYDGk6Q57r
Ir1mYYyRVz3FCj71KC6jaqKiaSF0QGiPwrZJMQNTnZEbUtvJfeAseyp8rteGRz7k3SOqtIiWtGQl
in1SpCyDxIaIGBaYaMWE6Q5YFJqX3vs22IltBz0E27mc7A0IqJJ/Bim8SyaOQY1NEvsIuidnbwBu
iWTcPRHyhMwkUQ+QAz5kNt0TlsE3lRmJc5riOwnjuyJkyJyYyaEBwQBpiFNorvqjV02rjGg6Kum9
9qoGjEovNwDH5FRFHBZXExMj9sftaEq2UfGOKWrkz+pmrxc0QyimEElKJjwCPKcBM9I07QUXSLxd
uO0BOejVI2v3F6rmD7fDlZRQuKyeki0b1uXy70vVrRzeYSDGOhjgsJXdGd8AjIh///nvSy4H/6hc
GBSmf++sTAoPOIWxQKkwV14FKV4Us1jStg4wixGoRbvSLQowF/TDzWkCfJGsBAwbFAa3PQiUlY4x
gckIV15GDDhjXAkayXTCcYszaWVrOP8oG6XMd5nb7r2ROrUsSvt+5CLdlZ0dbEyMpXoldngru8Oz
PtKV5ZEsSbx3qALtlfORAPxIELiYWYiY1Yw/luA5M4P5jGf2ccmXnY2p3lipskbufce9+tNDe2Ir
A7PGQqOEeOt98oCOeKultPSRbrTF39aETmIgzE5WXokAXDJxeB8lkjCi0hljtaiksAnO0YykZuuW
6Surtig1PSuKVyrKlLh/ZGf+rujLrWEHHDWIjspMAwUcsQSGHz6IFenq/+LRwXzN88BENYeEay53
zsI+fkQzgdFiE0qYLTGpOii0D1RGX8MKdQHukgHWRxOefPNaEjdD/Ks7n1CENSsVxlv5MBpQDByJ
+yZD5bruaFiRyJ8RlNewWAMKtRn5LZsFCHEEjSTSgkJTCwLvY2wwSDWqZawPVpmw4PXqS9+jfEax
vh14lXv23NEE6KbH38NFNl2clYHDGxGsTJxspeNUKyenCblJ+IsuCQidooGlM+DeztFkbiBXsQiF
t8M3Nlf+TraSeKYBM+JCgPYEpKdaaT3lyu0xV4APkiQboE+5kn38lfEjVtpP8o/7AwCoAwQkViJQ
vbKBOu9zWFlB9fCdKthBy0oRSsEJWXWPbGIlDKm9E8CRmIlXIbSU0IGcx6qYU4IcBvZlJv3gjm3w
grMKQUu8dO/OyjOi6aiuhoQX/I91hPVmE/dpj0K5wPclbGQTfvPsaGrSaeUlFYCTnJWg5K8spQAF
v8oEPfLKWZpp5NrGDW+EMPUbaQefNabDLab5FHVb/VUCbJoBN0EqLRDe4M+vgTqVwJ1SIE8C2JMz
ll8UHO8GM8bYS9B6gYXqVzwUSKntNDIzwJ3GkNg7T0XwxzasPeDMOxkiojWATXEiH5M2fmnL2uEf
hoC5Xv6CPcEhv75OAKtIDvuEiHjuJn+3MIvAAAjZamVcjWN/xgBZAXzjYWFmcc8a+7tyxLNU34oj
Dej4AeBgAzzLBqKVTAHKea95Ag71aIEmWj2f94PP/yyn/tcm9hTqSHtf1NavRXu27Vde1wS4q10J
XvHK8koR97Ff+UYPnx+duXquMNVGY+/u2La0T4tZHZMC8HQ/NjDVzAcvS/GxMRhbKWIxOLFu5YqB
qITxk3eXaSGbkwBJN0wfi94J9vyEdpTH8geew2e98sqgihy8lWDmrCyz8R/VDPLCKiaBYxMkZ8qD
p2VloPVupEeYaF4LHa3AVhBWWNvJyiWxkdeMjdNBr0i1la02AllLgK0ZQNcQ7wEeqQW07hHgHVLu
Yu/iaT0meDCKWFkfrZtcrbJ/Ef8HvNXJdekCdAmOiRx48aF24nNcn9PsqUyaowlb7MgaBFR9YsYP
he9fDUj8asGoDrDC1N7RHEUJI7YfCUy06o0e1C5dWXSOBZVuAE9HUuLNXnl15kqus/WVVY04l+yP
iHJjf7RS7tol2DeS3iPWcjqn63hyCvBj52kg97PEHYaK4ewx6P8KEOTkQ+/9kUud7XmyvVM5i/pZ
t+K1MW5+mIwvLCDtx7Luo1wQ5CMzloxTVztPdlbDbbIya//vl2Bgzbkw7iZ0JpsBlc9baqc9oBQ+
XVktSbtwu4r7sfCPKcD5iHvTf/Ompd/Z2p5W2JD3xhQr2aKDj3dJKYB0lhFBB/AAY942glcsFEJI
NmXwBrhEXsMiR3k2cDmEpLcvyHrgDO4Hm8dNV80DZL35ZDZzfkYgzqw5ETShaX9Pw2/vhGKJZWUo
hKRX6UcWwMCIAqN6nitOjiZUkjtpBaHNzn8N5ys6yN8qN/wHvUgyjT0kjzSYT3DzlyK+63tYYLjq
7UPqNEiyCvvZS5sskpnnvUhMghR0+WvrFPELLAv2m6xvJDXafpnC7CDNlPwmZ/Qex0CjOw71W7u4
h7qtL87QThcxNPLQgtuWRm/+KDnXz/9PR4gZ+Ne1l0cAHB5ydI43ZUzbIamTl9GKGcC3IMgLUaOy
NPtk7/ToFpqJQYwXkJ/teIeqTIfXgdq8xdwfyvhawoC7ykqT7FxhRzCn4cGsVIWae/om4pn0wVX+
Ogw2xsxOPYb9OKOiLDTnmyH2YD2whDRK7rJu/E7Y915kIfeNfV2WQjw0Y8FWOAMrz4zqJngGjrA5
ABr2C3Vd6kw421P/aPD/sM3ITI+oHzwLyHxdrMehczJ1R+ED3cmiId8BtQMNgVs2nYvXEAzObozJ
NGEQKC+9a39XjS3xCrg/lVfGB3th/qVQ9mwheXWPrf5gBuWfB7866aXLIKIwW67ckvUlyC4m/eC5
pULtBreODg1O1bGNs2ELNh6CAcYm5OJa7zGRhND2kvZqqnMYt/UzU06hnOre1EF66h12hGUtYVGB
hX3KEwE2oTLRERUDSyU+bKcs/Qay/iIQ1+fsibEKP6frnsz0cV5k4MCdwWRwgj75QwLKyBPcVDJe
7+HSjTdsbeqriu3izk5X7lme0u2L6rWpcUAUhorY67bRZHfMz1VCY4lxdDuFk3sbOykiOXG/SHBm
XHLmXiq4LBOityh1jO+Ab4Q8zVmn8kQMJYhafWFt2ia0jwTttZuq96yTnhycwjw4Y43dKA7Z9Vd4
gR8ybaJhSjsS3ihnIpg/87MdJI8a48anIg1xXbvvSTQA37gWHugIym1i5QszvgpjjureashDIEnq
5d6pwo+ZuU3d+NO72SpxZmjKx8i2250cHYPJKPx7J2dYybWNwsjub5mwXghfYwNUeyHLzA4UVzrB
L+nza1/LeEel+jKzujpIydXL3w83lM/6FrGTcZat42wVah+O5JSJAGkye7jxxWb0s/yZsdFCvm1t
brM4+PZsLNFlZvxlaen+XYmWKMTCt75kOseSCfnwGL8D+HtIpRl+mxd0eg8ZAZJPhqxZukKAMh1B
eaaJ3fGSA12lu7OKwDq4pBKRI0l5ORqPoBy6yFpbxkA66VkH+cBNRMmLwvQpaVi20I7kp8xatQRs
/bZEUJ6LASpnElNBl4m1XA1P3fvqvleASWRKezp16kUhaEbg56T3uS2+VT+okwgmlx6z6B4gF8Hm
MRyQaK4+kyjXYu+jSrYbHkxirVXSBUe/AWPGJ5p58yi8DcmA+PDVGuK7rNoss1E0vaRBZBUWY9PF
bExltxxp8mi/0AC0mLJPag4uOOmmc7sAQQZVscHMND1o37pqgue2viFIAZvd4qBt2k0dTPNHbxgQ
bNiA0ZFmD2VKAlOevCVJclMECjKIyxzYQHgxmdKSjhruMtYlEKBsWGLhw4J348IRgy447Mm3G3UM
r7TU+6YfxVWM4+MkKwSnWAwhykp+4MLz7/Jc/XFQa0VdGrh3zsQEqO/1gxzzcA/eVbIsk87FLlsa
A6DvaJFhsNXd1ceXsVhMQyfDK/a9S9JZFeb2GQ2ZAYGJs7/NDoMBmMJuHDo9Ur8r884p61fZDKwk
+hxBLCCTSJtZeqmdkxMXHcQRBrzst5Zt7Wt5zdpfZ2oQASz5D6O+qycpU+zWYp7fgL9NgZaVORI2
s5bvQ8yVYpc7w5HwI0budkYw1SaR6duKAL721p8MZ6EXzvByB/tmdOIZ56UbmWbhbwawEashCSuj
95rK7G+9JsqHLvKykPGuP/JomlgtzpV6jZfafZ2rHDmr4X669cSHIqkJU4NvtcHx3zLsFY+unKBg
DM4OBx3kd8f6BLBzNhsAE+0ymFSy7ieqJUhKLdpnGeuvQC85yWM++ig3uGYzUbYMuFkn5S4BCjFg
/dHgtF6W4BQ76S6oPXcz9nw/7QLrLuE09l78n9HWIwAcu7wjvDtBwNEZRw6QzQx56dF2hwu7vLuk
L2b62qVHQcowe5jbmwji+LK4QChgQpGl+Fj58jl2chE1Vpid4P/uAuiQ7nB1QyZ+9Jbzts7Fgcnm
dpyXkLpHPMHp8aOi/mPG7afAThplhEYGrAGALqEVm8KT27PL8mIynnRi3y0LanuffUTlblnubRsG
x4NHYeUCJgF72j2CLMW1gJlLu2oLTRBabOl8FCOZFqb6yjLreyhrvfFWdVsVZi9h3/4xUn+MktUk
TcwbEjDTouJmOdGF5rNcdB7Z2CucGGMakxawyxk2ScUj3wSEFy3D3hfUk7k65L3zNg3zh+uGH5ma
nnufPz016rQgJMSQRGWYAKAmgFTiDQiuWK/7VVYZNA19xEc/+6+zker7pKNIyBIvjOzc/8iXZu/W
vbcRU4AsadG3QJlgumy01erOR4iCHM9juDp/6SZBVYjxQHcvtR/cVw77uaa5q8CNp3FyDR36edBP
xJxnodg7IJi3wcBecokxR07iiLbIRhYf3OoS+UpMOBDo74H6+W+Yzk6k0/wTWcoXQ2RsH0FwP0/l
c6Hsh3ZyHofe3rPWfkiz+M4mmWjT1N290yFm7fk+roNqPmjcdwl7LfHFSZeYfUyAsgr6dMjVPuW0
k7HponQV3pa+5hh67bzXBHvUjeBzP8pLN3WfNhLffMij9dsbVn2HQ36wmWJJZkPZTLq7azlHi+Xu
psdaYIdF5MFDROFW33cZRyNm7Z2ROQSHnkI4PRG5tjl5INlNuAYup1lEs10ibC5wTCxW9QSv7BsV
g976/nJ1M/SCTf7E9vFhHCFaSuNPYWENRwa1tPIpbI908RPWDEAnQn9XfTzt8x5dDeFD7YqgQEy6
QXeM0dcYnEsriSoBGcGy5MpOrHMd7CoIjCPHz591vZS3f18Wy5xwpeG+sWoyHYyXpnWC278vXYKg
LsOQS9+Fqagfd8nI0JfDfZNa5YtbJUvUQqW8jFmHPiu0eH0ByUZiKDF2ZYBPYmMcdwUtPII+1M1A
UbwQWSS26cMQ+g+jGNKIddRvWtPNgQM8BhI8UeoTZm0D1Y7QwlkPnT/d11kNUGv9FVfXdIwpZYCP
2/+17De4DJvdJIC2EqBxCOdYHWqyoTaxoZarZGvDI1yl0WgPF0Op7LSgOeB6ZGVktQxe//0S2RIx
EXgwNhZqlGlkB8/nVZ0nZFlB3rpIjaYQOscaWLt+CVuHl6bj89LYlnN2Z2lvAHRyxfi1sS9H+Rj4
+kXUM1v1znnv9Gie+/VLAls8MqppzxP8d5n74dw1znB2ux+PQvSkXBy4TsOYnl2Ijy9RhHq7NAoc
Ta3ms5OGWEbWDa2RdGffVN15JZpbz4gZU8AmncsInZfbIh7B4J3wPKPe4WDN+YTNPunRkML8rD9K
9mJbx84ZTtfGhb1JHsWdZZzyLj+rKv/LRktd/UW4T2QYH5/nUd+wSzcvQIUSRgtNzjJWpOuP7TLh
wRQQpgjbRZkAkxwGmqjmGxAUlmoWDUh7m6e+NYnMM5aXam7FPuvyfW0WHbJ1wq8D2SvYVZi4JGqF
yQQ9hQMvUniNt1kDuI6E941n2qwjxDpNmvwLVuGru/wFerWCIogjTC1l3U3EaSTJThvtWyXCPbSa
5WrKfNkSxrWvXNt+Rk9mqTcKguTUVzNvGWI9h6scGhsS20SVV+CoG0+7H/zT7/HKrUChThT7EinB
PvAUZ34qCTjDXhiMZ3uen2vO9sR1ApKWs++OdEUOiXaNLiTpU5nLOWmz34Cl0tGRP97IEjeQ43+q
4RBzcbbjf6y/fZGfBAoY1XJZGDL/BXsIaKZHHLbWD+JBQDgoGySOQNUNfCMt8C7Ut1Asf8c+Ja6A
6yqv974BA8kfzTICXXfViTzTqLebftLndmQ40rdYPeLS/pgmYW3XK+QQOCXEpHEfT8FV48/fcJUP
uA/cfBcghz8otOfBAvovI8Ui6YbflAABNfUdVzqKz8ZagaqMsicFOMOUwdGufNqFeN77TfeCypjc
NAKcMUb24Ht8BDusS7M/gB4pIk0PB4M2P8oClNgA4I48RvBr+Q4i03irugdRwTidOv2nFQY9TEMQ
UADQiEsDjUm5FJexzT8UHfjWCHEWFSVfiNoY0PbTpCsCMq6NjC950jU7nNSPtiJuRM8A76qM3agp
BHbyMEpBGmzZb3n+aD051XDGuHoAajhHUwrswrHj/+BFit7sd7GfPWG0fS4acEbNZZHMP4Qf2wc9
1tXORTIMC8lEdls+BSlkhUbXr1UtyN3Q3BpWOb90A7RLHcse47uGp56HDbBmJE1JhnB1nnNkIGN6
sGrrwyIIh4G43hWdydgDUdNgAf6jHPvwg/pkGDhb6NQWIpZQJeQTV5yxbNuyodUmoO4APHY6+jMC
LnNS0y5vPE0CxHCL+XS5gSI2OwaxYIvrqElssgabsKvu3dBuvOW3uTabEKkg4jW4d2rjWCO1lwwI
+kVsHfiAyhvIDCbtgFk6+Z1Gqb2MLKIXucNftrVjhRy//PKQ3WQp6qcYJoujWsxs5HBtS/HVzm14
aEqM5fiSXsUokfDCL/GpaGxoebuWcD/mW7DjU4z/c4vi1CgDoHOqQqKCoNoyfiA2MozZp272xLWD
cJm1yid9N1G84TCeW9m86qQ4zqH9kabtl9fpN1IuwQisaIJpHsmC8JW/qb3/SGPApdYuD8BWXlnL
3Zv4/Gs9vtpjfxda+mCTrThV2VcjmvNQ+tbOcVz6reyWKV4UnJA45RG14LlAYZf8upWFSDE9e87K
01Debzwkl6yHRhYOH5jo0oHQNUehtWobbNm40DeKpBGPYJYDYF1iDFLNJr41dtAJv9tZgeFL+ckZ
89wJXH0PZM6xjLDFHUkgMHV4HEd3XUnU5ROfoJhP1G2kFtuYfkuqT1zF27J3n8c+efJjrCTDihWM
aZy3FczSbYsYH/Lw/E7ghWJdnUPunMEDnU0wfGQFegF+RxdhbnrNpWcebKKrUmhd20ATNjznXx4m
sxk7eI9pAl5lhVAxttLPocRpkCefnV7nwksl9nLVqwk5YwkAyn/wveGZMe+lzSyxDeKSkKikQ0lc
AI9BEpdYONjMpjQPkzG+036FTOVHcL1FfKl8TEZhB2k8tcxomPwhGgzmQki6kFr31q6V3jUvPV5L
E0IJaV3xYSgloD6MLsZUeZETz78Nwtki5AXzyhknf/yGGgLLf5GwrQWeVghfUCC173PP4M63FwH1
jZPLRJltIJOMnNH/Ow5M7+puvDk6xdRhNUcCdq7QIryN6VX3fIwI4ER3ZXfEYHkPrEY2YmzV0bL0
xSdJnu1XdUl6J9tKRbQMcrtT1/NxFiULt1CPp4mhZzbPO1WBAYt5cjZFUHzPKr05BTtWz17u4Zkn
6zSMytpgA+9rSBx1wL6rn75JsN4WlLlMGB1qAw8mixrFGq6I7WZedoZb3MdiunMXxgyY35hg9oyX
47D+JEbtMXPcgLEOvwef5VMGxaNnUAiQErJZxnI52aJ+A0UZb9hDs3m3p5/Gf7L88VsgJ2D/Ryng
Z/VmBKLCMuA8DnkT1UggzkFSvAsruyYsupFYI3kWFGwbggGuMb5c2+YPWn54Hngq9hPt2Tb3HVh6
OGi2ZfaRERnlVxkiNwez5RyOO0kTyqTq13WM8tp3cVTzPX0nZAuHujdBUzPkcb/NZmoOzGfbrraf
Bgl5yWucB2YmDyN+rh8vtf5mQ3daELbhzLcKZvCrXaOqz8uyfASo25xOQjKY4++gfC5xBONAQVZa
kH5SdXBqfkzGTIp66xK4GerqxoJl3jbnOrcrNlLpxdXS27qzbxEOQfNV2paJYZLNow68JyPECwUE
4lW6/X02h5tFia/Et6rVlmajNKZ2CSre7Z6s0K5DdpbD5PYEjHUHZ4Qw7QZIonk1GGJuwy6D1AAI
id0Mug86re2EdDMqe1ZZcs6usz35mzxQt1jQjRZl/lNl8m0RqImlau+TsWM4mUNnDpjziAascv03
HWCDz379hgL+neAWWFhO/cGovEIQt8rp9J2epy9d5uzRq4WtNCZ4wjWw4YfGgx0OZLAJVB9p2967
S+0c/0HWHdU/o3bjemnAW7jh0RC4TUyLOdpQr7M2n8ywETs29r+7eDCAV5gyEkb9iFyXoTtGmkmS
+Zgbp7at3/7H3pksR86ky/VVZHePNowBYHE3Oc+cxw2sWKwCAoEZCExPrwO2dLslmRbaa/HTimSy
6mcmEhHhn/txAqPQA1SHfi0/Hern4jn8gETe0vGA0LJEP7uRc0XSP0QEqT3T+m3R0Qw4fN8w0m/L
hyofj/QWwkKCj7xhNIdqLEx/ta1iRfCzRNeKUS3KmnJYk+gSkce7vsKsiHvv7PgMidGamPHQwcFp
DTIwt2M6hdDD7xGfbebewtl6fwpJtEFM82M/7wv0RJ7MjqURbHnKRGNrpxFHR0QV5R28qN8lY/oi
ZPTRdopIDXF8g3ddJM1q78NIZd0+d4n/7IXJt8VLHy3KAnUmxL9GiIWkbbc21kbfmd8oFeQiNfBc
ufNrWwa3vrubGdGg/Ov7qWBy6NUUDtTlcDANJpF9Wl2X/9qePCIgNTAyNf1Qdgolps8UN3M36VZ9
i4PCatuPwm+eBECbZADJYyzbihi1pWTpBTtsfXHiPAP5obhNU4fB87qfI7IsnbBvIVTSXWiD/7K0
sQsy1hrbutfedVbp65TyC3VxhaV4BIvq8lrGeRUdlspi+udd9u3CIvkxXyxcvBhfhvvKBM+IOHv2
B3FohomXgU3PsXKuU5XVmLGbFr6H82dMsgdOqBqAVk1JQM8rJGYoNbQ6w/GITk1zD9M2XSvIWRtd
hmch83sAFpc2x57j092JqM1CbpGQK506fEmAbBoAv3YmW4e1KEmcauut67iYvarjbaGyNzhvXyO1
oylHyeNU1sN9hpPUtBp/rULrqxbgzsI8KrZ4BdikLNGb6dVGsNhoFgtoSjThlXJKIWpX4LK6+z7J
/hZRfte0vtyaJeBiZU6Hya3BltsguhufpXYIuBDihr1/EFHlbFjpoQx1sWOqxQ0CaUS42YuMeLG7
2Qdo3J2Ep/MDIdu9itgWLxQ/xw+QqayNzqz4YExvoiO9mEDghuDwmnooWWPaPhOIuZ8D+3frDPvY
zjB+8UbJmuBPk+IL1dN7UXvXacbM02nv0UPUXbdt9Ii1Dx7SvKgS2Ng4ue9+dm5par+yRtjgvxA5
/TTdMPN+syALMsEa8PxgCc/9wrhK4B/e5HUHxr6vAfAhYAChSn/ZOJSO5YcfpSxVUU/14uxv8qnd
AfhomVjrd/QZDbRZsmWgBSbmfLDSno3wNYPHCuYIjbYjKqi63yoTNORkFaWn47kK7od5mPYQlZlj
p91dPRa7KWL/jTDNpAlzDAPA+9xrLkr6T928Nt162LvdwbTsbwdSzv+Hd/4pOua/z1P15z//g0BU
0TXT459YlsX/wuL0oGr+3+Gd11/Zr0H+Hz/wT3in4/0jtOjkJYixgDYZmvxPdqdj/0P4TsgqEHqO
ZcP0LGhhSf7zP4zwH47wPSd0TS+wkRAdigX/B7nTsPx/LI/9f+B1Lj/9b33NgeU4wiKoY1lw9CwB
UZTv/xutM558TZUMse1kYorvhCVRoSDrDw4W/fU0BMVzDQfhrhw8fEl8UyqoYGMzbTDO4HD/rw9F
1PKu8ASGBc9AQ/ivb6jlT7gwxAmqwEz6GYhvGrMmC2Wc5ri8acamXekN72bjikNbR/n259OsZmks
MMzdrLoVzyIhLWDk43uiBiQNPRubplW3f3ut/gfO9L8VOueWVXTtf/6HTbfz//6EBKZHf5blm45r
uX6wPGH/9oSUKHMOhyKGErXxwmIozymOPwTQDLmiFd0JZa47ZW3CwXBSD/WCEtLkiTeDUw4nOpzu
ZuVFSJvyOEB2KJ2KM4Of/qkNGEn0lVCuRaDFZjvddKE8qiH7dJXxkgp6nkRhPk1deyn9kERL8bdu
WWKyBuFfT+GDXrYVymbSBPKyA3oIHBJMJGazNel19tHOO17w7ALegS2VQ0+HKjOmC9u6STk1I/jB
Zd2EBjqmqdHO+tFY6SoEywEgUsd9jpDnRGtseOfRAMXuLROKsMpbbIUtAY5OH0c72TOYAWGmCGRO
tX5u4gG6qLyGTI5mKE5rj5TKpdIshAnwRLeDSYBYm0r0oMQ99hG/OCLA1iqNL78zcZnrcwOe4BJk
EzsJyUWX4PPnNMngzOIYhI9un1UFA2ocR9Dj1y1ldwQoKc6zjPhbNy6PLqW/naqLbbrvwO5XVcO5
sUnpT3eNkoCUjO5EZPyWOY7qufyV4pJL8xNtmfHW8dDwxuyuLLkSvemWRtOpwGWScpqaOrRUqUBw
YYfTDKwLCpUcKgdWOZm/Q4lxESI2tc9NhMelOCGnFGyGCKRNWh992OZV5rNt080h0IG6mL1agaIv
1rIKLTbM0ApHkc6bHo4GQbTfFl4AYxbplv1+xsWCI7uxvJeBbCI+SRyT/exF22Io1IaiubNps7ai
DgxZ5K0qL7S2AVZPpir9XlbRFYmt2NLcEK4rYu1GPSJ6BAljJpDTVGyNx0XXXYE8AfDS2Y/+ZNyh
srHvlxwLWZuXRT25ObRrSzpLKNB8tJj2UqtkvS5irI6ySzpwVLK5EkZd+YeCgQQj7UcsKc4x7Api
HxyRbYpftpD7RlxZlcTn7pXrxIazmLvnSifYozO29LoHR9rUzYdM/KNS9B84zFA85w6ntXrwh/ra
AhXFRY1piIMjYcEhhfXg9h81bL2ZqTU9JUyfFG7OgWSHVindzkwKQCljerUw7c3dRS6GbQ8loJon
nP8OpwNr3PYliFmnzRd+B4psGd3P0joOcfjoot8CzVvPU8D8y14gkEX97ec2hkf2YsfAqZ8BfnKZ
YcShf8WqMAgHIdNgs+MywqiOwMdEMGgHxOfwWifJw0CCmbmAfGEfRjsnF9PSWZl5odqYZfUghmpH
V24iu3dfcqpKKKwy6Twbe48YG90qqlMvMVL0WpPGUtSdrjyPHFHZuQOMGPNUVlW0JSLTru09wyXz
ZBvGTTvqy/BLg9ZnIiZpUF5cJjprhYP+gD3p1cK6OvM/dQ2m4UmP6V3sB2B1BHoH9durCLNl7E7P
yrCbDZA01KCK6Jzqevzma471zSWK9HZUZg7N1/6d6+psE2mn1oBtkjavjdRPQx+w617Fp2z0XAj4
vN2HscSEGCVncH2/rNoJT409/O6rPMSS5T0Uw5LRA423LgNqliBnUYFW5+zMHK+C4K7RX80QGI7V
F9csdcIzBTiYp7z/+q6A1c/20whWPw8OYXPwQkj4uDmREBAO9PBy+XGkyuryktOiePGWPwkGZuC7
WhQMp/3gmF8cUbmB98s03EWVj2/d/Wrqcd6FEg8wg624Y52Kq+YOCGhz9/OnOCXJwH0OMZ6WpJ8v
/euDv6D2O4OW+WGpoFcx1XKyu87ge2MBWNZsud3rvB5PP5/a9NLinU2w+yzfrZv4pSRwvUmCwsEB
UNvPZQtXWcvq6+ezJvWNR5cSVdsOf2inNAwDZthwmop3vTS/RI8BdChC7DNlX5ws3ylOP3/616cW
/KATFAoXzWfJgwXWGqd5c64yG2ihUT81LZeg6QBvo999HZet9ydI4k+V9+BMApvUcpt3cJ4DwX4W
hoSZMWfMkItXqXRZMJP5NsH7Z/4mOH0HnPW78D2gGfwvp1gvo4dQ5t+2xNyflH3wNJoezG1Zi/ME
L+lilp7B0NAaSCTDR0GDb0myqfDb07exs/K/jMR+t0k5vOYlk5syiiv6AKNj1mb6FPE22etoUo9F
Em7cyvk9t41PTTgV5IpE+MHNnWPPWHs1+DF5UBn/iVVkXLwOsVnXQL57+zmJCNpHaVU+GQ39km7n
MhOEnblTvn0TKk6OQWbIW8i4aks9CbvyELSUtKT9mfCvjghAQTW+cDesP8ev0PNXlpPr78lP34py
fhzjSh2ZatPesdiUeqh2Y5g9FHLyd3hjjXPWTe7JJja8F1kSrkrL1PiQ4OO5Wc4zFcXztpDiXuH8
qVvQDP0P6DOa8X4qLmZaLaOTcIS9Ncj0vmNi2TOAan/zYprLNds+VBK2nt+Atgy7oN1Jstsjwa5b
QJOjV2V7pzim2JR5+XmiLKOLN2Pj0XHrtN4pmyG2kh7j3j6alNEYXrXr8phjjF4ME1Gu9p0B15Hk
vdwgNc+POS7rTfwZkNi+n/MpIUGU2Ld52asMklyEYnBn4jPdJG9ZTHOzPQ7pOhsZe6/mlrivMS21
q4DqZmT+Ux5J95SVDeKcHt7y1vhoHRiuGPPc6pR48qBAMu6rjOM1G8JHgLB17YhrqUiHD0X1HFfj
ceJGXhgN6OTuVjO4XaXjXy/IXgyHLVCJjwmvIwa4nFuZb4vhnPyO2864KwU10M6ApQNR2MWrXr0i
mncX5ENuIlCT4U9ChovULSkyQAC5ZJMgKyL1IEfgntJhxetK7nwPzBLjRlnP+A0YLDTzcDeYUFFQ
pLOon6+zlPJWuCXmQ08ddPYdzEG77932PRNxwKaioydtsOcnK2j2PQIEZ83MhBs769uUq7egr9uN
wF9W1GLaRTbtQ4N/45zp3DVZQBZYNIeSUr9pIFyShQiKKVGIbUFfIxq3wd34YbS5PCy30s/xMLmH
NlSPIUtoGOXVfZZn3Bvy+MnKzHghJE271uFKZSwS3IYrAYf8jBP3KQa9y2qDJzbohnsiKvkJcfmd
5G5/ioJEPnRF9GZ7od78bJ5jpzHvfj5QlXjFRRYfM/ersuYAkO5kP3dmQAAulSFmD1mdeOHeqhw6
Jh1x8KHroLno2c5w9qcX1fF6VcQ8d0lr+OhE8L/apNVnZ7b7p94DuNcOwQfVoiWj8kg//XyQPv0C
gTyjzIdXYyk2zQb7yenFW2rjsIg9FNART9reJc5UqbEDHebWT1ni0XY1ZvW2gUD1SAWYNxndQzKR
zOjL9EIwhQ0ZqtVNpNWXC1YspBj2PjJN6GS5DjcqHdi2Gqg0uVP7D4hA/oNTF/MuDYlxiomVhGNY
euCCHq6R0WdsJVCyWp0Co8z6s4SUlrl+9xI47LZSmbzHPENnT+CJZKsQvydW3wDJML3jz3cNjWES
4/oToPzx3moIFi+PElXu7rXBnjs2metNcent+qovb7QflzdZ71QMA+vnEzcyt37B5dxHXnY15ZBd
Dah1V2a2ZZJe7eULP19tonLRAJdH1a4FwiDAT/qvxwuKa5kFLg//52NK4ObhYNnbn6/989s/f/O/
fkYu/KGkAjC2/JgfTfaZchsuDDZeDSLZGRaLf/751GXQQfUiYdZNAB8Ogxbf+XlMks66+efPuE4a
/PPhjeZta9TdiAmF39icAWQ28XSBYsyU/Odr+eyVt6BgnrN8o3siHxrfw+or7jOGBOfELi6prYr7
nw9GVxF0csrkOBTTnnre7gW3evpEnRGAdz7rle08g8gFuYu+GeZXZ5b9c+2V+sWHQ5CEUMgTHyIg
RY9PMRm4yQvch5/PLMqkcAJGw+HnU0YD7lEULuCh5bF930+gKFdKcnwa+afYiWYdriuYRpihgi87
PsGY6h99wAdYimmIMOvV6KOFczWUleGSxAZibYX5Z0NsghHsU6ndh4RRAP/rLt249kxFB3FNSN9f
vZ12nKLXlmfefKv9NL0YH3R+qBKMA5jXNn2X3NIBjwOY8V7jgxZ/JnfAgFZn9cZviwUCDkGWyHhZ
poAHm7A9BhHpctfEXL2433o2DUSqh8XRgSnMV9EeXffYl+CdSp1hcZjqY23Q1aCJJm6tLscNbTvb
zmKOU2jc06MFeC0pbhEcpr1pJhiDnyHvOujlRN3rylwssuZ7mLZ/dQbCZ9DRydf1RXk9YIKUaL3f
xmefPQPVVeFTBtYC2ze3hJhZW0Q9yoF79NBQ4O6j1TJHxHgEdXXVD+ZTV5zwyz+y6hy1N7z5ufmN
IvGFp3ibahlyfLIghozxcSyDbQXHYoLQfMGySV0WLGolZgyPS3jCwWktO3mZOAHu4kifay8vN40v
1tB8k42R2tG5cbpNrHADSjP99bP1sehegFjZvqgs+wxqRjp9Sm41BxGthNFvs7hJVyGauFV5b3PJ
JsJgy6s1wiv2MiwMdED543c2Gu99xHlnQiKK5s9oNLcmnqhhMa2G1odTmN8zmqq8n6yqW6UBJPuk
+bRAWOyb3ME/OP8hqPLHkP23qJoXqyVlKcs7z9J/bGAVHT20qy4sXyLZfMRVcmbIM+4mW2N8rXNa
6fSjF5OaDpc4TtI4N5H4xSoPeMO6kzrmAVOIqCA6Xo31clfdDi1XtaPHT2Au35QiG1y2/iE1qQCE
a2bVvEO6ZEIkbuo/7PhXlkn4zfQf5xhlxfPCI/6N93lu31VinesYc3KcTOdOwaGbiCDRxiEZobGj
Z0wKuM+9x20HlQaMfWaTVjAhcuNWKe7oq9iEhfkVdyUAF2ntTXxj0OTEwMw1fkvDSoDVAJAoNWHn
597lqFkZFOF6zHY0LY0Dx5qzRm3Y0URNzkZCgMGP5W0tP/mbU+jChEStpeZtWGn8DGP9B7ULU0kK
yQRPQL2tUv/DFPIKMguuDdSktUUhy9pRehfqR9+YCyhaG/qEYb9Z0XecqfdloNO09bjhzg7xxSdV
Ez8nqFbVNOi1MTYZv2odkeUi+qKN9qymQADrSO5s7Xdb32yBJQa8k/LW/LI7trcVLQHtdDK6UtxT
2Uek1uZ1MhljJsq+cpX+termZFTwcTDFEYomLALaFxWuhKzZ0SBgDtTZGQ3SlLGvGvW7Mo0awWon
ep/2tGJDhgdWH12r/WzeZereNKFXJPkH+9y/dejVG68MH7OIXJnt0g2RbbuU/FqUsDWemsI4gdZ5
SWrShAFjChqDkNxqIFNqMSoA3tsGhO/2emqem9QFwe4w+yLaggJgXOkmlWsjsus3+nK3RFRfnHKi
haKclp17Im7uIYBEga4jvifefoK74LpGStt4c4IJqo7P2QxUMXcOOi/uppbTz+STNjJKcYEwcJZ1
nq/MprM2MmCGhbno3upCf1+ArMMQ17JesN+irpWNO6YPP3aYZoJ3c6Nxm2fg9OoKk1840MBqtXip
vIbfjGbDSmKZqnz/VZVN8jS4a1m6n6FnW6ehICSipHsHyIGrSgYIhzb1xK5bPjSwSfEUkqMpZngt
0+LD2ri5wbcbOsyrDkpyNpyqCNkY1vSFg5oNkpKhcJHSHjEOH7mXP9KfWr6FfXvReGnNYBCv1KY8
9SHqo8a3E1KdBowX6sxIVfI+GRPabagWjl3HPpaYd3eUYXgI2b2f+BvLKWh7dGFkZU31F6g20gns
27yxgydFP6Btec9eZXBATsvHabCpEIYRv82H4q1LR4xGirdpScECMOyTL+zqFQsMa2gQneD8UUj/
btAbW+QRMWQPd1Q44h7vCnlDevhs+crKgHu34cRPfYDRuvuuIfM6FDFXfcbiie1moH9tJjq8azv8
HO3AGok95RBSAsHQndtonqsEjiTES+OVDGx8GhZip4GpBOvbM7guCkBiJZDe5tehfVKjjS3ED4ud
RUFPYy5wn5blA9N+EQfe1RWcGWgchJsHrWkyJ2vbKbYfgh3+jLvGqKQN6hajyECo0+pZr0wLaYud
PxK10Z5o4UNdq8zHVIiXVjubnEt5NxYLEspEI6GADANxNW9HU1xHz0/o9GyfZ+m+oeD6+0Zzpmna
lP2ZQ9AZlZDVXXcQGKyOo3HN6Lh9KUPglsD1ALRHJIUJNwWdPhg0thySguI9wzeP9FTZq041n4aa
v5w5p+048Y6GdvL9FAbljjgRd2E0uzgAX+goutzJq3eDlWEGnp46O6UXVNgPKTkUJoyWyVh3I3Tr
7Oq0cDk+5DgHhP+M8QpMTv/QlfZ51OaTOQTxIUuPDA37tZGYuFCtdpcIXiXtusgnTXLLB3JDLiBE
06mS7RyM5YVk4luYG6+0NSCECKojzPHN91tY+HP9VhjhJyIbOWwln8eMcbbUSz9U8+YavUs0xB/X
iuwU5M0vFNeVQRTl7AqefCdV0JKGR5/Y8mEJGB883TS3bPmLUQ8JZXEZTBa7GiNF/gJyAy6KVvKM
Nw2hnXUPHXVvUt2yjorgxUoHuocn98MzOQjwxqN/EI8y0UTIXfYuqymHqMyHLIIkkzv+BKun+tK2
h5aIeSGDzu0qfIRhJt5FbX/3ERa02OyOZu4me7Gc8ss6ueqmfax7c4sGClp2PPdFHFJhmH4PJnfU
qrEexGS+hHaxTKkzADvck0Haa5/AzsDkWTA9EMGxCUfxMIIPm+JFVYnXZRa+5pKDvs89vtTTvQw/
aXP015EzboYed0/UA+RJFeRWaI61j2ORNfy+LxEcTMjThUyp9yxgrRlcOovlB+Mf8Gjw4x5jlW7s
vsOgwTsVghKOk/FDFa2JncD/JUTy2yGTraxzKeZP6r8e2okqJSHTN7/nUFlhzih1cmfO7P6lxwU/
tc1d0VEwrRPxm5OBXItzmbjAl0MoCXUgSFQ43xX1zZuECvD1GAUs6kHBTWSpN3DNj3YIkVqsz6Y3
xo1TmiNxfP+YNqY+uRqXSzQo91D06dWZfHOHLeIZSRsdmlt9tlRoBHT2iepXH1BLxwAqBLCrqumB
jfXBzQx1CCq2Bln9UozsqowZ9Q6KnLlpx/Av2nFOW6fN5gfXErKxV5Tq5BafTdhY6wg/CJUhVXo3
xdG+6lkrTE6oG7gpTNvHBBdX56JZKnUXGBttwGvQhXk35Yg+M79KPTpvjBiZJoFOgrjCci98pjE7
u+2YNgjj7xyDoG2RCBUa0GYG+r22bOKoPjhrGNw959TIY1mjC0eGamezgEHo23ED63ibAlRxjfRq
WWNxrnp5cNmTYXH3YbGXuCu+hWima90nf4ag7B7M+FwNeNfa1uJVpzd3a5CV4Vx4qd0o2dZy+c2+
xvC1kYt0ZNPMa4jt2DRscpU1Qu7RX0mJo7pyPElLmdh2y3kKDseyS7NvsDZr4k940wkLUHA0gLuT
W4eEFEYb6okTtMOiC38hV2Bkz5DwXfOxTV2uV+oljnJp8THZHCnOA8zOCPrUuBbmqVtA++qa9g2p
v5owFmjIZJcb0aWMJ/jOFRwpB8sCHBamfnYZ7waqVZaAmFgM9/zJau11zyZyFTjjxKnwMkVpsmdT
USO2yc/I0kcQCBIoTUJcLsEJ0ekT+BlINAHVZyahvo1fzWtpaC7+kslZ2febpPDzbVNQldRktyzo
Ib9y/fo2RFcGwuxKEjhuGQtMZf01KypavZepZAdoTEGxNRwg/ZnXvRDgJbFmxkc79L/sIXqu/DrY
xunwAgUKDHwBXjQa3UcZDxYcgLxep/bRoVhl28wMYqoMygmtyI+zpx4yd44OjRsTOyv8r3gKX7IU
QoLnAX1WBD2dDi+PcaGUFj8r+VtXPU/Kt5D2Wnr1ZjyEAzM8niNJ73iMAFXBurRy6sAS6f2C7fYn
l97NqICZe6Vzb5cCOGBTwwMp4TxnqKh9rwXh3oUN9CyDIdgyUxbwzmA7ea90iGc3OSCIOvXfsGDd
SSN7k/T5Ek5naeZWYct4PlpD/eCblDJhFKmCWu48c36uASHvesqiqO/+NgBj3pKh3gIx/101XUvc
Zcbv8zWk6a+qm7/mHkZmOIPSaPr0g0OlSzFPDW9QANzLGp4gx8CZzBH4rkDLmI3ujTP2l1NbWwbb
00bY3rieQtPZN5RwYhZA0BT5yq2FvCFbrzywSEfbsrCvu7x+kTfV4D0RdBtONOvRITon8caA7WLY
aFJh//OhZw2LRBCvrXg6uBhonDCAQZe+suQbUJo5Dqa5RS0G8nTBxNMPtKDXHLei0vEdPIf3WYAP
tBu1B/z3RTyjFlgWaRM7EY//DJz4XA+Becox0iDV7doq/kgh2vsL+L1V/AKMXX8DWrum+YQtcAYa
6KQwj3T7EMOw3SUeGRQSdOD76AGS2OKOkvHdDKjMGKNDCehJNxNvi4hLJAUusErD+H1KRmdvtpVx
8ONDmPtg0hPoRbbmw9CXT6Hj7wKK3Pc6ML+RCQ5Y3+JVYXcvsTWyGmNbDPwREGS3vEydseG2exdw
umNlRz4gBn41LcInhiEuQdsQ43b3vrA4PAbBISRPwU60PppYohXjqNDldxhy99OxwKIGaQGSy311
mTvsky4nPd6ID6dsG5y3+LocGM0EA5G+3eS9GV8MZJ27tkiTeyrWy1WYUfHO8Y8TYg63BjRc7zKd
HYsIw9IxF/3jPA9/C4ZumjP5doiH78bvb1KS3Igr3G8hx5OiZHyufHeAtsC5L5flsNU23FTMcwD1
2NBBRFibIgXgxwkDx2Cx0wk+dFjrzBu5sqKoPMe9w7rgsYwbuX8M7Aht10q5ufWH0ap+C282D6oP
k/VMNWIM3lR19p8GA+OGQcGGw5p3yC2AwVCF5IZI9qd2SMR7Yyfp+hF3s5Xd1WFmbAdsRnC0GMX4
Db1AAqg7VSMYP/n/1LiXVcgtRQW3pE3HTTJCyGtC6zqnOQf/fqY4BqDYFlc9AFu6y+xoLn4NmK3l
3TCUzbuz+FBYTAWCAhvZoIexog9VmcJTnQtzm9XDEx65VaaOtdmpc2NktJHBNeJ4w7PZN2CWEMo2
TORRsoqsXvfBneopsanWzgB0H/bxL6lYVJ6sGMokJ9Mjc9KJdmrEhJiJJK3gf3vWiq1XivcsFxss
ry9Jz05X0ebTiPGxjlmda5L6Mg4QjDTrnze/Yw6gwx60zqljuCBGbBOBR4ORpX+LwQNib38Nbjwc
spp8byBdym4XU3E5tL/qlvKGrLXO3Ew+vch7mSuKCXCJnKORo3tWEzbivsHKlnNUZ0l8CYL87Hef
lIYifA4cMkROTfoE6AqDw7r2ArXDlXJRSQwLeyCvkwvUw5CDepWQNIW+GdBhxBh+8euaS2MoNuM9
DWTZRiqLbX6fbaY+E7vKnHD2Rc4ttJeSR+zGSVY+2kWcXdqyozYlwbOchxSkxGxjaTkFi2QnW4zR
ZBOrkuxmcCCJU54NhfUejQtEexXDKGy5H6qLG1SYBrJk73t43usekzP1rqciRT3xYGV4klFny35j
7Rf6xMk2XSPCBCvHJP2CyHufNYO8pOzXOVpACzAHfXAUe/50ckBCuf1zS80stHaj2Svw5VugAikh
++JqxxDskjR9mlqrI5DmbQXztMPUyFeIjvleVBns6Q6YP54QeueYrmt55Sz8gIkZzlKYcfR0GBeY
mgjMsCuNqNj0HoypuSKVF/oXF2cGqei3mqMIqDhRghyYbZHj3Z8PoqxfnHBLkVODxQUZ02EQhx0o
d05pOb6YuHVXXs/mbwpgQzKb2zn0y6M2sVWdwmTfGOnf1Aih2arpyanULofauY582qAFY/w8AywY
GUS4WmJV2xbzbD46i9+JPSmK37rPQTgleQ+7pyo+c05htAhwPp7JnXH/7GNS26Ax7O6MlRe+WW9e
9dS/6aJ+iOow2sPva7dt9ycbrIorpYVozvAzNB6FCrh+GUyOHOJWS7o/wMZ/9gYLarytyOsvaE/D
qdceTMu136NsZ1ZwV0rx1YPTw6GaBzvNpJG9TWs/ZJwbmVfE7dYN6Kh1ZuNAPcU5q4xtZtYUonni
2RkzEocUmwAHCdexz98yhA0wfC/dDYJDIPE3kVpHQD/VnqMAYquVrDua1khksjkwGPhII0u+2lhf
pgoKPGfjG86acxIaxiFOfY7OWHEmxY6oHF08IgzqN/YgGLqr9Awk7dERzrA1zfQppTJ0RZ+oXide
u7Ow6N7xTvv05RIhckhGVHHRUkGPymdirKtcBs+vQUQ6wx4wOVecVs98cT67M1NYDazGD/Z2hdzv
+TkvXBiIfVi4/sopP6rSO7ZpwRQus/8OhgkMu5o3yCcQy7RHXadww50KXLKaceYc1GDd9fQt7CYF
MzLR2IQLN8XdyIjOy+Pvcfbp5lTBAXI+na1jKbFKxG+J5X4qDhrbdMHT0CR8nGybkGUL8we67I4U
HHTWYiC1DTGRACEKMO0Xyu7zbZ+BfRCO951n2W6UqEgMFE17lodcPTRB61wwQm5dAQHFycl9MK2i
ZcQJ1Y132TeRjVM6Awe2Rszu1GKzDVWa859v0UXJLYRZL9swoc5RrO6GFE10zL1d4UDZsAYDXc6w
/jgooiiI1Lr4QbO1RoA1MVNZAblQd+UukCAhbJco55hzLwycafFPwLKcCS1q8xH7E74/OOh+056q
nlWmAV+0eK7uR1H2OyuJLd5qhKgGIqoi5hAiG1YC3F5gLNBA8evQk1miLeS1oMrOMO7hSE7E9LKE
mB8ZS3Hfu+bBH2He6BpdMzWNDdv9ajMO07h2GvVW1pva7VGPTP5px8NMiP7QHiAcPwzkOyVgYnBG
wJY8sk+EKPlrC+RgpGunT1/LwbxSRGUZc7+V2RzseaHkA9nkg2WQHWgjKJ3elFR0mA475mVkCxhG
TdFEnqS336O4fBzxDoF2rOF1+s96VlQBhZ/tHBMildTyegDPUJBKtz52qh/3mQsgnzCYu469+Fc6
kkqW9osSxLp8k7YpciVHY6R4joHWae5bml1cqsBqm92/q41rKsJ+M83wBcoZsN1oLYkxRSBVQ5lP
gpijUfg+j8dsTP/W9fwqwmLYdzgJqhysnow5GZF1omucCFwi05ITUfqURDUJbz0ax9zozm2O0bXt
rcNMdoOa+ezRSLHqgwpo904n5AZv/kfsBGw+bZs4ypejiLWwMbx3/jtlZ9bcOJJl6b8y1u+ogWNx
AG3T/SDumySKUigiXmCxKB375th//XxgVk9WZJVl95hl0gSSUnCFX7/3nO/Y1MWdlzksQ8RuLL4h
Ybono6lfh46kqEJ/cyfri9N9lmXCh7tFEEggPHt+LMTsl/KXejKtlbKYExgJdWPY15dg/qopr9Z5
bwY7gWpO0PvaE3n3s7LG62QRYyDjblva2a23q28Fijmi+Q6cfjDcmKLeNrA7oe2Z8CGm9JmUR6aP
iCM2Xl/Q/gj0tqHuS/tsXCeth8awL4eDtVDVPUhyKhOfbOPsVfGwiyUNEiLqfhOUngFunYMe3V2D
KAQEdbmYv7BCiB+g4/t9zJ5gGUL7S1QVLZg9yCr8hr35LR+zWzEEKQkkNKtNenE55K0Nlc24YlyL
AQs3ujA2MuID3ACwDHJ9i2oDJcho12xQecuVRY50bnZ76kBABd3Rp4/O56NniIKGpIv9noHms85y
ZA0hDRVfhiuDzqPpQyJ1kLLwwqDgfgrBye5KEkfTsl4NLa1GUkHyBZRucY4uy/nr6LE+Nc6tZeXK
kFMQzEaZ4SEih0BgkeKTE91mOK65lpvI0+8oWailXGJudcFS5mfptmMonFH4POQKDH42z1+hR+fr
iWe4ttCrPkzuvJo7YHsqLwiOqfW1IZxyzpAbZ6MF7LLZNHZXHqeFPeVj9OAbTHA61lX+RRBCuKLr
tH8RbvFmSWAuGlu9157tHkVLXMOd8u32c6Pj7LH25C2BlB0JCjo1BOXWiRhY/NDzQA40m3gSJAeS
UtzpLDJ45gIoU4jhmcn4KtGc203PJg4lfzEB0XumIi8HgGUfoBsOPQtyFi73Kpm27piQOhJFOFJI
TLA2Vk1pU7H8POij4dpL9hypORMghikg95CclvwUuKyPdHDP2jCNY1AJTIgYV4w2WE+F+Ci6tT9S
xPhet6uM4kqQld4Z1eweLPRSeYjANcqqlygm66qnwWX3qBdlVBy8dECi3kIdnYOOeEUxHcsyXgSG
7r616JuJ/Jb41HyIHY7oKH5D/kAIny7l1kOms5vAsrEnGYoXWRjnDmr7TvjGe70Y7SPm/Csy0dek
qUzwYvFoMWdbMUWZNzpDSiYr4lzBIqWa5L0WjTwDGP4PEC+FTXisgToljSoPgUEBRg4eYmfr65Qi
A58cI4V6irhsCIZbVOlnIII3S+CMF7bzQzNrsHJNTmM1nUQ5vuRuhVomZrbvdywFQfe1m9hkEnHC
vhxxWOv+aEL96tnOpynoM1K42fNYPQMvtlzs4ZECVuuZrTclIAmZJNlHIHkOZcMqCAqJOO32Okfz
WYmpRJIGAjs38S0wRjlktv89pO0pl13iVLn0nWg9yDC+OCMrXoSXZxXjhE1U5K0mzjb9FLzC8xGb
1Kh3QE8PU+Z7K6aaVD4oDWmqOEXNuodsyqiEuYc4C924gf46khH8MNs4l2RhLaV5dZAVKqgkLvt1
3PsQeIZxYLaSQr0PCN6ruuE16T7bpaVWqXDhqdnlx2j7emN08UH5+O3TxnoEBzE3DQ67cgD5F00w
XWkl8VblPgpO+83pfBcNXrxPHCyqTbK4cdUzw4yeUwkFvtfOyGpdfcqT7KcR+NnKVsveUkRktDIe
U6rZoir+rvuDItXjAeQyC3I6wJbMR3c91c13yOjvCDi709LvjRljh6HbHdu+/TEhhSPDo2s3TiI5
XZCY9FBP1mdbQse21LBJS/Y4EoccD0Y02+VcM96nggbpsUFkp8fMtM49Bkh/JqvCAhW+EqS2Ui8y
CrCacWdE7s/GDa70RK9ZkjCJc7HeFsnWtzpGSXg/0Ccb67sL5X//GP9dfZR/t6Hou2vnR1mxQ1JR
+6fD/3wtc/77P8vv/L/7/Pob/3mJfzSlLn9r//Jeu4/y8Vv+of98p1/+Mv/63x/d+lv77ZeDzd0U
de0+FjOU7rL2v9xGyz3/pzf+r4//kbXKwWzzV9aqn9/UN/3jW/OLvWr5pd/tVa75N8cPgsC0bMf2
8FANH7r9j39z7L9ZAFjQJ1toozFe23+4q4T4W+AGngiki9XHC5Y/9l/uKsv9G6YJk6hWx2SWKR3/
/8dpJRbjUElQQVkcfv7Hv/mWbQtHBMg2bZfELl+avxqLhp6g+lbVGSCEAVM1uYnpGXEAcSn+x7xs
RutuwZiHwQdC/NUBmhv6bxoercYBPo71Z2esn5uOSRT9yu9y/P4Pr+W/sD6JPxmfeHyOFK70fV4n
TGiS1+8fjU92mJTLZiIlhBsTcpH37CKogqzKhoA22T8l6MSHysweJZjOuUXzFk/vXjdhzl8MjS1W
FNaSOEEa+9ePzP3nV86RriMwjgqmia4vfn1kbu2byh29BWNrzxRWAXGOHXFTNr5YJup7VhxUZfNM
70r0ry4DuK1Vwz/ziTB7aIkn2ptLaxW4/Fp3WIodkx4YGqTXPLU+xRn2Yr/+qAvxlsGOfBDCuarW
uhoFc5DZNhFluMWJBiB8G3h7D6C+fhTighqVQFc3BghasTm3E0AfJn3msfZIOJHfhVCQ0muPFM2h
gdGCGDHwTdYWYb+FAnp3YCcBozTlrWgFMB9e4j2HtoVLxfh/pHcW6TJb+4Z9KcKiXRPH98mOffiH
oCL/+gUO+AL86aPpmo6k++5agcNA5U9vPWKkQRHaTK5U5NrbGUHQvg1mWM99BwCE15BO2dPUNTOC
IH+TWv53UaE/pDe/Jt9Q7oWW8WmcxJcghGxnd/TtiVUM9wNkiqCj3eKZe9oxPF23WAe5si4VUX1N
aa2oQLMNgFeiUYnRZsLgzEcRDBBTdSe2PlPmjXRNF3gqDNiaMGp6hIRpWk7zSDPwEJQtBTk2LnSs
9Db96dKxfyMQYChWYg5x6BTFKZ17cuhQuYCIQyXt5NN75FjAgryZ2BagZZOB8atwWGH6/hUqT70f
QrbpdTk9Tv0BijoGDSp/ePklfTVMt7SEs0dXT9j500rsyD9jaGnWyaaRJoamOBo2/rRM4WcHDIs2
upNU+gz3+kUlUXkt6FUbA9uhNKqXBJnsO04Xh+cI/VW10aoCi7LzHfm5IHOQJQ82l9W3iC4GdXac
4qmYGcL/9UfA+lcfAfYa8C74RNvYPX79jmUBHTAfme+KvI1sw4aZxiGpiHb92hSIoBvDozIQKwB7
4lBO4g3PKISi+upnGnx3Q3I8/DfGRwZVcela7LVsvXYH96vlWciju/Kg/Z7YIKP4bz681uJQ/fW8
6gqf05VrcebypFzOHv9g2Cx0SxqrDVEmFljYlSUPRVDKnWHRcKR3gOuEIBVchOVBYIkGzovyqEiD
08y0shyxTvX5CI4x6bZQc/QqDoII9x+nub7QtPoH7C+wHFN3fjU7JJ2xM5IH4A02M+XgksJHZ7oe
l/u/fj/E8pX79Vn5jHF807SpbKVjL2frf3hW9GHGwkr4NDklEZSEWDCdhEeGTG/ldMwjZH+OzfpL
UT5OmDiQtzyIuW4eJFZ6xyEhzras/2aBsJcF6teHxGrIuur5NoQxBNe/PiQbY1ttQQpbkbbUbG3D
QTyBGXSN7pTFd6aOSracJn8arcmYm+Jz6JJh3VQOdHHYUaj1CIpagFpmMsDDKxi8WGW7VQlATgv3
GtJZfxsG9oPOydEkLA+zRk3vw+d72EYVcT2oIwfVP/QEz/93r/c/fYoYWDH0ktJ0aELAqPn1yclu
HJs5ZDKrUErS40JC5a511hO1jedrZdpD8CBpHQASXuDjC7WTsEe3mX5EDm3ZlJP5SjU4GWK5caAv
K1GNm7/+TAT/9AbwebBZpqlHUNW5/p8qiFR0Oh+8fmQdTJ6QcNEg8jVwa1VcTXcOzm0LesMokDPB
Zpu2prlIKCPaCZ1O4wNf/ghpjXvNKkdf6qpQtzJxG0wu6FINOxNXL//qC8O6CjfFqYJzFox9sC/Z
FN9Sc/AuKqpf4LQwmpWie0duw56UXeKnXBGZaarSOk5plW9dlw9C7MnvYxcU52gRiNW1nNlE4avV
I6JruhJHZQZfevxLRU90PbEWDuHsPuuo7YEbsYjvZLiN5Uh15tLEyg+BfQzNSj7RyD8yVlFnZqey
KM1H4J2vZc0wkISra6Lhs6cN1JG8dneMuPTtCDxLXbRnXDlPn2Z32vgDvELXwK1iDCOCi7a4OblA
wQnF6DmRiNYZaz8CuI+2gJCSR5JLkO9l+HGQ7uqdn0an1pbRhvYB6WCNd5BzsbNMwrwTr97+9Ztu
0Rz70/fO9zyX8sfn8ymYanh/OhUoE9VYuGwRJdAOA5dVdildJB9hSwI9taB39IrWO8ap5R39rPpm
9CZQzOX6jAyngs5K9KmFFnmY6cxgLK+aG1if6NR5ZXsGgvTMwME4DY2zEIum9kseg/GotFc9YvNx
XnQVXO/Xh0ohJ1RyBA6gui9+8UFjyHmPCLQ+2slACSY06rJpIIeOVKCNO1piG9dKv/kmdM4Wh9NG
LYf4R9ydM5pL7sncvCXgHpmUkW13v9WsTFw/kSRjRWCIZQu0i0QN1wq7OlEZ8oXOuHzBs6MxtoMZ
uV/XJKOkD0HoSaHV9X4PWHHzbjZdGGjLjfeLIC6e86DvLxB/+ao347R1MCo+EiyRPpaG2g2qyE7z
cnS/6n7j/TAbOyzl+F1Wszl/9TLkpg6PflNmZMItPeDgDNA9OKNkyTYI+pJVMoT2pYRTMGED4EfQ
8M9NuKRGuloxVjXtN9F77FT7SW1EL61/OJzHkETHBru+pi+O12vsDm5VTZ/TYFjnft6/gTeZaMkG
vN64v/U8e18osNhU0HRgLBvMGF7SXcL39nOKuNircS1Ivq3nLkYJ588EwXU2vRnaxfJ5rvO9Mad6
q7IggrTNcs0gu0lOLUkHJ0y/0DAZsFqzzPZQtYZLhkCNCZA7P1EldzAGjYRvwxCB919O230V069T
ZbtPfpLLKj6FuVNfCUS4CM8wSdIhcQJfAD7e5TAuiuoAhYgcpCS6gW2tz8VcJVfp4CqtGlohGUud
WrlGQYsWEtEmIVDjmsnYO5jtUs93qGVaoxa70ImH21ha7jlr/c9i8XAB4+pvaSLAGube+X7kQ3Tb
RTGwx7vLCxGi3mRs2DZzixrSdG/3i2jCNjyMYHPuh3DNjD35x5yYvMK9jUla3rj/mLgrkJbihfIV
owKVhEeS6C1yRPNmhOTBtGV5vd/mOckLjOvq6X40tvYHyP/+cj8yJ0hN9HEYeqtm5SFKvdwvlGGF
F7IAjEvbUN10ZKMlU+zNmMwtLu/3AcWEODFP6t393n/8crD8GTsgSIeRuYwC8aiJob7FOjn3luDl
wa6+CwtFClhs2W/5jATFA7AYVhGKUs+FuwTQgMyBJXigNd+jJrMu92tgEXxFS2Hsp4jIxb5Bnudh
8VunNGMoROhaPRYxM5CUiPpmDh77wu0jsvcseaTGejQjt/uHQw3y8+l+YUynpnfSczrnzu8XPV7w
VTQsXE60dudqchcrynJzGEPxXjv0ZrQEidc2Cphxkxjo8QSy0PtC5jUpHhw7Go8yiSXapcE6mNq2
L78fuhaJMMC37/dVwVQ9eoTwyWUJ9BLTuiqPUArSbE51XmzrobLfutRzH0Wp33vNK6aXI6Qv7/fb
kMbK+216uef9ts7sfr/tX/zectuCWAcgG1k7g9CZa2SNgFcFqr/74f2iTnkzWugF28RW8/V+ndXH
KMXxWez/uM4L2J0HlXEz2z7BZz9zikS19xjO4fl+dL+wEkhpBT2EHdiE4eD0pL81whuu9hg8ZiZt
zPtRu1xVV83ONaEk4pYh9SqHSU5v13pKEPLFq/kcLC8dqabDtSpj44n0jIf7kTQsdSmG8qx64MqW
QRakqJAPswFLGb59Z6PhPY2JPSLMDXHOdCZ2QNGAUuFfaJCmXVITY5MXG0hv2iR/oqnvMDrKjOIQ
1c7XKe7yJ4qkZQBgrPJsDk+AhI2T3bnzAS3WDnGPuUUSx/wcXemz3S/+y+UndSp6XT3/ce3MRnFV
NHGPWIA73W8witZAuBjc7r/yx/Wubb4RvOIc79ff7+oyt9l2NdTtOcYk2DRxA3Sw9m9lHF/GMg0f
70eTH0JETOdpK6BE3rLcL89mWP8GU2fA6jvbG8nC/Fwt7gNNL3VNeoS1Y2/4LYwgoE9Gbm81FPsN
0KrpTZS8e4FX55sQLNUbGgRrl5cuzeXlMNWcyuuJTum43BnV2l7HsXGwc7s4AxgggS/G+K+qxQZj
1SRoKMc5NuwxnzrfP5Fv0JF0MUxPo1WCLnWp3Svc3verTB8fqj334zow4Y0FyeASZ1D2+G2LbkuE
X73xlughZwjrUzdGHQNQbiWx0r2i1V/fb8w7WjRWWZ0APCLEXe5//2tjOT+j7WDO1kCcoakto7MT
DtF5Xn7qBKahJpwvWRnt4zabn5o8aG5WZuVbMydRta4rTf6R61ynOafc5Oh+D9/KTWTeDNp6/sbN
XZYGIH2f7/e4XzVG408JABd5JL+kJtvayzSFubrcv2r1R5jzaJnoXSXI9TOxMMVLH+OSTheT1XJ0
v0iHaokzo1D0jObv1xmAZlceopH9H9fZOL0SN0ue6xIWEPazEDQP+x66VBgEo6J+7eSyTvXJz/sR
yVj1q2sheWZdul8DzJeRm8pQ5/v0OvqaJ532rbg5ugTUngr/cC/Zq2ruDnFLWBIvmrglywVaLpOd
qx0MwzGWDTEZPp31B7MDIod7sXjQ7UhU1dRUF089ZjmWlfs1fikRO9vtAUq1d23G5tgnLovBcuS2
s/Uc60/3gy5kpBwJ40LMQnXpHATgdZZx9sizau1i/tmpIGLq4rrTKaqPDigQQPQ4AetmPM5iiI+p
AoFmuu7F0Jl7EZrM65ria2MOPTCZ5eL+U8MZ+tzym2EJdLTACI9kQ4j3Uq18WcefvaD+6JNJjCtR
ROpMKpi+OiYw1Ey16oCQe4hWfxy7EI73luJt90mqPyaC9K3OTNW7wVluqwJF2mgwqneUDEBpiWc4
4rb0kHXgjAJ9DPVUNykyUW3cHLsOd/FSkUhvDm/YHqfnCkJ/LZzoCZs24FMHYaoiV/cV8FeEs4m4
Iga+r1JgrCRO2+frnUBamEexGSpjvDR1NV3GyXkLnIEQ3Vqgl2mN8aWNlv6ny2jdHs5CTGSydL73
FWb7C5OMCWOPnWzahU5n5QOGFkM/DuR2MKCKLTwyQUeqa1CemI0674YABck8JKuL5ylHKIZ5MTo4
5KALHS0yQhjl9yI1IgSorCHExGIinbPs/BXPEYBHQCwQ5TehJsEE+l6itqJ0qb41lgLo57ID1Y2G
EYkQ46hyxB4BaYoXJ59nmJNtvi9lYLz+/paBtO/O5ZJeP7Rx9OTlzlMYLf8crWmJpwveoq+rq43c
d48pt72EQ/uAMwqPirL7d2nijShCXx48lUXbOsroXQ3SfnKHn1kfTF9pYmi8MmX8zGl5OJqz2sH5
b7em62AfCSv3amSEqESy2QVWy8ttC3fckMxxX/aBYFdvHMjFrt/PAQPo5QWjIzY/0hPkI4R9LAus
7MVBLHo/GlpbvNp7b0Dvq1t5DZdjiPpo/oK8Psc2zp62o3l2KHpjRXcieery/lIEVfGqbBq+QPAp
gzvlPAdjCmrEKGikUrFfdK7e5xhxlyyC4eskiZvyou8zuFLk6KF1omfAfrqI0MI6Lp8vwFXOevbm
4SBN0nbhhEH2mZuz4dQspgHAd6HEkxok8I/Efoum17GkfwkjLD0XiUHQUcbS+2D1VoUgAP+iGUMi
qcOSIApOdGmrhdy5IRFWZQI0cfTz10iN7qYDvbcz8/7l/mepILCqKXVLoHDxFuOp9B/DbpjhzNvx
i2UOTEaDWD22snxPjDh6JEN3R2COt/LEYO/vDxltJInqWYsLrJ8ZJadNfGwrdvWcmZmIzjyZKqzQ
IDaTtZ4wuwHd1WNVbosy6Q9maCSvplbvLuCBTRCQ49dPItlOWRjtdFdV7wBt6EU59XyOJta7Mef5
BUnCSbVkruBK4RDmbm/uRQ+kmPgs2+lF3ouldJ7J0EnGnwGv/1lWi1kkEi+gwYpN0+L8vh+GJGVv
1WKcTRhNMOdMnu9VWj6xiKe9pLPIvqlYUT6/SWA8OyHke2NbwZOF8f3JSHMaJDEcp/vh/YZwFMlB
BfpHhfirxRHqsyClPaAgrfJdniGPyAz0QkVgA+ARpfgyNBK5sC1/5jlQVThdJ7MEsSrZVpxZov2H
nj/5TqWS7OxyEXJ6cfou4HauPN2NVErlm1W7M+d6TN6pydR1dLEahm6hnzyzfTQ1OqnBLA9qjqqj
2ZQ0urGOvIo+814C/W5Cb351nTK41ceWLFFc6WqfKLI06nBePllclE40Y2uHa9AZGYVizx9xTFLk
mQMSK1AbztUOavcqKrPaJrXCWrlcVwlo6hbGu+6gXACrrI/Rk+sl8ROo+3o1Wyy+thGkB/qBP3zs
J4fBwnSGFVbqSH1kzN56qQnF7fZZY5vnqmneId2QSeK5dH5a1gIC9Di1WBHUfYix1ZwB8WLEPsBB
voNGQi/T5/tPKQvtStEk26oUpFTp9M8o2KmpK+TdgaTzXPfqVVbQYPmKDHDvRqAEcT+dB1KMznwj
P9TEtGPIUgboNuC5jTXjEhMdfguTYOs900UHKJrAdYllOrYn9VwJ0Z0NSXZ4IBZ+ho3eDJUbRuYm
4NS0vEhtC49h2aCx1y30Nu1nTKwekHS2vtlatjrCS0Yubikj/N1D/SmZzO+kQxCU44TABgLfPqGD
v6HXq8+t4X2drAmkwjS0Z4G+4vc6LbXaSzbTLqxQVlAlrfhYJhmooKRhOUkbRjNmMNBa0c46yFq9
tjNJ+KM5J0+weJOnlCiWbdN0EDSAsDmYNemwpuUOluahSKgE9BDkr34TUoonJJQCSWse2LGoPSks
N9RD49mVIMin5aX84zCYy7OVoQ0BuGzsZkCVSJuGn8guf/9BVcHvPyw3KTdmMcwEWSiojZ91h5Yl
N7Hxmq16bSzHfp5MTSJsj1skZJKylg4yZbPKWOo83oMHRj+wqkK2oYFbvvaR8Dah2+IuCdH8k2cl
EX6jTaNv8opL+zel0hd20qSJtVa8rWoLCDXSDaz/aL0DS2Q3bdTR1WHXVNS0T9Om0uhLSRyqe/K3
MS6uhxTpjh/2SzuvVSdXOeIQGzj8vMbZ1sibmixekzk6nahuANAnVv1JAqkD/WgMl/tFKavxYgQ5
7hX6yevMyHetO1hnQC0lUepD+dxW+Tfbio6Dn1AtinLe1C7Adcers6cE3ftTwGYDZQyYKqMEKM3e
pT1FkQwvDJxAfJg5XlwDJrmMocZM/mRfZsO3meQxNaWB0GfI+MjV2roKN9/YmuWRqc2lzFV2TE30
MVOLNV7ldXe0kj7gc9u8laJjVFh5Xf+Bn7s6i8HUEEeRLjtapjsseP7Rd8m5LiQtvE74wE1ljA42
IAWzc35rmgTqZUmvH60eekR5rjz7N3ZTRBkB5by6rnhLAj/eYzmPD9NQenzBTGOFNx/+S4qczSb8
MKqyL35YIr62xsdgCMW57IaPmh7jZ+ZoF3rLT1VvxaCRWWjspjSvOl2EvKiWJrwirtbvxdj2R7js
9TNjCZKnneAlMkeYQk39xak6vKOBHrZ+LiBsZZx0BnLko6wOPk8mfwGM6XhI26l7rMkScCa2AAhr
C8TvbPfr3BkvCV4gMfj6Jf8J5yZDv5Y/R2GRXkRrXvOIDa1wy5+E/407zwaZXXZjefCsLF1lThKx
jwyM3ZgSmBRxej9MTT09O94boICnbrAB+LOTAnIk1TGkMni+X/S6vij0/l9DoC80XL7jCm1OXTpg
bkFGsDMGXBDNEE4nUujzo5Zkd/AC2u9pxEBuGvPpQDG/JBWlh2Fy49eyGPdAI8bPxgC0sjfQA6mG
+W3VO/BmmQfythVEj1T5Dk8GWEvfoe27qF2z0LcfnaXHVc/NcXS/oLrLCWPMUkqXENuuyPWMPCqO
LirwMSKM6tkeG1xhFWRQ0nXLVxnC3S7cNH9nqM8bE3jeism1W/j+1ZoHf+liyhOzmkPUZpgmoRM2
bf5bU9qv+Oib2UUHCxC0i6fPrZ/BnREFRZ1T9OcpzdlbVWqdDz1FGo/pc9A9OXHj7tysxwZhEO5A
xgzDjSY3WIq6LkDGr/21IN8CL15dPtZTefYstzuV8bilKo5ereVCW9E7hiGajyoVfCEht7SplxDI
rEtiMlp40nFOSTnAsjHqTv8Ai7/uR4wwsWGIvSVcvjiBeq2WC17hr+PYG+e4H4r97+UhSZZ66xC1
dRZ95+8wrwbnsOrcnS9tedLOpzpT0QVbSbJsffIvo2/g6S6C56FZonUtmmFWM9SHyfW+dyWZ5/eL
euqdfRh4+xCu1tP9os7SJ+1QmJUlyShZnAfbrKqntYnPZac878kZgUlaROKx+vfuxusctTGX3Dim
4OqDnj7NOkBeNlZX7IfQvJz2hb0c6wtmg+dcELuI5apcR4i7j2VR90ff9Hp0Y4KRPxvIVZEI7DWe
2dySutrRpUpJ5ZrKfd8MctMHtcM4v0UqN0RfUm2l26zJ9I74xHpFFxyCrHaJ9wW+AkQrPpJY9OSU
qQ/+jHg19DDEDWkLe1FbPUbSTB5NAp8jR3oP1hgh0gkY/yU1TqAC1PwxlcUWhgMDYw+2TepqeTF1
jpVlbsmbY572ucQ/RUxURb2Ggj/ej31SPTTk2+7dyj8VgFLOk82OVHT4l1x7l7ieh0ChL3eVYaNk
iVAGsRIVexzx8SExDIaeCpy747QJFp/0lk/KPjq51Hi6ZX8cMLFlYvaO3YwhoFzUJRN+c4w0HsyZ
MQQ/NNff4AXIrjtGKmePOPEtYgyaoAAJnBOpUgIY7ZKiSdUgw/piDwJHi935cPuyckN+pg/ogAG9
2QR7VzOMLt1aHBGOimPfTPt5ZAvIVtw7grEP134pXjwKpePU4JE223Elq7i5LMrEnp3Ose/ml6SI
rx7U+TNwLP9sysWhEGWXwK1uzFpxJERakPOZ7vqB7K1+xB8hSJrNsjI9CFfA0sdUUntR+clzqbqq
QmAsaSwqRp6Hcpkip1I320SNBn7tcrjmoaxWsSq+FLVNnrEK3oeZiUwfpy9KKqbrSXCp6y55MiUb
Xdqfim4r7d4QuJujfMHuBhovTAa84sPyY2CiksEpxIsRe1C2nSWIDdLdODTtmdDwHbnpDqtR45wD
Gyu67Y1qLxSVqN+ipnFmXb10DtWI32hU1EtMswrw32bo8LcKX/gz3lxeA2NE6mrOnyfHS78vPww1
UmzYEz7hb7RFZgUQxA+cT0FE4LqfYi4q5PCcm/Zb00X1hknQzgr77tRnEFIswuT4tul6O5JD+9po
Zzp5qn0v2vELZ9cSURKftRrJ14MimxpPU0RmhqvomEx++TkLPWYMif1qtgOuauJCHjpBUJEZLmaD
SdcMCRDLPqBGeJBTL0ze8dm5DXUi9qoVAg95ZF7c1Ee35ZHqVbAzWU01+6Z6MQPmNszssoUsnY8a
OzFOk3Rqg63Zls0Jkuwq6QENjGPZHHqnt94IWccnAE9nm1jVuDeWqBWVz0RbQqHdhuFMWFW4ilFA
/9COzhGeluYzQagOZMkwudI0hjc7RYjxPVAuUeOtR7w2z6R4P+oZcIXpR+nFHE/DNLWf7ITYONRN
FNc4PRGsiBts2+w4xcCdSsPbaQezniDE0uPjeKnT6cNKFWpwcgkg02AO7C0CHKZEgPrsAS1jI3sw
tCEfJzT7DwSLIfvIgX91cVY9zGVZb6t2cWi0hJKmGCoTmDh7qzo4DdSDvIF/0KU1lkuRn+nPQRAi
YSNjUYOT/SlIm/ERhs/3ILqgy+m/8zn+Ptal89rw+u7SylcH2/f6A/mnao3l78cQsktLZaKf7het
x/zfFfIS53ALcu+LKkai10ssyWVXTV9nRPuqsD41OLwMFuyzI5iRkc4UvLoxg4BOx9QVOnjNg5L0
PlSgJJp6V6sz8m8NOdurwUn0pZg9ZgY937hMmfJVpQnB7VM5PClGo9tkgXFG8RepCJMqDFkcIRk1
ODqXff5IEE/hDxV6JzXe0hAS5bSswiG2lCwhUWPqvG9xQ4OL7aLxHpt5vmrKpnlNSdVZu56Mrp3J
p9SU7em+hWxK+mqTW6ZIk6AGthan9aJ3qAJa20m3kYGKva29ZzwaCTmDQBkiEX0eYzT5odN9Z+mu
oUMz5ofwsatI3iEsCF4N31SgPVE/raESqk9k1ZYPWI3HH6moNtwYHSc2Bl8ifxRr1xx51ebwZZhb
42wm7Rf8QfhYZ+aE2TKFuV/YC3F5pI24ohBrCOiW6qy7HYiMn7ahgluUBd2eb7C5wyn9hhQl3/W6
TT517gfPyX5XXjudJecTCuJwfsB1Gl6GJXYlq+v80QpiTThjFK+7ZHS+i/YlkFJ/6wfUGCw6W8/m
Q+QEu4LH+rnv3fzM+42Src+Qhyl/3nWqqc5GhjECy/2+KeMfwwKulB2ZG1lvY/HQ0QquM2oQDSg/
p3LcFljG6ffWNuLcsLmY735oDtdyzBocKnnzZWnjmW3QM9Luf4oYbJSH5yD1cnmeRvDu6CoTANNW
c8YxQZpi3zhfwmyCiWNTowfdOB2wb8IuF0BO3jqRuJ/qWeJDlLT1oiLpHvWANSSZ/y9757HcurJl
23+pPm4kPNCoDr2nvLbUQcjCe2TCfH0N8Jxbp+p1Xrz+6yBAitLeJIE0a805ZsRuFdLGVnilIGW2
r44YBQ30YDhCDBneT0FVP7TOhlunvTMTY4eoaVp2TjS9xb64kv4o9jg7rDWhkLPV1g+PvTeMf4S3
5h0BTDTHgWqZ7p6JvQOmzOrVcOAnlmOvn9I2dlkM8sW1Lm4xEdfOm66IYyNGw3gDjofQpEWZomX2
H0zzA8bTryGhg+8rX91RpBf7UHE9Bk1RPrUOcgRo8qjzIVLfq8A4T5ntwW3gflStI/ddlrQPgTNW
WHj09tDBrgWLH7Fq0D06hGlVv3QUcQerqv4MbeyA9MU+3GIl+ROoWaUB/akKGnNLtyg6lagaN6mp
9CfDGUv8urb/qKdGtWiDqwe4LVpYk7HFMiK/PPwPi0mv61MUiWnpNfFv03vdT2ATRWl0zicoVzLB
tArhUOSx/umi9pBE1WYqIlgEuu/ewxfvWHcod91ZPYk22jDcD336XDcxHvakeanBTG+y+aVuOoyE
XicsIRqiyLU4tS4RSLB9gU9hNelN99fKP0u+heZax9weM9Y6Q/hteQoOfJP/KdKJhbgBVaXxT1Wr
F5e4RY9YSULVyVxl4mH0lxmCEGa/e0cJenpafGZh0d5L237ga65I5CwfpOFN94Zh/Rh+mR3YiNA5
G0biK2AZkoScwjYi9xApbeEC92n+0LjtHpKx9Q+ZX8DjUdq77MkV94oSHDyRzXFt5k9sKZKT7s0i
sGh4HXvjahYkrFJmaDDgsy13POFTZp28wzQLK9qgeIAycO4mqPeZNhIL5psZdXHsvRYW6Dt9ks80
rrW9baQmlmUqFQn5UzMQc0qlf42LxL/aWs79ePuwcoMYsKwDWlU3e/Zn3jGaC946ZbglSY3dSmP7
fBpdo187VQfAMO0RXUY/kZ3nD27R6uTite6uVKH+NidkasOVQAl9YbOypCEdPtlOV96XUfOal4gA
x8Lju5D6eYBscQLrH9/50R/uuABxgDtuKzkQ2N2p4FJbksQClXj3OMfqt5JV2qJMi/IaRuC7y1Gj
ueyT4Ck7S5xQwEO6EyD8+YUcxQ4qNdzDx8EJLXxg0XB2wUs3Xnbzx9PEbEv3zoIuRtj1HPhaTvpp
Gp1qkwakdOeuVlwi2RF2DAmtmZtJIxTU+yw7oxBQT0ljq6cR8G9cwXxQzEIkVMmzNmAK6FStrSm+
LVsqavTm+hPLByYcBtKIHdgAJ28Een97Y6oaikNiRVTUy9KEqeRFRycj1Z0UqR17wO4VW/0KAUm+
yzqBcdLMX1iSTJ/zSZmQDT6fYLUD5dalf53Mz3i+Yx5dH12uM6BZtosuuiPjwDrgQ9XWtHGsV3f0
jsmU4btsQSu4+rhxfZ84s1YMB3tNNWr4boeI+mnf9U9U3P01aBPidssmOOlpj8NKM34JBxtWFZuo
7Rhn+qPBcES4tXw286J89i+Rssq1zgS4LB3qKrvUM4uDjUcgMui5R6nKj7dDOoZUCUTiXPy6F8vB
HpkZjaE5NvWvkdNxC1AdHFQ911T96231yOdNCCgmjFVU++mJDUx6Ki3rZLhtdNErHPtFWplslV31
BO7krmkjf9eKcJcKBLyLNOzMC0ZYXE5F/BOFfyzR6a8q84EM+TA9cSzAKZCXIIutS4ICahl3SYju
1W3u6bAQB6eAwFGO8ndTZbTkerjuSvAP3VObw7+rydTcO6mbUdrXrpJtzhvCfHC6HvJAbJ79m2Y+
zYo/5G2ZsZZI2U6TOXOSy9x7Zd0NdNZiAWLUkf8qsWGmZt/dpSqOn3SbsTHV3R1hZtkmHRxqhIko
LoUa7INP42Gj+2bz5ESCJV2cqXfHhSzWQEoYO8y60a16040JlAuPlp9wzg4tt69Kkz+5FlZPpCIY
W8/t8oUJuJS5eurebMxtgRm8sdhPd0OXAxGiAPKmTfGGvSLKuTBWF0Ru9c6pu3Cb0tR+84xhUdNL
CjMyYrp3b6adCc3kZnPm00imTK+D0y1taPMr2E3hGdVGdE4ozJ9vDwWB8jvkJ9cxrs+98q2PbAi3
hHvMUSQOAcnQ9FnGR0ercx+sW80nCit91+En25G1+hnB0j+hTB4x4YLtsjdTP0QYFtI7FrHdWeAb
+euQJSn/29uT1WFqbXDBuJjp6GTSpm/eVHvNg1Zo6fH0FlBdmMwx/hzhhiEPYNpKx6ee6elUhdoW
feUAi7cxweB1zoNJo/1a0ZwTOP1JkqkssZKybDbkxTY4N1t5Iv+0oPRbmIT+1PZLUANx1PoC+a4d
3Fvz+H07QF7MKAGOcbQCO3+OfPbuhgGD9d81urlv0bm6oLeRedVeuJFxbQP3wSRI8XB7dDt4LkUs
bQD+QbYkKKq6j55cYYZP4/CbSqt/yHotOOhceLTAjUsam+4jWa4dy1SDsjXUkzdyEed4tzC98y22
EJBawtWYuMMGMoF1KaT4+6yfn6MwAZm1m9Acsfafqd72tnS959ujzHQNqMlYgmql3VeVOX2PpbcP
K8v5bWHvm7LNsF+Lu7B29L1OCW1GltoH05P2IRzbgojo2+n8pN87pxBl/s6cK9ISkDXGbaRpt4cQ
6OFy0XTWHazpNPdfi1wzQZ166cUxLZfNGfQ3oYfHpMyAJMej2ZxiNFOLQebNlgDa8GLayfY2BATz
OIACIF116fSFwmbcSBglmI+ghNTsAR81gVzYoQX44tGfRiiYaW+90737+KCE1utPlZE5O7uz6pVW
t+1LXaGVSl092shSa16aWjmrbKTEahQdgY7zrkkRLH2tDDTiqS4eCJmeoV1ut81Nz9wDwEKNbRlq
ndYtm+6IsTrEDfr2f5yB7oz/eg7DU8cSrVIb4mb16+1QO9DTIpbPbO55bqoA+yYDA1Tt+Ygvx6DY
S8MYXgp0gYtCmepUS69/8Rr9PKNRWTF+No71XTh6+hg5lbsf6LZvdBv1bQ/KI6Et/9wqwAyFQWQs
Uta7HoXLfaI77sUma/j2qErZMboWoIq8qxEb1+2eJuAB/q1PvkiDnNhjp33s4mHVSK6cCHT5riDN
/kFzI+++jra3B71LhkCjhUjFauBq1fyCisbkcTIhC0kagu1mIF2BC0X9fShcMyE0Pu7Lne87u8n0
+k3XTs2WzYz9p1HOGVa0Rn5D215H95M3kG/qzJglCToyURbQRG9nBRYOl/XH2qLUurwNdvYwaofb
2W0YvJ3dDmO3NNwkWDdYrHZ9Jeo/1S06g006g161+ed5i7YrWffjez8/DzF1YnGi4xBj0oKmLLAi
aoJqA6NdS+fTr2jzw4mgdp280vn/DSzoOsL6SWTVwmIJkS+RQIYiQrwlmJxX9og2l/AK96zmw+0s
AOv31xl1xg2Xk03vNXWBO7fuYXD0v8/+ea42cR8U8SNRF+nZZO9+vp2pxkspD8YWIm1n/88Pb8//
87J4/q2oGBs40phH/vlBIfJkbUTsQbu2HU6+xBnN7ao9hZGV3ZGfeswnEn9C5ZZPIJhRkzuLlhrC
pojygMZiYoRHzfGWlUlylm4Y49Z0wvyRpSiGlcayv4P+h7J18OkU6V6BMF3ynfrb1hzzq9/MYKOC
Fjllxk96sxj3qQ9cPF3/8QsI6Ogh8O0A6vpsiKUbgiR7N9lOrrvCmw60DQxwuhMdRnRdp9th8MXf
Z3XHbvuvH/Du1kUTUlTynAvb3epgZlV7jf2pvfq2DC82bXNqjO21KxW74qq3j1OX1VssJeuJWJdw
MWpA9+a4b8+fDnTp90Fnma9JlzeHkV7+MpQ8NP1CrQwW4zjiy6U7yM+UD4qOCa69XPWKhBHwCxA9
SArIQBa4cggvRl/+EWjxngbILg99YC1t3/eesp6ePklBS0l5dOYw/H0IE3xY/DqxbZ0aX4fIyE+i
13Jg+5221egP3p66HWwmPvxPvCJEKr+udACGvdTNg/zvA0ECGjl3CJMPbl8ZJKohb4i60dxThPbh
TzUmYDNcSH+f+pUsjn2ZFcfbGctzgmEKBCSSkvStuwjZ811zqvauMgknspz+kGdDcaqEHm/HGnUa
3SY66tohsDJvqbJ+/DMMmJZ6F96MVobQJWvqRPHMLIY8Mw840b/PCPPOSIy6I/723SyD4tzMrfey
bPyV79vs3vVsfCS4qLZRS1iRe2xHd9XUYAhG/tLKLXBos9v+LgheIrAuo4EvVHBXwExdKA3Y71Q/
u1o+fWpicGioJvrR9s2lPVfp/zkM5fjlYELe3p6KkX4XaGuetXqCFddSWgzxK3FT279coQt8wEi1
GvHHbrhwTYByO9GMILeFa64qvybdzPR+kftgWQ0diGR+aD5rDJu7zA+InHB9c4toyKbMbBxDvcl+
ilI/aolHmvW/T8jNPTjHxLLpscq5puTP0SAR/WPwRCvDUx7wNg56mv99RpHegzhXWnsTZF+DgPZQ
SyibhS9OtmlNcnE7vR3c+cnbmcB6cWh53e0psBW8jrYpPtWpATDt1Y9u8DC4rXq6HQh0eJRkiF/o
G6onRgtgi33FlrHPzYUVK0iXYxHedS0urNhV4qvz1kNhWV8SoIlbf8TwyV56za4OlTZXzKPRe2kj
OMpZRON5mB/mU0JQIe2mQ1EFELJ7Pii/56qhtkvVFp3D+eaJ+v98hP9L9KzhWP/DPDbzF/7mKsyA
h//8j/c4//z47H/+Jx3h9it/h8+a/xK2YwrPBQCOtdTHv/kXIAHQgUGH0hTCgEoIKQYz6r/jZ3X7
X47wPHzhPgd4lrjP2lLeomkN41+W7rqoLAmQdSzhGP8vgAQTF+n/drrpJiQoLLwGJkzcjfzV/23C
LKnGmwE7ZACKWKQcBA57Ztb4IlIo8pSyRoKnj0ORjkjkacySUs2sEMhkp5EXDiUZpaMPcstrOnkN
DJfdo2jrK2rzcoPhIL8GMg6IlG1fO4I8dp5SjOIkR/ZuMl/Jj62DJ4Fkstlgmb3mHd5Ak+7w2k7G
Bkpmsk9s2EtiuqooiB88pUNRyqfsnFXmvZh8RFaILfdh3BvLBCMSfeCZhwrWOZOMOh7PKPt77Kvk
uUtzC60sCnu/tbRTj4lqYbhRdcXaAgcxPxC4B1zWgRfLJphsU6N6LTLRPgIN5M40nisaBXvpSLT/
CWoDOykiao/IMILcuFTkya+NjjgFONbMnTR25CDOEFyGPADorWGmmuJheMMt+ewGH17+6+XBR62N
yfuM0a4GBkuT6JJZ5pxSsmpbdQCCsAMv2+xkJOVu8vJnurLDCjWJdRwH97d3wvLdAI/PfxtyZT4G
xDFClIWIRo3aJHtuj22W4seqCUb7kX4zEBqlJw8WOTPrTmKskoBlN0OJ7ZPaSH3EIoc2noKzNPoY
QiS9E0cK6nL4DSc9/wnLpOLludwZfpafpKm1u67ABSYEtVaKJdu6Y/vAAh4WnasjnWurn9LoxR7/
UrYuECzt2YwSZttoauWGY/gI/BWgp57bj+YUndrah9nsSPOpZyFBSmrlPrtDtzdl81mXSf06ZhN0
IzzUa+JNyq030+9z/KvUPWCPhtG7sEBkOD7LphoidMKuUjXpU9wWfyIkCevUj6ibau2rLQjag+CV
zA5MrC9vYanpj2MY5+sqbBWJuVO9NlTq7CmT6HD070OrORoWuDKCjUoE2S7pFGG3JiToHd+gBWWL
FCRAjPRimkssiGmn9RbDW03enQnopgqUAZACamRNGdPOUOYbZOkB1iDKpBwFunq0Izl+74UbS+LO
ehBrubHt0PYsYxIw8PrDDwff9DMYo72UTlm+JJiDIfiwQZoUUpABoHKRgbVA+RJR97mzeIRsRcPN
zhhAeTsuVl1Xe3OL81Lm0T0QUWYq9JRPQdndR731PkAdWcm8nwW9IGC7MV81jqyW46i36NjSp2Sa
kp0fiwNvIb802bVQwWsd6N6aKnu66NApwQHqOmR2sxDPguo0EDfMvqDelVWBvbsS907UELkKWBHQ
HenIDQCqzj7JsH3kpguWQcDAYKVw31Rhz8vzY+hwNdo0s6CXdr+9cGCUnwY9F/AyPPusgIijoJ0w
nzUPPsuTLd72ZtvX3jE2YiiBwr9DMkxab6nqjZt3H/AaKf7FL5rIUbsltL7sgTDemmQN+pMEe0x0
GCedaq3n50sYpcWxmKLk1XLyOVgPdw10aeSJjFRCC8xl0MO1bfku4zC13ggKOlJ22cZuYT05XXYJ
GGOm3glWam62OkgZE9b8cEw/wzr4BFCtL6a4feiS4Enksbz0QXxNHP0LlpxA0ylg3Es+SOGdJh9F
Y00/ZitG5AiuGVSs4/Nwp4hvJo3LtJaBZbxW1sxKRbLpI87p6J+6afMA9vmpmzprmRFnvXD7ZNOK
WWJnmgC5SSxI5JHfiEYfqF34xNY0R9/i5iz6UP34EZmmkZfc0TBrd16RnVMG8mUaIqceh0OkjK8a
QcyYND9BnD4m7p2yxbYixoG+vYAEpSExLWX9Owrs6wYX+UofiIzODD1eIq0UCy+HrKXVJSbm6lkr
1X08zSEmdWouELYAfiGebxknmNPS0Nphp9x2CcxJYqkfhQuE24Bbwji+9VP3PtKHbVIZa/KT9tTr
1CLtm5VhgGzAssB2fO4PlElQLd0yZwOAlzwds4VbqfSoZ/KR5kMPqFdzDtIPNi65OgQgTlTKyqRY
tRcvCV8mx76EimSawSpXou7qO3xcq75rae7pwyYRwK3pV9caZEvCBIE6VgSr0cuGR1tZx7ZKLxOJ
b6tOpe2uGV1ry2rcWbu1tonKvWy4e6wg/cDnuS5d1sNcuEPvOc9VndzHJDvm/KV1ELACrMHu44Yj
Oznte1qD6QcYZgdyoX5G5AKi0r/25KptUt1WvM0BoRNEbVl4BIZazsmbu1l5OLzgHFtUBHdQ+ErI
bmLVOlX9j54PxGs5eGyVQHDV00QJEACRn8MZsvaNzy5mSSntReFEJJ8VtHifeL+qaC5JYdSnqqt2
BkMVXOHuGs32mNi2/IWMEPKYPZhTPQ7UGoYIDb+s+lYzQlgkpoZ3QisIkcSakCv9gC5xyVoBedKo
nE2gH8EjgrzWynXae8yCwr80IPg2aAzIHhNTviEX0iFdNvlM9OFQ6I+mn5eLMS9/sMNSH7QWlZkQ
4h17OLjL/jdNqmfRO1s+s+qNOuSdF5L4o7cwdJtJrqEpnLBsHV3Z7d1amYQ3NgsfXwp4UnPt5XQj
fXuawGnCZFNhCBuk0lYuzTYu9ZDLDpMEkYD5Lmllc63qsllh2kO2LIxuNZqWhhKQNkHqqOMUMFqP
5Xjtc1WvSby5Q8/RbLrPCXf3oseRvKCm8uO6NBxw+3nYkcdl55aP1RD1+7q7EfPPBgPOzqVxaLlb
pQhT8WrTp+KRHESvEqJJ6iOCU28fIXwxVLnq6pmy6+mboD9EMV/1iLTdDxp+2qW7IPlWY1njPUfW
hrCfxRf10Ngs3nQ/ZUZoexS239Ywvmk0P7mtjI+A3Tc1aCR2karRDfnZRXTuW+HSro2BNkbqYvcF
qusuOuNMxFLU+QO9Uwb3ABELzdTuztbq79hdFWYDlNGDb+J63THGyAHFLx53AWp0BjI8iAH5UmgS
sHpBUN14lIVXmP3GDZGCJnp6NyWYHgE+tXQbcFCBKyeMmZuUWfzw7ZRJBGCAViKZIs95H+Gopauo
x2DrqroGyD0DT31tmQZEFzZRZVIMzVc6IGCKkLReXdwcxJJBT+m8ItgLRn2CdBehyxLCRd92Kh4z
/FrLnKzXd2zoX0zFNokij3nqYOOMow+sjw/YsAxE5NWpx761iId7J7butcb5ntqu2Ab1T3GnzRZa
A/jWarLUKqymSxKa5qm0H92OlA9DkMfdI4cIPf8jAZeMcp2O5lR9e6H6Dp7HxGLZbS8L4dcbWwvu
I/urmoi3kkZknvOPMeNjI0iZlOBl2MdyRx/zLmdzUMg2PRYDyEDNajfc/9la5VqFAKxwaDIRY9dA
HxzQSQWV8WS0Qq71wL2WetJcz0WC0a/xjbWfQc0PMFUvBqz/HqZa1UVgsLTiqiWoykXnfeXETMOY
/6xyFKa5gwmgZtuuSUVwmhVurLKZDoJfUkmI1sGzV0DdCZ5oIFD1QYI+NIk3wltZvp0umJ+DbU/7
pXbsfjE4nrMOMlLeQ0V+ZxBvgR9iui/IfCMbBgikWjiW+Sb4jnE4sQKdwws6ZIGLUbmbaRiBw8cx
n61LKFCEIyTSwUCXPjhDGzkHUkWz9qPHOgY1bGkWhutqmacefjYMvHyx8aOvGrlErmhRdEfzbItn
gAbBzrJySPQoitemfmdFabfumv5rKnx9QfA9wl3bWTMwLzu9o0ZCdEnl1OdOFy8o/N+MOUt11CqY
ym1Ky5yFvx5cHfuVvcS0CXLki3FMxoc+uPQvCa+euHtGDxGZ7ZkPcs7LcwzkOL7AZmBk73bZfmMd
JEglddM1wdHtonF6+KXdxtBLbYt75zWsaaPkngZOyGzXcuzvSGaaRd4vw240gHVUJn8yCiVI6Boz
ZhZ+2K3/M9MIZjWDZmuPRPPxUeYRCmgmY2j77UVvKWwWgcM/NPfdQmf6VqFm7jrZ3Nlj/gPdnjeU
4anXQnnR6MYtRENeCZyMZ7sh9bsf4nBrsJhfkJ/GPqWOvuOSnQDOKyD782wS1+0iyvIPeuhiKVHZ
rrjW7OXQwp3KIo+2OCGkSEkfKsGX13HV75Wbv/RS68FuIZtL7X2ipOKvcTVI0ra02P6NgJyga5M0
Ikiog81qrnrGB+wN+qNqiksb0VfQiZZdhGkRr6zwjyTTbO8CVtrXWGFGG20uFZ3uXsnwI9OfG1JC
CN5VzIHk9ky5/2CxFV0MbmatuoZrPelUu2K/94guadxGtiuOfswwWBW0JQ2hs4Jzyy1Bw3LBCife
xTZd25Dg54XeZtoe1dCqmgJ1b6JwfZKqe62JwcEJwP8evBe85XrtY/zfwVFdki1EYF/vQosCgLRz
3IrEDqf7E6kWBY4nETQZw475cclC61DUWnbUhxdasbNTrq7W1kiVEJjnR+fG967mE/8m6TypCti3
Za9UTgQgeIK3EintKteQjFIpXpVNySdouB+9tD4tz/o0B48WyjBssMr1LJP7aZ/S1YkIGWgQzUqI
KrRciwnNXfDSDt5xZkWubM+BD9Dvhtoc94RRwaAI3XAVJOjmAqbSsxpG8orI7FwojLlELBU4LCqc
3ZjpGdH4xKAafQlpHoqGJbATBHcdTVk6p1a7DJGKAUCH8q8DPNSghBV9fcg8z1rnpcrRkeKa60oQ
Afqy0jtjwb7DW8IE5J00c71csH4NxWPWNDhaCmvfhWy/fFBflm/skXljPSM9+Bg4xldh1fou0dpk
aTlNt0Rr0i/x2u2CiNBuNAiNIObHKvrzSLrSqveQlOXdcyCD6OhiKuYbmMBFtm+s/vQdZZC3yoN5
nFmWvRV0Cp691qRgHiOXJ2+HxaApz13WAE3Xs5PhDK9g0B8LY4jWqMmMzcgi8eoEKfkLoPiWoDl+
m8H+QjvCRGg+dvhiAUAhkKWRu5GjPDb4X5jCh+ACupoltdKuVGrFSSePsbaT4VDp1ZdbrjO9J56U
L3Ir3li04yPyZsCvagmCai0UHdTMR7I440x42wICKaY2d4lx8y4M1LhuvNBBlgJLWeV0QDtPPwSb
sRP+gRIY8xz9GdQUvnX464BKf1255U+jgL67SLCKLqjx+3KzuP1DgeIM6nAB9tYEPtS3aJVmjPBG
I1BxmVRudMX9bi/jrNmn3kjSs4cIOWgT+rXqy+8Lf5GO1k/QN0cS6toFdyhrj83goWPPmx5tl/+i
LADCOiI4c5pYllblXZPJOzfMf1nVUQFuvXgpJwYzTJyRMZJdLq076ajL1OjzxmgwkILJBfqzkB4J
0ySli9FJH3T/vo/SmHp7gKBY+Ke4BulpzEwfg16kwqrJRZUPYfLos1mMh3wJg7lcxXkZL3s9zpj+
2LtpcZuD+qXaHNX5tEZ0+x5rrb8OXO45BAbJSYzGV5vV2SbPh6cuJ+p8hDiDSGiXVVgNgiS3kNiW
tKwaYGDs2dU51dmrxn0KddnO8KhDGSRcD8uCboqLjar0IGdhthELrp2c4L+uKlYlmCj4Iw9SQycR
KhSyjFKUuz7LCpAAsxbswZZVntBhtwi2fQ1TeNWp7zp2AIuyj027qdjFNb5++TLXRvcS7S2ef6bD
if1nUqYkAwz4O4NZik5EC5FJUbJAueFtPR3AeqJNAGR6A7VqTg9k7EGiV6P36+f5RYCU2edyr2mN
vWGBfKRV8OtF40YLjr5ykIVP9AJsOa2JRHOho7L9HowrPjU6ZV3x2ZbppjKH90Q63/DemA4w0WSD
/gfwx7RphuSHrfh4P5akL2XZ0StzzotgY7T9k2Jdh6kGfVhPqoaFWJgxJkemA+Rk2eJWxdPAWsDu
wwMitgyIFTug3sazN9TTV5gVELFKYkO6jEhDqdJuW/UvxOaiWHCiHBHXuKJ9tIocAg9qtnKrKrdX
nW5By2zJRlQ4DOcAeQvmfQMma05QKoiw5OosKkwpHIqpR9U+EBadWt7CUNVLSKUNSBlUituh0Utk
rrdTw6gYQ+ffh13trcv0p3NoQksbOWChSW7opj7R4M62vq93B8mWZFOPLILa3KVx5XxTdgZL0dcY
uwLicugv1qLPjkSqFvgJ8QUQg5FCuFh0NiYLj2iw9aglpIJLWm9Npa8qT9/q2NMXir3NImiwijZI
T/SofKy9jDcsjefAowYeQHTcMDQka+H7l1KP2JtQlWmSqWGixZetSyyYCACmJUnZXNa2vbWich2P
nr7v1ZyLrVvN2ilJZs0IufUMfJlRDfMQKdMawpnY9/lbxqiwtsPBWiY5k1ziz34Pe4YHFeFmyhVK
Tb+krKC1+YrJ7RiTfSFjVR4qVxRHI9EPY1c+2GtusQIKGwGcdu+epHOyC7V2/Jo1eeaUWwFAZZET
cr8hZ8SV5r7jYm1t2rnNRF+ZdIX90JLlpmyTsN18PzXSIoC9ojHMmk5I8WIZsXEOa89GEU4aHswN
1sAW8DUiAbWoje5qluUbrZnBG+ApV1UyhUvUiILIQkdug7va1sKDHBE946zjdiY7eaLAZFOD4Js1
0dt6r1nSAaDhy6ROaGH+KVL90BUlrg6vXg0aBa8wMJB0kVbNnGstGKlWVe0OWzs0CBYIYlRk43WI
hHrBvrm0pTrqLhFKzM5NPbFJWbpoftyE7AOzI4sKhCaTMLpcDbLwYrKEWiWG9jwV8ikpAorFFD4J
Ej6hMo3IoqepcSkjz1wpCSkOJ7YG75j30XuEsw+UC3LpbKKseNSNXK5tRHTLuKHroVVauAp1GBiJ
a75GpU5IFf5gyzLQmpXeskym+9SriRXw1boAm3/kanmJBxPvMe7edyF90Lzyatejc+3MJlsUwNSW
MTuOhaE5cIZTFqESj7hZIvHqVPnGaspakrcKA6VdI3YoViRe7Axq/Auoz/RDHXTtAxT+LCRqpxjT
H9wzb1GKpASx1kZMFUvrpE+XshMvbtL/MTR6Lg4lfqV0B8FasoE6JylgVmx9U3Zead3cN9joT6Tj
3cWqvcoBknxptd4O4MiO5n2xZmn206LdoBoUvSSEPKVWu0/mTYWM8o98dO8zWBXrhPnHQguXA74N
BaSKITlyaRDShafLLSAYkMb907uZv0fhrePKGUhusAV/Cm7P8zQXYZ2Kax/B8oGQ6GanenEqdaZR
I4qDlaV3l6RHDOmZcpnpJQ4UUS6gjpOdgU9mmX8PeWSuxjR6A4XOfA7AdidtfEwlBZ2ofXEMLFBV
MH5QnX6KzWbVFOi6M2gWTNE9WVC159JYa7/wA32FbAgWQ4+kcKK2hv7iyqIZhRMu2k1lnNsS2rbB
wmCFFKRAfE1RFvz5Ik5Vvkr7FOeEbqydFqvWZTJNKtZ2itZxDNjJeXsn1PpLJYKHtMVYjLHNJi+G
KOSYaPBI6CgSGJ2DAAaENQZvjTg7zpT+6Qu8o/4gKpoJrnklKZTLwuEWonBHaEmY8nUaeXKfW41+
qArtnU0b93uVpw1aHX93+2E8v0JqTXNnuPu/XnB7vqtjvMUZesD5BQ1+hnvNKsk0XzilJNK2ypMF
yin7/nbwsfZZaqfXmGyCdqYwtdJ+KI2kJiqK4ngbOsHBxvq9Tcshvk9dwJiFzIp9YPbjOtazbzG0
7SmL3GfFWLwDBfbmj1a1VuTVrzP/4gWJzyDSigW6XDYLUWovNWDaIn8qJiO6psI6J3zqT5FD20WI
/mIFlLxJkUz9oN57vc/+yzHJxg15p8re6a6fH1O9k0/RkFK/MrZiIn3VJnKDpLX2x/7lAkQI3RZ3
mV3piE76Zp+7dAsHxe2hkcezchO7+6gB+XiV+VM3YH3CES1jYhfraZjNbjpTfF9BqvFK90vBfL2W
CaRFABlXJWi95srgvnOx9BQeXJ8eQAPBXqM8wKNHvY/yjQT3PTHr8lRX0a6wRLt04Zqs0v9i7zyW
G+nS9HwrE1orW+lNxGgWJw0cQZAgSILcZNCm9z6vfh5U9yjmVyik6b2i+mezCkACOHnMZ15DC5U6
o86UapzmaAFUcaMq1L1WxbY9Ds09MDpJFNLSeBG+cRsjHkwkk/t8M0sF/pnjU7xE8K31G9EKewm6
uOu0lYO8kq3tat1ESUvnvkbO0CN5P1Ps9uOW4nynUKofCu1KPmZBDnY+kZ5ZQRQqyt6oAMNz2fte
5TQYKfF99UagtOjwqDl2wXKEZhDAGoyrTBQ1sRrJ7YcshD8nozKxRQgp3upUohS6x4oau3Y+Wvct
KBRXnZOEBscaw/eIXdTzCh9AbtBacnPWyuVZRXnjnnAI2pocfecSEqE1LpQbGQAvBXUJC3he2yrg
ueRkCkxpXDcFqToqjtAZZkmLBFzM0VNy3KXJDqBqjCbfODFdK2p+oJ+HQd2E3wvQYCGr9vBkwiHe
tBhuULxH3IkuJn1P1judmsIvoz7fD/CbqPg56K63iz8gZsLR1k5uBwh7heywao9KXs6+Y4TU00D2
7nqFBhmWqB8kW9oBalTgKDVHGCdFnMez9zAOOUZsAx5mVvsDIfrmrkXsHvXVuwTXj9bT5DcV4TiN
LIQzNM5FUxsrX86yI77ctgCg3u/NaP1FQxiMM015X1pKZgDm4ZHa/+K4Gok6z2q8q4D4c3rVqRRI
Jo4rHUBhdM5h2QPj8RL1TjZqdWfVlDPDtNRcG6apQOlz3FHEeGgbRQ4sqn1qLYFs4wgFwEOHPwnz
oGzKu6kjc4l1NGJ0yZq9ZiJnLj/spcdNK0eJtptm/OLDHz7hSvvBzPBW73FepxbbrBF9GwzRy8R8
hOgCntzALLs0cJe0qBQiyF+v0kdldefSqKUNLSVrYxnGvsthdaIW7OyytiaPq2tfhhKMyAdOOvGX
nZmZK4/qF44VD2TaW/Bs9SmqpV8STRzFkaMzqiUMAIY8LEv87cTh7MtKc1/Yz7WtAeQrcQIaIfp4
ai+vou2TQyubd1mLGxag+TdrGV7mdXULp0B8wYZrVc0XdYpHtwesN4QLdDcNaX0VOTx66z11N0qk
rtXj9LqWvxYzHiB4A5g62ilECiF1fbxrmx8ketGSI93oKn3200T/yha1OC1TjFCuWrjIeFMyQCuk
64Zm32E8aIWacz8V3WZSCPcK6b0fgDhE2p0cw6JnIwF1Td0JeQbzrncaz9adzQhz1dZVDNx0q3Kb
NHW8fOpyVDTIRAnBiE2ihauL1agHX9WW+wGNBr9Da6kq8i+jrxJfRxQKe2sM1xV1U1GNEYq5eOkK
VKCtiYf09VjT4vNkYwSqjEKV1f2GRYTrpqZs2pHJqXXWuSngiKFJMJDz0EutTaFzokVj/SsjxyFK
u36hCBTt9ML+UcdXC6iOR36nQpmnddajZDda8P7p6SvqtLWa6azR6sYYA517oMo99oPUY71QQXBz
jNnU1pG+VFlqROBI568r29q072T6XYWBc6wiDRMRHEon6Ez0IkrnndpGD4sZ/pGqCgXt8FE06F+6
HYLIGCq4CeXOKoGRWAGiEKOSHC3b/sWfmIewqt50Tun3kJ0fulA5DnZ2LSfrzJslhBe9WDrM9CZ9
qLw1Qruy1z6VJWPpD48DxeCgMVFx0H9mh4TFhjfBLZKM3br4NqLyttaim9OrsD2MvUFGiN6pio6g
VQS44N4PetHAz8arraRsmVEO8lIsDYRuxTs1VYNGNZmmg6HuW/WxTWRMYNUnEzZrIMX2M2Aj4lkb
wKk+qDupeZWhW7sUfsHXUeSw445ayEzrzclCdAPVdKvqUUMrE7d54CY/7PM6Q46HW33Lw52ZGJdG
2hENVx0FW4KP+UZ0KBEQQDxrB9eLyoB+Nhzj3YaSMKWbUC0rurqIhBVjPB9mcgbLBvZQmCplDGlb
yd33tCbUZbSJUug6vIBo9FBoHpyvvprKQO7ZOicV2720oPlXo+IKtdGGP80is1s478aIwhDNLBSd
tf6uTivZU8axQOUvP4LN/nR629rU9czHs91wWKxrbdInQGLO63XU2FT9mXNGDRJz5uRD0Wpbc2AJ
DGE5taLprrLbDMqqop4Hy7rLEU5EyY9iPsIOZGa0ky0Hh2w7ucxy2UHdZsCg4lL6xNmwRwByhHsB
9in8QvAa+XEpgss0j9/s4tukztYXxFnge1XRe1laHV5VSKCtbQx1T+mxjpyVPfRRW8woOYYtTTew
wICd6pQTozUPxTjTNIOpCATpzcyBmvQ2OIkQWCsqJoreLKk78Ns0RyGlqbyA3l0WXqNmIXdKpoy1
ske32dxd4Y4go9VIsbc6pBaNvaz+snaz19/EEPWomx/XYsnAX3G6QPr2kTDBUUT31NqQNqTmCnI0
kYdyGV1up6fNT19safrRC7FIFqZxkh3aiWUTmxtrAImrFiYBeWXku0JLKzdcB81T8+GuzBCF1+aM
hiIgnSxERAPIl9CK5duYs3smNo6IqXwZwuajTFt2OPLnXo4p/XaoREYrM2bJMAfsY+111pjxTUuu
jGDMiPc8or4d7dLic81KG9nb/mkYKIuRrJRMBRd8ixkMsh0KHeENQsp2CLSWSpktF4+Fox60UcUp
x1BelJyt62bKDM+08oc0w28tG+atgTUOieDADgWOCY4vpmyZ+ZJZU7dn7k8CsWWWw8q9nAZjpE9V
AmKgAYFhA6iFTnZru/qFcUIDLxxsqo/BhF9PR+NgMxgKcDBz/q2QdNzivHSMbOmjqYspcHqkRWsH
n8+OEQtvkgrWE7kRmCu06+87+tTrc/OwYN3jDlToQXu07/jiTMiXWLTNsJHd6CqeMDHR+IxyIXKC
Z6oq7AScz6iqTI9IkWE9bLVYYCIR2OZ6vll7DBXVuTNvZYH7aEbuKjKoHCJO+lUV6Ra/rsGr64E4
wSzOksaGamFx5HfOiFQ43OpbxnYprHXdr41yltjTtqtzDmf1gI8rfi70VaWheuSw4aSro0uh4J2y
6CXVm2U6QECLj0pegTxXzR6KKWfAvO6nFctkhO+xeJ2znYo4hQDIVt+k+pYB21CwErHdp6zhZPBk
WCb0jofNH74DeXSG+yETVpXjV4faqW+PD3A61FPVNI+QqbCSbO1Hs3mNuvLd6olYpr5lSaX9Lb9W
odVUs29S0HI1/XUqUT8oKabinoU4Oo0uCihtR+N5Tk7KHCb7tpWKLfiTb1DkNKiSK8Fq85QPfQAK
AMUAami7UTrbcI8i/ZOOMji7WL52JbgvAixvIOkiex3vwaYFi0IlKmzVF5ldVMpBpOPUGgAHLAFH
eXJY3CDxqAEoyYOF7rvDcohLAoBRXfKTaccbre/Cm/oshsiRT9xBzIGmwD1IuN1kwfLNzUc9zunt
W4iTaWaKPTCWLIG0tJJrZgatGiWZN0iuWjZWKDQsB9OSgimTvpWU4wLnsGYf4cU16c0rdAjwXbiS
eUgVmnt2HuRKQXcPRnNnVjTW7S7/yXs6QUU/bKr8T8nC3EljfXUSIH3Ijq5TTuFSUy/lImPHG6a1
yO34c0rNxY0H2hANhz7CbP3GVItDYsuxa+SoJnVJII0N1qONiiEpR8cq022Yh4HyoPyTFqhRUTmK
BUSvFphd8kDtyrIQnS3Ne9t0XnMtv4uQ49lK8U+KgnjcYQQbG+aZEtWj0dmbbFWCIg1pos5YDdhE
oMJA3d4lhz0uxfJSz9CD6xZUZ2UCQqhE2mEpHiOP7S6hdV+2u4Y2B87g8LwoNg0izz5ngpFY/tKt
Hl+BdtqWFSaRliwbrn0rq1dSTxnJmtHxm38WDdJvXUvszgsiAVoUI56CLMwsrVu0Y/cYoSLkgyqT
0DuwJoUmoxbU22CRI1PYa4GePUDlMKWwZ6KyU0vU+jJtoWzS4pAc/Zaq9NbX7XGQew0bmvqjx2PJ
dXrqg12d9L7SLR9x0+8o7BK52Tpqr/K5qh37OBnrW6XOGZrTiMmHGrG1yWGxLLTwQl3yiIeBY6U+
1W3ARyOgDaUst7ZeTc9gZIBjwuWkamQI5DrE2LcrxBeDXWliQkDwnqd5OpBMIZRE2V3DokEooc1D
YX+I7AHziNAWeHMknqFOeqBP7SO8HWMLHtdXJQP/2T5+Sy3K+pFeOX6jjV+xBphhRpFgyEK/ziDA
jMVeRc5hg+zIMYWj52YJdV4zoUbURBstQtUBK5K2fFs4ZHaJDTKgWHcLMDbAE+awr6OwRQmn2Jpq
+KUOE+Ccsvy2VGxrE4S3ZAllyxTS0Sa3nftBgatn66hAmnlxbUoMqWVNOoRG1HkKBeVugJRZchj7
31NKt1GS27cqglg7LsupzNcm0OhkYcEBXmjN1R3SjwctR2XCXOV4X1TQ1sss8wdt/GnlmBZlUR3r
rvuis35udZQvdWpvZV6SG0LQxFLZl3S1OxUIyaXdfOFwR1XHuTjoEgDKjZPNmOL7rUDIWWiwBCBw
gQ539T6xNkmc0RgIP0usTwJKTV9dmDyCFT0qpcXKTamXxxCvJ7DWYzjHbpxaW0WzXoqcCiu4viZq
y53W1fcSiBRvoPYBJ+S0yKRlqZog/lM+Tjc5IPUmb1MXQD7VmeVV4AweA3xpzOx7WSxgi5OGmxls
MS1fBwoq1WveA0pkkrzWNRw+8rxCrFYYjAktxiGPP6KuRQR1BO+yNqgAjLxK094qm1gk100Laaj0
kuElHZgaIJ41+mrZGg0T4eakwnjCnPIZvIuEfuGIw3At62iFSde4jV7smIgbtmq7gzD/qUgLHiR4
iSDDILpk1Im10X60DtS8ZoG1/OgVM5V8YsPnUUbRFlfXt9LBKMWZEoM1Lh+gK6m7Tl3fcpn+lmPD
2rdSB03JotpW6fTstNqOBcgBh6QOpYvJAUBvUkcbsgXFi2avRMRUpg78rkk1pt4y04fWANxUi/kY
97NGQ4V8aQRL483jcmSb9xknJjgaWVXR+hSN/A49MGop1hMF4s5t1fIRyXErYDvAtm+at0WTXJLx
wTIXdYujabK35g7wxDScx4k4QJukrcJmRgOH5mrSOWe1y54kEoU//9WRdlIWFcW3dHDT7P4md+Lp
1Be2OkqfaqI4GznuvE5pXjIo79vuFltGqj8VsfOyTtmDlL5g/mEGCxETk6M6h93jWBr4uTT5tdak
cEsKd3RQY6yabGM0ZKu5Wj4h4X4RGaK3Iunkwxx3O/r4F1VBVGyc0l+C/iuc3afWZhvu+uZ56meQ
VstzZrDqSwzunZsYHk2BLTJPGiEGTmgjkj4ck2j+3FYnIdTFCos7M62nW5PnnMq+GkbOfhqIGqXB
AmSzEECVClMrAQOoxOqlsprm1jT5XXUK8U2jc3IkFaFIvCKosWSBRkp7sG4+zklGv7mxh+8ZN5B2
tMyDru5SU6XplEIiD4F1rSDv+y4ChDoluZePSAQR79Cm27Z6p5OXU8rVadVMtfQjodE1tkXmEV67
FCtRDUyaBvyQVdylZvLS0s12rcKGEaNU576wGagcVUUJpVthQ7RDP/Q5qooHPW23OGvLqL91n/qs
cs+i4qHWh3in9G9WhjAlhIWXuJlloYIBDDIDdRAUCn1s7U8prErgiPdz7TSbgl407o5ghzWU1FJ9
0u7HW2x8qzTLWerKmU5RCd72mL6B7S5wzXOXSX3WWx6cIxVRujDZGvQ+EAovfxA1f7Mzij1xKHW+
kTGa9Pw2dAGD2pQewK1R0Vu+4WUruxHR2ZKQIqcLiE7nGISuY8XjU6tR/dKi/mAZE/ZC4+z3iqqL
QV4Ht9Od6dhLDf3eubdv1QuAuOxNaPrJiGtowGQb4CsZVshubAzX9qbDgjX7bx51kr+2lAbW4kuJ
pSowyVG1OoitKUQZeXhOzeksrYbq0xopvAmROOpLd20bOWAP9B3Um68G3VCYPrSSs2wKgPfhSjxZ
FH/R2pfiwMoxj0JFfdCzSszcx6DKHM9UATHWpWMdkRmBe3kYtMLxHUL5wK7D0guN1h2iW1y61q8Q
NiLq8xeAaXifpOnjpBWdV4CRCeHCJDnu4Q0tp6ynKLFiEq+Z3DptqLGnzuPdnGR7vmO/nXmDKb1r
aznzDVzGwAhidxw6iIHmo7ktZDwyB9n8qBAsA2wYxdslQysrKesN7Nh6r2OLwCTsyKmj9d7KMJMf
KRAX0M1QL6FuAe/Tt+HMug6FtQxQS88ZJlb2WBxhfnBNBcxhNw+O4oRH56nTc+1MjryXQM00tUP5
PLmZgiMZJJianqnp4dZZ8U5IM4c+/ZDgVqPmd0Q1ESJ1w4OmU3IN4Wf55SjTrFfimVLDo9YVwybv
G+TTLOAbYYwGJ8x7XYyLHIwrwh/oXFcTmJ6QOtEs909OA4BEB2hMH4L/bB9xIJBShkM/o1qTndXt
nVaZj0ojkdyZ79CiQPBb1jNGHcjirDnJKPM9NeZvZE6rLWq78A4aKoeT1HEWrqUPDFFzl3wL+gqR
7g65ZL2gfNwlr7bNesttYnoTiGY+HhwIu+vYI8U0Zd/jFLrtNDkcNc0+1hFSsApnoUP8oCotzVuN
Ro6NJLM/Ud4Xf35kBTnHavGhknx9TiN1pNspxUzR4gUABfXNGSHAlf40TPs6pXBChkhvZR+W5SB0
4lGvUNrY1cA6wlWa+EWq7pwWobEcxiutTUqLCgytGEhli4YONnXIS1MzR6GTqDLLEUhmbZMs4C/X
J4FZT3dqOih+Na4fiV3Bl0VW0UvHtxFALBE0bXc9kVFfqfambVB0bMJHZCgj9iHUC4YqOZjOQeuc
cI+X2dXpgP3e9m4pmraVSukmy6nhxItyz3x9KnIWW4e0jZwEKlrubAcZIDgIFcEMBx4IPwfyON/Z
SwekEpuwakTBUw1xB096CZFODXlPcyXvwUEjHaxwWzPlIOoayi5eppcQfDGpKqNN0A5YSUL/Ze3e
iq6vqXFT+M0IyEc4NFInIwVYkGNBmEbFMATdi4AnACy9Oyx6C/wVdsdAgqHrOGXKmfEoaxSt7RQN
YBnTXACi+Jc6Ibx3PMJaI9vo2N1qk4X7nAFax6IWZZvlvJ8t+ottPh9o995B3Bp9+NGJH+vZTo+W
F9WqJWHLU0vu1IKOjYBKUZzekM2T9QNHB8XStG6Xt6c4rRS3RABQAqs7pNK35lB/Bx/vFnV+T7RI
W0muJk+28+OaVBr2yG0rKqN/lKzwEIJ2s3PaEfDFA6QA7wGT4O3yAaQ128EpgI/S4srRMUGKAk3w
OS8ZBNVCjKuXSMN1EGotSetguaFR3y3hrYK7jLu+R5kgzIY7Fg97X/bYxZQ9Oj1C+6U6jpF2nYbO
2YHPeYiLtt5GcVBPGmzAKHmn3RJMU0Os3pR0sAzJdSggukvCasvqHP4TALt8WD4ok4pp7Ttys4kE
NHrIcivZR3NN8z0ERqWkw7lYzyVN3ahn80A5wwG1VW0isICaOp5omG/UpZI3som8aFvYiHSaH8Q7
PbEAierQWO9Gi0pUnlM9QfMexkuXqw9/foSJel5Q6XJ7gInC9BGINAWWg2hMTZcSOBlsqqLY2rYV
C9DbYM9zTzIjGaTYzca4HI7klRy7DlhNTQZAFYet0KsusGcNwkdWI6k8USsnIPaKlMoAak/0NExm
vV39f3P7n/+Sub2syCYG8/83Bvfhg2Mqyf4zgVv5Xy/7O4vbsv9m3QxBZRXRyxvlGg7131ncPKIb
MKctZAMUJM5uRsj/YHFr6t9USN+WYxvqjcl9sxjt/k7i1pS/wQ5wDBDAlqwbtvPPmdyr1l8o3JKq
6OyVGr6Yf6Vuh1aKF0AHuyHKp2OHNAMqQB3etGP+mY35H5z/CHKouWmI45yUwFUezGKvgP3myJD9
GOLFPlIrgE65CrbHzgC6oaW8WenGqFOhHuacAI1ffMxyrqZGFhDbd5bSIn8jXWa1LY6KjSS9lZ0m
qcSYApUThN5xGD+rRvw9U6gSBrABW++eEaz/agoNoxQl9TimqzsG7t5Uurs+ReO2sNvGS4sUR9i4
gVBgHdKByvrqqLKXRmaK1CKcNWex3TjH7LOHd95F3Y/U1mcnx/yBKBNJRXbnOjlMU/86RoisYpMO
+t9yEkQHsYGXZarHsDz79BrGvwMKc2tpX6fYUAFhJ6+Jcmo0sDvwLT+AMCuuXD23uvptpNNMbxmP
XpnuAYZdTtWRGRe2ejsCZDTsl9MStZLfRTl26iUVEbrM77DhZLzAwHAt6vRS1Mb9amnT3jSN+mpR
GsLcJh03PRvs+4jX36jSccxogFhQgaquprlgou0VmTppLJyklE7JRkUDiJbE2uFJP9EXHkx8SRjD
S5FRiddTHdrkhBEcYsE/dMPq50JSk2ezoocCB+sun3LLg2BUbf6smH9KHOKYfIGTqH77f7297Kuq
2d3QRPu3f/3L3y7AY6rif3/KX17R/dufh6Of6qa28Je/+H8W/ePw0y7nH/Qz/371fzzzv/rgP/Qb
/h+6D2wcCgVf9Br+x5+v8I83+Yv4w2UoP/9l1+Uf5Xf31/3jP1779/3DMP6mqcCXbU3WVFXlxv3H
/sEjiIGpvBHca9XQbu/3j/1DNf+GL7FmOqaimSxwk4f+sX/cHtJ0U5bZ3Hg5Qtj/jAaEAtvhLxuI
pVmGaSiayl5kaZqMHf1fNxLi/rFMQzqoB8VLPUcEl2sgjt7p/b0T50RAOvaWTeN/w+X2omByHy1P
eaBsEWCI7C4Cegl/EFv0ARq/NHg8gOB635YbTcDGCAzvl4adu7gvkz/5F3NzvRoewp+beEezdGt4
lgcP2xvEGLwYHqo8l9prA6yCve/Spa0qyDzcOYDk4FM49QzRcNkoeLk24rJ6qNSLT3TuxcRzI+/x
5dHi8wcnYko/E5p4TN2n58PAZd4z8fI7+/t7oYqX+/tFXC0hu6o7elxpDRpXd48n1a34Lu9Ub3kr
mmJcdvCPA+9s+lJgCWebu1ztxRCPmKKKg+Ndly2w8Y3XiffHK79m3uF6dPgyXOaoCNW9nE4/ivh6
49OKWWzOu92uEZ/23rhqV7Qdv6ie1NfioOwi101FK4hCxDYTnbgeL7t3Szw+eY/Xo7cI9148FeL6
UvCxj6fYvV4d4Z0SPuSVAfJOB9lVeCjo+eDvp4cdwhInbl/FgDXi/TOgaXh77jHbEkzzRBSy/fIu
Eg+yL4lPrqG6RySC+cLBFfaUuOjuKnj59ZMkh1cEkTg7gqviwyFOn8drcDodThdK7fzZnoLd5Z1b
8l6J48kRhih31ebU8UpKcIjHI1sqVvBi/e2nhhXdRdlJh/hOfuTzfskb8729GtsOoMdJVsRyqvHx
FTOgnQfY7fpbTSdgizI3F038wsfS2XWCSvD1d+/rDsS6e7geqDqK2L1E4ue8isun7Ms+JxlcZB8N
+4Nx8e99W7zmLm/i8rl8mCbgdUwfmVeQlS4sB23wwYiG/RbC+cf34L7E+Dtw+xOvfdN38ncP7p3Z
3gkCfBcgxqYL5G97F3pAAk74Z/0ZG0dcNl+jr204a3xUijeNl/HkzPV/IgG2wePAYZwfviq3cmfB
CHbcqQc6kuL+IWcClO7+/vXSuLvRRWXufgr0XbtNNtnG3NkPUA49GlnuKOw705PfqHOWQeWmQeRH
Ig4QABC3qyZHx8f5x3X8y+0fLpsd3aQN0fk23MU8/6dyMer1LggBi3PK9GVSbIqd4xq+6UHOP0kv
EAsekqP5FqYCY67u+ZKIeteJi+nuIiEIh0Xn7mgRCxdgjejZK9zCPZ978cMRz/V+MDb2eOoquEGW
OF4Tcd6dNqNg42Chv9Aicr33z8vptjBo+ovbR+SzAnQSsffTea+j2Okub8ltThnixP2Cx8JUPN6m
3PHEhGRRbST39S4R77ch6UTkn033C9MD8bV5YLwv584FOMT4N5vT4ci0Pp8V3uvI5iaJ22+6d6ZT
JN56f3Qffqjh3d78/MNfHvg8jJLtfX3BhfUfYCOIc8Q3fSjFa8VIUf1ycdTwUw9IrPdwG/2/f/VZ
nEex+QCH4JZu6969fp1v86X888ozLxGF+xq5z4rbigcUcFj3RDDiHhi+uMPzSRj+hiKAm2zecjG7
H2Cxdqj2ugCbMGP10s9iRDNqO4LcQOm8cRmG0zVl82JMZnHif5Png5vjuvfA04Xj9gcmyniIn+ZX
1Wc8P8my2MkZA9b09cTo0XtyJ88UD9lzdaQEdYIyyP6lslEYgh0B7hKje7s93Bos5bjVhRtu2KJg
mblM31z8WJtXyqlCZ7Ire8tv/VI8axse4L/XVmwS9/Jg8gScXMTrPUMMYlAkjMyb5P3+3i2B5r69
vkZckW90G8LbPWByuOAuPVsAhwrQAw7A6Hq1i8+etyd2dN/8ux92J+qlQjz9Hr5dVnkoXpFHF58Q
OMTr6t71vKPk0ddiR0OjxH2CXSm+Jg9uDwOvuV9vd5sfvtqDf/ukfuum7ot7eHKFO4n71434iNzt
w+vrnrqNr4sPLi/eSmHxBWHJ+rG/Tbj4d+d/H9rAez9847jKyfiNVF8Qi98DjT/+gT41Ww8nEShy
Jn/u4suyUzf65mV5WXx9Hx7ZEjc0Pbah+/uSP+emO22favF2/7yI7/svnEi8wfvY//4ebrsyAF12
ku/vSTxtHyfvVQ7o0HNwNr4n7W5fNWGkvgEkiLenR7QeBQ62QvVyPu5z/VxuSl8BXPCu+ZqfMNtt
8Qxz3Cu5O6QKnuHyYryYXL4sCoU+RxtoIuHeifv7w96/Ez++v3Vf73v3gxNR+/OdnqZA2+/xTvKY
1O7vhzv63xm3OBVbqPCB5E3B6+Tdbyce7bY2N+p5OEBIdW8f8uWRLJ4Rar3flvdX+edU/LJTWOJw
/C3dx9/Dy+PheAiu7++P+73w3cdt7X6fMnH8ZuwfQ77x9foCDEj8quJ3v899vNaIUDAxNH17Wz9L
l/ZLfodAq1oi/clwWgQm81juR1ZyfWoPzgY5/RP0iw/J7Y7GFoknekbrBsS8E9AqVO+aoDitb+jg
/KrH9B1ywSl7W67LG3xj4x3o8TE5qTAqU//7BWy8+EYIgiCpJm7aIlXAIXaTxxX1O5rPP/OmPYIs
QN6JoVXFfS2eIQCIH/3PDbjN89U3XLgs7urS+RBu5Jq3mfdBEMb8+ebO1h6BwX3Gzat9iJbieftS
bmACeluvdF8ncfgdxDHy+g2yJGL/enfnr+JrFHf7R3dz9vdPd7E4bL031/c3rJA792F/v/UOfG62
5+9HyKtMW+qjW2fHJCOm4rbV3m3dNX7tvUOOZR9m6G/B4MLuU/msmttnO3C3tt//Kbp+QLIJLu6/
lEPxUCVl3/3P/6aRh/8fIlXLUgiJbZPgVycorr8+zkkZ8Xzlv4d2nseDERE/ykcFjPoZbd1Fus/N
lyp+tWpCk/RcBk6wXgY/5ywhIvJKT7tT3w2q1o5oafusB3tXTdg3bRO218a77by3LSBjYwvCzcxs
JVhhqvfshm+3g5vq9FHZtqz2w/g9B8Sqe0q7Ptyqr/lUB5wjL/y+BcDtA+wLRpe9PvG75yL3rYOF
bXvjwxQNVM4hBKj8cZds68sJfRhOjeSs03nb3mKCwf+8BTW3LZZWwGE4pw/aVd0vGxjFQexBZ9ih
jO5Nm8k3vDlwCCXk39l7hxd2eG9ZJsdIXC9AnYm3bqE2hwHbKGfZTyKIyI63I/70c/oMTu8700Vc
QlwutxCqYBchbDydTu9BcDgGx+PxtDsdKxHcfhw5bdlp/JU3PAScn9zyYi+7Md/mdPo8vZu8lBCG
OJEIsxMbIU7HoBE8Folgd7oFNw3PvnwGV8idPO9z8U/vp9PleuE8Di6bE+/DmwZnfnAw7nbnz0+O
sUp4nEvdcXd6X7eX90vAVi4dOpCd2+Vs+ribfYDzo7rAaNzSE+RZ/HesOdwyIELchAHIhEe0Kl4S
wx3p23CY7TjA+PPz+nDiLc+8ye54JF/YEcvugstOfAmf+ONOnII7vn1w9YLTbnc7jM78v78jlCfw
uT2RGPNPoHJC7hkZqpfr8Xpl+hOaqMeRoAJAwwZbsuFReQ+3664QGE28VN4m9ohmVL9+m86Kx03p
OH1f5ocnfD6FSiD2efx8B9L5kdOuJmpBC60V+DiAfnOfnn6bYH6YHgNOb+ALO42ftZe6zVa6k77B
QmI0e4wfk1Nli3RvvxbBuInFxyKe3zhB9onrvJh0qdiKXwbxSFL227Kt+M/3/t4/3+8rdnBsZc7N
DuKuG/vl5jdkoSOOQQYGlVag9v5ea2hrivrNfmnfssN6sQL12XSVu2TLphx07nRvMM70qETu7U4B
Ufi0YcSDPNgl+13iYwEr0uB0nrcEk4QPMbOVmAoaLPEEBzJEMAKqjeS3nyOBiIvOSHBbgj+38Fn3
NG2j7m7/StwtfUgfvfiyXMs3/C9Uuii3GLen7n7Ol4JFdGLyXk+n4HNHGEhqgtUDn4wY2X1/B93L
7O9E8M5gnsnPLrfEl0iIRUASeQg4XU9ACAVzcvcZHE9E0Io4sgZeSN7eP8+bS+Ny2ePl81CIb1K1
gFRrx5pioZFF8dYXRsN/YdLy/Ygq/528M1l2G0m69Lv0nmUECU6LXnQAgXkGB5AbGmdwJsGZT99f
KMuslKr8Jet1lzJVV8p7CSAQg/vxc47bmViRIpH8eRTP5c3ocxNPk5ucsHpCetFyt9ZWqODBKSYh
hxpLReVcmXqmLObalmVxFPpqUhJTk3HGGZ+qAp+sNOas8jlpbmEVhcVid/uZ8ByZuJbVn0/ioakS
s37cnwxZ9CErkL8nTeAX24RFUD9vmmTOPRb4JFbzOyPqsSOeymLwrgZvxo779Jsw1VBSxvkRPk90
A7YUS8hdhZZlkkaTUHJLVx5bLfy3w2VKloylcuGbmGckG5lr847c+YQfY99hiY0zJgnOaaJp9vkz
5V1eEJuGy9iQ/qvXxrEY8KRsmWJC81Y+n1vrl+OmCavGSrrjnoReaoy2fK/6b6S3BhnynN4QBxap
+kDYetwUiT2Tr7RW+AQRij4dfFTch/SR46l3Th5kaP5ZbeLQU8yFTXtPs7R2RbWHxioebwOkdU7z
dOMc1rbWla0W7QpZ8GSLS7P10MUWEqrRpH8S8TsGNKMH/lZT84hXGN+y2xstRCvsoxin6eI4ICyf
LtvLV1KbsVVwIG2Nd3Zx2jlty0hLe5DDjVb6KLAWzyq/lcEAFIU77895bertqae1A4yxCN3GtsuM
6KutNwFpWGy8ZGSfxHhmqzxzITn/L8KTIrMZeZfvsRM7uIiAlZBl2Wg0WoztILD5moBeZWSZu0rs
nam+100ym+QqCRZ8QZ5iES8QNtRILQWfsUiYICq5yrgdtVpZv3Yuoy+Bhi34sKzPC2Zz7xguQ7vi
ZXYMJtjIjoycfNcm3e2vXJUI8pNBFPA/sjKNkMc2uMWxcG3btV2VJkl7y/TkL7IskLY9joj/7cAz
ZsHYC/rcQBLY9iqQjIscDfJcBqOx9IJMjAO+jMZeMm4aumA4+JuaYTMogoOfEFdmXIOErZREpOAw
xox4N2OeBDJyfDPii7URRBEBUxBkJ+GtZUT6MR4cODtOQhKSmmY65huM0Ug647GceUYw6wpb8GU0
kEbE97AfJ9KWguvX7G0S6UUtHY0CErYoIOexIxHJ8cwY2TJIHuZTyq8cB56MxkJEhoONCMMy+MpR
YCcSX0khgght6AElYgLAwfh0+ehZFL0lKQr/8Nt4x73zN0ZCTq1+ZkTmUielai9OrPKEtI1ODMJ+
BCr8Ic3kM9WPqXkFHUPw3dF0sU2qaAQVmAeVYwUAECxl5E3JlZRVkj14Yz7R4j+NvZfFT43Yn3n/
5CZt7jnh7wOuN7b5I6+1bZ6cjkFuTcMjQfJlq+g3OAnBj8vAVpEqZ8CCqXs0WLKseWlHixWPAEwi
FmDozA40X8aTCPlFZsSEWQE+gBOwjrh8MPBOxpoA1U+dNFJPNCP94DYuPFJEvJyMmc8XMCEyzRkv
N1msuJqrYrA+kA4rf5HpvLoIP3ZD3iVv8sR4zDySWIbhYSE3N0bJy1KPluGlQORYd+n0JchbFzU2
ph2H4JvDYmeqXai0RkmStCS7lMy9dCB5EEZ8zOc3Df7EsvO4X+LIHmFIQCo6HqhNaiTJ5PPc8WQy
EoJMeczcTxK1235Za3t5tUcBM3RreTKfGumOm2QwAwVMMaaltZDGgLlqswRV2CnVfyTT1YQb7QgQ
pJe4btx3M6aN5A3IRcYRsBExQ5FZLC6ZZEyTscZk547HFUPAK2AQmW0Dxtb2xoNob3rMzXw0toKG
YN8ZqW+kzxYL6kwWw0/z8hl/Uv/Rwc9Y7O5oNmYc7ZEcHY3VCi2aESzQ2hn0OwolgY9pSNbweBB4
xDDjccOacr2p8AZnE7dc5i9bT9d6uZceFlDoL4wtOerXarfkZsyOyNgy3bDD4vWx6mbju5D8fzS7
kGB+7dow4/Xx8pmxU8FIYxJpcOPgNJyptm1z5tmDDQ818yC4C/XymCCI09T0AKHgGGZEEQ05agrv
DbZIPsO2R1708Z18a22MWcvwEMs7px85rodXkIS1TKmtCZ1y+KBPDWfp0XvBB2pb6Kpqay0sITBF
LZCRi2hRnBKP/j3rkg3iMczUrQSP8J41jRn7Gegfv2j/LuTDpM/VcSuSKQ+jxgaGizm4JSc2lkfc
tWCT9kmHg9q6dO6zff80PPkX/+RjJmrq5slnHbKOkEGIQc2skQWWIJEIaAS597rhfBQuuWMM+VVj
SX9MbuNC3v7hGz8Ce0zTUbcHiZhXBWDICgyY5zx3+hHexvBmY/UZG1LTUpCBGWTtQ+oCHWEuOUhj
bfCc6HxU5VHof8SnNBALPI3EzK6YrLbNVqPQmoeZp6Zv8pFPdklvneoh8MqZTBSwPy3ZtNd7sxQF
PQAN/wD+tjN6AYi1ylCsObEMqRHXxH/FIL5NqUA0RQH3lszVIDJed4BOLlzSGLMPKlgDDXla9yhw
eE+QywJuj7hbk68FgPlSuW9lUhTpGsth72Vs8uPFpIURKNgAl0UfCbssQQHXF+Mwudg1U/LHYZRE
bEx306yZH8eH0P0Rz0Fl32J6hbD+sVOGQGZVg6qt7mR1JEO164Ak3rWyaZpebVzoujihlh4zzFqX
4BwKQeDF0fvWds7x3tzneGjJSwpnhiuuabpiq+8t5cbSEtCW0Kk7XHIbV+GZH96at7ya4FBD4qtQ
w1y9d5ocioAQ0AJ8gmHrFFdQnBe4mxoV5Cr8q9JM3YYTBS/wZDgdd+mskfWLvAaythyunQEbQop4
lJfOWLAtcW3KQQWUjIBf/o4EDp8nLrkTObB4xBX41XRvzouCzjrfmjsfXzu74dzDD1QS0XN7yNCI
n/hKzSLCIxOyG5mfwl6fDg0/LNQlCWBnTPxFK7JrqgMEvGY3WTNL9xq24meBDUPTuFs9NwcIUAPD
xfCINJ274X3APc7mwblnVXSPFPQyfMj6EKV0k1nWIulk3iDHIAUb0q+WR6L2EhOaLwu/w896LHgC
+K/1BvhWKRpbekeQ/QBPEZjXxIQ4Pa4xEZn6a5+pFdY9s551+mZOxQOxSfES6fJBgULhR6oIhumU
WD7N4ZCri5uzBmykOaZ3Ma8O+KvXHuyMDSVrjJONWkCxqssyY/S484rpfaZmxXCqD8uX/nK55sM+
PNaa8pZY+tTfmL3hsOWWdrrumaxL9c00gVdoj8L2Wirt//HzCrvU5cbXw+8YLlx9Z2jjruyYnfjk
3gNKf7Bbl2/sZfq4SB/nm1Ev2CFhZMMzTkUr34yuJWbABu2zjmhUrNuMPuet/nGohygYe0496/Wf
xfNMzjkNG7Ruz3XyT4JgZDs4FCHWpDs7RRgqBDv/ePN7DhxRq7JYWpQIH/7WBBYLOubHP9gOhUQT
cRKrDHquyWAxMZsJtkUWA+KUNoIk+0YlsmFvogd7ZOdEh0y3tllAkfiBXf1/XSKHb/I/F8f/z+N2
r2aH7exvlXF+5K+aON2X/kU/l3pTa2vthlZXJJ2/ODW99r/obNDT6816h3Y/WpeOBP+uidd6/9J0
VS2H2Ko1Wx298R9STU1v/quj11v1Xh3XLj630fp/qYo3VM37LwjSXf7v/0U9vNHrdrutbqtV7+ow
e7i/n5FGBAI4lUxP2xFNVOTB3KSY1PtY+Jg1qlDIvl7jqwnwbygMd2NWd9PqGu+d+GnI/gHx1BSe
+V93AQWAHhL1NuX+Xyrzd6TqdEM5bkf76IRLTYgp89Rq2l2rG10dQObfX66hHup3l/vloS+14+OJ
dfJ29LbewZtT4RAifpJT70nwWouOqymVp7r7IPSiMbnzYG+eGs/x7+9CgzT127tQLSt+Ank35eM6
xU1tOzoFmIdbFUlxe0muPatFG4z8TvISfijKRQea04A7//7qagr99uqKLPHT1TEN3tbeuP+Mdm5x
cquG2bZ7i40Djmydbcg5iC5lOaybuCyt6bQ1Ijb6/R1o/zj1fnrpiu/10x3o5ab26bZ3MJKG9Fpb
TRPeem21CV4buUdpDyhfx1XtT1Pt7yyyf0/4n676SyOQdq/c1/SKUb8HU++yZIv37hg2iuYEipZd
dw7hZk5tw785v3/c5j8NOMu5qTfogtLg978/7uFzaUPSfm1HrfzKA++H13k9aqd145gdJ2UOUjJ1
e1HWk83o5LRCLX1YGKB6FKaSs1Xt7cuqk9T63T+sBRg4/zARejBwWvVOr91p/ahF/PQaztp2w9rj
vuBiyObifPZri2tUgmFt5JvTMMRQ39eNysVanehnorUo49B+5CPubmmcParCCPX8lkNbaQff+ysI
lLl3AKuQnJXi7L3so4OGwtL8L807wl6GmYYFzdvCEizeZF9gNVVAx3HaeHo8sqD7qXUA/8d+3i5z
mnUFnaJywZjNx4wG5ckXyz/jMauvG1BvaDRvbny8FSjam3fzvmjFO6Od4XysCgT2gU9HCYOR/Usi
ATF3NjSM5BtrFmZJWQMv1YjeBmZ3XfGRQ3UlZCXyEcJitsjOjH2ogNdp0janOECI16ouAavsp3uO
Dv272SQ0Bo+n6ySRPpUNjPejZtIebawegXZlPikXtc7iFu3ld/QIG1fRNnrFMXvJaXqTZ39qlPbG
amSV9wz38S7dM7ZUDxsW2iYiHCKWZrzN8OiJa/7DuI5a3u4oLl7dqVaHAeYwYP/uBUuY+OJ+hjfS
LVX0yR7RIWGg4rdLG8GYYOlO1S65sZxu+MoL53ozdOuMmZo4yR0x9RQYWzbmeDab15HmHkf6iJZQ
ac3rjA+k2MdkJ2vLV9rLUSsumrHu0VzjPCv7bW+fbbBZCeGp13riEuBZllUBHsLcegmjHKlnDK++
HnUzhAchgsxgOoEliMQq/MxgYw8aCf5sztOrdYSqLPWirVeL3t4e9k45Bk+0js5jRjnL6CQqMd0T
7D2cnYGzKuNWC/SwY94k0dh1yHyKLtYpvw7Og/eonXCQIDPdykdEO1C7l+9nZ1+HChK+5ruJnu1F
L3/I2xARnNy3jVtET4QX67JdUau6L5snceljWva4sj4pbNhXWm47+0GvzmRtjB8LpFdslYp686KJ
nAq7JU9tYvgM0at7I1k/T3ESNurRO94P39Y+0vhu2vowKc8A/++NeBDyGliclRq2xwAh50Wt7jXi
Li8mpv8dhi/YDFD8OyUX6xLTIuQt9oPb2Tr5uw/fro8xVaon+rgeTtMT7n35bfh2uwEuOB1z47ai
Q4yWKLlTf/eb6aZ/p5Nr0QhO0V02w4rXFvfSrnjTHMc8QFF4mVOSAXgJeFaSe7aXvQzcFptuC9MF
+2tWLsL8BOI8lTssg3yCAxwVzX0wjfEJgE6FyzJJtbbeWbup2cyw2g4usg13p8eeliI7mua9Cdeh
v/XJ24w7Ybv/7YhughXiamdhL5t0suNg48HB0Ua7+GpDs8dV9z06BFDo0FEfGSZDl7r9VDOesxvE
vGa8YNQBB9DSVuy9/p6NJT6v0b1+rdJFlBPrk254eaF4MU5Uo/Dq8Bt3A0+mJ5PT7qS1jzHNpzmw
YUTFNmkNZ6CiPgb/cTe4wQiR5aiVadm2T6ZLdXPdzem6fTQ/QYffzpTeNsHVxEnHePfZO9KD+xo2
57i7pTRWyeoJvjr1pNvfDGpfgamcDt6iKE70aWP0nrKhwMltcpcHf2NP++ww2/S82g60qL3oOqSC
OnhD6Rz7mOYe+9/hPao89Mfpp08bYKceVFhkZke3EW+CetJ2kXTFmEuF7Jqwwk79S/8WYUyS04ww
a2XNndHilhp5K8VSYBfVzXd4Suv+Nn/MN5hyx1r6WerMCqy7tI9cdCHmBm+vXVzzN8EfO8c+n1VD
Zqg5HTezdxdg8XXit3a879eDtq8MY7xrztulrOefY5LtkZZABsn2NRawnp2dOpzJ/IDAD+j5OZ4a
W4sl7ZYQgdKH2aRJr6VJjCYvGWZG2auoZNP7SnTQKzDc/BpgPQIl5ubcsJ+BZ1F69H9YtSDp7H1s
tPNLigs0la/VJkfq0MMYismP3kqewp45zTYwG1ihVXQaHoY0ise8MTuA2cXloLK0GKJnsrem/uNp
XLxj3Exenp6eZ1h7JHvn3t9km7rL9sC+YTSis6Ml4BVagnClm91DPdD9ywS2yWDHxjwdnfl5Lu5U
Yc0lkHNv8B5hl9il0168zO9M409YmGIGDx7PsqG9dIZl5lTsfN3HQmOOk5zuPK+iWr2oQsDjCGtB
ZaHqVVldb/lwNvFlRd8AaBZ3enri9S20sAJh4Gcw5zzBrng9KbYae5OvFRnw9wGN9o8BTaODu2lH
CQN6Kr79KXDYNmh9gvPVdjRd1T8GXgVUoCoq+tSeFhfe8E7onOWvPwRwzX/KFdDm/PuyvbriTvx0
2fr+9qTPGZdtFl37mDWnnK4fNnLUqof+Odr6FIsmx8GF/qTB9mi0i2PC0FTeLn2GNfvYrwHx7UEs
29nvx0P/9cbaTY0cSm93mxgINDrdX27suX/SEfiJJ9HwJitd+veNCYe1Q/FzMrV5J0CIy8m+MjpU
P8Gjn/7qkyS74atotsDT8ff/RuOvnJ3kgJE08n+n5vDOIW0n/00rITH8e8T/4/7aWhf9YqMN0fqX
99XePr9nHefuAXxe6wnrlVRPuuI0TzZUp76GUae05GDnAxLS+0P0S1r5+6s3fhmdx13HrqT+ZXSO
AI2xdU1ja5uF4WmhQDJJffUzmU8mrC/KwU1itz4WI33rlvZvdr/frzQx73MA4luWUXbV5gR3RstB
UUYfOL6GE7KnUmlkq/POtO2gW4zhF466dOkCNr4BR1bKL87eRexZC5D4HvA3R2UAUhfNzmPPyQHa
XrCp05c45nlvZ4NVrrAabs8RNOasQWCiAWxozpLlspstXzDSHEehniBJaXrzfj+d/ocB63aarWZH
1zAK+Ps8Bxpo7A8HBsyHukGdWx/cjJZP/R4g3m7Jeq5A6dmglB9nfV+djJ5rgj/+4Sb+ec785yZ+
SVpunWPjeLlyE2fpU0unvsMgA41R20xk0PKiQYPi+w6sWfh/uLT66J+T9L+m638u/ct0xZWZvaWs
q+lqFp0FlBdY1TI+WP2kG6Dkpzpz7EdRKfKT7fif459u4JeWkcgX1HpGQ/zXC9B/3Wj02xHti3p2
DhCAzKK+htwoJ9VFzGvi+4TP0Bqplfx255S+LlS92MrvBn84v9y9mqpM1qPIFroZJOhCd/iPUusl
0OhSx6CkRKWoi207Z+HU9xCAlhxtac9sJWmOMXueQvNvR/zOkkTo2wXH3JCDGMsl/dE4YCkCLNt/
SAc7PwCfn4ddAUJotuCktZqgQ81foJgLTiX1q05+XLggvVtR5OF8aG0j1AjSabDo3hQh5m44BwZW
rB6NxI1qjcyTCzeYZKRPBvKCOouTV3JyoR+f7aPdZ6BKK4O851CJhsrY4vPcERWw0nwqbpbRM3OK
F1P3YNYNH6iJxK2pqF6KPBT6IRvq2Z7AnIRFrbBpq4NaUee4S9/mIXhDXaERBHSTqUl510kguq6s
ZJwtiHWJuzAbZtc159wW9Iyz8BE6eDEfOlH0DaB+wOetCIchV+0Pr3y9qMyPEXP9Nqwm5yz6B2H5
xZSMs7Cm7t5++3PmhGZB2jBjpUhoUCdbxROFH6dnc+iAri/DyZdHMEFrpWuJWQDwTsJmWktP1VRE
yOOsZx/Hc5Ybi+CMU/oiqCSYPXNY8O/k7UCxMZIWADJFpyEzy4jZ7TapSqTngqYcbG5vgeibxeEi
1ghz82mGFMn69tGY9JyJbyzfZpO/miBu4a3oVGMmd0pgpak5MdScLvtJz7COBjVAzXr60Ntp+GgQ
gLpbXqVuum/D4vOpuz0ZWYSiQiYwkSTVL+PtjalmoDWh+ZjtLmA3jZ0BFK6mQV0a4k6CqgZqrD2K
ch96MXyFLz8fOB76ZeMiDY9qfxZ0BUVHxCk+VZe8km5L/uBotlxSBrmBXduF+gLp/svo2PAV2c5F
vgAzcKDVnozwISh4S6cFbfPMa3gYUd4QjhwsaQPAcDa9RWnad4lE2SO+nAlIxirYEhNFqGkzbnJl
q1J5zoHtQM9FXktFTBXvpsJedQzpXexvKD3N4L7k6mxYTFEs6YxaSK3dE9QiLkbIG5Jr6RiwBJDv
W3IZNoWHkYoYRFMOiXdGGAv5Aksn64rUxqOwEj5JXhH7UFYz98KhlOLDQ/eGYRcZEbOeKfs0QRBo
9WEOhiFfFaoKwl92wfQj4I6OGIZ+CtellNSh5IX7pkjzkPFwb5LTr5siL1J4WhAzmZkAedIZDA2Z
MDkPRmSPB1QZYG07xUswvMTc0SxQRFEPQsT4YykZkRaqEuuXZKVmw6gmPiVGZbR4F4rdTvmBwcbT
nM2JWp/6PAyUqYMxoylhywF3d5fewcjTYk5kATmKMelAelKJZeUqOQ8GTNSCqDWRt+YUEJ1LtGML
8P6Ewen/BDn+vLn9AvzqdIjf6lc2N1VoKhph8TXnIcbDjOLFZLVCL0MPpfhbX8IN5szRXQSQH1wC
iWAKXvJUuQjz+w9BbeufEGlASaJHcHjavf8SHX2qSqM1w3Y7Gm4i3SvH1NDgULbdd/YU/bPHoe91
Edcg2vAr9lCWKiRdGJnejSLgJnynp/nIW9BcR24tVQ8GgXnI66hECWWSDDz886jT77gvBAXxiyLZ
78/qf4Sy6e7c1KghtNvN5i9gMp01vyddm+K65+yCj6exZw+f7sPuor43wTN2uIW4mldFpadntYBe
L7+/gfY/gpg/3cAvwVJ5vTy3nYrxo4GLmkwfAW5yzvTZ/cJejtbcXL2P4jrojrce4ARin+4SB5Z5
1/3i06RZla9FjbwOSZqi7ohcV1LkIJNk4GR3UI+abh3HkhXltfFD1EHlEbFq0kFG0H8sd1lFWffl
f8Ss1xKbZEYY+YcHbP4aiP04ln96wF8CsVN51bA3q5Uj9WLBH80HIaE605CbfYCVcIvBhNffpG02
/+vH+pJJYipi3VdvEsByQp8r6tLvwdak1wHQ5O/H/59zQcDjXl2v60r/+fdg9aKVnc+73ihHm+GT
KAil4F2QlItqVk6OcwQ7f8gn9F+jwx/j0W2gUidK6aFb//sF72csR+545I8uZmdR2jendPdb4+Ae
AiSOdklb6KBl0Yp1LzXn8KOm8bIQ2sFashqLLuxH72F1ABdOsmF+rN3wY7WLS7axOuaUeMDpElpQ
ecL2TODn0nH/MFz/OF1/uvtf3qZeO9LCVP+Wo7b9wjEHlYxVAfId5c6qZMe+D+8ziD4Nsxf8/sKN
X6sfFNh67V5dw6Bf76IvUDnsT8nzYzPtvj4HclRcj+E3qHI38+iZ9PtwVRcw9e5Xw+PgWyPGHP7+
2v+VuP967V/mSLPz3NynG67tQ0ENG3Drv+ZkEkMZQyEwhcdpd+kXp4IZl2OmLpx1j5MRicafMot/
StTRJzfo1dZGh978JbO4bPXTtvG8tgZHYXIGabB6MwiiRjQY8NjOH577V93xX4nET9fTf9nc65dy
e7s/Lq0BchoRlsnnanQ93IrK4mHTfWubwvlDhDaZcHYS1PdcKCQbg9Z0OGQ8/GaSspvDtziCuNMw
Q/V78aoAXIHopi2Hac39+CVHb8/tmEd/M2wJzf2Oh231jr2j2ESfWoK2mFiz5iz5/HVle03yi63l
QCtQJ6HOu7j0UF3QlEtYhzg+ypBMp0Bf1XS5H0wO7WHNuRd0xcD6Vt5mNKSB4v7koNSvxJnolnxw
eQeO+EN+qHssl6dQMVYOq9bOfMzXFwg7h3CJRurmNWw+Jqgb24ycQhWL7ncXK9ZvAwSgf56cw/Pg
S5Ab19Fj1CU624tb+IfiqBghW3YWAwQhDLtdc37mE/StceazxCVucrhhPWLM26vJ1KtRCzmnfZRN
/TZPNSn7L4N0atgUZmhdLDi6Pej4oCBMwsa6A7nJJ/N3KuLNZeoXxTYjDLxZJUnGsPW1PpCQ/Q0t
C1bH9GA9GMuOp9yBjQ/CVwQQg0OcdV9/qTcxdLv5N9AmKlp7A058tf7adlYHWDDK/Iv6PG6se9Cb
Y+tmb73SvM9rhNothMtNotvG1WxrLIME84eMMBVtp6lI3odggizjuMpaX7Os8q9OiN93W9YkDP0O
YKIoGoalFCWIU+1NjU+yFVmvh5DTWfBZSq64GwaakZu95DVXdJ7ZB9atnm97IsNs9TZ+JS1MFzeS
omMflnXHq8TV8px1lyAx9ThSgrGmWzt6mRJoom9TlD6+on2PIlN2WtYFFa9Z69B+2pzp0Ibb8yMJ
OrvsgAbGcHzPG3sM6m3d3OiT3ydI6poH4d0NDFtxacPDWt5BNHIthDSILikuhfaS11gPBrol+clx
tcaYwh57b1SHjG6+Q8HokVCjfDwXZBISmidNjttWBAJUbo0yepg/ONyHUSLlPolKf180xMnL1y9n
OSzdItxuIS35Q3/Zc3dprl1Fvs+hDLUU5wrEeLdi8mNVaCCJX1crHQO2uOFMn7SolvQhusDXMeqi
7UTBK3mSLgZ2wMhEMDphh23yJd7yKZ+VV6nSmzSJ0QGNTnZKbMaagMd3tRTT+VJ3P0WHpksHET3c
2T0loi7hE9LNlnlfVxK16ewPO3LjB8vkv1AWJTKjKN3G2bf5y97UvB7u0w4tnAaQC4u3aZ1M+LAa
4nXxCd0SnhmtP6j+IcstzT5+bj/CzmcnpmlK09cQB4C64YmondAKIYJGGoMCSAUZtyPFS+RLDwlc
JA9FQZSN9OqYxvEuYeErJMtV8pMzGX5REoKT2RzEZQv9EAt3DLn5LbwANFyIcnA7EgIbWOGibj46
MbtT2/hEn/C6R0HrZ5BRmeG0AJZvR1GFrcklKEqQRSAbDhRR7AK+7CHZOsr+Jd9i6Wv2KyadeDPF
2G1K6ztnPYsXwfKgz8OKgw81Ft2G0rNRGRPWvE0JyYy1+dmodPT5Zwor7NzIU8wJ2YQqc6QPx/e/
cVG0PYrKLcdVtGK1jleoK7JbSKObkcZP8DNHpe8+SsgWbnZCswqB2Y3hbrLdKVKY+iKMDwr2mvQW
YXGA2am5KXQ88biTu2GdfjfhIAL/CdMJw4YRz18h5Hie7ehB2n07nDI1gfhjS6GJgXGhelvW5CXD
osWhfyDjrO9ImuGozYpOYWkBrgafFS3DqvG730IrAaDxdXgAu03e6woXEdyZVgIcYUYcN32XAj9J
+A7PKLYcetlwNUjllm6cgU4t2HgHYIwQHTBGCGaf2YOaJ7OJwhjYqeuWxSV2v3VFK7Yo1tydZhAj
+Vc6d0T8oToDHtQxHpyNahO0IBKGlk/SxpskVHJR0Wdl11p9wAUhf7t72fCKYX2y3F4kZlTitPBB
hjqgzRbTOssaL8AhhGmIb4BV5qemosoCLIZxfYDW5hwhiukflc78RKeCr4l9gJ1VSgavEOfv/GBS
/OXc4E32jIzyL6ocA/HSCYBI/XpcYPl6SJrmoB7zvtvLVpWzWPxQJJCpERC7u/gMPKCbFPxGdt1N
1IDRTIa5vdKXXKTsotZiTYR4dnzxIDaGfvctOO/gSRdEB/uPKEzWBKrC5yhjhMCnSjSTsfXOCWI0
dnu5t3vRW1BU5UEQf7VRgV3bjN68P8VS09p6qOpWsQ7baeMUxSm4m6BYk/DE4wCfV9x43PPnPeYF
8nHLX0KmdHIHnuQ87ULThN+47JjUU+9iveTArJ/5wwmwfGvmfNNomXZJ6KlWQZU0h2wFw9Zfx74i
L28yZUfQb44g8nMkLzfOE/6VZhFpgMtNCgy2TYw7QBDoaAu8XjNT3wzDFzQOGOh2pkUYK8THbDIv
DZeuyeLMALAjQEQhCMHmkkUz71ioE8GywpDXQajxjnYBtBBxXgObAjPwZMO7BevbJhyBCr2N7mY4
6aMWESoQQ0maqfQF4RbZlTeB4BD32ILYKgRxoh3sXWEvMraiPuZxPZjW94DA6MS/hcLTVnPsAkWb
f3lhOL2Y5F8DWPEwgHFMYY6hR2V5jrjW3plco3nP55LgcEqH+jaHmoYnDWIynHmh0Hb59uZok/L4
bTXZ1BRvDw53UjhsXA227CavdlfMPyi8cZeULQgG6CRuxrxAFwY+NGQjHSEnr/qhGfrTFaJltegV
GMhSjudzNoYMPwzbRXdHw/NYN6rYmkxoP9CBx/u0Nsw/lhxg8ExtzIdiCIjZBGorLrweBNCpljjd
DafZQ7DnK1BlgiY07rfmQOASygWLWo1fQ87DJ4EfDqknt44JwLCVD7GcM5dpawzcRqdd8Rqt9/Ha
6Zm9k0HUkZYos/GgGTnQ9L9L+sGDowfdUD1BBbf5UVktdXYTurX57rQRmj9eelN5OXTyIXQAKuTG
S3F6+QBwZiaJqQXdJpxlneZHbMLsUCG7t5+m+T7OD3YKPlKEGrOoLi1eDsOTfdFLnUMmxMsmMi64
shIQY40uoCdBMkFB1lJ4P3tsPAkZNPahawcAu5n74SRu4hooJi1GUTFiwrOjcP711lKYAUGjvVye
5fBKj2guzH4Zf+BfQbZQg16EXSpAzGbeFHOdPVqDl8yxefRagM+toG30jxvjYNVRNgkr2yA5ZG42
nT6xOQJkHg4RO8hqy02vrNmTodNKgWqx0fiqBhUs2gMkpMbH1JDapx8/L0XDr8I18zXkGGaLm3wi
rEnenElFw/a7hpni9YFRQ8MfPED1+bXuuake8fI/aQEmqeH5L74Lzm8V5SKihD82+Ugz/GS8rYfs
2kXTKsoLuPmk0TU5BRi6rMu2SIh6WS+UBJADx5rPYXlhR2peow2MGrsAWFIOTBaSQLeG4UeZu5nu
crZaaqVg71jhhUFEZVjPvN8/AtVeQzbpuXrF1DTVXvpAbsiIT+X6I/QbjPXBcumfnSFTCmJ2AVmb
rHCycUJI6wucghpy0sR3kxPnx6nqI0dq9KHGGpWTZWwLO5ISlFQ1QgVWTVyET8oE9/EeCGjfteha
tyxD/5Wyo1E2aSi/I2jxjyHFT9HvOOiz1U8A7FIlJq6p0BHHzLg4rss5lU/26R5mmyuYubiTqn+Q
QTGRRXbXAP+tzIUxI5Cnwy/6K0hAZe2TDsCRSP13wnDjxX8UuFGdbmDH0NGZZA/jXNEyM+J91Wmq
YlDHpIhIqp0+cEmHkQ8bpIOFp6BdPBO1ozQS0y9OJECJmKlAhXdTx/FyYxzNPFQFKX/FEkMDCroC
7A2JvbVXC7M+GXalkx/NXG3lfPrNA+ouvoiob7xZCptv9SXFJdhTXbUfaUixumZGoHKMcJLsNCnG
nJ6Ys7QqKjZUiUv8Po5qDFlLTWMCetHVBaEB2SoBj6oesxFv14wnn3aLJmDsfGfsT0A6OAuntsLM
i5rvh1+LBHPLN7OoFUmQU3/+CSckVKXxRY3/DDhN2MD9/0vSmTUrqixR+BcRAU7AK8WMoIjzi6Fb
BXEGBfXXn6/6xI3bp3d37y1DVVbmyrVW+uCBdxtV2q+MjMkR3UdzeIgekdGtf/YRAy+GAF+WVJYy
PnanxJL6GEXRsedn2YU6+CvZs/v+mIMzRdpmeo7wHyIzx0dpmgGxb95VXBPbCWb6WpfgqXmXAHUy
3LfRI5uqOdMZqBWXpzkPDL4ozRaKU81+de3eyZepVYk6VadDbWHnnXNOcXRBHCIBuH7EtMimoxMr
7IqAXwYgJs/faJj9OByQDHfFaa6i9lkyvE75+84xCBejYHom0GCOcErkdwzwrjpX7lfeHmuodi8B
5hgSe2BkuRfRDSnGMlDICHWf4Uqmu2j+5Z6rNJtYeX9y6i4RTGBTHtbOLeDBPyF+kpovl1wXzWVq
IuK8zwUt7z6Lqx75Iv2MUr/H2qThzokd25uUoGy69IAv9vWA0lr6OBDaUBgTJ904uJH9Upvv6AXG
7DhOBYqwPg8ilLIuQJXbTAgxhBmAsjMsnQyQBQKT10aR35366Zd/Zc8ff3MitWmRqjDZl/nKu5s7
7fLsGhuAo5G2IyktOp8q0YjCi6854gZiVcXhb425GckScixz6kMCDZBoPYT4JNiEIEWCXuFvLPA1
UOadn/YDEwmKL/3jyGqxOhvBjGTLk6QTRjOgZ8pOqRMq8cdh52mllT48NE6z+/jjZTRx1EUWFhGU
sEpkZwSUcWGF+sCdGay8W4wWhK1HPV1Yvx9hmkwkzV3hhx0re9PhcrRY6uS2t8aedeFukSuJ7OZk
nAnPRYqtzCxM+mEi7m49OtGP6UUZ50NFGTtLaKRBx1z6ynl8tgVDBXy2CSyIZUW33uryAG1t5AMf
HTvkCHyuPe/cSQl19D/UjlYvBnHRLfC3OH7O8U3rtLZxXiyXlD845705thC4odHrapS/dvh8cwPg
2blAA3azzj0erx81q7lkNqF8xb2WIptdhYILriB/tEmOqeqjMiMz4L3iKzPTnBkNw+/iFR958zjF
/BNBKcGxOXDPFOuDHOjzkaLD+lDU33Ieew77P+XJk43y+NMe5FP+9Efew4aOSEtYEi5udZHPPR7R
30blcP5lwXNIuZNzHGAOEp8n6zah3KjnSxs9E4mhj4deSEttJsitQc4qN15u0ngeEWhKC9KbkGGH
2wBYEzKPvW5tMmNkZLhZcEOgJeErKa7W7LSEPNBZQB0+4oL6tj4xMkzrEZ/sdsF9d/yw6yRmRwpX
rzZsMSSHheU/YlYNq9V5zfGuqlDOea3FNA3u7RbLxXbewYUxS+cf9QCyMClB66eld1RsH3lkYg3N
BiEyksVVDfjzc2ZFx7/bfaadw7Ziwz28jFeQdaLjcTCBKcMAEts/u52Ff0zTOacDDqosk/oHPEem
5U6phGRj6zvbEdw1Ijj829t0/U5cmcx3Uhq85BWYqh+J25O7ZbSE9qf15fiAAzcsp5ywKtYLymIz
J92KzySuqjdfrnddTKtk4v0PB1yvjQMAQkzgsW3ewjM7u7R+c3f/3OU2+0jmNMR3lU3iZym0IJYR
Sx+ACnAQG+QD/z872TF3eSAGACreheyYxj1eDjzwo/KR5VDW+rD2UPK5pvzapEwi1nPkeu8wSjv/
vqZdzOaBAbKH+MW0QCJgpIGUWVWXsVgBr5tupPfFm4h6Vh9e4eh/P07EtWY8XT6XM3ruc4/0to6w
HHT8YZbxfbukuMf7hG3x9ZZMkSeB/7lkYGu6DctPF6zwU9k/F9LxP1PLi1hGkSxgyNiqIfA0oZu/
kdWx8scANdwFr1iaEA7n1F3kw4Qqzb6cJxsPb1fN5T1JAwoP1NINiuxwuDE8gfSEWm1NCtgl3+BH
V+zp9Ws/miIA8Mw6OUwmSik8Jo/g5YeXAcxYsqtiNK0yyM03N/dMiAhn8htyHmnbJnHNAcRZCmlZ
TsAXQ8FuGauptpvwm3ED2Qa8lPRQdaSzB6W7xmwMfnzLQA4Q1tOh8fM8PMi/mk4aPlxJDljB94o5
Ff0XsrnAA1Dm85jC0Trik6MSD0E+bd0HHmL+mv7AK+fcx8rofQ1Ni5mqXdw2TK93w66oyb37zcn9
de/DUlOWvfn6fAKaeZLr1H2Xh3D2Lx2r5lXp1rPv0rurah47yDaWhRUiS0j06GUpfai0yamzHn5w
eC1ZJOOluC42TndFQR5H87lNuO7O2PNSzvm2IsWPSHWweaGPQPLtxpHcchAjAERxymcOLUEBJ7Aj
XU0JxxOuiJ6mT/+AihDNKznAL4tkkrGERwnlO53NhBERUh8SkpVHC3NKCQv/XEyRlC4jBYbQ50+3
XtCEYiNcP8b1LaTpNuqRtanQDqhgAVRIJHDK8XdAbzxN3ufk0E08YDisWx61cKf4kbzJ/IiXa1l2
yepHJry5pdAQyT6WSxTlyzfoDWmzzpkxnZxFZ//31aTfDOL1A0OsJwcjmFBV1wL3jQkAOp6CCXrq
h+8FoFV00p8tQJyEmBQxufkQURrE/b9kMgY4OcXaBDTm8eOvwRsh7oBB8Rqh63P1O2TQa5ySAk9l
nZL4B1zD7tGldeRthjL357YfL2lrVZHBctiC9LzP2CuYOXAXENX4UYoKkQiVxABekSxkdLi8MDnI
SeUDxxjpXzuOlwd1h6pu+rG8X3IYn3E4wegHxbwKxjqfugc9t1TdaV/2gZxvCA2DUc64EDwcD6sB
6h88MqGH8fxwPyGTZQyGzwOmejyADkhqAaNKQbHAayed8URyDHrB+O/mjz0QqiKzDjjE4Z/GzHAY
Bx1wF2p4d/rjnuUrnbLHJocBiBo7/MW4Y1DCJuKFfMcdzKneeH4Mmfe6Stpgm3SPicIbvVk9qD6r
urBXyeBuJaprWDUzwj3c6o3agWORd4baxunHnx6GVu/lsEhaoDXaC8wxHSwZpOcMVw3C/d7079qk
eXwCJvyRUJg2+1gRHUT/mqsnv4djJr27O5FcqT5VMDicbvFCgtPZ4Q8JJQahrJXp8fnhfqIpbqDx
tByBjDn3PHsKZiHZ8Bzfs9rToqJ03wdYOLf4NcKnimhTZHrUtfvDcxk/Ts5ZWp2Vv+wGDzw5MQcI
QIC4ZXWZa8r/5PnGGVDxnhuG+tG6p4I935y4XJUl7z/DNYzTS0JXS0oz/vVrqFf2Or5IuBqARjIO
mX3KX0sN/qNcz9u+RXahZOy6SuIQb1IqjFrBzJ/kOILagc8pcQgC53haQKqx7G5tKH/u9Kx8MkuJ
r3dSQtDG1aTL29fbf8nBdbJsGt6j3P2/KpnPmfVHJwSkaLmWZjyy64c7VhgvP66eLY2U8ijGNtb+
zp4AqFNczeLT4jdq5XcMvPX6NyQSNWwmPIl9Ba5PDKDQhxtE+08xrXc7U0iJSI1+vGJJY7hMGWGD
rQgPxB3xsLloZhRhn8ocDbetJGuPgbGS4tEjGeD0kve0pNIgIYifk/U/cJtdhaSRM2e5pPQF6v5X
58mGIKTrkvZYACzC53YUfJw3oVRkoU9D3GG9ePtAsUgkMJ0i6FPEVBxsJBGhfHrxuo3l+lmPWsrK
Sj7i79HAXZcrl5zuZ7wBksa+Forbd+9NIHgzZZWWHxEFsHjXTm57DWEtF/wITrUrC9NB+AF2Jzpy
NOAeK/KPdSXBWQVTxG8TKbnhxb+PaFRiE3tDXrVpyfYJrYj84jH2iecueyMHQ9oBjb7rvsLKBU/k
pxR2SS93ynw4r053KoGHLArz6Dlp90tisWRQ4a7ioHGVBW2Qmz0AN8ZRgXPvHktcIUChFUJvXX9I
LEEZmlEfbyisL1//AoHbXFGa/K7W+HoRHlW7sZIhCya2+CUW1jer4exM6X8sBoIEUmBtwtByyGq3
G8KH/ix8eZ9D6cyuf8mTuR3eoLJbG8p+fWLjKzFMiPhp1zn2uAKmRtcQkPac+3R2Xc0eiDZI4T1d
sah0zPHtcLZVH9pfmzEaQO0TILEkls00TJXfBMeh9/P+vE5Aa63oQCJkPhPz2a3t57haIEdhGObk
emVCjyTyZGHW0UR5IL+63F3p0tD6fkYZqVo9OIGROZ85CXfSOO/CHtbQ3Sp7iHpFmsqeCtxAaJ1u
lsnsDEw2ge5revpr2Pu6q7b2TZzm8PNgEiFtU9q8OMgqBDy1a7dAqNgYC8ZkisnVK92AswJUl5BN
uFZpEJJi+g9UbfScZ0jWNuPJQT78v5MYet/lYvzX2eeHk6c185f//oRmcqchNOK9GyEv8E7ffXJS
EFj7qsGcATE6RbtnCHQwUVc9+42hCUbi6096EvSNTyRfk/y3pB2W+/fc77D2Jo2vQ9yzJ9odEtUF
z53eYvKJ2vv227OnG92ZHBQkiILTLj90Obr7Xg/wj1s8nDgIN5Hi6BvByszD3NI1cQ7RWbL4f9Nd
OSauqBuQVWQcsQmsDZ5FXLPWH6pJcHuH2GXk8auySaCIf3pQAZ5SZRHtgCSsomBvdGvIB0UgsyPe
nSwx1sqI9i6H65wxPF9GiFpox2rIPVIfZtIESTG9Xi6N2F62zqVmW1pgfxL5ec7hABCURGx4MYKE
6VTzA/j3XHkpOAErOLRdVZA7rns2i39Mu0jeGlGGzQ4G60xvLvNLE9Xpu32aiGBXPQGuGIP3vAHV
hmfqH4tBlihXCfcflwTASMqgP3pfQd6NW9TzBgVHBnf7cXvQRQc37rj/x4DTVB/NT8eoAbKDMQCf
VKbuBMpTsiYeX2ygkbX769gb79XBh7sPPQIPDSQWYN92DJQmnbmp0Jt/yeeds8Nh6KgMrMBhCSga
zTHZ2YS0zPLIU9ygCWsDkoR+rLrJxtKwtQgW17s1pOP+DhJO55czhr7Qs03n2eLGbZIsCBOX0eHY
sG8744Fttnw8wYYgceHs/tHS0Rbuc/1waXJqJ84H+BaXgfNB/WGhzSYnem5lXnQbPiurdoCZcAGF
m8IYCPKyk/XpOhQCNORKCYrTK6y94Ema3/jWWKrpHdKi4XCBBG8M8XZQ8stEKwVJUyeonDe4H8mk
bpd4sKHGE+1sFKsEjIBzmyx0GXc8FEYcXYyJOtQWyR4mmBuPkUZPzkF2lEk2N3/RuVWDfu0YG+f3
d9sAcAJtuF3MdborX6XZSZL+xQla6CtUW5aO5bCIGg2C+3zTdeddcvevFz27QWsd1R3/jHyds5jp
ddGVgMMLeVkpZSIEAiKAYb3hEp9AdCSOcRPvRYvVB4MKqBpvvqna1IeQU9ynNAnuDvh9JTWo7IVl
LE3jKVbwVcQVZA/D3BocWQuj7nB6T0nVf9G5R3eTL0g9OYhi+tLYVJJDWi+DDPBnNREd7JIT7fSg
LNL6I52uaCfHlhuv/QFccWmBWLcOEs8I5HI6eanWTxPXGUHjX993ABnYN8hSweRGpxApCZ1AQUOw
pFteC5WWypTz6wdrB/UnbINFve714OBZFRwP67eQEthxf/L3Ux0szN4uZx8fyehdLkKm/ezF4e+4
GDKSZeysVo8J6jxrM3KwGCPK27lHqn8V7d1VRAUd8PDzSR3opIVLKgz8x97u+DB9rxt02CT/oemq
A96yyzVQn8zqg6I5QadnHxTGhuM6X/KYWewV11UUdCi7srjJpSJ+ek4vI+qJWhz6CY3Lussor3CD
njYp3u4jYjGe/WDEAQ0ZicptuZR9NuqCNTFRNpkpVa0pWQkUm4jA0pBjN5FOl8RQPLiBe26cxAJV
MP12UxhHpm0qf1fVP7XbUxI//kBrP5XPxGMVQ7bs8SctjrW3LP3dXrzPX9b+uThv7PQIPvkQVXyG
fN9GxxLvoHQwASfMOrJo/KyBEHPEzFJFyCkOnpEBuZLL6gI2md8uvtSZH9wHpUuROYUulgKLIWSm
2m+9FmKULKW86f1j8YgV57bA5ROLVDIXBe0MeaCkwxEBrAvj5w1r90zKMXQGyfL4wGf4Rc2CunyP
gLbyL/L4w50DbS3ECUoA3FAX8NUpLMCgMM3wmbrOhxS2NsCZgJJnJnc+q/lnQQXjAiaTy+6EeiM4
U+KRtKV0CL92x3R0SAHXkOYK/6Zg0JzUG72YvHFNIIKlJLRIkInIV0/lnN84AzPpEgW64nmP2seY
ul/FGaU7/MC61VAunFV/bVrM9rqT7WJ/VKteS+IdA36POrPOJIowK5CQMqjMZk4++lSc13CtS/s/
JixHvQOJc/pS7Zon87jJhEvexDnkObEU+UOOWh/W6LSC1h00ZCZUDxAeYHXCnOKk66VmTeL6+bqF
ERRAEwsVs4RsQ2f+u6RAMyw93Hbs2WaXvV9gtGGHphbz/sR2wJqTmdMLZRyC2/wielH1sY7vCO9x
OrbSKQLs4uMCImVyLZgYDjVMOAH0uO82ZIAa3AHEAx98vCFgTxdmjE8/UpFzdmUqPUw/q1zjWW73
yd9Obi+S8G4DwpA0c1qyheMw+laD6tVlEbd2QxwPzXDg9obgkLDGyOykVHbAtcFrE3dQtUacls0a
bJTViOS3irUZHnQbZr1ZTsjDCeHrNVaCz0L7sLs56AkaqyvcC2zM7Bsovddq4thgAc3WtyH9njK0
VjgwzbLHGqhFusS94uwBNqopfkpgh50JX9UPX9sZJDRKFFxOEWEwtfnLlrTbEcOAFSxT+0HvQROg
/EiKxAudB4ZjPdQSZMWP/pjRvrn9GIhLHviMIzcMd1/MLtJj58Ui3JcDX3vS5rbwiILK0h3q2Eb0
XUM2wA2VNObtlFO92DZDs0trndrSZEc5Svayn19HDa/bTUon88IUbKuPoIOjlURjWb6c331kpK3m
3YYNK4iTYUB5VXQoVMkDwr6GbD+WA5lxNiyYIMmn975O0d8r2ZI+Dk4QQ+3rviGkPGr/4/Yp+0hD
vqJRvPP70HvL+anDwcN7R93SqXf1Lh+BnzOoClnKADjg6n67TmlE/ZN45Nbs6pp5UF2i7Ahqic2+
JKMRlwFV7Lu/+XLqWPrsib0himpsCvotj3wTQZfbbnuFvcVVDcbJofo4oPYpk7RXsGIZyQBpzip+
/KI5V5uZBjV6zh/bl/fBmFD0HGmi1+55VfodpoAM1UFwqYYdGc9anPGZ6KdZt3WmrPDyg0XvzF7p
lVVMpwooDGD0C8Ml6vNf6F9bEDQFzzuqfYnomfSyrppTeE3rNUh/defSFwPV+X7jSg+6Ajmqw8Bw
h7mjYgHl8muM+k8XAOVllfhVFgLHT9PqaLZTF86qNyqT1e3nDPMrKc116a2KiZxgsBhocv5Dnwch
hifSsTLRjmjohWrjvCjQr3T+amlWuImatVMPt06TvpL3WA5JKB1WfVyi1MGz7iJOiz2dzUv6iTtA
hxuHiV70+emR+fQ8/cbz/b0mrYJAC7Oezzek94Xtl2kZgyi2si3EsCEXtHFAbxOCAZLUTc/zs/wP
+1LHyT5xiKGlRhSQnaK9tt/7T9Uyxz7NM7jI888K1z2aK7xYcx5msC37e4lsZrJPMhwCCQ0ldLSd
DYDi3SN7hb6Cz60A2V8A2GV/wkoVF+FQ9qHLwxeSPPXTLFhzlG6qhcFDn32vAuxLLitepLMS/qV4
j/0wxeDtKHo/N5ll7HqRqR0hEf63n2ayTzgO7zZVp/QYDHsjXGJ55ASksBpYYeOJ1efohIMoTOCu
dxmRbCXPGxalJbMOjCvCiyx9vt2URk/JfIbZdT87flVCQH+VvYSfFV76EEdfW5kn2Tm08xHc7CeG
jbPwieelLZLHdptU5D8D6zusg77Xut+3RbrtnWNjqMyBAKVNq8zR7b8xJyFEWNWeiUecEeYpqVcz
fZtQclr3P9ip0pJ4cQ6uDatmFvKkaeZvBQnx6sYF899EhCwXbiYJr/T+aBOpzLPAMxkJ3lMkdRCG
A9+2ayDr1M8SKFH4WLiyrSjuuxTe6+oy173VJkIaRt8zDdsp5phYt0BA4QEiNHMWtwgb4tAAx7VS
KARQnyScY9OJwBdBHPur9JyFqABowqTZy8uY1xArI/ptka/iLUEcyUESSK5pC/7Rj/ra3h+EjwnD
H0LYwzMsI/1I0pHec+Cz+TwFKa+8a/YaCNYvbsWaxwEVz1blpA/nVp/zoyoPtNujvcjZAJNTZmQ2
50n28ZLwGQwbCO1Hnt9mJPX62vzURVWzeg8dOrFXN8NA9T2tpH0tbcS03R1rvtWEsump2O8Bq8tk
gJFAx9uMFIoocpQNmkpgoHp25fap+Ul3N7n9xIodhPfrqOfTnxMhB2uYOK3rOZyomsB1makPiz0P
4uHd7YrJnsGt632DAb6P9LPCWR18FCcx3Cx9U0sIscKsFJuWYsBrwhb2wk0JZazT6xMMQwdn4Deo
uFMqjqMfsrRf2K72Rbv/cvQNhEHYxKfk7+Vp8Qv3RZwm5CnJJqNzecOOkvYovW42oYePgctoHxMX
3WTGZ3DSO794xlFNSiGVg0RXjGYndI+zIs1mYfi1LeL3x2NDMEcHPxJsPt0qvq1rWtRhRp1jmSva
uU6f8hL4wiYsKBy9l7AHiixRYkOs2I6raqviYXMGnSV0W6Uftpjmlsx+tiArQcX2QyMSzymHyc37
dyUcR5qgA6jwALgftznQN50NFpy9E+YR8IcOYkiXC7iabqj1LJ5MKS1tt7DRwaY1r5qb8oMZAkzE
xSNPcL5ldywliVsmP/UlBrX3CPW74La3zDT5OLS5rcv25aBgx9YWuwf4Vj6dUhnrrrsuHJxFdqPz
B8TgXdLZL2YV9QsEnhiuKjbDbMSdlOEsjvcR7fnTGDwNDb5c3cgnn76amNLN9fFNOOaBRLpU+qCG
vgLj8fggTrLAEv1LIGbX19E+X8BpQD697kqMrxpeppcGutDAuzO1BkESgAtWvk/C/oWKVstoUQEV
5Ff7eXWuc2bcYtbmrAES28nuPQsaiJMqugXZr3N3TbA2PNyRcPhkK33+ol/2Wmk399pnH1wq/91z
G/dR+cvPCCE8uZtKHCHNYmu0C/j5z5220sYnDi+qbudtEI7lu5c0DWPn48IqaVZv0YXNBnemCMDQ
e0i8p91irBXjx8m7FqK3/iJ9KWgstcOX7txaqBihdLn+fS091QkCM0g6/Nhhekdne2fBBnoGuOzP
o9x99GTbzM5mAj/ot3tdLpyQ7C+39sebl2WkS9vQkBQV2mn6kGz1D56ZvMbsc8CY4MvYLcL2GPWz
1FuEDpt35iPV8cXKUf+Gz2BjcbIQP4T/L9w0tqrbgEHylPWTxMDPWhzlpJpoqYxsNYyi+RHR9YS3
Ls9Ir/Dgh3A16QUZNHtdXx0p0r58XomkFu4npgPEYCCbS5KQdaQiPcNQS/MF01I3DOK1Wy58f8bF
X8xNSdyHspGemWHOM/tYRNrWZXhSAbvZ7i36mJBT+cuh8kH5EbRL2D9Z6HDuc/19++7cJW0YhoNu
/RhduthnCGoyHyYPVejmsC9RwyurY3r3b3/kTdJ07p1L6iUb9G47/WMCteAVk3jsv7oFG/HI6ZGq
jS3tc/fQh4gmL7ZZ6RyP/ZsgzmorSLwYX5yP4BxXryomDXJijFKp+tATGF41JPVdM7SRivPpBZsb
3FvZUpY8mx/zD+9bjeLuqdOWeLzFrzO8U3D8GRcb91y7oiJj7ItGUfiir+jaxjUZqGFrLAbrpwOT
qhz2cA7Y9Un8jM+o33UuNHhA7AhPy/lleKZXUy3foSySiLmV0LYciGLPN6G/4xPBjeI6vEdFDKGa
QBc8RD7iwTP1i+EQTMX7WDouX1H1JMw5knOZFVFywqEImZxqBEnhz4ikD4GPF1xZeMYa8+FiQnrG
0lWoxQ1KwWiNHy/tVfAWIH3Yoy4LBIrDgqhHrvHcYI7U05w2YqUbJNig1wN/xg9hzApBR26P7nhO
xZ/aZFLbwn9X8Yran5MraYfEeY6BLycdzsgdWfE1R5kmoPp2agUvbZ+sYrWQjdNqAdE4IaUj0Mas
qsQZ/KFJRRAjXmmIkUorx8S0kp8Inc4XMwV+Fb9n13RnPnkerfAO+zT1RehsrPdQhNQLv4fFyjj6
euMU6xth5DNDkRNpVMgPvrcrjGUxKVECfbBTFJLSKKOGDEg5UbJ25nwSFhwkrGjkMzhdW52M6vtH
MiuwIE57cBrZ1Fn/kF2lnKnUAucerKrKWhiMC5A0IqbW7CMVd4gINweKapywb+IJO5B8B5UTXlu0
ATjPwDqsYrs641zSePB2zpA+yLNWi/6aqXAbK+cwyTfWDbxR5nqP3N12QBqPs+yo28eONVtx4Elv
7QqiCtfCrGKSuD7+Bd7fiS7zcMgYhVwkSorn2uIV3iG4mfaYFsdCvZM6sLYHVn0V5AbknQ6cFDyN
55/R3el9/TPewNacdgcE4Vy1L2tm49jYLEvb8TnErjeh85nNKl18p9RBs1vKScX68Pu0SSJNcmJM
+tKgQHQVCfrL0TniEHTaeTEelUuIhZExa3nw9trVaUYtozqc2xeJ/c8xTbZKifbO75Qf/sXZXn4W
ox5Y3ZK7tdmIToMzIkmKafcm0KUg/Jl4PcHaBN121zTUgfBbos8/Knqds4DSLkblhDQF4+ROai/r
+VsNgLwH8A05bj5ehyzhw4hUxTYSaKou9BtOTY0O7BKzSKpPZQgwkpFjYpPOG1j5adp+Jwb2hpF7
DkfMhKL7xw1xxOGpXcZazy6YizxhM1NMwb5LFA82F8WIdBgZOBglgsTi5cjXuSvJWe3GJcnlQXPw
84NoNop2DkEefxnoIx+7D0Oy5SkdWSrVOoRdJubLawJNNff5ZwGt3mvSDsgs6ZPiL90edUILqPGi
zwZl1fqUZyX75shyucUM3ONQgGlG89Jphr8GoodEoeLo2MS3cED6ZvUW9YjlBcON93OFS0LjZX3Z
000usLL6icF2d9tzzPIk/wecBjMFDnC7SF/SPAoAkEzNtOudLML2Jp6bLQ9nrheWAj0bqn2Xqsip
nx7Xx0O/UJMCZPN80O402E3yDvpWzRLcIhFoNF6klNW4owaCNZqGJ/jTwEmBT07AMZfDg7aCe5yT
PeHRI0yymD7tw8XVB9ldfv6ASiTDNH2hMQJbejg1D0WWX0eKdw5dSVvn6ITUjL8FF3cZan9SFMuF
07/z4Gcld/xtoMJAt5R0wv28cc/baKkFpTQiB8IiQ8gy0Kav/YBkiCW8ZFgm5x5Ri9QSGGe77R8v
GPqyoxNyUFiK6BwA/t//gLpNyn0yCQuLcn6JOjvwBndwRxbR8pz+kVtlrxtUlwgzv6MsZAoWPrWU
QAcdnZN4R8friF1CJWRTBNsPOzJioBi7GH/sprEu4+IdluMS9vQ+h8ZwwSzUZLeQbGCkGEHkBWG5
Ll4rXujf3BBIio8PEeZkfVuVyq2JqVR82hZxhWjCeLmYp9LHGszSfeszh4ua2ip08Yvblzh1Hf0A
txI0tnVNZmaBjFucSdUaTEAgZQ5pRFQ2uJQXP9xu9IStTNOtGCP/c55OCeGRUlAGAklhKziCZjCf
5IQu7ixj8oY0F+RGR6zl/XeyRDDYKQNGoqP9Bx1jRZ5INVtSvvNOGeI8AMZA1qz6DGaw5OwHg+kX
Yuhgv0fVe4JAhavXHvZmhPrjyOe1lnrzwTjx8JGwQia2HaCzEJ/IYo5rwLDpud2HIPALXAIU8HxI
VK0occDfVG6etAKSlE9ZH4I7fbbQUvaznH6zhQgA0IwmFyqeTfqR9A65WtttFwlHLd7eC1Yr4qxT
RCzbeOTutB/hIu8hfBoCBB8iegapR9zHM1k8ku8z4AyuhcTgfrkNv50dKuc1MK5wpIN6B3KaWedI
7hPX2MRQraPnsjdJulzilQAy7J5//gvzmcsGrOFD6hC8r9GJ5hXPngQBSm1uzylflxv2nYrhL9Cg
+hDXub3sT0nOTSaxwYbV7XuEkAD9jK/9K6L/5b9HYuBzsW8XVJ+OV68cRgTxtDGf8MUpaN1qvtpk
HFYO+AmAzpnTiPGL6b/HJBUR6jHWrlBDNUmhYQABe+NFMn5yswudGVn2m4cGBxnrYgpUCKyOlMtj
HjPHZcZvNm6+G0ifKZkBF1fxJn935iCxsGoHWPKYY/BIzC/ts9vzSczi8GLYSX9OPdcPC5IXw3eG
34tcKuSkJFb/Sm6Z6JXBV+SMVZVAKSTz9Ah/lPVOrOCAumDJi491IAbRAPBLWng9YEg6/bFWEhLl
MNR5J65o+lcTXjCDD1WRMwl4xPrqcKfL/vLruN8EUSrS1n7j1jNJunpPpFJWOgMVWFnCSR61/nF/
3e2ZxUGyXNOSoe6TemaaSFJjh6BQqr8DOpkMPZR8OTYifLB4bUte7MCL3UIwtedj9dlqDBN6elPJ
8pHV4nLeaZBuajnnaZRirxaqQ5+oOWBoRTHku+UpBUentsqlgkkl6NM4luICuESoPGCHIJt+cLwp
L5sd9d0ggvFKUYesvyWHPd+IzVcJHAsxBJNXF46DpOeO1mfyMfkSyaPI91F//ctQmGltM232zWGE
VWAvfG5ps054KPAb6IrkVCKyQzmtadlU9I4kr4Yaiqnbb/BrMZjRa1lCUpQNElYS6SLjHtCRne9J
F5rxoO9C1JJRg1dzoZd+4ygNGL5K73cnRZbmRhjwCxX9n5wNT8KRymS2xXv96gdv5jndvcY/0Wh6
bCLdwe7tFap1+LSZ2vePwQrlsLRpLP0gPigTOk0wUje+96wd/HHtMSMBJwF/XY4mCl9vGPoHsls9
getOwXhcRQfmKH3/mKBkisvOFPzmJ0oGzliLw5l291kwoyzUaSzKIU1DWRtemczlORBqd/3kb+M6
QxLwMPnFOD95E6Qdk9OaXx8LRkwJa9hbMi7NUTWL9UL9jusQK0VbTCbjv6EXOkjbE1qjXt6zekzp
+do1Ql9jCGEEMRGPFAomfWOoQ3v8iBX+d41fKn5gF83JS6cXTIpMUmifKcKexnpJPiTTplu/o1h9
w1WSYNQy5yxorHGu0KKF0nKg+extgo8/kQo3FwrjPzLkYCifXBXhakya5cJSUTPGuPW/DMDiWR/u
PVvyhfumPWBIXtvlg6iFKPa0XR6eHIO06GzfBRyWFw9+JXvccrjRNWwyyA44MdB2DQ7XVhwmLCpJ
MaA3jfoGFS3dzwXg4nQDL7MF20jhnJ4bX3E02iL2aViBDqDnnfCz9dyqn2uoxouAqZkjGjMUofof
4ZNB8lKft9BjRstNkAfo/o4bPzDmEYbnbvQiXL/ntHA/8DPgtMvr+dfidWH18HzHkMLapGo8TNxQ
gzajiuu+x+fZxq419wDbWlLDoGbTRaL1+Yt+vlFKNsq3jLp3GsrQemSD/3mboG/lPgdU0GA1PZ69
mnEoCrzJmEcG9/PmD63bdkhPzFpQW3QrPNeuS1M84ISyqmcdWu2fhS41aJ/F5A93pwUjBGn8sbJr
uzM+mORT7J1/FzI1An2i81p5+5acVurJ2dljMKIpbfsuBzSCbbugk0JJxmCehSJZ26yhwD0fFPGI
zC2yQAK9JTX5EFI++A5Mp+SDqNSh5Eyv7L1DjzSxa/399Smd3wKBtXIYnxilV8AzOeHVUYiOU/2j
bxxKgmsuaPD3cuZzSr4bYAAFNvOkjoi/JHNZ0mUxIkciL1+od3lAbjJ1OaqbCVIE8cUL9RTUGEAu
hEcUCjAvCE8NHoQuHgMoQtO7R7Oe9cq3X0WwUyzX/FuvJX/WRLrI4FZsNj5zRt+NN8NOcIBHwoLT
KNAvf3g2w+OZYJgIXYFwCtOX4hmJfkGmQBN7EOC7/C15+aUBW5c1iN33hr9Qe0RT+sMkzRsXxuNw
NGXC7j/yAn1l6oWN1NpLkd1gzEX9uM9g8mLUg0fwnOYWb4mHMYLKeT/ixkhb0j6Bb7Dz6XzYxEEY
+3cxaCA2Xw+5LL5YxiPEfHJYzs79j6Qz21IV24LoFzGG0sorfSto2r841DQRFVERBb++5j71cutW
VVYehb1XEysiFlyPmbeFGEoZxaLDN4YNR/0TUeKJK1ay7fLBuebfNP5HGC42POkqEGwbVaOmbG+0
JK/k2QSvBG6m34zlkpk63dgJMhBZjdtXF9xCuMfbmeFiwTCD31YEgkda7LhfXFVeRyzj8k8N+Qo3
PIq4C47wm8HObT1L+K/gVXThY2p46DAFLCLYweyAiKfYV/CMIPBu+t3l3/dC8wBPeAIZcoI0C/ov
12XkhLqjz96wSYXHIcNY34Bg+3Chm1K2aF76ddppPYHXwbrjG7DT6XASW1rvmktl97epd1Rnfre6
fSl6T28hWKTzjtMVz4Z9BPf8mTDBvVBMIpO2tyN7c+M80e2VRgzRWCl8XZ6Y8KVgFwiuUtEhk5Gx
sCcxcbL9cnL9OTutb8aCg0wpma4YhEEUE1iwqKbUP+a5bAww2C8UyYYjUndFGqMKYVSiZeIv7Q6n
iAv7oOQoffAlMMr622wESUJZzoRP0D9BsO4Xu251DS8LWkqoe1toarcERlvZs24h7f+qsXFyBxCu
IX4Qjq34sej4F+cZHgbwXfUPOntUOf+aUCjO31D3DWgVJezl25fmeisLPHoIC1ZwgWtR7YMRPyrn
c4PK4/fu6I9he+1y3AuYPdNmd83ZtSQmLR+dxznqnFHtn2+CzBGOet62vti0O8lSd9A+hAeHeqXT
3qUIjHElCTaMymFknNcU4cgWr3zOOsrwhuATCRkJbx1GLbzmFYUEi5hwLaAoSa85ciNeq+LB+UCP
CQE/29PU4LoAR2dJQhPWKMLg6f83cUDxh5Dca30IyXhCYGOfW1iGvHIF+h6NAzQpLDsynkCxS7Pn
GlbQ+LIwLKlx0YXyRK39/iu4Ihz5KUGVBXQhnNFykt3Ye82TsgYntmsBwVzfCMobu9ufMXBxhfIA
ouGXQdu/SoyYcRz9skqVZpmyZ/XQUZpfnZkgOSLChdCBZr482VgXCJclPu1sqovMyv/h2lKwKULB
yTB8tZIou58Omiq0SXMo/niDBuxWPgM0gzoLdBB070ZxOaFXMQ8rJJqIlKQ8+L0D/kA8MBH0fp0y
EJYEJrmAOoGV70JREIrH2XMTuEhQ9JFE/5K8/RnSDA+x0gt7GY/QWgqSIEAVZ0WOBIufSgZ5ORBu
PX47DrVry9DCwB7CWZ1w0qM1vOLlzpeD7R1eiPmz2T5dLYYfX5sB5whpLrUugR1YF4egIRJ5aIAv
UCbWltEiPcBTYkRtPyighapx4MO7gTYoMIcV1S4CWVBLl+bZ0mjag8AeWDY4mqK4N07Q72jsiKpY
9oUiyDhwzEfQXsV9RNEsbhlPIkTTg93MTHW1N6+gn/M3oTHmzZFL3gFfEYkML1HUJwLpFr0J6A5E
bVH8Aiowxv77B5gNMarhBDSUsnY4ZVH19D7gKWP4wWlcPA9QGUzMaxoAlnvnSaR83ieYCq3TK/kY
8SZr/WITUpRB2QV6g1weQGxFKr/CGUCoVx6LGNOwAKLLHNGbpwB5Ji5rDOkjuB/0tJhW8ZhkMubq
RYnOmICf4iSeK68yObWI/PU7iLWAs9qvLQAcADMRtrJnPsPgIBVe6o3YbwzK04m96wbUfCGP4dZA
mePDcZT/eTrxJL/81w934ojZfOkBjUwe7j/ld8EqeqikuNAgzzyxvAHJ0YHlFs7tBw2bhCwDsISm
fEZ/IXRA8EYrCluofeyM/+eqAIoZswgSVAg6yGQR09Znj7lYtp15aTEW+mOHqcwEYGs/CW4wEgRX
8xEDv4ll7JxWHMPO4nyKNE25FsywYTEP6ZAU7eozfwqNn/LQRBhKmEnpf88q43P/qmL8c9r8/Boh
hCwGelCZ2DryiX/79wLe3gQ4GnrDw6MxFH8gd2yhpqg5VmSQEtBhFQveLy8OKfWH7QrTvZOew8VC
TBVp3+w45oXyMcEb9OVAMAmYNQE2ufPnNGKN4N8ZgSdTbudXnCrSrOBeI+Rfbbpkg8UIX1D4bPCP
e1ue3MPbjOvNOyymm0b4QwttFz48+SEHRV+KVc7Zcwjjt51yqNjhQVL1GMlUGJU8CFOC3slycMR9
HPowFSsO2S8Ow1m4dghZ5MkHEOTjcksZ2Aro6OW1OocX06dqB6OSgIniwBoGHdXTzCTLb1rm6CUZ
5d1wgjlBlBvwinAFcgiodwkJPJEGbfJDJJFhgohP7S3s6RdfhxpKvnL+MjoaghAlMAaGmf7BQ6qj
iSsnen6Zhyz9EBsIYMlF1RlGxuDk4JL8tp/YlzUndxi54zsg/85NDud9bq2hr+1cl/5Hc3O6OGD8
3T/scLeGpvF2mXHDtvZLm3ISDCvkCeDaGF7mlf0KDNq6m6XD58WOz1m6ABhijgaE62OOltDzdUvi
SC+4tu8Rjc3Zq/z7i1YAb6gXpf1t8aabVFKYj96M3QAZBtc+VFoWe2wz4xLsTpA1LHlGP6tD5Oaw
ilEaP1SkNBQBywPoIanPw7CZhLMuUCmTeGHDKepMKBlNmvU8r9k2pFZ3+eQwOUezw4GH04OvRHxQ
iCpuInceIxIGWwn8OcZl+BqCv2GIybSiI4qyWHcsrFYF3vgz2DOUTZjfLpUJAgpWZsMYDg/HIfuV
+cd2BEnJSp4VrNDLPa0mM1QIFhf6y9Junlr+abH3wjShfhBHySl8KysXhTA+VT7Gf/AGk+Ffcijg
bLhiXy6x8ui/rNNCfOV7gHAunhKas/Bo7qbHKhWaHQbhpEyUhpwlRWDWwjYtFOLZqTBT2xcBR/ws
PMVSDA1Mi1RL9VnxiCBi3Gg8GTUSjRGCs6T4vB+OyezmJLF80RS9LQWVa4WIkVAkghE/GjPPg5hP
ukZ6c4JsTJ9IzjjfnRlGJeHR85oGSHGGtDVUZxJtk4Tj4n7WxUQ0bXrMcyW9u8spbia0cnGIv9ED
k3rDpkoWHx0m6EkkIZN2yDXG21kh0AN78HTfvZ1bHKFwf4k9fgJScuOx58fqbjTld8FOey/gISED
uKI43PIEhNXaaLcZ/Yk1SHuN6U0h5IriT7rYQxPApEyWIcUIS9u3wRGK77TPeZ/ti+Ntw5Dpa+tk
2mP43DT/U8t7UxgIUSDuHWEoKHC55hoKQp/6Ga53UNIinXUz4h5ycre/Fdu/cDI75OvW4dyflnzn
wtqf7BkVveAk1zxFzBJfUY4jkwFvTWwTB6AB36jsfs2jh5rn59IiT6qQO2o3K2mTrHtnfA5YB87g
Dq7JB6aHNEw7GCLrSwhjasGzGLPJXHGjx4wR3IkTzWOK0ObOceTGjWL95WBHw7ldNowQ/kE/nxVk
q5q1MWM14YuvuBjTsaC5CLPAbrcrvp7s4V9rwSMhyUbfmmkWPotVPr5hCqDZO6ho25jp5Fn2ofqe
7ASPczDcym0OFbiw4l4+sab4SSdWNz3Ev1YtuJAm3SBiju5vuURbarplEbxuAdCW1k8v/hnuyVHQ
3Y3aobNeElUfPqPxihbx7eL3HCtbewgrft5If6Lvo1XvMa9WHXaNk03FqI6iFvn5Cg85R4sz3DdZ
KkvID6f0/6Ew7Znxt0V8XSPijirUBti7IB6cFRvOOBevMa0z1NyLdSjnKsNmSwaYnku8S/xz+a8F
lNhO3iHlqR7pBiazwqhJ2ZPj8V4SMmdq99eKoThbre4oDcAUBE468skMmacLv6oQRGBP4gIHZDwm
W4xTaFsMeuM73jw2laqQbe57/DpEpZbfQjqlk13uVP+puld2wW7hHuK7gtRScHXPob6pkLYOSGs8
AWIkZQRF13a+oMC6g3AVWCB41K6pyED7vcJTEsImLeMDCOoYvlwvVk8gOG+oAoEdWiYpONvR8uHL
Z51mJLztEV+bAW45xJ8o5M5Owz1uXOxJKb3b/h9WU8y5sAGCjdeSaI2kRcSjTF/sZ3U6ayd73BTh
RrRTQhdQZZ6/Ij+0vEfEhnTM+/Lecw850d9uKWD4CSICUifEThcUIPwETIL1M34SrbYOkgg754AN
e04okA+jCgGKXodRokMLenovgEk0YvBqsM4E1HgvcZ7sRJPNCRLt9pCH0LjNB27GyAfD75wtQzj7
Db3/5L5RClqVCIIEW0pU0a6FjdsdXo4JA36iOdUlhYGsOf1rDvGBmSteN5hCKj8Pt4OyPEz435e3
PUcFfKif/u1cjFnLDg/BgmES951C0p73Z1uGYAOjg93C7H1BtP2JMPOBkwPRHu2UpjCJQSHPrJN/
Bgp/Cil3Ot6a8Oet498bvUOaUv0M3BWkpzfOkLzaJ4CPhfcOZrPyBfIMfZZheQDbLsVUi1ZMWPsI
J7uHaIfpxOQF4/R9aIjtrAIXmoYpc+ANSyCErgp2eTRDyqMusj1CVuv6+w9nYKpWuds58FSLhrRx
X4d0RccGUWWVpvf8lK9SJXM24BY2h9972HtON+1zWsN9Ushj7Q4t+vVm701r2IT/KIypcCfiq4pt
y7//BvKCNhi9Gmu+Japa8I2JvMz8hFPGRwthe4Qna84e7vltWtjRz3nzE40vOfSQ6C/4pTxug4UJ
pcHjF8LDxZdgMhrHlOqvA+oJOm+PXYoeTMkBAwhnIliaDRwSmvr15PfNc4csxtxOCxfpOxRVoRgd
brlWkhX/FdlkIVYkigkZuA6tjhMXJ37jaejoSJazqqKVxf+Th7gHPoGVZGf+FPcNIfMLN7LrzQRM
zEgqTT1aaIJD/xGljkDitjl/y8shrnwQvJDWUshuXE/KNJXUJw48qChxktgnLCdFn0IAEDEqtHL2
SUDtPQdUX6SzB9t3L5PWPztTKBYe/xbEds4fkH2TdpJdIiBjnE1no2jri80SgDChtZ2Bprt4p0yP
g2waqvOK1M0uOF+VbRbZhjQk4GDw8EQYxFruaqXQ/VJGQUhi8+TytlwfDwPKJypvNoKAYNCOgdEj
KHdfjvTDoCcD6aL2zFG58sMAjz3tN/jAnaknYxPBeBfeNgBeVlgehYXgdoGTbCe+u6cgiKXn/DJH
zhoOU0k0crZ/EELKqztIAUZ7nVhaIrOzsVLU0Svwy/7RgXf0KWIUBDmSV2pT4Ccr5ZAKFGAmsMMM
4MhbfDPmOwBqdLdTmgIxweItb+e0WZ6I4cjFeXfePc820OsJpwhis4vLGpctUAvamilg3tsg0U+v
gnyf802fS5F4GkrG7YIXoH4YiVR+6WIsZ8Z7VRf9OZ5Nt6EDQMAzNQ68Dp26rh3DaxG2o/zDleh2
G91ZPQXyBpCWngFjnklKJFCcm6Mt9/uONSJccvPKc5csUXoflWmes7OqtpYvC5A1fGYhIPsbUH5J
+NUd32OTpCHGd+Fwz7GiC279/kgrjKUICRZEaBsy8JPvVIr+dJtQhL7BTLWxxa8Suil8xljhAqge
+EaF4Wojanrhpan/UrqLP4mTuwKjR7qWJyPL7yaKj9juwI9pmHcKAHaULIEFOA7kOfxRhGBNIsWD
djcfqzQtBlYimIchID33ZJ0RvW5Z5oFHijlyvROoFJBNhABOhK/p8VSFsEeJZlveB/3KhpizckYb
g82ilMogW+IX0T1sZx8UnVGSXGYatc3IWm4DtXQSH5a63//itPG2gItAJXQ8RTkXSAMVbrSPHgIO
hiPGRdNj2TIuqmyGFv9GEfjL0iqqi31JeiMD+ljzTtkpt6f8S4/cFCZrlH+mbY249xSuxEtmLVtr
c8cKgAOHofH0eFsyt6I5IoUr/xPaIUtaL4kbwqRRuIrhTdNOQpNtDQGjD77R2XvzZzAY0twykbOl
2rjkRE4B+ZCG8uf59Bt6lOiW9R/6WKzAuCk7E/dDdHM8IfqsVrTXAhhJRUPQE/29L/Z0PFV+03Kp
RPQt/2aXQ/SWFPW+Nc02ikfJdR+69HxEvsyTMlbUO/EbMt0AoG0Nw2MBNgYyN6Qy6X4Qyy5Ff5Cw
LO0fKcpFbVuTp6e+v75b7ssWhgG05wBD06nvWk1i5UcZDktepOIYnOyNENd+dtkeV19i7s+UIttP
NF90GFXPBI6Z3LIQuGe6kicVQEm2D6f6+t8215LXwfGaZfuUKkAEgS/WzKJ+kTlHNex2LGmM2S9A
JNj05pXzmkZrftuUavFtHYUmm/hkAh4unmvRB3JWS/787i+xMHHBBiT1kIILsCndi4KUWc9xlKPf
5IxPGZC0fuuDfnMdaI98rsAZAF00XsehD05A36S5/iumbwIz3lx0ihZeCQ4303DrLZdViDW4QifB
LRLmtUVvzyqRuzlup3wDVsxojVEXRp4oOQCaVdtr58iU+S0wrl5hGdxKp0vo6JgDce1bPiblgeg5
X9wQs3H1p7VC+/egwjCDCfxMcEdrmL0PxEAfPyIPgzFYRWUmLNliNsaSVu0RInhU76ot79oxbrYA
oIEDs/AHnQ5cBTFIIZ7FkG3EowEoN2VCLb7/vJsRM0+3/Vg5wUns2qMnKunNMGfu7Dc+ENxjgyNG
y+iu3Wgbu+OEbOPp4fGIoJ6bBqQm0puYD7Uj9z5iXileGzktFePC+lCvCCa092KWRtFTuaCQX7YZ
/as39XVYJOoPBwhC4YvkesUeHnhCtMNCBVqyW41pNUHt+AZscIYgmvutGGTVttpsZNlr0tnDdPvr
QYsbVkmf7Ir9qsTA8B+9rrKZxRSTMrgESvBIJXYVn2+BQZlbpcOhPdw/8f7X7eKd1SpShOSWjRwD
E4cuZo+rEte6ff4p9PGIvx6GnuA1nPyXp/uX4EO0NezlnfddzavoG6qLTzos4dr9lOjbpdJroDKy
T7neid6DFHvLlSFGCJAb7KoMRLNq0LkRnF2JmoTl2fy5oxyV8JJluPPv0795srv136j8Uf46N48J
pPoHPIo3eMnaoMZ+hpBlSNaPjVh6JEe4hkajcUmL94UhW7tY9cZK8vzpTlbdYyUgwCMR4UeOnoD9
uGUkUgXMkuDiq2EXX6GKE3N0Jq14sylOHc0q/7ovNhg3MPnAidJA6I2DEoTV61TytYnBxqrdNT5t
nedwThXTEu+IpvbQLxiWwVDmMAz5qpvLZAQT4smlERNdWArm+OKzzRaKkvvpgGrvAHZlhH1GQpOB
juRrP13Vufg6lSHsi+20q6MLdJRsBD/zFNR09yOxqMYYv7ET5aGMIlY+ZPRw/dN7LK6wGxSGUPLV
6bIRNLkmG7JOlkmAlF34kpSP66HXR1J8oXRkkGB9Z00ZXXRMLdlBSumsxbJbY59pZphnjtlKIwSc
bP9m5nMm9yOq8eve+vSBAYTDe6aDSQcuY6l45H+YG9wFdQ7edfhd1VPKy9t9dg/3oXbhCcv2x70+
0rIeD3pX6T1VcnF2Y5ELohRS9yg8Pn/eAbGGwlWIRynqPCbyzWYUquEnB9LqqVupJulMFyeJ0G/G
24+ld5G6ltkmrPOcjJjt6442Pe8xBiVrgX/C/ywLy0SHrv/e4q8/+rm7x2eGWMB0lHHh7r8A+gP/
icjHx6rZZek5XR1SWsm6CzSw22IFAOWIqWGXeqPFwP1Sgung17E0bciZl6Cd0uwUr2llLvXXfuCy
p9Tt0ZXCQlUSto7jSyOmyqaLncD1HD17oj7mrfljzLNAI8Aec/qCB9zEpz5/HZQV6C6acG3wr2xH
F3vD7A6ek224/w4Tdrys0ipdGF0crXewjQyCK+DmmeEBBRkl3MsUhCA1ypr0iCnHj8GP9uk7vgS3
8OV9EZdjkcgVldxnjhVFi5M1b3cQXV8+i6jdAcVtXH8Bsdly84Hr88Sih1XhbvahVf9C/lOGAl4r
eFyl21F9QTb56axD43TulWXdU2qJc76N3tQkEKbojhUepgn4sh0KEsw9KIdsp98X0zeT6Kw74RCP
Cv2dFxvTfvLWh54430MM/4Y/l0ta82W/eMueXviBCC/yZ1yECtIVSsZqrhPx6j8p0zzmo9ggYO0E
LIQMkRXIyenpSCx3VOc9DADcZRE4TwvY1TT49OgwqSzWQ3sD5z3t/LPivSeahFzCqbMeHT0sf2IB
TxXWgnM5cu30ny/89LLEVmd+6jZQPOrBX34Plo2Ekw6Sf44axZ/RWjdsYc3Fmc6DR3hm8801vVxy
wLynEoDXPA1BrHqCiUJJ+cbaLaT14Dl/oPyTUK51cLmMm0/4OEUfulnJUZC1nXx5DlWi/YQjXiCF
zAXZhlcoXrPRkodotW5gQUzXWPHSGtDYsI99Mw2KijKoR/m38R8DZnVwA+AyyLV/MoFTHplBzdgg
IA9PTaors+/bN0GQew8r4xc7vnlOrf0+z8tdTXS4L5pvyIDbEC+NNPdK7qPwQuxFf7uT7ddvi/uA
odh3mQISvib9Cd5q1raEsIkI6ZS2wXU+UrNK8xFD3V0KTUmzOwkBDp8Z1jUsafPl3IsgvkI/vPsn
6CtwI5hC13/M9NsFZaBceIq6P7Oc/cS3g07Gko0KMYBdUJqMceZ6J0PvtLUczA+w+TUk1g/dmbRA
ix0y4tHrxUBFSvrNtwNfIqpdrcc3aKPPpBhYyjuEgQtvJKlb74UBNJvVUDfpYUsyzPg+fOUh4uNx
u3jlFDMp9eIb1gNBsRRdIeyH65pnu+wCeUeyfcKMsEfJ62+LH0YRPwW5GfJD9KX9WnBmQdrVvAuq
4D5rTVvCZom6grboz2A/jWPkaDsJq0zObCO7r9nYju+sxSaKZQGBZQQpA9/jkXMXmUaUaj6PD3vX
3jeD582+oS2ZLsQGbrKlfQctQV6HZczWv1fepfA0MbbVApI/7of9rrhF0Hhg8W2TZkOdv7zzLSr3
EuiRmUH+O5x8CI5bF6TqM+kjs14bcRHdsxu8VJcwqH7Te8NiUWSOUHfZAHIN4FCUY0yAnPYnOGH2
ecqxE1vJf/dciXXJuv0oZ+9zYa9zAY5dfsgEwBoxu7nf+SMdrL+BhLbEaXy8MB5zillM5rVVR1zR
vPOMnN3i/WB3mnvf+lu/Gg9hdaCMwr3ucClDRIQDj33N58A4XGeDET/9wdko5WTpr3nVerdyYbTh
VotGxnqojM0Zi19CYUsQn+Tj42QX5hiF3sCv49rbrth+7oGXZbBL5AjOPYR1OCrr0nDUDgwM8m+H
vUQ98lruuBKc0mFeLMvFVYYh8AyddsFFkmQCsxQY0EPjxh38dQ4+jLjP28Pl2btp/p3BUYztUwm3
wMGSn0P3U+6Ks71/QwSul+dUqZN2r4BoEJlYC0fGuKPSTIbOI2rsfi5M1E4HhGCeTsIMGDN+vVfp
UP3iSi7eUY/k034J1+J+2inEo0R7BuSL0YZG6vR22Z1kq8klk8LBmEOK79t9FHyT+5uQ43LEKUkY
FSGcaqLrTJMd0iwCNJ6AXPmfCpctn2an/xtmBWDb0zk/Jx1nHk356hXLPxV8AEqPcRd8Q/qDNhks
KNiyev4qGUaWURXgnBW/4GmDY0fFZpsDYswvvmTXqUg22/w9dEHOz5jCHN8sBOB5MRXs3AduZ2I1
GjRRdhyFX/gkTw639y4tDiNb9n7VqeHAdMb1SLOlm93AnvBu6eiFBBEgDvSDZz3DXH67I2bUFQbp
d3yhAgqoK2JNZ5RifhXjeIvol8RwHLmju69eXWmGkpVbesF0ZutWy5J1TRTARu8B+Wqa+wwfg8DE
y/9oxOzIgCayDUfrD6BB3nD8SDGnTyw9I7J2jycr81rmtzMMp5Sk2vEC8BHDK6xiiZr580U61gnj
9XJ8nj12o6jC4nb32HxjqFOXDc7E+m7Q2XTf1cWXGWTck15aKA9XhxQWl19XmH7O7liXyC4TN3yN
MKSUQ3M8QFi9lGdq4Yg7yBi+CBrC9pOlgqV/j+/QY9PK/+KRpC+Ao5h1o0VFt8H5J7iHJ4ye4ILp
YwxEsblgZPxDuERWOPylMh+e/ZJJGW+hR4dSgjDZ2vLkwdP7xtLYRNxGSQJdAWZEAKth9mQPYqoD
dB3OsyIWWU15kYVFj7zt3I4FLLdQm+FFTs0vp4NI0K6GiaxbNBwEr6tfTKRx7b9+qGXEY0XTwe4n
s6EMaJiir1gw92d4+1HeZ7K+L1kc9mijeq3HPXuAH0zAX9E7oPrJTt5FEnrt+XU8ylC3ZfSNskYn
1tdeWdsjp4u1lGn30/2OK1zjlen3k6jhPf4CjY/rs/9sc54wk/bBe9KNPLqAU/ZlvaMWv5R8RBym
DmFSu1AR6ZjhyRWo4e0wmOBpnJK2iYuiU6ZL8S7xFX0b9Hd4fXixpJrbr3oHR4Gf17HwUAOwDbe0
9Rz2r/Cm4pT1Z1d8i3cuCXYjLQBLRAjD88tmBLUMPvEvvVdASoQMwLQfBgncGWB3mYWxP+rkQoW+
AFPniVZHbfqi3pvD2xlZppHyhxjLh79dg8soHV1rEYGjaA4IRbfktw80mxZYm3RuMzN8GmGYzAau
bhiTjfwR1iUfh2ECjBZhhzwbrR++Yn2RzZQElyebQKQxVOagpqQKbgCeBpWQVaX7x0Iy5lcmcoVf
Tp9CpE2VMfpjIqZhd/qrRjp1IkDcjkTfsJxB8s7fMcZ7pFOFduR3e7XIVA3DO9nukoJCgUTxWFSy
b0pXSyIOdfGgcj//khTEWHvgvwRDikZohOHUyfkwH3rQYmm0jf4T8iCEz2LgA65C7eHkOtUEMODj
PqL65j92XwZ7QAqqy7N1FboqOrHgwqn913D8kSDVYfg60Vs45TUoK7Fi8Z2XrgKKprIi9Z6XJgAz
jMoU86JbyA3GIkp2JZN4f6vYF6o4sjAkq1Gx4eTln9biatPdeOojBrH1tpp3W18m7L1CRYyVYT8/
zz5/1dcG0P5CIqgcTXWbm19APQFkCfqvNZjDkf3q0Xlkvbn10bWgNMQcD1Lp8w0CNmT9IWVPZws4
Ck43IuDjowglyBnvTHnbL7bVUignyqSXrWL2Qc9aR11An/ENyglbqspr/qrS6uI+cTpjMkxvZLrF
XPhjgSZ0+4Z5asWrnNw844kePurO2eVCVnt9jg96zTYbvr3tfc6nU1XnqwTaw/+o9BNMemVKbkQa
nW1iRUAhgvzWyPu5qWPf7dCWs5eJA7zvQsijuJue8AeHxHVuIwVSnl7h3x4POue8KubdssHeXHhG
3n8kVoXNv2GNXxmHLyvoclN1rny9BkouHIF7IO1OvXum7nDtIjw/LU1ADqJ/nSPDADQFd1PAS1/W
IFP8YhsA7BSQgIv1pwXbfC6Jr5AgsCLEE+gZy4ozmgF4/LTjqwoO/27tR3Ty6CWuBgoLo4KFtFPs
ClUIh4g2CJ44FnGaVwbdUnMPMqpwm5cEUPzEd5RiPtLJgpk62yYjSq1vIF6Z9aZf43Ct+kjFcrbe
0WLQ/+J5KdodSnHmKHS2zCE3R9Xt6Eu+4QazvkEkWMOpPgz5D8rJEyWV11+8LTasRuEa94nJtPt3
uxjGN3axcUwvG9rLX4Gx64GUnuO3qwMKIp9OcuiS/ulPi65wANevXTVTszIxTLu+AcppU8D4lm19
046P0zmvn8IiZ0CY4AFHZ2+AP6DgavFFY9A3IVN49dk3Gng7YjQRxZZXH++F8wJe+b/vHucsxrqd
YSvsyWZbQijfsH3tD7TzWk8oF3OTyjY20q4jRH9cEj+W8rsnN9KfAnHa5S+7JyERfPyLi3Oyvx0K
f5L74gyUulJB+0wXQgBxl8kLyNwAOAq7CURFq8FaWpwvgdZjYhV/nArb19U36n/JE68AG/f7viCd
gJ3cQQ6icpLfOPm9z716wdIGNH+43+3kefM+JvhIqfhPk6b65L5YQvIUJZ2iB5UY16hsS5mbr5kZ
6IYHStD0zgieMM0XlNYRDgnJKazZGf1HQ6NvCLjq5Pl09BsLiJ1PfTS/4/ob6HOsenB9DJ4e8iyQ
PAwxXl7UxKhhb6HBW32BodFmcSi8FyWJd5pt77aObhoXKBOTWXuER499x/5h5GsrDnE9rW32GDml
va/G8NEoQmSH+D17sKGReoO5hIcNsy9T1P5+7HJ6y6RxkdY0WqZVhDCLv8Fp1f20DNCp8rzB3zNh
c/PNO8uWcuhg/XRchq2HDAOb2x9kyAU13J84NsTI9Y1Z1ffjd0wxkZCcMtohNWXwbbwYDX/DFohK
cobQMb9T3apoM3jhC0V2LoDeLaoFUg3bZAVKhLqYIQJ40h14qEhuCwXfoG0wq0C/nAZXsy2bw8la
lU/pQEMglm0FwkSnjzBX9F4xu9E1e2HAMun2ZQq0n1xj+TBE2z3eerUEW+c2rTMMwwToDL2TSeQX
PObhm3a7On2BgcJrfheTD6xwf0azoX+p7DuHPPvu1iXKKm1aHctoSL2q0mVk2rhZIbeyIIvRTzOC
JCIRjrSkWhT7Kzy9g+rDLSwgAE912ipS1eB5+CYVYeJw2r2lvHEKn9Vcf2ZGUX1rQuOwjRj72p/1
cNKuYDjxjeHXFi51j/8mAJrpk/iD96VqAbQc+KaJEVPc842MlAbAoDr2+6cD+ypWnWedj7YRPgMG
7hKW5vML9RVuej0Igxg4gTnDL7okDfxeTD2s+8hGLV25uuXWkn/6ugb4lszkmhJXXGrV/TwDE7YG
VAvIlfELu3Orok+h88DO2Jd8SiR3cLIMBoTNipZr99a9a+121+CTPGZvHOlgV4CqOoNDlRQJAWe6
5YT1c0qR6dkhAbuljak0zsse/aqvQb4btxxVGSagbJ3nf+s+K8MecJ8dD5ZKmaQPPFh9CU0Skvaz
X+HldD6x67Vq3NZ5jwOk7NYlJFqfl2x3WIPNFwYSo/MdR82IEKZEMKvykzv5ldh8Y98prjfMRH1p
8iY3tLs9G+MTxV9Lk77C5vngtxvg5zW0SYw3T4ZzZbTjnf3hB7aX8zFT/8SeHM5/WoINjo4nZ/Bj
pjhEHXUrIWXj+tlSSdhbtsvauNAIL1KD+vJ8kGzaNBLilSWO3bQx/UfYYyAZovSLG7D9Nhkyaqaa
GsLm8eSGdtUf9lZV48ZjKZMnoqahZc5vZfjGkCE3qkBuZzcwY/rnW3Bu+TSwraVfZTivWV7FgegS
+cNY5ja0tbt7VbPXkt0aHWIDQJbBfvTKPq8MBATNhAS64jFMkGMaCkYMl7EvfaeyxO5b1HPa1kZU
N1hBn9yK3GsRY/H0vV0nLxqqe7e43Z32kmvdr6n5CgDchoUIx55B+lsNDLyehivpwT2VxEqNGnAL
xY8eta52wG4Qgfo3pL0ncJ3gOeg7Hc6lj2szbxzPw3+u1TL54L0uaD2KjfD8RalEgzr0YOqzOcYv
YhIABz0Q6hwUn1DPI2xG5zCMBNhKbgb8IJY6N+ayg3Rw5FPL0d0b5XyXk8QvJAFNaaIyGmBStF/d
CVoCwefDE+E+wEYQxx9jYeXieiNYjkS8vWIySRE2vIxTbmugyCl7TcdmZzVgQrnYyPnxCaUWBVK9
kP3HlG56X/I8C8gd74dTsvuimChyIJkCLVZbiI1Mrthuy+/NQMVaovAdVSjFtMytKNdFWCjMfkSa
l6wzfeTTaxv3O/SbpGGZAD7NVdg4JRbFSCcftYA03/uiCKG8nH+aIwxUOGCUAuKT6FKisFhSdgoq
iKfV47MsxgTvGTjb5w/SnozT6U4HknDPUlTosbmNcMOJngCKrIEN2cb4e/ZbyESwPcgVhaNGjH/U
0IBe1DHlHGUGG4YoxsWc+uGTpq971uOSrRlMmLvLfBgjIw2rZP39A3a2ikmm+tfkBs/k3jj63/W3
+92Gh+xcO0i4/IHqqAyXGw1/2PAx7oXYW2O34Mdm/d3PIMEdFIH6dJiX+xpzAe0HRyB1J6ETdql3
i6hnw7OlqCQ5PTfce/AfSee13CqWheEnoooo4FZkFFAOvqEsH1sCBEIg4tPPR89F90xXzfSxJdh7
rT8i8BROaoaMdZTC5O6t28Epy40MQvPH/B3D0WOc4tysbVq2yhzRJz7CDWbcz8lopqujttU8UjGE
6nshvvDv73CdrvLfAi5U4IXHh4XccO3eKvRDvc9Xxisbdt7QcYWpGBZ1nMUUnoACzWEjXTDlgAMZ
v+DP28Oke5EDsQ2Qys11wpuYHKgTR9eIAIMpYZj3/9IIQdDvM3bfq93Pa6OEQ8TpFQdiYLBAICkS
gwTyguZkBN5DJKHw5GeyZd1u9xRySBbUNXo1eDlL8N/f2hIA81bSmdCj6ZPJzVbC/B/CJNTiIxEH
iFw1OpcfwKT6ZSTnd3jbSKezYDq7xtp9t14Vimi1wvd1QGUzWm8CXVzIUpqgDsx3j1cQB2XnjoZb
3LiSijadGI10omqZI6VHtNHbn2a2ZHIx09A8DvkVSXCGJgE9dYV/vo3uDvP685txnk/w947moScw
tbGyAEKCDKgI9WsJlRk2CVJ6igFGX+QhdQ1kdpjLyKpd5Yyy3WGG99sTNsXLvdsvTqarsc73+c/H
+owEf7omXxGnuLQhKUCTt2kWmFsl5M02olcyr/K/GVdAI7izjzViE9SRR8pMOYzqv6wwn+avOENY
mdbvRL++vKmOqLzBcMA11cKUKlE5XE73gLxbKWQOil5Btkk2xqXmhmAoYESEXtFC6U/545krv2eX
ZIP9uTrdN+NfjCUQRDpEhZwfCPvpHQk6LHdLL7FF8gmrVbuSEecpJGxWxF/gI/ZfLqkyq3z/CMVz
FtHxgybPOJfhK0oIS8zc4ayAKoPsZS4HcaDbM4emkwX5CWs9MDfm5rkydvShpYRA4B4hj+xIBE7D
fESBZEKyXjJREtLLLWW3zOzaACB1n+qigGHUsRWvJcK93d7hUyVizFXQJ4cDNy5ZgW8wGbQd64wr
X3VmDdyK2xLAiBX52lwlzO73pbx//ElbZcsliLPCqRzhqw0RBj8Xlc+9W18RLvsybxVy1IN8fdaW
fBUqS9/Nguqsr9WruilfdguYA0y+nC0piJD/1aSXwILqlhjJkRplS/1Lo9AWMYJw7MPJm2965bpc
s27S7LOM0R/lgXgxt/XyvzEHjbZCWiRxWoeHr8KGjc6wHB2WKCILhUALiNmAqSRa2Hs4dfTxcgiy
h/Nyq+398tk2UfWlLtTFZ5VF96hciQv5nO+LbRWqy3YtfedXq9oB2oZCOH7Xh/FUQfhejEs5m/e5
zUeWHWCgN9UzlC98nuBxqOkY6Id5+j1cZGDRn8cpYQwzrXjJ5rHSdyAMJdOzvBGAvLIjN8SdielX
3nDY7EkKYaouzjowxAa+XQ2e5/T2uLX8M1qHNhy3uN/RuI88VzxrLj/yvCWM8mWLthByYMpu8i8/
PHbNcnYxIogxWKyTQUb86rmY2dUkpzgoazmYajjwdgYz13Afi8965prMaeY2/dZQe0mEnvItjNsM
dToD8el1SDjeHut0TSInrpAP7vXBVqzUPwpo4YmJ86pV+Wtu0t+Yd+wo/Ht6AqHn2j9zKQXPi7R/
XpK/4lJeRM84As+Wl/goerMV+HD99+Bg+MlOCW7F+0nao/NlwdFAupp5dWl/Sv5vz8vbH6/6v9dt
QHFI1OTqcZTZ9HF6kZKudVNH9n3//L3vC3UK00ui4XYnV+wmIHlcmNdkCnorAJtuzfl51Dd6wL6m
2TKFsPniTjmyFg0hFRwMqMvsW4iKw+xPfqPaoBeGVocaBuq1nZqKEqekjx12rF4RGlIfS4N5ttij
1EM0hlUOsZBKjgJyjwNslRp+ltqFhW+SHBheEXR/tFTwWv2lQXK6n4bt81Lg1BR3aj1NTipwaDmX
+bp3L4T+sd0RVzUlkNyj1NOu77Npa+RqQFql3HH/pe0IQWKTAZJHeYQiON+LCwF4udXpek49M0g4
TAa/uU3/Co4MgOqAdM+NiOR0Ie8EaOriUl3YfmWOxJ+mXiYFJ4afa6EmBBJZoJzT6stWi4CPU4fs
LB1NXLzrtWGNuqMnuE2QEXodIxRz7TCPc4fpTs0Ju4FdMkzn8mEr8gjn204GTqKEKe8zmjWPCd8k
B5ZZLAU3uRm5L/AD1f4/ESl+PTVKkj8zcjzBWt+IvIkdFAeecP0QR93YfDpm7DciNmZSdoTUgbdm
DbNysEYER+SOgpi8rGJLungGTUfkdoDLm8/TsJTj7MMkMh86gKG3+zAXQm+32rZp0ftFmXp7k+rB
y+E++dTB8iWAchYWoA9h+wZQA0ZpGD6qp81NlAXZwxZmC8GrA/YHyenfbh00tnx5Ysutl3nMQtYE
NbiN81l3iU0LBmF5cDcsyhwjo8OK0tjjH1z+UiEA5PFVc3T2KIVal8jdu0WIrmk41RA2r2Aw5l3p
m1Dtvx/SrgiLRI/jUBd/fB6r/Aa7pp5JWW/ud8KDQd+AdF3+PswJ2W2zBctZ8gVIyuM7PHxJspLO
uWs0W257hOO9Bx5JwEt7o/EmjerOH28PJPv0uKye9SKGMYHh6Vajf99SEIdWoYWDweVNqLtPpTD6
DziHHX/I5CfgZEMKRnPDAI6IYhKI6BzTpiRGn5KNINVDtJMidM8qfwEusPlvZw21SNb76STZhpWG
JykGng5+sxUWqiJoW/e5R9BSP0LoAKlZPyLCR6hIdabzKv7JUIMflC2hU8OmR3y2gPixPgux9St2
oodPIgm/oNn/0GIW308iye/V/M05oG8T3U9PGff44Oeko6KfYDHwhilfBolg/rlq65RnEoL9iLSh
n61MNYIDJv4kSdbtZy1LLsd4LdEGvVaq/YNH/CqJc28kcEN2sBE0q34/8HUH9CxMPXdgr2x15WeO
iiu5OyiNZqwjN6YTPV+wb+ZLwISicAZxLdtlWDZ2Q97ljvRPSBtyhXs7F89GTATrPBMW5TF1yOFG
ucqJyYWQR+/+1B8/uxJNixGYIB6r/uULMHO+Rp0Q1jCCawcr1/3GPmu8/BehtZ8IV0B7otKPl48z
qKCVkOrvt0hovC5ZKw+XpXbSyY9z6oYyr/isRd0BkQFpZd4m8m7PtwaDp0nOqw3y2XL6zIJJNzbJ
RtwSI2IMSf7F2FtGPdIm458aCCzusvv+94KMyva8hXbSeGozzwWvVT0d1o/rBqTdEtbQR7DtyEKO
xYuxD4hMcrhKzb+3ZqnA0RoqCgKm/1qLybhnaNYWLfI24en1Q/BWfvSjkIYM/VUO3imVXt7uAcOm
khzj5dKZNAmDHrbR+jyvUVs6Lut7y/KOno79lvRdj/VwJ/48WO/A+RVLhdaqTsy3fF9Z7bzxV3d2
Kfpckg+bl5r2ivkvCwsrpjYtQJU+h4dJALy2PWpQ2JRhPntag2RXA/izJQLLslVxEgN1XJoUue4s
ypf6ipvfE4PZIT6oGzUw/s02sytkO6SacqseZD+B64N4s9yh2b59cOFdZWJebOBg5JOYFofNgNR+
EvuBMzFDUHsETZzgyXWlU83kCH2CZfBu1f+q3q5lW6rmxd89GHc6nsArQLN8mFWIpkeiZCVbWOnb
D5MkC3GgfWncKNjIaYcyoQz4uy3t0j81IsRt24Yt4JiDkJP1s1okq6YFbIdZsaFghDVPT85pzmeF
UcR/q/NUAOQcp5Pq9VvTYA1gfWBJGpyZp1LgBn/FZaz5WYju24eJO8YbdIYE2Z5NfWLQeRZfRwn9
aMJ1zf/7qyk5Ne6QEAbAX4Vi72fc3pefsGAeKh12jQtfifmNTm9uyNYTcZqAAZaz2QYXm0ZhT1h9
HPNrDHEJpKcn914oUKtnkBbi6R55hQYtClMKznv5KPjbM4dMoVRA/dE9mZjR6vu+MUAHOalPnCV4
Pt/LZnm3vvHpQKKy/JkbbZOC7ax1FArHx3HGPOsLQXXMIyZLMKUpPpO5S3YB7ZH27unHnTLSHl5y
Buti6yWCFffGVQ+4AtkiuD/1jaI78bo+G7v3rV6kv+lRu6a/zxUnHIgLQ9KX+XIRE8iMLBONsO0Y
ug8lnQIzWyAZ7g0VoM1ldHFUdz2dIUQ6RSLG45CjRSDpU4fF4SVCZDvbmW1Qs+NzAvBwz6vXDq2N
2a4S/at47bilXnpYzqwPF/hTtqqjaroSOzgQX8QKFqGmupkH3Za5okiJI/a1HTxDsoAbM1uFlMuc
llBv/44ldCe7IKcIhgIFlBCHMt5MhvIa2B+l2dFgi2EZJEoqsWey8wHGffiZvuIXVKk09PgojTLk
8h0+5776ztAcPOb313Zqr2i5lS+yy97a/cAKkfx1NOY8+GokiCvsDsLo94k17EW/+NUI8utDc/Ny
p9rNJpATEnKFrcQQqLld47EiQLO0NyH80FpJ9KTduT3gC3wLTIryWiQHAxmMU2iLcX0/crxoatBw
H8puBgDFYwLLA+GbejKue8f8Nj7Isb71oxoMFLJs9dzTyRxkMyKS3ks9tDLbR6gPofjyx8ybgv8I
VexuBM4fTZ5XeOyE38UZRUyyoozakX/Wju2dL9E2A5VZmKP91+A/A/VLzT2gdE9YkJmR8sC86AT4
eChrrt3HKdYGApWlaHrfxTr7Jy7ZfwqHc09dkhT92cbgxLgAVuwhD/vppL98nx2qi0i/1gb1xcQ7
ODVM7G8j2uXvh0i9nzvCs8ruwVSga2TDqvWFLrNIQSCOdiZ7Pf/K1iJeZlIDB8jS2o1MutjdGlZl
gBro2Z3RbNRh303tX1MY4hSU2EemH+MAQk8K7SHPHwqHGmlBEh4L4wsborgzm4MuLqp4h94BnlPe
N7fi2DMBzdbVjLwu8AeeQp5rYCrnKj8pxSkfVKes+WMUZW4kW9RH4FxoZ5kQG25JLAKYYbAjyNr8
cXfiel1+bCZ81DYiYVm8UB4yAGR7A2w9xAX5z18fpsidjqet8iQnvjy/2Rr5dwToa2kJ87vZV4HI
Pt2+WPpnaxBpYHPesu2wzzd3bHoHCLUJJHVlwgEt0nNVOMXn7tMuVffehDMQVcXiOrnG/xDj40Xn
pATxkQ/6SjHWDBucKiHcAZMF78uTe78PqWtj9FXa3fvjdwGvOwVp3j8mppVkfVCdLDPNkYFZD8Im
te66zWcu+m1PHM2MIjMCQ+vF/6W6EHVZ7fYQCFPkDMVZ4p+CwEIhEM37agOpxVJBzSBfB3M7H1f6
cuszA34aft47BWIE+RT6Cw4WPvJgBmL39p+Gl6nuc9kMUdrtdTRFcvh+Wx/UX/ANejD81afXeuR2
+K5Vl28izkId/ZQi2R2BkrFDSxRms22cBEhAP3pgbFlbkHxKYX0SSFCrIf2DSrWIMH7zlRaOxHNZ
uUXw2AyncTk+1rzEDSOPI1TBEAIVlxd122S+yK3eHFlq0Wx+tbItSluOTeXyMQL+6TO6TW73l9ZN
aU9EWti7nLcEswclgVw2+wLH6Vz4l7+pKaGFJzPmQh9+NGKf+ekrsljwfuonKuG3T09cSKZ1z9we
beASPKpAcEj4ARvrmzxMtXR4BzZ0Z+041xsY1DUPbPGDYbp24pWCd5eo7gGTrgj4AhU6nV6GxW3G
zVWdSM2Y3b38n7Qyu3m8i5VoIDir+xGWhlOfEY8hY+J5zRYaWDo5xuzI6lzvvYJTfvWO+MBOLyhE
zt3HNh1C8uuNt1d4jKdTN1+94BggyGcd7+93fnGgE5AlEZSkkH2NdigykRe/08jE6cBPfw8VBH+p
pTDrv9g5SXQ9Z0xkgF4oFmZg31OyxD2EQSB/jIQGyHEMDcwkOmzTwzYrN1FOXNOAW4Ay98d0S+OT
kA8j8xclXYihA4DnN5WyaA5m+Zci+hL03He+17v563Y35n/rckeoAP9YE7g5BOnTeR679qTcwzjb
CqDgb4gHDMIGxxEI/rn8zaL2mF0EJRy/VAY0lvCOpXf3hnJaEiLqNj8JM75G2mO8e966wo1hNcYo
Dwq+DSLbEkAaISgbV9+phaWtZ7Z6yGKub+qqLLmgYeEwyaC1rXrglpg8O4rqGagPANjujoLVWj41
P6IeQOjsjXHzEH34PrpfL60DR6sH0hA9BeeNWk89NTRWovjTF5Qd8VO9mSk2CSM5OLfFIHR+27Kw
TZb3hIGosQGW89FVhHNBStgT7R5W7gkMnC3vbTBEH4xO9HWRmyctlF3idZtp4LSYu5U1Aonuh/l2
QJrs8T80UWVcJh0NMHcS9LtUhsqGw6hVjI+smcVNBe5R3aFc9aWFpm9mTzi/h91I83XtiDYGegKl
O01IlAaWLz/5RLm4gIX8LNjYWiJo+Xw43f0al86+/iEMFCrXgHna8KsyjgXjadirlfdunLDJrFfn
qbfXsMxkp9XW8rnomccDRbwUKz21Ez18leHsSXHfM3ObaiG4xDnz/YvT119znYJpKsE9cVt1TWLs
oEUilQnoBN+WvHz+drE9nNvMyaLZjaePgcSPz5mdu29xGcMAyX6D7i626sR9Hql/oNbYZS4ak1Ck
epvGKge1prmJZb/il4M50CMuEnTsmu4XVLkwlguhkvHILUVGlfe1YgDPsuDz/Iq3Jt3GEWV1TGFu
hjYMZwICvRdqxOGB1nbzXowdpatz7uy8wQ1EPVBz5s95MqUytfHjFL8MZVnUoBobrMEIya6fMqn9
nuGOkskIOJXl9wMkmMFLfbYiFN1p5qZrNTJJH+fBgNGej6fsgtoJ8R5ptFOTgHEDpqa/gl6AHWJ2
AAuS2JE7Iu7g/K5sNOGACUgYCBAvfBFdFrmfz1XMXvH+Iib+1S+TeqGpG3mnll4cw6k2q7gCssHs
zqzaZ67+WFcfT3liuojvK1QIGZmQiCv2ueplaTg7ymvx0ki2QlU6Ixu8u/jDjtdDNDCbx3ORPUpz
yEQpEyvZdDZbYF376VpGl/5eMfW/G1JMGspgsP4P+A729yIyv3BrwJmHUO71sppW3SZQjkUIDUIy
wi8AsEtiqMWxpEb1RYd0lc5t/i9WnBIxqYSjiBdvNSJHXxff8oUFPdOsQd1wbnzoRwQyLvWDuDGr
RVkEEpVfQAprPpUvHnFY/Q/3DbxRHSCjkk4f2n45WHCWlaEJs2zaDI6aEeWjn53aH8Hnif1nXjtq
gWgG+x1n9PjOP7SxZTZFfMCuZkAbkFuC+YcqLVichF8CTUFEgUT0K+zTzBvBfi6Azn8dHNK2de7P
JT+DfEfHe2DUqOFE4OUjBWJyVYXN4SNGekE+E0VXghf/jH8p7BnzRuH21rWyQI26kDuIJ0oYDvwk
826hb0gur1O/lkIIaBXjSrEERXz2/1XQqG4XFj85F8xt5KaxFVb7K6uHptq0YlXp4n2TU+txLGnq
FL2RNgZEDcwsIDVItwePF6AG8twRSM4R4aQ47HxC8xFOK5vO5xIGSxXnTCPMK2BHiS0RANNhxUV8
wWDERY8QIvuqxkj66xgPde6Q0arpvA30k/5N/yLxXr81NzKVGQkgHeKSgrndzm6Z6KF1asbV+LYJ
vouBhFF5wkEDpaEu+q+jULLValEgH5ugiXk787kwFgaj2oFKwL8E5GrZR/JaOJjADRA9VRc+UWm9
Ly37IsOOfcfi9dp0xtMWARq096qO1+p9xXtRVzhe+refBnHslI2FyDPDyDEw1N1J7WeqHuwKuBmq
qQ+HNKLKpBT8IoYfO1UdRjBJs2TVM/OdBpHV+W0HImrJNwMJ1n8aRRleJHgE4lZ+u5ptLhuCa69M
jo+vXDuCUMZrTSOaKajPfYpm3O6FIP+sWWYWDBvdmW9maokEbTaRkylRnkRqtqLgIH7xKDum4iiP
NSkB8tSL83IWPAOa+W8yHjBPmld/KrLSYcGPiEpwu+CNSEOiSaIO92qQL6iEu/KZrV7AmLBvBHI4
DOl55aIKrP8gICRn8NSvyW4HpC0Zx/cfdU3JWhtBuuf6bUoHnipu+R9s+yuJT7R3cb3dbSWg4IcA
dCaAc46V7oJC/3P9CAh9HLgN4vemhicEaaDwuo7TpM2jbFwxIyKa5zA9pssR3mTmIIY7QHwe8Ugy
j3p4HecLG16DKPfX+YP1yH4g0Gw4JB0UZvKyooRI2b1jOrhZkjYGkrYZdj+2LHQZdp6GbwoPyYib
6xEYDdP8w4q/ZKx4HTEFNp46Nd8MxboO5a8+39GawApT/PSaBWwvio7U7gdj/f58q4AmtctL6E/f
FYVGNWsTyMjUSMNc2LCkVUthtMbv2c9ZmdkGKCVysMIBAyZOxpx/GG0a5w4td55df02n4/JBMypv
ABCTlfqPBN5p3rtUiHr7L43qIdTIrCCWiI1WsxAfgb7VrhwIlrTTVkruESsFuMVy7JuWSjLMhSaW
pYjLmTNU2c729duGkKHndJmo9vOmUzeV2q0cpAmT3RzZT+sI7PysyoA33eJFCs6AB2WyhKqP9eui
rwDttMHqJBtbLlqGcdd+NiKkA68riQtPCpKuY+pLeCuMoMhtr/9TOax+ZrWTHCQrP/Sn5F9yaMaN
9gXd3m00PGCg4V6/f6/z9YygbCwyeKv5SBEiAwr3UcWw+7bHkNbl9/Or/LurhJP6+dJEPvIfVM0C
R9I0M9g8fttdv8YMKqXbaRhcaQ3f68wWu8UYO/wuytOu+WOHDRbeFxaKBYpA5k0+xtoxjznwUnbR
FU/fPdEAU76HEiJPT3VLHZVtogZK4Q6sYmCl3rGsykg/9szVM/UfYAmrQ0LWf+I02Y7rM+3tbimT
+kdImUSP27cQ5syEqpV9GP6nafO75m51a+K4ZvsX9XkuYhLYkBHcJK5RCNsNU7nJyDbYLJ33jarf
+vKU9AvAemXLFE2oNbV2Rdi4UDIgqiU6t39vdzqtJwJMXqBvA0C7b4AkkSYiHlAvI2xNPR+qMGHr
MuyYJcsCwfK40D7Hfh0r1mc3zE34QxZa4WUBOcfoF9IjJ7Jg1wdpRQtPvGMVee9n6+KXHZyvXFjT
I0QRXbWDHk5ANZxv1adHjvhu98HDs/h4oKxYHSm4I1kEcZt2SktMbX5FOvPoIG3Jc5ckwNXjT/Os
j5egV73hnGIZFG/TaqWfCrSVh7t1t5oW/yO9rIBMPdoWzX8i8liU60m4MLJuYaknhpe5Cj3Uc9HR
JYeNpeY9HjdQWUR6IFbkCLs+/Zf92jPv7qn82sr297diPb+FL0KjpC2Pc4nDizgHFzVX5uWWBIxN
DCN/3Z4L5PQIHB6PPZJQYqB68uFePXKbGfJC/vKxdhfXGV9lb/fqiSDIZxCTqDO65r6NMcAA7sR/
WgzsyC06/5CflVlg/NoNsIcIJNIrytIvAbnsnlqxsAePTw/1nZ4/+5lGkCwDceRu24Ypcjf0/4dU
c6j+YPTLe3s0bhXA7Iu3CnNHsr2zhET4fqip7abkFpDyHn1Oe+i8BjIwsYcvKDFVdgkCIYdH07zX
7wvfx1zZsVXVQqAmaw4jMfYxQLHfJJND5JpDiZEpg5rbQAzPJIZ0jbBT8DyINGTg1R5/Fw6CicW/
vbYt8kbh9gr1OMh1fMHWk8wfoPtqtAfd+VXReHVLIfF10g1K6/PErx8+UGugew+VkEt6bmTWeyNP
YQ38UTUBy+Xxw0wyRRqBjSnoYx5OMbjctwiYB/WqXXCUiDjggcS/My4AA/8SEeghwDuaI2g5DZgZ
UzSQ7EpadDtSv1qQmQdacGYGdjtQUVQ4LYmQsEYsozsMbL8Nbp1ueSePEUTfsD310OCkZgH+ZhBY
onzxJhD74YTmLxgts3S8BwB9k1j0814Krw3nFLNpjxwjc3nPRAHVJMlu9H/5WGo8qHsuGor96FEU
D6pqCQJyItQIifqLxLaBLr1H3EYvyk+I5ES3IwY91X9rBnERMq8dgxJU6FQgwH+vkYoU7FsRKD2i
Mk5RYlv3ou3Al5G/A4MIus++Q5wl/cVUbIEkOQhpKIHhF/k1yx38t6DYaG/cZ2aLZAvMVsLdv78C
/drcjMbtSTdqJbcGpVpTDUhmNjEpzqN0WeYkvMLFEiDxAT88n8EwXzp9NUtcuQxlxU8nB6BlJvsU
gU61LnSr+KqOJngK7/7r+mo9CrenhYFpNJEd9dxFEh+Uk/DaEHeEPU056JjAXkj9xzCjHQmR5BwN
E2ccmqW+t1GsdEG549cJ0P+46txRW8rarhLdGeZxQn/0EMBv6kJ7W8CFbW4LwHbOdDpDpXcoCTfD
x05VT/psfuNNNi3dVkCwEelfqL3niK/ed5+Af9Rx0Lkwjpv0+758k/5qjQGrlgm9RgCB4E1M7+SK
7DaQeyLElPIzRFzhT9FrK2tZoiSYOeiIinoB4MP1DgJIXkEAa6hgJEOkiZMIKfz+ic6PA1tFwc1L
plLBh53IxT8mTckmsWp3nMhTotAQrfuPe3TM8L1M8Cjfd3pyRtgCYhBlvYXaBpn5X4Editw6+7M2
0KM4AP5HMTIO6qHfgr7HoGsE6N05ElGIiUD8MIXclpecWjnm2jHoLvk0O/Bn+02gsvECiryXmpVq
8/Z76hchb6ibyuCpizVRd/2YX/rXXVq+f8gUkA8Nq876DQfPWom4GyrcSkd3GJ0eMdnhJUef6PmM
uqeD3h/YAe0g+YtGgMYfCn7o5v0t32Lenai6gcntkLc+7Ow02OhOTz7bQn25OE0Jb3SIMw3V3wff
C9Mf5E8fe2Tnz0gTwW+4EMpQgVUm+QL9bRm+V5yXhdsKdnwiTnhE5AwtP2V2kAa6eUIyIiRHy/0U
Vx3a1MudIXu0lP/oMV7EDtscqwWaF5SA+tfbpB/Ig5pdIyc94KDSeVoIskAVycY7+JNKCR3icBVQ
fJCpQSeJHmY4WpD44BV7Ru8Rh+MkovInTw7q4wbNPY8t2Pe9DPRu9eIMvsWgOIotoFDgczRYALMo
c5myr+hf6YpTXeSjMRaZx26pqC4S7xnD1c1oQZqg0pgrgV3PbNPtWUB84bKmCTv4/mwl7BTUGbRv
HrmjTExfCxzu9JwRqMRz3i9NHXlVyoBwnEXClslHaW51c4ElAcCdHRhxBuH29E00d2TpgMZZHJ1E
LTnJVqXAjwyRnbB6PRwVchkZgzpDNpav5CN2xm5X82dRKfJV4DJluNj2dI7wvgE42+ClQ4TfPuT0
HR1AA9ODpjGo8TF/ynZp4B2T3fxn9sEisUp31+QwhwDDAguF+zjRIC3x+hP2aGXEBfN9FxtHmO4e
UAlsGkgWFJyz7z/GbYTedz59yeOQWpiOfG0XlexIL79ZcQAeTNxssoO8AbHsjeIh2RLB5phPgGHW
6MinhIOSMyPUK3RV1f5NnvibNMjZhBWK7Yo7ZeJgV8bGoEb2lxsGyUvP0svxssJxqvPsoS/ixmdv
JJ910qpoFUlaTlEjHcXxZ/f66r1VoVtrjw15/yLhaQwVFi+7iMTO4aKnCKkESJL8lmx4iaS2rnPa
MpC0I2aYEYXYY5E8g9kvebw6pBmi5U8wewYJxC2nDEFMhH34TFUq3lHwqEgw1g1OdOR3P8V3jBP5
wPD3LNc9dZHlomarAOXbYhsRljT7kodwmK1RqrpADZv1Ywf4rFjLAeEJOJzuAxVBiTNQUFMFcoDj
CgbngvIIzyyFySo6a2rKXKRqWLjWQ3F4Iefj5mVNtc/18gPqV/4hmUb/fngseOSkVbutGPfwflrj
SbIQzaBuTX3zV7YHO1uOPDVToC47HxnxULgoX+AWthhAeZDlffGnE1ys7eYbaGO0KR9vFrvsOjog
5aLI6GzCQ/a4vWkmYA3H1XKYBWkRzBRkISSU7dGVnDHq6oovqzZTEE1bMxXb2hRJJc0/nXuf7wRn
RgzocSp+Uc6Yxl68XouGrQ2mA51etmlWwxctCTHJywGtaz9yyJqP2TZeDyR/gD2TvGBMEvvHPtW+
UHBk3UFHvEBsKgNvH+JS9PBP+i1EhvX7cBUtqg2niGqvtmAtwHEOH6o8tAVPKj+0AsLiff5RboyU
YAb0iGGOYZ1jLZRJdfjKvogx0Z07JSf94nUkmJfiI8IZXtZHmtuRUAeF9pdNgn9wyoAOK0N2lfPo
I5NRfN0lYJaqBM1PPwSEp3b9O1KdQgMP3hFlDx3MQXBLuB5l95NZXHjsdQToodhn2PuVT/eMh9VJ
jEV1laZRFjtp9jsT/NTEhkrGVWY3PYu9w1NOKAoZWwTQZKGA4M7P0dr2aD9A5+ql7ErGBboir4OB
hCcOnQtCtk0dxINr8rvOvxF8pjjXNtof3VXXM6ii+PHwi0KSkroErMepc9+sKb3CYZfbc+eHL50g
Q+fbcOmJN+b9HwdtOxHErHI8xKjPelsjbWGNvAlKVeQywx/o8Dhhs7Ee+AotlADDKryjH+Y6zZA+
pOhQzzx6Z3nfWkS7dzaJzcsrnCzSRadexioyVcie+9OFoZ6npK2g8rF5g7raATOtkrM69+ijpVVy
OA8+uBjv0AZt8pB62Bq8KXfHJrEkSptvfjviUGrCmpOAMVIzzzxdwsmgCNjvhAAaP0YdKNk/nbxM
QmLgWhv2D+BLAsOpHRDaP8wc2hxRPDECAW/81DuBd7FDoVzv4i8YgfA9dQXD4dgxLRbM1HB0uCbI
oqkdVfSkSHw5nXUyVpU9lBZJEMwCtPQRkZzNT/4w8dxb3V4sxC0lOP0FPIq/PgDrSzpU3IAMveF6
/9185ufKQYblOt5StTem89ufgwMrB3aPwb6VkYT5+7MZbaX1MmmiUfrD/x9Os4xE5/PhA3DANh8g
Gg5++lieGo/Qk2XIYA+oBUOGukk/Nb3q/X+h5rths9G18BcKYD5fIqNnCUFu/sG78Fv5bJKSFdvt
mXff6o61hfmOWhQeyutmfDke0XGIzFCG8S/1XsSvk51FAv8OoxAFZjuWf+RA2WIkn69qCYHlRiAI
Zm9fejuCH527BxI5gwDlIdfqcYci1zzjMMu+DlGazm/k4GFIuR1IYsK/73nI0KcUKP57QEaqa4KS
0QnrpKg8HXOv73l+GAhtqAJQUenyPrEkbBjgrdtBY+vgJnwdY80K4n8EcE7sm41TkIuVAbslUI3k
wl/oR0xOtNJxuff+oR/pnkLBiAiQS8jgxzTPB2UZCXMuQqopMKEzDDjS+TCzoueGGLDHpnMG67J6
O+LXVGV9IYq6mKxKPj/22yNj9L7aSTvUdTJSNaf45p1zCN4M4ZzIJ/r+5pq48gcdlqi5kS3gRTmP
IWeZ6pyX5+Yn/Wt56zzOdhNMyF62f2fOB4Jk7eXzRI/TXHvaxJc6aCGZzaZoT2LGyO2R/kfSeTWp
jixB+BcRgTevbSQhB0JIoHkhmAEBwgkrxK/fr8/G3rhx9uwMptVdXZWVlclEzGg26rDZnlX69uBA
MkmNy6ChAhLCzOQX+Dg9WW6FrsqYdLiIpO/AlPFXE9/viukjmxKHgu6Eav2KgMQx36VoJdeaq4x/
5pOrPecVWT/LOA48QQOPvOb1Zw4Db4PY4xiiKzoM8zcq22Lcp92gcWtoXNWlH3zBEBD7I0+68efJ
BLXY3nL5WfJM5Y1ZLd7x/fGQr6IlwVQt3AB+Fuu8uovkBBnPKe7WWHWNfP7SZXO979EHvY8xBBUm
5RBLHj9CCmefpp+st0feqUZAkur699mVqHq/p+gqiSfUbL1HqrjWu9nQbteaVCbgPenYb+DOjrgh
zy55uDO5zpq61o0/uJ2r+M6M3s+XGUgG2NAVMevT+kNgafkxwYR45B0WhYw2g2nl5U/KQrRzRA4F
XpZvTTchAjdRNPlQyF4CRzAnsVcY/vyiIfHTZxiO5e011GQ+eAo6qTgDcM+wqoy4wgrmvpR92KTm
0/drm3+DFNXUDQQVp+eLquGESQ7LnlKAWUEE0Y/++46SqdEQf85/RvgNGfclbWS2Ub4CHRdMWYM1
07hJe+PHL6Tu/LWgyTjJI+jv2I8Eg+UPc9nth0VdwfyZZSYMn0CIs53TH8r9k6VBJuv74JFHz+b0
lj5y2h43JnIsOA4Rj7M5bji7SYoIrFvIBmTv8mcwxa6KXiKwGAw9eKU2E+JQ5+MzOjRGv9cQKEFA
xr/VusyaOTleSB7IeCNXuVHnbYT2m4udATqSGOt2l+jCwpU22xC8aDzEEQuFo5tEkPZm/0xQRal+
bl89atPbQbaICI8AH0forlbufvqdNDbMQaFjvmwCmCMMbPyejnmn8C0PbgBKdo9011ej3+MPGO7U
iKiaGTWgMFjbRGGgAgbBDxGs1MK6Mxy+j+1zcHT3yhBrIUyjDA2/eQ9Dj2ZFq4SsLsuT1XnJ3yXP
p4PrKVUBlmSaaPgZd6zzmkYoH5BGFaOGbjNv4uLAQBekIFSToVXOB8uSzBMxh7+mRAILjjRsnREg
EHonxnrjENINQVzM3H5/HXZ11wwAvHEvLbBG1vTaYD3sbZplUI56tBJg+3whdNowzqpaYfJaP/w6
v+KywNxjWw7zG9zOlnOkT0Ds+MWqo8NduNOUji0mV7ZYWx4TA3Qj7D+jMPFLVqFnZAg+Av6HUVGC
sjqwzx2GDNJe1yMPBcHjiiLp3CE4tBpTsfs8+jcR5P3L3O2crHPCmpZtPQJ5n7xR0OWG4C7C7/DV
9mB22c95M/9eJ+i1t5nXnPbT25eY0cyvRCvYD/iYB6x+yCDhdBAX8/fbfj/GWO19UduHWINZwTJg
3JbwDwNtZKFwd3VBKLvJZ8z13ro7uxkUqeVz3EIe7N2RnSVGONxfMLV6mnLvS4+WbXkXKC+MQloF
YyqRhpysxmMy0cbVYZ6wX1orDAjNjmGDX0g+W5V1ejmGdH6EccGuJtnEDwEBpy3mZauswj1miC9J
DU+FKdWBNfqDTHxHgGRn3dzBAgI7CqlfSg+FBh+AA4xBuJgg2Bbd5ww+9Fk0Y7rm9GcwKgWRBGQ7
g2eMgvak0XXF4GcFA0veueeYFav1HgGgCJC+OYKzML4ihdMxJc5wZL+RelsCN1Ppfaz68NNBLQHS
uAfgfA7wQiQ8IyykW7/734MPUsMr7JixkXB4DJ3jj37Sly6aXQYXFFrk6aehStSZoy5yMDdgxPai
0FIyug3F4zV9p/u+OELgvCC/QHW2NmMOTMUbz0wSST7hbj+jIOJstSJuqZe1b9Ce2SfHym3vw9GZ
QYFgZaE555A/wKKRo99Ri6xop4dZz7vaVQVWTmFOC2fWjxsproe/dDmmiEZViBdt++iooynZgmn3
XvSf5upnO1ps32IyWFQhKuUXEoNbuN+p5kf1XYUn2y1FezUjlLfJH+5kYSB+IKhI4A23oP+IRakV
cmnzrvvFmQ2u9B5iNTfjs40wDRKSWN8+IbWiaGodkw8SEei98mQEO8+CiipmPPmjxuez+KuJ/xE6
MweNruykuqFldXQKU769AsRW+F1GL0YzaK4UVC3/gRgs/FwaSwMB1H5vyP5HYK/1sDt3+8CCbuf8
tQWXnqKJMRFr+HdxAA3fC8wTET3mUDk9pr6cr1N1xfwXMd5wMusEHY8Mgqr7TORjimBCAXeHSH1a
a4rdAag44uokWOWinoC3FeTPTNoOOBjdKUKkB/zPZXuKquoIwfCyJRnAt8aIC8kS3q/RpG0wCbm3
MKuCsHQIOBcJGe3UIqMY8ZBFg8Uz2AT4LVEMWIynSiX2Bj0nczwn3emwD5mqhaJBrWaAR2iWc6P6
N4QFbLgud203N53ZACVFNBEmZ24PMQPId5gOJyidE+B1lBuJCmCVklTFJuhdLICMatsbmAuIL8Ig
/+fiMPFjcycx1zJIxMKwNcGtWq6ZOB/uPWZNaoQMOI6dWvVfTmMLOYUy644tnX/Kv2HVwNqPpBjj
KSR6JC2inMHVDtEraKClUGItzTPlqIOYusPpw/pKvdvQcmzi2gAQ0J1ASb4Kf58O7yoTr2XP/eRf
uUBVtDQSjo0fCU4x/Bg3pwEsvYibHFIlQARVHC22w4MG3DvdQQuMmKlml0AAose7vOf9P47ehYsH
3txZ9iAM7cDkN6u/T9j0u3e1hj4egobSm2rQqmQ8cwU/cl3WyXna5OhbOL84cQ0By0j5j0/uNa7a
En7S4e9+lTcoleMe0q/V+EXGYTIdUbpc1FC7/bZP9XuPoGQEeOKKFWRIO+0nn0KMOgJOPqyu1tt5
PUXaG/gHmOlAJ8mwkPyx2Jo/SPAYt/PWyaAS7oqZ5iQuti6/mZxs+nOWRBFVMl2q6t/Ka8Ppanuw
4eFk7ixJR0EyrniI29jC2kjpNdASI9NyGBGmbenKqh9IWssoJRysptdFSgdXXgiV8rVhzkjuifAp
DcDnFx6qWP0VfbHAMglg9A7z9+HC/2m+5PXuUNGGh7YaRCvu7MK/MRiCpk3npLG8av6B9QNXgRpC
eN3Zn7TaNNHT2DuG+klTmjVbNJk7Bquloy3qRWn+7qoxtvM6WU0N0hnv8hdl7Mk+L3YWdDAzcdkP
kYWLTluaZHCDShsOBHRmZeTQR5mHQXvuRSMaSxx3+40+oUOwrj0JHcRz+PX2AJjr5cB55omxMIyI
0yLqMGBquqiLvXuKYDcxvbv7O0zAfE/RYZIPB4B6+lRoiD5bnsFLxC8H+h6t2yo+7xTxmczloEpK
aru1xcpv+swGCuCJyEOTbwvnBP0N6DYY+zBGWKLCIg8Keqb9ciDDNCPozNcz1imPRQs2xksjDNup
BDqtZpqxYGCUFkdGCBwwTzMGFGdiZDdtixOahiPrGL/L2WFldQ5O4vIoC2ZizCdp0y6ugyNCKyi+
jNSQzvjIaarWDl3ZGcyhETifaKpRfgSfphcyVAwklrdw4HbKnJsT1qaLjOdZlWH/aCYOn+AfK2TG
HMq++3w3+v2c3E7e+U4G5aYI320aSSf31b+BWvJueoAVLLkLnXND/GS4EUWL876JM95xZz81BIaO
fWllDQOi0OsgBvY0yuJ08pDWei5MpW1SC8Ia2xqBG5pBivnvIQJhOGNQuNWvqBcO1ezZ0siPz8D2
zx8boDDc3qlIPzBZo7PctrP+CCSA/0pnluYvJQC1xonGBNO38+uWIv0NfIVRFT2cCFMVgAWxqBSu
BpqhNCQPUXaaIdZTlPz7WY5CIi0a3brFj3MVdsSzaf0OFmTKeJX/msK/dVUlA6S0MLaQGsA8P/aj
ANMG0WjwVeyhv6BWpvN+C6r9rAkRx63aW1Ic26YdO5I35FpxqOsiyiSgxtL9oalgoPvTNziM6QfC
NHghuAhySuk8Hao+XwybmOh3DKLB+vBROyFlAkbNBXYjRqSAsM/bz40sTbOj/va/DGsy2MD1gZPG
9BsOOLqfJt4QfquJfT0nGfD4SgPX7zXHCC0w0sitiGjYE5CvkXxNUT/EjLmv/L8PBcxkwb2x73tQ
a9lWTP+vRMazv4jFDqh5pxsJM4977zPbvnl4ajowBJrG2fnM2vHH8HWZZDr+D0pbqx0SD6hQQIdv
gJc1gS4Y3FCfYww+WIvFC6XtNgziI2tB5F/9vfwiHJKs+Vpf/VM74pf+TTveZyAO5h9ACujGXZFd
xwgm0ZDtaawIsVQyY+dsbX5MY/3w15CgBzx/KeOLZLTYkbIUEI0ZPq3lIhwuGZxyc3xgG/5mT0D4
hcEGYA1/51nKP+2Xwk1iZ4SlwR9wxnMlt4wHTv0aV0T6e9lXh6T3tcjCMGl77gUGhYB3y86fRgcF
T8R1WV3jgff35GYW9uKyfiPNRk+FDnKfOaL6LcKhFzsHddo6rpZ+I/F9w/APdSmdmIBK4kjqeJA2
EF2GqYfrNj0p9CBgEebZ2mDzRpFBL/apnV3nGpfJTXcWVU7OZykcPqC/aBUOH8N40/m8ip/R7YV7
BRr7PsiMxjBvBzvjDL34qFbw9URmNyc43nTcjAuEqIKMF48D2WNxcs7KRbWI7b4SrF4MlnBQUQdc
BjOgsXcWKZGO932yMnJNLFotXer4SngAEXG45mo0hnnrMHlNWFqFTy/Iu3eXhefSxrSTCyE7hrAh
cpThe8L7Z9xlHHDvIBXcwW0RXkLYL7f5mo+SQ2s7ySxEb488Q1eUjfoyw+vWjfPG3HABmypE3mTi
M1rtQvXiqRj9DTyqot2T/2uoyNUZJ7hD92IQ+CHvvlNeZ+q5bbg+8LBC6TqVIRnAjUwqwWPKgIz1
W9/G1MC+q3dtlTFkhgIkxB9NQRHE4fAvXJdufOEXmFZ/Z47jhh8OiNbru3DjUkZloU/SkaHWjQEw
udCA2yFrEjeb7LoT7eG2zxnl8+LX7XzI+A3FmH9jOgIKeC1ilGk9x8FNdph0RNCyAmylLuM7ZRP6
P2dx9rwo/yT/PDs1yPfL8vkq8cFyZBLextJ1Gwp6ayE3eYUp8p1nKb007WFuBwVO9UCPmKoajsnc
kQE4yavldtDWuVmuA3QNe8I+CskdFX7zw/Qrs+N0iOv1nKIIk8lWwAhcfgr4eA3LA/tGCBovKeNz
W6rUcRz2Ka6RIVwkV0OhhT8djaKhoAc+ctfypGMnMk65H8bABWbGA3WFxuhJt7U2ZjdpulSMVMGK
vOje31ksDTQRDNiy84LRI7BGeWyRzIm8Fg6rtY8OJZxk0vkWuASrOmJ7fiWzrQzcY7VIC43054Y8
LlD+SlPbQcKm7CQboqdwmBOYnq4Pv8X0MPwsMx2QzDC0zn8JE24obRjQMmYX7JFQLnDWNu7CryE+
z41xzi5HmxQGZixZvds4vPD1DtBimJo5k+1Jb/NwU1aG2SdW3ix45MAuS/RwxCgnaWbqap/RX79S
LWmIVAIMazNQDJ4i3M4KRzFbSrKQeNXOmHP/9sQiq9T6KeOId3fQHLvLznRza8mT5Mi9yEjGlYiY
XJF5ctJh6Psrx7c1OyQvjua84gNH+8CJYZBVm8QhuYzJnOObtX5sQj2ys4FxqkQ30t75JeQUBmev
f0ZIzafrYkJYB2UmQ5LU4fptuzke5N1fBIjxzLQXi8W1z3CLDXkm3MnkqOJoFfJeQ4vnXgTIEC9i
R2s8PbNORDAnEn1SE9zXA9qRt01IcvZEdQK2aPJZu/StbqoQ6+9XNm4o1yh37zFLx1Xvxc8E111m
j8AA0TvguZDUe096lLoxPXDUoaGOskHXMACACahOzbYxP4W6g7t7Cfc4iSOVEtlQM4JDiXMk7ZWG
40XRJoqvmDqzV6gqCa50rUToxtLZ4JHWty/+kr2eEmvYsXFI+O0RovGHELS9OPqsf8RPIpOB/d1n
8kC5PzS3B9g8S7SuhXElRMhDDKEFFgi+BgNw8xHSfFmZajeMkcoYKe9KbCzGlfz3h870xe5BXp3d
4dDB+gZtvzm/zwrB5vBx5l1kD5+RfcYv1+jTUnCNh3Rg9ugYAhFwGS/2QPo9phuyD/A/dO72P+9j
iZtUjMTIKTL3ytHK2d9PrP+Q6sDRaPzO2pXfiWmXs364FNWigME+dIhpjZYd6jatNMP9Z3odrhTe
q5lpxUVfKUN36CSPMff9ibPPzaiz/UyGwNSjaexyh2D42kMeajmwM7331pleEMzR3phn9M1to1DA
jutPFhKj1QwqjX0dZ8R8Phd5wAkVxX/n5UV6Jtyh5fK+aPdy/YaHTYl9JQvBQxus0d+foKsSMJWm
KRdR8RFd6/0VvBBXZzBlM87Dd3jI1txeL5UhT2wviBph56wqevmLYYvP8UwJ4ubyqYXi0GH/WYk4
SWg+avM5HC4SluYHdXlo2S+Mvd9LKNVpJTce03o8Lyc0Uh86KQSbDq428ZLe39lsPzqFgrvOKcgt
8r1IwpB6Dgtwl0tw6ng99fgXOPbacWX4YolQAJKkBqyqMWru5aQPtSVO+SLbh1Jf+DlMSKWTXtHw
4yIhIuuQgZZiFkJz5XuXjFx0rfVrwk4tmdIzt6r2DcsWrp829z+XbNqebSKercQ1F4n54OJM+3Pa
qDrTIa/o1E5EdoAJ/Y1RxkmBkwQpAhRKkRA9HipMkCdxQm5yKjOX00RkCTVm0zF3sPB+drO2tNRS
1baKsFK/yPIjYlIA7S96UcavupI1JRD2dZR3vTUzjqSpuCLqncSxx1xr+mVpRKEwAoakTFgZzpzY
1WHWsbXPf6XClzJbJ47TmMquE5qMt2UvNFNe0wTBSpe3lbl0Szd8+KH7tmX2oascEpYdkpS8SAi+
GFv3ybW5FPC/1rsxoYAXcJ2I6EIScmQ40yGQkqW6mc/Sx5S6yf7H6Xuu6XT5pWbxOTdxTMroP5Za
G79wVpX0pDOtkPglVfHSzsRcuj0yDJidVjPusjc5YZT1NNi/OVn9+Dpd7zZU5rqchSdN7evzOqIB
Z4Td8NorErpqAkRxVEp6tU1LBZlrotqA/M17ucghjzfOM3Al3LbMZXNFEUV95DhvmzNZk8fwkJQy
ycWBQRsiuxaQ8tEnPYx9evkhT/2qiLlo8UR3GWuAr+xzEpLfi5sLUoK8yT6nt+4mTWV2r3O0FPZK
UYqnKFkHH6Shlw+dkqCpXJJT7RkDdRy2PmWTt8nLJI/MUAMykSNm/iS2eB6xDu4FjGteRh1S8vfM
i/gMLikqn+kU6gy5Ck5wF62FtkjYlJHXcEzSijY0LzQxCZMYOWnKZNhQM7nDyS223FonGb+TpJqQ
3q2z0hTZNx+OQOXImBE85AbP0zXbXPDNGnyEu0zgUfVLFb9PeseDJG8gO3BjrhwO29l6otNACMEP
i0xicWbXNC0+1n22JkWVviRuUseozaaJ9siiH0bRasWt9XJU7PyblRX1r7MpFV/TeMgxhXP3TdNE
LDsTj3l8q5B8dICJ3vR+tbp8KYWkk3BG05w7YdSk2/dhksMsUpqiyh/X3sWOUm/vL2ldv/0RXoam
ZYPJzc9I0Kbrussnk04+6vmE9LsPRBOZZh3uCBLT2WZo5n9aGL9CAV2RQLlMgFelxhiB6aKROjZp
7Ax1C4kC/zFSDOfMzRXLsWi2NEBMdbP5kVU92/RpAK6Y1oDzdNnm+5faRDUXCvITMnac1QzIBeLu
kAz7fQwRBbRblMcjxZ3O9yMogNdHSchzNneVSZMd7PYklAf8VJZLhKYGPsXJKdgcrOeWAPQhnu+k
iyBfYKA2teltrr+b6rfccq23kr51nYa23x4T5p8pvt1hwrEtPuNCO+RzsEDpJz5HbBuYV7RwrGVf
p6hckmbUfIXISYtCI6EVPX7z44QcG3Fbr//jbAaZc5g0VH3TeRmYaTXiasNOuDOOoGKi+2vCchwZ
K9yHoCW89NIBXb0xSl3TBpGEwcC+pVtAUpRq8GTWCNnJmDJ2FrWbwqGUEhftnmaPebLymIVbsDrY
P7FJhNMqLRbbc8OwhZiUdlG2SFoQi7kdbxmEw7B0+fROKIlgYcOWQKBHomWPStBgTC7Qa/Ka0ttU
OROgJAKxdyUV6mU8aKuJytpovBnqAp/f3mSVLC9jfCt/31PT9K5mVnDFP/Qz4WjGTDptSNv++Gw5
N59zgRwW9HVn3sKJZ+RsHg57q4OxSRptPma3vBbUbMzIina4wUSJJ3DVJP648Zls7EUkjtvUFQqA
1lMmNU6XT5+O/P2FeAB+3C84afS5PxME2ZwHlSd8z6GoObkVeCQ5WsqMLkXmwPgWYYVk6DaPFIiP
zY6WhVwdnW5utdOfJcxg05zktPTJEte0UcodCqvd/PrgreBCtylWan6Vlh1CN2iQMzhlepjlioiz
NwfIPr1kWhPLT1zqZrreaLS8TAuUqBMg68IzBNnlogt7BLH+bw76m7+TOM8jnHW8AFcngUmgWprK
W72Vl/aUAntwCB/r27Sp1qzEW63sjwq4SFnz1nSzWYUnRhApAQZTojAReU0SaHQtidpOMqTm5LJw
XW+JbH47ghJA+vGZmMh4wDx3SZCp6B/4tTFx4ivmdzhYqkZ0BP5BcVfvB35u9TVc/aT9oP8zuqm2
feQI4/098m88lWkfJiHSUvJzTWqUrbDIIKy+gpu3Y8S3QHLu+3ZaDcTVS9BbrNVAZhgmPXEP757e
8KrqhzwDxOAgDv+/dJrIJ7NOpIiGiHXGDfmCQOVtDECB5DfMNGQtshMYSG3hzSb47+9U3829uKVm
6CU0OLIMQjyXolvF6xBwIpRt9Zoe8ZSS0WHm0QMS697a4Z74WSqPS2PqRN7qQ06+qb2YAX8ZLQmT
u7uYKGWCbxT1MBlqICJXediV/8Tx016HO+AUsBecDSQZC1sU/4383/qmKgLuKDh+SFfxkZuQBcyx
kyqq7Y0i3T7p9WNM9pjEB7VTXFEe71ilx/BD8i/YSQNk62/rYgrJiW3Lg/hYUCoe1ipaHikrizF0
ArYZTIj2DDzCA6i//XKioKTAFWXk0XMIv+yOyIuuICY7Flc48k4KUjgGTtuRAF0AB7Bt5YygkLEf
U9VHDR+jcCZ9zWfTvZzRKaASSirAnnd2czaMN+R3222hcro+ZFDbNsSQxMi3uqdQSkrgmCKLNsGE
vbduW+ZrEwl1MvSIPSbBUnUEWECySt4PRhWRUW1UALOTd7A44x+cA53NYeHECXXYcAJF1aWCRGBj
5nknP/gcRBCY0fCGExGapfsYk9NgnCQxPWD4b+GjWU5oTzgLTmQMrd/q81ksFeUUOY+koNCcv0gd
FilmYwN1XBA54jhG7pMjSvCKYKa0xndIEJZH976DbMlfv4JGwQVpARpugZcnnNUAS+zyLw0MUYJJ
bQsy4PvE+xEQaHRKL2jKQFHrwZaZk+LRTyFYoXlDEEIJWK2iIwN/mOWMuZT3U8MJfPU8b1lpRa5k
rqBXynZKr5AJJ5zaN+jtGVl/gigdlLHDPG4E7vNvWAVsioTE2XhLUqihG6RdlsiEOJhPPN4eXCNh
jLIpP8innMKNleOx00qLTByx7/xtpXvz6Hn23LOVWDJ7YC2DIbZQpVHSkWVmQQRilw55mSfaZbLW
YygZoNo/E1yLJMt0mY5404EIloivJixNT6QmtDlOHq4NtBfXXCd0Un8jU1A2xZPOrQROMRit5xUk
PX0uYIqstQlQsHwxZBOsICtqRzkNIJCXDcAKC99pWC+9ZyKDkU21oxfW8YN23pTNFBcZHzWetx8c
1qzylstCs171glDZhh1UGyHdlAIccuJjgugevLDhW+H7NRKbGmaK2o+4aVZ9lQLhgBAG0NYRWvVG
jIFHny8sWPnBTugjYkR2o5z+VWyufOYA6THahnMgDzHdMJLcvwunh4MHUtrZnBebDTesE7MIAA3H
BbnqXqaDmAzZDPx+n4wYv3IS953iMZLicCn9fScp5nX5YKwiYDMDJTEWTmIP9caDZ8rVp0uEB9QS
+k7wxblQIYlCjN8gsyaus999T/4iTcRoKeTvFybosh8Fgxjo9W/fUimSXuY1C8On7HDRMSnOPtsE
QVpTpIpVsPR2C89EEodnGayYPuHaeCoPn0sOMxj8JlUqqMIfhjW4Be+qM2eYHbbXzqKkjV+TS1MD
A4dEc8r9dSxzNvDlYfDM3AAwDEEzy8aEAdsVSPAml2eiYDA54wR1ZDZ8TKd8QYOJdo4zR4VETayO
9U9JyByebkq3D5D5YNSG2vlP/wHFekdvEr4mH9Tc/Sc73ut45YG8MjAzZ8T0vV4/06YFD4T2xD8E
cE265ZpnRv4A1l+hKcvjivpJ+jlJPlrKEXCPs8sUZtIBCRRCQSPms7a4ITt+MbI/e+MOi+eRWUzc
sKyH21PAdPLkkpSaqjmKUJ01Y9fi8tfZ1PhH3fRyWWvLgvIIoxUgqvGCyCyOzXkHKjkXNtMn+ItB
GVdnIi1uigWCP3JEVJT92Qb4nDb6jynCxTDA980cvgCq8Bu5Y/7wc+CtOuKHNPZqaHg1ZKQKai/c
kc9ePZgYY1qEm+YbPkEI8HccRu1KvYCezj2gCIHuCYRSE1ZO1OnghA7Xd/OBPLfFSThScZLaemRa
EwcYMqfSdXaEPxUX2FGJa8zsIvHUOdJOoLlL2SUfm4S7g7g6A+68ckVWYrAz7eZK7JOGejXFhnrw
4gzRMDKI4bsg2A2Y2wIKKLmD5PAHnco7dVyUHn8/DE4ZbI+x5ummFdOr+Bc/YHeq7lAyzu+evboN
WOSOUnMwj1DqOaZnGAJgH489+TEUobtdTVz98rPFW/p/nRDFWAnYwH+gjWO1goQ9cRE5TeVGBnu3
retSMSqEY5VLO/VsIWN+d2t00cRqMdwz/PimfqIXyPX/eDpALiB/QBJUy9yi34yIzQpR+VD7ds/j
lZHw22HrqiWqfPHeLaX7+XH7N31kdhFeJ2XDhtVtjE1Wi8RSZbkjrmR2tFk1igP5Nn9gFHLw5oan
5ibU1OgTApitn7P+QUBw+nA5yN0GdHuPi4TkfzdrtSjo0LS2B1YR1tQbDWykyHmTYkslF2EhiimQ
fUGPAQUmxYvXUKncp80MFRKOiPsXk3mTU6Z20QyR0KGqGoyC0gMnbktRMiCObhEK8g38kj7i2BWz
bkOgxi7QZT8yYYJcSX/OXHrJbGx3PJs1G7hxOTP7VknTwz1uaQsjA2V+mQmrlWrIRyW5eI039j2G
x33eGgNaHLrc688ugnD1Ve33+M6onsAx62bPy/gr5q/gAUnq96eBqIXcg5pAenohkH/DAqi7lw99
/ReE2m7AQJ6YV8l8PDsH5aI//vvrG35ZmTPpQ/KqS8b56HE7j+L3ep7BTuwevC1qnGKEEJqL0jw4
Swt16M7vBeodPs+GRst2cy/GxssMG12Dd8toYA4JL4KJyTOE6mjSUcU/gjpjkoStMpkVQwty8IzB
/hc6YbrZtLpq2wu3DLKgzju2Bxp2fbXsk3LLfny/iyO0u8m0HgHiVbfgnq+q+MRBXl5a7hPIU9An
bt+dp16hZmevbuOihizVF6d08axJl1C+QsQmm/qtK5N40j7BgFOLO7w0d1GiiYA7lZa0HVwNuAa/
ANC7ukVMSkT0AoaSEtpU8xqARR+mi1JnJmyslogN0FbpWlImpKMRnFBpcs0l5NjdAolwWjgNlbcX
ki5LIcLjNAPYhG4EAna501fNXCZ8rT4ZGymn6RFWcUzOAoIIGAGocPsqJ79OcjKJ6OwNJi3r5+BN
fpaoWi+9miru6AwEoqUrPrJ+W8+h3e2h8C+wpeRaBUQYxNCo4DxYdy6Ka86P2m9KzGbYm3sriZB2
ZN7sxv7w6lka0ZQzafA+ytXmABtzuokiOj24Lle/7e74UjLMTI0AJcU1mA6NEcq2khaBNgsEsp7H
8OBLu6FGXUWKSXVMP6sILhzzO92SHao/aJR0fzlockQnJz0vuHF3e7knT1vearCdVpySupgeUxFQ
lFArLgM45+RbmnvOMOkHbTKClALiwd/0/rioy2X6oAB2NvstucwL1Wywmc1Q4qouXvbXIqJKk6Om
9RlAsolhjRxcrdw0TA53m/twhbnpkei510i13Eb0a/ef8cv03uLdy+v2Uf47iH3bSVBQZK+pU2m3
kRdgNNC+AJ0VOPjRqMJ41m2Xk/XrbaOb1EBOsE2WcpyX60/bZXjtYQ0q0I9+c9qAmgb/ECvFtrjB
Lv87l/OihST9p6KE63mLw/gJrMaAJ3MPXzU/0LRjrh1WihhiDtUlIkCxYIwVbAm/nl09fcMPxGkJ
ZdeW9RGXpmA4Y8/XmDBtJeY70VtA5F6lsHGFcUgvUMCCinFNZkeoxWebY6dQkqQOhckHF7EFDfDc
DZ8e02QjTFLEnCzlg/6Hg4Ztk2nk7Q7xWvi24s7QCXqesFKgnAysD5QQuUOpY5dArkDNDVXax3ni
v5acV7wWYMQqTFFGwQchExDgu34gHSLOJ3JVOT0yMeMPussaz07779OEMKNxQMVXW9aH9D0Q00Gy
OCCwyFDrAsrwEQi6YL7jAqubv3wsu8LwShoJf3NBkWQ14dajNxssyqvXpVfEvJaPGIhbtIIh5f/X
Ou0D0uH/laS++QPlrC6H9r3eMRkkUTB/jMlZGBVti15aPVQLdJTuXY0KZZa1mLodr6GWXYbqQncI
Fo31Rb0FVjTNi4/7ZSTSfOlrS6FnZQLa2wyfvDUgexvIGfWsTmp2xEfDy+A1u3RqGRf7pmhUVNAE
39LFwbwJG+mhSOzWhyleWdkoyp6aXhobglmYkr/Hr7GhzYeifZmzP/jCF5HhuFerguuECSSLee6n
seiC7cSc/E11UTuHM9LdYN0AY/Piwx/BGrSvaIYS9wJIi1CQcUfowrUgHGYLxme0psvyj1oQc3hO
WxM98PkRJr33NtFrkVOMduZpFL28BhZikkGIwTSCDU9rGaAwVuScJ2LkDURpmIxIpihyycAjDvGV
vjkUEHq3FBSOQSSIegN1GFoMgpiiG4zo5JhAS3oF8TOTIOLvwFz9ifMmh7mVxC5A4eNiExUgpTA6
XuL8C09l6NG2RjNaDA3TxdTuGpqXTdoU7yY0B5K2koCFUKhJAZwTbwRi+wOeQxgx6VexBRug7gTn
r220MckdQo9gv1yWfkCZtaGXY6B9U8rSfjcgKxkPrigV/YZSeZ+/LnDcfg4CACxVsWLNn/TxshzW
BxjyQSlDDkTBybQ1/X+UFyzF3oGmBcQir07+xR0u3ICjsK1lkXAzgK/AAnVZl/5Dut/ARc6ISbiP
2wmMfJo5eN149OMzoH6nuQ0U8TIyy6TpnYsiLaVMBfo2II4D8wYIhcneIZ1dLnrAZOEcSAiPk+9N
VJMEuyBgjLZvWqRqg3U5OVtFv4M2D4ntTtHmYTvEb+7qX0OBIZl0sCIRO7RhNiFNcLTRHrqPgANp
oq8XbxdQ8wWFEEc/7uibXAzgfDWRtIHXAHBFMsscIvO/a5BENnqGvv2YFyddDzVPXcIFsCHJ208i
u0OKsBu3aNpQOIOJuLBSJYAUSb2krDb9Fg+gwpHuwDXy0pArBkD0UE8A9V9CBTf+BMEz8JzPFl/p
O4RtA754oAjtBZcdhsyMY+tc0lGL6LAM9R3hAyxW1YaUFIJJ6ebgQUPcVfKhR8G/3f2hZcoleYnI
klWyAm60MxahFfn0c8m3RJIw5ghkCrYD5r13/BJmEYUEzjcpcL8KgsHfj/IogzxGJeh/0OSSaWE/
o9g52bl8Aj0P2O1sA3Zm1BsbvMM8gwsY9cmOzhOH6xd4lduU3utRhfrrZm+6mzRzo6uBK66k6PkG
YEg5exaH30MAyA37S7gUce4UjguYEZJk/0fYeSw7jmRN+lXaej20gSLE2PyzgNbUckOjBEiCChQg
+fTzxe1NVnZZpXW1lcjMSxAIRJzj7sddR5qFxoHb7rLSAUvEoeokiE9jzBDwVoCeTdP2fDJpZeIZ
XyJvx6sEYz1Lkdyl/EOev3N+psekJrPg1OsYeyB7mqHzzuMRMZiQclyQpyBjwcrE/sbGfE/vkE7u
6wnZd/eUu4fKiUZjxsspBwF7XD2eCAav3s2QpoDpiOLtkgqC84Wy2M1njrPBZk5oQeiQluTwdbuX
9YQfL950M7zM4hhatoxximaAH6Zs+YwYJrR6fB6Tu+lSSR8sqBm+GFaAwYn7NdxU68w89m6W6axr
ZBPt4UzwvhBI38ddIoqDyTjam80OChd6h6cMPhdubqG8cXmCSSzIdkBEtjNGXMUMm0AFXVfzZR4N
OE+2CxGM6V7ihEvNj/O6l+dI04X+ShFtqtNjh2L/e4/vnVE8QDCHYkKwrxd253gBCfOhKWNZ8tgH
tQN/v3R6Z7YHHrPNzwYdEyzaOEFeg4CGepfDjZdSsL4ag/tk8yLA88JdInRm4WZw9jg9PN6lkM0o
Mdm+cPFltbRxgLHjT9REbYvyd5D0noa9IxyHl+q4EnIOqLOaQd/FctxKC6ErPHNGCR1JBflj4UrD
pksKBIebQx8s+wTn9cMfzJflCTmtevSTviicYXTCMLmua3dc8uIDJ/9c5MgjoMjJ+cm9HVQgr+55
bXJu/PD0zhK1YkbWhF+POfedHZueWJTeyBk0FL/gN4kxYNve7Qf4nd4noFwZ6QQB66cHrc4eCNuz
dFARko/BysPdJEfgAcrhCnZPFKJ2JWYXETlYteB+DZL/pqCYyGdcKA/xykCkoovw3nmen4ZLlHxU
zB+2TGCTMTU4L67waoQLAeSkJecZ7lgwgE4wwIjkxFVIiEKDl701HN4ebymQ6h13GWxEjs7TMeXx
153yStr4Lm6IyBns2HZXbaavsS38Al5BL4krQVPCi2LfEBmIht+/MhQb7YTf4otKwFW+9lgAMnPS
COcwreCwWtxaW3YmLRlpA1HRweqmZUr/sGP/wQfJQcgqqgXA6LIvYHS+HhIy9rYzq8jdvB/uz22E
SuXYopVPGjh5vBRvLkI40g6zU8j2S1fTYgbGBxFjKAXWkPsL/plNZbAe9wO5P4Yng4OGJR+7cz8b
7r1OZ/XDjQncZwpjI6Bk4UstQtXfsHcAYwI9bIilQGNEcofAPE8fccjusEKjwEfeFro4KXI+kA5M
Ki2Q0sP/SL1n/J/5U5bzLXy86BUQ9HOah3WwmDx6D3xwbWEwtHeWCFEvxLgQpPXc6I8etdr35l8L
m/sL5xpW4DtnChEKffaFG0o0y9cmmKXETKX2j13kQELnkmoFtf4eS8SYfefOwJjdsDGyXSPJvqST
XMh+8tjZbdRN8iNDkOwzBurAL7IHE4ZTUov8uFMkxxqiUsnH349BsyjX0ljI9kZnjHbBg97OYHTx
sd52xbbHdqLhUSvGA6ijYhQgs1hjz6MEXVYnISAqQWNspOxP1IwmOEZr3EW2AUXLTgJVzE90BhWb
DoWU0MTlS6ge5D+Ch9kJWQN7S/ccprayToO7H1CwFbMlTC30ayyf+Q2OJuYtOCyRIeBXzKYFRE6X
hmsjapuKRQ2QDxXD5o6W5MQaoBMe7MSXWeYxtIrnIca8RynBr0H0Tvr4tqSUqM5S9XjPzoggekoO
uRrfu3DxvOWcefII+ojK8sBQyg6jBDQ1P9qgyeQmGhGUQvga3Qe8uW8HAf7MQ38zohQFc3KnBaA9
9VzoCs64Cu6UrLBJDucrXnh6iMYz2FGzYo50wBhBtV8+xAaWVSCifC80KfYuHhxe7ALe3m/NDr0S
hPPiEHlHgQH+tqsOyTO5lbMnXC8W/Qab4vdAzwoZzwEPjBDnfD+sI/x8pq+px2HhsZddwsWHdQYl
3ZNRvgq4FHEJ37JXZj2o9VgG5BxROvQ4vKeJGWQ+rx4ET0KLBReC3GA8z64LkKOW/cxBgILh4eoO
GdSHDWHE054KpJyTja9Q9jggBh9KF6eXWKELXZ7hXcQYOpBV0WBioHlzzHAUwF15CJctIHfoblkw
NBmTn9klZjIPVh1Q3HuvocPLrr6TvAUTugwUBKBcImyghYuOoKLVDzlPDujuVGbu2eJOIgB6IS9N
qVYdDZdO+xkS04GUZYOfvoQewzm8OSfQpsE9OjD7yJioKKfe6BUMCNmC/AsaoeLulUzUYt7PnyBB
g9qN5k7ncbJ48EbbYkSJjQrjlu/3z6GCiuNHbLnZaF97I1jvBc2LkIK3UkCLGg0RR9dGg/1abTaQ
w0haGv7f7gKCIjVlhAy4ZjE3Bufqx03jjPfpi4gwYZgBS90z50Jdt787G366ii2dwziLyi9SEPR4
A1BnaHc+hA4EheqPQYkFToPNU9SQiDD6RDkucrnQkQCt7n3pwcZrdWkuWOwVpzRjNyuSLzbf7tiq
WaBq54RXgzCDaGHHSP3NkC0GUi7OlEr69vcMB9QACW0PV0PamzEFNdWkA5iMBqVgN+CYgjSeIKDk
bdtsFCrn026MSWFb8GekB/DIIXgBIVmVhNpPM9qZnuMgykaqR7mIh0A6S9tHJITAuPRjFLQHrEXg
qi6CEAAPcU1kQsCZ8zk6hrd7zKdGxxp8iQrlY1OctMCP0tcLumaTNCHKDtY4EHkrFqq9RfaeCRFW
stu7iJmUkBkYduDads5f+8GQMgiZg5CbWLP1ZE+2na3LLmXgz1QfdnqkZfgk2xMj8a6oDUYUrngY
7V0lXSiuVcW3Kl3CAryzdjXGNJNCdveES2KJJihpbz9OJ2+7tzlse2UPAkAItIJxwYKYjJMWFlKB
PKOQanXLXlMHuGUGFbZVcYXtAVMNjNcxJKc2QjBEW+huPmTYStBj3G3LJRuu8H/i/jSC058e22eZ
joUYWwU59feQTHimK843vXYlTtrH0JfUYPUoA8krCG+BHdqLSf7WgPabQUMGfzwSt1xU1wgT2T5O
E6rLwwhsj7MQjje8fWx+vek9mFc7eBsq2IRbreyoeuiNoSXRobNxqXYtJYwKqJEYXatGdJoHJ7RC
0fpCN0OfZkXCq8pE1lLBlASx1sehMOXJI2T7dp/Op7ffUTAjrGL0ilRmBzRPyWm7uH0O6kWKHCbv
HAyLGIXB1psiJmq9g171RHuwcHESLPyFA6xPo3qNRQNfalAcbygOMbFYkiblXEU+608L1b7am0Nm
4YvgwP6Lk+h2QdjzI7Pm6GEPt/cr9ChP+L9WeDVG54aqT2FTG8tdYmUKm74dV0cAw6JzDoA6FeIS
cAVKzls6aR5fF65tXL84ML4ztqftbid+k20mBF7sKNjFZ4Io1D4AChPqGTc7HW/0fq81EwXEaw65
ZQ+QK337yORuGEfuBfd4cs1k9Hgj+a4g/F86zfM7s7bUZko4OK4HygocROieHixNgFbYLCSOcJIi
RFAUh1Q3Bpvahv2ULzmmmTdw3u4Svklh4VZzoZW8WpSy3A/7RtXr7/0DFAu6KTYZY+m4DvGLgwFQ
947/hHId7EK8gNRVKIo4NjjhfNGdN97o+7URozHVtOXPWgGvfZbSg6DX4OdCYPLgcKnmXYrjdhBM
Fj7c96y7cOuJIA6GdWe4cLcLrBtrxPnz/KdZZXQmQxc8Sy3nzLxQkF+GyMuALWL849xBNdrdkzsX
lJRR235PYeD/Y0zBXorm3TuPedcdugOXO0EkZO+M4D+xtiMMybDx9dgGUJLkUAOMoAzEna6QmZ1t
ivJ+HW7PYUADRal2XS6rMKa0YhFUgTqjAeRczmNObG/WajNs5fDPA41pWL6hOMcRp6V3krkOtAZd
GNvC0YSmbrl4in6ZreYnRAB82Jdc8hU+zEgCtPNQhNCG6VTR4NHSUCPSDBfdWFwj1pHcyyUzDEiN
WyNaD24FiAAlObSWsVtqaa7/FJhumiKV5VuxBjYbWD52WBjg87AaXiBmTWccwoSFjOrby4sMMJBL
pYv+n6NlvtOv3FpUqyOKp/TufzaBjd2WoL9B0fKUTgNCgD71nPWeNo2K9OEBYC4aqlB+LN0W7yuY
FX0BpRyb4iaRozeqOQfRpBGBfBHiET1eEARs20d3hOKfWhgjxtRjkAT4h2MM5tTeuOfg0DtyRvZ2
T+Fbv+tVSBOyA6rylgMJSW0ltK0D9Lrvs3e5sy+yscfctrAtZJn8aixUukiKp2+LswoJkuYhL0Gn
Zj0DYlpPDg6raYtSiS7v5zTz2+n8R97I66L/VG3MNMMV0L0vvBDYSHTYkEB1iQRSaFFGoqwHjUC7
K8BORAAvuP+iFkJVXIDnq06JHbbNpTKLQn7i8OT5HZG98wQgNtwHQxTIRtskUxw70uQ+seCkutUU
T9QJB+/KSfskjAClGUFJntEjOPfgW4xumcndxZYRqGx3ZdVcIVxMj70FDoWZo/Ru33A6Ilklweio
v3C/DKTqAV6PE8Lbu3i5o3BFpwQr7RYTMz9nUsg2ZTB88mQLWapZES2Sh1P1BFqKOapDU83uOaZZ
aOFU+uiQkybo3UPvDhKPtPvGZsVIKtsYNeQGOYwzbZxyIQoGG2Xa+E6BfgeoFaa4CEwGxZSFbdIY
X/yfVoNumHqPSYSCLeXGNHOXFUADXVAoiHv773/97//3f9fv/1NsL91L9Sku53+dn6fuZX9+3P/n
35r8739d//Ofo83//Ftv66osmZJumoaptSVDlvj19bJPxcPvlv+X8v5WunzFvJ/li/FeJCRkBsqg
DupWy7Q7GNdFRt7XovWV9kfrsOivN4cpkOXVdkZi2Ik2OBPfkwOr9v9wde2/uzrZkK22oettU9b+
enXnstH1h1a2Ry0JVU+VJiQ8LeeZr3kEXmLyFEP5PFZQMviBQBAx1go6J3wQJYZABTvg8UqBTZ54
TRmjuyVUhKr9zxepiov4r1uoaqrBzeQ6279d5K21tz6XExd5QbtDOkoPvyCm16Jpx189BQu97UtR
Vxucdymmncx9yc7o5oMqYyc++udr0ZS/vRbDlGVdsnRJEb/+y+PUW8+rrn0NbSQKFaGXA9jo1JI/
rFyoLQw0tKH3ivfsXYGH7h8UWqhCQMnFTNUjoyoAdjFc5KBK/s+X9ve3SdN0U223DcUwrL9e2q25
Vk/zrmojd8xYw7x0nj2dzglbXf43LP2+aMNni87CBsHGqg7tPubLQlRJByN65j89OMXUzd9ul6xY
pmWalqoplqW3Jf2v1/Qp6sNJMqxykhRUGsu6CI44UaK7wuP02wVZqa6919qSBw/COONqeFN7rScw
EukHwvAHwb79pQ4vnCducehNKu+YlIyEBR8GJdCWUOE3wFMvIBCy+4TkWOj+YLQZVWPlHtxrY8uD
D0QJfxGQVDpAbVgMHfsHgAnkbJ5Mhu6VvsrCE+jlKs5HtNtIH8hsK0kMBkJKiCigeN5QsyKiw0MJ
42+3gc5LqGg5eM6eQB60UOhXkJsBnKISHh6m1MoOSR6gY4RIumyzHExoG2lii1DiCiTnnremCAmg
wKFTOM4pkeYkMGMowx94JqjnUaazWbB1zFWSZbgxV8bPhZiJz38jTkLGK2C3GmDDGjbxawqdQatG
ViZaPDgY9DeiQWqYk+at4K/rEhqH0VF4ECaF3ihgu3faTxISTHJ3EHKj8mm5h+wWWtBkuGbiJ9bi
rmZsykak1wRu4xtWRdZUc7DVtx/JjVTA/I29DFa2CpZ58d0TUw7ADThgolHtSn1YKRI4BcMnVDCl
T9w7BuvUYo1zIKYrqi+xTBlMK47jdcN93BzHtGmGbehe1QBMJYYAASmRqz48ntInp6hsnPdMy/E2
J4XsxcTCAaqwFDi8hIXuhMM7s4bFygrVzjlt8Fjk2b4jPISC1uSUSGQS4DOW3JihG0kTGjoqKjRP
j8BMbt330gquyWJoYKYP6SnyH4ohEYYzLlvIcb7wQibIOCcKBw36Hxg20ka6BGaML9iaTa3uMySD
r4327I2REeMVV0+jgGVafHc55ygP+DU6eazuGskxa//SUFL4C7aTu4cpmP7x9l/CQxzs+h4Ph7a3
ffeas/iPX7rFD/69/P7BBSNMT1qey6Bduq0pNv4yZSxefOSyEQu57yPf0Q1XE7pPQKkaWObhMt6s
Zyq6ckQMbTTqCCbIOxIclhioQehjrA/RY/+jgX27VaQERueBXvdGRErDrkvyfHho2QfDO9GgoUc9
HNx7KHxAMFLl0B4aYg7yK2ouMQBTZoAdUwS4hKp/GUKF/DEiQ2BFFyGbZMKAk5v/bVCZTsRltqda
IBGHc6MJxHoD3ARVKY0bXQS/c0/sh7CJwwcOte0DhZID8tyOar9NYgsB9W2YUSmwKBTbs73Lyxu8
/RuHWZ+3iaBOXmcMDeBpAMZa4QOxK1d6Xn/id7SPXxN0FlJmTSpGpPNX+vUXiAW1uaUiqEMPmFqd
e2zwwAv/mi1oyV/4M6Pyc1qdeiTmt7CDpZk8cqUnkBO0WLwKhaslzw4+KmyzfPeOsACsui3SI1zV
f1I+9b9dPWuQFH6ZI+s/l5qDaaaHSiu5JnunHgsnyVZ+CYyEaGxOQPY2BTwSu7ze15VT/u8bnXLI
n6ZDd7FEd49ZnTSzllP55Fvys45EeVGmAW+wNSC8oFvmNXSvSVXb9zUCpzVBdtl+hC1J4V3hteEq
uxUbyeDZRJXVw0a7JYy38cy9Fc6DnivhACxQ0OB6Hx77F/Kb24wy4auI9vMwZKUp8RWfQ62vFq46
eN3c/QFe19ey84iURRxlFk7h7zuWqzKbnRcUa2JIUMsv3j4voLRMhMaFr+UCD6NZ7TyY+gEvxrSG
5HZP36GVcDHaMsh0xkPSvRD0g16cPILokT3o0T1NMC8tfo7F5FYjsAu3RIbNDoB2XMsEb4PxE7k0
iGsYdtiz0ED3PatzCL6D98Hu8eCbHTJKen+gWuY8qIhqfAUTvPT5l6eHKTK7CtlI2GgipH1HenDZ
kVqKh97oGfMne+iS3SJpvCJvhXe6AXwtsa/CjrPVLzKsy9ePWJpZ+d5rh5aPXZ5TJCx//5Hy/vls
F8WKLDmhTCcmzBcL7ZZDRPhgGIU9aLlScI1u+IU3GWrB/o0H/O49Jl/WDNY0EfnWJOZgXTFscEZY
3beM/ieLQE2x+C7tFeId3m0GJ3KcmgPV3Ye4IA7uP6K/Ji/CB3M6jEo4H6wPipzxHuQ9dXgJQPm0
0TeVuAmcCvyBfXhkfIU/R0eguK+UH4XDLjiga04uA62nxJrTbC9Yf2KK6596l1jFFZFXiTCNL16E
FqD7x79yAqL46jRBe3UhpLDq8J3QMatIeksOxxfO5Nx9XGq4NtZx97Mz7E/c4GIpzwBuTe/tjo99
rXLRvDJTjNTdxAuFqIbNc66GOEMii0ZieehgIoY86Y7TO9X/vEjKvQfm3MybLaufJM07uF6EdNVT
xmyF5GivmkxDyeLfeod1hVAJ170JForxbfQIawSyPDUccT0N/tOTaYe+CLr8i4XpYutic2eqqOif
FZ7QNTWDfc7sEEbImRLsmRfuHHOxkm/2JTaGLzz1AWpfQZtoEMPRzUF9jw5G9kU3cyfk07lUIR6G
h9ZUM0Lz3Ht28BUrVw1J9WkLo/nyYSszDmKL7o/jFJO9DJGyjuPIHjtxviImnvvsiNJ9fUoBCo4/
fgoXkAkoPtqtwj+l+PH3n66BuAowfK1trL6Er+2AJZoYeelafZUV/fbfXZK4PMUjxwY/XzYp5jzf
CJ0unZtP+G2MhTnaYD2itCjSrTbQOxU++GxDgz0m0vZ3hXqMBUuDgVFw94v8jvGLp2/87HqtXGrh
BsyhSV5qrnQ5dPk6JqExj2SPd03yGFwcnuhtu5hV7gO0Hft/vVtkMrCe3UYBTcEjQiLycmV5ny7y
zHr1Sr4SP+O2Bioh36LcHXBEwJa6sBWkwJB9TJjPXkyrbfo16hlxH2s8fjZ8zn2NWSbyuBtxNh7W
hOic+F4IL3XCzENlIFFzGej37DtQNUhyUrOQJlSx64ryKvn2pLdNIJRG7K5znxnnmMoHnyIEriaG
3j9fTn8HL77HLbh/iBVzsEiVceIk9VrZ58BqD/tCKULjCyhxjQt0nw0+TbbMDs1t4I3EFuwmpLzs
3RqoFUv9jWWLi7s5y55PWZCxuW2gTjBkxkL4TRiGZ61UMr45+u9o3Fkjfk0ZOiX0t5kfLTEX4uxD
PSZpbvyI9pRtBvHtdxzQ+hVYPzfrtuZWSxefDO5zckciR0DVfrTGNsq+8ux4uSVGXeQ1q3/BqcCr
G9wwOgwVdt2uCVZHHZVjCEU9+kmZvhw9KfpDvat0WdYgGMEzqIaYgdpF2CC0/zgU3xT3rxSrZ++d
KthJ8lnhVYQMLFBKCfwdc66ceTd0viTXaI46rrxFoiWnrhxfgVV8LSpXwXVi9dkdkSPz6o8qnK1m
+HXipupx+peb18t5DK/D+7LuYqYRrREY+MhtkJr0lM45rMM3yUWcpxx+181ip6LDoU9ZnzvcaiV6
UxbMviei1u0XrQEEuXcjJgkTSKqFr3tCgcjiIVYL7E91rEBzV2TBjZBXO/qyeeN6SPXnTpCpBGX/
NpRprj/2BTMTVEvReQVy4vE1uiLWpBzg7Ep9z65MqPW44XUmlJofPhC3f4VTbcsruwx+KlTqrAfC
QXDTRldzHd8Zizft40a31+2c2jcyNxY6a/s0f4W4kEXSzMi1CMyKzv+KD4kVfJndezIV+/SrxCRw
w+gjT9d5JnicLoa8orhAHkdFbBm2iq0Zwk1mF8J6RVHhLLjcSJ0cR6Qs5bxuOoIj7gPfYfblA/Zt
d/8W5Yl7H7HFM8uyj62V8PS1fNluJ7cRGwHRvt21zDnE0uD9vXq4eWOu/Uiupn0i5YOFHX2GxraC
oGTuWyA9n+QdvL3GPUb79LBTLHutdK7hI9wHdfKyJwvaFmtkZAWSzOyNmvXQ4R4YeY2FDs0MO4mn
Bmv2CODgXbkqogKuov+IWzhSp0hv32TMq/ndlWbb1+owMGPQHOXtiLfIvWEcyvtaMHRDvCjUiENU
elR7FlVE/xhZ81OkECPNw6Wh9eslswfy6DYQn2ROhfH4MT0n6lwO5P7d37bxofYWLCWk9U+smj2U
edjrS1EdSpFmb6vVlSDrvlzwIHn02TVpMyu05f3AxXEgJ0evCdQJ0TAIdRmcw1PI4exhzuLE359n
EnMdEo7Q0RcjdjozIpouMCNyRPprM5JN/ztZdE/Bd2JM7o7ho7Lpn92mr48Z+L1+/evJl8b0Md7V
H0L6coA3AX5qBHtt8U3D0k0Ors9QMd16c50po/bkEiwA3GgAgUnZKbXA4LN197xD1QqFXra8ankY
s+FaeTN7rkl2ZaveyTiaKVd7fZ6UIsx6rUfsOgD7fOtiK/f3GTsSGAEe+gWbU8WqZwBqefbeeILa
F8tnxh2+AswTIkhAf5w5Nk0zaOBu8aD6MJCQ2jo6SABggKPRLTLtEjEu1S8iQIS4TBONVY5nhkIJ
ibM/gPWA2nSc3s234uv40MdCByjAJBGR17tMDNjyx/KGnILdZ4zimhNE3PYdfytm+zVuj+WIq0EK
E6neQlAjR9cMkaKGR3z48jZyxyEiE1Q3WqgkZRuPHxesNHgFhJfTU5zjQ3zEFzQsOEf2TBV6xCOj
Ro5k74Ue2AjgAxzNFxpIluZUps5SRciu2vvm28+G5TSxIHZ5qWecVNUOIXSjebxdqNFaS4Wmp/sC
bsMxt41nKCkV1xw8YsJthDoElygkmCxbHdBeQUDzRThg6NeI9+RQ2yxYfHxRJVAypO99GL0hObJP
GMEnjpaf5EVByST/zX8hjpN8FUiKxG/YL9PTs9q3UhNaDCi/COHXPpovHWNt0d1/s+Ojr3YopFIQ
bZrwz+o+IbsFr+0+OzK3fyEQmQVj/u2tmSytrc7Phvt2eMKi1NdFagdsbZ0r7hX+lpzh3n7988hC
4lGQ4fBjwEEu/n6DwuwZEU3uXyJzKrmmfeka8SFsUkiM9/gZ7Zm/2dssWpMq+eTcsP3eHJJFH5iG
VlgdfnTXoH3I6uDS0dFZC0bFXLcDjROAtdQVypszyEda9yj+UiaBPD5reM1f2X1wzvX105X8/ZC9
y5wuOnw5/gFEEcWEIDi4+Sja6Y/YE6AzIzPTMpFCLbGKT0gBeQNGB+/JitE5wS4plkGizt7pOYkb
9KlK2HQuszdA82WjT+/RjUguihKb3QgduNkp+8qaTF4KA0q6tnclfH6fmoMnnS6oJqItJoe1xIjU
jTC2OAf8k2bf2Hq3Zi56fczjeRwKikxOqRFpIoBjEFNYfSJ+r3k7ADTcPdpDbp5QALdmdVb3REyy
FpoTBSjnyeRZWM/Bljmt/FdPTOiT0eagV7r2z33qn+3BI3rXvwxuLXdJIGx4g2U/dhW80YbHtnca
shqW9fLLq/Hsqp6W6v5riaGjyIH7MHyzH7ZFwKpJKzb9TOsQH0j2gf2U7dmIWzswM1iSMVlyb5uR
jn1HWTHr4V5HjKJ1xPTJ0aUUK9EyQDiOFmKkvEaDYx29T3KIefDZ2XlkP+MgIALIoBXcPtFMpWfv
Nlia4XfM52AMH6gxxW5J+p8a11z1C88Lp+gKj72zV2et4XFSr6W5lX4HJugWcDvWFnsTnaeMGu8x
/iLLKyfq/EhwHWWoCJy8E9ouw4mKtaLnUv8OnvKJax/YpwGob0dC63d1lu+MJ4IPwk4SXjlOxa4U
UjF2jl3JhTO0qznqj1a0yGGVUV7vLht1WUzf20+II4lO2ayGqnfrXANVfFYVaDnojhJ8ekpgjhSA
5eNAPQaIfLevTOF4Iiz51CHE77h+5E3aRll26YIoxG3nsbwutTWi2TqSpsfoPcZdPGJGpcPADAbZ
IKLkyCHnbtxWxpoVSm80uOLlQOlrgmqa9j2ayM6aI71IrYwoyMAkVK7aIavG9MRYeB9N5Nq33pi7
2tdxzamLtSABaB/KZJYq3/YYiGNi+HRe6wYpA31kQIl3vrt199KncSXJ/o48izAecGfeOiSA18zs
XxCcFWFFK6d5IvGigKMTIAaIWv7uqFGZCkNk58y0N/QFCBfCC2XCBEx0oMIuFTCK1R1TGlBDWvwS
POsGhgcwCJDVCk1hX8dQUuEwfnBgjyxAS0wiFN+d65p6ZX3hid5WxHl3Lyt1HyC7DACsQSlevpC/
9OSNtQHE/kzq7SOQwUk+QkDONOaqBdw9+zigR2UXXr7sWbM22B2oM6Y76GZSuSsQL4bCAVQIWvd+
8FQkMVq2H4O41DAyZfpB86h276RSmrSqzoHRii8vOacR5g2jD/IPxgwCkDSRUd9m3lnsU4/t3j8N
cATCIeHA3tsMz8xyngMWVTkHahpocKFsAaWnc9IU7MuQf+yLgDtLeIHsMW/hl0Cz0MUgnpYFOH18
m358eWftmFc5rtXtZaA/SGOynw/b2qgDZtrA/8lwbs4JgiDymB9+7be6V0z+pBS+RriFGZk8/wqz
YHYoxd2vLx0qMdRRS3ULn3gecXntK9yCrc+xOi4V+Egkq5R48IvnoD27h//hyQv/MYI+RRVxWjVs
4z7S2H+mfOTfycUfesWyFE1RlB9G6q/0ilQe9k+9lsvJFfog/SbH7LbWB/e0iu9J6w9cofw7V8iH
WZKk6JBfVluS5N+4nH1pnivj8Cgn8hqtD6LayxwuZGKQfdCnZbOyAzyrd6cC2/zha/5OAP7+ycZf
v2atWl+r0ptyUk/ltcUM5ow6VnTO9NzDpvseHVf3FdvPHz72d67v948V5NYvXN/XbKqTob7KCRhK
QXG9pFqi22Xr4INFBcGB0GJY7w+fq/zNU7XEk5UsRdFhzdS/fu6iXZvPd/UpJ89YD2rFpSe/95BZ
je5E7aKjJb+Lag7wcXnvKokQex3ezh++uyALf+VcxXf/9Rp+41x1uZZOhsE1VOkxJEhqeAq/6R5B
4vw8OGZyrNDJkgyxMKmfDnHR+eePV/9urf368eLXf7n11/v9I53Vdzlphaec1A8xumYfw0X8+Ypx
YYVtNlLjdgzUFLX6l/QanzZMUpr+MbqGtwx9VMRxjX5DSkgmp0axusc/XKP8d8vj12v87X14v+t7
WRxYlU1MbFFs+WpYkORhjG9DHZLhn+/Iz9v1Xw+kLWkKJKplmT+L5pc7cqseavvZvpUTc/617LrL
4F1+A/lwG471LvX7aYik8MPR+4Wr/MOH/w2Na8m/fLi4Fb98uFI9PwvF4sM/PX3e9KQ+vhrfobFm
FJgCYGqyR49bc20jbd5Ltto/fLr0X4vRlCVJa6uGZuqqYai/MdvfT1E1snaUR1+/g1Z61wrP0deG
+/EIils/IkSlrrIDiyYEbCwTw30GcZDxLDf8h8vSHVu+4Z4j+GEMPNo+gWDwYGTx2AQKcyAHIA34
gaAj5rd/nDmAu6/3AJ75PQgZKX7PEKaMOczjARrZuiE5VB5LU1Cn+7kDJwD+yTQazfQ9PaUydS6+
SX1EdByxj5ohKw1k1C98ZYVfSngIkhJO6rJ6evNDLAZc5D+sFfW/Htdf75f2m+bk+1rcG6vifokh
wT3u7ofuy626p57uHTbk38RoIUMizuSUmDmHCT93hk39GN1/ysBPOOoNnpFEZ1xlSrjw/vlpKv+1
mXNxiqUrkmS1VVP/+fVf1lLdUpr2dXGVRzSI+/ED2M6/9M/+LTtq9mJjUBp1z5b7Yn6O+5zdUyas
SDv3tQPH6LH0jf2fLshq/+mSfnuTi8/3LF8/XFI9fcv2GZsHTAkgqymBQHCpyneqwHPZ+81NTZmW
lcAIo9dmgYfJVFpWg3pIbkn/MlJ2ixM2CczPO5eeMq6/frmw3+3+2yUgwRqbNK7njf+J722WJXTJ
55ZLy0/CpyCFaA2+YaX1IX4o9wetWfpJ2xupp+yAbKVlM15kSvxJ+F3TxdlroEuhVKb3kqR1wS1b
mzsyBAcPvXq6H/PpWwRo0Xl4zx9dk4SGUPWbltfADE8rMu+Jk1K+4QtMdmm2faO1fLQhSU1nv8QF
cfhIi1PcLNtFTu2rx7i3nMbUTkXjFrkZ7xNrdZheelcI2oV9MhJilM5RlbZdk7EGDVuMe/Ig38b/
DqT+F/IYonJ6xYPouvquIJo2yDQIDrzHQhAHuZw+d/vlZUykU3TJmzHbPf5q/WeO0VNHp1Ms7Qsc
FxM6gGjkNRVU+jbKljthSByC0N3U8kzx7GB8IM4/4xMiuLzeI8p4YAJ2xQbuix9xy2/bqx9rC998
8XU3z6UYNjh0D2Z4vNvoQVQN+0W/RLOwIUWJ4vdLLVe7em/zhOut06qrxwpUouaZvdXN0YNDVxsb
YZsJPdhe+D9mLWKMS7BNDazNlNvRz0z2nJqZZAWDnBtyV0rEGHxpgJHD9ug/mb78BHgxp9XcREpi
dEUPhUjYRcZ4OHou/RPq4VYUVxk+tXTSGDy5qJrDaZVOL0xkaH3YmxxHOAc7gheyEUHkK3lO/Rf6
aqT13lhSwZSSwEoMxTu5BfC6XbOjwGeghSVAjHYXOxSiZquO+PdXdPJ43+z5wSfoBFORdlb6pFBh
IAQMD83GMiCJok1CXFgDHREtHF7ZV9zvmeVHXLa7ZXQ/SPfZO+wKKukd3jNds+9X/55XkRotMsN/
uavA8t/hAlKTPRh8GtMAEgxJWaTDYM/Nzc2ns+jcME4n4wK9HioEzHNJ/8RLFyOIdH6a69EjArwi
5ZpEsYL0imrAUnUu2Tuqyb4kZvZzcZr8617T7xrp/x33m8EJrSHAG97R9Gb5Fzuu29FpzZAAnqdf
xKBZ/IkX3iKjeatgGiTsRWHU4CrVNRrwAP8sId+7BcrIhAGUvC3tI+cOhFVHWYQ6XuBFrxmpLnSg
gp0JBGqseX1wU+eF0q8ICrZ7+xVByVFUWgOF+Pp31wTBaNOHuZewAt1AvT4qA4Ml9fWHBMoHzEgt
94zkfcJN4xAa7OkYGz5jhA/w43R8BFn7A+SiQN5iXA8dhq8xTo4yCuOkW8J48XWEFy4q9eb/c3Ze
O45qW9u+IkvkcEoG5xxOUDkUGBxwANtc/f9Q38Gu5S5VSb/22t1aqwNpzjFHeEMIMBLBCTWEoYgM
Ngx68jebTgsITUgzVJ4Myt2by59ul+OshO62n5VHhw3MHn8uaoeI3T85PHTngddI49bGw8Q0Fw6d
GraFiFOxygwR4xRXYCzf2gAmAHA/u0KRpsCKrXrRQv0c0VSKtr7pJW1Cv72WBkqBJUNq43dmsv6e
HeHl8o+8kNCSJE4hy3Wzy+jlrtOxGB0aRxIJE2xmU+Bf+YyfkuoBCzS9bJBH2oCgKbMr+M3HboZt
1XLO+LNLiDh3U3vvpz18PRvR9g4aRi4zM/cyqWzBGdPmeqKfbkYvED8Zkjw03ekUpVBr8HkCf/BC
7gAH48Zp4IJpBHRGhQm/wijqZgMTocfAp6tBJ2CNx7SGoYHTGvfTfjU32/oGAAKYETkwgHPIQTmV
YXbJCEz7BrKXB1Y0fdYQSbtAo0UA3amhNe1HM+bpC6aDoNXOPn1T98psYt9ZI+UyhroYEZuLgdi/
ju/MmDM+HyAEtDi+UiB+vDr56GKrEF1ov3DfDz8eml7BTSFhhU/ZNTxPa/5ehsROwuupPWa07ac1
J+0mq9GhQe9p9lVMf7CREEfY6YCtQNgqVJzs8zCjoS31TSxFevfPqY7EnIP7G2hyg0hDkFFgMfJT
I2cBiM2u7PVtpAiBROHYVn02D9dAasfTe9ZSbJ/akEqG83hZhLzDMZRO3uBpjLiZL5PRAWyWObjs
+8Ga3ijnXSVscGuP4OWRdTH/UQhoDH98GZTOYUafdKi7NL7dwQ55fMAx1uYYqnQSXd1OaQHDtXTv
Pl1Cu0KLGnzQgBhKMSsPs/mpcBvENr3NAW7pgzjKP/JAiloMi4j4I2Z7ck906gBdovF5tJDQ7BE7
MLJYXzEDldNADo6sFBygo2SlDnsHj/MLbQJMcWzGa/RsSFZDZEINf505I/TU8bC798PjDKsLtu+x
l3k370nEAHoF1Cv1kIKyEv+EPFq7/SIovlz8rj26ZdRBosOIOciHDDmbgf3ouKAljwgii4fmPMKw
mPb2mekFg0NfGWSe3FOH1yBU7OZgJH73iv4dh+0GBlmEVTtzSg+P9cXTlnt71AvRSsGwbRSz9aC6
RhQ77UcECMNVG6gZMJLmEDq6mBO1xa/W140I+OhJGLfqxEEM4gj1JStYx+Sxm/kErLwPQQAtPec2
BElA80gArqWDSpciAvIhpO3U1/g/rTQ/TzyRlidNS/eChFXp1e2kk32dGPexOD/M99ObvQGAfmF6
1dsAkQsAnKDeZIT05+nNow5Sd55O1efd2yOAse1mJFXyCkvEaUD1BEn36SdMO6XQ6IND756WeRQv
cx9p/qA1BAPNO2HcBJYIMETl0jZtZP3vNp5FpNgOmWP/yWzNQFtd7YYXMpQRgzA2HQNRaoyDw/WD
ihOSG02inLOYKMqHU0eYkql+ndsqdhhIRUyPUbmTmq5t9PooXXJSfaP456DVz0dXWlYvCpgnkK9i
kYZ5L6F/3JfHr8jsgz9xOb6Dun2xdc5d8WbLnFcrGgYnBPjs1gr2+d6HjAzpaYT+l99Crr3ls4Fl
/xHeQmgPOftI6yv8fvs+TezT5wWoaA/9PhR9NCvzrgHIFxplTYDTuxxiqwsjzM+0B0Ccz6Nt7/0n
r9akFK6RjRs8dlhxMocKs48czligDmMm1RpmxFiNsvN35gfgcs+0i8F++Jpepkq4nxB46B6SjDyD
eTGPtzcwBrXFtelwgVyrGGUyAAQlkvgYFjb3xtaCCsYXJyfZ5K7Gi98T+DUqwXgCVuBOeD762vZZ
0QDU7BKbaBMpG0xrAUhMi33jb3jB34XOAlkLn5/qsHSKcXp1MfZUX23wXBux4XaI/eRTITbrsfWg
/V/7hw27nrdRQwmS3B3WuC4Dd4J8MTg15o4dwBMeKbi/bCjPOkyRNKB/CZWU2RNyT/7uOH08beqz
I7P8FJduEH93LEaDJwNe9I14EgXuOJ35vM+5ljxdiVEup+L0Eombpu49ouSkeqmjcAQ1FMnGHpsg
fkD9kaMUNTQ9oGvJ0Sx2JjcUWVFuohDO0CkV24sGOlYMYNKBV7Z1K10kYqAfOk/0KuCu0H45gXKT
2IfnqAhfyCOhrXYI1zVICFBpXVhyiJ7esOcw+Zz7QRFQgK/VYRfIIs8IFC1IxwQmH9NGwqZui+1r
sCQPsF8LbSL6McYBiX/EpCBxK/sVIjzEYIMVRudryN50jsMkult4R5Go97F/C84h84bGl+kO6bMB
nNwcuOr8bPrQLxvpISaK1sXJGdROa0sGO9DgV0hQO1ieRQ8MHFpd3dWWDJljZQ5w5t6yC5JLNDRV
kvXDgIF3oEEnvHQLUCnH4QEa0PAx+kKS5bnPlrisKihq9Of6eYMcwAWZVgA4Gp7APqM2yiuJnXtQ
906eAgTuuS4J5nUMAkhyCwYFyVQDJV5wXNTtE+RmQOlX4ly0D/A+B+i9Mj+kvtAlz0PotQbIiXId
8Ttdkh1SzPDJYjB1CdyiMyGMdI2iJKUZIblX3r/hQKuZsMSYkD+ZCMPZxNM3t+Uoo9KOl3KwkgAk
MpNzAGsiRB0Su9pHXJ0YDL4cYDnMUFJSHV+1kcKjiz1FY8epQamQVZ7tnL8Nn7bOhTc8MKPTTGU7
P2xpuW9g5cS042SuLECwjZ58NYRIzMbcBCUh08V/1ASyjHXbk8knOWvG64wUJBEfVkrPHckwgGWC
k8XeXrVENhlxmu/ZclWiFNfrUw3YJAdkntgJ78nR2SZu5uEL3nsB/tnKHX6n2dQpqrd3Y2qCFmkO
p7ILBsY+y16cuye+HF/2HrwYGw0FJNy/YEN0aW6ATI3hi2VdTmkMLdpQl0JAiauk11SFJO4h8Zz3
yLjdlts7jEzD2t50Pq4AJgprV0WFNThZg87ZOTOuDFD9klR3f2ysP1vM16rpVXc2zWmqd1XOJ2Ug
+yJ/3WNwRfzswREPySBsukrkn1Y8vg9FxtfIBFoamGHicNRaHR9zACDKwxeg05I9N+JrF1zLGn8c
xL53d2snDK7MKLsA3DxhAF31g3yHcs6uIvIg486Uw7SXWBdyH+BSiJq53dehxTVOsMqkIoDQEmJL
AZivUNw5tJlYA606tIGUs9vQbA9VN0MDFGhlhD7Yx4HpVrugdgSX074sGBW6d3fUETlpSg/oZYWo
/OAZMXwy9HCPQg+oy5KDGR23Xmt0pUbJbGNwbWsAXVqeIrtA8PRednERcyRSrnNwAUuJ2pgvAN0j
NLDJYxxPKgp+Q+K0xAYTzuSLaEBrmCrC6NRzHH2fINGoPRNb5VlRSXTSvn6ziDU0l5aGZeC91330
X14SFm0slMlr2EotS5zDPbnexjr4kui4urbjvrFwzaE2zsMa2+UemUC+SiKjDDSajK7Uf03ofTjt
Y+G8GK5qfnG1LyIZJZTaYx9TVkzNHKCBl83Da/kpDJBwoHPLVg6Bwj/0CGeS1CgCZoLLbc4xNq1z
P2loBACJAmbHAFnSnDloBaKe04nZ+ETo7AfJshrFbPQuJHvIkO2G+iCNnqjAD9QGGi91ry8P4EXF
PPjqPh/+dSNhpDJTN7RCyYUMv97QXY9nT9gvlLwfOiJyMzR70f9iVkqyCzZRrp18l+xqHrp76L+m
eywLOkex2wjj8nx5cHp5qR68VOjaVjZl2F1ygJ3ta3dP+SHAZSVlIQ+bazQZautyH4CRKNdIYr2w
a+++Jg0lDwzISqCdgQst4+0GBvDxWD+p/F3Jag3iUTU0Ce8va3v1Py/j45hR+3TaCplKAJ7cb6uy
D/PvxT/rasdGbtNhwmr8BTD6CjL5fHKQP75QYR86Ag7QeC3WAV7lWsuNqY7gCM/g9TCxhZ4hZN0D
pTTl/9NPszZ4Fy22QbacEH1gpLy8E1VldkeFdBARmvKsffTKgcmJ9SI7QU/PdBrZgdJdywC4Kw+Y
LRMjpZOPHxM4pcZcn+VwIBWvCPKJ5pFOWXmfumMI9/dMyd8vHHQhXK2HrhMwcqiX0BvGIG5a4Skq
KHdjcG2a92KaDtnRg2hAmEADKQQ+PJaoQlsRs1kWizbKrCUgVRrmuS30GXWDbtLAiSjD2xwl7oEQ
SRCjjv6FzGaQZc3jXs+d6vyRa2R2kxdpIFIWded4b98EAOxV7xwvBVqx1vk2r9NdfFykT+C7BZXa
g5QYsVaPxnfavvSV9X4MqfJyax+BM7WCR9k7qBglqSRZDKbzTc0AWTsH+nOopsGtJORMNs/o43OK
VNUUoqhztzPAYW4GgEOjq54wrc0IKxF6LxMDgRrVjpIQbWBLvrK/hMUx/NhPXs5pJnkX7I1QzNng
iMh5TzkR5cCsQIWEaBWD82GC0cUz06F/5OcT8tih1u4dAsmjGQBQCByOx2EzBmI9xBmWsT70BUgn
OpkdlBbc1STAppDJ7KG27pg06C6egrcAERv4HvGa4piZNmSrAGjGl/PNpf0pWfgSWIBqQq1NP+EB
rOIQ0sp1xJdfXtwiDdA3vYLPZY4TEE4gMo/hORceziWG5Ja4jG/1J7IDbgvxIf4CNahG5d5NgV1+
nEaFDGZF/aiOAfO5nCwZeHZwraP7AdKyr1X28W4Lk2cyuSwBYyAKyOkMPBHljlnZER/OtRevL4N4
I4BX3zuXvWPOsJaL14ehVkQkSrgJMX+kPt476la72dehRtZGUe9LA0roSJ1pqts6RBhVgzAoTf/8
bDNVPxsBUDnUgO6rEqLSKmeES8mPrJtfYpyremU2rcHqnnixj7m91/w8t/UMO3r8DdHvuoVqIyQF
xtqrySI2j07aRoC8FUmLOIGaddyPAGDlJbmI/lkNb9dIYgXWiS2rDk72NR7wemSI9nEJpk6BMYSk
8dHdvzzqnqs0ROokH8TU+ZCd6rlS4bUcHaQu9me8YQO+DICgup2xPwABXe39JoGWS7nRcojBLWY6
aZiRbp2dFrAvwDaMxABBKL1Cs6sd1klMYVJfqr1k7/BiK4juwMaWZ9A3KwT/TjthJESXD8UvUIgM
Zdpf49MCBiRckktrYHRbnfLqXw0XdIaYO0TWawKZPYtOvoEPUBYUH/P66EjMqOAKj5K/xm8/TpNk
RdcVQdVEheHNf4d/tfgw9mmsCFPuiUB//Lh3zmTCtNNMQGd0t+bUNt3zBucQLJ77twWsfhtEauy1
FAy5HQA3R2rMGnC2+1rH1Mxnr5bRcnHK0mt0aH4fMMnNePw/k1IGTLIqijCFZVVS9LfxeXU+xlkl
1wxoNoA9khleT+19UOMrfNzVkdm7Y6qsjuIABL3s534ronClg+oAm/CzERCmaY563/K5FLfi4Pd7
M/6Zazf3xls0FEXVdE1/m2S2KvUi1s29aTQwachePVxjjtDG9nb2wPTa26eRhP109OT9NW3LO/18
UGOuwbpvmFdJpDfDFVtybx83DDkAZXUWOpXQHR8aqwAnQ/mB42scyXari/FZKxolV1KbmummPl9Q
5ZS1hbX0OefzeM+Hg4zUE4MqJlK5Kz66C4N+eO7lGGi391c3KQKRvofUlq5o4me+2MVY8DG5rLFs
V5eYxu+EwJyQbCB4ry9hrvz+wuRmcf3zMf/3woy3UWb2Mi/n++slTFuBNnzN4hl85ivzCfRf6DFH
gmmnR4+RwVDDeI/tnI4e6JMu9mTOnL9O3kh2vyRbpmQBoHWlnAX5e8n+uE3pr9tsIB3fhppG1RIv
J4PvKm/2H8LDYcT2svekjsPWCMINOjnH4d6HZrCnQwzy0ztweiPZh0uA6fz+ysQf1/+3V/a2X/dm
WelCySszpvkHg0jMFVBGED2TvjV9U3p68HNxSf79slIzJP3tS71tO/2cKMKlFIRpMtOyAJ7jp4Ty
/ZZRqUhJG3dEP6Fd09lX9BZc0T9T75twhCjz2wIn0VSdIIb1+z0pPwEHvm03oxn8fvsszzR9lIr6
EKaX2YlRIN2O/pOWyGkie08voV0RCv4rKujbCBEtzY3cvk1vy6wNXcdT20f4DAl9iGMHn/qZ4tzI
M0Bq2gR0JaUNcXRQmjqtLoOqp/3xNo33j6jJyAsYsiwpCtAH5QsO8u3OzzexitNMU6YzlXjvIk3V
XqxWdTjJND9cI2q2WFGEAD21UK8GftY1DRrFWb/krLPhMdAHlcct97Q2dW/QWH5bLYhv9hzMAsjS
ZWNWITGMBMLE1vikThg30h7F0EYbCKr3cBvYoNGvU/SjDpxwLqLMpvPAm366bYQCbi+HpMEhH93+
/sn+WUbvD/6G9Tq8ioN4FXlwNHQttOoh5Npd+hqhX48GZCCND4mM7hceots/kVfv4flLrMOUdANF
DME05bdtfH7ElWAKJ2Uq+A56VN2bPUmd0SCG9EJSjxIwYjRDPeTCxh8RRG8C2fft837pt11bX47c
VcWlkdrtAnOxb5T0dkgD1R8xkp3k3cTyaZ7NO4yuQDPS+6p754Vp+yMLoRAAyQiTmQMErDJrxpBU
WC1Q07NWDrKuKL4i6fPZCMgl3pYv9/s3+wKkvd+7KbBiOXXBJ8nNa/22WJPy2UK5Y69MFw7jvNWi
kVBFau2FVUtqixZttcTa7bujyQM5QLBC3o42xWBwd2kEv5wGLgMI1KdgofuHnGOjLYWyPpp3SDUi
NPj73Wr/bi2Rj/i/u31De4iFKJri66jA2G4cge6LttDbz1nT0SFx72WAmKc0vC8WC1ZdP+vz+Tt+
4yPP7mGi5V/5DnU06OTwBmVrM2qa/ojbeXwaktMO6J8epoooYw9RoPtjdyhNwPr3TZPYiAJQKNl4
WyWl8GiV51MsT5lvgWHCBazLRMpeAcaETcqkjCnrSnEn4bk7CtP1RhzOOy7SfjjcYTXeq1FyssdU
2o2C4++vVXwHHTUL2BRlhTfLD+I7SMvUxERINE1uhG6Y9CSr15QGu+XrERpa4zJAjXZrBr9fVH+H
Sr5d9B3ppL6SpM5ZfFPKyaoRnts0ih5gBBntAu6AwgZbCgg4RhlUa/TYG3sBaHFQwXGohuewgWUC
fIC2f+ppbHYcEvAa2fsmNDsyf6Z4FXK0KQR3WtnqkkF8OiIL87bAlxHwB4zRVieXtrA+dInU4CD+
iAvyT3EBxJJGBg5kSpXfjjDOiGNxMNhbM8KhVw1oefZlSKnW6tiIW/bVzmROt26QIYYsMyGwLmPU
w/Co/f1NSz+uPNUQdOCHsmG+VwFFlSf3uDwo0zY6jEh0WuFu4FtzF0EqPMvawz9jcbOU/1nqPJ5u
aKKqCNLbQSAYx3Ms77/WUyOuu+r2pR1XFUKfBH4WRaiogyr44yl/XE/fLtos8m+RTFfEa1m+VJmn
ZGOtabBb4R3RMMNCFm3cyNxt/9g3SvMcb88JulETdUWWdE34Aqd9u2SpHuKWXEny14FH6QiOASNY
Bs90pj1MLtPFwZvUbeaqPbiqEPqZed08Bi0hVKISJd3ErlZZ8JxdZyhMU2Ph0i1Z4zEoTan3x81+
rbZ/blZTVEM1DMlgx//3/dTxLVOzaylP04566usXR98wEmOsFBgO6orj3H/1L8gofKijZFifuoDE
UlxRrCckhcR6ADwYwyR1nml0KjpJ3dHBWmBxtvsrG/0pGokCeFHWqqCgHfV2JAl1Jdzl+CRPiZGX
GeHIhejIEJEOWKeR5MHkeO68Rn/sEvGHXfKfy76dLQ9JS86mfIbt5JUM8buXCDYlzB4fXhX0gPiP
6PBPrk/843qGLJk6sHxDaM66b4tnHyfZS9rzmAjgMoAGiBNyDr0cmlM8419X+yE9+s/Vmqf/drXr
+XlQNImr1f12/vlwT05/JK4UoEDncPr518P9FHI45hrIL4hnzfxKmb5d7n5LpZeWXGXkNAjWyxpt
iZPHAI+QHPcfbIGjjasM+soufB5wcbf1BabS8veQIP64P7/dxVtOWOfX/el6uchTIUogrDGTvbcT
hifNRBoEOoQksFWJ9xfdQvrhPP3P078d9Y/qWBZXneviTvlBF97GKNZXg5dLU76fD6G5MoczXcaY
TFIVeJQA3emOi7snzHsa7MiQ/P4mvrLffzb/tzfxttjkx/WhaXohU1giAQEmQ4gE/zlAtTTGOaxX
Rlm4enUvoFgwiHVEeInQZBnY+HnlvranGQMwotUio42e+b/fm/jj0vx2b29LMzlKdZUceFsLuZPG
XjJM51XDkIBZZGHEXUwfQYoq4e9XlX44nMUGF2+okmToqvr2jYqW/HrEBhui0bSuHGrdCjpQgL8V
A90JshwfSp9uzgwS/9pEZBegwx978s9bePso5sk0ykzjFu6eiBh3fXYuIrNEYGon+IXJWKXEVcAy
I6FQOMgxnudn9/e38GOs/f4W3t59+aoOyVHhFp4Yz9JxtRcePQ9b24LNJOGM+xQff+VFPz63JFFx
SBokGVN/u6jyTKTiUB2kaXL0S5SUDxaK4Pv2FY+GgbAdiH6PkWbpt4ZYuUDMvlj/Hw8tkQ8YQiN7
p2tvYaG43DLjkZOeCD5KTD7AV9HK8YNUoKOjqcDs9z6EW6jR2hiyQ8zJ79dXfwoPEt1EVp6sqHAj
/huLZanKpJZZyzTGZjNaY4yaGI7jOF54/VXVWCBQhM34yfCvYV90+uFIGjSegGcKydHTGuUkwxAb
GpQewu9uOUZ7PgbNHKHASsVoj1F0dX6/aeWH9Er8ftNv6dU+y1tVchE4ldGnmS2M4QL8JGKFiy5K
D2HIuNPCq3BkdDoYc2GGQtrVWBONmwo2YBC2/f1+/mltN8fn9/t5a8dWaet+zp7kXo3n0uPoLOqN
3iAn0XQk98NEVZyEAC2cEUDOjjXHzKAGK8pgJQ2oWWsLm/E/MtAf00HZpNYn1Ydl9572xsZDNs3E
lFhXGJ3jrT3Rcqe/H052Jl+NDhqQMd6SPQIkm7kbH+MblBURKLaTMy4H9ymK1p/jA8U0eLotwt9/
LPyfin2Ku//d4Ns3TA7K8akcVGnqdLvX7YXC89hbeand/5Iy7a+ljwmQI2uHEM4cMrkLRA4eNDdp
y9PGCMXvxIgdu5htjRFS46OWf9zh1yt6P6cUgXRIljRNFd+7OK2Hub+f6qc0LZyF0712uqt60phR
Y7bW3VQYt9lR3EaexB83+fzvS0pq4u1vF387EnQpf5z3MheXVkfkyb3QO16s0QgMV6dx23ZRVw6c
ofxHOPhn6NGsZEUS6V2Jmmhowls4yMuT+ngmlTR9NEYMjXQ7cvfDp6OjomutZSf0dxfZGuSdQQfo
1eFmER7nWJmyy9vDP9bwV3L9zzv4djNvS0SX7mddUEuJY1FpApGV9M6W15+MwMihFAOp4CTaO7m3
QVAmn7jLctKzxzhW3hrWsVn9dUQ2z/7P7cjESVWgo6oZb0l5S3y84lf+kNjlqN5b3lqxQY3nbKMU
ysPR3jT9s8tYno4RFP6jYvpqMf9zcV2gK6Kb6LK+1+/pUyrveSZLzQDjNkrgHeu4Obdk9+4hU4hL
wDStgjtyWgJYrPPMlJxW3+jW2xqcOM5H9BoYYAmfStRFEa39opUWicz+NefRzbxj6Ry7SXcPYnNP
Uoo0Tf3o7B/RHQVSEArPqHTSj4cRSuhoaI568VIabqDlb24jL3BzLqDDYHeP0WAS0LKsV4yeGewj
exroMOwhlCyekqWOxfAGGYyDDDfS4PcN89UX+ucFUbnINF110v23ktJsxcktNdkwV0/x6wUHub5I
ZWtRfsC46WijFgqeKfo43ml5oh0zv8AYWwH1Q8BlBHyp9cEouTq394Poaj/W965hgBw5Tf/qR/yY
5Sjf7vPtwL8nhWxkFTusIZGjRwfmwLnPMbTp5GHcV6NbyOAgA4NRBs8/qKY/R7Rv134LKufilVfG
i2vL/ccMwcNGsSxGzwcEpo9r5iDp3NAHKTuyPa66KbGf5qnU6F3muAic//hiP1ZEqsQIs9lROqTw
t9Sjdb6mj8eR+FpZq7LRTvJUN6zbEm225aF39qSzs9U7v6+Tr3Xwvk7oe6KjzVCEdvJ7UBGSW67m
qTQ9o1WjIZ5dwUi62KwXFdv66UXxj69ARUAqcVVsU5ETGB00//LyC9UX54boAYFO8RRHgQbPiyHD
KKl/h5yAKQUCC6eOjMnCmvHcDRgi2ohKiOxalXp14aZ4MswfUP5fts1iU/3YtARH6TA8wceJ0SPK
JOiBwnAAybWVNcA5dgXSDSCrHdwResy8MyaHD0RSndPLr86onVcIWfU/ET3BYKte1uPfX5b4z0Cy
OQ9U1ZQ1jZ9l+b1dl6lGIcuyIrIPBHgjdzhm/Rv3DpIQbKQ5xRTnDioVUcFneJJc2fA2jUDUWITX
TdRmuBs7B8eYnbY0b7Zl1T8AeAmp5rRlwYC4ZZvzDFwNL72bFB4gcxlAm59PoW2cw5bhJTu9dxIx
tgWPf+/ryBrBqcvRN8pdfmzde4li1c9OqdoXxIAu4PnN7gs2N8a8e9fAfit1K8a3t4Dm9QEqxck5
btJ6KAKZKpxrijpxVEtNWk9JY+herkUykpuGV86NUdzD00LfZahUbUWsWtpK3bnSASYbv9n3y/Sy
90TkgJbgMwQ0RU2QQINYtyFRZsdRCnkBH7IW8GIA4IPn44/s5Ksw+GcdQ+sHT8FZpAhvp5FYyufk
8qr4MpIt9qtFdo+uCGIzyKd03Ns1QsLAS2s4NEu+GvxL+Jmn7XPCdwPOGqQbGaGWJeQddBdbO3l1
c16D1/LUfoHtOoIghiwiMxR31CwsRUf1jU0r7V4BW4OFkB1axNfR8ebgn9w7jcAbRq0lbxGITNLf
3/+QJBebuPT+rJokSqKsKYpsftUD3zo46d54lYL6FKePYcNoqaDDKA7AX/TtMU3/481+xZ23q0nU
4LLGj0xM3zup92cWx0ctFafqOINmeOrkHxk+FK3NY2Z83nrPjtqB8Um3Eonfdh7dphl5NVpk17k0
gNubT/PdfgrNZ7vfNYpusKP8HDR1C3bC3t93D2vOV3OEInN0XohDgAUneq7Pz3iDXs/HeVB/MAke
4WQ4KUaPDmfBMB+jNNwalOvLHO0a0DnrYtqI5qDGU+MB0caOVQz1CYhJtbBuc3UghyekXH6PBT/1
bBHtoEwWNRkPgvcMJH8W8q04XcUp4MaFt8oW/WKMOXq4A54/v36i90RbBluRRigo8UyUWqTeNhi+
2n+kQj/lqJJuShzxutSUzsp/z43nqYgPRn4XmRA1JEpWPW19HbS6FwJk5xSPbl5Tu/sumkag0u0P
/Ht3+KBJoz8yVPEfIA7xkcJPVpDX0PAU+Iqf31bm+VqZyeHIS0nD7sPt6kEffCojX9OKP4FPItS6
wHZpdemtivD/pg9G3kYNNhA7SkRmnyqu5C+6gr0QXOKKPUE/0EPYMCUoIlwH4gKGBqhsoTWSWk2x
nXQFftUpzsEEph0T+rpNEtr6GjGMEAgNE3SbbYmlcHZ2zZRKmmzm6rAxtlIW8cH76GH7Mm4NPqPI
Rg6y56NLidcuCgPgA1PbnWLJ8lHNPmyZvA8+G2Dl6RjmJRaY2joI1AEG6URpJO/hh8JonoNpPaBY
ZDftOHjPAJUvKMTJAe5zj3ZrAMJ4aIaIck3AszGPbYSuyvlw5jhkhGfM3l24WsOg6I6xkyJvbv2x
Wn6qM5uemgwAwlQMjvz/rpZr1RKO94coMKalkHpgBYfKQ/fkTMJqDn7OBn/NMGRp7UCOu3OZyYLu
d0YMbNC/sCYj12dJf77a6K9xn04yn+FOHNvnG6PlP271H5DS12IykODRvvQ53rvw9/xokpqAuIGF
bkPp6OiNWdntg1u+gdSCsmcNrkx1ALR+xBsmZlPsw2hYg7XA+eX37f7TiJgt9r+bedtlVyNOz9Xz
KUwdBvAs3UvNmJBBYX8C/5gJwcmbjHDMYEm6c3d+czoYK9NfYSwPqhZWDQshRYapwAvl9zv7qdsi
GaAqTNUURY1b/O8XTYV9WtStuPmijNfwP/EeDQf9OW80i0c5MHI2jM/Un9qUxq3dqMKFuI+ut3gE
oaeP8JX9V/Pyp6DEaFWWQC0oEiO4t2S2pQuXm6LWTbPghHt4ocCeFSJTtiUheEJAS21A8qh5dktP
01GbzVe6zRi9l460DpR3BIDx4dmD9XIKmPr1H9OHP2/vrerInvsEiNBLmuK3AE13/exLEVoz0KMK
69XTg0QjTSPoFPNNoVsxIgZdaXNvuS3/yhjAESiwDas0GmsdJ51inlA4f3xV/achvGTwAjWDZgtV
wds9tuSzcW+1jk1ch0MFJ8y72eGkntestrWJmAZGsPv23tJBJ2IeBkkVbQb0BDDIJsiCI4Kyh00Z
HjyC2HgpbLf8l7aTf2rTYHvAjqJcH2w11J2q5R9vvcdwZtBVAIUKOQHxgX4GExzRF0xOGrIOVppb
MEp4LYCa9z+1s/N53Z26iYdYG3T3Ly8Ny+h26Zh+dLtUA1d7dtqgRYKYh/OyLzNvXY3XIGeI7Yjt
W9LZBcpfe/yJ7mk8eSK75z7nkL9X/XJITR5cCIc5DY7FfQEVk1iFED/d6G5ja7C9EjXxW8z8bXPk
NWbGC/6FHh2+JFhvFQ4w2BvCiPwi0iFcEJ2CaKaiz4hb7L1y0WxrjJcwLsAjS4yWjYAjA/ehM3sw
fMESoyD2FmcS2bHJH0LVrCTC61bROWJoi4mhJS+67We/cVI7W6vVzV6JIFv2EHe7E4RwGjmCe7/E
YsK5bpJ5bnU9ubNaPRS/tFSnvag9hO1mJJAcHlIEiTjH8OzztBsO1S2iI4E5LqPZI7Pb9TjAo695
Lu5iaCJ2WAHdwRfSgpEIowa9+byGO8t7vxGXYAQ3K6XL346NeBdhDf79/97fkbF3QUpQZTbESLgi
jJRuudWPfb2zlZfDTwOD4hsf8sjtLDLoH1iptu0SOihSfNS+y4dF9wQnejCq9hhAkYvLBxmO/Qlp
3VLpj6YSq6G9BSHVmuODabEMPuOeklhbs1lAw70HUfOEf/lw+BwMh7k3nOXophbWsFyPgwugOwc7
Ch/92O0DZ04zbAzTKC5Yb8NZ80WG4zOm25jS8z/8NT13eUdLsodyHX8WlY64h6NqGxOQW2HPmiWO
9J8Qdfej1RpRXRRXi0C9WxPj7IVoYAu97QFae4noX6UBnwaGhv3mlqQR4c0ubo1Xr3FEXGBDEYqS
cxMCtFLo9Nj1RkDmc4V/wcNSFB/d24yG8MGktZPMpCHQY9Zd4xuhzNJlf42C720ahxPo/LtyakLE
jdK7Te8ltfqYJlDWatP2K1qs4J+ASb7Qt5+1A/woD9ODz3rFqDgYqs/oDnSfbT5ArITV3OwDtmpf
3nS7iHi14aVqEcAG7MkeXS41ZWYTYtYjkPRMdGh9UNlqzoT7DfxNilMfv7LfoXrQ9u+Rv0w1q2Pt
St19WvES56cCXpxlbSp74EaS45JcHWGeVnMtc0mlyiRQBmj6t2a4vpXOHJIA0abTmdc9/Pbyoz0/
0oQkbMIycV0Yj37YcncKjFRKZHtwaGNMjT3Fy/ZRZv04ZmxDfBi9pX613Pk9muOpPJ+rcMk6G0Cj
uhfTFILYHPNKJxyyTVSCb0sfPzvaTZecBz1frMnBK3OrcSF8kXN3m0RcTO05Esf+ToMJ6YxivUOO
uEOFnn3j0+6qrRHv4DzNhzI0dHl93u2tELkBPQifiJ9/5Z6ITkC97ddW2PT1eJ3pOEROXlMssKEm
ViQQgvFRMBpXL52urBX2+wUd0f66bwKRIGWFHOywoMBxsx57zgLMKZ39Qz8EEFVZcJH37qlBVlHL
D1OPGfSuwn3PYRhBJQo8c1bCu4Cd5nSWl0WHuXwZ9jrLu4p1mBHS+AWH6ksTUPeQhpmUNZxPKKDM
8cewXrsYDTCgktfx/yPszJpVxZIo/IuIEGTylXkWFEV9MZwHRBQn9Nf3x+2XroqKrqiO6lvnnnNk
2Dt35sqVa6W5CF7MMsVfxFjQG8rz/OYs6K8uSGCGTACa5OtPyVioXMz3Fvmy7SyWbjzM/aXVdbn8
ofNzFoZ/85jO90f+ZyKGNViQZGOLt6Z7zUtQvKHT3b405R67u19a/tVaE7K+WTwb+nwFrQkjHUHb
Nm7jTzxwYgfYUTIx7dS6I2H93DbjoaAbQ00y1s8UJZLDaNY6ofYkFNucBIs1FN3LRit+a9rkPiOo
jI4ZP82AZUZuAUWE6oP9izYoaFJHOkUOyxhWGC6skcnBY/kbv46m2pmN6e4iRnK9GwPI+9biayOQ
fFgTldhs4rn7N7PCHMIzGAJdJaPx8cguEDqH76j7kOxj6DVKtUjEKMyTXc82XrdLqhksXxEvQx8D
zZm12hrDzwkU4qQa1g/iDKpqFEcHV9W53r5kDO8o2/S7YXv215lXqSSAZgpuz09r19ZwlA6qOTow
Yd1tH3nIoMjHsgvDL+1ciRjJ7WjVZbi+JzIG7OyIAzvOb5tOawWEoCdbfToF/fg1MAqekvLgHZPi
vEPBdDEPf1jzgZscwxvyvefETTsKbOv9N614jaQpiWWXYSi3AKQLJgQL+7lGFGLzHaYXlGJ/X6No
g3bk7qj1O2Ukfrb1uIxGNHnXZ676bcqi4TLpjlgOI7dRdJYdYaIaTMS78xW5aVANx8hViOa4xsUY
GLri5O7hHJqqxhyJlFj2cEUPoDlhm7zH7UiHYO0cdHy7gzktaq9gb0Sbc8Gz2o1+rlswtvs2UkTu
iwLGPNTy0wy/7XMiN9b8ycjb/GUB2KxWeoidjrH/Fpj6fhHEfbvBNeFXNkurR7XWbXK3m8N3lSxi
io5TwImiDf54ggnkxih00nUQGYAiyr4UCwsBa72oRot+DxFcpxev2cDdPyIq/Cd8uPlzl6LXsDq6
UMbG879ni57W0aHd3Tm0QE4+6wxKz2aiDylVgBcOKKeR3VByTuO8e7gOQksWLwbU6uIQbuT9ghiI
w4tx3rzcvseu1dNDwN70a9TjGRKzCUXkAX63PuT50fJz2Yx/4y5Beaf+COT2TfBhL/k5R6Y1W05o
Iq/9HEcK8NWxj9/dhS2H88BwuLjmCz7M9z9zFovB1J7NmvF/645Pd4gBhnfCFEbl72g7bU54eZBy
HHVuHXGhBSo8HXi1/oJY8vuqo4mkLrlc0lHwXzBfGLLoaM4cV3i5HFBXcKsJGTh94zJr0mGuPQ0a
8G20fmTEtG5/AyEgwfAxccrsMcq+qOxHnA8XCtu/Mi75YuFfHX6K9LkmsZS/bOduFzIrdBIQdujz
bUhmGVzpiyzuw2xnheQzx6TRDN/zlzk9JDMagc5USV/FyWLfb8Nw9t3PwM67zTxUPIfXa3wn68Mg
HC4+09pYHuIGnQDRqDNGu+qscwz6xj+rzQlShJPhIj6Ff4jGaGmh+TKkmdY8EOVaZhUqwJ2D/dIU
kTmZyAcj02lEwv8modEZYzOeaa6EJyaxOWLUDge5a5HU0rvAFcbUJvI4ZZUJh+4oOaEzUH0AgzYc
bKzSg5mr5iLuUvHpF09npUsoiWwkENiLvI21yHi3/2fhy61bmVBvIDiUpnsJhYV4sT4z1005Ogm/
qT9UCWGD2cBQpUAkPFBB3Jx1nY0qTCF2Ul4LuFmwU8CVzaWXitnA3Nw8NcetwogFkZSaoQB4xWdn
pPqQGpEwSHtjjCV+QWQ4KI4bSkGd/d+1K3HI/EiyW3x1uXFoDf3aTuE45H8sf+iaExCPFv0BY3Pf
uB8aczN0ptBKc1IWGuaFnIc+UFIZV3RZmAYQihxth0MnvGFUk9HmiQMl4iBV57YxWNLbsE4fmxbe
ZKfYxXIYRd+hu9OxZ19SWQvo9u/yaiHtgAB4ROjAGI+5ErNzEUDnFZOe8PUnqVclOoLZne4VGCmn
dOrfz7bP5j95so0sk++2oxOy8kZ0+ZnzzUgYlW6apgQxVzZ8rp1arEdu1/dQ1WFVauHFGo20xhzl
5bTx161VjX5/LFyQo8CmDPU3b7i4rxbkLgfIYyhNr+kPu8qiYHqw+xDpaEWptKVGC3RgL8koMLkx
n5qR6v4oz9eOw5jIN+AWu13h4y9zdNzS5JW65HfX1TwCG/LxfOreBKmHP2y2JXGpNvPOqIOH9kEJ
y2gRQrrQIJ5w0Dn613AcdnOL+QNzr6O8CkYG0v3Dn3nK3WLHR4xOJtGZycYvBwuWHGBVD9QgDBYc
RMEfRkG2CAPIUtZXCt8uZj2XjEq7u9ualbpTmG7BGDR1cV9GzkCd4fn6zmw7bUej3py8lszQIMVc
DQI7Ssl+Ab1SHjGfKW36rvs6WGkxp5FhSC++kQacVdiM2MKbSZS2k9dBlsNJOrNW6WWkMiI1oz8L
gTXYpBjrhtIcHAPAFb0kO2rs6OskR89+GqN+j8tlccoQJyL7FZWpzQePiJcGymKtt8EvkU8cQB+6
rkw4vVQ25XhSWUl/L2RKsDRWj5MVIF4wecYlQ8xIJXMQVg7DuR4BrXEPEPOHXhBMjh7DxyYSqsLO
iOZM7r47g8X6Pk/6QVTJDBz3g0RcrebXFa8S4TgF4xD3ti++GIch3zFANsyEjg+EZexpA+2/xg2q
DEASYw7bGvuBBqPCrhj7Mo5GYMYFa3Kg82YgR1Pt7hCihqRYXVxswBUtavxLARx7XjPQyi+COxK8
XPRDsB80zk/zwRZezkeC7bL3IVDdHk5UyBbCGXp64iFFxWXF+6DFMqIiCcj/MrlnPIZYE+1f1s/U
KIE/oXyKBhcLZnkU1FagF2IcqJKlv2jM8MO/YM7QwXX0wWCGZk0zffv9qMJ90XmsKJSXMdml3hgL
yaSNh6pnzx5qTo5mY7fX73Qei5cayX2jOocqB8YZCRRW/dIi+J6t5dxvkELrWIqECnKxHdjzocuy
xpRZJDPuQbdzYoEwYq9TkOw4ab9p4X6RDTCUsrOREV/Opv8wnrJzZebX2jAO02YlpD+6g9i4IDba
aTHBPzLPCGA5Em0pPGYt/PEySIizT/r7Wr+jc0RMiDz+9Z2dBE88zMUy+y8GrrdBjrTPGkuhLqch
7BHi2miZS4JfX1dSL6yQP9wptX2U45c4Vg9TTIFau/ce3y2mjmvmX3FYrGwe5tsmE3pPv9anMvs9
H+LDmXnbi8coeIUL2i85Q9OLDvkgawc4+khP94F8CN5DqgW6XvXS5yG+Xt2CsfYHiqCV9d4XxACE
pNBcO3SfJjf2B+F+IsGnb9JP+fmnxlKE6INsAGp1NJtu+evLNnzbpHc1Oi9W7zteiZL7oDWKyOXJ
XNGXS8UVvq4rZlBQYGFhoZe4Km/Dw9PuGqPpy5eqTlFpI4ge0/RY0jSwRnBFfhgNv+CK1BGiw0wC
nwKsMRZS8aWbAP/qriND43cwvdLJ5lwRBh1g+9sRBc72sQFSekKqPuGRwrR6x4vq8lbtY3pne9Kz
Vi8hfnNdP9ZHN/lovHqOIPoDLCZexmP8Gk7oKw52R6y2rSx7v7DgDjPQRgAUJgjj8d7LStFcjrJ2
d86w2e6TSdJOBj2h9YCsBh2xZWV40hordzaLVHiM/ldC+PzMj2RJd9k7gM22NCHuPcODsNS4Xoe9
6PYUYA7SI1kuLYInXgnTh7c/lrbgY1fQ2WOQI3MlHSXjhe3JufsPMKIs2H9Cj72Bj2aIkh75iG6/
vCMHb9i+/V/tkLxKTqWjZ2bqilsKSB556LqgiXYIXmBsEi0REBcoAW//ZcjiSlWzBzKMVFZ6ZWzP
rmLheTsdeFMUATE1wxNUp9DCfPVolRr6MMZy90t5eqJN01XEDbOxAABjpuLDJe9TMPpzmtlgVKB4
bYSs6ernzLCA/TNVh3wunx99TBENvd/2QTEp2r+3L2Al88BYDBOO8RJdWK//trclzlhdfnYBEESf
r9M1LsHM6B6Zb0Y3jOZuvV95Z8LaPcQrFpurgwYK+XOExmPcv+nzZUreL06tlcdwoYaSSRK2+L6S
P5qP/ddEPASVUrQcFIf8CLWDr4Ew3fQyY1KU1hIhCRToY176JnfwgZj2+Hla91G3k3FY4bZh3Hug
qA/gQar9+53EUcGnA90INp8xc6irpT03jUWFxEcuoVJ5XpPJaMQI1j7Uu25C14W7E6Wp5EGnKGnp
T3kfIyuH3/U+o0Y+Clz2tn47jZyc4x+yO+hprvcq3aO+00cgSLK9QYqwzCXOmItlIWb6aDz++pPK
Odp79WbjusGU2c4bWJR+5x1iDsjbFQFb8BJ0VzM2oXOMcfVZho2JTUUQoPe71e39uRvL8noYZ9Hk
1Rsq72zM4gIErk7otu72JM94fYZLk+VEot6R1AhrCDAabJcrlocylKZSgk6yP7vlb3RnCf7QjkVu
rkvFe4k82jabh73sNB6Vi6M8g5tiNyCjALQYj7wAGTvg736xpjM1oG3pTnEMAUY9OGxz2mIdLv4K
QoZ76AKSzx+jrRD1DY91MIDDNwUemJGr4PFiN7WD4A3ENYAferTEh2qDkco04anREJTZypMg0Tma
py/K54by2aRiHo+vk31jmmZvdjWIzCKc7VmKk5lmChA1Um4RFK1QgpWgGhBtKxIItrbFgPhKP6F/
O6vYyDj6IlpzcfcD9szSnFLVHNM4nPb9rTKfblEGQ7fHvUGnM3WNO6YA1fKLef9MH8gBFYSQzlME
XHhfchXWebLto6QIWv2suWvMXWDxw8MYjDsoWjEuM7rhe3SgzOS5QmMX2WCU+y62iXosKR9UNAWr
VQF9EOb9T0aCf5JqrBRsxwgzC5zgAH/78RPnR0frISpkjDRK8y7ZoQbFienmMl9d3qyzbHh8BoZj
BhZbLBbWNZI+7uvMTV4mpMNvO9MPBsHvMKR5a8ZEvnJERaabM7pp+wEIeMjmG17OxpB0/r6fOTdK
XhoW30nfY6kDQn6Aez+qNX0B/uOQrIKfDzWq3q6wb83PhOTmaoC2lF2xBAJHrQHCc3QuYNZonb5O
ASqF/TDv4OAhTnbp21ougJUai2nII7fMqiDqZz0esae9vT26RGT/Fv/K6gK7a/VrZW3tvIkFrIX4
aASdOBpU89PYs2p7et8PPCv0jgskoDo4K2PBJBGe4pR4nUlSwoGFNF4qQSLNa9HO9l8YAnY5zviI
j+HJ63E2SLGKxpNZM/oC0K3xKYJxQgYLDt9zbkaAYwWrax698RLz8U2sWKM4epCHkbNSBZOBHlcR
M6svPwj21zjrp1twbSPgrcOTh77bka1xpA7b9MgOW8Bg4Cazuzl0ZjOFEhHNavbvw4jBQ6YHiwdk
Mbs4BS3veh6UsRCNpkf0GCIOHtVs37bEuk1oZhymhDv4yrdcOvGtVRK/icQaiQi5tQFbRFNMnSzG
2z/hvnEgLjHVOazZrv4fZqtoxcg+HxzO1S/+VDzi/cF6NeP9AaNpBA6Bh+xskB/dagC5NCEIkp+J
/zIOIv/DKM5f2oF/a/NKzfWk9K6o6U+PPIeLFcZ9gIzKo5A8ZZX7fdsitktqgIjJ3H2b3a4h6XFx
yjNXk/EyWdqvwhxL7AISCpy09VxD1fxfGCD/epV/m5t5HpVSedZc5Wz264CATiBfNoefXf7qUK+a
HL+szRF7FiABInvjR3QQrqFq9fyIosdEnYx9wVlAu0jPpb4f/isHov8PzOW/PMq/9fIvar8+fupG
nJwalOXimbIhfC9eo7uZd2McoGJuurlVRqHFuGFJDpljd1whWbXvuBvhvxAd1H+8HpUJf1XU+n34
RH/t4LdQUNXlBz2N0ghnOnMS6h41rJvErL/tgCqQsBd5Xnq15mAkCDpIDVEBR0K6x7SL2rD2sa+h
R1BEv4wEF+3WNLkP6WfO2DMHNj8Bdnxb0GHD6+pG8w6p9u7k+v89a+nvuiB/CBv/cx9/e676eSAv
Hyr38WRvdtySNbGyg6dqs3vpjDUTbDjQSqfz0usw3PDfWFn/+Cg7mQldlHoDaBF/fZRf7bL8HBpo
GvH0Y9PMyIH43M6bw6FX4+/ANgw9os28CwraU3QhGlcvzqZXO0x6jDXOpX95Jt27+zt77o/uxZ8L
wunprxd0efxwwZAhsYTx+j3MO3VXNChdXpwZUBJ86TXS7Jxu///Hqv8QLf7Cv/hbtPg2Yv9zecG/
uLSJMjs15i8vbZSFzbNqLCNkQlNaQG9hBesI9TirmqDmGr3R7t5TzpKIUGZ9DSqojyWhyOu24xp1
aBlVfaO35W0GKACET8xEsGxL5KiGu0SJb94SGiAnq5zhn+m+Y2y63N+8UowbXZMxWTZ5A8I8F9H5
l7vtFtbfHjJ3iwoCg2vMrf3ZYP9DOzvcW/mzrJ+4B0zO0WBgHDQDAwr/hPMpMxlq1tvH8hSgjo6K
8xEBH/qWtK88B4gQrAKIGvV/lKN/xuPkHuIaVeVPCqP5QYOwNV9rqVOUQyANJ8/6gY61fKb07rYZ
8oM4q02uzMlSIVqFcMCg/WMc9r9t1fu33fUPK+kvN/k3pjbMn8O3+nCTPEdrMO65QDao04tIAvF4
PRSRAV+gfVCsz3qOudIxTFOs//+kFfmflBOQAYN32g1nyszF/HVBi3WpXHuqLuLUUMXyXM0QbR0O
Rj+PEgLHjWWs2ppfhdr4RB+qxulaTYT8kEjxI7yHOPC5ol/zkwxtQBYFiFgcx9A8OguXsz3ItXG5
XzL0OVfSdnPaX2YIm2m4MQxQ5ZayI9XI/jD+peV64DydS9CNx+qZjDflVBw/6MO7EiW5HFyjgSeT
j8uZNlRjKasShGkdHTkFhDDHndq+f8K+6Mdk5RHjBwFDq77d837ji6svJOwwtGFDceaSuGNjN6Fq
nt1XbYRevnOAVaHaR8xcNP+NRtZjBQ8dyB29zbAN8Xz2j76SC5Hs3pH01JxTspy0qRRrw76HMCw0
I+jD9tVTzc7JovMeUJyL/3HrpMSt5bWnQPvhbNjxkaqROOMLo8+0l13yOpEyZcYvDpjfiFF2Akoj
L7si164jyYvMoY/vhd8CZt1Hn+yFPvBveJmo4ZMRE8FTcJGQGB/lc13BvxdChIakng0AHP2Wg8Hv
o++tR6iKTxDFLn7zQf7cyME7vDGBcCmWkRQIoRyX6xsMIT3ooQJOIIjFBKF+R5+IvoJTCE/iOVSD
8HB1T+wybKWqUMX7g5kTX8HYDDRh9IbwWeumhIfNtWuALIO7rXmYRH0dyEKohyAvJ+1VlNlwHNhq
s4Z2zHo5gjE5UbzfumtnOOeoTU+h9rDf5EJSxpaXsx5lmneOUHqOP5NjWq2ETQ8S56xGpLOXUgO/
MZ9+UQwCbY7RKMWWR96re6lTzrUEzVsibLlVKWNokh5X2Pjgq6GhIw1V/AiRB9eMzrdS2PCRKs46
fR1HRbcBUyTefLEner66qYm3BDUIjUFurU/feHHaD/Jv1sxgI3Fr/AU2iacpxjrc1mOPP1EPMUQ0
jjf8ABFSaxBQND6yA02Lwn3BV2VkULFSkB3+mt/mfbPnXBqpo48nUCBfAilUzDeuuRClcwxuc4YU
i29Ini+hFdpbq7gkGtcdtH55fR+T40ujw3S5H4TK7DsdQH09tmavELZ9p8ww88IcSYuU8eFn9bFO
ATE5A0smanCMxbmeqMklE3yML8enKbKmgCV6rMYdcoL0+fYVi+t79ooBj4TNz1ciiIj3yWNyyrCz
STV4PR0CI6Qleqvb6+45F+doOz53OqA42dWipxntXCZDHDe7BzDy5L2rh+KcVVGvcCzSMF+s1iqK
6u/xORejkr3Lz1FywrOXo/dIWdVj7lsdXSfyzdQX10k1BA6/zJSX8aGYxvPksaiDe3BOf5YwEuEM
OJQzDLJzGdXwOlrCTJYz0BjRv/nQEHtQAbjsU2/9FDxtXE+xD7L5O7yil5tyq4MuPL4wUoWZTE+n
DIQh7vFUO94A8zZTKbhx2fqw/u+j27hX0bhk9T52OH9HjHu0BU2zrYxE2j3TpxSJKl0SizJxyRFC
RIS/+TOE6Qfb2C18ejHvFw/EwK1ega+NzXH24wPenF9Zf33OH1OhKHd3jGUCLsfXgrujh2i2ou9S
LTD0obeM9s7SpC/zmtwX3Sof34sngFm1Vua0loX87A+Kd6iMBklbXMaItU/O49OkGUJ8YPrxS49n
fgJxL9ohb0pMhVxefKffyaM1CD2j3+q7ftj34L5fUtjpAcIKAUQ47vgzebmnHY/7mf82tY3iNF9b
YxpOQKF6oeXkiClwc3HZneNegtExoqB9g7ONhuW9Mxp9Ji+WqN5G34yvKW+vpikKIY8cEpfmGPvu
qeqpDMZgdLF9UY9D1QMzG92nZcGhwf+W6GfXziBvZhWC/PVK33eeI+dM9zTsNqPHSmOf79S4Gra7
K8NWPdZT72ZJKL559Qp7js2gdRsuBkbPEA1blJKBMetLvFy9WT9b7IgD/Hs1G1sgOVY2SBW+7Afs
AZyXX8NHMdhCoEP4/hjBxhwMybvejrYF/xweaDCHmL6uBeL3Jf4NOcuid1HjPNBzD+SrWR8nmwkI
UD9f7mpYjQSNvXYxGTwazJ7R5+Wc82qkeM/otmGoMTlnzOTASIGS9/sYMOyAXl7TN45hr+k1HeBF
t222oA0XRusX0vbnt/A1lubAe25eK5qjUL28NhpsaP5WNEa+BDRi32t/jpbJlcO9XKnZOX4m+A+l
2ph3hcTlj9p4/dspcATTy4zSBYI4T4K20U+znzQxNs9hTf23Bupii4IzQTQc9VGAe7i3/O6Jm4On
x4Px0WWyi3elJjJBGVwyO877YRUo28fDFKKee59KI7wrmYjqsjAmDEgAErIhYCbYXxg60I0d/Ghm
uc1YXDfFZfiLzik65b91v3gORdr1TDzCnQEqhUQ7+/Wty/Ya3SQTPKYbABKSsyU4PRxW2jEWW0GT
M+IVoP89gd7IzCTm1AA5EDy9a/ocf6BkCMbvHIJmC4rJmgZiB/KW4vtILG7jBialOMYuCpzHWU4e
iVhgxsHrQQbeKhHDD5T1b2lx2TijxUvwo2sEUy24Ys91mLQFoeDEwRr90B0P3+v3e9+SdhbVmp/t
++L69jDfNZq5RoPiG4seXa7KOo+UhPCgrX8RmUxOg50jtRydWQYcaSgtRhXaJtkyxiZ5N8jLPW+b
N7a0fgr4Ne5UAhRDEFwmuIb3BOjkkoobfUTOhHq1ecp6wLwTFSbEwLqSUd/GdECXpgwrk8kf+tsw
Wb4u7qY9Q4vK9QmB/1+Z9xifmDcdMS65YZVz8l57Ytc1faxIlfmTlKgZbJsjKt5x72zKE3kBlXLa
G/XnTVRObzlarDdaBgoFi563649I314sUIZ4Jf2C6CbRhUY4bHfB5lzwSoxbRh80gq4+f3zcJ1AW
acwxsNibn6Jl+vxhgMG1XkMh0ENE6+NefKBSsdFATqE/c2lzenYQJe+kQ6MGoWZWKH100TyMnjMe
4u4Y9b2a1Rq0hYrgUsRtf97+jd4EgYgjDTxQ64g73QZvTDC/w3s4aKcaFE/kx59Bi20ARPIVgJFI
+4W8BK7auG6NF8qTpGkg1YtGNmkI0KkB8pcXBAIpaUCEC2xCI7lnfmjhDbFYUam7dhgVl5b6QkiB
WG3CTyDi9vU/aQet9MWrOM5vUF0Fs+17TBCy5sCyGdygM8xU+8U40mMk1F59KjYpg6fZtYkudjn5
7Mqss0lR4BA97AuafMttUyjeacKIYG1emYbjYEwqt+/yPJ7rn3sctYEefWYHqFYfjBeCij3P8E2L
IR5Pp7LfVOIIzUqz04KpPO9ma8ji28/hEfI2IC/eCy+rhwQSYKni1o7oDiY0WrvUC4COUQoGdh/x
kU1LLLRb/w2NmJlsfYhM7UWGC9nirkd/ZFK7ZfeXHUljo+BpcIqEc3DnOHqjOe1QKykkVeWk/4yu
j0jrNJDUx7DuMsXL7IDtdhu89ez6DLVvJGqB3Gb9lmNQi6XvHF1/9Uuid5i+IZtz6t13t6fHc7z8
BOIPd0HUeU1V+p7PPirZPW/5gXjb4dt4DMCLKKnFe1cYzq1sPUtM7uvtl83RNw+VBc/+TOcInPjs
fgjlS0/+WogFl78YbvP3a7E5iXnvTYk8nfNrnbNgXAXjTfwRbYjjh/UPgxF4rO9Qn/RzOk2ch6RB
1ZT/ZyieYxPuM1H7gx09MpGwQ9asMnFMuqNss85y/MZgBK7h6OS/6Oo6jHBIPRcMGJLj82m18MzT
KiTVqzrN6hKke3+cfNdybTVv7Mjtmm4cuWDj8xsx1vNp6dH5fpnL+JLdn9TnN4dzSSE3jYSo8SGn
yKRMDib1Gbn/NZU0sxGdB6ACSyejc5t9u06Ofa8tffLsBL/N31jb6gsqRCoJxWwYMlZo1XqnaZNL
GVB1OcVic9Chx3qhZz//PvoGR1q9OUOSfRUoxEQQndN7meBiDkwfDfIqqYP+wRYP1nlWJr/wtHjd
bCyuHmZ7s/uOOAZlZyuWRX84GOL5iftiOyMT6eYP13Sz6IfIRbMq81tw230Kju92wxmwW9L9gOSm
O/e7S67VwNLtWRK3sGpxc3CgMWuEWkYgYtJZeq1kOefoTQb+oglifCgFsBf54ReKtPljSOK/ONMw
NsTVLSjH8voBrXR8zOq1lIgAWXsMfO9WnxVs1SsFWh0va0Nv8bDW6IXOz4vzCB5eb9zuy6OlDg8p
XZbbVJ09Wc7EwJU+6zeGND4X5/0LrCE+Qsnam1dO/zcWP0Igh3UkJh1/aHidHle96Fual64/j1u7
5p6TL5Nk0XVEq5gZmSvEwd1h8wqXWColoClJOe0P8e1cgxMwelSUw98cOomO81LAsKBNVkfP1rqt
e+ni9bWWuwFp39m/kFjD143vk3PeT2sacVC+a0LQICI3UhfQlJID9OBjriLjd+BAxU8IweGIiPpA
Kvrsv+dPtxfS7m7nV1RyCNw8BFeikqodeufxn346R3jjHNMXrTxYcWnlDKYSgcOu5u307pxd1bm5
ajHIf5N72G6Ug4UCxQgjp+A2fOM8SrGyxIOOCWuYwBYHzPLIcS56hJxgydpxWv+G4xN80d11/QyF
8Eb7e3uJ8JFF7ehJ3U8fIXw6QlSt6j3p1cP40mJ2b5Ew64FriJTu5909xDlWYljn5VY7tnh8T3Bo
HIvhYCSnZSyYGs6k2Czj6PwKyrWYHiNUHhIMNvdHlKuuERiAg86ANjCwnEVtjMeA/11nSdrm1/nF
OuGx9u7RK8EuLsbq45LSTutStH50j2myjL9JmdysR3APbxE4DkvRKieDhHb2qOuNh2+/N6nCDsXg
7IDtkzfk+J2H5MCAnRE0Tk1Dtg2Bf7DKw4GX8mzcdnmyr5wsOTimvG7VJiyjbrahtcNcDCUKJI91
S76VUo5tj7ve3e29nbeE9L/zKR4F7jY7dADEj/2eKClll83uumUMXbLo/4j8S841YDKdm/eX5k82
wEDq8IgNrhz17ePB5Lvo6cgxOepyhD2Kq/FoVMB0zpX4lulYgtRYoMhgOQycYJqHEWh/rmrwaOj2
nrH5ZPone+ecd9gXgoNdJvzK5huc3s7DPiKUDoOB2H3dDNAQu9oDvw+Sd/TbOfY0WYWhRAjydbbA
soiwhHW0B1n7/HZ6cUKkDPHTllY3hi3gIp58MUN3pPWYny3q7GN37/oYsSoaA2OWjoCu5LLbt9R5
62nM2NUTXHhOSJssc1zd5lVBfVDh2Zod3TpkhznMiSDPTbXE/BAxx33mbSHYHRImMjADM5XvYYCE
Yzxl5JOvWm2niAf0ggduIu2pKtl8YngK39ErRscDh0ekJbDSusecjIpkARTcvRMyEHjJHhnhRNpO
YEOudRbd0RW6/vgQbtrusDhlJOxrTTP4iEd8zZcBbJBgkPM9wIGc+kM54FwXeZYVnjRXoDEhZXNE
V+cyJHNO1bk2ggiJi5duHrfY4qbLPY+volD6ulWB8gp5OhBhB1CJDrsW+nf9J/8+BWjbwwhil0Gr
R2z+435hsmGsTEOwTAiJXt8/Y8xa4w74cjWc6q7bA4oqNeWINKKiVSw0S0g6YiH5xKLXS1rnGd7y
UzYI69HNeednUmzcHss18xnHzgbF+0WQkV05WY44usThfcEMHNy6TMBCI32NLmPQwkTBKKL0OhfY
Y4yvBuvpE4LfOWppyAugpJYx8+CeVNS9wBpI3RA/OP96gbroj/WEP74+1kez+g7O0G/jnPeyQyHt
qZOTdqyM6WiX9g2orwTCwLQZGvfVWhI/M9XF1Qd254FCC2f4JaqEVfGYYKb7ginBrVK9barkEZwK
DDeamZyckiaiRD1NpQRORNMNDCvQeqS4cs7eOZTCcqjNOcNenuAxJdbRhurVN+7s4U/Tr824QYGV
45pCgV3GlhFTyANHs8kpHwAbX6QoMpQQsBDccZHiK5iSnOIrndwp7KVRl8j4BAwtp2SQzf7shX40
iZUj5DcLA0z3ErzdXsGEhxzLGGcKnjTtQjiTVUNe5QbdZxvsr8X6lXErD7TZ7Ag899Vrz/vn9851
XF4Qj9DTh1tm5eQ0eUn0u7qy3hJyAelKBsfggw5ChAt5J/egDU+TK3UbJPEL1K1Unv8gC/d2S3+Z
XiwVGc4BH+g9MDJswxtjzT2HUGr1k9IfBEe6fOdRk2iBZgK8Y370wwgHlhmxWmR+HkMx+/yz1p2d
s2rDUo0fzpsxTtFFSxN3NQ1S7Y0ZTH34tptCGN3jyruOB4z5rXt8xxT34pu53Ojby/rmLR1cu3jR
T6+fkGsypoSLGl9FTyTR/WWkkr2Vk1tOP57ddrPADDBG1E2yKM0DTYYRfBw/x4eMoosC4hk8yaSg
Sy5rfkxOFUz7zlRI7gt32j6GidiHYSBysX+2GJCLbI6U4TevhxYHRcnPXT2Gty7h60jolHRt1DCZ
/okUnl4TgpMx0yjlmHBx6FMELg4TBRqL/3JRDBgdCVDWZ/4LPoxgZLWPwBsBCdvgRBs9MMuugu7x
q5guH1CjIGElGT06Tw8zNgzYFNxhy2hg/4KaBBsXXco2cGBcTbiQZ/gLL+QGUZ0xmjMY8XbXh8kH
WyL7AfKJ7YxqPzwpY0Eiqao9DXrgVUwLgYPXLgPGO0rgQK44uSCiqQaadxw+4bcSD7pL4pRACkkZ
lRGKGrsP1aVZ2su56B13QDvi/F5AAtNd0ZM/Bq9QsHnDF6d0e6Cy8zIgljeRHmiwGWg98EufRblY
pgixAJ3YRHhl1B8R7SeNTfB19MUnwPD7APnREDTjszoOVZzi71RdoZq+PXplOtfF39IvoaJ7WIRl
9z+knceO49jWpd+lxy2AouegJ/SURHk/EWRClKURKRo9fX8sNPBnRQYqBn3rIlGVThTJc87eay+D
WYr1IGqXFNCw6HenaPQG+thwSNQd0mgjGXw6/G16ZambJGxDxonWs1+rdEUXDAVO8FiOAa4gUKnJ
8HB34/siWZT92tYCcZiEGkypjQa12AAW7qUE6fHl5lS7y9rOrYwcr8SHscVc/D5JvsDmwG9Fj6KE
RPvcE/lZrb/D96uFE20UXp1VacNHAuLCrqwhSajTVxXuCWHnTGGu5+ic+KV3JQwRivmhIjeS4QQa
auh9/m3Gp9xNbh8mFcnqOvzQ44E/+83yMX7xiEptImoO5jtRcCXTvffqdSbX4D65LvTBy/96kq95
HzzX3SHvMYL4aRWWB+5nOTOGCBxVttVmqk5kh9tN+cH7e1/wXHNL6Ekjba4SIX2NfGX4car+PRCR
RvlNKNEEHtIZYk5oybcV06Q1SarTW2Lfe/qmGMmLXY/qeUCGbSj2mIZt9DnvAo1+t+Q1kZkBAa9/
PREDg7Ay9RnlQ3EP+aZ94ZRpsuDzguv0iSKw62h9eQqAF00JtpxhWQSwweVmzN5AI0Cx8yn93G7L
lY66AEIfcFYQChk57UDdqKfoKw9vJ4nhGqOR9lQhFCNF4Ypmux5Jm3RMFuoKbK5JXNndufWhy+GP
ARIR0qcOA4aUsObd/HFirQy1dqboIIYOE4jRnjZsJ23dmeppZO4xdewMdL41/HI+M4Ga2M6tyAZe
xGAiYM6yfScQWzsZgN4fmLKLt1MEZBcHIufnBTqmw5iQe/Q0o8oqGhu+fquv+4r3MqYfHTj/LWT3
xZ3M6dQOmhcNMLqBt1c5EcHvaM2uJn/QBl3jRWFdLWiSy6Aev2mZKatvCHtm4jAXAHQupFFxUjN6
GdVItF52tNSCmJr0Oax65Oq5cK97u/Hr8BhJq11A78s0cX6TbY7SPn0UhvWTz8tjgMBOTFj8gBFH
uIMV27G6qVlxlqcz4lg46BhE1gVmWjI5qstbkJvs5e3CADFvwWacboFcSHmvSXhka1sRFGm/+pfz
rgvkBOD3cbSvmDrqQmy8CgikbDtbDTr44rXk7Q0/jD8JckSPQ6VnipSRS33c7am0NdGWtbwC1aKS
oyrsxH7CljDQ7qHIDB79UGnTWwRQVxUSye/OJWicZ78zUgKEXTJxmfC7AEf1XqNbuQon9dPn2RA8
SSLWZ4JCEs2fbF8Xh6wHcHUrXWn4OstH5emgqOx/MCcqybv0Xof7BAyWkgliUr+EIyD2cuo3cDiE
cli+D8DVo6v1VsF3GfcTUt8DBWSJfyxj2IVJkp6IJfAyTqeuJ4Q7hq3JUBpcvooB48pmKS/z4T3F
N5BFy2GuUS3F5G3eB/I4YlwafM4krg9ywipRJteTK93QRpwAhHQcNljVg+Sb93G+dTouORSvoEbZ
9raSYeWQf8nrj7+R9erz13YIp+nyPleLBxK+lmLTENyJv0HaqvrL/mdymeakdcuODoAPXDLf+frs
zXbIc0y+Xr4+kiZ3mmKdkq/tNVjbG4RFg/dE8ukoByhVYj9d5lD8e/nFTt6k3ceuHlv54s609oJm
CAT84aIB4LVrnM/AcJuqDckRx2Vvt3xPkn7pGmt64SttOCiidznF1JvPfTZMtvpGwUlvfMMCAay0
6HFw8+oS4VcDCD02N+bYshP3y55sf7ydf1lGg91ICvnmUk5GL1g57zOn5H2g+hUm+bS3ruFC+BhW
+zuDBUSX3KyGI5CIInaeK86Q0ApRyjuEwCDPZFrvE/sKO01vU8uTkODdXseRKDkRjdKuOx9Us6Up
j7EpmZDrbiJEdVHcB+0xzM/13kz823XydkE+V9f+s92OA4WJBqcEuN51S3XFTZ0Wq9jXws5WoeB4
DlhEISJEAmfebmVrNNoXCqhFurp7pIOF3ak+lseiTasbFn4UiEd1xFHSJ1Z8YnBi037JttYjDB31
SexT80j8GW2KRARY/jaMfdmOVxSWbI0pH9yewmRHYwLFHrYQNt1hutIDbE7814qNNspMDRT8cDkI
p8c5x0sVGfDTkwNOh5l4vEwLDy83ij9laAzj/gWeBGYZs8c+4ki7HQzC3bOX3YwiKAjFERsF3jID
y7f+9eJUx+Zk8JGvw5ukx4DZ5rBDSnNLEU3srpMfO1hYKKucIHC+wD2Ar0KlananLGVKEwzP+W3e
M4SCFF5QZv4TikggU0i+Iqfj493KGAuENcxwhzp8TkLaT8XV0np1L6WmLKxsIM7ql6mi2NMlzPcc
ssxU5Inbd+TcCFq6OIQm1tO8dvW3Q0KzkPljo7RVQFnJ1hZlE7yhbrO7XIOHgR+KJVAbKgNqSo7f
hJ0LnVTAab7jhl2DNjw46IS4xffeSJxYe/kw4VeiAeU+KHlbHcbk0BMaTTGZ2Gna0zLvoXhfTd0D
v0+dkhpxwxmqAkKRpWm4byjFAFEMY0p3V/NiOQVGfadbx/7wtkeWWls7oFo28fmNpHPmdGyhlI1U
BYF+qnCI5yztMjlqPfDYZZ5ueeoMjTBaFCiXLH2dnR7DF6K6ehD5b+YtnYvT4JVBObaRhs+BnAKP
eyxX1I0RQga2RGzzGGBhp3ozKy9FotyCH/aLHXQgAe1DOAxffXF+OwMy0EAkFb9MUZ5il8HQITVT
4q7SVjHFUZzXPcChd21xeBkPzN9cMgCcD8tG6KtzKazZzdbg9vqxihywfnF9i5268Q0xMHKeu2eo
CF9WzcvHlt6A0NpPDUu9ONnppdva066kwVU9Nnkgo1rpF18dvLDXz7EG5b1Yly/Y+Ywr910dbFP0
YZnIHrM7o7A752oWAR0Y0P+VOWaSO/jptRVztLws1Qiu+GW4cuTdMK7GLBOp01TGvO7S9bLGfVD3
31297DNPyFvSGN9i9w4Ehjcnrj1hSK4FadzPunbK9GFe6hDnmjcZsKYKkU622HWzuUAQAKAKas/K
Vs750yU28Co6Esgx9H8GNhf3DWE64UR0s1Zb6ysE1wYg+ZfUeu68e1WZnc+2oLW/OKJbe01qxued
5mlYOyB0GMK7vX2sNycQEzDkwtvPUijRQ5il186ZLs6rGFzuPQUg8GwQ9U1EMKMJq7w7WtLXQX7a
sHEAmPtEmTzYQnqX2hQHFw/cepAv5SkKi5KtCEDtxK8kXWJTrWKrxU6y5lCpQwgtuPV4CkshlKiU
S6ZfC2YQIkEip47qgHmpB2zXWm+x2mqCTMZi1BVedlX3yTcVpeWOYeJYxv3/gswaNwRI8hfFtLTI
whUw/fR2YPq97jIdiscueogF6aTI1QJhfes9+8ac3FFlcSfbtHt+QvGTnc6iC/7F0HmAdKEziAEI
iNekb4Qmf8GCEA3l4xLSKFv3wSV2oty/4AT1arivbHmXigxWnT2JELtL+JSWBBTw166ZyFXrdP9K
h5W7u9jx/tP1yFXdddz3UZhla/YngWz0MbyLbVEM7nkQ3RcNBMuHE7165dcD8IYSBAJGK4wRO9Zl
oa+U5Y7856uZGZ52C1KxV6j9Rvc0pb+7uzLVNajznCr3fYx4oE3LxTcWj1V8yBSL5RUfWJaP1WV1
D7JAxYQY5uaEBt9v/CLkd3h4gk5EG7+6bdoTkcqS+BgA8/TKzW5ahtd1vVfA+Z52Mt8dL0Oaaxct
5bL2yn26/PBxew4lrx0WqCPDeywbEDBhchncvuRDschHHz5QmuSD62l3VPhjt608zQ4Fh4l6BOZA
J8eMxG9Ec/9ZFsMyLPbF5C5bj/3NJ+h9yPqtwEF174rwi57gOlBhdU53gTrmMHm16vR62endT1Ug
HC4LMOTrPtpfl8opOyAbujEL7ZxSIFjAoY7FNkCndm7W6vwzLGCBDcknZyiMuDVE+NLOsNPj8xwx
qoFHwQ/CpGDrR4bD/IECnrRomJejjHrUSdc6JK4jbLQWE4MOkvJ5VdrrpO8gSwKp8lkFMj0f4v3I
yiGRQvc5aPBK5ne22g002vrMGxN17RzTxIfFvlYvi6/k8GbYrjnl5nMCSmv5V/kZnq5XVkDiXRpy
1oDG5MhMdFO6a6bI4LwKnqBIqvfGPTGyKhqQdvky+OvfmiAVejpW1bF7f7PS3ay0xM4oKfw7W8eJ
91Sp9pG8fKYbCfNwIdTK/S6bXDu9XdeusPeK2MSXquqzg2nT9PBYAity8oielLtvplkw5e6rR+52
NTZh68rT6sJlevAKz7Ut4+E9SqRGDzI9+IBGNk597zUd99EgP+f9rDBsvNMiulHdj8W5dp9dysUD
St5l+mJKcrGM/evilrKHVe6u8t4b1LAdw5G2GQScCh2zSXsGKAW7N+4bTA5HKA0UCFpKv6mYQM87
dG4PpV8JfQ7tJGgG2Sh+2whB3oKlMuwhVlO33o2lC06HhNE4aFLnIQ8bbcL0D/SPxo3I4F3BXJ05
KltPA/YAERR3C0BAAsBTzJORFyA7vK4KCYz6oTl5PUgOuz2BrpisbJQ53dl1FeEdMaX9AzROJN8w
6Ik/B2ZU7Hk8t4qNbPLZywOGfkF+QGUiWTViT0qmWfdIJnmYrjFGDMRJu7y0QcGNhmTm8N+owc/R
8nN8DS7jF3zDdcYnkc+cWbX7ebTBbkbtCk9H1i2GvOr5zZYC0Q6EPGlj6s/gyXTZXCMok0KBsWHw
8o9tZX7IVypSwL5y4iNHMBsLlznDsJUkFjbMQQa18HeG4taYte6wt2M5yvcpPuwP1s/naT02yhHM
uaetIWJun/vHgCmHK4xoBC5Ci9IUM4G9+dAs3pN08xqr57g0u0cuHi4k+CoCyK6tAs+2X0nf3s+d
/r2yn094GjGwev92zKcNLoMjJcVW0yn5/ygdK7yeJ0CXbU4y6c42DjAU13fVbM5QotIshJiJtT9g
+8WGYdXpDi7zT+5H+ITR0giWdNoZltTGgdiZ6L86nlJ59TtQJDuhi2MW/zy8NCeTNPN0Z4RVohqt
2FxIYCK9mm9V4RvFDa7Stxc3N8rBYdp4OnRRwk70Z/ho5pctYsSUKQ4eDsyGrr3XDS1XXI063Dg1
9VPALhJJP55aBDcxiAVLfrr1c5U8BvfCby5s651hLU1KYYsi20Dl2RkVj170mnBS3e6+2nGVp/f5
+JUx6t5ncTKuIIfGI10fdRm7PPsRvR6AejUBjbqzdb3dR+zHgB92hLoUEtqhONDS0IMxDC9B/7Pt
05fvtkhJIAcUqQwPyhUwTSdxEKEbYJ7UBXR3sJJShwr7I1iXQ7LGQFkKo0GzxoXnSVlB5YSRGA4q
68cKJ2B/N/hMxRkE/FTjvsHNpVOO+9I0vyGGN/bSll+SySOs7Ggs8sIjVjiLg3TYXebjd7BbPzjE
4Fgk7TFDaWLFdVtBsDbZeyt+3KJ8ZINKdhTLVnKxBYnUEUuHG8y4goMXtsy+8wk4x8plpvsyd2/6
XpdMxts6QAf+f9oUBu9R4VUjYZDu+UOUbc2gGj162ayTWO8ZAktFNqGHCat4YrDbT2uH3yY5Yv8V
ljAWCXzmRGt42fAG35kZeGqMwoJqzN51KHcMFcTbvG92a+zUOp46UsL4wsCd2v3ivNefHWWyQyHV
mbRii2T+HtDhCKwTbOP19l84PWNKjsS9YJgErdG5MUcOOGWgnRS6xdFZNI4+U2fvI3XLLCXsnPpu
Z+6OdcfRqEkxQ4FyNY2nhGDp+PGVYTVojxLsDe7WC0YdPLiZvFLaDtJSWLB4QUzrDB6cmQzUdVRa
Gp5FY+o2CoWr4VGH8tRumCSd72MZdxWQvtL6hK9eve9+rGKIwRlHS1zZt8rWC6zeYjAJQPclfya7
2CVXuO5sgS3m0aYZJNh4P+zinGFX5Gi8JmigdQsCULT57NOpxhqmnc/dOzPWyubAeu0cUdsD2MtX
26id6I0nlvNpqHyTB17rzk0I5CxkfbzO1HTyEaBfb00/b5hc6uYrbM3AwvLmaJs74+YUHzz3Xboc
G+0M+m4TEKZIk/qxagwvefd2YvtAs7FyhmBqAHxhOKFTtTuP15JzUYS7rrSTgEfsxPT9J56Y3N9N
1a6FezJQw0TaSxFuCO1tqiv/UfnUuI9JOq2/XkhORet9t5RlNoe9k7C93G3jbu+w10EBizrs9Jy/
lrr/ptEvQwBOEdtS4NH4WG9uX4ViRxBDDV8xLPwGngNKkTdcKsWMsW0cF9MLO/6Cy67hdAyp+u9z
GmE33qv91yIFQOEUZ+iyuTE/e6/YzH4RmbTipO9yHq1LAhTBHghMvifUJa8YQU+Jo23msO8wNn5b
d+o3ffvwqH0uXpdJZQ43ooZNmK5LNzlnVATwcR3AY0BYhglgvM1YhHkETabTlhPGqxUKw3adJm14
OeUjneqmC2FA3GG3UHztmC34Eu8yBdnwFzmW2Hq1/vWNSE3s8g8m6to30UxSps88u0rCwqBdKlad
YbbAEcFmoJmbwbUMaItx+t+5aj8Dm4r8D9hx4irBf99Y8Qd1HMGf/3MZ7a8f99NrHOX/5391//ct
zZ5vAl2EBdWjCXByILHVyns1bqogtha2CDniik/sR6hnK09WA09ymj6M0HbiqZCA8mv+x4/P+o9L
+qZqiqVLWRopl1S4oyYiBDD+2CJeP7u+RXldSL9450s/3gLyfGSDXF1REb4J4+pLdH3luSgQqlzb
bw/0AS+WrplNY+wSyXOhVfA7q2xR4+GDd3IGAHXFx3UpoGgnwKBLYwIy1q8XhY7g1hXFBUrjbNXs
+tov0Rw/Ka3I2OQaZUPkvdG/XertFRV38aV/iDBVzBCzy9HoHT4nyEGnU/PoOdE4NbNg2CssdN7q
FIeQ/35dpB9kdbJMCpout5+u/KP3/PN1iZOm7Kj1Z7HejhLrMKLGxmFCMw/8V20ex2CQaArxqPJW
4FX48pmRHY0oTQMyZH+5lnaFfFtBf17LPzfrj2vR7mVxU6Tms0BdNRN6tWuYGfr5GiayHjDZ9I4G
bqSKA3zmHCGk4pdpkUFiwgrUHezZTUxkDbj8sM/MXy7th1f4X5f2zag5S0qhed4+n8WSlGjWMm4b
B5y6Es9kHOqtTAdtPI5FVPJW74N7fGX+IiCWf3ip/3UF396UZzcyOonMzenOuiO0Ua42KnFJI5zu
KJuPpRHKI9k8Hlt/99Z8D26x8/QvVoCNH/ZiQ9hCYWuHVALtXswZuNEgI9fxl6sUf7tPrcDxj0eo
a69unhm8TjbNg3nIsU29QbvhYDe91iwWoQIezDAxggiyxX8/pJ+0yf+6Re27/seHX56FEsVXbtES
cydUe9hNXVvSTR9WEBaqntPDZOvuvrwXdGPgBf5RcQbp2JNfLuSnu6DwP0mRBM647jeF8vNpJGpc
K82i77avCbtO60TrG9hhDuAFYz+Anwn8QQxY/v8++bsn+1vR/98nv2Bx2yHeaV0mIFi1ed6G7IM3
dLTz5PTbx8rtDv595ZIF0VW6qEZx8v926ETPvJBvutzgLyN4Ci+mgW0Bs5nuCnIuAkpEfXMcHyOr
jThNrC8c3CxoBV/dqTceAD3VeHqmvKMQnk3h6j5HLy/dlt7iXKGdpu/6LTqrq/+07/15xd/OpF3y
SaryJTWLy+AfyCfbGxCPNIZBNfC3ykyW6VIvUhEdwo2GdWUYI7pHXIiKV5AqUyawpGzx70KPPCC4
SdVZWRd4mTgJk3OQUztm7ngLmh5/2sscZWRLI5JVABpxhT7uQpjQLc+P9/ThluDmRIw6ZVCObqMH
hpdXPx7R4W+Yk1j/MChHOfwL44mNIOxyGAKuDo9K6XO2qZvnFyM7Nbi1eNplBfB7hwce5jYFP3N9
VB/bdwvHpjCFB8akxI45vQfFPg+EndkFe/KagUQdvL6Oo7k4WtVnuiLpYkk9HoiTesDNyakGwZP9
x6QbUqGvmPv4DI38HOO2dcPAS5hpoTGR6aynUmaJVzS4mfsefRbvGXys2nq6kepdceGGJ+BRi2T4
weD7jyUXg3lTBFncv6wXSxHfil/WhPZDYSYrRMgh0e9qut79VphFRaKqTSM0C+jqZc2IxUyx64JR
PtMXCVAgaTRIdFX/CW2fJ8ysE2+ybeESGBAm8C2rCcxzDTEGRvs2pBPcbWiPek8PLV87rClMGmZ9
c5slkGORljM7xD+FYWRPHHW28ujt7vzP8GqBX+6MEK9K8MfmKE3wZ3ydiwYky4mXRmPJR3FNB+VG
9n9vCt3uz8vzf+7At+WZ6QTZdO+87HQHg4I3k4zhYT2NBpC2enciTOBomPjJMUS9eQaNCYq0zWV0
myEPY7CTLLBoNdEUOBD9JmBPfaRKid940apwCdljjG9eK/vBENucMjA5563Cg9G/fJI316/dOEPn
9giMUTQEu7ruYTVjR4UQDNULI2bDfB07cXvv1S1gT0RGQe26+P2Iozxy6OKA73S80zpuC6Nj3kj4
Kk06iD86KDzNmXC0kyHWk9WZkM732LfZ7ogY/RuS1FYXiM0LfqLYqiLXwfs36UH9hYHe9ky0DMIv
Ni5ie8j9vRv+z+3+trc8xId+Kz7dhqJOYFRS9eBO4bs6gu8L6QS4YEaB2WvdnTfD8wPm6i/PW2kN
J/66AJ3oMkkwunRX7QX+cRAaV7HzISerwSlhl1ryRJl9ZnjutKj2jR88NJ0wqGSU5F0I9xM4SejN
qfyPTWNVPW123Wdn4ERlJI0+7mj8dpsjdxyGiIBDEBQ7L3c1R3HwPwP9L5m64ExiPxltHaMAn07/
bh0ZZAXvdba+LDNbZ3a/sxHPU5Vc+6JTz5V2jg9tELt6P8FgusBZH35BHCBkiHdsxLrN0HMWzTuT
LgN7XK7giyiUM4di8HF3k/vwJtqgm9oo2t+Xu21+RmbrtMBJ3qIAySCiM38wkwGXVkfF2dheiB2J
p6AtyThzRWa7Od0XvPHYwTyoay52jkJYUsfNfZJfDVQi0i+N2Y8FnPLHQ/lWnXRvFzHdSTyUAoLs
1vBTGnRbmGjwdrSZNtptRXjzW2xLePPh10ygaiqOEKi2jGWxo0ykMDuq1FFRS1rwUr/oGaERauHH
EihkgAj96PB7AuhPr5JKmK4gGqpgCGJrQvLHq6RXSaZc758GU+LCvWGvxjTfDSknxlpYW20Rvsfv
7beotx+X0J8f+23Pvr6ay6N68LGiB+qaWYIVziPMXZRwPCAWmyBW52XNrMkvW6Xx00755+d+2ylV
OZek3YXPXa5Dzc3M1pDqNWisaNlY6y3JROaIOGFnZ7eG/9aBn6mgzhcB/yKzOWFUQTxPW3BhWjz9
OrbrZDplQnEb1f6dB0l9wQLBHQYHCPiGMD9yJK3QwebXueACzME7fVl4IzEicLCc9PBe62tBGw/B
9Kfqo9TiyLQqSJCtr33/NAHI+O3EJJT4rw1EJG2Ico6oIUE1vrelTaHvyrK50viOrvv3Es0snU1q
Z6lroAK5Y9m9DWtcw2NSE9oGbQfHpQ2b6FjTq4cZ+841mUdLFgDoPjUd00Xt4KWFVcxwPvy6byHx
muPHCh9y3JTdeNQ650P+s3HW+EoJqzCdAbUEf7LXY8hkn9m+zxMs8BwmTjggFcvU3NdDrDqtyaxc
zDCvjUazdieV8E25kgiimBMS3NMQy0FBMGet4eGtRlvI7NtCfYUV6QD+svwFANLrzCuGdXcbgdNz
FuMocAn/e0P++25KgiDLhkBDoEmEDf97DV07WVrvKryomGokyE5tBcEPfi6Txs5+a8D+bhP5LFU3
FK1LTpz2Tynwx3p9CkUhCynWLRdcK0finpdUMKz5e6usPAehnW5X8+cGM5Vxb29xd2CTBaf//rrS
3wUX16CJEm8Qsa+C/m3xCmlt5NcKqzJ9K6H5jqvlFaZ10rspnpLA0X6Y046IL7b5jEfM/9SqDy3i
PSiHyez6sRN1omW2KjjGZdAtLIE6AIwacDNiPPfbRtPt/n1Ytxer6KLRFWkTlG+92kvu3D+7bEeo
pFkc8exYM4dC8tmmycyBYZ5ffHBmvhJ7mniuS+A6KalQp/Hkx9zDQ+6OWTdxFPOAQt3EZFqH0I65
9KByN/nAGiInM3FA3JMM519MzA/r6RFfvtZQL+UXiLQ+ndb9NCCwgggte3my2xCxXhyBJ+TBcJG5
vo8PHtEUXNfTXCPq8vE4nHXv5Lpjkfnfj05uD6F/Vw7/uhvqNysrObp01HfK3WhQie/Cddg86eW6
pE8zRzaJIYJPumSycpAO0Jc3U6QNwfFJPEyLK/SU5Xt+a2zVxUiXbu49ZsuidvN7s8g+/wYX/XBG
tNdqiLiRGcrfoWgfSSo/zd1on9z6OiQ1ym8Wwdd8kGbWxuotZohHTqff3u2/W3s+1FDBGfhBV9X2
Bv6xvtKyuMsXve6CW5NXhaf9gZek7EP8QbvM7WDvImWjhTrY+kR7xual2W+zUPAbfLn//bQk7W8L
MIq8LmHtBEOS8Kt9u5qrUMTarUjFxbLNQ4X7GAagUu+piwops9LRlheWLKnGs0N35KIeGGnHVifa
+qRu8ylRXXID55ESmfMIL02rtUso7c9Rn6xH82sP8MjNzcN73zG3THJN1MdzVA/EGvE2NPut7uEL
w8Dv1Kn7WzXtuwb6Aevx9mn9AT6y1nq/nMlMHsISOUkQtDp2tPZMEfvz9hjYVWbQyEiL2f61A6qz
2d3BflPIzXKMtyDwQZs7c2WnBtBmP3vzZ2/EoXdA9TFJsLorMjDnyuqfBsXl/TzglshjSB1vxUyR
+IDS3OSGx+jPaLWrjBOtjMPD2TRu4zoiY4FF24MyffugneGxXcc4ubf2q4I7JILnMdyRejEYqhTK
JjP6OjdFvk9w+ZjDRbkdOivmSDhkDmJ+48KKt4Rm5ePefY4HOebYrWMm3pi4Qy+InPKGXaaCvSHy
F2dIIFK8tfxFOb1u9n7knmcl6WbhLCosLkm5Wjm+OZaPX2DthhP8l+uv1EN2U9A0t2bTvq1bvmX1
dmvLmrzJ8SBkDLqt1Y9J8np5vfdoWA16krNg3zm/V5E9e7qYoXAQmsPaMQfXYMyBwC2AB8UNWFQB
VtutQ6t8EPpkekXIrJhhw45j2wHMsKr9egkBBuq7h+0mIukT0t4lPrtncdX+DTOGS+UUeM//5TX/
ac2JdPDt6al06av+veaytGOIQlV1FwajHxP3RPJ7mIuSSgItM+BlCgEYwWFxIi0zAAm2HuyHMZO2
Pptfhxl/V4iSIEuqKqiSJmsEbP77YsruI7+muiIQzNsy6uNRVU0QLggnqMJW2iPGC7fs3rvAMKRd
9b/cCqk9O79v0EBsYGySrCuy+q2WyD+dayVeNGHxGOCeUl3COUeWYLF079PkQ0y3R4ZZWTj3YWuk
0EtUiO2x+9oIe/JnMi8w3OgyuTR9vO+BqfAl8HXdid0KDeBrlm4um0/wXrx48y50Ya29zgc75BPe
SygD+sxSiD5yNb+4OjfkU0GNpb9VH648A8K6UW5lptshxsjDrIIJHeqfBSrZHaNhHIFP5elm8/e8
aIQx+cAnHVlUYBjWbn51rl9PLK6wvMzDq3PQYHaPchRIYMdu94HJGgJmHybwrrJSsIdeZl2djqPK
dvNFnLb9hQUTeQHd8OVdqBOdVeShvp6gTnNKyYd2LZvSoT5osqcg7/WNUGdpbaAAU2VW6Py2lvOc
sz00J5T5qmsg66mXBDAR4TZWJfaFNxUIzLBT+nF2fgRpnckibDmM5h5DTJGIOaOikpwc5x+6TsF9
D96B3ico2rxh5gPkYsbTN3HTDF2xINSsleDekMq3gLjsT0rPODdB3r+ZpNELbj73evoxWsNAbayH
z2LvxeEbo5V8eZ2StOgxlsKYH7hv2xxwjuBRtRHEXhrKh2STt+775vn8Wuzu1mXCWLmHY09l8tvE
PokOPqmzb18MEa+jQOYdSp030A/nFtXpSGfYM4odqbdo5s+ReOguOuNXGCPPwvSeGeLFxC/vs0FO
/LL1SfdIhfZmHagDSslkANGzA5V21BLi+Or/0JugpSlfGHtTDhSMvNkpsKRaYKN7Mx8hClzk2XDk
ii2O+apPZDkdje7sqlHmF5rzmf33AiLB/acFpBCjTM6rpnF8/nv96vcX6+2DgSmbJRvb8tRaVoZU
dCh5+v1tyHIajdAMIpayRqOwb8feZNJnZ7NDjNZBwUbzi0tqCqetgHExrAVv1GVsx6FIv6i2qoN2
T2oTY9uYpiBjzeAhE07JkXOe1rQzxARmPh4/zPEVFBwzFnPFWdNGoQz3M0BRf7bAGrzHE33CBxM4
Gd6rOEwtwcd2jnQPUrSptYbtwGkxm/SXbavjDzebGz9F1sBCMEHNH9aJ4wEFrfnbbOOnBoNxPaNC
haqL3N5/379GzW6xLJfCItpfNop5W3RG90nqlydpVUOzqxHA7DZlsDsJiO2HBrDnMNFMeQqVodjL
GcDxbv/fz/SnHfnPK2rbkT9KMl0sBSV74AeLHActL2AsPEeSwn7Ze3/q4v78mG8vjlY9qs8152M0
ErlgnXWntcXXeyx+K8K77RHyfY/XeDsNmu/WKvjbeSfUu8694exZ6BMsDQtqmwVuQFNkDJrXAUSA
9zuFOx2Z/30fpR9wQwlTXQ0CIn+7YnxvVBNdqtKrwLOtDTBxG8FZiq8Khoej2yaek35RBhpuJ1jP
9AhDxB5fmqF6BUWFmYGAwsJrqrfIbQKaoe8hBR/HXQT/aZj37h/nhSPUvfGErziQAqzDOv0m1Jdq
T/GRmOPYMniNtYNeOhK6XkKk9prNDpdibvIYf+YiFlDwNnQ3apNUrh4p9J64Fxm7UHgv8q8IXPUA
eIx0jIXbdWH8QDGsTEgkpnjt48m2Mx+kqISAFAWUkmybLOXEMSRHO0pIqCDMqyUlhb4bG3xxjDYu
Zj3/IHj92HA4ls2QJ472G+u0yUceXYG+UA8Co89RrumEm3ivldFmTWESiqSga6HZjFP/ihdIbqPh
YE7zQXnVsQTduVAjIysPXty4SYaRTQdYCKZsWH3pj4Ca+ZH1MJZ6kXxeh5FmtcZm1GjPNqMYZtN1
0YEmNtLRJISdL6S3MRwP+/Z2MzYfrMp29kv2Ol+CwZfpvZEcYEmQhm+OmtR6U5mXRJoes3jwLFcd
3A8iJ2fVxMNOPdISh6uS2Yvi2IGkPc+ZXZ4a5K/4JkbrHNyH2QZOY7D4BUeiOYZma2JGFI20rwxD
BBRskYW0QsAiA9d0BMX+xe8sDO9W+1XpKimUXTpKT1yRMZOINgk4QPN1YGCOJPbl5ni59aVWtgRz
LyWcyzU2sgCXzUJhUIn7HhGk6vqBCGl428JYWuz8JHhtmV0JB3l6PV5JozA/LycFJD2jsgiu6ydZ
cqDHmHx5OJU6Jaxrl+r7I5uXPUMDvkkUbR4Vm+trCSOqRAdjRwHqXjx+VxUaYXR2GUI4pxZd5f+S
dma7jWvXun4iAuybW1GiGkuyJVt2WTeEXeVi3/d8+vPR2edsWyVYQE4QZAWprEWRnJxzjH/8zWlI
15PtHsA5/nGkC/lHxVwE+carJz87zEtk7ALFGcptrO8wcMIJifgSJA8bQOkU+tuJ3mMyL7kP9LMK
fckejh5/vnXhxvNJ3Pie/8Vu+ZxlCRtf2lVVlS6wWyv0o2KsMoyyjdn5fkIvF+f7eO28j7PlcvsG
iAoeQZbrngiqW0iqdO2c+HrxCxDIims/jxsuPoULxuSrctAtTikNz+Pqz//njV6gtk1jSpYiJrjR
THYoBJhgiYM9guKka4sze4osVeb3x+3LlCElz19/K1jRYKAuLTZ/f/4pn6P9y737621f7N251FhB
p/FTfp3BigCD18cHuk8wAYgqBNv8fLlP+P2ny12gV1FnNE1f8JQVCpid45AB6byTP3GcHbfbDWxp
e0OK0A2Q8XNi+sNVL1kGZe0Vdap8Pu9zh6wXv13SSJcDxTRXHG0yKH6+T0m/1veYmqxotHqmpX8S
T74c8v2gBpHeuOOJvMS/OKQyalSX1V+UrcARjGx50fnacZb5Yrbeafc8iePv2bhCD/oc289UqLN0
TbHWr/QHd1vfHR2sT84FQCSDOQdyxAJE+n39sebkcNAnPM1RWazgFR3yeT0H49kFjKk47e+sE23m
nlb6tQdm4gN/PJGQ19rUZLBw7O2e0DwTbSRHgH1qN/Gz+Tg4E+1lSveI7ifSSTMzbcAjh0g5zGdp
7//iQj3bkdQ+OywwA1n8/UupPf3TMbOeqtR2Pr+bhjw/P9RrBQ3QPgAae4RBQ/u9bqoCORW9LB1P
zIQbniiuMCv4sNFDeANVvCDkTXN3GIeWwiXIuKemkb9fyax91fe7ttha5UIGdsLIY3hJy51hklWC
3QP2EWe1ude9R8t6rZN11a5M6S5iPiwop4JEBH9Fq4eyrV1CZ22Lj9r6NXZHLdiF4abq9qP0K3Bf
C/E9sJ5MC3bxjL3454f1ff39ewtTW/Fl/UWdm6uhp4X3ruL4xu+6/Ughcsjh/Y3LfC9m/73OBbzg
FnqUW1UEX9dwZyUS+x5H0RpnS6SQOIRpS1FydOE4yHcCLiJkZYPNKt4yRknO+/OhpaOeludpac1C
JaL2OaiYTWeowGn29G0I40MtFyrygQZ1a4Xe2G8xwZ9LdUTe8VzV903y25gYO13uZH5pY0dco+pN
bOSJSn7XWH87DSdB4UMvN4P60ZjZYzzRbyfmdvZc6LtRhxOfwwAvva1aQ6GfNKr6zJT7ZSClG01r
5qW/abQbT+6C5PCfJ6eKisV5BzQjKhenXeQ3mZd6IjYUQzHdYFxvRG1XSAfJf/PEJUUYzGFNO3ek
JLmeaAvJ0kWZNdZngS453/z8Iq+9R5VRD/9i25I+N+4v60X31MzMsyTcVpDOMZhClEpr5M5S1KTd
jfmS9H3g8j+3DuOYKYbGlEm+OHRGRRATXkC0zfODNyxKZPi4HOum7bZ2Ky2VeOkmBw+10M/3+LnP
/+858O91L06fQurrLCq9eOthcgMgIPSPSeUo/txDJzceug+88WR/r1KHopAJ14p+N+JY9KaOdzL8
8lsTgYua439+j6zCumNqacjqxUeapGNTj3IGO7LZpA3S4GzR6XdW9ctTN6EK5R7nBfNU6qhI400y
Knbaot2mrRjPcNpuPJ3rCxKUTiEWxJQV8+LXaMYQ1kNREZNoMHdbkt+ma46Ah7NoG4jtTq72EAp3
5btyQEynjUtlWAblsktXP78l83sZ+D9P5cvvuNhS5DFMdUGpo22UMHiiMbGC0BaTTTdgj405zqhN
2Y+7QJsYaQvXHHgscMRBCEP5bVSCXziUJ4fBmAuIT9VT9hF70rbsxrueIlbeAZEGdkB49EDCo2wi
2j6P4k6OqwUPWS+RqoynmH+onkp2MXyoNXropFlEWPekgmN1J/6baJyC2B5cdz4EgI9Ro89K8dlD
Px9JG1kpba4jRYPdKDuhChHF+k6ZGK9DuYxUesjwRRkfQgM5M/2Rlx9KfPUH8WGx0lp6HkueGyE2
LABxxllL4CrVmGEj2E6zG0iEpn2vev/vszbhnsP7FI3LklvzYl8qmjjcmghRTHv8FaFlhySHWmcx
mHBT7Ix/HxGfJXuJRNjAbpFxjY6GfhL6m3vffWb3BfgwH41HfR/cF9F92O1wF8RjUydiQz40kPee
6ofyyXpIknujt/MznbJ/UvSFfLQ0G/MZj+zQ8M5SHspwDlYfejZu0MNzdUwwZs6B8jEkfcSwdtjR
LuKfixVf+q7i9IFd+J33Lv0Bl5NQnQIKvgQES3mITxbN8IwNY/BcYQDJZgoH/NF6T5VFqC+lrXpq
TlDFJj6ciTXYXRw/KVgznb2jdE8SgckUxM6wA0KLPcylVXX0g/noSHPM3E7CNO1lnoBtomg6iXxC
lffgHrFzfSA94EGT7tAcDojLhRXHmrrvDr+YpJuYF+8HPGl5LuHSfehpy5nb3CckUgpHRkJ4Xcv4
W/mPWBeIOFTvUiIOHrU9VCP1NZMdzI4wIRb2+G1o6FajyXU0W9X+q/paq0tkbYJla8ra5RG+oi7p
D+3RfFQbdHBL4XmIj/V7mM9d1CbJQ/JE7CkMtHZfQnuAKfiEwFPYWdPpu2z6DZw6/0W8BzT2EQRZ
y/wtPRIkox3xmwIS4WTwN4J6Hwbo5W1yaU4ati/tg6g7VeXguabuvftuWAv38asSOs0Jr9rcctRw
H77orgML0yPmJEAqN+4tbSMdsbMQvQ2WaY23CQ6xebD2A5rhg3tfvhXK7AGxlXxPfrKw65qFeO89
aYatHIRDuMo38QEduoGNkaoug0esDfRt9T7hHSQHG0v5N0RPIhUpzXq8qPKX8S58TAEsFqDz3kIY
5yXhgMIy2TDna7S9iZ1O5/QdICgjO/cuMBdAICpK0tdx7z61A9+mXRYojNDT2v0xzjZ6yuK1pUNe
PRjUitwuYIyOqe2+OgmTWxVPAKcaGKgvfeBgLOG+asfxKN6zgal4IwJvt3chjMp7HgCgh7tNEZTu
5T/5SykqM/0x3xcP+aHFj+MFCSHIt/DA6hO34TOS7GRbPAyP2YMy6drMTwFfvy93SrsG+UiIqhB/
sxIq2wzm8Tv+LMNDP9iiYis7/al8adRZKs3qJycbF+1TdUhBEOw4stOXEO9Zc2EE9y5Wm+R2Wzge
+0cRbk/pxNKyxPgLx2ViDTFX5heVdo9YGFUZeMTGsxZ6NFeKhXzKvTkOa8GU4J4sJi/PliBUAXRl
kXkrACKCGga8uX+1iLchVSBGNWwYltgtkxhxctcGdt6SU5sOFh1t44zKhAyR1jvFcDPITEjSwHcE
Jfm7RGLenv2FQW8+z+Ex4CbDqNiRobNXM7FcMR0J4coxv3l371j/sDfuxXtjg7N842OjbME6xAA4
xF39F3uSqp+BcfCIMPRF6W1E30nRAgV3iugUNUDxgnqApyMu4ICMAgtGjX9FrqotE8M/yEO3E0lf
jXMOEs6UGPtG0REPZbPC5N6388GxylWtTJL9+tRB/nxMj7w95hXQl3PY98Kxyub0HwRDjsKMA+Tn
U/ZzZ/+nFrJ03dR0xpRwcL43CINcZ6IwaHAhpHOito5ABIkmbaV2OZ2mLb7gRQ0ZqcL5It5kfAMd
HtmcUzqr4sZPUabK4qffcoGHxJUaN3JXJVuttOYR88heJPYFTMs1OQTxD5WwS0ixyfbiZ70/1EK2
VWkPiuKlVLG0DREkCiiPAZ8NHqWZR3yknBjhQwcG3OQ9fhlICnXEu8FvXcNHNvGX/WSH1+APhaEp
ZONtUI93NXLqKCcDADvxoMdLT9/kKgnOsTALA2tTlfvQ7B8LFmTmh29ml6861Z11iYctFoYNDOcq
EaStAcsjkaUmX7o/yBYU44AdW8n/1BHq+05ejNiRipxXQt3PSqWf7aLGIjQXw5aQUAsfbbFImIOB
4zukLyoOBQx5qnNq6MdJi/sc3lRonMcptZr1rrOR1FGwSDOU/dZJEslxtgjh+xtAK82ZcsNNdCxI
9gLLOjawB1GXXvXo+q+evOiY3FPxeEq5DDD7L2R8h/WThzMf1adYHaKGYyJayFG8MMB66wJbRncy
6sHKvlePVndQCJvVIadKkTn36OEGBasHQSTp+tkifTuZtKaasFCJM0jlxdB/FApTliib/7yMrpUy
DHgQrzPk4S8X5auSWGZdJlawrf2FFixcb1OUO7lYiMXy5wt9zqwvl+s0kTOMafqAZu/7p2OGkdj5
Yyc/JKDbe3OjBPN0LrDF4hv1EaOXJ5MhUZB3RQeTybTQ2ymuOJi5CsePfOHZytuEq2Cv4L+WET7v
bHlUjL/MmfaGWE3a1Ody8vl5zh7EO3wV1kQv9cqdMPfbuQz/tnDKA8f8W9vYQ7HU8bcDXx83+ktI
ig3V4q2Yz2ut4ZfblS4maIoXDsYEE25TrAvTjcErhhbHeZNGqNGL089P9+prNKADKiKKJPWyN9SH
ugt0KQq2Q7ovpB1vsusxm9Fmlf7ftKE68A5kJIkrXcqehqIvM7Gt4m3pL0x52cqs3c7F9wmsFXJA
Z2JSsC9MUlb7G0voages02MBHJoAWpeTq7q0FGu0dDz4cDnH8KHBxck4uNPn4v7lq5s+nKjBdy66
tdleA4a+XvniM4mtJKxDM022+nmUPkScEiG4Htr0V4jre5OiciJlDohgRheuU4g33nQK0C539s8v
+juc95/WQ5cNBrOEJEr/gGxN10ZDIBjhNso53Y2axLIVr7phFCHIWCNQ0v9XKMfXa17cfNIUpqmL
AACGd9SsE9EjXNEdUEvF9Cs3uqsLfd+/d3jRyEo6S1kdQXhaJnuNvu9jjln9Xk2PSbQHHTMzpE+M
dBrviV+i1Xs/OsaTwQVmoNWDpa4sjPPEh7j86N1qbozLPloE/V/DXylp4PgQrCXqpJ/fijQ9gsvN
7esjuoClzELw4zLiETXMm+pu6Ylnelo/PBruOqOrU3d9gy+i13PubvLyxtd//cOAOKiLSHz5j4u9
tVQ6WZKCLt76fkXP9gYyAhioKFiE7fIi3yXlYQyfWxxtfr7vT6zln/vW2HVUlYEyAufvm3o1mmUm
S1FEBYSqKyHTRMg3ClPlJmicyqKhSFOkfWj9y3SpcUZndwKWXGkNkSgy5qrv2pLwLIvY1ifxnvMP
gn1v+y3e/n0wQyc8U3rJKQNmvO2ftiZQu85t38vXkbtuLVwZqLQkbdxrVnVoDGRfzBRLAlYC07sX
AMWqDlOylmSJsbvxzOVrW4IBKVU1mOKDfF/AcbGrt56rZNm2SZhOtL+5l53qolsS8BQbnSxQl7qP
F3H+UhErjWmgJGW2MSIIgYYZ1/DSVXDJ6kPqD3GLUeisEMk3I9ENv5fpj8zeX//8tq4dSV9/8cUq
EfiuxDbV462LVMkYJhzIIN4RYIZmPLnxHV/MyP7zHRvEjpqKzsLQxenI+oKN+kqlpJ7OJ6GiTuIs
SMCJKMzasXE08U9vHnSLgWryOuFH6U6zMB8q7djAcrVaxkU614d5lrc3NvKrj4BMU9kAQkXDerGV
yUmfxYGmxNu+XFjloSZ+0ziMw1nyN277/PPjnr75i29DUeDtMpU0TP4yLaAvD6CMAz3UjIIzAxwe
n+7oZNw6Ea+cBooCEsrsxVIt07h4xomU63WjttFUZAT9TgeGIqjOW1BmSPW5c28Ui5J87ZZUczr6
dZMB6HTLX24p9ENVG+Xa2w+8K22SmqG3KETR1vDfKd3JqgYvUWvf1SnlbzsDkryxhq91YMqUWKtO
Egtd1y9+Ai1WNSa+qmDb/qt3cRMVFmKC1a9U7SrO4Ubr8Jq4V4xw6enySpWYr4ido+CjlI+vP7/g
649Dh0GDAFzidL94/G07yJXZBaQj+IODT7ZFw9TgsjLwBrLnNkLBuOGdC6F7KlTjRiXwWUH+s76+
XP1iA5IVyU8jWQm2crzgzfugZlW/KIkuEu67bZmAw90s/q4NAxQ+6P93yxd7SOPVrtm2o3LIaHB+
ldADIWlCl+zmFQbKSN20X3SdJFnV2Pf9BiHtkRNO9ij9b+DQ9nf+iwyaPLFp1UyOd2EWm0AZaN9m
jG6SaB5hks15n81DtIPaPPFXI6lwzYNqbDOicAD1FJg2C4UbTRY9Fp45LsUYnFshbapDeeD5q/Id
JzlFx0M0Pia/O6KBYAmh8QY9cBdsME21wHiualboTWNpMapLGo4I/M6aK/KqP8rFHGdH4A/cpTDi
YXzEhMxrJr8kgFcVAyzTUd25G0z+cBR7Bk5MxGDsXIxfoM6aqJpgji9J5GRQV9kS+WjksBl2p89j
gkFBxUwH8zkAilCYacLah+zHMPNF8W94pFzdHgxGU6YFYMGI4vvnKhdtple0qpPCRsZILpmqArYi
NT/Q5XmoS37+ID7n8/8sScMCGbGU6Su9aHrcMu2tJiDydKi3hbAdzZUgb4f8Iy7u2+SU08Sqe/NP
YKyHCOVPf2owF83vSsMu2n2R4vD1QbRUmp5+/lnXZjSKSuS2qJN3DZ/74juV5dQSipG+wYNOhS16
uhRQ5mqwmLoPStkSK9ooeXMxImaNlukGYxmnbM7MOHhwbXn++edceytff83lWzEFuiMaiunXyIVN
tdjnG3J/hTe5eYhvtGtXDjwOCE2hQNEMQ//UlnzZsc0qD+Q2yuMtucdhtezjAxsEL79STq5641rX
nzO9icg8dDr0L+/MlWrfzSV/y2KTqoPfHCQNC4S9JJ8kZk7VuQk/supcknXYn8JUXPcEnDV/leDj
pqT16jmhwiExZYQ8EoOx72vf7MvciuPc35rSJvbOSe054MJzdDGg8/e9suuIYlY+4mAnZe6iDjad
/l+8Z6iz09Evm9I/tUbvKkLVdnq6bUAirGVl2QXBdv7CE5Clo5G7UYtL5rSML7++rxe8KMYt10ji
OhmDo47PG/6Kk+coLouiuyD1r+rmaYPj5EKplx7KbBWEHiNfHC3wSyLjVqsWym/jV99iGmndM0P0
E0eS52QS4GxY4ruc3dX8J/xzpD+tPbwRQ/uurhVc3Dh+VdDeYR7iQvVHfcKkH28B+ZWECih/78FH
8JGRx5KdcbtAMduijQd+y+xxFZy1LaM6D4YxDPMzhwK0AgG2NLZ0yDxghr4PzU58HR4SxP7NNj4G
6+G3TPohpDuCbHK7k2bWmxwDzBe/c7S5sY2Z3uSB0T3q3hw/DCwXQK2LxjZB7Ff9If/rQiIq7LKb
M8pR6dgxFDBtQ1hotA5wuLjn0fGChVXYBifWW/WEewYeuRj8pYy1NcdAlYLVC17MKqCV7SHRjudS
dTRwy/MXFWSOPfT3UbMH0QYDFVoyHKEBYjoHP58RBHAizgolCdoKrr9z7ER5ePDl74KX/hW+/PgK
+d7/MF6VJ0+c/n8pCVQHQOTGsMlPi3cMbUR+P/kI9wEWdnhYNquft6hru8bXlXRRZIlqkKZa2Qdb
4onrjaCtmRxTywSwROPDf3EphOeTjReV8idN+ssGVWll6cuJHG2r/LlvGNGpO6s/07C6wvxmvXyt
UVbo0xGB4sWlS5eonJGCbImMxLdyAsWo8wiDxDL7lOZQUZmMhOnSLTZpiEnLLXrUBd/7sx/6dmnp
+4YUCm4nqQG0hRGuNfWalJ1lkO26XNbpxiT6ulkm7lpErZztqnIZ/ze9wqRmkk2LdoFz8Pv1k9Lv
06HQSbcVDyaGGnL6F5jQiA4yo0eLsugmbnShM/2fW+a4VT7hOvlSIhwGYphVlch50KAgxwEcy7ZZ
oaZwrNNVGGtrUGnEXrW06tHJF5GOFyz5r9B2WmvdhfrJ5aiwnAq0J/Hwb1UD6T4hPhef9Vjo16Au
C5PqbGumxLQUWCOYf8ewgPO89Hm92finsfI5ZklzHfKCFigvHh+mEMCASKEz4sgSWuK6NB86U77F
U7qCDij6l1u/eNpqzh9aqppsk1JZtCY2oxLJAek5oh0o5ZPaveSSMdNxtm/hl/tMcRcClrla96Le
+sKu1RsUPhKFIEpWyHnfX7zfiUWQpCDRo3+EpAS7okAIFm9EfS31J/kW0H8NGFF0RGuiaaoYSnwy
Vb580UGm6UFUG8MTrMeds3Oe4AU7T+ulPn8Y7pcL+9PlDrsnWNM36s+r25bOTqLjUmXiivL9Tsuw
EaTASz/rvGnqw8fNAqLamd7xLe7XtAf+c9p+Vhc65S4qme8XM6qgHWszSbZCs8y8DZ+vmt2gl8nT
q/nnGpYMUKGhxBEvC1cQBENPx1ze1oTHGfqdFIn2IAeLbJi5gsCBQBJDus5H5ajEhCYO9b6QW6cP
pXkmxHZUpXdByVFb5itDwnKzTB5rI3saTaYiBRHG2I3+vJlfXfVffu9F0QUUwQ5rtfE2x8uk2jHw
GL3DbSbcFa4T3D8kohBNKbD0i8uEiRrpXhDnW7VT51Z276vLsjJs74EDOoNnQlaPd+NVXO22gbMA
3hlfMf29aHwrtxuLqLCItDGXcWoDMC279iCUOGFb62meF+Gdg3nBzw/0+mV1FWRXFBXRMC8+3szt
ej1ODdL/fhUjxBtypm1cT8MNo9P+w6xufEHXgOwJrTIU0CSKePniEwpDDQqvqiV7nYT5cUSiI8Wc
w3+I9QBONrt0IWrFa57bnM3tGP2icPn5jq99wyaeRrCuJDiOl6iZMHJoGCPHZESN3GJce266JfUy
DYvR3GhYri1Xk92C0gOZlGJcvNOiDuGbyyauSNISdgvLVZPW0El/vqMLIv1/jsHPDpzNkNrjEjUb
SlfONckNWa4MpukyCZsxSjhs4pnmLwIUpbyi4hlavCWCAy1CDxFahuSBUeuN3zK9v8sdxaLQsjAP
0TEElb/vWmpUMpPsPciT9VIy82UVbBT5BBKsNSex2AX6R6edbra8V5Gyr5e9WMY+qF3NMk7uPXAx
qjwd+0/gB7kc7KDaSRo+Tke4gZRiiAdv3PK1jfrrtac//3IeiaIn5FoZA3uHZAW3BYAPyQY4j7qn
jiQa3dVnmo9XSvJmVpTzbrbixHDxbb812rrak379JRdFQS8I4hiJUTzhMcCGM0P+ywIQ+5PHMLMa
TimJUBNneXzTFHKVk4NvPUAg+fl5XAVp4A8DQSCXwQ72YvcUU+yerJRV7xPH4Hj76cDgM7cLIlMw
0ac/Jn6I+KZy7ZXzCGts4K1n+tc/+gt55qp148yQr8zOFItigR0dwfs/A+VSiDurMGvqE3MnmkTe
+MHOxQOcqXkrvOZ0PxHk9jjESUniIEOiJ1v3ihzPB2RaPijOSI8XZIyI8g+ZAq/RadYS2L/djSd3
dTPGQEbBescwxX/kKbpcNf0oVsae98e7G5sNRTyIOzvjNNAZGfHdPuyudfVfL3oxssjlKJdk/z8X
FVqq4XQjaQdNPQUyBAYKAf0EyoIEgMiwkE07xxt/TNJVKxwq6RYZ/JMP8s/+IeE3B/wPA+qS7qy0
vuyVXUIAsXLUetId1pmUOBwQBhZLyaFkWMush8yERcPOnZPRKJE5zqLx3WqZwF7zYCpa+Vpt3iBN
GdC3DddbVvhkVtbfInoeg97mdnzY/TXhVLlIuIRMAEO/UTlgex1nkV9jvof9P1P0WYISUFxXUrGT
E5aHoEw6vSCFwBKsVWttktYsMFXEjkMTPrAbF8BBm2BhZvt63MveTidTzTzU8e+y7W4s62vnGBwF
caraFFW8PLhD4CelssZoUt3QQNcQgqhFYU4z7MpIFfz5o756NVWZliYliqVeHNudh/djHqr5vWzM
3WfAFJqLsoBBs4Td+/Olru9ik+stmDIE6EtUOfODPk067VP0AANDxjGAlkKjzsSHN/5LZ6HR6tHC
1tUGIJDphDxa/839fvkNFyd33ASZYeUc1RErPkD50B1ag6AwkF1vI1W18/M9f5qP/LPsdZHbnRop
41LblNWROBgRvD8ATht9mhETgcyaKZuHgtEDUgVHUWAhVi8DjoQZcIJivnnE1WfuM8T7AjsLbUQ2
ccqljdRi5ZCbswKFguiuYg1fMgKZ+6f6viN0Mx1nsijZXrb1q2NgvOcxdE59JwznOHitoN0zRi6I
c6Zb7hgVR/g/VDDWKosQDK4tC/naag1bg9/nhUepPDbJIVCwSRzd31FoZ9O1CIb7+QFd6zEtxBgm
ugxL1S5xlcaSAk4UylSP+MBgEZOKUS18ULZgk+DBaNw40z/L0H/fx/9e72K9N7LYGMhesyfW14bA
gwedyGNSgJa+gzP2cnCih328Cl7hHuItLNxYDpim/1tGTQ7IJjsgYxXmK99rCsP13dTNO3PfUSXr
0kKiUg6Yc/faiSYApvtdAlNRxEwT1ipn6yjSHSQEenUFxew4TzNceVMsYtnEOUN0iEtl/6eM7qnH
3OzNGndwawL03WgK4HM1bUC8yd8ynSBGWG8d7SbV+aIt9hIsIxJlXOjX8aFOBxxZJHs6B7yyWsWk
cTTDboAb4/L3FRrNkdnfifFCIMAp4Z8own7PrI2qQ98Q4+0IQ7uDDRqU+kqqwpVhkXSG70tGMA+z
ESmvdkV8JNLBrsRnDm6ySt+0jnBv3Yljd+Uq/TYm6TBXY/qk+L5J9PemJlE7Km1TGNby5AWy10RM
L5UjfXNkYkqFRziBdvoih8OUdflcUH6XlboYiFps4EkrHP4UDXZGdG6W8sOThafhWdCcS1PjSo8K
HjiRQMpn38wp6+AcHJICMwqYFynccIjECVJwRPIhB+LboDezWPhdiYehYSiyIpkx2AX5g1CAJAOJ
BxOAS/mTUIxn0u+oWKC6G4m217UbJ8SFZfFnX6BCjMAwEFsv9paLRaxrQpvHg06kMz4iHoY0+CO2
XbJiXKHHdFjGoQvMp7AP50nVrzXf2ogS0bHm3648c9YG+BFJGMakO0oAL5dQhZD0Lt8bhL2VH2kt
LQdy1IyPSspWLpk4qMMoJkPaDZJOLIEwid0AfO4lTkdIUwUrnL8zN1Ssrz6YXXNawfCdBRkotUhM
acBMljJ5KnIqPH161PWtgLEMQH4oMMZqxb9CBaajHnKoYSo+O7mH+P09tjADZx0qQbMJfQ0Uwndg
l9YRX8Ytjdw1wIRHyrTHMrBLMy47uiprvDDSpeyJZKO5Qk7aY7UU7HQ1GoSjFFtjQwgefohsg3eC
U6waXK5qBw+8G/vTlZaDIx+4AIakYtDLXmwPvZ6VsYy+M7ROgFAopZLiVid3BQRRRQtEwFJ1TYaU
8f0aeWHKgtLF0VbEsDUlHW4WWAu134jhAlgPfjTP/edNXrk24Pt2zYttrxD73LLCkEdZY+Qplkev
IR9ZPsWhOPMy4kBN3NIfC2sRFc9Z+hyP2hwj7iZ9FtxmqxTacy8/t0Xh5AnmTrGFRKKddwOM6QA8
GsFFbp7YFRKNCLbq5Mf1XVgt6c31Rl3LzGSzUp+B+4EWh46Fv7g54hD9pCMI4GK+6r0nFqpEOoJS
oYe1a7m3zcaaB/nBUndms2txep+EobKLwyqRrUiREvVXrX2AvloQB8ZqsevI+y2wc8o0fI3YdluE
H1Lb2mEAj4CfGXvskvqb6A0zYfhgyiml4kLko7DGScrD5hSaUD8/poIvCMnY7umwgNuTiI5SIhxS
OwMDV8OhRwzSqpWdwZBTOmulVEgZi0OQvA3FqRHhQaAK6iXGcqoz4HknGPLz1B1mKtm8PDsTdniG
Zer0S0TkURYPI9F/iw0z7iRYt+H4VOIVlmTDfOR3h+IyCCB8Cb84nEzdmjWo0Uy9AXyOVhmRR6GU
gpFjdK5TvywVsye5iXlc9+5SToZO8aFnI8ms+IQUf/hlpfS7IwOPXLFSD++tALE7WqFa/LDg1ctj
7tTswb6nbwQfmkUx5XUtZQZbzHfoYJLYXajxCKgpr+Tg76ByH1P3FA/2tOnkyd/e1BypYhzfoiNr
KZ8IOlI9DUEFKjLNXLqEJAK76eIyo1fE57uJRIdGfzNY5En/SWHfdfA1xh380TlDHaU4e55yp2LK
nb6Z2JCVA2bmCSZm+NpU2aLVzx1RWENPSmq9K0edUFZCfWDReGM8r2qc4hla6PHZ4pn5CsQNGGtp
+WGhvcqVhd59VMlJT/OlbJ1Ld8tHQcE4l+tkpZev5ZjTkxFhlGraTIP/14l4FSZ7unSqgEXky8tA
XLIQ4+6gGjEDvWott6PT1S950kJhPzcBEY7NONckXsKU6yYitnireCVB/duXBEdWq42ViOj3XDDC
Az/UYLfOCVHOJ4wSwxKBZFrwrYyqQ5UfZI/KQgyW0+WmI7ZH/NCttPi9lCvkRJjj18Z8YIzMu2gr
TuboDdTOjuA4B0aFDXy2YpZBy62R2t5+ILA2UwxUSG6WvF+pKG2m5yP6L5AoYh8dT7z0+R8SLIYl
5SWADd8z/CoDcsBRknAmqV3jeB0ltNjatf8skORsuwyEe36OQOjpVOij7Ew868ZGalzBHzh74c1y
CJv4jF402B1K/FqrAPKnz9uCGzztP2xUI2LYoHkry51EgIgowxViOEUXOgrGbHpkhowYJbgbw0Vf
bYZwtStbulK/WPjRWW3PLhlcuvZqWOQPJER+vk1/b9mg8yPCWTArxzPVWWmd43CwMwnxWveBnLqP
NJLmtVlveI4WHSwknT666xKMxtrr+aEYyKvtNLB/4DP1ox52kqjPGzYJcNKkOlchxzCJ9CT3pV5O
n1tvw8nYjViEFAPORvxQsF8vi3ew8hHBarkBY1/nPOGfD4vPo/aiRFfJyAK7pmGCo3iBNOZl2uql
PBj71ACzDgiscAukAv5LMtTLWnBno/XuNfKdDE2C+oyQ0JgIMw67mTiJBcXnWtilJoNQJ1fauZpZ
O9yyHKsmBw630Lj560fpGuCyl2hoyJvHaW+qT/pK2cq4EvqkGEYWGsqZ2mJn/577ZNx2/eQFGIxO
SZZ3tK/4LEu3crr0rayFjVZ6zvRFs/mn5YMbEWoaHztmd0o6PjWq+OyTacBKuqufB+wods3juABc
8Iel0h0GKvzKgE3mPVk9+G4QrGhPuV15UJci4mbFcJdxWcwLSu4YWtjPj1tSOe7/edw0XyxisF1G
29/LATe16tYUNDqiJbsmZaKNZaKDJnFGd/KsBhiANjde8TWqPosDQAyjTPiP1oSvf0FWfSwq89LT
hJ3KKq05m3pobV3/Lqre3DcnBAJZVL2NFYvR7Z1pbqw3xYIDLmUOedty+Bprrwk8b0RBAXNcDhJC
wquaRRKuQiRaCXMGTYO3oT7ceFrT07h8WhAk4WximURayMXTiiMpKXN3YsYZJ85wmS8R8NWHfeL/
H9LOa7lxLOvST4QIeHNL70VKIpXSDUKZouC9x9PPd/KfmVKxGFLETN90d2WlIILH7r3Wt6onBLSc
oJAEUTT6/rn3ap08TudoqnN1tMybA1Suy+5QOfrwvNVoju5/A7Ahdn66PM53583q83P7U0zEneoh
/VAKq39F6rp+8xXFBQVnpdXxdwXv7O40Kmk0oDBw8+X3H+1e5+hfT7opbudOgfWrTtJdh/NWWRcn
6b2+4OuqTvFvjia6eRE2zZ9IrXdP/CD0ADAomFDsW0V3H4ej33by8CxI+ZCY9Oni2Zuvl/Vkt7SW
8/P7ZoUZ7OP7D3uv/kCW2z9PFbPxy8g3sqpO4bcOz5dydrGg/Dys12vsyZP5nO/RmZ2+f56iOWK5
/M+IZbgiaLMt0UT49xPHwpNHtTfMg20/RdjmjMHVJqD8sCvLtDQabRsSb5u4swLK3Wj5f3yEVabv
kDR7KHpzWXOO1TTi5dl2hfSxIEhdHPAa1X/MPG+XK8Yq1IqF0uLkBFuvkmerQwLnCOywQPcgXX3t
Q0XiZRTmizzGjw4o0CAE1VqkRyspP0THUJO4XZbNppdIAIUfA5wrBDuKG8xMDpq714rXId/6STeP
SSGJZGliO8V66CpBglBgZpQcQ1RwCgMEC1fkWMoFDHkM4FpE5tE5cQ4+MWM4khWPon+AQhcD2rYq
wSpAr+iEC740OaXjpB5JBBVb9kjiqhN/GMVzZ2nLpqTNJLFC50m650g7L7FyJ+1DmlhLw4t2BpW9
0EIf2S7sXlvVkbPj907AUSF5lzFQe2OKSYWzX4ajTzb3nGyGiKTcugJTMU5SEkItjsCDxpUoOKU+
5QaTs4PkrhKnfyjqd8hydk5SW4XBAWmZ+MuOOlAkvdJWwEjbc44KAPzoGbfq+uwWBbKvbGaIAkX2
3tbGQiMXtuKMEHvBooRMnXLx5xwqVJf2XkkOnHBTju74ZJn/O4lKUvI4QCwUGgX9HOv4+g1vHaHm
0uKXwu/OFdmlGJNMnijUyv2fTHUXtiY9l6W+13FqVljIC1Sq3bPsUzLfJP5xDDB/7boSg/fS8d47
YpTcHcGLlvtgbmr5AIG4dx9G54E3PlG7t0ZrgRX504RjUayx5SOIEWNURSweNqfOsZ799IwjQ0/e
uQvy7gLOWE0MVKh6+61F9qOHxNAnGGvIABVTR2MECZdQnEk7sZMH7Zupy1yB9zonHCl85SoZ9wfd
eBN/KTSvEiJjDqNI7vBqD1mykDgd08QPMAn32riInYH3AqXW0ycBpEMXREJlv0TFbw9kQOm+ReGL
NG6DfqdpT/RIOx0Fj0G/DPnRVucvJB25m/W7BldYe9KCx3F8kgbi6TwLHXT9Kw3idTDkR+4/Kt9c
4m9gPo36ODdIWnb5Jx7Z0Y3er7viT0KwFpVgqUk+fDKRg1Oj7KuCah7bYtadRG+k8hFSmuTm0E3I
bXKwWWUHm9Gglkv1Q+7Tc9rAiLWQNVbxWk7WckjgWOj8spLwElG04/cIKay5TG/YDN7Axpstqzwl
ynnJEVyuHsGWUOG3+yWNHE7ek1J351R5ZzRq4gBMQG6Ke3QUXPwOax0lHzxRjCCCsjRzWifwLzkJ
sffPSmgSmfduGa+6Q3MC27RGXygfrhWlJeCZLcnVGfdglIyV3e7hzdfAnSkIqkF9EhcmsYQVZrsR
tkeTeBKVMl5HnFoca9NqHEAFWLyscNGG2aQOWLMCm8pTtbSorNYoM7nhmxXGKtzuLXOj7O0ZE7dN
qGtt/AR5/3CVgNZygHNYgRqQpvhMZkNDW1SF4MmluIrNaRQSMIrIJoJa3RsLk7SUQbYnlvPHiYlK
V+CUpBQsjDmC5IXZkFMS56sIlGsnr7sRY8oZSUOrHJs+od/MbYOMkN5Zo0ZPpEuZ/0qU1RDPXYn+
1qvsfXIRrSW4XvmyKM8DmeOpvWnbQwtXexygTLzq4bZVYH8aVAGAMfvlulAuynJs3mNPnajqbk7Q
dbcwe7B1rU7dGFY0naHQq1cGjaHEjrYZrgcvJDo2pSzD1TCtXqzaB8HQH2jSiy+EZWVkgXZ5w4MO
PM7SFoGaEYjjyu1a8epJyPQScquhBr9KCVWtRO3loID9VIJDmYEIZzkbdCCfHE/rx954TIvhMApL
J6aMOmpmpkntvHAp/WCgi2EoZu+JNs71l7ilfCF9BhYXH9ijdvun99RprmabwNiWyatuncKx/Xtt
y8ig77S5zEG/GonvSPe9LJqiXo+kghpJDLWG3zIk85tBPaTb0F7L8l4Zir1TUf4usC3xEhOfI2ww
hScWqp+IJCuAKlGzqFtnxkSIWcz4mVW3t9U3w7wK9YZVYnEk1YeaWNsRhJl8hnq6LqVNPOQohL1t
a0VTu9hWujot2Kn6xFoY8UPZN7tag/jRJdgcFZFfpqJFLsaZLg/zIKV8EqWrwVa3MZ1diEKVpQp7
dRoRZFfZy6both0+4zqSnoW1M7MaTLEHL3fmbathSVFWcAcI8sGo24avCu2JTAZdal1DQpO72Np4
+CoDzUUD3fp/EpjpUTkXr9dWq3XnPItZYCv6UsmTSXkKQ21R1uqsM0CMkwwRG8vCuJrm1VHKhSn/
KSCuGrSnBG115EzfqQhcLn0JD9wqHr2OVslZTs42JFsFlXk+5JNORKczLqUCCgmgCT0kNcf7jGsc
vs1L0B813LR9++iPz6Ynst6HrJq25qthHkf3M2V8yeWT2V9bqUQqM5Xj/RAs5OhZ7snfVI8+cQ7I
tBsoGKmw//APaSlQXorYNcrwagU+2AWmWHOs7Io9zT/JHddGYuukulgMZraPEJi1gnFfWxclqZZj
BQYG0jvhn/CzSPNTcTA5H4X0kjWUQeGYUCCLO3YLA/uqc8YgXwGHdA+d121Qe4LuryjsDxSm8qXF
wmsqz777IFnRWpZewIf5/lRGgiHXfPv1qouXTbzsqZxxDvDqmYPw3CDsPVOeY4C+Tcn11Hsp0cqT
BLcb6uNgSxMdwFaYFHNJJ0h7AKbfzlsdHB/rt48AqVYVenIojTrgLr0MycehR4QXoyJyfnyqnU9T
OUvaISV6IxmHbdoXay+uJrn+qY/nEfAFq38HbclCclFjYPE6opYmlY6YGiuVV5wh7PYtKjxq8PQd
qYWDekbk7n2k4kj0ZsULeVzF46JIqZqAIkpitPfGxOZg0BWfVH4JtWP4Ys8xIERC8IKFoUNAjL2t
GiuLFvyQPqRP2Ev4d7sQ9BTbTIT5jyqiHoUTu32Ih4s3PMseLkWg9CAP+5JC3rDhYNGQ3y6BfJZw
BXQ6iez0z5xFyl6OfLgPnmt9H8fj1NJYEw1ymZUQy9djIQIut2nYv6Q2Vd90avN3x/qp7PoZazw3
bT6JS4J6zI4atc+jJU3kqGH9pTrvxRs3sR/dpJkALU6dXeGrUyWEwFwnn0llHgZ+UZU6bigASbEC
cZIpTWNMYU5FY7Ye0FPGHBKKkEpOQoOYdVjzpX3dqG+668ySvH72c6J71LcgvqQsCqrWEEHgMBFq
tX3pEI1OCjqAkXR1dIa5E9FDBqLTjbgFlRleSX9hUw5K24uWuTPDqI9Z6ixsBeC9BFGFWZGFf+ya
qffK1XZK72rdjqQxJ9FzwQ6iSt26TqOprkkQiQ4lv3dirdriWK3L7JBoB9tdhZReOUxQjTGu+vAS
FztfXVn1Y8AppcywPOCOVyjP2Cb4exSu/tBPZYNuk7Ouw6tXRLSQrpX7J0nzKV1P4N3Noi/sTZjb
G5xP8z7LF5xs1bF49VTQckP+HtbBQlKNaWG6x642VqbPF06/vYAfHVnovNZNudbGdQ+22Yhor9F3
l9giJCSWvsweZ0ZriZxA86ir5Xys4r2xoZSu0sUACpVZ1lKuCKjB3VGq6SzthwXSxaUtS9Ox48rl
SBf9CUHppB8AQGlzhauxXyFnUb3wbGrH2K12JVgXL/BmbQM/iHan5+czy0dfU19aLTsotjN3EnpZ
tn7SjHZDwLo498wbVZpWRrzoLdTVF1mFyFWB4rfrRV2p00YH72R4UNr0WeE5Z/mjmkXqhxuMa10q
zzYLUI8Mv27bbdy+l1Tna96KbK2o9QQTjdW0dR5SCxmBL1dzUxmpu0WzJJBnZHmOE32E+mX7c44B
Cyk054oDw6YFROVe65ILYUzssrA8lgp3SPo51mrgxbutPlc7fd6Cl0lbbZ4IPJENaLsD1yJFL/ZY
TtShWI+NtMlAjBvpyJ2yX1Rhv80UbRPY0r5qwoM8altZ+3D1ZCbB1Go1m1vqU9+/+c3v0sROqnM+
akBRxr7AAAXjC64ek7XFbgjuEL2ISVNTLShODdR9E89Fs+U073vsL+6zYx4i+cWHrRe4iyB25oX1
ofWvbGEhrK4OTLupXwOERYC6YD4s8Z/qn5pMmHHcfYInOcQyYSh+6C/9xptDZk9Z18lrSfb47eyQ
Hovv06n7aKnrF1o2G61fEj+q85ZJ2MIw+JPorLvWY2oe6vR3nL3gRwylq4vWTXOvI40bL3pgD3QK
kWsC7WFwZ/pYLEaXeysH49avpwSw+kvXMskgxq+l0Mm2cmMbWNyHHHfadL48sQzp3CvhJsTCO8ba
My9+MarlwpPseeJKND8WcY+QYSQ4ljWPjwKNZJYa0SIJ4lnA8T6j2B2hS/d7dQqRkyPbU+bNInZ7
c+rHH4mtoWNhEwyvacmFYNwm8TnK9pLy1nJC80wTMplLg7Rfe5m9HsAKZpC8jIvb9kubtOXmtxBW
I1EXVBcH5XP3O0MDKMCTCSrAp1HzppEVU0lHTorWyVfjtRC2FON1lKS5ysFYHreaZDPjSSnB/pUN
8NNKZeYkYP0LJJgYsBzp6hnoxRNkDBsNlJNXMm1qeRK/gpw8mXvnqXXgWJFR0GBbpMSivuTmFFCW
LrCV0z6cW8cIlpk1V/2Fb/zuDYczjTPtf3mP5bre0YLTflUDoRnRp6q/2QxKfVgb6iVivlIJnbjq
yS7/+NQIYBK41HJaJZ9PW389xmDyx2nB/ltFXPO8hSWRRFc+9e4q9Ty6Rtq0r9zDmOqEeh3Kfl/3
kH8uVQ+7qtNf6uSlxABIB0o3VFiP2VJxMcOp9hxU6Czgru9BTbOqNweJd15VZ1HvcXrTI9HI4Yin
8aEiXlIws2KsO9D3uTa7HC6MxkDSZy1i2ZnbUDwMSHWKdez9J5f0ANf6HEz+i+0oBa818kzPbTA+
vg7pJZKoCnF7qhFLZelV5qbgWjmWpHATvGtMWqBqk4gCdqCTHl6xNNYwCznqZA1Hyuqzyi6hy5U/
sad2rnLISyY5BE6p4fVg8eH9UCHrjUPpXWvrWCSnuk7pNEHoyn6N2pPkXDUKV/WzK2Xc1i/DyFUw
fpQKgN0scGi2DPfddZ8qfV8S2xlRTrpk2Yv4t93D0H3o9GxL94eisKjc/aeyJ+gpMDIools3pumg
LxJKNRnz3Voq+jWuluyRNC51YpmypeiBfV9MvFcSxgpEHVFG4A805t+VRG4SlhcMdrDros2ofXpg
mrvl4DDBfpIa32OAIJL651E3NWHNamzqaTyqaUdqAtpasiB401MNzYccDlwX7Xl2w+jmljKVzYc+
KDkSX1nz8i5cCzrKkE9bWCX/f6/gRjuR5VIP7w5xZqa/YobSyie7XCnldeTM+v2T7qklUVqjSgCM
bpn/MVRIpS13hY3jcJD3iL2x+/2loNQAgTbc70W3G8UkxT8tv7YaMZj8g+D/xUik4z7UwYRQk0Rr
/e/vPNZND729Nz5b6SSZzPZvoPNbMsknOiG/8/nhPF2dPkjP+OHT32MU/uu5Ny/aK00RY9ZHO1tf
QIqwk01kvgQ6iu5ZFoOzm/VPCjEpl+zU0bpDwZjudfUA1dckmi+A9TaLtY3KAh240+w3mzvHdG4C
oOKCX7h2YVa24fL7b+ze9Pj6qm4K7bae+H3fD/8H3MbwQLRLcfRHA9m9eY9Rzha8Npqkt/MQkZms
UxKmNVNtfO+cwLwZ2hODgYdxXNCoh33/ye65MPg2HEJQsfcQsnDTtQjLUVYli2/DLC6eu+tam9WT
3LhcABC1ft93OZe716blBudfvn/43ZbJ14ffaKKAt7ldUNhYb4OT5r//jzhYy2fPNg1XCAx8ahpv
1bBszGOrL7HitiA0wbagLEbKzx//LOi/1wZEw477RwXSQwzTv6fFoBpc2fnGd9FnhmxXiGAmJEtJ
78jl0FHEb1jJvn8Nf9UEt6u9zmKAjlhDMHuLQVTKsRjrxAkfEaxb+V4+aea64X9ywNJ2DrSMcV2M
a1IpjI39aL+E80ybgINtZ2yyVNfZzmjK7O3uOXSfDX11kTjkLQzUk69IhiJUg9KDj/LUm0qPGl2M
qf4niuj8Tb1XXxJQ1HnTb6vYXrOmokrqdn03L3+iLP3l3n/zIW/lwK5a1ZUvYwE1JkRszxb+dL0O
F8vH2Jr8mW/Oq9VHIE8+fupH3yPDE4ADGh8hh4hPvFFylL1u9xiCw53kvbvpBYOBiybJDi4DlPyi
rJF6HrAbyVRFBPwEPxkuKLr0BeHQ5tv3X/Q9swj2RJm+JApPwev/99gaGz/tEYsBK6QVky7F2p/s
WyLo0DFV+8I5pd4Pu9pNoPf/CEq/PvLm8xfs+GYXhsFj18+j9+Cgf2YHhBayv8rOqrfJx1lvPAzh
1iWKj2tqtgNO4ThcYybjZhetg2pVqkvt0iKXmxRPT+LQzYGOurfUbZT0TKnX1ZeUBzyXZfeHuJl7
yy7roGqaDgAZ/e/a9aWjyj1aASqVJbvBO1GlMRv0uZvW+/yRIqmJVe4/gxNRioE9GyrH7brr1q2u
OmnocVNLpxph0AA6qTgWire0/aOdPGd2yvjwliGl8qhIqWuDapVOUqMtkvHJKxLacrsyXusjstn6
V95RjkBIIh+d1Fgj1JnZBERztzAkXCsIqEPioDhn8eoBEX0/yu7tITSiHRuZjXCU33zjcRXi8ipU
tEv5VjKXVSFNfA4z9ab37VlDIu5P8Jq7wxp9PwhOTTVM8/Z7MnJV7VPKPrueE6PF0BH6Q5wf2HG5
pc3FvEI5If/kKr//XDzOaGoJyzNu5a4qbouG7nO6w9eUt5uChl/DGoZcEnybiPcQvgn3R8jWvRds
oqgR4dN/d85/z+JI1bu8TqJSAOME8DQ9lIm89fNmwx46hBeSUjTg3w5tAUk5OeN7254d7B/I9wf/
bViZP9nO72pwAdpwZDB0TpS368rQYiYxCjvfBb63GZH9amxaQZNPEeKsg0DZ0GcT2jsHjRFmmFoh
TjKHneC4syoh3M11RC++C56/H4l/wWu30wpmCLwbIEv4nm7WO1MpXKvGrL7zJWVtlMXa6C4mKfAS
97SgeDPU4SFzoq3UO1OZ7kUXCmUrDREk+h5ZtM4WS8fWK7RVovlrX9FQAbFY2s6ipYilqOtCzj65
FSmjtgw5HfaKsgXdPDXVeBOnxFtMxsojD+QTpdvepXYt5VAj6D2lyaePR0IbKF2kSGahl+abIXI2
oftp0rBtDPpadbPYllEPR7beSam80KJyC+P6vR8EnKxDyC5hnXDjfKZ56FpbYUz0h11Jhdf7MVPk
3lIIbBZqE8m/yFpujmlWGyiBn6ThDvZKb13lcMkJ1CmvP6Ia7h4Ivz7p5kxmg8UanNoPdx0AN9I3
aMgq3gWJLmQk8nLQrSMV8rjJs0n+MFzuLMJfn3xzCfUDw0zqokx3bryhhSyqwsF86H44dN49EXx9
jHjVX3YVR4+NIDY0X7zKANULhr2VsFoo+ER7Kq5+Gq/iwp4hq53DYBmRtuv8T7l6HzgzjS55Gih1
v//o97xDX3+nmztRlQ9KW1heupPGbBZE8o47oWteImqSGJG2xY8MgXun3K8PvLnROD3VorgO4l2R
HTMkjIO1c9OHjLtuiY6EOA9p1ia/w+6HFeHukv3luc5NYSORDKXJBA41DM82qplcN2aBT+stcpZS
QbdQprFGYEeX/7Ar3r10f33yzbkeAVWue6OS7JRiVZGKEVqUiFeSe67bo2Y9KwAyBAPNxvmMMYTI
B/hzsfvD4BND+D8L4j/T+K+i68vYy5xBQ5gWpoJWjShFype9dxrbHybSD4vF7QmAm0SujIMW7URt
bzg3xpFPBtP1x+vq/Y3ny+e5WZYCLZF4pZAZMnSaRYvj4Sm0VojR9eqT6VUQ7jn2V6EnSJyzBVDI
CmmFhdYiNF41s5hIeOq/n0l3N+cvv9HN8mV4imSCdAUxGySzYtkNG/TA6H/L/CAU5q5y/v55d++w
pqbZ7L82uAjtZkTXvqQ6Xeki38SIRxmFJJ3FYzHb7V4Pc3SG259Kdfen0JcH3gzksSmV1Mn04sG3
zkX3blmPdB9rfHhPKZ2ySDrbzg+zVhMv7T/D9ssjb/Zxp1aoBQJO2uGl6yg6ZxbR6fqfQrFfRrTQ
QhBoEq3Uefuyqw9xojx1Yb6z/Jw6e4C9ek08xsqHrlca1Ubz8/XQZg9KSU7P8JYp5QpNL2NT6EYC
N1mnrrQ2kne58F+CBLUwYq26Xbb1T/rov1f5/3wsDkwa/xHnk5uTMozYzAmIg3gmeocIxma+eFtT
YJoApJOm1+MoT49HhYjIfDInlXv52fCSJ5f69fsRdLciCoIJ5ojGEQml9r83pCbyoG/kCsLRbvpr
//AwWS+X+mw+mfuTp9nHDw8TM/K/n5nQR9C01Hz+3he/rECBqxWjlDbsNO7ew9OkK+vW2JPU43hI
hyb1p6NszP5Yxoexecv63Q+PF7PhP4/nrsBljo9q6TeftfPdUk1sM9gV80ohUqLdV+jQIQUX7RKp
P8mQs++feHct/OeBxs30hL2e2PRfgh2ei5T+Vr4xnbOnHn/m4N7dw8mbNQ2Zi6Rs3szLJDGM2NcY
TZcZlVTncD2KYfM0W32Ui+8/013JOIfq//uom/lYN5GLZEMbnmfb/Vs1fV4ny3ZyParrl8nrdDVM
PvRk8vFT4fbum7S5YEC2Qqv2V/n/ZeQksmJko6YEwsCIDnHOq+xkddlnolzywwe8u4r/86zbRXUw
EC0S8Dbg2dwmk1/B4dfD74U3WV4pw+1ApU9288PmabWqttb6ssrm3z/+7tORcltUAJFV35ITuFPW
ojROumF+kL1kBkwAlYLugiCZBR2Akf6nz3tvVlqKw7TkmUBPbr7QzDOsAHKYv9OA4PasdJnZTiqF
QKseFQhGb5cyAQeGjuutBWc4yvEnn9Lub6ShqbTzsOsW8iwcoBQiVHGDHCXAFdh3SWbb9y/nbiHv
q879ZofNYjmkCoRfoZz92mu/UINMFldi0tT1VV5PppNhQnjYw+q02vrLHwpCqngPt8uHQyVetSBu
URoS7/HrGIzyDH8yGvut6FesvcnjYzQ9Lifzw3R6Ar8w/+GB98a88NKCggJbp9s3c1oaYydN64hr
V7rHSEUBevCXEpLy5ocRcHdX//qkmxGg0JezkOnxJDK7LGJX0XphBkWUSJ/0QzGNidf8sIzcvQl9
febN/tfYQVk3mk1aFIPLn5qDYG4D7lB+20fKsuhEc5QtyOj5gz9cyBQas5PvRxOUzbtjnzstrAiK
7iDr//2dInXUHQuR5C4hV1eLF6jNLKBLPtIP+u8qb4H8IwSn0YBexPzLZ2qDcEb9VAQi4ZHsbBKC
8NBJSfvI1VFY6ij2BlYHDoHQduoepvuWKmTc0jrPOlRB9smKhGOebxWSgsFfsCBPkjA7pd85NLh7
fZR5J4Jkx+rkUC/O2CnpWc3pzkkj3w7whA67UgdEVzj2muxTT1FSIfysSntjStf/bXkX/oc8xXkV
XMXnseoQFkM/0TLvuer0NTeSaYhwX/XOEimhQXOiSJaWJ6Nf9giW2aki95QsUKLI8nuVXxAl56ip
jconS8IXYm0O2ay+4KL88co7qjKMrfy+8YhaDccBf0e8HbmACdSdkmaY2Ajbwy6fj2o6T7Ur1LwJ
m/UkFzwK0SJIh1miz5VyS6G3d+ip9XvwZJA0H2qGCL+GVVFcsapliiuvSOIV2rcQHqy3oYItzNdU
+sgnEMjsAjVIElhI64UtcapiKIgg3lbZyR0+VOJZk3aCqlsyxkUDQbisy21X/WmJEDALBTPIMXJJ
STOMqRQgjcaw6KmnRh3nJl8EeU2J+tqaBOZ1fywpXCX8uWZWpJB9IiiaBPKb1eeiu5riTh2x+A59
iV7bm7vtyfOaQ4qCxGOxtWkyDvS4NACiWLSpc8AQQbSK/Im0S9faRt2+qd66Tps13VZADqhHJwQd
P6buRHpiyHrEFBrzTH+Oh5coP6YiVrDsJhbCEfHe7XGfIpMWC7F4ZX61R6EoyQWJAJ9DIBMWKm9N
9JYVRmizgmWUEvmH30aA423iLoYl37EJhg5lhafxs7OFnzxqjCZZ2Av5wtOKnHs0JYzmTmjkmtOY
Rfj/mTgwTqmITjL16ppHD01RI699fYWhLazQQSDrIYdDqB6lSy9Ts4ZCmp9km+ta9RZ1G19+I4dv
lgJkT0YqisXfZBUEm7bIyNCYmkE/r8wnCY+zpJxDyPlZMc7DqKMmJou7Z9YMG0eS141dToTlQvDm
u1ODa0HMG6FPLEJzItrfjmctmH0iRJomjJGfXEfD/txvcwN/NP+CiJLt6k/xf3GqER2SWz52IRIS
mWRippNDxEwJKOy5WX3EhWuSlerP5RzpsI6B1iFBbKoTBBXg9TftcsHPSL2NVp25YlTptbJd2IJM
GvNU1qeC54iJwnSUeNCok2JJhZePGKZCoZAXG2EUbJcdxAtAPyDahGuZ75VkYVnkp0ArxICkMj+Z
mb4qz/Ewia9BPYk5XyRndEte+hmyQPlAX4UbS6/O6MdwgYiNXqvtGRUChOmCBdcSCCk05EmPe7c1
p2klHdVCcFXyNQuOjNeVgYLx9wGjAGNLIE9JxOwUDhAIJizGOZ/K7YTE+1MNcQDo+qoz85kgLAfj
mV9VSvwzKrtlIY3T3nfBETtPQn1BD5Z6VIr1IrXeHLTyQ6NC8TRfZZT5dTLjtxbkPuFDcZs91/xn
1TqKOL5kIG4HnX3boUF9q8NY+MM9pmcogdpogpkcXoguZ4Xwp42KZoscraCbQa2RXDEyIsYiWg/p
NWJiWBieknzfI4fWAHF3yVuO2EptrRmpLiSFki9ae1OAhXwzUqDu0BCTCP6K1H+A78BNoxjfWvY4
EIu8Ad6VePGE6KHpFM6XEU+HiVlYgZSuUg7E0ra1889af3MJSKAWSqa0hPCmiNfA2rNNh3IOD7zZ
ymCiZ2phLKgQMnlbw+Pvcwgq+6kqVbPRJIUrgVzGI/guqMwA6xxQsFGbKXS0nZuaH2PhHvv7yQrK
YJuULcNLhpUEBIBsBhz1dZ5sR6WbM/BklziLfE4Fxa3MadMjuSuMmektRUBhH20MT1vkLAeVzbFB
XvEHTGurvthk945ULlETUAuKeCDTW48hTqNwG7KpjYBNK5ZK9RnA8IGYUFUoIgOgHe6cRR7cmhqy
k3kXB884KK/ce/eyEMsuZ80U2jnuGeQJdE9FHhieHf8ZTIfdXQd3oYSfIRO1H5p1gU6jKtC9pOqe
mWd2mwy0NrK+LCwWhp/PB4fMVxyK1VHB/i9b5842yQByZlSVWiwhHL5rnREUmasiIK7UfBPZ0iRb
shrmYgDzcr04E28qoBnn+hC5iJgQYiaI0liuZ0JfY4QbyDZteA1IryWpXOLrIAySe/iCSuHMf6ww
xjmMjbdmcBa18pChMKabkxJmy8TB3OCDiECDSzh2SYT1W2ddBUW6SotpxcivQOdA7hC/YcQ+nHbW
Cj1Dr9Ah9NLHXDnhVptwhLfVzwJdKx0IYSBqGDsJGDukHrq9hvkoxH686rgN4eNAF2CeU8SKNPg6
AjagUXLCcUDtxEDdLI4EtKRGXZwVecvlUuFyRnObJa9Cj1iQaVxp5xIEih/kCxoIcXQV78WOSXDm
6ZgDueGEkb2IUQCqyaJyT3kpvyU0r3xYjGE4wy8sth5hzmOFMoxsGo+PaitMMyqGOCs/9+GFo1n0
NkTboLgUVbZm2dOcfsG18a9qn7Wsb3BgfFZkdrsDxVayWhRMpDXrh/h1xNgTKyQqvNwJlpaGpWPi
5CAneZMkRmSCdOIYCz6gEWEqwIKRI/2uz4V3FuxvBRsfq3aaVzvPXNXJkiWAg3RSnhi8Zm8RBnsV
kYCCQuSxb3iJBVrh2lvcojnqwpcRVUrcGbPa5KewYnhnl58rDoJGmSz9OjuLYRXo5YOlIw5Zd/sC
80OU0WklKNsyk6XRnNnnmGoiP7WHU46unRslzas/o7wPi5F5PTM/wIkY4xsFqHEWs9G/+9VCiefj
sJFrgQbsI0doA1Cw4yXK+UotMgvgBnjFnE9D1YyYtUmYvLeyNE+cBvLEVOn+xJq5bCxYEliHKk7K
kWYcbca3lER/B0cKzyIy93KyV2kVDmTWeDKDaUhXRGCgfJmRCMO5F7VrxslmNYYPpUSuDYfRhH1t
JMZJ3TjQk8yaJYx9vYnf+UykZniZMRvic9246Pk1bFOvHadYRjlFboaa2Libidaxl7EfM13jHndB
cspp8b3JkOGIgJ/YeyPMNmG1VhI0+SXny+Qk4LgJqxdSDbFYKXaG1TldxOVTyjbBdsxirksEW/bv
4QckkdzE5qivBfpBD+Z+bzFV33J6V7iSxJrJ0lk64YOq6gsk9YrVzQToX0TMt5c8oyqtWzNs1DsN
S4zQaGhnllUxL5v2iuaI2d7AfgmlY2Rehz6di6MCd3ETy1E6eKsBMyFBYhqBFTUOR+Guz2a1hka+
jJ4sruhKFu/tjNsM/1KsLwg+AfcPMzGKPbggog96VQKCqqoz+7hYPqyaexkvZ+jtCWlwI+iXDX/U
GerKYOmHgtZwSry06JOeD9G4SOHRGD4YJgcMEtt2xDfFUiYGcGf0EzLIGAB4X8UJ7EpJvFa7Fxr1
6qiiLY1Jlk2OAmSCbwazVQvVyORHbP3gycsIqY6O/OK5vk+tgFNrsM6KQRxm4XIKYFNsxM/muIPb
gvHxuTzX+Lm58iikBBMIeDAIr+CrAH+2oHeJjdrl7Eg5eIHpMmi2XrMaaUz7h8jb+PqCNdMAxtUd
dQ9f+TSKPw1IdLZBriPYk3JPfrE4EzOhhfSb9mTA2mwPgF4xjtQc/DI05Fb3wKLEAGxjfy/WS507
VJuYMw3bTNMdhVejSrEqBAdWF0zBjP/CqBYsb6/itGm72ZyoRAZ40G3ASYaphg+13XE8Q5zHKi9u
hmyUESf+lI/bEoDm09ywsA5y+CtLHODgWmr0/5a8jLRpTZxK9RbUyaO4hfwv0s50uVEtTddXRAQg
xr9MEpoly5P+KOy0LYGYEQh09f0sd59TTqWOFdGnsiJq185ML2BN3/AOA4gZfQ8j11oS/5yJxnhU
cYjrth1wekiN7DaXaiiuXZAERr+HlCjqECIgziw9jBMI+OlbBcuui3O62WdPhdRlm53XiIijmQ0I
L/fpPkTwgVpWI780eg1LtXBIRdg7UvsKxbmGmxtDhEdKyvq0F3oVkozCSp2LFJxrHRr6oUD4Wxgh
nVZ4UYgzBUgVy5E8HULKU47ITM+IXfkIwCx9Lay3khoGHQJtMEQ4g3j5wCfnjkG717IFppXbPJYS
CISPNgePyBAa7TRMYDXWxZdisgLAkBzJiiDR9kdwaea81N4rswqYHHEHxukQ769dtj0hDoXIkcQa
l2EVcL4X+9wdzVMTx65yfImx3IXYrM2kUh23HLyAgchkzG+VJVJbcH+jjDV2sbJZ1Y+Tw+edSoeo
plzXrswfdY6r0rfaIPKo5/lxiiUm656blAoq9xIRa6p4ujwuDz5wRrRROd5/H/tbv/n/PTbFrL9r
LMwrFyvwfoj3QLqdep1u0xlnduVzrZ4WNhj5tf14WB8/yqkRpMtq2A67Yb64fJ5DaxIT9Z4cDGp+
f6rblR+BPdYQrFPR9fr7qQ5FXKgSJu9TrXwiV9ypW7vlFM/GXNiEb2f10yS1IzZEAd0+H0faPQTR
rUIv06yosmZgYHjtfwKHt2+OxikRQOxjj+mG+sgWP1Je4RYmqqrU8s473zLL00wiRBWNUNwK9KuK
on6xClPpRQWz9l+CdxRChkPTnTquW7ijrzvt5sGt+iXS/YigqDrSh9fK+e0gKrUO//FN7k9estCk
Q2k8vW/C8FNbrk33z9Rc1R5Hv7OcWo7vrlApOU++JrGrLLvXe53LWw0SNKI1OAZIEmvX1ohdtDvU
2QFwM/ZblN2Q8Wf1n9GZzGpxgvy+uL5FXv5Z8kgf6VhSgg+7Litemrbom3OP3SCCmCqaswpafogw
POWnh76aNBU1zyS89A8H4H7w4tJ01u2oB8wHNFMLaRoVWL6r62r3esrn9ZHCPwJgLySJ+yTILyq0
6iGEm8aEAVQMCz1GnH8WNUM1W5UUhtC4sx4UthoHvQzjVUr/N50088f7XR0nuyIR8jdNPG1Irssn
qgRcXkQrZNhkNugNuXdxBbfQC0wecRFgP6xqrvarJuUwxKsesUPESWt6D8LM0iCRvDN1tyrCP8e5
qvIrSVVXNjKS08jMJ/m5HumnFaZpoz3x295Mg1OajvL0oeFfnSV/kGRDOZ8UtTIvoW5aZTaR+6Nr
tvzhJvGkE1naAapQI2+rWvcaso6jnC8HJxUOfBZkurxqWsiLOA7sE8ttiv0MERy34+Y3L8dRk8mu
+PdRrB6ctAtUE82B7jznvWHoQYLKXn5//VuHkiUDLZRliDigj/4+FWW9qsF6ZdkULm2TYUPnnY/z
mBuT5DrxlX74+3A3TySLrpMCbxT1omvnFONU7xG3NPoNoOyjH+bD9bDwpzSfRw8rggt39ft4N099
25BVjgK8L6A6/P1+dZ3vK7lt/9v0ihJBfB6jgBFrj3lHQkPiTrbH6S/8asH8CrnaO0/w3SW6Php+
PsFVx+HY5XUP8yCeClVaisGBudte8BeFfyByaNQ+yF+26Q4dGzQOyEQJjURhkA1W7/Uhsa5JzIKH
h2tBogdumhPGHfR0fAFhu4PkmACjzwlE0CGC4koVxT3YmFrR1UgQnzx9CWV0oldZPX4zGRF8PjdI
OVID3H+0pl8c79wDt05eG6MvRcPBhc771QsP9kIZveGFRZqbrKjxYihC+kgGrRb3tu+tO+fnYFcH
U7azk6zXIMsIjZLzjAYmr1qdZ+k9b8k7A11vlNS2LxfDzGHlVCtq36JfxkhCfNi8Z5R2Ez1Gg0rB
wBJBPQT1/160RnmwuqgGt4Cjt3FCKueC8AR91idUQ08dtc/dZ1sshTQFcjkV55EI5e5snNvv+59n
uGrX9TFGCId0F017tA+rJeRqUrudPoRhjUBVRqaj15cRO0isTtK9UzKq0+kAKULN+/1Rvq/qf3fQ
fx7l6oQ+Kk0j5U0ienbovOBWSnbLtqhYU5euQmVmBaOnPz8eUXxZHbSO1f6IjIuo7pypVdinj137
kmoZhH3uz/pzoAjjNWJToKW7V1HC//2Bb7dXTVnneKPNjlfF3/OnnKO9XEbsAFqdZDzclnWfeKqJ
99zBJ/XN2K24c9/rlYto7p/vRIsVeBiCiJC6/h72cMFyUNbosJqwhC25nu93cxuVpFpBn3N/gUeN
p8nui3y2Or0JcVY75chDlAUZEJVyUWOfN0pJiQzBLyFQGzXGnS9zc1GBZTc1A1TOP6d/BoHXShTY
Aqjmiuq1sa2UWSqkb+7kIDeCB/KOb2VqnYjUvjr2U3k/aOOUa41yIIlPHc1ZLHv17feJvnWb/TWM
eIwfCAELacPajuUjG3XciISvgplveKfdY6pud+dHFiuqD0Hfih5Olu8D6qNY6mSF6V7An9pn05Ep
Y93l/tw4gv96rqsFWJJa7uqSBfg/JDd9Bi5RNCsK9y6G+8acgkFSLLQsWfH/CDyCE09SVcdlvs/m
uPvhH8AHFwKxyB39/rlvTuqPka7eyrp0iOOemVS53+7UIcWuI+p6SX8nmL8REv31Qlf3114fnHup
/2+fShapkJChYiYcDVAAobZwN0S4BY34a8TrSwydcElnwU6FeqHANw4aVB6ULUtDmewQsigTShC4
VFJzatBWAcfK1a6k455w82B9/f6Zv7VHr84RHgcJblz/wKKYV6s606Lo1BlmNKWfCeKBDgurGZch
Bak5FhFdFlGepF5zZ9ybH34ALtFQAZsBk/x7N3X9ADBShK8Lq3ZPL0K2n7Xo2ZqpCcyR07AwNgAH
6ynM/+lAGYT7yyevn8dvoOsUqQlQwP79gW6u7B/Pc3XvqEUiyyUKBtTeHjnDCS+EBRAVgnNR3jm7
b39zslT8pwCmQKb6+93TqFD0oxVBCE+okI3BWGToURx9uqGosVNx/XYOJUv4/RVvbikUe5lvGz9n
/Wqq902jWk0JRPyIZghFYYydKCDfxS2Lp/9nRcEPA7dsYKt3TXNFiVmyqjSBJWZOmhx803DfLn9/
k9tD2GDF4Bbr+vWbRHJepseM6goXLtUuGoiIlv8+xM31SR30/wxxdf7ksbTPtDhOpkIPkEMCaEuQ
LSgrSJlCYjhEHPP3AW/Pzn8GvDqJDrRHzCoRxnEEPjSGYbmJTt7dgPPmt6NgQ6kE04h/YLqME1f0
pki1mzHIHfQ6aX/+/iq31HkJZ2WsRsjDdFO/+nid2dt6EsEpSs+PNBREYmA+CR8PqQL2lVFw9s30
jXFF0RaK3Z3hb96I/xn+Gi9r706WVVonLBBPjwMh+rN7NnY7tzxcvNPFsy4nNyv3fimjBAmu3bZ7
D1kbpIa8tNuCbBTc9Ci/s+lvFUr5JihOs2INbEOu5heP5Pas5PgkTF68GT61m024Xn9+OsNXd+6O
H75Wq8a5gzG8uaQsExMNzlkgjVdnbL9HJgkDZESSO5/oxIieUOQHT/X7574FnYRfLlxQBMNcs69u
NLOTyso8yphoXmYCMXNC9xDWAo0CIdsJAORM+zWnrbEzW1f0twRcQ80l/4wltjEAEFc98N8KHRxg
OnRc6PX+/oi3NvN/nvCfInWn75ucPIvLpsHrg65TORZmjJzu390UaYn74e8j3lqCP0dU/j7iTXWX
G6ksp+JaPStb8F8FgmrV7Ij+4X0jGlG4uT5yf452lQwkjVbqh9NRrK2XbeSg870Lhv701UVo4+zc
AzHfqrMw4ZCKUVjQKAJfLeVL0pfSOcmT6RlUJ7AzMrE9MNJKFUAZUXoV/oSEvsKYz5TgI9O2NKOn
37/wrcX98yGuVt0u2luXXYLCQxWtzV2IjZ8IVCit/z7M7Yn8v+/6nRX8iPr3Ri33kWVjvCx5Wvws
9IQxb+UdDWr5d1OZmwtVVZBqh9pK2nT1UocSrFxdgA8X+4ibjWh7pMhvIrsFteMmLUYc97QybrFE
dAXhHHgiikHZ7GpQlZqZlvcFN0IxU9vHOJXCotzUSD1faLVyR5i9l4D7PzWRe9yNSyE1StsLdQFT
Q4MWaEACgkCW0vD3T3/7wZDEANkLYh8d8r83URWVg+ZQFf3mFDxxZL47oeENfadw3LHrjf4/B7va
Q2c9JS0+MNhkkjvQLNaGZ/pTxx+5ZwcA+D3Ow+1T88fLXQWcUnmCtROLdg167udHEOfhUJkPp/Px
CFuD0cFffdxzkvsmN/xzTujQ6G0uIFLzqwvhEgHSo2INfg8Uz7FXASYlS42qgLyL0VgVrU8r2Mfp
GMyvJeAp0VcEGqpK9kFd5mOKjj4tH4HuygUiLB+eosFMUAKE1KcAyNCjHVLybFvKcis7sdk1mX9n
om4edrigywqYbigxIsD5sSOPaitlCMscvysfAngNrIYsFHytmc4TWq+cPDTVfx/VuhU2YYk9UFSV
j/CP2sc5MmvD7Kpk2iLR6hFCwM7WCwSdAws5Opx2/UbBaAUsbo0i9cUohnkLRjIxqZEthcS19SFk
w5HWFP5lcesmORgXXIH2g7NfYjOX528VOAdT7Rw1LULrYtC7F+yQSO+89rjRdCQUqfo27SauN1bK
PQLgYN/QeTus0uwppYlPUA9gkwNDuLvQwobPIAreUWOu+k4aZafTMGuBfh6VoKFaAqn/D9qZ0mmq
t9v4AhBRl95EZ/JQy6FUt5P2Ui7yRnE68KulTPRkrEo0ae1m4BeqxlfY7mjMk+k4iBrSxSWBFBiu
Rh4n++zOBr11NP6cgKv9QpZuxw2efNN96Xb2tt9mVK5ILhTk8s7NBGTA7zN+KyEcKFSvLJUMlQr3
38tMOlnRZXe4xGI8tgNoSup5AgZwN1oWT369K3+OdHXyIOFodPGOcBVFfiTS8vQLjDnQVIF8RWKg
Tt6Ou1DoEiIOKsUgge7VWm4RbzhfVZXGMf/h8vn7Xa08a45nfQDBrIcnODPcRRgMP/9Mh3Pf113k
urzJnf10q2z615BXKQK4dC3qEv04Bc9EDiyMIADSFcKZnDscQSghTfb7jN66yn++pfj9HwdHe94f
69ak1FHm8zbdknCDB6OjCUwou1dXulnm4cpSuMNFV/66P7471pmRH0zKwvYjsqRCuV7AuIuLEk4R
dMF7HFROEsWoQQjYCsuXyn4D5PmCisXv761807KvV9jPh7n62Mg9loVkseHxvRClS2HeoaUagKg1
1k3UWxBP7nNOmWIEMNkoEMeKdrgbvxv7oCu2NOxFOILtXtrETtTvPbLSoz5lIcYX8MJ74asgO6c/
RbPSjFf0bkAq5T6aJXGVO9p53eIUCtejqCgUHjbkfUmRIat4DHbdh4IHWnRctUjeDlCPChNrpMAg
wPTN6oeCOqBdFvVgQ1nGMAfYY47FKWn1+6V8Unw9m9noRJYqMEhkTctPeqm02Cnk4ZqFaTZvIwDI
oih+0VHlNmTkkgfOYSn+rZyjRiuZiBJ8IQBkGOZLfhka3ekVQzTPqtaMJXpzslkgBkar7YgZRPmI
SxPK7HodWhR062YLn0FN19RSBKi5r9RQMYjVMr6IMaYf6OXlrK/9DuQWZTzjNE7t1QniTI4OEOYH
dQ8xZ1YapTsodk6Vll6xs7xsF1YRUqLYczZ4LNL3aARUS/kqoDS0cuvt+zhAGgc3CoBgdo0QcDRS
Tjs3xlgCtMBuMBhTKMMQDRZAie1HC4RJjWPA1yRl2Cd1OhWTvS9bxqSswN4S4VUSFJ3sU+8/KB+3
bYQiudaAIS0kznN8TQp1jFu9W4FxksCBQYkCkU2Y3ykjTUpwtcKZTTq/K+35S5SvDoevMwNzI+RC
9gRlmlRtUdSO/ZpzW+208KM7eaCVCkMLKONoJsypT7n90nYvqbHzOqQb7myDW1c4pzlBg01EaX67
jf/Y/+b5MlBbS+UKfwERjVQrSIa0H1cQlGDRoC0EnQc9IbBbdHK0Z3vz+/jfVanrXUh3GlksNLo4
E66ir4NSd1pf0UBQkMQVhICDxkxygRtMuZUUMB6GSfzGPE0G+OXtGhDdhbs7YAVJMY3kcY92caO3
DsV+vMpR+QdbBrqZ5PLQpV5b+oOime41MIrI+tM8jowLwLdkkuLUp7VSqAD0xg7t24RBgpMjz7KM
N96fsnneHWiZFDNMe/DWhe94MBG++SyYqzPZG0KyeJc8JkcYDbgrqAorV9jGSST1RAC/fyhVXK3/
fCgxRwgP6ShWX131TVYMKgVCxUYazbyF4VIqgQC6jKbL1+nY/ejAj95ZG7cuexpHOhUMaiVwZf++
GvJEOiXnFvxJvBsXFRQkWARjeK5mPP/93W7dQT8HurqDbLPoo9JGIoZuIaUBeONcQ9x8sCXAJPw+
1i3BHd0UhR/QFxSar0MYHaRUZAINFoOBQ0uP1NB73DyGOyDPDCpOA4J4OlM+YKI7g98K038Orv79
SXdq1VVGRj0zTbwd2lE7V13oj3BW+jY4nTwIeL8PeGsKf453tbt2+/PxxOZDfAd1yXoG34SPjTY0
OcqdOfy+u6/XJ5xqOheogwECu8pAAJnAH1QI2JL9WtiRJLvBBNSS3hFxszPK3UgWzjKPNoq6dIfd
k/Z6ki/Lp46r7veXvoUe0IF+yuRBNqfKN5//x5m2MyWwN9kR6Kf0kFWjIwAC4Gct9Eqper4kC665
ThvWNtbt9cDDDCBJTk7Xtf+bj4+bpQwLDJPyaxGpmGwzGvRyNN2nkMGkSZqB3/68mMu+eP79jW+l
ATg8GuAqBal9cBWqDqoKskOEItyu9wfinimBm8BDAu+O4s0X4OHfxxM/73quRRPbIPOj1HX9gY9J
apxxGMmmpjU80LGDNPWNm783zs1ih41Jn2jC6dj2Xe0XQz5mSTaAWUbkVQN9P3uC1Ph2wNxQcY5A
3AejLB9FSnDZz1rsmTQXrU4I+xqGXs3o95e+BXHUfz7M1WbCPLbIEN1Jp9F5MG1Pg0mj4bcIc7Qz
y3m+m7cXxMgldeCcwLYNQFHvhWtoa6Jbi3cDRleDF9ZDUKA5lVT7GSsHni70yO4I5/dLlVZ4O32b
BTeRib+P7lVFudAqayo8h4umeT4rJsHf3pN7XJPLGJMx2zU4jU/kCof1oMqCS0JI0dt37p5b5/PP
F7+6epTULJBRQaNVSGURh1K1tYmXLABWIMFr7c7q+p7Vq+XFjKO6hi6sKmByf5+S8Zkwcd9TVqir
Ioi7VyV9PfQGBE28k+xXciN41sJfDAl8QRBNQGmUesZKeBN5k7nN6/1ahfZI9QAqJF3LRtmqKJpr
ZhGq+VOkghtKcTuqjAmEUkHrstPDDBapmo4Fx+qbTf5ZGJFnH7enzJgcjTY4VhqMl7EGWQR3hiPG
wtCUG0/bVF+2PObSGBT466yVVoUoBoi+eKH0U0BktA61hzVcpm/KFi7nSZ7kGERrKG3vV8dD41jG
qJefOkMO9T6nDl7D/gQfa1pTWRsVCW5eu8N4zzvKchY0+gla7T0Vp1uKQwYlMIESpvc8+D5Rf5yY
gzRVSBJMrvraJ66N0F/LCX0CHDmRAdjHrgW3CVJB0Mwvh2H/iPcZytVRS3HljQsFSo89RivQQO7S
CIiZEf3TT15CnoKxCswA5EsdDKt+35C35LAMg06xqhAXDQbfIdOPp0b4vsffW86RLUk+7AAv60B9
hKnuXlCEejxipoy8WRooj8mdDXHLdhX5BBrGYMrRWLiW9UlqNbLaFpP7wtOG0VsSVtP4Q4hnf5Rr
TL8XyiheRI9CzRTvFKcbww9y9Ue15QuFebD3dGRgXfsuwv/GdU++hzClUJfmxLwKpM52rdlRqZvz
uHzJGnRi8c/tyO5sDU+1FzOBoVN0Mvqkl5f9/uCR8Ma7o3tEvcDYF04qTXaDxe9zdAu6xiORJ5qE
WuAprurosDuhD4mu564jtT5iA3ea6SDUavQPYIqoW5XmCAmt8B+HAq+TAbSd5AysbAS2W+/GRvuZ
05lKgQuDODzut5QlrCM+Hmj1XcZNqdyZW7DV/95uBpcpD4YgDe66V5HMJT8USrYbJNPqsrT7iSEc
JvcTMbv2TKNRZkY47EAS7G38FE5TJVon0F+A5NBanuSy/u0jdDZeLxIGeefKbeOtagb7I6VATJmS
/hyC1pPxk4eSFPLC0yK9LHanzq0uTXDUbax3yJYlKj9UGc+7MK4xo8M0CN8GwIiX1q1irCeQG831
5d6EnFlP7KWVO5fMr7g0MtxziiWEXMuBeuh1ObYWkACV7gMekzZYyvpXDFG6NxtEACJPmIDTCARr
jVPIITw3NgYcXv55RrBZUhI3w0svqdyMH3MpG4BAeGn1zqBDrveAlxc4eLB8ZbawCny+LpZv7hkr
OXpKjcbnJSaBhHSoBJo8lfWGdL3HW+cP6GisoYD1GNKdoAvAyJ3puwqG5KxNtEtPRvuUwr/Ymo7u
oGTqiv9N0cLOQtvZls677fC/bWgGbZA6C/4s3D1/JYVHz3iGIud8nHFrroLKQ8PUwejekf1s2fvA
jVzJqd1FiS32hjnk13v1elrqUzN455/5iouDBwTZ61A2O3goW66xnBr+acElp247Qe7ss3M+u9GF
3+/QEt90znI+fw3XnfMHz1zLcefLNfJL6/WJf4w5wWLHn0buMBquw9ZBd6oOng1n6I4t5/UNGKrL
inIeD87X1xNPTYDkxM4bwvL84h8O+E4/qM547kwV9/X1tfUPX3Koec8YPi2fa09xcecxHGRaHTmA
LAwYXfMoyjmYe/DrGFCgd3t6L1KIR4ez9xI3HqLx4KjDp9zvh0fnZZs7stt64gPDivVs7+Nj8rSa
iM9c832wNHUon1LHd56enlYfX4m7HXjbk+dNPupnWic+OYkvT8RAGb92buLCory3Mm7ua1F11ElQ
KDdcdc6iCAJSfta45FDggCtPyxv7o9gpywBZd+NJx10nwBposN4jjzKYxb2HCyH0kgtC+CtatneO
xhvJIP1MUlBVo3FD3/jvMEfZGb10OttYKuV7P66IEvr5AFmIenmqUc4gZcHHy5ahx0TPWtx4hho5
8iAOpPzpTDyyWyqx7NVa5ebWPSTtFRqLWGAwQHIZ6C7YUR7vGkk7gKxa60oKTGFchApGgG6+/WM5
7YwiXnO8d+T+PTPfo6EZDzuLSN8GrHr1JZroHBkmUnWPjWukbLNt6Rqe/Ofwpr5gAPv7Z/8Gkv0n
uvx3MHGJ/owaIjs3zT2DqeCXcFj0L0EtSNh4sHhSPEVnRn0TCjYDqAfJvN9ax2GG2DHWadjQPRxQ
zXtr5AkGW+i2li/xU/aWwuxUHOi9shZeHg+HWVvjhupI3aZv5zTBzsjIhDtANrhxvmL/8fsLDdS/
Drx/X+jq1u/0EuUgQpLHM+BWLdDGx0nxcF7bL/ofaQJWz3Jsr2pdq/eRuB2bg5G6kXreyPRg7teK
cxhTzuxe4mXrIcoD3caNDvdCtb8P5f95RkOBQIVwJ0ybqzBAp8bSRnue0SLKfoveRe7j4lanzIFk
W7DvjQkqBI/clr9/HBGMifv6nwn/z9jW1b6XquKo92oO2TBbKtyuONtu8JZuZqRn5kPdBpd4Pnho
K6/AuWyukSo48Ub34qEhO807iPmjl1OGj1Ko6U6GV4rwn3MvUzOUOP0ODoUknHGfz27zZG9gMcne
MRrX51E64qA5cOxPaCaX6LuELITLp9S5/fOhC2u8DH3QNyQylVd9SCfHejuuj6yszyNOo9tkqXs5
BHSeVKL3jY/V0HB7F8MxeaVVTjq3nvTnjgD97Ay80wuqHYVvKcD78ZtzIl/fmmtVc3TFv0zaBey6
1HixdssDPH88PpPG1VVMrUkmAgUZ8MFxOMDLSvWUfNFOW8iyrdPDAfYzG5H9UXMZ1bi1Ihr8cDLe
LwppuHugw3HpJlhjJhtAED0GkHXipsmD1AUlAiXlDEOP0x88tgvk2lt+4qrUhoNokuy+ouA0R2kN
CkKzSfPw9CgdPflZX55RbsF1ChPyh6Pu0X/XJ0XY/bFVzGId7NW68wifrfKpbXzdcmqYw9N8VcZh
ug/KJxVrwzGyPYZLgfZEA3R7we2xRaHJ2c3Ye7ZjKu7As2Ytkdgb0Uc+b3zUahFpH9Gp4TKA8PxS
j2gyGDN9hGJAt3Phxbv9FyIpDRaLSFo5qh+aJxRp+HHSJUDvNnOjuanBXg9xaz67pyCfXai/RIEx
3uHq6Niq189I26xxEjlofT3bhY8XZ+OYc7QzwhP2xAkW6PhuOTpq1KtMH2EXkQ38rPDsYtxEo0rG
K+y9i/wYQ5TXnv7CAKUqV35s99PECDN7xJpDXuoyTVS/O7na4wmPcWwjmnlEb1xSA3v3einHxnkm
D/C93Vj9KlH+lNYyjVZHhBeSaRJREvTMZhKfHRrcBOZD5CxoTxmn6WFwcntaNXgLN0mI57WbySy8
gnTY061R8srfUfvV/jKUPyMTmrmvfUGwPwDZLZE1HSNTY71hNKRqY0WipfJIP0Y7wBx6LdLAPngK
eQDmatY6wdOTdXD0MD1L13Kx7KaHxme/VvniXAd5/yjPSnzr/+BUxWzxWw0CHBMcduOPOvOOnB4p
+rfGpFZG2eW5tjybZd4HWJX1nQ8AD/kwhRj0TXURNTo4uBy/167mI+UUbHErJIphhv19HNb5Uhod
nZYA3vZahdBRXYn/457HwAveeloMYU7MKI2e9u/s/4M1zFNfG76k+eSl9ST87J1TgL+MZnvSRz+J
P621Hu58wJ54nDvQ3hfKIpm+vGDTeyH+XI3U9/Poo/DObumjblH7ZxcXZCLXheweMDZemfzEF3UL
7qgcVV77p3fTJyA5hrt3KDJReAKeUzvbmTGmx/fwskj9zWUStpNPCmOY1vsIlhJ1biRCYnzXvmPi
KnMxWfNeTGe2aIZgbYhM/8gfeDt5a44N+HQOC911XtWgcAZv2fzibrppF1InZw0Q5z7EXrjOntd7
J4gYOncmnUk42I9F4G0NZwNiZfYK9uzepy0T/O6dzWY72x422nBrjG1nER+D7PVERoNFysUvndOy
dt75qSGcyOdog6bGcPkZbmo2TyYt3u1gY4Xrz93Iehgu1+vNZuAtdmN9WjrbonW0OEQj5wE69ens
oAKLit3TYSMtTlDtl6fpdlE7iKr564MXfjdOnCFkKGcDczcE3fGKp3XIo5nOxaa141FTODvAUkeN
i0q7d/LKLw5fdoCz3QYbZRRWWOk6wH6coxubDgIHna93vuZoC2PvZ85+iapReCaS1viQ2hJjvHDv
B7WLASFzFTn5Y+4q9SRFI809ujp6Za6Yq3ZS5KPwQiQdO9XoUxhvPa7XNjpo3VNiiY9uOSV/lfNt
BsDIfG+rYYlAXsm72O8DyXsfYDu7Pzrw8nJykEMQB8nDcbxpttUrlL11vk6W5n548SihFaGGGlYW
vqChw9o3cE4fqgp4GN6T+TFpxgjp6WkbVkT8PgdRLa5IV35qpznYRqf1xMLsXcPwioGr/OFq0YYs
/x0uHXu/7cTFGthlyNFXYehaj9iyl/Nkljr1k+0kmpt8oL/ktAv2AQe6m/zhPfgIU+ZgeAkuLyJG
E6kaR9KYe22Biaaze3qXI4RZ3bbGB3M249piAiO/2GyrKeuMdbh44iJ2PLHY9cqjApeumX68ePlI
+lCBTu5u8K7PDk5Mo93ZvaauTBDEbyfe+0LrvIsXVNPtpHc5QRqx987+ttvwmCdsE4ekdWRCzjt5
w3v2UD/SqR4VAW0kyW+nEiKtKAFK4uRXXZu/SW4edMHlz3nnc2bo03w0+nLn2fxN9twRMqqrozOZ
JSqPq636oT1dSd7D5bN3Rh/98OkScDE9ccMBKvILocK688JqYmOsXLmfkh+E245ZsPf89WjOjyjd
bWyN8jmWjet3zc0iNpaoSjoXTo14CgTKeDT8RPMGy50vbXA932UjSX3YL9yH8XkD7dobeYPMVfgg
Z2fnf4xRzfDiyQOy4RNwf0+iA9lNraFJCiiuVf3FoFHsK7WnPpV88ePcozjzQOUPSvXoi5ThYYIX
j/MyOyyPc3HeJVN1yL46BOZU6DIE6XhTPibekf2BXamDqqAzCBDWQZX3i84qfxZW8ARTH57G8E8U
TXGN9ABiitScI71Sve35DT2reRZs1uGuYK85YUBeyj6qnJckVHtnxg9fhLvXcMYqRZ9pEZjBBm8g
thx/2kyZ0D8yoYH7yTivn0s5pCk4+tyFYSj7i5yuoBPMapbIxQmX8TPJ+OEhDN9Lw9NHihMTgUkE
tTIaCyi/iKukC87K+Hus1qvYL9004dJEaFQO62TE9KjD+COyvGjd+4DfjntKmDFXYsMPSYslV+kb
j9+73gtxDdtCXHo4sW0slaRMJiwBLOc/2aOzc/gkpHooF0ePdH0mdCU4jWflWigi8WlnCrvm4M5O
09TJpofwqR6Tp08pFsjv8kgAFpzV6kN8y2Sz1fvJFj07Ns6CorZjbpp6jr9pmY1EvXC490aP49Z3
VU+ETGDtnGaBNPTOvSxXo8hzUb3z36SvsVV7B4fCAfWI1Z6CwMBp3Fxcaabi8HAifsKOUCyXWPV2
Q4IAnrh3J149nqz01yd56PHO08AmGuOPcVRsz8NN6WL7Ko12XvGsN8Fp1KHGx7alHK+/YxMz0ljr
nSe7s/N4pXsT9sVsE61AfwfGinUWlMMNPJ8NWf5Ge3xX3S09A4SieHNtCAbizxNWb7EzQbXu7Eof
5odEyZ2X5uOixflILYamsRMFiWu+srad82oASMIVJSTOh+3iOFoQc294inU02o92Q86vye7NmzQ+
F94gmHErvrCYZT9xbe/r4BsnZ2+vMCvaj1AAaCiGJI8qf5JkaFgDXeHwCbuCT5cw3BgCcsWpjCG5
+6Lp6KF+nxn2y36kuZvj6uIE7wcmTtMDxDfDLW+YeNnDHqNl1vaGRIYQAPRNOuPMMMa5o+zGSEqz
jd1A84PYOzwguMEfmYibiZBiFx6o5vN3609R6TotFqcwiZ2Z5CTL7Ys0mTSjST6aULblCrCd3XDL
Tf30vpG4FFcgEp3948FDfIyhF7PyTXK4myJnv0L/5nmDVNGJiZV9RCIDdMVeFlzGAK/g/JE74+3t
isN48b7Vxi+T0+ukcepJWbt8mkE2ZdU/6YuX8mlrfM10qk82y50lThwTe5+aOJyT4L2fU57z2c3h
2nY/L3Ppcbg+DjsnvDiDEdHfYBQJ/+uIq+19K7svXr+y3AlnsJuFs5n2uJh1AVkKkSAYqdhVtyK0
2W4zj8WKR6iTipPVGpH9kNwPZdcYVmx8nsUav5fjmiq3i18vYgXulvQN/d5h7SN/kj8Zw635Eo22
ykaByO0eXgZeOlK8nBhswwdxQ4SOv+t/z4e3Z5S+d96GtetoY+Lq1ttW4bZ9iHzznfureeQdvJzI
w1V9HArZUdQzD5FHlfLinIcJlcpFsNUsFgaG4kN8V9YXj5MxMpwZiwjh0xd2Xu3Q3wHDbzFH3oKb
lFirmVEcsEAtAfNiKpqZhhgrAlpunKwzz5Zc+4RIYKg4G5yxeTyDT5BFzsvgRdzXB3dBhbQqxt0o
WoWLaCL2+n5NFBAaoqZKJZYDdeBt1qfndcQmDzwRs6HEvWQ1stPJALv/4ui8dhtHlyD8RATETN4y
UznZkn1DyB6ZQWKmmJ5+Py0OsGd3xuORyT90V1VXBXwD58wtRolXWs/eele2lDfu8Z4LVF76kYXt
5cHmsWWr1S77/RuL/l2ItCIHtA5K+6wSJQ2y13Drb0hoJNMeA0+M6uzHatJYrzuOIdYEloJUVS+g
26F3jx3hGG49nvnV9IA7cc8L4X/u2YhxVaW4Eq1v1pzkT2/U8/0Ec5eS2Es82fCKaslT2VwX/maz
I4rcUb7iOzuhfu+EgZqd1uIHTM3M7EGhRss37yCMZcmaZ259sLuLUAQU9QnHnPC+5oXYawLwWvmI
u57fW+nmaB7H/xcun+P7bTSk+BBNzvfuvYtia88MtnXBmHldudp6z1OK3dR9+T+73ff1Gt+kJUNI
R/DZPjhmRWCcqxVnQ0gx/A0Sfoo+DEo0b3fm9R/1rUCBGsnOQrZ+dWyHrf20u9+Ps9WcduC4ynJD
B25FHxvqklNq7UwuXJbB5luOLI/KU9et89Pz7hiEUXFf3rM4fAg8krhQsP7jEgeHcMyaEptvc+ec
PodC/t6l5/jl3LsgSiH1tK/jsV/FbvMzEZhkq7NVqUuuah4djc/7RpmWPVNkCqVx+aF9CQsXxK6l
eMRT7mfeMF7VWzeSvCVniHYViXlW8w48p+z1+iOFIMl5VneQ3QZDBau5Pc6YtMGEhF/Z6FQWrou2
+JfmHqB7uSY/Hd9/05qc7Fht83+KRybhGtPGzo1OzRy2L7tzJcGTp52iHFWGCHwzd5tqb4AreuAe
fPmWvLxloznSuo+9IrduZrWqrGUVYwXDF7yLHNxjncwikHvbwgswnRXF7lhu3/440h/RovM7Z9wx
zGVVbHWcBP+ZdMArubX2IEFrQ7bx/ZNrW/Dp2Vl5dFnOx1Nzht2NsfHj6FatF1nmsrE+ukNO7WJF
qy3Xd8ndDghQO0jtLcSVbik5b9I7hBmajS2enWt14w8vrBUvkflPCUsdz95gKGy9gqWgJ9JfXi1f
4tLDxyleN+Vn6+33DRbRTh8Mo69ECVZN1iJMbbP2UF3tjcIjDTmyxdzaD3ufYWb4CPwitjU742xY
821bWdHOnSZPpDl89vbsCafeESfqRP3pffNxLdY3W3Nzx06ITRd6u2v0sbruNiHSSZqpB58FcmrP
xXrgHNXdrvQQeqbdHlvPOkTHElv/nn2QCUHM2N2hXaontgFtjm69u8fzOXOoSPlUM6AEP4Y+rgs5
GLKtztgTZ8I9SvfVa48lDaG5EdRPqlwaEDr+jvuxUML3uZF/sOX4NMhDOFD64B67HAPvf/eid9Gq
4LGIpbdtFuS1Sj3D5vxW7vNn7w90SxwxNOatHZ5D9mbp1wRC9MApfJ76o4L0OdW2eTEv4Bof2GiH
fUh7rdJdsRxBuS2AKrSS1gYclCKdVimztSOJVfy/IoXCCihsd32fDuStL+slYTEnaiaKZO2LZ/o4
VIs3Di5TK/KpshV3wFbLLMF9f7Yf7Gk97tt0OZDkLnEeYh/KjZK+q/H8AztXTrevsDidx594+dwl
J7nj7CMZkLqgtnfaDWd8uHPO92+FHcca+YmVFUTI8NqNmGQIn+mqwaQYbw9X/SW2XNtHQyAAj360
r10OSTEGxjU+m9tix92kirbG5dVicY60O9R2xbbep1wG9YHbSv6d/2FEJaPX1vfZc2V+dQ44BMDa
CHP63LW9M0v7rF/R1zwhgWAC593YODG3dFy+e+TFjfc0fMwLR/xJkyWIW7GTnqGMzjkJZKS08bI6
vSD6uKolB/AOjHloPLBXaXEudWecLjonzZe80lWf79Og7LGf5/IwRw5A2nP4TIg+VSxjr3Lue+W9
2LVHjcb8OtyU+QN8S1LPETagVFEPVxGObeXFkLGoV+GBd/EcjBKIY7aL/vWoMHjmcxgHY72BKHjc
kt5OlLtMK3SLmFh7+Mrs16Q27ActMFd0idm8jZajpWluEt807FC3FD39+5aZPnimleAkJE5FXupX
9LV+eQTrlu7T1/jD0TsJofwCHVnJJvA0zRVEWzvYWA//LiZLuVdKqFAjeFxu9egPx9K0m31Xu9Nz
BdUS31vJQ2HSUvj/DrjJ79LCfe6BFB+rQXWe4F3MF2Ggjc2T+V7v/X0g2PISZ8v4GVayA5tWiiFN
6uK7NlZRCdDAefNM/E51Mcg0jWAuKa6zoyhsHkXu681heh2Tkirf69swel4UurgWg/MEyBFX3fEG
OjjI+Jfd1ReuiYuwR35UGUGcz25SgvJ3dMn8FH16ZDwP71iSWFOudmYjS/06xAcRwGQE7YwET0gV
a9J6q1ISbqATZqKEubKNFPquOfvotd+SiaQFR3bHC+zW0yPI8hLhAdkX/GJd0s11V4OuJ9E6N5H/
ElXAf07FUPVnIOOr3BP49QKQLLfXYYZ2AI2QUxyVvUfeOa/pm5Sda2WECwWJe2d6KgZuRrHKJ5UA
SEcpKy+ZPByZ7az46jsuxhinYFwEAXXryO+V3zK6DA2sehpGPb4qkwtcDOJpQkDAJVjxLesBACQu
u/BJ2da58ar8aLG13WoYV1sPwyKQrgNJfTwDqCDt6SSJ8yowbbXA6zxcwfcVgWCWh11hts9emJ8G
NV0alPYQAOWXeJhOru4l50xxhdihhWyeHiZhuVuJ7FBnXqzyCp6mI1h4hth/GCcmF5TsHFPzl0uM
esXhsOg9EqCVxbGn/Xi6j9SX/4TcUW8NU2MdP6unfjD1UDeusrB4yNg8rab5WAxByZwbcrDUeQCL
cfveXg0TH5cp2z2u/WOfkyjkUZH/S8N8V72czlVCzj7Fq+5i5oyZNZ+e5+jlCV4D91JZeN4JcCUf
Ip08LZ4HyDgdOnw6uU+/pj/zVLrPTfmyYuCk/WKL8QJPG2IqR4TBAvRfWJ6PfEt4e8fk4P5X29Hf
GOYPeD+rQyrfQVTAZ/1M8ARDOGb+A+P7ZhltyH3z0djjtDGHQrSMA3mr2aV00K9N7tW37GteEcU8
vSztxTSM8zypJsESG2VymzD5BefMSDnPA3oJ04vvIqJTKxGW3VpGNrPSPxDW49S4COq/DnXIhxEW
hE6gowGZJQAXQE51eX9HzMiviPI4WF8fhRa+R5bTpXaIgZ93yl/SnxgDkV82+1BhadzSTy22Jh+Q
diBUhULCSSDmIqIG7BqZHLu19eSQUuVNZ/EbvrDlDjFji+JC+Xgg4UidWArq7xrWS1vyqRlC7IPk
On0qR0z/R/vJD8+LWLdIA89Y/ke4W6B1dMvv+KD/pN/FCo/s0q/gMFNn/gK8QNKXeep3H+RLClDK
t625mgb7gdCBuBLQ/CNM83QH2Gr/QCQrTwW4CqLNa2GTB/omoLdv2hYqBaVj9E9egaX+vt65E/YL
4QQwG+ehHecWPU5IuMHjU8Cml4fEMc75sYfWfW3gN3i0gEdLTh7jzkG/nziC0CF6soSDms8XE7ka
xV51pkZ9rugfxwvCw2+Uh/FGDgQZQ2KvYTqSB8x1qtlIs54ApkgyPDrXYaSyow1daF7pg6H2lEk5
rRsxQg97+sc1G4Nb+CWF9R8+fbNVfye7SXcfSw2lAkwkd+Vwf2i2GrynqH3BCFLZgzLQvOhLv5hH
gc3q6+gNuCLGM6ffY6nIp6z3hi9uwRUlwcNNzgvc0A/GH68IwBHQ57kVg+M7kADqNbaxqajksHC0
xhNBFp97IfP0bf7wJzyor899/xaAx4hNHjaIMiUIPV5lfOmNXXRWKwCvZi9r8ZUhdoTB5BJFB7Jm
DOuIhdkMmq5LQZLZPVVIsR+nPfji5BJEA/V6GQaKov3Tk7Fk19cd2D0nNVExg0MqyeuL+zPyks/y
rh24HNV1u+l/zI4sQNK8lN3EOQPq5rPbqs/xgDbs6TTlqsOamlZLZPXQrmYe1b3E25KsbrF5SWua
MpPyVXc42bV9UwXIfzNgEke+vH5Nl6IE2hI6mL96sKAaIPEEWqtVBSv6hZhY+3p60xagUGLUdRt/
D+p+ki1wIP2YFjfKVEiHljP+IHrVV/uBfLBZ1dcOivkePxzmGPjB4SEgxVli2ZWKo/X5m+Sg3aIR
Nj26dNziCf1hmSA1a2R7oPJR7EoheBgJn0MZIAo/aMoU+hH6jNoxk1UWwp6OdvtRzI42+OZ2PJu4
k2xNsgPAmvd8qBR5ht0hx3Cfu4e+Xghsx4Cu+CdmevdY7QCBa8OtDxpjVPZji/3c+eEiyYPRRq21
bVMIWEaeEhANhoEsddMHi81kWtK+Ybn5z2lFqiliL8kSL9VK28Ubeq9TBh8CuJZ+kF6FOUoLQGfr
O96m+IlTuouz7TSD9zxBwL57AhEs7e3avUIDQLkRKn5VQyW9qMbCd5Fwq7gs6aKcfpnRfNFwZlTI
r432CdCjso5aN/G5nchx6r56p90SsYoDYvHmKsvg6WffMNMFFeBhBEtkhO06rBbcuor1gHrD+nxP
Bs8cZjxuwMr3tYrXZggI5Buh/MOtnvxrOFdZp2QlsOWX/Qn0mU4/CSa//SFktnD61esDYrr/E3GH
d8fUSf4hnBADraDiV3+frTNemFxc7LoVZSNY4SHFZ7N2n4tfpXOm/bxd7BEokFlrx9t89fic6AI2
qsdOJZJ0cYo3XeqJlUvQgkHLtyVqYF7ly9yFtCcTqgIy7i5Y1Ey8T7uSIDW0I7T7mtobjaTOZ/Sj
ZRIa2xcdF1QSFPua0QC2IqR+q7tshmipn16V2+pv9NvuHzYvgNfU7Thd9YWliB7rqXm3pTbcgmSX
vvGPh7+jNeB02L/l9gIgm+Trv9K2JUbDh5YjsJzytMAkp/R4r152ETMUDdC1TpZYhCYkHIkbnly3
kwayaay2d1t853evwWp+ar/ag8np877QP2TJVmWI4hfbSrtLtY2HfIRE3Ba2QnV5Sxre+ViWvGID
ies5SDfvJAvsgkhKeyORahEOzEMI/1SEdGTTQvPpulOPy1rHvS0clL2mu4UDr22b34NspYcIwMF5
YT+/Jk9De7kVObKcdwsRemHx1eBZ7jV0vviXzKF2rjN/Yf61CvooBC1b5U77XZv28zQ+N3NQ+j3i
QXMpE3AFTHxUqQ++n4LVXbHzddOEGuW9yP5SvrKCqELBHjD7mn+o1Fi7xT8xYA9S//EE+OOrdIst
fH0TU5dSBpuPl6Nfumt0SH7ZZdQPWEJTM8CjTQ4SuBX0SyUAnBVswYWlPg4kfQBEAHmXhwULhiYU
ZYobMw5AXaJFLnTczOtwTU+mmrPiZXRC7LV65AxiomNwFX7tRnVZnJ+itfgbBz8JuRep1Mqb8i5H
aYXGlt8etsOHih8o5LhBh+mDY6M2mbbtnRcj3LQ9WRuEpejLqDo2SlgQ4sYkawr0GN8fyx4lyhIY
QZQ+B2GdoQj5xs3zUwCu9MSvGkKIHDVXX7ECxTcEIaHG+SMVTPbSjXTCWbkvOELs+CNPAvoU+iWT
gKkkaASHJc1ESFY7BWXMsnoXAUQYsXFoVRq0RvBlqBwm15B2KJE+2ndOGWwSUWIvEyLaQn5coqBR
bXBaKGHKtIq+NjCvRB7EaLbYiGBI5G4xqA2O9u/lmAw6L2G/JktSUSAtievpjTDNltLTr3bjj+aY
h+iLIvjb2HGroc/pQTfEo0yBLEDbICeqpPXg14Vd0ybtaRE7EArohyroRP/lT4Ib+eOFjzWGNMXy
8fkXf7RDSIMKaE9LUXUOrgQwBmH7JrRYl+9HRQj3luPWfhf4tjQ6xZofgY/EVqBmK+qdmlCgykWQ
2JgRm9s5ZHXOPxGbfiZDymWQu+L+t7A9KR32vLiwebfSrb8kf/P0mw70SwEKnkT4WuyTk/kjSlZ9
EArGk2ywD/na/eafMTUhp1HiPVc8sdf6l5PLCOnnOO+5E+2fF+fyfATL0xJLXGIsYuXXB2bnnR+v
qS8GS60vCek7CmPUm2jYdIBUTOV67VZeJZXzytxupXrEAPHYog+u+1l1NRTpD//xUa1mtFh8x8EV
LvUWodofsMIZVc5K2ySb6CCvUwiXDQBBx5Vhj6vC0z7l62yiW5sBrngTAxTdGqjrNELxSyyB0FzV
9LMIk0jKCTqe26HCxB4zLWs+GiqS8ABBk2CeqeS5xTk1ho/xlG/0iHJT5UYHEwHsQHlw0t+pJM6r
tIfv5NfMbTEw9t3ClqsLx9d4KYRVEdkPvztl525YtcjtE1ovm0ZbbsnQcueOy69ESxcuPmMqNHfO
NxScmfM2cHHHy4u3kLh664qiA2msHGMuRDqag0JQUUHd1v+A+laWuCN266DvK+Q7RWdHO3MDlkWC
HFuscBdwipunYEvXKMDy5dz/ZHMwwxQ+F6GWHF+tC6DJSjbyWy2QARZAmBSNWxO40731go97EdDd
oCPtVlEgw1tLFGsL2e6XL8i0E0FcVKOgak9vPpbAlLHbXhOaKg5phop3XYKFapAOwUAnwVknYL1M
CIyNpHOD/EmG54Y6WqVcMnZ1RuEZin+QDAtEw+F46FYy8XgPvzl1nFpiWMDgUHcwDgkeuEz/6iVf
GH0i0j+Kp9EZ/OZHRhZf3njZnFDAHah4IuRwQeMuqB+ddjNs08JZUJYK56LCMsEqcsoGJtum/bvk
3Un0BGrAODkWD7yCx7HclAdxrR7bb5kKYlf0NFjoti7SQO6objfkO8HXWIawjFukd9Di/tgeY6pF
2E/zD5oED1mCiAxvkf2O+VX8eeaHhEuP6kC0BeIbO4eD9y2y1+Fd+d6IJRnF++FN5OOGRceVodxF
1E2Cm5IzqVm0h4jADMPFUBT6PYe5B8rhstLc7IuyRr2Whh1TFSPhOejr7J6dozfINzGOgXxlyhkS
thMS8pzsX3EGaEdnm+/+fQ4u2hqPTm7YgMe5e5p5VECkrwfpEh3ld34sC6BLkNVcJ6jKjomzATdq
Q2PDgbugOaMx+VRu1TrZPG7ltjwUAJl2zPY8Nb+EaKoBt1vl4RnXOUXYL94ahu7M6ta+yVK9Ltx8
ib2uRYnhpWs+vJNQp15H9CmNY56eYe4izbG0UDnrW4pqJG+AkiGwjK1vKnf46lfpkkODitCmhML1
YIGptXle9G5cjrY4riMRowXOAtPppl+2RcS6O3YBr4pQBuhN2cvvLwKXQuUfuScj8yWzZVD9QEMr
p0FfvzJnTi6G7KRawPhWIbjGqTKdYv6hAGKetKBfZNSE8mjZfAvIoyL7n7zn6oF+J/AuDUDHkkDw
27A8N7RXj4BxHJiGilE9kKDCBZlh9wznTkUVeMWIa0ZQtZAsdbLq9bwU7eU/lHa8GAQUsrX8aD7L
9fMooGuoPqNdtlUk5wIDKBR/5A8FyfFZ0bkH+RcRZnQjcu8uAqA7UQPoxZcCZqLGFqPaVory7s2E
vxuWFvWmN+yq2naFryGF5AKOTX/8w5SAT0ETY2JztG/Xuugz1bork5vIUUsfeZtFf9SuAhXSyxcU
rzU3i9YVyn9xvdHTUDpRAUWFXf3QK0QLPCFsmZEPc1OIgJtXwNs0czXVTi7a6FEeToLVcPy3aE67
1yfFUR0dTW35QpALhpR4ORANl/2xmM8TDgxQEujOhuVLXS5ytBBu0Qe4JNWph/X5a16LilUcoip4
nRr2C+DYeXhd42k1v5ifkUAJHfkbk4YmiAFSsf1WXOmqrYzMrkY7CQA2n2sZnYtBybBr99qPkPlT
iJF7+y8evWY7bhrwbhaB12zEjelPv4u1VgaEtUaNjRPQB704/TaFoeRUTFGKln6QbwtmTJIjjxX0
rkHld5+Cp7avPhLdzhYB5Tksu5fV21Z1e9WrzNNjr2S3h2wJSxH6TEJF6gh/KqDWn/6ptJBQTom3
lBtd1AHlkVRY9V5dypLfM211Mn3xU/7j/T9Sl9+KzDDiPCbUzDb9PtrKlJC/HfXjY5m07/Y8Yh9w
FwjkVLpNGk4sm66G+JhHS0YVrnrEKw3rmfDdzlU/+Lwl14etil7xCvEwF7CUzpajeW+ZLiA3ctV/
G9ea8aJPcaNRFXwkTIDUjsIf/hvOcuW1lNUbheyK8qyKzvzPeF5VDdQopeINpdpry98O2Yrivr1b
3qOrBEz58uCXf2pbO4s/QI/nsBql+ysLAJHJlBuW48uVVXv8SjUgf3RN4GXXaNppxUqbwukdd7af
PUQLrEJLPE+TG3vDLjr2HlcTuK7mxSHLTTrTFndWQxnpzTuwPdAfAhC5h7yKh3EfwaaQSTQbhVum
505xBAmXgNo1qg25bMmWX5RnKDIr/9eSC5Md9VtBX5MGbfgcPsBQWcqv6VR9LnbGvvVwUE5caS0F
z2CAuPnqKe11P//itDB97ZLFthGQDcr95AmK08Sh3ruTErL+FqLdvQGj7xfCS8lTvyiCeK6VAtv2
7iMjNMNg1dNShTDjmomCl1LZpoSoQPqSDPuhXWNmga3HqjiV0uqxgqxRu1B4LReLoIgdg9WGUmBH
xaxGhIfJf9XskcpMVxV3Xl2+9fdz7IMLJhQ7pU9r8kb+EYsRlicUqI1oydAFVNaArxBZd4EB6H3S
d+ZVOC1yn9IkWnxEwlXdi5z/ywq4S/biU30hfTFfnLtX0JRn6QgQDj79fqxQ8J/NcTZsMjhouR40
D9YTtWfwvGt5qIMdZR+C/yAbDmLtVu/bHZ1dDghxSEGSEJtrViTbaeTrhs3rwx+lDnsfUKGXjzM2
RkLYLhvQjYngybC6JpviLi3wm/WlKXixHeIH8QkOQkfgq2nFxCqKb83c0iO/cxUJ5Fu4bb8ukMnJ
y4VyjoYfqg6aQwPi90YzI/6+MREUL0nQAWZxOJbqOaZ0/x8aeeu9HX2lHg2gQz+Vl1MO77vmv+Tf
ASifSmeQNhBHz31+ezYM6aaJk+7FzcwYdlBj1/lcDtMKcyIt4/RCrc7E1rfkPdaLL2xg0OrKrK37
u+UfeA5WvFaQ+twmapr8VHMuPpkK9fmXYgvvM+aBGtvVBrSZEyo/Nq+Q1EZU6nqgNeEjops8GD/6
jfNKlJZK0K4EcNPGe5MzT6IGYXOd7C71nyPp1MYa/HrkG3c3bWf8Ron7kN16z2sYlE9MChNSt6uQ
lzS/nHeaOTmFXIS6E10NhLYf+PpIhmdkXr7DDpgRXEPw+vy0kOErpLVyxTyDAanIgt7isCPy1/zi
NElYVPfsMH7Pn/E+xrPoMGIc5prMFPW+0mBu4szTW3DQ5nbLFO2yXsWRXV6qQ3XsPks94HpT/rEP
X+vF46hQoROHR1NKL11ccm0tAyFPvSvqXN1AkIKjriGxzciCDojC94ow6D0KRxX3zTr6NhZL45tw
oqcRgk/HRwYHVBCBVc7EQ8Yc9F2g+/IqSskjGqCBK/r4vDxAJcksZz/lsPa5605N0CP06tp1EjO8
YhfRPpt3Ha3niaK26kCng7y3hO84c0fF67hv5kBQV+bTF1nHokP/ppwQe9DW6lmgKa52TYHHIB6f
Tg8UOHvRtZLPdbwXFsFT8p8LwdLGC3iNgEK0WVXiTf5WkHC+vP6Hakmlcdpnn/0YPvNVkoQVAypo
v089FlhghfOayiZX3TacGFdpnayyXxg7D58dyjOQ12SpQwPg51s4+dfI5AdPI9SJ0VkL3ywAFCam
v+VhvBrggV8KstIralcQXbQLOKIIBRMjIAGW8XIWYzjO2HZxCvijaOuNnx4E45yU4ZP5JFCmx+aF
HoJrDJRl8W50htlHBjiu6AkEisrHrySfhPoUg84+f3DdAhPD5Uf+eWKbCAsB8ZRQ/4SRse0Sh73f
/IO6fyzFXwWB/+ujSr8UiF808swFcQdNTpIFEuWtWlEvOGUTSjtyOC1dCvnoLOMO7Y9md/Q+xM0F
ahQaS3SRWrJ5aq6YrBi/luVP8sPhUorhxDxoHzJ7QzcJeZzZr4G4cZvreWKCuvjTJk/f4EOnCjwK
rrl3Gy9M35UO+AfuZk17MCkg+ae0RJVjsKWYLIIpV6+RFozFKuY5RO6ixjQCFbszv9A5tZx8nmRa
mv6Dxz0XF3KiXqfhWL0En5oki06Pfw/NXeTv38nK7Ti5AyuUy1Y5osABn2OYmn+iCWrplg4g3Gh1
LsYaX4a6R/qDCh1RVExq8vbBJJq0bJCXIn13ZsbHztwa4/1B1/mpXRPdeTQB0Us4/2mrYaXKlobz
HuEc4kd6YXImxeGhRdOL+MKRxCVTfApWnJrTD35mbqBAOElHMmjr0zQ5eXOUdGgHm3EoU1zNE0JW
qGF1V9zL7FxHtg4miHaShFHBhnrmYmNl1xnnm1dSKUVkMbuYexL5hrOdARLl0TIbxMn95f8qKpZ7
agbNN5dG0Z/ziMdj06NWyL+7LUZ1v4riL6OfBnuYjWgQkcsplmx5oomBh8haBGviitqp5XI8vgD2
1NUAj4qsDSDlPWOr89m1kIq60UHq3wEEHWaIovsYlzSZQjIAphC6Ycm5bzQhtahAgasdOayfLZNv
HgKzx7+2Rfj6mYmbGvdQbZUjJIt90eBug+HhLOAcwadTmbd1faYloJTsaiatUaNERwMqSzNXjyKs
MRFtjnVFIRDmP2iSmaJaP2/g5OYmYma5doxf3telPcVGIGw0NOadpyBMxS/wZt6jrSA7seoZf7r5
LjUewqlBfytyQltQMPUNU5R62/8gwugucGuKC/Qn6GGiB+knNC/DG2A/+AxYZJXiD2/1mwQCs7tS
cGczlgJWGnnUpBRSCXcoIDUTWBK8iJ89nE5gFMFrjS18j/Ed/8Eco5WMBZfCg+PFWeQrgQB6/B4S
dC80KS7cEAlxinooF34GikTYNIMRr5cngudmNhMLcxyUPxkdDemAv9KbvYSvgaGD5Zac4gu4CSGM
6T1lW31iH8byXFbTVRPdWkRHYbVn3PdY99pj3cE9UWQ5w+mtjyMWiHOavPqtVLtR700VMdr2UwyT
9q6+U6YQ5rUYlWt/Q2/h/vMyf0ouk4KCEHUVMwNzKD1OY3XA3jYp1j0+MOl6UFeNo6NykHeq7C4W
vs7svPHRXKU8kOHJ9QDyhgeBaIENoRo3IKp5B+4LlpzUB3ZUDtG/8Is1r66qzgvoSwnA4sC/dAXG
p5vnG4Xbvdwm+zDAXWMnfZ4WiEMWGBly+pRkynvYMixoZWGfjYYjDx8sYckbQQvCcy9FP0K5Q6mQ
XfrxBGqS0AoQj1qHVJDGO9gBEc/ADfxGfUv2CyYvmoMYfb6qv+gTBOZKb9ydeFSawq+cvrmIY3sZ
iuuDpgkNOdXQHdsmtXUZ+aOWNfwst9VhhSYEH4/jYt1DujEf5TVHQ7EpL3iuj389JbmyY92Xf8xA
DE6dYoFpp4rb/y3OqrqN4Y9PU7TrXu8XmepBYUDEgboD+SafUe2o8UZQkcU5fJrISian1Xxw1XSx
7bcvPgAHINhXuevA5lg8NEITtDdePcxWkoUdaA9PzX20O9FvhPLWibaFYMUnM/bMpXKl96B0eaad
AzNLbyfr3AAZ+tB7oVi1fiJ+PV+JhCyTSW6uuf8fOYJNWF2OFmOHMVnGRzkJZ7xtJz60YIm34ZKw
X5RrxEHG+oKAgFl3aMWqXzN1eCV9fTa+sUNVhZAR4PJxiPKA9jzTQwUfDSqIZmkUdzZvV+zQZS0q
O38cytQbfqgJHtMvX57+TTAroGVwM6P9StaLnz7b03D3QCytzTyg9P9ioGcrP5UNqzOlZkNdT1QE
U9HQdkXArs5KsLCSw0lETokoyKl+IwxDqaPYzKIeIDIQczvj4/IoXlyhxfZRU7BdGatawD+CxhWW
8tnPl/GxLoyQ4SHmZbiQ8dAqjCA/QoqiWUO5WLzVeERP5lReHnAnQ564lGiH53ql1irBCHcM6Pvs
R2deWQB2pAJhwBFd2oHZDeFXTLf8TN0vox1hj7qY2y8m/9DuMfYQAtonwF3xXxw55lqWQUdwM7EK
JAdzoKPZHXzmN7uQTUD70lyHv4e07Gg6GQA1wug0GKF0pYl427ruqzH289zEGoF+dlp2CBEaoova
73b3rs/OA5ysupVHa8J4Jd/kMC5k/ibLVPoxJ7/CL5z5M/DmxsnPhunXKdV5/cVLYhelwBMMt56e
tQdGkMSXBlcERbGTfFX+6+l0+bv81368PbEQ3Zl+ynG0fyTvyoDyDR2lfMCxoHVkl8DhzjePyjn7
FPyRBu0in/PJMqTQ3Lf4aPnGsC0XnBAxWn7K7Y59i6XAnv8cQQe/0zVIpaewhnYVcj0sGjh5XWA5
fgnb2hVR2b3fSZvnWxL9y6MgOCrtXJ1/vu0HTtqDYwoAfsneowp6TscJaayocyQ76aZCYAwdxt/J
10s2aaP1tOZSF8ewQVpHTQNt2K8z+D5eySezoYW0zCh/LrP7vI3mqeIKmZFDGpHHMyc7XPe69CyK
rvg8JPBPnGCL6iYjAPsuqhDiBEciPV7XH+Zjlz5XGauNlq48aMNJ4Q7V69+K6v+vAKTultkxkmCA
HHjVTloCQsCRNsKa2m9uVohkuAeh0KM3wqgTi+4+s0uLMExdPhgNhvE54B/6hI7H+y311PmoMFlV
0DaBZTTb6MJUC3d9vRo38rLZvpNXfpqRj0w5uK3uj+Euc/yINocyG/X5H0fn1dsqGoThX4QEmHpr
unuLHecG2U4OzWCKKebX78NqpSPtKmdjMMw387YZF81d7leAdTJe5znDxAcQgSetCyFUHl3PZkva
k3m/K87NNdUWqeKhskzxpEPYGS804Lia9JPOiTLxCL/CjcoUHiV53xi+HN6yK6dloq4n/O9pJZd+
EiegZnZlEnfp34j18d9fxiGTnFfsAumkyW+l+C8G75hFlPPogbGpelv9+yiZjmIG1N43yh30DW7s
gJ9+cBwyMxNV2AeJBjaLMk+DE6VC01l8Dzu9XxbiritP/H4Ku4zFoT8bOKOynQqHl4bsyAJ/iDeq
GDLJLKpqy7hbvGgFn64+81rBpUtSkZzLR1YhvlKb8Lb+9XXgv75shl71uv/MglTDzOIB4ihIT3kx
0cDr/4aa1ZILFfG08wq6H0WctxKzqyTsOVXfySHc1y1aARYZumn5I4huMSySxB0U+52edeGfkp06
QudETlADW/yvnv0+SVwqKXtS/c9ID9nYeJ/PUjbvZf0riLkT05jJHu8uhSwDf0Jslx9f0syuiC+o
z/FgR6Nbz04EiyQdwjdXIo1ifC2b5MbxloCPz3RbhXQgs7gxPRVmnjpX6N/i86ekvdZm/z6C4cza
Q6ovP0+3QI2ykpmIZ1fWOc8z7cAKrLkm7upJrkrVz3n9O+dZOAKAeLUmcdAptW8ZjWo/XMwxGMzG
6sPRI5bQiiSOlOZuYHvql8qbrJ9y/w6dEJephjrxf5ER73N0xqGQ6pPEpb7DAMEZHau/ySUmOKfG
44GlMokEO3jluT5/oC6Kmhh+17z1OyY8Ya8vNFee7yEOD7Dku8I6fi1/tTX7ANweZoPsGEcNYk+3
/y0cGmhbnrjl0oEDg4CpiULiN3pPr/drqhUbpt3pn8L62kBVkvPQ+eF1WHa+tjN+o69sTVMy3xCm
4OfH1KmtFS5uafn5K130Cq5ia9v6zJFMIwzzthnh5JlsR3BubOFkSL1ZBICBQoYVtEjGXjS79xp6
VERvinW5XGR0d+H3CEKYWKUZJLf3o/KRpahY7KoInzr3CiHV+SVsTJf6AgrSjN8yT6Sygfms/ozI
fbL5FCal8kauQ0Bhi1cSsjOhbWOs9EbSuAN2MTQ1rCoam+II8KjeX59Fn/jVwbgh0mm5Ox9PFM5K
xBIVb5j0zPBtq4EeWEHKib7RHe5IAbmmeFx9ZBciGkH2C1KHA6S1JUwIByIhGfjLg4kL9K58aYvm
X3NDD/6dbiEcXl8IOH7zTe5I7AGfzvoxdqKa5WGAdfTNU+WtFX/Wu5I2/fcPwN+eFjMzMGpNgCFt
I0zleIoFSj95HejN/Ix0aP4crerfQCImlFbjwqk9Vaf8LEM2e7rSHXGG/FqFeBEUX0TNqOLaBnHg
Vsairc0ur68W2bzu5AqHkJtoqEuh2j2ztN8se1XnxLdEh/wZ8NPgRc0SfUn1gwOOkAnMgw0TT7ae
dD2Ep/2NzIdk/EmO/PGkMniLzJ1OXLiDdMAJOK8OSGZUuKlybvLNYKeKsL9ol6kQYOJ4vWmrkaO7
KetHCqxhOG48phpOM0kJuNOsYdRuSrzA19C7KXUBu8k+YYfzZgidp+BAgZWFJwB3yvM2eAlbvTrP
iEBHPnjoVJtUPQZbSIMWfSgnaYDCbsGe2myrD9Z4Y2EQT3E9+DFJjQR/vXzzj7y2mqP4QmKhQXAZ
9x3yZ63/y5RVuiE8ULOJOLSSX4YgfSfj+In8sr8CdQ9uxyYzbhHzh5TZYCUxpvt6Lg6XRvfzYanu
xd+YIEDZLX8AqD6rmmUSqpsD+9B78GE509n7MBExNf32Ga5MatxuXSAKNYDsIGwO9QFw9s1eQsuk
d++ssr59EuezUjn6Mp7veY/xHQPrcoZRi0XPKFpy6/0vge6LLfxcDeefAWpkF//aygZv5HLuOSw4
hyr4hc2dFNCHz6dQd/BYOflJ0lV6m9ikp5srrFR98Lq//3FddWI12Y8aOjpTGu/EL8FKOTYwk4kx
0Piz8fmMY7WDb5qhGpmrCykjOeeWq/xaS2MmKnGhMHh4/W88nso/MXYbfNnNTsK+BunmmsLRzBfA
e6GylXDIT6xDHAFxAfyQO24NP8ZjTIkV5IWaf+4lAljz/LkA9er/aFhwHPSfHd9+Hn6hTyfgvXMZ
2VuGncRXZwTlWx9SFVA4P0AmatUVRA/kqKANKPYiY/IVqF/HTCgygLsQTVW3FMclfR3H0+TP4k6g
A73pjSt/z8hKqdjJaRcvZJUWkHS3RNrCZNUBOoy+qPmAuqKOSNgvMLiwvWAFjGqgh5XBbGW/AVy5
IBdOl22z7cxl1AXir4JMwOi/uefkoyrpSjsOOo0LS2Ks+rNFSMGx+R5/ZiLOrYtIM8QTT2zSJUUh
8bbUff0+KAYhi3Ap87LZvVoLWcrzSLMKZlKwcVJal41rrFgXIO3hMd/PRdahQHDNff5x57NFhfGv
ZnM9m3Rtsz4XcTA0N57UBryKq0ycqliMGyUMZigjN6NiybcJp9/Ff088LCAjfxjqWK8uz5N4w4LT
lIVg6IBUOKKPFmCWj0AM3/4rR0omL9rIAy6CTA3viQwiu3xhCPsrXh4xSHrmsGdIBTtN7XodL8CN
mCr6SxY7peC8TiaKqNHVGl/Yc7uYPDm0u4t0iLhmIKCdlluv0+ws2vnOJFd2oe6ln0SxX49Z6pej
DxbGX8u/J0rjZwLK0FGFDhQy6xGSFYujw8+uNyfNsYGskrv8OU7cWsCEYP5MRCxdNp7+3n4hTvhH
Re3+8Q1IvO/ok1aw7/vyoqHiIXzqJyfXh0wkFVUa+g2H+GZ1dm1D8DUvV85CdukVgDSHjwCnrUId
aKb7uU+qpK2yLLBnmE6zU0U/xLGDPXKfIy3MD8/3ViudDwde7+iG88RKEfv6y5JJN8KcPVpld8f3
mSIJKLJgRJ+7hdWOQJJyFwiUZTNIwxB5Nn77230VXziZCr7hYHIvs2kn9z4oUPu7gMiJLOAl1Jto
g1+yQ7BqN710j/9A3frpw9BlCSd5gz4Y8aYrPXrzgvEkUHhsRhtQi/63IINhHm6SO9ajOF4Qdorw
oXdi+l1jnh9n9C6E4tN0rGk12iO0Whz7vWAZB3wjDADpT/ZNSxg90tLVOH57ODE3Ik1Knqa0NdgU
BaOuNuVNbml8q4uG4Q8NNw+lz3Nu/ksd9LjKsiMOC3h9cpXE8l5+8IUbBnIBdIiuIVXzJDqgLpLZ
kwqTFU5WyqTcq+G3MF6Zc8BIRcAZiDBkxmBzd1oLY3Z8YvEevLG6PO+mydNnR3AkqZNjM1krtZc9
IA0BEScI+AsyEMUhmAKViTJq4CtnR8n9zQnSz4GEq9KuFzhmn6U1VXPyRIAjlXm+hQypPyfUCSUn
KGpzZTuxtOvkmoJ1Vti9EH7NczThe756EZVN7gqCE1kcUXG5/MSeRu94msBLcF+mf14jcxPGhx6U
vERmi6N9xiYqmS0TIGmOkrtZZzXhegT8B0OF4lKJjgw4hF/y6jUjXf9fI50T1sYxSkc65jBEo7Mt
OgzDPKMLf2br2Dh1edAjiccP2/3mqZd/FVvxSQv3Sc7Tzs0/RHEDuyvw/5UumypCiDvFj3BsXImD
am4qj79jKthK6B8FxUnuaUBgnE8v0nok/eBMAmLCyk02Xca0ZSObG9V/2U3ACLPVEaI8XfNRFUdN
2pbP/YfXi6Z/AIsl1csxiRTSbNr6+iKcizOUiLyjPSI5Bx0xkXN5Oqmp5GsqWRXRQ4wM0SKCc+L0
oy8h9oFnbJGfi4dYeO/dJLIOUTkhEDMWuIPyZorHkZDGIsVDKkVUw4WK2LzmSBiQlJVe+DxExSH7
o08yD9W3CHlxmU2jNDhNgCUcJ+Lhve3ec+mQfIFbt9ScyK5NW92ri5CKYi66fN4hoUZ4zexKz1pl
O4NFbdqF4G+qs/KP6PoutzK2r5/NFS+M/KMzddHWwfLDHV/ejxj12yqHBd+hAMNihWFQ3Iuf7cQz
P/26OSE/i/F5b/lEaBHxjQZzjCu4AlcmLyDDONJMr10zSrnIfps//I+v9fN97GNeGMRu+Tso2e3z
vmtbgJmydgc0vmgDSA8bXTQxOUmrG32wrwb5U/LiZZAQDr98hGvqzcUn8RIA25rVBYKV7Hmy0qm7
4DyDDZYQBffu501KH/M+Q9uSHkSRdjGfEhnO56Hp81RaImDTaXqg6w9hHTw5yxU3vIAvdphVCNbH
aECyiunEtVVGEIrBx9zPBku+vBRfgWGMrMo4GKTTQFLxk2Az9JE6hTWtlk9pgmdD4/5RDzmQICEZ
jHp2V36FKNM8WsaErqfJrFr8VrNNmwo2uxEyY0FoZvRt/qkU6vYO444WARgILqlTLUUnKYCR6hWt
mgbbGOT3wNHBi+plNflb87y+vtSVsBg4sgldei6UDHxT/XgxSvDYaJ3BJKYdrxIhAsja07v5xbtM
a1ImQZ17oL9hd5ptogANSUzchV08feQMdUUT5oC1vBIbLkszfSLhldDV4++OTXSVO0lf3yuqQcpa
GWGh/4klA78N7xAPfvNr5seJ/+dgSYNLWH1XKymyhg0HqfaAZqpM7/0PZu9Z3QnvRhZnswOJeSX0
6Tugh97eGJ77rUm3JDjQ90l97TtvjIOIYy/2R7SZsousBhVLdS8fI3P/xI4bqCxQgCHgAf3PvbAC
vWRfOPY6nArJ8o2oESHhWp2cXlth9BJbQ1+5LJ4OoMAs8UU//Yrupj2MXi+6oDsZhBOYVAwk7L6l
gCocvxx2XXamIxt+eqgFlPkeoCEs5GMAefvQBvrKNVxJB4EAxV0ONzJX6bRAww/DRlnKidsNKG8p
3lLkIwSKUCszSfi9tgW2D5v9awtePYuOLxOdI8F5Pcw6Ng9MlJIb6nujZTzmHH0wWuq8MIg0frEV
Fz7DaGSu5GFClpHSqOidoBDQLHmvTTGzWdKjzjMsEYARrYdPHL4IePZcnLBSqkeZKBcPzcUyJfM/
XIYRi33s3A51+mNbLH1Bc6W/iAQxXmQGx6VAeN3Hqyi3vduU3MdF9avFjtJ4gnYRoNpfW12/kHUZ
c5bGKKmeWHtW8oun2yn+iIWt0XszQ/szajU2kSdabZTfn9YiSoJTRf8am81IgtRl3E8OMMxehWv8
pvVRZDNm5ibVvi0mVmICZ1AhaQe6AsBIYMoXLiFkXFjXov00BIy7JNy2KbHjf4L6Pab+kMHz2QIz
IoPuAr0i4owC0gW04EdYg2sm1+z7CSsHfzQv/iKBh2yyEVAepSPYRbXQ+zntDL5SiDmuDgENCztC
5rV6+abKvNxQckwDZm03PM/DT5Ogl3bamdPk7tupmwNwdXkrNNe4C1eT2RxCeN28abrgX2CzTdFD
/vXi1NJtpbjm9OfjloImoR6REf0RzZ75Jgk1/TxBotD7iBFl3QenJ9l6Zn3kf+MZvDslIB3+IbGf
+YYeTDrm1cN8WsJSRwkIqwuQbbrFH3srcVChMnBadQ3UOezQmzWMBIfIONIK1oOlfVbZUWPVQO/G
X7PfESWFxM/NUPlTgtQgAgWFU/5F0VeIrGC7hk8XCVDV0LovdjSXGbiNSYm0VFZpeAa6WOvpV9Q1
G4ZSpr5HtK50j91NkPYtX8JowX4rOSHRxc7ARqAam+SzUdHBQfrr07sdRLRzfPMNIgPn+XqExr+n
QQX8Rs0RW7NLAp4X0lk8iznIUse4cYAPBi/6QGVr90gjpJWTR/ZE1HI/pA229C3QD+vQpesvmLQU
4ueJbMka7IWg9tn7BbAInkPIB39DPKvjDupokHeNbmE5mli4ebU2FChl7u+fem+jS5KyyezSPp0e
qMArLv21oYDvtN/ZRWXhnohGEHUweLX8zQgKVljh+zmEV5NzLKC7ISVQYBu5QZsyzzwCZ+slCm+y
Wksf5YX+9Gaxa3LLcWhZ6aQusFtQHuId+zWPBu6OBme2z1JmIfReaBZMt9McgmYl7n1Pf2vRqL7v
eNNiDiIIKMIu8Q5jRa8/KzE9Ky+XZKEZgvGHETrd6X1UkcNNkLyN0hOH1IBOB0AWtkSLrDBzROwt
bBT5IQbjYyCDmevLnpAFRLWVl4529dewWZIfpX3COCah9Yp9EQ6Drq5ztcFKS/slTA0OAZo0XyZt
zQtBx7zYlizonuP8YTFBtQ87qA8kBlYPVAcbOTpErt6Eu/6e7g0ToGna/N3X33iv9h9iHIop2clQ
QMTIHhmgJPAZ89vAIFVeo+Dzh5Dz2RJywAP8q150gAWtZG8jcl870i1hONfdDohTgXBLN+W40tJd
Bl9FE0Bjg/mkdMWvbJEsImdQPZoU1Fy0kPy6Kd8ocWWoqV8mivZFINMCWX/Us2De1VIv1B2Rrrmx
uIuQMZgb+TjtBKdi/uRDz+48mAbTKRkkuiv8yfkVqQuvTftZMn8io3ujygIQnIQ4G1lcDiKRccFH
RgQ822BJlGebcCjnf2Wz7PS52tngCFlD6uprNyEXKYuqJt8f1tecQ0nBHoqrDzkYzxfnWykcmXqF
tfoDbGjEeGTQUyHCbJf1ozbOehcInQOuFlnAMSaFtKHuzjXg8qXAllqM35wUOsXML6Nv1EVPEZe2
W9hArVtuU7hKUYdL+zq28Mqxk5audtpMS7BqAEiDpWGG7L3awh4s8SrjnqMwrsSpFSsO5n4ALd1w
pZFs6wvDR2KYWu99eUMjBPuY30PE/Bi8+N4gpaXT+N3vwSfqnzxAt5iRbf3/Zb5sc6czdiZfWW7L
G/mObO88W9NpyzuI8nGtAAB4mSsd6cE+F83VjsjokKHL/iTufDSXPuh0m8V7L5awjOX860lnOzXL
E8fsv28lBooPqUugfROSlwS069IierBOfENFTv7ll+dXvedL5fKYTbBGMMwRgOfQNoZ3klZ/tMew
Vwg8TD3pSNrU7MQZhPFLR+j6VTgRfKhu6cv3BR0GVD0IbOiGhzdiqEe6G7YxEnEUHlOO0RAYXrL4
7KITsFz3T1kah+heUkt22GNzB1lfshN3WdCeQlohWqYTiaapp7MxkRRolVydhUyb5T2/yj1kTL3X
r7Ef/0O8yOZGN/ZoOU+pN5FIv81WTFxjU3y/cTC6b2u2mJGQGGQMGhjvAuqp4ZTeG9GAFeIAXOvb
+JcGrlxRorB4BpyHn7u6Q1tgzpX1889wVZCgxezcedklcRE1XBlVoWrW7YLRBebVinfpqrdsbYoN
wA2PE+CsOXypNMO8WZ7waJYCqSKXZpHd3hCIzeLJxk8b3g885zrbFa2FcB1J4BohPm/Qd/M7TUg9
0Stutu2c4h8s+E5ZIURHctyvish53VFp/b3c12rEIvD9cnEvgzK4pUqAE7qpt9UuZ5Pl1A6/lP3s
8bwiw3vuog3t2UNgsD8xiUUHcH5hG130b5M8Vuf1L0I2P7Oq0jJAPdgvcsPB/doCoYTO+7u7sqNB
2Y9rqH9Xp6v+MfaA+AOSuqPh1d/kQKRAUatw/bpk2zZaaQdymKslaEj4RcLqxtCAN1lyQThHxhFD
8EvixmvB17cfDypmY1zaS/Rv0lDti53c2agHqiW2B/ow6HMhqC7iNNU0O+Ar7AAmxpEE5aMt2/RP
A/Ww3aQ+QBaSlPpQ7+kML7W2mwRImH22mbFGJ3WsGLnGFa2IRGTCRb2CuwBdVQHaEfOMPaQ6csI+
XWWdekblABDN+GQAKIqbf5c/deYJkY9dBZngHAqZAGkgdM6Pc7pqtv2JH3z+Aeei40KWM3nUbRQ3
hB3Y8RoDkGKBG5xkEibO8Vr6bpZIhsX7bIfTbEYQx3K2rTi0Jtk7CqYvUBEI3CIQyCX34Aze1Vwo
J8StQMlKMMR+ZLumNXBkZPbzhx9tliGypZkVNQEODlzRXyzTzO0BABa22urvDU/zFXAF+PesXJSS
Zu8zB9dwUoyF6ao6Vb8tzZ60ML0nQzmzDPzuzliK3khgKlLoKUMOjG4jL4iF8arl2CGd4invHvR3
6YLajaAiATpzkltKphNO0RfUEerqdoFa5vRGrGhnPlEI4RdK9WSSxWeYAzUgHacgjD+aame6RuyA
t1nJHTZ6fQ54bWm6yPWBnPR1ChV7FuoTponmX7Hms51QsW2E1iIvquptXV1JqFTQJJte32FFn3+C
POiALcQLtkQWlk6QNskA/rCJtmrwIlnpKCxj8sQETA4IyLMdA/SN9BKCFoLwzizGHASqU1CX+73C
WftDnJwiMLjuaHhn2YJDMbpyftdfiM7RKRJ0m3vE8qQLw8XJBJ6HqvaIwE65xw6vLaOZRiwC2Nkj
/gFl/DQbPOSrT7xT9yFQEy0oAw/p3H69Bm8sZpawApQEpa52gOjmYvgSiyB3n+fRobZMrPbcWF5o
r3qXa99B8UPkaW5xI5mv8KO/Dn8cUTe8H4/2JOw+kzh2VS2Zh9iuYPizcsdutRAJFM5hw9PRbx5k
LNvBczW2XhxgcMC6ET1eSqBHAcIFTmNjy+TNuN0HOg8AsjaUgUtEHWx3S3jokUvtZRcoERUWCcTy
P3Bumlon+53xyh1YSdVflfuUNPHbP9AlQwONMEsWMYxk+gXCrllGiPRo0kA1qLMpY915OokNvz7o
u2LxPpTVhKUyMyn3pqRtnYbGAZvrVkMYOu+vr788Xb1+ZV/Z6Cs9PDCJ4oK6xGjqMcU039252gqB
4ba2gCzkn7ytToj/+Der/6MV8szz29OvIvfog1CX5cUw1SNK8z/ezI+yHfG0iQHmuGnhmEC90UnD
/WCmWMMOsSB+XdQ7FXMaaXH/QkgkAyJowbtmSa0X/pOadVU4MoRNyAslXZvF4Cr/wrUEod7a3Dcy
g2YYCgCjaUZ9ksQjafqTkRo1IzG/4ZMP5apTOSn4zNPaBoq1RphqwDMPGA3aTusVkNDqiwuAukt7
TJj90U9ihnf6x3OTOh1dr+AiqQNtO+MogHb5YwydlphZYN3EsPikAYKo3qAQZosh9zi1r5Aj5tMf
/9Fh9q5xMRcACUf9rjuzfbvlvMRjoG+Q+l16v4G1Mi3da7fy9/syYvW1+MIYgXkCH9LNQJv3LwTR
Rov6PfxFjcUwaKmH1zfObAhv8k7gHmYrTr/109P2mnxiNQYOYt4P0nlP4FViaBHNp9B4gGXTwnyo
pMHLKREX/CU/MNkY5a98YymFcUP7hahkymyK6dkpBASEmJyW9O13sd0Bm+XVYnxuhGHPydDuFErA
EXSGUB7QkHX9dqWg3T337aWb0fhaMeJIV9imRFq09ouKNFFBOLLX/QHHH8YmF2CZHNtNPxC+5b1Z
y8AoiBoxyM7yl3aWSOzBP0UaIBgYp4/kTYdEvStgxkhJ7e2UAfCAp8yLfKae5m+gaFQuuHGBkxD1
C6O/ZJGEMVBSkUaHmyFaCo2Tzs4zfOA1Kliwx0szMjFkqL0s1Vxrk+DPE0Auuu44ArHgzJ8hkRgW
7MX2ZzruT36t+06X0hcE95S58oLhtHhauVbP5P026PW4m/rvdCNP+SV7s1eKTWawDpgaCCGcCpjs
83Y/yUUKMl6x8UrBx9N2owXOV+j412gEq5ruLbMbMsbmxIIoBwg3cTXZQe7mb7khoP2uXo3PnCyB
QPExn33unFjRoy8XKJrC/9GS3h/gj56Tf0uJ1jj8L9qaAb4nIbhhJx8YRMY7u0ofyY3mlSWnToMB
haUF0cwhdCixsScnGxaf2PleRi8m2OE/XjL5Y9F5GxzobM6DW1hGNlqxJ7wRWYekrwQ8O+8Ntdw3
azv9QoZNBq2v23jTPdaqo24GgZhD9paLZNtdTeQhpJOjUYcS9obv1316LqlaRL/Rb7/dtjq2hvuR
JrU+/3/VawwoFv46g8Q3IMpVwsW9YM5Jjonhau6EWQXxtBjWpS3n/LqBYFoIE7aR8b/H9Nqiwl7U
+/4O+L6pFgqGNhI7LkBvpUNgjUmTE1I4SvL0uRZh+eYgOUW1+wZ8Askh6HIrPcxfedhWYAaAyLyB
zwARKNEc+Lk7zJtpkBS0msKyYR70MavzP6TzV+1Rsyi04OTT1D8sua8VYW4zjwGdkQoIv9zmZHdu
2sEJ/ylfZWBuZ0eJsdVNbnROs22HIkog6McRNbKH2y/TRZxSBh3X/NBJC3WTjXHDZf8BNapPSrbg
zZe2hGJohNb+oIWbjrajtolXBKeVrF064NUYrXRd/nBGiUT+2k+2r31p6GlP5VG+an+gJFAu/Rep
KZP7m6UDP/K5mzrKcPcssY0Bg7kGODCAKEFpQHjT2EhbQjyRi2CI9AFpKUR8I5hzlhlxNnc5XcaM
PBF0KWWBc8+gR+JxakhmwIQzH37rX9X08izQ5AUkD5zejONgJB53QUqQ+XbacgOvxM+IPDgN47vx
2uXdDe+WKbqzY7/gKvDUZ7dZFeh0a+XPG8MTlzGNoBYNMzGCfHtIlPxaDwjf5G2aTkHagtr+0CYR
HfPKOfRtpHOoGFfiwSRBivYhuXb71JE30Y1E3vpreBD2RUDguIuOzAniTVt3duUZK+0PVmyc9vOE
uSM65p1vpSTWRbMSv+QEEqwGOoAYsajGu67cIHYKQgZPa7Xax6cu4La4vSMyZe16BxAVXMgyjaBV
TuRMCgZXZ7FywsvCDb5FRHIF+/1yN5/tuytgoLLuZlbB7XGydc9JtqwrZ0pta8HII2h9tMAkD6Ac
ptAL/nOBawfOkJ32AOwHeZ+9V+D4zC0SbqBrzrbC4RFxgKCS/KwqTA2AO59VIbvVUkTieSYl71Uc
n/G9xbtD0pwQrUSWCmEX5fc+ue9TTQ59hMEVAlXVfS+kg4gIqFwJ6lYzV8nsuzWm1LwpVj53cuYx
ZDykd3LIVw3pU9Kp/yPwJHWrrw/g2wxbDvwomfRT0gN7izrSZhhnyBqsazp0h0eXNyBa6ijuhfWr
XsX1lpQgYnkU3rKi/YaAbJtH9rRnzV7gnFITp6PiEEBnZDiQMcZOfN0zDBpxoTbruviJqn9SvSaA
IQ8nVXmBDxr3GmFNGWazaUdXAyAIVi+xodnWk52Z3CPD6mh3tc9PBieQoJTiX9LFhy4FyJRSmqoH
dr1oX/ihsWi0PbDah/K3Fsf1h3Ez93Os9VXwLn/CZC/qXCC01ULP3CpH2GMusnvZBS/FyyAIP5gT
5xluZk3xGA7ldVNeeojv2E0A4w2veJgrgyGTeQKAO/bzxqchjejvOcHwsODXJCN7Ld4hZczfeEVS
D5OePwzepMG5Mem9fVjoTgpg01SCHBEvzqZFRVgF+LZ6vEFeR+Rma+GcHVt2DqS8p9nlpbrdx31z
vUg2mL9otj8WW3XYb6BcdTRemEOAIU6m7uli0IvkLhNxtcHyOQ5QMCWIruK1SGvsgvx0bqmseu8v
QILKDPIHDFzW7bqvtF+VP+KkisxRikKWR0vkS9Ejv0KnAUkRpkFGLFg4reJDZheJvKoQW2VkcpIe
cDRn3mSsere3DJoYlatuN/qjSNYIiZCtZTLBANIpZjEHL9DgSKGDma3Dsiytn+hlZTuWr4lx78xN
ii3kqTcWPZ1esWlED1qCfD8+gQkxzYJ0qzuQ4d5jP3TJUSQ0GhlP5PKyfrI/k0/I8j+T3upeDYDm
QSaNpPXlPzw+0PiaugIn1JuDQvgnfSAIERATEveYkiAFEvA5I3iLy2tpfNyw9QZwlkkDf5Q7L/18
qZr7QQ97p5Nm7YPZIhSwxGIRxqbVv85SFYwChtr4y6TgRzR/DTY7UZsPlZ/PfkacRPFFrjs71c9S
jb94Gj/BQiPyimM8Ekakkfm1qZCQf6Okn0a5T5D6fSCxv5mA5q/8Pux80MrWZrpq7ym4GogjmmDS
MtNbf8u6w9j4leryJXNepcUtJpFSWJKQusCrT1MczzY8kVtztsGakrCPzgspg5i/02P5/wbH+vHS
53yI13s3IhBcslOP7amp/Qkt0YemrAQ7r+xhYo/Jsv7JPqsWS+9MuZSl6oaf1cBeHRZfa/hY28pR
2M5TLaIy6FMS2Ir7ALAwwh7ge0Alqv4VxSIX3Yw9KNGOMvUGlRvZl+M5hANG1XYg7au1UooZlnp9
iXh6ILdr9DMVuvKC1m/kyIEFCwnzJOYO1e46Hz12EwJUzxDtl6RxL/DnFh9bbE8K7i5YIfnrQ3Ta
pQ7yAp2tgsspOmDhFOHcA/Qkz+elha4I14I3/tTIVVyyNcimOGdX4rl+OaTuGfwNG2Ii3iCnV3yo
NybQ5iJvVCSghjXshF1yalY83x52YQ/kZWxc9jVCN8xBwOp1e0oPfe5CtiMyZOhB5irMka2RKH3G
KEJHJvwb/mFRJZgiwSH7+1zr0lENau6r1ZK4xrHHKLRPcfSBnazNBUMFkCyGc9BJ5ssSInf+uuXc
HQR+EDtVwKBPvK7mZufnLxXlRZ4YMzaDMzpIYi2AtnMyZh1IpJT139x1j2+4VdFkK70dYi+l/CO8
8XgQOOOmiI+MmmfYlerHmL22H/8l8YjgXmT0dLQL9QVXY7wppZOx1c+kdBtL2ZWDCPUii2Bs8Vtf
UAfFS6T4wxqyLbO0ICPbCzxp/NNVK12UG9AzYNYCMw+LaPdP2ZePUO6ibwZRR7ZZsgwP8lJZRSe1
X02cZwq2D4yKxCLeaJmF76lYM75189IDh4lZZHEnad3iqaAmIQHUPU7YwkNiFDsdzjj2TBDoTs3x
0ZcS4PA3rtu74rcrvklqDx16PE9J4sHux48LLamC7SLtnJ6jHTbFhep8ok16HZl034Yd5gSpEfCQ
bEVWOP3wZimHZIvudI7XNFMwyvDByG83vBxG1iEUk80F+z54yx4Ck7C1MLANJDS79Hq8Aq/T8PLo
MrCn1X/TZEPim5UXVtTx8ODGED82szXOCGYzh1WgzKZo9h9QLCgW19Ju+vAgYkvzZyIvnI46788C
/UoKrgMD0Jx4CFJw36VMVuCi34LhV0dOqQ/T5hLCvOtgR6Hv7XiYXB2Rsk6ocSWrrcK5RKYQsond
+I14rliJhDb9koAkclCND/onSz4QgcBI/ROD5CaD/VyZv9qecUa3iEthxMPeiRN8L28U8pMJHQvU
/yPLON1q3tGf5kZQNS9PxAUO4MRBQmAiiSUiG4hUQo7ZLZKTm24RiyGly5wNQ28wy8MEWx7Ih+pW
6kPei6yn/OYJhzll5GEp47TjiQDNAuPNvPGBmogTWSiRre8r4N/bpAFZNJc3zCFVet7+k44MRdiT
WdJF/vEKDAcdsMjSgpkLrpWZ7oDKascul/BPNjdMsWh/fMyUqAxUF6nJJvxq7vwVnF5PR9lo/3F2
XjuOa1mafpVCXY8w9KYxPReb3okS5XUjRIS8p7z09PMxqtEVqRRCg0Yd5MlTabjJ7Zb5DQw9no4N
ETgpYChUKwqUKSJgArXmkvZRzqZ6gD5F0SCmf8u6UzJcCQH6I3x+oobl1oJr/6H7UKG3JrX/Guzx
BSIIEEZYZALeIPIJHYyDIG1iPmKENF4UQWEbJNx1fFqjN+SNzi26LMdZaiV3txokugBIHsho+rmr
gpAETQBu2Pl4TZ+0e40J87g6GARneJnAC7qSQoyJgrQzgg0R8k3Ar9UJED8OgeMpXPWVcJmhJ1Lu
ejPK6uqUZjiQXFCfHFNXdCWjG7RZSqjL7MYhNUqMzmYZ6cxOg1gSb5oPpamdpuYxoLmUAdO9X/zF
MicJ37Q4hy7OtolN4zI8xqSI5uSaUHvG8k6AGKbfvk7AmquoNjGuEITKgprpyIeVN3msnekRf7Sg
NvoAWxKWLcDjSk8rtrpDIb7WU4KSdY4qaHzGRDtQJxonDo5aC1eD1EM7S2/QeEcNYpvXuOMT/mp0
1CgG+Wbjzplz6J/BVVVHjc/WgoisDPESoJm2mWWUb06DxwbrDU4gQD001ciiSueaLQf3eFtxgDw4
4/iGjlJQQrQWziF/W2nCnoiJA9kVxJUspH33caTBw0rQp9LXjlsCLgDgLFA6NPrOwPuqChJJziFl
kyHY+qFzXHD4qQmY+JFj1JegiPItfMHe4jqhI7ClxU+VzWyg3DTLN/AQK7Qm7QHNp0e7pM5zdKvy
KfyPzJhaDxiCLC3Y1THNb3prlCI6NErpjyzGl4nUrOXGA+k9yHcNa+8RvpD4I05VtZ1QbSjKqa0S
tnHw7HzFRwzrTnOOVtjaqyojZM/UAiL7Hu2iChYfj0L2Pa3xVUdTEUkOja99nUIabzyqW3N4RlIJ
WSIAfAuJF9TZP//xv//v//m6/cdssmv8y3z4H9vzprFbbE/H//ynrP7zH796EleO2F8fKCrPqt/9
v+bWZbE0tluls/MQgNskkG20wSWetS3K18DxmvsJWkS/P1R9abP9wwi5MpL+8VBZGa3lm4LzNaum
xt0Smdi8pJQO8J7qnSKOD4TT92B3Pvb+Or/nJFNDtKsa2j5jroCkgJoGCWjidUl5pF9+Lk5vvovy
0sv6xxCr7/ZjiCNr99DtG0NES2abw6q1EV6hEtkzIuYDBf+WChHgaw7TgGhuRUwiboFcAgujjL58
N5p3ztGVq/WP0ZxPmny6HUqls45w7oNMvUACZMlWpX4rA9xuIn+tnd2NJkg6+3Isd5GBNHLqajcK
4a76oJorN36fRbmyyn62s5YVU1FNWdZtSX8yS1+vzOP2cdflqgVHxjfaBZimGY0rjdOh9oUsw7m1
yWs32uBoxC6qHm96770Zw6vl+3MMTx7q5u5xVW8mY8BsfBOfoaQo3g0vCwdmasNIEbeEbn+L3jy1
Mur+7c2fjM7np+PmrO946mxB7dOBpn1ETENyz8TWirNw3zzu1XbBrNwwVcmyTU1+mv1Zqcq380iS
O8vK6zLUtPpoLOHkAS+D6xSV0DcPfLk/FcWwLEnVTdlUnt5veSiXNaNWkzpnRABQau+s29cZllyX
BoV0SGs1RyMMx19MLqAoqFO5i1fUIbOQnaTwDlNq37m375TcEM6x/SO9nKuwwzdfpRrE8yT8HOST
k/tidJfX8n0mdzZdaQpIcXKgsIewURfSkv+YAj8GBEt5Aj2ShpnqgzePf7UlfzxefTJzt62LfL9u
eHxp19c0IeqPcJYdKemffIgHtYwgdzsEFAAWsZa+efarBaGokiobqipLkv10aC929lwqT3te/U4m
c/+4IlpzdiDIEvkXXHz1N897dRj+fF716z+On8dSk+yNzPMOfQSoTd0DQ6/X56i7ddEC4JIDiuW/
eebL76uqps6DNUvTn6a3ZtrSYbHfyp2j7t9gEiMV65tANZ1FW+109h/HlqU6q5b5Zu3Lr9/1v59r
PM2rPDdsQzJ2ckcK2N34mRhQgCpbBGRI3f3QQn9y/+Y+fHkJV8eoZSmmZfDDn993rzz0x4kv3FlY
Du2BdQ4/H1WABH2s6igHd0oR981D1dcv+u+HPm3y2sO4bNfyUu4gQFoAmkCxt3I0XLuoODkE0MUe
+ftaATku6Um+RKR7Cjrkp+GcZomEaihE5uu7Tf1y1jVTsw1FkmRbebpTtoa1NxZrQ+rYOY0CtHPM
L/oRmw/TN+uqBrnY41ghq5Y+gV7/vuLUakU9HyhsKUXWDdOwleddNTc380dN5tlo3zoKJBETIfoV
7qnLxijGKBVLRaSPs7mPybKr4BejJqPIcKntkBBpn0pyypakkvyvjOiRp6PPXd78fYxGtRJ+G+PT
TtT2S1vTqjEe3Mqu+hFufaCyjEXxtuNFiAgENg5ofCUI+DnY1aJYjdAwuTVg0yH2YM7ZRZIClXow
EtksxmvLPXh2QBk4sBtIZdJG3Xug47NRRGEqgGDAn74DOFj55mDZoXS/Qbp/cO1BcEKw/d30S68W
paYo1U1n6JZhP111c22/P9/KswRCBHC0s+nSZd3u/KVNjuZfu4cGKNUa1i8+CGJ55NbIztcfhxzU
K524ueoB+DSubfhBt2uDHhJAzSvY9V1q6A6KBDcqB0cHyDNWQjTY5ndgZLBm0SpszbfJvcHvUhoW
1XB8q9ZQvJHOqfS0qatSMD50SfJMViXpIMH8dqIPLpuiVAEYVhCyihACBovWOIqd9HAx+64kWxa9
G3LA1MNqkGookbiIaW1HIRqd1O9vZzAlYN6o0oN7ScgSrxW4fZFvmwj8LtGJxqKXuhYqsxt/Cw6v
3LxZ9OarAErTVUPXDM5ZSXracOv9XFle79aDRY+PYdhfZsm4suMb0qROS7ws4SdnFFuDamk1ZiLr
jhw389cuSK2+nQCAjcApg0ZYOLNskQWi7p2yDmoHl5loBBfvJLy7S1/b08RgUKl1LL3mPJu6MMIA
Nl3fvI786vzQVUIXRVIsQ7OrX/9xU12vD3l5R7agAyGpXIWaFO4tvJiX/qJjmeFgiXETrOFjSG80
+n1rvjo9fj75+UPapb3en+fEhHUZ4Zx4U9XhqIrpADx/f5L8Kvz8+ain62K505VyZ/CSUDeo+G1I
LkNzWXFgHzGLN/j9cearaOPn454uCmnxuC5vO95MNSMKUwgezAoyezp62ofaJw0xLDAFYkZbKT2d
Y+mjBHDOWAazKcUCiuDAw++6q3Rqj/rWLGgPl6a/H2sdvZCpAc88fRmzWqBu0hSxQFVw/dyiRXaR
wZ+6tc5pej402aZ6rb62va3h1gbzGqKQzn74uAX2LcBmbQtniEAVh5UCPYdCv4kDfC2qDuGuVc69
+ZvL8+0UPEUnK+u6kuZ3vsmjRbs9v+6wn7znN4c0nYLA7xOg/L6odekpJFGu6r2sXbipF3WFwxsH
aJDCkNGxQca1yMOzzr8kc8TBEOxJAS86UnoouJyTN+N4dfnorATbtEzZMKyncWzW8/PJUDic4Vq4
lGFIfFBq8A0cULcpsOAC0qZdNzMtQvU43+XgQsscp7pkn6ER8mZZVqvu+Sb8OZinGPhxGi3tw4XB
GAHQgkMDPMG1b2DP9mZfvwzOdNNUiUksC+r/04OUx70sd7sTb20DMy2P/HBxd3GwcpYfKEPOk3dv
pqjVLff8bgaplyErGpGo/HyWlNvbUn2UUufa7N5jU4zgabm2zbG8Te9Od4tqDHx/fJ1pGEEkF5tC
cXJ67agkTx6Vx+kBqimkWSI6RwI6g/op2oguzdBwOFR9vEO+lrQ7ouOUgNOceSCo+vtIcW7pUE/z
crh2d1lloorRx8LbLWKqMF95pk1xfhTIDR29hz9vU+jsl1Sk3SMFXbEqtm0EJLqjeHjnesgrYIOQ
suFoWrUGjxGtfo4LxbkgM+AhBBkPEWHD9hnjG3krPtuLuIT/YRcF9/UjEOkxhVa1r9QpOeAosSvu
4F5xsz6uG6eM7GAHo2q+DXZpul7HdGVpNaF4LQYAT9CQSIGtobQ+GInOJZhX0jdkReGxpYTUI0hK
3VZ4Tca3JdIFgtS0JqarFiz4qxNqBYXpMqT5wL+nUBJKxaNRCNxWKCmFyGhPlS+2QL/WDXiXorNq
HD60vtanwE7wfHFnNl0q59xGQ2ADv00MLBvQp0NVMa+chOudfdwCQ4SVrDAHcL0+x292qfLqvKZW
oOuGreu2bjyVrozbfatszZnUkTr+MHNVkZQ9SBEi6W/qZh8KmQA3kCjZ+J4kIUawTglmipt+3i4/
SiArmeybAqQJVmRiJcbHEIra+OB2IQUEWZ7Th6mCrSpTKIpZZnL7r9LGxGisnGgT3ESu4Bvfnoli
lEYiB8A9HM4dv7g1g6gt96ICezham19BzTGo9obVn14TZJ4Xolf1HED3uScpKF354prQ+EO56IG5
QVhjauXyXQyWVOA7WlLmcZ21UI+Xgqk7C7Vhu0m3a1aOwrMQCdaj8IfdJAxbp6DVlIKmG8tOZ544
cbgNwuZjALS/1734G5FhspZn68jmGwxzPf30+6bomm7TOX9OE8N7tKRmAgKztRH9xUEkzVrjKsZG
0WyV+VyENN4pP3IN/j6ParXJ/zoEfkzjUyhs6/NTbX2qPTpXEHrds8eb5VkZD0G+94eyyAVU19Yi
ghEg0nufsrsY3N2PjjO9imYZLnq/D0cxX53+pm5IiqQqFIbsp9P/bh730m2hPDosjXJKNwbXbb/a
9jd3OdC6D3bqYD+2faQCpMk14L9Xxazo4x7BSkJkDhE2frqO7g4fUz8hlGXms+6GA84I+ic3GV69
4T51/aPIdoL4MMtAOJCA6wmFp+j+rc2IluN0NvPvWC/eXK1773IcXzM5hIg1718rtrkwPuTUiLdt
tiGcgNwK8KmqH7ij5+j/DO7eqTV3QJQc4bmkhNbZnTQINcdwkezqNdSaoNDRhxCPpKh5t8oh7FHX
hyaGPTlqJLXsTN0LxI4HjxPKwwK4tVMbgu/eRF69ii6/vJR1HAMyTFO5vg2VRiPtQQ4WA2C8Pn2b
et34MpsKvaYU8lKtqQZmsP2goD1rAw/nCCNsRB8IdwZxBJqwxtkQc54LHRJPD6g5A+4+PMI7DmQ0
vQQMhrO/SaHbI+fJkXjZuFYfF/VDE0Jrxjmza6FCGaAE4i6b02Oi03xEy/uTZM89JuvOyKu5tGXc
x5Ce5kY0USNzz4ndoHnVvAQgnprzeJcDtuFPHcNZvg5qCVzrqHsM2TvJbWA9RBeAGWSWiqGB+hKQ
43qZjB7gN2HPHj/1CC49WcS5h4TnmzBMlV4uSsNgRSoE+9pzvqjO9bW0OR7ZJI6aoxXtIRVFIiP3
z1PwRVSdcQlOa1+gBFlAVoCCUYuzzalyZzJnt9afIQeyIdtHzAJqDl7e8NXp/XzLcaP1JTOzR9bN
8O6V6IIKvY/mluqPap7S3Y5Vfx8RhB0iwLwpCHXksOJzcR5iNgqGg/rBcBvJfeqT/JHPU+NctwVH
y8HtZ74fIQx3EUUb77ert/Dm7qq5bJHPlk24mccmpEd/1gSj58wS8gg8swBComixbh2De2dEHxdb
KCIvt6xjYOtRgl9HFSkIfdNpiYyud/aujhZQBOVVsYuf8zB0MiMAJeEK8HxiOw+agZ1VB7ZmJsNP
Qw85HKWms/egX+JMnanNg0fX9Otowyh3WP1mdv8CNOdfpsu65JvxpiGjR3cIrB5plrP2FOQsUNmc
GhfyVfoBiDnARfGPqUYCi/DdAG53U6KFvXFuziY9+wA1glUbNiHF2qq52u44l87GvUdSuhofCtxs
IsAFPsDLwS1bJkZS+vRbHRg4EYEBQUBb9qSUYJ8/LFUa9KM+soG1mNjGO+fXSMeIB2LPraOEMeAE
z6yMwQBVs+jhYYb7YJ+hqxMQ0SBdvc1i2GVABRCzGoNxgEMIAaW5jOmVRuE1HBUmO2nMVhrPM70B
/5pjP7wXdogOacjPaZkund9PXfVV6G/RXLFZ3KpMMMgl8SOffSg743Ba1u6d/Re6mkKeua4EwiDL
P6O1i6zYoJpXQt+J5kJ7cgyR7tp1uDNxs+Y2j+F4/yYXeVk1/Dmgp2TQLC+rS2mN7tQL9Cqi+KjO
d7XVz7Kj02ZeGaKY4NzkCG8kCLX4ziI+FKHT/B98GZtyqWxTJ7TMvzP9cqcq5Vziy5zSzc1FrB8E
u4Kdp5zdZaLLyi2A9ET2LqjZVKxqFNADs3m8oC4GPuQAAGIUbdAu8VfwuMFl907Fyo7usHU/KXK9
Ge6roMzWKC1SV9TpG1SFrx8TuTgcFqP9hTrLiRWsVsov2/YyImfeK8KQom1DBp6d7CamCbVVuflQ
gxFIbYMFio+jAN/0CzHk1MCXjqY3egUKcj5InP9PSgtUEG3bsixboiT05zCP59HKnl2JHWHriTXc
5mSVgautk3u23nyR6q96im8U2bAo8VP31nTjKa+a6TVzZp6Ve0fJiCjoshuoCzZ1GZwwWHa1ST0A
Vn3pGIEF6tk3K9qz1V4woJF/i/dThWt0jc4vLSfjTcNDeZGA/TG2p9kqV8faVrkwNokTFLaNe8Im
Kaju8xVeU4S2/sG7dU8gNWpcb81FDwPo4l2b51UaqMg0BDRd5gAwzOpw+LFmZHM7u2uWfO8QePpt
YKOE09lZJIlPkBRFUREsHE9w7Th27MRIo6PT4P8+S6+/xI8xPKWip1PNGOl7vgQ+vrPuhWJOfT6u
iA8ola5c9JIhwpsgMY+U//ZemSKiGF9uFc4BjhmsarQsgMq8GdTLpfNjUE+n4l1Zni40nqsPo3Kh
ZuvU50ItHgGuaYDUHaflvtkY3y2Yv1brj0c+nXsj/Xy27QXfIfGHhwG3M2qit3ByE7YTnETgeV7c
uos5bgOdFsRRp/vmlV+UFxWLGoRsyDLh93MNyDCO+uaw/67TQltwqEAIhS5NjhmV8xkVxddJfPUQ
IY3kWHVOTgy+pjJMeBNw2dVrPn+Gn8N42rTG6Hg4nNc2pD6XkArTOgINDOa1jy09EsVDBqGPP2aq
+ni0EDbt6qf2ZwSOCmL70i07qBM618BMoFm7cHS8ieWuE5jvBVJx0dmtkhgSe49mE3gkyQd5Plx2
N1FqEHdAwQ88MvprTmuFy192FOBdp2Cz5zJfZs2wBVpdTKe2C4qrB4bOQxfN3Toh8LXKZ1ltYN/2
5jo0q4Pgt+/xdFDsj9pst14zLd1qVk68NDT+0ZS2oW+GcG1EmyoZ1r7tXcC5RaHuEfLOpnOhEYPT
I6SfIJgFJMCeeHiKaBFruMiOIYHexHEiS84eBClBLtoxYCLyXcQ27oS2S9tgGdgu1uDO+PeVpr3a
XLbKKlNVS/r7plKNu2Yete2jswMGVaJd4ttnqMWVTQTbfzuo0QDC8brqg/q7CdhkVDgWnlk/otsQ
AEx/hEtAaFDX6QogorL3dilQp11lDWU8vqG5yyFqRIchxUL31vh99K+KH4qty6ZqK4pKTvBU/NDm
9mGnXmePzs23PkDnXjCQbgRp3XGugsw4PgVb5+IbyejNlSErL7/bjydXd8qP03otLa25rs9ZCkfv
LFgPdyfLrs5waPt78HIoHWMh4nRt7pM1FpxFY+bg5h7tnHzp5sP8IQLRC/ycpp7wZyIvA9GYtKm2
fGKPIyK4HHQg+d2L7x5tw+sgZtGj8lERk/fOwWnFkJHcptOcjkkDWCgyvwS8lPLMh+pQBotjftPJ
SRE/D5Nu2IJz7LohQSIcwDfRzneb9nlbUC61Cc5sSpjf5fMf30LbUEldn5iFq3P2Li5FHdGu6nu+
iIIvYhnn6g/q9XjlMyV4HL15vP4ialYVXZMlzVYkApmnS8u+3+fzDVpr3A/+vU5g+vkpZfmG2jmW
7tHK+9z67cpXFKZ1iMpVkre3gvpgi7rgHPBxXPqX4BK0kO/gp/HGjXdui39QhBZ3SoHvAD4vDtU/
hvt0nd0UZa4sSoYLYc7TiTRI2xuoT77trlsvotA/nvR0i2nnu/y4nXlSlUxkmRXLkMrIFL154+EO
P6u11y4iEaA0RCbJGk5ghFAWlmDEkjZ/4pUkJC/3OdDa/O4jNbZ8mX/mPuee344C0ylYrEvWbxHc
Sd/ctUiNcQ3WmbYXX5t+wK8GkSZEzQmCxiySIoqGxWcUVT7vFG79en0pnDSYRD2AoCfPyFNo/341
O248uDkevXZW8d4J47i+LFTHezhefed+3N36hyIsnzW+8OG5do4nMb4H+D0F3y4cMF/PobkHsY6E
iyPVuyNvnPTJYKjzJVN2BNaBng4ttSpV/H4kyd/l+qfdoKocpZKl02aVnuEdp/n6Npud9/dOP4va
VuVqm206Ne/y2T4gxH9ql4W0b2ACOFr0jlIz0xx/b+E/BTVcrW/1bAmhrDmXREE5SjVJChpzlEZk
jw8sLZLrpvg6zJDrQapMBwsu/OXAL4zoAqFfLRajDOVhlIMROVZNZ3OvD85ASi+OcQimqAHXQOWq
UMezqoRp4VJjQl3w0Y5oQq1UhGsMMfhx950m7ITmrOWQxnMRpyT7zTEKub3m7BPQWwgH/1i2djAj
K/FTDIt2KekJkHxlG47q+DhN0O/L39xUr5q9f3zXp9Vs7Nb2gWL3vcO1W5VxL432YgLzACQ7DIi3
ScGrbarKtkq2AljH0p5OlW25U4zDbUdS0FS57JWMoiaH/INW2Gc7wrzFQZk6OngoTLNuP/gMI6/5
bjW9CkRVVanqXaptGsp3xeDH0bq/zi4nec5iQlkuUPMssZwu5SRSkiC6JRTV3Us88r8GQLdppVKu
e7OaX36FH89/+graUVkdbzM+OmCBWs5xCvdjMln2Gg1NpFYP3bKl+ybKUl88E0yQjpabbhgATZ8O
yOVNMg7r7framafd/gX4QenQ5FplhdV+HJziJtqrJr2HU6I0guqoIBD3KM6H4cxPKFDu9t5YfbOr
eeO/Q78/BlX9+o+J0NZz5aZpm2sHSj6M+eHZy3yu60eCFaKDLFgRjLiud6YHAIdSDZYw3Defqj+s
Fuv2+wdaDirX0MUSn0h2FHl11UNbRbzMK0ux67RvFHYGqPMImIDFZP15EW3/OGwvSXYWQWCkX1bF
uep5QVVLvIQTQON+A/ZRd5FGk5kBzmeVgQDiwpW+PA7nfS+oTQg2Hd3pYB1ZCm62+DgXsZemJ9EA
j391GmrmpR9xWBtwHVq+g4AgQQNo/+ja5pwdeF+Utyf7noq0QBtMvIMag4CpEsSoITqXTKOLQwpk
N5oQXKQ6utKcuwdI/ldx8NFO7veti5uc3LKLzkLeTe7h9JQRh8RQRrpUlyOoHp8maqFiisBja3om
QJEHegQpEt0COO/u6O5JTp9YSndtd7ocXkOi4NIUBMNVBRqZm/+P6X4z208N/7l2LaXLkiX4yNEj
ODtZrrp+pEOjD/nkXnp3vY47Nd03ed83zPHp7vi5yswq6vyxykpTt9cXe3Vlu4PynpLtSlPFqQlC
GApCYk4aVWbtQ6tdfKVpXSULhQHfUiCtHbqDAD0zIBBfG2cCMzBQouDMXTpr2EHqOCFNrWkFV7fu
70b9Kv7TOJw00MoqAM7n4txxtC0XtsWolQxmBpEDBvTtqlS5CPBQ2YpeWh+JMEQwVLjqODkmqzfb
E8jbqwn7MYSnc2p0lq7mYceEqQKw1SiTYlNmn8IlWol+fxsNYbGXYpjw/3J3DDOq5GVGhaVvdcbL
gMKpm+0+hoTu7Qh9XkGmPxMRC9CeU4yxhR/d6A1R7IQtVQRGw4iuNEBLJAPHxDVGvhbsI3xblvVB
anZSquYftfhf+5R2PHHWmnY8phqAqFrIqgiaXSwo22vglE6m26RWLrkfGNh+fBDkE3puPafValF6
3i69sDm9BY5Ir3AnaJ+CuU5Tp97ao5s7cwlhShJE0US+qeOOz2j0vvm4SpVE/bUoDd1WVYC/kmU+
pTryyZIe19Wy+rb9AyixmuBrPIQa+qTqbpAqfnwLWvOYqOr32+ftk59KYgtp9FguNRYWjjG0N/ou
LRAmhmbARyMAKRDVPUrNUyzP3sBAXt27LOl/v/PTepqp64taznlnjaQON0z6scOh4ZC3RZNiH/aQ
768O1pjZsiNW0JuD4FVi+8fzn+5A+bE/y3r1zasLMK8yGe69YN1LVcpdBMS1RrP5rryhvX3q0yUn
q/edtDerp3JgT6nym35Oo8otyW1nBWpLH1QEkXAbsoNhCpD3fg+kql3sPhSH3Pfzc1jLWSILkbkI
lvWaoePUtX49PudQUmGBcfBHyc2HB0TfK06sejO5F8m45dDZr/e4jHqW8KhnlbDtyHS5DWohBdFF
XXLQLUIGTOTDm+IOj2QS1gBlCQwSCUdjmmzXoH2cPMK165OgQGLMkmu3z2mTkIhXm64GvlgcvQ1P
PqOlJkFEFGA3ET1BmSqMOxAL69yQcy++R7TZt0KspxVWIZZEFd0VZkTu7EkF3U2x7Izt0MqSRX2k
04vLwOXm3JIFNYj2dulMougz0+JKG85E6GjoK160/CyKCpmzEFGeZycXrQ+335f9oea1i5rT0I8i
KKKNF6HQ5WLRQSO9UnytOUX70uI4nSyCwkh7wWBeeHFnEDOsTf64UghGIscPeqaDbP3BCaRxKgb0
s2DCzfiq3uEmOp15yMmUplYaFFTixH4u2mQR4GtvYhdsHFCdVsrJQv51+4AyN726mMriu+1RrKJ+
JUSbwzG6kt2jcCTsr7yM2xBh4P+LFeGQW6h1/uJZXASTdfLV+xYNpVtI3WFyDcOQNM/r1XDwFB64
RefjgwKT16y1w7Be93rVvWXMyR81IoszWlKGX0fawKuTCh1FTNfEOYdjqdCKceh8HEQ9DM/V2gjf
7boXlYQ/dt3Ttb+4jGpHtdp1tVAXpBlGTJd46K+8nTPR60Hau7pgfD6IoijKsb5/P+5eUax+Pv4Z
cXc6HHfzzZ7HI55D7zlfJH7x1Tt41YxT5CW8fRNqf1dmfjnavysIP+IN46rdr/s1Tyy9LWwjaL7Z
KDTyJSi+39/tdfz87wPVUv6MbDbWaL8/2DzpHiS7abUd/WHur1szIMXFBL0XYbV6dlCXvXjaZNOn
7+a2OrF/e9XqlvvxqvPNTlvuZtwlXWS28woBxdabOznXSTjZJ1LUSAcWB8AjawGCevN0vbojf3v6
0x16qJ0us43G6y+mev5AdMjtq4CxPE5TRDbzm0shmQihyT6fCWGMYRlKXgPJEw7cNJ3XgzqCGnWk
K7vzeg9DaRBx8doD1ybsvWhOqQEiDEcZ8n1o9Qp08ceqfLqEL/btuLOBjXcSOtH95Ex4Ps4OaZ5v
GSo6OEJrTOYuo89pnnWJrDL35vd91X2IYjaJdljs5aj1RDNONtT09GLp7iNfbn+iDykaRKnpqg1z
0dEzL/DIY1tomN5FR3GXhIyTJmYJGYmB1rsL3lZt1ICRVy34s9OsGggcWhwqdae1jKfXJHybCtjV
wvxt5qp19WPd6OV+d7nVeH03U5wq8Rf+J7BJMtJTaDXaerjjJnrUG0XVDq9glGW2Q8NDRF/VcZfW
mgjcV2NsCD7RvUNroL2AEe1tHC3qiWXxgUxaq7Ue3qv4OFkGc8tTkMDxca5DcaOJHi8nfAg4oX6M
uA6RXNthqyyaCjlUlyzrXTn1XehjPYUemn0GALtlo9hhv3+rwlbEHhyfNz8lc0CAOtNkxzhOiGur
Rf+l+e6oeHMKW09RyEg7nS6bC1+8+8iTaqUBuvEjHt14FD2v1vSqAi2qcu/CzVdEyD9W+tPxv6vd
Z6qx48F0oM8iu5LifyodIqC2nkR+qlcbEnTiLiKdQYfgIVozFmPyLg57NwPP2Dv9CC3mvGcG3CzT
gf1EsyYBAriP2aQxC2hvwJJH2wHNqN40oexm1N8tAvVNzP/MjpL063a3OFdzUBIwAUXxh8MSFTQE
+7gRQXwumQ4lShcRGxA5CQq5UoXMbGJ0Kd7cUq+60j/n5XuL/tiC5uKu7U7VgnD7Vy/f+3nptIk2
goZAgXxbrzvcxhQFduGbO6ta6b9s/efu0qhmbrb3FfOw7SfmF+B7h34NG3/u3wTO242elp9daiXV
obWfUPxr/j6Ab7zPbwN4ujWux/J8WFVHL061QAP59LiYI8KfoszBvlxRfLokkC68XqN3xm6q7tUJ
r1IujV4FFMVGNGxV8Nc3w3qzQZ/z/bKm2salWhwkzcBUcWjqrXPiyXMGGmgbrkVQ8ci8OEZvsBnH
mDsGHy2S/+rgnn2+GUy1KX/7Rk/n8+04v5fK9+LYCVB/5zUgwGqqbmOMP0NOjW1vFeDaGU1MwJop
Umb0DcJvTHYLjGiioq56yvYdEFRvq4avqxL/nUXaT0fp2rLPN7taQKWHbbhXpVPfdZm0ylwPTtzk
Fvv9c7wKNHTJ0CxDlYFJms/J+vF83p7Pp9ql0yfPqZddpEEsVEkR/VOuqF9VeoRgkOZt+Uv6lt8q
gSueTyk2NQ+fwF7kVWMnWKWqLpZdCUVzcOz4sszhPa5SHLH2NPYakKvmhjhXCH3ZwQUb4hqb8M22
1/6eWR2Omk1rV4GbrthPx7E2s8pbqYI+uAdkUbbI9g3DOTdz/bM9b0EdqJEgrToXERW4WFSN9y3R
ZFGAkkmPUZ2iGFyA5SNAXLrVuicLZH7tCAcNB7Sq4b2b6xdQuZ+jVZ8hG9uztbLL2ajCSmgx+k4J
KsyQmMtgRknYE8VkcmNn2N4DIXEU2qPQW9KX6+OPER179+D3ZfACvs1oZFXVLcWQLVN6+nZwxvdn
e89o5JaV9SWkV0Efc3LvRLILk+m2MwVxgIirM8w3TTAll/YtyiM1iVbI5mKL7W4c25mM/F5vFym+
d3QD4hu7qmU1HkFvICNlkgbB9jMgtrm6qdMxQipA4ClnEQiNqb0UY+3traRV592fe/2Pt/pOZ35c
BMuTsXqYW96qqwUbVsR2JIZYnOXlDORFk6sp+w6foZddhF40vi6UHi1CSbQp4krmkN5hDEMJ4Rl3
TlppIkgn3oFmzL8TjT8H+QSaOY8uC3V/BSSCEJAwv8t9DxCxzL04CtmN2oubM/Pw7QGjOheRXa8d
KZRCYRu5kuxj6HsbOVf9v7g82WFJ9o004yd92r1H7OHVr8BkIbbgRo8uj+jEm/EoicGSkAXY7ti4
u2PkeNHIztAjHq8DqNurlTO1G/MMiMyivXkTr72dlafU7v5YH2rnE7OCtu3VsXP4Cm57FbfB14t1
G9aP1rE+avQOkIKlbzP5uhVX/19hA0JwMZ4xG2czRl8lWYrpvoOuUQXesd/IKGh/B/LVvBimTT9P
NyX56TItrbkmmzsgpDS6syyXwdTVvGLmtRmif7pQV2q3oyhA8CUYtVLZGTy6caeFaxO+ZVXHuPtu
pbzgfDAiVdJVSwY0wZn9Z2rxOBz13U7VH53+yutSbaOlSQG6WsZRYFPNadDd1vzW1W3ogQMVhXbA
GrMHaETuGpbu70fGiyiL0aD/YdiWzIHxXYz9ubkM3fh/nJ1Zk6LKuoZ/ERHM4C0zOM/DjaFWFSoK
iIrgr98PtU+cqLYr2hMn1lrdtWoiSZLMb3gHM1bKJ9Hv3a3tzDoARS9zh5SUE6Hj9mJ7I3Wfq9z+
Qv7w3Wb/d6z159Vfnk6SHcyDeePqFJlF24NWRDr59Bbb+xBib4SHUnsyAZSJJrW1JgaD7RSOjGar
75ye7tKO8miKpBT0bdS9yBVbEITW9juoyy9xsSZyvkqgjr67+y9VhKtmHPNbobADPfuzhe6vKkfx
+qrbDwUGpvWAu/h3p7O8hD0IIAHi8gF9qjdvHGvjl43w5zBeZks+pykVatg58qp9dReLbLOYzYA8
OG3Zb3ToqXciMKuNEQxp0bS+02S8UhTFD6Jy9kv0v61D6STtS2/Fl2Qb62Xrllt9OpAEk4NO7c21
7qDlNsfqxQ+xDRhA0yXQpL1UYPTu5GS2g2znuxgU4E0E8mhzHB2f7oWqYyP4BnNrs/5mv2V9zoVx
9TkOTMP6okcdYab7vYS+Zu+ejvp3vMXTafDhiqqJpvgdHP1YwplUVyczhR+CuFtT46HO3C878ozV
Yz0VcC0rxSFzj8KB5s5TduQu/p2aYSOnUrrXDsl40bOx9mj4ehQb0OUOaDS+ec9+C2toaxuGbIDy
lV/hSnp13KdGca4JCs+Ws6AqzZu/mtBTCdEwGujj5XIJsXs8JqVh4/n31X+dop9XfwlJ9VN6aZ2T
oia7h4sFM8q076g0Ppy6xoFF1bxVyM44Om19DFGv3k6hm3ZhQcekvN7GberK6O0G5920OXFA3LwJ
YL8x569n/M8BvmT/tVE95EvKAGcm3UQEuUkxyIL7oZ8Hu0+IWsCgm5gjh/0pW1Nq87Q230zSb68X
J0QL5K0Oiv9VjeZy0e+CZMbAf2ftrtYUQfr9hrRKhdsaqB+jMITaCBB4sERYr3aQm7QpBQwlmjLj
cRrZdBTebc+/cEM00WBJ0/tUDILil8MClqe2liWhwruIInwgcD7gx4GdPVGF7O70vsFIeihRWBfC
uos1GnziQMoLip6+i04/jdAnRudvd27tt3PVkIjRjZYJWOMVonI1cyNPr1o1bZGfdi/NMW/FzvhO
J/jp1Hbl1fChnhZS9wxlp1sr6Fe24Lbs3JKhCdXWZxNtnnDN0Pzaw6uF0aIeyba15p+mT8TGQWPz
38/4u4jyus5+DvtlPi+POBFI0Kpp05HCEsVFZr+HEibqKpKH4qZ3CB5dY64FiQvRqaeipo68I0IP
mY/ZxkT3974IoG7t6zwJHFzp5l49yccRhLvQIhlDGtWLbZaMO5+go+AeIsSsnSqqvUvId/j1TvPx
c/MvYaO5onswJvsZUMQMuV25nft1+2OY+icf06Uefr4oNLaCwvv3LCCe9stJ8nMaXvaDm3QyUv2+
rqY5hjQtR4/2XgKKM3WKPtRrrKoAfkeyr9plUEeY0tHRahCtFXXfK7d2d8gDp0zB8N54CZbBlaeF
KBoHBzlQsMpcMcJTa4NEs8tJNH1udahu5ZZJpPEGqMk+T83JpAW1OA7RALcb3mMzHyXeXdjSQXLE
AAcq14ly982u26wJlo7oNfo1MfHRN3+bqqmLJQKLSA0k1wS1dvbuTh7htBQ2XBb82xzsp7SB7iJx
AzAO/fjwYe+nEmuteIu8/AXBxLv645V42cNS6ZhRlGBSscywvxYrFOZpIoHlJQNcgwYGlJPb4zPT
hOZml/eCdwEEfNvObRZ6+wEV/mODBcob1LLWXPevNa/qusrho4qK+RI2qOdL9ixuoMnaRHdX6M9J
MDkJTnyirYqWDuj1cjuaTMr5qB9WW7Am9mUFwXcCFHk0GPRcW+qWqwyQTh59ZSjmwogZK4lF3ncE
3/3AW8GKwOC33xxa2q+L9Me4X1sQ+UO6GwZYPHjpi678lVmzekjP2Wq45pMTPZzR3jO1BhsGdDps
4kOYluHZtnya9NOLZI1FiAHkQF8MsWenvc0U3Axb9pvSmPRLyY5H/2OoL9tKrQrZurpcmtN90WbF
u3fdikX7IAV9uaJmt9W/SDcmUlBhYmQdoqfVb3mY47CNhOGgoQrMR354iCaAbbtUWxf9ldi9+0SY
R4BdYFhguTZt5W73FiIeNrl2gZKPDFd3RqHnxW1EHRRnMqFr3PGXPakrRBv0fr10SFM76kn2/Pbl
9qIxOMJgCNz5GGwInIGf5Dr6ylbv6QKAZm2ixUwA8th+BSphioPaCuywzL/cwoaBP/z49zakN7Py
18LUFGI3nQyEmg9f/xG41VLyuJzkUzNrCYlWc5B8B9VHDg5Qdv1u2Vn1JxOpPelrAY+bDMkTRhBq
nyPUIx4e3OoDMDyrhxGABTM0CqKTTe9k1sWfAOAv6LGjHSAgTb9sYtpvnvrvD/1/h49G35/D16VU
ivcpIR3hQpe2LaobT4AyYQOCD+MuheplBJp8PGV8UQ/O674JhcHl/3salV9rD8i1cBQDhxeN7w3g
xzw+9rGZF6ncnMUnEGOJ+/BZW1wakADU+Cux/pq9/AKggvaJ4qm25CxEzuAn0JrUSz3MD4IkWhm4
TlOFIA7euxDRJKdB/SAwZjUMhEOjiL3Fk7KNjyoJBWaC/H1znk4xvtrIBVilEyg2nnEeZBz34t6c
O/vsFM9Jfq1AO0m2Kd+jKkIgcLE/0dnmNIijk7XrfKcmIPebnsPJpvxoU59slM1wtaFZKtFWbH4c
RzZqa3vAES3kH7Ay8tA7cQl4mn8enkIB+gnqESCXBPObVhv9RT3isOF0qqz5CY7C41vYpEHEPz0A
72hcXXzArRG/1tOdOwIkQLK0xpqLIMWebKFa2xjLus13xVFzaYHDihCLXbLBus0bYazSRSrD9hE3
qBxuCVmSoGGoVfbgzFJYfuWWD47e2SGa4LjzOcZGEJxjGFwxYy19hYuBa+cnqOuIdFTwmnF8VM8s
vKBhvnUdtgXAo1q7mYCEwiIy1YD/TOvYQw2iueGE/ZcqUO4Ma2tmR08qczAGYS/TjGzgm1dnWVhz
oOPoqm+oIckOyzHnCa75PdMN/oOeyPFTgh3RGFfCZpA40+bnYULwpYay1HIYnGMzzMgeNlHfzeH1
OiAtcKQ0AcMWLLJAqdUkoAB5Lzgu5cAvNuBmaNCeaNLSFECo3Pn3+pd/S62MFsUUSipKS1Jfghnl
LD+T4vL8byj6sBYydAba/SC2K3KGcEV5G+A8+SrRlzMN3JM1fbOT/R5P/RjCy9GfnZIskWKRsNLq
1hSOmtehiQIaWg/4XJAkrEYHDzNruol4mehcpfabQfyChiT9NRHTlHVNUtTvKsaPbSBrPSS22Ypw
ix6hjkYCXl0Edbf1xkt6j/uodi8HW549w+3Jwy1YsI+0tu8qC1bgCD1KLO18bT9HV9CUVms1j4sh
hwNVf9Q4ayxUehFWmDjLwsGLdN7KWUEveJqu8u7DukIVs2lRf5juafHv5/v9/F6PCTRxTWpmyNRq
r/2UYxnXl6LFPtuuhzg6d9MGzQVFfoHNGqUOC32GlcF2EJJMczp8xkZDm8CSBdmMTueJfMxtGPUY
caSgsB7bwfvcUf+7c8rc/xjjywI4J3oB5YYxFt7ZovZOEtuIzSwa3BTj2wJ7OPW3gLVxoix9zi1k
RKKi81xgBwu07mBRBmDer7Fz6OBkGs1L995xXXntRT2Exc8DEl/kEJa8qoV9I+yyP6BDvsmAld8q
KT/v4uVALrSzbFxP3MUBAR4QtKtGw2ISaoDHpv5ztKvsBlv83/Ry08R8w+O7VfxLK+vnTOqvp2q5
vhzV9bl52ofaFVB+GB8o3VZOf3QLPifeSq+bOKE9GxKRCJymHPLoHXW3uIFEmU2L6BMHLsQtMJR0
2fHmpeYts7NNJXUcvIlQvzEJrysTbKxETN1SFf07I/jxxp2qWsjVlOwc6w2OriZwQ0uewR5G6G9d
XbrnKNSUYwT3bbRykA8f9yf3bmhRQ8utHljDeWszp8qqejb9ik3PiCqX/dceOrP2IukhrFM4N8+B
+Ad4n/K52+sV7NNrDna27qXwdbm5mw2bK3HPm/DG+Lvfq6E6rInUIVVZVF+jCjmus4ekJ4Q396hr
YAhAcbjLVK9RqHdaBQbPKzqbE3hglIpHDUQadsianO1LWM1baxRGoIgD76Ni+FkE/qntXyH/Eq1F
43wK2Hn8RbGtkSMFvbxt34jX5O6dTChwvpqjpMGNq6N3xUK96cP89ch+3NXLEodXc0NrG2Oka0SR
SYoSA1+PbPb0VmfXs5D6tD5HYX+7Wgk70KYNWClrEowiYGM5tQeV6FfHqHOcgZLE8orHoC8wLokC
KAxDtEddJfwY5tPYo1iO7+G74UvSb0nRj6fyfQj8WHLG4VCh8MlTKTzNKpk07NA8fQrPQvVx4DYw
+LljK7G3cf2+OZLqXpFDgkfexFFiEkiLgqrngvj41kGzjNiu4fzRYQhnydesC4j/Fq4wnEZhpraF
PsvWIRMxM04yZQ7qc3rmlDAPvVErdR53V+mKfV/XuZ4Jo5FHbpREHJWNxw/NqBwhGPxI8W4O8K0F
MYLWCvGGiHIL3MP+eFpECpaElsnWDA1TnX/F4w8D7X8s5CgFqSPMxrCDbTk3zUb3J6WLi5nZ/4G9
9+sR83NWm1XzY1b3cbWXb2tmlV+OO7UR1BLlj6Tw6mhRNkEYjjAoQSA1pDvI6Z0U+5HvjMq7cX+L
59XtJlS4DG9bn9zJecgbQbzcTBVofX+nEKla9xbTgtSU7qBb1+qCaNoj7UGoqEIjuO+I9oLdE8fE
B9kNmFOwYxsXoZ76Y9DxXS1aTulcxuMxIaNLAPMczvmpxdzP2ztxPGih33FkO8Fgx9rdqFY+CavR
i0qJOgs36axBzCFO9WUSAtHY7xIWj9Oai8+v8LZ7BGpq8PzEzhTJFFLkGJKLgocOfcRpMOYkyN+E
bOpvx+XP+W6qiz/m+/CIC8HI2OSbbineLV8GIg8wNZ4hzdIAUAmiLiAJmxzfot+jYTxiCYY32FkN
y8LuFZHQyOvZQ+T89ujXAeh+16f7Jpz9tVPIjV63wpkovbadk8vteq+acrDoH0gns1kMNK/6brJE
sz0t9QXOhSKZFf3o8mxTVemfnBDAY4USqv35DYmRTZ4uplJWfkZD+uaasUNrujo7S96GjJuhp95r
ONvO8PkxEyZY39C7HSbe2+o2aiJ/73yQdFooTAAOYEt/mXOYq4e0Euo7bheEKBpgwwusHR9GlohO
jeEBEcF/xKmxGg0eGPRdHH2Izh6RIqw2nk3eIbdxt1TndxVBy5qCKC1tOmB7wFm38B49PdmGaGND
hSsj1fkkd+KwON7ZQ9C4wroZFtkOKUhHJDMdbM1QDe93tDXKueF+ZvZ3vEbEPstRa9q1vgxf7rOn
tIZKhBjUYC072LpoM4xqGrv0mM1XGVJRRbVacOrYOq1iTxnwwb+jT0X+ZceFhQm312hEwxHn+HOt
rgvtIZLl3+G5a99j7x+9lLQIkjQprm1AXvaPodyEJalz9p8kkssjxZhGg5PlIvt4MfXxIqMtJ/o3
Dru9lQV8zjs0QC4qg3sY4TUWzoFBrTB2LmcnRexUtWEWbvGQpaSEd6xVztdOjQH6vAoa6XY6kDvZ
vg1axB0isIhZiwx7e/EnmI/CLSL3aeciqtJ2NXl699mFhBl/vPbeU/BqnSoBSnmkJt0JRak1ZADY
T4W7LpydUnS0njBqieDMkH+1dP9hixE7fWoZ8713X64HaUATDbd3tnlPsG/z/Q6z+rIv3537yADC
jD1x7iRujMhR3V8Sctc4jFPRhVSgg8jCXGI9KBHZMdwLhfF0kwY1haY0VE7upWJQV7dSvethWrcw
IWsgR6Dbnra6EHEIaPUkJN/IhQFJ7/AdRKIeHZGo9E9D5fPYldlwvQf1gVDO55yGmi3xq7uxUwcY
4pHDQEFo9DQaER3RN1dN4elDWwqoYtdpr1JddY80oIsYxvnLpFbni70ba712C1LxBz/2aEDIlWSZ
FdykrE22gyaxVRg2cX3l4ExVkC9vCvfhEanH5MLmqOE28r1fQlscrT/5FZZKP40FfAmxUZ9XvquO
10T169HBkRGa1T7SLtapJXWGG5KesKxyW4Aw5kbrPq6KQ0CXQ3F0wtnNeY4v9O/AlNVO7W2axJOW
AfY05Q6cDP99nBApBUH9Lgz5DfaERck3ykiWVQSe/nwnSvlxU+rCvDW790erTWBLPahGp9DFiJ5N
ABkQh7oIAigQ+0fnSSN/iCCWzeEyQ64dOPNMGvz7RTV+OVP+GJP655ju51Z62Ff6rcHx9h+RtmNT
Xs0+xvr8jHOFQUBRsF0DioLPjIYkZpt3H3glGr9X79jwXZD5p4llHGhxXIl3bpEw1VFFWZ2Rom1F
GmKzndLVSKuj2pFckjLnS2tc5K5uO6BkxnqnPNYo5lxGFYqrDYK75sDngb+p+Gm/hOZ0BMn1DR1R
d4Bef96qVAqivK+UG1BMnVKcwdazQrK1oSPRrPG2fTpWthlOurLf3a7DzyuVrRIMGnLB0HdlqjFN
PS/ux47daQpYt6Y6DrHQdM9tytddgvB/P5zfaqWq3JJJ4PESQt7oJT++Huq9cc3ON4AeJ4St1z6e
1+lHFaZOU9NaU0nDAm7WNNIO3TzI6TAlA9nJnMc4XhxdRPVdEiFHjr7UbVNdfIfjk5vF8XLYg8kB
PqkDnGsxwD9nVBZL5Xhqta5ToS1w5j0tQyXdIZou2AGzCFdWXxy4xRc5eF5TAoOxUvWSxZ24a/rv
qfqFM4MM4I+hvJzTMJBF+vXr61Tp68M71mK2/NWoWarunlVZtFHTSNvx5CFD8iXk6687d+rb9JIe
Ib4CLTw+3pUFfsmZgCnJaMahFqTJ4ssJWK3362slnK8wlI4hXY0Zfs2w8XCinR54UH7VctK25D8R
LjXt/XyNrTmZnxapgWh66jmMUXCSXJSVv949t9+QORotLQmnGBU7EeMlnTM0oRST+FFMTwuTJFVm
mpCavdbUvg7ta3eU+anEi13iCucfiCKRIsaWFhe3zjVp9CejvHuf02ml0v1xfzrP5ZuH+cu6+jm+
V3JX/FC0Mm1di+k9yjiiiacM77J6YipiOvWHOs5RxVspfov5wYnbu7fVkTHRdPfNMH4p7PwxjJfl
nT0uV/20vxVTmM3P2FWBC/QUJ+3ry2cPIQljhWWInUaaTaUEztk7hbnm7X55u/64/MuSTo5n+XzD
aY2kFasuLH6Qzr35/77H34DDf1zk5UxSbjeENFWWQnkJF+XkSZjl728WKint+NRTXW2Xfhhea67a
LTCkA0TJleDiZ9Nz98YOiKpGebQ5dQ+mn+F3tafb/HBapi3NREyLw3JYrA5j0qLjEc0r/Ai8gpop
XsXu2n7LQ25eqH/N18tRVpbHNKkFHldeeebJ0f0kOBFpDY4hYmy53a2o356jMoNa5Tx7jx0CxQfc
Ms/2HbuNftEd/ntqfys6gNMz2QTo1Bmi8bJ7m5J4rGStYBV/XVwBPxqhJ+BLKlpSbw7iK3Ou49jT
z40CxL+v/J2UvM4E7VazQYPTYP1Lj8WEjpGL+oXEHE4UvlTN4WzxyAJjDf6CVCOmU5Jv6o7iJl7a
VUfv4opfbx5FPi5PJQx0fXMY/8hVa7OshavxwIV+iDp61HD4jZt17Wayt98avh7Ugk00hiQGneV/
3/53bvHX7f+49svOaxwFOS2bawupdZ+dg37iiqqDRiVVE82e4kP8KTjvDuvfJ/3HVV8aKkddSORi
LV2mN1S4nxM1symvd49ZgLfvSLfW/bzH1i7Q+2mFZo9yjTQAbvwOEyY1u8K/bv5l1dXp+Xg71ty8
7lMe6FRkmh4OPp7YkZFj31tV//8x20AJgcOqUA8Qc/rzSV/q7CKm8eFCpofkz96B64icxEoPVQqX
z4ezyTzOiHfBtPRLNKf9T9MGJz7zNZiujCqvs5Oas8Yb2w8R5Q+EKhpTBANUKYL2qf3vG/0NgvzH
FV/2l3u1jg+5oORTklPnvIl7dzqX34ojDYZ+xyZof8LqVvvgI50WmgtTeAPDIcuOekVTnF2/FyH9
pTxhyFScVQw5wQLoL0tdFrMDRnhlSkoBh+VMUEucYXUnYRkIbtwdnNqdJOzB8TCJe3oRvE/LMd6g
xX+reTMIBIdNKiTAZV7OkEIU0B3Us3TK5buSA1xcgbu/90IMwNehfBwUc4CkFHhUZ+8UaAweXc2w
zsd2BgO+/DzvP46g3+hNx9FRDY1qVwaFmFiffP/nZx4M/MLtUMyj4Tt9bDEWNr086xT7D73qHNRQ
fm6Vyj+fujpsr9bsegE6sj3Zakb+chQ+oVK1UV6/2oFJYGy9O3V+i9H/uPmXVXFpaaaZHO4p65Cy
ZwPnbyB61L7phUNDTFV4/zjS1Aspcyqtix8iHANbDP25RVfCHkpSmzKqXRKEpWW4h1xy5HBsdd69
p9ovFRkDRWGZWPS79/KyP+0veqIpxySdKmOgrGAIMZW1dDE6P8N94RDf3JyiSRfwnsat2gY7I7GR
rcTNtu5OGimRGsFR+5k590fT8ZQwvcrQGIU/Ry16Vzt3abDm3XuY4fJRWr2KjFsH6N2ldhB8tcIv
avz/fiF/a3q1CK8bTzxTo4P9stVBUdCfMVz5ad6yULg+IzTaELnKjgKlJUG4nnpIUCfumUeDsTE7
Ls69fFDYCgjtq413wfpDoyqEE+zHGbVgOnZIwHVOqbUOWvh1C5wbtnmzRNmlilbgyK1vHwt8hI5O
mdl4eMrzUqUQ7+hpcJ9XN+exLQQLq+V/36gk/f2aIwdgkk2Quqq0zl4iUT6XHk/H4jS9UIFc7CfH
TjyLR9JOppx4mRWg1cfXSPBFX32G6hdfoY2xeLSFwHSl/m0Z91LPHJy8wrsGJ9qnWa81Iu/l7xPa
jyaqvKHqgtkc3tynm/akQAoQr3JvBJwYjDuKg0ot/XgAKa4EH+Xs1QE9oFDtnxv1wltbDVtdwVag
DgJDHJzDSygC0ZT81hTwuxHpqNU/sEx8+sbezmmD0SQBGCH3G77UCaFCCkAzGTDEPRSi0kWX3D/0
FTg4pwCKy1R6Fx+pf58df07ny5F1k/enx/FyOU3vhXWSrcOIHkUywpkrh3b+ZT6c7Ov50ZpgqT3C
GB4olUIh8hYepiyLVTI4zeUxvNHUKwJuqLATmoz17nDyCIFbhafushKp/SMu2MrRepcV/NJu1nWZ
7VYEQmyy574MPsZJ7WSoaTalJpR26F+h0QQM/QjgNoT+1DXQRmnUTAL4FFVvDC744+Ma/XtF/gKN
ZxDIziG0h7sEVZU/D31Rza9i66amDGIsAse0u4+eyFLph0lXD3fCsXuwraVd9pRZU/SBvTncd9qH
GTJmHwD1CTpBPr5rPijNXvtn7PPnqF7yWiUWhDI3lLSRoibYn1TbRk0q7yvziX+4UAWgCks51Vpi
YA4ZDHJON9veSvf02RQd3/F0vmHm/xjOa8HJLJ9Xqc6YJBWkWzdcL4GNXBph4zD2UdBoqPni/NEe
B61BQ6B484iaU/evq4MEwOuoZch44f75iKqq3h/LXEqnz6JhTHkT7+yb4d77RDOvga9c0MDbjz/P
Ntx0SiKdXg+xzxyh6A3Llz47Qgr45Yg9Kad5+O+xsV7/HpxKSsSoaKng4PCyfh6VrhUnKGZTCfPH
xo8gndw/E0hmnIZh6lXetS0t+VqAHx6ZnE5yjc/KHf+kW/ic4KZWOmlFexPsNd7GW3q1plsHQFzc
2t1/Jr1ikgTYz4UiaLhPOWI7DIu+iVlYZrU6h7E2eURlJ8788upc2O54b1U7X167cVffYfaROHrC
+5QEwu60QzlUaXO4yLAC6MCudMW6fB6v/qlPw7I2Oze6+B1EYaUA75DMytFSTV2xqxdNM2Df/P/z
aKd0DkQnqVw595AtzYbl2teQIA5V6j7tkmMGDyyIiOvw8bTvKKhJ9pWNMUi6QIyO4/NKxJmU6tGN
b7FOmEmE667S4RsJ8OOGTp5N08l+pzq3zXNbf1AuADszXgfGSGpZxw/4GFN8pG5fdBc+4VeulxXc
2iREzCWCssHWJ+tsw9g9LCjjHVZFu8XdXvgUziq6juJiq/0MxGExEXbISUYn7NVCTF30b28Y0hrr
slDtfTEU3ONX0W9xqXEy3aO9WRKtBfepCqihe69xi007p88icTL32bmFFUEcRWUrn98Hra+bX8z0
AR2YCvWnWsep0FrP5EG1oaXb0JlPKAD7RRi319PSy/x6ue5rX3p4nbZG5uIQSiuOOT9poPXGUJ+s
B1gxKW1SXvUjxiVoUtJz0PwHNUllq/XOXeZN5/jql9Ee6CPN5A+lozhcnrmo2sRpt63k46ucANvq
JStxmbvFRholQ5SS7YKisAvGx+Rx59b87uXzGLN5At4DLZDN1ZNb1toj/EURNXYpf6YBEgjDG8+e
+fZgbkzEuQJSX95pvdPTlhcCbXRQor6+hFCuUrOQqQaCkjzZfDk/N93QuOWfNY7Hh2GB1R+oir0+
WKZiK7jQsCyu3nMlfa37CbJU5HxyJ2v5wtcpknGsAL+vFdaePGmo9g+LoocdW17YGaj6Z4NZNgGS
4qDYvmJZMD3S6wb50DFCDPZi6oLuA1u0AiEPLJewB6N4sKAoJkYHUh9uZ6MsDSTev+601USrqP2s
wIq2IfIqyG41rRtpcFxRZTUcRAfuNSJkAoH5/MaINhjTSF3jTrhsU4Js+iGRMDh+MhCRQBhY6bd3
UkyHfUGhrW6wslTE8NvzYsaIkE7A6y94GcHmqtokvvaV7NZbVAsyuE/RIxA710Af0pWitgWWoidt
yq5Ct8wyn6A520bn7OketN+89q9bNbh0CAWvVyc+e/nohsj8QAEVR361K3NP+Cq6lGwgSDwTulR0
sQwwA7RveGNTWwKaQ4VwXQctWMuIEB9t7jlPLMmVA1odVxLig72WrcIXomJYh/cSGTILd5XwsERz
9Lyr2WumSV8exf18JUwVNx1Wg+PkMqu6vL5rMB7eZbz+1Ffm8LlLsSZkOuXeZZMjdzEgBtYW6NGf
puX03BYDSi0AKm05ts7zelwH+pZncu3HHMvXNmnYE9/qY6/8NHC8YuePEdjvnbqx6GAx5x59ZHxR
fFOdhCIfLh5zY2BidWVECuXii/voMAnX8NQTIkbO05Tb+7bceP0cCavfsDGoSv92YCj4rxiypEDK
eGneXOK4zHQ096brz9qleAKEZF9a59V5mPQU2OLRsXsarns1OLJGey/BuA9luC09SX31EKEtaSEf
35an5RrdFZE41S8H1+DQY/8h+hPbpneM1GE+eYyqFrsrLUuFhdvGWy84m+SQZzo/+Y4EQwbPsEwh
3WpkE6uUPaWDEcBSyy2hX/ekfqE6eacqqaOqs6qNN5XowxdsflmEqsAjoAIqBNkmCQq4UN26j9UO
O9ZAjzgGqIpB/Lnteekto/ZiEjWKlLpXInw113oDeZC3BcE+j56TK4zL6cPfsxO1K0JnvN4UtZ9E
Sqf0WI2knfTKK+ve45CSSN52+zGGlF9A3cGcu2BbzoRs8Ujp7PuSA9B9lntlFhjuodNy2b7LAFyN
pvlZrxo8sXfzjgsQDeGN1g1+83cbp57H2dE3Vdan9WtyWDCJPSW3slnWPY80I2ANL6jwSbuC9lRs
Ge19X8FRrgjrodE3N1UQh8zgFbMhXxGt+NkkpFUnZfkO8s6h90xByFWBuITGfE3tM+EbPUfdpoia
OuKFPkCBk0ZF/dk70CDnsChtFU+c2loLbPzRXohUyS9rL9Hbz8Ux9lW4dceOLvqwfQFyHPdudfJa
dOGHKdvlNr47Z7YE2dNrX5DdFlSOQCgtOR9JTydVQ2WkiUxMMHigUg4siZZSZuf9lF2HtnG3/jBI
K5EZHOxH6s7cA6Z11tt9t+zWql2YjiYGatIx1/0q75lV+/z0HmtslqxTMTspkRQPq/P4ZLQP1/DM
wJJAeTh76teFJ4b6IPVk+uKCdf7UOFFQIqaafrvaxVjFx7dtftyxkc4cKHKh7nFKPHZ1J16UQzYe
ec5akKYpsi5jyT3PhUDZSWFDBLval8R+royvR2jK1u1i03PV58Ig5TwGrHYcPlGpV/0agOaDDNlm
q5PnPNMtrt2P7fMRCDJbkXB3MtE5SJhK+tLNO8a8TPb949q5eOJ23X/OHh1awEC2OKouqU1TIP8E
enT5uH+gwl5a+6FgOpeD06B119YNRDz9Q/+GoZNMmmjJ/f3aAfGAwxq8tn3i7oMr5Bq71nxps49a
0WVXRb65Y299jLEH1FYPjoS2OMl9Y3lhg76tksVR9ksa2Azj4FRQAQDf98nutY05N5aZc9b8AiVm
xCG7h69D5qAEUSD/HnD/3LkILW4NjmT0rrvErqX/XZJhJwMQoIKTMillvKRyLaV+SNlezjCyhJ3q
yL06amFYfPfugNjOrhLIuNffIDJVnhIC0/HX3SxQ/dSL/SLIOwBjECGEmYKTX+5VnYurR0Zwaz9N
sv1iXgayrXf3vjqCmh1kAaAUP+8DdG8TenrJcE81rponAS9nFUqdZ+e4fECAoG8zu2xUmvDM5y7m
xSLE0Jo/+VdrNX8+vvhEduvwYVV7yi6V+ZSyO8qWsnt88X/KTtsdS/6K849MHt5ukZ5E8dMWIU91
ypN3T4JWEUgUyA26jCHn94nKICIGCw7Ow4YKBQyMTc07MOGjwwYn3u8/jnBJwAJtZEiiG/LOw0Zo
voKPIGAX7AT5ZtBGrXFrzEcVAsL8TjR9iAPBjC+4GN9X8X381RoLzTclMLvbp061S2acoc9duWAb
ijfrFTbpsWmjRr5Gj9hwKKs+w2felTGodDCbk4d7xRaHj0Y5oNyJQ6mvruTvPwuYOHyYL+Sh3s0X
10glvgkvbTRegsZvO1p2DhBZa2AwRZjaGf7PREX23m0EXzP3AXk1Dtb+o31rHi8d/NipfHoW0Fsb
58qM8zv1r+1zWwj3UdIw3w8jLGm949AIxaDo7gl5JNcATKPi53oNiKkyt32HZdTyocggf+igDOi1
wtOQ4z+Soqd/c9dbnR86uY1yK/HiXG7L7ctYbeMmO5bbh/59m7UflEP2g8smGR2CfGBgZBR76KbC
i0tI0s6b46AKtc45UuZnPBjNwZMlmsyOg6t/7aLJ3TPwNj4OTqHoa/1bmATJSCcJIw3j0NTCtJti
OAgnQgS0c/Gqrtwuunlsn6JsnHav80tb8PYdlL4JsXDUto8Bjgt+7Z97WS+Lqjb52EDo550zo1Mj
Y6x3H8NWR+1JS7VHIWYJobV32V6xtzGWdfuIC2hKpekUHF3Ta3St8m7DfDWpW51cZgCq6xGIYeJl
XuE3rp+an1LKuPk1eyxGdbBm8Zru33xheegDQMIT9Bjs24IPNguxccU9tkkCkXDPeGYigda5fx8f
QpWrll0JCYUjXznipWI2wSe641pEfXEgDOLxlSd/ngh+EaWAAU7gGgu7+g9PZ9acKpRF4V9ElYCA
vDoxT06oL5QmkUEBAQf01/fH7a6um5uYxCDCOXtca21DQme0YubiyHl5WZQd0wASNs36r6Mtbx7R
Wsz5ejQ/vaeT+m+an9zeKsrXN++NWdfCDm+UeZ2tzNtlupJsJdTDZCVsMq+wmAK7fLhP1lGx7Rz6
6b5GQUSChsTAZ6Nwk2PiCevnJQtzkwRn0RkpQ2Hz1fPU+IMc0tvQg9zvWH0P47p8Drm1efUlOzUV
57qorIyFfrehVi7u1MXyIKMrXG3vfwyTdFjQwdN5nqutHnYxEyht9omlrX9rgst8qS5ES0AFSg85
7XlmClbii2EG1ZvxmgtAMdS6WMcGtrphwXV+bupLbUm4Zd6hrlTshsaRVqKlmyoCidqydybGxGBC
k4FdI8zNLBF8XUlH++Wo4QDbHMR7W7ewmFNtJwYxtnFdJDTEVdgnT69Csyo/5T4zfM0BpjQsBLCX
kPep/5odgs25qZljimEqMrREZmyP1qjcB0sdWUCmX12x6qkJ2Zvn9fOStT4y0fowb2x+GIDuLaiW
4xPceihPS9ksbejwztUsUJHkvK+OvixtmqmNV/4JKxUaIFdcMtK5SskvXzbD8WdqlBhXXzFfZsbA
pOtCMbUZHnSZmndiRbShzaefGLn/cO+WGr3tyi1P8vLBgBONq6cB33vArp8s8l3OFaWqzPu52uiX
WB/qVvXybgxSaSObQTmufs5XzGjhkYYOgI4uwMNK5ze7BYWn/zVLkO4BO9qog7dTO1mYhd3p66bO
2+dqOPe1vnwabSAz21AZrptbmldTcXERy4/XeFezXr2sYVvfed9P1H6aOQxGM2Xhp6bug8ANZZN8
3WjJ3q8R3y/z1QsaJrCRHwa9mtzJBTh8++FQkphlVr2jIsRa6N0npkMxQbb0lIe6eTKv1kgZ+FeT
zhL1DtGswcUM4gZv42mUEaG69aKfh4TBPAuyYBjdliHeYOpUzNgaZ8Izu900gFzfxiN+xLf1K7iF
1SZBDJnNMsyEJie+bbqddMlXRaheataRdJnYOZ/lwe2Vu2wjDd7su/f++a1yh5v97sX90JGh9k/G
V++ENT7ziuMbM/EYqaoVAW6zS6J/T2Vo/VubKxO6AWb/HJxudzWzDX//z+XVO3GPb292xXCsYpNE
I1oG6YpvOn4GPlv4+f/3zY4/KzZZKLH50xWqOLfN6NLtXhnvqDnd+E13erlFyNOyTbaRf7RACPLV
oJpH5el5AWuZHFlVAbSLoBgcgvseSHYpBJkbHQZxygflgmSrgjWUpzKiW7WjbdjP34MY3t8zMRyv
vgfdFVztVwk1xNLwX/8+fw/j1dhPRrTLyrMcku65mjtuZ5orbyayMfZU5qKkseQzyoHezjqLbn8J
Ka5wYHZtRGg3V0mTR47qMLEeS8tcW3MAN/Fvq1uPLT7JK1HLVRd0SiwOIViV8fJqnMLIQSaBndAu
NKjhVBCQJ9TnJSsc0Skq29IADTJwWrQ1GPvMICnRKRlMLOHsM69k12cGq9Bu/NYlm7LGTGAemR8a
NiSmuPyxQYAO0rKgmZ7MBwRwA/a8gCnKbF7YTaCnjRYLc0cGi8od4j2FxVy/kIlCxIVjO7EVpjiT
7BhXYLzviAs+jEMGp/Qwngy2+idgPSVVNtlbi9wZL6pl56nzcqGxz8g8OK7MfiwpqX4tiRHX+RLC
rSOx41PnyXZQzOH3ukPeaIk/36Ah2iiYBlxYJBlL4TzYGHQPjHwtU6t8WcPxXvHLIT9vLQ3ZkAf1
WejJhr6neOOoHLLeXg2GNS96JFs2Gq+S26+4WEp27t+tuzSV2P7aIuUUhxNo4bfXto4Z6M1iDSw1
HGNYadVYmSdyIQAEbxVOpgfXmvoTu7IqC1PmjA3Zqp0vuCCZU8rtfllhODpDNm9LCr1wnQs7WdyZ
H30dXgfzx1c+E3VwDCF4AjtGJgbS9t3TrA5p+/9yxUVo1RjegflsJEudIUQSxmegojGYADYrqig3
0O0yslCUV8zHgmyVLrmwUI3XEgA5djN3JJ7XgK8dIb3pf2ERVHMJkRWZ8H7QxSgxV+PFFWOHSeMG
jxeDGRxugmy+iZ7y5c3OicyGmwp4C5D/dfn9K+CzK8vqQBHcostrldxWed5zpXlpyrg3ruCLxVQt
84EFb3QLyVZhmvOe/4kyQs2DKcqMM4Jt3iI6AxUm+xsXge7DjLCLQFlVTmVq3pPoSAMi/HVEJF0g
G9A8RNhx1po0it3U6pbjQDH0Bb6LHjn30ssRe8mZ9DgOW5PP1s1BGgb5kvdc8xjJ7XxCnuM9zt/4
GjF/XsamJiSkseLUxzRqPN0p0RqCio9PBFItzQi7IyFoNyortYxyT7J6FFNkc+SVZh0VTKcZOKQv
t141fudnh3LV+RNKqwyf3Ot7icb4Th7GmYPVfO/eO3oDb/KhlrudLV69Q1kGU0da9LnUwkL7qV5Y
ZXqwpEfLqKHqIbK46jO9QyydQNX0abO/otoQ/J4pm52puR8j36ne8OhtJ96N0o/GMiUm8BP7jk9L
iTRSbsDI7pC6yFi0gg/N3mB9ULB6O42jepL9NR9x7fXz8Uq2is0dn60QGejLai06EwZeEZsYDKQI
ivWQ8H33SMsMZ4khXr7mrfsvWSIJIqbKyJi0NYXX6+46pFD9nqwIdMCOVAmZGGxHfdHX/3NG1x0/
G554o2e6e/1IEUzTCya9vkjROFKPcqCtFQwYxXDM/JAKocL0o6wlhvSMeDIFSjhgTTZ7/TxhWtuO
yJO+gf6YjT3Bue+/AYpkY0/yqr3kSfxGc1Wm5fTh41BmS2n1HegqJbYI0Jr8K4bl0HjXN1cwqnEd
U4IVfmGXDI+puWV/+gGUFYZ/CxtgbGqGDGmusCcmGZUnzfvF3SsgQoBFwQNAvjSvxpM0qrKHep9y
kJzKHoRB8rBdFZFqNmHlJ4HIkBlGKxm6q4QTqj+kGDpnormTLepIJ2pmrrC/b567CVfxpK/Vo+op
6+4iBOIPi3Ot4Nyb3XUFHM6u1iUm+J9LZfLV7on50daCSf2BAP9jyI9Z5g7D97hCzAx3B5WjS2HM
u4WwRALdHtKFlhE4kgE7g6SypgZwI04SGd9YuOADrCIiKvfSdeUKgbaXhiLeUggpJSN6yaD3kdP+
VdvmnI+mQijhp8eRHgimzltvPemcrgW3JdSWrVso2VIEItfR15yX1QO0HtI4nWRuYpPbVWBWdJOl
HFa8ICGipyLG1Br1ekRKoTFW/ukkyJO9cJec+FL1VJsagksQ6ZNq8LcVacgYB4hb2zD+y3y52KRQ
XyqkEVUwRGNnTOCC4MTX15MjOJS54PQHoAIAg6gnDbfU4WWdJ6lDvcEYOTQ0rDpsUIkqjh9SJBWw
Qg6wIA9KkHFRsir+Wk8/CBYUyut54uUcuXUTb0xggOhsLIfiGkA5p1u6wyje1HrZstfj+Stbt+RA
sCRT2Ihc05o7wj9AF42pBPAhAVpkXh9MPDzvScK/Sr4WKhyvYEJ9bWt+5ai/CrZJXN3xdZUritMC
4yAHTEMxs7/MUyyyVpq0wE8Wd7ea09HyGkRpe8o992UVPFwpGnGLJSJy7kqFFRxSwjyCTel/rTxS
zI+nOIn9vijh2P/+4ETw2J0nxz0hW79/2i1yNwVVpW/YMGDsClDkvqAz5t9cxRpKE8MtlaKXhfCO
rywz63n+0IG7r1ERCdKohvhKXkWSXTsdrFoUBBUXExR+XXHQEvSfO+2Harf5iZLo5Vah/CSqe9p0
Pm+bIhR+FBZRvRp2QHPq3Te0v3XikV0Rf4wIOHmjIRkmf/iwcKdO5WENMfjD/8HiDxlB8yc6GvkC
ocBysPEalr62B4eNEzzegltQI4VHGrVI7THdJC5KHQFcAZtFut5xIemyIjdh9+e7c3c+h7ujrZJN
Yt5ifSWstJV0SIdnP2JlpVB92ErhyEo2E2t0kH0pfNBKnLjfKDHFYYwY5mMpIaiFOOF8PC/8B6SM
Dz8RZ6cyvPlfO7WSZeoKHjwmO7eSICMc6Bh9ILHAMhN5TsqfqHmJHFCyFKg34fugurI/YmRkeK/n
yeaDITuMD3egs9t0+3nMlRW/TLeT8fwVCyu6/Ad1+K16aGO+yEh7opyrHh7n12PKkM0z0zL7M7j+
9JgfeVz+9WcwQOp4nqP9gqOl1t7HJMTb15mHSTH/PhDVzYdeR7fttoP7Pffnx3CU/qyLi+66+Mbf
M40F6vGMuPnGPMyP//sixo0yz4+AqvIjf97gwsUYSFa35Xg4q5gfibE8fLlG1+Pzr1rzK6g2PPvf
0/79ZTkc4xtXzQJUM3LMNOAcChHVWiEWemNwvyRzpZma70u2mUTyXsEhViyg3tX2TBg2rkQaQDQN
lo2JGzU1loQ8J2ggnZTND1aHYNPM0WATMLuVi5COMUzfGHR+EkY5pnY1/9g3S7X14LYYMgdlTkY0
HAu3K1N2pTU/S81hBARLCtn7hviJng5/+7Jrt3Fvu5zlodMgvFk97rhavs60e4yU9LahWHKnCMuc
QevpfqdnmbCvoVxLvEI15GNQRKV20UQibRRlJRrNb8aCoxdsKQw0JoodU8goid7EeWZwrXzoVBhn
5kClztcFKfB339T+Z/cGjXPj5Rr/M+S+jnwuI16FSoOfAhWVCR/kwYRsCTnCu0anWl3L9t2BG+1T
zSc/GGFRBD/dJoSjmik710g0UQ4/VT7L18MaLuV1TXGu3Ihbcn4u1NhUzYmj2ZPg8yNHqSsfR8Eo
EI/jTRaLvuq+D6NQ9LOzuJJXX/rcMb348UGAEsquO2saK5QmFouT73UIY6A4VxITTYmwu93gJ5o/
GkNFUHsJmfyZNs7jrB7+7dVBVjwn8XnuekzYsPK+Metp+KIjcLQaVWx86hgGkiM/LxbLnSJmbb+3
d7S+tRhVw/M9aIPm2BbLNrgPD4Lu+PHeXnesozZIYH97oy11CluIb+JUiD+etB15JC9H4BzP49X5
eNled/h3bgMhboM6gjGcHlOu+OT3hkDgP3+jrOmU/2QbqvgreX7mRjMBLGoozW/koRaxGQ70WnPc
COag3a/BY1j9WnZ1R90BW3BVJGpuh6cP5HtdRo8JM+QbtjCwpyIg31rfXGHdL0nvN1X42uROz396
haHuMBph88ZdPFkxufMgq2JXLM+Dhxh4ckPd6rmr/fvmsziPQazUEJTt3nptRKpthMcNQfTT/7of
Rt2TYvK53Uwu97BejXg8BAd0VYc4OqNDdwOHUa6SS7uB/jroHADQQeFv02748t7lENz483Y8Uwio
eWaLAMgJL8IMhxNt7uG7+6Y4yO54h4l3XuGbS/+Mequx79iC0mSxL4uwPlUbYY8D4KfDVtLZb6Uv
ug0QqKvXs4kwLwbmyOMZwZcFXcWSpfnZWqTAKZGLqKGAIooUqJYA2Ucfwg7CcYiP9pcy4YtsJ1nD
3qIKQkGNMYcpxTVpkL8k0c/Wr3lhXe3aE1Zi9HY/1sOXjTevO6IfPfWfy9wa7RtLoM5MwXQtmc3y
uk4DhJipTT+t/gJTDdnBkJJy9FwKUXq4+9fwsZtM2532YYrA9QUkgdbJNNsVO3iY6rrbk2E998Ix
G74rLur6s08I4YqIfpsW5gHlDArKJ1kRsXSl18aaf8N30baUQgYNnWX/TYMurBzZV/Brk990q62A
xKbbfzsJi/CZayscyj0GmN3GbSzTG4zVA9wKDSTxoT3L8LHOKvpYhz6uByeCccecE+ICo4gw97iE
weo3WzEWAN/QzwbD4/JCMGLj65btiwcDw8u1bOPbOXETd7zhfFbD02DLRWOkQsEc2bk7WtP5dIez
5ESA34It/84zmqJMpSP/recQkzAWBVojVAu9WzyyKiaF+emfhBzS/C0gIs87l8IsvjmyV1wUD1CT
DgT2OZd+Ymyrp21R6uBCyKsqmcmrwURVDNJljmMRf42vXawqOhXdhgk/+2uYhwNCg6tOH1Jdq+uc
ql0kRsrx++9/gsBWMKG74KTp4ubcHFj8n2AwhUBJb7vR/v2jeA87Hq81T/Met+lrV9JpXymXzPlY
ogeh2W5Xla8Gwpb4w3yHqdvtM//lSIcXplVklbbmKOhcOgr7SXDfPfcPuzhVu9uON6ZEisfaMNXl
10it2pX2kjkyy+VoqXlX77EYMyauMWWrpOabrglOFgNAbLgKzTyfzZiUq3kJjmwSjJbj9cO+ugpX
YLJm0cFAjW4XzRO826nkLpWUrgaP+raFde4T4dFAO1HSJE0+lYjDApZjZ5DIY2l0ZygxNZRGYOpb
A6Zu2GXNljjXo5ueBSyTN5UZOf46TBYSnWIA3ZVboCdkn1nYSvMb2qug0ShykqYPpWRWrSd7AmcF
3gCrM+wPMcpdZUVvxhyF3ZIoAAAkb2kBvNDSA2TzKB73+4zo+7OaeEQQx7HfxS0M9/t+7I29CRTX
sSeux14Nmcoefqh62kYL79v2L1+na/GApAzgamRxLl/UjMhQfqhiY06/7nX1CgSkOMSZGD//+nhY
5md4EI9Y8K9G+QhuUHnfu+pLzXY5ltfP4keTtlpjZPryCvFa33TSUnrTsC3LcyYtOqYafOma/5YS
qOqUnri0vEuL19gs34t7tS+1UGwRmJk99OhzZVY6GDgDoMXrNaAXSW9fUSL7N3ItJVQUD2IfBISK
VPU17d5T5BK4N4hlvosFEmd4oLutlHuADqNmO2m2d3H1vLsClrRYPFNTvC++TSzRylIMFZZbfiiq
fa9YQ3zZ21d6PrWZcqso9bOWROd1nV0ZKQmgZVudEFDADdPSR5zgySDllweBJ36myNiSX1OjfceD
BsHNzEyFtaxEEjZXus24rdKArCM+nrjtghAFxByWd0bhCdPhSNYNsqY+vb3nlDyE9a1DuVBcKox/
krxR1P8k4yUNXmX9DT4r1HEmvh6i3YA4H5VRT1/3IvPdVeNDK4FU7TnP/zCaxfzxWYG4aIRV/Qie
dK6eHgG5oG2uqfl8LbB+38rSi82bkYj3hQrtXTYHgtKTP3SbZJe+FwUyD5Oo5O0k83GyewM6uRo1
LTk9Em8bWQmaz0ZF2KKfFRTzGRqNcrW4mgDNuIWTV/CovP6N0o73oep6N+EyltvbWYuaPdoaxDU3
qMzH7GqVE0u8rsfW9XTXzi9haL3ro7kE+e/86Bb0yLSZPDYLzWOo9vvmd19bFmZaY3eUsmVDyIzb
j0RKdN2povN9+ERJythrxnNxspFpxa2+jfG9L4RFLqxkKtdyIOab5rXB6iZynEvL/rWU77aWL7vU
ejSLlL6FeL4BqfkY18zs+x2f7wls7GVNv5uUqNm+kg3vlNOQqAFX3hu0GbFqa1/V+Tu3a31xgySj
eToKwMBT3osrxdH4BVegHGbuvL6zT2vWaAcwJqO0ZNAhIJ/GwfjpaZU5nCblwHqpVNYEcAFXvd8k
Yx9Twv4q65VaL78I6qC7/aeo3rX3HtKCdOqRHO7NIhf35SvQKEMwWKxxVXmZLlL6DFCstI1O97c3
uoOSLZN1Rdeptp4IK7+9h+yMkBtr7JwGEYKhvaXe512CfIyh05qC693O2m5612dAAkHgyKeWIYFa
0GGamGgNIvmDEMoc5WueugPaqe3kS3U1JUisP99Tke6TdJH0fiuZ6YaQuNWW+ShExqjuguS33vXN
ALXsbsRvlNB+8xPoQPVYPeYySiwFW95rltnLJA2hcLS6UvcPVa8805L/TU86IhSG8J2O1km3GDXW
67lsCbz1FXbiyVwkGp84/w9wWwiFk3XKBHJCd/gTp3RifcBc/EABuc5uj2V2nyHuHaAi/TqWmpH/
gPfRLqPCHTklb7M1m2zR/Gg2OxqMJQpYxYSegfKdZT5beEKPiNP+GVmTPbDZ7qD+sv5Ir7zOSsFb
/t1HM7GfVye1XMo3W/duzxUjLr50v3KrFIy3COidW9QBsizmvzWNa8TgvWYRqT4EmdYprNKTO7+P
vhRbQREL1ouSU8uJuIDHJONeLfDqePT8ORP+mi4oUbnSDLAVFDL8xOUqXL1Bq2MSjN3X9hmIBMcE
qb8PsJiX9pIsJXJ8QgN3tHl8B/SnCJMGZBECEt0UCBhoJPCvgEh5mY+rHYsdUV5MxWrzjVo7/22p
nRPLdRi8HwRkMmfEhJ7XVMUXMGqQ/s1rliJeA7oK417O/HeGvZ9hyZk/JaGRCtYUmB4FVX1aZvMP
mF8AIMz4pXtIK+/yDh+MStuP1xw71GfFnJtexIMQ5Blo9OeAWSEjw6ykfwCdsdXgl/MMgw64HNc8
DjXEFeLkQGWerpHxPGRxFrMM0QxRw9XVo3oiTCfoTI1xPd3WGoE+esSUK8ShoDEJNdywM9lMXDki
mOWsJEs+ckq87nXb/aXRLUZXyRj8vmZ3lrTXI2l/20Ed2pfuOMh2VPed3s78NLyf/kVg4+ATTILX
BQTZvqf3uFailBvCpdCnRvuZjkUu3hS3Rqy4qf/0FWSIaj0KankQzFJQlPltGRoJIOSCFpjymYlD
RN21c1dD3glmezkA07TJDJZ7qVtKOWcUOR8ZKqHZXGM4RDsv1CnXnv2AWyOO537xh1zhGGFQEd2y
9sLtAN49INyyeQLkjXCvmVWE9TNJmmoI9nbTBmwwAHyaRKAxEb5kwjG7gtTsO7vpsy6ZjqW5iOo4
4Q/BGrwSnowIEkplxwliHMlURT8HfjuSYKj4dEuWhfr1+4UKEIhyBzMA2/mHlfCa9tns85wW3xnX
i2Xz4bj0Q+CMgosZWax0kOlqumiAaKnTqzx9qcOxpXbOaQtcC23OMlNZYJwTWVs3/YymsjDtNfd+
HNhzZ/TGepYBK20YRC6vkt8BI1/R3QK8Tw9nYj3/8F7JQfSLcwHEFK+3vh8yHHw+BU72lWfkgT2j
j7rplzZgiVLrtICRB0KDXQSu7APfcqqJZJCUpZL7tPhMwc2XbjPHQgE8FHbQogoof8BMwaUzlQCL
UE6VO7tLNJBBfsvcaL79nkQaIBzOH/2y4qX1G/rLn0XNrdFoJJVoNTMg4jFTuumIXQI2FewgCjif
Yee8i7kcv7d1PXv+dVfEYafwQT4+VENprxCjAjiheQhY6z2tBZ49JdfJfnimEvcZAHLEomSX6kAZ
8Tv2n0gxBPnj7Xt1Izg6vrfgPie/wumhTFNp2C0YXv3UYEd/GYyFCeXAPfIrfy3HOJL9YJ64fS+b
asuKzZtseAeh4JGF1ntYKOpvd6gRqJanX23KKC2Z0XHa9CXOmj+QMOz7mPetId70x7wCSqDUD8XR
tFvR86tnJWJiIOpp2k+mRLcar776+ISZAPdsxf2Ajj0AJKZa8N3cD/3v+AITpl8rMXE9VUclBuH7
8Zst7/x1Jj17MkI8O9e2cFTQZLJeHojNWz4TgOO9Zo/vjHULxwHnAkcT3kB1Hu3BlUr1lIXP5/8+
0BBJQ8+a5cvQVRVI8Vz8DPoqCYYPho42R0AwYwxDOxfQEIH3id4z7ax6Kvtc7z5itUi/n6DFuaGd
SKfqyPXjQgu7ZHM1hF3zo3y5Be2Z2w4mlxvELfkwiAbcKrGpz5pSyaa5qBiTd1icuR3VGSrJiKia
VOY9WLYUaQBGlSFnckcsE7M4YfwXcTaQnjFAyCmw6HpLSW6SzlphXuy7VbbnjvKhxTdmCm+SXQts
YkNRRGPEzFo/a8lAb2W/qDtWyoNGeLKb7L5ufkqi51ZzOn+8S53JQTEFEqdqU/paTDGtCK5//Wqy
li/fiHSZkP2zZRx9EUgH1lD8CXnnQ3YnhbzL4tz9qK5yzDfFEaMjk9Bh4D6o+C2027xFuvQ+g/+i
4tCYG4hOSoJPMsecEx+H9+p6JMuXto+g33RH5Pjh3NRHasnpkTWOYoADkoYFJv0Vwny4CCsJh8P8
afQz6entKP+9/4aycDrrY9kHwD765en3M+ybFkiMNMVM6yfuIrXstlnU+9sESse0JRHAZFEJOCPe
KKPfCJvHA//7wQwjmxfVFOGmHW9Kv1R/j+gwBjmdMTQLB5MD6/Gas36f5jGcF4lVESWn7h//owka
NMf/Clpn+iHxIYrA3RD5/MAkGB1KEzfrRUGamgoFpcR4VHNkO/H+POjoITHVg8a1PIWRQzDwpjT2
wlHMiAcJCXj8RRWdUc8DXWT+SaZ8/v+3hA0JAePd6QjTEkNHJW484zEHUelGI3KHgSZMGM/yQWvp
flTs3m534uzhTyhKsKeA/dA0ZLbjv2dhsXmc54SnaK3nhxEC7PdpRmQKLYnrqs80lAVwIpyP6JWg
RVHaY0qdOXnO+CDg0r8BykCTOtCf1FiEMB9fBOqqrfduPfFm46BGgj3pFvVwN3GXVEbRMCQ23bWX
F3EubZUjFRmJxc0g52/IrUs+ocDclPdMFawhQfzMQN0T/rnYIQl01WdwWOJ3lsvThMYPEvMwfzIz
fy8nnYOretTmuzvKrZEJs3HQHh7wM2IoHzerBSNbzjrdhyydKYsnmvTFtBtP7wh9KdMrE7k6B9j5
szdkJzlB42vDdv+12JA9ygbsTZA41u21aNnVbLphVgpflV9QqOeORjKqgRoTQIdtjq6Bgj5ONdDm
CaIwAn09hyynj2YU23LgcQNpYPYoZtpnjrup/2hsfLbQ07oZlStCE50i1XsKz4xqMQNlYvaoGFNC
u0ZYXsV909aejbEtzHoh81ldDZwcwQt26IOqJHwTzJc+7KOC6AXxnu9U2gwu65hdsrhEnNGXfdGX
rHJf7r+RfmwvN/+2yplhIyxeu/RXt/FaZdhtXje7Y2DPZNZ/g3pyJhrHBapoL+IeCqMfLfoVD9ml
D5xINectcUMpIeBmPgpXeEY6znSsBt3z6xJTUYvz723eISo0Qa+ViJM0A0uRYCyqoYiHg8xiggfL
0heDFwL/BxXxi9OC6XykhIIt0GkYcD+MKk7DNF9Q5rrSnKR9+Tfe5xZCdOt28Yf2LKIAXj5Y/Wl3
gQTaUnBDQhLmCS2b7fNYHpstNlc4c1370RRrTBBBNQYyju5fPVL+jK0dg+4DDeeK+yfYzPJIBwRL
L0To4z+nmKNKmd5wnv+cbhZ86ZHSFYiaFU7yeqR9dsWo9xRc62KO8ADXfXUFPk+Os9ZgATa/19/H
rrpQlqVkLFmvHThZV/odbz6/BA2vC0+m+rbG/7W7f84G365SAcJQVbspxSwiAgaQCX8YrZocjUkU
n1lNq5AoBaA8pA3uejJ7BJhHlsrAcnwOyQAh6us2J8q5Iy2AucRGbyTkcbGtdF6o+RLXcMrcjv5M
LP9UEESYy9RWCyoTM57VI25ynffnIlDfs1cyUFQ1tDaH8gFJAqu0PL4RfdpP/j7+5ALZlClzs+eu
o0+XKFMkYdlVr331C4FIx4nunqeaMJk5JP7tgPR+fXqfutP7MF7rK5UKn0Y6m0a8A+Wo7CjXnlkH
RTDajQPs4+uYYJy3wpa3TMrU22NC/GqjO3IsHPvoCU34p4+4lCzfe3wP4dJmv9eIYJCrRqQ+SIT/
kCRwIYsLBCiu2cOWV/nC6qN6T3LNRsLNIEI7QiRy//mR9kQjGUN9p29IaD/FmZ+/w+GqFDMyZrZb
dRmqr3b9k/426wopoCTEnHHfiboJQHqj2LIMmxgeEM9rp/Wm8Mk3S+ZrEPheuCWcLlZR2BYX0jRt
uKFPgdRs/FvEPYBtiLU/bB+CFRgLKEj/1scvYcmZJyksERD19YzQgV4LuCX4u4SEwJrum0dQre+U
m9WfZt9eSFaol0aaB+VmJ95nlFWwIXhOlsXo972//eWkeBRIgm4z+mkR+iIBZhbTEALMuB7DSJkf
TvN1IYfnYAmB7u4LbeRClKD+ZB3fticIHauKWhT41snscRkFn5C1XO8T7iEM2Z0aEIpppUH5i6YQ
Qtv6EDGPN4/L4OKJTOgRIeR+YGdi9Brkk85ErkVMlof6bdPOUSCrVEcE3qbAlpxzSTlVDJ1OWPc4
T0I5Knzd40gVMM9uXqxpBkXPQ+pSpRCOQxz4Ha7u0EWHbDw5EIznTgswQIl0g7SCPI3QALYs+eF6
vAPz7JT7Aen5ns9mik2vBlE40P3VpTtkkLRiHB4wDIekIEoOjffxbmt64QF/Tw+V2kFn3DcKGe4j
yCPemgLDgmlMmLu7k7oZeIHXwgfx7HK+vuA9A9iplkAl/sl/UPhGsUJaaql7Q+Ug3SCRTW3LGq+v
burWGIaKTpK46vafULRFn/etHyfrYfGf6k26Ubz0l6Yu1/U7o6NEKqhHoyFrxpYUk9mLVXfCN+d/
jZ24o5+3O+GQ2Yq0lbrqjsj6QbqrDyu5es9vn2mnmmyQwa6wLtmB+pCTUDkhTamYY0dEzK/IujAM
tMph7h54y6kwVTdMCiTl4bXwTSw9nX2DPhqs8mLo1Lzfs8HrEyBAlqeS8PcPBXggntRUG3+ASaMu
MaZ6QeE9nTXqDHdOmqGIjPMkZZjdlrfRfISmOlaP4luM5oDwL+WijSrs9aBd0+M1kl/BZ8TaehIM
Y6fHLqKoF5Zf/SOulONkI/otS0GOHrsmpIJJAkZpeVvFL1uy9G3uqj8vaLq0wVfvvRA1FiVR0OIT
xtSNQXZMnw5BJPoXhfkEoJqvGQpxHsEYAMEVa5t6GNNhQ1GJBeu+nZwTpzx0oeSSUF83UtDR05Ht
j3tdQ9HVZ0Ss6eFDWWMz3j9O6SH/JSLnqdqFeC3Zqz9fyBZsVPb87sUeGOS038tsB8AFBO54SVYf
wpePbt7Ne/j9d1oGo3gEa/5lqxv1cIuvVjdXFlcApmvhOMKl0uD8W8geiVeyzjf6cWjF5XG2GAdS
QFL82EGUDYQjNbJ9tx/9FH7tAjVx7la2TkHHPC7XzcRJVtew2LHnF7BWVgk8qNJto5FTOKUr/Yel
81pSXEui6BcpAiuk1wLkPb5eFFBdIIOQhBdfPyvrTsyd7uruMiAdnZNm75V2s7laoohJwxcepPTr
9G+0bdYn7+nqcbtUt6rxWAzX56SNOu++llLhmsL/Nz063A21Vy3Pe93Pd6PNw+3P62VrpGzPApkR
zZZObKPEipO6OLFNjML2Y0n5QtuSDtw83T+Z5BKWykeCUP1QshygUCjtngFLGCrOCJOQ8II7tD0C
6GXH2/WY6vH92V+czKdFs0kTImxob1qIggPH2bHZf448JKMtRTwGwOsZbY8ZtZkJlIrhlKq1ks4f
j2mezcbpXEJe0JL4xsdfPE3j80xrZ3c2r27OLkjx6naaE57qxMSn2fD2RUSFNxaAz/Dw3hBYZoSX
TH/4izBRFVxuPDIz0iuejc+hNocb3aXDXlHBHaMzRIltnzk1kbBMFrgl7NO+iVDDohFMnWpPOz14
21nUm2txHuBhCJlys6BQE912uCiszzZPOFLXGV3j2xZdU+r2DLOxfkt+IeggIqL9yS7CgdZ0c6IU
ilILDtZ3kv8CTUdZ/bFUmz7bElCdx87ArrRK7b6ZhheX/L9aPtcqeAfOV6YWj0BiXywOdCrge+7C
rH8cbQfs6RSxSGiIWoj8oieh68DLbS3C79xbEMKwBW11rln8ktopIVFvwTEzWHJ2qYvJin2I7JD/
qI/yctncVfkUBiz+ng+jiNcaI501BrR203CEe+t95OkObhRXKUHslWO+HCwmcXNMrW5LV9HnpMaq
Su/2vadZHVDoI9FKtE22Z3acEt0izLFjJhjc5lSQ+C+/QY+fFtxkbuY/zlLeCpldwfHdTIclpDOm
T0zpKvR9pkkDV77MKL91PJpkkiq75JQEjiLhkOFpuImxeiBcZi4OxWGCQOolrFJCqvN0Axucq1ru
aj6Nv4Fpkc1oJqg/I2PeRfxkInJu2gfb6UuOWLITsgg2YCRgMdLLvzbt67f8Hve+iJIfv2i3nwfW
FoelFuXea9tOGyYFfxyeTG+0rf5le7bObkdBhd0gadYv/xJyqe9HjhuycB4g7rDFteIJSbdUTymA
D5Z3nm/2NaE6EOhSl9xJ9mM1i/qH8itBGq+bEmpqeaelttWsMuL9ss4IIGjXMCyC6jOIl2OxV3k3
ruoRYg2vBo9eg/JBAhMKBQpuhKdzZbdQfEwdeTQ8VpUU08t/r8HXOdGPjwFxWG9LBMSpxtJ4Rc2a
8v17nf8jRy4sKqBj87ScOCX/B6zs/HUgJzQtWrtaPryho/gg6tbyUb4cU7m+8i9vpx+X3uBHj0/L
97EIJmZtU/wyOiedcljNr1w++d+NUnTM4SLrd9ZQ/WfuxLEfd2G77YVnd7A8u8WGkjn6jQkKxTrG
UoZHqfS1NWIxvInMSHNE8YYyMapxVVSrIcYCFD7+OXzTHE3Du6vO3k7rjdjOzvPxfIzai2p9UDLP
msDEbwD4PeYjXvLLKP2rBQViSjwZKm6HeL4x0qg0L+j13+jnoNJ+QQCDFcOisU4zFG2zu18BDyc7
53v2g79SfaCYF5Nxfqh9+3NwKW4O1PZOX3fssOTnKpaUEYpqiioy8XNs96MzLon0i95kzLll6b7s
wih5v2obb5r9Mpo1EkokdRPioGZe2y2aBDS6vixDGYDAFc6melzaY86ZB8KHyXw008IPwzA+DrO5
mcGgYJO9eUP8uMLNpkHPtVs5wXta45kr2O1J12fv/VTm0jFKAYwlmjMMjcrsw3wREf/e/fMcAQi6
ixO7xHXdenmEqzQgcZ6dg3HcN0e0LogHPELfec8CDrmjc2sR5MJhRQCFz4IolwG5EDmmd/dkswzM
fDdAc5QacmyT5GCsuU+HjvhsC1O3GRSAVbwWD8ps7KAYtPNoQhNENTg5LQAp+FhpBeBWLTEV0WcJ
VXn2CPewVzQWspklkKOlal83lS/vlK2edNzCMhWKOihP1BiNoiF+l9xROP6QicCZyE01ZGnzXnL8
qTw+JuYndKwPr4HLn9ulR9uMZ6K1mXAeEKrydFB7ms8rO0tq/rFc9p1JrCOROocPo88/dgbRCEpZ
ha1hqoHqZzqCTy99+nG4P9wbDhCiTXS7Rm3BqAeL/WcPdhpL+aVCZ+NfZv10vF/KfaxlCi34bjFd
zagDOBeaQ2N4Ag2TkVjn32ceugl3mzkoixMWitxHN8IshI7JAmlwQhiv262l4HUemC0K/xRRdx/j
5ACpDH5TYzxtxLxln9eK/3FKH8Uo7DuEMLbsU8GYdaj7lS24+GLemKdoiJOHcGCeIfUaOohyPN3J
XCQbCMBudma9bKZNr1um/yngmGobAYhRIQHVMMG0/F1BnoIV98HP50IZOGGtExoa1R+GWnz1suUo
JnS0NCi+GHqXrbgpCOvovHutDVQB/2xnnv0MrxsO5yCV8cjOBZlmj++hxvxoCzMAjrqcOJUUI2aE
D49YbpwMnOuxYq1FY494EJV34V8N/Czu2M5WQxwrNfHfmHnQ6IZ2WoJ7YFPERdwd7sj/R4dzrG0a
FGd9v8Fu8aTxUCQEpEWS/2uC3ja1Uu9jKnJvuDQDPHgv+2Xfos7O3PGR0W1B/1gtTzttexeWdJFk
Sf9YQ9c48X9s2Hjl8OFFRfDYwm9aV4SE4i5uuMHirmptPUYN51/XaXgiXH8gub5tT8iT1OUoOsWv
ACnKRrUHtpJAlLLgjjpMSg76YBQLQDKn8OM0c2aE3dzbpjfTGZXBBCA2cjrEcy3MCSpHBg59X+We
3B12FoMfSbWo9TBhhFf8IWnA+5pl7H6p8VUiU7maoIjsDvUV6qk4I5QYhCkYFEavwbtSktT4bBAl
GvVyOK8Rut3RO2XkCdoX2eZUDOBDDAEdYkGuK17uZoWxwh7xt4gQcA/fnJ5ztxt4LiHS+Z9+2MWn
wyBRT19pMrbjMpsOcEQyG9sbBGP4hpPlh7bWpt3UUoCgPXdeFc7bl7Ha2arm8jZOmmAcmQ9c8g4f
p8iqQ96rLNh7MEcoiJ8w9xqd/TaZKB2x/Tpt9LBfnP+1p3pvNmBKiexM5wQCrmp3HhsGKIOKtd15
l3nnKtHYfmCUH3Ln5P2hjrHFBQluBtc6/pZVhgWz22TO1TwHQ2AFbKnTkfHyBgilOxtziV1SMLl5
VOzJCkzx7ufQi3CJoyDSkos5AeqC6q3ia96UwbVFRg+04KzlRInrSMxAGAWZsXkFKNUHMJLhGMms
zpaf3nNPYbcZWH2k7bzTm1cRjcohnlI2UXzGDLB53ewh6+IegBJJqfSwIOKKvU5hY6IO4X1ICfKI
LTxmOChBximqUQyiwoKRQmqI9ZSNGmoDi4nLP+Kn8x0igB0GfH4nI1vkkObHKOAOaLIYOouq5OFs
sdSAT7E/vOXM5GYjThcAjHjeW3s47+8HQElv7nhX+AqrpCBMAQwyH0v8zIbOUWw+pgw+4aBGAiJ/
QrVdAFLCQOlp88kM+hfm+yeHTubRS7D0hXx2617NsQ1fCgfq+GudTp/wYs+c/U+wfcxDhZmgzHB0
zkloAigTft3H31pgqFWN0xIVEvf54d6ntURJJq/KHsRXNtcKBykQJ7PHfHcazziMrnzDKkDpNOsF
GET9HlvyO7w5lfvCkzZZaCuxApfke2DMucKXFTarcOD37T47lMJGWa1FkQcx1XuDfxBb1w1z8Qev
+WDeW+XBcNEPte9+2A+rPe4oHOjiU334JV4S7fca0pt8/ysxo4gTFNMJLlJm3by0abF8E0OjGS/z
KUXK8mZUSYlp5uYMHDSOQLsUNsYrHtdqrS8gDuHH/868AouUbLuP4zjMPBgpy0IAJ7y8nfb319lS
Z3JjxvdpN0N7EnbHYvkh04UA9jgqi4zfs6gW793N0T3RKj638qYfR5ALycMRRMw9Z4DUefnEBIC1
wMNhjMNft4Y4sHHehO+fwhvyBQqUlM+POPb6Yc/8AJDVubo6EJJeoODj7UcPRzMvIfoMR64N/UMs
PDXXSXVuayUUj9PAaa0bw+7LoEZYPSKEHGKVrQCSnZIGiyFFROyvI1PzU5zYmPqw88kexFSf4L7r
QRPCceal+0/0icb/RklL2SXB0IcscNkXpFa9mfzn5aP3Ntz97VTD3Ql+P532Yk5jruVMpkwkhfzb
ZnyfpckAhsSdWUa4MK1/WKL5HDxhHIHO46Cjg77wlB3/pV+yUd/cIU/aFQSJ++RoewOC2p39XqB7
L87oi1NYZ2SICotYMc42hmU4PPgKWV9DhNqVkSY8JxjehOg+SnQ+YhcdkzhtHhudgVsLZQclTdnV
uVFipcmf0QRB5G+3qWhfbpoVUCUIt4yKWw0299/GzObV4r56/taLmnJuXN6nHZLv77cP/m1Rh5r7
WFydxnlEjFIgEWTjbZzTtpwtMhPb2brY9b3LEjUseLE9OJvT/rntBGdTHYdIV68cCYo1c0XhOCLZ
3Nb7azZPb+4kfh/zqBTNOUkPjJ61/k1fgHpqlmg/tMz/hiXcIVQG6o/uI/VyCOE99EbazymiyU6d
YsSxmjuwGIWzoFLqrFd3dzxv1tf5/Led6RyMp2j0Q/5jaygT2/KLxoIkKLlPWMmADfKJs8s3h+ok
MS2VIjbmU8jGx9wCpkgbSw7ZULAplxi29/SEnB7xM6WxD8bjIT2UmjBJtpz7dBJQWsK/pts0uQMC
J0+gLSO+tme9ANllPggBtM45VTCSnt+c8TlIhAlgaRZ+ZXwF5EXngT10QNCF6EeCwhmhBbwbMoFy
jiOZqDgDH/Jwr3zCJBLTfy+G4OMOeZQ04rOzJ0bKi31zhmLgIXhibhzm/AwcCn1fUw61Gx5HHBVr
3Opz1S183XtCHPZ072q0+BlrY8BJdEGdzYnoZURauDgRKWv+dauxw6G0DdWVSvMWyEE/GqDl9++7
CbvMfadgcT/x1+Whz9OVHwbBIGnonaHu2GiTr/w21RiSC/WqcOrNiwd5APuH3C0QbNLPbQziMaek
C6GiDhDRYqtmAxthaBS3fo89bszWKdpodTUBuzD814fNcOMbH3r8JH5eMkjKwyjBkytRRr2p5CEd
MUUvuW3AO24eh6L9ehx4Kl9YaOHoUCrYXFZneWD4uNu8NjwfhAGHv2dI2d0fs+sKJWG1UA/IQ5x0
A7jB7a80zuxHRO+97xduz6Mw52Vuf915xI1ZMImLvRa+nceWKnmMnjImjCP8ZAIPY/fEMpURWp8J
kKltzsTu1ZC+nYMqEt/sB5nkw26Sl3emZtjhJLhB26oQkouGviCGy3DhAhUSbMVGbrUOXEINtKDj
+6heY5W+2Ek+ZokLVf8dcps5LJgAitmKj2l02icfWqihWRK/PhPMDeaTRBVXldUjImGqup/aJyeN
GKE+u1v6XPEbJgwQSRql3Xf7f/b9Zm5+6URXSox/06E77KMCJm3C2A9toHEkqoI8QXxyn4qbF4y7
1X05sLHwo2nOP5r0iztV6QrQEyfv9uVoMRjF9csBLYpoWvf69mQp74uDKaLhC7OG2XuLlOSXnzB9
EsjDr2Gtkp7ZKiNqSbnmb3OMkb/l+maArPozpjIR/WE6NiRYvBDlSlzCc7jovogwS3I3ang8qnCY
CI0aAh4C3TkFRb5hOz/jL7raNxA1AkpAIAGRoYCG1PFGSTn41imgiFNwodIAiBOD2tC6mXIECVQD
EqjJfkjq0HMzRtApXkYuDSN9Op69gfgAt7CwE3AbhlMNxAcD1xaEndCwehwgY5w6Zy4jiRxLpeYV
jnidZ+s6JfRXjRpIUQdJ9I5vAsCBCVWPuA58FkmNJKQKG4QG+xYx+7zwcXY7sIfmWnDBZVXvtThb
lhoBhb49L0m2lmnyROJKVGm2BEuA4Xi1t80Z3sQg7hwoF9i7r16ecCXwhmeOIrgiR3XYj6YDGIvA
mAgKdcincC9J3gaA4S4GBmEXvxxmYTaR+DF1kfDN2gVROP5R6CiDTWUAce/Bp34YE1bKncixMhT2
VsoI8YPLQ3MJxhCXAohKDrmJIMRpMF+WYClqp6M0cguoJhMBXIm8Hn+D7EGnOJflCOf62UfbO0vj
gYMb/2PowBiQsnF66bORm8G2OoNmyslvdbsMz36HcVAxQdLPWQc4ydE1TNvw7mtwWkgWEqzHsajN
HgSjBDlOnfRdfVtEVSIuNF7IEqGGzc5oE9RiLIbmHJ2Xmg//C8RszzwTCL0ggnEYkD/DlYJNmfqa
366F9kG4ZRN2FI6UUhhbR2XrC5Ugt02y4wH5dEFaf8WWjMiEas9YSoggydwPEYZuE09Lr4G94R6/
7JzIIQfzNt5R8fNVZrnxy2QWnP7198zlnIHpJWsV3NXZ7Gb0hShR3NljvqINo0RIHQuHHOWnptHY
udSBsGw/HMIo82pkHBadU3z1eFU13JIrTnGAVXzGyxq4ug14Zyo3k1wUDioMPMBTH7alu31bZ6z/
ihmtsHyA0Wi/H8grKZQVIZ4AJdoDcMD7IkgLFcyEFig0qjjbfjSwFjStLKk46NRLFAJ43rpTsK4U
Lw2ymLDeJxoN1KTwiNRAcSGc9WDPzU/hc4U9ZV4soVCwUFTSCBRaKzYG/LbYDWfc/1CctUVEugEP
rzN7ceFp/p1xZap/AqxBkJqogeIRDLJOyEXtfFEaOdUx0hWeCzyHxttu7FEsXzFcFJ5cLbjEFjRE
9+WWodxURvHMHl90I6fo9WYgOXF8ENs7LWwVXjW3sicDaEmMMAewgSL33aVJGrSH+CZvXZJhNhF1
rlsF8M27rG7KGeyFZgYLZIKnvraGWC/h9GPUL8wylLoFJgv2huuUoq/CWL4M8tzNAozFJ9ykWjeF
w2oX/En6rOjHnAk7mDg4uU+z4uvBj32yowHaAbQ0Nvj36MGeBO55hiDyq6Jcg/1fdjqnXY/gMhA8
cJ8f1LN4EPFFt4Gs8quYmM5zicYVV37l9mw0NEI7lQC4v2P+Aov3BjwtW012CCsmNJTozUYsdC4h
Ma+RkU+Nd/QtYwHrvQ5NPdX5utotNyollOy7ImcuuYfpdEFR2yZSnKGJswYUoUDrsSXLhWWMKKwm
rMdQcK52beI0s2FqYasmd8GwOtzeKVDm+xNbWAmpSIrdHxeDmEvKA7f2BZqrD0EBwyaGnWY5chBD
5pY01t/uOJkEHPTmZSFMvEs0MYTW0zfKgBAYAcrwh+jrD+H4CVGi5FgqmWxeBxkyKXaqEayrYgmO
1tDiGkRBHShkbf3tgE7CWlm8CI/aJIWM+DoWKLGPkpeSnekLKmvHEUDIlkSrPYI70YSEAhASyslw
nnnpauR/Fnca4lt+5vPxtb457wiOsdcyH3OhuPLHhwPcwScbc/I1WhEDcO63LP50daYhSCJcbtjb
qAKS7B0mnvKcdpBOyYcOuj09sbkD0Ia0zt0HNcNz9ufKGy8EhqcwgoNOqM7PkN26Ycn04s6Un9Tj
AEG/xNHSLE8J6SSIAbzWBTsJ3jivv9At3RJgBIFezJv6fpPUkc4FksRJmDn5R/B3+lKWWpL93lyN
+EFy7AzNGAn39We46MXlUZCZEi8zN4ahn5MZaHHWJgbzeR8ap1w9Acf0Gb2hfsvl6JKKc0tNWtJ/
3erbHzjB0Os9MnOr3GusaLnELaiaEnWRJMvNf5lwC20udUqqaaAFAB7JcICn/QCSyABmoGlCLeOT
8V4XUQ+drJDs7mxEkp/DWzv2obqDxJgsiDb4iapZLJUF0GgJgesjdQh+bOp/tuCkZn3W59O+RBov
TDBq5yXXr6Bis8eS86MvyOMBwKVCURWwDhnadVaDfJN8XAmh3FFEmHDwcKjRaKHwQKFfttdGRhdx
1RcTbv8FquhnkZEQnLov4XN8wB1yGsrCwKUYyvKZePlG8EPaqhe8yEv60ZgQVb46ndcWPqDx8jOE
ZK2TbFSbEYi06jAKYLCPgvoAuHyEeiniYoNo3iiozw/ZKmfq8uqxGTJNHl0j0JW3vtafwO/s8SX5
EKGm08loRt57Xum704IPLqv//9YdEIUusnKmRIKuJGOOqI5zy2WgE/Nn+LzX5gKKBU8qmxhNIAbT
ST7ckXfJyFWqcfDRF90hNy6r7gANvkN4fVB2uJthv4BoNnu1lS96hywuvkfiUuGn5+H1twzLsHeo
wjeC9DcDr4t4tDk7d58DB3BnvajCklr9aFOGH0Tt4eUbLqp//y3iczw6pOAxDGIOIXGWDxjnkg+o
xnlPsZeGS+uRapCnNQBsaAj69DTYzrUVf3ImlAcxIS2zADHE8ma8HSr+NIduSyl0A/fE0luDxNK8
u8sgGbLgiXlFLjIytOBJqliR+6kJBz8ZoBKBzgmosFOCfZrAQOkPPOzrmkHp6xN6IFE+TPzR4gN4
jIoybTnSZ4thCmy/KgqDSP3RcLLrNCjIaAGUAh7tmT1n9iKRxyZFKkK5cbp+8FhLUN0DXVvTmebM
FUDuXf+q6INSTANms37iLmG/ABEWv2cneG/Q+GPwNKjN9bAMsghnK4RRauq8B+FZtus+EIZ6L+RH
1rpdgF47Q6MtiHUulJX/6tlgWHl/HFnwDsH+aCAI3n+/gyQAFFfHmO7m7PBUmiDVre8AOt5QRnFr
8UgK0XHg1PAoU5/RVmeAcyd29f9KXgp7BTgeGxYyw67V+eMIADTOQFQOZtcZlxqKIxMabDKE+Z3R
AhINTUDgnSy+D5GnwlnB1HK74hwZm2MTOZ4h3CLpwgx4zIdEDp9tGp8SCIzsE0UkqA5oZvP0COZz
LiDUEQdej6gmJb5NOYOHs6ELQsfow2pjvJJfYnHCNc33Led9SGIfg2kaUxkWo9lVrP8wK4MOcdL6
97BhlC1ugSc8tMmhdQbrS1iuRvSEJ8nt97N5b+6AMBglv9D9sT/AWlVvEXJdjsNYWzTHQYiqdIES
vt2O4audEaSCIPoFs4eXYzWK1KWeVCu8Afi7kjd2DEAhFCiXLa9pAUYxoSjNgm8Bt15W2S97eEwM
gigg+7qtxgeobM6QrnS+kt50uispeq3U6IxOpB8oa9WrttTjMTKg+ji72aZGr5LwS7dTP1YGLxJI
ewi9mcMh85rtkF/x3CYjtnXF5XDhYw6WMZXAbEXbKSIePaiJHrWhRmv4DUGX9BRtnff3eUxG4HyG
Ic2xPAreO5hn++LfyYWXsu6mma0vwI2xLw6IUm9sJ1TkBocK7PF7Ncq+XmHHWIbOo3Uf8VhSEO2H
gxj+dHOdvXCV/PBhuc/3PZTVP8MfBkndju8txGgskgxROwGUIvet5jw9Z0BN41AeIIK1cGDKyS5B
6XV73ULXXV0p4orJ/MZeP1z27XdEeIuPKiEck5cnL15+zSFclqjFmE4gXGNKr2SyilHBoinpizaU
teq/ft+Rer5fgAW+GmP+asDiGwQV3QDp1HGBaKys3giRKbLdGfrB5Icv6piwqwj2BAhIjakh1hGG
LTRJn4SBZrBwt6Qzz3cD4JeypJm7zlQ+Wvc0CgnJv6YgyoDRPr1uPqFMnAcMZnTQG5MWtiaDMeIq
4GCtOE4bKgwfavKZr5AnctB7J+fF2TwJy/2dn3xZQhejgEYYtiYtDus1lW/7igvTkvhFsjmOyuVo
DtuIJywP+tvU74gL0Acv/jvRhjaxK3UqnkiPjNeFL0r6zEQDEKzwVEOyo7hYDuYc+tyMMYDMNG6M
q/32nljkYNwqxog2MJEBX9VL5MqzBEBJVxs5MPV/1YH7MLEfbNOAN5cCujtVQILk2OWwXvas2wZK
IAEDhfnkxhXCgOqQJJGUygw3gsKaHhVSB3vks27Q7xDwN1A7Mau7F5KX27GECViR/pPEG72EWNAb
Ethg+vh67FN2POWnDe6hbtyCFzX5an8F+jNhCE0V08WIMRehQRdQJqAFgDG8vejkniNU2AUXFhQn
WFn0QE6G+eRIJ2IYQj4nUBljXVuwXy+B+EH52zL3JYf5l8ZEM9wgZEZhyopWp33r5HcYomvoYG1Q
JdIfoACdNlMCJHCzmCQJ5fRF+v35Oe2lC3Jay1MNSoEz5s4TDpV5q1sSmvS4gJKWSPvjHdVwDt8R
0VD42bLHxxLSEKCwDktxNdFBmfB+hQZXc0SVwQ0dIGjxKVmZW3j0p7hjKmUDGsxUsGQ7JyWK5c4I
qW3IE5j6+lbjpHlBfgYjYp1Wd7bPEmpk5dQyjoOSwqNv9pV5RcGdoICWp0ql7+YqO+Hx6/bt0G1y
WsTD6E34C8+R7z/x5Il9Q0SjJsizSrcV1AkPr/6PJvk/sr1kgp/hb+tqD1oAiY8gKCx+dRvYHund
ga0IVwk8bNq+v6fFX0GUaEfZlURQsAwpeB1o5P/mIfQJiNvFF0ESxTyanTb9PToaQ3uU0BKgZsfr
nZHO0aXREqL7KcNInLPw7UzVPC4GMKOnMVEYpQLiMRA0BFhIQUvtK/vOYgKnDaHUnYnKX+hcoI9L
VETwtMLWeV+9eZH86UnljRAIei6sdiKlejYcU2sfNTxCHUwCR6It/KVMonuDbb/MpdKpunyZu8A3
CmOe42PexE/gfXeCsqs/YhZRSDEqvMRgeSl+aPMKJrkWgBGMkPfT95R2dMY7VjyFrmeavMhIFYoB
xJY7okvQ9IpNNkpNMWSawzEPS5TcxJg0iXbCQn8cXge4HXRZWglXpWWjyuSjbEUHRwvyp6El3Jk0
Oa/O6pQrDSSxAASxyL47V0rTE7udc445aH24HoSORSwskGbFHI0qPH//kfpfRvFdhfR0OZ4m6BOe
Seo2KMFEk6ohfbYv6IXw0L2B8Gse9hoiyNZ7Id1giNMSjRP1YRyAyywamewG7CwUV6aEzWPiXUbJ
TItk6KCNhcHf8wpM0JStaas2QYPCCs0TTfaKOhVjJSgttcaVq9GzSl4Q4mqC0AuxX2vvgQ0yUIBn
hm36Q1+P8kMkF457BIReqoBPClzZ7yREb8lBSCucQ+blnXa6nXJHPyJPWf+VGVayn/cpIHx2ojM4
EwnfrNMezintiYs5lHsZjNlFyfjx4MMqh46M2IAn/a+kRIeDQiwrlSONLo1CMZTkdUkCMgJoTo2T
mhJHGtUR+soz0JQkCQ82ipouDF1Q6tm0toErU36jK5oHDwrTLBeqZ3Si5wqFa5mwcOMBuYGFZzsn
MmylskMtuZ2PSH8zJi/0KKzrouCgQkT9i1ML3gVpoUSNYF/YXBRmoY1J2G7r255eMFYTDxTU12je
0jkWJG/JIDoKUuEnokhmVYz7KelGc+qHUlSbhDDB2f3groIEhfWJG44otQeIrFwPtxQYfgipsWsg
ot1PQn7jJNCmTLq4mFr5BdS7IryFdr9WZcfkGkLQdx8WnS46YNCSdwB4rZaPYG3FLelwtabzK7O4
htQ9JSK+eC+TOTQQcJ4zGuwUAdLvhzNIWhbDcHshKv5slZBmOPETWzqNgJsUe2z5LIo/ZAKa8/GA
59slwXgdvPDTwhe90XNGw0Lf+LIoFk/ocB1z6nKrD1++O5JEbz90pJ+0KYdbJm/Uc5JvvrrDWFXu
+z/Uud37g8TjHRHJE7ZR9PNArrA+ZJV+ELZQGsSKSRVPXidVnD98G/QG5ktcqT5yFeljNVKO8wDg
gyr9qzAAjnxRQ1Tpl7OSeA9s4Mh+7vZwq5JoXygzafF9K1/9V12MW5cVRMbfzh/c0tSsqM+kkmDw
2R2HDDGgI+PVhXFEQ37J6w8GTPQgWIEG+KBAxWHJ972tB/CQiTmJOK4GRBWmH5EQ/WjEHh+7Nydv
gF5ItTN5b99bBnR1Tp9ockzrH33Btnc8L2sGAW6z6EUghOBgLyIAoOHrEf0QZk+BW6f2tHxRqFJo
XJiMmJeSAlXd5EbBKk90yhAc1lupf9UJC9F9E1hJwSxPekfQ1NyyLKKGBVyYYsdWRQ2MCweJQLZk
5ek/efIicJaJY30smPGVrEnlmegIB96sUwiedJzXFS+sp01lxocMxx4zXfYO1bNzXqR0SFx5HqlG
ifRi2psSKPboh5zpa7VwjfUfIrx9EbVB71gx/qU95ut+eOGSqX5/K1z5z7YHSfxMzwg+FU0eSjC8
8duRV8RjZLUHhadyyONEULSmumVJJZ+6GOMNhEM1cIrlhPvCOzZVpAmyAJVQczruE8hlV6huJcf+
cPYA0s7cR8Kb7iiPDk8hsS2xRwGHWeozyO6QRhLtgtCW6pFcF/Uvuidd/pbwVJQ4eUIcaJBWUD6d
wPtba4yOmV04eSV3HcIapPVBrahOcoQjNSVtasku0W8w/uFHnoKn3HGeuSGRmMXUnNSUkJj1F2Pr
tlp2Ion02VQIfPrWOXweav9zuK2aRWm1TrEA/Ucz8OmcTCTg46Bc1VS7zmEJhm4AjY36/o3iag45
cgLSW1kUS4b97KmGVoxyAZFJLSTGnBQKJVAe2PEWlM03XK73dEJk9Ad2hVxISw5OKd08uqojIOoE
4tQuHl/HD/sxAa80Hcmz8n0fGxD9RCVkaRn5qos+8G8/QTMRxGSIfM9RsZm0Pg1NobrDNg+pzktX
SMo0Ojs3a4oUSu7s+6/C9Yp7NJdHmE4B6AG2z9wXHNUhAtMXZ2Flv9El55RgIG/uGckVFvtijxoX
zBmJWDYjSn0d/7u/TDZ5ML9II6rkAfhRFv2fxjvbUpMjim2P/ELl7lgf029C/AkIHTLKE7+pMcsM
ZUuVwgek44QXjz0r/c7XV52JBtft+2dI/fIdvUMJSF/ogiSUz5hvJvUAFeC16AKY0Yx6h1yJzVvx
aNbTtheQ+Dt8R4w0QKjXA3v9cPXdCwnL5VfZdRuprr8IY9JE36noIah85RyGxXdvIxWw7JsWx+L6
nlaLKiy+C/5I4Y1w55cYCfIGKSChJYEoQQ6/SmRKE1ChLFgAzUYVf14pOxGgMYM54NoFdGZXNOcR
x1CjRnjVmZOFHOx9+NyfUErH+pJknWlTI8bA1O6dh5g8gvo3kHH2kmHIOSH5Rs62pPNc39mIx2iQ
6vVfpvA35qJeM6VJCuZr8gz0BaJl0km6G/Lj/o9s0S37kKRzOA0BSHdcQh4NNncWmdUlUJCJwR/S
kQwzW46UDGnCh4v4Ypti09oLAh90VMOokgZu/p+06afi7GDICDWdv+xE8i6q/Yl0HWA/BRP2Jplm
0OcVn1nG7ZTl86EWfn7RbNE95lSgh6s3uqSZS/JjUjpCko2Gaq1PHqBbd2ZfKIvhDwnw/ukx4RbK
6BsnMRlbwBwUUzdewGsFnczMk3UBSXD5Nhmh5j3N8qdA3Zsxn1DKZOh2XSQTbrvRozLs7zQqF1Rq
tYT2HMgQBBdSz5V678t5Mx4SjhllNuiSWAPRktuNT92EIHq4G0a3DUAwfdZu0GSMd/pugkGYrhPE
35M4PaV8+6vg8KDAcuOooyHGWA1UYqhHmath0gSlhNOzP8kFdUOOZhU+c3z1WV2yPslUWH8rxE3V
gulIv/fVOUbUxLhACqzn+EIdtlwQlJd80ujAOHWmzj1Lk/8qEgcoTUwMZ+ZrO4ellaIgBBXGiE6E
08q04yIxumDz9ImtD38pyXfNR4TdsYr6mATi8GyMKqzC5698Ck9AfP9FWuVf/uJydfMB+vMNUsMc
kWUQny9UQO8fX2NKTYYeVQY8MTeD8IQF+DEuRDvXrdTOpQzDPBJs/2QKXCpSDkoevF2ulow04k/N
75UMgDcAkiBigBWG969/fUOjTajMNopYDEh0RExLY5ERkLxouRhV2FHrJeV6S/4gL6umT8qboQv4
XCFb+vLxAqGT3shULvkXRKMMqLw4z9XIlXI2OZloOOgub2ryQY1/7IOSK6eoVzETnZhx+w0z1L8i
u2RsH/MVaiQiDQoD6pzmDT4qS5xGBMrfA51RRoiVuCIy6xyPVxObHfgbIDwF8xFt7TeXqnA6iuay
0SDDDcfY4zKnQXkB2QsRamefpkEAv48dfAgenbhyKd1mkYwwSIFONccdGW93uCA7kf4AKd2BsSob
ZlxZZIFo7mXv77mjzWmKYNcUh4B4MKQPW/BTUN4ipsegITIparkjb+Sx3BBttGRwCNvmKsMS6KiS
LLJrrkRiqyIFzrcodcMBTfYn+l3kDCESFNQnpzBN2GPti4+4jX6sKA7QPzOcStJ0EVuD/AufSIEX
MhaA3NRFNUPC24Zv8+Jg/XRU0uDH4g+0SreAOiKz2vjLqcx44kcLBfn3wWeDB2mczuY38sFmepbp
bhjXsWvTHP74nZ26b8r88ut/H59BK/M5Vp/2g/yd+KnJq+tQJBGfOWwLzAmCO8rW8pYudFdRWyCk
y3FekKWhfWUQWUCa7mffvIULPQ4ydRkHKxrCkafyEm6hiubxwTtCJ7tQrWvM4jKf36dpjnJIfAxv
7BXdgURSOjMil+GJl6sg747tiSFoq+l7/kQax/FLcnnzmvnVQkU3o1s8f3BIp9MXAmEgAtRgUFBK
rdXsw+NHsMVIDTEY0y7ptgid3A8z0fJoiDicnRDRsuhzEGovboyVQffqnZcN4hPpIM4Y87JE+Udv
qaEYUf4ppcS1ef3a4+6jMkpQw6y2M/JqRDmGzLfNjZQX8mSIM14+3o487tpcx1/y4tl48TVM2X5t
UGMwnv1KAIbqFR1exXuX4RDYRFyx/wzIupi5QNrELkliSQlREslAIUl9sPhB+3KFB15hYRSjRk57
5s6robhoj9FTQH6UwS8wxRkzRo/uRo8ekT/Z60saWTGbKtI0KeNW7n9yAxEaqMwwQgXCmr3wLA+Y
MHcntf4fYWe2pLqWXdFfqahnExYIdQ7bD+qQEOrpMl8IyEyEBJIA0Qi+3mPnebBddtyKsvOec7JT
u5u15hzzmFAHoMQgeecFypToaXO90jJG8iom/fi50xIRFoLVJJRpNvHzMREMKQ+DcLSPpncWi6jw
RYjOhgHnSLbBhi0zeUNU1RDvccKszBR0GeP06nZeE6KGYUYa8Bbf2Q8Z/ssk7YhfhFekwUHNYIFm
fZQR7MDVU7FO/aaW42EQ8h3qza6oAyCywfpFNo6P9puv5QDnB35nu7oTGMEN5vTRmqGgIT2B7aZE
DRAZNp3+J8PhicXIC+tUs2BTmlQLJkRR52bL0ZCHdFq8in+SXa/8f6Gd+kjW5ZEiy2NJ/4ck4m5w
HhmX5o5dFUFUx7Zeo4ZwI+9A6GokdlzEABMbN5c9UNM+CEjaOw8LVb/d4dN/T5wePZNqqz79F2SE
Y1/CyvZyQdfkBaKrK/FOlTC44fo5U6V4uEN2s53397/963/++1f/b8VPm7SnV9E2f2vuddKWza37
j78r+t//dv7zz/73f/xdVVRZJXj0v8/iH6JHj0O9lh7XW7tgBYp4l9o0koRPdlM4ynjXI4rl7FEp
jZZTKqARznwaUENW5Z31Nkk9I7aI4FaMdw/kjMX8MrM0i0iIeku4pysIGkB3Xu5H5/eiOrgTNovR
uqApKSF5M/y/PpvheKj83/NRpJE8HBrSUCFJVXz+a0sAd8HZD/+leJ4L9aJL7WLpnvG+mrW5btZr
e8hu8/Pp8DfiyXHe8pnW3MX3yfyQz+f+JulFf8o/xP58PjCrr3kHpQTyzEcBx/FJY29AqfTlwHU5
uZphPuz2uZCRXjjq2QohAS8ftk5njDKT3XcOWuvry+0cuj8XAhRREcM6cA9Xz6Cb1DvyvAVWYTHF
5PnpMzdQK128OxQI860wMB7Cb0o78WkNToa2QhnnRnKyPIncTOs85IXTfP5XmfnT2x+muXbghW3P
di5SxX+Oa1B24f5uKg8HMQXPfn93As3Gj5lTJvR6FvBXKy+O1p6S3QQUJtdEXtfm3USCJHwVahiu
h625pvDjfpbeTkQ/Ve7B9f0bmyykspN2gtAYVJdMtt6nQQdBstajCYukZ20uaa6Y+GoJrLA4SX85
CIh48Jay7CyplNtLxFdr0oo+B+bbj4duuDzb3ym5ibXp5fk9+D6xDjmy1V0HhhmSArMrp2TAjKw6
i8fW23cJiXDttWwG3/STsvT7HQPUISXbDAKrtmEVbcxIMqeGbSs2p6V9reWc+XRK8+07lgmfgDru
Ds1YlDc2L54C5Hc8JQd/84Ps/5v9BN+F/ix+TuJQskL7lTWacyGL12L/DX7edOe9NzRdNrD2mtNN
61WqJZh/zXttfnOV0S48zfRBPrE5CNZkn5pnmyvDWYV8M3mTbsipBUu67OmNDsDZDNbh0JzXkxpv
JcSRt+nTL/V34Tp4vihI8r13h+/ZGRsOXw4uk9aauzGtHx7IeAf7GYqaC5Tm7ECQBj7o07oLP9fa
VwhI42o+nU839jP/LFC9WTvxXRudNjDE2Te6oxssunVI0yS0g6dp5woJyJN0ebXXbojkJ3+bx3S+
I4WC2zqLKTbZsDQAAfH+034GD8fP43oSL2mOrJ0Aard8X+3M55TN/WKRHWx/CBX0TXLdZkpqmDHp
bZXFLNWjyX3/BixLF3p5I3+KZqFBL5XOi/myYIciXbB7QJkAaAK0NxEG/x4J8PiBwq+I99C2wMbZ
KercFB7bkmZoZfJ8FWikeCnjuDR9EDw+iEbrk7IkICxaqUezvKH0K1yrWeQeCzsbXl3OmOulxFuf
cEDtqS+9TK+xAraQYcAjTt7BxZoPMrQwHmv+OHN3n6FMnu5Isi5IQ61LZS1HIU0Zf80Z8DjNlmv3
s3buC3aIZo8b+0dNBg4BZXNerVCBfKRMpYvLdbcorTI02evUzms3B3rHM3UP9sHZFrlRPNhL1bH3
aSAGrbc9nM+zJvAJI42zn82MQ3p7LRlqPrCDRLNmD4f4maw3i9Sf6+zknRJrCmzkbA7+xPZbuKam
zyk9bJw0vDtSxNR4t+ww9usfPw4/GQ+G/lITTw2JFu5nb9P4x+ZjBlyRvLU9jzVCbaLTM0bmexbf
0878FL1DTowy8N1ca/whgRj4sWN85VH1yQEwBbXdBPcnKjqfLsbaMNx1ppuxNQ0RkYYuxS6ztX7O
nFs8MI/Zp2rF8wdXDgyAbGZQ1Gqgq3wRzC9Mfk+H+3r+iHmnimz9shTyzGrTvc57m6I7A1ZMdD15
L3Oe4TM5Kg9zp1q+nw0ASJoPXPZ4wRkw9w4cIsiB24/ah6Y2/5i+PyNzBpfm/bBX93VjglgAScR/
7usx3LL140o9CbISnMyeic/8Obg/XGjS7cL4YHFlR3sIAp7rv3lU/IeZNN7MhD1wWB72kj/YAte5
WlLlcOeqHFpC/OZ0JqB87Xc0cW6O4wDL0M2tskBLTDfHPKDrZt/DokyyI0zWxAoIYNfThTEBWOIQ
Hf3b1QV8ZsrhKXhoZrbxM5drSFSfn8FyB19mGTAQ7RNxmmaHCWdbTq4e4DB8D+IC1Y4/MRYJpAjn
42Xzi6yPs7kCQLJi4l7cLJThL5g7wKutiteHplruPQMvT+WB5029jWZO6RuG+/OndYdVc2JlYFj9
8iF5Buq5U345bCEIfoFckIfTTvNIOjBo2LXL4zupaeUvLuukk00iKNjZ8qzg2DZP9gXzQhlC3wJ9
ESDmgR2ywmGwsPJnkFNKtT4a8+ONoLJ3ryyr0SA4T84L5+X3cVIsQCeiNSjMTP/IdLu7CfDesGIG
tU64+Pkdb7ML50PJZuj1x35ibMFNdYJJuJqxH+PnY/4g9u5uzmYMWU5kyRABiuTjiPP3Pd0M3M7G
HFVdd+8JypWfa8Ds+KNyhfFHYVafRtfp9GnPyC233hGMHiR1vsQrCiCuo/Ecwkc5WpJifZVWwg7l
mVemQvuQjVxh3efdIJaF4162HlsFwwFmj22BR/NqOis4KRhi7KhGsHZyptGs2c5mnf3VXy2YI9NE
PjmrMYftsOuZWown+0XPLEyFZWBTyKEWa9jsQdl8MhY6ozX7LPOwZwBRnMT8wOM/tSiw5we65l66
sQaYQNgRAQXeUbmh24sLAz0y3jWxaT9hwcrTdqU0M+hnDF3mt66xODHxFF3MPQr5XWPtr2EzGa04
RVy3H3Q4T+ZMNz+2W5XUun3pfnu3gZkW9tFOvelGMheNs5VPZoRjyOVe7zU/Pa0De/+YTPPUXg54
VZGVHv/Jmn5k/JPVo/q/V4+3x6HsC+XFatiz15LF+zzPHjiEkvsHtxVSI++peEu59qy/2OGwbLqM
w+VfL2NlsXX4h0W5IrGpGKmGrI2V38P8H4vYSh8e34V8aRfvmKnvZTKVULRx5zXVNybym7kyHd3k
KV6KLT+h4AumrzT466MYjsTZ/sVh/B7m/ziM16tq9apih6P3DsJfJWBlpE/Cz/d8dzr7u1vSmY+N
GWtkT1TWjpljK1nvdUXX6e2tqZd+GkEsEw7aB6WTwQlUNgHT8dBjPUeqFpNyNf8MWVfy2B1e5pvt
s+SCBcOZ9Rq4q7fV+udtVIC5U3k99NJcwI/EHjSZHngwIqBLU9iW4xyVSU4lexK1H4szxTxpPh1M
lT2DJ7acwdjk+bn98DyysClKd79nqbmJxhprAMYRGJMTAJJ+2soe6wde/O1fX0ZVlv+/p2o4MlRu
qDTW9eE/7LHGhnYsHmoNy9fXSfVjCZGislNJ3WogKmH7Q6h/yo+LQcY/X8KDIKoTNE2zBccdUXq0
2MLOgvRLmmSdDb7GQMe/kA+j2GmX9Bq6/ZsCu5y/E2ROjM/IGyiJs/U1PHoMEyWpA6ytwSGhdGvJ
JukqCe0r6pcDr9yOcUgIKeWNTiISzQnZTxEdzWVJLLiwDWsskEXtXhiEdYKQUOs8vtj19F8IgTgQ
RNaV0HPzQfz5+Sc91CAtZtlSeUhLEa9BxgZ4qSV/Zm2W13vx8SC8hEL7LaUI/kS1fsMmFFUdyqkH
uZZC4aNizanpaFdI2g74blGkRjTdOSnkJlQDsOzQvqXQmCNoEDUAmvUnyoovlFOUPEUr01NR/tzI
Zae7SPF1Q0Ym1E33RUuKphS2FewVlFhEjYYmh4CQhTV9JGgD5OI01MQoFpLxXNhoxydgjallsL4P
arwblf9E8HK1hJejd88J1YlvYiI8hiaIBJ0jJKEaQkhht6Lb4I0WRnzhvHpyyEV0cUVsnDgqvO32
JiTlipYsbVnC4mDm0qIU2nTR2CONkaxmoSg4oyevp9eYsMxJ7d08bFyzh/+cXCjj4PajlfHm93QA
bjqCbFq4Aw0ciMZvPfojJEDgN0L/DijPvIcE/4LewFM4JSALdRVNUa9bDAP3TNw66ci+HNCKCBT0
pe3RRj+GqBRy6Q06p02a2DjZzOCCw8M6ivyhpZ5X0XnbL8GvReQwfF2XhB4C3RjF+oyfFenzgvCl
ZjdKjJc9Ts67M8FT1129gJDbr95vu99dfsqUeJCY/8+JVMGkiFhNWhwAtS8u01v+DIe6eZleGXOn
496UcVAlIvrrjUvhnomP6rL2CD77jTTr58PZSTbFX4nA5Mu04BneU0AMvvgW8a0l6WdNcp5X3y9A
mJAxRUCZvm8zdPv7Y3adE1b2XKr715JMabo9yUa37tu7aFBvR3sR3Y7sLntGR/YV0Z0ODr0iEsw6
kl/RNwi7/pP5GNGGSHxP2ECN0wpU8me7x4q9lOjW80lko8XyiuNayEeB3IOkRb6HfUcgh0kV7sQu
gLY73B6xL6fVLP50JkuADR5bJ5SFW/6p3fJPZM5u+Zp2a3yxaKfVv6y+G05R3aOzAHaJuYFTakik
lWkGrxUG6aH7Auqs+/yIyxZFpECC8qX3pbLmIJQvaT9me7bV1nyHthbMuCPdfILgGueQ4A53OnFA
xhe/XVnfePVoJTxMPv4eMAm3wO4JPZhj/Ns/l3V2+Dgl3ZKDRN6SjFkqjzEncRrt8r68ZN2y3DKE
9MKufkdFK48drgsmG4SJ5ZYPFT8bgJn4I/9HrYVP87V/PiOL68EfxbfUzp8vqZf8l5GSNu9xS/WG
i3oRgsdyK3Qs9B4Y2XTqrhSmQ8JZ8Zt1aD3oAqAAP1kdoIR6OchD+0JGthBfof6mB66iisEOlA3W
A8C16EJHU8IShW5qBsMHjcAIoQPK+KnsDSk+oXSkMznIx1NBnDjN0DQgGzdmN3rkmF0oadwoYRso
BpCkh6KhP6Z+PEJsLsya2Dmxew6w9Q1sobkFuC0yfjGGYYUlLKvH3nR0qI5QpwqFA0aOa+woWM2u
4DsJ/6EIyl0ICTmaHCVTOAYryzqam5AJKVWQywj502tCb5KSYxsN8RbjH8BPfHIbezjrvbOjpKAn
md0pcHpniPUbuzebYJMQ9xl2obI6E4rYpUOmGRCnCHKlpeFW39q6mXOr0QyIJ1o8ncXboYnK7d52
A0f7EhvcL+OLx/y1176e/Iu8DuU1OO7ziB4xeblXs6YZjJWqRncqXDZ02yFVYDlPDaKUK46dB4MJ
DaUMzc6xEPigUGZGnTMCE/3ZIdoqyM5hDHgzYCroPMgLwxP2nJxzJv25SHzXU3ELAeSTpw5JiUjM
IVYhg4m5IQoSE0K8gYTDZceChQAli3tkRcQ4rxnFYwVhxGn+2gt53Sji8qO6vMEQEf4p4wt5SYoe
CkmDtGySU3LJEGaQpFslCgFom4TN8bQNr7lgjpQoUBnWjmGbPifv2QsZ4CO4LM7sJZXoFjx2FF9J
3rt611UJZ6sB4lWjatjEZ1JDoia6UIA1INlK/osAv8mTHYWI7juvrqRhfACeReSYn/Lup10ccriK
SUUOw50gT9COiTA9yUG/E7RDttAdES33Sb3g079yIf3jkJ9iIKoy4+gnI7AzDC6pjpakS8VQ+qCX
XQY3dMUaIx6LlcccMfL2PD9m471k9RDp3SsNxqHbUB18Ekr/8MfESKJrznoSN4V97srPOHONVNRO
EqKM3/4/t3Z9nhOJzt0SX0yaoyf69AOyHFH28GQIMkF85DXuELMgbsL0iIwvkEiw1lMktUTNVfGJ
J5nXPH4tGxxeRSCFhjtYo2zr/RfZkQpJsEJId0OLVdnHVA7EebbsifA0UwBHRqUgEKiS0nv7CriG
+1Jdkt4s9MSzsSMC7J6TllDhZ0+NgznBExLrFie3Pi0ClPBAgs8JFkXOQ5j4MS4uhI6mDdHWpHS5
CEnsV0ZUh/eFzLE8mMhLEWgcPPImrjm+KyVJmYTPIugoGQTX+YU5p/chi/9GLL9nz9K6Eu465uIx
6vL8Lw/fXNP5FUNiNCIGouEOS6p5Y0Y4fHRRk4wYkKUloBrmB74FwY+YdBCxEUK0l9cIHWpH+WJG
OqAr+1V3yWumLF5qhOMJo31/sPnscK184aKkgMd3lzjcYI70J4uPtdBNMQyhdBNWSfmLDwwi+KPh
Pq41loLHJVSc95cQm//eHe56h76mX/PaU0l/OfwJXqlYOf4uJcslCnlh1FRZOL7RhuGjDH4XkIKF
dlsPcnSaWxgoLK4QGPFAsjiAvIyK6UcsK7r06CFm6rIhcaqvqInbhcYrwMobSPn0z6pAJJgWwX0h
EkI1hra3P17yin8jcsrUvXG3xFzKwDIie7RJXluSq7Pf1YOYOEmhIcWJh0zie4qg+rhEx4xpOBFT
8V3MfGfyTMVfnstX9CQiVlpwPNGD9c3vcZTpayG2BsfPijs/PFqX6SO/TAk2hUH8WadHojyeP+dY
22kkwD7yty/PukwEZJcQgVm5EK9NroF4OOaVDLdaJQllJm70Hy98z/vTpgMIrEZ2EzGbFcxV0nbE
AFH0lMfZi/ymC+Sw6t8raltFCLkxONAGviRwNZLBZzkjFvNzHINd1V5WtS0SNVbnxxlo+nnj3aaj
fEMn6+ICvNoroT6jUlzSbHxRziKqbQk+y1UhwAwjI2IEAXYI8CUc+433ikW6JJzNgDCpWA60CD5X
JHMAb8gdG0/OCli8T8TNGNam8hRAzFymWHEINrEC6U0m2V13KdxsBVdNnV1pH1c45lCEQNBiYRqP
4+eXRsImQS7Que5rNCv+eF0Sxw0r0ikJ/L5DfVmgeoGCBweTQ4HvJX7hRM355fGRPw9IclYcLerc
K1U0eHI6uOJqCV4P+ONj+o4Kv0ZYrUwR2yQj6HJQ68AFCyoEKOPESMlXWG7y8Rf8UdRv74lEaWjs
q7Cx2HukeODAyUoxx79i2A+GRLCRYwAibtLCUbui6hbBZM20dD1HaFai67bKOtyEnKPTL5GiQyy5
+wfvEZFxnzw5PyMc4wIcscD0wJj4Z5ADGmmYQyA+IwyJnLr9/a3ZjQCdzJ+zcwQNdX7bHhNgyWv4
pqn01XjQFlNY5FPiUJNu0XuKMwLgODbJZIahTPykAz3U0dBODjD20UW3jpRVwfTRyT5MRgqLj+cO
8okPpxMBx3VKPdCFzUIMCyIcyDjg8pGIwJSajbLrL4HsAn4D2EuLDP2t2yR9EI51ix5bwkdOPatM
mz9AjZR16wWGGtjRmBAN85CRS3XdHnqyCq0TzX5a92QDMmxlQ0QA83ZkkwIkP+0BRXrGLbTGjdMh
SEHDRjoAkGeW2gfxNcSVDIyIKLkSKtPBlvl6VpNXsrGcw7bAdpW2M8060RwUMcGA+Tfe4JMM7XAz
l7jo1/1RtuR0DNpBs4YnWypQHBL0Z73gSr/T4ecrfkf3jyfJ1wIpn3Blv42MGjcTkEcyezqIGoD1
9eK6EyH0RGYtKOcXdNE/iBpEpiqFBED7N/Y8IvGeLgvzAcpVRiIWZs9QmdVePX3vNgm4QwQxRPJ2
P+jLWJE0uXAMAYDYVZjiYbv7SrT5JvGpMIEiBsTdIusSzkAJ496IiFxRIYw2c/4jZwrPvYhn5bcZ
7m2nZEckp3XI58Yf5UIsUla3VUdAsKADv1cNiA/SD+PLov3UvCdDIypU4X3GMb+tsyZ+/WDt/JQJ
s2c8NAItqD958qekw23mZzFKbYixv0rmY0dgWL96eGQW8uZuZjiNKRurSf0jRKOCNsVyJ4BB9iNT
8F1VWIBFmsqZMtQdhWwV6x+wcC2+NAI0EPQEkYtvgbOfnvIN139Mk4S50KKInPZBEVZLPTGycT6K
wVs96DSExoIxwTvkEHRnY7jmp6DP1BguJOPF04UQmw/TN20YI2K9VsyozI9zxRkylGHMhQIpT4D/
8aozQFn09in96wD9ebdp7D4RXKggUYnjZZMyf7mCb7VhMw7FmDFihEzgFWuhhoTpEG28YVSGRnbl
xSwYzUaMjA3OHoPRB//vrMdRDIeUJeIF+auaCzsDab4OTJHg5t3tGdFYkH9pa/Dp2ofUzE+cXunZ
i78aaQFWdewJLxXNN+wuAplxjX7R7Iy0Bow+RjV3mGrhE2GtPHVOS5lrwJAMzEcHsrnx9BwmIAMc
4dDwu37df4wSLFUxeBghkmEge3oifXD9wRXpiQ5TVp4CCoIcAijTY6hg5Bi4pau7r9kLU0zxfUzk
/SA10sdSHCK4VJuqcsf6h3AJXtqG/4zWQMzOyzNZUGHpA+We3AKFnQCliJQCNwDbgnknMYk+Ja1h
OClAt+oCWksrAIkhNkoqQLB8cOFgimb/EyJx4YYNcXsfqfQQm8CU11urH90WU8QoL5Eu3zGMtHy/
FqrwKxg14OecXQ2QL40Ce8T8psYHwpHvM5zgfhUNIUQyxQxx4RYzCfI9L/r0uCjCcnaALEuLMO4g
+Z4ikjXGsZwqoTD4UkKhjVWyJGSB4L35GRxvTnIzTGmVn8VeD56ohMO3JQAaRC3M9d+0h02+yaFY
SzH5XPiEF1IsxSQakBFB2Br34rQq+FgRPWNEA6vDJ3CGeMgyOaopMZVM2r3Zc8kMWi2VraD9UJiC
mUox/zXBkSf4CKeYmQSXDBFhlmJVwQ31XI/NXEy+Gg/KK+GrscPLEyKkEaONvza5nHLMoDTjE/Nz
CVRzQ4TA5jZRUqIdQS3H5Jtc7ITI39hYyL953AJ9XcKhP7gAqBuqPGRthcUn66a8JEmwySmhTbVM
Z519yM9e4+nzmyenLbfn9aXyfgojtJJKYOZHjdUO2Mw2AXR5qNgwtf2XU3JWTN64o2Xe92J2Wcvp
KNYY2cV9YrpG8Cr5jB/sl7qfIeLdcvqw8IXzlB9BbxGAwxUDrwXiUhCMB9YVNADCQKHcAzoqkyJx
9sRPKnwtJEWeZQfr3NmFCMwjm7hq2ULlhk/NUXB1xvFtr3HAJDOxHupXCrEJEs+cFt4JKLtxsiPn
SGR2MS1SRnTwTg9eNj0Rv6SnBiq7Y94Cvg6urIZBBVMMf36yImAJ49z9IWtWhAQjv6YzOAJK9p5Q
X39DShUcYwitaMp5DJGJVt7QUV0VESTisewI3QAMqiuDxX1PSb1yxYqn5Gjg6TIKv7ifamxMX7bM
8CcRhgEXKzqtGAYTdXaEXfZwZtZq1VtXQczKNh4P/vawVCYymSaC2kboKcdOMCdneaYsqfKWys4D
A75YseH94z2tIgmiYDnrU3EbWSOCPBfbW3EqDLlc5pH/5F0o5kzrrzXQ3SUA7IB7K15tsezLD9Bz
MBBAAzpkLONcUD4+WxsVW1G9EjetygyS3seoKvkCmIAMUv4VnSRaOYTZ51CbyoytcI+D3lKys6c5
w5Srz8hRTHuPLNmD4H4HAt6Gpwz47yCU1qyRY6LjZ5Csggabm1DpXRd3jH9IulxphRUzPzJsP6an
JYs3u0YHKQVnOLO620LAQm/LTToFFA48GfTW2OEtwEFRIjR8h0LLilYXTewFMDAQy2yAJ7BfHrKa
HA3g0l+8aGmNuDc7b1knxhpC8tOCsiOWRNU/w617TInkIHQB9Huy8Y+TiWENSLfQIhEML6dn/rnk
8qszEjwn7FWDMRY9rosGFPzo8zb7RNh4LAwZ0gkSWYx9DjfSTWJBoFTwKlFN4lXwKrflmampKYxt
tDbQxYBA+8MJZEiSXQcZthzhx4XP+M7OvNJigdLynNM6gkxK0ndyZjEqk4YzSjZAFyj0OBu/TMdM
bbpYU8MRRoPJEWlYxY+Tn4e38dvwwF9Leh6NyHI29QQ1XiR44BzWFnxGoDnsZjw9oZ1BzH3HXWM3
w1cfYUW8ebFkZK5Ahe2GSfIGDRIFDs9SzQRyDa/8ogthFiP3BczkGt5pG7xWaEw9AnrQ9ZWx4mtg
RsWCfwxyd+SLpf6GibdjguBJzGjAklE8noD1Bd438CC7Ocgcwa9JTPOAENBtM5WArH7NgGAz1txR
TY9cleMiAEGQ6vDq0thIBcoY3TDa0AG/HygIOPGeR7abSSh3wGlkCjrQE8/LnRu04SVmE+RIMZD4
5LbiQWBBQIRBMqLpLeh3gjDwmlx4EsGd8JnKU4NT+Ax6pkkW9swEtHiJXxFe3oq2ykGgnU3BXGdh
wugiPKeI7EOihPJiUvC8ElIOUZlpi9KVDpibDWmZ1j+limDlMrv7gjTBQzm/rYrFaUXagKnxxDO4
HQgcuPkqE5rKBdQJnwDMFqMZ9QDEoNKFpeyPPpRIMC3kSIlkxiUd+UzNRuUIjbsDSyYh9B3AUmRi
QwKwAXJPnoAYfh3KM+wzYTIzbgqx7BgcP4SWULMu9tFfsSeMLz5Hg0JDpp8o4RoVX966Z8j/WAl+
Op/wBij7SQ+pqmNy4GiYyRT4jIyt7F9F1onCn25h7zBlzOEhY15iFwesXXV1hMrGtMP6hFWBzFyW
e9egm51QxOOY5gczJ01EUA2PO08vHi4efw6VWJ7GIeuJvaIWjUkg4KlzHxn8fOQdgMdi3MDBeSFw
MkLzfqcFVsYjPp4W44z2VfhgmXPIEJuIhdY4vzJYKpz5DaExjxqyec257q7ooHG+x6cftNxOs1KT
ctFgTQHXusIE4KhMgAiYqciOoLv0cG0Gqeo22xPtIrZD9xn6a7bggqje7wrOrKb2qEWkQbPVXKLq
DbV5w/79RKVZ9atlxzKVNz048vJ0LjunKa/xLDEFn3XDhpzQgIzHaTJOOsy/ZT4AioeVxRFWBeGS
v5Dig4kJfyzUUHo7geQJvqLsqFidFV/NaCoyA7PyYvPcUESAlhNLXwXD1JHx4howMuPBIVXJPy1Z
9zDYsLYIKFB4RyYncPMuvgr+J5aJIgDkELGJZzo8xKizJ7jPmV8Yhpg+G5IxBqn4m0EpA22Ph93f
wKYItM8jNRXWMCtuoGmaf8JSWvnDpIixXjl3up1g/+ySLQRK4lQBr66kR4an56xDTEx0BH3AG7uj
DSUC5kqyCAb0MCWugLBAPwPVgUkIN1z28fxg1j9QI/3tf4JN4X4GVXqdMAHNyTeZMD2xUbnwnrCA
hxbObsC+m9O3BZboNzMEY4D1ZuITXgocErjqahcSX0qKlA+X2UiEwht+EecBtAvAnTgv6O6Yqyt+
1ohaPcgvnnG2DAw94uk6sFqoqRBQPGBobVH1jxE+iwHuAFF1RIdkg1cUnob1wgP6EJp8nIYPMIqY
l1npUCR2LpMdUvoGl1cb8VkPvzy9zwduCAZiOsriWGT0qT3S0kesYX98e/gx6RADMvRfXBVIqXCh
BzCMRC94NKH7wWT3E6K7BHeNc0WF5kMD5/ejMF8f3TuXlqY1TjqowsD0X/wo3OPIcIcIcQ9QBw8M
NQBBeRIuvI/CMI/3hcEKVvpExl7xImljRDoK0fLceriAJHdgHw0bX7F14HOKTQdCpFIwxhjAQwqK
zjScMHZc7RFzP6B5G2rjLzRpNDlhzxIWWTFfaW7H0dWcUsUzh/Q+BdEZDF3FJbsayMidW3NxOs7r
iU/5gU2DG8Hv3UzU6IbvBiQMzaYbl2Mc3fiaA2cMpyg4WjRQyB3iCQSgy8yJi0HI+WllpYJtfFrQ
umY/wEesIjTOYXvWNjAuF9cBsDlsEtygCosd/gfAFQ1ecpTEAY4hnJ5XuDGlbtHfYYEte01MSWMy
QE4KVFyxQUZhwRl8COLNgHPQaXoLdrGgK/OIrRg+AHQUEe0f8DMIFCWrwI9reNjcsI9imuYUhbkb
8wNWYay+UyZZLN8X2PBwsbAfCSe9/DGYSRFKAXSK0FsjGPJ4D7W5uKln+LknzCjcfrthqr1g5JR9
LWlXlcgUGgXlF4SkkHmZf0YkhVxBhz1Vk4yDVQQYZIvzG9x9KOHzNGYtvk4NLAIveC7SXgRwuCCt
UCEA4EUizAhQLhgNzGkHimcPKoDX6dNnd7XiACJxvRno5irJYw7JClE71xhcRoj5Rwxc3fxIc/6U
aezcRy51/kylkiViigADExVsjtiLEI8hxvxBuvkSGRu3LUnw5DZGrCBY3LfImw1yHC6uAAVfWWFe
sYi0eRnT9MILyuURzAWWwWPWmyIF4jUbLqH4RhV0VnKA2K3XbAHeYp/Glhs21fQYey/oaiUUyDFE
EIxmGQtidoCCZVZATo6Hnr68Ugwu0vKn4m/kqAZgBbP655DTdJo+gtufeixLQyoN1J5hnGVjqjM9
sL9BdCNjbACp+87ziutHTOsuBOKLbgpP8XVxjEdD65Begb1dw+pogxXBKQNmBAjKMb7xeUhzR5CW
KFEoRVxB7BYBqg57Mz3xyOvCA04eA7rIi4fEBIrY21V/2WIIUZIBj4qKHaXd6Vm1wFQpFvXSjseC
QB+V9CIobKyXRQrOKbtzMx8ANyGlYL37rSLA2mBIdR6IFqeZSrFGZeBtfRacaFkQD4gFLBE/FYss
rM6/wTd3W7O4qahdDF62szW22Y6zHCVBBFbTA8wutLZZh0NAjDnIV15Bmd/IqxR7+5FdEiYB25jC
xRANqmERSCIeo+DFFEBDUsPiR5QSC7aN3SFuZiVDfNGFRQiPDiUUxsQXaT81pI0X3VKgR+YHCXcc
L48yy2WK565Q2nAGQRVXMbVND/MIRyreOJnzZbbiNoksExgobJep1TgilGfE3kD0DgpmOx47m8oq
S8wz/wOmw7DBvIYf6GCdZwCwWPmr6w3SInDMNROXahO5SoGGiRNPTcUP4G2h9ibW9j2AwZYEIM0S
IV1Gyi9iGVMzUqvxhmn2mLK/4lnSwLoK7u+BMbGBrMv8AN91RiWbAftii9SWJztDopjcDQzAEQtl
Fsu8lDX7XFJPPSrZh6mS4LRE5KSjnBSUa7FeN7iogor7ZGo8xl1Q4Oa62CO3Sp/B6HfSKvCxss5m
7caPixsCUTTZHGmmQquT1SevtGY/uXgnLLmQrhGy93ZQWS2rYW1Co9g6kGbMRhh5BT4DJUKUyrmq
LNwubMQbkpIkFhBH3s4iVAEVYuMXwC82TRXvMls5isugDyYdeuGht2HHBC+PeLMCGxfyhslYmAv9
8/LIto4Wx7RlMdERWHphP3NalvymNsZuEj9YRnyQrYP96cq6Fxn2asOarmGYqEh+YXrklLmizNMj
G/szgDmcd+FxXvvs5ehksOLxSvb/9RxDJ0PhJrtOWK/7AhmuMkDqTLKn38UvXkTeVxgyU40HkUkB
UtAhbFctvXl6xC6uOxrS6yJ67RW3t1FM0DkAR7yxYL3DwgHEhH9PpRQs8LojFBKvKeuxhXCrDdjm
PUJFAFQARGywWosNETvoDGJQ1DC+nKb4niFnv4INj5fA/kHUZ9pWIx42+EwnbiEqNGCDG+tbLHxU
QgZwARPk0odlzAprxmw9Rc1HuthjUaXYoTfRHT/5wNWAebe8tk/vxhQO5cVk+nOu5FUIIcOJyYUI
NciOf4CEcEW9iqIrmHO2fkWusM8v4hbVnJGIYZuMgWyDdES407k2HnsNZq5YF/DGqZYjP6E+8SJe
pWKuUhkNTtGTV1K2kMGKezZmGf1wHtQj2UCD7+aegWsnW4ZmFXxMLLottXkGX34MUgwWAgbLHKyC
5HSQe7wCNkBqFTEWGmvxJ/k9OqVc8n4UKsxYqfFT580PPkNIzgpYzIKExoxFU4RowRdGXahEMJGu
PJ50GMJBdkOVovwmkMCiJPM4ubCsHXBYRHYkhYt3nnXWGEgFbSbGJ9Zcjo7YsO4Q7gtCuex2QsFA
X5f1VElloJ12sJbAT1FCJmWP/QqpXxRgOygvz8mVvjLaBB9E0e6QNDBUxgT+iEXl0KPDcqd4CmqQ
ytzZYf/nbMQvLlE8DdfYyoEML42hDaxlkNMsJyxF9MyNXOCCdfLU9jDX+i/kl2kLCheUJfRY8fc/
vFkdNeYBnI0MBhZbeoxbKBD8A4HFBV0zI7o3Rx8lyCuvqRp2ntixMdThGW5gXbH8SaAocl3ancAs
nanWDuHhqBbnJg46PVHnLVnDcjs9AUg9OCViW96OAhn+k3dTGLslnkOGS6qDBxY3lDviF08AzDH2
LPBcw8IaYCI/sQQQjDQx91Tzs01w1hIjIMsHQZBuFrpJyYWln5o9eZINknx4h9IWIL+SAI9mqoZ/
inm1gveAstEWxC89Eku8fg10Bx5cGYGYQMYKiRYpTx0+VvrkNGdh+VsWY6ZimCPsLS2nldvElQ07
mifmLQDJLJ6wogu63pQlM2gkscgVj4c0QQQGSFReFx4oTqHfpDgIOorZl4UqqqsLGGkEkeCk70QZ
GnhfD5yFxvKaTSXP+BNrHAvsycY/WOwmfmDfsp+5UkA6Meg0Czyu/0XYee02rmzd+okIMIdbJmXZ
Sla4EazEIFGBQQxP/3/lfdPHp9EL2Fi70W5LFFWsmnPMERAM0PKVEGLuhFHH4VdK5EGyNrHoFcQz
Ba4p1EPsySXOSGB1ENvkx1NV5j68eq2H7YZrD5JgzyGX9A7IVyCe6fQGXUiyCGd89CFsdIXFY4fm
XgaRjj8KmhonTKjrMWOF92KFe54wk28aKym2O0EQyyG0pdwEqE09vD4+zJ7aE/468KJYK5QYGMxh
beXPiI3nPlbkCyHv6nEnfAB3nG2wlpnTPeF4WBGfEItD92cocJtJn6QhYHkH5EmtnbJTYg4w41ij
XbJR5fG8qdMYPjIEIc5Gsw+GOXOwDH6Jtfop0ApQixiRP6Y/FPtCRlsOmxmoxATofyCgBELZcOwD
SXDBBDl8hFI4+0j8/SjalKuchA3AVIQMuEi9CMWKQaXEQsClj7mTNaBK+Gm3cVmZtX0RNycWvjSo
Rg29GH/mrmKWx4MQLVI2IeEwJnTQbb9mcYg21aJQZIn1MxdCcyCeK5xABwpWhu0w/sxZFhSSXHCD
mxKLDddrJoK4z9O/9M3SFf4QNfft+aOvx1wP04cXoC4V4ko4CfzPdwA0xrt9MEDraaM3UCKs5MBi
9F4GpJXTbAK3ATc8OYpFZ9uODJGiFvyYYyFKId24f0VN+sQJ/C0+/s29jxso2DCh0M0KA1HzJ3mB
o2yNOwLur+IQxHmtr3NIi5A80hAm0XE/lU42rvgGhwoCVQuXRInSlzOQ8/cBoMIBxwyRdnMlTB1E
9EILDgHju5+uCiJbMArE3AaMgrrpomJbyj3HGfazk1xrSTnAJAxII+BisUHs695AOWD7E7auHfAI
UhuREIHOANdsMjZ6XEK5IoBxGHFvRbgFXwmeh2iIKGgAahn7B+zDFoEvLf7+hS8ORKaOqD8VQA5A
f6DEinci3wnfjDDHcO8BC7Okgch8Sn28Cxy2xs7DqgB3N4XWUxol7Gvip4SZUmKmQyD9kNTEyUoZ
pt+tCEYBe7UDbE0p6unYegnFNAfDMBrk1JQI2HkkdPypbjwG+P3jEUyPj2f7a2JiAdqcNGqWuMc2
z2pqMMnEYHIrIAq8YJiYtgO+fOyjRQZoO8LYBJSYnwmfLabl7vUD5zgPuuMQznlwPRiezKcZet5i
5eElEs8E+MG4CCepO8T0PYWP6ObuDe4mIHq0QpTNs4gdjh6GswS7BG5+xff1UxdxRBCgIbpiznhk
a3g0gv6A3NCWflKxQYsQ4wmrx5XQKLa8FpZJVC6GD8bkxdh50JCxsxZEd7LKA2G3gdkNZ0iDSZ/I
S4fPB9Cc8tUIB0iMDlgQNMA/v4WndY9mGijFDB3+S6QlC8PixubsLpT0AjxhV74SEMP7MuVNQX01
Og+ACvZsMekWipA9/RSP8dXbCx88kHs+dI8EFTYo0ZgQgxK+OAJ5MgIOWX4dQzLSJ/A8whzC4iM7
Y0pBdhC2fozArDHWB4EgGwE2Ez+2J7NCWMfSTrIp7YPoS9jpxGfR/kh8ny0zP0KChyoczyfnMekt
W0Sr5hwDFAEYMZpysCKmQGTbwYqZCb/K4LwbZTiJM23jLpIbwk+f9Hq3IZKZlkMMZITEEOsTyjbL
kqv+ttjln/jZKJgPgsRsJPwT0/NL2Nv+FGQMxP4thtH0v0iKFFM2DMsxHV3Rxc//kBQVmmY+C6W7
rwSV2oAbC8MZOdANGwRCXL2ILtf2MRPoy1vHI9nXE08ltOcW67UmoFhF/k5CG0/zvy/MFBqc31qn
Py/sl2/As0xsdW+q91WHx1/du92RuLIWeNA4kmmpXoBYpCQin+w3W8WXggPejj/zqJdXuCUe5aBg
1BvCLCcas9tBV8CwiQmUSO+EbzrM14QjcxpRfXsK3aKIOILZVHjEAOF4E4Ee/vszqX+Tkf35mX6p
2WzTiuN3w2dim2Uy2J7DlDMZ89KeiHNuAmlw5QlQ3ZhKXJ3/+80V829ODKpu6oalKThkqNr/+1U7
1q3QM7O8Y2ZNXby4+93I/ikPcW2htRJNE8R2zsQaUrwBuvjYNf3OzUmtKdhaX9M75KZkiBAENlMN
fXq/pTL6KAuaVzQjOtLvPrTZKax7SpjrpOvv/SXwAN26TZgb8zripW4XpjMk5ZEvzvMPVAumy94P
vx4jwCS8ze0Qyyk2COoYEU36pNttT5D0pq+QuRpVHcliODb0Eg+7k6BzTa8g+atAna7gr8yYz317
bxB4pglZGJMj9F2yOZBBt64pkDimMNDynuhFLQbFABm04mIvASXugZIjCJE+3nhip2jVUdcBLPMM
SBU6cg2b1GSDIQeA+TvEzWuA+xAY7r+/Jv0v/h/Gn9/SrwcyarRrWcXVffUSMpQS79crNKhkRn2M
5wOWgn768eCcOYiSivsTvJhd6ng+ibBDnkRXlGsWTYc5cQbbFxGozqxDxYzEmVEARaULcIjx078v
WzX+trZVRzdM2dEdWTd+XXdsFnHS7Y1sFVMq3rElyLBVJRKmV6yKq4sUiK4F/A5/hdvAWTM/ALnl
MVO8/qYK8AyCxl3v0IRQe3NWc7az0dxNEuiD25xU2r42yKALwlsXJo/s5+Bg2WeKoABvTUo14UqH
N3bhvUfZKv1+Q+54yi5UWbi2+YCuTr8QEIrMpHCdET7n/eZQPn2kERMJPVVy1kb2ZX9zSxToIzhi
10l2VqCKmR5qgn79TX4Ig1eT/C2Hibb+aU07ZkIMmVB22T4WDsyjwpoSo4ZSqvO6OO+Xo+PNlYHE
iIRbgWN58Y5JH/ZLDyogFPshjrnYz6SYKEd4ycQBQwpkcMIWGmqHyPx2g73IyQvYx6gVpFkC+0l3
rz2gHFLpsM3iK+bmAdSLcgrPNihHHxWKYKQ10M3ILljbW8gkQI0RRpDPudSTXlwSYoOPx3L/cMVD
4sc7pkxMr6gdwMiQi83z2XP63j1+plo1x+n+G99oqpIOwacdYIgQaJ/67hE8DvvZQ2ZbTlc/+Q1e
ipVQShy8yET59wJT1L9tX46pKJpjW5pm6782TyWRn20uK4xDMewUST56kLJVLo1FNJd8GpQZ0A0f
HIHXB4VmQ7Jp8o06CXp89d3FOFORI0q0Aytl86CIerrtPTA2EpoiIxQDida9c64f9wZCJ9wJipUj
e5AnXkyjFbfWfeThzUhjxzlQqY906vBvevOg4jVNiIGQI77M4x0L+4w1xP4JxetOdByZJPmXvGmP
ogyES0Psvb11mIunEBXTuTGJD9HDhYLhP/skNNMGMARoajzQ9Plt2sFxSk4qpdsdnKaP2v/ZoZ7F
VmpQHBQgH+cTpPuDR354jzgLuTH2f5wctvnXPcmxHEoEVbVt9ZdeNu0iJa4cPVvtJ6+OMCA0rRUn
ghCJIWiiE9WOxIYihmZWRAV26ynH7KK+PNMrT5AyBogQuiOqgtZw97cA8fKbJ5UpFzYwE2Lgds64
QXoPlfTlErNIs0NbvEdSgWarQwOR4jqDSgYD6QWP5o0QsLXpeI/cM4AjIX2DDRduXbjx0WIxPrzo
fG99x8FXwm/hOIDiE4NYeFd0teRiXd0S1B2LwZHVwYxRsASG3GvQpdju/QNR48ttToI+pvKHgQoe
QPtHTw+e0Qavxn1geINfLMttoiy5+iDbXc+Cz1QONcuTvlPqwqVOdojhSY5nFdBvDfg0Le2X4yt7
L5q87fCljOR3X4V8rwQ5F2H0SnglAWpDxn8o9cn1STxFRWnt3tkDupC9FGdZnKcw4I9xiGwDJi6r
OygBC54N9+l2Bz7uee+/ztC5fPNiDhmHbNPQKDwcZvHYVz0jxDYKnBZeDvT/2dLyhk1PxoOxHWcs
eM1jocdV2MIPHuk9a2Si38GDpFwTQ7Uwh6SrNm4K0y2DGNBWLpxpKKUHlZYdSyIoGrj0ktwX6isL
PAsBOdZDPZwjhxqcVFkLnMKV4rBNfe3hO3P5kzCcyqv5qLXH39yQkkZevGFLpctGF4WjArusvuQu
1d+Ahw/qPvvSgCjkQT5Cu7ZLJvUWXRI4J1jP5bHTRdggeXuDeo6UVvEBLeuNNmWIXbg3Ulzg2Uow
ug3EFHNjjjvEvvYylgSVhV55UFeQeW/M2k0PcFXRTnxR6YbKF7VKNQAZ+ybF039vS+bj+QZQ/whx
J/MidJaTFO2U7eO0G+qH60nm3CMzAu16mKludAsTPWhMPwMfKD0IoRUSesgu8Twhe8303wZ0ZHhd
lddq3v5D6TnfOmLHxJeXethuICPgdcIuBkJV47OAXxyG8xDwR++zM6SHXEBMflDK2iFMeQ1m5hHX
7AXF0VTeREudrEnklz6cJrHsoZvWsIHvV7T34h8bwzYsI7e8KDyk9OiNiFsvL/mu6BNCT8qGm7KT
Eh/bktYAxSC+ucrTezI8i+Hu93IX5iaB4i6ebpPyC3TEcbNZGxBJ3id4VHc5ty9xjzeCQvDBnXx+
S4F24M2kXoK5OhmOT9y6hZ0eQb2I8AnQIfi2XWMWXnn5wr7g3gbYxl4DalrXHhJbXjRsltIx/3wi
hNo2S1R05QDtu8yNROud+KRoWacb30Cgknk0p30juKcYYkUZygRHwRAcap/lscUo7O5iVHwb41zf
uMUoP8tMoyvZdRBJVB4lAwLZ1bUlKeW1LYWdUDHl3EGBw3C29e48KRKFLDMgtDmezm6ILanm4reR
7pyvvPq4YlFuuRFmbjsGzTuN5FPqASB0IhhRF3R+dcB9LyzWzaDbYusBumjQpmIkHr6+ssSrRjp4
B5AL73SCwxC+0rBd6GtyKMqVc67E4mNt3LByU6Ekh3iLmKunVy+xV8TcjajApfEktAuaZYGbFfxg
sT+/1uigEQEPqZtQcqWf9cR+Ukrflk1IwHuNXRLCYigoWAL4XAnOXL18e19eIfxmAfQ+fFK2+vlV
EPMt7nrL+N346DhS8bKGBIbFNG74heI9Ck/iCMVtYIODKUFhjIEQ/TUOomHOXVbHe5ddAYj24kLx
5OvtTf9+pNFXTtdLStbNi0JS3bWpB+5Eb3afFERSf9KrUXAVAXeIHTAFVyhYbuULILxbRTYICE6E
PWsDAo1SZ4gsrffYZmJqypgUj07jbDEKr5F7e0827S3h3S9XhFBDEgHsTxn/DSxcIWHJorxbyzPt
5VJUEPNzd32AaCA9eXAsvwS9EFZB2cPCwOVi7LU8zr/xniSGY1Kdyp1yNhzx5E72O4sgK6pR4Sdp
sJ3EfdaTNNBWHQLA3XVLQQdkjy91yoVERK8C/KIU3eELRRw7fISRDI8+8SxcAT8SlB6wiJgjvBkM
FQgTzrC4tyUC0Xe/wMgr7LBmAcxaXul7H4uCxYn4QjjxLB9M0KyFxWizWTH1GrAOreH7CzoC3xTW
Pg3R0/GKy0gW+RkO1L8LuZ9G4Hdjr6s2RoeOSqkh/6rjEt3Su0y70obuAyOam6s72z/JiH2dnYti
PSeSD+fD/ay2fL31HhchxcdUiL+Cs5T7BWfxJMzOTV+sp4cXK9QNgQ2FD06+etIIuh6QDBPDAWUj
Q36D/QnakcHY6T5KS8iLWpqkKGzwkQIozFz5gNXNvz+k8xcvSkPXxP9sy+T/f1VMhq4okfTmQ1ov
PydcdoNGnhXfMq7mBLI8s/WuQm8bH1rJZegghDSV4XVrbYQEaLqXIRImuvs626WfEMxrBch7Kg3L
m3EOLRxND0Y8k5RR6FfJOA1pNm1B50WnxGshaPoa+i8Mhbozm4KCdVvqXc/S4YG/PPsGzQGOsd/X
OMjZ09GEat4TzWLsObavnZWVDOuDgj46ZESSP33lDOJ90Grs2XKuh8LbL5WwtkJlQZoQPoqpFN6s
oNHFEB+NR+3F/3U/jb/aSOpAF7pmOZZt/q7+67ypCu0e3VcYvKfj+90ze04RvEn+Ewr+rwr2ixHe
GDW+/JLMONVli8lon0H08Qn8QD9bFgGxUqVfVq5GPw8H5zG1GaRecpSlXyjg3zjdv45FJuzV6Biw
ZrAknwxa8n9J1EtgBt5J/sKqSfHr61DtJpEyfNHJyb0GGh+5iAd6IRNfk/elTqh09yPrtcuxX3ZG
aG+lKTVh0/qpHRo4jOsfzuPu1V3qOajHunKh3g+WMyvixb3DQphRyvVFOVfizobrNmU+lKy75xys
bJJAdmdp3A+5ihwUVbHhJ433NnqWEjy8h7HW7fEVfMLE9c4YPKBeMPGELJeEBumQWr/BtDv39ndX
mcrUOu/woUQYpz/d2FG9+nH36/TLeQx1/BftpbMfvWC41V6SHJPXzkQIgGcZXBRsGfYIq99E7Sie
ukIFS7IKj3Hq5sF+UcFZKfx0xBHPCkqWku1Ztl/v3RuFJ0OzHr7XV/iWF0435j9I0R5YVzNIWDp4
Z0puBLe8CNWNHsO40BjDHB9F3zHdaMOeZ728VxnsNzC1ecHCVd9ubvI9uQWGG5/0vzIE6LsB6M8Q
zped3g3UgD0fPmwHqKKDD92mMhXR2mQFu/nBWBu5K9+8jvKkxY5H6cXz66m8ZJQ1qnvdkvzE1ICz
gt0io0twPMYGs/e8acRuaeMDSL2zDwCXKswUGBkEezgkzy0hdets+2SSmXwDLq+lfiqSyGF2ccSc
E//peK9x8nRthlg/I6zPuvCqj4etulxPGVz1cbXk3cr3/NotYhjWaMni4Pmg+0F27qx0i24GWGPe
DKJZ3Xj7MUPURXbeEyB6cA442UwsCCPp4eHVk6z3pgBeorfz80tOmDpbUuIiTAjjUwsbG4kb5Q6u
fz2sCB6edEA7hB/d3tWGJFVYHWo0DyJu5oMa4HgeE1UTRNtkYbyIR8srvJ3MjWKE9G82Ke7ArvKS
z1as6RHViaQHRPMx7oU+jOQ1n+t466ISxAz90J3x2EYhdmh2huO9J23hEb62dBYUOc+zTrCa7ens
adTroDeae7cDDgyDpiLfoYI+003ekf1/mSswe8DDN2NjtlkbIEkJXo5fXkMy+0iI3nsUXMpnfblv
uRLYDm34IEOt0pkgPyCHsBWyD5aehj3R23c0X1rerkEN4ZX0L/pVhh7kRzWiVeXsTkJnWWA+2eBe
VS20z26TrHWMWMMWbwfSfukTI08GQxybm3cvaSETUwsRPfGRI9InXBBH0gp6S+kT0WNC76cHptoe
J+tb5tH1OULXLw+xpsSAZf/NP81ejJWfqa+k4sroXShWpPk99YvbpGKkE0P0BWDTeEVG0Lhn8U/I
uVbCqz5o3gEmtyQKdIpr5t6/z7ufMcHvQx3Y0rLw+QWjUQQ6+McYoTNehRLHXbayVxTBtwqiC3te
s0nmeAZU9Aexx46L9Sn51+MEmzIIgtpOBtBnsnPAgC/RfanFWxRXqIxMBxj5ELxq4DuMMSNPzTz7
6iVHHjjjm35BBZpb7PXevz8FZ/Nfhg6Gppi6pnDQ/H8Y013KtaiVS/hvS5yZVlTOfBkwXzp0oQ7Q
Q+wSYF1lfncsj+IcuXtv4bOAwp/G6gxidNDQ9bcUm5nfHBVszCO/MH1L81mPz2jYwmz4Zma3bt/s
xAEASGUM75Kr0oJg6TRwUPoENTk2ENYpouEybOWptKhEXhHopNY3DT8iD6D8BKfoXGmdbm5PFwcJ
6ekXMwoKAEj8kSVKee57/BnjgTuJDN9qKVeZcWyoHHs2Dfi6AVTpeveteeFovJEu5hzlaTRNRgUh
svPyU1iNG0xXkTK9qCVgebaa6+DfoGM9amLxyZewBY1Bq9fI7n4c6a6CZ/bDK1YizqiaNOMcUZE9
yrf7HWiatVCDvN+hy20O7apZWmsK8w6H99EVYNOZvH98rPMgyZmcwxVohu8kfCZbdMYxps9wL40d
zXsKx/sd5CKeVEdFGK2ya2DMobsH6cdzrU3Tr9pvsXbE2PLxqWGnghddaC8Tx00BdXdWmK0ItjEH
cfjaIYNWny7Nd43nLiRQrF4eot5C4Uy9ZI61iRJ7ODdq83gBcwLm65UjYva8LlSSYC3ueXDd1XPM
eQoBhTw4fJaFSuc4KnS6ddpPHOKmBl3eSjsAMZlLky/UcvPr5AnhcYAaGl850I0cBzO0jfNO9uwl
jphwfGC/yi5l3kOIQ7u5NEMbSgfIN4i2LfJx+ToRHfRyCx0ja1fqXIPy+KM9KswB7j6lxDyVPKxI
QFwWCbcJCGd6nej+/QtGqLWjDnFaT93cvioAjl1Vs4Y8Za1+Pyb3r25HV3nLfN0HycyrC5d8TXlL
64kIRz9KTGmFp0Lr6aeop5FUL87NSvfs/nvVtb37rJlaPRUU+ltepjNpmUq4opIxxFYoXWImpuLU
dKtPZaJfhSOlNabTuq7x+zPRVC0TJndresLkhFtpn/jurd75bN0d4IIch5yQLXyPrkSmJ11snNg6
vHJmpCICb/DiZEs+/eewwkQoEh2NqnM6tet2YUgBuHhRIQbXfR2iJpcFxzH7RKd9CxW6cDy7tvnc
PEhL7ene4QrcVhh69g004ej03+5zloR4aHrlhvSvaEpG8nCaAlD6e7Y6/FDha9g0LMTLPenulG08
dhY2Vjf2C1QvJ8jzOz4ZvIziYptmR5PMFFUqxShw6Xf99QaC+jTwEKGPlDvvVgblEp7gFIOaZUn3
+8C9oBnZdNtUuriWgUDt6Zx6e1g4aU/Xe28MVjhSOh8oA+UHdsIDm9V04Pggog6V4Bmz/jWQ+H4G
fHQfJJg0VJMc3iKh9fd2GCGlRRX74vHx+Lgv2U8ZrIOkkwkFnPCgzd3P70eDlgSSMuN0vtG0xzd6
m8Dps7PAnncr6fPx2U3ovuynL21f/TdYF6DN/ZMmrYWhhxkzxm1wny/3QRP5LA5OsRYXwB5QjIMl
8kzZPs+tcGyWFji9RwhOXt71kOl9hVgX3OIP72ZY1rOsHTcwojn8+vuztf33UaApfzsJdEOzLVlz
FE0RkPgfB1oTX9NIbepsZUS+s3BwvtPWr5XGshwihlIO1QQ5+Q6+/MrYwWiB/xjWmGJ5uu06y3Yu
jzmeH+sXu0Q/Pf/72lTtr8eUwWXJjqbrlvPrtE06w3xf5SRblZuUwUbtX9UeE46kCIHJMH8Db4fX
tG58eViODQYe2LR9FraHA95z75andkI7igVbETypxTVfh+gBEFyFdYUIBH4gmzv0bGqb4sMhGoRg
hDH9DwVczY54ZGTC4oLzSaYWGruvEpD9aDEyToY3lmvdZ/glvLFJ3UZvtG4Auy6409Vvvzprvvpl
9a2D2Pyqz73xyT5levne1cG64NRfvUfDntjL4K181MTCLxrCwiaMgFth9ZCT2HriTKiAljlLM2TY
9Qeqydh3JjL2D+ymUU8thlHl7U0hvaNNnsVXr51wSsXMdjwZdA7T/HFKzfEE/bx9ZafGk08JLnX0
EcPs5HDEuBFar9hvQElirz2qtDFH2hKF7vcZAAnRS6/K0gU0k5H2gdy+lgaOrOR/4oUH4ch2S7qF
qSa8frPtdaFd8g6jHbHETVcAL9kCRC/jMFhJl9cYxN309U1JWr26ixT0PzxVxlcumHAPSmSZ5+yn
BVkpMZC98U3bZDNOcqAz2hMyR4evk77n1ypCV0pM3afkr6FIA/XhQVpJBJn2urN9tL60Vdq/Mvje
sUc8vdidAoNcod/dmbn/e5n+PCK/a0LTVm3VcBzVVGTxiP3xCNl2kRu6c89WcBTnybeJ4un5gQSe
D0pU3RRiyUgbRpB7Xv3/eOe/PR9/vvMv9CXVpPSdJ89sVXtNWA6eW+eAEuvq0/gErf+ePodR6aHC
pbn/j0L4fyyKf33qXyyLKlIeSqbwqWsPJ8Incik88Do6IIBdSGw1X0r/CqngNjTTAYWdSE6j0EqJ
HaUNuMYAnwzDkIau7l48ZiTQ51QTZFidk6T8pNbD++xCSd8njm8iwYLBvQVaOICugS2JMi+26QGE
nrFEHkQ9NPWRm+EU+h4xmLquGGrfPlJml+hs53ES1FOj/zxd59Xu0Xgd5ABP/kpGT1zo8NCsXsDf
NvO4kxPKk+v8Gd5t5CVXoTagPKjRo0DqhJfMLzrMuJ5B+iV9UblT54811EBMBTEr3jJtaj+b+XXM
Rb18fSl/yCc4ZyiGVtgaLpFpVF781cwBuKyJvWg/y+CJQUr8df+CAxJKjYezFIQRyN+2h6kIh206
1VGKq1uhkOp45ZdvkCowkIJbaPs3phItJg/RijoRWWt7KocUV5pD1dWtdax6AgZrxReT1FEKqQ4r
0jW8oDWa5AprEK3HnKLxnCn96UcF4ohdG6kBpArr09uQhyl7urcdFLcTTkdyqLrvXdqH1wkx3Gc7
QRIBFuPBSV8nQnnBgAaU1sZijfAm+UCW0KVAGi7w6w9iyNCnutYsntdLfJ+EWIKdEXNTpBG4txYu
cpMB1isAE2F3DfPUZSoj7z3TAjTyGaIa/IhieA4UlhyEwMDukSU6xepN6pN+suXfAqPzL6DcpWTz
MdJQZ/mGWfkInF8QRk1SkpDD4ZIDtkQpXIbEPFtbxQpuOrkUrwtxD0/APQzvt+YKyj1h6LN4TE8u
ZDv/fnTVv/HR/nx0f9FI3spNj4znIwOZ3u8IKTc+og43utvpHgoRMj0tmPhI3WLtBAV1fvXgqG+N
7zdUcf/9/q+N5G+cAwoAXVdszTDV3wdtkSl75V5fs9UbsKKnQN7GLgErfNZi7wYrEjI5dxZDozUF
UPNfqKci9orfe8mfb/9rB9VummPVNm+/x6kaS06GsJJbS8SrhM1XEnKCoHyZ//sbUJz/eNNfm2d+
S2+3W3yjlWfKf3Hw3iKFknk3sahVGF+YjMp9eadtdTHQYv2lPWOrT/99EX9dBpaum5ZmqIpp2r92
UTPv9OyuFbdVPbuNWbKkC4eZd76OmTUWG3xGgq6P86UyihBxCfU8sFy9fq2t8b8v5K8344/r+LUc
dcN+anVW3laW1btVQXwFuQFBJZcZ9IcM3cfw3+/317rTJrzKli3bkR3z13QkujV2+XhV3P2etJnE
ugc0/VVf8dOBBma7xzMmWMv28wW5YE4WWv81RpB1ei3571plZSKahQvnFf/xJAC1/2VZ2BYYj2yo
lm6a4sz94zRXyvRmPl82d2KBh/i3Orwv7QniDEoLh8wS68TyZx+xvLcjJqD3DVwcdVdHTC57yuKF
xu3YMTkVfsldqI2f43KANevKWYCvtKgjKtg3cGlcSwpr7P1aF0tzJAWza+eVVU/CJX2YMQWzxnkU
QHmw2mmnQa4RDubYlZEgipaVDk/1J9axuMBLhoZBmIrhypeKcLefMaU6cfJAkv2K2ePNJx6mY1Di
oyxGGfulz7tTFnuPw03xtSIQiaF3PC/tNqi+8JDkiuijQLCQEy/pYuS3j7E+jFkR6zm0lgUx4/R/
QXnsjjCsp8+jhPsQU+FBuek+eVTZiB/PwHkPzEM9ULb3lQl9jGZWAEouFcKN8W3ucfan5xd+m2Xs
Z0ZYkL1H08pee1G/YbdUq3QD+gJHpW7824kJWITza4mhMm09FuYQM699Ix9E5dipRMAOVp8ScRwQ
pXSv/W6nmAzN3pGb4qsGI3zbHHhR5aBH/bvRY4wO+SHBeqn1aipSJoArC2HK5QHMDkJ1yVp0vOoy
5lY7LljdTfIMIkp3e9wNtCkRLbdDNJQYfeIHw1kuUBesqzC3+XxmfgQ0YnnQpqRVu+XXKjSzqxw1
09QCP8EnwV5SozcjhyE+4hgLD+uJg+g5Wcrj8tpHNz3dL3BUWKjjvSpqd2dmj21Iuvk0JZcDb6/3
KkfiCK+W4uKJd2jWYI2bKp5ILOFzzV47OCRQIDKsOwmLsRc5wR9AeIoHP0SZvpqe9gywX5xLU2UK
wy/nGXsR6ZMC2Lq2SStDkXBIDxYeEsZPZwCT1aIzABkhVnFE81HQfxOacWPe2NIMDG8HhU5leMeH
vYaVWX1gZwIB4eNNzf70mBKAHzikWl/7jRQoHdwPBoEq0N23ZBBrVAtNUyamlw/URIDp22IDZJH7
FX4y864N3giljnBN7I/momLZtWwxfROs7GhcHB18MuO+NYvO2cSAP93jj8HrFrKFI8Ne0vHga3VB
3IPwE+oFkDLOdx9VG1LWMOxQvC1IBgATbD6B5hOZa09qtBLW2A7aQ75ip0HFgjEAwSMF8jZAiefG
ON3O8uFVh4niNpRiifci0ismB9noYejFqiaX+N+bJoexI06l30elbduOretQ1JTf/boR2zenbrvb
ipA8HmCOywHx8X7F7F0Kn2Pa3yn2kL59olMcPX6gx8Z/h/mxIpO4xFK6G7SRl6DM/mZw6KpT6FjD
65zOuYNcGcFIQnyFd4VwqZ07H/rNtz5glaqEyRBazPOHhstBnAaJHkKhcHNXNpArFNwwAf43WixM
2InJtnw5CzoMa5Gh8w+BSWqfQWYCRRdehD1pZ4wqIsI4ra1ljm/v4AXKaM3SdFQ/A5nlvk5CgkW/
cB2YISNGYg3paVyTJVOdmtXzXJAF+bpwE6wFmSziNtCtKpQO99CRcKIgs/cLDFuIa9kgupAg5SPb
KZcaf0qbHE378jpny7nOy9Mz1EZyIB2FGlMG92r7CeyQtve4xG2I5wM7tDzLj2DcahM07I5Xy7US
P3n4uuxdCRYhEG5KFPYCmfEdlXU8Q6d0Sg6SiNfACOT+2YWAl8ycYwwS4USkrr6DQGOyA6AAAl+Y
Cldkk/09XsLKULEXZuxsgnaerFO6uk/s/pWadnJFgcLBNwG/nmOB4ZOCPODTSR/6xQJA5fdrRoak
jqKwR0a0wpskhJOSLlt6HbyrYQezyeI+GSEgoE8Pcb3naMU2+s2U1AdOoY8DrNO9/UW/XL+bdByD
OjHDf3kE0pO+E0EyFqGf7eA2B8SPeGRjP5YHMDP0G2GcFd5FVuQVJwnPJv0I12aaR75Fbq7MFICL
DaL9iOPBOkVMANH+p8NmyvionEjgW4tvoInXyfkCMEWCZvaNr9S9cIhhMq4CrsDVwfd5P2tE1tlN
Zd/3wWr4ER9bcpgmu7e9i0O0eg+eb9yLG98CrH4EtHY1Cdv2vZc1PtwLk7s0l9iEB7dP54MDXHv5
rCLOZkZoGaLPxyhZF0ON9DckVJ8oy/pAtxzIj1b4R7OIksRjvXFgsrCBokCZBunmNcdOHC8RdUIf
gqYNnUDNXDLpP5fEEjTYwnKlXzB6gTppTYFL9e9c9+K3Z93CPOqZta/agg3Z7clb25PywPIg/DFF
QX+SJwrWDgjDgAs5M6VFhIfMc3Ktfa6LLBPinZAO4Z8GMANhS+qBOD4B4wOeM9YoUYKk1inEq3/C
R/euWxUGOusaXRI+hz2mKCaagHwDC23KvFv5MD4aRqobxngbPOiJPgZbg2Cle4CvIyPUsaVNvOsc
UA1LdcBawRKDTaSMH0CI+IXM31ui6SdQYeHBkmyA1+WJ67GWcdpTkbisSc3lWl9674FfetYyTPP4
VkXuA/Ho14Kb+zbmBlxNiiD8cEVBlc2rqTbSIIrJPNnluNmgU25wC298ZcNK0I5c0+PbOJroXX3c
VUJ7mATxQpqqWGU5kxzictm6tLpYMVI2zGS8Fdf7vgNBFt18Gjw7//7o5/W5YMh/5bANH5FX4/cC
eh+y+ph2MlUfXyHvLZTY3aMOpeVn+LAxUd7hENz4ceHXsHv2bqO6fJs3LLI2neKjrR4oIVVKPgAO
T5cxC/PifOyzgEsuxSYxSMf/i+Mg38MInbUVEmSAPBfiXpDNE0JB6oDkxtcIWpbHimM/9Kk/yd2N
/NJ/Fv2MGBlYUjQRRKDCTCTk8uE5iFTSsBkhqZhiyD6uvYqi+XFgHHKMvk0T56KSR+ur+ub0utTf
+ncYb5lXSUeR84MQ3fwSKpdnP8/ECCm/RAxcXYG1INJm16AK0qHaLJYvIE+L04CRyrbFR5a4BoT3
i3qOW7l4/KDOnqvVa5UDcw41PFffo+oczWh23ySBk2NSMywlqoBpMqLU0o1RNQww59tFjWus1TOp
KrpXIJq/Dbk8JerxqGuYSsK+HnJAKYSiUB2VQweSz+DlIWzEIhPvvta7nW2Sd97+Tdx04jnSok/M
A4Vk+xLhAMwbuZu81OObv5bSscyQs2kWb/hU35wfJAjwbLX+/5F0XsutYlkYfiKqEJlbknKO1g0l
HVtIIHLm6eejp2qm+7TtY0mw2Xutf/0hKLf05CC9BLmF1LOkMLZMAb/glUjEfqoadmD8YoeAaIid
gQz526kBVffB9f9xyV93uHBhd0AaOQLrMUKDYcjqy2kaj2FAyNFf8Us4Eit9ajf9WQNsfzRbkZEJ
3H6sImBsdj8tgRLEwHROtst+J42N5P/FBsHgWWJNsL6AajBGL5lrftitRsv7yrS+uMNwr/mouUcL
P8YgiAv56J9pRvTCjRmNyqZFXt+z2FWNDWDWQGZFlEz5d8NeH05q+vLP0iFfQrdJkAYO2+JGWq+w
pQhHc1y+6gU2WJzUjGLRhwJcDyEruFlx0fXAxYBfZ3BvA7C/IIgpzchP4gSlcSKHBNdt1UKvPouf
AdyijULCoqNbnZMuRHj44l680zzwLbS3mZ3UNpe5X9BkoWXPHYgXtEAlMebIKBniPSMZlus0eBqd
1f0wvKGJ30AKkH/hbEGtYMYEy0E84C80ZRlkK2Z2++DVvlGn9HvhSHCTR/6prNrL4Dr5GXbxtWHI
VRH2OCBcgRrJ2TCnS2OX/4fxGKUIyY4OiQGUUBHsXRZdsAlXGc/ne0pLJKNQDzYEhFAl7Z9r3vxt
pKk3u95lUcboehBGzCmprMhqbXbUdW/XbuWw68CTIJPqCvTiwGGCPdMT08ehCFDvglm54Vxbc8I6
bAHhiefzVvyTT+xvdre6cY1v4p1fCReJ09b9bAhxmjWo80emCUxgGyIIJcdN2Sv3STXiZnS0cEpC
5xs65il61pkLa/h9xixjTQ380rFEQybjvplQtXBQUaA/cV0iw/jNcSI4b6QRgM0QnY+BHZ8eMY6Q
s9myIjgPM6CFzV5mbQDhpwH6XUgjHgWCZ1ia5WYk71m103sYC31du7eQ59YWycE/VCyeZb9cHQiM
GTJGBGd1inokh5ZDqYVDAwtO2GYxQjnkS47s3L42nx3YjIkcIixrvIzL+sDKYFX9Iuuxl4SE2uvW
vk8cjjOrttb3dWLfTKwdnzcfrOlzpV+Nr4iAVm+8CtXdizZhDNx6kc5H+HDM+2PMO/a3f5GDv4A9
cRejYOjlrL21av3SdrHP9tcC4aW4ip3Z7b6ezWzFg+V9lKzNADJtsxvMyRhkZ3V+ORXXLyIGJftW
QfgNnN/3fmb+sq4XHMq3e7lRvbtpnbw5bFDLIXKDvBp+GvCdrJxqjtnCCh0PQybe3rpkxxv/iwti
Qafy8KXwdOtikr1K0W/HeDQYr3HR0YLN1W3lURtDnyQ5ipnPElI7HU69uAgrlMIkt33t2tpL1mvP
Ac1AtWSlayjoU0TIIAFe4zmvFKNsEhgvIanB7aJyfrF6gly8XN6KOfgJFPgZFcL4TX6bzLtYw7Xy
Pgd45Fiez1G12N6tJca6crz7YHn3bH6XuKXaomZ7InqD0sUyLcyGXQnbi/RRzFveBsyfV+NdfIwL
DDwuPpfJtlzsRWt2IekNJvze2EMA4KikbXFoR3h5LOWgO4Zwg8fyHEl5PmNExaqgZLZnPIQXeOGj
mRseO1iOYCTCux1ju8fzFmr8WsU79Q112LfRbI9k6mZDVznHu8cePTfYde3XpXTRwO8zZ0YUpx3g
uMSt1J1y4WN89TCsxWwpc4SPSduxd8Sp2Tn+QHu29ktug+OQAkxdP9tj2M+nQoZ59AkIyqfl9MQa
CPEMfVJx702u2pjBq7qxfcrJmcrm7OH4UH09/LHYumu341NnlKXUSOQku9FymIMLEKkMFwxC8vzi
T3Xv6/Bf6+o0wdQLQ61Nbm1JBoZYzgkxMBjGcpTdPyOLroXT3fzEOG8J1q+2GX7SZ/qcCBZTOfjh
Jro5MPbyCS8cPzmotBohnnZLeBADc/6PbP6M0Zf1IlX5zGOyeLgYe1s4LlrzOS7lq8cxxJOysNsZ
ahhnQTd20abjWjZZ80RHfece1Te8ST4lHmDr31/m8/V1vDH4dtRL8tBFmwB0b4IvirJYs+i/1Ln4
djqj2Yxv71sKBvlfDZPR5ONeMvhAk3l0FX7h8L/PakgVQ0Ksx6aGZRYzKWJG2WUQ+N8xB1uqREVR
7+xpTxTOUeJaRW90Nn3RHLIzFxvROQYOzQIRp4m1OCK5nRV2tj7CMXL3HFHu6F5vHV+LCo3C4zj7
De3Za6+zvHLr1k/3kPkw7l2wTQcHf9qTvL5ikstkjD3EudFUjPnPNY+3dmAvXuwZmYwi09K9H3iM
yAYfD6GagwrnlMaW7voqsReJhUWD4fJ8UR6wt9kkZbH+h22sckLWy3ZwRn+SQrESBqbzSFwVjSNz
Bf4JEK3n5Y65w3upUT6tRN8y0AwkbjiZg5cRYvz5VYDdSICho7yUu5RzHc3UtfuTVeebr6BQcsUC
oCLe9644dEyjRLcq7MkFgmvPRHzFVujHGJylx+/0fS4IYR69L5p/aeyWaNFe2U3j6e2hQoYbLMm/
5oYMDPCbDqMC+cBaZCdF3nQVTvEyUmCH/eoNCeZ2hROC4EW9JWnOJxxVLJz+79SLIG3pbgHZV55r
dPxo532Ys9tCpLqZNRgFBW4tTgtzXcN+1jMrnuyz9lrRbnJV030OngaVkYJqMh2UA/W2Mll8mb39
y1tHQ6TMLA0aAAdEPi/jaUf5Y641xPBvOzKPTb8R42mLQUQxSzHk3ZbRQuvuCiz+fsNQG2o3zRTS
jIqjo4dP/Bj3NQpXVAKApx07DNd6J/luU7o5mV4Av4c8dnVkreI00p3GfJjAxpi5pDvqWS1aQOxT
gnWFcSwJYzhwrD7C9ZP+pYS/UYLkp7aCeLuVosVEfxqTfT2ZZtE9eztaPBXCex+/fAV2Mhg3rE2a
aO1WEkHZu0ayRBcTyi/0xpE4z79HUVzDXNHHdiSQFx0GxJprDIQmUl7upWGq54ua7Qqbgr+I+F6i
MtuZrm6ldm2qUzPcys0u6uxJ48XQ/BsP7DREBolispiCaU7gdUuEbsCNNtXtBI8bEeTbaYxFvfeh
LpEuQYscLc3Pz9c/xXJgy8qj1Wwx2pSpnTGr1Re16pz00japOrPFt5gis2yzR0qjTo4ipANs9uBZ
aLtKJdvMVTVo6MciWCXZ7NOht7DFDor4bKSDY38K5fszM3O3I8gAXFzfVRJUE0t+Blg+YXhEdGft
ZJJdwdQOvYE4twxpDCEsAPVu0npas22+WwNyAKz0wGl870OwxzBtjnp1pX7OsjlXr8KLjPalcBMA
HRAaNNyYxusLTfJ44a82JZIJevx302Fog12RZsu5y1stjj4KLi1yO3U+Ka+lvouzQ69yf3ZxN0+1
K1dQ5hwHr/nuJOECGXrCXv4jRQ7hToKtV8susitt23f22/d6c6Xye3m5ykbfFMFF5FHPV8b33xsH
Kl7YgA++DLo1d6E1V3G35mW+mC9+Fgrmve9j2P+Z2pr3PJGQJsZ7E1s2rL1Ep+zmyFv4kIngJPGJ
oX1EMZcvdMFueafdTFIsn5sDz+NPwGomckQFNcxCJuKBdwjgF9hc7HfF1PxP5h5gdwqwWTtCace4
3mWe+BcSsYc30mfBHYzY3bg3TBiU5ImHQ/gXxBuN2yeDSECWrPm/Wi/f0GT6n8+H0QX8c4zJqI5y
0y22GZAixNJuXopQ2GhCvaRwQ26gOjPMVd8BjF10yf0wO5Fd8SwFtvYX594kWQ/6mo/80ZxIZylZ
HelXivVhDnGALjc206iSQktorAqbn4dMXmowKl1U1MX+i1C4CrNMMuENl+sa3oSYuCBX62bhvxhd
qmo1W4CTyOrvMGKlzq76Z5deff2CV7p21Kl6FK/Ggru3hcaB/EMim3nr3m7OIYsr2QfFwKSw3lB6
DvLgomGYMDDgOcX3NrAbdMXHjlqf6gmh7oHSzz8IPwaK49CDsyazSsCBMHDA9uXjFHu+UGZWIFuq
NkoVcruR1i1N/O+kG5l1pWLHP6LmTh7iarIeLvg0/adx4DTpTDtm3j8ABpa/jWapl2YfB87jClGK
SDrC7GY9L+gUJ+PFGnbCn2r7/kccR3tHIs03z/IzXcDROhQSwDSQDfvV4gaT2FVZFtb3ovzLiTs9
JQekFb3sFgRI34PI48zjpCprV6aroHheZ5gGY2n1p8IW3DY4BhR7gcd1j250vCij9rfZN6xmZjvv
lc4Bqjl9ZYOBhiBOpJsjl4MKKLsVt9Vod2bmtdQNGB2pTkH+2D/+K8UuATL+OeIHmWRRS6J0+de9
5/WRvxtqZMiPfLuUF9zn0Mg+XgRcWzv+k7/W5J6/fOsY3TJzEF4m/MxDOMa2lP+azC5iCw5sqs16
Itwgn+R2CmVY9eSX/kLPEPygcSiETSEvUF18fIuEKYSxJmlR7ZKhzBe77ZWqOV08Ra+S4wM3mY6X
D8gTJSuiZ2YIqHsSm4QMpGsszI9T544I8xM9f4kZgIF/Ny6SuAFCEGNiuh96sAqYek6j24M017R5
CPrCLzetSXjM1GWQbLP0YqBvIlOl8ILSrTDhQah3Z7x5RA/jDUSxadvwUQJcYc82Qg6gfXAVjhow
fXJjBkYWDPk1g6v1XvjoFubZ2BKeAaVi49+I3IIcbO65GMH8a/1AGXOL3B4/PZrhUbbKMAR8UcV2
J7dB/UjgFS/39y/oN4m2EJQAHvCOmefPi4mKBoBKsYtVdDHWov0McfHn4/b/0pW/7UAGcStwMLK/
kRn0esPdQRKDSvuAJMXgb6uo9BzOs4LUccB0RsaIrqWR6IdSOXaF3hb5KbIsOc2PAp6xMk+GzZUU
2i2jR5QDcTty/XSuf5CdJ9Xmy8lGRynP0JobeFUNB01Fq+VG7Yx8LXTc5yK0qU2YfGbXHmI4vuFO
AcYPS5JIA3GKNEirqW5mgPpcEbN1qPNUZieYD1D5oXDi7SZTc08omXTTbkhsPv0yxn6mcCa9JeKB
RbygicTZkRis0bWhJBGQN1gsFN5qTZc3o3NZwdfn1vW2jFEl6UNLoqae/g9cUwq6HwTkTxYO9CVc
YCP7b7Cak/LA3W+LRwjOZ6nXceIDICTWF1aKVxlcOkvYfCllSTyi0h2cWLH6aPNhsxSWXA1GpPoB
tJEQaN9WhHmCJmuCVnFVTexKmcc4iEcbgcS9kULfIWg2XDidCpm06ZS8eVl1YYkwapDEdW8eNdUK
DuYtZ94GOUD9h1sp/TwMNxhSsBgGNxw8gyvFRAxtlWa98R35zgimlca1+v4F5//g3SDOFeA0fOpk
TrCNgjVddGXCzZhfQwdbESgv7liGDV1D7DTlTCfOge9BctUO2iswnBx3WJpohZKG1Tv9YDbBhtlM
SYdkFUsMadF5z3yGr71HWWYMMy35o8jLpIuszz+wFzKwofuWCzw7EWIJYWCPyesJESGRNfvJjv4J
r5oJEUO4G8wZlEPKmGykrTo9474oWxdt3R/slkUFR4j9BuvWiYs4KamdJnIjRLhoF6jSOqpdaKW4
h+Hu0T+ZEE4n0P17nEZNZkek9QKwX9TVJ/eC0NblwhLwvMIb4sI8imeSApJdjQHsRftY0OT8rb7/
EAozhsgXO22wuUFcVAnKTLAHDrXX6g1WhbmNXvrX1omNLeb9MDOrKQCifwaFsDGdSf40vlxPmWYh
JXYfgQPcv0Au5ahMkA276xHjzozwKgiept5Edn/kl1F/l4mrxg6uu37JZakoFGorQo4K8xG4s8Lz
AMV/75XDrCjmQuDQIRTSShpgxlbTLtma6En9BVV+NnFoEN7A0KD4fMBwXpobs13W/KgwAqfmvzJh
I/AMVJ4VSBf4i7hOVkBtmFAHO524oNKrhYX0pfNZSCP+66nTmDiX4Dd5oFlIV1gdPzLGDtgZIC+c
4k1Ej8xFV0muw2bic3gL6y+c+sp43hRtOTHmAiaMmGpetJdQrAUMCKEqEkb/sYHdg3Q6DtFg5wPL
MKGJq1WEg22HGwSeDkdmfOTJ97w/HLJka8B4+l9X2QZhVPKItsMvoqLS3y5sE2XYfoiCM5Bzegin
QMajhcnlo6PSbrngMjVOJ+hT3JE5jVdQgB/NVBpcgy0ZvhzTXOBHSgpEq3wl35jkGT2k0tr2D55V
BAZNBwnFoBayqNkgXteN41/CfwFQa+PknTvhftDRfueqP+UPmuylIuQVS28WCsOQGqq1aSdYjzd2
YDoZVhcfmwGz7ltpZped6/E7+AkNjRFyFfxNh5OAxaDpDB9nUiIacHrTFbARoGZiYAQEg7QLTwpG
b4Gtc5j8lbitm2N7oAQ2BSL1JVW/LNg9F+mr8eLl1O8hMTjU0NSDEuHdCBZqpp12YiyoxfPvkgq4
aj0GikWyzvA92mfGopj8o9WixC337fn9ryVJvrPDws21oxmsqHfF8QXeq7xxhmz+ldnlbH5CGhYd
QKbsyqNwkXqU+d2cWVeGx0fnDpCKeIOFO8nmKaME3s+fAeR4b37Na7DkN+acd43DLWgku4CFNCpA
vASPPTQUQMaYXZEr/hgvZ0gX4byxfAguIiM0xeZntce7njW074uOmAy+xGMv7eRyykUNa1etZjjA
mCRuULzqXh142iX7SWq8dpzuJPHMlwdVdPqBusvmB8r2wM8kyNI0tyrpBvZKvCgDT8WtfjyK4WzQ
RAO4q+XJNOfhT1HCeFszA8ftomKcNEcmLGNguiP52M9oLGPWzWqIkRh7IX5AzTQicNu0K5/zbVN8
V/yCqjzVoNqUDgTdIA4uHfbn+tEEyzDfhihKXJEtGxXaZCYNtopIv7G/JSIkm7l0HJOb/MUYj7nw
x1XNuULOnT8N8YJW9gzXTFIG3+ChuOsyQTScrV7OxZyVdKilqfB26sGNNK8j7/WkLj+L6kqF4L93
BikYGHOVm6/pJOFx0s8560v9bDDFLovZm8lzPtKJTXM3ZHaFhW5hXVN91pHugDwT7GFb/zMqFujG
x2kBnyh97k9Ww2cuUjQnGzOyTAz0SK79zD4TZ+jZUq1pyvfUfU4R8HVin1Cv97Vup0Zj99IG06Iv
AjFlnVYktA2EpTOVSeyYwYPuvfuDXtgNbLPWzlvbLOwc/Ut/GxPzcNNBNoGMg1FSyLmMsPwEy+kr
WnJzGYBTEcvw199er5PKeubrb23h//JvhJfpxOP7aThNoIOx26QrtMKUbKMJhT2aoGQrJtyjEIOz
DH/OAUd3nolje5OAm2C4rJEI9xEqWvuNCdivRGwcbDXVNjHlxDm9mX3z6bf9lbHqUKY+7vgT961O
S5wz21+KDQVHZN4WbPPMipib+Qc+YV85MRHszZwy5hMuy8+uhP5KSVs5SOb6clv7B6ToQoEuTWPs
CFkmQkTvtCi7KGQS2/gN6UNi/xWEO37xpPtXYPE+OIbuCukCslebHD6QefNmzRtTBMp8atR7Ic/4
XyXP8AzS0wWXROIJrXYluqPh2YaOltgqciu898KNpIPVIJuueA53bePyd/hFKfWYjDW/vvEJI8WN
gpwUFsvXwpw8IfA9xYj4ezQPh4gczgNecqRSdtZf4mHVtEyu4lyetk4/x3AboccSkpGdPINpeFER
UY6RCcK+JCaB7Cayjcld8gK8+HuH2YmFPPl7V1ajFWyHX0MC+k1uQ5EjaCNvbCyvcRngeKInDucq
iFl4xfyhnThffxcorjFZ+elaI/un28i0KrI1QYPmzwbTEXFApqMZL9SUpyeFfl9uW9zR4AnKxzyY
pfqq08drhcyGwDl7TEDAguk/VaSK+yP1dVvPJcxzW1xr5L3xT9uqa6KkVtTefCwCmLclsdKEZDaw
fAcMKdYNBkeKo5HdGHEMrocpt2vY1z/5Tddp4wFP7fDC+5ZOitP/I2gKEw0K6mYWPEYm2GpkvUDd
EPHhxnXjaAQYabj5jVJoBnkjIIgb8hzFJZd4VhF9wTLpFvq+rtmJ1jIBlx+reamtUzYolMbqqiVH
FbpXCauPprjoZqOIEe3uM+kWJSyb2uNXjJzpySg0AIh7Z/P+j9YbhuePRmg5XkMfXO1T8o3itQmx
wrAa/tmv9GSeZIvhmk8BxigCIYNACUDB5MNw+dF+QlRVILI8F4AwpSVvutBm7D5kbsNsOJwOzy8T
LLcUXWhsgFcm5wnHq3xtoIrPmifY3Uq97dkYcO+4vnAuyBOLFr1FYE5vXTsGWDMEuCUWSeY4ywJg
19C+/8BFUYU5zNRat5KJhydb6dtYgAyttddomES4RPME9AZrKtQJJs2LuCgfUTnu4PWG035LKuXy
DROgs4iMKJ3IjkkgkhnPdRhcqkssXef5CxvnH4T9AQazCUOn75w6Bc4Lj+WGcsTIPI2GMGpdjOay
IxSQsnaGqyFYHj2doyw+F2HGL/iJ0pmvY58wejt9GWMR6vEAAAR19hQGT+A+B2YunP9XFURrGR3x
Yn6g4EtmkTYbbVglpwGVHsX4WDacIOVSwKvaKqE7m8mjVngc+zdedG1aJPYIHy2UFHgSMK6sH3Ca
mKbpOySno4LuF+JvaIeKlT5laEJc+QDTO5XhqysR2YdZ+7084lC1EhnIzOMNhbr/ItBg/7mbOppy
NklIJeyQCUbyFRr5A3HQyewNc3l4SvKVP8fh0pTnycRmG8vJSoz2MlyyYKER64a7oDrthRmGbDJr
lr23kB5VMk8hza2lydLoyADftd9nV+/4s5g+ZOmsKlsj3Jn4jhn7QX7EtSPBAUEx44ebRMFhzWnE
JyEstCsmQmll88E5Csktclx9lSoIqsN/gvRQJ66p77v2ogizj7GS690wHNR8GgFRwlMi7yE5vJHh
Nf2/rPGw2pTLZatg3AqBmKa4BmCrmx+pWYvNGtUdfXqjzD/1VmZP9OG0aoxwiVNEkqluOvMUw5qK
QQ9DbZ3BDq7wxQjFw4CzOhTcSXzzMSosMapdYoSSajvw84Fl/5bPGu84YK0MOP8CWfPdvxxP3vcC
dzj+xhspfLisleM3xYD6gpHgR7FMF6sQS5rVGNYbrvI0rtEtO0gYTKlrcTfE4474H7G55Vk9mIf3
lnOCQ6XnhsP/5YAQsL0budYjOEQ2COXkqibIZtr+gAY06QKJuN/qXoAJISZh/QJ7FY3oJCACxZ/J
PYromYQFBgqdnp0ZeNE1fof/DkNeXUItAxOWSsLrC5shDoY58RXVERRDqXdAaes5i/8bTitOrMbl
KRbzKe3pBCK4gpuKHdo3IjCO6upNXQlvFgZ6b30eHfJpTit2d8ErezBQtxi7JXge3U5m3igoTkw+
AuhyvdThjypwWUdPMgachBKEK5nB7b2ExcGO/gupYtjmjKjvBT66+k685ltGYm/iDQCKMHrlynOp
nyIeHLhNBhh/qdsEnzF12inzLGeyoDp5eqjJGo/+lZlg9ayJlva+KNgYdQO+3Puv++6j7NGz26fr
r/8zkR85oGUx+t9ki0hFO+t9IidvRbumZ9OhFFWj99wmAWOv+fq654V7yEsJkTUYonQm7Ilq2bR/
KfvP4Hx5oiOWT1xvm+Lqh7jGjUM9RhkhZMgvjoo+UDk9JOBbvYvXknDQ5CP7/aQ4YsWgCAd4dUW/
kkK2zYQSCuoCHgY/Wruv6g3/1CuKeJ6JfvWJlhPtHlHVJR0DO1ZvvGYq88EwJSkKi7/0EW+SOrF0
jaefyny4RdpOadnDWGXhjocnaOdZuA0wTyiuurouiH1Srn0c4/iyymR88Jt1B9+dhz0Wb1rw54c7
dLpvdctIqKg3n34K7x+0uDgqOCGms4ZzS3wGfg6mtgu4juV9EJaNsORx4zcwydIUbml3CTqaO6+p
Nzxx4+WqoOSn0JpcnmEeSrX9ewMXpSVz1kvgxi16HujEpbFq87POIECNTq3S4ojVjrciXkfRMur2
NUS1UIAPETncLM6GYdlKyyJeC0Lrhcpj8H80pqiDyuYsn0X/ohGu+2EmzsaB11ka/cu4fQ17xbe7
JGwboU4rL5/z+JnwJxPpeTb8+8CwD7p9E9/YDLDTMEcjjp1RMTBYpcHfu95U3EuSLylh5aMMX7q4
v6MT+5bfTUvhFbGDUjXLsxzPRbbJkCus6hi8YL9IShA+FOE/Pzn0AiXrQAECYyRUHLV5JcWV26YX
x1TyGubA9fbTnVJMLy5G93WGAvQAmxeRK1JnPMLRP4ORSlJM047PBGrIBE+JIAcUUwN7CcAPFld7
8VMEIS4/w4yI0ZjKoAJLBnhTDP70O9fxS7QaUFU8ljElLCFaCEYI5xpTToMDeG1CahizWqguONTD
5NYY7LC8IMt/iofZU33Kz/yP3RTHlKHZMWfK11SVeOiuif8OPT4/hHksQ+Aap7RKyzSatjkQ/wvT
kO+WnVielewd0bRjJEnk898pZdbzNhblultyGuLy/FdK0BgZGxzkGUpSOuxztlX+GqaDiaVyGpIa
D0UBIRJlVMq+ySM0+ilz5KNXYEBwQUkqTIl/cEenh3RUXcO89s4+BnIRNs25l8NNx9EEMnbgjMkS
cF/G5EonBFxVjtobkSj6VGLj+Kmvi8QFOguWUxh8YmfwvsPHqkchhqcdAeHInxJIeGD2v1J0+wvv
AYZG4D0MivvPusbJjCC5o7rHBefOxNqV8bx0Oo6PE/5vNpMF6GA5ILr4M4HB9Evcs107DKWg6KTb
4t7cKURVxivgysSWyd5kXR/zicXQJYfA0zjt8QsPbl/DwThHzqbizSdWB0PHX8p/NSlUF2UvwEWC
QOzMmB8vgWxt8whX+AVxN/wF4H3/KrFTPuRb+Spk2wEjdTQYWYWNpn2tjIXzHf8oPFEJNSytM6h+
84h8Kwcmt8kph6bi30WSZ6AG4Ow0xWKEINOYYAT/CkHG+ptYGBu5b3B2VCwpYamFuwld/dJuxZWy
kpYJvKDslnCGnE1tnr9tbR0Vng7pChLcWXPVXxEpFQXWyFHrD4QvbXNXPHQt1MnxbRK1TKyyjGc3
QDdtY0PoDGlGc/MRvngycwPgldmHNBq8oIHCbKDd0QMxALhUl88vzm3gVAA3V+kpilYIzr5J3e4f
GvyNRALL+wwHCkIV5cYOhhgUJnlODw7zCDSfhhSBfmlrVIN/SjLXFQdv0FyZEY1M+KlCZgt19GqF
Cy4RmkVn9YKdEQoTOZhiUKUPfw54sRDMexigbw6uua5eW/HQV5asXH3eW4j6rHQ98xCfJ08w+7/3
TQPJAT69MBd7/308+C7fJUiOh+0sI7iFSXH6pAnwobZRYYQe+7JGIJrk8esHNi2qG1ThmReiFBum
EYgb+SXFlGM9zmaEn1W1UxMbReKSATIIb44ZPsGnTJGJqMJ9k/YKol2AeHv92cukMwokTDAgSIcZ
rIwJFjl7VKbSvcRVlVXUOwX7B8xDDFo4gdIW70f8cu3cPzFnjcDYuPgVsCisilUt2SIKyA5MeU4h
pyP2OkvYklFZMHAluUCxxAyFtMcsHFYvYPxS01HZUcCwwVEBOQJ8zjMeWbqzx3UIy4x4MVkibveQ
7lMObg23ftJGFNE0uRf0HOf+yZkhsiMJFgsY8d4Yo0vTscpOzcm/pGQl/xEwfJumNnAfIebbkfQw
Gxx4IBCNFyU5WtHlzkD5/nFHmRFcThpEjGczp4icVKDc2Oh4tUEbIAlnoF+YqcjYTQac1Rrb36dJ
NYaEbMkQfy94wgmy5fvOJanuwb/Un1f3ARYk+PiclKuGeADaYWR8YXnkyKJEb8olxT/1A/BQxq5e
LhWcYyhCqB4xb+WfnxHDCEIgIB31HusnIDFzpJwHfyQ5s9/DL3uPtcx41kpuFQH2Qvqv98k2vo+J
8f2mThzjIl6wbX3hzYqVAV0SBiqEruCJAu0Gi9hqR+zXFdvsZw2dDdtR84BoD7JaiwMS/xbJnMcE
dQxqVrH0hgmA9/S+4ongtbeqgK4vYoZ4MHaETDPN2Yzl3uhx+QlGO6p8/d2Kf9I5Y6hWWqntz3UG
wRTPwib/kySPUyxjrC9xGz1lLuMcYqwqnGpck8k/3DX464oFyyX/a3yHF2KmDuQbzcIfZTQyoS01
wPMrT/4pr5NffHhGjhtanE1gz5rbZ9NiuDMt9/oVueYxPuONBYbUIivS3QBzusT56ha+1ifKf+WX
t27SL0yJrXAXoWZjNAhzFpxbAh93B6Ih4VhwVp81TEUap9sYsx5l15LTZ2PcOnL/YHcTynKaEHxy
arfDOrtPznTxT1JuydgLCW/iUYWQDEU+ZZx5lLhCBoPSWcfVAgUQTg3JcNS6/y3uAC/ryKnW/z3m
sBaY50/WHB2UQ9khek/1bMOgs3t9I/z+NBnkwC7wMXmqqJcO9C7ROv8TNoBCyVMGJgBLQG56nDwp
e/G1WORTuMWEUZCqXWC059JclPUK/MW8BQRzxPRm41SwZcgCMDcWufVZjS2KEbY1ZQ4tiQ6MYqX+
a8+mFyxHhRjjg5xMVGrzJcf1Wjmby3wD2Gbexl92ANGdGpAkO8zQyju0J5u6a27+BKynyGUT5G06
Ob3U6JwWMjhLx/KGgolp2yanUZt4HeeKpbDINtxG7CwGUj65aecRGxxVn4DhoIiu8fPeJh8PESzv
mNOTHxwt+mweHP7ZnpU/ecXEtIKeklNcWsmJU5V50/j+P+woEbaNGpjolpIrg0TF88Ze11k5SBMF
8R81Usn5ZLjtustd2EV+5jF60B4UyPU+/AetCY3UBHo5U3+MIhVbj84ls2INkQqo+VSDhAtYjqZl
oW5xbzWm4Q7nrxmXWdioiAHoAEf4jncCwCIcuquGFoizzstIZARXBd3E/IFqsB6pRni0C5xnnCDM
lT8MQpiTw/LiCzDU2vUXWvSqPPgUAMmPhICuscOfHp/IxKVuTw+l4WS/jA6YK/FdubEr/BGPPlUb
7dIJVD8/ICQUUGJ+MB1JOWe7PTVd/QfrTH+md5PFdYU/ArZWHanAow1CXbbccp9t4WmFt4zwju6E
eclfOLFkPP2HhpdBjroWX59HsYLuuYN7fUEg6nwWJdGBhIe6zSndJKtkhcc+9HAFXPSVzghgGnYi
bgRwYLwSiE5jGKpum3/IDjFwhh9yq27K2n9QADIlHj2pCUb6XBB64QGcFbPJP/VWnCoSthFr3IMX
lEhWBQal3XbMLiXoHPfUdei8j+BMlHbyC+8fW59RYY9eHhRbYy1DK+1hMgrVF0PMA/sySKZrusou
nUKRuUDVha3ULbqFtlIATpkvnXqm02CisFVwvw6fwPYe+9OSZJJpv2NrsnBYdcM79O8pTnyF9Tnh
OuePFdCo4K7EMUfBSDx1E6wNbcXYgecgu+ImAzCFWpml/tmX9+/27fC1ZhlwDLCgPOnHBNhuNxHw
GBe3udILsAPwuIzwyJkeIjibbnMtp/VdPDc0+/IV+rIrznmnXG4+SQRGOo5pcaw5EqVwhk2D88lc
OICwf9bAydWyeuqHYkYpTsgtXi/o25mdOWDNS1gMnAecEpBiUWV9Fs/GG45fBAGKzWTDkX61H/3A
iAoHCXOR8XxLP9kVQKsXLJA26cdf9QJofLD2Z/WNrLhDjVIaNwKI2c2VCBUPQfqK8Ym0M34JBoP+
hzeOcBgHALtkRlLMJp4S2Ouyd8gHfA45QQDdqOHQCuC7PVYEU5j+6PAGqg7d0/9H0nntqm5tYfiJ
kAwGjG/du00vNwhYgA3upj99vrkjRUfJyc5aYM8yxj/+QqDcx3kr4hbKQnkmh6UvydqtMpCG4URD
qhriDm4aAqEn2heTGaFVJLONs8YtqVv380NGeAyJlNpvleKHwQmgSZuRx4sNv4bIJ4uqgJGWdoeA
DBkoOrHbXzr5CNMmyFzIxTj7MKBgFIHlm0bqlsHZxYSiCjjyFSpn0jai0sFmFhgPQlAegTpQbRAN
BxwmnWQGEnRVo+nt0mwgTLGQxK/LEBFQClNc4gfkdGvy3PnMKF8Ynpv8OGs0HZ8KIponAUDYz6Ob
JBAcz1QLjv0CSLkToZtTJV4RskPuQdqDZqiNMGKfTAVS/puPFv/sL0RzhklDgOScK37GSWC9T72P
Jtt01WFGnZ6aA/qoikm/9sNV6EsKNB9df2NASAkOQf17En84hcKXmkSdT4LOAEykVxkwZqH/CihG
3Hx1b9E5Y+/I2hq4L+9n9/ROn+Hsn9QHKggSabbFJnMZjq0+Kyav4MMpUjZuXhefXZvRhIM9sdMc
a7ukrWvNr5WKSDpyXGh/ItL2sDWZaP+zwgQlHscgt1gMDBIWbBNwwO7r/TONKUrIkBHBPF3lh5+X
rq/haFYTHqQwfFHPd4ugXn4beqKYrc3BTpMqzdSgn/wL1tN5LoQh3Y6TjOOBnGzxwgQBDm5/NSew
UKN4OALKg3OnXoCmm8UcMeJjBsPzGCJXUo0e6QlXqw2BruOefZ/3TR4oEcvUxsHTKUOeXkLQjf3w
iN2gbcXPlWC/J8tancHNgb0mduCP4D/884yBS+1AKwwnDTNGSydRp7fLoyd3CDnfud5ukHrzPW5O
OVPtj35iE5sKclE2SevQKTgoTQ2kvDENWk9EOLLEb8cUsrT+FXkcL5TfWjpV+EbmVorH/BeyfUXw
GNeRSjwC7byer9Ql7/ed1GYNKYkc65tfxIftc7N/6eqyCNIoQ3EdZ8ktYp3DydnHOCVfk8J9EeCJ
qpTc2I92UkMifPTkGvZn/YjtQyi2Ekp/HRt4oBGs6Uma4v1WwMaEOtXRA5rYhsXb9+QLDkOY9dJ6
9qYjTzLe7vgEPTzZ+31zsulP9AIyxvTjvRNxIieyGBaAzDpHyojoZ+DeTGwVc1uLERK2V0BnnJh0
HAF1S+sXQcvBunhEYzT9jPaijmg9psmuFExOPQ6MB8F/nKFrho7MXNz08DGBleAZO+yi2T2mfcKX
95tqzTb1h8Gd7JkA/t4bmesH/0lD4uw5bGHvjRieMxEYmsM5jb3MJYKiNNfz9SAufTmSI7gQU/iL
3j7AA3X38vbO0B2ZmSuOm/TCn5kyX0/XtT92S4dzdYn1Uzyaps7NYWCxVpn4/JIH4yLcYD6Ejw9g
RgXtimXTYjht5uv938PJjxRztcPQnYsaXbuNliC5snr2p+HmungT0cvxPcQLFAsN2oJ1KhbnEPMu
qlpmh9Rg/GMydBcdPXYKAjp0v8k32XpEchvktk/YYzCl/vE1W1NKIKdZawBaE/GSOQ5qsrZxLQrp
HOBmMhyPOC41MtVZ/n0+RudCt7Voq3Xops7d+/A9a+w7GOoHk5i4KELoTEhUiNqhTXoqx/yc082A
/WEix6lwJwP0wjieOwKkiTe212BykSdm5/pB9urVT+/PxNWfvBy+tTjyOEiYHnql+AwS2lV8PjLE
h3DFAbhqW2SwcW7AAIUqlf11AYszRR4ZPmheDOmkUnJan8ujPCsj1LTJHd8QiqyMfmoSKLP9H2WC
MmvsNu4RE8SlmWK7djXpSMWT/yH/GjDqg1xikgBOjjVgF3P80QzrNZO4Oj4hSjncIXJ9uVYPHJJ/
N8QuoDvoxBjP6OuWPBqsSUBJhKc79rt81CFC086toedym+EcoIng0bchdeavbyuU/VRjBEAwye2Z
kXKBMIczPd6vkLDfBE2yOO4EIYT9woANe6U0aDFA8DG8Ke9OBv5ZI2wp/RGYDoTTKxOcXuY+Sdop
zKsc9MA4P6Kd5eT4MMHoaxPiSa8w9+1HGeXS9kNwDjIc9JKcCC8Hvx00+0Ov07rwPv38ZeYZux9O
PlWn/KFLz5Y/v1m+jvxiDPxYhVdofSyhbRU2y8+xYYYKeEwxJL31a5ikmGJzNXAjoISF64g5H0MO
ChZIQdPrlBZq7GLOrr3dAGN/VndNdl22rB1pjtL/N4MzSWQmk1ng1AOlFSbbu/sOqfYKNkwv/gSN
VzGX5FfmBrkEtClEWLEJBFdhr9mo79Z9f+/hGR03M6a+FotWw/rBHWMaLfisbrNeUdA7ZEnHYMkU
agKTVbgByfATjEWduI6wFynw7bG4t1l6AameyOIV/3t+Rt/Dz/3Mf25vLTSrRFIixQMtcqBNoFtE
/ayBOLJVmLAFYwKEWfMcuDA02XVIJ/T7Mlv29Dz+THD7yC3aGNLfqaBDCUsExbpxzljCNvFu3zBu
0gbLvlW6TJmmZ7z4FxTbKplvYOa+iPSmlweTxhX+XNgAEJAgqNlgsJnYIRpATAxyhi4GiUxFgKZb
3hbA9vELqu3R76OU7z2t+xJpifELnjZMWkcUYz6dGMHRiP2r8M7zEFJUvXibOC2hZaymyAyCoQG9
ZbxYPAwhaHz4vIOtEt3NwuTGqQKy5iyxcdobwnHvp+O4aEC34i6sftRc7AlqN2pMMcHsuP+XrXeP
04gxImaDbK1kwk58BzC/7C6oI3kFZfdwdWUE4gUFVX/6fhKTJWE6+sMvCLB3NtE0m8VjiEqTn+pA
H1/1dfBwHJB+INdO5jLfdE9PAN/UQeK7kiBSBzlzXIOL0uqv9wmompXHe/dOpvveRttN8/Pw4w6K
a8YCiYaOjFVoReJdBTZPDJoucQhcbR6HcPMOayr6LUwRlhIULcV8OFlYdnruow4QMzWeswCXAYo5
OCnvcOshlgGN4guPlOnVvUX35OclcMsCPDDJ2QbdZBPhyCgclTy4Y9QmPf0+JR9jJRvQ203yk1Uu
TebkfJa7iLfSt/zivk5BklEdM6z1h4sHikYxGKagzmlsHv6EUvtlqnZ6UELMoji1FV4cpDzysXU1
SqgXepGqs1CSziCAgaqm5MEQwusByXJQX+cHhLLMBXCUSu1S33bGc4s1Io2IGxPU5ALYUlHiViLs
V/jSV/ttVS6KA+Pcd3iaEIpg3CgaM9AfNQmvxVDsw2Vi/uYMUSmtqZO9JQ6Y7Bju3cUerOoaVpuW
9ofJvY5sgvg/guDnjQNEQfORmlB+MAYUIHiPD8l7jsh7tpXly2vFIbGVQ2WnTEsH0q2LeQmYCzxH
KErlLiemvXNyktiwMwRRd4Qk+Y7L0ZcsTaotU5CpSDbCgzwZB+s9lTypzMbdXk+4Q6/zwujzUqnZ
tT/GFRD3salqMbRtQ/QUJGVm0Ol556fa/3EhiFHOYl0648WIgpNrBjN2it2Afc9ypDCcn6hUdZEd
3/sDtR+bc+aNPpRc6+3+di0WP0ORB+1Wc6xZyc3FSTsCjTMv6Hm/WCoDXPkphCBg6yPyf1FmoqXw
OC6YpAktyMP0xjPKXwxeUYvucgYjT69dUkhYQLfY+mIYIJ4OGVOYINtjvCUwqnP4V4tuS1vDLIiy
y5dh52Dk5FLfNpz5oppYc/CH3TozgnLNQS9ydX1QY4y78pA6CxIZVSdZkru9SSnG7ApymUGcEAck
tQDpt7eQah2TCkeCawQklADgIGemvaNoh9ps3JcJtAeIvP8+WMHsYYt9TsWsCC6Erxpz8AQfIMDK
bBskwaIEJ6OI2UZGMwMZiH2gmP/2qN5zVUQaE5wgFEMRUAjMbWSuU3QU5LtJpsLCIrwi+cEIitNd
jr27/eMtIzEfcOpSn2HkQ04qualEp8HtISwMKemMQcaKDHYFIEiHTRKVy2y+jwbCnQOjdJYWySJ/
Dd8cZx/Z7f29/xmxUmfYOWBBwjDjCXIQg7riEEy8+oOZj3OPn4Bc64HfuSCsy3aZ7p7H8Uzm1Oez
7WejROIHY2txHtfmnkZ2BqUCcwkCP+Ai0aTd47HzsgegLgNL1D24rybwpwRxKCKAiwXDvjZu4Yjd
NYHDiuGKRuOFiMhBOojdIPyI9gwVXX0Y/Pn2/Bzb7VI6igfMHzoqABgRzZYNg5Hh44HG06QeMIS5
0c2o7fuJR13vGlJcVU+2l9dY3UrObwnLb/WeMzdE2HXfNFAA9SGBzKTD2DTJ6aFz2+gZ/C41DvIM
SYixDclJJFOGdZAyfCjpRJObUSj6EzDjqgVf4c53/UOSQLmlhBm5syq9zZuk9ezvxih+h5Cr+YND
955/ztX8Oa9Z+ugjCACylK3wP+o5mO8E7wO6In4DTC5W/ARfemP0RxvKLBSc7uozojDFtFJCXYRD
24WZmzFCzRoKx7chmXq9jbRCQLjyH7MPFmFPSCpCAM9gSmvJbwYmcfIQdwPCrogbqHc8hIw3AlRK
5ieUC7h+ILSrK7c+9weiQIUDowJtLyyvDcvlpOdf52JsnFlSR2GHmEcvGb8Di+7ElBW2d/B0qwWq
s4CTx+jjjmYiVuUAlc8McWA6XgN6FFIs2Rwpu2W0rcOBUUfDYIhjW3QtdHK6Vsx5LQXGLRcpmQNP
n1qdM4T7l5TUXHhG4QkwHTpN0izyaPy13gFS8mZBO8rslTK2RUWAA9hPR8QG4EIZ/ncFZ3zM8aEB
f0HYOKMWsgTmSKI7Z0TPw6gBx1tt/+Lvt+SXsGVhSZssTxCBpwv7F0imZPO9Fw+m0rgbd+b3qQOK
kKIkgjnyI17MSyhNMDYoDOgxULZ9La8e60sqPjoqSHxVqHI1iWtKBYOoHXWJGO5hLiWfJp0eQNYz
5teIHz5MDjfNEQ3sTpi3oe5e4UHmEJjz9itQrTJUtxwFTPchseBkoTLrVVdvXjMHMARAE/qfJ6E5
4lbouSg9gtyW/HJHYkXUs79W6QCO2ylH5N6iOGDb9NjK5sTHXY7g8UX1N94oUxp3dxSNwP3Yr9zW
mGBxQzbAqCqXFLo8PjDeJQ7XxAH4nktEpXAhex7sjsqpOr24yyn+dFqkKfcJaXW0PSUmr+ARH5gj
+hCPvRMm0r2dYOhOpVMXqEiobOocmK8/T7LaCMADjpONKok6Tlzp8gxQHD7hm3YQznCAUBbirJnR
ha3BSICnRlg18ZE51WBf/PyXw7eY/QN+WXN4C1mKMZ7RDi4bC5uCxWM1YhjVOgCDuol3JQOee6NV
Z4TP1KN9arYrvIZ9fL5qGKlYP+6QwR996RW8hMkytxPjMo1mWP/Zacp/1KfCIOYWlxiOonJJ68lC
I+ojhEfrZ4CAV51mL8EKHxNAup45QlKuOQFQoQWhgn+tmOXoLWDEWMN3bJ46lYtEic/4JKq0C87Y
ep6Yszoqpf/nQn8bZPapXonK9+pGRLKhUKQH6CP35VeNtrS6JNzx+7gOqVToo6lKK/eeQEbZ0A2F
rWKcVLNjBLrC+D/AD1wEanO6EDzKscTIxL+HAM6EeNhY2rsQVZHnEbq0RJAQEpFKjdRO14yJMKvi
9ZZ2ad9MJKmbYQBtbotloD6a6PlB8fD5nj6TeopSgt348J4qkTWie0mdLoHDEjQbQBgqd18Qv1kk
vFOEET56FBa8WEDgk+BH8PWdw8h8Gt2CuFgu9TKCzDrFNtwcBrAzjdEUyGgc0/QtQLUuNKmAIXII
oRp1XJAeBhsRTY5HRekd1i37D16GP/GZ6djKFxEY1Rz5X4yJNUrNsId/Bu9t1bMbKqzOybB1pBgF
KO0WOWfV0ELt7C9JnULQyWpIIYpgowlQa2I1Q+vBNJN3sTf/p2ZAgMXGCGDjl/B8AChyyp9AEHbK
qYT1h1jJglEuWcWC8/m1kleQ+gIIHACQd+MX3i2ULUb3ryyaUSdMAAvpQJgpc7MqW/g0wg1zsw8f
wf4yCt5htyTa3SeVyMUGZiPZyqI6Crzkl2xKgwneDPG2MbGh+rabkAkQZ21r98MS58+GAYHWJKk/
IaYPh1GMsM3n8e2Iyyl3s4haQxjXPHg+NmAnb18hduzKNfzalbuvP0rgzFqoYPiJJH0KKvJ3TTwo
1QQDHDMSHvnlujMCWSeXwSCn3sEngKPr609m2HkAaopnp1DKfGdy8sRPCRfXBFsfJno6e3ouA/Ww
tCu3f0Ct3iV31LwEpz7OsL8XeViHlbVnt6Ky3dYsmQEA9XZ5aS3MU94UkiPRUwC90dj/azisMSXv
JPp3SoQTTLdiBQREgEYiuBcoceSh8TQIP8T+Cn4FcaMPWppGu2EdXxo/dENY8vPReJ0f41nAr7DH
wsU2UIUxs0nSMscZXUkTj9Fh/3Ajc4ASC2Um1PHE4fSTlv/uZ405F3NvAipD0TiABYM5KjWRGn0h
5Y7qVT2y3hV8hk3jFkDltxCboA2SPcinctIBm83UBLYkdqSvEJO1WD0j5VjgVWZ+udhYtagFtV0T
MXvGRxMr19a4tFjMVJhecM8idScrG4QRtZH1SGCadnYVgq/y5nDWQ39qkU4kBQOLE6PD9mjZW6Ez
p+eDRE/pBhkEYHb68rlsYSRi9zwtOQF5BdsBiDU3F+GmzD45YUbBLbXwaAZOIpQgZYn17BZP44wV
zewGb4ow7Wv36W/NBJbcquRN5+a/z18QAm+CYmJvvTnahPBSL9eTQBK3LNOtO1ngoJmFDTlEw3mU
CFkUKuDnjIT7cPrQJNAk5yvgV5YY8T5MD/BVy+0lViccPv/wNkWv13sLfHbWufIBQrHxEl1upqWz
BzdhofcJZL5RSoLABB9+ADLVDwfw4yfOJ5oDPLzN57TwUtIaJAyOkj7tPiM+KARENtBnslzs2gex
DWGUPTE9ptPmXh4Z491Ev1QLTj4OC2m31+c4s69uDFNdmcL2fcqCPnarY+s1xR3c2uIEqHXx407S
iS7RUKcRCmn7YyO+WmJApPEb6ftAUAfCtGqNEjugQIVoNJ9YCOO/e6qcf60XkD3CvrM8RF1NJEvc
nUpA3Y9TzsWXAGheMWSkhqLtwVQJyhvZD62f4VKJIaST8FapBkBS7fvyt36zNWLgub453IJzebgr
UXuATpaXAuQb5inUYYP+vDohRuO15HOfFQ8hogmBbh6UgH0mKXcmmUI49PGA1c/4RzptUiagQrGi
hZiqa4AJI927u1BdbdAlOuw5TMl90n9olTdyQBHXTF3fZm58V/D7KNXyFbVHgheNQwghh/TslYgL
Ttw+w5g21qaoFFgd7OJVbp1PaXQ7tGZ1QkGEoA+4aY1vmbd3Rd49camJ2uoAj/zV+gP3waxvPACI
B3eD6gNjTawGJElQdAjmeOuDbeu0YCOEVSypn/hxd/21bv0aDVU+59o10IPQiTKIXVYx2lfWykRM
tlJnYDRzydiiRXhpa8mSAuYDVHW1CciZWmX8ARDCC4QUQsaMTBv3yZhZDWRm4PeaS1vC5VvHtFs6
nQUGOI7PmFnubtZZ3Oat94wFxJ6FQ0bHaB8D8RKQzLAYyENjsrnmGOIPfLEj//IQ+1NScp3rUDuz
ys7IlY82n9UZQTWhsII+6lcg1B+AWcoL/g0FD3C/wvaUwyfnshLxaAwGUaZ5DcTH785pnERVTPI1
9DYtANUBDPzoC+wVIUDRcjIsmsQdfR+++Ea+k7StHDFFg5FHVSTPqAFaXxEjD8CrwhY1HNKQYA8k
wIyGO3auuqs3mWOKtuIII89Ww0Hp3w3WgOc9fAraNlS5e2Q94X2+WIOFNTgOj1fr6SwnGljox0kQ
DfNEmPiS55pPaXkNbgKc2e07i1UD90YRzIECZ7ynH/A/0VDf9JL0DBPYBsuOlh2vj8AV+6EF4nLB
lYoiGgvpSTSZMTCdf0L4blgA3DwZkBFOW4TCAcCTKUVvyvhN2OLqbWHw1+PS29VMqPuGFBOXZ2eY
uFHDUTWObDHiENr9jzfCM8xocVa1xi6OzQYwPP4IFhF8JuZ15sSSjB5fA102NIwJ8NpAd3iqjCIr
8JXx+hnTzm7uiPGp/0dWTVoZonNQ6ZE1VrX7AJleyUX5NmjEpG7TNNAn8nlGzCrv8OMLv/W3X1Nm
Kschq79eDbDz2yg0YVw4PrIrLloFcSaIxx/e13gImbiHDmiJmyP9fk/IuN7OMJJmGHnJCVILr/Rq
HQ+wgckQ0lFA+m8U5Kz/atl3HsyNhJkstyQTd9LQZwx9128MLnWIP7Amriasib27/9uz49kvPyFB
nQTcSwra9UtRaQSfNeydip6fQLq/17G/pqsxzweZIjrJrdzikIELocOoYuaAC/x8vxW1+SRRcLAI
EQ7V9pbGwAONt6CL0KS4cowbMI8+htEfi5E9T9P/v0jkSTtzUIXQzKj2tg8t4TSIeUtiMg/+Myts
fOXtnpm8zJ/5YZa+fANF8lg2r5F2S/V+4UJtKhChXX3Bi/25r/lt811CKedm4rST/eTEGEc7CepB
AOQaj47fsO88bQBToXISJ+7Nx+DJJdlXA+bXoJ5xYPZnV8wWikC0yHsMDvGs0PEXogLnD0Y3S8bn
X4NkxsVQR4dCvBBxvXEqM17j7CFcGiePB3K3xoGo6Qw5VoSDJ9NMisitaMdlCubrkUmi6Jn4/sxj
Md1AT8mVjhAH9YmJX5OdOdX06kWN9eLMhG/usduIgTSOlEnwTiVTNI3B1zhB84iKpcxXP6PD09md
N4YL1Fza9jbn4UeCrr2VQHWE3ohygnkI1wvu+QO3CPCW4VztM64fcDxBJ5ivfPjm4ISSfnlMU09x
BxEOstwyuicSorYE0topiDwsKIdZT5Tw0ml9P/xoZZ3yv8nPZKoydNepnzC6MWnWOMvkELErQ9Ox
dpC4gXON/L1BQs6zdvqZ+CSiLL1gMMrT/OgJ9ZgDtkvPztZ8OqMtLiYsqt+MQwG2jUsoMcX4cjui
rSkj94gHCiOf46uggUWDbZ/4c5yjzKQplnPvYSueap/EBQE/JNOVFYAO9e1s+QwGND5P4FmMsY10
9hStGnf8B2Y1HDKGnG3SzAodFhM2SsgvIJjMGATopLYwYNlizyFYJQakAuxV70eM9kyeZzKKAmoB
BwdndASFK3DtKsbihSOowGjziR0huPxc3HjPktkCN461gBRrr8GQNTGY/hg06XpN0Q4lQQzTOEHJ
twfwvFqp+SAKjQ6koOzn8uHBwP4/BOBEGmIMFeCu9lszp1WdVcyI9swkgocxhzm4/c22Pa+Lt5Ry
LMEslpGeH+sl81vqf54BMsksFpKCzpFsegTmAh+LfLK5gJQZpdbapa9DIuSj9e2otmES5KzofTQy
sDwiFA4u9vYvi8cmlDm3gNp8ZRyNyx8Suxu7ZW8JtgSRbRapFMlzDWca/ubln+BCYdpE6a9F3GCy
zXweNBKJh9lhPItF3mpAtAuVzHO5N5JI0EMbNjJ8oG9cBCgpXFSfgl0xiSWLhDEOfHSvDhbKBlRE
j6blC1K5BUH1T2NQ/jXXAuYVAOvicsPXjY4UpoT+oYnAQHkG3uyn0xtz9ZYNeey5+K/NlfMnwiny
qWH99V4MuDVng4HBeuzZfS9dTeKfPXBPkK1AEq5Le7ImRKX1T+KOpB41B07NNEs/qTNxAjUWXTKX
soRPNT+RoJR0F5BUy1mprGj4nK/bMpL4JaIn7nn7DVwm85SbY//NhCdbUGCSqQ4064HZESrCwNQY
gcFNDOKYOzQtDweCT8euHbpIv6lI0QAZ0t9n+pvmK6wLemf+7R3rJ2xE+xrmQym+92LuKB4NEY88
E5oEMQM/3am2KM5o/ZnaiPfU94C/pnd9W1mgFvC/7hx1zsiFBsZ5NQTjlvkwHVLvf1gWvCt/DJoF
8R+iFOIProtWW9K3AENBmFCW2O4YY6TCCowmXZmOIKqNk/5OXdamB/cZyrU+tP9kWC0lXe/e9EB0
t7d1R1uM6oXe5nt8IAcwyIx3yVq7oIzA0ADB6KXbKDseDvYPAGdZIIr63rnmXgHWZpS2ua2xS+pw
Nzhwq2qEXEMMvq3hBnCIgneD8wQSZyXgRwD4zfxWl0M1xKbTa6zcBveftx4+XKLRg6polswEwXj5
BmBu5Oj1bTlaYy9nvAD1HG89XHDMcBo01ggcBzG6lYGhtYdnADBTRmLYJhgTPUNQ/+gZKIYosiiI
rTxqoCVMhtBCKF61kpE7rgcWqDBBFDw2Z8B0E5hrwoN+YQ0mkKN6xanHi5Wt4eV4ov0S7CzqgI9X
U3SBJuFZrE84GjOKJcHiGlPQAGyPyMzBF/uEgBpYagQoYL+Y0y/H7oiREOO7/XaQED/hDgJBTIPq
BCpYerhD/HDSEtw8USP2tkLs9HaZg10GWv3R6OFnyEsNNdMAe5i9TKGqcJRV8RXgUmJYPNb5T6Bn
CXQkxcA31X67nlEsRuxHxVhhXbPKnI6T1xvg0tusc/tloypeM+8i0LZaf+2aDGOATRGY3gt47Dy9
OyjewHrHuV4bKQ7SCmfw26kJO7vO79h3MNwGEoM4iH0Od566be39cWDA5rq8ov3xY4IPGq9d7jzs
Z/KBAceO4+qpMqw/abmh6ADjLiglsCDCZ03PbVRRFDMY3lHlPEG9784LH+YbXXhrT5GneL8AuwaS
+W6zcjaxBnBeoWIR7mfgfXlZgYN0wPLHN9Vi8npgXsPoDQxM/PED59lIWw+3Lz0CXgPiAZX8V5hd
JnOeOVdozXHDDdM4Pee+4tsB/HwOLZtkr9fnW9gQRoHOyq6A8aDSI/LB79hKoUPh0c/ccPi0uiNN
hz8hECq5HpFy0qok+RGO1AhNQ7eu1jUe1jxOm48pAKgbwayith2uOS6r+TCotnVE9T+GR7iBBLNU
wmJzhzJF9pAwsbC+0J5xuWA2sveb7cTCuYz76hmXevPgG9G4M17ERK903m+YHW/GAxtODyud7qPq
2JgT/h6m1FtkJvbh9G97f5D/GXb6bfjlE6+/27GbhVB6BTWCgmspdlPpfLf9KUo/k7t0Wx0VbORz
N01wWbU2T8aPNy+3ZXcQFkfVUVFlWHmC6XwASwrTcf/J9YHq1nhg5TWHdbmuzHxDoc7D46S+sMuR
8SAsDL4z2JLHfdRC55kNp2MmWKq1Izx01vvrJ9lRhoX9L8ORq3zAcJTcRqnWK9gS52fB7wDjWo9c
ZNjz5qLE5UaOh5D4uZcO8DMXv61So67VVZeakw8MpkgF81hyg8+YSNkMqnDKAMnd411esYQEU1tX
/8TH//vNhU09enEOf1o242H3UVGIREwThZTzCnPzygTaITOYU0LMsHvgnZenK1nYpydcI3axEFM8
YnrISRrMxi0aJlJ+dFQRtUhKiJ4Ee15U+GPzO6kFYf+P4Ql0nCmQnYntAThbZ0OXitU4tTfD5dMc
TBkcJ5UzDpsj0xzhHAgFkL1KYSSoY6hyrA+UVC93cg4kXhO1CyOraVUbhUGjxBqk2Wf7IuWwPu57
R1QsBwrf1GNBAQZxYDK8WPPf84+t9eRnpDZVuu6AYRmHC9I/600Zh9SRqDpstHkNo0RN1CA7Km6+
RBXvKomodUhjYOtMzb4epKyssbacjqdvDDYQRBJyNzFfG3aC/9T/Wv3vZ0lThQmfgXXJbVGsyBoK
K+xMAKJLQt4M4rp5ViMtWxe4BNzMQWqxoa8UdvUK2q5JfoE5tjhf1yWQGuKihJgK7dVjf+NzAa3Y
+XqjP/75e9MpzvZLEGx+G2JFbWB7anjAzQfAuT9X4jdMR764s2wSah56lAdswgHkiiz6GJibac7f
F31c2M1fkcLtClcSlO7mPf38/EJXt5WT6zrFAQZO36Z2N5wQZ94NrGtmmgE+8dKsIfBYdVIXcFzf
3rkxGTp7KbxfUkG4PcFWrCZhidks1ZDwQaOYjwi9Im2CoAvQMILqcenVNhydOCxzF2T67IOaBn9W
3piyvWs7VARYf1dO43REi/gtnhyc5ixGuqm/3BVe/2OqqToQKTANhtdAcarRx06RbYEOuaFRnzEQ
HPVJ98GvwSmp4/qmjLCKQMIn9sjIza9Oxv8SRNGbEd28/826kd1jNVwd8thrEHb8QuKKoGW4SzQo
qnH46TUk0Ett7EMWAWtS2UprMAv9KggG9CLc4D4m0+A6oeR/6CthkW7B/af1Obdx2jbFIkUBzhkl
ppx7c8nUxCxivEm44gWk+Y/7pUW8d9qx1EMntnga6ocZ65snm/KEm4Aqm/HiFPja4VZyRZX/ZbuL
LQVT0GJ4SZ3yDBrryyQe3k+DY7tfxSmeaczPlASaCMLWNmRYat0qnQtg/YYcdOP/us6f9LQveA0d
fJmOdOCQWg9MDzPBp98ScC1uaLxV3OsR+3VSFcQfkAisbnysIjRmHQ6hTKG85U7z1oLYLYr7HjpX
dU6zAHSP6cQwwmER9czIGGkbstWsUcxx6qSsGfAkO13IXFQDD3jGyxNcFpGMP9xe3F0mu+FuABnX
hDd/D/piTqMXaLI5oLC9kpDx7MOhV0QYTsSotvm9DGEgEIg8k/okuyKAjAAvKHJwY2LaSx1yKowR
LZtTl9hih2OQEozDJ7ATsmhttMUAyVNihYN9JW9r8udExIWQo/T02RhEv9GPhVkvfkH4IbbiNhD5
lcVaRJ30jbuTb0veMOEmeOA7pdFfTxIYr+Y3xHdxiXiJ4IeMWT51XjHDfKf4mS+RlWxdf/HjiYOY
+yEFhAfHjWfnbnMQ0Uo3BlD/5BjXlQJTLtP25FGTV4S/IaJLbffHZe1zUJkDdtHQ/k6zXCOUakKd
hKH56uk8GH3QmRXa8bWeGGHnwV7Xcmsh74pw0fdJgEZYpZUQenpxJjT61g97NA1f7lXBp//qT1Cg
LGg4vdmeAEhQ6cE14SXi4grfN8wD/DZrAkM59rCtHKL6xqf/0p7+CRg0eHQQgyYEZGBzx5NBv8Ng
8REyouIk7jl1sLePuGxx7G7TOdaV9nelntR5vREPouc/Tl9mFIwf4A1kxgqnvGlfm6GhgkuKxdGJ
deDc17Jb+dzudATaz5UtwpSIlCJCDopLXzyPgp/ZrUanCa6d/NOlPFU+ipJwTL4lbiuC8CqTxky/
dZG1vwemqHL82KwYiRow7r52RmwHLIdQ+NifsFT5xNMuWE67VmMYXoeMNRed97Vf8FGH+iNWjji3
wJOA9rrBWIkiZY0Cyc0oSYR3lKASVWaxQmVuPebw8YnYGoDYQyaEE1FpxtH9UOBKpOz8S23DP4JZ
dPi1O1M5fdhHhJvwVGi+v1sWFVkIsTjz4SnzmMvgT9liA9roqNVcXCfxnPowN+V2AOrOqRAVHl0+
R4xgDCEAq3NuLMd72QzkeMbY1jObZdz40g+1zlMwMhpIxVFjOMwGs38DEonXsmfJJyAL1m/8bv2G
8aMwq60BF0GNzIVsjb1iNQx/+DYSJZpa/AXfNcMIi79BxcmPXVfUdMzAKAu+s8ny67HWzCIizAZi
NpfYMELTlwbF6hpd8X9GgTnDGgzfhcYZhtcD6h6HhDCjQE1RklmE72JcB0Wk0EZtgdxnufFaXDuk
jwamtN0Ki1sElY9AZJLdVw0jiZaxImisrsTEePO5sSmJrgdCz8ZdMKGJjXGRnWeg5gn0dJ4nTFcT
x72gexvkS14Ls0/JJ9sv4FFIFghmK06+7MgXJo2hNiQWu1g0Xumm7hDjaPIY4FxzIfP9dfQ3uIMi
D+PsdQ6vFWCjMRGfELNpDTaTSbArUV92y3mJPH2MN0TwYzgS9eYk0U9rIPqIvV5vUoTqPEpKTqhG
BOUNgQRA6JZCRm87SjIy+PSWhaBV2DmuHsFwWgb9DWsqDcYQhMldp5j+eLyeB1SoPuESHFHcGsdU
FnDJUoZadEacXMM/JQujTb3xyyIkAEy7CJGcVMU0e8xHA2v8WQ2h6dxtMqf7kHEhvXK9cs3961ze
CMmAzG96Jvhz0+EXR0Htjv9f1TdHf/ABsSGfSx4nuzk0mXMAYiAeG+9e0JN6VslkCbKRhJO31cAq
IYoy5JBw0y10jz7QigiIBA32ezg0agUsewYGcbd8xB++f+fUYbt8+wRtHKmYlUBdwIN1X0z257kj
GHSMJaQKOwx4xCYu28EHpz5cj1Th//1jCDx2C9RKsxFa6WPJGBA+QkcXD34Dw+J3oC/S3/Fj14YO
45AezcvN70Eul50nJEOkBHDQVPAh6mFKksn0ffz2Mfr01KGRETp/X1TSbPCMqlcymExbIb59+FU3
L5jjSNhjNXeMyPfX6AOnnvDXWoad0mF0XW4kvm0fLc0DUPujtx/9q2K4iwo5+FRYfzkquiSGwmP9
g1EVNPWB/6K2m2B6K/6SB5Y0dH53X5kEg+Pg2MKGAGwEF+Pye5vDoYObhMKYo/EweJDBmcFE6Ytx
Z4nA9m7m2+kA7CgihtrvbU7W37v+HS5/iH+8hk5zDPm9mO45V8Y2XLE3w0I4nK/4vrf4MfvGSxlh
Q7qd7FSE9Z19ky3sFUYYs96IAmTKfidGXtjIl9jTAqlR/P9H2JktOYqkbfpWfuvjwUbsMDYzB+xC
SKB9OZFpByG0C4Sufh7PPpjq39qqO7sqszIiMxQI3P1712/Eq3+X3h39Z0nOEkEVYWX2EXzktfdc
XYpYPqhMIqWXM0Wt+Nm6R2f6mEhf+favQD9N8GCEv2JhYwDTyuXaCG1MWYTpmxjXgx+9l8xt3EQ0
1NShdCQfaF8CzGJV+dBqIoxd+pA0xHkRSrMiOc9A4zIrAdgC030d8AWAbVqCs04Qi6Kvg42GSxjV
W3DmWJqqIV4tqAhGaeHOJK2KXb0vdstpm7whvij3QAekY8iIH8gZb9j48LNamcBPFQ74AaMuI+Jj
rmdyxv7HU6MTVVGkxHa67xkAcViTy8J5iKXyQ6/TCXFlJ3ql5Q7qnP/fyNWbNN4nWdsO2TchYF+8
zJldmGNEuN+hAr8+z9S4SSjeAJTOY5bi9xW04Tys/rwhWvITysRb1wjeIeM5IIOQubzgAnc06ejg
wnrEL+wiznmUquh0DVRE86++zQRP3l34vdDD063ekbXAkipjiT4luO9wO2FIRcyFVArn4c89WN4c
rW0KveLqwx/cO7Eg6a1fo0DAhe1+p4C+MaPgi2Adga192GA5OwSvpMwK3Gyn7tuvJsIeAJsIb8w3
3p22QdHlTQg1NAiPLSfzzhazFSdxjcQdOgs4b6r+r885JTi7D3+cw7qQKwMuJKynAhItAnazMkCJ
Ozvbrn5U46fQ2cizkkF8BJoEU4nUARFpF2cZEj+kfcKTmw8uAyIaZuXie2CtaAhzh+Lpo7lfYH5U
cJnx/53V9F408R0bylsXUHskexJTd+vTFXEDNhhLnNbt4HGwukCZ4w/4WFzjQhWKfq1rD3CpFDxp
8BrmUCRr46MoUmT/ORAwJadjdQjgCEhVh6TMkJ10pz2uJ+5IKb76wjzwzy4olBrAvzMjnPH2g/Mu
dRRHR8vNkyNSehxY2QdahHxXpCenvT3E3hYjksTx9Ue/ZuBVQ3fJc+wJ+7tQkfx61VB4szlXoIkM
BQn5wofEIQkfxC00R5jPcXwC5b66Nw71aOARXlT4b/QevSrbC2QIxh1wbAx5gE04uKkFJi0UB5Sr
jubnlKEaDpZcWggxpAEx6iWgEQUEi6ii7iUco04IofHgros9iHNWc+WI7wLbW/uNa4SMKs7+FgyR
GxkwHXvTE40NTwivH2A0GSzoCugA/APnwrBlHKqG7KDAvFpCx0uP/A8mdFHhV3vmmGGeA04Op8KL
WACRlRnvBcdgtjCOHoKJpygamTgzYvYc2JiRuXfILctarwkayDgOPtT4+utYdKYRvMoiFP5mVw4P
dzQY6PsIXg1JZOLmFgh2C5EpOI4jouuBCFjShmNLiL0RGTfJEzYezRWH844YuydCE9ivxs8h6ZP1
xqI6QnH4+jVcAarhBb/s8HuIlNnmJALOnNPi3JPR0XD5reiLfxtRCqWmnC7oqyNTCXgPBeuP3hed
xrNHP8PnieTgNUHMw2kHN6F/HnE9f6ankefUppR24EvUzC5FDleAworIOWqazxgR4CjIEkAxjP4W
xgzBH3+1hZ0IeRK3jTVZLydXDsA55DYSAR8PJOrXG0TTDaCYY5TtrbvyvIwfUwnDGxs2dXEdtKqB
wqk9RbbBl4M5TZWQFmGiNuiQQxIrBFxadtmy4xcrwk8h5fOxOUAwwhNWTUaFY8weQ5lbF48uXxpS
mh1q2ImsHntGm0iIUa5M80L/U8RP5h8FGr0YEnrbNyZ0YKAZRTD5HYxk7FNLi8VWZH3RteImCK/D
JEaqkoFQ72/AXWtf7n6ictyJNgnHj1sf7gmSFzNH1VuzZZDqNILlYx2j2A0tFeEKCAfjHK4JSIAn
1uS/0Xx17bjK3ps84mZwJ+/uFaGMOliHhXOwUnnEn3Ondpdn4RcbY2Y+NiLJAwghcBrV9+jpd3gk
YRfIU0AoAHvBQsEVMd31pDgo2J9weQkQEBjwtyARV9DH7muxDs5bnJFDmNyQ5pLvEZtAXyzB9Izg
FNJ67yEZOuWYPme/qZCQkYbGrcY0cg85x97dn1912UNRO/AnQ6zDCG8QuRD9loF5IlCVlzxO8WUK
hgIPBfwJ54fu7TI4TWQa7XdtivYFmgprACp/4atUJsIivh6PXn200ZPXDnQFEk8PT5kGAq1tq/Tm
karI1ql3rzsgfHgjK634O3WqpwnQ7V4WEP28yPWCY6McaylVgyGqCqFhkthdSFYOsKjIrLffmH1J
OErtkU7uIuG6aijjLmvgf/JIgLCf4NqjNwxf8XPMJDEhoTS0+/bwiudNjREA50ely43NqxUyc/Qg
hngxcMLzH0IXYUlCQ92nL47lREQTiPuG/ktQu9KDz+WPLITyvhD6yonQ3Tbdb//pbqwUAzW7OPfj
e3CNO9xmrGUPtqMcA4Mg1JFFu3rK6wdbpCcVR46OPSRCQDBqWOdcoOa+zIqK8vgV/AZc1VQQSOj3
hBrpOtWX7D6xMTwnFtPqSIwiBMrcnAVmgT5Za3BB0Fodzj33cN+SBF2MbOAEUL8mvnSV44/R/3Hg
6OirO41DMELbl28NO2LquvXWgyJ9Ty/DtieMUFiKsrr7Y0RPToBsZLkAyJ4TmtI3D8ZFM2XUl8Da
gPh2RF3Zk4ZcQYXgt8EzkHffD/D1jYftmzEW8WrlrpSQE4xwTdxvDQDRrBMXA9KvBrAqm9tAmy0a
imyZW5gnGvpFelwUEGOLDmNe5lwZqJNrojLam7ti89vp/JVMe0C5CzJjwEIMcnPsgHRFGhO/nIFE
oS0eRLrcycZFQUFQ18vpABLZpF2YBFATTZ3lNWvyewAjdwG/fHslMulboEvHz3dvEXF+IyF2nJe9
F2mYbXguBw8yPdtQtWdyvn9DrpscGzkLIfs4RfipgC5fhBSO4ZCib4ai9kC7CkJwLidgiw/4G4Kb
fQhT7uZ5hP3qTrCHBfGNDdGxaEx0pqJCF5HT/XBCQ8a3zslu89m8ZiVSK+pMOyuG3tO1i1vP3utL
Cgnhk9Ibfj1WAKIDhKkaQUUAxpEYxKZxgIC9eAR4/NhW//CmXVY8wGdzhYmBFqey23A2eHLkFPj0
b6n0iblkl1EPMO5DJixeOMLQDLCRJnn2gpQ4FzQ7/AnnzR5gHN/Jh1zKC/RGQFuDQKlpomYuTm89
ZUQ4ULWVEv5kzDvCtI33arv2lfl5aozu01ePaLfouUD5jY1Agdvo2/wSzdkIMTtncAVaC+olqpfl
msMVeRh9mYMA2BAFsyItkkOlU06sFI62T8sStDInJ+Bezv59co3xw4BM8PUv3fWwiQk66wGJpzyJ
/P56+NsbvjQWOrcW+F8Aa48hcenhmnIQ9m1+7wWu8xjWKcFNnZlybIkFsDn4uxK6X2pjKecloqjs
fT0B+69jfQ0iSSKX3zmsMHc6q5RP3b76hWjKK3s5Ih70vJVrQTeAw0F0YCeitEJYtYRlq+ZxfSbF
SPZSs/fuNoizs3Zjpj/qWiq/3jVDZaQNTCQ6JGKZbqsTkxutpzjGwIHsNfXVZlekzjwD2qRjyigC
jWZNoBvkWiwRiZRAh0gfX6J7gbQ0rn8iwj7LrQIwJy9a3B+jzkae1F1Esz10EjHoRonkmBMctxGo
Hn1cMws2Z2N1/AoTwDeE/4CWIXVRDMsOi7z723Ob3uYG/Qf3OWiF3em9bwFppDm7LYolaCMLsSae
QnDJrjV4RHKX9oSwpVG4Dv7cuimXB1/64Jv9UtEqfu7/MoLEY3Dqc/cZ5H1cp5XsNmwLTMjs4FvL
B14Bpb8RzqwxtWzvB2iZLlSVlBwFeyUiYS59umIBx9TAiun3wXUHCvtLjelz0cDS9c0JROC8YPbi
/56Z8bxyCYdtTF/QgDMQ6SE/sajpKF4w1bkgnTsUBnuFtGl0kqWPP+59kAhyR3el+PLDwSz79Sxx
xw5BoNN7f70lsY6AT4nXk/4wWGyZUkXY6pJNWpqwMnOqulMKjyrFzcNvBnGM16CzHd/YbkRxMQw5
Dxu3D19ep2lnzA7BokEkZKcnZVwYPJYGr0P3ZOIIcInqGzOPSMGrSYPU0HmAbwAOKFRZCgBgf1GD
hvHJCM+233nEAACGNlWLw5OdTcTjrAcqZF8BILF9RYA+hDGOzoylMmnDnikvSoXR0SYJlfNSmZKp
KTgdzFZS078P8TrhRVO2J3Yf0BDsh5yrZTRN+fCEF3CKD6Tp8Xdj9YSGZYYzwP7QJ5AXjiWB6GDY
0z23VkdQjmQ5wTyhqB3nrB0voFJhcCIPtLO9xEAPX85XhIrkiXb3wG64KGsOu9QnWFltZbdOUpjh
jWxPyeWTLRQ7sEhEFJmDmjbLk3fBMXXpXQFr1YAPdRBOSaTJfgnvWknIV8yBkjOsOeVuDWOUAoR8
0bj0LT1q0pI5mj7M9xQ2q9ERK7rq1ePfDAFgsajNcakaXk3VDmAKYhhsbebgC2GruHrevVw4aXyB
mjHmob6Xhh1rZFXuuYoePJ/4nCCyGNOZDY6UM1wtb30J1jtp+AGPg6dODDxt+LzIbulWgBknHh/a
Ibo3SPpVwzF8p23bOVCkIczTtofKJKgGjRJWV+9K9w3KXY57swrzI8M1szMZgTOD/QIq33bkHbi/
fgKslnZX3Cs7lkCAfunkm+MmPs2JEK2OFFfVH5fotxNRIjhc3NPgzFGvJQoPr4/TOcIhnEZKDGkA
T9/jPPFOFP8zkBb2B+tqtSlGzYY/AcL8a4P7CzbSXePdFtGqMAbUBCJVve6fVLA5HwnhrsdiBf7c
gSSg5YYgMGbwqCYKGs1vM7VOroWAcJQvzkyHS/qrVASwCeDzSJpfvAnJFnsjO8XXMSEph+cSpwwT
4cfDq3O+gHK5BcF6x8uGKJhmHRskznHwT9Q/AUjV07sf2T4/OLI2p1BBbgCcVE9qizTrXgnmNn2s
PlOZBxHpCHkWZAxjFNSc10qePJfUb0B5Ge41lWRX0z1lqs0AlEXx2Xt8ixuuBHsQgbLdz+CbGOwU
3XZ225QbAGf/l9SJwRGSm6BwnvhucKEideOi9tkViB/yv3tw+2b2/YQGutmQdyKf6AuILqJNiugx
kEg4xXT8ILT0mdSLx0wLlXgd5pUofy83l0zGrhnj0/f0XUFeIJf5NDBC1kw2fon4KynpjKojQHNU
zG6+mjF+k72TtDGsFS75W+/mC3NXyDFQ7qpLmcCGsKE+bmlH65pN/NU7McjxfCgwqCVOaIyvcUPc
xRUmilsUYfKBQQk5EVrypQE1WpCs5HEvs67wCapFGKunl9m6DhpS2659FiDFEE+11vGIkqKg7Y5u
sPBv+98Xa3IZ2BnamF69MoLfjOFQILxirdAYF/tMIZnZbUdKH57ZNyf0YKDqlcaUn61Gu0bMJCOW
nRRKC+qAvjNlpU5OyCmgn6gWHBlDNTUTqkJO9CX8CJilhi86czVkX2lmH6mHWZpj2gfLNCYIackj
eP5GFWgNRTp9mW9QzRRq1Bm6rhylI2X4ihX4ppwTBw5mmr31yW17use45dc4uergXSLYEVIJGXoH
qtmkGWkL5y+65DiYg7ZYK5k9HuRqVsybmDP5nhdsTjiKe3YEQdS68J9tvD6YDHyJnmpQf+vpd7fe
PL1VHmw7MWGOObLApCJUAWk+hvCtBchCXiwGy+c8/zpWHZyvWyphrdcYrQebK5QUywuwXuscWf9T
PBMMNp1th+QI9i0S1BCccmpnvRfE3fiECOfO6n88XsMGhzlqY77aBUqvRQMpVBjDRaEJh0xsRSj8
0GF/+1Msap4Oakj9zari7Kof1r1nrCXnHqFyoMPYHVwcBWReh9cYgSo/k2vuA9dPtbm2FS9M2d5x
RfODQAR28eGZzyO1Oz7HJWPeG8dUlZakKRO95t9D8HHy10Fu85g/Fj37wswofB7ig50ePpgD7CYq
vxwjJtJXsh1MZG2ITYhIJ8mSf57ezHIRUnPuhsFha/P3ALrEeHs8tPfFO4ANhdkKGdo2RgiZyR7f
xibHk/PERhEIL5fJzD9EHg9WEyfjAD+X3SW28T0pe4S9LVE1/tCloB0fhSJeyAl3ITP6qEh260CZ
5Md5JjJ7LO8w4i50umnQ71vhYqEzqiExGS9odnIWv8DcKW7aJZgSDNGdTFZEQrglHLEHtO/QIsZp
KaDxmB8PZyV7qxWJzV1+1yLIhj0F7si/HWds2R+nJ6TyPPFPT3CQxuqXCvKcpitUQnY0jMbxyY05
Qw1ZMIQy59HL0YfAFvTMiUyHVfYVggmb8Y8J67GFT3ttOdsyrYWcHCShpLSXDUcJDN7hlYVqSyAB
RzdcQ/d7kK8g1J6cYQDLxPt8jpV5IXlvii9dlg98kaIsnURxsapo28f4ulK2byzbeczJgQ9fht8D
6EU65shGGiAZPQcWH8gbqenWqDcEO8Xdwt0OYwr83VPmCDggg6bE4zDz3lyVuBVjADWGPZYv0ljI
GJWeTBGHR6YFlA9nTDj1AOHL2dfm/F0kj1OT4ZJyH/KbEE38flSRX0rSwlDb1lOYJl60NYd64jCL
B8CCwkDQiNIK3ii0V/7ykV7CY8c57vfiYkM2+x9+VM5+3/CCmZdWd/fCAyJZPj2c/iPlfocyP9iY
JKnodIyeEd2YGeMlI6XvR16vcno9bmtucAzTX8beG8EQWLmZddEz93mNPeRSvNLv6c8HTAMxPoiZ
Dja8wp+LQ2m1RrsZC17c2MJyuAbr9qJzBvN0GAzGWoRQcvhSeGpbvpcmK59+A0xF8Pm9e0XFavsW
jNeFnu1ozahb4qZaFKLX6oMODzWbDMM00LvAXnbEiX59AFuRl50RQsRutRVoHuWqfuURxHLvC82f
e05FjIfmjki8GRZUTaHuSKQpmXxCq9zqgHE/PA/IkLv27LeRYEhIHKlDmWQs6qRht5q0IAPyE61P
kEynjASFcmEQiYVLfIGma2VYcYkigivK6Va8ep9maLYcSDj4MYmgU46neOGvXmXHcBjgVZAnE06G
xce/EEZbU77rl0vrHT1HvxVl1Bicy2sAC2SsHVkNJbl7Y5nHKIIYAta08CzwbtB62Gt4+I4Puswh
Uv96kM3qKeA3PxhpP7BJ/rl1zcON+Afi6dg9SzEQUGDD/QiGeF8xpJSpVQ0/uC8fWP5elnPqJHne
tWmowdWhRWyiV8JhCH38eK06rcsZ29JFHxS3LmnzVxB1EjDYmRoCkFjUKSa0paixgYY4yK4JIK+X
uYbbqkavhf9f3Uige6f43FkUBIMCwYIZr434XOzNy/ZFglvpr6sFoAkNXIwLx+edxjPYrGKpoXSk
9oP63nrQYJGwOWblRDfgfitTHlYY0J94dC+UVv3xu94pV4an7/JUUT3Ag1rArpCwhDyY+IZSPAQA
jnxUPKC8YDTCJ/FYcku//vRkVKg3iQ9k3ShhMnsw7x2FGA6VdGIcjyfH0oihCGzqTjuuDds2y3GG
m70vrumnEEWzuB0VzlfElVD5eAmUV1S/gmsHrZnXlkkF0XLrvR+Ub/tVRRyT6NswfIXhU0q+S/Ew
o1NA9QtE9Jkze6ONdpHS1MjEBJ0TEbqOpxiJ3J2diFwcBivi8+0rS6GEXCR8WoHxJuIGjPXZE2xa
vdVNBwgfHwKUDOmaNSElRpZT0od7giC+fCsdOrT+sM68IQE4YAJGPrs/Hjj1jJ21V6z7xhjKwmLY
QKhFcEi1aJcT7I3uFwLpGRG/NcSu47c7bXzqNuCHM3lkjur5adVMSXMjvcE9yD1zW8Rln9pBjff2
cBnfMUV6hJCBgfN3MBmf8BEbpMlLDs2WnJf4vkCBRV93B+4wIntYeGcxrU1PcQmf8do8RnS1FhwI
B/mimZ6DdwSJ5prkWzAh3DFFCX+nlnyjFpjGyj594BkQXj5EE6XbwSgFZ0W6gR7rOZr+0/LqEC25
e3TVGR3L7HHgpBC66BlGeKaQDqJE5dNFuNWrh4vARNkgSLjjOdyLyN6r7QrIWPW/WMTeTMJvkolu
2Tl6j64o/o3RgLYl7McE02X49uN28kmt+TmWsvd0jdyQEgiWv3WPHYwIejItGKlh8qGxmCmH7/CF
mxYp+fIRfPANw1Gyal1jHv615n5Shb3sK7SFaIcFsy2Abe6rYHqdiSp1Oq72wA4Y5GZ6+MKex3Y4
KseYxnFYIOnAUKBxEqPDFEQeoTEHnyqg1a0rDkhrDvKqLzPxWy44wZ7Ez6HUx6bL3qBgZ7pFT1zU
nR2eZa9EzI6LihYzAGHOD6naYjmUQjBAwjxLZyyC4wxOkADp4R+svEbl6kXnDZEDODistJz84HnO
UDY5iXm8HrIp4AtDYc/BUjTApswbcEK5/JpAw4eESqA9hTrzqCzkM9ccMKdPeIgjhzW+H7QVEcdx
viekQwD+ArREO1n5aPE+fA5EgE+n1BAwPrQW9rFJxNzdISYWedddKJQC1L0DNiVrmHcFpInLhHFB
93PUkj4xbcEYEhQyEW2yqNMW0Tcxq6HqW72818DS4iVAix1YwLiwLNg+6IzzlFnlDNlQYWTOsZBz
f8HBm9BG2B4KmodFjmI2hgkfzoogDUQGQwFBn+aiKQbw7/iGqkQa5loIw84Im2mITaloQRiFRCwp
twIvpOUheXdrYEdQFYeUpXxldmlGUzCAwnKV0QkpB4faZ2IcC1hiDnz4jUBx8hhkYfwB7H0jPm0Z
Jtn3oi9LJwGGYFRb5rB+vmtniJcJw+Rs1euEJFhGDWRGuQH/HGpMl8JcZRO516OSSY2AIyh65uVe
ksvHBX18MHnzZhOExnJn99T9VfPuGHtRNhAMYvoqSQcAo9TDGbH2ya5N1AFfp8mK/Ypk8waGC+zp
pXfldkjZBAUkX1ISMAKTtIh75dvXGSl1bCws9RxBrGgQtunHq7KW3K5X9plUk/PGHhaZOjM4TQrD
ROvdZ+i3WW8Fm10P76Fw+r3iBqjN4TR1C0idhGLW/wRDnWrnTRI3mtLM4gZ+zs4RSJHYp4lqEz7L
YgZIywFIlBTxhF6HeEUotRbR2RFCuCnH/J2NaEComC0RCBAhtICPJ/6aG7MlfZpznQ/Aru8oEJ/A
KUJqdsJ1/yjCH5QF5aQTtCbigHdZ8dQyXFxdCjhQvPcwUI3L1FxaQHzngxRA9Yhqp5MXs64ICUKD
PIQjLDAbbx2wMvlawZEndEj4DZ4kCu+GZAHGv2kbmWTcoY1BkV6Rt2xPzknReDNiLVZWSrwzjzfP
CnAHihdIdo7CYgy++e8dH5jB/JO2VQQ8raiZ6dJJW49EvqDipO7QeE6LwTN5HZXVHRwEZMniwZ5o
iGL5ViNAMGz4ne035H4k+koIekC1odyp9tV7hI+ySHAOpGTAdoDWvx9XXeg4m47I9s8JJDDClz3c
H4sGKh0w7A4cNlYeM61AOqREpW8dxo1Ke9rlBWHFpD5g/yVRyiWZ0cme/Nl2ri9vcyGJrf6gWqD4
g7JHIqKjjc7T3DfmYMTrASaVgkMWDpBik0+qwTWbPGLiWDa/xZloKJOIpBColMtJTBEBkXTVwNTm
If0Is2omEfWyntoJzoaWuNXDZw6YjnNppOOqSi2o3F11NIZvrtKDR4xzHtk54n0R9uLNzSIohKKT
DggoWj5KCCefuI2fCbSWt4cySi4jLL1kUQkOXMkgyyFkz5z3h3SLf0Ug1LJBt8ziLoLAynGrRnoz
kekebmboG9VbYJngqwIQP5H+gNyRyjq2w/GDgYFKQsJ0vij3hZxESF5EbBk2IrwY5ZgDF4KutJnc
JvUsj0Q0ANBv02Mxya4DbEr0XyH4HNZTIFwO0fUUa+RCiGsQXEXGtJiL7auisBxxB/u+py5z/z4E
uOK7J/SKWTEPn8HD3xe8s1bcsbyWoGsJlMPMSB8CCwJIpX6gDdpkbvtfF/MrSn5hFn5FcmZ3xy1K
HQLKeFr1bO1fEKqsWQl/iO3lAAdPImg7ALjgNL/2XxElUVC2oe1/Fk2AXx3ck/cPd9BMQXivkRgC
V4aqOrVWKnjO1Ew6BM6TJoTV5UiNKh0aob5DkB4qo1fv2mcP6Jm0uFBbl0mal5NwwHKzr4Rqe89T
A7/VBfnHZUxHF7gNC67e59/rARgS8WCt7T0IYTr3qckUKw54K2ESPyGrwSP44M4twFfOXHkQGqzN
b0x7AC8khzS4GMHSYN00sMX327fiBpLsEd22MvYX1OPC/6Luahp1PfDN4L1/TpqQzESfRf2OML4Y
WBUP5dubrVe/fTG/Sw5S3++SBw816lfIzQbNneJ59zOHLOr8YYwiOGnENZyX6amyRk+yJXE38WW/
XH0RGokhOELG2OeMK02gCErm6SmJnW1UjaHGqRhoeni3LweeEZaW4X16GtvJb/ziMMVRKjgPxF2M
rSsQQZ5gCyUeB2JKSMc3YyX59ZUI6PzDuwnZ8MVURxYtThpUMB8kGrCEXjXjrkXmgdgo0HrnXt0H
dMKsQmEeVqypEqFqmenHamIT4oGoYmay+lxwhf2I6hXRu48MdT8fecZKj3AXp50zCXdvaSOadflm
0DhfsJi3IbMmYKNvZ9VW3yNdvi8ginbNVVCWBSQxu8PgOvngAKThHNuGBfYkHBBQ3ZelQtTwSgJD
+i6sPoNxTwlLZgsDYAcLVrm5Ha2+NH6JEGwZ1L7jnk6BmuQ7wCdWvQGrEwv3BRv4eNtuCiYGrAax
+KobNoQPwWMyiCOvo/JA+TstJ1UE5rQ2kpAAWYi2/XO8QUV5rwHeBJRB03dG7PXCTs9dyNTkuTkt
n6Mrl6CzvaXnnjo77UHi6yMquDdLK4ANcQlDRow1x2a4Xf98bPfnLT2BROdJOKJE44GBoho8NzRW
nV9fFWoG6RHVj+4aToewsu0LdKkY6Lz0PGhplL4Fj4fAp3mgZA7E1+QnB7D6J3sCr0Ty2/hPbIsI
Mvuin3qKg+16eotgBpU+/jVSEXei8WxiOukaU0gHKPeDPYzogjmcKFWWCLmbLkJmrdnrck/9xrci
IDvVVscNsTHUb+IsPiDohb1hLiWpcfjmmMWNwt42tAI7ZNwS6tDflLgTLMJ6tzNAZdjHSji7aBzr
9hD4Q+FUedEfxLYY8C5xoPoBHso7wVKvBz/pT60PSoW9wYtH7GqKep1Y6yP9cFXsOhLqBMAqjrBU
FvRNr25RDxikROkBLSkecDB3IXmCE0jScTkzVrA+TJsszXNu12S9KyZlVygNMYX0xogM0MtKyS89
zU7Hb4ArA4+GMBcgHWCipV2rFR6uE2zAP/7rf/7f/737/q/T4ZbdLu3pdv2v66fKbsX1/fo//5A7
6j/+6/7P3+/u/88/DN1QDd3WVNvodDqa0ukYfHy3GRXXk/j0/5G3tWHqj99lWh1Pm3P88lEscHqU
4cw88xlJzJHkUdEpgVC008XdYoWPQUtHtCOT5xZyMLBPBILYwx9vdr+0IGravtCsw64NDWLU1e19
+4aORKOEhoty38jc/ij5OZypjqlCkKScrFNsFygps86EmggG4xv7KRg2rhpmvdOapC9+E4kg5QII
zxoWDhsjxeo8qUFKgouC5BjcvP8kVEFBL72TsmnbVWGFsu/BWHQSTofwxfZYW+kENVGhzIC8U1bn
5LQ99//+kqqm+e8uqd6xVNnWZcs0xCX/yyW9Pm/rR2lolykiDnJMdjzR2G53Gv0J/d/YThVfW9WL
KxstNqs2RmWAdAioaaATtMa2kT4xuF8CdVcq4XOvYATolRER1Pcx20NW9545zXqXTE/M+XpJkfB5
/8x9i8Tbo8HpeaDSZzfntPdAK165OeLBE1XfzGU+jOXjGtpm9Dh322fA8mcQqnANUfpAOqq7Am11
8pyUvFtEc2zk3kfE+i9vjW8jHjjkO2t2KXx0UpCQ5o4WtdVzovF3Wt5zcllasxOLGJ0zJzdQyDKj
nl6d4xW7Q+6Tyt9tFt+RPsKUdIPwRlmM0ZhcrB+AFimAjHfBK6iR4/Qt0CH8Id553FneaUAiDL9g
4rXGVCeN+KWxP3XzAlkdaVqD6wZCkdxZzuzZN77MwCLoJ+aXrNRjwGJaUdR+u+dAz5nwN603TBs1
mTvhddhsi/kL+PY0hmxL8oMx17Azrj9U8K0nn12RKTsKI65UZS6UBfP2ByJTDz4TbaGzSt4J6b7P
msVjwafbxFKiQ21x1+6vM5gnyp5TlTMVSR5I6bvlTAUxIJ7nNCHsGPzgvYCzO2X66rrRj0aaj/Le
Dby/eyd59j5o2Er717kpQnzygZVoOzKqHXHjtwGadSKlPomEoHrGsRN0IjoPaEIPzb60uk1PCYgD
YoABEAMMx4ZJ6nkk6OGlsak+bKc+Ur6CYtzsN5C3Q2gqG/k4eQNZNXkB0JENi7LwjFN2zMmbrnVs
98qcVVeNcYE0P1iEM4Ew7rVfDGh1HOlZkdr7+4KbHETt88nWUwvx5NPLJxLL7qX/hD4YS5OiJKmF
tfmFm4+ofrAg9CEYc3TKvhdG/71o0U4/qS1gB4a7X7SjMjI/0PLCRfU5qoqD9GhRg97X/lrt2nKv
vcfNrfvI2MVeE0ydXY4D89OSS5xCM0zK9O+fa0P518fa7qiWZSm2aXRsQ7dUW/9vj/XjVz9eeq3B
3SAhZyAUPwCG+bcGtCBYKJP9c1HxwcnXOeyy0g0FyVQ7O6gWHONONqqd0S65Ost4fHX3QlFTObMj
Mu5kTrIgRK+/aZ3Z379wxf53L1w1DFWxZVWXZfHxv6xHd62V9K/y0sI3wA95Fcx/PyBZ/01KFJxu
7in46DHuw50Bs2COBdZGzETQAxaEm6gdl4AWuCO4Q+lR5C4mlQnFDM53w/3712qIi/iX7eifF/n/
v1al86+v9VqUdmmVHy385+XsCf0Oqt6vtxJXGGE0Hu4v6mdyIyHmJuzaBI3suMyJs9zNMxJEfcDU
8HCoXJBHcUEF+NY4w0/0cWb73JnmkD2Nc4Rc5YP89PffgPxv75K/fAPyv34Dxfdzq7/1WwsfqEJC
mg9/Eu0hDbltOeqUgEny8Pdf8T9eMvGK/vL2Ntq1WLcqXxHPFpLCLcW65JDS7eIcxJUC3BXXSYS8
pCDxGBZSPoVl193+nJHkZyLNkQip490diw6B0gN2gDeeTsEx3+F4DP3sDof7PWFGgqj8T3enKU4Y
f/eW/7ft8nLNO2YhcXs2wq+NquDDP0yI6RfFZM3YqTE/vEh74EiE6F5KtVjwpxwjZx2kaYr/Tgm8
IgayHF48+lHCNbmOa4+KQLpoHgxUWFkwfKACwk4Nj8QNQ2EEkZakKvJfBIFOLETUNr82EqAvImve
sUkEK2mbyPuJrKUy59QXn0E/Cj8I3CN4+0mqNEQbf3LtkQkwrcKKlEaLkFOOJHQqaKQx0/nFV+Pf
PP4mpSTmn1+J38E/z0ce5OSg7fLR7BOxjB8eizn6HnATxCNoquH9CeKmgUAk0uChZeImBkeFqfx6
IkXEwNqsBm8GZnGNHgADpKDTPkGNIHMnbQ6gZSAKRKy9PBPF55PvrcYfICZ73NmAuhCNAEjCPE96
DuYRIZRGqhCuQUH4GFZ0Jf4y/6Od+WNBMfsqYdu1r1I9Riogr53DG25cHinb2x+nOGDFE8hNlYv1
TGRL8FPrDI/Ay9DXSHGBu5mKffPPKySPD+j45PF4orRaY4Xh+8SeYnp/sgICodoT//X3z4ys/Yd7
Tnz8L89Mrq7XtbLmmbnB/qFDwCHf/2GVd+8EKfow0GQPXUrvCKn+919Z0cUC8He3+3/bRtpnrciK
WCAaJDGw22wZyH5Zmygl2PJk3pzZrHFnd29fOr1ZyWqFrsHlF6R7uDPQ7YezZcRx2WJ+DnVJN35w
fuM/JhSUuTzW5BpSKYM9VTz5J39C5qJYDPJghI0DN7HNfckKybaUJXPuapxgDmJo7l8y9DD+ZIds
h32G7Srb7ZJszv+ybF7DmWvOnIhxh+SWa5SRFMSPTPSH6PTS7N7c5HJ4SygHEgpth/UXbbaz5E+K
vy4hKs3hLyT6dLcDL3B2bIjJfMy9wR0yZm3h+0Xuwj1zBJedIW34owoReyzfNUeuoDcbUm4yEOko
+/3ZHSK+FiIqPhHJCHcvI5buiSVKCCT4Waz4Lx+0YT+c7R/IJlTxodk7KMUX29PA5Q73/+n9/Xdv
r8YcxWHBVDVLDAd/ubN0qapOdnMXb++TtetMBjBDubtDI4eehLVCIvSRRDGeN9NDeIt/Qvfs5D+8
CvPf7vl/eRnWv76M0vrm19PzRvkJL4K0aL4QLBM/kPahOhHLResu0Ma7zO+BBjTFGsK6esc53rKm
/DydlRXclvWT7iPWUoIe+acgqVJ0GIqgZqLAPDPgbvvzOziY+F6FW6rw6VfySrqSTv4ZyOYXVbRY
5cGXZjCLsEgyMb1/XhUiKUNkoaKBJihZHelqJ89E6JUwj7iiDqDGkQf0CQBKpyM4ouh/AA3wTWLw
z70LVJbKOic+X7jQAGC4Bx7sFXLQ+DKvvEAmboQo78MWVTsKIu8dUKqOh+nuqanYT74eMcfECui8
G6yfkMJIcEDuiKhFl4uoCfUHik+4hCohJpK1+4MjqKEQQphkiZTApUOcu9CKgPmJFVY8ESRoUnzG
AYCrVKcGV4r5zKfUOZQ5/xKti/KKog40+PA0SEsaVmjarZF8IKcaw0+w3oNJoXChaLMnHn2xA769
DvY+8RYKBqRlARH6LiTE/4+w82pSHVuy8C8iAm9e5Q0ChIR9IaDw3rtfP99STcTcObejT1dXHYoS
snvnzly5ciVWXTqqGmnQ9bhHCBdiu+9WkbWAlkzYduytPWLp4uRqLGIoGdNcgkkJNwZ7v3b/fQT+
GQT/OnL/MQD/cDqL+cvu0HgzACW2Jwfu7ItZQ10KxCbNDKBQm+6MrD4HVpKdqi9YGWpIIn1JYfPt
VBz6nIdb1nIyT4yYA6vrhjpcpdjpPYE+4sthbY60uqmwEpYxQV6FzlVP5MR1J+qI3ay452jBInwB
X5F1hlQea87uL3a90vhHu/5/F9z4w3Otnuub8/MtL9vRBTIIKYe4UW3zdMoMwF8XRjPvYe+AuzUk
6+6pBe+EgVHhYr8WpFZ6C5SlO0ILt2uHZjb8fkeZAIxx5ZVZ7fWHoo2G9y4sWenBfvQIkO1jW7MO
gV0QmT0y1Hvu3C548Jp3Udm9Jw/3muytR7R3bibME7bY0JZiQyNlNe3ZO1vUyiFg4TmtZaGoc/z1
dWjDwYjnO5CeKvWXqG7e8J3K+C6FON/WiJNPJGXyGrKjmtdaJx4OvTpdSuTh1+E5MeggB3Qado7q
WB15y3lwpkgC67WsgDwz9VbTcfVNIEs6/km3CWX9QdtBaeUT/HoOaJcGUjp/0HxMo//G84Z4F9dM
tMT9C3W7+2SFpeXM3DsVkzuXnmnWPgClB1SDbmIhUzTaOXS3z9ZDCmoR+ZLPJNEYNeWAqDPEe4cu
+CWGqKDc8+ShyccCzyazJ9+pGIvkC+yJl1a3TyEpMmYmksleFQIwuQzIVle8Os3eR+bDfsw3fbo1
HIgj8bSopGErDRMZZ2ZDm7lP6mpFUm/FnOWamROyTVXGr1Yw2iPQgnNtQx0gsQ8aylz/YEde9NGh
ZE9GsEY1BC5k5kauYA/wJwsVI+om+eIB3vkYTX24afo4pjZLVGAQMZ46IIi5aIMOKB1GQ+4YfZo7
B3JF6sNygHsixqMerhzk3yGiR6A9fxwZaQwhdUkSaaMsjS+EtKAuULaBTnFthCCGv4ZfBhLL3vZo
wJx4OHnrSlJBl1Sj984HI0sbm8xV1hCkDjrQ9J4kkPcYpo0WJoHiRETc+c7ZuN3wb+T41y2aaGY2
DnkESk1lOHB6uhT946Tr58R/h5CnLA09bU+BA52HVnQhXTGJaF3FbMwjvVJlqiC+wuJSsCnJRlBB
g4GufrjYOMg8oi0mnHd0zuwDoj3NFs9OlaGtCEyu1cXKO+iVoxCpPK0or3LqbwPVa8Di5KGCwLB4
3OmhQLCKDGg2CHGUdd+k/SjDrUGAQCVPRsvCmm3gJ2PYc+nvoOV3hqV+3qhnLXa3fFYmH5Saz4oj
CnuK7f/dyBcKfzN6f0S7q2c5t9vUsfIawxrlVMCzfkJ/JXr7MtK/eBcTWA6v7C8VQvmVh8mz8vaH
SrmJmzc/qGAd8ZNy3OofmRpqZTMDtEKGnMbhyYtJKjbiJrsPyrPvXVL9sFJ073ERMEESlC3zyQtP
S64J1P9MW48pxkLyhsNUY6sHbbqemBQcCdo6aBKJt6y+6RLnb+CfQQtlsYfkjgtQ13KByfn3e1Ys
y8H/rwDgPxaKP+L1deU++a5PeIia8dBKyNVpcaBgnqVBX3X+PWRLhFbwK0xhJO3ITN3ZDo8S5rPs
B7UxTmkoz22C9rxaixYYuIgIobukeFgNHp+IvO/wvSaWPC5uLBOX6YpqhW6aJhpWjgGqSfegvZRc
AnE36bnOZOa2U5uchzOr2lHAP7wQmLiKwROoMVIfw8tCoAfOKswHXHq6PCgLPjgaU3CW3jRvIV+B
CmyWSG820ZtAy+ZE3wNj53a6WWzMW7yDIoPxQ9+DoGpkAUfnZ0OcwX6OSJM7zRGvCVX4BdXvKdGC
CON9cGj41QoNdiA8fQVLKvHNE01RBlUhbiBCmOvegm0crGS5fLBBxt2uEGTN53tkC/C+IKhQUwYE
zeP/OCW3nN05Em89MAJXwtusPkw9TcL93/ykDH37t+HwB/zxKt+f783r+hswyGo/BINEig61aFR+
8N7tMzf961yme5yoD9OnxJfcb33B4IPFp8X+YFeJ/8os70jaYNnoFs1rdA34V07UKlgz0U6AIdLi
V838ZiyAZIfDriED98hd4whokRZsgpBFAqcWR14SCHQK4dWG1hcnVdtnX2tsq2wvKQck459049Cx
1mzPAr/QNie+ZJn5dMBCHwiSkfNB+QfusDpOyEnJHAHekfuCBcYGv1yFGdTGZu7Mg7OUVJastKQK
gFxosaLre4eEJdjyL8CPQpAvgQZHR43hFwj6Pfoa0QUAGv7OmdLxQU4O7aeZEpCMmRZyPpgSWPLf
RfWNRTmjOY2mqXq4prjTLiEGzoBsB8UUqrZFS3E1f7MOvJEZVM2Phhr+H74f6Xe+qBXz6NKbOW16
OnIf9IQpsGXFg+TGWnJvkb0gEL1lUBYibprKDiRkLBjClTYkeJjmCnM2HawWgYg4ILnOBinPtU2Z
j4qgN6g8lgxV7xJ14seolhelLC7nDe1wj0tKwZnO7onXqZGmc8AF4l85xVCqkNuR5InCrQ/Xh+wQ
ZeWs1ZRQUiQCkCSPAJVjzuPNWZP69aUxzCout4m7RjEY7hpNcBhnGHPWXxhj3K2aywrIqi/3RPIE
e44rl0cRKEwWV8EK9xkyga5zx9EofZF3DLi15lvcuTdbF1iT38wI3VutmXgqgEX0RiRMlKBOnRug
YhjWSVw0mnopvIa92BjJiZKsLXQtPAqtAeo5cOxLCl/qEnd8GI0A3SzpO2iSI+LMs36xLQo+fAbR
JlxamtykT7tnUz4yADsBASkbHcxZZ9EcXKxOw3SfBhC02jPfgGkQ3IDv0Cch8DHHX2dI9ceJJlJg
MWQAgFV+QCEzI4edG3wc8JIpyp9bGrSjU45Wy1JlPUtaGsSAI0cz6U2nvV4vA0rmcsmWS6pnEMyN
BXkMaxwPRBfyEQD5zUh1BkBFKIlhEWUVVbMyn/cbcGxUI6Mhy3jxVlRAYNu4aWLlfDAhrOHOr/Mg
JwSnD3KZJGN+v2Qpa5jTjNuCS8kDpjPRi3UFMiV+q9YrcDUG24ubqdt5gJWH25Ihf1uczQPvIDGa
uYu/g+TLYBGl+d5vMMRIzlF+/TBbRca7xuSD56aZR3Kf3zWg8aMcyvbxaRAlwnjLW5VfJVBFq7ae
PyOWRQtiDzur/QVgadQUzv1pthv1Wr1QqVWLpVL+D88nX8hV7uvDsexawz6zHQrBR4ITNGGhLIhU
hUXpfAjtDJXPg2FpXVKiiJcPs8+v/YoRDodPKxqOtYxRq+REVs5wLGfcPhnR24ocZ+a0ozb4yrgd
kYlDZLFqznhz3OZPKQEhYB4Av+vLHL61igKx6F18XFnFLlV7GfK3smV0s6bhGEahgoXQJyMQfENg
RBnLzPASPRYMtHNKIYKcO9tnDLHV1zi2lT3YGI7+m/EvvwhUTFPXTyt3w0/9dGX77IpKqTVk8S5H
7vrdRc5cdNeg7uQaHPDHldFdSCUHm02vczxwzl/dp7TvPSt9pjCFyNR+bdzojLJCO3+zIJ8Lt/08
m0DdhLxOkQ4QxkENmXPcTSRfDJ9VocPZdPHnsTz+wTQctLu6yn6QheN/khxd0E7XXbgGv00Q5+my
xd1YNOwFJ+UbroE7ApTQBQ11u91O52IRsf4YC6JX13DYhI8LIOWUu1ylbj7e/Zs365bhd312yy0H
+9cSJdef7dSiu5t2O91uFx+Hm0GflbeBeuSeR0M1+NMhOb6Bss+Qmd16x+Tapg9NUO4gA6Rnsxl/
B/R+WNDBfIUwFn3cqYldNMheXGgFn+tew7yvxpBMRpJNPNM9SujIC5VwBPEJKFSY+E+vhEGgdKHC
oolrDFEYzn1bKkP1UZ2igWi3Mi9olJFJOMH5f1ORAduCfh84c5Rs2Qs+f1wODk2axF5RbOlcKdlR
nUeBez+uTVfm+2Zcb0alfw7uUZ6iCKT9+LmzKAM7xyobRS2PDmQ9Kj2urVfzCKWPiF00YLy4M7LV
9d7x58iCPTFf8QvhW7ikkKqPZpUHDOOralIUQw3Lvaqk4xFtm0URR3MKAZ3ptPUfASFOF1ltCMtr
FaFsqefKo4xEJbMBFxoO753CGv+0N+9dTLui9BWZLljDCErYbv2FY4XRgm7M9VRo6wVbuZf0TMLS
3huG/ZXWtBSmtwIkQaYQ4IOgFxShoXPtPWimUzR6Ws3WyDBNL96b1jzsP8wwzAAAgGYv6mNY0Ymx
OC7ym/HcY/qHVmh51tzCZcVp5S/9uYxWiN0yQ8uKfq2FNbQAqrw4ZoEnU0m1HdkWjp9cTWrNWmaQ
WGEchrHVt6zhcBiNx9EM49D105SKxXF7PMaORJQewqunH8L4Y9MTmVKpgNVIoqesGXIK1qCfLMZR
hrLLycc49S1caK20JLT14u70OVedudxs+RnysNcojLKdXHDE/+WTh0NYBSw0csWVxsDM/f6ira7W
K9DH+hEaviaMTv7Kn/sfQYEC+fuYUiVEdAL8n73LzSwZ1rzf585MzLjcFTrBihjOl/G8gee0XMb5
8GwioaBcZWDZ3B4EUmZrwzy0VbaReCQZEh45/9ANAo8pWSbcT+oKlJqiobvlISi/cWLvZfA/O0eb
zoqP0cpZOfyRdLGaeD7CJX9avsJYCVGqK+IlyzIUaLblU5zJyrI8k2fztfnJeJhrQIRhOORRe3E4
7/+NvqXg4N9WoT9iyUOluLs0SqxCgvNxj0DwYP8Bl3yRE19Zj7+gnIXqPyVrG416oViq1kv1cv6P
7NXhUtkXT8e1im/zy8oPBZO4VdAnQaE4cNl8pvXp/meFN9crUsZNxHfUz5taaZ0TShaudaa3e6Gg
ndql0o06A7tAs7feYbGK76iU4PGdzF1vF0FKuIebXp4ajhpkIWhmmKM6wFb22xsqXc4o8RONNmSC
WA+mRXQqq1BLKWuZUqH1DKsjVP02NJlRRFujT2SKNCajmUcPnWZYoPez9ZzmAEjmtWmJ051XgE3Q
oIkq8R2FzOHNKjag6VwOZhE2BHIZC8pjVa3/WsK/ciQ+gNZQuWI0LnSSRuWmhmFs3yUTy/+b5WpJ
xfIEJ5ri8iUV4qslmkTL88+VFhQrWTrsXbWFutVZv1wJr7sF1FDCHcxCGmFC/+9NulTsbnGTZquk
eDOxcof2Nr5RgOcVZ7zPK2wexXb8j8QmP3c/rzmv/sZrK/4T1vOfj15D4z8yW+XDvlgsPikxP4Pv
0EDdRs2ZMBFGIEHUBgdaGRsJENFZiq/6X6ghtX8Y641CsVKslGuFSj3/J40l/y1+74/9L08AV+kJ
LF4DRUafkZZoCV9terIR1THmCOX3xmIXoRHowo+zHj1ieTTxNsbBK3kKmLWCQ/LFgadwC5wDfj71
U1/ajxwoeIIB8aSRkxxVwF2ilzpWB/Ruh74LIqeQptvXi8HkzjWlSfbvCFH5H+YYRB2ywFU4O+X/
4g9WtrvC93UDIGIhQBTp7LzcCPrL3RoC0fuLtUV/HbId7aYpD7NkeEkCJxtw0vLCj5aPhPXpLxnz
khKGf1ia/3dSf2TM7/fL5f6+clJCW6hUj2rtpwU9mjDDpLQdXpgROb5v2FPaL5t2iTaShDUNmo6N
AjOJ/2L4MDV/OZ8/DNHxca/fTl/OB0VkFhYY/+jFCV1fpyh5rOlZyNq2bp7CWwBfAobZlf4ZT+o8
UKVAsAIZJ9JppAv7OWdOR45RBce8QJgjlSoCoYQAxGBRmM/hA3bVWCJvRk6a4QfCDaj5V4oPxNe9
U/El/OBuNPFxhXOsHUJDhS3KlCyu4ZpmNintSVNEeicWHSfNzsQC8SJKtn+eJpgWuQ5yH567n+Fy
7UG98g5d5oROVOmOd6TJ6oYxLQVR3FK8U5Iu0Y8+jsCLTSsaOoHJ7lcF6jtU4tCFqUavOYjZNPqi
5LNLw0DapAuur3RrLeVjCvShHWyXNBZ3SOq/A64DJhVtdqzm6GVlGXzAPBC9jLR2sQaF4IT8mYrn
gegE85G+h8lWdKa9Vt2gDxySgZRHEPWf/LphB0kc9ytUPsEAtfryM2422BtJ/vm7o2w+xb18PfCN
zDm+wNPBsYACIqqDnIUqgb5UHZ7OEO8pInnLDEDDBFwMPr6AgIr1bq+bIaU4PDtwAdjYrwCNluUH
eoFC709AIwP/gbQvTg2ZmQDitvPuKCezRYGl1BbbWUptQveyA9NEmczJvIV85aRdN6be8oFTko83
FnzzvGHQa2wPpE+Rl0CLoT3aUfkCww+WzQj8AANIhbhTi4QhggP4K8MVCYaUjvyHv6zGpb/NgT8s
8uFUym9LMhQo8SMEtvX7/SjyT0hrtokgIbW3CDBBFiRHe0bdksYpylB/HNu04n83WtVK7W9n8wfz
4fh51D7Hx6XsyhHEs+PhVwyr3++jh8AX3l0Zxn8fB++lZyxX0or4bYhLafEj6g+L8a/bySBRrIzc
hja74t3iRPFfLttPRMjN24qgKwausr6iKMK7jZwx4gzE0I58XQfBDSotEEslwo4wpcJfovEQMQ82
Ljm3Fv7xDg3EOiIil34R4UekztXth7KQSwbAK6rnXDGz7yyqv9O+SXQChG1guPponbhSi38xluQq
I7ZmkfBVIo0TB7eXAxyjnTemkThDX3j/xcavVeEHYL4DmwfKDvJlhL1NvOzhtll0C22GOXJ0J5zi
ItjdECEBb8v435fJFqiGpZFg8aIJDgm4FoU+COAMjzTeULZgzx7ywdrX4J+M5aOvpvsmPC5m2K7P
nsFUge6fYJGTSDIq2lzT4bIEdx7jxKx9LCmKgeiTUPLSL7X1FF7m1t83iRjoD5AiYoKX1KZYkFIX
ilQQrFp3Dq19Cod9WHJe9Av+Ugv7bhLJ0h1jTIWrjw6zoxbQmMhoE28toFEgXsGjsCOaJLQ9kjYP
543GYJ1aChQwe3vnuzNfRaQYzNKGVp57B+F/Vyhzzr4P/A2JvApdB8Byx0ZnQcTf7RLvE477gAJw
IHnJr4bvE/ejvuFX6RtKOSsNiO0LeqvoUjtVgMfetIeaiGGSq2DhP1hBMi1ujB60OIFxirqOoG6o
qNE9N08IOOps1IIWC25ig2melnFbXFeZifVYYBSwI3p0pJKXSynpmZQgCFQVvIkACAo8pETyTrMO
YFDt0FV2wDpC2tz4OZgbZEyslFQ/VM6NkYrpWqFHX4cruXCvEBYVvuBRI50czAXADX0sb0iTK49J
haCd69GjD5qEslnkaM1Osxl8DGKyExZOjCeClKXZao0QGmTRqrGsIFvyYMoqY8hmRFtrF2YVQklU
q1AwB8qIRzRC/vdoBImS55RS5PyEIrHlGsu4H0tGqKVayQK+FP1/yeQ0WvQ4j+iyCSWys4tWPVD7
6I3sMT2vN4hvOpPOhBEmIJ5sP6lSu3O3KUL35mugXKGODSs/wwNe4TonIKHnqMe6uXHp6ctt43N3
+Jc/TRt/N8l1UKWffZBPCgREy5ubwq+mZJ1ELXkrLDAOabinfm9CnzuvRZMR0RPANpD46TQ3/ttc
HAci1M0iwXfRGMUmq0sgEuNAhgd6RV13Zko+YsiQjU5jADAUAlzoehvAm4c2VOJYCrINIzVwKgcr
1uAz662YDTe60L9+nvaoYE49qlvHTwu/QzWmwnGrOJerBG0ko0qX2q3do4GdHZRZV3vJtPVxaAvY
6eiJHr38qOzT04X2XM6K4decQtyliSWCg+udgQLpeDvOI7lPUTs3pvXy6fspWe06z0asK9wLkjQb
94dKLvJrrOS02D05DPq2StPPZq/Sv7F47/vCo+ui94kmq3wQRBzLNUZrj8iN5Kuk+uoOSRAx9/CD
yWpLNehAwSA4Pij/Gwxdub8iGXNwk7x15jOcNzD/Hc4TAaIzOnDfv2Rd6IVJdzh6m+GSH0zaqzDE
O9TnH216ttGveHTu0/myyEQj1+RuespqUUlApqsR1sKHWwqh/ZrfMPNsrqHgfPkxAvgPjK5iwRic
0H0eiSTBE+CmIaADMzWYtpp4KqDvd+hmI47EnXDUVxHSOKNJIPzGSbATlCxTp+QhUmYAebcG5CGb
iAxaJCcrgQgUIxT4yS/QNctF5xoCktwhJOTbd5udP4ajzuDr/gxc6JI/XdFrABmpajTJG0CC86Ff
wr0cDGgy2qJRNNdeEs5DWwRRQTwKSWyj+/RSQFnHd5scHncDr0sY1MGyrFkUAb7AJ8B71bIrPi4R
C8NdqPjGoc03oggkEK6MCsskw8CzKJjNtz2y7a7RI1vrTVu2y/1qAs5moKydri3OkmfC2b69brdu
dfAy5WciOo1heS/V11Sl3C+rxa2xuCFghtFA42bhuqp8GNijwaBZolep8rsdBl7VGEAwFS/9Zrbb
9FTgUcLNIKwBYxXnFIwWZ9gHZ3W5LU1A5oXbAXblrEC2mKJ8y8/m7BCMB78F4mVyPgGkZU1EuxgA
tK4tMd+73a2DMiSotPhRhbDC4EKSJfpiTfXFv+iYgF2fwI53AadF4nwtOF1bwC95ephZ/ojSREAu
NOYllgx4lwdqur4YdE2QOKxKjPK1MY/BmfD1tFIkSpqZIEZInbG+BEXalNlnUsxkjQTVC6xX3yK/
PZOjgmUHzXa57pW9YCXY8ShGT0Bq/s1DNxy8udODDgolaP7hiCaYyyuH0bTSe8opdag6ORo8MECP
uwH6LvPF7aKF+SkCJG/n7VVIizCDahxYY4UQzrOKVXxnrOqKsj274T1msyo+ECgf0Jk4oBW9JpPZ
lgP1sndLqtWI9hrUEaTMVqDujQ0m7qA7Y7AXCm8hu+T8LDmVJBgoULmE9DsKJpRJ4w7bAXCZKLrx
hy0lYMxfeQHZMW8gi+IFstgJ6nJOz2yN5K72vDmQqouzV2TOv+lfVbTb5BsUQ3FZX7jOO7v9Js3B
aggLmgppLrJIlvl/0XAaLek28KDbr+7sYlKDiHcARt+Ff2p0yV/cTHxG9QqbPdwyqUcSLhEs1oCt
mkYLLA94NwharHOK2FY+i6aXXQBEhxa2ktveIaZ7y4KxkOzGGqVHh90ow81r5XCU2X7g9uhdfxUz
/kIl4LUh66IW/LeW/6fHRN87TqrkBtmZ9oyCODTkRBacKQrdWvylm84OrP1t129+zZ9mc5Ya3Y/D
i4lh+LP2F5Bkxv5SJcfFRiX5wrXKjyCdoRoRHXCWci6GX0EuiKMwIzbGixOeHTkG3a+4li5pDtum
MoSYGPkWSDMM5mPQq5iynG5KEShXRH2JgwZTwi11QT/XQkcQf6HndlsukG0zTdOSB1aj5NJtLGKw
zAzPzk+B9gE20pQe72GOKy1Do1Keyqf74B3OucEs1gcuplPyjtBqK+GGC3kz0Hn6NGTjSw/9xg7B
dZjjF25xjdl+M2bUY+OLMlxVO5Ry6XdQHzd7VBQqLA6mr0qdGwpG+FKOaKcfm0ycw6pJATULFFfJ
3Hg3HZ+S1oLZ5QFBWLJS94dcEpPYTmmRapcsp8raBQ3SpOKHQhQ62tHl4YD8D7hTeiHTVfC4+dk0
9Emicav1ydQBrU+5d5xfyiAuGDP+qO+I7/bRSh1OjFep03bIPOnLSdn3xiA9t+J1SpjJZ0kiuuJw
yKiRsku1b81MPUPkhHm0Q3Rz+YU/+CTkeO7MhtnRYinVTcwyezPtfMbJXBM+fiPhmHJGDmeik9Gd
bqecKCNllvJOetSf/DYZB/7hFECADDJoC56N73dTsoIycA5WmjP2fU4cY1c1xw6JitnMcXzuJteF
tFzDSLGorBOclo9VRbexIwtJxtLrYssWGHnl1WRw+I6pZbLeMp2aFlDMmOmztPO0c7F18NLOx9lh
HxYi3Sst6OzbIrfKQuwUcHgqI4Oxx0/mJ3cDO/AN+QTJtnEF3QtqhxhB9Kq76O4oW5rShoos2y+Z
xmfa7LHX5AGZRz0068SXaXODXUyobveMS3KEj81IseK8QQ9grLEjCDUyskfOC2VjozS7JtRjMeF3
3sVAZ08Dlw3Y6OEerbNzCUrWIfhEjYwnjIUiMshPGwxJBNiNejCTKhcXRIZ3rUdCu0asDk+XRU6s
IKj1YvZwhrqdcG4Y7TNN+l+28C6QqVrcQ5YaWpeQt6TFEVUaAxO+Bn1qaFh0waX+mi2EmzZWjFxV
NIkoTib/hqO5oghohTvXCC7O9Bq8wTsA+dF7LtK/CaXtOR16UOmZIt2HV1PH5QFKElLl57LRj3k9
QyBq2jwkpYOGK2/GYyA5u8Aqs4y3/aJl2vg8drNF0qtisuxNg5btG+025S/tdrrodF10JY0F84AB
xwDPxng3lW1hWHJPfM0cfhR+f0t96DXcIowHIzht6902vzC0uuwEzyLXenoLX86Ibdv0VCHphzfe
Yh1r2QH95j+W2Qrwpno9GiJzxSsT7xHY1ZwWsHU0DWXBbrFVYMtf5MTtKd+tnklvAVOZRLsV2HK7
liigmYDKidnigwbXwihZLFwI7UbTNvhkgJONNx8k5PtsFqBpqwCdACHTiw8F+uVPW1PRg5TulE++
9apOyf72uVOXtDfBN1u3BhWwKTF0KNb2If9RIUlC1TuTeGHBq2FQS6HM6T08e6CP/Tt+LPEcbBT8
y6vb2blVilkrrWoHcg/uz8THF3zA2nmbgJ+4SunVPxmf/hCmnDVm8EE/4NFBJMshZncNgTkrbi5W
VRDyo0arha4bxQo/si0bTDmT0cMw4tx3f6f8J6Ie1d6O3k3IoZ0STCrWTiaMwjLCNE/W9czsEldq
5dEx7kpTzjfISzHI22LJF+1dSDaqQ5baLzTHVLfjxVSY0og9uDUoqFWWCxZHgii7w8hPX9GntecI
mpibsDgtkEUnwQR7dExjQE6GIhkENkGXxphSI6rTQ+NjU9khx4LGiqMdH0JQy6RNq/VunlPV1TTQ
qVYtzam7636Q4n43N94m1AJTNKtLdBTgep6Me/psjmnUhf+kj2Nw+AONmbjyRhZQ3mm5MN4Oi7y5
8p6+agBojTnA2MDnx0g32OELXuBxXnEmQc25QDSgH+hrisAyuLV0rMHFqtwaejaCdylzVbTHa64K
tYWgyE9YuEEJpq6AB242Vg8rxSkIhJnld1xhwTrP8/1oHI1LVrvev/DgIB3QGWCN6Z7hjzT3Hfkn
XPTVrwcrTxUN0IyCzxf60Rc58XczR3NFrpDLDqIKnCSaS+3nV18VDmh6z/DJSnctT0Af3rt56n6t
GUoSTNRTgGqCqHF0teyUmqxDlEVQzG5N4qIZjfGifSxniXKkvB1p1REPRfBHVxZP6xVngKq37sDR
J21RcWbHtAAdVVH809dIelNcc6T8CXCLzAsOqVycFV+ApeCNwvOE7kW7LjIi4FsrLxtwJm5w1H5F
2KIIlasO88AcRlgTOBzGgWjiE90MWEB9JFh6qqVt+LGwS7InZOcPBqJHIV5zieFyb+badZcCGCCI
jw12F84xDj3sCzTEFuQ6CsqldUgz5r2BFcJv3mJHViqBHx0606JRxPfbe4SiL6qCLgT/yB+YyLJZ
6/Dh09KvQwW4VXUOnRcyAQgRLKHmMhlpI+a9+7c0SFYo2RKXu26z3q7CioHW6frjUuYNXfyzcXGI
+Nd27PXzoM4fantqcHBpm2mJf0aTFORK40bysIEka1xMWW5NnkQr274EorbzASqYhKi03oavxkCj
YhEPY9EcNd0uTw4PY/xsoqu8Nk9dHyuBp5Y5ONj6T//NcY505u5fHWH1sapiOR/g7QRyArOSsjUU
tUApmXv2DSBS6PC43X4z8xuMPjEr+rFy9l6MdtiTTw1jQhAkyjvBzS8jPfnwD3PUA7GmYBWth49M
I/Z1qioKoIOr2UKX7NIGJySqRsmXrgg4xerQjTl1wAs3yGQHNESgvhzsQElEbYkm1teGSZI3kCa8
m70A9Kc/FG10Eq87kDEy/kSMtDdYygelQmrff4kVtMQhszUkvKfPNhhLdqR9cHcnA53kPWZ52nfR
pOrSNdG/0nIdMws2E+CzL6FMRB8T95L7Gt2b5OqxY/Q7AkCHPbGO6i2UxIxlwlWAA/VYvtRtK0fT
NYjhFk0JodIgtMSaq+FUgq96GgHeWNcu+v1plbkaVB0kBO188+OjWKolQ2CPak3o1uW04MLQdQDg
XTzETaumNglH/+vk2ofpkAIwM06SKelX4tpKkItHaEQwwq/gDDeyWVT7kVLs0STTuPmjVSfzEEks
CuPjcUDLIfXEwNFcR4SJoPmnc6Dqh2IAw62BclXsepMxSYkcwMOIAyk0SbauR2QacLV5JIMaywuZ
LZAocv7Ojdq+pp2YyzoNxGOw4Co83wLrvmXOcXw0YO70ZpxvAUJFKyG1Y7ZY1gacHahPhyTauqX8
HF5O2TBFztxC/KmbgJjruDjgVp4DVmzkkbhB9AhHLxWVn5MTTO2OwIQro0NlgMlScmkZvde69uiH
wp5UVYYClOg2UGCN4Qey5gdoV/htCNpJGuxkD6/NCB/bieJ53gvfTil9kSmukCqw5ox0b2L3Cc5o
1x7+8kZEvyHfFjHgoLEssSs8+xaoFxAYLNQE4AjuBDpEL9jHtG/w3YrdbI64/ZsOcq2GbdIv+2Kr
qcHd0hnVgAqweMpNNxCuRGwmy79l+XKAdPDnIuSnmAfPPACrbY0wbX4T6h5+2AWaI9GGSxRZRBVS
kxBFH4eqDOPZO8ANFruL1sDG0iNJNCS3M6Q3Y4Vlp4FVb2QW/dv82KdugRXn6l9aF+PUPbWeKYR5
Wlo0WLRIWMsxkJEoo21Lq1yCznOHXHaX3hlw4VVH/XBzg4f7GVfCRojUABzME574zqugQWo9EwKn
DGngsyuvaO87txar2ehL32rV86nERbV8T9buZzqeKcStECEWiLQq3ozdEec8xtTkKRZw8rBP3AuK
ss75DHv/9DYLsweL8BiSDCANi337EKS3HjTy+JhsQA4evRdFeO6NbrqIhh7ecCAe5AMuYNVEs9EB
tOpdNyoDECDvTctAggSlX0qD2uCE1i87CSoDvKrkBC+xRLNCIo7eLarNIIsKLBPv3lIvpg3sfGEY
JB9sSIacnWLFbR5cQkUEQkmIJug3QkWfc01ukUKMSngKWM4V4Oi46QNjhkNR83b2M2kMqABQlDM+
xZf4EylioSE6WNMp2FvIG1U4hRzlrPwGqXFxCG7u7MSF7Z3H4kWUcqK1/cq+RCWwrU0A6IOAJv0C
Q21x4d68kSg2a572+Oqq3FEVDviAIV2a4qNDbyiklM7tS0zTGRSG0BQPHhFSbY/o03vwoD89riep
ePc23WPDx/gRcUuJOLUruRMPt7goM0hmPBsGg+6UYspbfEKCAu4qV3Zh9b/Eul5cMY6Os8YO+DDS
qi7KkHSBARbwic1K4YXPlgZHqiJQAcTP9mB4Evtx8GrFAubufaI7JwsUByryThg3cQ3nV+oP3/Tt
z3CNOi8gL0oARrCmOijNvVp0pCubk+CeVhxck7uPs2Y9Wu1S84iHSW6UdZJJMCZ8lqvW1ujEEboz
CdozpxDMDkFtUAwgr4d0Mka5r3F2jS6w4qlJPCVUQcxbgUOGU7gSO1wuovDyLGalAfgL9ZebYDWG
6GtUt/qfDoUt1fHePQJMgPxiDqRsRYHfrCbIhp5DBD/A0W+7PkRbuXMjwtl3Mb39HTHkzf80KRCk
WALcmsUgz+JUQAu6wVr3tR+s21VW7jLJhpuPkV+ZD1RdJ8NXcsVWlJ2z8fBx5UZlqvhaeYvOH0Ku
7Yq5J5+Rt7ae8hJ1p8CeGqxnRUsr6bmrreilzIeqeEtrb1qgEhBX7EsoK1ny8xRRA6KlTiUqgF2/
nM6h+XK2fQU5I85Sy9qjWaG55UM9JFliaFjo6hyVR1HcSNdjwsA7arRro4NzwWlw7rzqicIKTC8x
Fo/wU4Ej3gM/ikaPaJR4j8UZkmEgsC24JJd2EnhZmCi/ECAV5FWfISdpsJ7sWdLYJSlj+BixPpn0
sPRkNXBTsiUo5lDoMaFshFd5pUkV8aaJX7DmnMhHEX6uDaiV+C+oLXLq6vexsa6UA/CKLagiiU+0
LZGFPlHHAQfTw0tBD/KA/GdvHyANeIyfJEAPzoX9ck6c9tPdB5RgsX015ETYFoHuclj2qgMdi05T
1lO7YIPb2qjPntE+KHoncrPP6JQcg1O7OqvTS0LdGYQfFz2a1LBnkkzuwanPdJ5X88Iipk4KXChk
sVindkCKm54k3KtnbzLjKBRz7rNbwG0WDeyO7DjZxYLxHKuVwTG48yntlkvI8P0tt0aqgyKLwfDx
dNgndo7P8tB61bAcnmiSyQdc3RGajnpPPk7yK6bnJQ4m6z5/OeMr0rfCQvyQw+CHtgsEHnK82DlN
WrQCyh2tes/uNns4Z5olsxezTs/frIKWK9cWgLJqLbG3OQz3DvFtHg3ZxArD/eJUaX9BoR6IjX4n
J/dbRHnrlJgHxAYWDRMkTPBBPXFahMlXd/TuloDi3GWspoolwDlwBiqmYg0GaIssunVhO0bllS/t
e1qy+Rh7CPBBGYAtrmaC0KTGdo+MIVkQ+NRgFCWzpzoqARf6pNjlOZcdZ0eZGFNAEnVtMVsWFVJi
1DJo8ZcK4E2qUZID2CK5OZ1OeffMPmgyG6C/ak/PIC5Bfdi0B6OHNUCv1QRafPPVNOxOk5gfDvoA
8RHK2ZE2AeRp8m00QWiO0ABarYD5xlDiEWhUKAZkynFZtonxMO0RjG8bzJ1ZPnhYQBkCNsB9lAbQ
kYGnroZZbHIFV5xM0wQk6jF82O2Vi60TAJwsZjT/4YRmz5S3A+6EwgL59CZoU49BTpklfyEEZQdm
L2EjjRvmvN7WC94NuMM9gLeq1wsSXvVMmsV4PU2Gq8yHFXhBwkzuMc+yYcU01sw+m3iumYFIGEVJ
Hpn7ncXMZhwvuXjS0UnCu7CnE2Qw2GnC9klCpnBNu0jelCOWEKCubW1HjaUJr1pTSpZBFgayuiej
weESk2YuGtOeycc5P46sjdgdBzaqM9jbeYMxvTZ4o2fyyuzpCrnx3CjM2cnqYer4C5obuntsyf0D
lMuelf5wILFpYqZkK2TZuHrZLOj6mbm02AW74lnIDmBfzYC5SWjGqRKpcblc39L0OENradFTKSSP
xytP7K2YVKwHE58XXmxaeM+85s9ksmK++dWKV/i0FBgQpolAzo/s33pr78IgbVhKiExs7SOMqYea
K+6aa3fWekGNWpe6ftHflqprQpl4FHuWZRKlnmbzjJNOwRcH9HhPR+agSyte6uAxrjSHZs8cYp4l
HVFa4oD8zaIElgvy4oS3uAZOe8UftKXOmtecRciOqUvwOFjMN/9z1VYS8s6KPy+5aHbFTniTE67p
tPQFqZ2tYUnycfbkLa2EdzzOx9Nbulk5GPE5RFLl9mdlWhaXvjezgy8fXMeSKCf2IFuq0E1tc0BI
NmS9dW5LPn50+UEc+wmXFEHAwYXATwMjKPxLSbgtEdQnWZh988iWkHRIt3pLQhf+jqFf8t7R5YNQ
/gFaKRZIYv6Ss8hKejRtXXoqBfh9h4tgF9nrJRABBzkiBcE5ro4G0Rs5TYVDEkkDtdUHNWiYF+xK
lRmaIUuSY5wRtQacCjNKXa52Du06OSedLxGVw4uds1wmeic7j4QndCbm95iI+methdys3sz1eIIe
bnFleuNtOeH4CWORk2DrF0f+aA9LbiLnyYG5yOyWJMscOKxe6vb9D2fntRw50izpd9l7mEGL29Ka
LIqiuIGxKaC1xtPvl+xjO+wijWV7ftHTQ1FAJjITER4e7hte9mJKbxnR33khE+V++E1u5UP+I2Yv
mE0Z6pTOO50bDLFo4U7KfYCMN82YENA3olNeOH2V9zklzivTnem88wDy6XeaYyIF/+OqfBf06HSf
7v3nrpriy8sErXgIQsuCTfTBoGeM4Mh6486Zto+jkDnjS8Ax4uvk5kdmWswzT49qI/f9+XR43HyF
zxDICHMuRi4ejhgVnyaG5s8Z0O1xyoPhr39T11u+Ip4GWS+/yZ8bHpIIBG4FB4IDwuSsFOcFFGqB
gIjTFzMHcTxzvImzicnhN285FbgvoDu2RrdiDR9Z9mInuQc2DU+Axcfyma0E4PL3VKD3XGwDdv0b
ZIzpB3/CpNqLs0FMgNgh/Cy7qUBTnk/asict/vkmtqy/n/HzDb/B36Zb8UvsbfHBbOPVm9jefLB9
83Zk/whRG77zFi/RuYLytKK1fSl+Xmxrpnr2Pzue3xBnRSV+nGu8bd9ElywtRG9cfMb9zt74Fvv3
4wg48FatpDv0+ISaNtfcrvhEPoh9vn3joDvyERDOt2806BhQULZQT/7Pr+LEquhe+cY5N0zFsnVb
1jT9rMdyCItKlstQh6rdvzolYG98lxORqzMdyC1AKHSaQ+62JtQ8EtRX77tk2o4UmAp3MqizMLvA
zDcu3ZD4/ut/Ysl2YkVq0Eeig5qejyt5qi1acJIYZCu66WflGvFcsn+csuaUZV/haxPwO1AaPtMF
WDw59IHPFl9hEKNMo+sc7hFQVUqgoIqFJrp23n6fRuWHxg1H+TKNorHiy11bvmc6RsJdIydBILZx
Hu5kadKvHAOZ4XnfXZgl5Uci8Jfrie9/uV7T+nE4dlzv8VGG4kPxFoCZEOBCD8DF5XHWAmDUXmFk
GcvDUoURM2hMjNg63IFDlQIHoueXrlxtmrkTkWZUVyEdusACOGXdN6sLc3xpZZxRsRuzcdooYMwB
fTAo6AJEYo6mz5QPYmByAsgYl+ZZFYTqb9vDNHXb1GXFRsP733nOq8gMyoDxFwS3E7+byNDpKPiN
kzCdKnSCtdh9zmJqDs3knScuP/Zo2RTXwlIJfVf81NK9/ogFKBucwH32+5T82DDy393pZ3pYBc3R
sirRLtQVqMhl1J9f/ZLzL76w3FSxfH+ZhvNTwrCVJI0TpgHYP18HQE7BJLjRT+UVMNl9eWU/kvms
1Mf8MH7YV+m7cJ6HmHKBAG8oPz0OTZEtx9Jk1bE/BcK+LHs0TPsqi0zt08ES6Y5pRQeDUC8Vmjj9
op0J4vhfIbABnfVmk8P+rNCNQqsTKQOcZ+9Fv30u1J7osWqmtDOg8qJQ3DNAewSIJEQR4IDvk7n/
KIqi3WFcq3O+QoVSlNuSg6iC6psG5NWmg75d8F/hr8HniJKVBs9CQG2gdkB8xrYBT/SBpoyVATRm
UFRFiAOgL5rXt9BhEN8Q4Jj4U1nFsxyFVeoI9C8DpP0JkRAR3xUQ3V+5DUGwQPNvk9Fr1VOiFSQY
WE2f4hwV0KT4TcHMEVxZbRU90+0syHapaA9HmURIkf1l3/mUK/iAPwJCgg26UB4CNEX4QfEviIlA
APVvE5pvoiWu3ORHe/jT95SqIEBISH3ZMyEQiNQgnAtO1zVCZJQERJeONRcied6Ov/EdITRm8ZPp
Nl0FvDZcdIJGWjfkNa0zt9UsWAtcWuA6eKZB+hLk5nquHTUyyL+qQ9rzXykd6LWfX/F2LbxahGyO
iKChLGLu6MyB2j1Tr9DbWYhfGpfiw0r6RzpeEKLGAVV0iZf0UohnDchRGEfKB8/53EHGCuXIljvj
D3GD6CNycSHhJfS4hSIiioEIbslA80KvjO/sit2AbmK2Hk8CE0NCgaJUBiH3s1C1qPd4ZhEcrv4q
UWEbS16Apc0aMVgI4kKfi7hmISJsXL0W4r/0wmIHg9XHQoSTMFLRHuFvKIDz3ZmzFmpeROz8tP/s
o4YifsqRPqMzfnktwsHmj/gQvDQho4pfEdId9Nyw2lFbXIidgiPl8e/uIOXFG0xUJmLqfEL1VyhJ
CHUT4QArDLloAOZiQkxrWHXbjihR3DQ3dS10isTNCEJyR0QGi3yN4z029uE9uRWZmINNkgiYwr3z
JD6F+zjgEDOL71HC4M9Pdbm5EN6itRgeP5x58TNzF4624GmLr+DockPPOSNgVHdIoiGGEqDZKAp3
3lWI3ISB2qA2+f08VezvfYGOYjkG2qKabTqOcabpmQVt3wyORiMHW8Fot2q6kvyt5V+H7ipLZrh2
J+ltnAL86N5El1d9vTK1rTm2k3HAOgHUiII8tldYoHMw0aGGFAEESXNThEsdk0tpnsrTCh2Q6hab
JES9JHdVssUtQMFdouIDh4aytyysdclDMXfjsO78OVr3BvA3aFu/Va210tAcswqGux4l/RpbCHnn
ymsfQRmarQ393UQzL17J9taQ7nP1Wg72kf8oDVsvWXfv4N5Kt3C8Qy3f6tFKLRctFhTFWseZS162
+iymYyGdGzSBdPu0X3jewhgXaYldNv1ZBcCutgh77M2EU1nOWHNyl2Z4H4KZ7UxcbeIjBEMrd7ht
wlczogs9XAb5vqIqHi6Mbt04iyxbGc1T0n4MIH9J5yOCft0Ns5rLoGcGXUJdau4xTUCf1EdJvrHa
TXudVdf9cMLVwrEXo/qnH98r6zro9o178qJDbT/xP9Wct+XCSLe5t8+CeweZfmubVXt52AbJDrcI
39nqLuOZl8o+qNfSRrO2art0vLu6PAT2zaiJryS1kNTBTreq9r681NN9i7wZ1IhsqZKThdO6X2Kc
IktbST8MyTEIn3x/k7gXgi/tXxUz25JlVZdVE/kTx6A70zgLKj1fTZxM8uKdjA5gWi7GwZqV9VFS
7rW+majpleMgAaTtCz9bShi5+epe8TeWdK0bwyRTqApwCHrWCvfW0d94OZQppJezt764841iJllw
UuSjg42IBWLt93s/hfo7qxTY58bzha31r5iLGIxmq7quKpbpyHQYnyUaxhgaeaO36R3aTYRSMn0J
9x/J9nThMv8Gxt8vc54+mHXQDFGX3o1XypXwrv7D63EZ7HaUu4WKUXohNFL+DY2+X/DsIXWJ1eWl
zbiEanQHA9fjJQM1hNyzWInD9PcB/ntA/b2crdqapqm6alnnEqiNlwdpKg3JLsJTssJhaJ64aze/
cBXl38jyfy6j247uyLZoBD+bRq3OmsApmUZ9SXSZTy0oQ0uD4iICZ/S1olSKRxMwRoWr3e8DVOx/
43xxbQvhA83UHNtQEP45O4PjWu7dtKjSndnP+rdikz+Na/2lO2g7oSQ+K69HeGMqAVlxk93Ud/m1
fHKXEj1xLgpW2qKE+6TxT1Ehlvkpl9SRvzoBpWsh6F7dCKngEorTcICFVk2GgxB4i18x3Ji5p65Y
SKS2MLeKjYjLQIiI3jRacwS1XfxfMJ9Igiev1zKo92ejAOB7h9GlqHpF10InWUaGCyklyLTr+pSh
b4V0cgyYjnPZojwISseHFSPW0h40pL2nxbVx8rdonr2IJjZROvO3HiCswUc2a3VXTqInl4IwMDVa
DBQwsC+l6MI/H3JhOMe/66t0w59blT4aUZMAmaa9XsXZPjz6IDigZLcCCBJokwBr8n10JT8IVY98
Wu/F9wFojfDSG/X7GcZ+F232lqo7vFJFRP8lYjdMJ3bthO2hXKU7wR+gw+6dOiWFAmkZA4rHF3WR
/9Xl/lw/lurIpqprluL8XV9fLqnoXVIalRrtAnmZxZucgEu555jkYEyjeem+X1iw3082y9JMsRlt
lUHKZzlybwtxQYW9gnAs3LZq+toQLQqTyN8vZHw/28SFTFW8EEwOgLMLyUNRh3oc9fsuprQ/pjda
0W8d78Zt3uXqJbe8K7sLpkOfTU1vYaa85UgxVCiSvPD8Wl1Z1jjplFt/kCaZm8yUhgymRskuHpcN
iiAG5me0mUa7rkQrz8NXsRynEt0ErtJNCS0IWmYWxeH8ZGl7Q1FnipRhWV3MezmdaXyoaXgTp1/L
1rHXXvPyOU8QJNNfx7RZVW40V+Ny5vja2osunMHav+jL3yeumVjGKJYlK+b5izJyekfL+zrbqenB
Ju1emgCP6OniEbfK9oo1yRCZXVe0h3YPFWORJugyxX+M5/HgEslug6fy3XrSUc9BKglRLGGqNzHq
C9n6GZjyP7dJ5mpblo446Seo83Vh5qVSeJGS7NJgMghfwp4t/QYd4pjgsrpwX9sP6Tl80V/rF/fV
fPXfowfnSf/z+yo6s6r5exe6zB1Yui0kZs4gDXfsbamJe/Z8bU3L+tFXdnG1inB60pBP80jsYJN2
5bNCO3Cd+9PKwpM3gzRTIlUAMScjIB1MGKn9uhsIUK8DPyRwO+CXOAbpSge7NoZ+0gDQqHZ+aQ5/
2my6Itu2phvsBPns7qW87kKpK+q9U8O4SFCOkOgbGSht9tR21HmivcpaN1GzZ7OkaNg/Kt27TJut
5T9m7t6Wb/viT0HcNwzz3+f1DAL8O6+mwvJzHM22vkVrrVfYYStz0p3GRbC6E7n5Azpf1DJ+v5D2
LQT4DAbFgWqrhqV8apt8WUaBXhae5RnOIQKUKgMsQuy3rkR3ZXjJjXVrvTbtTTYuM8gx6F9GT35C
yTWMN640k3BNVncdjElw3mIRYvpd7UbAjuTZLvOJru8cwN0Mxmp4HTTjIpSPsU6zY3H0cVf8fRzq
txhDjMPUDMfkWNNsRYzzyzhiNzQja+zsQwaHvV0G3VMSbRMyQgdP0H4XKcvMZJ8c4gBrpLKc6NpD
0E1bb8I9G6AH7URFWZPMEF7huOyjrdXFs06Z5t1dkK5/v9kf3ikmRzv2fbppERWdHb2m69itbRB2
2VBIq4kXLj1k9j/yZ/IWQ75w0Cs/LHJcA/EN1GxH1YB5/50ZW7gFypKZ3lmQiohzpktU9iGsvP3/
D8pw+A+xlmyRaPx7mVzz7Hr0UgY17iPsyeRV28z96iaIn4OrIrswhdoZevd3h1gyylaaYmOFaJ9N
ope7VuGOIRaG6rDsJQwbjbWTOzPdp9FHU9mj1YvVQoyxUE6tV6P0p/dfVAfctAunYaauU/21LVC8
MfxZCX0vLJBay07lEM7bnbLNB3MRGe6OEHmCXaEXQCazwmkmP0cDOvfKqVdvywTREh8ihUGjhqJu
Gqy1mxztEqj1dTpRo2iZtsXStnHEpLWnBBOhLdWOhkkYwFHQrEXSLEf6PbQrp3HXQfARcO6ZFdVJ
do09LVL0OQ0UO1HRzOzpGCh7pRnmg4rKoDwZGmh9IULnnJ4tVO4MeYBa29nHxm1XsmfP24A29qTd
K7j12W096TrKMh6ZL+8F8lGjCzYW4MQY2Wt7mPrjiGCFcqtk2azRaPz2aJKz/RlKx1O7kzElhS5D
L5E1LCPuUKphffBabNEP9NDOcrw/sW1uWgvrWv3YjOXC0WGGFHsVNFMQH6f12xBQXjFQuPXlyUjQ
66DtizeuazMYk44X46QyG7GH1AbgN17B/X0Gq1BLglWM753Z4IOWzt3iyvdwoY+wv0kwzKDW6+Oc
KpnHwr4vnPewe7GsrdwcfO+ua6Vp5/7pc+/BdrFcLx97r7jLvNnQvtfejeyhjtthS4DRtIfcIAlJ
8BSRymc0QoXp3orqGcHaU1iZV4rdAT2oM0df+jIyHsqt6+4lrGCuW+wgSx/9COO9D6BaVNhekyBI
TGBH0E6qqBXrJIU5FmGK1yorM4YkJAVHGVEOTecWHJK9Hk9C2gLKiuHXA+YLgY2lOhqJDlJp1btV
XJcGVUXQYvsqSlhdOqScHsevNsGStsFhOFg42CYGr6ZMTyrdo9lHAXnKlfJJ3aDMkq+jGNTOTadW
9KEqJb6Q9MAZeBtKD11OixFTHXFaplhZAmpNA4+qMrpksWHcaMlBK5DfK66q/K6O0SgI5mpWzcpA
m3vAfPlrVeuTxL/Rx3e1zidGfMrzj0xFojP8kBxzazvzHGqCNDPUYxTSlYOyHEHu4DJfGimLl6/6
pp9H8cKNb6K8mTidPZd9d5HEWwPdlNLnBfUSRAc/s6lenyrrwQzQU7JfffO5UEjmUOW44cyelhpE
yLSd+c68w88AeTYpfYrCu7FKJx1KpPZ4OxanAVWWKJurTjCtumyRGeY0856LvLxrUsrw+XvaXbUQ
0ZxeQw5vV1i0+zR3XoiJTXCpSnlWf/t7lNkKRoW6Rhpuf+KIX95die22euX00S4tj356r/kvHTZg
2nsSmLPGWQfpvqiPJBxdvpHMe/1/gaZQA7EUzRFBHAHlGeogjWUqebl4HDRKiS7L1x6mj7Na/f6G
+CGoIflXFMOwKbbwnhC5+tdxNk1XD12T7gyeukTdV9kbbFxrQT4Vqnele2vbnMcXQpwfQBVxWd1x
KLwh/ns+PFMb67xQeQGe+sfoIHqcfBo5X7sFoUuzPv4+SOP765arEbZZMkGxqOL+O0jPlkZ/NJNk
RxCln+SPluzqldhDAzL4/F/4VD275nR4RzqXzKF70u+cZ9ObV4/uQn0d6D6IJy4nykm+Sh/GY/TW
XY3v9bty75yG2+rW/OM8JQ/1Iwo+7WQ4ykiqvpukSm/G3e8j+cwA/6vTsSwNjVnDFcuyZRN0+yw6
TodM95JkhD+MJFMYvkhusY4ATbwDrPl6ncTXvUP1TtGwPHbyx1xBL8hSqZ46285BR1bveeXASqyj
W8uzt5lFXtLaoIfmTu+ip3KoLsTz3zcSd0yuSChP5mZo56lbkUemash5tGsqa+KUR8/fBNGfGkPb
vjnJgHb5uAzUeBK5a6k7huGhjG9+n7QfwlBDA2clfTQMsrOzOXO6VPfSRg92Fex5+9rHAqZfsnUF
lBqcfr/W9xBIDPG/i31Gfl/2Uz2GqZK1uXFsyolJuRDloUX4COu8mOTDLF1Fu8Rbdrsc2QXECOqJ
71yKunUW89kS4Q40wgRDdQyKx/8u9lDp21Zu8uFu+/hM5zs6Tq/vKKosRY8JLOijPX+7SDL5t2z7
uSw5rHTDYH+RpqtnkX7vNFJnjZq/o8iQdDEv/pPCo9XSY48pehnstNa+y9DCyrMHd1VUBfhENMF8
VpE/vHrrZWuXELFK9rYAtd212hGCV4fC9haqyTEPQPn7c/qeqht4Tv93x5/Q/JfnFA1NHlm25Bzk
YS17j0m9a4sVWYWtbIx+a8S7OHiSWt60wZ0NwpBt5eE2dB/G7DAmG19DnfQg1VcIaf5+X4oIkc+e
HsmSbYJukWUq+hk2GjVhrBFReVdGITI9j/kcN9D8kfpGd5W22uhZbpdkelG+yqI709j8fgM/Pklw
YQUg32AJnW2WQJd6S+2bYJe3m7qkXITh7ZGX3HDpQp/Z37eRGg56pwoghX6+Zrq20/M6bPyrLHio
+2IhK0dHfa9MgF1zG6PBmugCh5DnRB0lzrm2/hYk3sGW7m020++jPqOB/M8ChsGjyTK2xBwT/26a
VC+k1NfKmHOVHlXf2DlqC5KYTWVPn0ptsJGyfqaGxlxuCXFZ06o5tRV8ui04MvLe9p67sUBY279u
i24bJfI8c/b+4F5ZcX30G+/asgbs25t1alyqIinikXybSAIVWTjPy+o31EnzpEi2ouCq6/FMCD+8
GPqE56wbS9mbHkzLguaiuV3TReseE309jDdBQ/+NR18OvJLKwxSqcwmwkgtpriaCh+935tgasQxY
//lbnhzEC9zakQ5JeVMar3K44nwwi9OolhM589Di21XRgxJSuzn6460iHwJzYSlTcgJbek6LVzPP
J5WMiYWeTQwJmQS0fhWgfpzJsnnvr6pwmuu3rr5Omgv3/uPypJ5lyGTpsFHMswBMhZ+SNX3kX7na
wtLfXHuYSe1miLZmaBEm/xmoAIT0iFKfkUjcxvvA2yr9XvHef1+a3yM0TqqvN3J2nhO0yYWhpNIh
o8MG9y70lHEcC5mTpY+rmbz2UPFwL7wzvwdon1cFCVFM/K7J5v/dEP7IC6b1De/KTT7YoBawSBi5
0xJdm4h3G70C6lNAihtbjxxGsv+/m/7/rn8WsmV+Z49V29uHgiblceEW93HjTXK66Nv2jVtI0ilD
d+FgcQq26UutHaR0l8sXSrQ/bi4KZESpPAVF/sS4vrwnRj3xndxNpIObbDmSFX0W4tuCBQo2XOEu
UZY2KhjKvd9cd826lHa5fVDDHWvBNZepemFWftrpIl7+fLmLCPDfh1Krg9T7fRDswnrjlde2W8wM
doafHXJ9a0nvWfbw++L76W3w9YJnx2KjNZ6ptIp0KDFvGa9q/UoXLICrvH36/UI/zzMQleyoOL4S
RP07tEitnS7URdSyR43EQ//mVUgg0SEBseT3a6nf0gHxLL9c6+wdW3pDWURaHOxU9RioyILl0sKv
UWxoP2pAoAYkVFE5kO6trliWgD1avLQc4I06mNbBwcvpt8/VeeB4C/7195v7IVjl3kxZN1SdIpd+
ttv9ph3DcWTG1eykj1cynrLu2k8/nPdCurS2f4o1vl7r7OlWpSpHAQnaQQVWNdB/x0TUuVfjuVkN
E1eFQZJ9YE43aesPk/3v44GUKDfh/e8j/nGN2cDEmmLabPizu5Bre1SDUJUOBrmWue2xfzF3qfVo
VhfG+xk7nb2O2MKkG4bu6KCuZ2fa6JqK0hmpe7CHfYHEQH6KvWXYbU3sdPPj0N4P5aRp7/MoAzc6
+toN3+u9JcGgYpwyDMTMjZRAJ9lqdHlZCJqbOx5OhlZHuGpUEsmE1DG5qu1bKZs7xkbVZ6Ox56QC
mxuMFRCXJO+hcTQknW29A9wOy+eu+dCi/kJ4q6hinXwbq8Eoqc1yUDhnry/TjrvRtap4l3ovHUZC
ijx/dyGCJE05nXXAlF5cTVr/prXvx4Te6AbDUqoM2bwrk0lV7IryXuRocqZNAm2YU+NdJDAF1YRS
EeJY6jQtkAvTymUvmEjhKVI/+pEuURLMlsoo3D11X/l4RQBjgsdiDXLUJNoGqb6NQLOKse/jD4O8
j5InvIpQvyfUbLNhYos9F2OpDPtLBpXNNiqZRFshvubIBxUY28o6kvSDab80zkTS9zaXaNv7NnzP
u3phBXu/UOZ6tR9sWLm0axr5Su1PY7d2beytinRWQ2jq7KNeIZFUa39S/AhUZNDqjYIXArAO4S4n
qVfDC4je3fKoBe+aS7+J4kzdepyQNGb2ux3dk0Cy/zuNSt9wVJydpzDAEsEG9Th6z6X8Zqf0qQdg
bKG6sum4jaMJv5lXyZrb8zKAyhAVXOrXoGIpMN//98YCwTIMGB6KrlDc+/dIVSSzNJ10iHdWvTFj
3BS6j1Z5ZpoY3+9XUsXb+Hy1qUTOmDmJaoZ9dqIaZiYBHcRIMMtLj2KPt3RRzAxwWavAz2eFeuU2
M7VbudXMgbklQdiiKaMrBbyray+RAcF5aaQXmCafUfv323LoeqAqoUNi/ncGYn0YGytkBrzy3XCD
x7EzHlSac8Fo126IsIufAjqcxjHdOOlJ5Kd9SC86D55Qr8o+xjabpWE1raVhovf7fIR1VX6U0XBt
iLWToyvRfATJjRTn61pGLZjsNUgSMPq1mh6jtqlmGsV8MgPTL3dSYMyTGBFbaq22Gm36MJsnAWTl
MDpODelarO9Ee++zuSm2WBwtNJM3TQq0DOMvxvLDXf3+3D5ZPucTpMmchwLpBFU6e+uOvpqOrdH7
u0ZZKu2SB7sIuZLpbyt/XtrXY3hSrOs0e0nY+L9f+4dj36ZSDsgJcA0qc7Y62zptJccfwEPiDWdS
h+1u4cM63Kfd8fcriajo+yD/35U+A+wvIVweO23VN260c7Eoh+eLl2xO+D7//So/7gGgLht4zsHU
5XOuv1wmzK1GzWQQ44CG43wpVlOqtDNbfSaE9sMbiH3NAEOtOVjNtdlt3OJO5UVjUkmXnrQMvVpY
GeJAUPxLldjvbC8qsV/u7fPev9zbYNRmYwydzztnaqX7LHsJEQK3VaQ7ankaNjCn8ZqxTrm8VqRV
3KF2DCcSm6kuJNQ1g5XUVBdeUT+l3LZmylA6AJ/Vbw4dzuhpbqTKn8GsrC0zy572UQ3vJH/SzGcn
9NfKMImzrZnuh21K6cyVVuJUL/YuLxHd/oi7e6McZnq28cLxXrxZtFyex9LS4YUQxc3y9wf8Q2TG
/YLNsF4Nx/jMmL7MYVeOndTDmtuN/k3fbDzceNH1cO4Ji/L2wmL6cXNYMuV/ndSZWPXfg6twUqnt
MjkVmyNsjjbNFuMzE8FYfx/UT9kl6fl/VzqLE4rAyw3djP2r1vhT1AT31SlCO9xd1z26i/1WZLU4
h8uP/4vr6iBdumwS9VEv/neEpez5haqMwU6pp5IziQ6EHtHzQKtmS5mr2ufOTie+/v2qP03rl4t+
JgZfHmGSjrIS2E0sYEpPfs6LTRMcXJBIooHfr/S9wi+4D7ZsWQCwkDjMs/F5Yd67HTDLrg2hv8Pb
RWXGRgizhNt1tPVNJt0V5oWH+UN6+PWa1ll8a7tupXpKHYsVynQmnECjsWHDBOa7BV5pni4M8sf5
/G+Q1tn71Xd8I3JLBimQdQRYmimcFN+7JgBKpXvgQzd5SfN5xtbsh+eqxovT3+C31EFE+v1Wftyc
NkEOC0rBSPIsbRrsSG21Rs92pT/ngOtj5MPR4TCeehdeSapcOLx+SldtDZBUx2OI+Pp8qgfVq/oo
VtwDXlT+IzhWpKzTeqoUD5FOIoCfjrruihXMnKbfdvq6k//Ixr7RVp6+tLX974P/8THINiUW2JCO
80kI+7KsizD0klg8hlraM3gDep535Fji7f37hX6aZV0h0LPg4GFddrao9TH0urpz/V3aiHAhLOYE
7fn4TEDpSMvfr/VTJcX+ejGx2r+Mysqaro9LEPqBGjRNIcq+AIIlG402ZrEOURnUVpaxAZBQyxm5
FPmx11z/7yb3vzGf87E7SJlqrDX+TiqxYjh51onJZQ8HRIAXRqz9AEwAhAs6NsU9hcrvv0OGBeM4
QaUFu2Qctlr2nCq3vfZBzWpQN2PlzHigbK1uvJPy5loam6d6oCsub3YVDZmJ4U0T3TkamK817UtB
cUlLpKue6BPw3na72yTE2oK92JUnwzZeWTY0fp3sNrurtXsi3jajE8hbMUQfAEDWsMEWbx4D7/Lx
tSmxZav7GWVUWDTJXGSGRX4IcdsAMi+sY95vXL6sQMXAhMGEceCM2MGM8bY0Jp4RXSUDl09uc8qu
2s7NaPHNvIVIt8znOsfwiD6LGhSi6U5p4UB1wFKO4Egb42W4zYx0WgzvHh/N4VmbHyBgUoSjjETT
BDJhxl4b7Fne0e9CltlAWAwTZHoUdScbI10mn7WMpLhnewwZiW+9D21lUeSnGjJQHWxEcdSsyAPv
a05pgnxvYHWl+6DoFnJQrpgyMmKK4518VLxhokrtupHNF88KpmagzDzJnVkS9c13/I1bbDcUwk1p
Zl7iBfyY1+uaShwCv8rmZfbvEmmixjBLLcpJaRCNTCDtGISSTTMvvOAWBslW8hNEHVsTibX+UFE+
sXRrlTrdAjVeT3rNpWqj2MopMEns5XzvyX8G07px0n5eJFlE62fycmFZ/3hqaA61QcqRhvoZCH7Z
yEOc6+bYUwQEXIpKfVa0wTQgmzIDDMaiiTcgHGndm8mL7twH+r3NQxehZ66YME6OeYcCYX/hTflj
sE6vimPLwOeAJGfTKBmh0ZhjEex6mKyhjnCrPD5LxhrgIrQXgfYQExPHBUIM7cmr9jqLEZigSyDX
V0spexFUYmtnXj4DRMZ1nqxAfP1/3M+zFxml/SBPii7c1da9Xiz8fhl30+wjvIKR6EiPhfRmocqf
zCDJ2FgNORdebJ8dxb9d/ywjTApVb4bWyMCN2BWQn9RCXhu6QHIcmOfGtrT1hUqz21Dnd6YWnvx6
uKY8t9b6fmsV+XMTvhdKDtjBFLVlc+d2SF2nwzzJsGdTnXkRWTNC+Xn97GnhXZDTEivhHWOOe99D
2FcZj10N+8q7jgcFN0j3PQB5HwNz7ZGYjsGf3xcnFfGzCYf8Ijz5bKbcgnasnwXAPNImiusk2umh
DbsOKpbtZHdq1GXThhdcUlK09tVpphxJUobhue3ElrJXofpRgVHhitd4vPoN6hAPlaWtc8OYtBLW
uKO9Vbt+4XbmInbQlwzLVUX1hNyaxFoWUDOqqOGB1TVI2kkKm4nXBQteq5EeX5ldAQHP+0iDZSPP
o/zDI9lo/GhdehDbvRtVWTbqMSmQbXNEeVqaWPrBa16UiDvQP/LRnkZ6s1UiHP0GdGK7flaEw4p2
CjyAjyblA0BsCQgkg/Ho6BvyGGOku7pBFtJ8V6J8bsXWoqWXrx20aecQwyYTHVds8tMG+MxsaV1m
i0gNS5ENKzA9ZmRI+p2rHOmtnEW0PGpK+yDGS6dCAu6WFPIijqylwpHM+TYlgWuQNvOQgOi7WWRi
MS71i5HJ4stag01xW9C7HdCW6cvsQdCzFDP5EDfCCuKwiz2xOcximhPCEZ3QsfrjkqbGPLGs9Bfm
neVsR0YS5XtFvQ8qiVL2PQF/5UGdkYqlGOWgNB9NXG7c1pjIqCMqJeDQ0aSP1j4C7LSJMo8EbZkO
aOWuL1du8+ErJznRV0b4wsvR0/uVG/Bdjd9vwqkLhYV7EWiGEsj7yEHl0muvAjNY5pEydwokyjCf
DpZ2LS9j6SGUHmA9RP1NSrCe6HvHe4nGP0C6Uyea640zy8CcJDBFXv029jPJOK0gferdpsfnC67J
NMmSk9t4yzaKpqFvThIFzw4QBNN9dtr4xrZWiuLNxvrZV2+bjL48qBWVosHlPMT3uW7N3VETJWyd
7SVRcVfBhXM9OHVJt6jadJFFybU7FJuu9iYJ2gcs4GkgcKnk/5J2ZsuNG1kafiJEYF9uSXAVKYlV
RblKNwi5LWHfdzz9fCl3jFkQg4zxRN/YXY5KAsjl5H/+xdgIDJkfZnW2m+ioSqV3uHSLIeNHUlDk
9Us2YIXraCu5DZcBSIMx6XtfLdah47mc/LV5zIjK/kUF4OB76Du/RswBA9u1248yFXzP7kmSoamG
jx1vtBK7EB8q9Ku30NeewiF7nXjplL0B05lb1tCd5CQGbF5DfeyMR2naok1aOLRRaMb17SN8E2qF
Gnw5bfNtbr2OMeluhbmFdKJ5jiuwDgOBqwkdvaYXJODiIvyWpEi8q5OaSH82Tb9C4UbpGdy59H9p
Oc+3otner4SN2VWdnh4MuksKjEPllTsU05AGP3KgY4vfZkEuBhOMDxaiOafGYSfJjfDOT5nfKP7+
JZDGESHqjjJnMcnNOI5ZVqcCy+IvZ6KL1caqHD3fvb0D3xtqdodMldpQfDuPDii5snIvFRvTOXvF
KrwHdXxp+80fagaqWH1WDZlfQen03wLLXKBYovzNOua7vbbNimq6PEh2c1CSaV1Q6hV7QUxTrJdw
Ch+1Jl3rE3JAmuLUxvfg0HmR9PePg2jgqAo47Bw9TKU+sMljTcVVGjhUoIeRJTbqhH/yujsXuS88
wvlws6kWAS8VvpzHh8LZoVQS2eXfwwYu92766XXfBuuY4Krwg8e0FTcmAYUkKGPVTCsL2aS+MiFN
ty6lkHH32ie+92UB8vnLdLQFhuKIq9DsPG4tq0jHwA7pWiwVbO2/1/AvJrcvFqH5jW8VPET97vYU
nOMmn0PCmQMiVXTZmUPRkxQ5RiUjkzCUF1vCD0mn28f1xUHhWx2p+zimb4/45XL795AIJ2nOWNzY
Z2WW18VFVmk1VYe8cdjShmLfJuNbiA6ioFDglIqyTVN94sFD2O0Vqd+Z6SO3wSr6s7or1TGvvXST
Qtjg4glVZ74Ik5ZNpY/zg1Sv5Pqd9W6a79Tid5766re9GGb2bTNLa+IhoNZiL6WakhS8XCPLZRVS
gtThG0xkt+VcS9uP2yNf/cIXA8+muzPyERIvyA9l/FFGW1t38+wgJyjx0m4p9Zvbo11dyxejzT5u
4ZSFGehc43mbtI3AY1RsaMNja74mw52xvgCNnzPpYjDxaS9vV3HajO0Y0keBH8WWBiueqlO0byx3
epkQG9zD2mYx1rY1H1Js6RdD6rlSwJWhoZJTjqTjjwQ5hNOoawnSngwKoXZckCuUMANhSmTKeKTo
WeyyKCcKOmSljd32oC8nGxuSvKXMHdf5SL5Xuswdb1H38WEotd0Qrez4px5wmQ6Iuhz/isaTBFRc
++dJA0Trl2r0Q/H8hcnf9f/7gDMcps0SsHcfIHWoVgIq4PYHNySVNmwHHTjb7dHufsI50uXEtVKH
zmfnKGxe5AHScLkMwmOEDfbzALXn3qy5euj+M2mc2VGowqdrxkaNnhJ9WbdPGrr/EWrjOlDucC6+
aABnc8WZTc94dBov0GjzNRbpSEjsVav9GPSdpnmrUJ5+WnHudoa6TP3oWVP/rm5BFLFpcZVg3Oft
uBY9KKpMqg9L6g5xSRSVuNoEe/YozuggxAOnU++BcWJL+HIOXbyi+STXlSquJ7w59NdMXeCYx6nc
vqfvhpjIiGlQma3inwl+1MW9ocXbvzX0bPo5sV6Ncj6SJywfGVUN9iXNMUjrgl0x1fRn/U1F1o6x
T6Cf/qvJCGNT4TgwEWn8vrhV2UmaSUqoDKy3MoKpgdk7dvnQVgrlNAKT2emJr3F71Ovz0QIbkmnU
a85sf9aKzmmkjvnYkeWDAr1dtOa2SrbpPXmxmG5fX+0/A8225jqT88ieSk4ghHAhicyIetqNg0Ts
XzyQRTFBt5D98tME8WKLjD0vLPTaCAVSrpJwHewr2IvBSS43twf60kb9XGAXI83P1KLWzKo30Ves
hjR7bsO9aRlcNlnSQXvyvcOk15+kGn2AizT97CpzU+uovhXLHQsiEAw0/PWrCUpghfJuRB9m6RTH
JElyv9dMwIOSu/Lz7Z999Yi0LIou8DdYbrMtLwpNs4dIGx3sbIPdXhAv5W5Vp2tVXY72+vZYn7Xz
l48O0gcJRKafOudwQrAxUOtr8UElPgifI3XhvSgQgzJoMUvDcotiOTQuKPbtcb9gtZ+f5p9xP+H+
i0nQSLXSFCHSF893aEeFZ630loX/5miKG7YHu/FcuVW2Tb/pu2Zdp6ZrQPyoy1fT+WiHEdgeI/bR
WqZcBy0j3etadZ5MzJjsY9y/3/6xVw8hFYUOQJgOtdSeLcFyiHs6mUF6CP4q/fSBmiwPLdHfhvxo
JOSccyPGhPHOqJ9a9vm3QWXgQBKX+d/8HXWx5FNJWFDsJnNZteAT9MwK5VHBUrFlLoJkrxMlXuYa
GZ9Dvtfbelt2ZAknMLY6c1GAk8BTdmN1WBrYLVT1j2H6wzOww+ohbOd7E01bGj44qbOINFLHEtKR
SP6DyqkYpzLqXYMTV3+v6z2P3KfkeTVCirty/Fd8Cl16xIAtLU41kCb6dHrXO2fl91vRIana17j6
o568VQ/IF0X0aLgupnu6CGVpLYr+GIfyMs1eIdDoDU6FQbuWinEDi6HTq43ZnkC8I6TLXPOQ5W8L
DTyOI1/5BVIpRg7DltMv3yjqecoJTag2BjiH5WDcmrJcWZ+WAZWt2cgglVmyH+3G5eI6iWXdb6xi
XNQF0FuDSrIo4ctjLQiKg8JjWVr8Hbm1wPty16PTtGuPhVds9LR1bWk4FShdLWDPqbNcv35IIpo9
VoMlFf23Hg+BV7vAr51v5CTOUpNqAKbkaCEuq55EER/By1BiItVZa6WGBGEqwPtVpGonTTnZPhpU
2hGxtAnznTPJG6Xsw4Vc/BFk7S4Ju7ViPQ2S3d2ZbVcRgMvJNjvbIHYpSPIpzKnrCtr+VucvOzlb
9YBAOm9SThaOTZqfJz3QG1lCh9oM5j6AdM7rNIrmWQ2FCBqmUgVepuxuL4YvTQmxX2CkgxoFRRxS
v9nPc+zBrKUhyw96R95Nu2wR5mnTarTLRacGa7UZlnIyruE+wlUMqQUSC3ND5XVIkm0YrgRbLI2J
TzPZu0PExuW9tvfVyt9EnASn0LjC1VXiLGvjhh3NShmHel4akNkX1kpJXx3VX1TI4CefQ4+o8Pbd
17KFSRRV2vfrKUmYuboAYP0VU94QKK3CZAy7NyMbd7HM2vQ3bDYeApBS3eowzsrppYgCkN2/AvQ2
YIqqn26rVNtGo7MKCeSRu/HOR/jS2RcfweRGjgupbOrWp5b0YtPGwazGswJkZEyDRe19D73vSnho
e2zhdqO04pmj5FjZ3yMNRf2jJ619j1+9iHDqIDBDvzdl1SsFy+XPmc0JM+2KQo7oB5mT6SLVXUQw
tMd4LZApUZ6xgClG/Uffrtb9sO98k4zzOHoYU2dVG+/6VKHlRy+N/tz3z+Y07Yby3rX+WlGF6g/n
Ivpp0AlnvzFti0SJdCM69PIet6Jyek1iHBQkUhqGTS2/wNH17cHlMyPCP3Pa6vrZY1GN9AFuLyHl
U582P09Q+trIPWE16nOpr2wkchONZvXU7iVMMVE145hEfjW2qYi4PnOG+iPGjCTY+viYyuvWLV18
TnfeLiX8tT7GKzLMVwP/vfKQEg3JJoY5K7nMm2qbkyjLvldvsIxQ+DfvOXoKvk+Yvor/Il01WxEf
+x88wnZYwJO5J3Kusf9a0U5ZkUG94SzfpOTYtm6xGgjgwC8MU7D2Z/bGkhUepASfjA/Jq/+UnJK9
+S3YC4P0Hhf9etv/4X2zH7Vd/Ecm/K2rxXfx5wGRLN2GgJTlh7+EU7tSFx/q4hdEdvImgh2yRrfF
yt3Djd1b5U9QuZbyyVwFu2znkXmGdSOmohxnR2Wn/XDccTPeKVCvlfaXH0RM8Iv1NFiT6vkjnki6
egJKBuiCykZr/G5P9/NmMv/0EC8xm7EhPMMrnI2kFzWCDT06KNZZic5QPY3hPW5PCV0R5L7MOwmL
3CC8c2NSP4nUXwY2LARubBf4is54VzWc+mLqNNBy1JpQvu300fJfHXpJjgz7CbvfJDs28ntAPVFn
+8Ha6/ahKMJdNJgPY/boJXvkgT8lVT4GXIdx/VOwghgwiEhwo9A7VIhS913XfyUBBxSaBAK66J1P
P9qRSoHVtNDLhzrZtkRchW9T5YZoDYlcMY/4etEOGiygtnVKyKpCiORWj79FSbcvdKLVKiZ2VjzW
BgoXxd96nrxqcxJgOUqMvP9lwqTkF0ecNV5nbvzwRNESttKTgnovrU9quY1Vf2U4ung+cZQmyWnS
ZSCglZK/SuohkBYBrZly1XtupywcHGk72CEPmr0FaKzHEx2zkN9b5bTcFp21HEPM+Gix5q7WLJJh
LRFUTqZXeqJMTnGx5F/MAXvWmLAa7WxEe25VNRFAFdFIK65zKAmk8V1MMxja0qr2N0BPIVmLtsvl
Qjd2+GA0po1Zqb1EleJWxXvq773oMKSPfUA4Z36qXnzzW4VvX4EIVfE3sfktAQuOnfNQ7j3ZWSUl
3mNocuItnXjqvrpcVe9mdlLql6ZZezJGr0t402m0r0pvk/VL2xP/GRBgKhqMcHsmTMTRgFfVs1rv
JEtfBBKMgoosMgd/XHvZYViilIj42bbQkkl4fxJ75mwyY23wIMNDXG4R6tg5bd216b9aFqs/fTUM
UnGDb+OAd3tCSJr9l27gu1sj1+txe8NTWc9cZD+nJrZdqRzdWop3th6TapNwBxaF60oentL05A2o
H9pINJo875uGWxNdmYZESf6/olNOaWos1XRc2upHo//qAVXBrfEXOCu890FXtiqAYFMbz1A47uzx
c5aUOKFZa/+73GbHTYTzCztKEx2CZhU7bpk8puYzbD/dO/rqM1TOtvm4PeS1PczGLcjR4GUgy5ot
8CT3Fd/M4uig04JWN3l/5CEDGH/jHV7KJ0/xy1ZyMdLs2SytGOsCcxUxkkkHoN9EI+ZY9SatX8U9
kXww8rVYIlW2l1Ay3FfGfxHtitcrREMUwpqKpniGPiE+j6PBFkq8dOG/dK5BVuxrvlg/7UrOrvdw
89wsVgtliZPlfuVsfu3334nkuLOpXr2zO5iDolyi1ASH+30zLyZ1kCtbip9a77nUpI2MaYwK8AaX
f4EMPsLmyPTsVRAoy7H+nir3ahrx988/BHYoNg6lum1TTvw+fto4bRaOWSz6cRmLtuE+rvstCrVh
KXZ27mJTvgrhLgQFXYyqeCm1e7/h2kSH/a2giwMn+UKckoANpgyb4gO8uqbdyOneVB40bKPts6Hs
pvJ8137g60RHQ84l3FHR/SIYmB2hoecr2aRzkk3VKmWiF0sqOFV/Z/++vaK+loy/DzSbZJoVeGWu
RdGBGIlH+zn8MdzhxF6ZxowAsZ1aQOUjfprsXdQdKVyG2rbQBGeN5tb2d8deFMaT6mGoX/4ZTCmu
TyPw318SLmJS9mI16qLTnxSMFWyKP8yrglHHPO8xhdQ8/IUb+JLaVarOvkkslnLoTeIyW3LHYTXk
fgEsC3NmCu/cRowvs1A8BCRyYZkLT2k2C7vQoGh26ExyClo5PL/N/bJJ/B2/z3TGYJI5XOv4+HN7
lDTQx9ipLRpIH81/Okxzky1kdY4NQjfIAA7cMFtG77c//xebCwVG7cWgn2jUxddpDF8dMqlMD+gw
teG75T1p1akuHsZkhdAS4aQM20dSX331Rbd33AqlsL6z1157t4quyWgkcVn+orTtojyTW5+blS09
Jx6UlHNa3hniK8oJonYxhPgJF09ZWzAfm4ZXWzQ/8RyWSDeNX2GZGc7Ka/7vKKeA7zTNUIS7PfZ7
vw/W+zoslZpbmGbv2CoQ/RUUW5loH6j9p0kFzkZ+vy+rze2PeaXHw8gm6KoBy9Mx5sfjqPhlY42c
GPUem7jVUV4euQztfnyzd+/v4y+RCdh82+6JXdpsTy+3B79yUPw++OzEzDzVGydKmAPcPNPBZ3Kn
Wz977ajBBIuWdQ1dCLfDdmfca9NcfWyIg5xOCp69bDO/v/CiKaBHp7RpPOk5pR42T72Br3N2hqu0
Egww28Qq942so22lYeGlBjRLAZkMY6Nq6gqtVUtrQBnOCnTqkHKN8iupuYF5XBPFX1HuIfdkZrW4
88oEuD5f8Zc/fHa2RrraJIPka+JKFoc/6Tc9STmGuk76IKWEb4pK25C3o4r4NYOlRlGM7T/uvt+C
DiOcdIgW8fASxbpLj/bOb7u2G4nDTpiZcPTPLQ7wOG4woBPMo/wBB2KZC2vhFgaI226Ag2u7Fecv
7fvi3sDXtoPLgWdHX9JiVFIP3B51kPbJmtZd5SbqqvfxD07LNRAs/QJNQKdUwQMkM2GpL2XcPyjD
/s1LwNwLcSQuPPInRnWxb2DHHI6KhDSucI6aB2N9Y/Hw/ARoEpWN97z+Tv3HradwHPf22NcOZo02
iYbdMt2ZeQUwOVlvgth+tr65+eERv8DuTtDhbo9z9QS4HEhM0otnzGTMp8sULogaw6eq4QiGyLxj
ItLDd7vxnwct3svWIUgr4DVr2WbYtnPDwG58q5Wvt3/MtX1aw24JEAtKDnrE339LFyhyzCoPD6aH
Ez6UVuBem90y5rEt4xe8zNvjXSnzVZmWkyXcVUyqk9nDh6Hf2GmqYRQib1Asob0QOnlBrI04ELm8
wt/ozF8C4500ZB1WDkvlzj3qWq2ni7KCNi9uE/Nde8A5xOsBy4Tzn5mhzDjJ3RE2sgPh7PbjXh2J
cwllliEGEnPu4lMbna5NsSxoHdVqJMScyzwWcGqNi7h/595wBYvhzV6MNVvGUZfqpezk44/KfflZ
HMbli/b08NNZ4CoSrvBC2yiP/2n/s+lWmz+M1Wb5tt9uyT8hJ/T2I19pNfA78JFSoFTj3iPP2mm6
keMXrfM7Xlz3dbcm6fvdWi5WWJp8/PXXvTba1aMIow48oDBfs8Cuf3/DvjLGktmL+dS+AdJkg7k2
jV+R/LeuOiy6nfD9ttJsFSrQuuV9F9jQhPayDVKkcbMKwWuhmjjtdwq3lVy2rqwOhxafC3HpwXwe
VbZJd2641/m/Atjyoi5+ujgQLiaHZPlmi1IyOtTKRnM2VZkvSj1danq0kMNg2djhUXTlYE4ukh5M
go0wGe1PcWOdZW4ev9RswMnwGmm/NMC3BCQGsxIrcoQLRaZPbNbq1oB6ZGObHyPxZ5+xCclJVs0w
4AH7KvPwuA92aKgi4xcqWxGYYoATDu2qVzCj+Nb66JBEs0KqF41X0nb4QCw0yDDch6NUkCxGjoO1
lGn/4W5sg/j934W6omK+fE+zQ1uRWzvBKjQ+TO2ekm6w/LUw1MDNEHKZnEqribQcy17L8tvtqXyl
I/L7yLOpbI4dtPWhY3LR88wXSk7uIvi+kskrtT7n5IWk9KQr6SmW3uHMLCZ62txPAVt9tnbYmtZA
jikOmnd+l5jU8zLm8o3MtpUhTbtRjeFyGONaMd5IQZKmj6FbT6Scq85icn6a1t6859B37YC8HHW2
wXSJXJUGhDvB3Bzz1RgJUlgRb24/3JcoiPnnnl+QGydOkRhDg2UyH9tJOQUOJiKw7Cd/OMapQOKC
dZhHG6nzj8aUbSCMR2G9wq+2QWgLTg76a1CotTtkD2G/73TCuwNW0HSsATM6UkW6o1lTJpv2ujCO
jTUd+nZcTuzQahC5YgVIwUk1juhNMpbESHpVkSbbXl/GSvScyPWhKolnk6Y9WsRdX+Ps7uPTR0Qk
IliAXNoJ9AGzf/XdHfZ4FY4SIq7ZFxjUJKuafggPlQ1RnAhb6Uz/aUH7HhCQYl+uTzqN3fvAo9iK
5hPOsNDkc0u2yVWYLYSmqqRByuL40EknXz2VRL0Pp8F6L/sjtWHZYfFJhaLWWFjeI69fveaYHJ2C
HMVxMoczUF5pteNI0SGrV0iJBBsNQACFkAA+I1Bfew3ViLJYInj49ly8Vh2RtUIoowDkcJL5fYce
vaTqphquMgNkFEdgn4CQ6IuRbdxl6YuPN3/HHGFcYm3c+C1zVoo5QaeWo8WVWXTulM1UC/MDzqIF
yS63H+vqSMAdBja6SLkt8bUvDp4BqYWT1Wp2QB1axi+40aYIbKh3de3OYta+goniyylQD0CtKa1n
DyUp/WTVlfHZIBo5o+J4r5SvTRzhuS1yTa2lh1p39E+mz8GtoZQSPsTUYZly5lUbol9OLwETjCQO
VqAzivYr7tS1wPibBiriJC357wQ7YUD6Y7BPC9kALQc4KLff2vWJePEss1238U2Emxo2JzpNG7eE
OFGKyegPyxRX5WwzoNCVloV0ZxL+ncDwZWZcDDxb9moLPVS12/hgo3zVe/NbxtHdGYg10WhRqFP6
WF0AaUCS6ahklNFk+RFwowTdoj2Z0nu9tqWIS+W5bF97NUWJuInZXLNYTC6SisxTHowbL3a2RV6i
O36fsAeL/T8izvPCqg4hY0amto89+Vn8hjSiXInOxPI19lbJTtrjONKFUcaVpNtr3X+JKlJ60jeL
yFYZEWT+BpdY9QfR4OOCkdb2UkK7RjsU+/Ah3zhp80wRpkJ9BfBSI4FeaCctTjdoCOjzfDC3XPoA
UvaqBcnBRBbHrX3QDJcGO+0oROVu3G4S/iqu8suGeA2dzl9NC9Fw1eQl6pJ9T8Rfx5wr7eCoJToM
kmApVJ6Z/ByQY4gphkyjSe5tN5ssohAhu47cgZo9jjYFPCGjW47KWkUibaSup73jdABjKYtEsyLv
zQ2+9MI6yV/WyQop4wh8ULnYpkY9fsduSrjXtIJ4WBrfckoxu23WkzHuOsBXnXR7elIZolbLfkiN
+tGQoF4k+YJsBBO3axp/XQY5J3hMImOheD+rGHKRPrg2tEUcYSesw8kSDNMJoI18xyZ10/7NwON7
yp6MyFrnGdqV2HRtG5WN+RylNGajpQp9OB7RmAVwgqibsSBZY1vk9qG2ixRSHtOFAR2sVV69+jXM
wHGYa5j6THCGLG8HL5x3kuXGy4B9T6h2a0kIRlgF6KqWvUX/FL0eF/Y4IN+dJJPAz+ncHSbk8+R3
jdA0vXCf1cMu5MwSFz1Ng8mxba1pUfFwXqa+CkZVINFeBCcq07PtxDspVpYW7HunPwOjIF3Hwk16
Dgg2gvSR2corZI80w/Bq608PON59mn7XR7s6VvlHWx7LGE/z0XfxMfyWQjQ2k3WVS2AZxrM5WG7Q
2JBNNtM4LhTiLCgghMhTRpmHLbCFu22EowjNaJUUiRSK2RT+0vNvSH/z+tVoCGgKHkv1JZTJ8Oz2
cfWrCI6wYyq2KmZL178qxpH7Zmn+qOWlRYPLMKkbyJ9zSH3xSPLG+o13fRyD1yL4kFHAliXZsd5r
1p8lKhDNMtZDpCwrD+NCuV/Ww0tiSkdBVnXw2fUhx3Eh0BHlin900o6N4NQ7kOng8YX+ptbgm+Y5
kNwrG6SnnKFSB7kk/BUQSvrZOfLZ1KA2CS2qeJPpyRh/YT5cEXLR0Jp90xN5PWKmJPmdWMBY5IzJ
MU8/ui6G7GY/BKriQpFbmx0aBwyxO71/SKAf9h7zUbDPgg+WuhIFS8TAIiEzOfuaa6mbLJlW0HHH
EWF88yhuIkHlPUykeXlOQTaDsYZA2uJhlVlHSTrrLAwZ2lrjwA/TyIcuVkV0UI2UJhUfTCFaGOGu
PJxrAqtbTGFaed8jam2cb6GdQfF7wIAcUQoBI0N3rJB4Gwc1ea25F6qYvMZFv7Dsni44NU1c7bvJ
zYwKoFJfB1AEKA8FbtlzwYq5HOJth/OZkvUPnTax6t7z/hRgdDecwPkgOVJb2uNWTNmYP84fiEM9
6m22wQZk2edHI+32fudvNVZwyM1hGOEABEj11IWPJM04CxRV4wU7fr3ME3OlwBbEZs6udxaHUDzm
yzF/l0oBfSfhC/KlnBNCUdxIyRF2w8lpHDfJ/HVvnAfdIM1scJMp3PIhkBE4WXgA6kscZldPndtv
cXUKrEOTrFM8VpvgJa5RAMj7mhKolpUdzXU0RehlYU1OAxE72ABimdF65HMA4oT14Fa1epRxk7ON
YmkS5wLPQWPbw+16R8cyso0Fml47r55Dtf4xYStx+6z+LAq/Hpkijof8JbjosyMTriwRFi03JI9v
aKguB1ZmQWZUn3BlY6c4UoGUwInaRsdnlAid/Kin8SoP3gPzKUk0t/VeW4BsTqs8Ch5M7xgRe6z+
2fHX4cEIJCqRRzttoMDJzbKWXKs4m9VDEz3ffhBRH315DkpCqD3CynIOSraxone9wOfUAQ71hgL/
bkPy077ryxi4/NJtlbH0md8qqqoPenRi2SHWTynNvuLNRF071UTF8AZ8zg8EKFnMvabGiaRZCGH2
7ae8BssL9qdu4RdFP25WJTadpyppnXM4BZW4WvIlcL+siH1ha/fSU3IPAbxa2IMwY3hOEgfg0e8V
cJaX/SiLHjcLhtKE0oIiUjZ3BMUCY/yLh7sYa3aJKJoMuBtNMYR/eq37Bg3+NGBY/MbOHIPp3O+e
X500FyPO6nttROmuOEV6GE9UgE2wagFvCD6D04N6PVgWuNwsqLVgLUOqVvp/8zVt/O0J4jMwC59d
4AsMJBLCAPGIzlYcEmW8Kh6KeOe8c5Hp7vairt4wGIuoL7irtA1+/5RBVDqNXgDb+2xOZJByWx/3
WKuRO5gRiT7tjfRnMT5N5aP3vVKWWoH0eRWifTSffSLvd475Xf+WW+2dl3D9tnDxu2aoVeCrMRIH
mpIVTgBs5i1IWUUDpW1l7DW0TRyfo+lkAhmkOQSLu3Y51zAiCxUxibpkfX+xYSsrvO+6gTWloIKB
gb51lGxVS7KbBBqKW9BAYkOpzwUo4r1HXL1s4wMW0LHWo1XDn1fVkePaiLItOrZVL99NJBegwXzf
YYeG5IKZjwrp4vcvpxW2RFeeNwSdi4XRkyxepWen/TDFrc86SU24Jsxa8K6IPF1M3O8yLEZur84r
3EmIPvB+aIermCPPST+yhq1DoyoJjuZ7hs+DDwUGkoVnMaKGddH+qRk/HMKZbg97bce7HHXWBpHj
ZgwHWf58dgCVBF5N3b7moKwOnE0g1hSF8O0hr6KZInwYrjlNRnuuzOqmTFXaRvR61FNu7tXiOaqh
b5CYqB2hKGrbMswWsr8x9WUGyUtaBeWmkJ9G/3Af0736/LqMwSKGTvSeZnfpepKKqFRIneCtm5i/
2FICs0mGBLjrw5PWR65jPOn2asxkxPYO5/OEtRc08yUI5GLE3EXT+hWGFrff0dUpCdAk0m6FGny2
aHEx1TDbl+KDT6nrT4mbSdqdz6CKDenLtDeICNQVgDRzjvNUVWMoiWrEB2lbKR8Y3FjNViEbjxpL
jUnxNs+G8VoZ3nLItqr+jBoeoU+u50v2ao6oknQS52dFmU7pdvvpryihWAu0xCCRY6eozAN0Wgc7
PTvxkqdw2uHWsOxb25WnPYEPgYdeRPHWlPs5/PXb4159JSw93ocBAYtz4/edIHXsuuJFwV+GVWpi
rUK02ZJUpsXEhx4ncxvE2jKn2VGj/zd8c8/eBStz6lfkhFJWI7sRV9FTK78LaqCD0qkph9OdX3lt
R8WkHZ8AbKqcL+daLyf5KHvh9OPl5/G4Xu8whljYO2dZbHFCW5zHxff0T1Ls17eHvQbWQVCyyb+i
g/iF1g8XuZNGA/izc4oNjatU/QADMy1h0nF7pCtlA8pXEEGKTd72vNa0Sy3yB5msMISv0C3h7N5V
X19pIQBcY+KGsSto4NyNt0g0rWhKSoPG2cEjzIxNpB6N4vwvHuRiFLECL/BNi0rfIC+DVyYdIVlP
/mnq7mwU16YsqBIgPIUOgPy8gnSC2JZ7FebPi3n86b4+rZ9IbtiNz8+Laf9rdFfb0/T99lNd2TJx
6aLFCc9ep5c8WyRTWvl6asOIwwixsjbDXwJQKJ5/OSHeSXemwtXvdDGWmCoXb7BXIwI2sz4RNAxa
biDt1Mfw2P9/TzQ7BCqlzwPMjgJRhQtRGjgXcDSDTSHNBP981w/7Stn/2yuc3QpHFJfI/fzkKbN2
OUOoR1JtOnXnVP+Jw1+3H+7Kuv1trFkVLDnjWPh2lx6o/SR8TgDzR3QNcnK+i+dfmxlcEVmy0IXZ
oWbvUQklDx12iQpJ2TTFk6cAb9AhAeyUp3XvPyT3GgjXWByKMOvh6KYpxN70+/yAKKLZ+BtEB1k+
wrhTJapYYHd2Ddt7nUBl/ladVFMhmlFdSvJA8HL7/V7/DfTBSHCkeuP5f/8NCIz7Qvbi5InoDAQV
0/idyLA6elaHYyU9YI7a9OoS6YtCDzaWSBu4dzcXA8wOcu6q3HFgCzO+PqtfbT2STKMEQ/TGlUFT
vNiz09jOj9vPeY3hwDAoe1C0IjMzZ5N2CsOhpQUQHyB+99M+szEXVgocyzQXsp+nrTB7k8e9bu7a
rgSk+pHRGWTzzqQPXC3txPVkbMRI6nBV5TEiBgt31OnnFDQLJ3wJqjt777Vpr0J3UTmtuHvMd/hA
nWScsor8MNlvavYBDtZm9QamcYOv0O0388XbnU6xoAZYiGxEITV/M0MYZb5FisZB6v+oLGBEeVfY
5zw8DvY60XZ28GKAWurWOUWkJq0q5dQqz17+FA/r8l5z/Ppz//NbZsu9JwQhNBXOHDNeYB1Go4Mb
TBcc6RTeeWpRg86n3eVTi93gYm9OTTvL6fJ85ptgy+rXZ9WgFdy9pJ1HVbzRLBdbV8KbXMyELMzl
bo//xar377fO5YXpKOjls/HJFDAkS06Tgz3EuBacdOBQDBAFriFyUzrpl1+cLDpHRgYsjySLKGgd
l8PMfh/HTRM3q7YJ1n5kitR2gz/8L29FuJG3UfUDYlg5ngtHIJkww++U32Jn+vr2/vfXz89trx7K
UbJYtIZFTCntlDF+kwC2br+kawfN57Xy73c03xpKbTSnkfCsg2wXC+aCLcwjA0Hopnms4754e7jr
k++fh5oVPKMUktTFfvQUFXgkL2Gxxt6H6vxZtU+3B/qMJrz1+sTkvJh8UzeYg9nVRAGUPyw4sP7w
5BjfgvJkoTXTx01YPQYWONO4UaYHhLhZ9Qcf2pbXsUL8KMb22zR8yzA6qVMb9F1b2FiRWORm39PD
Xv0Cim2g6aCbLs/zPXSlMLLSirIDS0QcTRZqM6ggRrZBuiSZ1h2c9vpehCM6GimbSn2e5eQM+pgF
6DoOdWktLMwN6GmJW71CP4G83awx/wCfV60z0Sj0LB6BrDBrfqGRmBTyW0qLDOfH2x/r6iuA4miL
MEvs1mbnky9Z5LW0ZDhV9Z4+JedTjIM1Sgros8Y9r2Pj6rZkyaAokHfBq2fbgjFCD7IbylPyiioa
vKN+Mjq6rUR5j/16dNyhRfUrq8sI1+MBO+EqXfsyOVHWtxKEeaTZ6I9uYCaLRHYeyiJCUv5EY1PP
SHs3SB1vJBqKT57MXW/AsjXFBvUvQSEvraXF8mIz6Y1V1aH7lE+5Qex6mC+SolskjvaUhmuJoS2T
VitBiiXyfGZcPRmfHEAjivdj86Ov7m0D1y7UinD2+e9LmetjidCMaZo04YFwVRB8yhSMHqmSejpM
cBSq8XT3FneNXvzbmLPPXkToOz0/4DLd8GKs9Yhoz4YtgGFSh1y/afVNHcqkMrmDPOIu9q522ocm
SH9DcqfAvwY5oUECxJPFBIT0+/t2EemYZExit0X6ir2EUxxb59HKn6j0SZDUSlT7xFx6+9THZGTb
0fgFdwngVMju/3B2nruNY1m7viICzOEvSUVblmVJTn8IOTHnzKs/D2vOYKrVhg18mEFPTZW7mHZY
e70Jll/yW7jI9+/mr/u5WiirUG04TiO+orPp48xqYAaiiq/QvSt9p5avQOwA1ghhTaDgKV8Bf/6K
B3yHt/BScGLCeplm3J+Z9NcaGk4pfj1xmO595UTmG9mfZfMmOphaDI/cgFRGdjZesuCY/HYw/q7Z
CXdMJMIAuTipUFdVimVRPaJyo2Tt6Z6EW/hbLIqt9JVjS5ic5U53epDv32nf84f+177x14WvVgdR
MOfOCSBIaqTOAI8yNSW7Av+G924rvUEakDBD+tjId+JvheJ3CyHtXVUkYJHT+rU8vkm63A8bEldw
kADFj2NUBahnq12a+I4B/fzndfe73fjvy129ZCESEtXqOI6RlTMHDI0B/uXDL2UYG9k3r5RIdAxx
yMUk9frqldaC1XqRzlhOFGM3DcdRxEOuew8RrZhFv/0jq7ZwzZAeC46fEDa8Kd6l/sMIsl+lyWbG
8fklJ7i4/YKKrwriSizkrSYB1uuvviXsQ234AwVk/kM9mASY8Z0w5mlVFQ3I1oSi1a6EBLuNSITE
rLuaUC8h0ESZMzWLulwq5cIM1l04zzG9fISfnQ5rubqr62Uq7qLWkUZyJB+esSQz13530wcrIdh4
vb8YqmcxpRvdTZvYh/RjwmiRbBX6UDLalnD0FQnvLtTqrW352RqDUKCNZfGckOtE29BceJ7dd6vC
TG787pj3j7p5Z0nRskTbnk/BHWi2GJ9a3YRINeI1Shh7Qbgtdo6m3Nt58zJTHERUoIUKRQVjQuwe
cW+epnJp2Rl8goClqnTBDi7y0NrhWC0l3Ht6Wd9Y+HkN3jnMoPwP/iaOD3CayjzcjtVWTDmKbmNM
mo36kGqkKk6qW0HBivWG5M0PlY0TIarT0e3WJfogd5OEAkg5s38oCgFtYvRgEFrYjMdEeq38Z0Fz
M3ygre4p0aC4s82rwfPga46e3Gl+DpEmRx1/H+p228m4b7+03o1WPQ/WJumOEeG+/gsaLprRTfUS
BG9VtyMyGdb5YuwezV6w1aFwWRDGxrBz/1RCFDca027rew9H91xamwOG8UTYLRWZlr3/oY0k3Uhf
vrqHUZJAXUnh6/baMYyiFbggXR3il0V1OzPLAqZ+bgzQbZRDmS4V8TYSydKINjAXCWkMHZiFcK5f
S0NY9N1hVhyPrCE27LUysUp7nIiRHI9pAftO1lyfQoDoDBgjIgZjeKwQ6ET3bxRejRgPo+kBeqXd
GyKMw/o+Dk7JvM+oFxWzhXi8LcVVW1auHm0Sf6G8pDJOQ5Ut1K+tBBt/yaFE1Xat5wrRYpAham3B
HvRdrpxCSAK1E1YrI2OIrLIPQZ410sgIsnTlG7Lr3wjWCi1TPi4k6Tbg1/mmCQvuLzr4Otye6s4r
kPmILWb/eGDAZC/R3GbKtKry9r4jIwTFe5luBNiS0aTYuA7MvR200HDrdKg+1rSTtIOeZG5WbPv8
QseOSECnSdlkMVBiS7WsDkrTq6zpzmAqK7/xHd/8ghWzLyVCfT1xhfEPnRLsL8RtVdU3lYAtWwMG
R7VkFKgnh5q0gh4SngdVi/folYfaJPxzIGOFDEyuA8+whOpeIKbt+ag+XLy4tnt1fLWsI1drqsGd
P7lSwTzkUdoIfnX/BsIXdYED1aUOnlUlv09gmYTSYwfDyZcmN07NVUACg2QWjtdiGUKaN3W2nVna
Mgufqzqk2eH4gl15bhGxt7jDw5g6BFIW8HJ8ty6AhT/08QOWD1+xrpZZ4NZbwBRZdFVtMdSXrt+M
86oBDUWV7zk/R7wPmljdzWyABTtSw/26K1YW5xlKVO8mDj67WjyFZfIEJoBWmm0ERmSLPzwkF0No
9ib0SniCuiE4mhrNNJhVYI2rSO/xbmjcSrPeExGqhbdthDUM2FlvkpKuqJT5JopY4nJCWvn4kHXq
pF9QKKrxwQgYaKYJA3FaoJiUe2JVBfDsMtr01TKqECxrrzBflhU2IjMqIkAyS0QSW5st4AXIzVYv
boaBSdyu+GM13Iz0RLyFpG/A16x6w2yDuxf6S/zzGbIpvkXeuKatFEabsLk1x736mmhOaS3LamsW
mVOJ26y4gcKkqvQ1bwYJO/GXAk3IU3HXBq4cFmu2v4x00sra5lXjjE8YtYBx0arspXirQB2PhHD1
8w78jZ+8TAsKJjXjVcPaet6i/yqxMjmtPG02oRQ62GiNcgt9wJHLt767zARjloUugOpkZPNwnZRX
r00f0/hc8tpne6af7+bb8kNGzDhbd4DFXxXBua/3DYhLdAuZssF2j3MgRdc8QuBfZcKv+sLfrnd9
Rs/DvKpzPbz1sscRJ22z0Q6CfyFWGbnK7LnYhhT7k7TI/ctkCgT9HkYjdrs2n88k0G2YKT+/gW8r
IkAzRcUbzkIX9s/PoeZFo2odxwDqBa7PSdRs5u7Pr7jF/Bddl5lIN/97oWtlX6tVWHLBjdzniduV
J9jZtIIJWhmmtdgxQX9ph3z3pnkiGbd2FVTmug0eaPqoQC9EEUOrXdyZNVvy7JAHYPt/AktAmwz8
HGBu4B/6z3dYY8WSFQ0OfhyN7REKLERHrAP76GxA9Z7b7D9/s2/PbkDBItOITCzzur+uj6KP1ViQ
7rNBYCVh34tNO4vQx+orvJDY6e1Keljq7RuYoc0LsuluNAUJsvIW2mCrIwwfh98co7+rev++q6uZ
bTYksSkk2s6kkUn50skSoctCi41BBXLELbChxNptQDzdb9Yd30IOwCv0t9HeGLjJ/vMbTGpfR30j
JfsY8mmfUrWWCTJlWhb1eIv8vYhPXrvRxwgfooEwZj6PGCx/fQnfTSeEWByqZ9k2weH/vI3czyMY
+LRautr14sWsioBg2u8Dff3LGJjPw9fz6e8rXT2wXvctcC1dbQVDzGalByQy0ajJNpPlBtFatC6M
9onY9N9UP989IkcepEaQ9FTcCP/5iJEWFtUo5dE+jraGtYejF2mvc+WgBb8ZFsvfDam/rzXP8r82
i9aT6njKoctpjQLn+SluCEWJH8dkM4xfFpVaRoEtokW3xxKVQ3+vSy8i/AQaTumOol7JyAmJanuo
P9sSfP7880f49lXQZmfdnP+hX3EVW46rQlAk+W1C+nc4HWCQk/RtjRxgfju5frd8zh39/17qaqeq
TKusws4kzJpEonleMakyfB+VcY6DIpBsNxCG8vPjfeP9yQrz10WvejJt12hdi7PrLQUHC3aIjX5X
ER4E5QuxQWa8kjSdBJLtpS+9Mi01pp6MvdnM+E8I3ZS6GnL1TpKeVDFYkSf08+1929jFUQ+2Ahmb
WBpf3Z4wEjxTiHq0FwrFSc3WTvQHqdiFwSGAU+kh/RHMfROdhnBvmIhwsYgY0KGInrEKOw6JjZ2F
vzR2v12a/76n670Ahyi9UQQ4j7roVOGllMdFUyOLzdjwknpZ+4QJALoKWrZGzFDX5qpbc1NeuAzo
wkbNuPB0f+FPxS+bxrcDaOYQzeEeLFBXAwjFzJTpEVJdvKOi6IINd6PvcItCmoG2gCPhzx/nu/13
hhn/e7mrb+OZZOuVY17cTr3kEhYp9Y9zPLkc0Pzd/WpR9u1EhLaCWRAUILxq/7lOdPidd/Bq/2OM
Jd4ZWsKxAyrB3a9Ss++f639XunqNotpMYi1xKid7zfDv0FpSMGLyBw/797ze3x7r6iWapFXJo9fi
UdDAcMdbbYPNbjidISnPiZcNeaMksGHU3ESfvU9QlKnPtuk1J5Zf03m+bdCCpKtkiStzPvLVWjzU
lVDpcZ3MsE2Y0H+dg3zBzsK7O857qbZxIrv175HbEJccyL/1q+cXe73f/X35q0I1I0ZTmHoEn5wU
lWcvOUJuSNRzoEs4c+8UGGml1TrZLyv8t58bJ3gSBnBOwP3lnwNL6HMO+l6Uz1n0rIAyAEmRlTZ2
UIQYa3H4S9X67ST93+WuHajUOlCmTqMaj5otlH94WBROxsAhaAUa4f1m+fH95WDaQ/rCze1aREsL
Ip6KyIeNZawwyKXXzg7GmgAYikrld/zj+7f5v+tdjWcMtprMHGUkp+wU0CuVxgID+WObQE5aW+DA
jeEVA6ts6jXeV42l4v/fLkNa/njLzPLRtPtloSIeeV4d/jW0oOjM/Fuq9z9K2b+qDAEDJFkpGFrk
NW9n/2JakJowh52IOPtUC6+k/+ktItJd0sjcyh5+JAEAezvZDItRG11QZTfDVr1IkJ6y8Kcjwibx
k9PaoDU3ctisy2KRcLyNSKMry70fEyNKy1b2lNXcnUXFJ5N4N/Tq0sQcYqKMw1fepbx7S6hnPDJp
M1PHtyAiZo8+WYXpc0ynUEUJmnbWnugiGaFjkCGkmmPr+jVBiY2OVgpdoODjDixn7ojNppkeQzyE
ZsNA2S8OyTDe8rBNwZ/SsvOQj6gGeThu5I14q+MXjLYQ8T4/Y2jCAthK8ZQ9pJ9tNM3BLKjpXqP2
UGkKOb2UW/iFBn25E8pdgzd2bsc4YczMWQMhFqSLSlUWdLAMKuOBDc/s0aD6MCPo706MA9n8mjp1
I1QFJ94aKSvNI4NAk3QAHpsg/fIsRL3VsyBv2LUC75Dw4DERboQkYhN9EaJLntFuEWOn0R66KnWg
Td4kYBmKGGyKsVEWJu2wOBZu5oLVIPFlqO1M3YmID73IzunGIyuUp3g9iolr4HOutdlrF6WPZTHs
s70RZJtQKtZSIjhAM7NzQaDXd3OnzxPbXTKmC73PHrNZkYZVj9DmJwHBEuuxxeioaxxf5QdDzTaS
ua7GG7U+97SRUJGlDXrvbnCKEePXcd2PqBASdFt8wkI4E8C6GgdMQzAmROBPFlqZ05wmRdI6m6jw
JvV0p9KcB15QRewnHSVVliNGgKhnGmVyPIO1WtwNuJnQcxWRSvqpU8qf/rAJIkx9oPX5OyFI1hiG
a/VHyl9Ju2FIOhfLn0lE2UzvbDQuQ/ylJZObE3KdC5HbZxdiIsFPWmtCGCvQSMqdmD0/7y5/qMIJ
4W2QE6VkQ2pgjvbXYgwnLyTBT7TzU0rECB2hLKLOxrk1Hz/DGZMRD1IGNYo+5Bhn6yDbBVWJhnB8
UCLrdmZ+57S8W+WA5YSqpWR52lG2S0gP9fJzQs50JaKcwZZqujQNc7lyit7Cw+xgbq1U3IYlXnce
iGd+FlpEfJ5xE2dolMPHefKy+NGihSDo+DhoBthcDZ89Q3VatuB/jSosM07TXDwhIITQ6tY2jGOy
1yayM4jAGUV3kuUV2B1XH0VcMZlZc1O2HLOFXm97dW48opHm+Xi1JphCKmc3cuF9cTBG6Ir6eNo0
zRkPETcJn4s8/NN1zpNsjd5tltYXZBsE2N/Qo0l6dJ3A9fNv+WStiPoRdNEOeK30omeNnybhfNLt
LHruPgAioP7Ko9Nn+XtdfRsZeoKantJhpVX9HR7FdONd9LJ0rGnDlanxJKMdrFvoEjkDWyVjV0he
6F2zLxkivf2pox+cXqTCX6r5zmedGerQ6YXyjpjAkvSs2KpsROBRES+8+MyMaRW0yMzv+clbqyK/
HJ0wb7Qi5LndDma0zWi8j0LgRM3DKN+yJNBGEYRjDxmlkvJVwE/EwklH6p4gV50JTsOqsQaX78wK
g+K9QWPNN2TgsavNqhS2TTyBZTTuDJL4qWrcsjzWloH+9WXQTFtHfYOhFqViGIOxVItWKFwpH5Zx
W7heVBFDY/LXl+saIBpAZL73qIkcH+m9AGGEbStDxIPVzZi+qpG4FjQ62UrMzBlxRmP1E9L7oGfo
q0mJ+OnBI2agVF9nOUnc47lORlqntWQZI+fMW1fpSVclCmQevTrCYxFP+HSBoHfQk02q4iUzvlZs
GmGPZKxcCAP41biqkd5747bzojVWVkWFC3+nAV59Tpx/LaW/xfM+sZolZc6erVcyXzG09FuNdFGC
XCKskdHHM1r1ghT5nVpE6xS1URZibgdwlW8gTTl9rLgBv+Op+HsgLbXAvaCCzRKgaDpn3n98WkAF
59c+TDDOBnNfTR6VK1BZeg4jYzGHGUu+jDb/pDM6zHantefeTN1k0ND9OvF0ZOc3oKsJPkEChRO0
57BZofnBl7vECHD2/VZU7Nni7ZTmti8G99QuuSDaEQnrgoABYI7olrzzJq/WE1ke0rmvPGeed2g2
t3MqrhcaNx5GTZlW41REsCBJAL2eIrf5UNKPSbDWpqw9meVWRz/fpwiLrWwnZNbaArawgmBnjsba
S7r9wDZXMhPGquekGSERDt78dhUBhVbNRSR8fda1rbvhHuFqgapf8i5FfM4L3fUzEnpfxPe8PtTN
JpE3AUGWsa2+MHg1MbKlGd5Tt/PkJvrCLcdTnuPBGOr4DxJamwAdppHrJeOrFFRupaCUVfDWLLz9
2BpHUcjX6QTbsbzry8YxkdYjIJu0F7F8mRoQTVrKLV0LTNbtNj571UuGM3iDQ4IaYapSari5k7JC
dDIBpWvC4GCImPa8tCbJSzfdSflL5rG4NKajygxCVbLHGp5ZDOz1iIkIEM9byawQvVVq7AX2jzYB
1hg/Mta+zOhsVZiWI+JzS8PVJx6X8X2i4+NEKo5nTZCNMhAKVMBTsarl0IbxaENsxGQQYMMs2BUC
HD3iVTGL4ybJzi3hFm5tHxBiQDVBZw6682xJgg1Rg7ovctvCXBR+D9JC44T6Xa/jLQwY4JOnyTu8
1XlHT6WVOUwkC6E2WFzvQnlaVl25VaZ+U8t4PkSaU0ueYwWJm46ereKgPuRk1BTHoOE+GtwTgNka
wn3jtr8f5MpB7eD0TgtUMxHSXtj5CMg6SUuBmeMT+zRqB1RHC8Fux7OhJEt9DG8UA49r40YoT568
Mrr7cbBu8wCp5kC0ejZbhS0l65PMyvt8VEilSW1JzxxP9Vk71yZLYV7KS9EjXJtXHGkaoSS0xEpt
ZebMEeM+SDG9F90MvbCSa8sac3fJFx6mEPySvmiVAQu3z1qSPBs5RklmjD1T8NhFwmqswqWo55tu
ytdGDXYmJetxNOxqwIas0hdaeegDDIcCcd1IOLTl1cbAtDKL6HfMDvveU1dt1fourIN1ENENoB7s
qnyLSvyUxG/WgCVIryysuXf3IGhvWbIfy2VeiLtaWTVms4jIj5aO9J569a7GdEiBhBqEMoLJl157
koK9LB4HOL5+io+9RkuQSN05K4BjRazjhVamRL5T50qMOTN0sm7lTeRQ+wRhmyI5b95iyMCKOWfg
XjL7Phr9MhtlPpuKcepzYOGMod1xwO156yrMdbVuHLkOzvGg2REB8kOPs8B+QKTNu9s0gKN+thTa
E6cXL5Ncow63laA6aNotorpVEdSWcC0Ke/EGPebtPL8imBp1czbjlWQGcMIit9FvVf4nHT/6/sPs
nptxleDfUconQdp7zUppQw6/Hj+brUXxrZOetXZttHiDAEhmzb00rHpGtsCho5KwKe2X7EW9b0vH
ehvb2CH0Tvg03EvH/K36tC7R1/CQYtZ1Eo/yUTwKZwwoDsNBPWZsW6EtjXbo2cOluihfLHGn6aw/
NYfuMn319+Oe8W18SY/GY/VgPXaH4dzeM3O6S/Pgv/fH/KU/9acUSd3HcFHnkBgbrxOcqfgJaSHD
P7r4L/3RewufCbV6M59y3gDV3Lk9ap/tfX8aT9I5fFbO5Qs0D/MNZ8Bz8xm+sGafi8/ss/oUXgIM
AT+bh/4UvjSX9qQ91kfvKXrNPhmZU2SXb/yjepaOwWf/JoMJfQ2n/BX2H2VkYBtP1XP9pj7QKrQ+
yjfsClG2vcEEMfHm/rA+rMJWXqSX/iC9Bx9MzbN6ls/tQfyKFuqamx0+a/iLb9HnhLfMe/81YNIQ
YqhgC+/j1/g15fxiePeeu0t3ASKSvnhRPCgskqfh03xiCzJO4VPxPj40L8Wz/9iw6uQwyG3+3XfY
C5j55ZhrvOlvxkt7yT58PuSreBY/raduL7zJ3E/xYfIZ0YtmvJA44zmED2KLhnu+8Z6k2S/CeQxu
LWINrih457uz3iccQEI7vnCC0eb/o371X1wMqD35MPgXKPZYnd/jC7YVwrP3JbFQyNjvkihvJ6d1
tZLXTvNZYByFRdYbb4sdOn0qybHnYtG9t2ov/CT/rS9CaEcv3hdZzslH9BJSFj2O8x/iSMIO/1a8
Go++ZYfv09njpehPRmR7Z+W9cYWbYDX/B8T6uXrW4PxUoCx9SLmH1ZRm3gmAiRm80tLQjrVy5tQK
Fj/KpM3or337qOoe6eTR/XzEL5GzGi3bKou02NyYXktbdhHPnPeBXRFhhs/kzep8a4XmQjUOmDFa
moYPcXNWRs8BS4bCAJYWE4kVc2YGrE6fTA4j2MFM4qFPXzyIGbOMu2u+fOpo6KXFbGwULeaqGgd1
luzyve/J6WFzy/SWgn9XSIcCs5WSUor6QYihXvAi856gJM4iFOxp3q7nsysxbz4xaFayxRxmbowQ
Nu96KKeksl4IVJQV/jxkulE54hkPy40sts6k4MtW1OYwQin2wm2Cxh2VuViaO4HjGRGzjlcd5sN3
Xx7mVD+dyBcyQjg/8IDIrUUSUoOocNUEJI+wU9oL6AyynJ8sH6mPqxRvmKl3Z1ZdmN1rvrKYcicB
qJDIUEewPsRboHXZ3CbJhy517FWRo5gEERXt7FnTF8QjEQ4MxasNBpcY4VXdvWY4EmF/MfEljf6T
7HngXKywcgJIqR/NUnyI2+p9XEKRQ4Wq6OEpUVjYosWE8wDlJedD0VOPvk5V6h9maqGevFaDiP6m
XPLKwVJ8jFrmdR8xXWt+SGa6zSETpWG50PKvnkOZwklatDMlW2e09EO8BBP6Exn7eJ3sfM9zq/Gc
KMwpFYcWzo5mWq9iTuOltYO+oACdBGxiZp7uqlJ/FIMnOdpIw5HuT2AXKlsY5ZdINA6kVkH5nDXm
88FrGFcw/DzYuKa2nF03Zrthvhi7La7DROn5WGEzOCDviEr1C/6j/9IXuwIzTZMMAbWq6HWPC6y2
kP8DKc4dpZ+hgm+73H+1366QTGlUBDFopWgvjq+c4pr2Ppj2PLIpLX6+EMjVL080P/FfnT5tDMQ+
Ugw8rN/bwaWJFBgcw5AFSQfBW7L9l/KBJXUkxtHfwISemxBwDFY1wzqs37NTXTymiKBTH8bPBami
fs6UZVZfenUtRw60EWEpT+uJ5lPy2mifAiXrEL8QoUPbpsFAVna85q6m9IiCbJ1bT5KcOYreUSpZ
Dr1Rm9ccGbtZT13AcRMF2a39eGvhYtmRhcBRIPTxYJfPXYANwVoT+qURHbQAcZ82bLSBzqN/a3aP
ENgcs6qXrbS1lNzV5GYx0RaorFefE7M3GluaJ4OGyUgk05SJ3WZ2Meq3I3acM8lrVMwVnE4x2WSc
KwpMcHN/EQws0ALxNvy80J+LCA+AIH6WYDDOXaHZZpIWo0OYJF5n6v3UUTDSnZg1b3NID6sHQGVZ
qBTrD34AMka4HiVxTx+vj9RXs+pPLFgs2nHhPc/JTH70DsN2YwjBrgyVZznnCEV6bDgsTGZrqBjr
ZqD8omnZUA4NPewn352TGXzOzubq58Hz22SYR/HfQ0dAnRT3COFNHTLsFhUlMeZYsv18lT+E5596
0VcoiymYNUc3nIchUcTlY2nMrlJYQa46dWV6uDYhDGSys2hhKkqsJ8uF2l4I98rgTP58L79NlvnP
/3pir099vxSxKbEi8ubCRT+dcM3qifRlVaU/qMe/QJR/VIE/PPy1AkzGnzozE2KD2UzUOnZbUsaC
cj4r3g3WSehrW6QLMbXsW60jBi+F+hXDVpujb+ivE74dVdKypqIeuoI7/iDPhb7cRUC+tjRy5Wb+
4Vojjh7EzPoCSCrEkp1N2MOThL9DHoVhlyLWM7KxmltXc4emCesb2efIWrhtmc+bQwhBdh7/aXg/
t6U9s17O7b2cvqJQPdIwHKD9ztlcyIb6eOs1/nJS+YAltmXsMIpWP5ZLzt20dAqnntrlz5/tW5AF
Df+MvYLAilcDVceo32BuwBTIFoUAB/krqO/+AyAJlfl/Wbv/utjVcM2NZkwDXSeQXJwT0bC7pYNK
7Odckfz8WH/IFP8aHECPMrKMWb16BR75+SSk5Org8Vk+aiGnNrworZ4Kjt6SmAscvztoz/lDITbb
dseqq/QcOQ3DSUqOnzz5ELcbxKp2S2BlE97Nvz2FbygBJiJ7Z3C6FzO6OcJHWCcr3tlUYbZ/n3rE
r1JhrmHWP8QwcbVD66oWZfiyz5f59CwiYvW+Bv2VJ9fq3KEvNhGShmIC1+4qLsmKyF6CEjZ8R2hx
Rx9X2hhZeYy0afPzK/pWvkIqFe4N8LAMeFD/nLF6XRSdUqoQ0eADY6GC39IKgHhe6/9QsOY+sJrN
wtcw56X9Fvv9LQlLl0jJAGMz0HRcwfAhlCqpjygYRhHjvAvmzwDFXBqMuIuhqzS7Al9R0DO8BIGO
LdjZP7+B+QGvx4guwcGjiUdarXa1v0cd8r9cpJSIp3b2LMACT45eaXkl3S9r1XcmUhgPY3xMRrQM
8eyqaumULGX6CRg+W1uVeg/irGjca5yIsD7HcnZuirJ56TRp0fz+/JjfTfG/r331mJWfRnqaVaDS
4hZeAA1DdgfYJGO77YtfrvXrg14Nqq5r/WpKEbMQiYRxpAitBtWkhohjppQ/ht6+BOCoafNASfj5
Ob8V2P/9oFfLyxC0sti3swMUtuCKuc+zadshwtDSchMq6o0p4oJ7ESLsEIUV1UXQzXxtzCPpv/qm
zJSzFhpTP6gKcFm6sdXez007CtHRSHRgoS0RAYsQWKp/u/fvv5ExG4JAt6GV88+56MtCIFWNEd1a
uAZ1Do4ggiDdY60498KB439Z9b/lVWPnjHxtTndQ1Ksx0cf1GBq+BZafa3feIfL26KmC6smXlwLH
f9NDU7CKK8s129yFMkJIQJ8cNE34ZRH6M8n/NQcxnhBxscQd55qJmalyZegVTeR4Oo/+xuL4PkLJ
HNaJ++w1lzhcowypw7tA2gK31sqnL98OU0sbfSFQwiXK3c+D6LsyRscGRsGAA5bznxf3VxkDKFCH
04RxFIYpBUcmSmxTmA+RrNBSeJCGX1aG768HCQl7bRTHfxhif12vqTFi7PQyvE3MFdA5OTl8e8jH
nKhJBf3VYUSeT2H/et84ffz/610vuk3fyznq0fy2Eox9wgGmDi5xtKiKAtmM5aqwhpp4H3f7Ppvs
pEs3RceSgQjDr/kGkjPjeIjN1Ai2APBr4wsr34ezxUoWZA8/fwuW4e/uliWaHUJS53S3f06LRs/K
pvf78ME7B6cTjGQIwhv6TV3I/djIH8YlfSU1W4mOeuD39d4NL+kFL+QucFHM3D93z50r3ZI1i1Ki
GW/iu1ZY7JBTybNfWm5rx/RuQgL2QotbgmtnT7Zxp6Bls8VLc1u0K327TPsUnYvk+Bzlhqp0OaYs
a6pq1BRSta/o8hQgkIV40xXncXz3pbep3pfaTVYfrLnKiy+ajuGnHSpL461O3hXhxTK2ZXKvsgNY
ByV7LgRHKhdq7IbDzpIXWnoA5KLwbO/yfs05jwbxuAsr5yQ8gOwulTUtl2FTOmBm8kC2nx1CZ43u
h7XXvfT1q6m6AGKS53p4N083SohJAwD664nzWvuJvGZpIqGB3LDIB2eyTYm+/yYJ0HStMyxWKJlJ
59VcomNn2obsZLET7hBzpuf6LKH2fVKQH1exU6soa9QTelc3eRl31THk/LjuX8pbmSRqHyDYLWQn
xhL+axQeOUrWn/1O6vjt7k15oifCJ3TAiYLS7T+ro/IET6LSNlW5SIjZvcO9rLzlnN870TLdxq/1
K/mxW+sOHR5SIM2dNvUKzFR/gUawWHqrfsW9JpyKt+WK1VvjnPyJ21l+mDu1vs3LykBgntjnn4C0
DNb+/oWXO2e1O6gbOR3toyXmT+KxWyTL+Ca9mYeOdNOqjIp0W6GVGbfG9IDgOfwkLyQgvEriddEJ
e4iO8kbdfzKmTsotsC2yLBRak6u0d9NNjPrtrVtXT4m+bfFkJPRC2CRfnaO90hMsMD6rlsUEDuAO
wgJR3klK7Pq2O9DZBPx0QsFlbzpYWG7YhZvbyjs5MgPnbUhRrn/cButj/zRE+HM6wcF8QBHYO+Qd
LnpAQVt+IBb5XrqnL+49fLjTkojiwCFW+8OCNGRHu/p+LW0Q2t+YD9SzRewW2/xk2iSfp0fzQV5F
K3Hl741TsvvKQSejVaba3nO5jIhGcdgd46Vqf76TavUk3lRYTsdO9dkeM5BXlHNvyUFtyCPekMw7
+UR0k/xgZ2R+kDHety4orf0c7Oiamw2kDltYK7YzxItgoQBWvwYKhud2tj0frbX81uJG4RbU2Jdw
mehOvKwcaWflTkeE7Kq6lMvAjgM7349PpnjbAKDBA5c2mnnT+UvYMH67MAi4zxcdmhmgR3qlyS3j
WJfuc8+OkbZaK4tzmWdf6g+93frBqu1WVrAjblOFrTzYde1Wj/CG01NyEE/RLtqGp34jr42NuNa2
mKE354Q3eyZx1FYOxY2wupAQ7Zo31oo4rtttsQIPs8tb/p4RmO09qu1zsFPXVeiwz+PjeR6Xl+58
zj+mT3qOuQ3mFWTUHUvgQjguunAemsd82VR3+JMrKOnKu3y6sYRF/kHGJRS0agLGcvp6lzxY0iak
XnGNbffFR3ovQRtekXWyDrrEfZzqe5qtab+sVvVeU5beDXheLLrjWuoW/l7rNzBxMtuDkn0uM/ur
t9UHb7B7W7zJl8gm7e7Lv5ftVoB14/jvEGviY35MDpUznhibprXEhheMBCLXuC09N4vncdPsBP6i
W6VbC8ZtdvaLbXEGyjIO0W66lxRbWErdGkkgSSCh57qe89Wu27X1i/RE/XYP/GtXuSp+FD0XJt3P
cbA3Vp66LOo1xzoiCUrUunJKr88RmeB09vzaPIwcz8063+gs7jHo+KVOI1sTMObetgSrKvgDNYui
Xxn+LUsZC0LSgE047JoltHKrLe716oVc69neQqBRnwwEXtSj+/84e6/luLGuy/ZVOv57RMObju5z
AZOOSZN0EnmDEB2893j6HuB34hwymcGM7lCVSipRBBJm72XmGlP0y5Uu09Q35J0xBusarYscnlGI
niwQ6V8+6lE4TrBaC3kb5HtpCN0+vPIZxmVquqUwnyfsHsM6tSzamqgGSa+IiRUYF+DiVdqKamCy
9ihnyqonk64vZ3QUpBtp2pqSGGD+QLNnsVJbkqBP/jxL2rka0Wde9SPcIZ5jLBDuFk66RwFEMPdl
wcjVfuoUb+yGxhF62TPZ2oQhuK6C0s2SBFc+nVaJSnHxOSPKHFgWlsmMWvKYVxeYqEx81YMG4MJ6
peKMLgNFZDxqtxVVxTQ2zuSln6Dun2eNXZ8Glg1fTuX7Wft6FRggLj6p1rU2bJZYrLckupuy/yox
NiYqOEji4+7vAnB0I2718GfA8Fs0GaxaxOVrdgwqFmbPvEcj2xJV637hFRe8oFK9XqY/zNbYNkV4
LgE8GdASXeIIqOgM0x09cWbfJrJkENBWk5fQqqqKqw6/htoZfbfA63HpciTjurF2oYFA412WcEVM
1rpxSEUaLvHjQHDzexx5OimFugYIETAmqcb369mIclnqPkbKaAkRgtdIVutc2bXX86NYS5eIWcEX
lcx4sNuYwZmjn74gzD8psDqwDzy6mWqVaWlR44feds7AvogckCm3niV8iP/J4r7OgzNl4ZPJpCmD
yGBQlcrO0ccN4kISmZeNl+HJQvC0AG3KBexXmAMYjf9+bU8dy1gOBTePIP0HaRa/GqtKAUwyDbxM
HIxrJhymCl24Mwbnasyn1g4KVVRQeKOhMy2X+kuypBahlEadmC98xEwtF5EwDUiWq7MDKeqpu2YA
/2ACFcsokDffDwUDAsv2FPOyWvhnUDcUy0cuZZqtrPzZkMG0DTdCjG54FRp/0aiNio+LyOBowkVN
/jxf+Qg5lMhN2s/af+EtnZSsu87UO0qCGqJvVMIl0kvWY+02YvLQF0xvFBtUMvQkg386tjqYHDS+
i0/ZLF9IAS1EkwONT3U12yoaxaClV3hmwPdkUQ7GuAz1XVRM+DXfP3fJ5mh18VTspVl+r5tuo7bk
EUyKBkN7o+SHz5JVeCVABJCGpmZssblnIIn++e/P1cl39uuJHD3E1pTMVeUHnwayqk77CxmvBV2L
8hWlUzMF1dg+Lg1kH2MPHoHfD3/q9ptgYXEVwEzBMo+eNL01cinRQL9QFm+mB30+BJ9AgJsSXQhV
s0o/Uwcwl6DjeM03VQXQ2bLg41T2/cILqawnRVPHe2TEs07n38wvE3p/dMfeaxpXBVlopAcreQCc
1e4YklogUKNBaE/tcFHe60SAgCSqXNta3cPY3GbdJdpipR9XZYudDDJlPxOuamsdCEAy8tljGpOO
uET9matq9NmmV8AF+9K7X0m20lg0NdX9oJJ1q8gPfT94SQlW6Q4kk4H3EqYhqD0RAtNv1NEf4kwj
Ne9Jf7doTcX8gJ2QK2CA6SNIwK7SkTI8ilqS6XTH31rm8/2KPUgLVplvgjy4zjILpGXqavNh0YTO
FomZjzow14xlj35YdLS5RVtwJPhKnIw+IaAyKDGX9VR6rVxufn8KPlfKX26KefQ2pH5VtuLEXLjV
rIvsYpmkJE5sDERG/Ueab40rLnBdHKjZ6No+w9RlaLYWPd6ExJx5AcQI4YfRnXlJTz6cFKwZVweZ
yYv6/VGpxGqs9QqDOR7OxXe3eaagS7OdyjGPZmScezRPPZlfDnf0JioFnQJxwuZYIHvDLqd/LoZl
3ZWaB9pXv1/xk2/Bl2PJ3z+aAooSHTXlQIinTf8UFKsat0apPbMnq6e2LV61/+8SHm3KohCKaTam
OGuIB4g4feKJpuItpij6QBLVVW7WE7uYyR/a2tcNE+L4Km8k406HslUd2lBfmeCMomI9dtEqGSuo
Me+yUkOlE5FjyquQF4X9cDKmZbKblkbZKHtu01Q9aBNzIy0B3RM+OxtjVu8KNLctYWQXlZ6SkBsO
A81/bd3pkJUQp0v/5nNmJucu9JIjfdlKjX6oxKAMk71kPDAoAo98WUfhHfx+Pz8LyUdvEHg0A2yc
rIELF49uqCyXvSlOMuC8Sia5spzGvKi6cmvQUvKFlpC2jTcWq3lfNes4GR54lfJ6gi6D/IoBGk9Y
5iz6D1p9iI1aJgcCt1LtBmkeVNjUDedNMEzIBgywIJ0bQaCpiv4hnXYKIxNj9LD4vIa9cB3kH7Sw
gIkfArPddpri1mLmoeSPC/T3yIpZ85zgnHvHqQRMVgxdlWF7KaJ0XMHUUrmpJZl0xy/AIuX5VhFf
WXbF4jFQdwp1VSYDiRg8ix5cuskqEb7FR8xcCgVuUQrOLGindlW6UBS3mb8APf7JhP1y24dZ1nzF
FwjXXpUaD6hN27goXhsUzm/pRyxdlg1Z+7mn4CRq1mTsnf4GYjHmQb8/bU2U6YzVQLCMqkcCqFEv
HA3RxhUCmXT+EwcXiTgiuW8R/zYOpnsRm8A4q/j1FWjuJq/sH6Jto4YES2pnQxO+QPVfVumFkJQ7
YVthjyfhKiIzUbNYb/3+DJ+E7ZkM+zE7bsmmeswwmLNqNtO6ifeGQtjGzNNaRaCF1yBTUpmG3um9
nXYUxM8cdlnGj14d0Nz//2GXNezLvZJTPdOGDvmRSeGluAhip4eMhNobXAWFaapv5zjuJxeFL0c8
ikH6vMsNfwEolJ1lB0oMORH80MNS6P/9s8nLa//jsy3GFMTXpIrHpHM9TPVRCKG6aqCQBBhEGFZA
u6NG10YbGA1xTxwhkokzPNxu8rHdYcsWdYcyqb1FHxjico+UsQ79VTe+a+W/JOzP1U6WPeC3czy6
/iNcuN7Pl/607rbWWkTiDNNOvoj/UEtR1X1NFUF7KJ+nc925U/u7Rc+Dy8KYrXicv0lj1OaTHmTX
RrJaVujWsyRv0Pdd+5fhiU45tygsH+Tog+IjozH2jlmKTpr8/UGTWjnMpRILBM3+i8n8lhr46/5p
5ziHw5lQ4kQCR59LVMioaPkxGP79SLXM7p7HYEgSsIWy06bX8fiqI8E528fTlqjkx4f6cqijBC6t
Mx2DVqjygEdkSWby7C1HwK3yOJHILZbU/YRCXAy2y7xsgtFhYE1ul5HXhKUjqB5fFSRQFIMrs1ih
0e2MTaM4pnVdKO+9f7P8Wv5AS88vuup+qO5j/46pP6Yd24ppsewO7a8E3dbXGYWkAF0g6B+emxGO
oYLdY+hKqbZLhRu+cvKJIO9/f8VOPERcamwkZQsFzA9TpsJiw5HDILkOy2sz4aMg5oigPRr2pK95
hmrmP38/4onVQxZxVcF9CZY/HdTvNzdV5VRMjIiyanhLxcqbMZ3Jw0NRnSkxnXyIvhzn6M4GuI0K
mTDF1y1TShEgRv0+TC7nTMUG/Ew3+FSf/NtnOno1CowwE2ngWFl4aalvOQrE1AB+1lC8zS9yoaUk
R1LeMOvQ+eso2ccZ6EsIHrWFEG04U7mGTnTiqV6cEmD56HTLxaPQf5BDtYK5HO0HoziIMTa7EaKO
ap9rOpYbd360DQ0gmguZWqVK+W+ZDV+Ux3rR2hl4KV9BwT8+kpxJyZUUQlO+Hjv1tgtWApZyxvCW
iH/T8k/8B7skxXqQ6cVkK724GLNnRaXmSNFhZclux7iW+K4MGwPonQjd/VVFR+EL6sbQbxmkXPis
yOjy+c/A8FYqM3q5CSS7GS03KnFRDYFLIn7q2ADKIHDLWr2Yeu0iFg1XaO8lrdkEyXyrtLkdhJpd
9ptWsHY1/roikfhsFo6o5hszTW9QOxqLKt0v1xLenkJ5kVriXjDx1GSHSExcduHb97dGzvSvyShs
tolkw6lxg0V5lSMGpbCyNpn1oCJOZUaCeqpjqhnx9lOUXsCHi7B9EeZL07xZzMrF3ayUO4mbayoS
qKHHNNJ3dbxpxaellpmzmrCW3k71xiigkFaioxTLRG0yMI7p31nPY/8wmcq1Os6PFv02rJDgRPoe
KAeutEbxhy47al2rvyh7AJuMAuBQW6XLDOW5lf9EiCF/fZyOUjtB8qdQ08JiySTrYe2bIp3T91lh
ACQ4yCVNOAGoqiGfyQpORVTfjrs85l9CG0NtrErNqa7hGsY4pjIsfioeoT9ukUAw0dvn4A+ycyvH
yfAXMxeVlVFSCOeOligtsNosRfG/F+ipyjt9xjvUCyDbGnbMZFW/030b+NeZj3tqf/161KMFq8YM
3piiLt6XTFz6i18SwwZQYIR5fVaAdWrZl7B00VARYetyXL8j31LbTslo+OBWo23h9Q7jQwz5lSwE
Du7zWSeo09f0yxGPniFliAeZfDj9lJeJl1W3aoVXYvgxPbTWRd1bDh81atZna7TSyacXQxwL3KlE
YnGUxNfUfuJoXAw0lDftWgFCQTWECrQYl5usdeZ3cqjft7izhzxKm8OwZT5GGT+Z7Isfo9Dhtu6N
XF9C5SR9/o9O6veDKqdCGenL59S+vy2WnkttXWQI+BgeT1vBLSSQrOUmLxiPV3LWLc2NojtmALwC
QKeVHdRBxXU93woMhhgxxpAFU9u67IBvyjTWKE7WsFh3ywasNHG1h5j1JisheVPnayORxl9S35v9
2U7MyceT2yWKqsl9Oy5daVLWi+o8A5AkFhN0BsK1y6wGADa/NgNm2E6SP/btRf/HZ3DGcIzpkJb/
Kv+qcwrxMIZ3v1/ZU0wwYj8LPh2sSYR3y+l+WYd0oZ3GoOnzPa64yK/aLeUFr9XDVUGnNpceJBnJ
gGSuism/mSXhIlY05rdKyvzvGpTe8TUuok/t5pnzWu7ocfD65bw+1c1fziuuey2eNcx3hnhXpNHG
lw5SXb+kYbeQ1eikUUlK8+Sxq+MrY542QbNJltrkcPj9RE6FWl/P4+jdNiFKMQ/OegkfgRIxKS9Q
XbHesd3+fqCTgdbXIx3tCG1AGbg38ZHMiRsULjt9ukaTnWIB7ABDg3QCwhmvoyTrdn3EgMiIWfkh
ECe7M8vt72dzKpKlUwf7TEWcjD76+2MRaT4YJ1lFFC/teMNVSgp9/9DThf39OCcvLyu1rMqqATDq
6MWuAkEvkgrVJwehCoP2mUERZpnOutydXqQx1cViS1lYk8c3cgS2KVM+37cSkwzPSPa2dBCo+oXq
5LaIyCC9UNJN48w762B7avuDtCl9OkcoinYUQ4cq4/bajFcBUSGOhPgc0bdbLNSk6ONsx//UJf16
sKM32hJCxeolIgsNORC9m2hH0wyayFmM66lOGXMF4M3w5pWxSTm6ecwXKHlb40GHJLAnN4TtXdOJ
UnGYf6XZ2huGV1ZXarGRkRcjrkD5cObxOSVk4RRMxZAMFi9JP9oAh0arSkmhRNDM1nUi9E6YFReF
hnuPgYxZlQqmL+nNdCjpQtkDUuQEsuLFcwoXgJ2hnntXDN46kcHenu4SBui+BE67KFYZZi3kvGOc
/fGHbtuas0cjwrF8czWpsY3A3W0raRU07pyWVzKTXLas9A++zgCrYt4YZbrp/JsgmK59+MQNcbZg
JEwDnls3Tt7uL+Xlo3xICetGwKUhWjxSeK6JIDvgZNLN2bjqZOb1tZB99AbJZtAEeDFjrg5DMwz/
oeOBtT6iZOo2QS3Y9zlXFIqJh/PbOkRkmUENUobKC2LBy8vIo1+td+AdoafLkfHHrwR3rHQ7Lhl6
FRf2akE7y7pRJ/IsYCMWf515gQK0dQa7qysi4OH9KkAt01rYOOvUMWa0heL4MYgRcvdzugXygONd
iLEgWG+KpDAbpJEffV8GpUkui7iGIoq7jg2z37FsDdcEfc0grs3DwP9VAAI8/n2hdO/SNrmQ0BYa
q9C5z9aCg2GQcwM3wKZQavf2eLgFPIAedbTbzdq3IWKsPG/NHNVadVX7df3075939fQPystKtOVN
6QRu4EI08rAtsB8q/ucH9he2cJfZCT8m5+9F4aUOaZ77YOxI0JyHwLk75/+tyj9iFqpiJuG0JiOl
wJ3xaGsqWtKiujKiAy9ANbhK6DLfXsAc6rC0dYb3CsxDb5MqF6gSUUD+014Qx85/IpwNUF3ivYBP
eYJDmiu3mAnsfS4aVBsVLwGnzzeZsBFYgzV2gNucibKdAaYmuWgZUWNcqVhF9KZiGhte9T4lthQ7
1JTSN3G2mYyvnyzESJI3N6SMtqwzWOHopMPWOmYQKYWnZaM7QCCcKjSP+8uQOGpnZOxmdps6TW1n
lARGL0xXZb2tsrU5erKOaNcmec6a1RQ61KmyA+3oYHYYZKvRTEPVQ6HAsXHyZYgVqarkXQS345/g
uXrs3YBR496F6IgdSxq6sCMI7wT0Vp0dVJwcD7yd4yKIqjmwkdaGf0TBJuGU78KcuSq7vCkeENfK
8IWwdLFNDBSkxfEeqoHqMRq9t+74Zfl5E2akdpfDBwNKF9WH8gqnOnwaecje1XtlM32oH9EtjPrc
5orhHckvTCwHEkB5XB4IfCtKHsWOnq3pUYxUEw/hNGwuvIdfcMxQnoWJN5Yl052eaHRXAtg5G5we
w/9t5cjSkjLKHfP5XiS5kJhqmFMVDQLcQlYGZJza42exhU6zbksbMUycOL7uyCZFfISt7gzSQHDF
xNVHSHUuemk0yRkjYSGWEu8MMgof2myjuxb+DX/DCxqLWCS0DMZbNgMCAryBRyl0ijehsoWH/jmR
0F5yhgHPYmHP7y13JnXAF1VvBrJ4/CusNcZaMbP8Pn4sNpiX+F8GGNMmC1hgMwIYK/rtbhOvMBbr
e6+HZiTaMFEGCRsGT/Shctv9LZAaEoMSZg4i886VExqdEJ1sxF6ojJEED/Va1NZK6/qWM734ryP1
i36VsBNmMPhsqEkIZRAKoVNrXeUN076a+XvfBR2TW3Z5hb1IBaE8cXNmfU1b9BEF0Auk/+dWjbuI
NHnWIxgDLjLf5ZBR/ciJIg6Z9oNio7z2Q+bd7abn7y4PKR0CgUErmzH/vHOt2PPzzVS4vM/NS/0s
aU5r2dAuKL/YxpNw0T6oL9Ze3w0vUK4q2UsQy3Xs3y66TiACNKW5mNEKcClahheFYQjHEOzhTv3L
1xg9RU8nxyBPFD0xclNo8s6I5htiYyUeML0Io6sswY7KTSZbYVOY9kGyMiCtCE5mrVrQPdDcSCp7
D3RMa6A/2eor5SO6R15dSZ6JWqO16f1A6wiRtcN+suz5bW5dsGsdpevay2NPM7z/+m///f/5n6/j
/wjeC+pkU1Dk/y3vspsiytvmf/3Xz3FBolS4n2gOFvMlZie/7wZCmulFKgTGXiwkr/ablRA0+6BW
7pPbBYWgt5PD0Epg6jspVyA+lRc4EPxfnINJqm9K0FU1Qp/v5wCge5zHsND3PhTCLrecGAZCYe5F
JVprzWucXRnJY4xQ2cI8yQIJlhlnis+feM9vqRmXgd2ArYCSjvijwKK1ha/GQyovEccwgfJAtUhD
1UUBpRgPPUWIIZsepnSjlr6txfFVxXh+VrYrAGqGwWRVsxYoPcohWAiFbeTCYsVoM8NZ3GDMtaVl
jp7Q185FmtTvTGEJ8lMJPrHESub3q6ktG9fRR2Fvh/0vMeukicd3VNXnJszx+9vXbr9S1+q6dQdv
+WHZtP82lf3Su6oTu7HLOP8KhugaytCtcms4zHA8mtf+def2DrAAB3cpp3UgprFfR+zaUDrtad3Z
puM7pqdsNVc5E/sqSw728+SVRQ6oG0xqHQX6nZHGZoL06VKCkGR2w1U6Ka4J/U4M4NHAR4nNa0tw
YqYiJCZBAnaHCNLXmiYFTjr7hnVj+R16c4oqtRivGYZyRvGv6q/Vxrz0+Qv+pUkxBGBlexAJ7S3h
3UqH7Vgkt7/fiJ+xJegq6pEE8CIzeSgbvz/WfjQVtZYzsFALybYd1jNQqqJcy7QVwl7Z+BMDKRTx
lXB4TOLZo7jWhLBX8bsb9K0ahE7PfHOw7qSOBeXagH+LZm0cAAUKT7AZoVMN6uCgQJ15axaQUiLe
qXjNjnrpLDgZs5S9blJXPqgykTVvLIWrCucjJqjv9fJs81f7UbhbPi99X2tpFIkUK79/XiWF1CfE
vbhXL4PH4kO6rlf9k+6JV5BWl5ASCNrkaMR4uLo6jIpu6325D67Ug3nZr2oX7MmKipu8plxkw0Cy
zTX2tNkVvBe+XnYkFw7lMlxkd56+Hld4WjPqJe7i+wyUDxiWEhwg8ynLPx2q82r5Lf9gSZWvxAf+
E3Z2xcAHVXuGABY0PdNENrgWTV7+SSD58o0wA/Xh+C9xjMhsE0S91g5fxtqGAwDUDZfY2GYciW8E
D2xQgYRgSuAgM2dai5CMw9LfmNlgMWNT7JLd0Fi+S0M0wFYFfM3k8J9DVrmNEzjyb6u1x5a2ks1E
EX8amstfoTvA4AGH4C+mr2lpw77ka4kl+N7/OT4fkm85vjDZxOytbDPINj8Hna2Ly3aN0Ikd2hex
cbShVNS6Cy+OYXbmMPg27xH/7W1+DiB2w6rrFwFCSfPk1n9J/pqF3RQ2+63wHgKAKpYtKYbrm9nD
G7kk31LMbTiMHAHXEUGAXrMcloNzKLBrfOHEdZ3oxmIjiADJ7tH+XBUruNlsqoLCxd/ws2nYOjfa
gL+7nPN/ztbJXjmvmtE6AP5/2A/1P9pjdz28lJf94/yovnBI8D1okcXSFckRXnkzNn6wzBpBxLpo
LqBA7dUr+Va8Nc716k5kT//xd1GXZjdr7PeHvE3KmmlSi3Zofs/NMJh5BohBg4MaDzyMBBrqxIec
mH76fTk5sa5rimZQvQJPjRbmWHEeFeCh0i6SL9X8Bg1ymzBNJ3tt/zcpbyJhP2teS8MuQMRsvBf1
1URsr5OL0Btc50q8irm+uljfVaVhk/vcJ3GykoLENbTwsgcqFHa8JYqwVfuYX79F5m2UAp2vexCS
KmNX1QXixLVREWWyJEsaotBns1oYkH18YY6Q2GhGqhWrVpGszI6NJnqxiABDEL5azWHEM6GL8nOj
44KgaUanLvLjszr2pZyap4ZWTro4HZIF/Iwl3UYursbA8w/wBuM3hGn6BZZvFrTFNWLuWfTU6i9M
FQgxnmJdZcGF32wgfligYtbyHwJNY3uArHXz+43Tf1TK0MjRmEJhJJNxm8d1x1hUkmAKm+FSxHdn
FJ7VPL7rFoXC7MQKLq8WY3m8394EsFeC9dpex63u+TWqOgbCpG4z9BESzdlTRIb1WI0yWM3xWi9U
p0Bynqad26TVXhumvaG/TRrUomTyhpZOQHOl+91eFIJN2+0b+TWPR8hSkBCKtWCyTE3qW6VSXDGI
vy/L7iVrkBDQFW2sTQmtZEwv+6xFBElerr93VvEcheJKMwemZGni9lfJxNRU7GKsDhppnfrMkHW9
E8O4HrK/Yfj4+5U8EaVxJRHeaYyhLNHN0cuXR0Mn9r3SXFbcs1pKqchh+NF6eHnbgVDfzQXZpZg7
7ZxtMin4E4YiXMwMp4/LtCbnix5F3boPo3I7lspKZ1liNtAMuruMy65jICg+SddzsY+Yzikk3H+t
TcrSnBYKC1l8JlD7rM5+j3WYdaDEp4sMQaMOP4p1EN9qfRXG6gEzhTDi7b0RBEftN0OwBd6pKNuE
DgrJxED6CrzVCXwmfldyf1U9FTJssS2x6pkL/HN145TAWaj0TjSe16MSuaJlBvwOILEmj5xBEiIO
T8mSsbwWw/0ohXBW0aspjwGrcx7fD2hqdPmuYDDWEmkxwSQCyiSguAks8UopVsPnuvC3tP6NFmpx
r0Kwzhc3GOVZ94vj9O/n/1MeJGuaLKPuNy2iEIj931fnHG1BNVPKAzVSYif9XmL9F0UULsDIhj5M
QJkyVT2wiQKlEpSwsXvoVaPsxhQnLArZ/PmkYBja8vKBvi+yfquo76rfrhTjzYI7x0JiUh1R2Ja1
rnf7hR0ks8/qCfFdtrWqeaPlH3mRr5pK7gBTvWug65kDuNTQ+xnUaI3A32jFePBDTCzM4opB9NAe
rlX5tZcZyp1naG9n0pufnXnyO9ShtOdMato/tI51O0h1oAvm1aimK6Mnt0l3YyZuZhGs4/zkdxgS
Jr2LJWJanNO9SUvc9/05Nwym9GRr6YUgXjpK76QkNYJAZpiI4n0aeryvHW+dvJbHdeH/tRbDKjwT
vX76V8rXzKaSJf/+WBg/V2AOr/NIfD4dyHa/PxZSVYrzVKvTIQ48E53IuIKMuyRyGZalm8xLtyXj
goyNzltz8sKndrxL9TfKbDy+cXfBGEO9NdeDABSY2FQeQKXZfr6GKFwR43br6MK4luEsE+QmbnVl
USec9uSMirXKS7c1eQ9WQYYZw2qAUsJQcrkBRC2+auk6CtZtutFfO80JppVVPg4oCPoHDB1s2Von
zaX2KC2r6ormXEUlv3FC5rVBy/TrCkjcUz0zpbOJzzXuxJ+JGJcMcS/BBrMyqraU6L9srrI2d92Q
ijTLbO2aHi7huXbduq07EcTPN0vJVt7hGOrkrmQLdmSPNm+ADUsVEAB0Z1LM0Mk2Er8PvOLzX2qb
/JjdybsmvHaQeDmvqk0E6dQb0uPt1nfXt4b3evPnz59lIty0n0r76l/rEHvzI3F5fHbmavk9OvGV
bD+IlJAj13Lz98AdLoDgO//+XVFn46s/Pt5+f4h+1osNE6MzeD6IrJkxOLogUUeXpElMfEvwYRYv
oWqhqSGRr8VtArFAfvj9cKceWYPcEaEwfShCzu/XX89zazQnVBCBfFiSRphnGMnRp7Vaou3kzM76
s5NIEYjPxjvC1qpa6lEZSK/YcjsZHjtcmp3ovUAJAU4wetAuHfPMLnPqo5mWuSwKmEHSOPn+0Xxd
7gy9mLJ9Kz7y6dATBuEup3oijQ9nOzzaidWHxqikLmEi4iDjaEvrEsTKLGr5XrFVZ7iitMoP5GDu
+0u+JfSyu1syjf/3BxOk16tr2hk8zq8U0ek+UKyGUICdAP/lsaxtgN5u6wBKcQUXiSl/EHrBikD7
8+ffn4LPDff72kkb0lIMFPaSTI/3aOWyajNsMywz92FtuH4wAJ0jozOve/Wx80U3sjQHKAzF6NRV
IEPWxmq0nkyjX6XRvVJGjiyy7Vao0O5LMAp1MXt1TtjZPcu5cOa2/lTRyCaFDnrrELfppxxHZ+Lc
tzKgf+nGp50yr4AFvjKhna7Evf5nFM6kQ8cPEdogixa+KJoonJF5HAVPOVaPQduACazqV1z3wu5K
JmaObqX0Manvfr8LLHo8kse3weAlpKFPbYq87/sji+enIMflyLxHHm1yyMNadJjyCytornvmhgRI
gZELXVjk4hLN5T3VUhEBEXF1KXiKXLh9Pm5G8nprYJ8g/jHnS0YCg0B7S4d8PeHXEuSFp/j3YaHc
VpqyZZbJMwkCVYKxCUwSDcag+UAuwRogAWNIY6zD8TuvOh0FmOloCIGCeB0xQ5MGL6WFwwUBjNLL
pO+3klBsJeW5F3s2ePob48PcJ2wcBzmBiK++BxKI/HkT0oaM/H2ayRtcWlbxMtJEG1llqjkHKlPG
LzT70fXfdFS4TeHGSq3Lqp2ZU4SUQcETm/oWOI2gP7b4egyQPpJ5uqxGkW8zexE0Rbyys1TwevpJ
AzN+cQWcJBNWWMbaLdnOYh1i0mKq2/c8+zBBjATxhLPpLioPtfRPM9y8fkhBv2fPxRYbHEcr39ts
jdOLrz+YOFYJlxzBDAij6EgoA1syWV0cbA3KaYEcYQ+SuQVFoZIBRi2nJCUrEB0OyfCeQgWcqQGF
We+MMnrU/rLEK8jQ7E6U12lyqGm9aLmyhmHacVOZM7IlE3OogSJv/L7ABvTywKjF3xSXw9asIQMl
NqrykoEksRZJoRFr94xdVo3uTYtl27Ywx/dKSVxrKlfhMiFpxGsp/0AhqWNpPUTjbqJm2EBb98+N
BP8Qw5Bw4NwJopqCHaLCo0VYDENBbRojg6oK5YU7YzZrPVgbtG3OvDzLTnX07jByrOocDZUK48ff
3x1DKnK16dlaGsp2/jp03ilNvsb2cGZF+M8Cc3Qkon+R8WbNwp1PP9rE5mKM0l7o5suqvEFdRJjO
TLXVOD7+FKzb5nX1aF10D+m8SoN1keOL7VbeuIecEGC/89ZjHqV85PuYsjz2QICmqsvY4Hnf1NY/
MV+Dahqxtx+2rbrOHkr6mqWrBFeLlBq7mvGfkpGf7WKWofAyLZ6KDzPb0Fel0thUF0zjldOFjB37
7Ex4dfhvo3FthtsCvO6T/G4Olz2xZgj2+LFSLrpyVWh/WMYJM8LUGeobCUzNXV5sMxi5V4SlrBT+
+JQU95lyI6lPRO7jDknHkDlF5+VXOUEa9boFvXAXF+893/HgzzeJvsn0G9m66v4lmhsW7ym83vix
WCe+LTxNw51Q3076nuEHcdiUhcvWkjyEtz2VEg/eUlbTaIWPTCXVjYTLqncaXrj0QhSuY9Nt/FUc
gJtz++mvehmxilGxp9bntDJ1aQCJnvwyis+zeE2/ry3xdT+Y8aGIVqQ9gIkIAJa28t8i96rG0alX
pk7dHRgY1BunD3B/8sLmISkOE/XilCFmTIYeguZe5TSM2skeVOrkYJgcChvDtWnZ/Z3JF0dXY35l
zdtguhkdsONqyErzOlX3BgilYgNnitZy9iCJz3lDj3uVriv1Msz3o4lK41KKNpVOS/RPWF1A27Dg
/8der1xA8IFohFKTdid6QerC24yh/mtsgQZamg4QgDp6szb/5+8Smx2yXDRsS2vhKCoU20St9VHK
7wfKnzYMaqdytTWbujOdeZuknwsE7xCuqobCG6WSTX9/bUsfPEDmtwURobrL72nlw5LfvYCL9qa/
FMK13fgo2x9nPqDyY7HgWNT0GOFlikw7jneKORHywgyNfa0Xm9B6iHuHN3ke9NXUHzDZWPXyvS4/
MqU+4Okan6kfnCgwEf+ClGHxoAqCFeD3Dz37MugAWWz2Me5yDn3HVbwNbyIw4eR82/7mczrQZoyu
QbrDT2lmKzvDU8hQNsoahps3hKtqz5O6iXcwBSiKRH/OXKITN8YkmrVEjZIROdrRKifiW1RMhpLf
s8Pb6Nw3KBy2NIzc2uO1taHhrYKVfiaFPnFQHgHLYKdQdRpay59/SQe7oRXGgO7vZUN1UNUG2yrf
Y8MN2+czn+6neBeSiwjBUjEseELKZ9Xsy5Ho24V5bsTKvnSjW8ZtKNQM5k2SetVhwrmneRCxq6pg
NTmIQdJH/ofaX9NyKcLQlsRXpkdB5s/qRg+2zdJI768m3elVqESU52NUHnJ3naobRHb2rF5nwyZC
N2Ie5GIflkwpJDaK5UK5yxw1eIMDzCqam/cF9hk5i90WpjQ3HkWB8oAhSX6pvyj6VVL8ZQ8A+Je+
6iTJLFX532l600JsMQCmmB7DMJqKqR12PxRiMT5zWGiG5q59z+58HY3edczzU+yNN5MkWbpIjF0e
7nBD6HDAKmnFbOmP8LcYSI3aC1/dakO/9FF0yekZiaadhbULjoI0YmJz3wY7XOf6/83ZmfXErW1d
+xdZct/cuqu+oIAiwI0FBNz3vX/9+zhHn5SQrSB9OtLeOycI21XLa8055mjgBeFQZwB6b7oSowWP
/CaJqY+yxXfjm2/trzOeeTNYJrAhLQBH/ZflEcy6USVTJx8JfAcvo2FdRdDkdeE8DG9vjl6+jwyQ
197nj+OeYgLiKSxbvLCsv9SmRjXLctGbw5GAFDGhC/fVT5LbOoRwCTPtbt8wWiqcFPtRV7Z2QnWe
wRH2xYz73Ty4XfFNpQOk9s0dfcEIynIU6zbQhlNHcGcGo8Qchp2ou3J+mCRy+ghT1Bp4KumJRAU/
LYgXlRJAuGBT8lNxEvAl/myD+yx5WEQc5V5EHAy1Bp85Sse2eK9tvXkcZGbXE+ODWHeWlHpU/FwC
pjI9xm5G683QgqzCzzitIkgyZvZQBR/axBHaysdowZe4rRnUAWF2T03x0smS00kS1i+w1ZRj0ale
TC4rWoQ5/8yW+zVWb1rurQ50/2ZarecGya4gsAX5QQNAV/p6lw2VV2gfVj8ciwQUBhZXfQH0Q/ub
cjTmnN+tEDqmmB30KCUsdZ9LDEX1J3GOnbi+gqu4KcKxodmNNdqtWjx0RGBVD5Ab3aRaPg0IZhNG
V6tmCjh/0j5mZO3NuDPko4Lmc2R8rjXyTloUTOkfOR/Ngryw5dyTJddA0jRH7AX0HTq7jcDvVBM4
ckHtzQFD6sTyaPrcPDnpceMK60eZbxulw6/uOk3HkR1EVAycWgKnzu8S8pqifro0kNdy5T2YG1su
zJ1o7SvdS4VhO1ik9ZXzTTqS5KQihvscSPewmJmh/4cgxyg21hyNNnCR+nPrENjInuuVs+UBY0AX
CuxhetE+O+VCLpQdwzEejH0lMLUqMCslBlWzthPCsQy5SDR5E46t+PmA64okgMWp5hdvcsfwF4ZT
e41nd4FkJt+3FesO51tF6HeK9pTL9zXhpMFyp+qGowh+1j9F6TkQ9HsKQ320UUa00Mcpn8+C7k7Q
FCA9Bk5U+lXp4748dXSSUFq7bVedY54qiNbTMQ/3ar0LzLfS3BIsaGvRRSbzqv4R4xKz9J2b6x8z
eXEBm0SOxJ8Ip/OaaTXclhgL6m1xW/Fdzl2/DyKoKRqhqep9VX8UDe6Xw+AUMtP7hAhe4mf6y2IA
IyrvS6v4XGgsyYUr3nPGwPk0bZS58UsqzfZYMYbsZPKp895b0maDSMBJ8c3pl3sxEnCdgOZc7aJ5
gRcS/rCUZpfrkWe8LOvCXZS9OZN3GlleJLSuMHqK8MNc7gXz3iplhDYFtIE3XAwQvVAL6kTPP/yK
SLt2g/BzHkCPopnQTHsOsZBXRphh2JLDYauOqoxDWQgVDjbIoo+nSAzY6Fkzim/Nt4baYFDTbmCZ
eQbPo3dwhfXEZxqFyYXq5KLBQKFmsv8i84vk6iiGpke7E9HlF4QHKvnPcvGVaFvyiQQYiNa8JaAG
7VgcNLF3TN7mtDA3Qd0eTe2evFlP1Z+U6GBYrqY/wWvxYIHXWmNrRutK45s+3zfpOQkbX5Ymr4D7
GDK6H9vBUWLjiBv9syTdhMmzhA6u/tHQi0yhQkKwCOGSsTgMyCmRCfoDFDnr8njX9CSUBvukRlj2
1k/3glTsExlYnlzOEl2U6WY6ebR6bw+ci6HcumN1K2fvvbDpwbXijjFS8q4ObPCnPiqdohv8NvzU
zZtkOA5J7BY0F9ASJHiyan+vxdCYIA6IE/so0WFy8RKzu+XtKYVOVEgQoHpQnKrlvUrdUq1dBqQ3
WfcuBY8xt7W0DUx68kTn0Gu7vW7tZ7H1jWlxclUjMFi9WaJ+m3WX3KQEYzJQrNOvUSJLdJNbJiGT
Txp7lEYAcct+hP/DIi5YGqsYTb432f1Un1NB8nMC5pK83Y1871L9oS9ETKShVxsXo9W2SfgzXmlN
cDPySLYN+V4Sh82ina1qcHPel9FKj6F2EwWYrCRk03tF5kTJY81CZ0ODRrpUHxakKdZdTEaxXhVO
pftt8lxyM/r4YUw9NcfZUuZDGM3n1rLTZssVhw7jo9pW4XRU7gj5bcGcNGx3cXo2NKZaw2PVgBlT
zbDlrcvegp+iIaMz6OoyqoE+P6uQUgzlRPYVb8BLguH3TEVS1jcEdkMfvphidMBMfMMcaTeWgl0o
r4OeOMLMGISVrga6V5UWGgQSgs1LRH3FORG2fijuhm7vY+rEgXqchMdYz9hFbWw28LCevHxZU8UF
bGOJ3xBjPxBNb1iemrUI7AbccBPxLuRn5hT7KdnwrPA1MRqPSaNtWLzY7WqxP93mBLEEEYMOXduL
9Y+BGTzPpSitqxo6k3qUyFPxpnJeG5Arlq7cmXrxXV/2X1UPGCufiIQBgPYVZY1rycoDxNJnQslV
AwzDS+DNzmTDbDXce2EfV4co3uvz+zc13tr7fC23QKFxAxQxHoDT8GcLkEtRrqXEYR9Xb+xxuEYY
9EQlPP0ViIQhUAvbZLy20fKScuIGPlA+wTT/vgn1PwpNhbQFyeA1wb/vl3znt+4gTbO501MpuK1x
ewjY353FNQJcqe3OT8HgL9Kxuak3Fu/BmSinMN4l+GSyQ2no+LNDChqondrB658ZA5pO1bznw0jU
G0JaA50NLDDdG+6gtvt67YeP2TV8+/cT/BIf/vUx/vYEK9T82xMoRiTXSkh5h4ORNG500NMEbIOE
yo+idxJzl0FoFI4EplPwND61bXTLaqYCCnIv+ORVQygfMqae9ninCNuSs0y5U8CjR0cl5VTyqMby
YaudYUznUDfF/ZQ6lDPhRUfaI7kVtO6z9Tkw49AunfI0ypSRGzM/GXB6plMrOARHwayO3yrtmwr5
b1CBkv33r+9Ln2DIWdtmSS3eSqGnAk5Vp+U92xnvcviUCK8E8GpemSATWIgniCj9oJn+++OHU/xf
y5gQAMbgJDJIv2S5v33+ZYK/ahZa8hFEGKgGMYOabtlq4+mKsswU+A93UR67wcZVVdbOlfwWSXeo
DJThNtZWlQG2m/WplA8Vdu9QZQ/jR3kaFneUfab7C36oJ958GOQuO0odPHaLm9zoD8NhZudIXWSe
sLKE0pWIKXRjVF2bwDiWuLafGBpX1R7NiN6RzX1O8pPMRg0fsK96mwvKJOp63Zbul985mJdRuKsG
fxpRbQAeFu1h7tyU3uaWFrXbchYMxR6CDENKsK4GRDDekUtCanR2DsnHiLeKRjTAM/oAyTpSI83Z
Qzp9sv8341bFHzK5sVTmqvWWxad78pa4TgiLqTdCYN/UkANHyBLA8QcVbwPIkIFb47TW2qXbDjZE
UyaV8fMvzt/0LB4I2AZYhanX3Q0fmC8f2s6GmESmcufSmVdOXO3V9iBuKS3NgixqxNck6NiddMhp
7/1etLeleoMloCUdslOP8EC9MTMIhdFPTp1lAHLRzZV6Zos01KBzhDi9aRDp6dy7M0HFubr5ZjX9
ze1aF/Rvq2ndrX9bTVWstOoQk16xRsKHvLQF1HWpprAh9ecA9H+uyvkTpylf0YpDPMc4WTmLonrB
rB2gH5PvRudXNqZvZcNRCBrQS9iQMyxUcdouc7QzIoXMyPQ57Tu/VKoteTOvnGUYpWleZVwUTXrq
+3KXDNYhKVA/ROpjllReXBTPuhAdNKN6L6d0Oy7qPseURhmw9Ogm+WIJ6jlXLI9sq2M1SMjChXM1
f6RpfNPVrV9YD2rCjD/ibrAbRsQa9oxPYg8DgD6oHRVybJk1B5MwAauEtpu8yX290VKWSVa6q9XX
r6hKvB0lCM8mipU2u1Pky1Sn7iKNnphda6M+oIvl46KsmGiL4Ttl4WWwWAOkLAlJtA+VaY9668Rn
vDUZR4Wzde7AoAc8yKeVNL3PMR5b2DKqFa+3I3VAVXypo+EqiyPfu4ONLRq88CQI4k4g0Vo1bvQO
95GWYYTyUfemkwO01DyOKA8urt4gnhpmnFlE60injDuUgdtxpcFc5nNVtRKFJZjUWl5ktT/WhRck
fhDyhpm3Qajfpi38hDn3Nam+XwM1zNXeNOfxafeN5qYc8ODPox9GE95WLSHeREPL15VUMHyKi3wz
iI1uS/1JLKIf2rRwehXmZZIO4B/IjbRW8QAGSUoxCMmUYuiaPR6ehE9L/jdr2/o6YkVE8Mfa/nLg
j73SmIESyUfzSifij3cSIqCBKTR+7k6k2JPoG3iQnjLlNh7ew/ZWzRmvB5PDIES8IoIKoWgb57gE
lLc7wbHe+syrKtzvndi87TeLdAc1k8ha/ZROdtLdT8OZ2Aa+XbZS9tG0vBMsYrPD/UB8lHoeym2T
XdJoG15Mbd2L2S/VaW/UjY1OS9LWeZxfJpvwAiO3j2M0QuRvXzXKgelYK/ej9WjurAJkcBsnjOI0
ErE8id0zZPyVyVcUdGaM6eommAgY8vrymJXbJPYjAh2IPDcflHzH9mp54fBAAjjB64l01dQTPwsD
f5ruRlgrq9aMX+OGwxZtIbJVBhLx+EMk2ABPw9tZOWqPfDwHlhaY3jCyLre4d0RIkqQ3EOP4Dcwv
waseUX7AdlLeaSFWmdS9d6J5yTLY6Az2HldcEQwQ9w3wvIWcY/JF1HOl34b5Kc9P6/637q+qeDf0
xB3thuRRGMiD8TMiUCHcjKcugdioudyEMO35OwJXTe0FH1YASFIcKOpvDeqF9EEwPMY9Rf5W836m
a9+0uDQPdbkNIWjXop2/4a0Shfe4BsU31YiDz6lNH1A54aGpIDYz/fatfWMX/vcCVf8Lbft97/0C
1g99mshSL2rHJWVkG702DImqDO9N/XOUtj0j1qZCvGfuNOFBjw9lsuzGRaB1a38mK/6nbjZBj+Ey
CS0iAUUGx00KIaxJSNM4TigXqwf1EhLvdidf5iwkwHIbcroF0yN4lNNLWKXyrS0k65xF/bVauxHE
gpLxOIDW/ftZ5f96Vo2gS4T+2GTD4PvznEmVEtF6LknHot9EWkidgbs5WmQ7o8vqu5ccflAQDMdY
7++rVHgjpf2oP5tZ6HL648ceFC+LcRtb8UnPOUDn9r1RkPso6V1XleexWe4qeqF/37S5Hn5fS93f
b/prqYvN1mjiSs00JbyLW9s0V6VoIG4lYS+KLB8nQrHabtd/lnZ+RiNTTuSJ7iVjH+knUAAz/BAk
j5eYmqsVthSw7aaznrv0MnHMI7Ewg7s+fpfWPww/I/lKjJe6U4JDIdEWgQ5sqo7p6wuaDSo0mTBg
ddNs62OQOtgKL8jdQ0cebmG1ApD0djVRt5B0w2yBbzO9FymbCeulwSHCDylYXbnpxIwy2lvhVh0f
ATqW4ZK+Md2cDILmnqRgi252lL/B11fc+O8PUhXxfKPlgfT+57evm0UFXhIzmrauWBMDqmO2jIXs
t/0V9q3fXOoL06WXK/wkZp3vjH1xS1wlET/tDcEZexywSAIPNiAFFLKdD7YqvA1H9NJG6JqIxle/
peUQnqnp3sK9zKzGl2dia8gosEesAvxoF2/Z6Qf9Mh00X2TFklm7017EZ2a/gHDxBwJetl9mNA/6
OuSJdw1aZX6deG/+DHbxztowbNtOW7gumMvOsOZ32Sa9Wdi01H2UbNFRFz8E/BqQSqLx2SOtUSlK
vVY+ZwEpRLawMR4wYKceVTfFU+GI8qtBQsm0ISUn6CmANvrsjoIL6/JTCjyBpHG52lQnBUdywcHM
XXuc7zG5ySA22eM+/WExfBY2reGbwPzGA3/890v0t2U9pzDJZf/vu/9qGoMsQ5yaHG1b+CiB0TnD
U343v+qPvL60hQVm9K/Lu/5ivM/n/EN9Rh25vNUvOBGMdvNWM/4g9Oq9fypeo9dffzs+9fcNMfPB
j/oZmLaws4/YROJsm2/Ka/C0vJo/yI3/90P8yjv7xwL+yswYhXZS29KQVot/UmT75IPhr20kEJFV
Ny8tnL6vtX4KhOtnhvZHwiKc5a2QeqO/ELr+febAr0Hyv+5o3bt+K9y13iKRognFIyI9nESqHabg
fml1vt4V9znKzxirfoP6POuwnrLOJQO8prtolH+GIG0yPfAacr1Ckcmfdi5P6ZCetbkZwKs5BCGP
NIv6Ex82tziX6O9KhjZ5B704f9HUZ6kYtx0Vcr9Iu0BfsL6vvTHEvzhU9q0KWNmV2668fvMl/Bd2
8vtK+lLPCVU6LDDgtaPB+TEXnwo7a3bSpItuy6LA6ADUX/7GbvU/ARsSaC0Cb6Dl/5UEaOVzoeQ6
DZJaZPgKTh8xrLSo6GpqZM0GpfQrADoVUktaM1mqU+yhJHaWtIW+IkEaA6cDQfQbXBaCZPaHKL9A
bLvhWGswuFmj0JVG3jc5PEcDYCQerhaRbHXPNFDv3Epp3wcLxoyIrXlpkHcARKS1b0WMCM/SxG0v
L14vfse3F9fP8q/l9dtjfwE6Gstcumwu1aNqPOmQ5QbtcWoxa6k7Fztjji2Stfv5BlZP1GpXpZ7P
xJXw1wCpIqIEk9yJ5jbmTKEtB2GtgEkHS9mPsrkZADD7go25b9wKB1Izfin7B5AVryLSLYL4V4mR
V0Iaj18k6bUFmhzg0E3HiWkJsKuGYeQIwyYPX8yZiWPZeDDblXJ2kL3YZhO6jTHSz99nMOQHcfSK
IDosGfdRb1uRPnW3sOdigwAMYTiptoUSSfqW5jVbtEmpQzgc3IkkJIPHXf8YANA5KRYuOqQeh7EZ
gV0ycIrmBt0h16ipNqrk5dpObzZMVyaszhg5SrsouizZD8E8junsKG1/F1sRQ8nLsPQ7ofxG1/dL
bPOvL+zr6HYc06YVG/VYwOiZjWEbFvNdRDK5tCsJmJMG+HzQufBV77j/gPZUnRs3YQJv5YkzTi+N
AcVsloGB9/2yD5uLMR6Jgh74aOJO2I4Blp3NI+k/YrvPlyepjAD+qMGjqjrkYQFBoCKJfbKNQnaM
5amGJ/bv99/4z6P9tzX5pYqYJjWMiwrjl6dq98YGtUPPw+T5fDPZd37kYo8G73nlPrP54qDB+c//
sMK3P+i1V6sX+66zj7N/hJj/KnnisX8w7WVfHqHpX6+oPN3M6bcCcvEGHkq2+Xl5ae3TgQ7Oyzaz
TQo8LCX6Afvb6vhrpwq3FeUxhCj0HRgJfFWNR2aoGIGuYQ/V7KAp1c1HPGuMTT/k7JGgAyeaH+X4
AqjtlhPkb2bv1WI5MbGIjfoEI3SaK9SumEcKlW8NuWPFt2NGHgYuL03IWNKM7OEi9N9UdV8VBb/u
GqITFkuWrEPE/PMIUmPLbFu9xfWVsmeYf+j526Q/50wSG+WCnE5Thm9W+dc68usVv1CHSnwd2lar
iPHFI6M88Okk8laQTqJ49++19hdvfb2SrlgECK0qfqiffz4b434rJspduRXuhcPo9ddQc5s3VaCJ
cqHUoAZmlguoNx9oPSW8SA44cDwq9qNJJf/z3zcjfe1D1psxsIXG4gFXUyhMf95MFDfRoCmFgmrF
QgtqbGEV+O/lLjjci2//vtZftkK/rgUJBiNf6Etc789rhaOWtdguKreMxBd/2eV7zKScLvYb6Dvb
7JCAOrvCPvYT+8gQYnMV3N5RUbjfWbsKSwY/f/tOs/yLYfvX3rYyxRCT4M7+C+j5rdZp53acEqCk
Y3w2idr80c/oVXwGxgpWL9jzBtASLhZIapVdssGfw32M0MALT8l5eTU+JcubcAXetd1BmvegCwKJ
Wrq2qcNjiK/RyFbuhCAU06aKbzGDqb95TyTrP94UFQ0ESROr6hM5xJ8fqiSIzZxO+XLbhJ5evTez
32q+YWxp2cwX8UW+AxvOJUdGO3biBkrAGclTMefGt0zYjNgftEfMisI3bPGmW6Gwhdql/QD+x2RF
vtCfKA/j3lp7HlIzQ8BMZ0rs6XkYEWXBD3AqbHNw/cWc5ylpvY6ZtUzHgf+pTTwt41o3wxmMTeek
vEizo8fucpaxsXYQ9TfbPrEjV75GvuFAEi8BzcHxtw3OtK64y34Yrf2Rn4p7PnWHbpVN1/TobPvh
1A/ePJxAfIgXpbPJxwvBprgWLEd4zZxN2koBRXdWw1xvdtlDA/H1jM8BXhjTbsIvw2voZN30vPL4
oTWjvSoIGU0dgwnu6EmuSdQpjDFHfA73q8cNbB4OgTq0zed4E77AdkYlMktuj1uRtxyIoDsj8cQ1
rLTTzCF2VrbHNXHTyZE7/uzOegd5x8bwxKav0IUDU8EqoiNe7XyAF1KMvxK7O/eYIEE4D041qZ71
qXgthX1Vnbt02zziS4EnmrJ4xGQG5naB5fuwvMbsFndSeMnIyIJffEZh/817+7U45r39Y4l9ORyH
rE2VUdHn2ygglIB3FbOFxnzMmcZpZgZh/FFAo1YyrYs5s63xVm73GqBQbKmbuNvPyqdh1G4Sap7Y
fmNXzmnA+v79BV5vjv3EYmglSSuR/s/1n4VmRsJSzPqXXBHrp2Q73wk3pUXqo2sZO4hcBqtspyBf
Mnd1ggmkQxaL4KdgYramOPHr0njLO9JH1r4KVjl48XI034aXTgdFZu69rz8NYlbJr1HuNd4qkHas
y0QbCE84jqj60Bc9dKPdSx7jymSzkrGv4kzibG06U+aYl1hf1yME9w7FCXufC8UMH7JBdlu+Uuxs
M7/U7ehhCagxwRFdfdPchncjQMC+epJ+tl78WhYbC+zbidCRRG7jK+Fm2mmRRzvF0HNSyFPBW80u
7gnpNQU73GCvMb1JB4Aj/u/2zMD0afRwwCJQF4GBC6NbQfV/P4cbsjBNw8OpvGHkAlKHDdtBnbGz
IgMYkz+4ig58uozkX5w8MJS6oZbOKlde2z0HsS+183xKEII50o9M8eDLG6+yKzAMRBfWwtDAmM0m
zNcRfwQHEgB029pPJWnmbnUHcgAdcMvS7gooA3a6W4pNflR3s7888jIEN8RJbVYQgxnckSm+aWwm
/H9twgVwI1O7fQxC9jjNXrEtAucBCEq605gaI2q7M17o3oHdsecZD/y0dSkgt8V2fppAoRmn8ur2
qQc6vsIlWH445SYkHru5D9zkjamg8tLNLsZLzFDuu/ZIJiZpuHCUgpssdvrcUV6JRuXJXoYrrzFZ
LPh7FNEufSpEBxNIwlJJ0rz9YZkOedld60vptp4O+JFcecgD8JCFVcArFmB4000k1R4NW7XclgX0
Ad5t4fRROsmlg1gOt3Y3MKZDcgeOg68Wbgnw9Jzlm4KAEus/XiiKE1HUcELkSPzytufLMAfMgKfr
Y872ZWNr4kxu4xbHUwTEhLbVPD0JGUrXlB8YTf4jfyxxm3lRnYfE9W9KwmDtl8h52+WOfyPc9F6Y
7UubICiHEHN/cW927BQerISDfdNSdWBRIzqifiBoprSfFv8JatwNUuLJ00+u9o5ROYNemRsBEcm8
J0ZIKEd4c8NXLIulp5Jf4RNPZj+EyGw/sKvjPNidRsypbfdGsnc7PPNuN0f16fzq2Z7uKnfEQgit
Ld7cHun/vDZynzMb/idmZBu0ndJFtT1l7133oh37+9L1KjsRtz+Y3/4c7BZBFuaN1sm6/OhhGtra
Je03zIWLDe/t07mxz/Vg98isHnT7GYJYaeHzWLr7+2JjeveMCNz7+23oXh7l08Xhx9ckdTu/ZdZy
du4PBx7W2mrYUtHjHw/bq+PBQLOP++uv7mH785sCQvm6f66TLNL3ZFFFiAR15guoOY7KPKWtXDzg
4+AmtzDUHrqb9fyNnZvpOOxGvlfcVH7gEm3jJLep9nPuRAf1oG6HDaHbm9FGex27/z5z/qpLSU7C
bcEU0dZifSaZX0D9oC3NIAcXObbV4/8mq0J+wQZK0k6F/Nw15HY/hsuH8K0dwN+dIAk01IFEiBgw
qK0vfUAkj2ObE7V5owk+KzKuMW2xWYVPyjZ7Mx8KDBGXHbWK0frpdyFt/zHKwMYG4SaFnKTjkb/e
3G/VKN1XNE8xIYytda7CzBWwI4iK9k5nkxo5aKtd66LMtYiN7u8HiMJsxMmlZu5vpB8qG7aB09PS
vSlY0UTh58otZ/AjNFdT/SaR7++hy593+uXYVcOqBbPLsjX0lv5RK/fkJ0jV67+XwdemjFWgY5uO
3kXW6V+1L1fJ80TMqopVwJSZL782b3H2yiXce6k9/32pr9veeimG1xbiCpULil+2vaRSjVTVhnR1
YjC6PYG18wjzKMLJdhOr34uv/5YEc0GoWgB/qGnW5/vzu85L6JwlktTjmn0mtRd1uYrDieSAaWS+
P15Z48S3/fsh/+O1AgrAc03+5Ymt/cLmfltgYyVZTZxAg4RLHrc+ZAVergZjrQDlnYsJg8GAACuF
b611/36tuDADLxa2JcvGVx/DUl+UcDbU5IhkCUmqViFSgtHQHYRqw8pRYy+aToz5s/4U9J9KfBDn
76CQvxfTegtrmSitRi6/4Njfnt3MlgYKBVFMxBLz1Ga4lX+W4WEaL/8fHzJRS5Zu8haTuPilJWvU
JRVRaOdr1kePPQ0WXMXeYtXC+ITvLsO9x1Otii7S9N2l11X6ezWMlRJ5VpTBKw8ROdKXRUVsKKqC
kVUsyxd9uabVZ6+cLPJikv6CR0KEJFi5kle80jzUDF6Rem3Ly8RKtwxood/6vf/9VnE/3AmiJXwG
ZPHLbhpPc4KJNClBmrkjkUYJntWcceepATMlsbD8Nq5i/YV/fABIbDT4j6YuyQa2mV+A/K7RpS6F
4LAazCO1qVeRaf5Wigej9ufRX3Bk6qfHZPruxfrP66LPA9fgO8BN4c+3WYiseBbQfpw78xqbiMth
vxYwQki/1OPrMJ+WanIa4kpxv/33cjP+OsF5ZGOdfaIOQ2mkf7m0KUgal86nB1fcUIlFt8CjokOP
u3oDPp38+RFN3v+6DTrGTWjvGPmWWFB71tW6JKthyA3QUuE9Y52ubI6ib5OE9vlpeu52P22uzlF+
evbS2/j26NmbPHOO3qtzL7if0OdsZDT/fpy/rZ++PM6XjbhqkSSQmZEfjeR1bBlj6DFHcEfKe7NO
NnQZj+DOToz5xjRwupRXOLAiBKSleRMEqKwalBntXsmp6vVnXBf9f9/gLxbx70uMU4KEBHwccIfF
okr5sqbnOUtLXWv7a0OfNnrdbXMTOctT/trsblCy+OnGcqS9eSPtl8+SsYIDo9tVbnCO9ruNQjH5
nbr7fzZB/7qldYn8trVZosDhrwjdbTcwR8zGl2WsT90inTP1Lq+xWw/bV41RjjjU24E+lBnJdmw+
DVpNdhL8rEW7MVb8JmG+3NxCRCqKhOQLxVXlF1w3S4yszaW6JvrHCCdWxgsh49RAgRoV18K6SOVL
tDDxi3N3kRuGl6/pNO1aJ4lK4oPZZpSa+B9sgzFOkKcfYnuHgAxv/eG565j8KPQIrbir5/I0j8A2
LfgGyY81/gP9ix58ZhJIFZKKGVcsNWSkbH1O2IB3gDCdgL2/NO+QbsQVChTdToNPdgYimC+8MKdw
OhEEEK4EQQJTm/Gzb0S8/lN4qI0rziNKiT1qGaEPtmVbuEFUYducH/qa/kBPNiW9jMlQiLybY0+L
a5LeVAm08yy9QA58SxKcrHnS9A85/rSsHDEs7KkE0htXw0gOMFeRqnOr0i45fQsoEHCnkAG0RXJa
7WnwiUbV9f4wo4nqBO12GAIkyxbszuHRIItDZ9SEMwbdugClFMJiXj6MtdtORLHXq5fiYzIu/GvN
ir30eg1/cC9haz44JC4J9T6K4aUKMhP97FW3ajhIn5N2xTkB74xADR6qytgJuHsCNPH4SgA6kD6u
u2anhlvYhTae+L6II1fwkac17qxSfZznjcFFScUWmrPWE1eCE0TEvwvFcozCcJPipInLVpnjfSif
8jrwKpMkU5wcRqHC2K/2dUN4EXHqWHdppDeUcx/LsNINOyCsxWg2dZu8hzn9pz7y+uMRFZU3IswV
FZZYJWM9A53WWJXv4T5U3SGsNmaLffloVwt0i9hjlR9zPHEtsfXEaLkV23iTibWHcIA4td6tRgQu
V1nBLzcRT5GknGsphbjbImGqb9oFNcUMPaZUgX00eONgBKaAfQZQm2hhai6fR53v3ghVT49n9iGo
Q2FR7aMOMzpJQqoajNuG0Ef8Bu95PSjsMfy45NO5WhxLmhwNBWYzNDdqcOqGcTNa0rFUlk0iGZUT
4TwiRLmr++KY7WExurW2QrhYZ8tghYRsZ+VrG0m4pepe3OUgBosvTc3JNEd/1K5gjUvyM0ohEaWP
NAGy+YqMfyp1dHYqksVTOZ/N9Bobp4w6erXv05t+M8qBF2nBPqUehTm6BgwP5Jlr1VUacj/LOE6S
mTxSomgLMKIO5XB1txiAVs30NnYbLmxFEAbmd0RphChs5OgVco6b13jEQ8fqZcsBx8hFLDzC5S7S
8QPQNtWyqZXruKT3nYin9FxuFRXrADnaVFh4znBMlGyP+ccO8KBWohtlMR8MkBDRDM81nsACYO+Q
QO3oKVoLPJPiPHTr5GApuzJ5o7W1w9aLzPKgGCxzwxvzNWkC2R71Zydyms3x7Adojnsdt1pSbvMp
wN8Od23S6PlkKrE+LpjMJ8isUjDOot5rPSq6fiMC5E5Fd85yY9MrAHnWqWiQZT8a6l7CyU0tRNBh
6UDWNkJqeyjxlNdOqvQYS5Kd8Qgp4NKSSdCe8f7F9KQu3DCPnYRQQdhntg6ayvutjOxydewJKGzq
sj02zF5hAax7hMFPzQPCG2nGzPJTmUomVqimQqfki+gxkRG6V3pKm+uSQKOjul2AzFtzcNsQ/U5+
lrP+HBApOwufvNV1bNjxmN7kdXHoE+OSanfD6I5hjx+9Booo7sp02QkyhE3JvCWsnoH7aewd+Mpi
rv0g4p4iH4los1rn1j4EshpZ8aAafqfMr/n/EXZmS65i2Zb9Iszom1d6hFAvudxfMG9BdAIhBOLr
ayjrJW9UWVyziLBMPxGuBth7r7XmHFMcTsRODLZQNd/q9Jc/e4Cav70J8VtXebq3Pc48U3IGgYaD
ANN4oKVf9IuKzvHULPPH4WkwByhPgPsLLoUxGm9lqfqi9GVmNJhJ7VPQZbc1fTjunbn5VMXsL081
93EBQKv+1lxzcVaSlCNFRZu9uehL44IalV/WDh8ls6b0+fugNf/I78F1UN/17KMwcrLGMA/KfKM7
oqAuz9NtNPGvM/ZRK3SRSLqNZEK33eddVHBRtctpgDKSVmiiOe9ztV7Pxquvj9T3MbgVfituV9fC
hvIi8ZDsVLNzdenoS3oeM4cFGBXtx/QAK4wibXFn58h4JJrbLcofDB+w7FuHAvzJI0/BpJYJaJPg
zh1MRPAg3ReizBZjWHggMB898qMqjIse2bHQPd1LRkPDysNxkH4EKD3pbLiOXAEAZevWLK97QGjP
/rR2XnSQJZ7iDLrxGd6yuwu3MRxuPGxXtOwPQXifR/wws+IAHdK090FBq9ajVFGO1u9Tkpzxmkjj
a8D9ev77ctpbPGjaDLWTb/z1dq269NFRuEbzPOjNPbEOhkQn3ag9zb22JFOY5W+uC+9N/0psIzii
lFyrS1GFpI6KalL1c7yGulGGc158Xoo5nB/Zu8RxFnav2z2lDbzgjQ7f8iqRDsGYFaMiDTHGX/Uf
8uCSZ3eqLr//yxHx1Z36n+cxgr9NAPMKrSRK/H+UYdf2Mo13+TYe20gPik22qleA7te5fzmiw0FE
gK/a7hdC+GVG5A7Jm3mBLSESfSA2UR+Jcbt9vo1fza8S/fs7+0+R+493xh6BK4NtSjTJQ/+fJ0UD
16isC7wzeZt+mNvupLjkXgZX7xm2y7t/W7bRNZiJo8vdCb6b7XgPr4xMr0koX32OtMHN68/G9rps
V9clCnyEWf9LJ8a0Xm/in28SiNmLc2+aWJH+UdG0w4Wgv0c3HVs3+U8TWm0CPMqW/fGheh9P72rf
loZF17iCQuefY06ZD0z3QUlkS7s669sb4vlTI7u1fXdpWOcOP8MGsxeWwoH8HBfI1AIX/DnWvZ/U
K5zTuTvd3XNc2lvLPXH8xJLgEdVti0HhhO7xGR33rntifBkQNJIF9K1pYvuJZifJuvD9D+lcr2hD
K+5XFAmO/zW7l3gtO8J3Z6/F5EuXkgvCyE23WlvxoXOuSaQ7frNZrw8WIk6IZX5E85reCzxI//Ze
kUBw+Gre13TK6Wx3tl+uAMG/oO6zn2Dr8QWb3R2nE5g+y77CTUJt+/pftvH9Ma4+uIr2uVhebWAX
57s7LH5GexufkjSgjf6dPJZnfpacZSddaOfbwY/83I8OZRxl3hxGtNOZPlztBHI0+xpiV0xT/LK1
Fq798/nceXFiBmcF55MbI2z1R25nlAvn2o5ZqXClLn9oV/+NNtKFmJb+bUmbfnRIL4q3jRM6zJnc
fahFP4IbNt4iRRuzh37q/dFEt49yvB9taF8RLkZIGYxs7P5pX5mGMSDgq1//via+wYFRQ38aPRzL
zgeng+SDGcBOjXY75rSB7yf1p+R/qc6FyYD3ohha/rpP1uPqi0/DIA5ufv5OiknwBfYw2S2XEDXt
YLOb7IOPUcueXBgyDzf5SIOPj9dXWyxJjoElf+BdlKGffFQRTv8oDSSYVYEq8E7IzQOu5CanZ8C9
FFbB9vo1xHjvj2EYcysyUncS9xTT/+freLjC+gMhEPeMx998z1/ryj+IztlgQm4//0QHIVn0gSd4
nSR8r1sr6uPTA44/H5eXScD+MxU/gCug9lyqzscryqLGMuQMfGPkaVn0AO7fXJjuNPkv5oB91oMP
c7HWGdBU68z2+Wjqfdc3hIhGT9Mxzq+Pum7c9U7dRNRwa8HL3UPl7uxfBmbZ4HyL161UuXjAMzZB
2/oUiYgunDeEk25je8GyDVP3d+ATrCZeV+GBscH7K8GGbcvzHDc/jvbf0w4zx3uTgk0ZLb/5Fa33
Vqxsde9529L1vJvnzX/EO51Bd6zfLkgJXM7ECGOyiHlItik+qUFpP9hv7/cT0kA6F9D2AwgUu6WQ
0J9/euoZWxEosqD65CDhrO7OIgxNZ/saqvznTxCoLTzw/kTvzB7/4JN+Mpz/zjbezf58bBel/7fV
oi01rhNrURguGztQ4H/GD7Il3pvV52O32IdcmNM5WyWn1t3+OccVT4D+grPuFh6zTi+1i5AtyenJ
VbwvvOlExNKKkeCDsViUrmnWWPZSVZgCfdrP6PN6YCK6F9/+FmaoMxTCAGNPR/7mrCe4R7BKx1Uf
MZJCmprxmfVvg3XJVp72sFzxnyITdgbqdyf+CcN9YS84n9vhYuQJsxWwnQvZ5bftn2Eosrpvrt/U
bXa/zD+XRiA5nu6vbifetfJxQ24RUf7ul5cDY893RHzPMx+ImdYrniF4+uPZu0Y3zb9sKMiw1r8X
eErsFrqCm1Kq2J7om3tvUXlMu8TFK97C3R9XnnwezzIIUeagknP77KM8fLp6Yy8I6lgZeAUtm7mY
7MOmyd6Zvx1pNm1//n0jhAv2/24yUFYh5AB3xbut/aNnktWafL1NFXNOeXtOkujACrj2E1Tus31K
8PKf1a22x5uvw/fNThjmPHmRsPwwZwx+4XlXf98oPQwg2vYy2wSG80t14PpR9BtUsfQRvBaSyj2Y
/NZhxVLyyfq0jiYbE+pmJ6yC72CZ7zabwJfi3be91Bbeslacm/e28qoQ4R3hTuB6ob/xIu6WK7lv
EkgVzgBsJSwcPLr/y1ci/rOTSOP0hTfn6GLQvzbVf7TepjnPpq555kc+Ncx7RFHl4ulQhJ+RJ7zm
rNXDUTnv+R8faHvYYVAUdPYHqtyvHghPgEDyKzpE5juT8d3j9XDCHxD8m3erg2/rs3R+yVajAdkR
nsdM192J0YZJ6+imA3d/is5SWVwPC7DGuc3+cfH50Cw5jrCAEuly522pQTgjXTafQM8i2b5tCcGy
/8b4R/fiyT/LSVxd/R/d8v79q3md1/7HgUSXNAOyAjRIwhTMf3aVjUy5TfchA9NdX4lwe7OuHDCL
+N9f5P+5IXmR1w3JuUwHLif/Y+RZ3UiDlQ2GfwNiqGzFy5BiYIkRehJE6f/+Wv/sy3O6Ytwr84rM
KRg5/uNKy4NijGlfo7hdiC0arOaYPrzGerEM1fSCRPXfX+6f00JeziJTED6fzOTJMF5v57/6k5PQ
5WOKTm3Zml9i9fI2+xadtRRr9r+/EDO0/3mpSOlicvw622J/s0T9n4w0M9XmNpeN+lBFWaiFlpf6
l+T+Jayybf1bresPlUC6l6CFIyNSAV/2dKLenAeuJ7xu6LYyR2XT3Zfh03ssu1N/ms/m9vk3nNTF
tLxHRmigiwnUjbGSVuL6vqDYisxlG4sbyjU6NO/ypiUDige9T6o1PTpppm5CNKwtS/qatVtYwW15
X/JTziSAZddGxspuo3HWNdhBPPHU+ZCibEK1kks4rDI0LchyZPuyg37j60T9YPKi9PWmLsASioO6
2NdJ5aINZ48XHU6HyP38awD1lTSr0rvtpVCKM89YKStBCYrewTy2Q0YbQ+jFHr/GYA9nvI3lSPhN
lwA4wzpIXfzEYRPLoz19XT6Ut3IxbFnJVorf/Mh/xgvtKLJEeeniEUkIalCCeLva+R58dT8tMvpZ
jhI0J3CTmKxJcwLTSx/z0trDD54h9gohoGA0by4dOgpliDa2RRrv9/RHRWp+C9urbHfkNyLFHqgw
nclyat0TJqclL6R3hgHejvNSVYwc78gssiW+AZi0ULm1yGpfUkWDhiDJQZ4ciz6UUM87juEWFgZJ
m00CroR3DaMozJPbyLgGr4dzfydLDoMFUi7c4NLa2l9Wg9d5P118AXkUkkQRPlrqnn4hba5f83sX
YxrNBLfBzvw2T4yMbTkGpRbwmxWBifxLIfncDYv6b1jwS5MqEWM8tupbwVk43Y30b3Z9+ERZ6FkR
dXaSf/CfEoDGb4KtvUQrv3hGIMw6H8FgVHFipn84vhXJ8CW8kwFEg4d/VoDemW5h2aL2lykVwn9/
tP6xZLweLDZLJkzsEayA/9EN/dczLBhXICdKXa3onrs51yQPmSjO3KpGnqT9Ph3+l0HLq8r7r0X3
/74giH2GLAhTTPEfcxYA0vDFNF5wfCbXatFkQKe2creGVfjvn0z+58b3n5d6zf2ZG8qmCiP3f65P
ufzE6M5wb9OT9GhGWepNSF2NvUX2K5XhMzZrT7/5pbARJu5mlTBSKIkYvL1WLNkg31DbWvQhmpV2
W2hTXAmLFNhY1Bz0MroQ5k7BQwBSte9U6IeePL/uDDbwKup0n0KU0IAon8/8nAfK7P36pOwn7pEZ
PIM3U8eG6en5q/R7/ZeAI/Unf//QfEIpijuFXyODHbJNxDr15xOzhbgxSKhDkuXptEkBdaD0XapU
ULfnG41bjUDJ0QcHNSsRWC+ZmQVFKqvIW6qhp0vyt0r2umEND6iYOLnT+xxznHNNAlOqQ0qnfgvZ
Or/b7ReqOWI9pmNHa1Yi2hPT9m1fazhEnXkWSL8Jn/dk1L7H5ZTI99WsbfPn9v5hIa9PAx1OaFSy
3I6XzwyNkcMRmSNmnQXERktBioM+XXLAmg2fbskzFAW864G+vDhG0vdY0G1pobPIpWTOuoBe1UUh
rUloJn+QgnOLOEenhDogqPAk3o7d8WEKpt58b+SzUBfcMl+BE9fG3RBM+vkVJz83q/R+EI4ybLv7
BrP3cGM0usTHSuyz9AqZwNlT3JakiKmRRN7f27/fiS8txv/vOfvve/G1wf3Xc/a8j3KnZVqxy/6I
lKBVR7MDlNyligB1UvRXj5djtIhmGsfiRi4XCOJ0pk7t82zlJ02PHt+UcWnQwf3V9gZUzWpZz56a
ERZH9mlcFcdGWqLybrKgG3at+qNwtsLCV85r4pf1OlYgGR64+vVuvO0E+aQhNVUd+igf2O/SOFMi
tIfEgV4s/8HsBZsaeUY7NK0kgQMHL50y+DYHz4S/r27aYZMVP/RgLcUhI5ebXa096Xw3vqfrO0Ib
qs07lQ0DKSeL6woHhFNCfJdkt+qTgjyUk0qn3VOp+JmYFWth+Upg1gkmuXscIbjP5/LDYIwkL1Cy
o9a9CQnyRB6uS+pc8d303ogdVl5r5t22buuKwNBWpxM6BQUGndTVUl+8fs9nntHJDCD+3fKNxI4o
LyR+t8IDJk+2ss6MV6kPNrshifZqBwd+SotEsRK09midK/ehBdaXIO9E6oBedYfkOUcMxS5VGJcS
8nMjrk9yMIjYbM3VzUC56xuEBPV0IDSO9Izm4WDjqwxYBsrrRi0X4848FDjiNpfYPPJASYqHIh+R
fXnMRM/Id1cAF1fSdW9e8WqBDX/m/PGcQ0FmDnmUsfmdGskx4FfT17dcVs/AeLzd4MnQmFqR0P2I
Bg5HitvX7k12bpGasO2IcgjwgExcK1S1GH4J/JFMCuSFgA+5paF9V0/I4mYG2YtbmrQY6qjZ4I0U
RwBJsC8mfz5rN0A1+1eENvhDiFNw7rycQGMM7r3H98ZbNP+YgwjFR3v56E943/K95psvEAyZ4BmN
5KgluvY6A42ljYd85BamHw8OAnKg+ddxVw0RUc30QvoQBo4aZ2trSOSEZvJsBCBkxQgw8eXvSqz7
Hgplx2jaDIEcTquXFHU8yTJ+Zqfm46mxtdTSEJuqW6KrrdeDliDqbpfc0sPtpMHaFliUACzSWPEM
bNnGF6b8gQrkj1urwmwf0olEVtR+i/q2aXb4K8pyIYsepNkmi+r4YURDjCEOycQCk6B7/zHW6UdZ
7vXKmwjwNf2O0z6Ccft+hu3HJnNlKBqO207ziVxlKKY5w311A1A5+Uxna+7C5rlH2K6JvpD+9mpQ
isHTers2K2MvyMshJ18JeBcTGLIg9XqVfrQaLu075sh5hWm3lxYNQ+y8TeqToe34dpvz8IXbKYVw
qLij6vd/RfrJeMq6gwlkUafXFYz9qqfVN54YelwHf9y++n48jLmKa8mCvK1/Qy/o8bEquTfgwBye
YI0YgItr7v80oE2H6n18Icrpr8Eh0XpvUj1F+UY6QOiDxUxTXvA5TDzBg886M0qEleaQLVPgq4DS
eTyhqXv0JTmLP2wNaaBz5T0ganiwAmG4aOqPEn04ienZYn6zkDZ04VVOkLvhdrHkH0X+vWs7mmOt
FZmzR2Lcre9g4XiGFnZ4+Wewxvpuegjuk0PkRMUna08X/X1xgP6Bmjl8rWA18yg73VacfNl7XaJ9
sqU8bZ9suaesdn31GRaak4qO3rjswJx7P8XabVDebDNocO6OZQS3Sb7sRQye++l5qhlb109XuR0q
+nl3xO7HlgeYdabPzoplK5mHARUcg7qijZduX+UN02/DkzJbBwRFMiiGqpQIpREU368KieCxxG4w
HnlrINEk+dNk3aZpJ/AJZ3Zxm+k3X+/lV8sb766tCwEKHNmXh9ncXosV/9oU8uyiXNJuk32vkZR8
p2jExBSO7HnKY6nwaYN35eohshhGSEJ4hVqOS7hCusMLPK8EakQTTK7LHJgSelr6Jp37zPb1UyTW
4wvHcjCor4HlDEJgN6HLex7VV2OfIxdfZi6nYUoQxp18jPuhM+hCmACNuDMcaPsgUKVVPnjcTaTE
1eGDU/7zqEgbq+SGhUktgMjmiOqn98yfje9LG5vjp2VGhbEzsWSUnKEu+dYqPmfNU4agF7yCdLRe
hWOtx0IWiBKGD+UZZi8/df2wqxp/bqDfv2b19w4gpSLmGvs18z2kHQoipYfmGmtJcQg50CnqBkXF
rWS6g7xtZVdBV0qSO7/nhvDgVix5m6gfKzcT3s5PMal6OvLVHSgdU8evgmJDWgJhY9Qh9KOdMSbL
7daCuxQi7Jt5lO/Wmuf4yqaQ7a5/KMYPyGhmt0XhFRbcFjMjAGzMjG7a3wsrCbcffqcS4/Rzysg4
eEd1UOjYQaT3NNGFF1D+i7IYkXN7C0uCcx694SqTjnRlgPNROdD3RtICb99HPAuXJdu+uFDTN1NY
Ik52RPYxTNYwh990ifgqDQaOjDUoUS5T2KWbEv3PJJ6m7x5Dzl4rx6i6sjGtLF7hJv71i/mmeur9
D2REw7zguppbukCFI+66qztYm1GLb1NcchQgYJwRKkqJNCFDvQs7JexyZoHLqXPNyisMj+ItO4GM
lphXMUNFXs8S2taEMQRi55vtG+LaDisZiVx4Y4HHoJczj8K0h8vJQGXNoSjDhyy5Av1+8IeR/M5B
1L4+jpd2k6vLiY2wn73TeLJkBgWT7vXPrarvke88NM/qaGjnrtWuM4LjXXELUZ1kGx0oVe1NKXOY
khWjPD5YwXzVm0EMxLKj+BUXMBnIVHm/42GjLaEsUQRwRTf9DpuPwMb08LJpUVmHWvLxKHLwK+Mp
at85Boyzk9/407DrfPHURheENeKqyD2T7T1iWAwx66H+UNR09Hwm+e4xaH/qsTLG+V3CDujn5qfM
eRPC4zH9Hbrg4qMoqPybssOyadDYHZ06FvHN1TsSllOXLvONjfAEElvBgTR4wNUvTPyh5jGhuAMu
DQSfOe1zm62488kenUikNNz2rGyAIGUcrelYnBXfGMkHeXmzzIXQ45HxkBpZN89aAwZmV9nXMtmc
vFcXIOW4EWTuqdmyx3l9M0M1mPfKob2cYKKpt2DcCnj3NKeLWS0h6GT9Vw39b9Uqq9Lg8O7W89rQ
Q4F4msJtvlmbyRZCtAA/HKZkvsTEOO+zK5ne0t4sFmCZNdJrgmnkmX59K8+wvgZax9PjcICk4n4S
MAARe/K0Jer7ZgODRAxzYVFhjTvcK38oF4jUmozCHDf8i3T22rTlLmiot0a3bOOnI245+S1lLFjp
7lIeuGOnkuMc1eGj8uEolU1wRVewqbGW3uP2d8jfldviqkOn2j8UCJ7Uomtpc3l7QZtmV8OYAVXA
UQhCsQvlh5ohu524te5pMI6IUh2OkqUSqia86h0RTKmjDdv64RvmCaLPNHp0JcRgaE8ccjpuqw2+
Up77tg8LLhz8tl/6YstOXHQr+lKv6+GBxSyqTVo4g/k2PCCF77RHiJrDJHk40kmfThf59KZIS61/
z+pgyGjQkKI+vSJObkQcgRhitmH9qOahms8CUkCCogHfQMrB/CyuRuM9f3icCHjEH4TKiM6AsHKj
Afiu7UxyMJQJLiYWihmkNWoEtsNcqTzq4ue0NiUyzu3rmxXl5hKo10ABWDlFotInYyB8CTjN0ptx
bjgxAcOHSDt0cGprzoapN+LImSXK59U0gtTgTPB+U5ao1Pks93WN3pEFOr4SmLKiRhljtJV8e1TG
nLXSsHrsh1v8YIxjeE/obChQ3jlt9kwQkDUK9JbgBdwge9i1yOr+Ow0wsjdqE87GaaZ9VZBvQ7kN
ZHitl2ena0LrxppKlobkVc71jS2kfpx0voPUBdft6NOyqXfAjwuIUOhmZ7GHMrF7Xt/AnAMvUx7h
NUaWU0KrPRoPCkNbhzIicsGmjsw2FUQZcdMIewfuEfUzW3Ns4rQEAXR++kI4tJEMwOjrRm2XUCow
kPiuwqP1Xq2Ib4iHEv4fp2+Hv2Q4gRwSIWvYD+n03GEqVis3vb1W6fJzQhv7XeqE6r38jeqNnPPm
Rb+YgjuNQtFpfxXm02+Znx8NHo6OPFXJY1EQ7jCF3vuFSEyV26UsrhQ2RIo42Qq7MbRIzvBpYHHK
IBfjsr1p3qV1INikkbakftBuwMoXZG4ZHvXCK/2IkLAjeEZO5zvqD6CFl5Vwf/3BtfvJDxw997Rh
FA81knLbvNLu5mO5HvfGH0JKvzkCwbFEv/PwhvYPV2ptnlQ10VVaGN7zdIlnqjZOPYvuUEd3h3tU
ce+MapV1qTETsxiJeBhFdQJI70mKeJFeaOWJT88kh+D6waNrtOsnjr9P8c8agizdX7oVPsHOv1nJ
fF0XYI05UNy9fFkCNhrNvU6O04DrJ0Sp2BNGziqPDZV8T5z3zKdDF2Xpcnh6wrwphEWR1Y55CQsh
euY+CwLeZP2OFz/s3urLgZoHI4OkelUXtbJ9V+yLsZhgvVL+i0c2MyKgVPBRV9TCAdFAF+mF51OV
4MFyRxOSmSMaW8kT2o9H9p21b9srTwfuh3o3NJEm/cjFGUTYTXUBnXRvry4oj41E1cIUZKijYlo0
ZIaS9DEJO6VjmlsE6nWRA8qxTlMR9EjBKZi/WH829ZsANh8B8Z8uwuV7fxoHBHwV5YuMwVzy53Jy
rJ9n6lBf7lUtMDN+Kfn2Q9KZvnDZPHudJWxyMssXhACs/PUKtwqUK0AYPO9Ne0wRPj+7fWa9877Y
AHQRJ4vNU8rVnh+wtN3eaP1OpqJD0KZvWccLOs57UmxpQ1uRsBmVsJ0W1iMsCSuhl4KH/OJnpg28
UXRftXV2oFNezRGuv3uUoxrzkCr0b2Lh8KelW30QrJTWkUpsXuZO3y9BJkSYpeILxFAZkUjd5A1t
AMPv1RvEN6nOoTnshFD8qAcbZG2W+xkTjAGfkVOOPnbSB3ldKgu05qW/nBZjmcO8y4KiHAyFV3Xk
oPkwY8stjmyLhoxlh/OrfWG4n0fn+hlilJ5aH0xg5qMYf3RuSlwb2aN6H4wdM4n073FddubBMjwZ
doqa+ZdXQNFKXZHdSmPn2gXQ4toivrQsr9nPfdxq6S/r2ozijIBYiYW5IgSs/BpS9z4mNxGYrU1u
tddus/ZFWZih6tOQFKHNRy5UNYR8OpVXF4hfYxNmHP6uBQkdTgON4PdyvqCD3XBBupIGfL8xqURc
SOygZYDbmFeAmknqSWD77+8Zy7SWeVm+7jT8nUc8uXxVGofLP6AQXAUt6mI2j3vjq0lhYR1z2ZGo
BMoiGjEqF1/pvG1KeimVurkU+64FY6sO9vQ85yNiI5JpsmEzDJs6rnP06bHIQTSVFnzt7Pn16OKQ
dZ+vskFsPIrAntbFNZbOY/2nc/A9ZdORnsTjLIn+c2GcNTNUJtouQg69nt4o8RPufM4ImiVT0Vo/
VG9sT3oRGWvWjKHfSR3x2nb9Vz89zTzW3YmYjVxcZXBJsbrqsVqFD9VpN+J130BzoxuZBbKU6ITA
sXC9wOFFwk/HHRGIPS0L9wHrt7ziHSdWPqYXY1JZ6/FonnH5NoorddubRcgEuqRshvHvGhePWq+S
AW6f0OpOiKJUohgoxTgAHqrfsYl4BLsy6XV3/i7AH1OB4FprD1SSxEieZe41xeFMclUfNusohox1
wxoTTBQub2a/LJHs1+794dSfDcaXPHqAyBAdWoZEuPSPj/EvNZzzQ0IIJsPB2NOZa1/25gQXRIUs
Sgebw0MP4oiTI2cUvxZwiFNlMK6zv24R0IEH+d/ugO79h3bEomO3wjZ4Xav0xU3hTTJCzqr5siqD
xlxaBNlHtG7v9rRXWPtbJwuJppmkDc020rZbDteUBj/jDPs0vuk/nK2bw8vyr75OzsQOFNzHV7/0
K+d+LGVHOraJ5aJSoIEpH9v9F4hTZEajI5PtdGebX3A1LZqG3KRTzPyRm6C1dhaXhj4dLdnr7eYO
eQKTTTZolnBuRz0HDgC5JG+VtqPBZlgHd2ZLZ6SgziVhPfx8PNDRKWlyEbwmZ6LIqfiv/DQ/aEtz
VsyJv/vTgOVZU+OoVFP9+aH8KOhPTOcivEGs4nYjD/xeO0MZ4ld7Pj6FDMCV118af6KmhlMKd2QS
ttZ0pucxqzyz7mU8XWh+y4wH+Rzarrs4zzpUwPhZe+O5qujfNqvLfVnpy1r15esmv+x4hti1KJZF
dd1mnLuwCATTZT9y4p5ZaZmxFb9ztRPU3finnihhZdnnhKxvaS8zln1F6Dj49rfyzkD6/mUxNu09
o15fVsqyGDeGHw8snObVG2J4tYTeDCPkMvcucAf7lcbFbmmUnmUEoDLrMk2vh/FXKtt77TM3tbut
wFUqg/LYsg7GNVk/MU0CNQBx0pG3YL7rnEbKy6q9byD01scr1ZXdaOGoxLKxmUDUAHgriLUQ3u9a
IE4c2+lpetpWlpdSIHUAneLusrhb32Z20LLYnEJZASG84DFhPC1QHQso9BEQjTqPuFvsn8qZJLGR
VBsIT1ra2HV1AuL8qnFpO0ubkYDuP+FOHop7s9ADRUW1BBNPFqjOy8BgeRw4c0CPe5ahjDhpdhpK
Kk7lDVM0W/gePxkOhVeQ1IX9lYXcbzkHNltG7bIvGVuQXEaTwtHkHfNcFIoP+0t6o9UVM4qlVNIQ
F/09fkjxGTJADC60GViPN+7dgRbYdZFZTmbQ2WXzYOniHilXWBAaPap8dPgCWG/Ge1zYQG521tUj
csCeH+ilRQZSqd0fFKfeXP8zV43TB8UfclPwKzRN3su+I2AWcgYxrJgV0gStTD4T3pmL7ijG0s5C
mH99q8T3qVlg8/EL7eOprG7dm9kIKBg3OrvWzPTUZ9aGUNxA1Q/uPRD1UKx2I0z48qsjpFLOaQZw
FKLLbKa/Lw5zUxmBbnb4WQhJei7vXzT20+f5KsUiv7iI4eY/i0BDUIGUH9iR/SR6Q8S6LrRej9PC
Is2I/9cxFquMjy4YOasT2jkUFeasWBzcoqy3KpICszwp/VsmnxtfEl3zxJSgoW9v7WkeiDTRGBPs
ywA5ha29KTHfixkKxPJULFVBI3vscMfsErb77IOGViusgUaINDBYLo17xJmk1YPpx79vpohtorlh
tQGWBArqWaNMOLXzHueVZPzql1AmhRMRYVz5lLlrdhkZROrVkwlVeX4D8MDI9WBOkJ9xJhSWrzy/
OenBIMEU31x8vG8cf5BJ/b5EFL3lXGWCA2wpRnxEVdkes4VBHlDzou6xTKYP54Ec0CIk4AvVW+G/
1CBw8i8LzfQHTop1vnhxUMAGuZoeZJM9Zosr1NnnUmRTKlAFubBagQoxsFH61QO1BU+yGvV5aBmH
Cur0xR/H4B5b0lHSF5XE10obys4SLnRen5XkTvfhCy+WuZHfzXeLLIQ66YtTiwfFy98BS4th80MF
deovYS0nZUyHOlWoORKV0A7Jh2oxg/P2GuaYaMxg+L4ZHLwJyJIcukawe/VwasJCTYwqsIRz6m/Q
m2U398aaWCMbzZFCmL+POcpP17OBLSkw0ohPRCZxPMekXoU9IBTVFYbVTKoWihSvcBktAWCJR4rk
3g7aEr3JFBc0EvBBZhyAULFAIM+1BNtOgvMLmopx/+wJnD2PLGNAnbwyyf2aB5YS7R2IfwpZ/uYq
OP75t6WAWA71cAkG9Gi2edInDl1+07ulHKXPRc85LuyCSjgwyp5iHZUeeF30Fu/y4ClJSXvxHtwl
z3RLhdKZWZhj0YSReHNGG1RI7U/djs4YMSB3JrpvOZ92Z+1qrDc5u9xlc7193JU1HfVSeZt33wZj
BRBW/bjNfjEZQ8nwGDLQxOMWNBdS61ZrvpB+4kYpWVq7feqr12TaapU7ngWEGvqVblpI/9iOkOR8
ja9viwxFuK6QAGOdoKYyqXN35KZQ0mV/PYLprjTCPtY6xXBjP1DU6uELR7q8qVFDM2B3gUcyotqn
+OMvrFcXn4yQ9KcnJEh83R8w/l/JJmmYr9remRHsP4bfWQ71B+cCjC9//d2V+vihrNt5p/0fjs5i
yXErCsNPpCoxbC02Y8NsVG4SWJLF4KfPp+xSyWTabcv3nvNj6Tyg4WMIGPMzHjgsPfXYfBUgXlK3
b5leSA7goKpulGoUfDFEaRvvBPtsodIWQku/gjunCGJWieF0BAmJb60RPgxXBb8rvbjeNcTYPLwZ
XHcuPztzbzC6I2E1rEsEIo+05s4fTe328aUfX5UbhTPoURXoIUC1qjptT5fdJ8dvU9nqsOEjlrRT
IfgZe81wVfPzwBJNGzwVvTjmYBI2NQUL2tcSnM/QxYyFjfUwnlPpkFy79EbhBAjX4y7ah+qo2xAY
o/n77A7KPrX95/dT8OAeSuVf1d3TKGiM6zTvqldYP1EG+PWn+J77wNFmT/utk350qBSZAHLPjJ04
fImuTGUUBbHk+sMGRf/o8yI8F1Ni/9gik5h/RLaV0javs7UmR6buT5MSxj7KiprDazpVtH0QlIbF
CGX+ScHxKnChD1B7im3lrnwVF2tskImnKL/3Hdw2f4LTCg3FI0Y6qu1ooTM8jE/4hCaXoH3+jGYC
kFFA6BFl9Dwz9EFgE+9U00lfAqpoPpo0aGnFbr8VA57RNsEOJLykWFMbMCcjEFXqgDq3688kHPX6
b6/9ck0mzY91QqZxHakW0S/FtpWcwrjpr2Nt+UoLXg3SwOkOu0KKleAivx6KNVVrOkUUmkUS6qeg
Mx+yIPjEmBGmf0kdwKbXtBr2JuKBs/YgH4uljULR7K/bGY/jX8kEac/6m9HcWI9ddMRV5w1Pl0id
epdJn3V7Qjyq0CaqnQnDr2nT8/qac0nhl0FM68O1lY5dfBvjrrioUGAHxe7OD8KV9HpNWoUCAmEb
eDRyAuQQLaJ60PYKwa7n+UoFW0Clxbl7hBIYTn2t9W+T7vVIKUMDkF2L3jsYlDXUpA67+TwWZjiz
eiHEXYnjRv1Wq0/xtY+itZIgr0ZcVr0Jjfd6uXya1qpx0+tQuiWR/VSwYtDaNvn6VThI6OJNrp0W
Y5wbkbW6siBe9h0sltYgc5hDvdrlb5htBxV6+NjBDUuOVP5UEl3M97LmslhJ8U5nGhA8Ht+n6JAy
lVV+h92WghJXgHVWXoeEbQ7cwWi/nvr3ovUS8T9gb5T8BNScxu4GCdD3k1pRiX4R5B++gUaqaAm0
Wrm98a3xhAk6TyXqExVeI8nen+SQDRcszA1MFElqk+o1ZR1UdL5wzmIymq1d1ngRx+bjb063AJmQ
zICW38rspj/VWphOOBsl9ONb6XnM5SfaKkqmqwsBwuLPg6ddBtWpSKfTNUTyWnIAqRA/DfDIZQ94
OAVxyYqT917Bl8UsvWzaGrNTt+CRs0MbQqntiB7s3zLzWnAUJvra6iHF7j2JUq3EtBxaMgqT53ZQ
lFXi0Xevsw/2vAbQX4U8Nr7pMpcYuBHmzEf822Yb5mot/hzwg7cM251GcXO76clTnfny/j94mNff
dPoAPTXuMcrm/V3dtF9J5tJawSl2I2VprapbbVolyeUhQ+RhllTLU1qeAHOVKHNkYI3VFHuq7Igv
unN/0sJjhaVmXL7G3ToCJHq65LqOqhN9sh8uZ+RK+MstdzihxfoUfwgn4cOmxze/j9D3KKu8DIEm
FZD5PR7DiPPE06utsGfF3DXm3rr3wjeeiALo0Nc/hBPQFUebPHlVTsEgrr6gTTdTYJxnjLeoHhvC
8igPdgxhq82rpLtN9ZGeHQ3Ilcjco+qNROn+G9GC1Fvadcac6qWw7X1rVxdUJwZ4o80V/6fw/NMK
t30dkWPV6sGKAmQV00UyD3K0TVmS5Dv0Ut28Z+u4uCpjkJdvSnVfHLiUGnCj8dpSv30vUPaqB3ox
cN4jJ7XCDJviZqzcDJqjtctpzbKNO7fBLQvcor/+5YlbIWBJ/wl8gbhhIHxQy/kMsDKi+X0XmvQJ
/anMh4lwaz4ny0OkML/Rt2YVy4sbjWtKO5NkY91t4/00OI/OpopxUN5Tym36fKck+1pft0xBMzKo
JkwlfzD8Wlsb0GuIsCpsMBvBeJOeN13Z/ejZepKxf6g/8QOvE3En+e/Ehav6srGfVa8zlzyGI+wH
MAcErk+8D/k4yIa8RPYeaEW8tkdmu+5s7TO6TUARgFUIaytqOdFEh4AOnXXuhiv9ptAskKe19k/B
sNMCvacHnVk2c0U06t8qtkrgYntkr3Ngiyjc9dsBONQdD2VjJ4SHbvnAdN4ONXhY3nxh/E0BZ1fZ
DrnlIF/QW/TzN5aH/qI1XnuVHR35DvIOhHv1tgw0yi+RcSUtf2zTHlTLKx5XwLNFc0twwdbSvCaH
YDm69J1mpErr/kv8Mh97IbIlCnkY6TKHalm0jY/oVzFOswLYtnQ6Sn9lhmvb4YyhXRi5lHhLfLBR
Iz9q42dREcHgZumufB0ehBGO1k0ZAUgBxhBREY+nefmf7jC9bAeRup4V1LiMu0fNOM1IgsPk38Lj
waHTR4YwRAnNwZUv1V5lhz3iJceDbq07amXHem39mmaYPDf9d9qup8buqnfFvMrHsv1TVPZfYcXL
F1VHP04YSie/IgTg8bw2BZ73f+U7jm7pfUYcwarLdNbgEQI8z8aVNu418NOEAdLhxcy+cJ7ajSks
vRMpJvzLwED3y7KtBTo75cMzWiqo/qnKxZpJIuRC1o1tjwAG7P1LY6sIehwbrNjNVwvjyqnaYV6n
2sJOlju946oRDqST9sAzxsFQnb/hvOcL3sKNSyDDQfNHAKa51pvr4JJBOZ0lhqv2SJMUgsMzuvCi
5rdyM4Iv6undQuWwRyUl2fGFBEQJGOUv8tjbs2eQ/D1oqQuJo6Bn/m8koDVe87upwhlsJTouQa3A
92hM8/zyFJkfIPcj0HSAyF7+ksmDnNdJ7rIt+eU6n30Ub6DhIhRj7Rvh67kdx7dpCEvJq0V/wglY
gJe8CZsGgSa/7ork2Bt4ElxqIdtoClO0/K99EW962YarBLnS7lZitw37O/S/PR71y8jq8Bk1waye
+8dNe+6NB2GcDutO0nA4T2wnrNoznuf4oiP16Jmd4eht1CJw/lRcpOnvV8jiUTfH+oF0BZkSlipv
3Bm1m6u3jE7Z578o/lM2fKD3CAEwoFmMzCbzoAnr+6u3iR8Bp0ebp+7bka0isAhjzqB39wsrLfmG
bIvqzpxcnLXWB/o5g9E0DxbrKYzQdgT65BWr/2KmxEv4emelrbR/0wLo0J5QhpNkU+SnADhUXvtd
m4HcBFnr0RFWILbvr3qFSdBEKYgRHLtEre8NXnWCTQNIXriAdQC88isWplN+ksvc9JtXdiiLE4Gz
qHhE4D++cTOismr5NR6K98igWsRfzTgLzdU0j7P+zpqM4SPHSqTgAg8K/VNQmKNuzQTZ23oWCjiC
Muid5uIPQY0SK+j/P/ak2RPnf8h0lPg8GEE5+HBzwuBrgOtIC7HvwSoLW3hIkOBW8l+LkuYRkNBa
yb+UpyVdoMY8wRhN0RC+xksE5wwII2lvJrYebmZSM+c/gOPHG1wc+i7tMBI6CvBPQG2if+egeKxd
B+Vz4aieDtQtwgbx/lAOUA7xuwD4s30wZgrzMUYL4Txd6adQoB+c1w8I+4YfLZAHeITb2PRv7SMQ
m23S7NrfyNwalGNt6G58sa3X+dFkXc8Jhj4BndEZnfcr4B90dEm8sZKzHO9E4gtOXAa5srVmhox1
8yBT1oIM6e0SrLN4QIx2a4nHxC9JgTbv6PZJY7i0J8Ob3Vx20PxWbaArV0E8Utw5MyA6BWNv32/r
8q+MqD868K/QCBYxcuwdVZOL/BEuzLxE/FVINWjZmYft8iDie66dGsFl+Tf/oYmVpVOGXmudxD7y
QGOrMBPoDu/2gg63HipNLGt8Tvm4kX3V3MMjmFkQP97L8ZIbwROsgt7UuaIa9Lmai/VjI/NdeU7c
7MV8oq5p1bGb8nUcx7B7L9CZLuh6vaO5jbdAdk0T3Y9PqUPc3MRs01RoT+yh9rv+F1tP2h6ar4j1
kdQi/B/DiVT7d8BI+SkQ7uFK9DyQOhE9Nuh5+GbxqA10fquIyd4LtonuYEC2ca6wzT1JcIGec/Ku
XdXzh6CttZYqQ+6xTfuEhbNjii0dzu1+Ri7+N+rIQ7TdEwN6+LC594ncFgjTjd6mn/Y2jgGlaP4S
q93RkdOZ1w5yFmyx2F29SPZ6Y98SuEnJMQeTp6nsgS+VRBVWb/j4BzKKrvKJX8IXSOpKehvZK6rs
XWNlrHaf/QdNH6vRqwpXZunRn9c0ZG+d2u3Eip4iEl2n4baN3Vr+rbKAf9DSkD9MfQRbtCfsFF+Y
A3RCV+kVRBcyBx7rAQii+XsxHUSUOlvQ30SCZGT/usMyei4+nhX5wdzAsXUYo6VnY/0yMV64r45k
/ybU0du92GviJqw/lMllnZdk5ME9t1qPfCIHGSC+iTQQCKQHASR4xahCXaX/qIQ2bvLs6VveDjzA
LuE27TV7bnIyoq1dLqMPXFwWiBLZUDh9TVx1xKhvXsTCzbiVM0IMHtv33mmdCraqfDagklvzQiTx
FLFyhbX2VZkXKhXoeo0YMOl+wlldddGK6xJY36RaJFvTtE6qTnozyNiuHR3ePbs0ULOyntwKPfKN
PvLowQKCUavYj5681y8dfJZW1Q04aCw7SDg5SJLnWlZktzUyN33enuJ4mxHGNzCe2QjEzoSHEyov
nZ5wcoto9Gh8Xl/DT/d0EK7KQY6EzWqPiminBg5FDs5Z2bWfwAXS6Z1B50k2M0Ym7RVGxldVf+uL
8QL9zhJwFO9mFGcSb2vGskMFlZBcK6YuFY9pu9eHSyVedXTcSY9txnjTwITbmAnW8iLrJ5KA1sZt
qYRR8paUDK774ZUH4vH1+mqmb026mRKekUM4smqlJYUrEiquisgHrmhwNiKa6LEjuWWPQLbbckVr
ruwe4hPofb/rjokjvmHA44030P89BRyCHdKNsL8PBDRjqacGt18U3nxq2GGceN3goaN+rVjn3pIs
HVjfCDM02rDWWkc298pYJd+QDbgKztMhn/wBdmTZfsnnISAfteywUV1YJBxedHDYTlUvyWBYePY5
j4pnqIuPMHWpq2Mzj+/qqV3rSvB0A8jU8a07sGXyYjZ8STeU3Rl8g0mD6ZCqr6hW0MPnhwK4YPla
ESriFawNl7w/E0zEPLQWQHKjJjSTvR5Sc56gd0Zw/6qcOj4AhjFgTSiE8hWqR4yAgp14gFn8OFE7
vehBx63IYf9RPkPtiyT4VlnnKoHR4nqcDgjVJU+6ErHN3NL94MmIl9/5uQMSeSF/c2Rrw+YwvkdL
upbL/SR5JGwYFKURSQ7OSJf5H0xSXLjIDw26cPwYHJMHk/n0t0cyseNaJ4TAyz6GrZLz9cbQCppH
GRJGquyjiNeFT3cDzSV8nqtiI5HHgok5hfWbHDTv0rBJVMe0ezJFcuZpFnxOfHImCnSEi/+PlPHj
l0H0rpOCvK5izRu+exfjADRkQf74c6OTOfNRY5Posn8FescVfzd02hLA26/YPzzxsRYbz7q0TORK
tM5fe0n9VXT8CPyBStxLhHrP9/lt0CAdx4NYeYqmMK3/kFqBLStQT0/+BjFIGQtIZWE7UrZzs9eb
fcoYlP8/j0ho7/nhneCx2pV8ynv4c4oc59kut/zjQJ5Zt1R8VFuycGgaHKM9zA3Kp+ff4GUvYug+
xte/iku+50aueC4n9pwYB0Rkzk4/3nYxpsMnVu12y4PZ4or49zg3FKMNfcC/U/mqkm+5lVKEZBwd
MUpq6Qi7XGnQqkhhXxUz2GuPuqGL3eETz0LXhxZ/Oi5/d5rpK+k5gbyJ7gXXJXRTPm2SwkvNTcp1
LYboyf7y8GnaKhaucl9zZFofyc8oLU79WMSWPq30rfwDPsMT2SfB0rFahLGMKAvwn+3ykBPHVaCp
ejc0qu9upXl+gib2t+IUI2C3PLSzffIuoJ3sR/Kl2Ric6pDiOLyBe3XQU2jjNFdHCTu/jr3yq5Dg
rnnKv2J4H4/E0tepT0fEQ1hy6Dmu1QtuslL0ZeCi5gKbwAWtds7EDlZkSDkcaz5P+joyXH1aszWW
OVw6j332Beidpj/SlwovlgSURPWZ36i+RAlnClr0perAOOSAocn6zsjEq3hTC9UdyrdJFB2Q3xdP
2rN1hyU42ivIelNa7pEgrk4Ass8O3n/6Z+V/ks933UBvm+vU0OjBiIpBi7ZAvwXEY/wonTp5eOlw
JYBO6X/raY1+gurXF7oynaW8WAQGm6qiVNLHEqXPpD98CoMXz2szBXPkbOs9/fDSP3KIb92TP4YI
rIeQEC3RHAgbzYNJLj+UwVVC5GkQPD0MeNb/WdFGV51X4z+TcNyN9Sps4AQaTK6oCWRfjr3xcQQh
AVFE0xBLoPFulvzTMLvRuiLR2EVlU32Tk8sIsfR8flkAbRRIySaSBT9pDvCI8WacnHa6dxHhUDGm
DMVvHuWOaESMk6RdBpaSgMdQZmAgszhZ9J+KLVpRaVoSgMi0Zz8qI32jaT+13Hgaw3/U3+Q8mOmf
BNpXOXBY1B7vUfNlQkU+to97x20u9Xg+5HX1ZPhHCzD/Ldco8AxaugTJydIF0Xp4iWjZsGOgUyW+
Txaah/lQY24DWM8GZdM2SGig2sXTCNaLdUWHC+fQpkc0DXTSY2J2p2nYyQPiayTH1aRuDNBV7J35
scSHdmqxsaD1kN+mhNGSjqe2dEXJp0ImrvZ0QmHJyreRztVwy6x/8hSY4/KupYJom8r6UWyaZl2T
hTIK0IPjB3WqfH57NEC9wurg0AkxgKBT3mWuZXt+hLrhLFuCdkifb+3fY1+G6E+bQ5ndTbx/pTNc
SDgHokAQg4ZthmhEmDS9M3NlhOZ1B1j87fzyKn2Tlz9gvJhoItTzLyXI+2PUQ5oxqxGIXrAxIMg0
PuFbeJ1EUPCZfsKiVXNQrpINJGLlJIF+eH60+b2AFcwp6cax69blZ36X7MkunMexqv868ZC/SN9/
SeR43tC5ynCkYaNvhrdyZL2mHZcIFvkv4RlG6sFkI73CNNs28FkJ6FCGDqg8lnByL4ntgXsTmB47
TUmN85fYu7QHYGU5MKZp5+pLnfwYTp7Kx99njZjq15xOKn2QMvM7xUPceH1+ZiYdh7D50oXzzEH3
JqALVeHUE4piAL4KmPhJ3IHONwWfAMUWCH6pofseIY9iRityC5INL8Di/dZWM1MEBkRmVvF7hLUb
gMg7aT2LHqRSwjk++elufiLm8ZoN4EIzbXXrR4+88k/YZcSJwh1+ZftyD4AFokuXBLYST6cufJYv
qBoMP9qIr3P2r/2hE5k+HGt175sgKXwaQ3WXBIb2F83SKm9s8Mmwii4toAo6YEaNvch8hgX+0xqc
stkU5AlMazmkZftSVVv8ZVaNd23fg1sajiqspZHQDGTtNDY2YduG03SnKSypY0+rJMyhKwJ2XuJO
/a7oam3hiWcEK+/rEbV3BWNScOZKJGHp6YXkSgSMrdOqL0/HE2Q+r0ZdoGDqfGNuT8ortzkjyRtF
5isL3xKoJBtrAkTWUlLW+On0lbe+lX3GaM9/LS8Tqf2wX4FEN3dySS76EBa7f+aTI8wnZmH3Nb0L
7Nly5gODJOandpZEF972sTNcWGny+lbmT/kFIFTHa/2TZ5Av4Cq6dhUmb1zJ7rSx+mOHaeAWjZ/z
b0oD4anFMlWthyD6Ia5TFL6L8gy3TuvvrbV+JdGvPyw4RKjpnMKVpR1nLfU3U3eZ9vSjVLkL63yO
beNXcCQ4aSh1Wx9A1b6i6b1auLU6OowoMmZvpQ6IIbu1fJhwWi2cGgNjdlEgNYqPriVrjVxVvmbR
Rb+k7YfW3edDVgZ0kUNfVtBDyoRqB7Gn3KK7W1iOofhLeVRKRUVnuU8wltpib+sHpHyq+2CKyQBf
khv/0IIPIw4LjcJP5sPsITprluceAglqlSmn1VXGIjsXb4RMPjCthI+ZjMTkwG0ywS/gJmGaOguo
Z7ubtY+X951v2vKBLlcg8z9flpJHkY4KCABj1SHvlTOavqjMaoYfamJgI7PhbYb9AZ7DOsegiz8J
2Cbp/hAXGS95I4nk1qIQT/dEDNg5jDd9f/GuzIKB04xDcmD9PAh4EconPyo3g1TaDhUmk41xE25m
ctNZa5XsHbClLPcghPnz7TEOQAm/uXQlTOWRuVzE2k7BQPHkY8/yjw4ZN96U7CuN19UXLXqENaCc
yJWblhOn8GUQ3boytHWv8QuujPT6gu+J8TWuTIfqg1Xb79TmoKSWrWGK1wONcYODGuC0DUppLQun
lJmGUj7EBYPqD6swnj80AwDiw2iPMOX6sjdYrorROeWDdtL6pPdU271OKuxr9Lw+yE+NUc2gG96Z
QjghFUbyBhBY5qcku8JUFf0hh1P4lVlsblReqzyWVv2evb56YwvKjiNYIf2SYU0JX+lhCvhGvSuP
61xuczWEPxd5jNAXa3sOYWQxz9CUV/qKjCV9Gzmz6fIXP+tQmA597Sj7LFtEOmnyhuwh3VX9EdtC
ZCNtmLEgAQOoDh9tLZJq0r3oHduoR/U6FwfwIvJOLCxv5GUZew35wzZ/s+54oTEzBB6SHjZf0Jqx
PhXkO+pGwDvzW3yMHKsHQlns5m9fozwT3rgVTHnPS35R9Yr+Pblxwxr7XqERllU/VvBUeg8Ca4h8
Fv4l+sedC9q4ZftWhnj56/aURj8Oz5acTM8gn2LDpNtsUAPYNBy3YYco5WTiane7l+0D3ef7W+XL
zirbK3jBQuGN+ykO0b9dKuAsP3p/Y3vGvs2VySE9TWS8bFqi2HB4Iwvv/DR8L/D7pdvX03181Nse
0xQerv2E3IGuy9xmLUl2Bs/hRbF1bgmazJrtfKB5GvGPlZNK/VeBDdlPLmHSb0ESoe/dYyKdarTv
J9i6dvOTQgh4zboqMO2787iO4RTwgRrcddgGQybLaDttvjUyoTxqnwP2N/5y97v/5pogydq1aebk
cuhc61TFp0e6MdDHHQzD+TQhzgnu+YyheR20Oi1aGfu9mL1Zdh6EeCh4vA5Je47Mg5GeyAGnE5iz
gpV9UbjwrKLcEcuDZu9FBBsrAYthDGlAzTndWEvI3NIPhfuOmdzeCmkIBVQi1y5/4EGzLLSyIHkD
fM5sa9dvs7s175bitMHabz8p5uLZD6fSB4bk/NPI8HATnCMfhOSMJns08OpADMsKayoOfajZlfrN
p0M/Tc00bvrqBEz7Zgoe+BcBtbkz/yAcItbt8UQeC3NdNT6qSXD6a4qn44BsWIlcHeULvvqvDNEe
sM8J/Rt9WsPX8B6FQ3CWJ18POR8MxEyQgLwF8dakLxWLTbRmK5O/7fuUEiQSMiwXVviAMcC1DLSD
lZr3yIWN4vO0+Up8AruoyI+D/umZ29cesj4CbD9VzWoroOFYYE0bZmx8ejMAGh03GF73CGvEg0Xz
qvWO2sw4J6NTwJdTAbYzQ+wtath90RNAKhtzTOreus6r+T72faChfBOJCF60m9Hqc/IVWPTe5mIN
Irf47Bivz/QkKAcY7/iHQIzd6wxZxKFyP5IDkbnSvwgRZGi5fnwr3xExae9PmwcZBLcKSAIHZeFh
LEBDlR3iKnP7COvSExNid5cxU76qwkoH5GxXzdfD7z9brwWs9DiB8Bzz4k8A2EifaI1H5UIcJXWY
+PzRle4h5DRGLoRspBm6MIM4fl4un2Y62aqDBkrYRSt7Xxp2Qp2Li7+JyzAHL78AAHU8pr0T74ja
u+an6GxSzbjY3aYkML+LH6QfdnvpNw2ELz/AzRk1xXWO+PEik7mIcNOHgLmXj/WWuGPBxzdk60aY
XvluMWHiB2e2M3IH9UAsezmHKK6YIiQAEtATE0fLzbnqu/VD/5n2wFa4/DQSnx0e1Ww/GYhxwNW3
cuYN/rTvdG9MnTksjmkbJMsKhZRDA61zEgTdph8hrO49k+1yRXp8ZKdkps7rSN8O/D4cUfOiLavw
WBJQYT+Us1FvGJq7gG6ETLoP3Y3vi0GRgFv012La8D7qQX5qaMZztWSN0MhSGfInewI3AlDstxI2
E1sOZjIQaJxkPnGjbm0ums3nr3XjF46uTGnJofozieW87/XZ2+dn7UbJ8eNYf/JNg2tDMSBRvrDi
VybRppJcDvBycOotHw2rP6D/tFRS9sqea18dgVoRKhH0PkOJOEyP6WhDAIBbEQVO0BXGD/gkNgz5
umo/jDPCs8A0SRzR9kAeD49rD7yA+oKea2ARNq+yL+IBlsceHYbg90tdWYDDsHesP9b9FM0KZyp6
bL482UejHjqtwmEWch+1wi96+MdvTXQAuWikASm7x9YwbeQ7Elg1jADSgk8uQUgFjYGUxBOyU28I
vfgwGK+Aknmc9Y5vh5diT9bcFmEJogy2XmTsx8ayacbr5bcRX+wS2hCKP8/ts4e88FpEaZfa6x2y
kaVLoR453hFGimu8KEAaX4ZN/pqNaY3aS1xmYCLO88P8nkObtEQxYPlAdHtl+mR1670eHCLo3ijU
Zl6nTUJaVW8IugkbE7Kdbu7QzvIYP60zLMTMWRtMu4qTKcj2cuwgdipqB5ltLl75PxUO51fnzUt2
PBQC1wkrKzrdZFe9sewZFHjbJQGk+9iepKC+orlBj7aaj0vJ7whz4yeXlMAvBCeCLSOggLA+x+Ec
uyUOrQAJkZZ9SOmVD4ydwkLEnS1Xps9kArcMhgZO7u3lbUdlMwR0vq9Nmk+WTZEMCi/Hrvlh3CNk
lAiPOpF2n+V/QRSRWPaRVYVllGSZYHhysJnDenmwv0FkgxkG9Ymd2OE6nGYn/sewAYkK3VGv+Q+x
+XBM5TIhn7E2Zz3sYNev8qd4eKHGIfWRzLgH4i1uXQQZqxIX04H6WepK2RUl9SPZg5Hcf4gyIH5p
dqKDheGUjLdwPNRf7YwKx7Y+Uw9mYZUHcezinltdluxpnKu5La46vwif6erbF2tsFNscFMWF+UJV
3G6NETsMGDfH7mDDtdPP2DvSv8alD8WjcekboYS6TDHIVlpjDXzHc8cExNrOWlK+bXV+mICHfvcB
NkXsJDWWmE903AW447cQRdZJWQvYF/wGVWDH4PQiUg+2enDkDeivL+0kjDt3ogKwemtrFQjtqtUe
Y7v7uE2LKdVBnbMtGAHeTISWnk5EkLF98NyBEJzGh4dGuYI5OyDnd5sztUUeVQxPL+OIQqHsWJz0
lTPxhqy7f1BDFEx9YMVTP+OjrpCQtFI2nEHKCXLMIiFvNYYYB1KbxITKgxbPsAyanhy7GXS+Uzig
+Wgf65DZ1/DpaEGTRO0zkIdS2dHG+uw63gd9A4UPTcnNu1xRJvtJHVBlQcKYSUBnU69+5HPdboS1
IrgPC+GWnW+0syCjfbWNW+WyuoHkrRRHc1HZkbGyIsavD1/r6ZR5pnNWHQxpHuYK5Yd9mwwmj4Ak
R/AsB+fqgEoAB7mt71O82Z5+EtHovVVrUmqY4AiauCADUQ/yFXrjvUBLjgIX1iVxs+7rEVoF1GQg
hpWLmoQOrvv8k+HFvyNRZr3dwEitqDQUNIoQ6EPgswGKyD6mda27hVeiEEd2SgR7uc7OBkwGUkIf
8hRON5ywyyIwDsk1QZC9BAwj0vRTtI4EzyS+/GNmUMn8B961keGb7Bhmeow2zzvFx8lGB70judey
kTckB0Yj67EbP3lekai0l8qHuWXb2Wc7JmSg3EPERedI7mud30G0VGlFyzDEq9iECxO/et3VfgE4
EO+Vv/o7x2pAv6WxZwv56ylSjmN0Ig7FLHfoJaxp65j57Y/Rhw+s+wK8VrbL3YkHmv/rwaCNuhyn
wvJEqSECSTBUMipZmIe1igAQ2sl//dNOQxZUJk9HeeYUYhVeqULInqtv2XgUQpaEM/I4bAJ/olML
zmsKhF+kRpm4Okv44LflI9AWD+DX/AN6BXFvB9zeHhKn/sAsTQ4BuIM3QTlMvBTUX0+7mUMkmlxU
luXi4sB2AVSqrbbSuvqHies2kzfM7QM8OP0BrWpoU8AAbJmG3/4O1MVFAv8AVWw4vbZ0M1Q8dzpK
yFUSIAgajzipFmX06B/NN7Ce/dJ5icwUQdKCjxEHspKJOeBp89xx+3rr1vwH5/pV2HSXfm/Fj+as
8wOg6qynMx85i0hvmR3Ri0sbwRdUIYC7T04eo+y9PT5N/nog4dGDLSJDxE9W72SvLNflR19uObfr
2UPR4w2kmPIC0A7HAW+ywMDFjJPrDpl1+NzxJs9IlC71sOMGHSO/n6x9qn+rHxNqOM/8ZoLi9PKF
fwZseWfCCRCzsQEEsUSeswsmYwYaYDAJWMv8a5kAmVXJrMCEimgC3SHfPkTl5BZJd6P3XltMSWTh
MVLDNPv4xJzmvQQEAEQhRAORpvir7KvhTXi+FwIDA7SuOC4K/QhVQ4UQqrfJ+UMY9tlMhxnyBxEj
CWPG5BYFKnkwM2pFeKe4wBbkgVOV4SLdcu/6df0x/1Bb1bj569ASbXB6krFg2lvgENMDsZkIw5cW
/4D5W5gouRYkU8AkiEqn/WB8BCSuEGdTByEPu1rd58/1eBz+EuDzeUUl3sQQb9e42AyMPqtWdF42
zTEyCLTFtuDjE9oIjMmBaNIdq+gO7VCwHAPCIKf50+lPIgoSSJJweSUc1iOsBz3H5OalK+G3c+Of
QnU4cCeb6mk0iSumtCjgKWX/R9cMFOtldOikTrJpr+oVJQaGF/qSuXgMfwvFpDqcHNwYEfkgBhnc
PSooXOurd+q5mT9IPYR8G0OQoOOTJbVcksUfmE7Ie8RRp/EiJnCRjwGstFik42Vqm3j4XJwVHNwG
G5/Tf8dbCacBBxVIyPCOQyV8Di7b2qV1tpNdbyWUw4kSgCsAHjOcGPwIxmaS/3i01TVYcQplJuIf
vEk5AXMhY34ybZl6+eRffmqDISceIOoDZktygTITySVGiQuQC6JBNKKPGz4Dfk8KkVZNs0obB7hX
ISoBllfcUIFFN+iqVL14IRxrp3vtXvvBFn9qoDCQriFkc9O3SCnYPq3dsM7yC6/xddK3y/NwL2I3
Qi1hhPBizE2cKv9xdF7LiYNJFH4iVSkidAvK5GjgRoWxrYgEKOvp59NU7cXuesYD0h+6T58QC2SI
XNFgNovpVpxskYAVNjUQlG2GiGhA4tBZxpGlo5aixRbObMj0VDITtgRKIVx179Ew+7BnkVHxmRb6
HTLM9GGsWP/EUJzqi+YEm2bdB/ZgTQ4gOv1WAkvFFqSB5AhZiKdA4s9Kpz5eQZn44sRFoMNSGkUu
vvTXP23c5PlX5I8poa0OTWC0JHU7GoJHw40peDzWsZSnT7sZ2gVSDpih+MMAL9WXKuxGZnKYBbct
lBt7EsJpwxZrJnssHXw2W2UPG39MRzbmwi9bLuepctWANAzDKglXDBULUH+8uLDVgpABYQK2OPVC
OM4Ritgl1IaN1lGkv/6E8xsVCL2dtAAv0PZDZOfqqsznLUwHvAyWUr8pBTuoZxljZm4SaDRhXjph
QRnUQBniW0PlDace3QBxZiD1jMGohQgxhxzUuw3IMUpMDnwmoigZ6nOHigycv76j/cuwBqF7KkA8
yJdITFroSWJ93MHhHOwmF8BIjVaakw1dv2RypHZn9Tlvj1/9hQqqg2bT4vdYP+gcuFAKzM0QUYnS
GWZshP3kH2i1/MBtEB0mf2DB6UH19b4Id6jjr/lIY0UACpQQSP/BmAPAB/0RHZ9wa9UfWn6mt3/5
16uxK54ONwPf28n/wvLCzfwcbIMPEXvAXDm1+hlxxBa1H+e7/BirCs7lyqGtGf5erIdLctZu0q3N
7vLPCOFCcW2OEHXemGXGyxQ/aODs3J0ikDDuTQQ+kZK8ZQ6Nqaxk8C8dLqtEPt9INyoJhGDAnc23
0be+Tn0vR7JmYVZnjERRE8kaBQK6xAH5FSQHuNoIEFrSPOBAUHleX6ePA6ebj6X5yIFuFBkNN1rg
M3RA14v2DonydWxsqSloqDfBzz76atz+xoCctt8fX/ODSq/E6xWYFpiE4ZvmsPL6S4kdioO+9/SO
XBX4I/ih/YS2wSrN9+Fj+v06yRN/su+pSOMj5R+/jBUWvM0uX/R2aMnYAHFbg9QS0ET1/tX5wUYf
0VXq1998UflwikDSNpNjmHLv69Z7ScodOM8SPPI1by/vY7IQZav31oUp/EVTqO77Ud80uDX9WLkP
6YwBSwLaWaBdWEvRgiWqST47Hot1GMAVCWMgtchQMDPZsrjYpGAb0V9JvYt3SLAH0EDRi+Px28Ks
7psz7KnNgTiGdcVkmTh7YN3fYS/FXzLOnwk90B4N5eq9KvZPi1rEEbfw5PrrSIQSwXBoImdf4mUE
ZxmFLbKbRN19MvDoM9+jt6hqRR7TwD2gHqldxpPQiPRHvPCMxqfOwqWAhiS4L5zwtezQCzmM0NoW
tZw3vBwBAvkSzaZBcf8H5seVaPSEcRJjfWdfQ8/r+S1wxKlrUfhEay6CbsIluCl6dFWLMt+TEUIZ
WC7ZBtJeVbcU2pRZGgxOK9i8tyi1lDGZnWGBKPwkX+pRv00eyLmGP2av/KUIdixfyk7+OK8pryPa
85IZmAlACWEoUW9Emtl0J7G+B8R77eCWHDJHdeUl+iNMCa7B09Zjl5owWig+Mi1uZ+wUoSMA0bFg
9ul8OxZXE5dGerp9+uob26Di1ix+4XXCph/LJ6D/dg5vW/b6rX6D0w3SUKb2G0S9hjw8rwEqR/Ad
H5TZ4HM5tZjnciZ8VS+4JjXWM7dkU33jH0/9js6U+098LAVgxzNLhJGGjZYQ9rGHNLZ8iFRoCJY+
FuSPLv6CHDioNnBvzwxjTB6RaEHVh7QORsY4w6DJkX9RcjDUftrSHPRmnkIF9CGSgEvFx+exWWfo
Pvx2GXvTbbbBTXT1hp72GxrW9Jplu8l2xCrG8zTl+mR3ksUHC/taX6cHzAbeYx6GLDhNj16TuhIE
hPVTs5wc5RZ94IqB76JopzRiba+wH8DkPr8qrEgLbke0EbixKYFCr50647MOH+gE7OppxngcGB77
uC59UE0Wx5O67ovtzWhE3Mb4go0H6GRZuRQ+aLO3sZfD4Dhx/WT/Ty3eCJ2F817KigXrhc6fGNoZ
cQfC30BEGtr1k+Gp+xj545EgsxGCgBHKcI+J9F+8fRZX0Gmq+cilQh3FGUtY5y/1WEZWymPFBdkM
pj/xlVMA56RDxSSWScZ+OAOmrCfEJz7xq7KydYHAacSL+C5vWBI7TtES/xTJ7Mp9/sS3bjb5eUoL
bT3sEpAkGGQS4C0QIgDWsiJMk2tqug7lJYhoUXvcwwzyE/Y6SKbgTFzxm165MMtvAhz9174bLKrs
8MhAIDqPyDVzwCnoj76vR0RLc3jciFWrP+AjJBTj6Yq5HYza3OxkJ31tumEjVj4e3vkTfu+4nIJ1
yNXNgf7Qky8KdQ4Izh8oyTR7nHYSVw40vanTIoHnkvq4wilsvvivcI84AxhVxOBx1VxucUU1fnIG
M9hFYp8j4ShFBGh/eaYKqY8z/GPktcbEJPlD38SdlXghF849ps+6av7k0jzNYrkEgaywdpSSVZPs
BuGSf0u4C5TruvM75AjfZWjysRgyJKaRHI2onQmKl56CAN2m2QpQLz7gn3xahldsoa8YbYxNEWbG
35k2b2cHYZvsCFvEjN8DrEqKNaJ0Q1hOppsGd+PP+Fiua7zo4hQ0iZDfN2FDHIiktuD6rPb4+tAD
umJ6Y34DGVZLVpLjAOHNmHgzxlsFuptudV/SaBXKJyUnxRvI+jyuPKG3WHYZNTlc4pj5nfT8nap7
ypWJsREGTiYG5RP+dFP8dn9QUjrcDBK0qMZa5vrhD4yPj2OXC3j6RoVNF8U2yY8tkmq12KWtnxXY
Bay7HZ7bk4PmQBa0I80OJL5Pg8rG+Io9lmBJGhwVdEuFUOdjxwYkVv2BsPMbu+quw0Brnj0d1EZ8
XxC7Z9MD/KY+3EcfG9yTQnTPgtVuur4O5LnTb0Iwa+YNQCwfyIOxKTJ5pHQPl7HMTO1kQPumXxGv
iR1hQiku4IaDBNC0haU5pTr5XIxgOWh4dKO6Z8OHPtIV9cj4pHGf7a6GdNOb7bbfvGhkOkwZI5EZ
aPrx4OSRv7bMZt2Lwchi8vEfDN1bbV/jRdbZPKsX4AAM3Ie8mcZWpvmRfq0NP6+W7Pw3FG9MMMA3
wG7o8KX972ucsGt7dQsNALaAeFUTgdDjc6j8slmbYfXBsp9pBwgAHxc2y3imaVjrUCW4oOpcpDjr
IAFNIH+54MBDxbjakY8Z6NSjsjqSUTWgZWryomGOsSbctBpGaIVIW63bYGkgfPYIQPBE7CG3jvU/
E20ENm9M1fAau9MyVa9zxR+S/ujBO+kzN2L61/FC7W0lXxeshvB9yYBRIqTiC9w4R084JqDQ1ZnU
DOlX2l24XcG1Nc2mdQ/Ev5C1QKJLOGV1wRvCw6al1DfhkxBJgIpj3m+EHBbEjPcMUvScuHQjSr4g
R1bBxw9sDR44j/pSx3jSc2/caO3BO+PtmJ9lI6zEMxrHOVZ0r/4KTWpFeoMmfC31M+Q76/qQo8O8
cIMJa+6vxlpCjg+WPHOZKQtOGzcjNd+VG8NlEJdxZ8toVEuv4D8e/cceaOUZ3rmXOQRHNOWD9APl
LBZelLXZvbNKeBG9wbeTnU9GNDBbGlc63APfCy13iEKkaQE1Q5uFIVZAuTF7hV7C9ZP5+r2Qv8G8
6oOK9w62wKEnL1L7oOvYSEp4MADRBdiwTn2lxWdjM/02DKgKDFA0ajtiTTb85on4eHbbwHCfn2t7
lHF6Sn4ydUEo2RQPIwMxBK+f6WXMNr0b4spRaHO/xpvNrtbd6nCYfgvtlS/O9ZRC8ot1h9myOj5Z
+k/U3IzBmDB+/hjnaLNWfxjQjHFkGK3YE6/SFjSANRfxOD6SVsrUbKI/cfhtRWRYNCDBOAuLmu9Y
5lc8qcIFff7CqQL9wwvnXoo3hzZZvGQIymNLbddvfcXnYccPiFAzjpYl2jY8BhFKzVT1O0bwzaKA
+1d9ybz44Vcf7iIIcHmUsFgb5v97byyZUNwTDJbdwPGSwWvhTL5kR8JUq7nr4soglJoSs5756wRn
7cCWA6/aYY2ireVhqX+26PQQpQ4McmqTt2M4HOrKX48/GEo1zPy0ebqBk2lqwD6eck83hrmQeMfP
/WQvKRdRnbeVhwR0Ew27IL2Dz6vVgcjv2ZuF1FpquNQyryvPED5KBp/TdD597nwjhMR0EF/es1m8
pgtyptC0z2RGbFyGcA1KM6ek5P8Zx9bP4kV7LMLGGVZ6RcsVWvWFbr94HY18Xff2u/S0379Kmy8S
stxKNPiw6/Dxf+rnSr72/fqJq8tZ+9N+qxPnAJRc7DW2aELyLyFY1OpWK2Kryn9U+a9KvuRoHwan
rPj1A0aeLSEPOuObAIqlWQc4p3lVZhlbyeuYTs8z2I28YvArHCo/ZvfZZqJVb8RZZrF+c8ed4AG9
wxtP80o3tSfQnvaMchPB0qBisKrJ9eGJ1zZntoUMCGWPol8YxwGZuGC+EBuILFkKzBlPiOzLueFW
GJ7hydp1p6LcvfCGwuMBBTd+pM9y9uBgLonMcim1s3uAlDYgeQfNjtMjdA7nTBZQ/KMNnOwwTI2M
kaPRBVh5AWQ7CH2Ll5+1vhkeJOsK1YDZGetVNgXI9HSVr5XSmsWRV1VDJKffZCzPLH/qNncaB6J3
0M+RV+uLaCpuqCZ4fJDnD6izsVQp7OdBISmshiBh6jCtfqtgPTqvAiA9rw2e0x9XQSGDRZbOATJ9
AkGGZmPLI+th9tEJRYEUWG7Tb9ZlCbm6O9SqzQLFOfAlLuLkqzeYN897JntgWui/SngDII6aq2tj
ehCi62z/Eb6yYtsgvmjgdsZ4FK+ho4iPytewe4C4iqEoPDrGdZg5mzizZhcqmhfm5fywhxeMDfkv
/8THfMGHAr7bNE/3T/EajWt0bKigRHCU8Qeh7uUOM1RnLQr3AbOlbp2cFIhrzALnrFAwvefInic+
VolafIIZsk3d5w9M5EWP2BUEUlwEp8q80RlP52esIZnxKKP0zIq/XwwvlyUITL5tYBze6Q/8AsKe
iwhXx9mVPzbZtYBmsEZju3ot2wU19kLDWDveZPjHGkQ4ZhErG60cyAPTBNbVqf02NDNZnYV6Vy4o
icvtPTWhUzNa8Jo/Hkt0EmwzJUukMJ8fK//FPJPEqc0nJ4DjP9IVwRN+upn1RNkzo6Wc+AW4nbaN
VcDYYZ+99hMUCQt5nTGg37YzA430x9HMSY+jAiIeRCA4PCR41GyRo+AgvAMvZb6/QaRnvXD6ddqF
1LgGdiqu8VubOXPdxoHQBsBJCKh+bV2kzav6GAbwvGeMmxYMG3MwUGo1dyrjNnBiYHtmjJKLJLzP
gtg2oCV503gTKcSBrHs3fuhwmVmKIxMGbzGoWxEygRfcX9B81ZlihoIOQd0kWLPzYpN1is3VjG35
RY25aSpTuEKLCvGX1TC84siqQMltXZhhPI+fQ5vhL56c5TGyyzWWNWfIC14PzBWzkKhQ59PpTO1G
+wpUCDE2ZdosvjyhsAhW9zSnMBrMqZvjW4x+lHSAjEAXs1u1rhzZzIwHrxkgQ7oj2YvWFI9SOyOL
qLA5OSD5hXxOF9b1l86ch4lL2C10pzUhryYUcmf9/jSuH8FR96fWEx/CLY6WdGitZrGU3xHe/Ut4
d6Rl2Jhba08ScqALm0+7mHp0XCKS6gWExrI+MMGaQPCDZPp4KfbkWzLwbwARLB/JGbg2PVISR5Wt
ChsuhRA1ysR5QXL/4MNGPAiQKSTIxpUYlMyFeNFGmwzQW6EAsxD0smFeD2w3E1JW/Notv4n3+NgV
rEUEH5NykeBbhR1uCNbRHaMUneCYUDgFCyQiBvKKOmawaCdceFKAoTFzE1CCF7No+YchuRLDyDQL
r+RrGi1DCTnCRV29rY8pLJtmGU2gjlCHMaPxhasOwp1xILBh8vmwzS9kw9D569jGC+S18RN92VUm
pxQkbhZxasvLIoSHjLaXcmVbi06BFB0wicOEoamnbaNlnY9ZM4QWY+jP38RUDaQUOi7nJ0fDA6RS
OovBNm8xv2ADBP6EvVH8aCIcEYbZ4U4tvt7i7hl8tdV9gvTl+YsOQnVeyyRdlvQm05XMGUp9vTXk
eUVdwoq8PbNDF/hV9yVqCE/mi3EM/LHRtlZsMG3LBwjt7ITLxFtdxRNfTqQZlA1wAXXqCsJaNrEv
IfOh4ijcCRAkFFNdqyuNodfg1ItwOsfRcCavOeX7xhaaXUQkS9l7L+kvRv1p4EM/sQzl8cHrjpRl
nNuN/XQ4TSxp22tLaltIlLAaFuRfvyFB6rhyRaGf4abVYdj7RmB/Dv/q8UH4eGr0XxjhRgyusc0g
JA+l3a2sfoOBltDKQsTOxGysPyl2FduixmykXyqNFyMkFMf0OhVci3XPd63SLSoz3A6qwm7wqDHe
txrOigrLdvBNAfsWB8fcMqSAi3YqY9ES70U6/DA45jAkKXWkNdpYbt+QueQiIQODoj3CfXkLowde
T8F6/U1fvEKr1Bw4YU29gZcR11tOBkNdv3BMwxeSB/3QWtP4G5W9ENaKDd9UhVsP3PxqXX7hG2+X
XjnpHCqAU1io3orJ6oOgsV6zi7XG6wu/o0KDKFHcE5wYIHphVdsq9/4rg/VCJRFGjg6FkBEPkiKk
JO+D4FW/rXqS+coD2YuG4Aqv07s8aNm3VqmzAYb85xRSzkxabjp4wUxLkP31fgG3DJ2m4eYEFeDh
8jLrbYx+nu9hS/iKgd/y0bUVC4YMylsO0oJwwguwM5mb3bZNfOYkoS13gMYgUu2KvxR/s8egMh0p
uMXaSS9UyOU3ZYZYYOYcH+SSG/h7Wq3zYm+EP/GBQ6pcFN8yY2XuhVfnQW57NtsXJpDF8DPtzqnm
JjvSP9TDU3zkcCN12Jhmnx6j7CFlj+hJEXMsh5/kRnoQdQXzqS/380thEbzMRrELicsDfQJO1sru
M1zDGpFz891JK5pJySlrfyLAIN7VhUvajbAZqYAIG7/EjIyHO6QvFsAAMem3dJXROPvNbWlyq7Lh
uAfYHiTqtdhY016akQgL2viuZFLOXPmJXMiTbtCRNKxRy1leMtuWJz+wUjp49bQfM7ip5ZUxYlUt
p8UOWCCtzW4xyiFGpzjADRlfj3FGC9sxsAaEdiYjXrjL/+eu3a2rIb1g05vJnloi93QKdnOLCMuD
EFkxi7HixC6SHYfoTtEtYykyjV5Ek3n0O1mPoV482vaHrVMO1FIjPwbrEG3LtQqdpmG+QuDz5Mzm
izxOUw5SxJlvWBeQ5BZVvVAjFAr3ZPvyEFdG1gTnQ2MOk1dbTDFRJRPtR0OC6JB4Y8zQbc9p/7tL
XM4TEAtzwKa5nBGnQdc56+DXbY3QDQpf2ybJungffrA050auZT7lsRetZLRC6C6t6MoQqp0CMkY9
Vp5YVyg14i5HgfYd0mtT3sm2VMC0tkKMnxSrXaWr6RXhVlij7CYX5FLmTkMQRAYLGENn8HCTtkkD
xCdhda1CS902XpA6hBwAYcBBPLzGTIhP4D7xLvZR6t/JRVHdBoN8grGe+aLD3660Sspn8lZaTGRh
JFbtF7dEWu65B2AXVYhrx+iYnJ5Bql3pR2fIjugVWkP8/dZI7nmLPxWsLhBWIz+JCtKCJ8onnOAB
xHkf1INzWRvjDtJLnS3RN7zu9SZfiZBFi/tk7UrRo8i9BiIldpZwcP7ySx7tp8pRAfQs4VD4YXIg
hCcSbvXgYpKixfdO/8Gx5BuldPXT9rcsPr1F0I9FkBxC5KHJ5sXx1J6hX1F/YtOkwD+GWcNAm3lD
TuPvEaVCnwlCpFgBZwSjE8JY8TJWlywTqoLEhZvzsrENZHAcgyu7MAsl3iGM8yVvAf8QCSmMvhWT
s6Kc2nUO4o0rCTkivI7oVHxVkDkj+BtW+s3fA9E0QQWZuH4YH1goO0nD7WjhGH3ktvxLeN9DVsfo
itL4Is2BIMCwv6nJIV8SgNUvGEHY4vtbN2YBQeUcqoaF/C3blSksT/rSmdkvxrYa5wKGYMkpodf+
4L+7YwWI7Vhs02PykDNt2wizBa1LiJj6pCuIGWavR7FQmNuymuVgroi/cNe4h2gGnPo9oSeyCWkJ
hxvmILIjRMsks9sd7Qo2/ymxaUe8mtOco3Vef2umhL5kW2NpblKmYPaUzHaouQqMtSkf5/AMQxzt
xlyAVpwH2oLwM62wy27zUaTZVLoLiqlMV4GMhfiFulpVV1TBKpoUnMHNjkNFaLxsNcXQn0qHLAoc
izLfOFMLtzOXnpP3fcD6vwbgWsnruDlF/APHyjRV9JGrXLeS1U/t67YK0RZTdILTIMFQvSbzyMRy
t+Do3GlURYN5JBEUnku8ivA0Ved9Z6Iwfdo8NdSn6dqe7nRsU2G2lQ6JUIEKe4jinoYqhu/IlzGa
L4LmWCfhWpNp+V6zxlPPBuSlN5Xd8FmldyGfnQWbCBUevStskkf6nhX4jrvT2/QGR4sq+MWSQhE2
qyFoUwEz1EnxBXGi30WyGq7KjDNJXanOx2t+xNc+wIj0t5xsNXKFMuxf/FfCkMSs1CURidiDFOei
2pfnmiC4I9bzymun4I7EGOVJm46LO5FrAIhoip1hIyVmc0WxQBbX6tkENnS5SXIJKYpiUphZPq2P
v0G9bXeGS4MM3uUsyJRQGQu8rMl70b1u+LmVd9J1MHRCLe5o2+nbFlqnJzECr3PqzJn0aGGjn/OR
bOGwuolR0AgR/vDUlq9rcg181WevqEzzqHJ1WyARUYIrzlyV0eLkNAQr0cmha2H+vaNyC5JVGizG
ddJWp/L7xUg+Cf7kGju0W9o+dAJJaFFI7lnn4V93CrjZ7Z4koQ6amkXVWSebWAOPm8clGQ3ckzho
UKbhB7MlahDZLaJ7HS0O5PYvcFo6VndaHeqJH0+PSrUhaiYVj2/hElOxgVFTV7wT1EtcaxZU1rdx
7VCYFtRTq15bMc2gvuReyUq//KZsIx8EIszaJBkBFjc6NvHCujgMg01gzmAaI5rP1WETylHQr78t
HHiMbU4nQkcxC9av6VKL+LjZdypjCpNe8BVIkNQH9uGz4tu1Y1e6VTkiX2wPuu3+s/+susijp6Vf
V8dSzfyBNj7BVvv3la7POTpZSuas4Zpwd5wuWP1N1gr5RSggmNphuWiG66JYdNUlgeLInA0KILpE
Qi6Yq+/l3sOQCVnwXJua2UqF4kuL70PjHHudxuwQp2jguhe0urTLnbJ4hfTP5g/HJGEMeAvfldod
Pkju5xE8RzQal4+nP/o9zT8Q95LbGCyHGzuJgBotmPgcII2Dzl3myJfsQjfZpRhNSxBgCWhhPob9
itWFrCqO7BL5B7qTHgom7C9l3cMokS5hsxX9ytMuUkH3rzARq/HkIiqGoBZ8MPh1LUroo5Rw/wmc
oEQ0FfGK1EV8yhXYMzJ2GkxO7dfUWeA6RcBT6T+LxQvqC+m7sttBAo3pq0b3DeGBS1M2bFuDFOy8
XLWppwGnDrZKm8Q4EW/lSxQQEUaSMSkM8b4K/BeVycQ0lmFjA+qoLo3zvGOz6ncuHx4slXb7AwJb
D0uCYzTBo3dRmEqF7zG0trCmo91hyEsDiY/WwcfW36bqx/pa/CNr4P3HxUVHb4B7nxG+Dz8kwPbE
zeAjgI9p/kjPNXy7Jef3L30Hy5xQEHFO1MysIMPZudk2ZmII30tG5f5xAv/WW/BacPcelqBNAlcN
+E9J9b1Tjlx50g/MzPzSFJuCx9N8HIzhtMpJ8Zr2FBK+bS7W5z50jxW7wiXPDu4PbTpxAOLfZxnw
P6SlQe3au+9zJpHcaDY0UFgAznQsctYyY9VzfCfA40P8zXsBhON048VOLy36Onyy0bxC9gkHUWro
oHOCpDhH0BdA6MQforPhBG0FzULgfiFFZQr/rF2+Afpb5jrwwhgHgMlPGambYs/Mf/NMfD20+nyt
CNDYAYxhXRJWKWuLCgsDghDesisWfg9UKzt8E0xPVZIAQTjTav9aXoSadoZADfk8QIQ6BvXSxgGI
er6lnTfzkyohysM2bj4STThFU1pvqKlgNC8O5zk3fHyoKY7m74v+sdNr5CvHBHCRggiKMHE5C0ld
97vEy+s5qDTjcROT+qTyC6zRdAv/yYphn6sfBoJQGXBZaIfz2+cRYm38wW2AEJGDzNQGnPUGn8OJ
mfM6pL2NPBlPJORDX3/oetFCM/GEPUawDjL1J3TWyly4igCGguoGJ82xiwecen/jZOlyELAXgxuO
eKTQ6eifQRNBqxoJQ2m7ivyg3YAs18F8PI9Dt+72fQ9AQiE05sXgsg9vBzPBhNkYPaz3fjtBhVWJ
+fn9MKhyyd98o8+foZZcojAHBe53XLGqPhZqiZ9PqH/gukPO6Wqr53B0+FGheK0IHGRAa9JHdxUM
X3Zky9CN3Fj50dTR39773MeYpxgPYhhx/mJTzXBJZ21ig+AjacGGJzRgPXsR7mXUU2PNgJmDUfpU
X/3cVLHImxkb5UBypIH89+t1SpknTBUwR0AA3SbXEBAHa5jxhWFe4ITilZOthF7SMj0AhZgpHt0q
oa0F8wILmzaJcoojfY1ZhW7235hBg9InNjm+uCeN5Z+KhmTJqV+f1bG0obgLY5RNB5wFqXuScPEC
iK5BDeEFesk12fSAO+STtC3JQ/RUVv6D2dfgxrTWsBXJF5xx4j6ZO+c4KtjxPe/sulwKC4OxLNDk
e6VswJrYRO1cRSppd5FFPu1exLJY2qbiGDXNzYMjzFSa/QX/VSRkuQOpwYPuWWClbHVvV3wd8ike
/I50IKuyJUFulDQMFTzw+efjPoFkO2XJl6PWGFBbRjdymkz16YpPk2IN6xhOFsn5T/7vof527G3M
XjCjcih+38Jc+8HRh7L5/fTMnxbOusk9xbSQEWDl5JHJuV6ei1mQm+VfBaiJxIv2ByHqWF/Hr6/A
wOeI12mqC+xQ2sXOyO0aJwjcTObhH9gsQ0XjeubnLQno3BQ72HS6CWZBXlZCVtCSrSFtJJB1BrsQ
FWBIiESlqDfGVE8qR8XqFVeqEXzT3Noc80CA2hXbqtqPkeTFJGlzs0DRyhfRVpjZozNPaTHH4fjX
bIngGXBNFpLuiXtsn7juAeJSW1Vcsdvw9pUnNg5mldifI3ZRxjd0KfgstZvu3nglHSXhXve8fyI2
rOwSDRfqJM4ViRicuXGQGF9NHX4LFo8Chx2hQLwFIAZOg2hqBURqkFLw9gZCx6jVozl2gtBJQfT2
+jbqxwxIMdqApvJ8aUd5u8wM6y+x3rKyUdVjvW5L17BwAXWomKjaJukFKk6PEG9F8R21FtrLBHwr
HpO/QF7rbzZ8bUnt/HNib7ZjEVE1LiOKEA75qMyzZMMsv/5A3/UcT15uyxErGd43muu/lxMfYgru
lEtlFtviUWjvAJNGuNJlP7dM/lbTHxF7KBbxPWDiGkqgCbp0godnY34VnNqXLRzf+FvTyWh+ISzY
9R/wf4drr819vqwZ7DOchw4SlGb2AH5/lcmgk1+CNUR0YjarWI1NAtMlqi+kjZI5+lRQl5NT6L17
BmwHAjm5dDVGs4gfHyO02zOZHTO4wWywVEtRkXq0pIu3JZjiGsDUV0/4HhV75k08BMtDOlHvRJxm
kJfgukXrY1DluYAilMU7AT1Kaaow9q4BJmqL+GJs8cakx/y7/b/D4jXgBm4xBY6u2ex71Xjyb8xc
5swOv5G73XRHXuMoT7bTjZBa5VfIR7ETRg3GbIXrDGyGfj7YsbrDB3mOMiUASrQpZ0W/38U4+0EW
lq/RGA3uieEKXLdMDr26kiCGMwnNTqXmCdhVMrZ5mlBb37kXdd6wDcDnUfh7IuMvvGjB1RfsVQCc
VQvDiA9Ez536Y50lgVMdA6YW0JweQ7owyM7GQNTMcPcrXciLz37BDCfrMI+Yf24TzB0Q8m0j50/i
YpEgi5Nzik/6R9mDI5GDrv70fo/HGhlhBG493s9f4nPD0uZspteJ3i7Pi//5UefkL1ffe5jTeOMW
7qB4L+q6yPdaQpyghH3W3WdFDI+s2C0N+RVeMW3FnXAgjaQpFf8IDNoX9coL/Ja9Gc7Sb07ACZZ+
l26j9NuKyeo3m4CoVHbnNHP45kBRTLmhbj5n/V4prQDWGDJ6hjWz3seyfuzGbrQRH3yGkWKcFNqW
31rfPl/zb9F6Q23AipjxjtlsKBqpbWS84wevljetYTIPF55L2m5YS7RlGiydI3MCJu9ESJjMqiWg
NH4WnEKsvxkre8Ep/jMwynhQE7MiMu8NMxmhggEffUG3DoEMu0B4Xl/wAKbkskIi2SvK/ONh5vmV
m9jmBmcB+Vhhg8worjK1lUV+1dIl8Tj1bYLVm2aTgjkQx0BeH9bRFE2bgSsKFS4iUwyaOMZ9ngIe
afFYx17IIqtHM1YIBi7DFCImdtLbFG8Y5SGL4dnir5gcM/kvh5XaUz1yLfYzwi2bmKTi2cCsLIoY
mXLdm109l++Duu/9JxvqHi3x7waY0RoaoTkF5WxyzzBjHt0wIK+8wITPmfGlaYuhPhncKJV+5FEH
GPQAtJhysfSgzsCKgjzaqqSfMydnIifMqXpmhOpk+irEZ6d1JHxc3Q3SRO/jttvsjraT8YPFiT4o
5pQsARtoPZBwbrPFj0G4NvfmHIvDOwx1dK889i2OeJ8lZiew6OjSUZkGm4ylNXAyb7lUqYk6BHIq
/k1PR27uneDLAxMKLLWIJwZBJtbrdcaLEZdfzOWCVU1RSN1Fet8b+61iQWVMLhmlj/D2uN8mWAhi
O8uN/1694MjpE/eNfS8/OAkum/V14TZBvLjkjGamNytcQ15P11T1eGzSuKQH6rKm3kWqFUwP4SeG
CXl6V1vmNT1dcrf9jAZnmywXbUHHfMOXorMQkwPLHLMeFY9ciB988zadaUsMsC5GTF31TOBu2cx+
8K4jypJfBsMhIyoaLqKdIZjSCBD8IjRugDVQQf+56KY8tfvmHBR4uI/qS+1XOT+9IbCie76eQoBK
Z0wPGmfghJ6RsdzY1AsMXmIE/gsIDESzRkz0QYAhdoQgvNAGQhNfG33uR1ZLbVdYFGN9d4LX5Mm3
j37m+nmGpkrI7WcOdaIhEjvd4m5BJzThqiF9AuaNSsMko+4aEyZVlLVOJJvtGURa37yxo+CJey9E
kc4LITv+85GtoC4FJUM3CplLN6sLx5YE/AI3FmFW5aJt1M/Q5xfaJhVdQB+wcUIjh9o15R2ea0wj
5SmWQn7ITKjcaj9iuhqB/cDmYDQPDXNktjQFi6vM58+f2t0F82Gc80OX91USqfZB5hNgzzVKITIX
HiBZzfRUTA/KgULeGBC4z8TgotS7T+0mjfUDeWmTwq4ZUfq2Pg2k0hFzMl0DKHPnNr/NbzDHp1kh
4JyIiJlxbXpfwshSv2JMnfvBfJGdiu7MwD3hvV1RUMUPJl00XyGK+RIdv1N/V9k3FQ09Le+sWHzE
MwiLlNHD39WLHO0RhSlwC5gsge6FZkupg+mUSEAAcDTk5ag25bW+jDAxf+I6uRb3KEdpjClPmsDt
d+RvsMrlOYfiVGAKjBrLhm7FtYZ1Ise0VnoYPqv1/hXdNVjJHEvRqaTcZtRg1ONlKmDkQHpUM2e0
g7X+9jWslcxWyXbYNAomHHP6xrL4yun1KLFo5YO9qMFfsRkQ/aPsPJYc17Is+ytlOW5YQ4uyrh6A
ENRa+oTmiiAkSWjg63vh1STDoyzCOs0y8mVEPKcAcO+55+y9NlpjP72xfIXvCK5uxqewEqczlnDj
kFgrPZ/z5q6JLyN95mTCR9yMTd153rec4tL4zMnJunTj0fMAURGB1NMZgwg3sKJ+ixux3IrRRKO5
fyd6fU+1NNzWt9hjLHWFIoh3oIfBekLHgyCrZlWiBGJMHpV+g5V7/zAvFHgCSuoWsj7pBfmKEGi+
VSrJhDSwkdTO6sZ/uNoXs69CgWtXLCOWEmpK5qrgUOlbcVMzkLUo8D2O8dgx8fO8A/nmLEvRyZly
Zroq1YH6LtRzxhcFsG+Skize2ACR5bBS9VwGpmlzKaVqXDDG7BKynOz8nBAlRcmhOMS6oTh6rvAz
pwQp8zdoZC6bjfZVzTjBijMUv86tLxcciz5eOXCqRUfujcPuomEinnQd2zLnMsokNAc88znD/hr1
N1JLYm+cbiRvaJfLeMCJqFZWscksjDyECwuVMsnMlTVHt53Cr+Y8Shhj5FqwHOhj11Mr4zBE5TPq
ThrTZVCp8ZxasZxTwJC0y6+Phm+QHsIwKmBl5oSc0ldq5rl1U5SlLI8lumfPR0npNskNVMWHofko
UppscNLHXrZRDgGjocct/UxkL+MqN9wkCy6UyjZPc2RFEZvvDSZamkcKMhOPB2psNsOzsrozLukW
AauledPYx6jbcQrc151xyZGZfzX5ECqZLXgaTWKNIS1dmfpCWw24LWpGr1NL3bN5Ze5LHeXvHYNt
DVng7kokBONaZofRyCGFA6QMn2r8WrUv+mZr/Tl+rAa1BNKLWwSKENM/xYJ5M8NpR0qv+mUuXiC2
LadjSrBHIxfimgG3sDMYgGjBdDxmyYimVTAPqw08FSQgEUw/vD5wVMc8CvBFRvS8ja8Ke1bI7AJV
JHkWnjqOFhVe13rRS18QJ4wJHain/9BoUdy9Ut1RdCIxSTmNudSyJMrXwST0cAeFs65cGizKUeez
91jJVrqUaLrCJzQnLr0d3qNx8i3Gm+Q5LyLGbA529k8MZAFHFFhSAM2RBt6xQZyuoNM/9BgxHM8V
AafKGxKiZzNhptzovl6vtXohhfGwTyHC18h2RXzJ/SlsQwUHzBNDwIQ3z941tBWBTzazh+VoiGvc
SptH5GI6tMXopJ5EDwsjb4DHTCFkcVQujHdCnL4Uhimfxd2RP5EbNoWrfrbC2mRQC5CEAySP0+ss
PRcWOIb7qHztTSyQUbCs71ioxzlCU+T6b0N7tHTCXexACTAWlnaq2zFtM9PwDEJB6BXF44CFcB2G
6G3o2Tjay87vC+WbUKfH/nVf9YzxSJlHMXzk+zLwfgzl9Lo1OEnTih6GbozbGOaNmLZJHocZ1k1M
ews6bNX9oiICoA1ubLgbApmRGHKAmvkUdk0KzbRe6jzd/KBD125pv6XKe0XZp60ZXobhSq1vWjVI
4T2BjOc1Xz4oCHyxl+CDorGYshzI4aWCRNKddVaVMcisJCTMgNbT1DTsu+TRr6jQ45M2zaKQrtib
LEfY07uM5TEjwyvV4663tro+ZY01ptG0hMmajY39dUtMhYSOaYooecr3fX3nLBmeGCHSgD+YOPIc
84P4dIwsx4xW+AwdRKVNYes+HYbxDPGvy2GC8iFNyIlm+B6BxDe9ZganL4qm0ZuwJkAhU5Z52oJg
CRiAYwtm5aC8xw0Xp2dLPRkUQELk97AByEZ/ziqLK9s62gEdEke47qgkTPc8dkqVGFeC9YIR7YDG
tsb/+o///X//z2f7n8H3Y/1IuuCR/UdWkTYaZmXxX/8yrH/9x/O/f3vy9V//Mk1TUlRDUhXLlBVT
kSyRP/9834ZZwN+W/terjXWzt4xyQ4c0mWMEArGGVac8k71Z3lHJYmcvfYXAszH9BkRG+YJFgaBi
OpV3UGUDdZmkeR3/UAH9nVrYRxpNDwkKyUZV98Lz0kOW1YD0DXRKsFpwkQaFPbJIZk2w/czSjwDX
QuiM1te5jo0Sds8VeW/KcWlGvLiNT0p7ByT/GFcQxYg9mz+P1zH2/sr6NgCEQAKpD522bfm5cXlG
PsLWSmOivvz5y5KMv3xZ8o8vq3il8TXqi03DAQovEdSRi8XqcoBHAnIb7b1tkJfbUXfa/QILd6aN
/vwWZPN/fAuGqaiyJEuaOFzPf7tefWVmd1ENyJO4EQ6Sg08LPcXcinRTPjKAjRODxhJz6R5n2kXe
ccN1BHd9xmdJc3qGWggRyKhR1oMCh2jI6FP6+vM7NPU/v0Pp5x2lF2aui100zCubnJ3A6dH9Igxm
Zs7clBDjM/K1/NwZO4ZaPZYLc2J5xWJCL4sdNz8VyEmDqUilHtabFmXeU5te56BcXxFx5mQIILFn
CWaKTvYBKG9ghOkZ9RDkKHHAL2W5R24AY5ucIR1L26RECg1lxNVP9P2rx/S+MKVDBMGXLW5WehaO
igR50dVWt0+HAommZ/xhRgu6G6jAUVahANGXgRNBNJS8eggoWiLIxR0uFas/f3vqcAv98jxqmmUo
oi4ZlqZJivbjFqssUS/qXGj25ua6EW/ZnJFasDxG9nvtHmLbJCPCDrZoBSahDVPljaAi3Lq+dGtd
pKtjmlwOTQM/wHoKwd6r5ulEG92qv9yG0t/epvLrbXgP4yywau2xJ6HrRvfR2383nrW5b9//cjsp
2s8vxFQVSZZN3RR13ZDF4Xb7txs+1+UgfbWdvD86lv22OIr+bLHwFIfbxdjqk++WbtDIHrnT8c66
bDob68XNmf35qsi/fdzhTWiKYUmskbKqqz/eRG4V3asq5f3ivOidlef58egzd9cXlwPQZszs+C8v
OPzAX24DU1UVRTN0nReURPPHC4rPR5PImi7thdnsYQ/iGm8l2fvA3urO2sdQfnHL0W68Of7ldf+H
D2qIhmiKsihqsihJv35QMRTUa2LV8j62nVW+2t9XWz+x/flyOaWFhDnjZrqbv3y70m97kKlawwdl
D5I1UzJ/rBi50LdaG8jJngJ0DnPX+nwsaW2OhVE2xnaIwhMDBRZFZB3M3M2/3Mvqb6s6L2+IsqEZ
lq7KsvJjSTVaI1aqgItLkLfboE065I4ThfbZMf2Fxz2G34iAiMCebO2tv8bGeJy7S9l23U/wNv4F
t9Ty4k5Hm6Ni//9fjn9/a+qPyyF0hMDocajsuedJDrMn+G+//bntLg/juzt2/nYp5OEH/rjveEFd
shRLMUXu9V+vf/dqXl1k3ZX905mhdZuQ9217r5Hn9/6J/Dw3t8e7v910v2+rXABTFSVLtyRDN/Qf
LypWepy2jVDvsbTbe1KRnA/LxRruV96U+h0jxdX92wom/w/ryi8v+mMFK55FLt4jUd53/nlheG+h
7U3uzsTPx1zYJTTb6Yiz8+wv9ZY63Ms/v2BTUyxVpPLiGRtuxn9bzpJa6mQrjJT98bxAV8B41LAb
okPeekewJzzgrb2WJz4Gz7nLmvbFqNUe4/p+Hx12s79d7n/24l/fjUbZJ5uSoWm6ack/FteEz/9K
elKVOGu7rxEcSlJOKIuTvzxj0m9lC5/ZUHkJrrAo8ZD/+rFbNQDyHT26/cvlVp5AWWX5dv05n6qz
Z5u/PDa/lSDDN2wouqEMqyj17a+vlkhq/qxMqdvPzoV79haZ4/GKW3qSM3Hiny6XcUf7bbNhouL9
+aUN7bfFbCioVXNYTYbV+2eBZiWa9jCTWFxDkKZxMlFWKGXBnb43W/Ug3tBn5ufrN0r5+6HF8Gsz
aRiGRKCScxt9BvOtezuj/dLOH76ybElW9mhnSp/VTTacnDi2j+4kGna2wFWBGHgeTZ7WCg1Dhczm
v91VeN5uGBHorBSEa5UMi+zgo0SBq9kcdtW3160dDGE7GgM9FxuVrITbmNE2hBG7HRwi1zdpR1vE
yl1a1YhWHje6nihZ6EeumGqgAsFm/4A7cOSN0sTNmBe/MUzPaztuHZQ9jGe7YhBQVAvO6c3lumZW
ig6RHj99/eBQftRj6jWoR2s8wKiQJcyMb9YJzaIKvgaN85AwQ/c9gHxNmIg1QqWUfXX/pOK0GN0g
0NjavDsyoQtvCE0iwcM9Rw93Fb6X88dWsOz0Fs2Z5KKzQloSY6Ngchjawq66XeOp0g0dmTPFFY3L
NgfaMYgBjE8Maj39uUtogdnxECQh70LsSDAQQPd+zjQnnUYOur9NmaHDpwMGy8Ah3cVEHvACI8V8
wS4ovvEDlNvy7jA6Z+gAzJI/7R4jBWc/jbpwgaRBhBFzTBhXH2DaQVOuJVcfhjSYX/nOkD4M7FMO
QU1jf5NGz5FcJXQGnxrWsiehOrS5bcYNsDe4c2IvR6JsEXVqa2hNdDvbo1wwb+n4seE0D8KCrx/Z
O9yXlqn861B/8K4taEYdnqktmAgiKlFa3OJLDgKZqI13pO6kQ3CsYQ9Or5jZjCkePaCLrxHMCfKo
BVCIuYdRFEKzBfYixWMazBG7fRYWOJeKoRtIfdHpkrlCGb1XOkrWfPyiz2eAlIJZbRx6X+bjINzC
BCbYOMZhI5XoUkp6u7jr4ffPQJkB4CUMOEctSn4hY9/GfnKjjukdSXjBDYanAwgt6Yecmyz0DNQi
KBKfbirPSqyr7Ujn98nWE8gfGrB/9dXhn8N4GU6VUwcmd6bgx9rwBT+Nxf0spKP8S2c8Wrrde9GD
RkEu4dSOJuGPJXZmTKhTIfkmQgriaCiBmciS21SNJDDGhPUu09c7lzzn4HOyDhCtIuZIQGJ4pCjh
AfunznXHd4sfWYOwXIyhErSCe2f8TMsRzyTXMdn1kKE6pJUEJrmQVuTAxxdudcNxOCFpi6va08AV
7BgZCAgtdCpnWHvAPEQ06fv6o5cGdGsAdwjRwYVcweveemtTtD+2/lmLE+Wmp6P4An1Z8DVXQYiC
CwAkHQOdpy2uZNJT90+SZd4iVJkBhCsumyPzKzcSHRZQsSVzOxuMQMmMGSapznWwSaWHnByiA3vL
3Pyt3JgwMQGlMiZEj34H5cJkhEjqEUlFd2lR83fXxN496cIu1A+Um4k+op17BzI3e5IWPss25TdN
Pm1H5wuJCiMhlpvHLFgxYMoPoeAMookLfRs6MmCoUcZYhDeWZ2MO//C1kBfCV7kgZmzVX/gXGVyS
b0a7lXxiRhQ6LEg+HRBYrIfDAHKYduDC42dDwUf/WDJZ1gRfoYHOhKZxGbHRV254hJjVbJpd8yV9
lxsOoazLH/whg7BhBo9Z60NZP7CS2q8P8cM81RB4Z/gc6kWC7n0kYSGG81O7rMiIXjHj8FMHq4eA
ZGdIdtbQRH9h4lbeM5QtHJ9hZVVsDU7UMjMY8Y0NqDjdI7582SCPQouPCOcTqL6EOsa84aVS3pQF
TxApByLTtL35SQltHEMkxvv2yL0GEqcHlbOuj+aYuSB+8odkY0BCkpQdBBiAQJoYlWCrOYlMCx5A
4dkiuJm54Z8MLfguyZoa36GE2dqwbaCZk28MtQltExPnBZyFKTQcbSf/ZOQtfbER8cXfvwUZ0puN
e072k2geGk5667/YEWFTx6Rx2ukn/ZtoKuzpSd39p59MsYMv8HfvdQQguKmLCYf1AejUOgZ/aI1U
7t/WkedRPpJodHIN1k/YPExudk8kAFwWl68FugnmeFxXms93ifDg+SbPMDnzunz77RLx3NW0g7N0
4EOjkHMM+qMvm18DdSIowHrw7POFo63FdjCXvW4ekSRlJ4fn4c9lhPJbvTRUEdRksmXJqsI//FrB
FA9JeohWE21o6WxUUNmBj+KMHuGZQWamuYLtZF64uV7ig7yWNsUF+pW4btbKm77Sd63PMyHO8yng
g1sz11fy+U5jmabAP/KgP7/X345PkiqrlJCahVHS4pj861ulepflV2YESyRaabhYACkuU59O6J9f
5p+j5y+16o/X+fGVGME1fRYVr8NTHmFXaVnWw95PW6hOC9WcpIoTEndaCZc/v7BsDkeBn69MM8bU
VE2nZNd+fMK67U0zesbNLqScSLBp2NRhT6qQG5JnPR5XhYf8DC1JtkZGjTaGWTZdEUb86G0BoLJF
7Y09t7xZOxQs1Ef67blHOPGcl/jMzowMfd3P5zpZ3Q4mOwoDqh8El2zKN2Udn8w36hf0J0hxU+QL
QHoSz2Qz5XS2RZKyEakKKD3KVXWkypGSEW6A4+sIHuArYvrzjTh0Lb9TwdA8QqlxFjHq0NeFqwVA
atDOgU7ye2anDVQMsiOI/R40loiukO9YON7oSiOIYZe+ITk2H/9g/oA9s3BhvWYOULu05yowjLf8
FoIS02Y51jikxigg9vXt+U5Wg0+8ErEKyKadCHf5TJnxlpWZsGWBInED6C2tfwjEsVeDQqBc5Wu+
qTto7Dy+BnXckGACrJHNkcXtybFJcpBroKaszspbzhYEHWpV4BAEJI5Tj6QBGSpY40BPfL5fz/SM
A5eUEF6Gn2IYiOdc9iNA5yYvBkOcTZ79wfqHTcG0fgeqD4Qhr2VpzEmJ8XBfmJtDWgP0vRnT2I+P
9EPeJofXh3mwmLngfKVZd8KHTVwcSlnUyqtqPSg00EB/InVjcQX3UH8bF+YO9021679LJHSgJXbp
Jd+ULQ5SWz6BUGNwxILD2gI0BhujfJY/83eRt4JM/8ZK/7wB27klp+R0315PJlZvWzyxf4gnnP9c
B4acfFlEkzWD1KT+VBcE7Van6wdEAeWdaU/wBVOdXZp1gRW3pfCBwcvGHvythfFbR4HH1tREw+R/
FFP7eeC1XrDH+r6lkzU+oiizPeAbowksPH/uu/F6ehiNnT8/sL+faiVaVyaHL8nSDMn4p6X4b2fs
2Oq0lyFa8fKRTDPLt8pJG3ZoKRdS96ZoEJ4ewBP/cub8pzH76yKhyZw5JV2RaaBxyP11GWz06GXp
TyFYFohUrwRUb83ugEjXUHc1C9UVjgGnjWdUe7lYX1K93eZtx0SlxmthDTufSBCAhr5SgJTNUhF2
pDehvo8rmGWL/ikzagtmOvNoU3jsDK1alfE4QbjSRhwmmtEjeyvY0lKT81ShpFDftHGuhrOs5nBi
7XXxAVbwjfJRgvaKQ6CbiOI6ePH0VKcGdIQqT/58Gf7Zo377RixRURWRno4m/lg2Ez19CJZmxkuD
009u09qbtnT6u0U3MG9fHHjg6l2eM2MhbULQmNfVY24sNFfakubk4Gt2haMKBaqm1Ql4+EgiowsS
zfkiYcZFrTetpsJY9Ltpw//S019al2wzPDhf8cefP8rvuzHX1lIMwxI1UYRo/eu1JbrbfOjNM90X
t2oJYYtFDOvOZ9385WFRfn9YNJpCos5cxzIMXfvR9r0bvZSGrxIXEik2ytfjDjEexd3gSb2oAXSf
RRGtrdyv+7lpzs1wUbUTgfIje5M0XwyXuXyR9S8lHWD3ZbARnxdS7ArhnXlCyhIhtYA9zb/c+dJv
vWo64//+pn9szNX9GkpVaQZgiV3xme26hx+rT0Iv9RG8oAb0JXGBIiIrtR1l2LbrXiYCwP3zJdJ/
H0n88zYMTZYtVVMV9cftdi8iIVeNMFkO8so5Dk7RRQSisVGiz8ccYq3v38kB4T0NjRD6DOZdj0O8
eoi3BmOkW3e8n1vCnMPt45i+q5t2RULbo6FhwpiX1oLy9QQvc8am5OT+cAtyvJ0mK3NtYsHqjtFX
OpVHqLJn1bI6NCg1kuU99Itq/oKKQorlY0syVTzNMKW/cUhEmKlQ1n/hX8SPECLdQfQm+zoRVeeU
mbnf3xlfjZCJ3lWsJOM7IlVlLxDRbI6feKtbnO3YskZVT3ATLr15GGzyeE4QbwvkhfZH4YnyJn/h
b/TZ6WsDjq2HGJofqHxdseBhRLOJa2XDF8f3nEiRGSZrvJ00fsBgnIYjyUUgggsWg1NNEledPVbq
jKjsEdAVvNnmVvDwwDEA6WZAaAN7XEw5gkyf885XVlT3NCSQCa7SI4jASeeKgwfD+lSPNC+Sr3Rc
7owZaIFVwuyP64DsyDE8iiBf89Q1TCgiohwU5+/sy8Fe/WwoDRzy2TaxK9kljWlMW6Nu1HpowX1z
Wk9WCIldOgBuybQEfDtSOpj1Z5ILt/hfHPRjhh2Oi2U405Cb2eUpYopULckmcI3xwKONVtI4nMUz
bdzP+0mxqBb56r4CBjh9XlIMcePiO9sxEmfZEtB/LbOxuqpHgmuNSFmkT+VSk9pgQ9fE89JHDZgb
cEC2dRuVFP8fZoQjTalKxAkHZyvA1GETf8ddCFpg9ZgaM2Idx5knjAoHudV+OCIvwNIFX5z3gLIw
+G6zgbJUwx+m59azWTsvZF0Ad7XhIG6hoQMG6OAS8a9rEs1nxvK1uPo6L0LjzGlHn+sPbRa6oXud
JDtw9LzvPcXRqp+lCzKosW6MaEVd0WgiFqJLMPSE5vnRXCVL6aifr5/9lI/L9CkmXlPZQEyWd+w3
j+ljYxAgzomafN0dgFmFVt9H+UHc10wleQfapYvx7lAcGFgH4xhjDGqDReix7eDtbedIqP10lHnw
cJbtvp5Ee1KyoUajaZ32XjZRR70zO65EDrD2yyWMahm6OluESVreAPgVHSxRk4ePIHQskODT+hBm
mQwWlxJE4ImQCAiNIR08olFywQVc12cDFuhev9N4qruh+Cs+ra36GJHu2HxXF8wlnrwWd81nclO2
4hrckMs41ZM2ygaPwo1uCOWouX6OSfCDzcHbSI7ZOP7uGMm/m7vmLC0z4Ka21DmAaEsWIabQraO8
R7CnKSINsOmzVzEWSCZPvVratPRZ8eUIQxDTIVW/5JAQFcMnDlYN3KJwA+gP+FY5WnzScgNpKzvW
BMwYRYUO640GjAa1pXR13Q/1VZIcpegIdBCYsaRixKdJcOcxM2qYaqk0yIf6AD2Rl+lLoyeedv7S
J3o/l5u12h3BHxG0xCGJrvAxVYA02BSnwFFlrwI8dH5RYnLuBb9zKdZ0K17rmmqFozOJm9J9+sRN
0rjpy32B0UK+ndoNXFWyoWzpb4ez389mmiKpFHyaRYlhiD92zKZqGiWsdTYfaZqRrx1blSugS9RJ
9lLlxQuDWv5mgCmlGuLMo2FBN6+Th8oz1w8YGKnZ5yGq2ZH1nWJ3eJCs8eeNiV3o95EA71GXeZvG
MBDQf7xHK26Nax690n3H7fZaZ2w56uYpniLtO1BnucJ+lNHPwI7T5w15eCiP7rSeoq8822vxQar8
BucnaufQfNpSfZIGyjB0ROr916A/7bkFOJchLqzSWfA4DvHod+zUkzC4NNKhzbZyuRQECs5NXC9N
YdE9nbgmxHpUH8ADaY+5KW7T5utpbR+s/k8QeRVAkskkl9Y1tFztXCbbO/komEh08nU4zDXJ5G5N
2xQe+PSh7Vt5K+fvYT+tqTIadaap3/fgPVFpRyrfXfqVhYe0e6t5HAoC2cR6qwZ7rZpm/SxE7I6u
Gs1C4SNiYUBA7gs5UYl6kMhdI+PMi7VTnPDPs97yLA0f3TTOSEYf6Nxc1IddvbcEWE/4eXkxYduD
SIKunEypGks/fX247GM8dYxVlLO6ibHvKABoy+3j9njvsS9jRH4fFP9ojUtzkgsLc5OGowDy9iim
CT4lrD7DX275CnZJJNPzZC/eGOkwA8kCX90I5HospXbHGEHs4cSRYgOnG6idYK7iinsfTffjIty3
nKpNtn/lytmw9YpgQcfEdDt9UzOAeY3vbNqqrwUHUdwgHpfbbUqREDEPxRZu3YpTVS7BsSmAByyn
bfya0Mtw0jfEg29pjEbYa/jC48cXjdLwiVh+K5iLlh6i9uCCMrAYxPsNrlLzIiGr3OEQ4aNhf6Bg
aGg0W4giNzixBNAmQriMS5mBAkfCcMWgqWIMwHJPYEE4ymWyybYiBut2h9FLy6dYXEITjx8UBZKP
/Zc0cGkwLPCrBsFR27SftMmpaPjC6J035hJayYvLYxHltoY8pnDQXTGr4puo5ZMuD7K3BKMC9C+g
+uZI1em876N6p5SXzNoCpAKowG820Sl4LCthTvh7DrslMo96Pru3vlKOel4I7SpUuoJ+pB32I8V7
trDPb/kEMxe/xSeit8Yr5Mzh+hXdkNeN26S10N/7vUhuCmfpmK31/txLn1f1/DQ4rGFFTmy21YUy
PGXB1mg9Sf4u2rcumxnXqQTsGj4wQxI6PkLwbkRv9WsTFB8Jhy91gzGBNnQ9T87hUgjn+fxOM2Ou
rWis5twf4RjsGRbgx6j/1mNOPcammudvjye/ydFxH0ZTos5ZyMEQJlfHpCc7rdXVlTZFeiDKOR2W
wLkgzDhwdhYri/BNjPPrSRjdC7zBh6YvYpzqECHUNT+iYg/A4wE3sFprjKA/CtljKy+RfT4mHZYb
PDsZJ1LGwtiG8L69S3smJ+zvTUWAhcn5UQaWkzkxa5RDli7ZZcmHah3Tt4iJ2HdFJ586qd7wdkr2
ynpMZcxjzUAn1MckkjL0Mu6re7JA2VW3cworJjSPx3uuji2FrlBJucXMJE3tCsILdZNHLw219zRf
SYT1KFRYz2kc+2bLgFBbqXCZ9UWAv9xVhW/JBMSA142/pTdjVZmp+YFf07dW+aif0L/n2hgMSjAS
zCmnKv6O0ZKsSWdL8+tiJOKT6qWPhuReid+PxM/X5l4vX8/3wcgyKmia1F56PYrN/prRaO+3tXyo
yhXPj9LTg4aXjzMFbNPyjrNQK27JMA5S0nGbHQHPl/lHA//56nIWV4S5UGzFSdjBzcEPpWRHFGzM
Ak3n1TBI9WQwebS8jGPPsw+Vll4ef7hqGMQIXEqqGLpCCcp+FpFqQgJr4kLTJVv2eaIDXuJgFkc0
2vL2Q2Iy9ahPsbUN98+3ZnL1aNid+q1FwiqpTYPsjtQay7mGs2e+01HgCjTNMT9qsH3nMtYhZpcv
2uyESYS+Ih1069ZeAdx+RtHmSqurORO0NU8hdy/bLU22WpxWxkQhhLiYDlEL+bgV2MuCdzFwQOxX
1uK+DC/lsSdNyEvWkuoCPFtegaGMkPIB5ep0kIaOtGmoVTsXsDcTNYTnxEUUxiSQiX1Q8e9I07u8
ebCJhixquAP5C+1OaZxmngrTRv3sg0V07KfKhn6gVHwI0TTOWbvYZ2lDkDvgxRMqxCI8CNSUzwVv
ObgfKpTYFLy8JXyzIA3LUZKNyZ548m7w4rCqNFMiLl/NDNI39XiZz7TrWeB1atITNuohfatP8lrI
l8boXrPDrgFZx+l7hmhYl093gmGus0d2UBS0+Bv+2QpW6hdxta/XWwTsHCdz6mIMJHize2563WnL
m4mDVR5R4KbBlNGc8MYEdUhiFmZ3YugxDBHWiLCkWWimd+deFl36uzv5upC/GCKLgxzSKpgFU7ap
uOjrxRO+S4M7GvDtsQMFGMUpgDkqbfEsMC4yuItb7b3tv8143V8vReMy9k71NY8y8+ye3OLHnNaE
9ACkFcwzCTD8fYrcnlWjMl3l5RMm3itjLRvf6ULVaLVlEKuNuk7MPYZAuVyEkleKzKkkj0iHR/iF
0pOFKiGRnmQ4dYgmWLz00RUbNcGqQTmcQJQv1rAOElO51oaOK+A0AsM0JNXwLDd9S0F8MYlFbyb3
q6MA1fSzHhelTfrEHVNU6TwZ/ZXUwZ5J38RcJhnwNYhog9A05jETp8rbk8G3iA4eE2rzNiQs4GGp
uRKCzxw3RsP/XNwJoHhVfqW4hJ/TddGBmrZD0p/1zYCOzjJjXpPkarxK4ZjfaRS3p4A5g4CnuKHO
aSG1kl1BaCjtHTiJ8/g1hZIXr8A7aV6/YvR5k1nocwamKAPsHAItMrkHzY1Rsqk3Kf0gBNfDMqtk
RBWa8RvZGBavSj8RsIh6BHoq1xhuJjmUAMYneAu8YSiL5L7w4DW1nI6s4Xco5JH1n3GZkGHC/Svg
KSB3ImbWPUwrlX0IWOD0hO7+tGUSNWmxu+Uc6iWLz/gFY43z/Rr4PtOQSfCp0HM3hvfCaaPG4a8M
KohoJU4kXD/UBWB3af2p57DlcCmQsSgtwAgmzSRmFtK6Q2FKtjqClYK4BE9/yz+xjoHVbCFL6BOS
BYLXCSN4/olkvb2u6oHizT/F8waEsARtZCUvWlgsEE1A39NYbQlppbqNKXPskEdvFJ+qE135Amjj
SDtIsB1n9y0rgjKV9ywroHxfpJuhmjlzl6iMGsY0yWnmUu8QvvBWnqS7b9QY5uxC87AfM6/BJl0Q
GwlugBX3Kxcc4HvRKr9IW453PMfkKBoEElQQPyedNDFmZBNwho/IEidsBMNuPA5ZjGnrIrpgwWGB
CEirkcdGtlQbwCI4nLbVAwdkwgu8V/dlWuxf2lxIxiJ1aDAz29ldXjTBWoB9rwEkALnrcivE4qkT
l9yGIHH7o3q+lIVXBp5R/4NVVZkoubhXmkltcu/Y1U64PD6k3XMuAwrqr1667W4Y2i6qtHw8J9IV
hb7/CD84Qui8SPZmqvN6QM7PLRBqPN8pmARHkxdij3mHClTdBPFWskYgymPRk+AdM86tIeh5msyU
a0gMum9Kqjr+dXkRFIuuWBiFp6CdieoPpi/x9eN5Z4oJHctg1v2EScoKyjGpTE9Ccnp1O942jhuC
FeCOV9rkSh9Fone6f6JXKAofgP7rAudOHiFz4f5OQZl+6Z/lfeRWe04tCAgi8nyI38gWTbGzdCIQ
9lpwe+n+3aKY2BfBXLHmubGG9mwwUKIKYmQChJBQJ8Xv82OreZo0sch12XGfMGbWZwCEc30EGYYn
H449HTa3neqyW3xEx+LhMWNCAYGY4AUU/LrruOoGBhYeEwFkxbwhix6quz2fzy/zJRpcdInT5XS0
HKNNHI35z8bZjGfRCEK2PRt+oTDCSIhqxqYcmXQjLAn2bKbZrFY2oAansmdfs/FmvLndzA9GRvYB
rvYUXEDjJLkn0s56OT5w5pHPf0v3lNnuaDqa7nipXWOPLecL55GQbJ/WQjBWbUSjAD1RszCDeQ+b
FbrhVBiKL9K2zMc5UvdJ966iV/smCCsVT8/rWeVu6EPW1ExwEyZPYWpSSrJ8LbOKS4c4Sire02zF
5QEeVkJBYMJRUAU4BsEc3UnQtjpuFwlzNCiuIEWU1l2sh29JY4kNvHAq7bOuJw+2BBXz5lU7d/VB
jBbBfWMelcK5vy5psLnW7w1KqCgNsBDgPSw2WjlN243OfhqnZD/B9dNAI4oRCXBV44aDxIFeH28v
YxnOEUUJD2DtyjIstwn3QcbvNISZSrdElBwhNG0FhJE8zPzo+2QWWYkUlCrrhiBLdlAdw+ZNDPeP
DFUObkLxxbnXmOsDtcQgTx6e2FeGMk5tM/uBViHhX+6Yocj8/SreSPFnSD9GkZCLETsgROsyPsrK
IRsm4lxWOniaeU7NDRYP7uIi/wBvnmSXRsNpH9CjI2yk+azVUxR/Vrlv6GsOTVoE0GUvR5Sv4ypZ
FslEepBTveFAKWI0p+EgR5saf15/1kBNarBMqHW+QC0J5BVm0ZpOFrZnMyOi5BT9P87Oqzd5LW3D
vwjJvZy6GzCdJOTESqXZmGJszK+fy9n6vgkGxdqjOZhXuy286lPucl5k64VScwfjxUqd7rcjowo2
5Tg7onZJ7WL5pS+/QB2aRa8Qv5fVZMuK/V15eVR2UUTJ1HQDwCnthtuuTSEfj1f1JCHPTLF4iYOn
dfjAr+KITLWlnFoGkx91QRQqUBqofUE2mkSq/fV8OBtL+pzwlGW7BvcqdjQ8jE/2hJ02wwQvsy2M
Ol13QVa2sQZmFx8s+JTwwdsA9Y+KYoomCrqomFC6mpCM5HRKr9vTKpmiK2L4ycdesFYYntHHBq6I
9J36WbY0gR50yOTfIzbmOjaFVI3NZTIFBoSARTpfs2kHNK9be2TiPd5ErSG9kDEUQDJ3CGoEQ9J0
ubmKYOKdV8UeZj4EEN82gnY6hPhgIlUDmhV9azaQLjcaf7pRHPZ5nFGG4ymkE2cbDm8BxepBf3r0
/96u8oPBDFWTFWDYsqmCXL7dr2VxFjNVg8lbCORry1j5lHPugNUq6x8PiWNKcBBEDKB0ZR7tYELE
GLeaBt1etKVo4HfOV78ktlohpqUY3nJ/gHZFcbxcO4fLBUKiFl3PeV88YKQAWiLexL2dVs0U+emi
QYrEy70EHPD3Nz0A7TB3v76pUfpca3osd/ZSNqT6IkneBZPGEsUNe7mg/gbIauX9PaB0h6+vF8vk
xEs/7VqzMaBcSazYKak4hlEUrWxvZk0+/L5rv22sgOevZbhHa0bTn/3Bsafr2Fizg6Spmd7ZgzR/
6g1P1gzXo68J+JCg7/NGr53xWBy1jXl3AGp0uyGARpJNUZDVBl2mo140uTpDIcBgjn7IC5gjb/ge
Ttb+aOk/i3xsOhNtW7KC4PNJm//9xfdHAhiUpNQHgpElQPa3u3TXuQplutYRMZqhBwEH69ijHOxU
DsLC1qmnz1rGu7tX66GAl2l0xSUGbeAqBDU39ZUARaF2qiDhpJVV9Kj6uKb/lvvY97VtWYkPuIEt
NAas//5v9MipPGkQ9DKmdx8W4TvpICGRhGAdEgEtZ16qm9J/DdbYP4lQCMuOnrJ/eroVwfCZzS5W
aAHOtPtuf8Dz8N2D4tzyjVLbpDZOiWRsrpIa18NGGcPuHLoHdogztQuRqTtdWcF4PH5qWcm797gx
sY0G/cVQN3regQPSc2DwTUIMQXUXss00cOTWQ/JwFdmhsgRkDzJb4wuFpXk20ASt4Nm8IhI3oxk7
YRmhTr29BbbzuWpZSfURDAJyi6gxHuAj9a7Ls6ySeFOW29nZ1agLTQAHaG46KDDsDFM3Q3PTOtFR
LmZVdIpQLBKwm+melnUJJb0i2Gcbb7tP9JsAnGKqRcN2BOgTMKGOhMPpRfxhV+xCLCtO3+U35Avy
H8r78mQNTPxMHI1iIFJ1lyEN/eVbgYQ1b4YYXj9LvPT6R0eeIisKHmkrYAhUP8vnQA8zN7aNSTrE
yNiSPxDCRuMAJAKcKBTUn/Sp0OXnIxjFFXOhtzI5T1JczRBFcDTk4qcUOqmDint3+WWMTv4h6rh5
Vwl1G3yZS4XZSmcKDenMRzTMPTjkN0COopNHFc6XwhNQRapim0D4VEY7bzWtPeA1dIowvUdaH/wB
xJVuOgfBTr2ZYvUWruvZh1DiXyg4rN2VV4ODLvaPyfkSrZkpY8/PNJhGncHa13Jb9rG62j/xQ7AB
rv/hdahGHZtCxDVAMApRP3vblebg8m3DEuc1tOGCgyBVStx+bQj3pCOuGXWhJbzjbWQhY/OifuuJ
lUyKJ+gMErBmWwsu/sZN5nOUoeBHfOtjxCywuX7JyUFAfPd4cbHPs2lEBHhZexksn7keUWzUE3f1
HAeaNQdVbSMhTrsjpGybfydvsq9H5EAeoqshtqw24no01alNnEErvsi+aHeXaI1JlsFvXT1T1sOL
4AQppYfWRf88EhzBWz1tw+2seMKHyNeQUrTM7nmI/AqJ3Jb2ccenTlo8JW7Zo7rkH+ALH63vg4ud
0JcZyqN5FsIwsqVofB6WnxUzkvrweDpuHJxfsGpzga+H9O4/KKQif4gCg/4ZzEcqJABvUYIimWof
iiewcEjuVEESdZPBsVakxk/rEJCP2gv6V3wZzjpIKCfjSyT0O37l5D49ZKaf9MDWnEVMSakEWSJb
U0ow3WRMeiX1tACtogC7Y/519TM/839vOtNC3w1Bq6NXIOaJCIWNPVKw91fuxo/fSohTlMupfAYI
OjllWPafkau0z/x+PPb4VYndxfwSNwssRtyLR4cor5cGg75vqAmAXegh859HrdXewL3CagCvuHEc
YXIq2Oqs018/i8ON/W0ECJ1zrqjZI0L2crZwefVM5+Tuw8NE6VbdzvTY50C58ZyQuRprr08rNxuZ
3/GLah9AcNeioK33/gN8mSkJkGwJjohatPqK/vW2KebGuCY50dGLMwQvMwsnX7B7CY6mdfC8sf++
8ZUHwZgJf1nWNJOYhYjsdritpMpbZW2mA/qANGo1wgT0HcZ7JClRIzjZ5ZzaGd0EJP4kA/8QCznu
TYdU2dtkAaVr+h/Jd/lCUp5R0EPhjm6uRucAZTdXljwkxfJtrROO/QtaIkKB76iD2QieTX9/yKOo
ki8QISjzP6BljWe6Ui+bsqijyihyhpo9DCchLOxBbgcVT2VLgHfPhwZE+k9oZ0DEVpoh1nm/Kk1F
E5QJJOQA7anyTXxRvsqv/H3/jqgY+u4op6JeSzICTUywUPrttHyxKNxFJgBnDVGCQalKOjum8Vqn
h83eEIssjjo9TpFL2aYIwRHR+RxfneqNUjI4uJUlP59KfBPRiAPfUzzTjDINL6+N4B38ordfKWZZ
CI1CDrMoOiCDThOdnObYy0X3CjsJOMaI6v2XjpzlEM1Aym5cu/P1qqsinxNh/wzApexjl5TrkHtc
+jEog9OdopY61KCsDMUIDHPVP2ECl3Qz0EHyfFV3aa1OaXdGqzk1Wsfc042z015tycsfYNzAbNFn
nVm29gxaKHgCzPXRlT7HAlXWqh5io41AkKD9Cmll1FqbeJAY6SR6kqgplAxURW8E8YdznAlirAi9
tKKbpGIeqkXKqkdrEZB4RvlprUeng3/693sLWomoqRBUCY4IrBtHcpl2lidxt5sdvbOrdIfI/NqA
/R3DGbm8by7IJOut4x9bIs4HmGxdl3RMKcEdw2zRG1H1cb1dZfI5q00CCA4Q+T/tqKJH5bonEkKc
5cw5a+x0ZH1aju59ZeJ24MbRjUtdTQwhhSjZhVOIMUQySwfyizEGBh3GziFK58gCjStwXmuqn0v4
VFV4/jRH2DkM0pbp1+9yNxEgvKrrhsg0aFLzApbSawYNOxf6J3hSkopkJzL/pyMGbKZEwZpEPqXW
DIyt87ox5/Wf1llXK14P4vhEzFfs00DR0dW88uqU83SJKufqba9gYw1+oIz1XoZfEVVKmSZggTj7
kU7VPMaG8ZhUfaUrAyLKN0gbgh3fALg5Ibq+fDXOlOW2gQwJBOGZ4Ljdhvm+Fn5fYlluoEt3eKae
ipoiTd+NSgAaX30jBVqIMNBRRkUyBU6OzOdVpRZc9hPotSLlY914VlBkXPF7d4WBdrq62GGZfC6g
9sk++7y/EgEMxjQL9tAu1A223CkSNVUbg0e+f4dMHf65rsgGtTm9maWfTuK+KFR5M5SERWq8HM9Q
0gCj5miibfQ3E/MnHQqnceEqhdt8MYhT8b+70O6qUnyFVVDY56WnZZSqkaI4Ik2G35mxQQBvS+BE
ifb0kWx7V2OIwQMmfycl+nsTP8gtTGBjsglcnmeUbPj21EpHZZPE13SH3IoAFBJx8cAI1z62K4R0
yXzja5O/R7zPEMXfI8pNGrsmn3RlHSfZQKMrsz+ECamBXkFn0L4qJLD2etqTzgY4I+Ku0yoUjQXa
nzWjOFZQ3QMIhIR8RfcXoUJRAwoibpGC3+I8APJOqi7u3z/3J5K4yaNvf+7P9fMrsNlkcceMxWMy
42eCWuSZ0k2LwArOEyypHNDs2U4na1cdQOHpX8bJe/G+/pJG0qeI7u0IutAVtw9r9y4PAL5ms6M2
TYflM9QrEjId6kbLfSjdR2I38/vzPvz+wdo5WYvpKZntX1AZn60+z98X0GmVS8jjYTkNE4kUIqvJ
vchbuVqw+ZI//540qS7V/DVpjTt5WYpGkZ86yEPGr5KBrx3nW4vhuOZetvSU9d4bSltI93N9F4kA
Wo6b1C9Rxk/w/pYSFOZIBtI43GmjZSpEW7jp2TvSasdLCWShLXZVH88YZxiBGE3Ufq7WXzMm73dX
WTqsOmN6srNarACA93m8KQbxMtyO15ndGewuH3L5qRxeaTflhCHVBF94xVlWXrcMAdvhGEvP6EVC
yC06FxCPxXDpqKDr8HHOnHxce4A+QVvtlWtARlYM3nAhE6LLkYxR4gHQSfj3EjwI9ept8N+PagTk
QqJXu+2ZUM94hRl46Sf90zfazTo2l2juWStEEBL7LJE5bhM7/dB6Wk1E+PtHKHeFmZ/D8/8/oqm/
s9YQXzLTTjw+dyXQOlbqFtMC2N4Ytc/DyRp2MP7xr6mnwEt88tJ5TKt7kmfcCYBnAB9dpYD7aGd3
vhTrh7wO/uXgJyhPYW3mDjQPSBFibXmvQnEr3/ZobuIl0MHiBkGLSdka4zy47k1iKpmrXkXUTmnc
lso+3cpCWnNerHcj3Pp9dO71sG1D3tfu6mnjLUdqREK2ptllMXenKitwPJmtQqmLSZ0N02mIwnMJ
C2HnbLx9gPQYkgjbcPUmd01fcCgF+Xx4S81bfHiONRERl1pbBbWo29fBEDd6caj4IdSN6DpdTnZn
gjuXteB4DgWq0ImPiE7bm1QHTs3bQzcMSqE8qIpmNgKry6oU9p0SPi6YjP1mLsaRhtn0/tCVDTQG
FtkROU47kbE9dk5tvZKfub0b3KQpw9YUReVH0+nXZaBdtztIVMhGq0DmixONLeFLFza1qIe4JWdA
hTAesSW3cfoMKxFKLSaWUaJtWh6en2L7Xz+kMffVQcwLNU+ghqU4C0E4QqsZji7d0HdEyLcX28DY
mELVNroKdid/0g6OSF8etoDgH/GIVbyatgob4ggqwj8Zfr1TUm8fpbVd9ZGHE74+DXwehqMnQ/ig
LgITfeOIMNYzbw++EjA/ljIC4ox145ivb7ke7o6TZKoaJG6DLEXUkIe63V5aVQniShW3A+UERnC/
XX7sThfvosZTPY6flfPXpjx4JioaUm3cXKZ+soUOHZsHb61iQ9z5VLLET84xUe0FaAn+8ysN948l
ZlYmhZdD3O+8HvRzfyNlT1da5XgACl3lQrMNoPnhjBUNiA0Ztc+90QG5s40R0Eymm63gpGuEPOsY
coN0799ffd/P5avpwqGzqBCuy81DtVISea8mlyV9h3gMAGwo96AHjUlgokNUILTHozAW/djDDrl/
6Wbh1c2jfbQeLqenXjzQJgrq19Lg3M2Cv3+ZVD/LN1uOi81QeAAJZwUiwsaWu643e1mO6zr6Cy0u
0UKZzALFCZzZ7vcDKli8GJbWstGlu0eCg86zywaQTK7UpiLBChabXkp7cSa99l72YYSo0vs1CM29
G3bsL9XtW/bS7kJnuNAHAvKAHLLT1kG4+3IF0Sx2oGlQIBFInW93orpM1O1WUcoZVjPBaQLvyPav
9nm27x79ccss312qjEXtg0SJFrNy1+faxHKVJIVRzngECfEpxZAaSPZ1hlalL1Joh8tHMWYKiBVG
ehpiOxoa7xU2ddVkbyNI0nIMf6o+N8uuINFKL5pPB8+gNQnGWbkpjUpelkizXTzqztaKpL0TTc7z
ZVcLD9TYFQtKd3drH92jv7evqLOPk/CbIwcy6Dub7n0qH1jxtIp73S8L3BsJNTXqCgoKX40gRtfM
3T6VWBakZ+w8rAsKH2dnhRbyd9ss3NdNqJr8GuunUvfr4teXkqRcCt526hdd2v/xiDvC0bu53RIV
3Tc6GyM1oojqcD2nS4P5hrXugWBy/dLpHkYYQ9UHrGV17x+0ejS078hOa5XLn3zh13eVRdURy41a
b+3KvYTYNI/R0Qho6/ugsefUm6FatmzxuoR3u6Nux6zX9deYQlrJJ3N3qCErT1GP5iPE/NnVArJu
+Uc6c6Zvd4OxMmi7W6W7KojC3WpwilE6NQh/5duBk9X+1Lls9cvMqTuBw1nGMn6hYtp/ttwuiLTK
AnF2tsZSS8xyz8SiCoCYJhGDXMOCfjjEv75Y3WtJZyspZ1qQa4ThJs9L68vbOEoYvUx4b0ZrO9hZ
UyKnJUZua2flL3a2O9VDw96E47Yc8H4v//yan0Icmoss/+00XHZFp1NsxB1rDv0OMugIIt+MYLWt
EH+f6TVGahTiE/OaxkctBTOz6SNyM0ZvcGUj24/uWBQizIGg5Gn2dvBsbCTa5BjuSwkMXkcP9bnV
2XH1Nvw16ddYzOVYzOpthta7D2Iheh1aXyjWfBT2QvC602/upF5rWHwXt9TjoqBLeK7UqrqN6S0y
/WAU1fIyA7DqKNQ4ExL7HCO0tkzgPlZgJJm422BH0/1tLuTKlFX5dGVbsauixHFxJLO6SyviMI02
lrtzPkT76VN13R216Nh+0Vw7t7ql9dTyQP4Usm5OdOOHNNb5sBcup/TIOh+h1r7Q2h9GszCL8BDy
wo47yetz7Q8Ma670bRwrgk/D7bX8BvHhtpbRARIU4Bo0mxo/IrkelO3ZSMQZgE2vtF906/V1WAyZ
jOU4XHk4JLnXXuLM1sE7zwVNSaxgrOF+MTTpCEFf6qpBHmP9DJV4yf5MUan7UhyLHqj7JjnwCzF1
sLrml3252gMVfOr4+7N3/fx06mbMXLLm2WIA0fcDAvWC5gGABhoOFq278nnlTt/ALMO0dWg7fjMD
CIup9ifK9t9TJOzxvMGp8QxW9u+r9l5jlqI34rKGRs6oS9oPqO3XGVjDK1XUZCfOsGV8wVn0CGzH
3lrXz1re95Ur0KcO5dPxAIdx8LE7CkM65P7CsKzuNJ9Tvujid2aRC4R20Ou0lKXv3zoVRA8BJQqd
hmAQ794e0WyHsPl+J9VvHdyibgLxHh6SvWeett562nZgHlwJN+M1Kw6HeJUK5kG71FAQKBJIr87i
UcipefYX3cyZAjYGAN26DD/3++35+D0uzbXb7yyrWOist5f6lZXsYrp0lz4ISQvwfMD72hIy30XM
TCrdDsSxVJN3rtn9VFKjStQVAURlA/ntjpBKIiz+9694Y5jG2klZla/KHPVcKsN9CGtBx4LHaC9p
rKFOtfDfVl08yQP69n78jv6XRxfbbzn0Dx4YJE91uVbAMRDdaYZlsXARkkrhBsTe0/rspd3YCfHm
cZ+D6YRbb2xaTrey+tOls2jRBSMhY9Gai0opwIRbLZnCHfI2P5QnuSMTfsIgdFafUlfwCdjRQEXL
guKu/7IOTA9eJRwSxDH6xcnZVk4FFaQcVG5wjIpo6YENnqjenuBepJ2MVGe07Y6oHHYp6NMNQGrT
VkCRuDLqHDimla8HDq/EUYGt35WhEZITPpvuaNvVVCcflScrnx7Bw6EWrnrA0Efog7nbXm0rVoRq
YL4vXTrvIrkL6jZE8th/g2F3jdn++cLdKMx3wzVwCxtpOwcwjIGoQ45Ag9xbp1ay2LpFYEKWwzIE
l6p0YV7Q6IA51F/68Eat5OPwyo1Z4xhEt3qRvE6X1pHdsQ9fF6B6CBTY6gT0NRrL8Ji0/tUXuzHQ
4Bp2oY+MyfmdKilwFa0PCIUBrhGQC9KHw1QIoCPt5hsXO4r+NjwBxamVRcHgAONwYKx8HJw1sI23
tSOD2Hg+AQtxY4IaOEp7Fw1CJ41yC667hVXPQsOlKgAKXU651ifKi+ju3F1XcBLUl3PKZcsZpe/x
PkAGl6uIv/aVkMLEEbYhnoKNxzHauWBgUTrsdqIaaBSP+I8HX5cg8z+MIdRJf+0WUCgqD5saZx+V
gTnb+TloPusN0BIEi/pMVjwCxgRTyq+OA5g9TIdVkDJn8Ut9+yFv4pdj9pIwkBend2y0lgi4ugcE
JYUespLeykeoB5BePFn5tArO3CQYW+FKW/YYLZICDHtJyHHrRpbEq3+7NtFH1bsAgmU/vnzV/wUJ
f1DIkDx3Xluw/SAmUDiS/z0ejexsf5L1zW77E36dEF+ug4J3lDCCmbH4OvZQLhmMEJvubwYDjGas
+dr5dj6LBWyt1ni3xtzdH1RVERQgeaCc67//6xEUZSR6dnJczmD7xSSwk4qJ2dnge7BiOTvIj52C
vfP3y/vwaavLtKKIkiJhf+N6XJ40QzmfuB24CuxiduVamgAxkijGnof7lnf+wT2oUiChYE59QiEl
bsQ+cWqaRXIiPY3MHv7M4XKDIIO9G5ZzrpEMtgnoN7hDsEkQYrJWiK3sXbvjnHJLgpqIVMjGapuB
e8sQ5CN//6bGDBhHAMP52bwQj0W14HiFl7nj+YrjWxDsbOvLd10Ifc6bQ0gatIQWSh1l3y46o9ey
F1QGhBrWcrvonWt2EZVOXMzE4fYNAIn94+bnpv7XKy5rzsnHsdt5LYKip0F1whG9Wzoz8JJcV8/y
09aBHOcjbmyd+zXA7Mh5TMHoXf3Fd6u9y/1DwjYhOMMOgLIyb9ntTxUyIbtshLSky1q6nRc6wJbq
kjSEIEvcU/D3xqxnvTEvVM/xs1AEuqt3UfJFum4V4chhkLqxb/Y+FudZ1rL3f7DRd2OY4K4QwgNH
1KzcXreaqu43rLxDzPmaWcM0GE4s0EO73BolPX8Z9gfutLuzvwmDoarjI03c9dRa3LiPhFSdO8gQ
SP800ESNK2itSqJ+2qiEe9HLxRmqfcT2SYtY07ddDf9t2XMPhiPHV2BR0PbX5OY9Ix92WxXaRl2P
KmY4sNuURl1UAry/V/C+h0tWqbGCmsZ3yaDUb/dLVuji4WgofBZCW87LyxD4Noi6Z98tvt2u7bTs
mPtmYT0evQ6Ae+wYQWkcpeN2s66yhGkkNSKNH76G1lcCPMRxy+n0Se8Lk1Zez32x+WdM1F0VoAcC
e+j2G/Vqne9W2roOrpQj/n5QKn3IylHsjER3hFUwRjOIyOO2dfDw8AVt+fck3xfGGj+gcXuti2O2
uqakJpJf2Ughd7kvUO/KrQ/E2cfpdOUClor/h3ucRwOCg4a2HeFso2YhGFtte0hEaeZEiKAGF+cd
KkloTVTXd3P8IY7W29GGDvAZtETS9w2l+nt/jVzfp78eSVmJ805y4nsrO/aLUA+ywXUmYJjoAcVW
KK3mz0v/9IJQor+asLGtw1wj5sOBuk7XPKm3nHZGbyV5sjnKI8S5+hAzgHln7q6/75eAXLfeeZpT
o/73kQYAf4nWQN0wMUXRaJyHzVk/nXZCPWmUHl65xHVykaHovZrejOx/hmnOCFeLjj+4gAMG9vuK
h0nbBN6DThu/olFcNI0qzyVzR3sEpwmsetYujz5QgS05tQ6xNXc3T5q1WECj/d58gXwPS8uZ4qYD
BBaC7N/bF/uY5j3/83O4j34MKTAQul3PQymWx1JXANw5cZT3DZ/4tZ9Wkp2jawaUM0KF1xKiVyD8
XhJd6/c/d0R05L1idvY72NnXFzOwvB4yAXPsk8M6aqbZHmx8EMh9ZYwTt6PML6HgPplh2Us9/mGg
ZKsQTQnU8VA6cNCW8cxp6dI2ILVHBtfqgYFwpG8Ms3B7fkf6zpLDPcJ5ACdCFOJAV2yf63yqQ4yQ
+uoEgZ8AxRwcYq1dz6BiOimcc5cWHhptuYd+8dHqDN5xXrNL7ohtZOzJalJ32X1HZGNmfkJq9Qx6
QntH8/UXAcXDYG2NkF9EyGSysyYnezc6gLWx82AX1JkJWDR73ScB6JpvKJgooTzIuxouBIf+vsJd
wJgekYADpLmAXz9FhAJlr3gkAt3ummuCS4i1QPzrf4Ek4TMbSQ4iu8O4R9cQPgN8l8/jk0lmrHZ3
T3I3myF3vx0dvMMwk5A47Oig48F9yU/LT+RhEFDM8N18qvrIzHt6yzst/qCpbh7qepOAyQRHAN/Q
VBqbROp0pPNue82GR+FZ2ExXJBx6bJUXV8JToTCcU2kg10ZdaoW23rZ/hNC5zGh+GC/ihr96GGrI
4QO/W0OzWyHjoBO8r1F822xnohqVaoWiD/Jsp9c87W07bxnsjpVirbXv3eGrcxiZ+74GczsPz8Yo
24+2IIJUVOl6aEuVuneWXMHADTcoDjOdTEX/yLKhjix9TPZYInJ03H9tES27HD4l6StFav3oXpBs
geZ7FGw0Zc5GcNrZBaKNqyA+OEbRReqlNEP+Yq0fwlu27e0xUjhPdukAmfwTeLzVWC7nWtyr6pj4
SYlnaNuIYP8R95GnpvEso/sgni3R6O32/WP+Kh96qjbSySGMvAvMdFMMeUNtERzS8jIs4p0tKS1e
bT9FjbtVMwHl0RCtG8WNq7pCmSgniJNmcLdSy3sdeuFkBP0utmzY+S0NyXsQI3uEzi/UUBBQoq41
Xv+LuinUbcXtunec1+i9gy7/xZpZeAX5/b7x0adXs3qdptMK/gM3WUtMdV+yY3ja4SacW6rcWrN0
dtSOqd5J6DojNUDbmTJGKAaTie4+W2KX99AOltPPdoJl/VXNOeZBgRUL4p22ZyNnhBNYHWC+c5sb
/ivN7vcJb/DafiZjce2pGSb2Z8sLfB/y1F8KkxuiY72uP3CbXy/wXquKXRzzgDhR1p1RI+SRrel4
b0tW9dz7HKut5//RR0KrRCJQMCT6UrdvRHXRqp1pwL5H2DtEaMrRHNmeHylz//0a3QdTP5/234Ea
L7SyM4rTpTALFlGwkQxcB4lT640altLP3QU9bNoTf4/5w7i9W8FfH9cIpaTtUjaWnatEQIMqLAh/
iyxQwMX7QOG3oDA2SwD+kypbk5EQWpZ7cQdLGw7i1jna0+5gYVEVV4NTJAZYsNXmXPiKWG/9k7MY
4BQP/wKH1+fvcdd1rf6X34GjDRN21LcWA7e7ozGMLQTG0sdX8asu+X8m0bhl/R4eTZTNqTJgpgWV
opHfLDH0Oi4lPtGJHM/beTNRsCaTpW+h2TGl7VBXs4M5Pc2x89laS6/n725+Ifub+AVyE/04vP7a
rmWy4ZJbQ0HGsi/yvOFkHVFW4J0m1kIv5B9ACGwl2g1/r+x9/lPvJnKfOkaWSYQacIyslMt9InAl
nLs9vvtkh7U74Uff2lmIhtAvbfPDu4f51iOiakAQSbcCGu7tQcl3Zrzr6DX0Zf308iJ1U+sFwG9p
X73XE+5pX9roQ3dHz8b0GVhGYdPpctGXJ7slVvI/WysrDy+nXz+ncW7VpZFc9A1XMm2M1whe0Mz6
8P2uO+9O6Wm2zPajQPL3tzfOLiWWVN0XDAaz3RkCs7CGQ5A/XE1k0m+uatv20msdtY487nYXySbM
VjJOeFy3M14czLRUD4yae7RtZYdiNm7vK29CMF/3jWuFGKh/Uo9JNsPx+O+Pvq9g1Av+a/jmyRLl
7FTIcV05EL2hSeV4ofa2bhhOLOpXWLmdCovbIgm6UkAISPO+7I1jt+VJ+GnPNWdB4+tNCQicgSvL
7Syoy2KXnIxt/SRESE7wA3yuKdvurr22LP/hQ/trrOYer/Ziap4vPD91u9ycRtEJvll9nk27fodc
moCbyWA+HY/N4O/ZvsdlMNu/h27s50SV11dDrA+0zZHmkRfJmZY+0IxjbzIauVy4wbQT8gB+toz8
aHNzjfC+a2BDVKMxwYBiOqespmv/XGLgUJY4hNCt+Hl5+4uy/2ZPnbF0bbnCHvkSqr/Gbaq2VLGm
xObxZ7LrKwwoXWfg0ya3+vOxMWnZRg8vzN+jNeZXOHTio6rUqakTDUs/nJjko29dsjlgFy1Hp/XT
GvfFJVdBKGsMVvkABYezjQe0p36T7MJvvZ3u0flsHc4GlV4IkrQ8Gzezcj0drhuZEKZ0SQlRlIOE
rn4gwe/BEyCkWSA9FHdTUBjH92uKp2vpzOkyDSnfEC8j6hcWruIdPCW4utILWnj9K2ysfQ9+kDWv
Q1p9BFWvx5+8kgb939vvxxGkeb4pkopg/up+bXP7FetjSvOyjuQj+SNahb3CeX0FkTN49xKPvehb
14nfL9zF8nOBfYyLlsgU499xG07g4eH/9UOa+1Eo11V8xqx25vQicnKQUeFkgmgBEQ96IlOHT299
xuuNcPvxdCvo/ddVb8LPnzv4VwBx1PLscthK7EpSYOtF6GI2LDoUuxTnGQUwgwvHRkzkX0/57aiN
7Ynp/GUvH+tRC0/H4prbZmWH4czHG9H2P/r9yiGgu9Kfd+k21miV0uphZtR2TOoz99fX1zfTr68v
q31soGpd19sE+z12FKsWaGqHYLXNsnI7znolQYde8r2y9UJ5bFjTiPk43+2LNnHsdOq0BAw/hhd/
fVkj8F6fys0hu/wzIpHh2qov1SAFGSATSRNsjz46tePk1/OzPei6lpV3n13SSJ7Q742f2JDldRQk
cGnctZy3B9v8dvEbmbOx2uidzpqmUN1pwc6ATverOZQ93UvodMf9xfOhL4NfhYgbypRj1l7bSbtH
KdU9OhowiLLjo61pjXXvKOfrZrXlJ1yc85vGpKyRgLDzydFu2WEP8kkEkCjq1G60EgXCxsceD5qc
l9iHscO07jLYvJhbW+6h244dQYJ2BPofIYENb4BCWTSfILlp/33YHs43PPKauY4FL5zy280nXDtn
+NxIBq367IT3IVxra7IEVPWj7zeNJ+O1YLXy2B8cLUU1qYuALZIMBr4dNSv+T7pHnxpUMildW51I
7r5R9mnZUD85eWOv/xoKzPbtUGtTzJfVmccOXYOdFyqcq701D9SwpQxy304mRAFLiNEA/F0dOPbt
QEehc6w9jguQUu8bZ4i5jV/3LdmiDn6FLev2IPy9Ha2xdfKjKhyWCq/q0TNeNV/2lCdVctbBcaRC
bASI3gHBdHTl7n5QvO0mWbgNK/Adkpc5PKPYiqFoimfS37vpvg/VmINGT0hYb68HRKBRQ3jx3mdc
JeGovyAY5kVsm4H7hnodEvIuGwqNBeyXGvN9ypYI6+Vkt8un4gPo6Cu8gxqjHPr9RTwcdLas9Nz+
Hrfl9I+OzM3Ajam/lFWu7i4sdGVj0UvnCUMZJ17oOMM5Giouoh3XbS8HDVVH593c8ueYWv3fc/2g
xnj7/Y257uw6u+0y+8nun8BueK8zj0SA6sbgre5X/D3aD022eYwwL6P/hD8a7KrGPVEWq0KWchnd
R/Bx9aWI7g/h2bqVyVEf/b8Gaixrcsm26bX4JxImcw8Li4qNi+N5HeH8D3k6IPNfn9VYywwttevh
RwxKtSIqBV6Nef6oldLmtu2M93QlWiby4b7VuSPQiaK5Lah1OPArrFgf1zt4U5yRTtCru+/0hsPE
815712HvRfOjF8zcx9MtaGvqqS+1w5f9tP1OSfmoZUTDIfhP3LwtPwzXRO3UINPx7MKz/VXCJyMR
3Pd8XI0tTQue++5Cpvg7DT57Z/sp2tMa7gT/aMDmHmrHeMG548/Att+Ak/aT+pl/vtrP2Utf8NxB
4dvWQCYMGaBytPbQhm29NB/kPTUZr7Z/hyyIgVqjiHCtzPJgXFntjWmR+rCNZ2TwiGFKUx/BsSBo
mf57rgwCXFTEtDqdpPXWrMwf9sZJVUoGBFaHDuAPR2oyWdsTUjzFd7x3z98HACBcLkn7m6ZBDR12
PltPb72xGtv85nc0Tu8lE5Ly2Km3ef6B3QhFVyI/z5rsgitia8991HZdwxrMg+m05aF6FHWoInJ5
uMkRdGjNqP7cua7Vom6DOtQsIsR+6gYsH1wXp77bLo5H19TNaI3tnqpGKZo7Rjvbgl/Tw1DIyS3L
RxgW6a/+PHBaoqoHFwhHi+YKJDjaEU3IfZFLl+0m31+oSyFpDv8Nsu0Sc8CWc1zvzLsFhJ+tUeAU
aEA0Qpjr7rBGUfJQzXYvak2PCWGpUGFk0RasWttHPcii2bewDes9q4Kgb+yXXNNSc3NcX2aZK3r7
tVNh1nZ09ipd2vRq8+B/rbCYOyq2+R/Ovms3cmRb9osI0JvXTLryXu6FkFQqkkXvzdffSO17sCWW
0Lz3TA8ajWlokkxmLhsrwu42A4Z67WCnn+NV45ujB87AYt1f+siCaDGYcZg0FHSpd5qDvPkZ+AzG
wQGBSKAELuiBlst2k3Fgulp5kE53ZjaOPenDxv14k8mVr9uU96MIBwLH4QX4dhx60FVYzFDNnfQ/
wkyQS4FLhcE1oDU68SWR1MpgQUZxDqZlA+M+wp/s98D9Yx6RHlaz+fJfr/ZzvYk3ARtlPtTsZkXo
hL3tdgFqc+eCno+fBKdiaXYgy05g2GfO4l8RCUifMI+KDiAKstMYt+v/546tWAKJfA7l3+hydJTt
fo+RNCRshAOalcxe7se7huoA+G8ZBS4IoaajsKnAZTFSJfH8tDEhOQXctAQSOZSeR/oKtqT1q0Ct
pXJBKyZFjeKbd/Tfp+kPY4YnwBSPjuEJnqlM47T98KZlmtZaGt1H1GdgyRi4HfjBiHU+re3ydOhW
MS1Wc+fq8Tv/XlT+vaiqc3GdllgUx2r3cR7d+w4skl/AkDAzukxsBLwd2NQbMkcTNPu+kyNddXER
xSJ735cXRs/J3CV/wrLL5QFVdjbQ+b/ZYSipsVQYVNlT7I4QZ63kp8nIDrXN4g90Pd2eYIstIHXc
Dp92bn/ZR/ttIrC/UOrVNPhIQIYmPkOVwyirm5LH/r7pKk5ViW+7ABvf3rLaJwztgERIZKzOcy/7
Rzn/98qT49RC1UTACHW6i/g3hGlQTIHqsxHTHoyTEC2DxIRqieqCY7PoERTh+SevBml3PZohxpu5
OsFUfzEzx/BHQeL3Q02+uTJUDQbOMa4m7II9NEQ36eq5WIiYj5pFJX1TST9uvQ5MLoP1gZLq99GO
pCJWVO57RAsttLfI3ahLW6V28oVwc2QJXYTejrVe0lu4c5eX93X9hHbH6XYzTHfeorJX+9fjTF6d
7zhRvTeYjuro6k1EKcheYGIGxM2fDuttLXsUrAdEjjMxxB9xKdvy/27DxJJznpw0dQZ8LEutPnY7
++x8WvDtFE1DdzWz2rcf+tdbMnvzw4iFZdSnqgQSQRRhXt4EgDiGG0+bJ4PY5R5DOxgXIW+8dd8j
Q0Fz77xABxciErt1GyNsPwJj0aO3KECgw9laPdD69OSDS/MWU3cOA/FHo/X3zkzcdw8IXasaOCBP
6B28MR5tYLM253I3EvsII4ja8P4ZE3nbnCyFDSMMRu8xuDwdSnvGMD2G0L+fZBKBZbmaewmPswHs
MH/bAWRTOGfki4jC1tUa8CHm5xmLvjs4M0vPHMtpMd4YgmEoNRgo1q6RIZXqngOTHD2brDUH9Q5M
1n+Yh2a2sf5HgeXXO08x8x6ymzoa8M41BpPg6u2MHpEgE6iAnJZz53LuFhgTO3wvhlLkWqz2BMv/
YS+QehoUdA6sEkzm4JkS+7/94xZMXXmkNoUfcNjUhk2GbmxMXKG0EuPqHT/XzwBwwOlg8WW9GUhO
b/Fmttf4GC9idzVwmgC2ADqJaZCtS72UVEOMYqgB6IBCVgsgFam/aUm8+nzG9bcgeHKd83Z/vveP
VSc3qsq8cOBUrApM5iecOlw6IPhQxcbbbim6uXN3+JGfSP/9npObcx9CzquTRMLNMTHubZ+zDSZf
rp67t57xkgFZmrfVNZijxPn7PP33Tb+LTD/sXFPixuqgT4E1ZyT8AO0cUchwMNqJezpLK/5HpeXX
a3771R/LSXU6QMcFrzk48GWjbb7ZQB0zThTMzJF9skYnEWm+66rbuW86c5KmAwC12jYS958dZl3C
hPYovYx4VwRqrCZZ3ek1fpmxSo+LIjtEMRRjHQyQP2XwTPM2uGc9LhAD4r1hdhbVLIwAwF2/o00G
LPPMeo9hMLhCAYNDmIAi/kOjRMr1pBGrSAJnMFq4DmuLEnAmoCm6UE1nnRM4JigWYbQ1/3/wmo/T
S2gcAHqCrEdns9PGJDbgRk3nOIBTmL3QN4zxJjV3Z395hB1G+2w7ACr3DgQKsoDZDobM2ga/jdXv
xScBQhKIbVAbMeJw094wywgoxNfxfETRG31ZB7XnJVCI+Od2wNScZj7NTfT/kQn8foJJ0KAExhBx
dYgnQCHLhsT10fl0WNcGS17njNQfcSGaQ0gvFRFYZCQDEyOlRABDZANWg1Xk6YZBmgCf1zvEhMLq
/AFtzJaK1ogg8QyUBEHlsXzfLsUQHdphgRl7zPe6q6AgAILOdgIevDGwBSprX4EFB5n+N7fHj3vu
gynPb5RoBKO/bWKCERyY+AooHHev+5iQA5Y10CO+IxGeu+cPCTCW1jBFCTwoppyNB+htBEVpPpIZ
rQLuQLmGrisuAWZ9Flj4Geq2VNmgU95aFqrJlc/61HOP8OA+2CMAGIPpCgl42KmTllK0I7jsG2r2
pjub3XhenJnuDaYpLjVlzB1z0fEjq8VkyUmW1IM+ZYxAIXxeJShcfoOBjhw99isUWBzS4/6x8BS/
YO0QMF+1BbdumLLSXL72eAkmTzJJV4xy5Ae5xJOYL5uC7Mj5GJhHnD7st4sY+DATqT/ObBgYmASp
naCAakrTtcm1H9GTumOojuE5EYsH9MNfgeRqv39eLzEuB5VP0MmfZhZ9xOuwRUE1hWomSJ5AGvA7
PZBqDdRm3yNHu5ZdMLL4WsNxmSiP+/aMUf/ubv8ybGwxJPo4UngRcKT8XqwLukyXJXaZUGF4gwtB
UH9cgM+rJ+wXGy//Yj0ZwXn+crQtmxMGsh0YlAM8TAOGzMrVLQUEOTro8CGhjP/mwhCiFnO4Hp7+
7YH+3hlsNziTUdQ3+MnnHwexbDXt++ajvbv4OgKgtX7Hs8wNmz2GLmxbNFBgoFMOV6dOtkUNJW7k
MOj3LccCgwun7iw+WWcKdUvX/f8vJf5eT2O+/odNK1Fi8vMRb7bCmNlGQlFtQSTGApJcWLuCOMv2
7eK61ce1gMDQv7f1sZ6IxUEjhglUzDDApk7i/grH414PEqyaiSQPE1uo0h7RF2GoFFT2luB+KubC
/z93GAsK/xmRRqH79xvjBtQVplOwwxl5QTcmo751hBFF/5h27m2uE/TYmGAvyQg6USBWgfSYGDHB
90DrPDZYjyUb/wHBwIc+bxExwFnN3Ks/9xTDGRjRwDwoirWTDyr0EtTTkXaw4TN5+fIhvjMIF8aI
nyGWsU1elxiBQqAyc0Me8Wt4x5/LTj6l0pWxInio3m2QqtooU64yhyU1AXqFDrrzMNGsfHMKWb3g
cGsIt55Ve3gMxCcPMdlqVRiFWmcPARDZBg1MSP2i6O8gWsHiKOOx+Gzmxf/8vD9ffHKcQqNuOL1N
UaM1ewT+mGgAjAmoFgvlQ7zvaub7/uUTf230xEiXCrrxeszWQyTKRhjYtdntzogFEA6umWaTtURp
Bry9rBI/d74eA1LsMRP9QqcDZD1A7f2+PoEcGHUqsPURCG8+zqmJ7BndYSC7vn85X0h5WHXaPd1y
esK/wGW7TzffvM32Xf4IyAxo8OFiyTy70JNnSbq2S+7Sf57FRul2x9rUZwfCGK/v7oXNPGDp1XXG
arFT9NtzaWh9AE6FMBCNOX5yyrrKuKtRVAF8YqJYttshLmXSTg5GLWK084fvgvzMmuzWPqzJ0i0M
e6OjOg2+xCaCu6wVxmj1Yo4okqA4x3AgcIrWUrJO0HmbOWh/hDx4zR9LTl6z1QDYilMsieDrDno6
nDIbjFAyeYYYLFqPhzmCzz+ONjgyIAiBYTZEmsJ0jiQP5KoXOAS5m1Ww36AmHAD0wsqwLNcZ9qCr
6ZdrHO8R6Fd0zSPzxNB5GDQbjjPb/ZBxGngShQdc4Jst6xum/sMrinEp14Gv4t3ZHPF9vwFvAQaD
UPFDIbRiNywxL4fQXF1nHTJLcKZfGjNlCP0wSAMlhon9LgwPNRp01b97e6pjkDfN3u3I4pNfSBs0
my4o+jGcE4xZM2fF//zmwJQx/iQR/Cjf2LMf711rRSI0fMmmDABRQIazOKYrDPdZ2xPaL9DenWk5
PFZ5sdE/F5zcYC5s67T2BbCSmbqTJgDAitYuBkcH6pzHL4hsY8jiEwUUIJ+31nuwsgB6rlY3304v
t1lb/ohXnTzNxLZ6yqDFKVRRzuMO5Gh1iQI523s8irIFSwhiYmBGBDQ7K3O9Ra3jZOxd0FqBumhb
2C69Xf83lxAzXSBbEEDtBym5yRMVOl9ECku6Akxqb+wN4iO0fyzUdwjqDheEhHMHUGFbPjmAiDsx
LodGJ3pi0wBCZ1ReRYRNQEz2thMtv8A02QqXcHkkSEE06oQLKEKDrYeDn7GWKAK8dDRfDxQT3SvW
fV1uASi+xHC53B7Gv5p9xr/O6a9nnEQbw3AfhK6DAiuDK5n2m72w9+pij8gRnsd1McM+Z/T/MMAg
j4HuBRt9BYx2UgXxtDYrxZHh8004PRAJwuIbFFSGqLN1kCibHcn8IwXUfq04qYR4FYhmcx3viDmz
jx3DFDjHZ9CTgg4UzQ53tiX3fZYmHx4LqqhzCRDogd4lDsaPy9+3itxzYc+a7N8TP9BWCMzFHgN1
ZMuT081Y3NyrfDzM2NrH0gZ7z/8uO9nZNlJhh8Yaqa7JyqYjAihQbKCUGTnHFBzyIUX8hllbnvFV
Fh8QUgKVxPyR+vMDY8QX1XiEzYCI/X57QPDbBpefefUd5p0KelwwHhWwVObosUPkfOa1/4giDCwD
CR6IXOkPu11CTMcI1JjH532DiUfLA8NsOL7bLSrF9DDrWB4Byihd/lxwss9lhb6HnOEFWaAaQg4y
grLdmmJaO3UMcw56/Z2oTk8TkFHgFADxEjjxJuGDXhR5ZjR4vwjVmNLcpCDs9pa7BXq7aGEVdIE6
Fsge8JfsF1IjNn3xPSGgv+oS+fJQCID1x5gbkE5LnrFnQsCvwNjLO66dvCOv1haKugGpN3AHHQmc
///IHhv24w0mvsk3pKhTjILHiWCJMR4OJf2jY72zMO/kosT27yPxlzP8teDE2Ke6p+tMKgq5+OYN
TSlchcMChQaLYrgdgF+kqSmbuFwvl1AkM4E7OcXAbGozz/GnIUDiqOK7YbYW04a/r0LQBYmQdwFr
kCHIFy37bvtvR0SbezQy6JJNheNrdOB5n41A/kgvsOk/1p6c0jE2gEBI0VvITQipEe/tpbFaHFjE
QSqNzcU5cY78a8tosVb6ee88IxYVTfe+7OEMU+emwS7OPtXjWCLuDsP9gD4KoSn/7Y9+mMZUViOe
bytWrGJJ/AK9s+ORIN2ynrEh1IV5mLMPD4V/CCzjNLAaOLQtQPH0+yNE2RCgEIXTx9rfqQn70Ng9
gLJbl16vs2WnRyP8e7WJs2n9QGu9EFHnCvsNpHBzXIB3YIEJcoc8A5trlQQjUMvgcMJsq07nrhp7
md/GAsujtI52EqA/sIi/XzYrBU8NGxn7u2FwIxsgR237hU/tqGfWioWLZRDZgzDn1h+tMFsYfLiY
chBkEND+Xljm6lKtguY74P2AxVEXtfvFviuCu9i5XZ+us3CCR0fze8nJuwperNc4UPwZlEQQjghs
sGs6R6x4CjBITu5fqFJwa/fftuWPshAK95iCAYoOo5FQLPn9oo3P64WsADL4VFishWUDL0iOmHSy
HRARvWO4bTWb0P0RwvxedBKmqXVUSnGBa4MzzADlX9z2+AX+KgzxgvAN9mOOivY/EMTJSfr1nhO3
k7W63o89rk1CUNA0CKje0CzMYTWN0B5ZGNvDjDNTrmco/X2Fzpe6dkBcugeoAoC+nhgx2AvyGgHI
155lPhcE+PUmMkHaeasyl/nma3knT9fb0kq3HlmKJphH4IEGnNBbCm9kNqvbibFugzoZxuF27VMq
+wSgOc6+QpqDrube+4+iJnYa9XSgCYBQRO3+9+cd+1o2+LAFApWhzYHdQXyKMpQGmhKUJKC2O/9x
/zjHv5acuEfR78uw4njm4AcHaq5oRx0xGMJG8hkzCgMU/G/O8I+XnJjEoWgCP6s0mMTVC0MInv0D
FLxZrQ31rsv3fCb84cyif9hhAbMbwGiJqAmg9fV7Z8FV3dcjhJYYNgX7Crvvb1BgQrEYaKPZfI9t
2vT4/lxt8oppm3AQA8n571b398TkAkkXmKTWazS4safa4vCkmDPvyN7hYVVGkIjBX8Y3N4l9hUgM
66rGpUGH2+wsQHDOCyd0vLUD24t2C3w+QXdtbllmXB+WxZEFVTvsLwp5v7dWU9WRK0pWquYdkMWn
C3zU1LRBHdIj0OIXz2gCWO8J9EDdZg5z9I2b/9fi0xujhK1WtNjp1YbVbWGdetAbo+slU9Cj7eBy
7XMawDwzhiHkAVAJsGqGuELjbam62y1GWYTlK27XCfg3FgpBsB4qswDO//vrqL+3CYMFUC9mGvKA
l7MgZIpm4QJRrMpQTC9PL3jUTbv7eNOXUGaji4JmELe1pJp8yNaH747mGFiQJAHrGWRYMKoj5jBj
7ce5cFgJ7RMlSn3FQ8qNd0FHA52LAGbxqWpIf4l2aGNC1vjobW8QXvs4+Db0mP/9JpMmweObTD54
IHmRgA5XeukOTx0NtwbQHLtxgUITyj3nhf56BP/O6MgY2EAzO1uI9vLu4mJDIw/w6mdh8e/nmQS6
j88zOQNZK/ISpBPSy+oJEFwI3UEJgM0CY+e4dwvjMTnhbeALASw3Xm+ruS87YVp8XH/irKJAKGvV
F9KLfmHEd1vBzAxU9CUzJDnKyqi6+BS1hpEwjaM2txIq7r/YQHqxfudAPCSvOg7YaO8ZVfbAoj54
5Gkvm/BGA/F3KBMgP5jFInxX1f97cx6femL4Mz2Ss0HCrj0FiwyZG4rgAHeFBHhhgPN36DptXgKM
U29wJrM3nwTI6Y9I5VvSoXwKpuchI6+Yj/3K2A85QLLswewhvmiA2xFGbGAqxNsoxLwBVxm7zUcM
cXpcL+8LfozeGVWwdAM9OBN5atzrnETLN5biX+83sfhyVKgJytM4pZiVsiMLD9iujC2H1kLTmIud
Zn+ARxt1YXDRwB3UKEJXZK8dv9pn4FI/PXv/PJhQ5pYac+mtTtG3ffi6YsbFPdx8kKYBJQJJaAxr
0jvYF6//PtQTKqjHzzNxIVKo6mFQ4PHFDYrXnEHCLYMssHQSjcAv9ayucb38PWBToPjikUEzivEO
k/ZzKczv4Pp/nkTC4B1Yg9AwmRzvnPfFyItwUGp7w1N9uUuWrFNyFMAaWoFC2crAEXpKHZR1VnNg
HQzo/vIuj6tPjmk0jj2kFmA2uZVywnzR2SDx9Y0hhyTUmMMVNuaIW4eJ3h4clZ5G4YDYbElzPItf
oJ9ci9BrfauejJ2C/kcL8myNjKen1mYekjFFsJIoshS1WYCNct/nFg/p8a2AA++txjtVaxAJtKR5
bRoC1Tpp80zWFMVR99SRawkhUNIhb0zMpeXvRyCraedbMXlVltt3CIrjswwfYLrBRT7dl4gm7wmh
YP5Qd+At2dIU1AQnkO3BSt8MFD+sEEzikCAbCEokkFi4O9XzQS/ptSP48dB20X7TTANZ9b9P2zf4
7fGy/PcbTy6L1sZeU7LLsqowIgaBaCTqhr2TXJw2ZyTa6lxd0IAOQbVGo7tz7D9GUEAcI8pVBOw6
teRyFAwQRwZ8TUk80vWzhjEyYBhDGq/2jc3m9zDiYzb75Sk93N+wM0seTgyMNXYKkTFjj3fMdMTf
XAoZFfqEIvRLvABgKLNEjQoCRlEbyJA5p5ihxKGRdpgV+pnUBx7P2uTOgUekj/0AJ72wwDd5hGa2
u1sY2+N+PO6jNbhecdhLern5O4BWUNozZtI7+Xf+/n8fgClLwzDpwBtMHoDTfOnuJfgMtY0MoAY+
zLA/IHSc2tmyIknCYHMjj1Zt8RYe7qdIJgsD0g7oI4AA1a7fEokkMk232X4pp9DsDG2YqzuARsY+
pSfxOT7kzgHG9t+nR/0dXP/nsSVMsgFOxxJ/ZWIhwF8JYmWVnR6GM0ccVl55Swq/taGAdfdA8HjO
be/pI4bitE+8hb6o2oW8B3HFtqXG5hkT+OxwbFGUgpYO5hB8geoJLk+IuiavEzfcJSc388wbwjbg
Yf/9/H/amJ/PP7Exo9BpXchc4bhLoEJtdYfNarQzBtgCLYEFd1BrqCk4d1v6AIL+y1sb76yIhrTf
fTUOKaleEpglIuOI99YSqn14h7szBDvlOrPXfwY7P591clPbVhg0LoE9zOFf2ZA3sJUL+6gvmGfm
F/ueWoNJLwgeDlFNZhnYJxWIx289OaJ+3YdB6SvpJbOguLP5KJxmw/LwI+BGaGoxfGdIZGs3WG/3
s0J0KAW8jeZ935o7DkjHcUWA/dtnn/tXcArGS2v7qpqfenLkoBdE++fzUb4u2MAY7HK78iFbB3oT
HzPOgw+2hOfXArwUgNxA2A2nxOBXYUWfEvAN9buVhk3Xj/EGWhA8uXLXq3JF3OSc7ocbfgeRoErg
MsEzh7EXqHW4rDLUsHQ/qM329d9H6s/oSoGCF2CerPP3DZD9UWr0xqxWc75MLvA8drKtbtXSwEBW
uPULGqlkRGHioLj+UrFRNV8oKI1Wlwq06KBMLki0Fp6YIihuiNuvWrj2JUhr3W4DdRfELokj2vlb
b9Wr0VXsGFY6hXhode4YqXBEZZs71Dd+x9vpEoLuB81UnhRHQ40eoijaPgCXpfzsbWHl7GZxX4U7
bztiH9z0wO3nLNq34NPUsaAk950bCkA8TK4W50sN+EjD5MJh8MU/VFbsaNfxVC1R784GkjwN73UM
umECdUxYjC6kckG72I0wkooTAADMchgtFVN9sSU7vFVsIGdTwu/URPpIz9oqfQ7Ogomjsub3ohXY
RUiMN2jBGM74Ppx1V4I6zkDChGYIBkokpdViOCsX3hkYZXS3q1oCBZ9CpsKlW6kHiMBAVEPA6B41
vgoQOjAm7X+fDUimPMY0IHuUUIfQIXWE5sTvjLn3Rx+IjTy+5IhZ1p5s8gPVxKtmbLLElBWicUTG
R1ZBfXYHf/IKe6OVppDgYCPCM/YQKt3oqcMDM1lCasFR9ZMW2XfEKZqT3A+KtPckp0ndwaMq9LNl
s9bWPjaiDtwcDO+IgUDtwpPqI1fBna6PuD1JSdqWqKOl7bqKjjsuMNuaNgFVXvnADJZ36NS+GAhE
G6qveQSaL76juHFlloGVfoanEhTZRw283p3ZbsQjOJhOnGzxN29RvMh3oqLT4QQ5EbZeRuXRar3d
4Fmj8AW5dLG3upIUxVaNiVJZPrQBPsfaCno7H+z+pbu7Zbf0qn34PESbql8nkluUp6xwjNABZb9u
B0/50sfnhCY4VNh33qZ7H/J9zO081TTQblg3vt2GZDPuTiWUOD4L+FIF+VZJ05SEPckq+16bEmeL
T/mLnrp87owVGLMdcSD6uEt9q5EdA4N1J45780DvpZk6BOxB1HJUTnlghgH1EhNa6xV0IgIzB8od
BGhgC3eQXpQvUCfiToZdsJg0z4j0Kr1UBSSLF2qFxzJb1QpTSx7cvl2VnNOL5K5asWQOutn7Dp9t
B2U1RrYMXeYXqbJqwUxB2H1rfCpHZpXRwCN1a0tLhF+KeCkGJ4dcHkfTc9wS8b6IU1u+CauUJ/lJ
iCiOUpmRMN/edwmzOfpgxbuIW9bws+t+eIuPQ4ey6bGTqF9sknE71MtkI1fLwhGhfPRsxOZwDj2X
x7ByYCqJ6Z3EhRaYmmcZBi19IoyLPjpJ+VMh2hDhi3Hshn2iOn4Hbc50D351fpciB94npwpnJrTA
Ng767+puBgEdS1v1bK6kcse+TQzGmNJMODcMabbsFJqcI1APnEAqHpRmVoHacRys5CuGOlVsq9rC
MhSSjou8M4tLmpkCNNlki3svNnKxqHLiQ3YXFvQlEVbeKYFPAftOutJ0KqVOJRJIRO1GD0rRtFdX
+l5/wp9qSHBjUxrIbUHyRidcTBJI/uAr36KGKqMlB+ao0TtaWyEdPqSnlLO6XRlDOfyJr8x4Fe3T
zoSlaS/1VoitfLDUhoq4GqA+10xeMMW9X7sQwUKa2lAwGvKQWaiZzSogz+1RX6YBpIkxV/wcn/oj
pjah/I0cu4IkokY9iGbtYcKknsj7VCA54hTd6dB1R8EILFlv0C7UVxVuSWCNxzAy1QAnQ8PfpGaI
k/QhgtbcBzcEPs4dB/g1FuiIK1mYA/L8FyO2ktbidFt5DnBScbAbR6so9lXSIG2mBbR8GnwaccT7
1CDSDiWWjHRQyfpq1k25wGEp38uRBFsZJZiFVNAQFwKaApf7x33EbSUZfD7Si5wOEBMD3+N6fFef
uxjCarTfhIHZiQQKvQHtS8LzJDl1geWD4qaldebkBs0qC18jNqi3jQJL3woRUZ5kCJf5Dgyan1ue
SOLUjMHeb5DgK43s2imbY3e+wwVf/m3W/wreNRGjgMAeYBgQHb/fVr3kwppTByW66G9FTO7iWgK8
v3GS9yKz1GDZHCM0JMRLAjtoNYDaoK6fW1JCwgUv08xWM5c/Kzg9eOSCNi/BR+S78rUTTJwFtSVc
QNttXhCYMGEzuMZVBydNZvJvWrhOUfXaKq/lV+fPOKsJGPc73mN9NTS7DGCRgbb+/VZhK/pKKwrR
BWL03Is6WNm2cnJtGQvEg0fxCOBed7MPbCiplO6AkKIprN5BSbIa7QDsQaOThhSaZnPjgX+VIQHH
RjUfBOsYM5pO1Sr1vR0auYou3pcGAYZVz5PRWwUBWAlLgcjYvJzI1wpqhZUTOYmLO+vR/AYLtyg3
QeCW0QpZtnLGcTMEoqEOdwyW4jr9UlJazHXjQaH9h9MXdRRRgEVQQYHBgoIfEaHgRVymDHl0yZAo
6HCCNDhDlMCT7PStzQnHr0bBDGuSrz1tBWcRIndWV16y4g1TuxoyuMkRFyi7FCp+4OD+4DEtV1n4
3cdW+2T8bH0H2iRB+yS5sUg8SG40RMSQN5RAoBcWs8QaIqn9C59T/VDveZUGvI1iaQy3YGAWRTT7
6K2JluLopsOqEBZDvhVsUXS4zwiSkL4z8G4rU4QJErfkEIDxiVUkJlLz6r6oUYcp6QgttIoYAs0l
M93riRWVVIdskkSaHsJkpzE3JZTLkk0aH4aM8skeHugqvGl32JSD8qFAqBDmBeWWN09fa64Cq4Uc
WDQF0Yo9E1qJakjx4GWy0QenioieWhnv1hlRs5Ui00HdFlAU7FxJdmTPLcJPHMwCOpXiWUJwC7U9
zYKJFCXaiTTGFFq89BWrUT49CJMktt9YMg+/YupQYVRXfH5WquNYfnS9LfHIU8fEVA6p7PiijXsr
DUSB2dWJchMNAjEMhJMN8WM7WedPFdKzy7C697DntBtNYePXVn9QObIYMKsL8TQ0E2XTA4/9a7js
XvNje1ENM4loAF8nm1xPKn0Bq821UGMQAnc0LAhsJJ9BBMHDHJKOlXnvrLtBcYYh670d9uWTDqPM
yrJ3NxIoJ5tJQPIeAVID7r4RKhsECh13xEl0CAin06A3u8bpBxJ1RP6EkYxv8tlf31EmwxOJtVl8
JTxFOSwrCA9iQhBoLptzd5I/xBfxGryH+MgabTEu19FqrzxVIoU953oLqaCo7LOUagiIdFPABzNo
ZxAUWI03WAOhInlstZEbNgjxHe0c+I7v0bIg+nOEe5g78mAis8sEarghZw2KDZpCuDfuE2fOMIiu
mkK2yaD2dzfvKg0/xWdpgeDovhglwmU2j6KeSMMdxEj4xIwh0lJRLbM5s0S9eQU6I1QbNBfOKLqq
q16n+TLtaF+YCizG9t5QCZXEisZIDUXbuCH1bJXlJ3dR3jPogQK7ql663Io09lP/diIi651M8iUA
dyFmjga/DrHrSSml8toaExpBdPG3yhUUyPB/iYlrdfdsFTMYcLC2LsJLgukThs4KA8Kfu+dm1lwx
s/6v55g4Mxm8qqrC3aOLeglAVzhYwVU1TmNI+l3xdL9qqwQGNDNV1DkqohJ+rw1mfIvf/Ssoroi4
iC6NCeuvfw4S5RxoV2KsYMtjdFrjFv/eMpBa/fmsYEYFqxCA9dP5Iwb+zoSsiC4l1hq2uWzBmHvc
2ldWuWA3d7cYaC4fG36jQ40H8QKEeSrqRa4YLbXSutdLfVMEVCxXheKInoXwUqtc/EE6i3fU/4kB
3SvEILsxtTuFSA3NPaKJBCzy6lsIZdLWjfmVkK7vGRlu91eh24uR4y2LY9yQEoXRm5de/XGXj3vD
8EkcoIxdsJspeytvJI1GVTC6ZlbC7bt0FeCoI3kYRpqXZtGbqvB6z0kTmQni62hdhVThaAAtwYq2
jV0LluGtoshkpj80hWI3xI6cWnGc0ByxH+REU9PnN8p6FN2OswdIWAhUPOt7Mbd7lO8H+95S+cK8
QekITHnU1kCuCkXYwASTyH08GdBJgUPhZJW0Wkc1/VIgP9h48j58kzPayORu2FJmtv0NC4e4jj0Z
gkWLH1Ps5KldV4IjmXFAyn2V2927OroF2wWUt2klkw4CTy/ek//UYyocPQQkms/DNkI0fdFvMqTi
UGMvSLLVMQ+6S0aSfLUlAIXZVuxM7hlx6HhLPms3qKFh63v2AAt0hxSUMVicFcBCQAb2Tvk7UXS7
3uUiyffSx7gNL2FhdxIq16YiL0SsUZtNTvQrPK9mIWkJBquAbCyqMYqDEFaRIQDVH8rRjO6rqjvU
8uaemLBpIxJPsOvUjhya8VMMf4u0gYSV2QZUuiVQ3RrIiF3ilgbCpQTCdh7xUcDdJ9hSCJic4sBF
aNvo0M0tYfpZ0kakbVFZ5RaGs1cJVhcryxgWGlIrlGlwjGO7RekHgxSX4iwqR2T0LIK/r4PEuXNW
X0JqiQrFvt2oIbk/wYIjfm4UWidWCn0sw0amg2QOMni5zSXE3wzcogsdzVuJr2lje7U5vAq3AjXF
W/HJabSo8V0khPcujo+RLQPkW9kRgr0Bh5SN9gH1R1sCa5xAytoeol3/5Hkb5GNdYXao6iCdaJHI
WMJIUv69bMBIh43LzDogSEVQ0cqQCfAvfbbIDKtJehL3+2YEjUbo6NKp8E8xCtkKVeIXIV0WxkbN
DwGaTp4ZPJdoHuZE020Yc6VeN7ojOX5+UMJFAsh6uKqqZWmYWekKqgmXKyD6EJd6cfbvFySrXb/0
mo0vrBKIWpUEaisdvN2bssJBbDVccAy+pZJbg0K6OnkR05ypI9oi4ApMvt40nIsTBluijCb/HZgo
950Bnaxwj3ZiJaGis8ohVFrsRyivIYW7BcmyR7JbOgg7Yo2kiN7QJjcOA3zbFtERoApl5oo7VTSH
Rf2eQNe0RknHlHjCCRRBR3aB+GvLkx5Fv/AVhTAjOmgv+Qu0HBUz54kxkO7KBLtu0f7+howN0qeK
Jbt6hpNqKai4vXZXKKAdjQiR0Lr3zTxYysdqWSFAXOOgxoUNJx4otrzSAxvxyP8h7DyWHLeCNf0u
sx5EwJvFbGAJeltugygLS4DwIJ5+PmoWc1VSqDcKKdRdZAHnpPlNpvad6b6Y2PXVUQzn7nf8KnRz
K4FH9AZQZoBXnpVL+sMu+nlkgUcOyxW/JLNt3tmoYQD6XCYKpy3PuNFXlDfcGmVlUDkcaWfKyuvk
YBL23XvyTEnW+8NT+tH+aGENg9F580VWF7ft7Ue6QAWZvLNlwya4ya+5DdGmpu24TkelWeT6obxw
V3qyNrKwwuESP4A0vwFcSvgcX6U75BL09szqZIPye5LdcXJUwe5kewiVZzaWASKzmPpb2hvAD6an
y7b4XH2orNVt3KHyYpDHVc/YbcWuujU7tMsdxRHAVm24VeRcqU5Sr5BWVNzKF+XLHRJDsEt5PVg2
Hy9F30rl51WYQH/cN5YRzJJ/usWnKLKby5DtiQRd/hBJymoA3SF2dlGsOtlPO+puV6JDN4Pa4lcG
YFKdx9kKot6RRhDEbfzdQ8S/9MNCaxzjUJ/LK3fDvQ5+Mzn91TZ0p9sq94CFa/cPqVqLw17KOIvQ
tk/SeK4SW/eH2364249K1gpicdvli7u4jc93FsFrnnRQX41swc1T7Yh5/qonrymoKHr5O3zYXLNQ
sP+oI7tKXGXZt94NdPMlJsRu+o21bbtlClhluNd2eQ+FswAragV5511jd4RHIKcdp+G93lfPauQ1
NeiWO7MHvFtL+ujEfEHJsjN26pFvKWvpDaTllXv0prxOEk3RsovfrQ+20t4fGEB/DcjNIou5VW9c
DkwVOZlf8ndpLESuERvfFNAMzzI+aF0m/l3wAVNb06nbdckf7p3CCowuyPMFTa+VvMdX1jjMnObS
gVhRs43yUGmA1JGGQ178/ebcjCe13fL2ouhxQorJKUUnMZ51yTFi0GTvkfoV62li8zdvIWfnZrWr
9sKeMzccOmExVDYZX7r7ZP/uK1O8nN3oBCa5+rpbpzjykuGsFxt1271oJ3hhswwRimjWz6PJ4FSw
XH5g0txagKc1PGM48PuUumN8dS9W6ZBB+2jVlX+qWf9yzfwuFhkK/9jtY+Fvkn4JcLQpNcT2moJ8
sFoy9srHg/m8Gm6irC0zVK8nfbLp3YTIvonuOO6G3aOKqWwKHPmQJBfe6WAGUk1f5CtxkN9WteAB
LIOyXstVVx/kap81Lp1A0S6Akq+3rS54jPqDD2GI9klm/fSGTA35hNEkXlzvgcX4jttCnZa97uQk
mDeF9WSVM+arMl4rN5do2bE3W4LTd2XLoXABUAfiKNowSbzk7o9ZONGKjJsMhn+2M5P+NowkgoJz
ozorfNWyy+IRwQUlIK0PXrWvE7fgJiRO8lyz5tbwmsGvL5q2kg7taE+RM5dhVxzIuulRlgIA/bxy
pI+cYT8fJdjizWMjbXJbJLt89OTa1p9uK4DYWxkQuLMLvX9Nb2fSx302++RZuCSqr73JX1psi6NN
nGsWNwwOfIvtvEm2JDhgzh0BRXrVn+n8aKkMGqCD/KaNdvoJbijky+yHdg0L6ro6K8frt9zbBWDb
V1Y8iJD4dCcQaaSGSFiJqa8MYVL5g+EN/L58lLroDuL5njnwzPyznIhJfi6Sh+1YeB2rRTwSdh1W
1CMl2AyXUvZ1Mv6+7WgHim8iaeFlC+LJNbP7sJuc6baud3SVfGkzsmeqH/v2YL4d7aCWPk9Xu3sy
fOPNzo1F8q4km2yrFEstC0v9ZZaXVuM31KmpUzbrWwNASI3md/VlmtgVeezEP4hj/gKZfh99piix
7sjE0ss8VXqT/4HqdGnZ3G9ll12skvLUbHxAF5Mxd4IfQ0gya75i127EG/jUgH3LIGFIQsL3P9bs
BIVrKha0eHMSNKc0dqRncSO/m5/j48XYBosx14NGoQRq7N4ql/TfAagdhW2UuWYo7oXvDsVJ80Ai
htHNju1XyTbh4lCFBvWuwiJYAAqxsvtzcWQV5hm2RAqJCN+3bRkIPuBxs9WWucycf3WRvQnCoy+R
P6IjaUsLu031/N+tGovk/qVVU2lwdVNhOAkTUf7+uPJBGMVpHrOLeCcuO9R9oDb5bLd5KBSOeMvs
rtptKjAD2ZE1Vsz240a9jJbDXRmSgEnGLwbHv7Cbq28+iRvRi0ua0GVJvwJu2rqG6mkCPd/z1Hoq
MSe2TuV9m5W7UQ4BC/obaqUIMAIzdLvMBL9ol4XmALGpkjf2W63yAfs/qsSvJE8ZvF5YwVBp95dG
ORH1S9XttaVFSyH48wvfuH1o9QR4G9+cN4Wyltmu3IYtGVYFe/NQbViengdWZQ9r/KgrwlJcrc0p
qG9rqjgjYoMsr9vTDD+OfqxrqJtPse5I7hUMqz1JtZffXXa2Ji0YpasRkA7FOU64xl51SNcwBmZp
80Pl0YuyQMscXAhK79flWh6DxvBlJJdsXzmWu9vzVQiq9fAEpvipUi5xLEHu4gcFkZOu32PkA18A
ceq5Vr04sqPV2HrEMk7d3fKuL8VWYXMiShTVng/5C8kbrH8mjh+iz6ICQul++sK5hv1XMXt0YfQs
ytM98ajQlcKbl6J7u9zD6OUR0EEebarxdBNfck/fT5AsSA835YmQm/auVgQx24xRBT3Jn+a0zXnl
itOwJHiZEsV2kWbLG51BkguTJuEwHqi0YAUFl9xsts6EN2BfasBZsFJtR6G9ogPhl7R++hMhtI6c
Gszdm2dHAXKKPYElxfFKAyXtmHad8lDRzjJF0wz0EocWnCmHgabzS0OM5WJiaVh9ldSOxs6ZRyBT
ATyXFF8mpBiWlyCZFxGgI5AePzDemtxQGwAExA3Hk5vvZORlntR61Y+UU3IdestNkVTyoI/XbEEk
YTcVxc6yZuPkHPYvLQPfZfbw2uZLidT3lVtK9X19vfrSPlGc8i0LBCiR0ePrDsUCJLNvFrI/bSHD
5UVj2TIsw7selJ+1RE3m/vet/gtf+UcMtPBTUQAw7Ef/hRVZ3S3LZKHILknYrRUr6CcnXzBmXBvs
eWX4UrdKDUd4aPGs47wYg2pjbI3n5mNY0jnOW3rza+4pR2lZHPoOUezjxJCC1sZ3/nVNfSG8vWWG
U7zdO6e7JJeqXGSb+6qlVcrdcpNs6j/IsP4afvH7F2JwAYrtB43DCte/Rymh6VDZmFl2YYIu9J6v
X9rIoZeqPCQLZbuwXjTfGrGjtNQ1k9P2LiTYNQACkw4GeIyjf1WXyK+hy2fmrtYhVVlFmbs2F1Zo
cjnsZiMEN3iAx6KyI1748Jo+YIQ081jKjCC4uWihulG+yk2ZMxxBWMw+zcb9p1qZR2AarzprDvWR
lwSxL7/J2/9+o6wa/Zc4rckP4yTzMXBW/VIZNXqjDHprpLxSIJhir+2Us1huYdlbchtqkR/Kt6lw
0nfFb+oDEfXRPz46fee+Yc29P+/6n1s4DU5JVXdbzOtbCAVxXeZBupxBLjkNLwMc81O1YPm4bEu7
Aa4Yp6QBNNTZXR1UFwml29W3EHTAAUDFMjUWbCA7NTegJKsPGnFfdUfj7sueMkPurJLBlw0ver3e
fL13VY/XQ0rLWHZzfRIYbwJFXn83vd3W9rBUGzc+6ydxXxhudvfAMaQlVxYy+OrpJ222OZfZSels
y0PXcPdV7AzdTo1D4SiHRN3eF5YFRe2P3rjdAdg6GRedI36KL9J7dWppWlX3Ru0NpPxYPR0U7NZp
XeGby0wHf5i+kd0Idv5hvhUAGm5RuFRGI6szWjcNIz2MTqq/NBcVOguY1a35WXr8ARnpaBk5xd1h
rZ2f8x/fUWubbxAoFwo71g6SQlW79ottH9nDt/WU7utX5CKZc9uwOcqWD6JhDwp2fpQfgOvO1Vfe
072i2QSwBFToxnLy9DM6WT984B8OFgXRvxwsXcaHY0jmY/LKLzoxakfhZtzl7KKqPhEQjc+j1UmC
btwO81qoXLC+mKUx92VnHUTgCFh6EDnJa9+G1BspvnfDSkFd+Dyvuz7IPnlLYu1OTBC46OmqJH9p
SCRtEEajcOLVCEGEhnUCHEXFekfEATvM63wdiMwwJ89y5bRb5eWeL8EvkHEg7hDfZ8nhB1hrKNYp
5VDCWZvLq3ygORMQ+r0iyeIMKZaLeGGAlIZgsgGAHukaRANBA3X5HTXx/au82xHx7ZCb7pU/sE4v
Jkhy4rVBBY+nOXDboDZwZPf37CxIwBDXb+j6TvXvYH4IkyiFw7vBA3EE+Ul8p9SfDr3qkYVrGuoj
oAKgFDVUGeSH8bW9lJk9AguAWK4elRLtCS3ro7jKc/7GiPDjZs9oHcLxG+1HjE7oAMI3USoCQr5p
kpOuEv/2Y6o/MGlKElgmVWiDaiFaQugUmn9bNB/1y6D5FdIcjxOj+/VzgWAqdYh8EUAftgd2GzJc
QQbAcdtPneVWa0N0OkCspwgd3z6hSHZT2eUZ6J/oIaA9xw9YOT3axMISvnuCyfmZi+W0RDykbKbZ
ib9oXabNPNkn6x5IOv3LlX2P3v107QOxCzpmzKju/UC4iN5kbu+Wc97x6HnAkp9IPi1yPS+kDprJ
MT9i1U+EEK1nnjlDuTOvYZbQjJbfdzz1V6f7oWwS65BfoYVWXAGAVq/3jqLI0FbDD2PdBdmX74Qm
PuE8XzpCYbGpVX/ep8y13ABRx5ABXVh+j6E+nfpd9ZyS1jQaJZ/fYXxuDVtolo1gJ2/CzyjxJVwN
Rtdy8gGRnhAHxk56NbrdmILHBzekpZzk+2p6l2q7eCqXRea1/MDz9fYoXW+DF3+UG3ltAGnX9h0q
FqHYa5U71S5XbOsrW9aPuk64O8MmNtz7sVBt5Uul1kcl+XJ9ziZW3LswcPK6MF0wpVl3+J4DSM+f
/DJ/zQT8nV6ZOmWwwkdTMIn/igHXKp9N7d5nl3Z5K18pajsUVrUjf4NyRtnqNrs1i8UNfwQqw9ap
RJ5qLIan60l4Las1r4KwKp67GSJ03lMMd9kfKppfgwL/n+jBQuwgw8FZGkvD/l4AsCUimfIsSi6k
KBWvWOtGG5RB7Bd/TmqaAmhMtC+Ifjj0xdKAPuXySN5/Z2H1Xxxjxv/4Fr8FDmqUSFd1sPgWZgDV
z+uGztffki8SYPQDRz/sdHFB4jX6QICVuZ6ip+sFmeUUTKIDAnHzuh9VAj3aCChxUPhNOxQz4AN9
u4iacPoB0zUIFk+t8CDrFKgbEaxgzrcWIOLNTgdfbf8gKLHMRzn4+/WzxFBSSAPsODd+2cfkRGvE
claSi44QQQriLFRBTO4nSfAlxYuNpR69NJkXv4/5Yp78xPAkfSFfF/qA3mxtoGdDy2Es7j+9HHBs
jPsWFQopv7/AVyUwxMGgHUsRjOFDpKvIl1N1GOQEMGERte/RG0V4z12ytrnp9PFmktAkLMbIfbR7
pl9kQddvuntgFE+iuK52pMi296+jO18zx2oOV+FU145O/6Rqft75Ze9NFutEhW6jcKFH4OFl266T
9qFeuBI+azlAxRkXi2H2u9Qdo63YstudYy7d3alfisVSfDJmSAUL0CuolYMCKmhgAnSHyNYSaBJP
QtDRrcviAvkd/0iK015PBnv5rvbwWW+1ZwsyKfXbeTkRsvxqXKTZdo7cqCRxBOS5UXOl9ZQ7bbKM
p/A6OdlOpHjWlw2C2BzOcYGeBxZRbO1xeGATvemSOvsigAlEZCEtuihMk0ORHufQRJO4lWcHRmIy
7Twk+ZK1W3PFL6hKYUxPqHoPWaIVJrNfqN850iGFjLq5JmyUb5WHzHeEDZNcwU+qXSK7aBGR+Zbw
LPw16AemRZh2t283QHPwg4Sx2EbfEj31XLg9e8s+BpB4NI1n9JduYob3eWcWdowms7XrLFRmGDS7
v0yDzfwnPm44tVKoBw88tGASmHiZbq/8wEcI1b1rFmo8HmEZVduH8JhZtPysLSwyAk4Qhbb0tBgZ
k2cVj3KUQiF9kkDNRNDZAvWEW+m+1DvXm4P6qPiIgdu3o/J6k9HmbOIfThhFdL017061YkOb+IO2
hw7+wb3ma7l4FhqP5o/Kmko68tjITmGyVkf3eqTZqA8iiuj2o4d5HoOIkTqkx8m/Wm6TPEnJE6jo
LG77H0l16svcrrJiE/VU3lRz6g6kYRh/BtG9khFS+wFwKq5Qe/VLVfngDt3jL5GaLVJHtU6wTqH2
uTe2Mfqi6eoqycQryg3M2nSjr1tWKLvmY3FfS9pbYdrTsEwPCcMg4RFJxuiNKgc9SfeuBLCD/Xju
1HepRO3u3AUN1nx0KESQr/YF+RO1xaK8wcGhCx9HR9KC4uaOICzmmpJNXcKZ0xS/m+Sk+1JVHo16
/6qoG0H1qaRPFOyiZZOCu8aH/VR015Tc5AmnBtrPV0qn25O+aDXPutkstTSQlNrZR7QTz2hE0VgC
fkDpkBIR23BY1k2/RsyADDGSXDJgibvDdGimjSwk8/Z7MuetOGECk3vgXaBTpCAElebmmefhJxm9
mdkCmZ2DQXji2VQXTRHIg1OkvA3HQhXN/b9IX9eTrDKICIjwIj+nr/yc2ld2jL49duB/D41N7NQ7
YAlKnmT1EHqR31TbNFGAPwDZXnQhb04xpRST0pcIS6NdNy8MaXOl9ojMhcDdxf6a2nriZqVXBhVy
HK9a3BeKN4kLqEEB+A9GYn6i8CJ/JV69Kpdk/mZr5As+tuj85l3l/0lB82yBoerOozlXV3W10EGQ
vxvgreubeBZXbefo2yYQB5uiKkWM+ZYG0t1RYZ+Xg+Xoz5RkzeDSgqD73ORPEUp8xBdUoJ7+2Z+n
N1SmsCB9tq5CcYEKCAVFFjQXGTHBQ6qryDxkK1BYdTA7afoA3Ouz9RTv2y/zOQXyiDyZzgypamVf
seGArrF7x0XbhBWPwGFITnxRNlqQvkbrdC+DSu9bH3yiqh5S22mJ9F+GOtlVofmQsdnmSeDCONcT
2RzSUGl9aRMdhaX5PEY2GqfRTYn766phxzjKX1WBXAhegVj5vKjx0LyWW5WiOTSeSBDmKm8efsNi
PQHPUwqjbUN5f7DWxQEAR4O2ePi20KbS/pfvBYx4Y2db1QqGo36cAlCH6b6M6o2B1IAGOIHCOFOt
Z5pfn82rH73My4YXdnWNy7VHZwPpDOEIvOxni/g8vE/It71sdvQYoQfy/81DHMwxSV1z8onDhG15
Twuwbi55KMHAQS+ox6JwaCTFVbNFzGZmaxRb81L/sjZX4Kuf+V38EM8D5Auc8EpsnPYDlthIHfTg
4/pK1XC+HZtvs3LHDNTHbb4B5LPGr6IlUHVNq/9k3R0o5AF09jTjWNhpt30meuUBKTDQrnDO2Zr0
bN7dtvdwKOgra43MkUZ6tFxI4Rrj8HVpgYFxS+072vXUQXPfSG78rv70V08LxQc8OSpfxVZcRS8w
1EL3UOnX0N+rfIsghhTlFktpT2aiUI7eOs1DvA81dkdAHTn5a3/3u2JZvSK/7Z7opt+NZfcUpdAz
4PaRNwmeAPP0Wq+rUxL7kunCeqqL/Jx/jmtk42JIj6aYTrQoMOTsG1rCrY4y8Tvh2CJXcJsf8YXq
awxrZAGgSCG5mVFen6l3W6VnYxO9DkjN3qYlxFH0Gi0QHKi8llAY3GhtLnuwFPQtQR2k6/RMx3BA
8G0c0v34LCyksH8GrRpiDzVc/InTw+JVAfZ/V5kPl28sJK/vvJRTOi/UcWVkpyTZRdJDeN9qDl8r
h/bPvGzZvBc/wrt038XSvm1cdBdC/x4VXOZHOcSkR3dqPjm73Bw596rv/lX7uZ8SMRzm0OBt9nQT
+fNwpWmN9hF5paGvu31OeHKUg6w+NUiCRl9TVrURiPE6fuFBFqMH82PRRWar+r7qozCzPDFyZzID
9V25bHWPGGtOaxTTENiwGDna1MRTNQ9JeCr9oWDV/iHJU+EpcD4zNtBUWCDxCwszmmgUGqOezuab
ehCXwqJetKvOhRd2yhCHmyMHmBC8wTZ3qNmxFWssWovwjcYXUsMS2Wpw86SARt6bmEbQ+5mXwrdE
TrnJiXaymy1kt2M7bhf8aTaH/u/fnQm/jBxj1bT0q9ZuSsUYjaSYztrJBaOIkb1Dzu5TgIXvbte/
TxhgcvsGG/J8203naaW7t1W+7E7Tc7E3GJeqPI/H+5OIJgGCTnPunyAe1714Tl+QHraLa2gs65O5
QsjwpH3HX9GqDcGRchxW+SfKUPBcGaeW8pjmP39ai/rjv3sk6d/Ef0zUfAxzF/k1/7Hpsm6uVscI
vuJiMIgO8itUHTlZpKKjkisKG+/w+FQgH/XHo35dNjuZjjYQTvPr/JIAYUKXmyR+e2z8+FnkbNnj
dw0e1Ome+JQBeEz7WtviVMB4MQXIqYQLjVU9+1QC5eQmuHLeJ3GXWsH0nhVh1R6ws1UgGYm9F/EV
0ssebr03k8cQgeUrSw2o9EcJwpPA7E5IRBD7Sh5vwULGh6D52I6OLjsWcv8lsqF6PuVUMLqN4DcS
lmNqP7CPL3HeYoVRCOrUprMjbfJyUXwXsdOfzKPyKPvBm/wZ0dQUdEgBUBvDYaBcFS83IShVz6Jt
+ZSPFTkFs8IeIfcIEBfShOVApi61b/0Mi4iqIN2xCVT5hurqT3kJD21wDhg/8gds0HxQpb/6wr+9
yV9Nd2zmUjbFeXGZVa833EnYxSgfigU97m32Y7YP320J8BbY3DGwhZp2uafTARF7yK4b975TjnP8
Kg4L9owg5bpOm3yV7dLgvru+m/26/ja8+2eEcWht/WAkyVuYHSemSsADRUZVvYmRtS7HF7eFTiN8
UdHyVB4pJ2+86hU1dReHSe+ii7oFRtiBKS3n1+JCrt3BLXKcgOefr3toDLsvXMquG4IcPB9g/P99
7NW/OJV/PCzdUJjrB8iqKr8oinie7iWLkvMLJkD0paRHQB4cbK0vyNhIhxf6K3lZrcAscej4Wf2Q
O1i+tbsjdD3Me/LrQiLSSk6uBb3h654JIHqi/fTQZpiGI31GF31ZHfqn4rVZo5FJvkApQT9LbB2o
n56q4gVNlRkRoTnYL/Mufm9847VaFWv1GIGqcfYyul1HOaUnNOjMXcniFRFIoCETPHp7OhTamyzU
NyPSNIR6Pkrt7NGdb+Or60KzkpCvH+hp4mw34YhI7OrZjByTd+PdV3BrwC54HMHe8TZUli8fy8qp
TsDqKRSoXWNR2MoH5RUsC6j2pAfXlR5I63LX30CWCuTUu/qdRFevRtaUY2yazojAsOvONMPviILU
DQgCuRZstzxLmLa2KHWTfX1EtjigNceCt2heMnS2cpATBSh0UhfpqvrUhQPd3Vp5kanB15rs8ovT
6Hdn9WJ1iHvtaxGMeCJ6t6voMSi6GUMxejzBHcoz/cAbzV7mD1SPGYLDFVKOogwtEM06wBF889Qv
5LkvtM10UPTMANxoZpf6tKTxEdHA5wwCcJGIx3vJO/TP75YSUKKiL91Ihn28qrbauboQMBy2f6UC
xy8FPxk7cCVnKhz1HXJauCjL+jHKRtB2mmnfctRMLlwzrgBgAQDjVXdu3wfqTlq9rbTAajE/9wcE
NdWVlo0CxVQZB91hraQP0oPidV7V6PVPAN50adMqxmSfEOx0F2ooocVfTrQXWJUNFtIo8N6UMnDk
2/qzNFwaErO3tY2aeSOiGX2Z3bz55mn99mZiRfurxS/34/fAwAN/Xk9gA+UivdEaAtfY1cGiHo3D
OxE2fGjjcJ3HxT7pVlDw+EWs7c1riKRUKF63SIsAvGzRSQFuPlwS/RCkCjpP/87RbV0Fkh87ReKa
oivSdlnO9ct4v73Nb903CvLmwE+qYb502zgQuPMv63v2xpdb8aALUDpKP/0+tkIifNsvDdChxomV
o/lRDTBYfC1USgzMGXQH+veYa0eJ0rfJnk10f3m2ptBHE1Q/0NKAEh456Iz99TvfJIgJBHopWzOc
vHE90Z+8zMSI6txzJ8XtrmZOM26sYZPfAN+dtvYe/WXP4BjUdxmyVGjs7zt6ddDo7/RVvoV0ntK0
sJ4E1CUPiKy5VAqc3GcxPQT9/Pl+pJv6BrNrP2R105IV1qpKBeCjaUTCU+RescxMrzE99Q/pQvrX
dGGxultB8U9Z9ktKUitWNvf3prgIpT35LER38o28V21GaTkNXe1/R9x/A63xwP3/j/uVnfp+GKpS
4OM6nzYCn/YtFGwmdx1lJLALA8aJwiIUnMJ+B6FvlqaP3VH3CxbBHq+htQFy89CI/uFrKf8CprK2
wlBgadkngfvh70j1lGSTboKoXyYfRrYL+6eohimNJkd/rw/IiaewWt6e4tAyHYOxLk/NQxMD1mSb
i+1+YmwL89gZHUwMt8c/ju/R/wlhG2xZZgeRxW6Hx4SQv3+9eZ6VVBKT9ELiBs7tf2hOo++rsqPb
AiS8neczjcMwOM2rImPId0RiorZVVi394OCImzZ3kd6ZXzeMAAgvyQ/b/DXH2/NaIqO0CVM9yuLe
bZTFqG5BiXjghopNzEYcK7zp6/uLdHVjDMo/192cuTmFA1MqzLXE66JRRyTzcOfqzyhKKZWMYQNP
lEgrY/2H8/M4H39P2AgkyNWsytVF0dR+GXtGWVbTRhXiS0VRswSlJKcYz7fuJNHOrIAMjWOGQ2HZ
oUWhWDaw74FTAdl9leg8H7lZlrypg3/8BofWhGC8/4H1kP95lv7+FR////P9mJZx+3/+l/S/ZVQP
atdG8eX6XvSn6jFn4RxlHtav/vVWLWusI3jz714EhLnSoxWpWBoXSLL1ca2JvoUED5zXlr7++9H9
NSPivx7drwasSlSxRDkbXzRsnUG8kNyISRAS3pJ0W4ak6g165XfJpsC+2XQ4LJF7Nr+eleXgIAF9
FV/Bz14Vxo6ML9nPfdexaB2Yahu5f015cPJQZSuC5H9lQepO26ureNaSImp1dZM1HltuebbPQjNA
K+TFbrP50uwffOA3rgzKzd5Z1Yuba5z6ZbOWA91rFyf6630dMl8gaFfaH14Ti9H+cJR+3Xn92s/K
qJnxBWjybO2u+aKgfQwk/7F5GlvSTtrNvsgsjN4/yt6wji503sle8buz5OvBEArb5EO18yBeIqnc
x+8m88uy0HoWvXlRbdMtZev8Nb106/qYgjL0uU8lUTyLYfGDAURkb8AQABCfrMnD9XLfMw8CQ/Nj
Utb8cNOAKlXL2aUCpejp2CFEU8WzZvDJ9vai8xgBirBZBDpsqD/CHyP3o2bNL2qYLvExGT799JPo
DKF1MtZq0IW4LfbAf+kmDRC4IuPovD5MN1iknplHFSreHaWr5qFdbV16NXnXu4N3C3TREdbYGG3l
pG+LgLECPrqoztEc2Y9W1htEHkMFRr63N/2oOyiigfkw8lfznIbozCRAIgWhrN+GqptWfrJAiEsB
Y6PFcoGVm4uFGD28+sOh9F4ZYgBAp2OBYY5X//EeUZh5zc9DcFcuhA311L5cxcvUA1s5zJv2I/cp
vi8Yfu2rS+ZsHOuIhdqudjj5+QhmbBx+koe5DpONR7R6FTzLwW6ESUIEi8GPAPcQwlI9BBxufqJb
oyQe1eBeue390Y5IX9qOaQ9wBg+tOpdkdu5eE6oBtrSA4LfQ3HmHS2XNxk2w7wDTvau9XO0f1gCC
7olHTEjrLADBFJnZd3OZXUMDYAYcJzPI9q037QUXmJT5UovuZSateFkwPmMTBviaMQNMGEPxqsg+
kurgv6MCqyT/9RowLUu0FPog7VdGzsdCnJNMjS8T44VSSvjW+4C5X/B4nNqTwnpBvBADsnX0Bn4o
vVhI/F1EOn7GHGAe1c0dXjosg4wSagLTw7b+wmJ2TidsjXVCIrPql/xt/YAVjOIi8gcH4vnHOmlc
fLwOXvsoObB3fDCzghL+g0XrqactoIhQnc+h9aI7/aYKTFcJbu8IIzxMU+6wEF/zbyVydS7CpxGh
SGG6160JitP4rQAfpe+ovMGeF3RCLqJWiuHC7db81NZGtfLNzQtRRZxH8oYepkF80d3r0gzIYvvM
70KwCuaGOqMrHdNNstOxrXF9h5V2jBaIFmsQHhTEa4IiXKKT+9bDBsJVGXHEsJPBTRbaEvMa2C8F
7FL+fACYEu3sdg70nf7SvOt2dJ4PUqC60CZsbuRi7oxlxUTIfeeNrvbTcVDXuo+d8VSqDKhgzBAt
GgPyxlBy9vmSTgI3nWgXl37HAWJubL5lvMTxthzYOSIFUH+O8Eq7vS2Pt4O4uMQbJk6gsbxt0NZd
fkxuZLH6v4Sd17KjWLZFv0gRIIR7xXt5+0JIR0fIYwQI6evvoO5Ld3ZF1UNVdWZ2Hhlg77XXmnNM
2t48BHRJbe56ir7WrVZDR3ZRrmsLOb752g9noeVsjTTkNs6sDyybUXh3G29zCSVnMB9YVxvPTphb
FXOb1EbEu7vsOe4p7pSS/EjLB12JyZSYpp/ufaDPVc4zSt138B1fDne2i7PLADhSXKSdsTB9B8rs
zSrHkdCtLYiD46ubwraw0aZ4VGeb0jvHTbjE9tlbZtSADg8TiwqnMqyPTcN3/4vhFAZgEzGJBt76
8v75qfnbh4ZcJsIoiazQSeL97z3+SeTc61Fk56X66gVPTGwpyzqnHZ7u9NW/OGA4PUsYVd+bJ1yq
n/wOf4nlCBMjkkss4kgVM+eGG6bXM6UrGDRibSutd0POhM0Prc/tjMVPNSisspoBVdRsR2d6RxLH
kEhP12hSzwLmNbNlsUHj++hwybPv5kMbtEE2+hd78P+2QCUan0N6g1hTVIkP/t+fuH42l7x8vLMl
SBm/8uVIWCp7hIjBC1X0a1ptu7kcVVvRe7jFeujTC8UW+mY6YzP8mX1dhoza/JyogXZhVleY6iRj
GIcIpTTSWREPDXaTsMvNChWuMuVFXCFEbM8AEx85S+N5+gq/20F4jv/5UorK/2rp+GQj4BfiX59Q
/qNeU5pvw0D9mS0H3sgtorOLi9UemZ1RezRzWYRO58l9IkY6dgKjtBVbpxA2Urtn9j79wqLeefJL
3SscnH5uuSsmNFElr0nuk6d/90ueCJaFhObbinFytaBn46do7Y2Mv8Kxu523B2HSK/CORVjRKXTP
q7OH8nL8nX4mlApPL/XQ+pqo811uIr+y6fNbubX/AElobcl8WB+vdgeToSeCzXtZP8g/qdnYEzMz
4lTgdWZrowWmrdyZMiJhfLW24nwYBAQFmz1mYWSx2y+IadGsGazihwhuCyE679jLlVkecjrMQ2WG
OPlmDXxK6P7HJDf/6sEGOCjJbdzj13hypxe2uwZ3mwiD0vnna/U37ToukaITBiZjf8D98N83Ydbd
bnr9yrNlT5bMqSPx3ia0e6zsUEscXz/2+J3UkNzoTllZcIsrWImVj+2ecy1zDThawHXafhzLBMFq
/DuT3dSsWcXgKvXn+KdLK8d6OyzEPiMVO52/Ij2ozGK5fTusnQQrrxvq1H/+YMSp8c7/LM7/85P9
cRN21/yWp5+CTcjNZo3NnW9hwdm8g75izjxoGKa8QWUA/Xw0b2kKPeCJolRn3IX5W2coUqwqe3YQ
0WeS/rLZ9dTrmktLf8v7vZh1WMbapAqF+WBJsSdPa+6JPqt7EL/ZHVnYNbqB7YqdzMqs0qMOdb8W
cAcb+Ys1MlH8xFfaH1qiTuhuWC13aWemUDEEDAP9I5pDrcySwgeHNP/Yq9R+xvXutrjvvzZPy4zb
cnG30385uI/+ZzLDstTnHUrKkOKFoNj/viPqRrlrWSlkyxFcso5NZOQO2TRexKT0fQUCDMwqJNyg
iZsR7Tl9x4aR04+H30FfEsWZD5J2I1idW/8y8favJvLEt2oUYvh9gs2goftvb/mv9/TntVbw7chE
TwzFofpH0/laD9/VVa0ZqVNDcxaL6Xqjv4N29YGV0bbTSggBKnxf2wL2B3s4iq40kMvFaAAny3zj
aMDIxwiaK9w55Z7+/mN1rZn32fJjrHutOP8oeHRcpg/tJhfd4oc55uCKDXfZNfCymFk6LxYSNknJ
kqhBHw46o0EG98t+3AMAaROBovrwZvp/W78Qq7J2UQwxRHaHilHu1Xx8/zqQ6VL8gxz/oItxhFvD
2Gj2ZWXKwGDyMIPU3bpiwV5oX6UIJ0MhgoQJB+iBKAg091HPNMzOz3G/X2IOxagsBsonvoIjPjJz
LTKsunAzbORD6dVDHHpeKLJRcqwxKunI30Jsqu10bdzcPA3lI5Ya3DfxEMkSfBmza91O9944T/zX
9DLFj5+N5t+n98XamjwLqx7598d0xBGncgecW9DopFvsMzfzu+jgFco41HNYXwjQSyzLBvMQBZoP
BwkZ2zg2JtGuZFdWuZusZoRxeDSRZmhxaUAUdVLLQTdVH+Fngp+H3Q/9Cqbxxr3BA/iaeaTuWuhl
Bqp0NAlyAE3x91L7qugq3wkYOSrCtAFJ6L8tHUvlkN0TWFxVmFBmLvH76WhvjLlOQZvFqUZx+g5e
LSCI1kZY1OTR4/cyRS4d4t3iMV6nKwnXKNFTIp1Tutf0fuGVZaigMHOHNImix+wbVmzazFLnPBed
x2VZjDDNs923fjYtLc2Ch+cQ0oKiGTaF0Nroya+SB2gBs1HbJKMtJ8dBjFkQQbUHnXAGi73AwMNE
VzLrlX070jMbuPg7iwQpC2oTDWHYCmnuL0IGlFQvlIHG9Wnx45jOofFw0ErUO2xUWIl4dwVjhIEB
8ug6VgF9oPaYASzAZ41eAhgVkAnZGcQlzZbxd6da79wqXHCeUSOh71Hp5OsWow1xI4KoQD0MrG84
BnIjY6xR6IP3WpLw0STNF4KAV8nWA3WT97xbIi86hVLe++oAu7ENgFOIkMqkXGpGjmxB3HuZ38Zn
KFia/Tp+u2Xd7qvT470eZXb5g8zqxWoqkw+P2uUpo3p2OJU+fHrZI1oNXNeBe/tMimLOfLj80Rpb
fBijRa06wiX6pvYHm7j8c+X2yCxpJ0AwrHuJcbFKoxviFs7yuEffuAHHyCFV+Hey+cIsv6GXI0im
ytd6uvn674c7DqC0bCiNodAIv/QeoUvqwmpkFwS7UZgogpsI2Ad3oPR730Ov4tScudK316Thhjjv
Pv49fvCQMb+0+OBFgH39yzn9HSMtoGWDVzBoauM8k2XQvkiniyDFa/AzxDFAZdHYqmS3TwclYwsT
qF+NFxfnMhrfci/Fqy5DT/CH182/7bHC37VRVfLVRxC6wSv/aZtUsnvzFp9UehoKP/tZeXD4HnHq
D82Kfuqp+ymifpq2vW5fe+mHk39F5Zm88EujBTpdl/B3ljjMFOqbc0a9kK0EhI+Vhd8BJZVzDnIe
pA4c0r6F1Qx1BEsCNJNySXWV2Vpwj9LdwG9oTiCr4URsC3caXkgem4/1PWK0QNs+GN/uHstY1VDf
cygwCjy6s7f7QoxsiIbknFtT2rAMalqisclJdgWOj71s6OsS0hI3z4O8sM9Z0KM922mRR4jSyzVT
vHu/4oRlqHvdeHhx2hi3MOkX6yrhKOo1m/KHBnCQpa5ME4qAlTzKRK72OXwfHj/knB1G66dLnxKt
PzfKwMDwE/VNfNlho7icFJdW13kLWCsxvi5CxvPkbUzv8TARgtusobRWkssYySeWIn384lCJy6Sv
uO6JvuSdRe91zsR1EGZTYqACxR14eTjKjOsOggDis2ZxDkRcKZyQsGXQ/X0nt18aYCESJzW6Rmwq
CpI6Vz8CHrgxuKbxe/9ri4h5MV3xNcGF8lr/8Ks3QJ+PLXm06BjjjgloyJL6R1sOIi15/t5g+T4O
KGVKT4TAijsAwvqSg6tfsw7bhAnMUDlkwPHg6vLT0mVJhIiwySdPF7TFTbTp0yPvaQQTxZq2e9vl
7j6+xK2POOl3wK+AblYYJZikAmkIOlqNd18C1F45dBB0ylc8gA7WTARkkvOE+Qub7XGSjpWljkfB
RWcnbEVA/Eiho2IjoHz+ElvwOTRmGheL0QrGb1izOsTdhCqBtlUaiD3eSHPbhRxKFoKt81KoObbA
ehUCuNKQe6ObasqsadMr38ruzOoh2B+0cJAbrPxwHQH0qOMOIDCeSAwx6GcThgBNBBAZIufs5shv
sxdHmfXP1xmaWcCKXXv0UjhDBSy51DRCkM/O8xv8k+9atHjYNAJsz1Hxq8yUoIyF1XDyPFy8ZkXh
K5ms0TVjZMYN9jW6zJDbCDHgmL51La+vm+LIIjmXOTep+EGLzRkvxgKHAWYTFqdZTU+DeW7R30tx
FpZuG3aH89tgeJllDkP+3Kuc1JXI2V29Zu1YWl/HNxqyaB+XGi7V949q0yASEyAoAiyJu3P54Nah
epTe0T0PUnayETpVEFfwRBdAfM5wQMx6fdkV4Ycm7Vh3QJqgKt2l0XDJn9dFcB75twxmu+bLnral
b4v3Z5yubvFBwYJkfw8CP5KmxQESFPUFtf1o/FyLB370g5HqNxhO9FDbki1ytfTZB6d/BAJKDz+B
5GSAbN3U5atCk8mQf3lujDIGrAJvNryPlQWy6uwX/ALbBDDsWHSu42KsYhvfFCg8lMlgVtE6rkJc
fxm0caC4ic505ZVoW2F5nxfI70zMxd5zXokUETVdJFpefikZt4Fz4Q0tOfN37KVHgSpo/IqxcdH1
33Kzge7ADVQ9/Gr1Ptyn2uZMH/ek7hAGCj9L6LHL0Xg4eelxdbeeJ3l2PjGrF6jPrWrVugJEof5/
Pz+WNmcLQ74Zg7Gl08zy44/GkKq42SxaWV3vzXl9Eyg9I3TFebWpdZZq6ecqbJ/X+bObXUjaye0v
t/eDWaPOOiyXc2hBo5tNIU2piXT9uqku9mj1dRtMVT5VGtJQqCqDYDgebdHQS3Q4pQO6bqwSl6l+
IA3ltuPdfte0Mf08LCLZY1yO0XL6jfhJ2/xXn7Gvt+vzRg+fvur0CP/CLxxh80AHZWWaTS9lppjK
m96Q+YjPi6vDlelmFBsTaS6c2jlQi5GJEIojGudBjSoe9BiNBiC9UvJxBqcukFiTDJW9YaNijSsA
aMXauDwyNojhybtyQE/cEw+IqefYmZ5xt0H+TNs9vrrlXJqd9wP3NQ7uNlKGj1V/++5a594Y+NEZ
fP8ItPjOyRshv4Q3EDSEcZvIvxwjeSJ26IBVFzZXM6fp2b0tuIaXHoGBRGGAqCZUZ4PCpSg59/W0
4NPW3H68L+ytEx7RSxdUB5yoPTLmOugr1twqeeVetPnAe+ohYwTleJ1dD5mvTeCVPKZYAvmCuEte
DpUKjkWkZBRTxew8o8WEulsxuVNuTjYuVm+rjr9bjdqmNcRoGJRr2CPzOh5EV7u2KUVxW0MQ5puj
rVZPy7Vid/H7biqbj3c5sHW2LAquhhHvWJFHUuz1h8Vnhf8QNrFsC5v3FokFhaMLqT66RDDF2OE5
EiGFDvUYfPFcowV0EH8hCWnQ1Cj6QgldRmdcJtjybyxZvpA6+RGldiOaNFqGc5azGyhfGanMTPGy
7fCgHNrgBvG5L7dqVh50BsXuYbX7XOvjHW54TEqLak+PieJDjGgo2E+18LkTWqd176cOVe744/co
php+laYabAFoyx/WbQFImEPGk97wG58xZ+XJNeSej95hT5eM1V1DGhXL9pJRjoQ7szQgn/eLr+rT
wnvN0XtdQ87O0tXInljKafsPp4MQ6cMF/PvuTXtBMVHPXtZs8RNKZyVhf+vY91FwunX8ovnGj66W
n+A5qSJ8nD7DlpubryG5AlEy6CfdFbOgAADxXLrC7Kob51j3i/iVWoPje6ovZH8wl/3rshc/hbAs
F2LqPTSn4iq8DChIFhW+kIymnDRhiWD6wdl54A23TFtVl39LE9l94gm+9+K2ySvUp/yb88H2n0vR
v7Suf3QAEBmghyVhbihqwh/dnkJtm0Z5f1OsqgyBQWJXsFHb0Rfa3UEb/N4uq7pvQ7QAzSlkZLaz
J9yzfNMKUwI6bTFDkvKdah1XWLxYo3p5eSa6fNDq1ed7+Of3qv1NZ0rBvs+sXRPosfwJ3C2ul+Za
KYM7SRWrjWDeF2PB5YoOaPc9NzVjrg1mqpyugOG83QXaSyzDqpEeZ6mVGY8d+iSj7xUxDDEYCPZT
S3DytN/6SeQ6eq7WmFMNPl1k2s8+0P5Ut7buT5mbMb5AFGgGFDaI1OfA1yyu3/pM0RoMiN+e3s1/
68MN5b85I/znx9X+aM4Id+mhj65a/3FD2kCIcPGVmdiGG0NF8pFUSIeefQ8DIeUUlwDWBXj7Rs7o
4kwXxFrdjFC3wuzE7eXE3Ink5+3GauizTS/GsU4cza5F0lbabyGQ6PLMb+vjh5/EbOq916HPzICF
WMjvPZaiSW9hAsH4U+4F1Yo/5m1FrkE0nfJ4H4+rc/TAvGbVd/Ru74e92ajUkTHE+n5+DRuAB7p1
v3zx/nXC03KLPpxB6p/8Os9OFRLN9WBoFhtV5AM0p8eeI7kN/ika4zRiTIZre9Bzh1+mFB2q1sVx
/zJi7Fh8MZWlDxkP9jFH7EFsBosBWZv4CBmGecrNByWsWhC/ikh7W9UQqYFuKAz7Xs6uRMNsDTai
wxsbmpCTB8KkZr7MiLWiysMnfEF1MxbxnfnK1aJ4YJr4NcZlcACQfup7UYjpGve1r+iNNkxYNaoe
pqYa8R+cxqh3JhxrQ85O/vigOuPBz2VGe+xJi+ungafBnjnEgAAFy2qSsYDI19AlPJveBeKKvRvX
fft/uOphVkFn3Rcx2Bpzo/5s3oKXBio53IwWz0dkny71t9X98HVELCXG88iMYMwH/Ri7p2Twdj+r
L5g3vpTSAMd8wBzTAxIHINBK46CG44sxY5bNI0OlhLKCXyzGXWtSRXC92oiF1RgzIfhSRXfhYnFb
oktUJrM29HMT4QWnygtDRqrOUa/+6SJg8f27sQS3m3BKGjhxaznOK6YYeZnNlGjB0u0jp/iH57L/
L5tvkLt8zS5GNM4GC1bpnoX9YABMBf1JnF1rFRFmZ4z0Rgxq03jNDpyzfg/DJW/fLcJZtuPtMWel
GtR8HvGBSV6F66hr3iUDIWa3WH6tBy+fMSG38N7wstfxmSjth4tgiE/ecVSgwLuugMkE9rLP2Zxy
dnqt76a+PbFxm+ZjcU00Y+1SVNwNGyUlqCvMxLxVskDJEQv5O/rEYx65fEL9NL+xaQModtyLeT0g
ifK/F38dgXH8XAw7kc3AvM3n0B+W+tClg0oXvI6RazvJZcLrN96UoLCgCkR7/z3Z0UTcoZjmWGdM
lGhGXZIZvlErFu0AMrnooTvBORQ51jHsFMITp6Xy8HTnXmK4qjlBRYrjMvyB28z/l4DWl2gIVqK7
2wm5XuTqJrSaGIsZbOROJLrfPkuTt6Iz70kbI9qCD8DipDnJdn1edQx+I6LROrcPrNeSNPlQb3zj
5dvfb+mgJQyBTHREcXBVnWqWJEQnwEQwUb1H609jTKCJVd6Tl9qa8r7xk2svLUHr4KF2JKeXxILp
trT4on/sxkrsu2cOvY9hIchW/TkUbLuakvObMPyGlndzfhqHr2EcZRPNSOzceTj8GSA6Zy25W+QV
bwvEoWQy1EaJn46VPt0pIVXHqJdzcnR4q/xkcXIE/LFPxFMCQ0S2zp2nhFxJeT9Chdb/DBjrNKQB
/dvSKTLq4HqYvLa9k8JOmKfbth308yxvGfCdN1v8XShDnZdFhYePzzZmrA+zCcIm87nfDtxse5sk
CJRMEtBYQkzLm89zK2jtLZ+ltIZ3MwIrbywFoo6SyM7c369q/HItGYwzsxdnLt+fvUcXurRF869I
pFeUmJnT70+8Bztj9V09928rWLKtzRtit56/x8f6W9AVMUeHjzE6cK9w2VmY3GzxtjRjy0cgc4pC
6B57GN/6XijDfmQPIDuMCk2G9Z7v80kasicytBnPT3NgOHNvaW4jtTerjxYUwycBW6yZ+/uhtd/W
pRkFwRzFfX+XkOF0Dm49omDAHR9k26Sa7veRZhjRxXRRPfjnOSsDgZSCP+ljngLzYs0Fw7TPM5tP
6UKvJQugNX/r0P15euuvSeYHLS1ynz+z1L7+eoG57Z+Y3kEYU+f9bJP98OzSNdhG4C4j144eQ4s7
+mF5F8vj0usXa6XMjp/1nMuRUAy3gDIMZZPs6+RjbVs7ijgnDqoIQkkAFQmStm6s1zUutAxJD1ld
vQM0MwelaRoFkuloe1nwO/TZo9r4QfhucPRlt/Fd3gFqYBKui29cnBAFTRO1/2q3NKWRepiaEVTG
0kMs7yUBN7FAG26V3hwVtPQYlmmSkA8Dipbi2julM2/lca2mArvxkzLWZCV6RXxr/U3ZrjRjn7HO
nJ7mFDyD53mlMydM6ygK4TH/mMebcWKJeFikf+frKd/FMjEjyTWS5XKeWYF78ZmZ9P7aARspSwPx
FkuuID/t6FmCYbttgNvQ4jG2gwcFks4Jxrx8rRq8dLOAUt3ZyMCOj7rPlZxnZgAW+R0lgRYG/XK5
+udKcfi3pdMIHh3yTNREwz9mcdLjUQ1f5fWxJLndFBujtoAh0BOkAGqSRX9TEW4q2yQA5j4s/cdC
NJPl/F9KuNHf6JmU4X+8iz9q68vl8bi/37yLDdDoBhkJ9cCCI1ZSRZ2E55OZcc4YNSHl+GIQCDxL
HUbuCMBezNhAu/UZt30eAG7Ino8o2Twl/cr3mf3L1/W/cCiVN6qNIGONBChZfygqitdV0tuRfl9e
Vl9fPNy35e7WRzjkVEYzTnH94djlGJCqPXgMhyhMfWCW/yYA/9v6XtEFBVOYpGp/aY//Q6761F+t
XHa8jbcrrlmco3RCksVl9wzZSZqjOhnN3gd0qf/86cW/ZBX/fQaCz4+YWRJgWIAx6d/Xf7xu23RN
/R2oyqKipW2cfYZQSAqs7yCoFlehBwh0L6+YfOzP20J6+Uo+M1E0ilhX7KfoaEmJFukRvg5AX5FG
gZ1nHoEaDXrHTI3kMae55mOWFOKQ25l+EgHCiWKUNDS/r7Hog8S4HiV6cGi+ZHqVwz3QNcz3wBho
G5HmZao/Q5tpjI6nZYil8HWitTa/uV9avP0o8IMqbUWnTXubX/CFDAKhPQqmuINydJvSEXoeyhjg
LqXXaMDSc/m9r6/MDGgibLi6I0u9zfMf/PMc/+7gHfyW6dfXqMOXgybbLVblRO89UIQgMj2AlAM+
9Le1NQfLgOY998+g8UfovdRVdmFDHBXTVDpp8IZ7bHs+BgYM3eYXwB4BIeHjRyI9IjhPH6n5LxdS
7x/rPy7kcCQIuqwhypDlP/kqkiY8BPkjkQDT6xnLl3M+dm/nPh/wSVdVYYicNE7KDIQnHnrNvwn+
8ITXRtIN3GKranueX7HRk3JMu4ruqQSow8L3+iACEZhi6vG9Fh8qyp6H1hKrYeCVQSEN9jv8rmvR
rMYXW/W4BqNpSz5is+RI8Vl1FE4ewYBT2ht9X+ziAfuMKN5bj8yVD4nmTHC5km9k7AdaR8V+ZL12
gIDX+pcmpJEemvBRLUqPWU1mXUMZw5clzKSfxiR/eZH+sKref+EB0eZnoTjbSxBJuLQCrigiXU4s
K8ShgncPhnHjVVN9C8u0l6qOy7W4LOnm0KfB6a1sQWeH5/0DDh2T5PEzfvhwV3ryYecy5kOlE3K3
SibTtvDOho6d2El33yXtj3bD98nRyWEoIxEJ2JjlCqxCwOBtSc7ts5fi99Z80Kj02Rev8I6v45Qd
7kuMZERijJW+82AMkKr1fvF/vjGQwf15Y+D41UhvBP+n4fj4M/PorI3yz7frhAXjs36QhgyODXfO
5eGC0T9OMfv7w/kl7sKHV/gcSaMsfOA3fZncSspyxChknNsytfN6eCrpAUOVdDpXn6S//ajk63xm
xe/3eF1kB4CeG5Z6E7hNbQ13Azy3VfQKuo0qmbRJODOGr45ztbSRsVDYcqRNaVUDnnJuU1giCnzc
4+uUz4guA4iNcjK6rD6/QIves/uR+PHoMr0sn2PJGcZZ0sy+B/gfXIBJymmAYD8aBJA13JxpN16R
YxtBfnI4Qi01nkZgmdaIVcBGMkFqQX+oG+LUWrz54KwuuTFBctAdBXAnYqjPsunIrhZS2B4q+pHk
kqbxeSJ7j9+ziQyXteKxZN8X+laxbNNlN6TceE2BluKI1WcMdxNp3R7EXa0EWoO+NFswnUMtJlLX
EnBXeFQB7f6+b6KaWznnvnljzURlFn83z1iyv+ZwLmwgk/P0lRuyxMx5FaI0xYyMaCSdQVq19P3o
h9g9+4Mzuwvvh2/wigZB8cKQ/Yx5KXL8YEoiDns5yENERFVnxN26+55QuV0ophuLhmNu3adpeM2c
rLQ4OgE1tTEhirqJEOu6+8xHuCtf0RXrKpnvxnD9/f0sqqUYq/1TV/rP6cMHz46oaLir4gfqN5Si
NFfegA8pmfVA0Y3vb5XUq9oGjLG4M4VGi36pjH++00nv7vfqP9ZAEW+OrOlab/74a7P7j82suLxb
9a7qClM5KyU34mvuJBIyyX38qT5zCHGM4NSOkIq9wtlUd8ERNaeRSi8zlBn7Crag2fXxPJdYxbDR
bcBYPyeFaAweRukCr+sickZGmJ8QfWg9iEcSrFJDIuS2Rx1z3+eXOdeDuR0TobPq3kJgwKzEcG/g
2oxaq36Nr+xXyjSnkcrMDlokI29pLiLtoLn2kw/sev5tTPpSK5nlwhkS8gSvBR40MYfgRpCgVMZz
eFKzGRTgJ435i6efJ/y4c0eS1dl7LjV5XNxW4iXQCisnSuNtD05wniB+1wYGWSH5diRf2wIBH0Nn
QAv7aSPU2D13KRk92XzgUQVTeCRkP351HszzhLWguEX1otUOqggkzG0R2rB455bKkABE27ZyhrSC
oShhhTCVJgFeGZekOQD9eAHrYb7JLYtvjzwCAmsaq1jIiB68bC9wjPgthkkBe+bsPi7Tcik7zCNF
ffnqPy1oC1atNxgm3dJRGa3QxBSDPm3uG75Pwy09hN53XroflG8/I8Z0uakzdkMVdCiZJawG+66v
YExZpdtkN9lU2HMGQdPRLaCXay4fCDl6ynmN/k1vakfvSbxaH02haoYydHPiqBYXDgBD6wLThIsl
IVIA4eIPUVWke9IQhHSN/hidAjNe0taUV0iPXVrSrWdiJTtX9gK2EoXmIe++gmrP0dzmz9J9pS6h
oJbYHg31wFYL6XMPmiC/2qDadSW4BMrqTpWO0ueX+qTkz2/9ffjh8WPECaGb/o1Guua1RsHU46/Y
w1tpjHklFSwV7NIQQo9ukB9j5aOPKapGh5XvZWJEa5EpgKGh1Kniiqrlbr0QjTPSm/dyLsHFZMCT
oQkLYjyp4O7Wm9+bnbm3GSzJh/xhvzBaC4CkwnSJJo17QdES5njicHU/asvmwyWHAc+M7OUUn/m7
mOAVrmASB+mK3uK5YbDNspp/UKDYlyVEuk6KmiXznhFTgAx+I2F8mj6/hZLaK7dUkI+XJabIXy0C
RnJfdYWNiwt+yQ0LfxsT0cl8U7sl3/Drg/6CRk5rE382Tygk64Y4DSvD58mYjhEqI+VHbvL3O5mG
eDu+jj+guVqHiXbaZ+wUh0Iz5ZjhL79/W15QdBGserhM5Ui5/qW2826RND2LffpxrxVnK707JIgo
m/vNH2LRwwPEm97ReGFsRrnKY71vtkP6ktsSbCTZLrLxgT35wIDQ3WMZKxBWv67PEkKU/KbhirsG
dp1bDSz5hZVl9KsQogvobExOEj0wEka+FghXcZFSKIGn6ACKwEsy3wg4/OKIbXIw68C2RCntPK+G
4hhpvxAGbhExbD9YsdUDhmtQ7USbwpx9TbOphsEoAW+GDJriWth3G+Qsb+J4ur7DrTFfWOYMd9ni
KCvdbiaMMWeLSvheyIjlcAYEgyUCOIGsmznmYJRiV8aOSX0CPrClXVE97HTcxexpEN7Ae9/3leBp
m9EQlo71DVAtfkPKxHcE/rFXlJ1nNc08BE+/eL1nZd88aPdAgphg2Rl9r4VM9cYKsYXtTY+80x0R
kQgpqLiAsYDb8nspIasprCGv5bB04cM4ifv/n7fuYWF/LpjZba1y37lP4BJyCpkd8us1D8bVJnQW
AVPBJxwI7KcyvOockaXqf57OM2SO97nP+hl+vs+CF5AOTAK6CWpM23NfAMuDmy7sy7stvR29pRGL
X+k6zqL32YLDOToOFLc+vqZXsq9YwJsQG/po+6aDAYXXGzxsAawQsn073eCuhmC7ov1C3h1qjxTN
sK0uO9DlVde3rvItAGbSBGTQLINI+vjcrQpLjOZS2MhZXAMhcFrBu+a2Ckc4Puf2eaevdNbIi/3C
O8UdopmV4MsrNnW1nj3vc14UKpTyY5cc/OZaOm45flVx9iLN11M6qB9VPERReDEh4Oonbud7a+Xb
bCxuXrP3idE+0iKqvmHyxmRk1eCDt8JisB3cbDSCIhRxj0UDJPTj6mhkHtUmGw9V8DdWDrpiML19
kTLmQi1TrVtLMM/IRp03gBeMRNVLB56K5hLOEd2ugf2kV/Wy5Y8vE8fHE/yCqGANltkvz/rr0+Ot
uJFuk3xx/5r4yLMhP9KswIAhvA+Zn+ZO+jK1hKgpHYIgc1D5h5xepE5wbgHgMPMaf0IqmYdFIAic
8xI+LvcwgAZiS8X4OuXaYGT7ZhQHtuqr449mlLpTzgF/dVD85leijM1zBF+sC28Ejc4EHBiDMd1m
oqJwdklwQsb1kMg2XuP7o2BPiGTJHEpYOziZD09MS+D6tqyneMCCW7kSCGAyqZORUDEgI4jsAZeK
rKpev9bhw6PsITbgEdK5GDg6pzYGTJ2bb1UkEWwjqCt3lIGkS9SIbfuwBBDYXQmUAf2lWzbJY03+
uuyTKEDYznCTW5xvyq1GzTR/zHVu7ShNMqsIPmdXHzql87rMmM2fKSgLrxmDQsqH1mheJVxsIqJI
cGOvoZSYwVmjg9JgyDXqd1ygMp2+D685pKYR/kcEjCtilC7IewmFPkjbq9ccRq6SZOhmp2fccJjN
BpZy6MaosLVl0bOv0yFwHiy8xmM8gt8YIAi8geSyhCibjzbiiovAHZALDhKy+0Ize881sKXNHTkM
u8PTpNXJmk0xjIjpTKeSe5duwt0/k7zc6wfSh1Pt2mkK+mJTN9ZtUwDJehrPD1B9q62DIZIoqmcO
F1fqQL7Hxq7IaOpz5Cx5393gXwaoF6qC+A7nuecZvB3u/tX9oNY2GoqzsXqxSsAnc5XAP0tqLPX4
z+UxCbd/Vx3rskzwLaap/yHVKnInyemgUhYkj1H+g/7CbQwhfM7dg8SyOZUfC0OY6J51LG4ulu4S
Km0VlyjIv5P8RH8e/VuFPXbkXEmw0EjdkK5Qivk15cPt5XSZ/SIPj1ngkFyrKVwBjgKMOyl3iCwY
gDtF6usN7oc+9Ig0LcIFGRUA+cvmDySrvZSoOTCCuS5LRE6dKyN2c1NKb6Ic7GZOK+6muF0++3/l
w5fxHzhz3Eg8EUjbNv2+1SeMGFpAqEJbLPoeEg8TBzPIEQhUvg4DSDkFfh00AeeTiuw2cDhgxcQ0
RougJIR31ZvrkahDOcpYJjgEiZy2grKO8qQDjbDI92jaeUEaKJpO0vn/cXaePaoj6Nb9RZacw1cc
MTlTfEGVsI2xwcY48Ovf5Zp5dbuqj07pXs1o1D3dp6Acn7D32jOpHRW6l6IibjZXVpd0TzkJ4n5s
SxBnt/woLMQUPD0Qnip03LNGzxvC6UlEUtTZXR5dNafb3KBIo6n8OKKlZLR0dqS3FiYlzeFlXsAM
Y13DEvnhmxfQym5lTZDlJd3bvXl/zijUAQlJs4KoZUZh2GxvqOmsN5Hb7NPqZfsUC7ecjawKvMHa
RNelJtmASC0mnANtl6W+eHZrbXJe8Ueea3xy+R1lC3ROcn0m+PnlTyEZGA+7fk51kq3TnVbgJ5Qc
XKgpmy+Efjs01x3IY/zrO0SDx88aazaOYp7/E2MG71NdKjwDGUkD68NOi0nCRnaB1RWgK6Xd8lwE
Yra9I1n7KoAuCDNZF9oSPSYiBmtxIeUFmbx//aSsozg/Uky/aJM7779PGSkiFFKwo7dxPkJMrK2S
xk168bQ5v1leAkOWhKZd92niW67UgILLqL2cgFlmMemwWlcfSc6GnHeFo0/S12LK+Kuk7iPZipr2
AWkVxgmOYIBR7egxTZLgJnqcWwlFpv/poi43X2JKNr9sPNrFVttSLMmcos9HM5A32s6AhT0QwtbY
qzMWaPgPyIPj/2LmiTzyEfIIO+4pokhT5+UCvbNQbMCjN2qnXPWIXhCpMa72TNac6yYd6fM+Up5H
Tk2UDGYBccZVllX9bkEKEyIvBwn1706eXT/pZ5dQ/OKVuIK6Z2WuAgSvdwQe2gDZ+YMUxMNNcJNx
VEN24yvgt4IwAGYChF73gem2dSKXmjh+OscGbVV/W/kU3RAWy36bSeFbIyhHJH2C03nLHOFQ7xAo
3FZ5UKE/AIuJqYD0dOB+BxRK8U4c49K9r4h2pwGNABLWFfaFdw0j3pEVD5nFl01aQrZBb6+1rvge
n4huJ42TU0fj0GstuZXwjlDwE2Fg4Yrtee3lfYQVhDEOdb6xLOFgOk/WdiuudDhaWAYLmwR6pXWo
KDD63p/zdM1KNLQ2tIBQZgwifSeMXPg7xfSYbRI0SkDZBz/uOQXKlQeoMzcwSjFBs/IZ6lUYFzYw
H86VdcpgK9+Qc+AAon9W9DG3AXLSyzBxSfvBXTCPxzhNlQ+d9yj/Frl+eNlzoliR5paeNqeJhMSK
Wr0vSNr9cYpLovqUz1hNkO3ibGVteweoKrSgfIJEcs3CQ9/REDe0EvqUKnH3xGBYO9YcCfZ5YgU0
z9APEf1mmCxsxmtfCHCgiM6VObYCB9SOVrxnsROabP+3WIE4rlQCLGndM2KAab7BcfBo9oVkc5fz
p6Kp5bSHR5DxhKZJ8BIn2/Emrxea7mE4vAwsZkEdNyygdoSaXI/Gaz6haobsu8LSIe5U8AB8rzc+
F+9T/YLpiZdgcQvl0c1yq2kG5mGiJh7Ku+dWKBk1Ip0/spzAFIM5imdZX7xkb3HlPJQhov1mdAm5
vnQFjg/FzHOSIAhBj7zTEfln6ZgAE0b/K9qJ5+I4NxNCcgcCp1rxc2UocFxkm+uXXoX6TpQGOksf
+jjvPDXc/ATeEUiROefgd8CffNCpVC/AR0c66sjRGR2KNuFlVmICFJ0U3tKQWocTdrwPqw01eEIG
m8184vx6bT1rAfLpGBzfDRu4XvjEwY4n2xP00e0+aDlJ6ThdqytijOiAecajTArZch+ufDPkK7Eb
3YNatLkTGr/B4cIIKjhz5tYM2tsA++or9hbmOm8onxW62OCuvXGbHu/uBe2oTH7Ypl5Cfe329zW3
QsJNqg9iVjsf93IoRo6wRCl6W2HSypoefdEuzqt6yIvJGklHJ36X3kBPGW/oTqXptTddUepBxR5p
I4b4dw8gajHXlmT6PncWLGH+3ck5x9TiUC+q74VHiYxgMv6qScf6pNga/eODMwrFiZwDQgZ79xHL
VBq87dmPGl/AksTtThOHz4jFW0CHoL3ypkH2X+K24hq9TMSxTjuy5t4DqstyaAo7HHwZlz6XD9ki
TJSW+nv6wayB6+JdpD3fYUPk4feSDg1+tsUD2TUYOhCTspXLIYtmSLOcHs03a7ZaTkVmSdRgFPTp
sbVFM7yPFXr7lf7RcPu/HwUPQUK2OSNRJgmcswKRfnSHLwCgnrE++Kx+WLrHeWYti0PDtgyr4RWt
9hNDMBVLAG7mmYRZZaeKI74R50uD/RK7jWqLbzRRBTS1izAQby4btLr1CHZ2Gzwk+SZ6A/qbrroF
awT4yryqrNtEZJrA7dIS+wG2BAvV6vkpffS+4UEK9R9vDFL1PT9Kef+a+O0wNJDFYzLJL2aXzS+l
57fCk1GspsLGBzsqSvh+KD755/8Yy5aAqC7nqs6nORpYyWsf0UAkY0g1h1K7uJ4xy+z+/oE9M+Z/
5sD//UAJjpYusQsDUfT9AwWJMvf6rG9T+LlI1G7CRmgP9+vi75/yY9z8/z9G01VZQpqJK//7xzyi
2ALb9UzHxzOnl1NXCRO5UCgh6SAK3PmMhnAPCvGpFQF9TxJrE9OZdHRbsVKSBnnf0C0IrJXL66ky
eaRb6/PRGFWW7Kq0q/URKHBbEuAYB3//6tL3pdB/v7osayhKWTpbPwFO9V0834Quz6Z1dw5qYfIE
0d9KbXhjAKUaFJ+9aEGMbAnPnUGCYSeYICZlX5XJN9tYRRfIpjX/v3wpXUS0YJiS8p/x/j+uk1hX
LOqtKiEhFVn+kQq1kl25oeIaRyVsV6SRzErychlfG6aYaM5jt6tPz+pgNYtC/+X0Wn+6iHSSfSSD
3wVm7vezqx+Vo1IV6o2Z5kRDR0+l2B5JEbcVideR4CTqL7fJj6CO/54Uw1BNC/Sryv3y/RMV7S5c
TT2/TYleiPugAQmeBZvasKpD8UzuAlrc+8U2S+jtif2whjoif0ZX5+ikAMn/LYv+TwdAl8BNyEA5
LXz+37+OnqtnLTWJyjTob5NFhKVDYyuE84aOX4lx33ThL1fAdzEGR0A3sZHrPVutz1RRf6gRskwo
rlLUyNQLol3NMWS7rRsj2BGcv3+S8q8bANSODkKY2BbZMrkHvv9y4r0qH1KpCesbQ9pZRXYrJqzO
wx15ynLH8r6K6iNd8QLVp0hqT74tw2ppLTLygxyGxj267brGA1DMUcY91rVP40e8mz4V/3cSFY4K
35VATuz1XBxoNfoT9Y/7Qjbj9qJmprpOBwi9JxNpMFvq0CLG9gb902KR/rJJU7/v0f77gTKRJhwi
zsVPYXxjlFJjnOVsTm98Z6zH0jsmDpo4K5ZXA3KjEA7QBSMhRoqs8DIdHYdwKyJQ5gSn8gblXUhJ
XLGzR87JC4k/PdYWOBsY/KIMo9DgbdgRNlyiKLxt8BbOHzvKqjvMRaaqSLwhXja2sv77Wf/3Extw
BdxDsuDYhquW+OOsx6TjRKXwbGbR9rlOQqZtS22IKEzdEhaBJKkNNKZLvJxvbvQp5SHLiPNSfIQU
x4wqaawpXJlrxr5q/HLM/3Wz8ZaUeEOqhqKo8J/6V9o/znGSPR+poRXPkXp/e+DOUiZp9kbpcTNy
R3qGnfYbcKW/lb69I/sPxPNgKgqvZk3+8fKyblZRiOeoHeXa8nrzS1rCEirqHfcN44JLuZOP4HUd
g0UpcV8WWuQYy/Rd9f9+Sv790ON78IqWFd7Viihq8vdfvLHOyf2o385j3XLT45RwID3oDMA7z55D
O8xq8ubKXUG1l6KWvLPeltxMjVEhTNTHLyqsH46Qrwtf4wVEsSIixeKe+/5l8iQ17oZ81dZ75zBR
nNxbe8vlwLDdgWtPCy+AmRaMHr+c+j/cbeDM+0PQX5f87/cPNfWmLjMNthDzBS1xuRLwkoDK93Uc
Ml08+/sBN/U/nHmdp3p/G6iSYf08808z7fJCLLs1Gz1kNSJqqGqsMxagXQWN2muCWEtqKNj5a4iA
bKAxQ7PHRjfCCIgZF0Pn6Om25vAiD5LCvmFIkpym4z5nZmqn/EyVhARXW5EnDn1Zb11Z9diRptFE
z3yMEfXDRy5hnoeUQ2h5ur4HeJyUffGaLdXXasUmluYUjCROJjbNzRDTLMVUqc2e+oHFbmFnmysV
STpiQlUA62eK85hRmRcdg4m+6ScvKE3nOTvfq03iSl64bFdygdklK6xCcwjT6BfJUNNKH8hviW20
CFnS5LfgJjOY7udLvRmxUftNFf9lKIfWDBCFbDJxDyHVyg2OZrKdib3jmUi9DXSXZnCqN5PoSbgM
KQIkmc5b2dVGbHjjfaeGxxBeAL+1fabzguhw8ZikTGYK/gfdxqYYxB7P2GnitiO4R25JDwVMuWv6
bG0WnAgSaMqoA7CaBAhbUMydZ30w8M0+v0ej/rH8UbM4W5YfzbZ7ZUxJMCVbaFY749YBCR2Y88Nx
0vRsuTKY5Whm1oBxh8wfAhWbwJtIZsIAfEuIOwSNloXhYvZwDwl/nYswKYVB7ZgbfQItz8kdnqD9
DE/ay77SeteTwa/x1oP9Hg6xRx4RICwDcF4fBPc4Xhdu/eAFZvckN0K8+Ji7e4id1J+1+9lzdHi4
swiDdo5/5LmXF7XDHBOGX7SdAEUbYYDhs4/8OeIySCB21EXhyuHTu7udT0QnRDIH6J0jE++E58kX
ltFYwPfwmJw99GvY4mRvHhNJ0VNtCXQhLfEywwzMD77MjmDkCofRETaC8c1Vpuq82j15BzHJZtHR
/4jRTAxbQJTJjUDjwk/9T+hN2E5v82g0u6yyz8i/7j3DGrROYjndpB68X8dQ7XFKOunmOqnZBQQt
ICRgn5yJ3qpxcQ5315zscYiQwoNOwQFZACjpumzX5Uu9wqjB93xvIXjyo+wzf+yKjcI4kCA1uZN1
CF9p/eAN7HTTEp9vPBNQdGFtGLLoGDOHWCcftPeklO/192z89Flll3CWgtubjERdpduPUcfhCUT+
7msjLXgG7Y5rjGvaTEcNLdqGtNHnwNw2E5mLPzS8x+t5ngbi5AmmkBVRyPgLj2u0uIL7yccEvbts
AjYS7pR6hf6AEJ2jY37gJEYRGC2iT8oD/qvPudLxYsSvmpuwzyeyzOvlUZfJDUYdU1kGw+v4NQZW
ju2xz01J1sLNVhbHwOIP4H9G657NwAVNj5YP06UgGHl62+4sOEOQdj02T6PXbNgy22fEeuQY1FNy
Hua8wog1iR0Y3DIHFhnO8PW8xNXZ55iWfjkhXGrNyr7fZ51DYY4ITnAYEzjM+Yha4k876AVNNo6k
yEczccc0Z1QMtRBi3wQC2LoEucq2iyA3dFXJik0K7J0eterFB9AnN0A6w2j/qEnJVfF3kF7gYurA
5yLzhNgAa5rg3xwSrzrJN5lnMqLfJorDT52bQfR+HImj20YNjFfhpI7Fuw+0O3tpD3JqV1MmSE9u
GRRj7xXyIMj+btX3peCFL8j5HSaweD8APKzV4LJgggKCHoj7QX1j71KBm3huK7veXJ2OGfK2nbSt
bQbGtgACepDHWQKdSeBmCdiSnZdEGBXJKxMUxb9zbcl7EiRBhR5tY3wfNbt40fAzFzJWYqd95Wvg
up5EyDl8ISQ7C88M6XLLe+2fg9sCZa3KZmhssKLRPUualAmFBm51MGGrB5s3YXqP/bJ1WC9aShhp
YyjCd6Job8MC2ThBc08/Zf4zy1vbOvsWhWMFmWYMBEKJ0BSsDKZvn2bPFhpYrK+uTvp09GXnEx+S
nqIdO5Q0JQQUBdjAeLknHkwCrLH1J9zyZR7GARNtB1Q8CTR27R0/VZ/1UjJtQiK9lHXy1jaDllZl
1b2hm+PTqWJhhUZ9QlIM2Y3dw43EolBlJiMO2FpFpZsQavP0JaQXgqOy5qGNwFOSrdmNY/ytb8v2
EzWX1gRiwFw3DzkNcw6624PmoOiHcjcWUCGjG1IGNYuQhsy+v9cJat/f/igQdToPNMWagkBe/9H/
mmrR5fkzf67Zy/WLv8t42yqD0f4ACpfB4BC97xqDijr/5KHEXf6ZBz7eo6mAOXrarM39y2azCo72
9u/f6w/Vkk55ZoimSldKp/y9WoqT2qqzpG3HFdu+y7DBzoCMG/Zc7nW/hVZ+qd9/HgNJJNyRconp
1Vej9I+qvDAL43HNU2HtTAxgAxPnYuN2nUzIAJqB9eadDUyEKN7ZxHEeo+1oMrlOJxwqjJfeISoH
s54Vyq63Fxp94u3JB5jOVvJuFbpjqDwv5daV3Gn5CncKy5E8MklQQco3WPzmCvnTUaOdYyYGOLL3
EP84avX1mBVaTcwQ4eWSk4LGiFicu7oyfmS/tBZfJfvPo8Yh0/X/kNK/juo/jpoglFKEFDnepNPz
i7CyXlgyv0e4dD9kWsc1aBnnuKww1LK0PH+IvOTfCmWlQaWsjjx8hqhh0NYw5qYf790X1UQLL6/p
bZAv4gPLE6kP4xgojCNCHlXPQ8m2Z8uQGMjNskb6RoR0+7+v0XVF0zSzj1EHAf/j+FnxvZaMUpNn
ReamD8bPk6r084ZXozG0Uvfvl7j2pwod947I5EVR6fl/tCFZIsZny9ARV0UOKpRIDDpm1Auof1Ug
bq/JJLvZ6glvhojVVmRpAJ4ax4F9hodlS+tMXd2b4ZXnQzKXCl9mMdC4HX4Wig84yrqtIiW5emc1
jPbGC2E4O9I417wRdzo8RnHVHIdmOqv0XVb6rbaSA/Mx7er5hUr6+csc5g9jGN2wJFQJjDgYo/64
m0UpF9qsvD9HZkLkBrnXXdiK9Hcn47r8+0H9Q4PNw0xmsijJ5OCaP4Zrz+wpW/mtacdJ577daaoJ
gLg4kebqtAH1L2fwD78WH8bDCVuNZjHR+367VUXbFvdzasySx+sD9VyzqElxEA+/Tsy+ZoI/7jVD
6kfcqgxJS7V+zIbEtu1SK0/bGThsObraKhmwNbLFVZrefDWfasQ1Z35PXFM/niqKJ9Sv+hJy4BHD
7C0jtIMXnUwuS2dnzYsoLBXohITVFZMSzVnstXkgHidVPqojpI7XTwPFxFXbXpS9ArROFyYXXPcs
XAsiEscVk7CY6QnhLgxx9s9uaoqhFC2J1GhYgxlvNcvwTPSby8JSaQ4J+nXYnJLWd1lpuZOlbnac
SC2Ode96Hp9xBJQREHx93rW+JYZFu8sUYiUru+jSXy5Epb+Dfx5IXnOWwrVoalwk309Zdm2rvMjN
dt2TdauhNkumegiEaVgCs1RD6lovcg1XniVD8Dls9TpyEkMFSFsPaxad029McKmfwPztG/0w8nVK
bZ2b8nkZm5hfsydOHFJ5ii9v4UbguxEhUdyuXhLz8edX9b4QSwh0v1zJX7/3j29hAnmFPMGciFnR
j/tG7iTLSLS8XfNEHkvOw++9ntdhNd1cYLb+/R5V//ArM4tSGICLhKDJZv/P//Hm6NRrnOXHWFhv
nevgUAxma0DbA8CCYe8ezSaZTZulj3ETZzRwbm8cJu0g8j5GBwQ6gw5+2NZZdBi/fe3ltznNn06I
aWKsJKRFZkCk/HhYqSa4kEzhEmEkilEOxaH9+R47cyA9S3Fw+vuxkP5Qf337tB8vgeShtpf8avSf
9jY04ATsYBT7vfH0lw/600CodwgRCqjouCe0HxfaMy1K3ZKtdq37mIFkiOAPmAsoqVYXUoZJ3nYe
LmlE98HhceV3JlUXvSJxcYlTDZ/rO/EVWKZs08fF47ZBGxxYC++l9/uW6KoB+3+XMSJRDeWQzWh4
IHUI9mNPLzFWpq8xPvBUX/NIkXq4Hyd53JNvS6+mkc9xBQnQlhhNeYXPpIC2L5tjchh8nkGPJWHq
AzZjSoeEddpNUnZAdrSwADlR+8+bfbxTB6+hOXs94665kCiasxcWIKel++gdp81UcYWF6vW7eCzm
uW0uU0LUaPZU+r/cpVdbYNwb3cftCeUxsUBzgb9FlkanSHi9z4qumT039bQhLvFh3z+6IRsAB5Xs
L3sR9Q8vL5PSw1S5E/uh7Y8rT24tMVJT6tDtZN+zH9RtMTg4k9HoREozmaJQWBZ7L7bfjLc1A7PH
5mr7c9/GYR5uphiTRYjyzcdq1VFZ/v3q+VqD/Xw+MK9WTFY33BLGj8ro9rw2tfqoxJm4jUgCJpKM
M+pHY230jAca2Zelw4oFB96Jph5VdfKe490yWYEuMCKOsW/dmSDOKFz0YbomE6Kn+4mmc069FMdM
tWJTzMwrfrM21438YAM+UCveGcFtoszvczqu5B2CdvaC34BOSmTSg/2rRj9h8xdK6uDNnMOls4n5
YmZ0m5RT1CZ/PwhMTv/9rDZJrzNlnlmKRITD9wdXfk8u1yTRhFnL73odFeioTL/riJvxFCG8kzgN
peSDzhO9D1Owy5hRHYMVFXN+jpBpgBuKF6sZdoLbs5WwO++MsXnAxyRVjsa4EnUAOLhbny8QonPM
cUEiE/V4Q/LvPhwSyZ7mgNFkXvpMRQ2KQkYYBAgUpKI5ZH2hk3h9bpN98SDQsQ+uvWleIjsI5y5o
ziSMCh0oByJBGE3iKukGrHDuxBBKTgI/Bbc94t2wejWlXiHT22xjz4TMgL/nwXwAnEMfW1Cf6KDz
PtEYpPdxSr4iWh8iNZbIKuBThJtRaY8qm/91YC5jEibtlOkKFDIkf0BvOLXcib893/pj/68rVNZ0
SzXwOuvGj5dKZVmqEIumMLueyNDstgyVKxp9XAbo64HOIE3s9WQuJdDfLwvlT7ctEUkU8HTShvzz
tn1IFeypvn3sMVdfTeFMt4fPwTCDLTd8+NpO2S3j2XJZ0RtOWeaFl0MxgzyRoM3uBqtoFoz+/pW0
P7xVWOXSz9Jc6Hz6jwu1aOL8dlbaI08SNbwO3tJgpl9tsAAD8zb47EE018WakR78oLfh2RlitB6s
U5d/4XM8fm2G2fvm1ic4pbMLHiYePqxELrYyx5nv//2r/mkzZMkG/6FXNBXywL7fU+ejWdVnVQHP
FewnWKZyr4e97F7YJjhMFn45Ml+1xY/LhOcXkRGAAHRd+XlkpOYoNV2CNLfYmqc0ZP5EufyeBMxH
UVilLcNo5KcNpFPr4wpR6TFlsk5UgQPFMuguwzZA+zVW51l4HJYrGtm5KPAkZNxot0MlEDdXn8kn
2YTwickJsJWJfHaOXmcheJfcG1m/ZOgaPg83IigCzM6f6hQHzUb7sMak68yTWYSStAOMqbvHA8tS
7i24xzq7Z/GtFw/+cvi/9vv/PiCs9CUQ6eq/yAhnOS5vTa7FG0ki7SOadoDcMZOwoUP8PS52lYN1
DfbnHnA23imyau8+RGqQo0vAuLUnraSXYpqCZCWLdY1t7msXcQH0GQIYjIfHCSQ5BYTRk8UETMwR
C5ELEF2mOYz2ppmbBNBCCaGJwmycB5avDo0DMmvCX5kJS64+sNxo+HRT5xJIp9J+DJVTA7RB2qkY
2wZHLxuqrkp+wI3R73PLSzr64MK1cdURgDQoYVASX1R/YDo6OriSQ32WeB0xDzmVVrOOA78II/g5
vDlxvRD6wAusDrUpSB6/8/QAwDbToHIqDnEsWaOba74zo8AabT9PkPxcItoH2kYdQHVyJGI1moDk
gn5yAQd/ndsQS5j7fgiLy1YuGM32/xCG7vOl+6Xz/VPd2pP50VUQnSwhIvh+I8Xna9tmqlGPszRs
DKdi+HwZnYFqV7MzklJsKUvh6V8BLCCYO/92G//h8cuna7Smqkqv8LMXFoRKKEUjbcZsoYQW6dkd
xwMOsgcZKvwtJuW2ce6QYAYCPjpN++Uh/EXO+H4ZM8HjAcxvrvaBdT9+e01pmepE1X3DvMhhOqQ7
2dZaNae+uxwrHrnXQL3um+McJedg2W+ceqsYhK98BEMAsBbES+zTqHWdy4CrESMLLCO6v/OryM0o
D07anPmuVzkLNm+eALtIgkDTBUi7FrpXLcpNBkem9QLD+fstKv/7YY4JWmSsp7Cztqwvldc/2iVi
+K75/Wopa8cDTuytuVVoklBwDX2oXJsVdnQ8Db88KH+EVPdLcj5VEhk2MBo2iQH8fjk9lba7aeb5
voErMUYODBvvTmJqv7hjdYX5f7AjNdpmNpzM8Vj7Ar5z5g9fRfb0Ai8QzhQBAQ6Fvvdrjyb+8Ziw
SCff3KCnkX98u0jT75ebkdyJtrRml/UTAUrl1shOoFFuyW/r01F8EGowh+H89x7rjJVcNEKdCUeP
jAL0sOvLunk9YrM66RQMSgiVP3YNz9oTp7Tv8XyQ9ohFJ2AaTxGZJgl42m4v7y+vSF7GJp6OATxT
2gjAYUtRxhAEpAp5PDkm7JbgIT1kB+X0vNxGH+02+RARNwP958k4Lu3N80SWEuFkfhzY7uY8qnmm
vlWf7UZcs8/95Rr6alp/3h6MjtBfID7gQf9jgGSmWn2MK7PcKL0M3Xi/TvE+DDMiBVE/b9t+wRfK
IXqMcYMi+uqg+SaU0L0NbDyLPnPFkASloeolxEP9/fKGB//vZweXmopIS0Ya03fd3y+1s9Ycb0pS
5NBpmBZv67HsZmCnUUfD+9MksmYAaUyFlcJIG/yq/ThV+z62iFIOB3IfbLUVF6o2MqBbEYqwUsg1
rF/UZXLqfA64rWDwIgSPhPG3wmRL95zxZ6e9DeTV2qMd8C8eOEli0s4ftznGnFAbsVcDcA1ZuPGV
UbrIwIhjnyX38/7JwvgIiiKeRYt8loCn4VjNzQ99Dl3k6AzxG+NauH8qu+uh8Y0RdAk8zwDaPwwP
U3oW0uRPJ9gVydVqwtojemOMvko9AQck/6XdxWzJ+atF/HnxdbcIuhDS9xim6uDCKh5nABvk1ttv
Tdu05SWlybBcm69EuHkq7EOYHDM6bpcf65yHjFsd097G/CDhMWwW+TidSnSQef/kQ+ntrHN4GuCn
vfXaW4OPhm3JBG4ar45reS7PgQl6sJIDBP125Ris+e+Ddc80ZI1NCYCdztccAAcb68MYmu7VFX0k
D9n2uFDDbHpxzLk1Jd7anu2xaXpnFiayjS/Uw3A1/OTZy0P4vEboHny1/ygdFOft7TmIPcK2fbbD
0IVotTJ0W+WQ0qI7gQoQ9gBMZhemECTEo6qVp8JInqiTC/6IdFlB+ohnZRDxSCcxc3Cdittq3vhQ
n6h6e7JjtUsnGXOGC2nQ5ZrY5WE9N0Y3r//nV58kp2G9I4VnKM7n2SRZEgIwv6zV/tCINh71qrPp
pc6nx/5IP/GKHA4SY/2WfaafmR9NCH301ReLpM5ypBxALZ+ad5lsKR3Hkj6O+A9Fyf1d+GyXhIo8
4fEiOzz3thbsJwXyD3avvdfYRqlOakh6APKK9EP81AgjKsbCdYgVStplm9tOfJHkIJM84kgyiieM
Q1SoiE3YbEqeLny1P+a6ooLFTiV7Z3JVeMnhIACxDI4HZh0fR7l786h8M4zUc3POVcwCBtPoNahq
D9P4E++T8ibiVEQY4vPVGN9GaGCuAV/suUuRcvTDIPxsdxIpAGJU9lEdXMizbjCQITbjE21TH6i6
xx5FM5YWPe3T1gm4xcqVDEQoNTi7eRzfHYYIYoG9Z9jiPJYmV6wmWXh+0Xhluy0x38xtZPuxsXYa
hI4RGYTJZXhjuQx9IrG1diSbdocPn65GCQmsocL/EspL/VNlanj1UPOigNkXBjpTXugdz8Fj5saW
j32QapSEOMKRua1AKHDRDWSstbgxsGktHhifLvSy8BDgV1rErhAXH5Zk8oh+hR00cuOxLC6AvF4E
r7ZCvLnGuFvcSQBGW5mGEo4s0jferyMi4/nZoG46mzwOsXbEA8vlU+V1oK8UMBXRIkE6QtLAuLmP
yzLg2+QyHQHe4HrMu2yUYPi/uYIS8BdHcP3QNLJD/oDKTdzZFbR/63R2H/5Xe/Cvfdm9MnMhcpGx
Kp0cn0KcSS+nsRv0NuaHPCQhb4Atnz0cbLbew1J1DpCm67vGJJx+UVmaw+O8QIsCvse7eZqH2R85
bSJS9OcBmSKUUivMKvWbgTnBb+gSrSXOFuWOCQyXxuJd/QDGUWPdegOFerisFADkEqw6qDmAyIWZ
spdPKE2Xj8U1zFf/ScthPTU0XGtDBFugLfmBIEBYtbNG35lDwrXmzbyTepFpR1QPOirGhG8geTbV
iOjFUeRrAMPllb6SV8bkjlTIXIN3AEzqg8kZ6jMccNFcCeOpOTNn5ykp6ssyfIZH77xTcHalI6HZ
ogMjFdN8KSjv+dwK5A/uPhvM4Q5hQsT5642b/QSqxo7FmnOZDsnOwCnTzM+7xD73oi7EYrYxpRmx
+482IaTfx4QPIzQuF/pOZi4SB7dt55krs0IgRFTWvfW5C9nJ8Od5NpSlfyf5srHhxgS3gP3NDKHQ
sG+O0pdLIDBaoeEEUY9pDywKZ+z4cd5hkBwLk4QYWGGihAZ4FuBZMPl4tlojEZzREnnO23NXTAS7
RILG93aKIVcCx7YK1NZX60DFrAC1a8O9j1bvugAfywmeRCHSO5561VvFIZmizBg9fWvTqxZSmxtz
ybc/v13eeuYsYjltlKBfw783jQ7RAUNjviIMxNNZYgaZL7hXmLU8Qcbw86lIzt55JSGQizhYwoHM
nHQME+Q4xl5lHS6D8oS18Hmb1luJ+Md3nXxU4nxoWNM+eYFjgPyKeXTjg15gpJyT5fbeR4DWGKHt
a4CTbEQaS69PCYWFkI3iHYk4A4tSD94+EUtHousS3jR7c3Y5wcuCWsXVU9IUn4zFecvfvNehb86P
DnUACZl+v/eHpTvFQVaMSQY6YUPCAJ+sKYoXyRh8B8zMy2Ba2fmiskXIrxbDASK+bUQCaHd8VrRM
nfW9+o7rID8hRr5bA+H1GFSjFG/cqGfeIedCuab00Syj/qARqKr5hp+N9VmK4ouY19Fjw4vVZsJO
Q73m7QhBf9zHYDnX1ZdkBoGNveEQEIiMRQ5oCZEC2f455XJqBmdjwQU6UYe8/hwNEAupGTLh71Ou
wFvAWrAbFkDIlyqXJT6W0XFdj6oRWxuygbWgf6xqY+JfVta0ZYUzfhROwWXM78cNQMZfM0grp5kr
UzRg3tGjs1cW1amD0Pt4tzbGhhN8f+lemhe/e3nQqHF8mkFRBygZJOyZtDu+wUNIYJQMlfXj/lKF
HIkF9tl0iKD2VeK3uBOk88GHgXwxppcdizRymni5Hl+QjfLWK4oB17Il2ffDNczaAXiJ+2caWrvH
BAv1lZKonmXMCE4iyw9eMwumFiPqf1JtkYDA9mgzDHxL8enKW1zc9ap8MV8Vp1pnS15RfQSLBSSD
Ieq2puVFMQXhhnTtC49ky2um5726wV037lrHiPx0Sd9xWeOJ1BfHibx4sH15AvxdPdmKIK1v7Ow4
gnFwnCIYg/QxlHqRfv3Svkh4RG+D4i3eKH2/pQwV6ItQy2S/sxEfLRr3ss5fzjoCYzdODY+q6Une
GDEvh46atNrxomeGRb2i3VyJyeyBvDUKDGuHvi8dwN24+v1bBeT1EKg3pnWOANXsm/HGLAGB6x1/
KASYDGw4QBpeufReALAkRs8f0Ghw+VEOkYpzfrGo9rj4HUjZYxZAUZC5zbQdXubdltqQPavlPvqy
wY4m3UtJZiLBkVzKePcXWMD7i/2ds8wb9x09g5xwxtySOmH5PN1w+LIhiqNBN263dFHN0zNLpHBO
9arueZj3NyEJXAcG2Xnm6pyu0Iy/rmR5eMN6MIu32bgSfb10a4BHEsEzXOa9e/z+3uAdj6t5jHJu
QoLyS7mL4BGZucfFDIxIr4fKzU260IwCRMhIgi+zLGw24ibeI5hcR6PzR/wBRP7upcuYEMnrxCTm
nKxBEaEnN+9B2ckb8xVwDCOaznSkcRZUxGYWU2sEU3EmTpKRuj2GlxfNHFykgfmJuvg4uOfuNR3q
kg+mikShCM7b3SWe8PoMyOtl5K28a3uKm9v69pEtAcSjScj9/0fame02jm1b9osIiD35yp7qe9l6
IWzZFjtRbERR0tfXYBRQN0Nh2AVcIM9BIjPSstjsvfZac45JkZNM9ZyQVQYMnJMyhC0gZNjdAWzX
FEAA2pNlu1W+uKl3orR4+ofaMF4/mEANXJpmx0C5Q+jL182W1BvuYdZj0EfxjMNMs0+FWU4IKRbE
GwnKL7oyFvB+ljP54h4pyFm74nnVbTBEqxkZFuJwe1/Uh+4242kv7nOJMcfIOAXKYF0fMsU7td7t
tWYgccOlbw8+cWOZ+IipOvdyUL8if91nsGBmjYnmzj+3S7qVInUTWxgvxcDOhqADhxVK1aaCb9PL
ys+bepdsevABFmLyBN+MtTFuDihO26Oj5q5AYnFF3jQbiO6WaOBMR3hjksH9j2DAH/e4RJTO7oNi
SGelNPXMKWeTieGwHK4HK5BEpMuPCCYJxWXxDmUEVXFAfh9Kz9jO04A8umm6K2HN8jvw/QJ2wUW2
aCYPYpIqH7W1jZSaNmb/SN9Dw1uVfuqeneMrgCyXDfB+YHLDuipPr7ot6vapsPm9WTPViTxJxjoH
R6iNG5MZQz5jIERiSzNJ+lPWlIjbFCV2PdKnpw00+hHdUXdJSaDbeu4mCF3H5r4vJRpiZomMCQZw
1OtJOrwTGnPZ9tyfL+gKzVh5YQt9q0gT96o57gw4f1hbHwyDYKK3fbQdhh9hX7yZi+uXSGDYzWsu
vkgy5oGXCiMVrx+hMnrVY8BohHaHP9/qATIRQA9aAwoJ9+GYdF00wstQHWafLN7aPJlAY+KgqUwu
7IO0l7isY0754gGBG089ri60JeaQRJwVDOKXZFqHQtCOzu+nESdgVo2wJO+AbJUSsuztBRItmgIv
g7iGPZVd34oAQXBaXXIY6d7abbOttte1mdkSOb5lf5oyTacRvTadsmvcP/szUWnfwGBcUJY6zYu+
F3HqxRTlNvNjdUu3k8hipo+AFe9zRFrjPhOc8SYcGMouVtCMCgjMIMsddALJum0lxEl7wnwWJCKu
IEThzFmI2/LtgbwYP/Qo+uj3QPSnXEeOERU3D/yOpZEmd2+CaNZs8pn5Xn9cP65z5VVZ8YeOlER3
9lDrAciNT2J5LlwwNfXN6f+e40SoToFrcGp4UJogJwfVIFuMXh9IAqiGGaWu8gPHM8IHH2CyvqBi
kpXMf9mzHVBg05jXgXkZxGcovcIvfb1PswWWhdGlBxkV7NdEYn3V/XUGjkasl1XTRWSM1EfAnQOS
s8lfUzSORXcp6I59iJukWqLQy+tjJGpsaZ/slQyK6anw7WvRPpI7noUPBpmgW/ActE4SB5wKpC3m
6Xu/OfVoKQOhf2cdO+dOvIyJABphpt0SFokq6uPxAoNOZs9bQKn1FyRK4paObxaIpxnB8mMn0zhU
MLu9hpD4mk031D8yfWHOdE88GHtmI/xVrCP2bKS+l4ujBclMAf8EIRnaNZJhzlOvzZ4ie/gAewpX
EsA93/3lcbjqgcooFsEEv09sE7JK6psMKIB+CKfhm2fqeGDAlng6fywUX86kSTEmqW1p4JYZTUzy
rmok+OyZogsYUkGD0Tpm6tT6eKBbgHZQPsvzYhwfTJHJnSO+X8NsB6TlSvYZI16kxCi3VPyk9oXn
CX07tAM6ZHPiAVF2HIE4kRHHdOPs9EsmmijBb/jxnIi68IIqC44TVIaKTpC0JOUnJ4js6rbvXUDP
qnfI0Ca9+zgqT+2EFQaV37EYq+booXuqFErmMj07Cksk5IFjAJfhcpkLutdL0ejlGJPs4iPXK4vt
BVmbTJ4gOApfTofnzDsRJcZ0roc4jI0qoMS83zxNC7IaHsQ+MyeDyjFPo1Tx6tMIzat46hEKkP30
1muhVNDRY6WBUcnS/iWWvlA4FJPyw7pfg0vpliQDS0F5CmV2PS5s1x+EQSbopyBW/ObilHdHSZw4
siui0Yj/vNp8IUH2qfpir+PPZpOrFFx4kguPA7R63um4HOpRrvPA7AbxfCDP5WaeqHZRrmTdK7px
I/iSbOUj/qMT2/MpbOBRosNMppz9gAfk1ZDVhmFbOzEYI/EkoWERvKgKMxDFtAYgBPVHT48yPPtk
NTsjqyRyNEQ0fiz+bHMUUgdWAFS0/HkW5Xvm8ZX5CnRvmuXxs30R+uLvMcnqsCWKnIh5c9ZyrL2V
h+JMru5IyH2Dk+R1nwn+7ebemXhR7Vcjhfjd06uhz6LL+oF8vgjqeiQNRiYVhNyX4C08NGnFFYjb
jQg8/DrS2d1OHKvQHNbNUkx24j1oKucKiUKycwQ16cZINqTPypoDD6YpF3xbRRynbR/dx/opcbTN
PP5YY7xzxmJ7Uh/hMfegvNzzzYWVR3/R9OCsLltOQEf4kpM024nprqUCUJbNfXrWQ80cFtlKufgG
2NvHXHrMBXF9NmeDZtgpSwEZZbU40/qVFvfWx0HS1UGTjqNmWBHejDzOdCTQnixRWZBKQ7Iibvc9
pmmjWsPh67BMfRXmVGNzSIc5S/kkZxEiUwWAJQ0lIQn5eVzpXPHu3L6YKD+fTlud9CFzg85mnwc0
PEXYGyOCcS50IFbdOh2VC2OnbzMGMRljaC9h9cE1zdJbk05lq4MATUXOdBQ1hkSOnupWaPhotsSu
HNvoX7vB3Lh7DW0X6kvThwGYTtVHkMOAUnmiHEIssPB2CQy76OG0psfYH//FKfIFYDZnXyK2+uIR
wIEWRKknAifEo19xlI3dhDkaOB9cZswI2CkQvnQOlMISguOjH3mw5+TQkA0WiGEZDyXNP5lDBKDF
xcuRAmkech7we/z6UU7DwNUxharumYJS9dRsWOusMRSV9skIK5B90rA4jx5GHwDTEORCgBAeLdON
wZFXXNEgipw+wtBLTbeqnOYjQQTG4s9wL3HvDy9OJonmPkxbpsTRPLUdaxd+RJiB6ZPHEBWhBgJk
hKZcAv+Kl3UaCuKwEx3uOfmBIqIj4FyY1XOX+kZkIAxI4WHJN7cEjsyB4w6TLjjzA+kkxMh2+pxl
7GQTml/M/5k2cNnvLuf8MyHkRwfgIetM+aXNHm4XUsWRNw8+NHGu3RhpLotupGF4sUHYRKkrA0+E
54HEKPEUMhHxcEkesgUwRgX7I+cpk8LWBeuUT2OOalfQuf2j0oQg975Oc3FCMm1GsyoU8XayxdYT
cxBeqM+BeH5hxbp+3W8jCo8jwzQEfzBJ4P0YIXiZ6oW1U3jruynp9H6o1o89XTCGfDi+kw/xE/Qj
Oq2jN7B2FBcLfcH5rMvsPHPLT3UjUx+SEXP3MIQzbQenBHWdEzyrk17aj8XjK6E6B43+BaZFVzze
NrxbX8lHPlUONHjiN46AaWCiZo9wWryWywcT2EECEEYbtUQPXEx2d3RUddpzZQRyMsEm5I40ZVdU
X4mrGzNycYlnBloqLCRHGN9er6+UBYCWg2xCJ2zK4O+PLI1ADTtdY0za9H6tsfLVvumHE4an/swt
W91IHNbbsxdvzl819dm83eSv6cfkNCUad5h4+edpBLp5bfhYLxlAD6hqaHnI1oPjkGZ/EXhC4zdZ
7hFPIwdTiT2zTHpD1HgXZNU2fxWHeE3nueQ1z50Ybk1wW3V7Nlhli/KOdvT1lUKnpC0YYPqbo9pm
pah2eXjfpvM7CdOLZk4+ymUy2F1e+E6KAZWSsjQaQSZn+/fad/mAzXLUuJyz3ObtRgdYGB6zECSc
oXpMXdph6h7pF11oHfIM8zJT9nLqeSt9Jj6c6UscvrQByDLDl3OoIus8FxxUcVuT/hWTKD4VeWVp
mYczBifaowYUbFg7zI4fwIHSRR4MdSLDH5A04/Dcd+uvThEm0CMP5eF6MAi6SWx+BpXeCe0ZJ9A4
NNf6a0z6JXMQyZIN3mnnuuGCPmacaG/H/nRMhkVvb2aWexvx9wP6XF+QDailjndiRz2JJGeBKtoh
FoZGf0kLFtBDawuXvigzShKibZlGF81n1b7oFBDr9BhAuTvP1DdOuqpgZYTukSUPzGnFkTsRdhpV
S198eec7g40eyZlehsrJNZmfndlAh3yN9EDLU3+MBwhajh4TCB0bprTVFjdhX178hlECA85iPoh3
94ZuRbm/3l4a6LzxNk/mcnw4Gp5CLHY6yoyFno7yzI/OoSh76i0QbrbxPpgepzBFcQlXEz0CWsZU
jEzN1/SzW1xehPVg326rPf0cvNX5gYO6PJLf6ehWFIYX6l4bULfJAvnwahIi7y5e7rM4bND0awEn
cyVdlBAdQZsrQTfoEWiQUUtwxP1fdre6EBfl8X8PWuYgBmgPMDZMbf4DwFnJR7bKx4CoHxxBgTZB
i+P0AE9P8UTq3sRJdZdrXSBjRKkHdDth5uFI9NKJRv5TxscCJkCrn14fnZgmQwUG27nrNujikhGT
CZKVZAvYcQ4M9AjE8DE4Y0bOnJjndnpZJq/1Z5phv9LHyuSIque2FcKKHsGHuho4SCX9bFf+cVHn
zKEiFw97+8ZDJfnlRgMlVtinh5OJdkv/SFpweaIGNorHy9lg5za8I1lA596dViJL52FhNTas5HAy
vWLyVR4RDidr8uRrGn+IjvUPE17bjPWLBRAILs8eekp5enmPZqeVLnoDbuOVmEdOaj3eqPfm8Y96
CdZn9Q5GKqU/Oa9fjH3q6/Ozayzwx0+4Pr1j+i1jQt66HFT4KsRwNxkbJ1TUCYcr4stj/0IU6zWI
TnDRRnnq4mNUAe8pwYXKirXCe6RuydgstTvRVt6jfYES+j5Cy3TBmE0fhz90DoR0RO0/iByusdHY
j2x+w6Cvsgc6CkSAl8fmxHGMvBf81mTFjNP3s6O9k38Qj45rcHxh4fdNB3UOJbAdWFeYlJ+3Vw7O
nFLgj3Jhe8xA5+R6cM2hc/XIgeO22fWcrBAoC8YUFtJ91R+kvPubBH9T9BmtPV7BSETkuIASSGDp
uDRIySCPkV69sAjnE2B5N84xRBWTWfuivqbkYjP+C29MRMkq5J9Brz+TDHCHCOiYmD4Wt0/uoHn2
KoLEJkB0e/gfrWTQXiiTT+4VzR51PjcZ2CrjKFQBjPLpW5RODHmcHwnyD3tpPikO92W1AmAcCqPb
AYwXx82sn4nNlDcTURyVwEfzyaCW1hWQN/j4DEghzSIyAx1J74ulGEAn+HbruhPf/8j0BLH35zfU
ccUI9KncBGfSzis75xyJeh99wo5ly1hCer9c2PE9IC88V1fO1liDJua04WXrweXXQH3hpI7JCB3j
kMTzlbGP19gg03lHI7M/w9uMV3muKlzdvEFrY6GCVMcOzPXOdrSu6xfW23x+ZUQQfdD0iuanvU7m
/GMRz7IR3FFecL/CsMxfQJfXGZJZ6q0Db0O7k1/FVbKLNtqWHgnnHsbNSMjg6d9GtyB748XnBWX1
wFEI94xfqaH7BPQXOR8NKGa19KMIsAXx6Nxd5othNaRvENN629doQ3ayh5ACjQLnciTMEqEyNHNQ
a77zf+YYKLRXTTgCU+YUs2rbfhEXwaeRZalsmk/6nd2m2Vx1qyXmhl8OpjS819glz+GGUiRZIGCn
kSK9XkckgFLCsZnspeWAJYa6PiMGsO+c393T6DQCDzBKpmwZeJBQK6r9aLPGEClQd0i8npTQ9sDg
iAlQ4ggckvqYLoynGXZ1nPTXQbLIvaBT+oAQj3tCJbjWlR4hH5vcnFZwaTVUg0lHGGHkct9LfqIC
KBxcOMpAV+FICwJy9TgctzXYPy4+cmnO+X36ul3mNjZplYtEX4cFiu5jbnc0M3GXPyjbLLTEImUp
o2ESN3m8KltqvLbxEHZCAb4/QpmxXDOUjdkFbTridpuvcxW9kzZsEbOqSAQwgDsAKhMeWtrwp5Gg
udqADWVUpLCziXwfnzVu3vZa0NkT/Fxxbgo6dhf0Jc7881CEF3CFLGyz97MuRe840dVyQqnA0/kY
gCC0UwrB1ovp3a4lQqnxc/B4suzEoQZYm3bDtGjxkPsVAn5xWLQ+z9Hg7ZqxDVrM03s8wqfwwvv3
OLAbZV+EsAIRiiiqmZOfA2DFNR9PlPOKRlDKALj0Hgjdz3ZKTxfDtmKxOdYLZOc1Sxvj0ldtKiB+
RerQR9nShOfaXA7SJKP9cA0qxrmIrZgRhAJwdUpXOfO02tZ07x57WeWb6cgo3ZYeMLsXp2IaTxGD
CKtuF3dtUcnhFYLDZW4ok65adZdpfB4XOvn0hX02X5PH8kyeAMwK3ZJMp7w4R8V79KltrpKsoyLI
JBcG80XykpoBkE1pCca6GWVnhxgr/p+7k1I47q9oeZnxnR36UNwYuZ0o6vDG30f0fed0TgwIhkFx
DQK2D6wQ3E9ZtW83/3r2rmzJSnjDzZa86jx2qavq7rkcstzmxtgU+o98CMAM+qtMrZ2pPphQBYjL
lMuWa30FmX5CLD/57PcnvkkNXtGriMMAn6mTA4Cc2ypUR+FC7tPWac6AK+mPcVn7bchU52p6iNp5
fPdFZXcVAooENlLBaTgxUKmCtU9ii+xjYxkvMBxLO26BHMjIlBb8i44udcdJD47lkD4al4lvq6U2
OyemDfUaUOB37ymfhYDG1kT3nHgnZDSRIys7hQhXYLh4NhqbHUROR21j35GDg39l62rsaBrFnlYC
13bidkaFmE9ExOH6mDMDgZLGqUexcr4vP1tYNTzWHAu7HqbFN8tpje0UuBG131b+7RhAdjeF5aDe
XbBnA9wtxzkPcVq+FeXbna7g6f3KceCRfMjZVEPuxCX8pBfKheMToBvwL/n16k92yRsDdYQWEHAy
60zoT/k5YMNBFE6SEU4dYBiPt3qpb9nZ71BGPmnbzC4LKKBj0DzTeqsvGMPl2xMi7jSoh1wretxc
V09+q9a3r7vJvJPXk3ht6zaMgvwBcntSlRPFMafXkTGfF2/y8PZ2m0bLlpCZCPeR3stznAEdOYsK
Cg8Q1iM9JPvMjefpWp/h53TU16MJVfbsye5xnoSM22y0OEjA2fqn+MMm9USZNkNpQVtnjmE44Pg6
Vfyz244Kn3PfCJNTeJvkAYKhsAdzdEGHupuA7FG9McNBQJfSrnbCRwv+oEAnyQTqT4opZ2AHqHPr
ILUCXJ73vwIfTYlrx35rBah5PPJ9XCLpKp/errrO3unyCiPxI3lPdrc5iM9m1/RhL3962icsevUL
JR3H1QGXAJqtl06ok+S5sjy+1x5rNMdeLDULrsOYKemkz+ajIsWm1v9ihKlBtAvbcdv/S+J98aBo
1uf8QgJtNo/g9vdPlX+eDSNscdQ8KPIb/zw5LtAZGL2Fa1ZOhFfi2XeDqeG2jFcqquiB33BF8j3P
zHUjOaeQzI8hSDVkKDGyCzIynAv4ZOT4b4nDtMqqnatnTFKEwdZUtFWfWKDwddG9x0SKOuObrc5Z
yQVPQLe0h5oDB9q5HZLdg69ZBR1WRXRcjOY79zjVrZd96syQCKL/o6FOXISvf7CpU4eAa9mn+yNU
lsEv5DDxO6UqKlqy9zSc+YAM/1aq6qfufo/NqFvTa8C7issLmx7nIHdev0GY+kW1K/7rVgbMOJBF
oATwEk35yXXXHZviZFZ6t2ZB9JF3OL0dlhgc3oKfRbhyby181gerAw3HEM4YZNVP+mD5kamFdNGF
dTp+OU0nCOZv8PDrD89D2Uc7n6UQB65fEJhIf+BAA2GFewnDXhdkM7scFsO7Bd7mQ/hFhv6vt0oE
YCeLEF4Hva/hSdZvNkLdmZLaXwEqm43ivK5oFvwiQRa//faSBjFDBZwBCOTv23orSlkuq3M3Lu9T
4KSWyDS5Ljxm+yW9UIojIO1iMD0Kb3FzoHMYvf98+QFSfnf9gaGaiqpL2Cie7vQ50pUKFbSwlq0X
zZ/sVW9PpbucXD1yWg6Y2tBRzDzFhSRtzUi1nxSO93ljg5UtP6Jxbh0nn8vl+n0dPkYh8zk7XPtL
3bZeX6e2MuZedYG9y8I5qMEAf8PD5nVT4F26/nRjg9Bfnuy577sGq+rmug94xIjOpSY7B8pke343
nRV1hm1/pZUVDKxVYDrB9vYLs+7bxx2Wwv+7CL3o/z9Gh6I8S+rpJnTrK+U7bxW/oYiAiQhI6+fr
/eeG/vO4y7IuD3CBwWB9ctrKpanEbdv1lr2tsnjphc3ebJZ66M98JEszlk/7U7fnBTIR353awQeN
Cdn6dT359rZDQNUVXDP47p9sDIl+VS6DBtdMw1kBUYdKxuYG+a1s9A9fQ6OpcTrGYqZ3fqBz3NBX
EMVfXjHpOy8FL73euwMgkRhPi1pZn68nschv6y1TGA+HzOiE9poGoEtz0lEntXsnSzN374E+R3uk
rn++Gd84AHnHNYWnnvd8gPH579t+vp21R5nw9rEJHgucZkb10Zz9CqvoCQEa8CTEBW7BubTzopY2
0xoX0YrkuZ9/jz9r3PNDoUkkqvRcYmy+Tw9F00ad9hCkeF7Iy1ILzOvoWjNDnAN6OyNXpEESfXaQ
99lrolGp+MJWoZd1G+a3JUMBJgUnM1SKUMtfhCgYxJ76lr0P0gUV3c+/qPjdogh0xASgAKnBeMbU
iJeiyWV90PH0tl+9TAdJthXPyIOYSrPGoWqgAsmxbLYj8fV/+dlP7+hRy+P7qbuJ63b4MtmzAWMZ
5UTiW2PgaEGwKH/ZA/sF/vmmAHKRejYT1AJF+fvhMPOLYJwe93wsExZLT4RphIGaDyholvzyIP72
Uc/3P5Xjtr5k2bgRm0lVvcXyTCyncZmRKHH85Wt9u+UYUEgA70LnhDf09/fSxVNcJE3dbFQMS7KE
q4LCS3VB0L1l6xpLv+mI4c/37s8D/M+11HrAVY8ZxtP192deYvOmV4kRb2ie3JGWaNYVk+AbIvfz
l7k6vbXRFJkDwlAHWTzWddR+RufekJPpB2NxpVWOkGyoyb6he4+PK6FxfasIMccpeLwjvUxohjGQ
LqSg+ErWnDYjq1ozUDuf7M6RXuTceTAgYmau6Vum0BmERJnuCnGMoTpBt0dKQQ9IU6DgfzaXEYck
JJBIHAY7yeDUI3iDob5CKNKNaK0Vdj4xPwZLY69+dO/Vrv21+up3/X8ul6mbCl5KWTT0p1tk5moM
GfxUzy8csASCgzpZ9kSdkQQtEBnlnpJEIApc4cKZrli0xuLn+6UZ35WbJsUCn01xQmT43zcsLh5K
lyfXZlOMcSGT/SkcjO1tjb6mqe3rjOHSwJrxizWIaJBc+zSeLWWIvMRtURiS6GuZ7zFJz8NrwD+a
oD7dJO48mi1JZ/RR/mAPCgvP2MZ2suj9NsisXDmoJplfuiiHnNQ5LVB0nFD58tl7H90nEWT20Y3m
BO2uqs+bdbXF4ZLcjS2npbE5yobICWRcR4gNuUir2/y0I8RgUwJLxAxhIcRwIt3aYjKgftb8IhwM
O5cS05eGODZGrT15eKh+8eLcOcsxaB0dA9x7eHcvM8mtx5zmD7T/jMntBWXOWHcYk4/OTmkzX7c0
zghErHA+ogMR7t9vIWSZZKFHNrlDLp4X1MCeNOw1YgwlOKPgEvXxqPqM4d1sBPKexscDnKmM44nY
Pu/iMcLAUHEe0ha6T+9bjKPYje9ENmJxdaMQD9XqTkQcKuKTm896eOnVi8cfp5mxbAIeGdf0BhtC
meiXwVYYx+u+OSmGdGA2YFIlu17JGLwduAQgNjN3zwEUid6eibnDNDIfA6HZqA4JmkBKo9fqE90G
rV/yGdGUgy+hTil2ijWs/c0Y6sbwtht4eM3I24JmmFuv2QT9hcNwHIfbHNvNoYGvctpoWL/Id4dq
RzrD8nUIBzHFzzlS+C+c+jPzUloJJ0fsR7NQ6UPcAdPYZaoeMmq3bu/J8Oh+jmncDNEqfh5Xor1J
mPuqQ3N4oz88IUIRd6Ovv5VwNJEr2iePTOGQnBOegsueUKHwPk5HzeqKuOwtDRAX7LFOrwjImKZ7
Ptg9r6/uid0lPL8w2Sks+Nxofjd0PjlKlttNCqCgtFzECHyVyMEaAZlidfbeejnh4Yh9rDf6Tvuh
6BBqqGVyesGqYO+wXiz4XfhIZoSYsfuP7t1aQRQ8Rppzfim+spBCxBkekUg0DhhShIBEg0ND9lJm
s1ZrDblcX7BiaCVAA8U20cMjj9xYZbKYDlPfvc8QI7kHzdGoYJvwa1WNh7kdVGMak2sjskgUHx5n
ejjVvEOxRe4wY6n0XvHZeBfGQX7fKdHJCQ2AZl4nGLoQQY5EnqnILXH3lKFEb6KHMTCPQARZuWRR
4XqmnXnYDs/hn9Cm84s2O2JHKb4M6/Vov2a+X5N0oyGgcVTy7B/7zPtg3kXalfWyuCyuE5o2dJIm
2Yq6grC2JrgveQUcnbczfa1DlYgUd0SHL7gcbQgr/F5vgElnLSMQrgz9MFzVIyE84mlUFvKBqWoZ
7vGO8m5yTHTad/R3XA3QpdwamnkvkHTIru6Jotto0mzLdTwffZw8QHdBRh4riFWC4QyLoRE/u//B
JKujT0bMxMwN7zU5z1YHRXSarhmiO+0sdbu+M2Qz3bRGuV1gqYut3CfekMP59ufl+f+aZp83iP8u
z0+1SabFmpHnWbMRV/QmvvI5Cjz8F6ljhPCaGdEzafT7peY0kd9fdIcF2p7I4/NQBoubv59tlHT0
Ozp7xKjLq0MCjMcxrSha6kccsLJ381hIrY/77sLKREUg8L8TRGUmHZa4Nnc3jBEY/G0RxyRazuuI
+SGz8autLzHC2Fw5T3ThI68HG/J23AajByDm+p3jzfpmEysZLNuQtmaAmYnuzVLhJ9G35N0Fo8CY
GY0reg7DFT5Mnin0TBuGf+1os8P1WDAweNfohnIy5w05jzkiWIW1Ihr9NeetgiI/vztXWwmjUJ/S
FnLZhHxeRL+e1q5u34bMPRYkHPBG8n1nTUAGl3dymkDgVTJsWEL2y3HE0cxV5/Hk7n+NpRVoW68a
EycQRG5rI+rFo/3BjgJr5ti/JF+bEz8IGSuLem+cyHY/33Oxv6X/3nIVw7kGik97BvHpYnsbxHVW
EHyMquAY6EttDfWzgn7FrHNvHBAHqFT/g18OJ39aPf98sIT9H4z+AE7HU93dRTcjOaVSr0dFsQlE
jwPagNrR1kPo5mCak9Fpz4Zm4VNz0dSxZPWr7NVFhmDl09u03Hz8fC3kb6/Ff36lp67JNRqUSatG
9QYrYc/cYUccoWhZnxctFrFsiHsWR1I7rYY3a6f72uwyJB92WrWWMlbGzToPogF9dR6h+W+nBuXb
yuk/v9tT5SRFad6qEvSCNDQDVACOYgszPDr0C69jwXoH/9BXMmDjcS6wM10Bg6RvLGvW3UMnYhP6
NabO7XcIq/OoyoPNncOUOSYTZf3zdfyGwCL2mDldNhWKvH/4Do+mSO9ZjDe//brTjtb2xRh1VpC+
pmuS4swVA6JdPBYP+TrBaqW4PUuegRN7XjVBPucfMWmThjVkO/Ii9kKiDwlQVBzdh5/Mmb0bwRvh
T2G9WiHngEigglo5rtWhOIxm8NKG8d6YCmP261AIfzt1yN+1F2CpavTwAAvSNP27iNVbQW7O8eCx
VvyWPA6cwYHEIt66WEyQG76JGEqx6fkUQfaJ4octK7LKvYxkDYF5HJhbRKXhffnzVZcG/WnnnzcK
bKfZhxARE/J0GtLvp6oYJDr8t7HutSjovHQMqY5ZvDE8BaDdA3n6gC39Lo6KIFrFRGYzhefAQ5zZ
GH7QrghZq0Jlmnxl28pvbW1ahPwHeGWQahCjspTemFRQeaesdCEzwwUYrbkJ9D9dXVn4kas7R6Yc
BoX4RDlgSgWG3SO21KkRXlmjh/2bg9MyKJaNg+ZUcIQFpeRlVm2yBZRM+APCMlnw3+vLYmrQiicd
fvno4wQHOxSHdAajFes0PnPCyk4TxCru1Y9mYgBBHrzShZEiwFmG0PvupQYLH8+k13w7cNLtBevJ
ZYHoT5vhPl0z8DEVJDMdlY5MVE/rPHaCHXnIj7BfWRoiMukOHOjrzlDmMjEwyZIWkbNOC0BR6PpT
BiLwolEs++TN2Aeo6QSuur3EzWZShFkDi3Szkt1sxj0fk2j4wGxETf9yxg0tSpbBfgDOFFb5iYHF
8EZzaBUvMrIRfulCftNc0WnwKxzNdVGi6f734ypnbZWoSjYYdRD5JWQ5iGDpAKQvCVpLbkHS/jJU
UPu+wtOD+NcnPvUdpCSO2iw+dqOqapj5kHWQu1XuD/Di8au48e3rgoMEcuJVxVCRQlCoKYM1X05I
qWBYv78ThyH4Gp6r+P6uKo/hQNxp0VfN3D/XuhcIqwQnkIutcrRplnUFGS7Lnar2O5VovRPjt4Ev
ittBptgRHyNcgfbD2RPSd/qxyI/qQG6JpOAOxfLSNNn4I1AREOylwqtvixpnW/2gslCb3zoWv1yZ
pxN4bWZqIiY1GGYoFQA8goFDU+uXrfW7tjM9d/KS+1M+rZinfaws00I9n28M9xiugMfTkXyIK+DP
t+rSm626ygiT5reZQ7/s/XPX//Op/e76n2a3IF9PgkBCCyFYWUDr18W1vryPsHRaP69036xzf329
p8eLhm/VGWY5mNw5iwo2BsghKIdfmsj9nfjp2zzdqVY5nvWskRFcSsMoc2VMaRXBADw+P3+ZX29W
//r+57I1SnKsI5lvcxyR7TkFZWUXw360avzyWHy7DvzP/VGetq0iU+LjMe81NG5/fyJHCjtOGL9V
lNIvV055KuyyqjRuxblQ1iNK+z1iR3v9Hoa+P3cLy+WEO9wMF1+jX27Xdz33/z4UytMzX0Vte4+q
CENglDnRFfFr/JgZySAs752f1HtBxMiD41kWXggTHWihwVJ91Zpx0ytSBhcnaabmo1v+fHe/6cD+
9Vs9vRPprRYLTRcfo0xCgzLqWlclDvrqsk79/EFi//1+eF7/oFj/8xjds9upeaj93bWpnvFIQZi9
WMbhMfn4pYv320epTw9SVV7Le3MuH6Oy292it6LzEnMrl9v4Ma7PU5nzGCqi/4995Zf3Xn16sLom
vg4ukgQWpXPQILe3Idfzkbs52pff1pjvX0sdhBMRY4Brn9vZcnqSB1W/ml2d/sVMXIBqDB5r/7eF
5rtJKZyo//mk/hn6z5075mfhmCfFfSQVsntCBfGQgRtVw1g4AlVN2LlSW5On5nFWI/ACtRebc+Vc
umcaU221+vk5kr45A/33t3leJToxPTaX41VmFPOizl7O1mTW2CF0wXntkgPhTqfB0HQWv7y+374n
/3MNnteM2riqomJytcEzsy9KNNNOu5+/2bfLnw4h/U/oKXmNf1/m+KKqZ/7dbaSgZaXhUrhAZ7Qq
rOJe10rd9fPH/fuNOKxBDwSkbwwG0rPSwRAzhA5CcxvV+EI6Mnbx19PGKL+KbPvzJ/273v79SU/P
z0nXSrO9Kg8yxdzBaVg8lkemPdov6Rj/vnx/f8rTNnWTc7nuRJ7S6rKkggTkLsskGKHERjH4y6r5
yzd6fgaFKskHDTO5EcULmWUXxb+KfiPn1v/qwilPF+5cGO1JP11uI6Fxa23C7WHVQqT586d8E974
15V7BknqqZFop7t4X9/97WQ/8bLRrEfC3oJQCpkyIlma9u3kgRWYYWd9/PJmSfI/G8PfH/904+TT
SWv0OL5P9FnjUih/tYAZrusLwFcOhRsayxPl5sEdD8UJsUyS1VtezsHPF+Hfl++vX+J5y5CjVizK
a8ulHhRkyCFpB/uPbi9eFjEa4yMg0vTrf/eRT7uFpnSylkgpQuuLn9dBLm85VQj19P+Qdp7LbTPZ
ur4iVCGHvwjMpESJin9YkiwjJyLj6s8DzT7bMs0t1tlnvhp7xp9LjdDoXr3Wu543Qw35cjX6vfJ5
aNP2/G0RD8ajVdaCLm/1B2TUfusWTwnZw95D0f+/uS9TATtIAQ2Vxd8jHbVjNAilKWJsvh1yLwu0
hUJU2qREjP7gDt1j1Bmzn8fUvvQjf4cXvEAdp09Lm5iG4lnMfTQwe8TYAUgO9O7KS58mdyXE+1Tb
Qg8Ogw1UjGT6uPHX4YJ22pmEHd7zpJFLHcV+PDpH0ukTTlqEvzG6lS17VOom5TzCvGyG2fWMTZY8
CvU6t7rT4f5kL0CM+Zk9lDMRh7yWcLJb4ZkGlU/Dy0wjW3EEKqy5CMXn6nxYWQvtRl5lS+VZYxy0
du5z4BxSx15+LufJGr3nOwhgilMWUhxM8JzW4egH9cd0MUr1VFenagJV+iCDV+vvqRbH3MkI0MTi
RsA0OvVLT7lt8Og7digLff2TOrjEVfbzZElYAOr0F2g7lupcn5ceVQObEguVjd+AfOBioWektsAR
zH5M7XfJhoT+/spDsp9FUv81vAiqww4tS5CASYI7r4ODfIpcn/3+Tk8Y2b6bw3tobxFNQS20xeXT
7kWYv7097G5755OmHiclmUZq5ysNiHKbBBoUQPKEnx+TSyBOTpn9dLup7RFSp2kP7tvb0/THNOx8
YZ0+dH4r2ek7vAUatwOjhjZ2ZexbSt6deyIdS1cUXgUh2RKoUI5t395SQeM9p5z5Sq77Her29Cd3
9SLlMj6P7oF0zy6gIndfO2+TVjQ8TGJSlXxR6Hw8PX1YKKNC58mYNErO5xFLx9QBy6jaT2zNMK8m
y6qJJQdNjoGOS5qteIEfcB+o15IOhpo81cRIFfOMJr7GHErVUoG4ObogAYA85vPplX8AibE3Dx/z
W5p7cWkmh/916UjT14BXgCBV/Eo3Mstz6tCOYYtAPL4UIbfTDSICBXwWT8x/OF+0SXA13Khvzz+f
WFjsF7DW1NrK2QM68T2NflQHe0Ro04PuadUUXWMlzuiSn1krQpxfxkp5lDcij9p3HiRn9Yac1U4W
3XIgc5QsxI1MYpmOyIVFJnd/fCr241Zf99vqproZtxkqRX0NhWurIpOOvNRF5cbxCvmb590792Dx
qXtRP6aIO2FIxpn0PDVW2HB2mMxQONEXj7Pu0VwpMxUmSbBp+LMByTBZksTTeVHjXdQtO3UBcJVO
s2I+oBqmPuGA7J8L7kBGq1o39uOvyWHMcjX354VHmlazn9adKVT4tq5K2jh0fjiQypgqsDT0YDwX
VRD5PPkIOOC5i+6iaIWs/udxL4TBf693Z7HBWCuD0Bi1RKJm5DQVmbZFzZ5eNPxBCyqrR7sn79hQ
6MGngSfmzxIO7daVbfNCReKvy/h6PN9uH9GLWEgpscP6efuMgPLdfEw+ZpFr23eJTWZ/0682L527
gq4T2PfiGp3Uzd64Ki+8YOTx93WcbW8nvY7HSuI6VBar5xENJ0YexeyddR+5QTonISfcfZIGnSvb
OYcEemlYU8rNZmOgmr5pXM9zFG9139m/Ubw7NT0Wu/GWHp7c+/nFfXkT/DBhvupd355Y1JdGHan9
wPmFMuRWdECvJz3U49hgaSIrPmKk6lYPZTxXA1LZvn2HHnKHFPRepJwbUKKmdaq7QRowoZ4TayOu
72nJ2a/3P1+pNG2ZP13p2ZaaFOjDBNUftsdPc8/2tgQ/tFZoutsLr/6t9Ca4ZOKfrgz6b5Lu7xd5
9j2VpYrNmBlL6wZimvzKqaSSd+04dUg8KLjNDKukaq9ELNK1Qc8+pqrPRYKKYZwCbe24bJJ11lFO
ON5J8l72H0YkUs34fuVOL4acfyKWL5Hot4lQV3re5moxrKP2vqY3eqDTK+pgDobplAIfi6euhm0Q
RDMJgkuwlgsaz4r7AMiq5o0IkNWUviOMPX++rulef3jrX+H6t8tKfUHLjSPH0Mic65nHCyjNR9JR
dXb380DX7v8s7m+GfjgGA3nFqeYeOJDkqILTcXnlnCtduaHzg64hK5EkFCAWSnPX69RQqHwobMF4
s5cIHC2nDVSvjdAHRM8djXM67q/pXs6bfVULDnmMn2/7QkfDXzP8q3r37QFbJ0Xqs7GDTkHEqDot
8V9IOb9D2EIX5OpaouiCyPbv8abz1/fxjDTrlVMNQgFgu6E8mkXnVK3ilc2rST+YJA4gFE8zdRzt
pC7dcX1C4YQFtASqqh/oo8XwxooA7vzOKbvHH0UjA+rdieNTCHBAyCvP0htXLpFT9sOVh3V5CdJk
CR9D3DLOk4ZiRaUjLDgB499uCnOMJar6SjHof5gf/z3G+dEvqBM/QIMqbZuVuvff3HSX7+JFskaO
h4+y5JgfU6SZzX+eBhc04NNr+TPs2TEpz3U+/kySAZMT+Ljvgj0rOaSw3FsQ/XXC25MtEy1x4o6v
rHdXx5b/nhLd0Fm+1kUSn55wQwMr+BqXjpNNfdu6cOrvMATL5lHpjN7xxnymFOikV079X+nuf5eZ
P7d/NisjRk8NKezWCo2KFpi02if0peiFocZU/msaODj+jSK/mYbphO1rCylo+Izpl01VbLeUYdY3
qxqIl0Q/dzjQZsEX1b+ntNHonIcMR5G3LW7OdFvLLN+dvIxp8+voq/MLWC5itCp1QsyGLuy+nxk9
mB+6olHS9NdWoGnL+ulWzxJ7RdpJ1LXItKlw7sw9ewqn++vryrVhzrbrLm3iVIpUwOzzSYeqciKR
7MMdLfneSJxPL55jXIl+r3ye2tlm7Zsnv010cVwf810n/LYSmo2vRCGXV+8/82T6999WL7VWLLFW
k36dynMeXj/cMUo/0Dl8ZT++di9TAuXbQKlaj31ZsdSU4/w/mbZB9K588xeTMAbCCLpPJnPWs8JE
keWVrIWavD09n+j0QHd4k4JgmXWwJb/8Blr7NnjT74t1sRgJfMgE2flBWsUYz4+DLaEHra5E8F/x
5j+z89s1na1DmZJQFR2kaflDzrgiQeHA/Kby29IZCoJmEV6ZNJcX3G8jnq0++GrqWhfL41oqBmgv
FdSj3xDp7oVWcnoD708EK3jc9QEoqRMubpoJiFCjLzrdH3vfpnPsWogwjfjvM9A0WUFiJiriWSgy
Srke51EzbclQkz3pSw8dPhwXNENNzN+fp8HFD5Wmv/8a7Ssa/TbTFBNFm2ha47rG0ju/K4LtiFnO
NavcCwVHNhjDtDRiGDwEjbObMhtdGvR2WgVRlMY78l747gg76Nw0eZ3wGpE8E0J1BITl5/u7NvJ5
e1FQ1IrfGqO8fX7fvivu4XB3N3+CbFTO7nGJv/byLn9U/32f5tkK0QjqkIoao62fmx2dOeRJJkJ4
6Lwoju9kXuLFs2T+6+d7/PpU/5ky9G9NohVM0/WzSSy0cqYd/VO3ro+6Z0QNNoN3J7oWmhIZoIEc
KZjLJ9x2l+HdETGZtBOH/VitLbBnGmu/ItBYHkAE6UmkRTu1J5J/7JGhDHg1hRVMkykEC/e6qM/N
06eiU3pv6X4SIDGodjmAxBs/8xQDpSKBBlO4OXBYWUKqbuBICQejodW73gdodZvstYOmDN9FL6/s
4hcf/beHcLaJd5rSFr7fSluaulk1yLixYjT/n4NMF/Htc+EVZGI0yuLagO4Fc3SYiwpyBxxFgfTP
f36tX4eBn17r2Ucj6+3gKyFplYwe+U3jIRV57FB1EREtKsTWZFXhOkMnX8cY1QQzOlMXyObxfnmT
Jk5+OaN38toMnx7jvxeFveAkl1Hw8f37CZRtHtaBForbxktxEbLIr0yWCDC605cpu3PtyHD5iIJH
oKhMfWAYBf09YGaIJ6M4Ug3J0zVRVtviki7PrQ4u7L7J7qRkMRJzZdtWeq1O16zLVfXiAvlt+LP7
TYZR1XwReRZVUHRu6B7seDes8CaaTT4YI78aNqmdu89P6C2kkqF7MP3gT38lDjsy8Cf+bgbiG/wt
mm56QsjtQ7CaTb8T8TlTRttAjsqkxa1j6mdI5+lnMKvI9k+MrmRGjpXukMDNP/nJ5HhLusVQXNGG
UZGvJe1G4p3kEinfWeK+y4w+9W9OV9yTEEdSBjkvnveq7ZsTyeG4A1+hZU4967B/yPfk+PNFuvNP
tvY+4DrDGJM7kMC1IF908/nHHb0/Lp7y3P/oJrdTnl+lF7/cHedT1lj02o31Qd+uY9xX3kQbF7lv
1Mko4p/RB3Mh6jzc8a+c8LGiIECzzjxZTg90SjeDcfzK4JcMiOUoA092FiYT3QKPDX+CRyrwXzrG
CCUH9LyN187EPVV3MIHcLRQ//sKBy/2vnwWPyq54FZxgvPndlNP//LgDV+ZJaNBvdZKBoCqIYET7
IafPY8pGj8htyqWyCg/GXFtN6fsSNt3RfqNfw8s8evN0+4NDK20UYBJxh5sy6aTI/c3TR+liF2dP
umuVFHuP+pHCAJlseabwk3pnd1q9vSCp24vIiycaRGC/4RFA3q+HYhjZv/MZ/7qwITNg0zD9ErvT
r+xQzJFkWXM6H2cN3mWIKSlwoBOlL0MjaWdQ25lAD6d56qbo52M3deE9rAoucZhlb9OvDQ0f8HIo
aHwsD0tM5P7zDKfaCYsIEQZmQcv3w533RIEANzx+ozkcgwnJmdIAOJb65OIHLhxKIb1FSW2QeD9y
KoSjwfVDAHa1eec+0cVCPj93nZepM+Yhwd4iddWnwN407lPv9DxNWCweBZ0ncuLXVqaLG8C3L/Xs
ABDVitFKAzHGFymC7yJdvB/mVHokh0qBz8UDbf55ib66OJ3t960ypqlx7GhJPHmVAdaFrdQy6QOj
wBjDbtTDlrCKUt+EjQteg7GeKdE1ufvlvD8FR4VlWQeYcLb/55PCT2srQsYZRMdJTTi/1fYnaok/
3+50N/+s/d/GOVsLx4FTnRohNRCjxRRi6Fvyoar1UCfvPw/0JbP9aST170W/6AJDzqygwyxtfAb6
B9VJeh5gVy6qbXznv7Uf8a6YKet85S+KZbRJGocTUklTWLDskzUoG+m2LV8kWHfEIe0CGfSpm8l4
8W37Vb9IZnhdufMj5rcxZp/jVBiD5q58TkUZ2HPktU+v1Y30aM37lUo314SNkfYT1VSdQflbEMUt
zAUa6n14G+ymFiZPmbdv+mz8NBfVrfQoPdZv+QH6bf4rAhpzLWtyea5blJ4JOUxLPHvjZdaZZdwo
4vQmOO8SiqDP4aRYhnfZeCUOmcKMf9/Fn7HO3nphtSepjqJJhtsuJy6DsU9W/tWNXpmu+adxzt55
r4ttqxrGcdOsko25zTbmPt5Bu4vKm7K3K9WOtxJM/e7LyAPMLvY37L/4+CS7aAKTmrOamnnpWbfH
3YSC+VSWP8/KS9+ZLHIkm1RRCpbFZ0dmOjXUUAuSryfhHjHjm3oa2Uqwcr7WN3Ghy1/+a6yzsGcC
JsS5lA60QFGFtMjJR/pdijaK9BMHNZWW0dNr0X4crZUa0GAq7wN5q/TbhvioBKg90sz38+1fmAd/
XdHZnGui8qQ2UaxsrdI1scxU3Q7u7NtwiB766MpYX4nns8nw12Bnk8GqGrMoj63AZNC3wj15QXOL
88NmmCs3U9xZVvbx0VjIsZvd5A8CVhf1ql9FO4N2LGuFG/svfaGuk4fgirLr6ns5y2y15SlJTDVX
KDIO3uvyhkZTOms9KCH3e1rPfn7kl9ITfz2Gsz3N8iMr66VEWsuJ4olvrM0OYy8zS3dOJkBGAoD2
MbHKOeIgRXxF7Kh1oKiE6Hdcm14sZbMrFzQ993/ei6TgRCsp5MCNs8UgKbVKNtW2X0v34z19l3Rl
U7+gxbo1HLjXSBXWUPLgTl4Z9+Lk+zbu2XzQ1ESrBUPr1qKxM0/YHCqPlflk5iMWgtQr+Cwg7Bpb
Ob0z5SlNPmkHzd4Rqz0YBtKxhpPFxebKRV3a/mXx21WdTYZG8Q25j0lz9ghaxNUAexJYz2Sinb6Z
r8d99CtNFvHo+UgjfsuE8Ml9usp36sqkbXhX/1Ih3mKW4pTYOTnGGsuyx4ge98o+kXbCj3w+KXCe
lumypi2HRnEnm1O7vtMQDwwLUI4EVBiIfKJO2Wc0+eW3p7lJRRZqs6ff4GQtwL2dS3PMyYR9S4cY
niA05szb1SSp8PH+eE32oUt/LmQFYR3My5uMFsvCOz2+YQSD5Rx9R+KM/jiaqINFeU8r7mTVceUx
Xqh4/vUUzyZ5rKt+UWRit8bRFZ+joln51UOvcbDKn46AqXUwSOW19OeFWOavQacJ9+0kr3S1rFUF
ry59HJ9peTFutPvTpgNLP9OJ5qPd5IvYOodJAfUU7KAPDl/EaRz33GA+XNljL6Wpvl/O+dZixGqm
BgmXI90c98ktlkwrjlgew0/yIfG52qSHeqfQSX3l4U+r9g8ftHm2z+R9VOnCQLqx8YCxYmK/JiZC
64WHRW9399dEGpf30D+fzDlmR46t0GxjKo4Ej7+N9VRvbGkM5aCBUubKvV1ZNM7RRkojyz5wIz5P
dut4/Q4oxxO30ykTQDUxXe+ps34H+hIM/5VJ/cVu+um5TvPv2/waMymMk+m56ntMZjfhuvNQpu90
2mXHGXQV/+7kWjeB03HOhS37ZWh34tBZucZA7RlfsR3e0XaBUOZaDejyrqIoloJRuinrX+2z365N
HxrtRLnV30JsgdSxGzfNNn74iqxaLDHLTbLD5GlLEHUN6CZd6Lskrvk29tnHXvrSIB4zVQYG3G1q
GfEe6UTzRHlTvE0oMoQLke4hVvmWkKdtNDdHWWgB2bBA08sC7I3h6FIbgaO5qxuylkUjgVjGYla6
obsN+vSJhGSiYpvSG3aQT8kBelPtNgMFXk+eEYGjhw9SO+90egKs+1YQZmXLKdt4bZR9hPWLVsiz
sdZsocPxqRi9MIJsiiImAEhcCOti2JAiHWVQFpHxMWj53CpX6ExnJwvj5mQ3nFoku7FsZ2pOX+mx
BPTKQPQqZArg9nGV6HxpoW8u1JOwFKqTKxfZvBuBSIfICmVqjfi3qRmSuT6fn+RnXeZFZE9Bj6Qy
fkqwCqM4ksLGPZzS0004HoxcmWUGguWTAEobNMLk/5bALQZNFZOlPMErPG6MCqOmUJHnI44NTaKs
/AlqYz3o+HUIWnnlA/hKdf/zAXx70Wep0j6R0lFqj+1aOLmZOROleVEvBMSqmIvgeCc60sfxVbg/
7vVV9Mv6iHj3mOAS6gYk1VCOYQ8ae6IXLKewL37P34Vf8H4bGpz3HWDOIzhxNtEZ5m2E4BZO1C9C
ucUSONA2lnUDpBafYeHU20W3G9FUvFf6Bl83uVmoWEYf10gFQoq9AL2VRUSWpHsMURhOtqnyzHCB
RqyE+WkerE+PzXPS6m5XP2Ozkgv7oVxpyrWV6uIq/OdhaWerhWD0R1U4coKfCl/go2f/0WGMJGCa
ZXEla3HppPX9G9TOXk1ihc2QDyJCufXNrLt7D72liWIzur+baxVckw2NZ84iBC9zc//7ePdrId/9
ejxdCyUv7sBA+AwRmbQI3uvvFVLVw/TYx2izJ7XiaBGydBkI/20D6y2M6XPNU5uOI1fKY6exwO74
GIvR3pqccEY35fXQwoK61homy9cu63yBEvswTAMejoRPvMDa4oKYD5bPz9ttZc9md+k8pzXZXc6e
1df1bEY79eFGOhwOoZ1v78BhaEcHaMxwS7Fjxin16WOJFhLS/NuWzBvS2j2gJZYh58A+26CW1Wr7
kM2kNZh1vLTpB1ujb1r3uEX69iFeq14KDBFb3FnApKif6IRgKAmR0le6eItX+205P8TezJrNYrgL
h+C+fodP/oRz3Dh/6nzSlfg639JRDoLZxt6ytp+elDnpSKiDJB2zu93L6MC0eUTILDmU4u7NJxKj
ous5c+8uXm3mta0f5tOs8O6BP8LrgOPlwrnGQjFynd8ddVmwx5A7YADzD5U1RIA+MA98x4BUH11I
6sqiA0M015Qd63Pk/FoENscmsAQbUokevinRa+iSn76/V5/uob1gY2dDm0HGbgfmZr+fuE5X4oMp
PP93ifozA8++uuEYRk2u8tX15O19Mhs+mHp5ifQNU7eJQiIcrp3rr82us0/PL1praHv5PxLdupsX
hJomGvaco8oVMZF8eVH579s7Ry8IvtyENKfxgYHPJrRkISb2sgXa2v2im2njrYm2r26BD7MT6sr9
0e2OD+Lk8ICvXlZJXoeAWMk+ooHywaNiPV55/tNh8Z/nr4rw6IC4Eo1MN/AtDvGjUwN7DZ4uvkoz
2Stmk1a9c0E/1POplnRluCmU/Wc4QwL7qVsimaSzkD8Q80ISZc4Zab7zO0oQ+YlIzI23sItFkAQT
5R4Kl3I1Frx4wPkzsHl2n7mZhHGaSioyW1YRuj3QA8P+OrwufW+Jj6f3lC8Le5d4q8IZFqB03f3P
t35x1n27gLNTe1WGgVUkab/m2Ix6TYcrJST3Y/tytWh5Sagri9+GOlvVM03SG6GPjhs8d/wRIbiE
WawAiuQDMzrtDSuQbGt61q9rJyj54sf8beCzdTtrhlQJu0BaKyGF98B8kQ1oExDMVA0W2BSKkblz
xGAZlQsSaKb8UfuYJCPoEBS4I+JtExWLuk83lDcWfTTcpPqDvNbAWAU1DqJxbf/8TqjO/zwfrbN0
opaMTSBVyPVzwk8JpUll7pBlSdn+dILMqBO6pG5vfJZquO5Dy6VfMSBCjCN1WizG4i1oX5uC/F+1
PVrCzNcxq8Yz6rUPh3WgyTN9fDCnPRQztsRaxPWsqhKnzChQZg9fmUQLt/RmRWuZhaWh2ONVsEbR
mwAxIqmvHokSc3G6gE6kHMYmLWSFLc5lU7qtmreqBEvNRKqLeFKt4RlNC0q5qW+Qe+Hc1o/YKBHa
t6hYswjpEGF8LlNAVYDGt9HLtPKocz+BHFaTScdfvH4reA5jZ67FoQQYh+Iu3xRRvRAVsqwTX5Xo
OMIfC7YTix5x3Dbu3ohx2wDSSfiUixryWY5ZMo7Q6mk2sTJMIXKmTAJqPU2s7/3kUcCXtc12VO5H
Fjq6Iyx+nJZtK58yNsy8iEbiYPwUBtVjeTbT07wwP2lZdeR+m6aJLRl2ZJluHj+iCLdkyCg5VF78
O3Qa9UrWUfHopOikjfGWWGAq6Pbo+1V0EYcTGr9i+CyUE+ymxutwOlP4MsSBwiPpbZXELgNMf+uE
tWkXkuu6bfCfM6PnVsXwvT2oIDnN5maAuTZ1eCpK543162lypsU11Eep4ftu2AOaUSAcyso85NBU
jfTu13fyEX8LvkFOxWvdolJYigst091BoUst/GXEn1q0y9XcE4e5joWleARYpmA267NYDMpqKNVl
EL/XwnYSOoa6e6zhkUibOMbKwdr7mcju8WgJDwmTKYdJiZQcM4ki3sUdJfvCk/WtjG1N/lbHtzVq
R0zCBO0xxmUP1x6lnYGSUk/AzbWZQkFFANn3SPssB7U8Pc6iWvcsAeNSxcPJKz7tpLrZjBrxBIGH
JmKld3wMFFfz1zViTemIVYPxKhA9DOZble+PZXGv4keUV7DW9HEFpyKuOXXnb3TNhom+KcTBScgU
6iXUmaxe5DrymS/ZCs3B4bFy4oR69C6IjtP7cqYJEU5PnznkY0PTd3h78aDKMV8G/H90oPPoCGpD
I35FE1rXD3gt5h0xmzlvknehhaVMtFs9m/ltf3qKywe+M6vcyvEiY0Ip9NAc6x4VTX5HYP5Sm+Wy
MlDnYhQI/Gs4BXOJE9OJLi5BXshjuzfrahaIgDArKO3ip4+rYXb6VFrfGwzFzZcqV85R2ctEXAdy
iHrSXjHIcaFDnZafr4uX6cCC5lKH1tL3M3eaMRUeGAXF35ZOnuZ1DLMZn2Vm8h1zgGrCEXHr6/T3
unzbBTjxpZOxZb+QGxyVWP5ZYrHHQAKFkXZAlDvJY4kFjdXpeJP7zSR1LWrTnlZXCR0ABs6owQpe
W1EAGmrCTdxCg0rNRyHYF8FwczJ6p+L7DvnYEjG7l6P4tYt9xzReT106047tbcbPavWXPBadCExg
WOGdCAcg5fDYRZi2JB81ZnlxfIRhs0Jec2VZv7YBWmcJtTRuiuwkCtYGV+ldbjnZvYQFUG1jdXr8
JZHb8Z2AbIPmar+wxfl5T7kkoPy++1pnkUaj92PBF3HcRJt4d3pRrEM3+VLoso2l91q4xb7wCIvp
WhLxSnxxzsUTkh4Xg2PdHeLf0UYmw13MOBw8FOtwg43nfAMN8B6L02t3K/4c0YEO+DuALJSe0ncp
yOv0VC6ySLgNMDyPKQFpvF7JgNdlCWsddqhyNNnqvSgsmCqkzzEH7diBSEO2ERWMrrIzXcHN/H7S
YCOLXZ8i7A3lo62nNUDwcp309AW2+JqV3TxOd6lHiQRXgGZRJeVGMzDk6MubgMzVgHlAlO0StbVF
WXCkio4qUXSlrL4txdqRMfnpzNNdJN1pco45ND2QLKBBeOik+Mbnu4p05yjeJbh6HDV0OMHcl4Cx
Ts54FQQs8YQH+E4U9poFkY4Q3QwgswYvfon5OM5mSYnQAECnjBAhR0suWq8dnRFBdnOUDxaOvzjG
WR4wQZx6BEfXsT3LdG+oy1kWZNj/YQHo74vwd5J+jJXoBirrWoAnkn4Y68HhYblamK7GqlkaZnDl
PPbzLDK/3va340DXy1mfGfmX0quR5k24gmtFQFKd5j9/Jhfzwv8dKprn1XNrZMUfNKbrY7tB+rwE
XplTBfl5kK8u9n+PG8S7/EfFauBsIcijPB5NU+jXoULJx2i8aCCnyOHrFMTrJsebqH2g04cQpHgK
UzRKuFifgvZOoQFfoS0gKPWVdYqwuC43at6uMhlPexAndc0+SH/AqdJnVjrORIFVLi0qd9AN98jP
Z11LRQlTwtAxOHvH9ckrmcq+3q30KInsFiPZY4TdTkyKZ8DXqujkjRRpXhoZzyomIJaxipLAGSrc
r1C4swNa/sfPT+dymgXCyP99OmdHElM9jdZJCKV1SauvkNkndokoBjOqhbYmYaKDf/BAXQ+Whp0V
K6td6epLoiDG6n4Fxqtf/TLkmwi7KE51fBKYAOkp2zFb7Ul1ByFadNhT6t1wZXm/PEf/XPbZ8SZI
FVOP5EDcTlW6Yo2P7FWJ5f9wkjF1UdaVyYvgbFVL/KjrelGiHma61a7at9FNXZOxnYvSjZ+T+zVS
h+xziRS0S998GjWDOz+cZ37tmMcbQ7/XrQMFYkyhlMi9KoKYMhT/Tus/V3c2rftY6gqt5Qkc99Zi
wgbEiFH9fTyt9ttiraCslp9Ae15HmV0+L/0Z+WxzS4KAI1NJNyCkNr4a/N2l5MpHe4k/QksE2VET
YqX1T47Akhp4EUqqkCxZFulMQtIGKpd+cn0lJduWBl7Nq9HN4Vn8G84iZBKcqiczyAH2quFM/9t3
IR+9tngy4XSHPV30v8pj/LnG83RCJRG/VUYH+PyxV5w4dVtlsGdtsYqK32W+l7Pl8e7K1zp9jf+8
9G9Dnk17a2ysROoa5ZDaj88w2klgAFWYQGXkDNXnnec4V8UPl6S339/Feamw0SqTE1mHwAStDdWW
5+IZbYFJ+LvClhIRiOKCm6/vQ7r0180DWdL7I1Krz+hegVaAPe4GQLG/Dd6T35RvfYAE5YEM52/T
brETC4DlP51ybH2LufGCSV3SXVkrLn4p3x7aWb5JFEpB6XRRnCBKrbCaTt3RGoWWeJqW1J/fkHQx
x/RnsPNFwwzk0a8zPst+hlaUxQm25tr8aCGF/zzSpW7/76/lPMDtAP/GRiOqh8fttr6BrGEvby3H
nptkcWN3hfHIfgHl4OdRp+zN+QQkOYdLjEr7pfhV0vwWG0SWEkb56IvbGHg27qPra7f1xSj7aYSz
zGxSnpQwHugwr93jXvgYN6PuSSGJYQuqdusZq4qD2IztM7qFS12h9G3c4w01oWjR0q1Km9vjF9UA
rsGEYofWugH0/7+JtL89h69uym/PQW7jEamAMq6zykv8XZTjEEBZT4zfBwpn0UiW5LGnrm09pNbe
5CClxLuQQKAO17p2urISXdzEv13NV6Hp29UIQ50XsCXVgzuxarav2W2L691ibni3m4236w5vgb2K
Z/f3QNCuesNIFxLccH1MEdWrJZomury/w39ZMPSK5NB4eBQW9eyZaCFH+C57N9RBQMujZMfDaFzi
TwFrfZRtf3FT39Ie09dO8aI++tICeG02pxrPn09qGTsDrq3N8KDcYc3eb27K1Q2ergdh99nhtTij
aDLRD8ZPnNg33ku+xANxuckDpN7CyX5Zofd8sMLVCQkaVQ87XW7qwRO2IO9vX4zVG54I98knTbSQ
3F9+I6Te3mcr3LkWDw9v5XK3Mtfdst1zVrMpWOO4VdrYqTjGVxXEOFzJvn9Jtf6e8CqOT7Kq64Qz
Exzp76dXVHpRdHmi3CDEh7pzmo2z41xzhcMEPcFxHrt25Pp3wkZcBEBO9Mdgkx1U7u0mvGvmOuL+
ZBndBptubsy6h36tv1Cp2huDiypw3fC4qLbe58/CXXCTLvWFTt2L3oaP/hG9x+3xgzPhBpktWr1k
20B9BuHidevAk9f+vXKbXBUv/7sac7sqZUbuFb+r86DfbGSdas/ob8go6XHj0EB+rDycWzATGoIr
GOGvgu35w8W2RdUthqSocPZw1bDQ27EYxzVN7oNYLpQoWBgBZDsmqaVjkdhi+ksi0OL8YfXL0ceX
oU43Q63Mwsg8RKm/q32VPePlCGeJvN/RjB8EC7HvvRaWy64SN0im7KDZG3z+I9Y8pQz+B8MYN+fP
AUV0hjVv2yllotlSPjptiGfo0Xyy0uFFjY+rXolWLeKFSCs5GvMkjsZ8KOWlXFVzOTdmQmjd0k2l
iQSh+b4kc4Hla2X8P6/r+OtwAkMRhKJQN86y9uJYmU2e1sO6j4Gdl/QWoLGg4ym+Mtsv7I+qQoJg
MpNS+F/np7HYbyTZMpXo4O+E1g5cc2PeSN5D/2Adft6pLuBf+Pnm1K1EQ5xqSGerUiBWna6mIpqf
k32qOpvfeuEXvyanpcBdFuoviaR4jNvMaZxp6mkh+88WyTz6NmQ7QuEJwWjwmsKWhgYCS0UPHeQc
GgjxPOWIWPl20n4i8lgO1k1Ze9ihjaREE4rVXpqRQQ896gc2mc6esCetn8c32Q2GZRaivSjusKj/
+YYvxMx/37D890Ii5CMmbiQSD+6z+LvmBg+9O3tXvSU4q6krZtO5Jkrt394OySLi+my7n0BLP1/F
pc97skYwEKVSlDlvEzM6S88HVQs3hkaTo1dp+KSwiDG/87u8u6ZPvjiapMosnIZEOHJ2eq3FsRfa
vuk38bhsde9UrMxyUVau0Lin6Eq2Qvk3tFPp7FCR2zKn+N6mc9G3XTas5TIV2lw7uERcwS9Uip77
nP5eb19DsGH2h/G6qaAzEIRHtrPYX9nkL9wqfhOSIVki9pj/eF4IWSiUZdj5GzqEUzHC34uTTXiT
yHOjM21DuAqj+PesQReepE2YDTwa6U//+3Z1zUxGS+r9jWbOK6j71sk9YcYdP1ZlY6Ndmap3caO9
ihl9S9IrLi8ZGflcAUJTpU9YvVBLiVC6tvqtT17Ar2nTrq88lK+WmrP1/a+LnJ7at3dijn19DP0g
2OiDIxY7ZlwY31Z0HxQIFprVGOA1YaS2BOb/53l+gdnE41FkBfGeKJusZn+PrOpxHQf/h7MzW3IU
WdLwE8mMfbllFdqlVK43WK4gdpCQgKefj5oxO5XKtJKdse6Lqu7KCgIiPDzc/+VcDjST8dC61PaS
ptGT6B1fuZXpU9TYBvxgRnkp2X98Vt7hAu2ilx0LxXKfXw/P5OhS7d6hTAZ/7t/Phl0jg/94LSxW
AcMyXB3Nq3AuR3U9FFXdrTvTih6y4HyHlXd4L5Ubzr3L63EXv1fKtMu2vBexcmmNSYozTMX6bmg3
wNgp8eAYk/h4aW/lGL5eq9oYcFASokXhVxS0/G5bXmwN/TRfeW8QHcxthbYPqCXzBYt46IQqijLT
U7acHOfwRdj6x81lquFbzE2cgzSpcTyGMpq5HVwfnOReMJ105S8Fp2jtMTx7hY+nd1ba1JHQo8T4
gN8OcF9U+tlOcdhMBC/5rOepHGj4pr0dktEF3niJBGRrrX5HNPi8ZVfx53rz472amIRKuGQCl7pK
J2JEJrPJMe3WtGUO4l467lIMtJESSd8nxrMmrTooMj2VsIm2AcJoZYe7o+of2k1/S4L9Dyjj+lHg
vqgEv5GTe53Z5A219F40lT0CktYTBlXOi2K/yXNxGllv8fvbDpTBGviStek3vrLWrGfTX0X2sETQ
UJj2jz2+ydk9STDmJM4Nevb/evX+eDrcmXWOeGwV/9TW/tqXRZVNkqwWlTWN4gzlZ4CSOPXkgwu+
jH2S0xekZNJTRCVXwgGp4kCi0q5ZlPMvNEdkauAOouhZ7B6O6EAImqVK7unsVVDaKeW3rrkXe+88
yz+lT1gpNBRiwzoC10XBEqFN9DVbRKhnsWhHYHoMt35RNsUb+NXThr7e0HhhbOEyZlUQyGIkxJZh
vlXjWYcyQOSMNBc8zVN7sjQeoztI1d1SrCyi7Wux4pw/rU9vEfo/kc1EQE4ymwXIzXIevvSvtMHM
OeuW1Vg+SrV12fVfsknL0CngF2v2gejZWTQVDxs6/p/6FrCaEpywIbeTNX0TlXopcqEnC5FZcJHn
ZfbZvdAePKGT99yBlk5JmO3oaNNB/Hfc+O2IgZYhi3g8kwb+UY3666MlyUHSGzUX1kXkGsLslC8T
1HEU0RLqZSkO9r9H+6VDpyhsJF354+2oXHeruqMitsmpjxaH7DGandoVx1kbPpz7rxT9ZME2Wv+M
5Sf6xnBojGx77p7+/QQ/K7w4TY9XAzayPjpJXaWI1SDQ3zkPInaAzvIJqSVr7UVWMPKLcZuz/ZU9
myEbfqvG8TMJvhr3KlNLR4/VBo3//Ug3z5c4eluoVnqhq93ICX90WMaBSMcwtSQUoAj//ZDSD+xO
PSy7PaizFnI7aNw7af0s3TqGf5w3V+NcxUVzqLRSOsrivBIPfluvsFX10PnNTcktgCAUiWZp2meU
ay7Szje0quXfJqlqaBLgEDrmgFdvc8AqRjk2h27/NHmPpjUmvE9kg+iXvnYLDaQIectmwNVVeNf2
tQ+I9Llw6MFZdDdSt5sqjjhrVqppq+c1J3KHAWxnNSvDy14i79YH+eXTa6irY2cqcd8f1b6+f5H0
ksrNcfwiI0Upmu4hRGEDl1jbfy9tKgi/pACYy2KgrIgibmVXn+TYDYOSnkGlzw85yqjIDYeuGjns
rHJ/qpaSj2/ZEyazF6AQGM7Y4MROzjwuLTqeIGac8HN7nD4ISGdK/vwFDTBrfQ48D4wrdqPgYvej
sO1+gvNpg9x+kDnBZ7TcATdlD70MAI3GvwXUg10EEt6dYzHHelOnpMoBcCd6Npuid96pWH7uShv8
7ov+/lS7c3MRvj601jT+xFHOJOuw2pOVLDN46iqukw9nhAy+lmuvuBv/ps1Y4UoP1sa3QuezAvKD
EjKiuTu0CgJkbnfRbK/vJMrPZGPIENfwPdYeos1WsEvvd/t86qUvA4pYO72xww9+sOPZvHX4UFt0
El4GXNzT2ajOGwZ4s4cyass6bQdrpITBawCrZGVz/0ABKlyvnkcEp3OoAPMOE1eduY9ybweY6wU+
aGCGeVvrI2aY+4J+sgKSptr6/CzeTpaP79R59gjs5tHfSB8nazFKGAw4XLblukBxGJ6n5y+6A0TX
5CEjyxJXZThFQmIRp08HkEPQnu36CXsrVnXriVtOP3hS2wNOa4p3wWyS3z62HviVC5rKI4QFXlXR
eN3sUTD8vrUX+F9azWtlxdN7OBNu4gJHoVN+f5fMpsj+UQGjogwyLkJvKj+tJpzSbtP52WR66Rad
vOraKX6VhmfuJcGWVqiEbCCS0RhIMJoF+uKqH/O09YRdYe4qlG4sYataXet+KCtOxHD67w3w+1n2
n+V/dVnTmjykZ9EJ8wMM5R5yk7GNwlfuKed0Vag3jrLfaniKKWNUpWjsa/PPUffXydloCBLGl/xw
nyzMO9PahwScp6Org+Ymd0B9+2KjT+9ixhu9SjPRY/5ZcHHPqIkP03x+8rKAbXR5lRejUBHAidGj
VbejpYYn3pjmGOsK99fOBUKAb9AC/Ji5JIPpUDNq/NfiQUFKWvhAGMs+YdoIsiS07yfb+8g73niv
P9sOBgVgQdA1QRFkFZ2D7wFMirW+r6mPQVp4SlcvLGitttdeAGR44a+ez/DkaItad9Nbbjnazzgv
i7qqGCBDuI1iUvF95LMeFhOtGJJVZNAw144mRU4vC4NuMi+xosxmmmsUsa3jqqWeBkfKW7vLX4TT
i9IoVnAekO5KcFR+nEAOagyathmagbRzsb2QrJRbiYGDaLcDwrdOaO2BJMRfk25UMwhBOcTTvvAK
4+Ada2TVlWGdtSn+X6gVRHTMo8tSV5/N9rTui6dIKtZClzqqXO6OUW8rcb6ShNcOEc1Ijv0BcSC8
Mo/HN9n8qlWsDbUotZRwQmEW+XROpizpAnTx7Thxev25LVGpSfnUdXyjhyQa4ynwLU8fEwMyvVHj
TJV+uGuDcrm0RYN0p6grdlvLAADvuFTbffVA6dY6GfjWtfeKCjpQeRpkEdtjMDe8z1AwN6Uu7gxl
fqLEFXd1EA7YpFFPFTtjF2PTFnGnVMTO1szKbg1CSBEA2Zk02+iQ+1xbnS7RvbhGoz03N9oxezx2
TXA5KI4Z5xu9Fz/lo7auz/2Sl3a3O19MtJ0OM4UDWjmpz13cAL5cHPitVEd2myDGDm6hrp5bwz9o
U7mcaQKYRHRkUKnXnhOQQMeutvsDrrfZy/jVehxQ4SLFQr6vOK4yw8NJdp6i634JsslCJ3ByBWnL
+6bOV6Lwpkjt3Mzrt9MZ9zwgm0ISOocwvE8VjiCVYK7cgwKsyoc0qrjwvkgX1ZFOyn2fytvmJPNH
Zn3evAktHN5z8pRA3S8p5Bvio9mT15d3BkKVibmvtWcJ6+zcz74uyb3Yak5XIS4vYkLY1wFFKj4K
O2CS1+ssG+xhoNUldYEmAiYy3MQ03SYxWg5y8HWDNlcT0adt7FtRn6wqI/MnQu3WgzoNI3hq3JbS
QQ9iPf7oy6NXa6I/hPk0VkpPkvgueuX1yfAsy8dd1YCWM0w7M++PyXZkuEsCmvxdZGcH7v1tuRvU
y9oUuPEcNxgDlZD50GEHZHoqKhn7DNdAef1c0obV5G03qQ5WU1343KsGkldxpNLUuUfgiHG1UPvn
Cyl/rNuCWnlxWjgnGmvNrQLiGDOu1r80tjLHG71pQsP8HlOiSzVRk66PF6mwp+8UHj6F87Jslqnw
8e/z6CdHnVL0eMtQ4BcrjHeVih8loeqpH8Tr8vCo07tpVtnhWTYAzoiP+bA5lZ8gMkNujIDXcvH+
36PLv87zr9GvskEt1AtRLcJ4rcXcq4+fJh9NACArHUOu5pwqF3TKTpWn66jkhbhjdlCbxEfj8tKC
czWitQhmWK9w/k1AxA6qleB0fNLgNyL20helF4egP+NmcxQX7/EZl8rkvFTLr36iWcf2qSrx+Dk/
KsJ9qdzquP8SwiSMlsbsHzU0CjPfP2FWR+dYO1XxWigfcmEpCptzta7h9+NnAkmed9tOlseSnKcY
75Jluv/3u/3lRJQlUnnsYzU0PH8UodVWPZe9yLvtieW5WELb0awhka2Jgt1GPNPTl/qCodLQOgnQ
QK1ogW1rCE7H/hg4jORgp3rsVNJzJb6cQKEPB8xDWe3dcC9I9Q21hF8eF7l0LiCwb2g2Ujr6/r7y
iXZq2szsKBzNl9BgAmhuB99CAd+6v7en0+3HjWrQn7rB9032fcSrLyRPIugVE6PbHxvr6YwmGW2w
U+y+vOz31k5xNmnwCCqEjrVNi6KyutdsN7Onzn/9mUaZeFQxJFMd9QnH9OKvHE0ruonQIkaxZ9aC
O2YswQ6vjsZ9dO3Z1PlqrQ/1xpg/d50iavzDzqdAB8bu+5A0DDrUqqPDYiKe71FqAi2ldX4hbtNC
ffj39H4ZCk9qJqcJJj6mxtXsihMBRharcHUp3+v6I4+nYRtIyMbLyt2/R/oJbjYouWtkYDrZGHnB
1QKq43DgDV/AFE+WIil+LNFlLkpl38fnKUxRv5Ivy6J9q5JqIcfH7eWso7gliZZmhjde8M+UkEeh
z0SlUSC5Ua6S0YmqDYnQ8SjofmXg3EFc1xPk2k+zsV4lEnTSGxWVXy7wyp9uoiaPUZxezPdvmkp6
bMqVNFl1Op0Os/fbfinG3kF/L0aArnmx5cwv0xtR7pdSlUKZF5AF7VnF0K9Jc7I0iVMTI0zS7tF0
hztssO/eEFFdAIXAgAXgV2Fv54n974/9s6lo0MdTaXIQ4QQ0rq5KZCdRFfis47gOG3cZzihYTfd+
8fapuptnw5qVQI2+cFTZgnS+5bD34xLH4CP+D79qjQrPNXMyuzR6cx7KctXmftJuu5AU/fMcLy8V
VYwbR+TP2v7VYFdR6gDJqpTbulzkx8jtotaCGKMXS4QQs7cOBsMJeNFJx3wjXCp56+pSawPK5VEO
ih5bIUDDf7/6P9XHq7CpUznXVIFblkmZ9PtKOyuTY1ufKBXhuuR4Y21ysNbqYi9T4U/We5EKh0mN
srLuZh2Sd4p1Z09vtpLGEPWPh/ijeftX1KwQzzjVp6zb90g8LLStYutTeNUUJ8CJDC7n2uvt/tXP
ciLfXQJMpLHLDJbY95mfwIA17ZBzYOD0o9hGoCH62CPFOJr4/Pst/+nT/Zzgf8a6WuD95CwYMZ1z
NtYLdazRoGr3+X70XMu+nyLw43zcpGn8uqz/mt5VAD2epfwoxUxPQMfzvKnWJlq9VJK438fTHJF2
r7IdI7Tjl5uf80cPe1zkfw19VRaRq+LSRql52S/1KUT2z8g/7S6PiB79P7KMbwNdH31llKQaZy6n
rfC5D07TT9jryBlQwRhjFZ46H9ruxhn4B9Lx41v+KcHQsyZSXs0uodGQFueYSjCFPmyufGzd8Ty6
TI9T4Qar+7dTUAfvBl16RG1RzP2+RuuTlIXHXrjsQ1/51D3FLcHDZp6CO3wxU6bpe3ojHki/bsWx
V0KKqevinyPir62oq8gkyWM8cJaKHQTpco/WQIA40sJdrATHtovldAuj/1YW87NRMy6avwa+CkSx
lhqilhMDQDlKI+B9YguBukXBAFE8p3HxDrT7eVjcmPDvAfA/4/4BZPw14boylbMQVsL+gUUErBHZ
8NreIyXDFlWC3ebRwofSnZ3sux6RGIt2qz+/hWf5dU3p+LjS4TAEGq5X8UFLYWRIA2tqtOeTnXym
OIe94jXW9rL9dyj6CWbgPf891FVcyCd5WZhC1O0n69RN7w0ne0Qn2LmMduTPt1hbv6ROujFiWShc
KqJ5DVTWSqEWohPrV0f5N3N0Co5UIKf/vTSroUAhAhBk/h/h//s+ATt1bKoQcQHgjPggrlRPl5zU
3WSvMa3zh2ZW3Ijof5paV1Hg24hXOzMuMUHvY0a8zCRkfk0/mupP/aoqoPb46aeIMyuVC4gZHhWV
PnkYxFfl4wRp1EFKOHfUxrpvlrlj+vxq1k9zFB9BKdx9HWTrdN+kzkRxshczmMkwGcEfL0MsDVcS
vV0WINWKmWg8dDdwjL9UD3iLUAqp0KmUX6+l5YdJIeT6ma8l2Pmqol7ufA6rNEYNmG7zxRqeb5mx
/AT1jt/trxGv0qGwKg6N0vMWm6fDA+bcMKTgu7uiddnoy9DTnpUN0M3GRdsYmU/4N5PNx01lkF9u
Nd8eQvm+ePqkyPpDLV/2D5I9ii3jduWyiKy3A+2D+yh4FpcD4t3WjY34y94gswdrJRLcWbZXK6jB
+HXQjpfLPkEuvPXHkU36Npixg24Rt0hMWQn2KQcH3uEtYNFvUYCiLPdUoB3UjIyrklQotOkpq/Tj
Wj4uleIrqt3hvKzFJZfHdPJ5UtH2l5fa5bO4FX/kX/KSbyNfxXkAblpiZAaVsLnkxwEIKne5PIPb
Dn00d4bAC3y0Dd7x1HYBYDfWCji+77rJXLBs++tje0t287cTb6xPjxRB+g0ULL5//jqrDe5xfIcK
SfMJ6uExnniGoy1g6XMIALCJlrRvaTdUPkAjVGIudrKceBRbbgSV387Avx/l+ioCg0RI82q47KOv
KsDvVbACr5lSMSysk7uqPsv1cKs2+XMV0iqmfStj5a6aXLS/z74bGilqVM77ukF0PbePKEKK9upW
vPy5xxgG/JqAZzww/mvo7ySb9EVRaPFemr1ld9p76d1iS/xMXLjEjZBvGT0o7utXueAZdHFnxMfT
+kJnELkIZJ1cJbbQAbixb8cD8nvk/z7QONW/EgZDPw1pN8jx3lhWi9OiCZogDHD8Xkcbddb891dy
Q5VlFayMKpIeXBfSLuwW8aLUMttlMs2tJMB4/gVVGW83eWBZbBau5M2md07i376W/bwhkY/IskwJ
nqIj9/PvM83kRI4uuogsMdRRadZ+drUrpnBJjzuYTRnnXIFCcXgrMP68PozDUsMxAMHRLro6FKri
rB8Roxgt77tApMFu2u1CGfOTWyP9XJUw/0ZdRNqqpvgDwagccvBBCVrK+vrixh/n/cVPcGQQNtJ7
+H5Z1J6CAKjp3IqBP/ccw1JP0ujlalTTriK/rBVN30ddP7pcTFA0RJ/kdDpYFdRPDM/09X9vG28w
IImlKAvYeCBq/f1DpiexD5u4ok+N8e4Za6F5Urg3Yfd/+EjfdwbDmHCEQEmPlZyredXJxTyJBsTB
B2eJq5y3x/0XSzcuuZI1m0bO/Ebu/kuVGXshmh1jqVliyVzNq1KbtsjlszJWW5fx2CAee3jW5h2K
4r2drjP/a37r+vczzjAm3Dug2ZzeyjUaXE/psWAPKHAvOaKEgWdcMpfCpXTp3YMkT7UosxPzcTif
0H2AJ6QbhV0Vhp1K2fQIAjVqDPffAem31051khNMYU3x6q+2qYr+kX6SmlGlenS/DmKns4LHZ95B
bKFTfate9kulne44sF+VTUNg+KP6+VcAzM36jDQR47X2w3JuWsJD/7oMLOih4myRH0Ae4yEx5br0
td06N17/Lz0mwzBggpkosuvAsa4Sl/wi1EBjz+06RJj/MLskvl5Na1C9l5kZerHylcePTfgsKTX6
gaIlqi99iT7P20F57FFWkqbDsIwlPzs70DIvEhqei0r3mm4ag8ssd3Wy1idfVfpuHNY9mOWzGyd+
LU3//cl+4roNE3IK/ljM4k/Z7fuGDNMmuih92a41lMmwhHnEWix5QsRSlG3lpXzMv4wdveZyDqRX
ryxpds7A4o/05EL1pfNyOHuK4tSJj4qilLj1yYkfRHCe4VsrWCnwGjRIfan3qp7EQfPCVUMCC64+
R1LI+/dcfkHGQaUBnU6k1pnS9Qkl9f2lpvl8Wot3zQRqtG2cQcEBZkIznlZ5P9MmH+UEWpLD/9CS
uSy6XeUbFzCmtvQZMcsnqZlyrJiAX5WgL6dHdPIQUTzNj0XQpXCoUK/GyDo7uyi4ECihBtS3jvVf
at9cTwVSwDGgwPS4OtbLGCp4ezmyi07eHCPn5WEn2euOBg6eXgsXgW30E1er15s9o+uEmGsrtyA6
i+D8sZRUrlY0uyxFL4v2QtFsUaG6NC8h3hSwWvJle8tm6kchchxMpWhlUvOEZiJdRUxZa0qljdV8
MWl9IT3YZadsK/D251FrBBn1sLEN6amFPGdp5y2qE5Yhg8k6FgDjhek5m4OO2JyUZ61Fc1cwbSku
XF2duElu+DfW1fXhzPkhUA2RJU0SDZGK1Pc9EnF10VJAGJtYdHLQfdou076OMoq6lMlBIaDdu0NJ
PZrt6mVjoBs50wunyt3GXA3FVxy64ZSec5MGxeU+3Qzda2XMM9XKPo3jq76ozm6IJMpMC+f64caj
A33k2f4+CXl2+BLi2O4nGdX/8I//CpFxD3IlPMTCNoyWUunSrkWQBh67OCuMe8i8B670OfR2AUsT
AamuGbULqxaCcJk0T2VHuoU47UgiUyFrluD+3OLpMIBza3BocqWv7oxGlQXgG20os7ULzJWGmZRa
kRj0wL5a1YuqVVR+nEurQWMDzaYk9ULlUUU3QICjqaQPmoA+lWan6aquybEu5sP5tIKUYANYMYET
ScD+NMjNspXkTv+BCW4zeRJnmuoe96mM7oxtzGt27HMa+QlXWHV3VN3zDsiT6CLMkcGuQPIM9IXa
vzyfH871Rs3dKHbNmPjbWigdm2vE6noJRR1HFjp7cnEK974GoRw60sGZSJXVnzdhCKjt3yvr54ZT
aZYSe0kYRkjG1XlpdALJZ1jnizhcItrWM9tkQBQ1mynKfZtXt1bD9YVhXAwyG5wMHioq/pvfF3Kf
971yMI/pojv5MZ8CA+joeH/Sli1s2ghtV/Wzwszmsoz5pv+e6nWmOQ6tAASGS88WUvWrodXkeK41
OJdj67KmpiDNhK9qrld+EaM4mN6aKRnz+PKuVz6MW+hABnK7SP1+n6yp5CezFo/lHtu26dljidZf
3dGFOXV+V/CHJcN+7z6Sp2rdIdF+WWUfXTDCd6EQWdpz7IkW1j4rBNPJ/DuQptTY3WEK6slnLfPy
VK9/0L0qMLaSrXvhrHdDzDPRcQPrKK8HD7FHv5/hh+bKjuQ+qUGCHxl6Hs4BC5feTYICyGSHXp1t
PnULFM6sCWiBy/b0fnH7V8FWLTmgEDCTZn3harljzEbKc7XX7MTJjnbzCEZ3G1LJFDYImNqqayCq
iwP147G01UcKfurEPt8lTwgsZR8Vdxd2n29sG2DFFA5mnde7KorY/Yx23gMiug6eN8ED+FFpps2Q
sgD2vD8tehej3mV2J04vL+ZbOQtnPLBIwwHt9mnudpaOVdunsM6foiVGxLi1lfY7gDraA977EOwr
17ThuFvjX6i62VwunWgGVs0OfW0brZjqQ55bMbJRO7jvoa9PBbdBxIz5e+02Abte36e8988BI4kU
r7nP0W6ILgAyE4sLOslz7WIXjzIamx/h4rA0K3cCNctEbb/9HOZGYuXL6q4j67JKxYIb17yd307I
6RX2YclbXLSI/QDtDp1o8Sni2WQshLuGCsSj+SptBt90U8qkQIiP9oQy6n3Ck5Lf4RFuBCqkjT3g
cNEm3Ti48iMyBBdsETN3ok7VYS6VPlDcqPQpAqPTjMb1GfuYfAafJsDL90KSRVA6INPnmt3cQPgX
b7aLE2E4mwaohFbmfUWtp/XLzKoz/thMiJYXwz639qDAkzcBZfoHvM5iO8O7Hcu1xhIvd8O7ICIb
AbXaVU8+oHRg7+enFv8ghCCBHEL/rrZ94wmNxw8Dh4dNWpRWnZNaBKXija5W/okq6x3MMnUtGn6t
O3kSNDLlXiDP9uFV+Mo7hzPwNf4QHrQHBYJPMxP3lPCOJeqPMIrGw+A42BeMNRRbRqpg1h69CL30
d+3ilEJQSA5iejW6g7E7tKinsfgquMMeWTwry5hlexIB+eiiVYX0InSO8V56tspX2EqjeD+vJSw+
T/U2HILmBJ/GbkcBA+T7/CxcjjKwQAH1oB0Co3yYHBZaMq3TmZl64slnhkxjdNk+LpizLFqydl8x
tuC1/Sigk8J9IqWFONz5oJx6iCsr6jf/y9CrPhN83c5uGTSW5p3of42GeZywdmVHz0zYNlbqM440
VkIhF7l4oGPeZRbiPl3ZZmAuJotsefB0AOlu7Ib82Y+To8zGMVpw/wUg59LprYdwe3Q/4L9b8hfS
xJhM3Z3qkUeIVIHdOojH01os70YTiX5WLOAgsAgm68P07FBGuKsYVrVZJvW+Ahl/4mynjtvj5tK9
nziMnS9jepfYR3eyFnbdunTrR7n0qvsTkggT/1TTHqHITRPasNJFjgo3GM8pRb/EP9wVL6dt+nx6
Rcpb8iSnDbheHjaPOKBhDZN7w/K8nDj1HIsBW52X6Dq0c/2jcvKHy5fgD3faSp1YxqrCT1HwufVA
EuDbbjCl0b32odj3yBTzM26xyVeKL6573wxCXHOrRbgU7/DookzdBKpVugA5lxKioavmqYMFrnwV
e6Xws/2httkzA5qqxJRDkH6F7EnM1sDwgqS2zgkwX49a0smrFufFsI9QOPWjFWanC2p1rrqod+2u
v4fdqCvBgdYqCGDRIzM6osm0zpx6ycZzS+QoTk5NoVa0jK/Q5+vtSpL2s8OJ8XawXtIHwTdWjaPN
sudqXTjNH0tFwdUZeOJdbMGuPkIoOiXOk+IqmNzxKiZrETJtTvs4e1BIh7Bc5XelX/IzWH4efQDz
jkI0lbDcS5flfcTB5EeBOINI91w89ptwf3oUHwXNriT8DI66HT50oXXKEfgbww4EISO8axH5G6ZH
1Wtav2kcLPWexSNEfqT43fyVrWeCiMztyToL1wWx9Evl/NQdVk5U46EQn2FzINrnRiuemZ03PEWr
ImCzTu4IVWfDzw07aX3Fr/QpUQjV0Dydhggm9dbBvCuwz0KhnRMocs6mdWRhqnNEQy/91KC/w8kY
2/I6JQxTBiezRu40dNRnLqD8Cz0WNsZRsHBlOEUzuIIZbXbIszBvMDoMICmKE+sS2pNnKBuevJ5A
0uj96v38xA03fYDxw2VXWGnU0+aHdUi0ixfEO31j0ODl3HsubAF4EQEMz9B5Y6v23cQbl0r/pW1N
6oAPVWCi+fIebvOH7n1Y166xzTAJy9/kjzzEHTMOJF9b8hZLF0wmluLvw1OyH57ggipkAIqb7RUa
ct1j5LYYFnsVRCNQkMO8e6vvlU903hbNPl3ptGFaG3U5FVoFEohWts/LectTPCHBpRITn9oZ7w84
t4o1Ybo7TBFdlgiSl69skQQY9Y7Wp82TscXFUH5SfAjS6vqU2WwdB4LlOvaPsxTP0S8+wRgxMPP0
zAWQ//TLYMN/Jfv+S5kdXo1lJ1qSSjZtI4ZVvEu7eCHMDF+Gx4fAtiXM0d3HOb21zEBzH9q31ho9
Q7m1RSvsZ9dyID/XU2nVTs0PFWz0XbdRVspK/Ajt1MNnBNX7ix2tINmsDt7Fkq0C12jFH9bNAleN
mTnVF3Fgrs33MneYrbyOONzWKnot7/FG9ISZBKLaNqeGS6hY8Zfh36Y6hKvjtLJzr3/T3o4czid7
eDEQJE3vCv9kX/4Ivsf3J8RjKX2S2cWBvqjnkXfEpxWC/3YSaCtA2Jqb+fFMw3sxcT865tU/JOgs
Cz5WL5tqIWEym+6wifUTD43F+9gZeSyoD1s+Xdh6eZ6iRn6X32dIzlZO9wba3SyCYmJn2ChTXF4g
1IgCc25rX2brtw/Ra7MgGYqgB3PfolRST6PH6FGV7PE1yhUqFiOVpqBlRSn67qFckSvyJ9M15zSq
Q+XseH/YHkmxsj1Xm7W4nkxRHl5pX0PsooXLbRs6zgxUfIarcLYRloYv+AqxlbUbJEsu4biBtK+d
p/nlazQ9B8fXaGUsL1uA2x5KJu/ZBufnk51jwCuPGx9eXT8SnVkh5/eWpyHyZh4hWHuBYtet1b0I
8WCrTM0gRgbHQqLqo3QR4mbFmrj6ajNQhVPQ4RS93iT4ZoJ9PttnxT7ttS+ZAIO29hcw2hBXYVKB
eJPvuqCclbzacCGv4N8rQfucJ44AM090kmfFPUxhF8Tv+VTRLGlwywNXK09s/a5xYvmhze4MUgTy
kAXlummxgJ8NN6H9At+JXFCGzCVyJtOu2pIldIfFRfCPgh/11JLm2ou0Pc7g39sdkMhlHFRB+MXt
eXDzyKNyJnFLpYuO/HvjkYdwBLiFf0jteMuB6pUsNRrL1R6RrODMIUB6jswEzccxImQ442r+6V3b
Ilu9JDMf11a54tvN8mnnxHvNR4hjpqxOnmCfWATlp+EgID/N782dFBRzAx/ueTWPZvyHVTSb7KSN
vpvgiPx4fuSNjmcV7spcZs7oqJP3yguc2skfue50tDXg+EFcBLr7LAOYkoLsTeOs2SL1vefoQ5ZV
Nay6sTkvm5Cv7Mv1XkdUWwhaXHHYmhKi3GsS06JeZvVWEvcmWjKmhQrYXMmcNpnmjXdR4Qt60TBt
YZwcgr5+o16Kdx/63uLzVgX2BjdJnrZw2c3Rgu0ylYPSzRbiU4zmNgE8VB+JRADPrXwm1lyw2s/N
JvHUx36ZzsudNkuBDEowGBOsQ6GyPPHC/GpfP6Svw7ueehw0Rxqs6Bj0jv4Rj3pXpi8QyfSNQmPr
nhOI8Qs8nEi2pqU3oaWWrfRX+VXkjMVJWJ7lZjBBWh6h8hYF3HZ3PMH0GL3a0N+64Dpk5U/qSrir
eMkQXheTbb4pN+IyXYOiSJYGgl+I8q5C+ziFi/HQG8QxgUQcvs5Xy23v6BE5Wy6uuHXhwq15xYDQ
vpdTTE0XXMD4hd44CgkAr6zxJlPk4R38q1x2kGO6uAjYCPFtiqDyTGu8613wNKr9bhot9VXOdY71
4SsXK9xHnDt4zQEwyJxTkM4LjwNoMjWey/vDLLbZeAJi8mfmoLyLs8HXHHNHxfSwLbcc7Av203xc
RJzh+GMPFCixEAI/0DnRQ8qPz0iWpIAbKhgY5aHFgSa16m3TWsrrwGIcXIk+U20r6ewk23L7PySd
WZOi2hKFfxERjIKvzCDOWlq+EGrZjCIyKPrr78e5cTpOdNegCHvvzFy5cq1RywJ7KPlkUHcRjJEn
wCYQjfTeKvEzpzBBItgqBrtTSZ3u/hS2wDMMkFOYqpYwFgiWKJ4mot/d3UtMBsgiReCJHS0GwjVG
XBbR9OdcLML+sVKl3QOrHPXxI5e2cco+iJj6qQFn3ZkybgR/hoICYbcPChw+psDp+zAht77P5PU7
lBoMuqzP2mC2V7MEn0Fjt509Z4Q4hm9JqVFjORpz4r9f4nje3x1piQ8bA8I8CiuN5Lm66Wd3ezT2
a2c9/6/XjZdwghPR8W0f+4Cq1aTsRuIdWROITE/IE8PvkhHTr2YZGJihuSLNsgMn6rB8Q2vcPWPg
vBGTNh7YlVk6l7bKwwRvqTEG57ePXznxkeE+Aoa8fhLXRF+6UWr+oHJiuLmDG4lFwF9wdmf/mJS2
0Hn+r4TpLW1JSHdiDBJzdoxiTY6vr6W6n+Du4sgTYK+DP698IpNCbmJOuUZCNm/Znu/NlAW0eZzL
6P2vxaVykVp4DjkVKfFrN8F7qsF2pdrH1ntNaGRfM1yW3UjdwwupsTWdJzs8zUtGeG9fc3J+/zQQ
V1k+Ee6fh4cnctCvCG6ZqQLCMoQSTY8Ta5iROrMwK/IurLg6d2rvGwo1GEwWZgzc4zsEpsL911sT
Dzt31GSR5eS+DEvmeEc3TQzgoV/crVFWvMMjabSB1nyEZ89oGho8UXCklqYAAy5nLFEDBXv5GGTp
sy7JOQR74tR2ttB5F8hgx/eP5Ha2vHgcBLua51QLozX9FCIR1s9BtmiCu4NeB6iqRHb0RCmnw4Pe
LT19Jy/0CO9N6jnjmG8YVyZkvFzpyHHb4+EmHKZm6SLYhU+7DrjDU/AbPmVji2H7A+QrcbrDI6QO
IGkgt9qnp4rULd0lG4F9n9rT/ctcKi65QR205ubtflHi+NcA70xNYYtb3qpKvC9lzcvUT09uSWqn
vSnNCkdzJXfM2sYAVrmiAzD2YXT9Z4ztgtlgNTgJq6Cl+yPZn9qSttKKIDmTTaweR9EJaRTVRJcF
R4/oZzt49fzt1/jOT9EW0sx/qPagygbfpbrp9tMRQwR9xsVTckzhY/WwPtbD/758DagshZuK1yJH
Iq+GHH9tU1aPpRmQjYe5qX2/NLzmBTXdPdYLPnof8JxIO8/GmiVvxr+MbVsMmbvjmiSRQEAfjrL0
r2YEfermfwII4IWkFi7OFH2g1k6CjBsCLKX7YG5OBv7GLfj6AG+WsRxYNKO0hmMsXyFKJySUrj5r
PSy2Riyx9VK7Iz6wlPVZtRTICOtQhn20Khzd/czVB7WfRHKUmNfbBUofOGIRrrKIRyVbMskjyNQg
mhLHcIzfwexDMdZE3PRdi2ToOOWUNzww6FyuVLLGE/+xkEzBel7TCye+qVTkiur6ZeuEft1HcsVG
Tcwpg8cCNH7NjRzVAWSLSDtcqw/JYMNNSd0BZw6nRZC0sgXK1hRDdM0FDOLjgUyCAHa8IopIZ/1Y
wVB6zhQOsdZ6zsk3zNKwHoGHXAAaxjMqbK+bqb/GLwhbC7qpOjVzdzMp6s/ScXC7X8QDV193Muec
d2kOeEgJmPL8wwH1YZwcISreDD8MG8iaatoAaWuiy8OTWKqxfZWXV2q9kJYf9yHxCgpt6kns7eBV
5XYtsZBElvAs8+vdN9L9fp8vBYJysv2AtPTmBfEC0WF2S7je8eEgP9GcumOK1gOdK8449lDzHZjs
dRUX0RGOuolXR0b4DRDQnnDy6E3Q/jNO3+uYDWou+BX7zRUWGfuKdLNJvPc/jvcRcS1/jfB5TlqX
DMQCrDFlFyt3RhXpDoGSBJSQ4CSU3+fkZ+JoQTOfcmyyNSGLDMhaPGYALFiLmK9l4qgBA7ThlOCf
rsblqjE5TjB+hxR1OmfBN5ASp872/HPQAwhX1TGnfkE4wwbO5r/p9n7uf7qXNZeQ9SUnDDWXoy4N
mqO2JAN/I1Jrkuiy1Zwu0swY4cycEf9sJlANGgthB1vUqWymKd/7DhonK+uAvgXZICu6Yu7b4qRx
nn47Q8AhQBnVmkb/Jm6DrRtLtXe2z11CavxwGm/UOh9c3m9MkF8HXhKAkXeJrZiQZ9NCDwYbUq/7
9Q27C+lLeYX39cjb+Y2euFsGyXm8OM3VqMRGyFzxencDoD5vgolXBWPp9phLF9CS86WFMYJ/SGmV
Yer8fXkeABLIySbcZMMjorilO92QR+/k8/Nr9l7FbUZxxKcIIv9q12Sd/sSWUKgQrBh8uNxqsyFI
fxkQ1q+gl12kWs/TazWVqbOmPpY87KaE9EzGdM9V9w+LJMthQpJVNXbkO9vwyt/HSeBdHrzLYEvR
EDw3LQPi5n0f/33Y834S9Vea7PKWv3LUv7GDMBuGDEV76jbjAzjH4XfHDYTFl/9L/wlnFAsRPaP5
YonEt215TanmSR7W6p5xUg8MvXILZ7oFJysBqVNbOgLjVCCKzmSP4QUtg+ySeqCZRDsRWa2WT4IC
zWBj5eMNbaBFHw4wbLEc3AiIyoUv+fQHFiBXG9nhfWHYgrGA3FjNvJ73vuiBweIohH7kIiYXnmd+
7MkUqhpLYOyk3B1hMxYq7D3iZM6x0Dvf6G7+8QoEjQsxew54tnk7Ckg4dTO1yRgpXYBKh/uf/tY0
PD7eOxRD4BuvZZdwk0cb0OIshiSg+P2ANeYcK6MVcr2d4JuLT9yKz+wJZhbyCf5lCx4JWO34YJqd
geLG2QghwzU7kp4vHon9rcdTwRQOQJoYY4E0jIbhUErJrnsbrdGHdw+HA4q1O/1YR8N19Mky4zs4
qWaL3v2nCnrDrlYPpokXYuUox87OqJ1muQdaPoeuZT/djJ8EQL3b94145gxbr+7ReMLd/WJdUQSn
K5CK8dbuK8+wZK8OiNWslwxiP3bftH+eoT6T6XjlwXc53aEgd6QNoFw52wDvG/QDFnefRgbgGyZa
wFbEcWAlcNi5HmhBRwaFJ04XAIfQSdLdLqIqj02QsReoRBnU4xlgGrPOq7ihGJoRVpkbWbdY0/oS
xy36AHuJxeVWWFAmc23TXL4+jFeQ2PG0x9gr0Bb3vRGI2CMafzS97jfJV53Ev/98OFygFzGVUV+K
22NfrBXbHQCcJ6wo+mxIjyA44/Av6zUbf7T2h1lHLeY3ATLh+qoA+mgXcQioYj9YNFg1O/WSuInq
9mBtCL2zqavJTCebTQT0ausrAQx7HB94elRF5Gwc9kGDa2rF/AJ2FuwR4uP38iUtSkgSgUbtdE9y
z81ni1tVSn/sxfZZKNFr95/WsxqCuxNx0VEc9WElymdXvD1DI2T1HXWG8nyYN8hYLXKG0UoUZDsn
WwzHB+t5TVFA44N60qPTQP9Htqtd+Seenwthaj4Wze4CAqIOtrgfyAoyp7hR+dC4W9OGSjOnIQ4k
POPhxXS7OYF1wcL9l2zAfLimJvr8DEE2tYA1kul/UENqX/OFinvMv/ffO7oaqN1z+AflKsVD+Oso
0aSwm8f88Qn6/TP8RlI0+cm+Zj7hURF7d/IPC+6i2MKVc9ZTZo/9y3/azb/BMuynR+OiJW7rx/ti
IOqBhU5dMpYzCxxdec7yjOP01P+j+VoFXaAfNWDyF4z85kcZ05wd8ChpC51LY10F1A8kAOO3uzHV
mvckduvavbOQ0Wlyk1lS2gggFOsMA9FNMh+PDWFW/HtSHwLPFmEcbEbUfUxpe6e7Qmugw/c6pO5l
jU6KQl6jhpdkLdL91K0xUQarinAHoP5VFpcnFcrUzQBh0BtYx5w1VQQXGHNhkN61sGzXMm0DD98e
EhLNByXEwY2d+AwxFKDp4Ndb6nMT7RePyslPwmz+opx5l84He/TbeFX0exj0mAF1te77B6SXffPY
xP/owv1X2rBcWbYvYjeUFJVaIz4h7sy+l5YclNJhOBir6oC/K5ohpnDNFvefhhP9uxJPfcjMJ6cf
TREbA5QoQQTLrY/Ksg2pwElDP3vhkm9JqgKI2tylFTd5PcXH3X+cutXrr1mVSzT7/DdVV7wf791z
jdEpyWKHIhYoxZa3pEze4T9DxvI8jyt7N4LZ1PmRFny8l92R1SicJK9V4mQMAJjdTLduF/EntY6g
BMAFNGRCneMA5CNgv7Nb/cS56hxwj8WXFPUxj//+S7TWZFhcw7hxEb1yWAFfsz7MJ6eP1QAzA9Or
Yb4ivIbqmLQEb69eYo4+YnF0Ua14/72mf/JPhjPsy26WdxYHnm6k/WoQxB5NgRCogWaV+YFaOgYq
8mwSYRngeBTyByce3PHNX3RunjYa2SvB4Qr+Rq7BeKHFvvNpRzk6QZ+Vbg+QvhK/5P7H0ZJiiLMw
ttVfgnj/j6YA+Qe3fRGTYcAqilB9DE5Py62veYBuWUjQ9pCnGnNu1OBsYMIrJbtsfr404WMUvj5c
Ug3qYOkjomCW8xFtX45ScbPWV1Y0BsjA4LuBQKMwivoWkM6mVMyjTsI5ZZONS/5FRH8F+sy4HQ3C
IaSJcExrkR2DJK3uJdrjUwfkni3BF5W5wVtftCP2Jr86qy7bJw6leSBbecqTK1fGmn3HheW0yJ5m
upxnPzVRj5jde88NVoIzOiZPMCbUzDAs5PA2yG9FrrSjDBi/Qb3o3/3PCLY4hjfuNelAToPeeogp
edk54L/pSqQDY43yeNhH2hq9ens2udTzvzToHZL4wJCWz4mt3tQpkPCFpdKyRMeT/f3DjjNOOH2D
Kbl3p90D9XuPW+G/lv2eo2XzZfyfq233LT8g2f28W00GDC6t9GmjYUOxsEcLRoaFgI28ZnP+lq33
Kezn6Y0an19tu79mm3zDFjiDDHteLxkDZx+JP5X70gLlUtqDQOU9CSArKG6zVchRyKLxEAbQ/6c5
mAVk89Eq8j6HB3dpZl9pRHoxe6QY3KfYKTPAQ4YKZYQTewRZTSS+pwtwdyiSYLwKdoi/lWSVVB81
5hLmPQm11EUcHPqEopvPV6Dp5osEkvQtYz77OS888RdNT3L+ZRE9M/gPVhJ8lok3elLr5uPlwAp9
jyZ4NhdWqPbwsDXcQdnPBzaI0c/FFc5gv9laJLbHQff0iv1oo8D00V7Mx0+jSq6B2O6DLcDmHbzm
kFbQBM3mUl6a3p1CfoaBB6QzYtUIR2HLGWGVuSc7Vi4sr8mqPnx+70jrJaT+6kpYlMv3nBp+/8XL
qBNNxJrkFbdIxZSL9mlgBPVMDSYrECQqfJ7GeG+mzN0UMwmPKtHOPzhKFlazHbRAvySY3WeKi7KU
CeWmmDrdfTeOOIdyukUoqAMIYs+Uy0lJ+T30sx7tIvKBxyWPQcHJuKp5KVEgp4g6qDDnchSxuDXi
5/cbr5F1QYOb+3iqjLk+OT+qq6Qv9W4nF7dPHGH7BgpOQ/ozV2zxvkJ/9v3kltjfXdosO8zlRDem
dMXakEyZL0/9yVk9x/dQw+G0c9U7/VPEKsdNrmk/CsYtDKDXs2+kSatM8XBX5Yxu9L+u3LdMaHLc
yd7zdTHQYKC4Gs5g0LA7qpc3aBDqbP4e14u7PmtklGJJJ+nX5TQBrM+ZPju+Uv1CvpGUjVkiiZwT
25Of6Va5QtygHk5SpCgbRMBs2Ip16wulBWOrzQORap+vQ4NZfFNPIU0i26hXSu9NiV4alGVE2P41
D5KTFvEy5M286m/ytdwuc+A/5YzsqiH1Fhycmh4S1XHtdP9w5fEM7pqjXJGjq3fij3S3+FhSHyqG
/+2c8mW1z1UCnpA6qhhIOItrThWb5MY00rVmLnMzIMLc7a6Zk6y/omm2ydC34ZspbNQbV6q9zC93
B+dMUmM1KidO25pquh4rLWNGi4v3vJP0yt4nweVyloH/dfS53QfcxCpz7q+oVOzp3eqBXN5esxqk
BaJfU0uHYpZgUjb2Y2jy91S8F5bhJPXlt1+cpi8XnejeRqWjydwJSa2I9bQrjFRy9x7/ZHhu1E5R
4Gm1/ZIqFTylVVJ4T5JX55n638uNpkBbrNgACrJXs6q2a4R6NftZu9QE2Um5VMXYkBEeYwID3Is9
7F5F9Pr9+0TtG+Zaj5oYdoUW/2+eDjso1wLtglYaVKqOVsE3NCBxMbskQN8Ns6/3eViIiH3eDtVT
taVfCvEuGazhwKV0qk+1+pDd9j0vG6/LXKwMBu7qe/FCPGj7WuWKo/b2pHbLbvsmiHTWgyxTmQ0T
T0oiXQ97iGk3yi+ptlVSdqpEMBN+pFyNOdIbkQsnKT1YXDKH9vXFxq03kzSUOd2nDigzVGM01vjm
u0Ct2eEcH1+GdyqXdUVXweYPnBEcgPsT9qUTirnyh6z4PVmIk4VRux09p/v1VQePdU2tqQKQfvkS
kKVoq4NFMZSVCOaMXRJOg6TGM3htPKy8+E00s+m34m3I6ZmFVewiq5SgE1HYnbwZKGIQstIX+dM2
mGQkwZGtKREu4RT6lEiiuUmOlBwUMis9vhWXYRFecIJyew4BBGFMx+BTTE9TI3xx1+6rSr280lOP
Dojx3qiVPWwfn7mRhRNjJfV4HjuFCLNNXrZ0Milqq/CtzDN0oJVVQg38+s40A7wGy8ZioxSbZ0PN
/67sQnTeLSlZski0dXH3n3RnEattbVwdrUd27JuFMNA95kjP73tFXhX99a1COhYR/H5ZlX4rU6j4
EFMiBexgaCxd5no4Az9wCp4w9eUT++qLSGJriwkqNUw4RxNoeNquZpid74LOS8s4RtXrSTOKiDPQ
ea9OUurVyWoi0VaAX/i+8I8+cdmmk4mb6re+DAqEdkVXo/J4eUhZlb95t56Am7a7z/SImuDwoCfy
Cvm04hTjT7Pq/bzcKCm8vlWjL4vvOmGKS0Pc2eymbttzNW6vHl7tjMD6JTQ+ouF5yFtL6RYy5WM+
IzJpsWV0tqZ6pTZvJKfvf9t80TNpAkT4cEvNY4NrklPCvmThEwVjCxpJrFky+gDEzMqfbp6CL0BS
eXo9/ZLnYZLbwkZ7evQD6jpMi52C3yO6YQh4MW+tPD3pCeXN0WtnjIe0CN9WgzlIbjdfetrul+JL
su4gS4TwkuNbMOvWaqc/cb6Y5Is4uw54Lg8eMuRDv5KTWw5/jHPkgWO1raOXqy6Ket+PUomuDAtM
cosb34ffHStm8fJb4D+kxCrGl/x0O1WX2Itkb//zXkPAEhN/ApmiZAY9RPJSaWdfdam9WWm51z38
jvvx8VR1cTccWt78JmAuX1Tfaxn/5/vxMSHn+l45Ue6UioZDJqPREEGx/7vR6ZyREU5/FZVWGov7
4+klkuQUZfSS1EAiDdcW78LhbOvTMBkeQDpjdgceCVTe4Ioznln8C032STHyerQIDNkobMnnE3zR
A3kWM6ijAPsafOKTRqK1nR70S75ksSemjOTP2Fe3shz2JILSbrr8HvRD6Yo5LQsx89rRCsdJknCq
hcrHfpLSwJWpWY/ukzlWZmpWvA4GFKHmg0uuZIfWrS+vlA2PI9tPQVQUc7opbgKFZUkT4OvHq8nf
JBA2gCvi9jYWacKZBOoXBLWxBt4DHhSUK/Id+nuP8KV6seA9hlB7hHeW4sNtk7BEFAhjcxjJvyxk
slBB8QrdeQJNgB3NUSD45E4nOXk5/z5sEUROckSAcJqxmbJ95IuuGvNKcfBaQJfK7zjP9UfYw6l4
OV/F13nCNS3Z/nHO67B9RCk/wK5p438Yjmas9W/OGbkmafq8rfa9ZiewBFin9Quolvvy/06VwRAc
DeuIY5YYjG8nZQC1jdMtyYUZ2IBtR027G1nNV9UUj2wpW60pPFkYcJAjPECc70xwxCDHUBmdnvi3
vSG8IjCs5fGBuGDS7VGAHwx6L0FVYBOQ+NOhYiv3LJ4VL/QNi5NwABLeJj68rhflJum+5kN7hVHI
b7N0uWTq64sou+/b+yaR9dNjJP2nocdABDMUu2QGbegMKAvDKznfz+RXcLSr5a00BSRCUmcxrKnc
d1QbI/H6FY6kQZzK3Bf73sRg9dy62CWsp87jati5K/nN7GUVv8Uui27DTF2BF4WgGqaEGO/nmkSI
icM5xVzrABUdV4wMOiVrfY0y57AQgncAJpmipvwIBmhvAYDqMlu2SzFqMqvacJyS6KbWE0rdvxeN
MYmM9PCaNf7Xy4LBGRYZM8vfkKqehtnHZey/Zmk+bam2BNR/B6eDB1stYpYyP4Pk7elzXwr6QlYc
6TPvh0U8CdTH/Fm4/Lgc4PA6QPVccYapK/GvaWYbdRJVij9ITjyqX7xXZW6Jv/EuuymSM91gTktL
avLLzX+pwf0EIYaRbXp5HHDD4YO/0QzhIjc7vUlfuyjZJL7iaxcSsj8N2WP3e6C+98VVQ1vxie8b
VWn4YIkIlKo3zplN606YyzaObfAMvNrtR5VtauvGBEyUoi6GWw7WDDeH37jfmhmYlEUF7lMSnuI/
NgV3JaOQS9bVNllzdKoB0whkpmbmd39vSGeJx3L2tAu8Qp/qq+YXSP5pRgK1xGCc0w0tyrFYDIfL
98CnhdVgxWG/fobZ+r7X/ef+jiwTlwP1h/E2zAcnkGxsefW0v6G4TfZqQPV0rg+kzy4/GmJjwNtI
YbJ6uyUlJp9T2GQhTUIWLwbDsBobulFX9A9/8sU12euOYbf2dK0uR4J+TEfP0jf62B7gl0jhAwrT
nN/6ztr55PaGZUuggcqWWDFVYux2vkbhBmT1XwMvubFhfWIU26W+5HQe45BIhnIAuttIh4M5MFTh
SJvxydqZR404wbU3GjbSCaXw7l+yyyx5lZwm8MaohHWnwSrZKeYqRKouRJR6IYy95q0RVJfCm26q
C9MD480sTkUoOAhXi6skerv1WYdw/Pt10AnD9mdW4UqXOK8ldZW8r7bxb4fUAIYpK6BvghqtYl4H
1BB1zL8cmEew2AV7ED+78t/HhPp+OHQzMVAWwiJeDTStxsaWup1c326MPq3JkTfZKfRg5hlHvUzF
BuqkgnXTcfKzoPwpou8mdXuP5A28DliJbrUcFEFrM0JRcOoVUMjzxYPiySMDegZgoXMmkBawJeyL
AIYpgHbiZUiiCo5JLjk9pDagj6PPtJkOv4xPOO9/R5Lj+LFFXrlnMPH4jFpbBawfeP5o52WWegba
cJVIdiTzuX/OIZDVaH1YGs2au5O7d5bI4OvOtbcFJpIibU2wiXfljE3KamCopbsIuSUdKtponzTk
dgbJPh0BuvZ2ZwXtJQ5T1rQ/XVAlvPypRRK8lI+t3f7yt61uEdOIq37tNCXLdXy4rAFL/6eHL4fb
4uIq7nXU/qw8azo+Q6uho8qPDGt9gdUTJlekk1tjayyFPbeNXuP5fXwo1uf4pBRFHQXkT7GYiqNz
91l2DvOu+GIvabou+l1xnPiyywEY3QMyql/gMXPxcBPJ/C0s3PXG1eBokBockm0anj3knAT26Ghi
PzgiL224ADCBbqXLBgwU05eFcYyPVHShvqctf4ShXZr5pljdgwYqH1Ilza2bM8klOcnfPYpdI7gS
Qh9Rj3yOaFYe3Y+tsZA3e9Lgrf7BNxJAZaQhY4DNrsEzCSDHZWTWJYs3kASqvZQmRGoW7sff/66+
Eoywpy267UoCT2OaYEG5D6FNt9/+2Dtj3GonbUvvbtOUMIewjVr3s8oCzTv/S72Y1+KeCiGTEhvN
3tIZg6bY8YDefNKHXQSSF2FY7jE5yJwF/oTcU/ij8JhA+h2N6AZJOLivhn8cJhB9cjZXsu4uB9EG
HtrUdL2UALM3a/pvcnxzbOqW5uUbKjIAWjyZrH+Y4zl3V/feLmiVKzlPlykCgvEZV81ScPqIZHur
oGgBZxJF+jbYw/+diYeeNh2tbsALWtmVJ886eCzpIj/LzIQt003zI9uqL164HUhs/6WY5P2j4mH8
UyJ+4f27FSVTE6GPWaUSiN2YtNMiGfkLR5gGUUqbYuqCVoNqqzA3jQCm3glQ2Oec3GDDo7EJJTjq
PkcbNmNkd38kXOqbA5JtFwl71itjGO3xfhR/pQ2DnABgUX6gEoACA4Kdc9roe91LF+3qi6CYalYz
YJCRA7mC+/20DL/AJ7P8kf4RAaxm1lyMXTGH2+uqkezLrbUnNsCxgFBuJaReFHZmExqmx6AR0LO0
6WbEi3GIZZuvRR4/5T4TWYyCM30iAtvNGQg3X7duv6KlfCB1g8aCF1ZjCQHcS9UWo+cycdfaiF9r
5rrxJrPqBMMMrLuKFES7xNl9Gy8YCkidlJ/akSivx7WW/eZOvp7ayh8UI14T/o4O7YNaGVmx0mdW
xyuW/ayc35fDXvazax+0rM/F44+RpKhhdiU16/kwlxnraTxq2m3FplLCAnsK0ZWPzAXZoq8yGqBB
gDBIxSqLa/Py/Xt25igtAsQpExsJZDjwYLH2D0CnR8bNYN5p8AzCsbEUbdh3ELQSe3ib0psJgZEc
5YqkswdhVa6ZTlrTsAXZ8dTZiwcjeXcSpO9cu5HYnZm0UcJH8NhNPWlUlRn28SFfC28LipQjWa1s
CmsF+4xI9/Q54KtZhig3uele5B70qQNE6CuhsEZeclZ771m3J09zOY6WjFXQgb6TLgBL8FmY04wU
qzlNCuuzY6qMI6gLPy5GUM8dwvI9HAX6K5bi8Rsb+lT+i6k83tF+LMWZEPTblMkG/pDlwIfCmX1D
AcPCEEJGv9y7PdwKNHJn+al0yCdhSny9PprMWE3DPD/t4Y7bv/S83XyduOTzi2wT0xYCBTRfp9qb
2l/Gmn7jjW7X83MLV6vwrueGQ2OYizOIvDRfDWh9/Y/izjI7X3ey+9zSuV4x7ZwtGaO6HwS/nMsX
xRnz4ZfFnbMNpz6yEW6U1AtWaZStqsoZ/qmESZLq7JgyJZXT/e6Z8qkigX78lCWwgbPM1BFpKtmL
p/wWFwUOHicD+RuqWcamo29/K288pwk4XYT6ydhNtmkkvn318LDBWxxin49W/Sr3BFr7zUlkYU0Z
i4DSUVjVOj9Vc+UmR+8oX+g8PYqzvcIiG/kKcBH81EmOrwVQm63guXdmEg0zH42GnmbddxjeenUo
2h2T6LA+IjoD3mDVZynsfjpnPMip01w9GukH7YG5dAYLAuFPCBLiwo0sx63h/iwEbwsjdK8u+L7a
MsqmbooLC1eFoXQgnlUv5qY1mk7Q+0Os7UB6CKWb4m9yZMg3P0+2ScS6MjtPtrtz8zMNm402IdjY
b3J3U0bmBlYu11IzPibQuJyLfkZIYvqSibvtCx49bWBclUFRmMMarAceaFP3RUJ+Ew8TpjlvE7YA
rsjAiG8qgiUSNiJrgC6wjszovbPEzpJ+nq0dmxgC/wihWAdPZlYYVoew+TFV+C0MVgDHxrS5FRT7
0MJjym7VLIqKj9KuXi+71C1kBL/WBynMSGTAY5nOXmBMu3xq15v0s0/pl280juwflb7m14QcLmfw
cey28+OpF2uOSqaezLg7NUg4QxjQBWFpfi0xdaZI8SFowllEXmhYTzUyppcP4WY3adfSueFjZHaF
Ni/lAcZ7RFjDj8048UhBe1JocFja1jSEWroRzhibMaNiQOzu8kXUOLrxmOhwv8FM4k+DGJKZWWu/
4ceh7kGkwrSDXfodbU1Y+z2XntoVZJTMEnmeHzCMPeiIipNxjcCVnW6qBd721zt31Jnw1d3kCEQb
JX/kRU8Kjj9+P98YitWTk1KAwsrfiG614Mu9EqX9RWKAlRG5eFkU+6Z1759t/HFV5QcRemQu7Ur0
tcJH4jr9WulG8xjRhLpY/6X9xqBdGG/JVQYycTXf9/Ey+xzkknEeG6MIaquB9ZrF1hS2Wb0o61X9
tPj29OsXso3w0EQZZ+1RDSeNy/nLy8yyTdGsK6qHux1DMmtAUkNiu1748nPHPCvTqPEyHrYC1AcG
oB9LWbGGyYzSVmaqiuqWvzCxpDJ9G2rMOpQub/L9udfkFtK/ZOQPRvAVklWW7unl7770eadMiFXR
RwKTw/LCNOAw3NffWXNQNuXs89oqOGJUq1ZwPy0K31vjs1JUyi8kEISToFuPxldEb/qy7x09BABt
K7170/vMeKwrSnHVwdmD7z6PrepITKNAO6pmfYs3mVMy5lmvxGGL79IDaETyPqXbCA6PS4FY3Aas
i6ng6LS3s/n367CiGhwEp3SBTDmlk0G/Dg9Cs2bpPpaCBp4TaY/VwIf4LB7TZZw4HcNYx4Q0sjdx
89BaU8Zuxh1LQWGfPMwsd2rY0acktd/XlFR0fkeVwnwgRn0qiDYBS2gPagW8ApAh5lw1LeYvDBKq
3MaPfcKFc34EgL9JcGW7geQoC/BLr3OSANpQkNvtaZwAv+MPbzAcRbMzGt9yrSqWeC0i4ZYEpJcb
JXxG4Dpw6HpX2VQ+0OP+sywPzYEUwldLqz1yvUYU/wGXPm5AfKm9mpiChwKQif8UlWwy75Bs9kG/
ODBUtwimp6JE+sa5B8TkhAgXo+UHNrwu2YTqtfqRPECaeb691c5kiXQbA3jEzM9F4Ji8jx8Kx4Q3
OhbPVXP+QkQmyxiKUCLLP7O/vg4QTLuKj0nn8CDGuGAcPgFUfkD8bQ07cNuckutzWQjjpDDuSNih
1NXo1Sj9MvdSeV/VJEy/aeJUTAqQe/g8axg/pP4TMh3Dr0hpSVe4pLvdB2zANR2b3NTmNYUCFuve
9TexunkVMgtNoknbOHYHSiFaolDk6dOhUps6g/cgjnces08un+jjYh39YWwTJJheeGc+tlyUNSxz
a5vPWrAQcC0HxAS2sQBmMb7cZ2Ysht/YClO/XLCv+4g+rFPOKZBIwCfbl9MHcMV5mXE2C9TIy034
WsmZiQJ7DKWj/ELrJA8br8nGzaN8Cj+wJacv7N+G9SK75B1rWSTiyZcqVJzHn8bBJsxfoc4aBLCi
9P8u3tcO1ITaQoOu8fEqbrIrEkExrUI2tWNYFBvP292lfjHf0fc8pdX6P5bOrFlRbNvCv8gIW5pX
+l4RsXsxbLYoIoKKiL/+fCvrxI1bpyIrM7fCWrMZc4wxzzyNBNsTtKSvVZnerRcEKmGoyc43vOQv
JmLDfvCa3gwVev7XkjxB3ruglRvkBr0Kpcc0S0Yb9GaSiVflAn5O2GQaUosaMhuVW5bggFfEyqFN
XjNSA3G/Dr5IL0grevthh43OOuyBMfLKaKLvVjutA7N5uDJlzRkaAKdt+cMLJURdOM60GmCc4Rdu
r+UxQ3qdM0ljRx2e97lXhqhve+7Fq+ynXgP0UVB9/7Lp6601K9J1vv3+0Sr2MCyYi+qVccBm6NbH
F3gqr1GT5sr85RRoRZ6oI27zD2rZyhC6z8Ijm60xQOD1UQoF41AJew4VzqwIi3LOEZV2LHHN6d1v
5vNPpSUUrTe99e1UKAYp9MqXukQ/DxwnP2cuj2A5XKue4jRu7uxWQ2PziwHSELTQ5ukVcCoE28Nk
1vrFlqKBl89CI4+Prp6Vdc/mMm5pBMzR8rEo93nEVDQcwPxNvyaZw3vHjVtEd3fnSAsKK053blK4
094ONnKrXcbaBELCtPTkpQSLcF8tn+cPfQ6tB5ChN+ZTNeAHceaC006pZaZ07tTuNDJfgVV0F2N8
pHm2SgcuBuAQHVeFNJ9aDTnlZMN4on/IsaUX5vQXE2UwBW2+5T7tKGBvxnhVbL/hbb1bDSZGjra1
pl3A1WbeUbBllKoJf+N2R4OLVuHlXvzyqV8xIrGru/H4aE2QrYP+7HHcIROALPg08qWKDQG66PUE
Is76eWYM4Q2ArQjKsk6dTxHr9kJ+0+apg1vA0KXfdmr+StlGuMYKK4NCIBkBUowtRgE+IUJRjaGK
NqO0K1v+wgRuDpzlmjFZKkr/7uWrrf7frzym0gHN8vY1/W2fHs3B7DKvAzILqAFwhURAfdGzNMmw
B/YheyKc1jedv2u4Kql/rwsBL1R2c4By4RWO6tWEtNdDbLKXAIzK1ZcxTDLB8la1gSc8UJRauxkU
1imlZ8s3ys5DGMmQW3F6oe9EQNULpIjPHkKDEu4ILUoHbkKu14fWeSRoQa1izmvmaerVNtNlrw+4
CggE8+Zf6U0NVi9eM8l/iMYEXsymsDM8EvIwD58pQVxGI8q4MPmlxMbF5PwKaMUB2or9y1XPd7dd
w983H8bXbIwWmF/bDPmoWXKJfymnl3GEP/oDyKEiLBl7ANHs1jWrz6Lsb7eQFpX5877mpD/9miKK
F2AuTKxXr0Mv8C8U4s/4auW2NB8OzAll+LTvgJTCny+1tNTfrT6c33KdVua7GeycRx9q7WOFwUJ1
VEwsMx6HwenhI8lvHYfwkU0nRGVdBrxQtObQrRhH3KkM6DOiz/yXgheYfQflGsko/JBHH4ti//NI
ex0ad4IHaeme9GZcsx5j3xViTvuxkL2aV0FYktkg53y5IOsrSnMSXPxOmxU02kXj7/QzvJL5g014
L51LRAzZ/YzObzlSZCHc3m5WPaX3S2nAYWrpn5SPNUozNpkt+Yw7zs6UgW3rymOj8bsVDUhFruZw
AWqkw9WbqR2b6+wyLrsYjzsJl5iL94ES0KNZ0e54SU9rIDPVbnGRV5KdplgUGzr9vwrlIFJPWcJx
I5wyds9gwv/Jf5P0+5z1F1c0zwDkR12+6s8ICWrf+gEmQdeMCdY6E3EwPrZk2gM9vRoj97UauczQ
lrJH1xayclhY50yxCdL4A4EKbMTcS8/3X7MXQ1GbClrUzf7QPdL5Y9IH9uAMiJOSNogbqyLK1igi
hTq2t3mGkn/xH4tLJNuZnqNgq30y0Gj22XAQ+NkQquYIwnguhw5WE7r5335kFt5/363wRumNx76b
ZxjppeANBENOeZHKbnYgnZEgOR6UQPwDHIGjl95WPRdkhFic/92sH8lyocAR/mmiMvcoTnx+HcOB
a4Qw7xZxQ6PJDDAjkSPw+B0YV2PsgEzZBmo9GdOHg7gX7qYfsEtrlI6tJiDcKceJPYppdGlvhiTU
J8o0EqXPYMoeeN0aEBL4o3HrPj7u9LWgpGvAc/O6aYPV0LWReu2IFS2KNr7i0B+vvlExf+7LH9s4
9epcMO2JhV3KDq/cQdyu78QdjzqVQkE5jkFEVDQN5frBl6nsr90xdBkQtBSa9xMSyeBrCSm5PLuY
sNKxhFE48yBMX5AxRSebUpXINtCQcTXGfqH/ErQZRsUK9FJX0BQOXIVoBUU7vlkiA+P3BQWI386P
Yj1pp6+5h/7Ql8D/eiJLWmpMLx/hrYMhDEpc67W6CmUhPwXQkDNRonl8+VBh/AHNdH+dLTqqZGu8
KA/1B5y9nTG0IzrTAfXCB0BsZ0xSSkrtAysOyPlfFsYc0pDmyOOfNukh2INEQELGZg5oRjoAEd2h
xc0LJ8PLwTWl9c9rKSOG/muq0EUq06sLBUL//r2mZJTFfXFz+aEfEqmZnwWuSUfPx6xBKebUvvYP
4C+jFnyuc3qS8AYcTbjOQ2StQzCkhORJWsXR05IOVFt+zxjPX55CDXIDZcS3hjvwqDylCDtwir+8
mgNF5LIu/ylcrq9Rj0WTzRGiS6UNBde/NbASLKiRNV0piKZZOdcUzJbhBsNeFaSfDtrcrfYT+7EG
EQBMfYOj/cxnDEBHqVow79a+R3Zv/qYoVFqKaBQFA7fGvcdRZxCngLqRTQ6FnnUXqS5lYm6XNoDI
NSHgbqBJHfu2wOfL9cW+pMBfVE5jyG2zB8imQeefmz3jBPNXFmE1h65FlaPAYYC3aH7i6xrXgx/A
NpIsNJHjI8H4RtEleyuwmYipCqXvcNVqnT0xcJ01RyZ5D6QcmoqDcPqmyQZOZsKnnHq5EhQy4wl5
wqFOfFLETGwCcBmWvOb2RcHATvoBwMgPW2e9yKa3kTGBaHc1blezeM48dfmQ7e/VyVRNeRn3SdBe
TZT5DSjKekzh/WBQrdpiTIBETE8v8wwEqmBTK6IXmHsfO6s3oCIsXO/jynPV2UFzdyedXi3fTL0Q
1c8GigF6Nc7sd+H1L8YNzPMDP8EHNhi0BhjJJcoIO2tpOkyYNVodXuXwb2dSAuBuSRoRDpvUgMSz
uVsopRktAuJpaWF3/t2iGCyj/rozbhtlDcQgQDhh8V7tCSoTMSSQQKoErn/T32+NWS/yBOY+P1Oi
CqxJuZSbb0rQf8Yp0Q/XleTHfcUucT8AIBmYbzuzLoFs9IwB4e25vJMcnqsnrDs6ZjkkGtKz3qfE
EVrTYlmx45SLCy2Ccr7v7OZMNihDlTWLTsjnnKcJRvBEHyxAhDCZr0HLYXxCBiKOuqBG0NuAwRLv
uyE8TNWkH0vmd5qtOJPUQTAhEj6IL04zSgKkeEK1wr2Tog6PPPzEOZZgn7QQuaSXVK6M41YKFfHI
eL9wcGL4QAjmi0FgNPKU7N8/AAs2ByT1+IRWDsXpr9PAl94CqITBA1zPG3ww3HlZ/ZkUCMEvlgpu
SUojdn6BIMtoxABwSB3a9fS7wTjB74YGr3t3FJcXdWJnfTouhA5k0h7NC76deotEVZz3DW8I8Ot7
LpeXJa0NL/lYu9fN05vQEU4z2i0xbZMwC8fmBiOii/khqcI0pjlFSYV7IHLd93HdCIeQAXG0CCXI
jsmE9mx+nUor/ZWwIhN08Hoqf+ZuOlaJaY2V2cg5ETogh2AAqGhEoZSXZvXCKzpdfX/x3ukvva3v
myZgSAjX1Pqeh1Y/GFs0MHtQNGn6i1GsMFocroaYiwG+8uon8JWQHDCoYiq7VHiCgCRvcy+Gf+rm
SWXxxkhOq9fEsAZA4GaNGF1P75box3v2zaJNIng19IOM73AOGbkaiL7VNIIiQD++VJDrN4ZH6xjz
yA3Z/uEn8SBonIZTaFyQmFU2pRo18Z9+/2a1PsNEKFFksA+Rm11//icdQ0qn1H8FT+B6yjR6b9Jz
DKRW80stou8+novM5ugIUPcfGECEneNcDUq163Hnv1zgKgrJLwOIWoxLrji0BeSthtRl9Ox+oBDl
+HozXr43CetgnOTLZs11Mahf+6tyS4N4boJyKdgw4OsL2e25nBFL9QA3xSjj7UCDYuTcM+HNgirh
FMt0Gf4ijbyISW/r9ADjH8/LY/5PWibSzYSYzxAi4XS1xmtR6Y8VZ8/gduHdg6+kXoaU9NTjuVdx
mRGeAlHfjc9yLDN7fodvvYyY76i8WkEEGbNBW4I2Mgl74dc004wOu3aEIYVCdQen1fiZYr7HYNsi
k4NJlCbNUCQGAwroRoFqUMw2RxyxB8FM1BfPKJ8Dlg6fPCd+XEqMN4o9O1F8ZVE6L6LueD3gRbiS
vwNfo9WlHmLajFCRhd/2DqnlDTcoDgQjPaGU4Yrtq+C6VB0GKSiab1N6+nHOZAGvIJ/Z3psKqhff
3GswXoxe+DP3qT0SHj3Mmr/G6H9I7/ScJqJUxJCefJrQdvPuxDwGOelcpRZKgV69n77nQOE7lBmj
tHXxrdAkVkr15pApKibMEpOad9iCa1C+0sDLswphcQPuGYAfBT/Af/KwQiVR2VQa/gi10P/DF7Iu
xd6FbEbB6gi+2RRRpo0P2GoyYwqmaL8QWJY/BrQzw6/OHKTPOfDpjWF4romWJFXYuyaqzfeSHtai
sPVuRu6894JW8/ZwScUlgUFeSj1CPQ4FhEFzvcjnAw+XKeOzejty+lyp5uvI0HdWIfzoZj9d2NgQ
cJxLCEyUddrFLsPuMIRN8FsWET8eSjUvjCOvXZA3INqdGA/ReAFiMBAErMKOpPVzZu07s2dhUST8
9ph2bser6/FHs1kb3YmXoF22/YcB0IfDaZ6WaXvoPSweULt6gtJdtAkGFy3Bepp7IBAE89eChEqg
LoGbn0x4YKa94Q3OBvaN+9joPcBhmHfJFRILrLxuNjHhlFXw7kZzVc+C/CwFLK5GDu8xbSKBl/vL
nOTo87kX5NV1w9ESwV86QrtwmaKA9VOJsXEZuP2nb7hjavxh/gQo4NCF+n1Qn3bxD6RhujrSr0Sx
l3mhbKdohyIEXVUTI3JeKeU7s3C3gaIf7hwOolaTl6hhjR/jzZHHpEsO/49/yvwROCgvo3bZ8ky/
RAsOqiRWV+NlxRzMEyglZiDaamCLYE5YsLBcsbFBwaASn2WUsFOFN8CMlIZSDGAY2711E9wloP0G
fVggVOf8nGt8Zhoy7FJB+7xE2YZhIJ3BTVvmOr+M1512onaNzwmln48lfh6Ce3F7PFLVhrI7Nz2v
MyJRGsZxoy3ppDT/zPiRGSzh2wWv6gNAMXcGjxWou+ypdsEsB2f6fUPMHpxxZtaaJK1AuHIv17h5
anyZN4wsXwGEYW3DNUwv2tlxlksF8fZNc4oUEiv/V6M9yxhXQhEg0npngFzzXNPGZBQxXOIhrBio
qCRQ7jfqZ7gjnQPfkHWgRRRFotxsNT62c77SXF68+HSi7J3WzlUwNvi7qDT1FGI0EeNu7VbkLcFQ
NPhfL4law/TO2HCZMV4sJEYaej33EW/or0Xj7ouo0ngwCXDUqa+lLW6YoO8Pl6rRlqbFckSjdNUn
kWSstMC7aFh9dRpfdEgF8NQ25R5q2AZ6P702SZRKb3b8+yKLe5DL7/qfKA6Z5gVf7+O1ltkFUXBd
8JEixSngCtxArcAwmfuD71BcjrWXRWtow71j4MhNqXzx5/HedARVQKe/78M0krTI7HlRxIvRo2ZW
mN8UjMloF5meUp/m2j6iBXP5XjVHIu0HQwN/fo45WBiFRG2U+HRFSBy0Y2MEihYlBYRRgF2Qr5iS
EARMn6CV550I9yIqgBs9rHBL3Cv88IZj31g/e0aLsNlBPhgHk2XKpCTY72ED2zydf5/gZfA09+LU
eZECuyfyznHFSyDdePyrkGj2TVVb+zEqGx2A6OLwhGO2cOLAqMmaQTtbet+/q3HhtaU/M3q4m5QX
aItf4Y1TO2mbzmLwcg0KLdiYudM34Fo5NNWINbkRmNH4PnnJBEvnmpBQmEEnJkljZc//csOdrTbR
SN/jACHu0xvHwxO/zU/STWQzc/o4x2MQpEmLDw4eRuI0O5zckuL5DsIDxsN98/ZsuiYj6nudPbKQ
5LTZ3w0y44wZEmulaKlV/RhoZtTxWxQ/dRI+Dfe1sE9LKdyFRpwZnrlaBZGZns94q+buRCOLwqeI
PD3GPAzfkFzvBUAC2EdpFZO76dsgLt+0M0QZLeUF6CakCa6vGTnpGaIWBgHM8GHZFFjRUd/rJ9xn
GwGqu7t/OngKam28mIFreY+AQzDQ915JcxVxizOr9nkOyABsx+NMzoLNU0tSZzkO1+uHNp261kNb
nuLOSaLgyDHw7qTgBoclFIooe1tzLQTKbAq5atvDARMBBPwIfw3AZLi3PtsX7bcVsv2x1tbEtFN8
UmeTWXx6W9flCOAM+MICcUIii8MMvDPZAAl2J0Q9WdtOLLb2fIKvwfYED1Ivf+/YzgNsvQDbJjA9
LqFk9mCGEDx7nBQRH8AeOC6IaoEKZ/hAGlnC1RB0IA6UOPkZqbDQT3dtPbUW+fSHE4nsUJfwAyeI
UHGFAg5t9LWsSd7THUEJmheLD/4wcpIHlTExLvYNmsIYyy+x25Vao3VaJlgg+ow4bJ9RnC4h7GdQ
hT+B5p8cHU7cG4QWSrQXYEzQCdz1G46EaV2F2Rk0Ab1nALZlUHiuibiI9ylVB1b9Q1rNkpEKucOC
QMu7A3leAgTT2dEw3F14W1z3H+eB2g0K6hEiHlWo5zj0oPiX8v828xGciDnJ574G8gJkFunOSDOI
vQmrN0faif8I+4QuzH9qKZNt+qKObYIMAvkMklvu9Bpo8Gopqt/TjO4V7fkonOE4t50E3JaDZMQJ
F1UwSQvoBNSOnqDOzEQLNYppvtD17QaMZRnDEmclhhJX+w6I+XUwOckNPDz8yhr+WQv49toM2lcs
VMgflrDOzIDrrwcrsrA1MXcB3DW4PiI8lWBYq9kMI9tQMp6QBGDFovRM2doTRA4YCLQUDjd0v9l3
I8JEErE0EmMY/vzE5B4S90od7kXNg9wUWn/KNUEygFvTl8ocLQZ/tc7tjlh/g0W0FIkcnO5HekAb
zu8VT3tmP/SFa69gwRim7p2hf+pywjqbsxe9TWoLNwhE/fOClLkhCQEMWzz6pwaRRtF055SdOTMa
uat2+IQe9Ga+Gh4jZn+6uunzi0GR9MaqesO66rjRY6KISKRJwxkQyempj/2KdmtgJhevO3RaQj7d
CWhfNRIvEmlL3e6f5GRYJwCFF+yt6Q4gTA4Z5Txc6qyr++FHVHD/n/MNZwosQ8KJRI5u+pGHzbj9
Q8m0MlPHGUeiMyNusv3XrnuaHfGlOVj6PtrvPXL6+URgX/K67a3vU7Y0WpKwVoyd22Bclu+k0Ge4
iRxH2jUg/Rzg+N/I13Eqtlf6Da7APnWKE4ehigyb/ZF4aLSEeWHZAB43xUyMUwuhDKflTsecA3UG
c+dGe6yoleMqfIe7lbTCowVYUbH2A52mO9D3CRn4Eq3sD2f6b1ZxFX+6R38G2u5zNPDH5sGjItRW
V73jDFLwGqvVcYY3GdFHO65YHk4F3zdSZt3tKj6x11uLHd0TyVaE2SNdnSy4DdFvLrIula222e9T
gLnRjKDD9qaQp2+fTy+nxSpGN9ZTwXZfWLK2xrphz4M7nZgouxRPIhdys07Lwl36MegGmCdsMaKl
yGAdfkp9j5jKWCHEdRyxFYeIc+Fd12lUE/sbg9M2NPSzgQ0XcCMbDpCoaUtsnPCIwhVZPNJ/7xLS
MtpvSow4/ljj+C0itfhiBIu9R6hwT6dWM8zVxvQEH/Ku+Q4HOKUSmDB9806G38eF/2dhgnIUIv4B
KaEKcAWC6glgaGKAO5dFY3bxYDPYb3ieI1I4xKnqX0SDBBSklJzshuEg3H1xxGS+blyyAeHjMoRB
lvIC5FzDAIW/cfyce1spQymqMcYUJAGMaONqpMvT6/4KtiG8jwuMrccWJschQ1wASJrlnv2hbb5Q
BV+cL5SGxinXsnGlOsfc3GDgg6XrZTY6Tqa/6XA+4L4jgB/jMH1jSE0EzufUODGKRW8YFGZmjTYZ
UDMIbg4dtVkJyqjELke6c24lfR4oJp0oDoJsk8C+sz7jnE5TOhBILqaSuzlsRWpC8xXksNa5FZ22
lKdSR1N9YroFdG5NZvWKeZ0/MkvgXdYL+H10RfYVciub3DHzGhyzeZ/pE1/+mAMiPYFitZaQD4jH
JcMdhgTvECBopnGcRJDtMtyh4BcQPLNJHsMTWuvIlFaFTXOBy9x8MsM3OhAHDpwSa0eqCQ8MLESS
Z3yjS8Y6KDFxlIg8bB+xOrsguQjWwgSebQVEGkL/hyuDKTUhBpQKeKLHjc2xfx5TodQHcjZ2pB+T
jp4L7wAecLWZZ7KLmiPBWo02HiQfAy9I/+3+1mO4PklZ6Nh19ucycgKUcvyV6BYz/QV1gcFRBJXc
hN7KAH/fs6/8VxuIazqKoXWNmC/lfKYVRTdvRjDg4dyQ6lE945QxQJQF3x2XQToVpvDAW+OQMiNh
r4GMfff6JyyoYMaf5H/0hS8I5tfufb0cPJyRI5rBLxZcfokdJk36hAHmASYpU8XPH0Pv/LZ8vH18
zoDLfxhOwDGJ2wMD8WosvgL10MDKCEwCdSxlvU9in7gtH4wG7Y9KbkwYeusjc8LU2T5m7hP0OoBS
FbLJ0PhBLWFgpY0SWcx1dLR1py92q2Cn9aKY/86CosPfiqAfaogjbKRaQPzJjPYam5TC5ZAMpr8Z
B6XxL188GLQOM6+e82HfB+Fmpw82FecsbBmG9f1dVMjBoKfdBngCvj/QwKmIl1AK2wCD+IxmdrIp
bWEDKqyhn1iCwjEJuVs602LnzRlQ2UTMdIAWuTYr7ASEq62qLW+HGqP2IV5U0GmgN4l9rizUsWqq
PmxpBeIEWbhVjffmYivz7GqVdn9VY3bB7gWuX9LHziLMpuWfmFhUFIOc9YCZuJ4wjL1PmQGAko0T
yl8IPkSilExBKd+H6fjd55BCHslHaOEuW0UGS4PBxZ/Lktfh2+IRbdcYHzwcZvjQsN43X7paDfYQ
rFZ6Ik09T7JzWVkKkopQ/ZMs0a5UW04J7Jo+w7ZsRiTfUpmCjDniUxbheAWVy7+IbOy8ErIU2eMW
gg8QipldhxBW4bcQ1QlsOF7CVqan5oQPrULbnVoGaZZCjc9InM0rEAfEhgrO9JK4fT3mvhgYvNzP
/AVkzCgt3fnfsNNwwmNAOHQ+4d1SgQZ6GIs/rRpW0AS6/ZO6GdjUgfsO6sW0iDHMFdjgZ6bdquAr
fShNRK/N69Qk7Kas7ITSbym4EBK4Fs0i/6oLCkTyIc1NsCEXhKCdT7dmdWumitqe68ELFJZiVypx
PCVsPsiUWZHLNI22mnqB2LVvnsJMKMBPM3gC97k3LNmgAoTMGCmzaS1r6w7N+GFIh3eoulzLOVEa
Wglr7NfNIgMUIJpmtqTC3NfLsxq+lwyaAeHRczOSrY+9LZwRQa7nXVPEDZPxmxIa3aJbzQvzavhv
o5h1ZEhgZ+Zu7KjycA4zrpAVvtsvnf9Dr6efqF7Ax+gHHg/daw+QHlS3CuFp0y1DbvsIpk9hSzj1
c9N3c/4jlCtmw3/tqgzfYxrQlzMxrkj+FsLovrb7itXDXZXRf0AymU8ESWU73vax2ZdCdUNdolWg
1qo3oY3Oo962fwSuBYhrVPvbGujAYHD2x9B4xQlxYRFCD7ihy5l/saJfUheo6IXeHsR/o6BxQFrI
IQbZIUeiHqLK2/fC5z9AYhQW2Cro6ISfkNEBp5+I8SCoiyzYOQR+5E7DY3kWA26RKwRU2yZXqAQQ
SPaNqxKAf3bhK6fRvMNZRoDQ+TZLwF/pN2nURl6qblABI+yRbdBt2T3vP+YI5G1oQJikRgXKdR6k
Q6fxn+nYecdj9D6XJQwjNBEwZAxEUwOUiCSSTCyIOFQ2iwE5CLKRy9RK+BIBZyFf4P3dl0Nc0ai6
8DeY/gMBD5UnRo1UHRQkVwDn09N4Ww+A7Nu0inPZ6p3fNiMx87eUfKaGcKZEUn8zkp+4+BJ6LKaY
5aiK2NCjf5eN+9mq1HxInEY462FXjr+49gXEBIY3cKnwyS9kQsw9qNQY+McsbsEbmJKQpnYwJTL7
0K043TZJsPbVoL8dR63zTKmI31BgSfoh50neDCEfCfCi8j4/2vzsrSOZwrFoOSB8+FDWr0zJXiJn
jAlvfbin2QzzZZOwGnABQXQrSg1soiFW6ClUOnecMCaCfaC/MWHY8ClAgAFUY8Xiz4FTDRNoyhKd
3CPYaVe0MIh0/puPQdtdvHUP1iKQer0ZwywiN9BNs3wOpgqCWcFVWeEJQH0atXZtK66gwann4I/M
bPyt2oAdPUBqwHWgqLVbgcX1k10w5LQDuLHigWYF/0F2NwB7j0zF73jDA87/w4WB64vv8wjUmMkh
V9e5GT68aHqsHbeu+mt4Srv5Zfu2BSx/SyqbvPqey97dzZc/W3LZecW8ZARhCmySTgIKC+gYUCyv
/rnPcc5B00yFSjsAVAw47PBDmQXdqPjFzPxmnD4GcAVVkhAKNRqvCMLMnbkSJw0w7TF7BZc9lhRE
l2LfWMj/cNbCEnv7i8XABQ0QsVwOW4R2YHppB2mXJLUE5PmjiqJXmo8Qyf0iyb2TIVZwu46t+91S
GmCr/LEbsEWhz6GrpjW5Ht+YFEOb+9B6KjycZ1R6IlEleBvxKMRwWkp6f0ilVG14bCychfQbWOMM
uTVfktd7fIdwSg58digsYA1vCYLmc7lH7cLcqfTq03028NStktwWiEcNjsQgrLatIwgpqE6g+NDY
ZVMMQb3HjGHBnTNBbQPUCHnFKhx+abceCdI+gUsNh8QOmrt4jEy5yfkMlfa1P19OttD6PZi2tas7
rf5XQycFTyVn/cWMvaRf1FVMmXner+S2fiVkeRsMCdDwAXjRg1D2zCASTogcp8Hpv+nX0xvCJc4Y
3UnOd9vS9PTCMduOCtI1btZCEAdQPuv7Hj59i9rt8QjQqkBqCL7nD75URxr6E4nRWH4sADzIGpfK
ksjvXgEP27wQKG4WG6JcppzocUT1RUsGeZj+x6b6PNeYmTDQ7ciRIvU8I1DSG3mFyusSD32WxbLE
ZXp5QqDGGRwCKb+5mjOqoEYQNTZ7J7062UsUcGCh5epnq/rP6eCFaivJak7wMeiWKq8GGReWnbib
2jfoXJdwAp/s4aY5D3QC5Yj+E6IA4weDWbN1AwqwdwuZdMBzo6JvY4F0CEZBVAmiL/UBFQQea2BV
ygGSwsdM71PeNfddTEsErDGYPfynJZR7G3yJXLAjn2KGa9VQdBf0EI8DrBbUbMFoXpli/i5s8x18
CQnVCkj2D+j5P43TACSeAwuEkR1gvrqP5ZMasEz5zLZIxII1jmTM7Gvnj/UwM6YAFCSzI5p8WO0s
BSHsC2rnwzxXyGZRwXEucKhH1FgiMygBquQvs/2+fzFzKn68iG1ZA+jkgzA16AjU8CZQwaI0zYik
Vwao463QcqX3BRvdSErfKU+JfurlY/DJE2Mk6nwhY9RGsfrGgjWNSsHfOUxMxI++0LUhMUv7VMxv
FjlpD54epNK1+KjMpRUxc6RPumfBneoGZhX6S6vc4tvBd9359QkpUn8xVrQe8eUl2gdBoeQ37n+x
MoUWXvlDxmylqVAR3q1PaUY1yrKeBwn5Ka93iDLYVoYI6AFNBdEv5weijAq91N8ptszaIYQgsiHh
CYxfpOQixb4T6lrrNQQeeBlP4p9YQDb08XAi9AJhgmXeXbMNkDQK7h3pWP65rSEgwEmMzTwOgZLR
sg7gIQb2H32epcLTwcXSC528HF2MK56YgsiIU1dUMYkq7sYtIEEcJibcIZew7mEk417DzB5wfzqY
ah1BszY49kPqyBIZs4LpMYJYGrKlqneglguJ9Mjo1GWpCQz5V4ACgJH+ZSp2A/b+QLuIufeZwjqM
4gwySXjjKrDOwxoflQZmEPqAm9vjZzfWh3U8Lh8bG11OlqvMdvhgYJuGtbGKqYR9N1vIhkgdSXCq
iW2FO2Lst/gis3IZWS4R2qzvLt1H0BrPs7yVhnziJpwcfgd1jnsargmDg7i+Yh2Qgt8tZiZE4it2
9Fn60DHf17+Hcqq4/3QU2ELi4IMpCYYtmLUsVGxjkN+shhvYMWa2eJ8FWQ/xbvz9mvXVlhaYJxw+
fnkQSVdcCUL0ZctdBkwdRNj47fjb+EcDQ9nn3xjJDo8P/q7BvDrAfdD3zJxE50cLjJM9cxNR//xm
KtCGAA+HY2goMgYjF8GLy8L8rf1B1Iv/W6oG84lVzCFVnhrESNxIAmKNBcuYwCuBB2ihAGLRpVLM
77TjFdyxfyz2rHzFp3mHIAcmW5wzqGRADsJLlbCnT5hzI6HGgth08WXEtEbEoB20uqNwR8AXn7oB
3QB8HUqsyXGkIVvpKEyAMiEbzojoe3jJRrMi1HNnKUqnyCCAXNlxgqsqUB/IO4OwC+nYjBgOrfAJ
5VHAbI5ztm/QchBIkE4zgmBltvOYdg4uT4hTMHj5UQgMVxCYhzwzKW08dVq5n+AzE8akAAn0XwR7
djc9rXGUMXDb9wE2PnwDURY+rd+R0gHHDOPfQJaZ7j8vXxbfkGKWFYga3SLQ+pdwJuwsCzzrt3Qp
0wcA124qVktcDTiQhx4hBz8lA7NNc4CrZp/pEiRRKi+6cAWb3iFvFLGs/d5eEFwLOfSP5an/aKhk
6Z35Ahr/b8pFM0Nwvx4gpGnCj0GcoxjS35MVbA6+N3iQjj3+yU+WrDGTxNGmYWPAmNEPb4sq6n5i
3xDo1Y4tVd0e72/OwRtODxqRaM9iSfO9ecMqE8sL2PhlfTDaFaSfyYbJbz8q1t0c6JjTc6Fo7ewv
ibfQU2pYWrMoYyoIAQzXgVQQZhkOnYjqAn6L+i7jWNp9ArMgN/d4IfxE5wWj7Kaymw+hA5Pwoxx9
HYifdscski2iSb2G1CAofwwA5T6m8dTXHExoDOwVtjmbFZXWpq+B0fGuAUm51tDcRbcM1Diet6zI
KtYTpirnzXhkvDI6Y3hNVKZ7OX7DaL3qu80MbBDfCDW4UiSIy9J9HQzvWnso3pNvoIiFeU3Zc+IV
7it2D5xbDs/bboNyrnqZHk9AwWn6jd+SeQ14OV/KhWKhL+978EbOUknSAi0czWh68rBEjAsqy9yT
plOUgqLbfyQYv5P5OgZxgm5V6udl3xNcT+oaT/FHOtMi9DH8R8g08fXMClEc4YHhtMfss6ek9r92
zR9rdIVTyEQZHiwHs/OAO2Fr7tlCRuEu1CNIGuF0odiqjHM0Pla8UDkWLzQzUvDz+APbhZ63w6qC
PX4umYXF7asB8A+zqB1zMMRlTGVxUMKlnGVYM0E7lOKhWIODZIM/BiYAox3hlP43ThDwMdYQ3jdt
QG8kWXWAAQ464TjagaZiAwd/6mbEDBUD9gXFlJlzqnfzB6uKdGef0s4d0G08AStgOUR4iGdveI/L
wlSXP2Y9i39FEtby6rp3ZJINg+SiYUbLNciEAoIJD3+UO7HH3QmZDJRVfTcFABmGO2CHjZq+aCkF
xN9BMUBZMIYpT0cGtQroFPwDwhe96csTcMeQ2dHExBiMfWYAMt9tjQj6j351YNFg3l7Qif2l5LXL
Vj8rOC8JxXDn3ozeomdVN+ojHh27I+ixaN6+S4p5QpvQ3QEEozwBG2oW7fQ1K5w6YVaK2W+Bsdci
m8FgD0UR9nC+1Cb+d/PyW/9feGIKbQ/QC2t78T2zBEW4f70AzfK7B7P6cAkhGLz5AoQ7ySdHwLOn
puagqraIVKN4qII63MluYnMIogk9w8oTZ5jwvv5B179jQyOQBlGZltqMxol3C+vLGkB1wo6EWI9J
kMe6S7RlhCsvB9wc22jr4EcXdjR7bcgmUzkdbevjcDGJB0JJgRSsJVIKbIHJCZU4OwYZvnJBqQY5
k4KKAx2eef4Gjgo3WeQqXhoVAtxYW9AAhLy9PSjz7nCBLwn5BwuU0QY8S88hs3+4VhjE5Cxl5zyh
7g8QBQflPmA3ICuK3wzzdhmKoqd2VpNxfCOu6d7qGqDJuuxvC+hFzaKeqVyJL7L05tQlCNmxqBC2
Mp7YCMmaqmNBzWLH1Fg5Uk8PFREMyucZ0ARg7H+cndlOK1uXpV8lldcVquibUlVduLexARtswDcW
YDv63tE+fX2LvCi2sUBKKVM6/97nEEHEirXmHHM0YkM5nBiDXD4vxFMzLeJ+Zfh+IESccjAlX63p
FwxOTc6H22C8TBoYmIa9JSRiDX10rJ1VhoXgoXP9LP52bd8FIHbOEnbmgjgPDoDBm87WP43uk50P
bnKm/YYARyFOqMNcnuacNYOjPbMHHd86Y0HeEqc59KqVTX0nPCT4IncFtBbGn9YDQaXESpm8gCW5
tvU9qkY6o7XI9SOaEywHPTpAUUHakzt6ZwasQ31riDvhs2YHpsMgtvXTwpLDGRB8ZTzoRLcmc95w
NXiC6aMBYALdohHHkh0CS45ukhoBCQNkPV6x8iCwaVFqGKjSQHJZc1tEKQxFYX6y2PcMjunJBSVe
nh5xNx69JC/4uQidXIOjBGHMUL6ahUusDXqfMZI3ZjZ0EvSbl4nYN2v4eZztDMv0teEM3I2Y5IBr
TBo4Z90oWbw3E4iwnFGcU8yMnM8C6BN3ivJOSEbFbEaB2Yd5CfPaiqIS7xfSpfBYYkZDedPuUvbp
/q0Xs1G+raG6Vdnd3ZGqkl7IBoDfiUjVOILqLlDDCY6DAV+DDi19qPmEyGiBzmGPTeqYrwSbYCa+
2C9NC5kRKPxoEwVsDDZPASaoIOJIoXQQm9foSBmA7FtwDFk8DBs4yfTFLkUQJ2Ks7MUraCKkB8xZ
qBsBUgVAZ+O85UIEYPzcsdHHWHFhI3AUwJMANfLVSVgUNUvM7E64LDzC02OmyEjUnxwDPuEA/EQZ
PoKcY6/lwLF/dgePBfs7fdbxv4ZXkKRHtDsYZHFFMYWK36F2LGntOC3NuycgL+CdyZlGHOniOUWf
RiFDPKM33+GLLOZcu2WujiwDn4oBymxp0U6PYmWhtVMWxdlBE4RuGCgbE/8cLe7TNoL5yURTvEhB
bklfnPlWtLdkSTB/5ADqRo/eBI0/6gy2ewOBMSpezPkHiFE7PtgjiSkPHgi0WJZo8Sf6xDhD7RgI
D3qi0yO6ZbEaI8wGJ18zSaZcr6JwPzkYwK0+hSWICjVUwEPNqwBfj4LfwnBnxYawNBagZqOar2ga
H6PxGaCA2iDgNzvbwzUwPq96HQ8KPtlhPOsnzZA1D5AJ3QjRKTxnWiOBlrNXMskRBSC4BF+pMehI
0eZsuxQU/lgQsVCoyzDRXJH3wjkFKfGAb/9ZKBBb6pVBjwmK/8DYbyH+XW868hxy66gYoaDQRbNv
T0/NFD4vPaI7Nx/A4sRA8RywJDFBkqJRhGQ0fGzmChZ/e3oMkt4HKFrhHA8fIM8/msfDkQXyDKNk
uj0T2UlXMaV+tC/8SPqQgTRhuKQztt32DPXoeNVJw8lYzcVqQ3EPM4MjdGK8Vu/YPRJ3oDFQP2LQ
MhKjzDd0l1SINYdLBWSlMjn9UuiKUQ6qEZpzfmLDSOrozKDYssrCEVtTTegNLBHtVXzYwOBjjmZ+
acZS2aZ6EkKMVqS5YZ8Eq8+BrS0m6OkIP0ZOpZKfdEEnF9/bZ2NC/reoO2g5J+Exx5Zu8V8tmxmy
W3F4QdEkw4QUF8RhMw6iTx54Mt3VI3gjvPFgw9mXDYyNOgew38F52bqgFzXbC4Hlwxdp4z0RS/Pq
D4Rz/cWlQGC3h3wy6N6fWxiRYAE0wAMyPXRiV2A7oqIDYjOo5JAPT87ZCCSZJ8zCZa87Iz1kg9Ae
5Xt5St7Sa7hhcIXnD2di/HUkCV4cM3Qm4oLf3iFkuA8ftrx8FE8sWDwPqPWZjE7znfNq43Y42fGv
L2rAqGKHHgYFKRQXylHo4k/l+APpP4CXw1jgi31PhcrGMSe1ByIVHxhVy5B5EU+Y7ISGE570HDHA
r6YP5I6NKLA4DsLlWwATq1q+YUz/ehkjEXt0eSCPooxjXg4udVwgruVHl7iAiSAHe0F+hkC/iAVB
cvaFw0uoVpAvwmVR9+K1K8C0eMjDBBIqt8tE+WT7MJE5CoyJ4MBRJJAlSrVk9kiaCoIAY6VNa9wj
dtY0wSeuGbzSeo3TMz03eiewPihp78G74IUJTmnL1O6wqThXd5wdH9tHnA1pveNn62zB9kUvzLEq
09khEWY2bBvMg3EXvxea/pIvmlqHT9qbg2oPP3SCnERrgSpmIsNrNR+IVR2cBISTU4K8IVQZU9sD
3Yiv+fBR0R4yRBP77ejY0nMf5aHD87zfPSEyIDoQTyF2Z0mccijarUfgc3KPyIQoBjsa/2iTk83K
FzOroKGUHxXOCsxJhvJ5t2WOwrlPib3w6Tfy8ZGJ32v4LKaC3cyCQ8NWRKINPtccEt0TlAF6kdkQ
3zHQ/cMGZixH5zGB1iWYjAINFYGKmC0smw2Zb/xnsEjBbyFlRHM2P7AEndO95e5AQel1MZcYUrsc
cOm90NyKIbh4WAApNccMe7JYDSHvpgRxdem0KnBU0L+hTbHC4Z1O+K9NwoEj5vB86yAGEX94JMw7
FZQIMUsEu+5GyGLGHhZ4fJCgsEeWvQA1PWFr1Yw4MlSy7IbduaMW/GqNVUoBY2G/wsIYS7MjACI3
PTjWwO4Fr4OfXBJBBP3hJR8LYQqL7GRAukRQufwKqzZG8rq8Ux7Emc8rpKrGORnyACdIfO/eB3Ow
DiFL4DrOAjTfWhT3MigL7Qh9Uj1aE8vN80BwzYBiZC4qZqREJOUwgThQeQ6M/2DwUoLY4+IzvZOn
IdM5ackZKIZ1OOE82dAWsXRCr+Y9O08i1gY5zdvlPX3Uton475mpicilIGAz5vgh0Lmg8PXG785Z
Yk0Lvsll1BBlttQpjwLyzZxRORPzPfLKR5wAm2hzL4zZoJuBqIpw1mwp6AjvImoKKGvA8/qK95zx
KtmYIT9Iz4roGtirmfYiGBJlI4GqU3KMCGYU02JRzqkjouZoLOXxXmAsayxOUN6KWw53BWmmhG4k
HwEZY7LI88OIxuN8OYyZbbPlmbCNucV30ZVE02ootkI4OffRdJvOIQA6M3sPwQGhB5Hco/CDngyv
EYuTBIXsnbo3KgQsJjGP1Ttp8u+HPY/JgSfUP5TWwP3gRCg+JSy0Sd/c6Wcdt8pd+8kduC8ZzRb6
Wkany+IzJ4owJ+Qn3jUGthGDw8lgqIDvAGP4wz1cFpzZSHmi2Dd70lYN1IKYBzx6U4pPhb4HHjM/
iaJijqrvSZtrygSi79J9t57KRXlnNGsxLtkP9ZfLPtuwq4ef8IpUVJjApDFMd6aijLAOT4gzadci
VotKLU0FCgt1DGuA8nNn781twiwZvAD/t4KnZD16DGIqrKiGHjptf3KxxzmjV3mEChl3EAdK6GsR
zSsaJkbHCA195I54zE66T2OlPgPXHw+PwNPWTN4J01Ws1ibtgnmm+SBTJMLqfY3O6idzK7FDnxN/
mRoDaWm9WY98NFPl1SRYWNS13ga2Gdah5RLnqhTz6zOWGs1jjhB0a3NMvRj4EzUEQs5NyG6g25o1
sORhQn/vPzKd5OUj0hzLI2tN5gLHaQLoWFNgAX1wMWleb+2XHKhAYC7ggaKXyWa0nPYy/7SfClog
+hgxEkEQSikdTi+Dl44u8NO4Fy7QDfZeDdIDZcq/igAEyj365mxnoVhbxACzT1ApECGDIn8NlKAn
hw/mTHvHj6CcBDtjr02NhZCpqnjxoO5DvZsssILQXzrIenCXvqhZh4/DC28MPjsCKjF8cyfiOXkI
2ZnYs2J5ldCCF+GHM8NDZknW7hOefqgvgmlJHrMYkuur/ljCJpqUY9MT8c/Gp+CkFSuq7YYiBkQQ
FR9V7mxrgABMqof2JEAMpAsUAWdBnmF0yXGorIV1TDuuPLZpsTFLD+H9YRXjJjcRUWkavMXLJL4L
P/wPHRG20FFFM3VCGfrV5gcUfKGAOMHIORxEaiLbOc0yEBOlPiby7zmeY9N4JupD1FY+BhzNi/EW
3yG5vbtgDk6psWcukDN2DHYMWcB1MPybw1mYVC8Ii9mYmBWDyUjwKArwPvj3OpFo2O9OVIC56PVC
GficjUTUUTaXqZho1Zba3Jr7nA2Ctbdj3+ZdHcbFhOBHzkG4huscRwK69mKF+w2sAE2gqZjLYprO
WaCAobOXCTGmPHjB5odRAVTCGfXCRPyi7MSvPjZZDzt0lULhpt4hWg8oTBiAgYCxQ9GgV0O4n+lg
FRHMBNdYTAZ90diIzYr9EzcV8lZFsRUDlTKH41FrsOvgczYjFjV0NEoekdFQL71nD+O4J+tBXgdQ
K4RpUvqhsR3gHSQGEML0pYbf8hrMUOSKketjPf4sZpeZUFkLHygwcpTJArAGonqy0TFh+QgtbN4h
+mHdUERw08JmXRxTKSZS/lPzkuEXGX+qBBbrkxJUYPBZcjf68PlE7gI+l5A7RBA04QCw7lhD/IZH
MScESCfEeHxO6Xo59IfMCwRAgQQZrTIfJ+Jc/lRZBNRrLKmtYBOxf24E8EpDhqFPsUWAOmUQSZuQ
YQAkHZEoIX/nMiQwiS4gn/XSAI+WEpkxFHpBQ0Mup2BUQHOPhGyF/HkJ5wxg2psZdPQ+sLI5vTAz
hLnkHCsoO/W0fGagbwuXJRFMi7hlkL7bDFTFxxh/5PiowCbH6AhMpBmg35gnK9Zssc4fow0mbYdP
A7u5eyRI/M7ufUiVGPAuQ2hizK87uly0E7AFnTms7m5mUkubm+CE1RGvG6zjwpgTaQgokjqx2aP3
MXuKYOTJLx6fgDS6EMKNHQJ2Z08UhpN06T5G9828EpttxTF55vVRosFeF9CVvGCwwhKuJxfOM+4Y
BS7kamQiRF0yG5kT7o7DCGX6Fm4jmtDolK2SfQq+p8EFRxCUDY//+R//8//+78/2f7mn9DGNOjdN
/iOp4sfUTy7l//lPVfvP/8j+64/nx//zn7alyIZi2opq6rYt2/wzf//5vvETl39b+R9aGUSKK2vB
MldWfXsZP8Q+n2+BVd3UYHvy04VUTSUvnEURcpnD3LLWSUZL6DpjzdNnZkQv4dIt2vodhkilvY7a
6e+3qNy4RVU2HUN1HFXXZcP49xaVi5Q0TW4ESyIkS98eVcEpOmB5Xl8WlgFm2gPGyvnkkC9cUiR0
cPy02v1xD+IxXD0mVbZMXVZsS5Vt/eoxpWmdhWGXBku53JiFMj0kh3FXZ0QNAIaTFRX1l5mEu7xW
iGCObHJpWVB9fdTlY1iwPO3z7zdk3bwfx9YsWzcc1RTP7NtrM2KnyPIojZY1fvbJym6nTbyH0Rv8
+fRl549L6f9eyraDMg2tEKhrrW6rk34uP+QPc0/lXJ6ifBzvnZeS/69O6Z7xLYuW8/TUnXJ2nJPx
QVDJBY9+aPj7aqPv5LPxnL4Ur+quJoiENIS354wtlnxWEBOCC5jSfYifwcQHG2d2k5eCv24HrfhT
TPf5cdK+Xrdb+RlH1B2WA08c3t2Tsuvfc+a2l+3hw/ywX2A5W8/Fa/PRbdwX6xmk331r32GxbATb
5MSgyvzQXw4f8ZMgkvPBdx/1unrqPjQ4Xcxd+erfINXKH/zV729Otf94ntfLWW4lqZZaxJcAHOOu
+jjoq6LwJkaOqHmX1d3Qza1dlZ6d0hw6JWFfvY5TrDO0i36Yuovs0C+lJpgf4rVPJoXXjatMAtrS
1Ud00I8wN3+/4Zvv3zYt2bEczXD0q/dftqV58f0gWMbRoleTcQ3fCuKi14zcchVqgFjBH1+8qtx4
RIqiK45l2Lpqa+KWvq3uTuklO5UcMoPNy51HfCxS6l4FguuSheLh/t9zjpvMOHkqFp9XIm0TK3jI
k3pZEuBitVPrsog1Iqgrsi2lfcQX+vtDUeRbt6izdRqapTuWdb0hqH5hZ7KbLiN3o7crC2Z9oe8T
664modJcdTbXdye/X/TWylEd1TZtVdVsWRX39O2xVH1lX1KtAkmE+NWgy0Z7Zy7ScGsn+7L44yU4
t16CppiOKsu6bBrm1Xu31TKyWrW1Vy0Jva021pr7THlUi3ebr9XbJpxhaQJSyOddNvakxN5solOr
SgdpWLjuMPMoehuGYcnyYEw04bzqPlc9k8vOJ3eMFoiIpjb4VMhwjp5Dhq96tlIkin4H81+XIW6/
1aNSpDnKKAhMyOoWpEPOU487iGSsHRJ7JpVsEtqqtvSZ48Jr7BmbO8EdpLVDSPkVdDu9aAeh5ZKB
5XyqzCGQoDjUdxnTWV9+6pCOKx0m66Yy1FpmhwHabQUuGq4Tl2Xnr9iCxyllX5Z0o6rxCMGDdVwf
hpJiUt1lg+fCwzYsnEkpTAVEknlsQDmdqx2ITXqO+3Pu/LEMbu39mmYZmmHbmmnLV8sgLyTNDD2f
8EtkdES+G8SvARwQ0YKy5vcVd/Ps/X4tsUi+LTnXqAvPKGTkJQ6QbXp2/XULFdtaHyDceTslOask
C8tH3dgHzeL3i9/aeDRTMWzLkmV+26uN0pUNt3HMLLkvE2cYohAqmnOhQqAoV5kF/8lk4Oz+N66p
a7ImW4plqZZydU1drjv3UqThEiioIPRBXfF4k3KYFysJEkk4+v1X1G7VNjoPWNcUQ1Fk52qnK4wi
qaRET5/paACcqGSYIPJ9ZM/WJB+6hL/HqOGX7rqYCQgbAQMoM3Zw4wsm9oJFQx06Kk7B8Pf7MsX2
9W+9Y9sGfteKqmmqbdhXa+yQy0Xo8JRWYUjb7L231ilgS21IaARpa9eyz6eobkPTf1D8tRG/y+1J
l6dSTeVfbF15X4JWXGQy4C0+GUaKtjGpovcsXhOJR6pXmWNgGa9z5A6psGrcslEocrAoDuQ7RGs1
B115J5ELs2zk0bk85p9LyGw16b0shBI0iokjQgEbqryUD30pHLkXcklyDYDUPFeERWU9QTJdNGZr
9B2ExA1jwMoCcOqf2+T99wf2c2u2HUVRLVPjYTmGLP7+23cSFkZ4iG3HXGne+6Fn9tOIVDtVhqdS
nKjLfr+aWIVXb4dz2OSj0FRFUQz136s5paUacs/VFAtzmFxdyPGn42OY+PtllJ87Db+LYXIA6BzC
HAP/XkcPq7ruar6GQM3fFA8KHXmKvmmjW5tedG/I1jp0OH+7gubIj2aVniMrgwggE2NX7nkWcRX/
8cko4pe7/uW/39TVllTSK5hB0/hLID5VXTvFmn+IFDotby2TDaGv2gMNiWqOmsMf1/7reVw99yrS
2rRtGnITW5iw4c6wSMfbF4C6/sfvj/7n3vfvk7+q700/C9RaznjyFXMARmSXteotqmaaJtI4PszV
/I/j/sZOzxVNU1NUWiz+72onCrW8LW2niZahTCjeNGKTwUQte3cSon4noALw6nEHa4lyqu5//2WV
n6WGuLZjscosejxVPPdvX48eeUVlmGm8LNpirOmnoFq3JbOiA+TGatdZ5STXtkqJv9D6jyt/1UzX
q8k0Hc1RTL7GHxuw3kuFqRSu9ZjQVyST2HpWu1WhDYkH7VSQiJz2APNyGRqkP/eK1zS919N7Nxlb
+bquhhd7ltqwXpXDSKofY0heNdw8YLUgmR/qmc+sS2Uoh/EhKhWDfHBGYhguHGGLg28vYTG7xqmV
V1rNpexpK0919b50wqHOhLAfOf0nEZcEYsvJxJcWxlh/VjA+wm3eM3g7yECYdklccJq0y4Nyh1Pf
ZefN/MM0wMZknRvv2mVSiQwIFLajgui9eZfPmMY3BA8wbQzHORJdbaahSmE8ajB+XaQYCp4wp3Sj
oTBYdBK6LlzJcI/wZ5E+tqR9Bg/xsVcmZr9RHqypaU5rbBPkCS61xZ5MCQ+SurT8402Jveb6Rdm6
LZuqyoZED/7vGqk03TWk8ALzqNnq6sqv9wcVb+N0cQCsgIQc871HfyyPG72a7QCK6I7NOWibzlWV
r+RtlvhJEi497La6dFpLq7whXvLEMpCadUaVIPoS8xLPsypacErSoOnEQ2l3dX5q/QL9CtYy/UPY
lVPOshghbq3MBEpgXURnvBXowO9P6utr+fGkvt301dckBbKcSFnxtUE25Au673xPQXeSASN9ZClq
O6wkB+vQk+7dc1Nit9aYflRb09nK5txrVy7cBNpS9NPppkW2YwkSgbdN5fCPm725m3NkahbIimKw
+/z7WnPVonitlGDZyesDGqwyWThUGc0ikB6N8hxQJmTDSoWCp2x/f07azRVl0tnaCgUfR9y/l3ai
PvKNgj3Wq5VBYEAkq6cHi5raPHkH+IQ9lsyA7ztJ2fa6u8wJaTHwhtQYEwHHAQxQWLipNVLsp5Sp
YhkiPkVYUe4NxjSsRcXiZKzBJPxjHfxRAdx+bjw4w3IsusEfn4NhJm7U1MEyhAQjvRs+d7rymkUn
QxSphw4cML9cdTiXN+ffn9uto8nRZVujIqc8v+58OTlKs1baaKli1GrHoxgwGUCA9+WpK9Pdm8b+
9wveqEUdyh1VQICWTnn173vS1S6WgoMEAAXuBsRFJiw5svXq96t8ldrXn823yzhXxY5S+HrXNZ1+
7z2z2pt7a1Y/5OviCQCqWnVbsgMXwaRaOy8ObOJWwFw9mp50iAoiI1mc+SCG1fc2XKN+5GLZjSHS
C2/BRCJ+n3wQOqZC5vpo3tp19UZiKAEl1r75pJ3FpH+X7AjI4ox9hy99f3knFkc7X95rqOjJRtsV
8N+iNbI4cKxYHZfMaNBcWkfSqLoR88vwxTgaR0hBYqjZ4V9Htwu6fHQR4lgTA7ISM05rUEhi0skf
usD9GwwDP9TNnyfqrdr0+2O8Ks8cpUuLuAO7Ad5yVZwApwDIYEZsNxVkShbLhRwDunYbFYlM1LgC
zBdQwv/+Om8ANLbj0FPpim4Zinr9OtWui5JYPUTLzHkImRXqTNFpG1ptpSKLuTwdsLhS33+/6K36
8Ps1r373qFBUozr00TKyp2DoeTilYXH1k/RXm/rVh/67WB2ZfsPUVFU3dMO62rvawOpiufDSJcMw
hWGhMdKWPc4YEEDNhasOyqMR8mUODjAzw7uu+6MQ/vlJisvT54DRaYqm6P9+kpUW92ydAoJQVuzY
MthMs+0o2X5/nj+3Gi7DRVTLMSzTVK6+/MStbL+9cPxS4Yt+4yA1I65lctzTT1IGl/Efu8DPNyiu
aDFqcOiudEes7m+VqOm7cmYXYnNjsgcAIAc7ziILWPXPV/jz+Pn3Ute1RRm1F8/nQwmRJyerrF5w
0CTNNs0XDtxEQgP+mmL8/DT/veJVYaBFEn2cXsRLpcSrhgE440cCoH5/Z18Tox9L05Qt4CnLUSz7
amkGBc2749fw4aXHNHxRrZF87uUnwyJTeekZEC5I23XXXXU2D/PUvAzfm+wPFOf25/HtHq4WTqyb
WZk3EvxzD/YFIpvu3N/FkJIZQvpjah5sl8unp+KkHX//7W+u2P9/4etdp+9rKTkoXih2v8sydNdg
tCnCArHffTCp+P1qN1frt6td7TdGZZdB38W80MuwwrdMmMA7c61d/TefKNNCHeBZBoC+Oh2jLACk
0xjCxemjYm8KUuV0Oh8toVXxP1rMXbu3zFtgqmLim5DP4wiSotb/UfbcfLy0aoZj6pSM2tXnKZet
fXFVS3wz0yYdZzQbbbULgoWsblOdTWj9+wM2b11QBQFzFE2lPzWunrCud62cXAJo+2jYnqq19KLv
YGnp+/zdedEZGzGwevPoAHbBW/EWvDZ777XcX5jj6+8JZpc4DZ7QwSgbgn33CNn38Izlt+LDfPZ2
/hvmN/vyiXDJPfK0iLxGxOHJvj7Z8DQQV+Gk81Q9ir/if0BbOakvukiqyfIB6RPnmojGYKzu04/f
f+kbtaUjqzpYgKGqhiJfA8xKlHa2rFhMqIoxh/dF22rlqq3oZf0F1VeHZrfzppmzbE37j93j1hb1
/dJXz7sKLPPSaXW6LHucrYmW0UD7pM/ff0GxA13vUN8vctVzuEWqNzUD3aVfnhv4CEi/sZ83pnE6
z6w/VqwqftiPixkygLLi2I76NWb5dqJEkl9oiQaGlqje0CYMBUpqsThEC6ohIB0qI0BmDQUvBxuV
kRafFZeBcXa6RHBis5VPPnuxpZ2wITH/8RxuHUG0DrqtMihXDP3qQCiq3C0dXYLyvfXmGP/ib5yv
Sow9Z95IPswIAocc4xFxT7r9A2JRD8kg1fCp7OEfLtp5LgLOASKq5LPbauYqedPwKiZ9l4PMRMYk
bf1uousnHF1w18gnZ0D8yyssQzqGWSW8SbpPV36EeJLiko6V6Sva9XfzcCcFGBl0YO5ka0DfqOGg
QfE3lFmLhW3zWKxQqL+ZxAvDwRmhYtTaKSgyci/n7vdHZHzVGNfvjz0PYFeVdUvVr1Zkq8p1qbqa
+mjAu8T15eHVe44+w1WZbS/ZSLIGkTF3048QwkyFbI89vkrfzQgHvn6UQnBfu2P4/WSkQ3lcx1CI
INSSPIo5cyGvQ3cTStOGhIQYneZL6c6MfnTBPchdFsa0UXD9jdZ+SFaOuVzWREsjZ8Vkrh9kE5mU
ga00NtGVYtb3EuMm6Zb7w6i4y6Diry8D76GFL+HNHCgvSJyFwqFfxO4sFkGCAFNYFYYzBc4P6ijM
+5RXDwuQB1g7hAeBAwG5owbrP0qm8hIJBEMSUaGFcZ/Lvr/Lszum0EShI/q2scAQP9uCavRs9q9y
MDJoe9tZAlfsAB1He6h7oIdtYVVDzX3r9Qc/mGYfRIRKOOIRt62IJBTWg+XvQv4dGRrAobzPQbj6
Zdd9JGi5H7uBIIHlS07T4k4y1yg9sZOpRjIWUkhqZZO4o4kNBY3RHNrLbN5iQ4NHsINDGEo/dSjD
BsWny53XBDNqUwv7kWgTL2q26R4GI+pDwh6spT5X3XACoK0IE0WZoAh5xFa/tUgnPZqMPj9ShNCI
u3CCkO8lf2pjbooqLR3EzpAPg9zUqY1CdljeN81IwgLCfzjoUw/pYzW2OET8BVaA6fLychhpF/CX
15zzI7MnTbKUn6hUlu022WN83AaP2V4GtYvHhTXpyF7IiRGZJFT06YipCk8tlN7WNkRMPAybAf8J
fJwHBS5YMmmD5zZ85gXo2OV4s6wmIHQWlDps2AamqoUZMNYCeNxYqO/wssOSJB1mcP7lcWU8+pdR
AQkCufVB6O73rTM2zkT3rbqjjgOGsWg2+b3QhIGAz1tMTLVR+5q8KtUzvShZ5icuLHzuY9jUzTAT
nSdyfUnbBhOYIOqzhGRt8QYF8hmjb2cX+28eiS+KPZSBfzeEPFCmzeWHDAqahc/WMGKUQhF1V7kL
A3JYNlNwV1y0kCyrHZhlzsOCdDJQ/HFuTEpzpCDELme1/+hqe4o/O77LnKMJUxL1JTmp3sqFbSKN
KIFde3Shyu+HMWRdYLBy4IHp61jg2ngMyd192z444wRaez33Di3ROiWY69APe2IcuvtMR5Doflbp
2l++mNLESz/N+E1PAyhbwjY7IWm2fE2Y12OZSApRAoWNQeqhfHWRvi8Ph5FBTCVa5zQthRpbVcaS
zhpjOB0Fuxhu3MpmVu3f+xjcddAOJaizs/gC1a1ErsPzQuGVbSFGtum7TO5hNs4SvMUiguAYhG/s
fIoDnAaTJcu3JS4/NWvNq5BRaU9lOSwxEMA/J0UnCVNwocaDzDteLg+qy3ARCDDl1EkXaboIpVfH
xo5FeyjquXEEK5ZLpi9sJHUgDUxt2snbS7ouHM5TgGv9MdenSb4v76AAt+gd2Kctzxr08BzZnArQ
ZotvV7cGmobfLYmy+PVVk3OwzV+wJ2alKRM5nUnHFvMDcDYCd62jqxTDC3YIPdmSwZ1HWTVruVV+
6pvfbaTyv9Hi6gBOjmaCc1Hb/tsJ2kFjJIEO7anAL9Cg/skobis2htPvJ8yNCQSTNQNY2zGpDrRr
ngWlQZi5fWauUv9FcmiPvIkFS9ccWRnKw2YeYwB5NP2zwztoRo229ZGfemc5m+qYx6XH0Kn+qAtu
zIIcGRxDlh3bVExNv/rd20r3o8C8pM8758so5DmaYCV0GZPcftj8/uvfvpYJRgOjwYTQdlXSV3Fa
VKGvB3TcbPA0+Kq/jrGA9IBaL/HUh2AoqYxJelKk23WurBUW0u/3cKuNAubXwPcpdhVd/fdVc/ZL
2aU3gyWsITDgtFn33T7FkcLf/X4hRRQL18XE9ytdPdgwg2JChZs+15OP1cfJINLiHUuRP5buzZrl
+2Wu4BkHbpQdB1W8TOGy0Xejv/YbIMe4H4fseE0XrnQw6jCU7iA2VL1zZwlKTU0KF4f4xUJlVtLT
5C/Y2f7+BG71U9/v7Optm10Y60WQx5w97wfvbHbQjjV5rDcL3Tp2dcyiNya/X/JGtc9KVg3d0U1H
gTLz79s1I6/XyiyLlmU8rhDGuOdCbF9r0Ps/2ZI3cDExS5A1BvCO/aNLdjIjVMoeqDomKKScUgcr
UBWNP0Aq48aC1TTaUTpTja9Tv3qKhZ82apRrYJuvNdaqBJcJG96Vy9Bioyzd4h7Wg4MUMW6fWlRv
cLg/lGm+VIbEYWSI699IkyICAdxwhgFGgSZc/I/mQXjP4+F83mHff86wWQC8kEZlP+rffn8ntz4E
zRIsG4HqmwAK/76UsD30dSr50I6hYpc2YbvAmNsa3xV/W6dnr95HzMcU7w9g6Mbyg2ujs90aYoe7
bnjk6KL1XQTdJh9DDhzk2y/tivvX9ye+r6vPnMtYtHvQ5iznejjjWEVpyW0dweTBf8U5Q5yybG3R
mnvfItTpADVMXpWyMzQTIrg6GLzTP5HMn49YUTQmWwZAiWPZpnnV3HlOQ09j2bHo4vVq61ycQd7v
4+zc1Gu1h3BOzEWfD7Pmj9X543sDcwd5F08X/pR5PcyXC8dyD/GFAcAXeuDTRrCjxsXa7U9/Tmhv
XMyQVY3pkDhBOar+XUdt0xqNkubREpFYUVCDU7OCnnB+tClMhj8Oip/NPGSb75e7+vC02tQiJq/d
M27krygdBvvJZLCxxtPlAFvB8dP5bvb7h6L9ODGurniFEpdumPdGq2GD0Wr3ApSGVFPEPnqpThnZ
xNIa5bAvcwID0XdTsgUmHV2hEninJLI8BF6AQCAhmgqD+8shn8aijIpKXHT78F1SLrsofnIzdxXK
xZJ5JQtyZ1V/bPo3XxJ0MoeCAhzNvHpqXeUdQj+G8QygzrQAHBbgI+v3Tfo3UPnjCxfP69u1rp5X
lSl11WfKF8YdNtnwYvDr+qu2SEYRSDAyLX36+yv6Gnb887VfXfLqQ8vLMjfTC3CZqGDMOBy0aOc0
wG2oSX6PxZb6aOfQY9OF2ToYAz9evAY3IebIf9zIj2NB3IijCiYLbC35ettxS1+p6lTzlpnwzqNB
JF3PejyACkftUamxTy33OeZjRHJDoK6TnnvaSPJrxFCuTja/381PGsLV3Yg39Q34ykvDs7Mg755H
q30LVjB52GxO2mYzHgwXBHCcMakfLJ6ejsffr/tz8Pfvdb/+/tt15eqQGZrNamM2BWUDmK2KcaNs
kSzSjFUjiGl5Nv79otqtR0/tblPEc+7/4I1qTetVaX3onp1ZXgxGr6vJhBSf02bKkYZsLhw+H0Yn
e/Ro+iOsLqTtkog+Yk+Ox7Xn3zfF8PfbufXBMcXinAPWs51rZkMd+W5thHGEWuXdxEQxTObl4STp
z3lDQ/rXfP7WJ6eAxyvwt5jTXUuIvKAKyqZK84cs2B5gPmwseQwPVEWwhUVz+8fvdvNJmxb9gs52
/4MEXwRy7riB6i1tfLGVlWKsmM616ZTk798f4s/GjIWkANvyAKnntOtZYAx91axNG1/V8R2b/f5h
7g7mNPXT8ZhclO3sr6rh1lujnpNFH2JCSLkasShKXTixzTRHQsTb3GnFvCW4+3zIh/qJXaXiy123
MViiue3R3F/GcTgsgdisPwrmmxva9xu5gjzt+FBGfZ5B+q6mdGOViVWyfk+2+DABo82qEU+cmYuG
Bl3yzhKWML8/+R9VNA9epRFmDIvgihf9784R9+nh/5F2nrtxc1uaviICzOFvkaxcJZWirT+EZUvM
OfPq56F6ulsq1ajQPcD5IMD2EcnNzbVXeAOUJy2ezwu4FTTGQZZ0/vv/31XOTqViSMAbNUwBrGYb
cnoylswmQGTXhpHz7zk/Hj4/zdmJZKmcDYXG05jqiWsUwekqdkWy5iX56SJnZ5AX+36gWhGGkdhm
YWXp0yaFLjfl+WagR614hxBTjLDZ5QiOpX8K/49ZvY0FyGv6foKKgxUsCaN/KsoSJCDaUYiHhhD1
w6fMtJYhMl9hgZzPhOwj+Vyq5EfykKyEes03L21DkWKqoUd/p/eIH4DKrV/izHD6koIjmRaJ/O7H
9MS19lBhiyzXd3351tKtrWeT5JbUpcmcqsD1A43IKK5vUzHbAsZ/BhWWSGi75FgZ1BCGJ/WkRtsm
7m/N4bX7nfbaCZPPAMOQFFlqtXYC7aYQHii/ogPkkeXY0yQUn8yi3qmmutAkHo/LKiHay7Hw4EfT
vcrkIFfqtTSMm6EBOlEbTpliGjEWa7/4M6jYkSNzkg3HVPQXqgevPS7tXn7zwBxH8ZsgINDqIyhG
I1Y1tnFqx5N/2xkoC3oH3jYj/dr8JxRI4Ru4EUToT9HRxL1UQu7Z2sxFbw7rjF6HAn+jzY3fQfvo
g6+30vY25fDWyvTOaHXc59+sKt9K2Wlq9GU8oEPOWBnmJcS4dMU1VMtzInDPdX+rmpu26514uo2F
eqlAo17RFHDSYl2A7+RRMRd4ne+J3ChDlInTwkUBtF1JmMcTdpdD0t6NUwTw9JSRw1gTNpjmewRc
IIN0pQkBxGngnp15O5Hd+xl+xdqwr9TfFks9dxLGkdevR2CaMuVvIBXrJKYpW+h2yMU9gISVhT+M
2r7792rR3op19hLC3fz5G/8o6H76LuaY+ykZYPOG0Kaicu9ZWKaa4jKWUfyqlCXbt1XhbmpHMZCf
aildgqGhfHeEfNNXw6Y2GHr4qivXyrosNEq05Ji3/V/RR6LSM29LEUXwehs3zEGPs21z7y0DESVB
Dyaq/NyIxl4OjjoywMMpyu+myLDzoXNKJb0TPcR1tZmm6m1EP14VDerIhXlTNcPDRAP25yX43mA7
i6ZneViWd6E8jGq2L/5iuyMhaztPoOzoJnlVuW/UKpA7ABLaXIni38fIHxcGSDNPz79T5PyizVoz
TejsJaAuMKofE0cff7NdMm3ZBPDQxWGRMkpRpzfw3Vce+3LY/e+rn0VEfxjNrqxSmnok2yRBlByD
91j1K948EbJuXwLKJWBULijcgPhPNTKU1+7iUvkm01nUZFO0FAg1X/efFISFLKQGKTmdmfylTZGl
ZOwwtU+AUDrlkNPpHoatqFzBTH4Ht86LrxkiyagJi++cPJVoQihpGdn3Do2DZbJcLg1+3iw3t90C
qYm96+J+tn5PVqfT05WVVy6dRZ8ufXbgAQ7V6qlR4r1SWYuOeVAdr3NUFbQXMU4XcwckLB5y1QW4
zWHbhFfYBBcLD0VkksuwVjeJuV/XvDFbzppG49F/4eT4ylB7La1DZpUDpbq9WLiY1Tw2jyGiXsnj
GgfEn5//UoIKm4uRP5BxxTzny0bTVNShCK6LbZ9PL4m3GYcPwCMp089XmhfyPLixp+Dt022k4DvL
k/RB9TqxibP9ZI4LMPF0UXtQGml55TofPfifLjR/a5+iaOw1mRg24ryi7CI0EW9fU3ezjJZ3d/3v
2z16r/iB+st/znq7xbkSiYX10zVkyMVlBW8s6QDFVdE4e6uGUHWWYo7RXsWnMnPZUJR0acwXfaV/
dTH9pb2qwX7jP/Uc6hTlqlirVTM+1G6xUSjlblByb9zwYX8Mnf/5G5zhm7TpTH5+cO8/Laya9SHQ
VRUkCmI83coMn+BUgxD5+SoXS2KQ2jQBKS5E+YPm8OkyhSznZhIJHwoKU4GaC0NY/43kA6xhB2Jh
BCcsXQl9l6oZXZYUKrR5jHS+inoqRYOR1sm+acJVgLIqEwZg4ioyEhnR1rqGp5z34Pkehb2kQ+EB
kWooZ5E2TgQCz1RH+8h6/I+i8GomL1++BoBUuscaehDz339ax9GYCmvwITQbaMnXf0JMzfKFYN55
8Q4fdFQ6gK8Ibt6tAIcDLCqLmzaAvbrpmOLPZiIINcUO7Ukkn1C6/t+8ZOKNiUQFE8XzoR07NpUa
P0j2gGxyHHMDF70E4U/EDaX2+CD1V3Kry7tq7qPDlAVfoZ2ViaVaNq2cMCEt8+Pc8spyxDjGVSdu
rYnk+yWK34drRdvFbEbXOVKpkue3cBbzGuaA1Cc+NDVtp6ZY7EhvXv9YDuDIUafoVxk5rTB4Sz15
MeK3iZHIlWW+FIc+38DZHhDULkqjid4K5DSdRr5T3JanknGl3cABQzkOrb1bNMJQnMB5BBqrf+UO
zPkRv+10g8a6oVkAyj8a/592oWzE6qRVEzs91VaThRJtuGaqlQU70FdWGyAkduqKNcj7AR8LuJE5
IJpFhlJ4QGe8P9akXrOAiqbMo8465Aj+Y5gvHenpFHN8iL1ryi+hcpLjZ8/wN2Lz8qYOmHOaG0ka
bJUD3KzljZL2R+Kv0CH0ob80CFpbFUgwrFjVx4jhTZ/gWg/SRCs6J4NZ3wFktKpNobmjeBAHlCcL
lB07e4Rpj2xzTrEq0tF2RsTa+ucBgXQABe8DcqOz6wKDYS9DJTO59UH1sK+QdbBC0Zb8dQK8QTIe
+dzjEkCUeK2b9l0jh1xKZ4giKcyNRKCnXz97uKVSMgnTCLpFW/yi6f+wye3N6nai7Y+59vv7P+ff
z7vsYvD8dMWzTWY16ljHvVHdwKmmY14m1RKwxQIqlBliJAGa6ufrGd+QgGePeJazdSQtkTVG08Pu
gOHJymK0cXO4uXmg5eUvhgU/8Ay+GxZvCKAv7m7pgdn2PZLJKFTa7n7BP3Cn3WKzWriL49bZrjGZ
xKzz/f00a53vTs7Pt3uxNaeT1wLQVy6AKke100s54XarJcJJL8uHu7s7cbP6fbS3p8j+d+Vy3+Hk
8+p8upz8dQOMbSqpTcMxLYqHyUR8wzswWMmMF7M9SOKf0joUJkR29M220L/4FIZr7CTtUq7HAc7Z
DVSTafacdH/66PtB7LVAa+N9C+otMAABUr20Jp/KBGrp4BH24LjaSqytOh0NXcBoHjpNjNlFvVrG
yA6r9ePcfLAkPAr80I5GddWaM5ce0TCoI74Cv0LbyDKKZFhV1YeghoTnB3atvVG+L/M0cQwDhw1k
PfhbvrZi2IXF7czwrhVUpn0V87vdaL2OmGH5gJz6FxpdtAon9RdqSbM+BbesRvbcpvh5P6iXWtCM
W/W5Z2iQ8p+V+QiCjI0kQA6F2ZAa1qtPhtGF3dJKRTeL6lUlVA9ZG69gZyZlumkwUEBnx0jJ6zLc
0hB3pUmVImmjwabTX/IQ7U/YpblY2kq5IteMMLl5tv6KxbEd1AV+NsJOMBMnbMEhdo4Fa5CQlGiy
y4RTzF8CYbQDhAoa9A4n5MMmNxwjt4Oj2mFyM7z+/Pjf8R7sz8+Pf1bij2rQaVnWAdgWXpQJJevO
lrN3DoCZSqnht9EdOBpjkL0z63Qs6ZqfmIZM9RsgCK2nj34NUnOx+P90S+fJAcj8NKuiniJQfIel
n1ePZvHOLOY/4BcUvwqAlKiIHe7g59WQL38q/7UZzmvuOIw7I1TmzWA85gPB7K8KPxcGvdZg57rh
beaouuCTodWgD/eUoX5gIFH1XqiH+e2yVDO9iM2bp++CpCz10pXGh6TMrmzbSyN6+JsK8BTor/zv
LOqmdZgDfhNgi+AcfgNKQI5QSq5X5I6Rkjl8MioH8rWy8VIOZQDvh7sF4Any6FkpFRBeutAbk73l
3xkN1o4YX03MjGdOtYBYTvhUSCchQj5rKBfQ7iFX/PyKLuRQAMuozGcOmcaQ5Wswa2VJKkYB8iqM
TsqedNwCyYETdBUecKmWIxtmKmVQJVuifjZTqYJEyrKGqpGedlvaEaY8iit0xwBAKptBcHvNLXHz
Qx43WLfm8ufnvHCMf7n62blhKVMYCpMX/1/oUUi+yDyQYVVREYuv9T3m33aWF6Lhx/hRA1mjIibz
dVUtK51a8GWgOcFGi2a2FiwETBkbjbLn6AFQKxl+YCCk21STEXhAARNNGSlzk+qtLQG/0l5/LjPL
nRCXsWD+1y+teKVouPBtfr7H8+FsmBmpbwnkri2aPhPN+anEDxrHdORifl777+IlTO6g7QOqpFww
9PPuSNOISdta7PJUCJZxg5d6fZzb6WL4CmK5Mt1UWKGayZkHRVqOKneKWqIEpXD73mjBlW/90paH
ZkGZRKtmFjD4+nKiTo2yxiuiG7hhlXQ3YtSkuWYJmeaaUMKlTWfCzxYtEG8W7NCvV2og+emoYiU3
GeQCCRdfsV2bHsbJ4MnN+FQJO3IXg20RldpO4+0z65AQVAiBBUU3eWnS1b8GnLmUQZmfb+osoS18
itN00sN93MIgiCNb6SVHBxctDieiHaewV6kuUwsF71Tcr02mEturR8OlyMfngWSOQWtwJs5+XZs8
0VLd64CdmeNs0z3aEKBWRnpUOTQLv3ANzuypJdHuDzE3188DMlVyf96ZF5IVk/AHZAnhJ8s4B2al
cdnWmtEkN+O0rhFAgrufxKz9S+TVdttRS18tGXmsb5Hh0xXP0qM2qjQvZVR308snRflHz3IRVfe1
dC8NPvpqNz8/3yWU1JcHPAtEGnjtxrCC5KYW9vqIFSodeNUq4KSvlLxbRB0iV93W8HcCaWe4LgfH
xH5JX5XJXVjVq7YX4CHoDiQ1TMcat4puf77BS8nJ5xv8qIY+JdORJ7ZGIngfBLc82dI6LQAsRCqm
CqgnILGl7H1P36rZITWuNOYvfp3//SqMs6ZJbOqhIbfsQNqYYftnarfMhKEYx3StrqEdL14LITNU
otBthL34dbePZTiZxZRxrVlW5hTUh3BAu5HxW3Uq4tXPi3pxV3+62Fkuk5tDasWjn940LUPMN5C2
vrzr8KIsbnperXCFmPXRRj/f0xaUOkA3ZFDWOT4/zhNinE5N1sgYMSURpAnZ1axHvz5Wo+WgQtZI
73H/Z1YNy/8kCaPNtDn0RnZMlMqpa2tPi4oqRk8wZkpOzK1nUGaVbet6C55yKQiPJt6b6Z0VIu8D
8A74opVYWE4DJmoZXMX4O/p/1BoPtDawozLfZaiED/HvMcTmRX/6eXkv7llrlknRaf3MeJSvL9Mv
unyy2oy+U+KC1xoUG8c6VhmdVINKkL0srkO8+67BYD742t8WWqXnKRscprTev15YLlOrn8Yu3sfq
KReRFP9jRghTT8OjJ1e2iHZ9RdemMVbA3eopPkitsVEJnpBFpeGfAunEMhoHlZdFIOG/ZE33TWYt
Zo0jU7mnUlwLULF6hvJ+sA2wZhibhcK0eVBmuXukF09Ch/dytkaMpeZJ519Uh8aijCPmy5ptCY9W
p9zNwzxTwy+MLJ3uVSPYPo2lNH6j2eRBE+aHXKhOpD4iENYhzEOZV4XVXjGQsK1OaY7wMoNBVLcn
mGbSH03f+bfa9Bi8eLjZ9LV8UjOm9HkVPGaJ95bL+E/JHBSy7/ZxuQyQfhLS1yIx7NBXboIwX4nd
Ox4FV3bBpU8aUMx/vYyz8OFrea4PCVQF1PiGdssa60zf/XfVGnYWlTgyugmj5TFB1lo+EFHC1Noq
yWvWaHavWiuU+q7c0aWsk+CiQKhl2vVNjXKkQTlaFTWMgDI79t4KKiRmsjYMQMbLVrVVeJkR4uvx
W311xjs/7betqaHLTFpFE/rbqK2c8lD3J6A1BDU+dEU7oC/axWDvATsizjTQjqYNmdGH/fmxP7rp
P136LLbWSL/mrdRH+4aTQ0GvGMUD7KRIbvxnVblJ2k1ZoZuurOGOPuTTQwZko8Hr3IA71Xf3ihkv
leRtAEqlO74Xbtj/Gt3sGIeL1FvKvmHXyR8YZpEPhy62jgjtwkh8ztvnvMAmclacMeEM5mjTd5Y7
VC+DJqHrAtsylnFNvP/5cS9VqjO2D72RWXUQTtTXIGD2XSPGFkFAQRmJIfqM2+FDQnncsdRtVLzP
TZ8kqrdeceVcuZA4W4zHyJQQ/wLQfhb3osavyqZnjpSAvEBNIcbBM4ZGb+vG6X/+kF8udZY5B36n
S7XA4JqmORJwXeCSmgF50hVHavZ+ZvfmQrwmtXkpNf5y1bOlrUV5ars4QGKgFWYtb7l1AukuplzT
qxE8D1ZV1iMU8JFWgAB+wOjdGbBrluaVvPRSFw0RSzqdBrA7gANnz28MgzZlAwDEIcXzWc2cpo2O
vtFtO7X9HVQrUW1/RU3oFgOsyRT3GllZ1R5cbv1J1WMgHdMdvZMImWrKeXZHGbh0rAPgQ5WCfljy
oHTvMUjGBm5fLgKFxlVcRkJA77d6s81EzY5nfBENydEqbn1xXIihvJJEeZ81CE32p3g6aPVvMwuQ
C6ffiblZh5adD7L5553wwfg6+7q/rMTZ1x0ketJqCZg9jjW/HhdNi1+GtG2aYGn5LxEGRRni3Abv
hpzVrFD6wYhcf9PTO7nHNmyCLe0fJfGdEB2H42KsgZcV/i7W8FnmqBb4B2KLpYG5AXBP53CKpF29
ZqfbPrNtAmU0E4eF3wXDlSl6CqQnxSMxVpr1zw966bueZ0h0SKASqd8ENTotTXKtiEKyirnxWeKp
q6x5iaO8wDGMMkhrT2b7fuWqF6YNX656vuWbWlcqVBL3dYL/XQR1Q8d2zDIQUF5V5m3CEW9476nu
X9nhF2PJp6ed//5T3l8xGAyGUInmHFXWd552VENHFlF0vLauF7LhmeqAuBwiwigsnCVNY1hbiVkw
pkStkPxFigt3Blz2mzre5dX7nMDMiY4RHmaJcgXjPGnAFxTJhwyvDR3Lq90AvPbndb/4+J9u6ix5
CKIo7IYhS/eF8iSGs7Ixwwu0hgLMXH++knzhZP7y/HPW8GmlzQQe3iBPXMo6JKq+sMII6u9mgBkt
pKesewoi24NR3CHVivIb2EYs1NOJQztcIQEeQk3zFn2T7UMPrWPr2ga8kEZ9jPPIWeYmyXnjVZDS
ts8D5QOjY8iodB+AIaGmjzJHJzLFlF7INkVI3qpnOEYz90PpR5jxI4J6tMV+XqxLr4VtAj0GxL5J
4+7rWumpr4KWmLvA7VbB9QamcSVuDA6Aq8r6l5pi6AX+97XOtkBMoPHVUE3nwDb0iesr28hbBR5z
a8uWk1XXH8dgO8E5n9sfYmA3E1oGPSqj+eR4Vnqlivt4tvNASx+YzixqUcgZnh05UNGzyJsl7ZkR
CEjbaqWLWjSF2Dyo6JsV9NR5anRlwef48vmqDM5VWs/oeaA4OX+hX1e8RSTRClJZ2sflU0mI9YYX
sIENPVCtTmm7450ZcHZRNjBKn0U+Aa65IUDbUchdEcX43qnxeuvEZa7E7mSdov5WSeIN2lKh2e01
WCZ15i1Q0Lf7NNrOunNgBhg4cFbm2c0ED2sKPNfiG9QfEyVypqG13XqcVQVpROXRPdO5hZ+9wwrU
K/PQOqO11lXbiDsnoXMXY6jIKLI1cHhvV1l/qqBZzAqo1Ad2XCp3Q1wtA1PezJFUI2VJDcyP6hcd
FQJr/CV52l5u2qU4pS5bf5LWvv7EMfPzKn9Dy7DKs4q6qKvUBiRvZ+82LOVGQg1MOxYetlHqXS3d
iND0xvLes8ZVWQjHfJ4BCfjaxgcd/6l6ChZWkN2n9Wir6Hp4gGaLRLI1ym7Q5YsgSl3RW9YVvpb0
TWPjmtXFN+jgxy1b3C/bg5G/NMeNT2GrNvJwNKNYOw71FqWEGUMzLuvRbYBqo30j75vUTnC+9Baq
uSSkpX9bfNUFuuhbE251vixwSMKNtgaSh4okbYGJgrm8ljOeh6/z2zxrsHVx1XSGDnY5NX4hg9Up
6Lhs6mE3TVtNvf1fvEZZgtmkfQBYP17zpzXxtLhnqlCPR/mAs176Toki07QEIZAulnBKF6++2yw8
ZKkigAq2tOqXEzbEgWtspCv38nFsnn24hjx39DEiQaf6HPrSeZHshZrWYV4ooY/vbaJljfCH8lou
TMxUajv6Ff0TXn3EZoSDiRHr+A8Jzr/Ib9xhYEHylaGRMuLOSbL1BBT3X/Jo3QoP197P+ek/vx+0
4A0COuYF2vk2ii1xLFPy2aOZ39KiScN1WDOQbu/64blJ0edUrqG/viEizi95tiVkDiqK4cg8tq6f
oVi9TrENbJaCuinih9ZYG56re3dZu4xRHB3SexORH3aO9pp0p1rdXKVAX9qiqoR/CyBcTaQ6//ol
TYrQh34fm7uhXBtCekvquRxUrPjicFvpqJZIEeaMbhDdt0lnd3IIL71ZSXSLaxOT5jHGP0RaXoWy
fjsA53Wav29o0SColHOthz4qckmPC+NoSY5QnWJs6jnsKhedJSldNyodkpWnula+UqNlUi4j0zX0
vd9e2cnfEqTz+zgra0crqcj6ZOModbtYAtC0ioI9TUn6FtHthAuoBhV+UWm70Fjnurud+s00rfrC
MZW1yuTyms/T/+OGGNkDW57dXs5C35ApvVik3XgMNjjbKbgcRw/t07BvbrHL/XD+82/DWzNwUs3F
FXgBq/tKdq5c3DOKSn9TxvZHPR9gjkNT1eBujWNSbYioKBvL6SZMMTAF+wTlj5rSDY2dnK4qPGpF
TkjEXyZnUNZmu5nEVxPNiuwu6fetz2F6K8Rrs94MKBl10nZK38f0d+Q9x+YqFNaUqzUAcGupZXdF
/yAZ1w6/OcE9j1Qq62gyeCSzEc/2v5AXnUTjojyaq8l58dfxenKQFToMiz0SiWtYF3eF/Ygl+RJv
6ML5OWZ/m3N97K5PVz97mWEepIoyGHjRISrqRP/Mp+G1Vh3EuLJ3UHc+3jfoGF1rFcsXz8/PT30W
hTJFFBSzz+WjsOu3QY5AVBxt+vf+XfllbqUH3Y53yjPYpV/Y61DqN/v8LgTg57Sr6BZt3o1ONooJ
q/FXWaZrclI7eIg6IEuL4MG/azChWfTvYBl/KX+npb8ubqPfyATCxCmP8CLDXXcLz7rZeyfz0I8L
4xfoXG8L1UgFnbNC0b/yFvmx2fSHaBm6KZaUKN4JeP1GeFWj1uF6m/Iw1Xa3GG9AQ6z8g3IoXIhY
2+opf9AgrOTAO+3qj4Hdzoo+p029JuFxuFRWyiHeRHfkfUtp5e/xk08o8NzufbbHrGXHODFsXvIr
4g09bPwcMGvsePnBk/grlJ2eaaSbI2b3hxy4OGrbYJ3/K+rFdnZIt058coMt/0pwvhqXfeC0G3Xv
vSoI7TcnwL540Gp4WyKUg49x9qeFeYQV9OBiA3pERtpmpnFDUePkm2fvRljlTnEad75TLcVt0uEY
GR6zB/T+PVc9Dr8TvHVx+c3+ZvvKd4e/5qn7Nd1YDjnXptiGDobUdyJWNCkuoP3CbnfB6srmPa8d
PzavaRl427GFSdC/Hh26HDWM48vpOFsivpqb2CaJtZEkuVoHXAo4mqgAmaaFjL3Z2WfSNFaqo3Sk
HXvj/ims90K3IBtVR1RyIFOsI3/laackU2yN5tf4kmAyU5qLDpSv1j3346HWd63moDhn4DKfqGtB
yBfx8Es3kE/sDpIVun2Iq3t07yd/zfFGMN68Qrb16EVuDhJajx3n83qUkIctnKnnfWAFPbg+iF7Z
X0TpLu/xkmoWlrCs/G073U/mKg9x1Qp3I1p14Vwu21r/gMFmMqE0ri1UDCBS4zed9xTvbQPHV2xI
Q9meOgfNLxxgIYNTJagYJ12p+M25JXYe8DRsGsn45wU992ybkKlRqsjDiLZyS80krz9IwCTLB7n8
J01LzLeUaa9rzyqszeIR/zvGNc+kJ1O37ZPbNrsz5E0Ub9V24cv7sF936YFWbw49Lj2kLbYSb63a
2fqs7DZrCg7JSfG1naTvkJyPTFpIA3Dj8mHQ0MLjs7e2NbAHeZE2u7G+59xs+ejEDXgHmj3oZqfK
Rh43hey0hpNHa3KhQtwZ6m2tn6yAqdCqyG5UYa8IC/59yYg2vvHNLTmBJC+F7hCaDNJNVAVwDB3v
yBCGAlgmRrMgP/k/583/tFCePwoUuRQa4SKfxYdOyKcsXImYCUU+y1t/zFbr6HYUa0eUnrv0Xkx/
CYA4AIVfKZS1ufXw7aV+uupZGydSerWwoqY9arJdVOtOtTucfluHMzWdNuU7Krh/ByTOoy2AmVY+
tbgr4uzWeGhgrALxWBfvRroMpEVBav4spze+7xaAAYZjPyytjLbxGiXDFgT4tBukTd39inBRs/ZZ
vMJKwUsPI6lpuJSlBVY7ngwHfonsW3GNyiDPpej35yTgWEg44PZxFnL8zFfVKtJVKL4U+Tj81hEg
UYyMRkfx/koSaM4OaUm0BFNJcXNftrHJrsxkR31LH+vNh+uVRoFTyBSz2vMkvXTxU9M6Znq6Ehy/
KU38x0b471s9i1leJwmTD+zp6Keu1aziyU6UPc42yN8cEtyTpzVDCy0idV5Kxp0kHsFZkOuGxVOA
DmnW/mqMNXiArlyzvQNjw6/RlCMfiKSiVHKv5ls2PKmmj11WuuTPyZAicwVjvND+GuGjpd5p47HC
X8CntBKmW5IyMXG6YcuvGfx/HgbH0F8saTYMqzh+JxfIUTC+FojnCTu/552ivKRpzE5dzTiI01YF
pMTkSpFvKFQkbZngEGzcB68yfuH9obOWzHSb1uUvNYa76m2YL4eJYfeOP7Hquwqz+IbAFi4tZS1i
kKkathDdMz/r8ttxPBJPxPxGMo9JTpqA1w0GfrANphU5tTzteVyVcbK6zHHfjAngGACqm2xaeQI+
DitiqfUW4AI+YUjI+Gc/yQ+qEmJRutK8Y1s+tNZKUIAVL4d4NwX8roP/t3oxr6GGLuZ0Gsym/9yj
Z7mVYRWVVaqSvBONY6fe0fhJO2wdwmaVIKouWHYeHBvlVASYmivxotSv8OL0SyktrCd0+FGnoG12
1jUTjaxL1GrydlSNPRFgUipX60unETifW3NhDMd6zqvLxlHkRZKYC0oraBPzj2FSnGxTtuO6sHR7
EN4DjrLcX5g6DOSdrFC7W6WjFKDyishNzZXs37XUOSZHaS6/N9FzOkj2bTdt6LU/hOgV18dBdBUa
xYlpz+OlQi7dZJBtnzNzCit6dCN+Ac4YRstpWDc4NqZa5Sjlr3A6lISz6TZA/1QaT96r2F/L/ud4
8S2efFqqs7hpiWkhjsIo78BEDNqj3sPirzM7pNwLHxsPu/Gms8MIQcsZ5SA8BHly0HUUUxVbHRSn
MF/8kMzd2LdBusyOQRo64igtI5QSIim2qyw6ILx5LfG60BaddaAhFjHPl/Dk4ak+nTE09EfRQzTs
GCh3YKeNDoXXIdpk3irTbjhqVCSnaplYscAgeUHZv2i1x8l/C6Wr3PGP/sC3FYTqaSlw+nDmOltB
MfbiBixMdbSwfvgr/ZW3ycPoDk5vV47ojhi5a5vcFdYgYRxcrBb8yYJ+HO2o4T4/tY/RjXAsbWkd
LL1NuHg1Fje+mzSL+PFVpHclrLXF6Bo76ACO5Ii2vw5sZcd+csJtugJEka4ezFW5CJb+KlzFq4h/
NS1lGxOYFb2bbpcfpp25Gdbd2nSGwvX2gjus20cPt6VF9ewfkPzZAzX9XawVyph76E/pvnMHVzvg
YOG0juZKK4yHyPRFB03C1x6pV+qUdWNPrjg7hk9P7YPsKMHaewWLtCqXYFRusm1hg49cxfc0R+3h
pnaBWJAW6y46sXa0Z626JR2Nxbtv40m3NG6NjWm3buVY6+m3edcv5Od+Iew5URfYyTsIhawDN3gs
cwc42pWT6uI3ANaVjgLlPHDHr7vJH3Sx9AK9OIZ/cEO5fRXs/laFQeWaC9lJtjTh+mdyrytNhIsl
6Ayx/c/LnjVWaO7KjVWm5bF3KR2Th+xh2uO/lvym1VPbt9Gxq5f6EpU03M0VGzU+BzkQZuyUGJSM
G+salYv52oVgAP6cliUifBZH89eFEItBalURSzAlGl19Gux6lO0hM0F43OvqSrlFL4QgJ0KHaMHD
9jhzrQMD6Y/fo3VMoqMYlrbmr6pSsel/bns9W3iN75YGxy/Aq3o2iMsWgc8e26XM0cqcnIDz2Rqf
TYxrpzlB05moIlCST++WJrjM/m1PvsmZrCjWu58AbpNFR06lk+wzkygFJ+OEK2JqBrxPdbwHsvp3
JmX20AxLtIGtCgyXv+pAMmPeUwvIYwD/4DNGb9pD3Lf6J2WeHSp3Gt2/KH72iVvBoDq1+bfIdrry
5AHISfzDGN4JxnOs6nYrgsgaXw3vCBS4wcaZrsVTYB2ptZA/HhArBJ9JFPX65xqzi6J/CpOnUHei
4W87om6uP+v5KsF+syjXFgtU1m+68lvT7mKYHCrubZJY0oCNnFoSN34ZrfQKhWnT30Ax3Svau9+9
BEaCxgxS3iinxQZ2e/Kik29js1w0Y+xYVQxcHrXGegNlw/VRXBF0bxGRE6RZaU/pc07xNy+dpmFd
3Jwy60as9/VCVU9hg4Y68twVcp2JaKdCivJy64r6YGOjY2fqvh/Tm7HTcSqBr1RRFpoP4YTVlbBK
/o6TZ8voPieVjm7KL9RMHJq98BxxS008CkZKS90drRJppv5GR1MjCZB/TnM8bPfer2L6o5VPouSU
QYGr4F3X/0mD26wF2Uwyl+2ggxXFBqVju5HsDGHtxEqcMlzlargQ899ZgGEcSvbxnUfen2s0HUrC
aAr0QjWfs+Kfkm+U+NES6ZE2Cz3fm/gEROpDLaylalkB0zEfFJxB2xLvdvZEs67VdTzuJVS0NbSH
RAq1ciO2iKkgvfRbDSw3rR2h8Zei8jg2LtK8dpXTCa1uJ21XyvsWBDGqOnlEFTJGK5W5kQm2E+k9
UV9JwUAeqy5U8SiKo10HNJfklW5s2+wBbOoiAJsSG6zl+Gc0XnF1oyz0D6UuHX0gXFX6rJdO8l6l
93WzDvpHvV0ha9ap2IEZd3H9W8j/BcGbVv2p6DAOJa7EPt8Xhw+S+0KyHouVZ+2C7q43XnVjFXaB
EzPELyzikNguoFj+H8rOc0ltbVvbV6QqIRT/KiOBSN10+EN1RKAcUODqzyOfqu9bxi53nd17eXm1
2wikqakx3vEGU5HdU73GMNtAnjTv4Pt854UT6xvhDHlP8BNxpZy+JeNdQYzbaVY6c8rucZAeNN2W
x32efwjXVXPzQbKUVrTKZiG0K/WGhYqTNDhMebfz59QNi8TTtZ3/7y39rxsZWAmOrRO0r91VoJVw
FsqyaxlrKPsxCcFdS+kFwn7Daj0//PtYf/Bdpz6H8CC2TBLfiEi+2zWh08Gu6E56CK/wdC0suYzN
o+QSuCIc4myhZE7TBqdjgfv7T9Xb37re/x76rg7Cjbo30uGohTclWfQ6GWu6YJClBymheFIbXHsS
1U5PN/NyjdoBf/k51Ds1t0rljHtVcz5buqaG0IJOWnCUf2DX/xEZ/evEIJvCoWIOt+RXL/ufKq0a
qrqh5FYjjanF8fXcfhU5Ms66hzPDnBWj/JTJRU2MQWk242OKlIJ75HxcMollOF3EH1kdDbWOydWH
XuukMp2C2ihCtdtXGTZbMgXLRCMVDmqlYjp/dupssHT99lOB8Ldyk2odH4XZ5Jqo3j2pr8fLWCNq
NZiVDnbZHUMNBin8f4DapPwecoavEx0MV3qmdmVjn+e6PxNENpl4XQk/rLe/re3/vpkJIfjPWY3z
k17oZ6DAW7HC0RDPbMzDEOmU6w7MQk5+6OP/ejjmYlPqNxSUe7cKUe/TVle5iMqRkdgSazN6Y453
llSL0IJ/30u/iHt3xTTE3BkJu4ZKZX+/ZNp+rt+SdK5F8dXhxiVtcz7fJeYhGXdV7c7dqtoAGpyM
5Xh6ZoIi0HNwn8X5s64uc9JGsuyKadlbPX+M9YAJTKl8xuVawYvsTO6Tf+7DsjhU+Ej12bq/LjAQ
EPXliRBDFUlFDBf3Nu/MSoKTbcjWbKgIvaU81XxMWS/Cl3h1e/0B6GAGwbpqSXg5P/UDDC0g5tLO
moe6exWJ2yDxQBrWN311gR1705f021XDJJGevR+cIsFsaBbmhClUxkss/LD3TXvbH6dQlgjwAXyb
0yX9vj5mlzNRnsWQLbXTbjYlOiFbhPohOmSNmSj6UBL8+6L9QY3hPtdFhf2Po+kaCM7vR1TQsUqV
2MZLcojTYaNJb3I8BnOFgJkzrnRwVWTBxxj5ByAXltpfPiot/sQAnWuQN+62vyEdc0NoNDUSx0Vd
QYfxbqAmx0CNdNHCPldL3Ev5UlSfSsWI+UrAYUcECdZ4yZ4fRIJhgLnU7yCpsE4uhivjhJ4TYClu
hf7AAsrL9ZzsFzWzqvEVJl5+nZnT61SngQJnWwiOcAzz244DMwIEeLrUc6vF51x15/TBaVDWQV/u
wI6Km8NSTGXQuF0rLacxYVO/98icJ1iAguMdtCi5YH9tK0MIIkaWC9DYPFtcy22pR3JZsl8nJlYC
Vj8/VLcJV4LRX8oPjMjBeljPonaQewrw/LM4ZzjnfCfSt8K0KQZG8gCY5GmY1lUT79qcvn8cIEnU
W8mAJ31bt9WhbiAE4cBB4g+Sv56go2LCoOF2ARu3gp+nbid944NOCdYNniG61ezt2Lmn2eZ6CmNj
U2Tb2ylQqz2/dukGJFrIfxINTsv3fnmjQEYgqxKEMLs3j6kq+SrIY3JeA9gbwnGK4a3JI2VHmhyl
8vGN94FQ7Jr/sMr/9jSjoiBpUcWSHb+lu/sKb0PpfBN0KUyad+3aLga6DKaXdq4H2NcYCWj8u5i/
S8JeUddHdBvX7D2j+myMj+qUYqND3A8eIYmymyVBIrMK6wdd8bNsRaBIp3nVdTPMwxHu7dwx0Htf
7B9u07/MPXDcISGKZFqwsfv8CrJdmgLEXggbXDOJktFPUVeHjPPlLeyF/ulSnOxUcvFFgRofaj+C
Nn87Po9QnUkZE4I/uGxd1Z1PgpDrEXejfFuzj4+X1tNmFiMC1q5yfRwvj+oH5mMG2u5mpFZUfnJI
+Rs2SdjB/38Td71+m+VjNrv1tCCr3jn5J1PZpaG87u3IsK+h9n9/VoPSSxhd48iCueBdaZi2uT43
alEPiyycBHQZU7JLNJO2VfZYMLv89xX+tbXf3xuQMxGZaVNCyH1WwaVM5ZMh3epIZK6se6AK2GeA
OA7cJomPmeqD6MBCWGiVJ0TK7n9j//InxVHX6I4YzebzQLn5rSO5/D5oVx3ec/3+tkL9mFhHcBjl
B3bJX6oLnXAFbPgni3/j3kBXxQSsu4kSD6shqtMGqfu2ByfCLmfS+44/3MO/vATvT9B/Dzct0f/U
TmNxvfQ34gYigGElbezssi2zZSJBJCkdmRFZpy6vDe1ss8boUB9eiypscmUrlB0c0209ZG6dc4uM
lVXdcne8zmH/Ss5AGXY5Vpizigw7xVBKUmucjQ6aUNugN7oUi5kM/e4GBUyK/absmDQ1Tt+Xfted
HLUe3ONRhqmvWDSkmv6MQZibGsCwABsa3MyjklpV07lMoa2ifY7FdaXEVomP7b9X0B8Sj+lRDi4E
p3By52LA9PsJ6uWTKkEAVSKiJMkn+BTUGHvZh2y2TtPX080TJI1PXFhGfbioBf7930KFZPHo/vA+
/lbE/Od93JcURqEoxzhLz2tldkhvqqXnMHvmx2dAfaaHN+c2iqRTGAu9NtzuQqqWrpvq+fF0Ge3y
HByzTZbutWPQHLUfztBPb+xu/+hGqdWuHbTk0+VJaQPsOmf9QZMD6biiv+z1H6rvv9ZW/z0Rd63H
icJHqHOsy/KrpxoHI4ecg32WBhRiCf22kMF4idv+9+nX/rZVA2fzkMOYHcP0u2WQ50rN3EtQoyL9
ngpcffonD8uz2VzfqJ6UORQn7R1COhDF7AaHAJJ8R/ziYTKhueHW5cCUzS+WIa0hInczDJmf6Bvg
M/VDoEqV2WDwqrhEmFFBDXXYiN8M1aQuZPJFASOIK4ZVurEWqnf4UENiYObloZjT4x1kqUtLVPhE
eDtm5PtNtQjTP3KPp2C+dnVFMS+RH9GG2NU30IsTj4H4iP16saJKZPg3nz/BVz71bi4srtcfmvJf
YuX7TYYqQdZ0bEtwgJz2vP9sMpehuWYX4wzTx5RqExJqdUgiEZI+Ftam8kQKe/uO/G4WietkEe9u
xYah0u1bs+YR2gvz9EKylPsIJ8DRd7O9uB2A8xuzws3SsJt3wMn55vxUM7pa/Puq/w3IwLdJmzSb
lPNYVv3+xueD0Jzja3ZbXkWvZ4rttTNzMmoufOno572NOdCcofOPIib9LzDGfw98f7cLOOXNCgFz
vnRxwcsSDXgwOg8KnDm/DQ2nsJpV4mReF978bv8AY9RJ9zM/85Wn2KW7eIr36svJA5az1WdiyNaZ
LYYGRJxmMVsRYSku0WvZ2iL2zjvVkpz24eRrz8+EzwVTJWyTbejAofHoCg8ze7Q+STPbFHZO9CdO
9g4vxNj1J+HJr7nQ/TLBGZC+hUk+AbZ3zYtkdFfj2BYFlKbuIX3oD5nKTKhe0zZdXt6vqyLQRLN4
TPfz8OwcN63PPMI+f1VQaJ6Ewy3SNEv6iHfkQ7c8vJftl7HJH9Ogfi3RrVWkG1rN+5yin0C6LJSj
KhRcKdKd2Q+rZloU//oYd6tdlc9xNyfmJByOMvXwFu/gkbrqCNFaIjexWMk/ztz+hhIg5CWHDgYm
WVnK3aYoZV3dE51RRXLNOJl8UNx6IS5GwrpbTJZwV08evcIqLJjxDHjlw9iY8PdCzKSFdxTx/ddD
89gw2/86LrrWPH3V78PFgtzrVJ9CcHvD60+y1XDcS8snpsWH2aMUloMZUySPodFbgrKhc7Pnluhq
3pHsY+Uw+a6yWCoTy0GzhGtnJS4V5Q9PHzxJ/zzdTIxA5WYzvIf+mHy2ktKVeiHo0aCvqU9mp7dM
iOgXs3OMLdjipt7scXZa3OptJy/zcnFG1NepgGTU2ThvwScYrVsK3pby4GKIwlwrIWTyJZs9wpCo
WS6pthMP1+tHnbtIngZj/Tw0fqsHdWkTTHpE20h4dL+ezzbpyITfNgyzFnFfwmI/DfWBNcsMEYsF
M1M2+LfU19JUiDTTNtUZqhhaqeMGzA9UIpkteIYMoPfqNqnRy9+gbzhS4WOjMXmTi1uNaREQUJFi
/bKUhofkVUcjzYPmRvJrHkdxsjOqoFSDHp7vkY+xyU8P6imKdQvKbRycmCzgOoCIC4JW2rW2lO5A
fcCK2mx1Trz4ujkNC7H5OsUP+mmPwzclHIphH57z+bLQikWqelIVwbrmsdXKL81pIwkBrI7x9DmO
uE4FvJChX81C2TTHXdZx1j2o2fPKMeSJ1W6UNvOlkecAjy0wKBnVFHYARfwN/WXGkjFcnmo8DdAz
ysahEkOBR5ph5ilMywVwA08xfg+7Izl5irhIR58nH035OftMyokAkxk+khshPZyEh+bG4DRJtkBV
xukTtjB6+vhEBVf6BqGpaihpj9UxAAVhHI7vJ99h1kAu8va0mBgqX/yC0xKM0KIOIKPgv1bMCQrC
CCrSBvMsLpnXxIULfGuhi7nsu+sCDlmq7M7M/047pvF578AxaWc3rA8cnvDqEGoS/JXJvKXtfVxl
Z0WYkGPR2LeTKzMY7BdCtcmLfa5seMcT/23GYrImGcAQXmbrI87Jqc854RoiaoP/luoeS+QiP008
lt5R9BCGTUdWKgECHOyUu3VwRtiqMkwdfc5dJ00MofHkZezp8kIXDkVyiNUVmkp410fhcSbo5ix1
xuO2Li6eTu5TyWLl7IJ6gCJSvGC+AgUpPR8oHAyEQuftEC+q3p1rTnl+bSqgGUodzLkY9vQrtQm1
4Yfm5Y+NFi8mwGecNSZwD535709noyEnUU/QTYzdI70zYgn1Co3tgUKwSB64i/+v1cDd8e5w5vPp
lHdXJb9G5eAWN78qPB0D/JnbiV59dOY3P1EdPOFr5Yc9bortvN/kOPSk7IajiTc85cjvH7XqdGXQ
ZpcmUghrQGi6JOsjeZuvCYqlaxcdWKWrxhqpC+QpEfr4Ccx5M7tFu1TW84/iu1wacKz76Bicdydf
WZ7DGBEA2Itz+Zg91OvSHbA93o1OZuoRPiTKCzuc3TvA+dt37TlfjE69US26ZEfdxHvK1+SLpGc8
p/DPbfftgkd1QkzA2/jdvM0k82xCz3cnWIVJ7ANa6+tBuFpwuPx2k382b2FqyU9iWCTWxYu9eBFD
QZxY3xocTVtyiuC6IjT3mzgPsbdHdOKghRKR0o4UqCtt3Z7NU1S7GN6SePGs7enryUhYauvbs6S4
82dlrZjfZI9vEze1uo/jKgUIvdJKWvmy5VuJDZ3Rvm1IOgqS3Q2hhEgx2dpqcPbzT8ZTO+Rsw+fN
hHq/yhwh9tgIT2G9Px5mfiO55Vp29AD3PacJheVtLW7nZoeCwWlhSgl7OegP10h85JwaLtyBENX7
LTw/KpERZY/ZYxvG6y6cRYJ1ez+piGtNspoZjlmx3XgS0Y8UPYy8n7Rdtpq9H22oza8k9ahrHHwX
xm723vnqnFhwLYLy8qgv0N8uCQ131Q3uiItZ9DXzLzZ7lDU+y2btt4SkrJLg9oCH07vhnJf6/vyQ
H77wXTZhztB6vBZe5VWvg397OhL9zJN7V7qzpRZWXmzvOovYKyex6Pq385FtweycDdT5iZPfbnov
/jBEcwYhR37RX7KvOa4LUw60iS+GRgY0zJUL/ZA/mN0TmfNt+FDB25+52C/ve+8clPuLbewuPI13
t526UBfyQ/UMl1jbxm8pdP766pKaXfRmCiJhq3tpUTrCqrLP3nxnOOl6MvB4/cX8iffZ41z2SJ5l
6LUxdhM1hCbJwhbVkVo7dq/K0+DLqBFjSpybz9/ksPoDbkBmT0SStOc8BtKCAJ7exVwsQNZNLqd1
tGFFclUKT92k70JtHZeJx1k9B5e9EXGfcbVAPAsv3l94M04DmUgaAh5iJ2quFRVAPbPqYannlq5Y
sYuPQvWVvFZBgwzu7FVc4PadE6Zuzl4b6PbRPlUUuskjOa9L2Jaqrb6ULRH2Zi6aOIwNCEA8cWNE
xwdemOqfWHJqnlVCSHfmxW5xIjph9z73d0NgbDsLzsJq8HlfFGPby1pfwHmyzsG4wk7ewatiXRGx
sBw3yk7+bJ7FdUbCGcIMOBGqjb5c3aN2jzQLn/AaAvDeMKzr9IDHjs+TzcHJo2oZ36zeLuzRHqyj
O18p22H7NA9IUVnrraUe3WtviotOMY9+SZSQI687vL7PC207fKdvR2B4uw4hmbh9b8mdn78Lziws
HlEFnR+Rba5F3UEi6WfbymtDKF5Bs6o8ZRfbwm7OzfSxS+25bTyLznGLIx5dEpejfqrDW9QBJXNp
no9LfmNJLwNqCe/iwowg58dqPuYoWOzy7bJLXi6hhCziABbppI/FO70BJdgTEUN73UTaa6Urhmvb
6ql/z8lRsJIX1BjWxMdiWvb4DYPNxleDkG/ncXZAAmZfVjk7zQiRQ/mGYbCQzItHB/Y0iSIaTu6q
+87RkgwmK2kxgoufkaXcInkvJ66yxR2DdfmNK+w2WfYbaAoa2gX65Qgo3GevAHCwUEm6+rMSqOuP
LBh8g6Dy68OLYQmvN+tR37UuD2y3cSDMu8VG8I7rl9ps1pjPLKulNpo8K+kDXgg8X7cEo8Enell6
cmtrrIoMJyggUBKO3OoB83EvNiuotST/5VbjkEr3NlqGr1tptHlqlsPhumAbg8mnuqQDrtSIqCmX
JmGFG6Xo54EYzr7ONk4CO1B/W/ILO7FTr7a5Xc35i7BIt7nFPb8mPR2OXGq19hiU9n7miMvUoVZ1
ehpOZY1tkwVfGL6gZn/Cjdtfg97EScuCb2rVz3NOcWxGqvkiPrWPRDYtTqJ5W0+HJPTsK5mZ+ZbP
74/mL84djO9l/JDtECxZ59fjpqq4ewsOBK3zS6Ot2Rx353XB36ck3Qv7Brdh/+bWNqL7+aK3XrPX
qwfL6dMwD5pdexnyWRHynr6TwvE99QR3DJtQ2sFGdmNPWjEwszL3W/QqPn9pXZ8QmUMlMw946H18
QiZciOZnBTNQ9j751Eyq+Dyco2BwMSSCYSotVZ8RnvOdmbfn2Ue5rA4KDz0avQ/d69wW9yFTWZzc
9pF2K/YeIckUkOSGKPc6r+c6+7BQLcpx8wLVUF19xvgRmS0KpOeOx33NCobzT0sMY95Dy+kQm3V5
ZBHZ17fO3sLn3Ol+9VJt+odmj2RpVU6nn1Pf+9G0MOYbrhwsR9gyluqWFlQ4s6P55IB+tSjs70Nn
jwcQuyADDArP9uBJfrvFpJnE4uOTnJsDuhOzDi6T/g8XYFOG9EjvUiwmxAIWndlGhNDYFLN7Fkfq
l5Fkqk9+Yg9RFyUvBBeyNpT1p8jyA8RYSKzgAasym4VwWg8a4cjmU+nMo87SeZNXVzfnrPa5N+vt
L3YW5+wkKMJOCxhbJsycTer3D+324uQrxSTaHg7rcQXNoXG2zecQyeGRO/3oVM7F+k7BR85uaX+2
3lbywtiZLi87QvNd45jpzWVn9qyYU/mhHBJ+jqu6FkC1DKiLAmXJdH+ky84elsoyXzdIDxuvWxdR
c9h+yyH3oCWwrpP9xcutS5C4fTia31l4hRMLP8pTXqxkX/Nn9Kxou4KLRZ3qzDdz8/iqrgx/+KBu
mrmIPBT3mSN52kvHCkGHxAk9gRN9c/9a9HdeuZzAgxJ/9vYTaLJbMJ93UV56z3Puhd5H+cS9rj8q
D+x4TrnNHR3DNvvClJiFRURWxzbA1GrTcDfYFx7ClSuH3Rery7xsZKsEpGLNX0NaMcRvSwQFK2Hx
OVpZ1HNjB9ln6k8QwyVInWlfMWxt+Wsb+SofsTpl3YxmEJEN5Tq1GTze3i4sgBO9PDvuRK+dorCD
/SOCFuuTD2r5/NnZjZjYLPRNBjbKRnteXMAoTlYaZOsYOSDPQc0kdlh7YCYlrYx1vdRrVGxYOFjK
5mTLfhlk+z7Ud9om4TN1TrwjiAxJ6O3r8jq3HnMPvzy2MvZEnGnCaVOS/YZ3zyD6qf1KbNTs59UH
SMN+bl3tmZWy5YofYJt266GU5R1INoWJrdg9/aV5WeZLMHQ+w7R71igGM/v74o3+0eH1geHG5Wg2
4dxsHIVt6cwCwnHpuV5Qpw/muHo+WpevdHUJiAEPS1t9PSScSA7Ui+b4LlwmPZxgs1YYD3M9E8Rq
D2pE2oTF1maKT/nWsJUrK1tZd88kY6y30LcDNRhsnCloQlJgilfW3hLI2KcYZz95lbdQEl0QBKcD
6un5Kp4uX8bcrFe5V7zfeHRQvLkseVs0ZZdbEuqqySYzKPAqyZMwu5f54rsM+NBgTw4MBT4WcR2C
j77obB5qrzfjR8NHcERYorV9nD723JS8+fowmuYFfDK1KFlep6cC8kmreMd9ApI0oHhEeovHNgBz
9vOH1lD/Wy+qQekyMPmfyG93czR4QpLR9DrUZUv32oepoWg/MXF3k11DiFVGDdo8d5P7PK3DsBff
hkW91ny8al8hvth0bx7OxsiMq20fUXvbM6IbZHMH/72XzfM2QV0Blf24OL5QzbnJ6uWyk0185ey+
MtN1YiXBZd09qZR2XaDaAixi8/I+kdjFPSkvy133lFCsZYs9nDdK59Oy80+PswgqLNVI7dT+x/kh
NQ0QVWm9FLzr2Uw24zJzz+hHpydG/CAGQojTuXVZfSt4onD5qBLfyiDdppX5CH2Yy5lSMe3zoF/g
IXGixeKnYbGnKymcUZK/d183CqLKUd/TLyA4mWw9U7E7l2XD823X2ulmtMJtsr768bK32K7IOn7h
4n7cnuVt0tvgR2w42huvbGKrsm3Bdy+hztZyci8/9PvqX5tuDd6VjPuzDCj9e9Pdt4YxdiX4AjQP
o1mQHHGEb5VO+Ed7NQHkJp/hI/ohfQUumF1dJERAUCiqNBR0EJorp55t9ONexK+qic75glmMASx/
xT44uDV7jE5B1ADfrvTvCLNEUkzhVzkXKpEuhC8yabnKNeBQI+9q2uvjip+BFJPxxC6cyUVT8BDI
g6SVw5ZLUhYhtCtAIGSOAFNqsbgaPw0i/6CbTFCEgd+PiEkGYpO7la6goNMEPIEizgEsI4BBRCZd
YzPewl4VUafYOnnq/HCDTVjOb6D63VHveAO4DFZNdeNaIH5DmTaeti29Y+xzcwARQgg+zmx0XHxi
pl7/PvYfYggOjQM9/4PlMpnW/r4MzmLa5WpbXqMks29LofIuDF6og2c/6UT/GP3fHehu/iHceqz9
40qNsBlp8+e8DbnrpX4BvCvG9PtnO66BrHc9Nm+GOyhR0uyv1w3wY3H96Sr/bT/TJQnTSAhskwfx
3Yc2iqOq3XopjIfYnYE+Hk894/UKQ6l4l/Kckgo7m2cTd90skWXMNRizeWYOCVGkymfW4r/YxabY
zSfa2b8vyB8BiSi+RUgzhiHh8a3+wcBsjYti3G6SHKGHvGYOEdkqPuCiB5VMJz+ljBAudg2m8Q/V
1R8pN9od4gNVWGToeLAJ6z/q27YyFnI+VZngyFdb0t5PQpi2HoOtf7/bXwzN+6ULCRAHXgYUmPvf
0aRGeZDHWp2XuHN09pzkPWNXhmcP1JRpjNVeeDT09pE66WQ9UqqDTvAMcYqnvP/hnfxp0jGdNw3+
t4TBPAb7d+8E+w49vY4xohrK4cEWVfOc+vn80M4tIE0185IybNKwvqxVxWKIjfhPaL1LY9eSg2wj
B6mvDrPmYZyXJr18EZPM+Xa7LeT48YQam6pscezB25uL3QF6taN9vR2OM0SkP3ySPwezd5/kDg+9
ZKlY6sJcmZS00AMHYwE3ED+R08xFxngpw8TwCczNLz8sPe2Pwex0YEzWf3Fy8cy9w5wLY2CC2aFt
01fiN4PRqSi/eFfruFKpwooI/HCT+TCMsrf4E0cLI3VLfBIf6k0RMGvjWsvrYtlZmFEvRQfHGJCk
uZ95mpV/F1AKUfzbBi+Exonk3m1+SGDyuacNFkhf+euM/OXlmXJuvkEJv6g/BJ9Fiz+nOfqZ/RPT
QvrbpkvdMmOoiLEL8/vfNwGxM66jftbKSF6hOoo3x62GxcIrgryMYSI+ZnQrMbDu90CN9piB32Kw
xYQNvxT8f8xxe1kI5sl8Hy1lT/GGW/P3mdiA4OTP3OMWwFeI6cPpfULKTLOy9JebqQbvhdWaKV+c
LSd3s0jzmXVTpbx0h6dsmz1qO9KLwzboX5oX2dTXUe+f7YjH73aA5Mr9881eBeFoptpz1c5rVxh9
sKsG3Qd24Jmj7wvDxKjBlVwcDNcU4ZTzVC5M3HA1ZVLcN5QsaoQI6fPqF++dsIAHXWhTHpzww0b7
Rz4nexmbAoIJKHg4Tt57oeuVOGi5eNWiG1pv4qq1BT1UfHGks5+mywuIBeJouTpcq8cRC9JT+9qJ
WJeCneNfLHtDszlfnq9nD8ZRKbvZ8ZE5z8Q6jUlZA6NNXq4xPGDpWZCfKiPMTwEudj/cjcq0Du52
OB7AKAUnVyamFHclwWWIjUE7om3OYNrOHyoj6psdMd3CdVucn4UyuM6DjL2hDkr8nXMf5dT0gCuN
DwW2TiPvsZtXWoTpUTJutOx9VkzKbuZrzAdVAi9ym7KCoR+jP4oLRltpupBwd9Acaqf48lBla6E+
yPD1TjVe8h/yPIKpwwtdpZPbISC7AUs96i14ynUVD1tZm0agD//e59Fz/3Aa7m6XQmvFODvqchT2
1haQaLBdHGoszZyc1pgLLS+LK7iBYd7c0SJ5iu/Tj5vvr6x9c83/Res53O+/7U+gkdfVQbQkbrEp
061+ni00M18UZhjApHdBkxmp1+beD6dXZ7LM1yfNNfeoJ1o6YloMl+0t3o8TJgeYpnvhr044tb7p
iafvC/b2UNqV0wcMaG1efSmCF3R2Z0OkMRW+2NWsT+AUfniPx83/HvjKo+poiiYQXU+/2UGKQVtr
ShbIxsU7hPu3l0f+jM3ABMjgQ77yL5fDAJxMHSHdAPjHyUI4BnY5YHRTmy/YfJvV8hIJHtQSMrd+
/aTqqR4PKUdGBUuLu7462ZvKWwWd5TV6k5/j31faXz8ozTcAWAAw+3poOZ4YzHClddQVPuLIbDv2
I9GagDusuideZzCzBG8E8seyyJTMgHMzXRrIiXtUYa7uAfBwcSQan4JPonEZDVPgv4tJrcxPXrmM
0/cLLt37++vrIgk2HxuG89ayM2P7Ax2b+eJ8PIEr0RidLMYM5sfmwvMf/+EFsaJ2Et0421Iwco0H
O7VpDfnHcFQbH3qeFGieqRUEB+wdwfH4cWLMg+++PfiFN/hCJGhm+9T5GROfI98kIMnF4Ms7Bcim
7cKDIWN/nZ3JLSl1Y/4osZhXO9z/vMZ0BGj8DioI9mduLCuxxM0TPjQMPk4b0dY8ROJWv9T572L5
VNneBrDc7kHLevByXKL5Y37ALXE3mhbEiWYbRyywjLebg4vXkuC4CFGi+fSEuyBraPqqTcdxDC+K
QJybxWjrn3j1mC9PG9VcbkgoNCzVZGTIqcrNKBD5e9NjQDefJpgbA/xAxX5J5RvNQgZpnUTZpcmh
3JkjmW8cQOTrMQqilxIACHDEv4IN/O+XQtufWp/f/77p/6SHTtu3AkeMCo96+b4eMAiDv2UYOkZ0
fYq0pBZB55DdglG1GmCmgnOM2//JbXqPWTiVKkPxH97CX3dfNB84+BBQ9IeoDG1brSojBO4Ju9N+
mWGlSNKPIPP4mKKLHrGtN8Fpsx/JsX89NHs+CcgYD1CM/14gZKdUVTEl1ia5iRxDNfRmMPhRAHn4
BMEAkeYwg8ye4asWVZJznlHu2j+eAe0vjfqM+vr/vY27Dq0p4vP1NrTFVKdsZets+r8Qpvn+xHAa
4B2WJt6vXmKekLMn4dlX/OpLf2HcYjMRC8gYhyCFRwVBgaH0qb+UYQ1JDCOA7LF+p0KDCDX3Ymqz
DSOa0YafA2T3JYU8qW9sCuHoRx7EnMmgUuitao3WBBzUm5BH3RFCrCsW/77mf6vkf/vEd4+audTV
Vzxa9WhuIBYt14h3LtIG6wx4pkRUofZKzy/gDLBpiuuqHPBDAj7ZI/WCYDrcLH5NirdsbqWTK8eX
wGdB8yDaw+y5mn2osLKbSE4asyYEsRMSq8KFb0CBERn6178/yi9LsPviAYCF1G4ZGQT0v9/X0NWQ
1LxEJRpJQIYam+HMbPBvYXNrNTdnxL88mpVLZOdKR1T9Q+miT43CP46u3iu1ht6A1UHL2H1UPLZV
BziVTZ3CFKrsfC+E+mv5HC9QRH/KqwGt6AGqgrg11sa+XkL00tbnqF4gJQhiC6s6n+xNV/5kK4N+
x/OHp8bprV4C0TGYbb6GJwbRC7bo9aVzEWrmySp+n2tm3xOGa+KNxVgQ/35FCsTYlp4vDhMOhhr9
esSBQgsIA95TpFaJdW3x1Leqp39fC+NvZ0MhgE6eT8nQADy/X4uhqmJhUJuC7mb2jM0XpcpiWPSv
1cmMXww3d3O7hjzlQAzZ52eXwTYz/tvRRt9LHqU3C7sQ2bWlk7E7ey9WZyw6DIfRL2YA3F3vt93R
lhb9RvE6+BAMbp/PgeEIby2W5ma5G5dEvGkBgx7upZWxINq8ex2iI7sYzggJc4fxPXEnLZXVSw7j
jyc6eiw4RJ/2r0TuOjXPyoMcUVRWQBGbOSosk+ZT+iGu769rlijXydVrZkgz7b6Rzqpjike1EqXl
Sy2G85ubi152PnQjUvP1MK564ePcUt5xbU9XyWx5ns7XWh/W1eu/L9lfi06EhnTzKFInA7ffL1k2
ZqTpnOkfeAAh3tMlD4YdTD6UEzoe3Axu2AEJdII496PM8U95DU8/GFhoHfWZgmH03cY7oNtQc4It
JqfY46U2YzFfzHUcWpJ6BVw6k2JmLfI2LjunvZzcUtEfRATJIwEBrbGcx7ypYhaowwXWmZpY8v+Q
dma7jSPbtv0iAuybV4kURfWyJHcvgu202Yq9SJFffwe9N86xZcMCzq0GWZVVmeyCwYi15hyzUP61
7d4fKchTI7PY9wZ+bHyoqhz8E7pwiRnDi7Tc82NhfiFHJRJIYANtofgfZpm4Zisd1MsSU4vXp8Li
dMY7qLQwYcgW6malzJeZw/VagMOLBMWiwXAijptAnxfhvzBfgMYbqxGLYvYdQfeqFphYBnNB3943
2qENL/eg7IaDxGK5Kgxy+WLYWzLL0CPpOWfk4dkHZrumj0AY0TaL6pFoPne1Ob4U9Phjayb1JoO0
JrjVJ90G+R4X2CEbq90mNUbSGUs3giBfxoAYGE/tOWAiaEeS4IVlNj1KnHi2uLTVa3JZZUxEKeCl
QqWaxKJDMwo7tshDRSjDLsfEyPMuG9pbmEvjgMIUUShElaWBd2HiuFibkHdj+KmqqVGVAYwwen5h
7lTnkEhkus90ngwQPUgUSCjaSL64MTNbgoUR4Njpo+RRi1iJqdBAEWBajeAEUG9bEUSZr9h/j3L5
t4np60C7mpj6NEyojcryvIJwRLEhu8tRrl8OF+0jl6id9bIdU5QKj+9GRVESwER0d4S2FF14AUtx
dGGqktGP1+NI/ifU5o3PiPTbCuTr+V21CrJUKiMfP/wqzZew32NNRNU5rNaN3BXZkENXSZvSNRBh
kHie6BY0srP790369M5df8sMQmEp8BH4o17P3nLnd/ExieAMCouifmU8lOhFKsEZ1M0kuSAqanQ7
PE1qCwEZxDuw9iYxCeMb5/HbzUDET2grRmQdm/z3Kel8AmqQHwumJCzfl4mPIqTl0r0zcpDzBO84
WZFdNe20KUBGEIF/H17+pUTHTPS/hx/G0le3ScYNElgp782DOlO39Gguzej5vGWS2ejEgLnmovkw
KbNBXKD9bez/Pv5vWwLKOEAeCGcZSq1Xi2KtlDs9P1dDSWNGfnUaqo4vPsp957Q0MgsqYExdI4Xs
ArVLMbUFtp8L4+Z4J5/1W+NyuNVXQ+LbuVxN0G0dC5GfgWVGNI4Hm04NeE701xWOa+yEn27mJnJu
3IHhbbw+KsHIOH1gkjEArr5JUiWpYVZ1BRVvRKqP6abeQ6J4Tef9TPqwZtkeAD+KGPnuxnGHq/lx
XBgnrCSJ2bOsq1lCPxqlJeZpv4jj3aV2a9oUrZuqdKvrSQG7SRjl4jIsl7rC/3EnGjO0yjdr07+N
P4WJFZoqLTLqxMPr8WX8+UYPFKOIkR+e3dJDZFtns8uIlUBSzrL3/CEWRpikLSo4sxwf1ujSTs/A
Rpj+wxszgvzLmzjsitgTqgCctM9p9cupJKoQd60eKnM9gx8ZDYVyZJnKPhLWilaPuvNpUpS4m2vD
xt02AsxF8MVxnIJDqoZdToZeSqzGLWXfBNmwilqCdPT4RHP6iID/GN+YOpTh3bx6ggqMBsYMNXZs
0VfjVddkvaoKpdiGq4owWxv7A21hPEkTg2DRwqnrnW85Ed6LfiEioxScZkTRl41M5YVnlEzCSkb+
PM8qTk8f5wJF1FV+2HV3t4wnP6Z8Flwyax5SuGmCGvzb98dcJGlTKZWirrDcYWmjmcLeC05/d5lU
CMiW6PnTCwIoIyUv6sYc92MB+nlw3HTwXS2NeIerKbZsEykRCXxcNfWMmgOpbn6+6xHy00jm+JfB
UACh49TM8sShKQogtMXZfqsT99tNUKAJiRJ1XwITPvs0XwYYYe110XbScYUDIcznvuhiFxFB/TSO
lDuQ2kRhXTd32BOxQWjhjY6pfN2lNDVRxCgtky0ng9eUrrqURnY514nW6Sv67EqMNmsYJacTaCby
FWWkciYKW2V2LoRRqCrjUqKz1efTXCtHSoh4tEhWclJ4IUHq/rLu7nLluSljEGdvEUQUuQ3I/LNY
17wXlzvSy/6ern7A5YaIFcaQRKA7my0AL99HUGg1KcD1ql72J2ggGXsmEP1+Nvd1+9ggj4k+4vg+
hhkeCUSodWu1g3vY2Tra/tj/lwDYyStlJJ28XBBGmnSCSDYs49JR158nPrLC/ARRP3GT2v77zH98
4j7PHEkLPSGLAahfDT8gI5p+DkIiBWWsAZmBHrgbWUrk+Bg3hRRJBwUG0taydkta7xOet0zSQiha
1azob/ntfjQDh7NRYF8O/Qe+OtdtTXCdTalLUbqA5KtQD77YiuacOlv0py24N6/xH6GJRr739124
/sr957C47pgBFPwnV4+vqqXLqciMmF2ro8gHktfImWrAx6o3BAi/XyC8IbaacDas60wSq5W09MJ3
bIEyY6zkOBVIrVXF50h7DiVlpkPaAGsvlLEt4OK5mT12/VkdLnRI2+JDDvFJva7QKGmoV6WgRQtY
fFUK2/TQnp6xWv99Oz9f1q9z/+dhwGCYpIHyz9bVqqGrCz1KzuSuNWq8ZvDocX2n05A76r4tWsQv
Ma58vcDV7lRxPmbHOFZPrRML+ybDkpAW7N9aKiOXEaKVGwsp7fpLag3ZGoPRSBRFfrhe1Km5kHPO
Ycx84WTtocT5lJKRUORer762x0WpvilvgfJBjzzS9FEq44EJu7UOzKAIILj3x8mJji5pvNMT8Vgn
0ISZ2K/Pqr/MIqx5emUPcYxRoW9qNRvrxXN/Np0CWWRKU8APxlnIErpn7YbbVdgYIW4K2I1dcuGR
BHaSPbRd5MQljSawjucE4v6ZrJqatWUxUiCIYMCeiHo2mMJvPLfhuXx7buQBkhLD4KQaQGrG1Xo3
rtpeUatA2/mro4v7xvaXyYs4ESer3N3eyo6Wrle01tXRrtZ4UWCeTHax2q6mqtYt8zmdga04odQ/
t6Y3rux6NTIcSyZkgPWIMtQmr0Zk0EfykdWKsTsejLdwGiFkdQRA0hOqogQ0ODhM/z7ijzcNTi91
UF51VWaMfeY5f/mcag2PmNzMcnWioibUIEE3fQCFePP3YX4sH7gw/NUacyXOOVO7/m6eL1XU5oaS
Yi0vkfriAMJQEtJamZnOB9ivFUxStKJ/HxVs6s+RAr6EsiL2ZxVt0fWzUxszZBSVWLdQc9JtDIgT
Od0bOyBR/NVLtiKBXZxeHju0vcit35YNVgP0DR4LVEdH4a5Qsw/GwtpfEUDk1pPjksIG8niZ/g4f
vMfyTV2qS7CMnu6c0Q8DyZ21KTX6aCpPkyWHBS+FAd6VKZftotL2UT/SIrCeKlqCe+gCM+UtKe1E
GaePw6CCGUmsnzBqt0SZWPXgMdjVj9ZaWcvbdgY67b5anZwCOz5t0JUxySe1By970ngllRH6aclI
Ucb6lnYqrUK04GPQBpN6AYIQ4lSCriFwSJA7z0pbWJsfFYqWkfmuTel6biuMKs0UYYutTaxJQmoW
9eKdNi/X4fxc3p9iDxVPD0KNpyi7nVtOrLUx6eewOYv3KiZvd6RNq1VNo1FzyKk8PndYEmj0zoJN
jYEDJoVNb3WEdG7S7M6HdH12qappDzJuvh5Up3MuxpfHEkkFXj8afUgigA2u4M+v5FXx2j2Er9ou
8Y7PBRhxayQNre1kLy3KNXaw5zh228Nlf/yQMWLNmomxhg2OgBhUB8/Q3MC2QCGmjrjQVfIkLdq7
9oVVAgltIc1XKoDY51+EdYVm5iP6F0Q0aYotEycsUdw/mLfQyrqcatSMucvSm/UW/VNsad4ivZVs
lXHRjWnDuflav4/xRKhkaQCPmRYrxca0sa4f5I3vD5ZJOGKsHk9OhnEL51AyYLpH7SrdBXY/S++F
JatpDJV3JbotayltrX4UL8vX/vXycH7vDu2dTNoNC65mwWNz2yVvb0AjOaQJvGFyJhhrCTiNJjQP
BumP5GZ7f4OyxzyPeziNqJzDUX0aDF7dQZqLT+U9xQl8x7pXz+uSL8nIws1II5X92IZ6ikKTel/d
nZ7Fw/ku2Rvri6fNkQimT0lEqQcEtmpLK9aJUFalcGK9ng+nZ8pglPgE4DscMmNzh/Eh2T4dNLua
pkt1nr/nWwVR+Wmj3Jd31b5eiYsOys+J5A6IEfkd9ue9PHl6H1RM75cxkl9x9ASeg36tT0O4Gz0h
pDNpBmu0vGW6vUjfJ4MjjMAdTDuG++KPB2wzpOuR243y5T9+dMe7j4/DbnBRIEu3i335cnxkc3xe
HNfnReGVFeS3qdaBl2QU4ofrJiI2s9hLRl7pDB6TeFOG4+YO7pxBmgUmJsHttUldvT5E2mNO+3Fj
vVRPyvL8VjwKS0Iz7zUHbs8ymQuAxkbFW00L/IF7b+7J6j74W+NOo698cWHtDMbF0RFpdPXI46Ib
/ZEEY8gICt1vWt+SA8cUH4GOPB5Nf4Hwd6zrDsVWfk/13zG0zwLO8vHlrkCPng1xM6U0rOEZPQ8R
RrDLnZMtMIVjMLeeG+e00T6EZb4qEVafaapXNqTr/EXZJnN/T/dxw09mzfDoIhJ+oaf3k4CgUwCN
EzKc39u13+Iis0ve3WokuFhnbX2qv5Iic940yAzZGeHnUvF3dpiI8NxMT5N4TVLalJi9ebWzZk1q
G/fFuj/IIP5OYJPBSyOxymxMD2AcLqPzQ0co1yGmG8SyxcRJoAnEutjhTp1THj5Ez1U9MnMHPJb4
Sll7qb0DINmQjuOm+QRzul6P6kO8hiIdZEQQnaSxvxPxAteH0lUfzAdpiQXoQJVUnsoPp3W+NR90
VP3d5GyLb4NFzvm4TKK9vxJnkSduNc/ArdCNkufZ01M0azHktZhV/BcQCveqO1gIjquO3wiD2bZ8
bg6164/z0UbfHaeZ1zv1UpyWbun2y/Nu+6igwBfRquRv/gfTHhLMdtvJnoqQb3qaK142tzgeuZAT
cR7vBt/O39/IH4Xu4ctsUbGhaqpAOTKvPpF9qxXlxYigsenHsSo/leS5xc+XwIQFvpHO8456VVny
3QwmKVWZS/OuooEBmCiE/awVH8LTsgjXFOpD8d/FutxYn/zoNnF62BvMQbEmEzptXNW5L3naqMDM
AbSgkZHsxutHb5KLvcdLnBQf0d9347fFHng+Cus020ysFcMC7ct6yGxO56oQIwK8Rr3NV2+GoIYE
tnD97+8DDVu1qyUstGKEztSXFI2K2ffjFJf4dG4KK18VHfeU2ujpEeFM8CYHFdk5h0zKxn8f8Ncr
wyZCxtywEPqxeRSN+GQ2lzDbN3bFd81/3iAWwUE4uLb+L4cyTaqiwwMj2uj7xela0RdtxKHacYei
rFlIjP71CWNSe2vB/MsCz6RJJlL0HSA+1zvFOhaLLAw5VGkHG6RNDms5/NOXcbz3n/Lxjaf222gc
VPmUNikYykQPfr8ysQ1joW2tdD/X3XThryT7MqrIa2PVhaLz1uL85zacnTcOAMod1Ch5aFeHSzuq
EMeUw8EyGQXjV8SqdoGrC80rGuAbT2140b8PSUXkigaZNv0c40dolBLk+fGSnfb3xmg52d9hTRy7
l/Hi8LHd/h+GCM0KKvZgKGkl6/rVlemxVkaK3qd7sKmsB7PxYEqnYz8mAGZ048J+jpHvx1K/P7RA
DQqDeOZ0TyeSla2KjngYI7VzXIt4gs0bw1/54RZg30YQHdhfivFU2z6L5F8mEaFMLDG1zsVKP2QO
HtxZvwbMy2JZBBg3rWaoOaaE0niYpR3QOo64rWY1VlphApheWpf8dDWzppRbID3kbygLOlfaBV7n
iqvL2ppmU3zikmdN/QdhLrALlZdM1bvLun5iVT9pnqoZ8mH+I5uXeGQswNO4yq6aXdakIRC0CGvm
npxq87l8BKj4eFxau46+lbDDSLZQsIKpYDgK90JwCebFJS0s0zO9Zl7ChxDRM66MO3953EMEeApd
eaOtVJgC5VRZUZVgvZo8HPfHvZlO5KdwvEFw56le96TddRvdIyRvKnvKinWwS5LeBg++Fz2IHqMa
L3mO7rCZmYvC7umZ8THJp8fphjQKDGj5VLVpYY9TIFzpNJ9SvpjUs3QK5Gr63//K71LZBFdO/YX1
LO56QhSHXxkvepdf4QQP6fRYs6Abipaebksu0l7Ma8PfhB9MFTdciGvt+bIFijA6T8hlxJ42GvBn
yGvAUTQvL0/0pm0Wf6O3d/dtsLFtQFZhpzeBGbhv1vhNJoGQ/87fCOzn4bicaqtB+ti7Fk57fSGf
scTFhOI0lGSouI7pdsioWqbWU6mNiynZLI6PaNQcCwvR1fbCxFoMe59hH4UF2Ub6P0d6BcMkfiXI
wVUwYiIJ8HK2OOXEWASuMM+AquhOOZG8Ydg1T8P/hy13bywwTfL/MppuVCZ/mRiHIT9MjYZBE+Va
uN+ei7aslAwcWLe85HupWMokS4aEwK1zWiHHWdOvB+Bure3C5FYdb3iBr2aubwe/qot22anu+lwt
uEm4SjTA9mdz1+DqTkwcatj+TsE+kfYGVCIrje1znY+Kyv57lvnRGfjPS/8/d+AaoFfVkZVa1ZEE
m5KUppInWKDsCsYBlQWF5MyEBFUpVEeNecTK8g4662Tem6TBsdISGAFRn+IH9tLKQFTA4phCewPF
JTju+h7yI5omX3CDblNLu17a/X3yv5RneHx8PeksUQaiIPp9ikz7Jrc6VCsrn2V+HTjYu9qT07cP
QBwrnS2Z/3GEJZKKB1HcqKU2MizbD+8yxW4IMLhxMr8+zqGlSivfUgAQfT+ZLM+QGF0EdXcei4S1
htsBa+Lk8wv63+bQzZNDdWsZ8cu3j2IrnyOEtdogMPp+yKSHllXJzNiZvBcBLflLZsrWXFnWMlDf
i9ODfzmYqFiMqSHNtKM/9pNnXSxRot36Mmo/K3KcCVeN1suQMQAOX7MvH4+w7BsxrEpzFTLzZ/OS
DcsFKky76axFTVht+N4ANipOJU8IZV6wlwDoNOSCnsDomfLMyp6U/EmiXp4jHe+ghGUASsTZucR0
f+zHaYpAYFmOGlc/huNQjnFVWXaq7vviLjSWMdWIQGJCSrRp26Vu2VMlaF+Sk3NWV3nmiSXsEhxu
xfEN7Hh/2SbZS84muI143RQqMse3v4fDz6YVX9OvN+Sq2osY7NgElUFvP1eA0PojWYejkKOQLWAO
xXCwIhwHl5h48DvjTE4TBf0CaRiOTSGaheFdCSA8ANV7hDKVxMD2jkSIa1wPFY4cgEklOUWP+pEs
GoU969+nP4yc67lJ0Wgy0C/STP16gSrEJ6UouhPIMO1RonTUst4PGmggFfKwWc6W7+/j/WhoD/PQ
1wNeDeWQpUdkDAeU5HvpFHp1rmwk8t1VUxmH+Usdl05UnOy2rsa9eFCbYqwqFxsz1qgq/LGs5U7X
bRK/sTOoXH311hwXGsQ/RNd4xGAe9s0kjVQ7Ks+jsyh5547+AxWyjniamz6fH3KCz4vRRYvXgIxf
8bo7f6T9FJyDtFj1LB6UR7I8hHqvQhQIz3c19DyTGZJ+JnKsddTbsuDFWDo4bdyD2iwuH/N4Z0rE
9FLuVD7QTzLeixsPWP3thVU1cSBhYnLUro2r/rFTiixtTyulkl167ynZWrlxQTNwKDsSnIV4Rqn5
rJ3GsCe6T3BcR861gNHG7O9JZuzL0rmIsV2d93hxR0jlnIFReOqKiZlQ57K0eW+Wx5GUvicJpo0e
h0IhT3oDshO4HlekACSrhAHQ5mkNagjUTnPEFSLi1C7cYwRP221viPMIJdDfo03+2RxRFBXpE3tm
osulz3b9l9lK7KKg9KksrM4nzgNBCY0zR0YMSn84tY+KrddjMVpRkVJzL03tntQGQsJgpQDjIpnz
OI1vSRV+qWh8P6erj9n5bGRtF6Tq7vIoI8qgHOMqj8wXBtaZFVQqtMCkgPgswIC6/cPeto0oaS2g
ht5Q7X7uYq5f/q935+pdlIU4O5+6LluVZULRjz65gj7iSOstGvDl6b1VIzSPA1rvReSFZGA1wlOs
PRX+LG8PfUhObI2Xh+9xMTPVf3VEOpjlHDPgIZZd1weB8NKLhtQH3UCdkFn6kcS7mvjpAt6cnk0s
Ib8vBbyLRTDuO+W+b6GKmI2dpvAU/VkkdfMg0uZV/hyeEzc0veKI65sfNL4peFHXmVoPWRXjIIHw
AFpMVRmmdAuN/KBTKGLdMDlDgyzD6oai69bAuiY4G1V+irVL26/g+cW4IB8EJNbL6plCd+koBwOw
6Kh9S1YoW+HkL2G32MkyvKUs/HUC+vIEr3nMnSAmJ/zLEILJJBOKLcJheIbCcSxFL4p2cicSchcA
pCg/L6eOd3NCVYziEnjRdGvqd42pjjDszE09tpsoG6f65ni83JiCfugwh2nyy1lerz3FY5p2ucrN
iknjtGtPpFAABDMaF1jfABIh3pfnfuGY0jhc3zKU/pCffR6duQ9bEqRIPnXfVyxSiiapr4t0lZ+l
kYYMOWxRnJ6w6Kmw1XzIgU4bnJy2IQrw6JUpSgLTK81NdiHi0tcmx2ZzRF6QqJi4ZenGDMWa8dsX
GBy/qhLSTFAJ0xOVxM/5+8sUlYYFPVWhFPbKTpjmlBuCTXYvPUaPAYvxiUqLj17SEcajubyw89Ux
hEzBBgPVGdx9uT1rnPKFTsGctsZG20SH4NA/WXv/VVoPqEv8ezADyxFLs+cC8+MyfvHvshcVv+NO
nx23eISceJn3bFdBcLgtEzvAOwHsSuNJdKh6WjS6fZk1BBzBPYqxRdLfmrVLuupQwiBuS1thefSI
AHTaVbuM1scnf3aaYd3cJssEHA2fleAdOdKmA6Skuh1EHGmigIyMEKZ5EujDweeHCtXDFTGHOza9
eNmMkJiNDw8QY7Lt37WOio3z6J6m2TafAM1cZ24F3POAMO7Zn5lP0aR8yF9DEIHnpUxRD1v+5Dgj
4MJjWOGH1qeCjXTObbcnAJXCXiDkfAS5bpZ6Nf7s42YIQE13PZmpISmpLLeczql0/KPFquEySZug
xUqn0u6xcPdzfFSe+AKdE+bhZU7OJEUH466lyY8vZVlPL8AGM+CZyI2n9FRX8hjf+wREHTHvD9bY
WF62MjZF6hjL8NC7BTUAYUVyGM//NDXm3QEb/x2AGlyGote7qkchb4SVdYbW36GDNqGWwcnQ0WOt
5vrzdJ0d5E31yDdD5ZmFd+Fdd59v2n4ENyt2rJU1CQcc+vz0HE+PM8CNdrQLJv5SWYXeeTIAOHPv
gvuS3MbH6KlZM59wanTtjp5xlz60CoWGV8Wm/Tk9ev28nqbTEMeqOcdyCYGx4Yej3S6NabI/QVY8
ekPZpcFcyevk0O3bgUY9YFyfQpiO1uWcgRY/w+zfXDBNEsQ4yZYg3GcS5E+3noZMFcYAtXewCBPC
0oDXDDlnyT0OZs4LAbdHV3UEh4RFtziQKHDQ5twZCWc8CNAxSRlT3cunxVs/FZ9i3hpG5qSeYtq/
r6kBtRPUibQeMZPbbBzhmnpDH5IaiCt7xVL3x+FWIAm3fgAiiecedgbZu3hDZ8KKgsvKfCofmrnA
E6KPTPEpWENBmVweTE/f5A+8SnhASZ90zkMzR9kYi4pt4XEVrhFk0WHhZV1DLKBhX7qZ3S+1Q75N
Ztm6pXYiLLLpgMwaknJ3kZvAt0odUHEevlmcnQmsPwjjdjHpvJTfCqbaLKNnlS7zw2mXL2Ni3uhj
1i7ArWXOn5GjT+lieuDX4RGurE3uKnD1uvnxLnLb+Wnd3ClO6nTTeAembgZtyxO8oQVU7DpPmOkT
OmJn2FFYSulhpmN5Ki7MqfJiuGds16EdwjVLHXluTuOnytMfq3XpIhBws38nfGoNbbzzU/cUH4K1
KYysO/8g0D4OXrrHeHEB8Lc2nv0FWcyNk96bb9JHPFTJeImkMQjtXesZH9Gcfh4SopCV/Dye8Ml/
qT808OvlrNzSNUu2oODmPiik8o382V3liXY6uyyT2eEFvaJnOiUOcXNtuSdborlVPx2dyCGFi5/f
YUscPVlLfS3hSwYBOP9HcXIKNA85dkoPt1lFTguVEKiebweutKkehE3rNfct8L4UWUixCOFIIo4s
HVzck2JyXtB/vYttcuTcZMtSMqWraE5OnuBmNGeLubyUIGYvE6pd1ZR9NKAzJ7kLPVJmvNMeG7CX
z+RpegjXwcGgKBa+Kjt5Cy4imyMpsgOLoXFZskWan6eFI7NdHuo4/U5dBUtjYSw0jxLanCieafKo
eBGNvMENfB4b0qh8BOFI25isiE04OcEAC2aFc+Erk3qlV7nV6N/QwotcH7/ogNQIgX5aXrIU5+ky
GQfoSM6zhA8ArIEBC/kQHOjAuehWmGaRG277N4yCx+X9cZS/6PTyHQpHbjHv//29rte/12A+P5qa
SLuIBgPdQQKZv3/Tm7oim7jUj3uCINy6tDUq2IAUgQgUH6XHZjGHuUgNaG14BZ7ndkbF8b7u7bb1
asYB5mxj1JmOwRTNTpLEB7iq6H0MN8AiTIdbIWBoxBbNTuBU9s55QfFrEm+4ceVL/kKRgdG9C5Zs
jyl2O7yszmme9a/C/la95Wq38HmlhjTo5gl7NsgVu642GYF8Eur0uCerDh9oMOmnmJkefcLASd1G
OgDI1Btm0NOaIKa59ZRN/77Xn2LK/90l/DyDq/VTXtf+pcs5g9yWmTCZRJ1gorwWfLCT0Uq22UqO
8CZCTbxRtb1a3f7nyPCMZGBT9LQMedjaflkaHbPqTJgwRx5A1I3N9fMZY1HC1O27eP/zKe/s4LS/
hyQ7zLcuTqgbK/3vndD/noOJ5E2mH0q576q8I2T5oHJsrL22ZrcW/aO7sBXfCkiuf9/m7yW+n8e5
utbkLBATJZ2tvbWu13yaX/t36xbvSPruBPp5kKutp58SbSXUrbVnTSjfq+8shn2X+BP2ZyAjD39f
0ZUW/ufRrraXpJdZuXHkkrp3JEUyu34WAZcVPOuNBtLmmXo7rENm8BvH/e0qKRejfx7W1Mr1dsP0
fcto9MLaq8v0nzEXXoCF36WOemfcSBocLuD6zaB9DApv8Jj9yBBW0qgJojSFErkMPFINyIkTwXr+
fTnf6zf/uYtfDmJe2SrOdELr/sRBullxAPYNpf3vA2jDEP5xGarMLMMGhML21ahokq7UyiCy9uUj
C7R5dZDWp9fEM17l+2LGMv8ILoE4new9fNZe+fdsU7uX1wEYkO+LGeu5kMVBgWom3mRrfZo4wrbY
1y/Q2pbIkWb6YzA/7wr0JsZC2MFG4pdTAqqXifv3hVxpCP57q75cyNWAo3bYSmkXWHvCVAtQE+PQ
Hwev8T8cMBAZQZmS+XnjkMPkd33vdJLQhu2bIf34EJlGEWYYLsx9vei98knH4F06yJ7c5k5k33OD
wPjbZKRrpkyx0RItGuHfJ0T9YviX3L+Ye3ZlbjzNDoWn4xwznm5c1W+T0dfjXE16KbtYo2gJsiWu
mIZhMIm3FKYO5VxZptOznSIoH0ntCPHjw99HvnWBV7Ngnca9kSZcYOmBhiHa6TgCFD699WX5dWoy
KYfyTVFIpv2sWHz5soTHKlBLJTT34GzZpZ1W9CfG7wP2vvAg8y5uFWp+/Yh+PeDVO5Y1ahIJp4hw
8fvwPmafcoF/4LtE1tO6pXPEgp1YgGk2ubWAuOqd/eel+Hrkq5cijrrQCk9cauQlG3g+7CJJlFlg
IHOeSMjen/YRHN3khghe+W1SAWKBellTyIi7Lmuo8kUQs8Yw9md0wOflkfQB0BsDC8FGj/scDESe
WeEqD773QvjlJJhTI4R9jeJnebwrl9hh2fsYm4ET/vcYk349NZoQmACJJNasq7fILGrz3B2PBoIL
eSZA+8ncxDbtZvRAChgKPVa//59HvHqfTr6ETsYXjL08YNzH7GcpGdQP4kZyGlfZWF4LNfvvY/72
CqNt+p+LvHqTMlz4anzxzT3lEtIe0MxOFO/vQ3yufa4nP75+xpAEJ9OVvBrUplR0sp9UBpotnNTz
gP1zYrNPIR9igOi+1Gxun4bHPEOqvewIDjlCXaLqMLJc6hnkrMFfQkTaTgjBm0CdHg0sYrjr43Z0
IIrbRqFtU72y67HgKV66bOf8kx0NKhVn0DgOCpK/r+nXb8jXa7p6XfqU9KzALA3EYe24J3ki2r0/
kNmy9O2/j3TVCft8MU0ASTo3DxkauKTvk7nZn7omFmt9r0zU99prZ8Rk7s8fwaO1w6Ebb3NC38jY
0AWYiMhyLx8IXf3H05swS1f1yprVrg7S33qKtse7v0/tqrr931OjpQVKlL9g0Hw/tURt80a+VPoe
ZAUFL6qEbrY8UStqHJEqSn7fPT41VDOO4/qtmwGTu3F85edXlbnjf49/NXiTs1FXusLxqw/c6gHr
jOqeEtDUnyY7tmrqU7fEtxs/ZvmofwasPic51ctRd0//PhHzl+LsYAnBesJGc/jh+42oC9G6xHS9
9vbj4/NkPVmvq/F6rY6FAU/3ug5H3sR797w9Q3p057nu+9vdCKbXyuFL4oxX49l0vJ3yxywajQ/a
+LAaj6c2wQ6CbU/tOS+9/e/vM/5tcvt2xle3zjz7zUnJcn3fIZHqvWJmPVQHle3tPpgXC2tJ1xRC
kl/dmG6ueN//HTJf7tTVXKDmhdqWcqbvH+dL/uBOrffcnvXzxKZyYNvz5ePyefJ8cpbr/euaO9eP
1t5o5LKzTkeLJ2e1olowYyvJPZsNt2w8GzsbbqbrjJwZt222bUfT7Xz7/3m/rt73LAutWLxw3udx
/jTUYjapaCsPyqJfHR+jaTCna5ntksONw/42wpUhR1fEoqkxtr4PLJIJEaBaiY7BJtg0+2hXvtYz
YXtkFd09UAS88QX6dbJBNkkrFEMomVlXkw1xYWV9MlRtP7dGJDu9vurjV4awPn5+YwL+fAhPK/5g
oB7IUBhwgreEjp/b9avPBY5UzFyDZBQ/+9XQjE5VKgRyr7FdGnCMOqUb2RkSf8qpT4rNeXKciIQR
9FPTC6ante4Q5oprYA7e/saX68pa+Z/ROiz+JPrhtMatYR36Zf2H0iZSurOl77MR9NaIqX4ejgDu
4U8fuw+rw+7j/sYDH27wj4uHbYqVTVdxz129H0oQGWF5NvQ9bqP705SYUmiCxaRxb+WXyz+HFsRd
BBEygiFsiD804okgx2bZiPvmTGtycsYRY37Qx+9c7NKneiKdHoX7UCeA06W0FdYOBeMG51XrkApj
LqTaPt3Ywl5hkYbbDZsaP/xQxRlu99VLhhGXBXdg9nu4TxVVlGbUvMmtjbeps8ZH/JilG3eE99ph
Nj7Rauoh8TyZNLZIuyXnyziojwReEWeBM8mcUFS/YHXchf+q8C7+Z06TLb6LPrKHzIRX/BaMKdH5
+/nJP9dTKIEtPgP4OsG8/6hFlVYVhL7R7NNmVDZj/x0MEF3oDjGfc/4wZ/2jNVd3wRq9ibrjSx3c
99SIhRl+Xeys51f5jmrE+42TGt6Y74OKdFOAC4NhHs/pNd+j1c9S04dlg7w8gaGZe83CnKV7c1aT
eZGSUUYSsDtwIhVKm5Ybb87sFyniMyP/fSafcc8/z4QdMMsZJOjXO9OgM0k0DzgT0l1CJ7w7bZG+
pGAxdt17QOGZjdWFQLzRmSf4rs2jNUw4loEH8fH0/0g7ty1FtaVbP5GtiYroLaCIoKLi8cbmEVFR
FE/49P8X5NptZVq504tVzqyqmWUKjENEjIgevfv3NoI3U4V/oXi+RojuqOcX272OCMkjr5fRx/CS
xuBjpCdh/j+3XAEPWgCdX82X30ziLTqUH8dZePdh+4amGQmbJ4oT/QL0x1WRnqILLZ6rw9zqU8JF
+SXIZN6E3g9yYJpbMif+zfzE51ek5c+VG07nXo9dqbqdCGhXkT6+uMLO+si+YnsGYcrMoouvDttI
vUAdq0xX3p5XftYv9c5qRb9Svj51QVkA7LX2RsGOHR6hCsL3qlOjo3ib97SahmEjLQFlKSwceFyG
mOqNMJryBf0r4pbQwM7b8+ZgMCcH/qJH4WbejZF3Nzy1mx8/6NFsqDR8tULUU9c5Os+u7Qp5dVUf
DocVmHFznJrlTyBuH+LBX86wMl4VjAc+E+v5dmLLvZ7Vaxqf7z78uvVyS3GPE9JOASpv4ZreXE4Q
bnlxu+rPwcdMQdbq8rZMaLhRS+R2VKRM3rNjh2r5qu5y16dfml7u0gIavIxkWGXmIiNtAd+6jCqr
x6RIQWFaQaz0pcPViF7sFOU7Kl4qRRQq6PDYQ/EKumgSq3rSfdIyiL4OQLFS7b65wE+M3iPqy8Rp
aww2irIo5pqKX13EoLA56pwM4JOzo6FxXqIW4QokyOMKr3ahoMNtiyjG+jS+Di8gKIeo16kbdXBv
k9fd0m6vFwfqPJrsJ+om8hBoBPXb3kOTiTrFJllR1Lh3r1NcbWFnQH6jxjqlIsz0kZb9yMxdDa1k
PnM67NEgOKe08NJ4eejP4LUvoZP8HNPvVvT3oyfPCK07NLzaqDCgI3PbAnBJm/J9oCzpXlW8aufU
Q611XmnDX/i46spk1juUjddZf7VAjYENuy7jQVIRbkOoYopeKW9gBE6LMzzCuUZxRds/weuz9GF9
ZVv9rzl+80/P50tVnsH96Z/QcUNyyaL2v4ndshU0qqjFoetWZ05K9AVrjbO1b57dcv/oLMl32jOf
+jelbroyUz31dvPdiJKgfTd27cAvI/NTrN1Re7m0ql5uEg+qHiR5tEQonZNTEPHSc+PsnD8cW7K+
8X+fhzOlRmQpTLg/w5vdfv+cKYczzwNb9UmEia4QGNEOTmETVdGqfqoYp27Uo3CPLA7LKlly1vMP
G0phLMrqoOSnk2hcvOgcsx72oXftQkFJZSwxbvyX129hPX/6dCD+97BFQY9IgW66MqYxgx5/s4qX
+Hk7hyV2Gr3mSlI7VK3ysXbfUn6/Lx5B40JCX/Ueu9pF6yfUtUv1462+3y+U7q736L9O9UipJSTY
0O4ZnIA8BQ34V2IIoUP/evswwlkQ9XOEK7TPkPPF80IznH9zHvdjGCvnc+FGjeF2NAOijmsZUbjx
mPYV2KsLnBAXaOKBRbv7+9bVv+4XaTo9nqvNSDNvKWEBJZe0s7+YfdCryXJRjZyoMKxqBm0bMFro
0rIFYwuvF02928aOIv65DooSib71DY+FvlXGn6mXHwirVTFKyytJLEVPsQrd9rwPs/DJfAZUYdHt
AlKshxQP7SFYywRgsX4OPoa4WWXlbVRKhPikVCGmQiPobR9F1UsC0der5O/b+4bWmQ32m+t4Pzxt
lGVA324IY3hau7tB89G8uMVG0ALbAVnA0SRycY6jV6/aLndng0JLBY1SwQteXY2Gf4ia4FSvkvQh
T+fR0QOKIB4h89tNu6VW2Yrwi2rn6uIbBoiU2Xnv2iy2IZBVnKh9GYcb8DveDhXPXJuUefPYjzvP
5Wt1bqje1i+0Y/vce7QOncAqTUATt+PRDN3WXHsPXbjSAaYeOjE4ELWx9Wip86JFqadM9sO7m0dw
+DXeuUV4kQME0o7ezrtZ+wHCpmaIALSO8IOtOce+QkNSMDjYabPSuiM0dXH2qN4WGwpggEczX3s1
4EkwlUnkVPtw8gF6ubqKqzSC6Wy17d+6hE9a7968OmUylrRkDWctNBynVaAg9NPcx5Xpdcxg+QrN
SwensCQX1zmvS81i52g/egAg6jAH92NbMavtAngehMchJXl4kQczOWqZ23ZcU5v5BuyDVrUNurOD
dq1NDSWsVXv7FlidtHmiM+xC4jjuRIL+6t6dqxNTGYd83Tnbd9BXghM6LI6Lju+ve72e1QOcY+h2
ZGSk/gvElXXwajHpvTtiGJFOEngPrztN1WS4OBKgb0ESviMhhXQpo8tYMfb6cDqdLsivyNvWgY5Q
nvA7CAn9mP9yLCkaV0ji+oGOqiFpBX9ndjqQ7wu9/o2P0MwcqnyvCbLKVrkmjUcgQuvHMUMH0Ia0
G2T6OCnsfLmbEHfl2bt4q+xjaXGvv6AtCGlJRa/DQOSjXjGDGg2BnKHBldeFA78KBwe8svykaAWg
Kgc0Th9XSXCcjKV0WiFVy4NW7H0rIjf6BHREBRsY10tfnPTxUyrayIRAuMDPyU/ne6qpIXuHlW5A
YrAUnYC8NYT7WR9Pp5J58hPd93nWQLd7kA8ATZp2tEx4sgi3+dgZMwCafkZdUgj57UDvyWAHLb70
8VUUxqwbrMUCaCvB04wQBIOINzLWMs4kGhlIcCX6Iset5cEcclDmfIyMIR8zq9PxziOBX+vzhVix
JHwjo9iT78qDCb/+1ZHv7Q0a5NDnoCwmf4qwgfDfp3UOJUSdMappE0jxpUmNBPwE7gTQNyjTmRfd
DXQ/MXwizWYIJ/mLxPJL5oWZONEiScNbtmKgAwOWxsyYa2sdiv1EQ3bdC2r+2kOCYGSRXxpN5rHe
njwNMJVExoL0gidP7309pCSj1uvlch037rrneq6YX0S7dO4s5lWoQwHTiIWYf+257fmBNJXcICIL
qfnIXooxn+nzuZD672Fgjg0XFKEoC4QMOYQR5lpmXW6UIV6W+Xxh9YeZv9lkExOlxRBAoNUIc7PG
S7WB8E7OjoauJ7RFJMXQCEDSWl5LkVKQO3yiJiCfw401m/1mg84ZC2FVc9Pf6oOTORigXMo9wUhx
r72Msn4jn/40VKukjzzbV3QfAWfGUWZVt1incc3r5fQp61aGGu0EbpxOQq44Eud/4XX2RFMgk5GU
G6OCP0O5EFS9XtB3jQD+i68XwKLakfpNUAdrZWlwigK+ZGPbiaMijjiroWLIP+bMHPixkD+//l++
d7TCetqQAdnWIG0yD12RzOQDdeluVKcyg/IFuS/a1C8AarPGC9IJpKtgl9LvQ4jd7Zu76x7Wr67W
hV1TqBWKvog65ryqV4HHrofAYgnk2WkZuhi3GWcJ+LaHJ6/kHHvnerVZ8A/th3uZP3ykemslp9xI
+gB+poKIQ7qvde5D2NC+N8HF9vC3B1p5iOTUyamT1gMb3u7etrdzKp29p6A3eRnEPdgl0L28kOHb
Di/N46DgaNYVMm6ClXRU6OT7h3nBVVrXddVjoBDOTEZA2BqAZyldx80tRKkLvsvdK5PyAH1AawdX
BZ/d2q3j9axHRR0IzrWOS0MrVrNYPf1CQ9Bgyag42S+qIMNmo5vTeHmF3nXy9/H/jQ1MEjwVauAk
RuggKoFWeEtnPq7aLIC7D8ePiRqOAQ9gNE4Uj+VPMmuYDtlrVHvESi9ZVXyVaIa96nFmFxSLPL/e
R4ulOzM2pHp5NTYpVavN5qav9h8i/oJEwO+RilA3VGnRoafwvQCsXh455XZ4lvzT5j5W4Kx/jsFB
N+1q/UIrX9GhwDCN/DIiUtRG20Xafs8ueYlP6CLl0328pQUPz+i0f8l9FMF3h/NTWxHE6SBCnLvA
psg1z17uQ/Lzl9MB6pvS8UWkTenuvSMoOdAQ97zvuKb+MMSn4FE6tO+LAxBTuDVx3t5kdK/dzAlZ
YWRjEeHZPPTu6lN1uvhvsvLHvbwnYXZBJX4+C9zLcDykg0uvL8TZ+tnvCcZJlgt+f2+s0ZLhRpAz
2UPtQnGw/qliWvo3IfTzXt6gdscwnwuvCfcibtiJ9NarTjjvIMDJmr4RinTHvr8jFMF5S7IYTwOR
g/003JcxmbiZKe/DRvD33ir9ukT+O11ZF8+3Y9FDVYKd+uC2xlOKKkCVCYXEOBPnyHYSK11hHy09
vFytjcpvv9tAuHg1LNdWNMEh8rKzUK79cFvlf09rP0dLZvbbbSUwxV8LMbclykgSbMhLpJfwHwxP
T+7N9rcGjuZQtyyigEFTrDi2Hani+WTkeh5OkfcRxvg46Vhv8qvR76oT8S2rv4cxa0z9Z8d/G8a3
HNI+uYfnYyQr7UqQJsHaifWGHFNWi8INNmARtXqhPiXUkX8MdE/crSeBgoy5SLyxIJtBN6RL05L7
Jh6V4Rc3WWYKLIsyFsUDCijsl1RfrZiAodgyPCTlbJrvjOoEKZRji0oTjvrLV7cHg9hoHIwPM/T7
3qIQgBQNVLAQNf6cod3utS9UT7Abj1ERNiWyZFkjQKz76/XaW2Jxe7290asaVq+5IRUFkqjf/TDs
pX9T1CyTbzchy+jbMrkku+Mh3HMT7KGT3pp2Fi8ZuGoWQssaIWZcEz+ue8QlllXoT+YYm5wp9ubB
2j0AK63UVirR8KeC1O8b/tu9vXmtKDko+XNVK/od4miZZJoMsj/XHplUa80BpkDM4booNBGq9QeM
0qpBfO9IaL6S2PzpVT+kFt469b98abVMVymTRna4ICP6bcSKwSVO77Mi06axODtE+QzRtREZros1
JuZkkrpOUXcc2d1/75JfZksFXEbJuyyA2wwq+O3akCOi2vAMVT+FU3B5cfIoR9f/vsQvyW/axvOQ
HvIH3Kn5t+cLLuViUMjnSn6BwwDnmGL3ZJfRgAyBw38ifvjteb5f6929nu97rUyvPolj+LHts/2J
4efTBd4yHmouLT7zNy5Qat7tGYeanPf3cEkl8s1s/Ritt0qlGs0OaRBvVTA2jxp9U2bkcvQwLh8m
Xu7zj8u814eDyxkh1BfPkTbTza4f+std81X7+1GyD/nnIuBxSeIXC1W4c3+u7OvhSTeoqpZ8csam
NkYAdH2h6aPS+BTi/AJgEWqCCiVHSIMg8Hkzfa/Laca0aIR3WHg6I/kCntGz3AkVjibGefjh0X5x
0j8u+GbmwMEpuTOxsc8hXdUXPbEmFscmTnf9//Vab8OYL9/vheODazkY1JxOa9j6ruP58xjMD+b7
tzj5x3O9efnq6UGpPJVrkdDEoaPYjo3Eb6/dtsTrztCZEJZ9chv/n6Xy3wl889bX+yO55vbVkn9w
i/YNckCIKg3OZeYn6aI3NqTM3P54QpnZbybvlT7V+343Y+Yk8XTCU1L9wzP2eqQTrJHlovPYbg6a
fbAnn8LfXwpbP9epmJdvFz9c0rMCKkBCzimoGAZ4TbZiPthsPgJdft3h37bEmylMg31UeJDPBqAj
gU/H77FAycXA7Lj6NH0FWYL/7vT/Tt+bWcxfXrfc9cygkogi+pDQcMry4VwxmqBF2J4PGn9vwN+8
5o9pfLOTyEvsC0fIoOmTGa9w0XKYAOhCcJfFdwRzHCBqD7PNf0xov/8h2vrVEZREgABMTxkZgp8z
qVyj+FSKyiUga2EPScqCfqr//Yi/gJbFY/73Eu974ppq+QD+PJ9TiYTafm+9Rj2yT6T095U+Pcvb
lqimp+P9SUM3h1KFQ7yPxEVl/PclfrWX357lbeGnM+2VHPJcojQ9knTe9f7++Ddquv/s6hJwDQhz
gPlm8ORvG6uo3NVZuldK/tE7+iS+SZld9Rd9jmhP9z7Wp39/mv9e7e1p9slVRemWq2FDplO2MZlH
cnKcAP5+rF+DgW9P9baHg0NR3R9CrnM1Z80yKeUifZKBsfn7KvIp/2zeb1d527xR+XJFtrdQ8sOe
ClL55B/oC/3fLvG2W0M1fJ53ubyETVGbzmD7Rsvp35f4MFaltxBgp6BBFu0YKxLq9I+TRQZgWAXf
9r9d5s3xR0UQbzkgJn44R+YcELk61Taap5p/X+bXOYFiVBGhEwB0b09zCMOnVjqmJf+y2jsaHBs0
C3ziA/l0jbdHUbU4KL6KXANhYQrDZq6rzj+xD/46K9+eQxzHt3153B2fl5dKvus2LHLkhAdzB7SZ
nFMzXfw9Yr+Zy3K+AmWkQi+YBkHlz0vd7lqyK97PJT/X0ZxCc+88QBgN6CCHVvG13qGcTTv0h2v+
8ng/rvm2QS+PXf61106yQS+wnl9oz2SfvhSDSnVLrSnNfV+ZHGqJTS6RPPPk78vLxnzbuD+u/rZx
nzCRJkWY5vyLK6nWJ8rBF+vTEfG32JrDKQVefB26TuW3cVVm2yOidglXQVf6RiWOxKFUZHqeFCZI
haF2Qy4XrzT8+/E+XvltdGfXnCZkehItOdMFaUIqGHuKa1fdJQYFfkEc+jFV/Itt//G4b4OKUM3+
kFN5XMS2RWL80zrNzvP/zNq38ZQ19W1LqNEpVZANyo4OEipNEZtlQCXRR5xNQUpSYxUKOfKIlIj0
1Ydx/S0J/f0R3zsRiiQbwtydR5S4QoJDydpDpG8izCWsrvHLqH645odR1d5sjRIX9s8kxyVzy/wk
nmsfHOWnj38zM/nrdjbLV7OPpxRZ/ih4Kmv8jznT3qI9ABDp85Xy+fnh0wFb15xFH/zKb2mSH5Py
Fu1F9/3tpsqyKG+KIzqOKbiDnGydc2DFEEs0/t5bSklu+e2RNPQJi0UItzGZ7xmAuFA9YrereT/X
QOj2XkA7ezbIHWn6P7phI+7PdtapWWoi9xK2aa0sgnCA3nMCuHUHdewFpcuh4mPt8sYBwgkaMyg6
eid4+TSjPL0kNYChkLoGi+1amxy7uebDrzTUYd55LKr+dlAYbafnxaPLu8rTYHHd6Ydx/qIXYA/Z
Ghe86klXALPt9PI8D0SNVk6IXndGGe4OiuuLp19EbVx/YYeorYLMpVQJeyDFsq0e3/QCGH6S+nwH
6QQKoZSRK/rtaUQUUvP6+WYjmYY+bAiVeGokByNG011rhDdLVJvYgwgTX/T8+HSSUuFxUVD0ONUL
CagbOwBee1mm25uuUXgOjcLNCJFLnt7qalSDxf5R0JVE16DtSYwE/V5EF7kTswCKGEo777I+oYT5
bCJJ/veEojr224RWQH+VNGmCfk//3g+7SrzLh4oEpfKSjb2A1UWfjskCO+Mpxwh6WhK9sygYkgX3
zy2fqrl0bdDfMqUUTHpeys223+nw3luNQ2NvDd5g6a05QS5JI0vGVMohku8gSa53IwEn+Nu6Td7y
+ZVBt2j2Cvg2tZSb1FXkVjpwywS6xc/zL9SffCAKfmSQy1g864wfH9sjqyGQANABvawIxDvtnifp
amG47VnIs5qW5Vq03fAGf539lXT2mmzy8ma6HkkD8ouSb+YUyAP2SHyfocftebx/DbkNN37VkW8A
dvJs9L4S+REOhfKkBXTgQPeJS5ocQjY79Up9UWdYWsvRF4iBcyy5JHIfDqwDxoY4vAmnP+uNIkdz
UDQG/Ntms9nWws4mprsTh9ilHqCaw9VmRYabHHeD790oKt707qyG7+oCpBVO5CIvvrcK6l2p5Gz6
kkbqdzdAA8ybo9mzXlWF6aBqliJ++mBA0cEtrHAN1BuGgq556H3yXLsae0YuTCWCq/djY0OFtWoi
ikC9gW9vup8yYb+VqyirQpkN8FDNcxz+6c4SUHz7h9iR1xIllpyiI54ew3MLm8o4tyy66MILDpwd
ib5bYgSoH+d02LhiYJ9nvQQWUavlVaMM+c/BQEQCQkq1mdqw0Ti7bgT4BFGFh0FRnJI7ygsoh17X
CrWCUYhecqRT2f97I/3mnxGtpJWCNGKFYsabq0qD23UPJ2veD8D6N1Ow2mViupuVwHUVtir+s1sd
hG6u5SG6ZB+a26aQUFS9Kkwyf9/JbwWdH3fyNrRKWtZmpYg7icfJ5jFM28lUQwg8MG60TQQGSjWv
xCjujPRhzFQDBsfLzICYN7+aAdUYX7pxSUidH2gbMVRx7aFa2z30pBYNEwxpJfkwcr/0AKOEXSAB
ywkc4dt3Pb/XpaqcKrMKSwEcWtjb+rnxo606z8Z+HXTBp01mMXKaerGFKm9ptbuKMQa1d2w8gTwq
630fOkmN3C2MjCfzvCiA3CCTRLfKh7gZEat/baWQjFThcFBLNHq8Ha+e6raUOx8Vxd/61bHi3loP
6+JHvXROW4VVhLMpqBf9+7ICjxqxLeozjXI7GmnwJFR6r0mpffEfvWQKtxYKHmsFl7I3S6zqwbPx
WgSt0C13SstZpxBCtawfEtDZoV/uzBqUFJs0A4MRZOlfHKWXLLfDCLxtsQlEyYHGAKaqxKVPwCsv
clbFPHYeVhGyr4pZ0k9+6uJG1M22AWdqXd6oweP93CBUmkOmZAwkBOhYM7Uq0xtQwKRWqR0aW6Rt
cg0IyaxKW5ski2RYRjak0s7Z6YKhLfof1uwvJyKYOPIQYNNJ+i8ZR6gVZ/tzclQkaSUvcUALcGUL
kF2+sPjbYA3oP5tM5oMB9O/YK3kRysuvv28mO/O/xTjcDK6yWC6Xkad7i+Xvl1dQvGvcDKg77mdc
sMZCq7PwT4aOvbfwKj1BRu1rLx3PM6jU4W2kI04ATx9Lo4UMaPHP7YiqgTRQoxwpUea3yH97r16C
wj5R/GhIqmW8jfU9/Rp4pbPoNz3arwVbeo94JJucBtx4Ebai9W0QtivTEDD3MhxV7aizg8RlhNZX
IpXrF9nrToHGZdx8ETWBxawJhA+wYgdnfDY9UJmM/jmriiyYCTxviKY7p7eTse55Hj4PWIMFZqzt
WjRUMDZp62YtCAr2NZvgDDQPkcKLdjn+uLUO5tHkHzsSP5CO7L34MFCPMq1UdPGWVs213GttlAGA
gCmeDWqtEkZ4a82wdCke4NsArH0d4Phb80Ixw6XYOaCU3uwLoKzAC2zAxeCfLwYtKu3JhERyuwng
jh8c9Af8VbB0pOn729qmPxdUngD3CvWqBSt0nV4Mct2RHXgC6MNzX/TB2Yu7qZ5HC9gkzqUR4UB8
SjYiMO5PHXqxafK577MiYftfc/62BA/pNqEkeWE/LPYNmK9d0v7+AtE2R8Pxy2sH+EE1TzWpMR+M
TR8GRUB9AolwSKWTT59OW0RMnLpPzX2NcWeq+f8pyl5GSGdQWGOE+e0/8E2mvwDjAIxdwHkxHfSY
VDUdKdKStGRVgV2io6o/KXzcDNoCqlyIwcPV0cN1yeO6DWjaQmToVAiZjUJg0j6SLxkNFe3jJjow
t62erJQhGlpKasQbQl7SxcVNHv5aLDUU4J0YEnnQDjOQuBrPhOev7dGYQ4gK9JGqpwZbsSVlOg1w
L4LL4GkhHwY8JqAFp8sIQHPFLOchSgtpBOQvGVOAmcIa0D8ahDQAH205HCN+BYqBwOaha+Yn0JhS
+CVDJrB/KGZoq0Am8M1NbDUtdwjUp9gPelbMPDoUHNZBzkLdjQjdHtbMDrFzAbzsE4CJaMvI3+RA
/fVSddpYsuO1oIyzPnKmiT0Fb0KNbia+dv2TdTZ2YEUp/LskU2ThApcFIZPFwktBvQpcNjQsjwpj
RU+gBqT/kT6uin6y5e1zanNisxibwEQAVkJG1tIMTbFH9m0ZKZa+XmrAuGBeYBHcmwWOJXANs/LZ
UsSMgl/52/5m8IH3xS+MIOiZ0glLk8dPg5ffnhDeQcIUtJcUZjmPsFSDWp2jQQtzfML8gqUaWZ7N
+vYtd+RKrcYFYTVvblgLV9Ppd/vzWqMrW+LD3b0xuWc1AwgZytKVTZYVUaefd3fYng+X10zLk16S
e3OGYzYahxkKgZaE/EJ8A0gJdE8XXs+/h4Zmsl8Mw/ervwV3B7VwSpMDwZKJciNLhIuf9TGBP3Dt
Vmq0BAySZEsLqLmr1FM0dwQQ5vuY2qfOsjuDi19gjMXNUoN46qOR6yqUMCl8y2lJzlqCb+a7IGRN
1k5+nOH72vAYiljIF/YS4FKq92W1uRPOB4In6/bbe7vd3XSxQZwmxYcPuxijKbM2M7pFaGG7mGbX
Xbp8aq2/+TA1Sl7G/p+Vg15NmbYgSL00MavfXGXwiG/n/BmVjCrK5pvd+DI6XI0Djb5l41mRDqYd
SPK9GUOzTA8klp/zeL3MJr3q+WFAJyPDEcFdKgfJDNP8BUXncDnJQDUzAM4C8p4nNt2PCCiAsBBx
vlctbr9q82MP5RsEVlKcSqk+l7ac5oDfXSjp2UC8YN/LNwAyaBnEWZDbFSy4/C52r4jRBfTOXz0l
p6vw9IZ5PUdp++9V9G+Ao4FmJW1Eo7VoEmT//m2Y4vAZX5StcvPz02rHudXU/mOzvdbQ3vQvibl3
VLdU0oHTsxIOJoeumXdwtm3cY/u0eg2RNXzN5Wl5dJgo3Tx2CQTsbHHELnt/32qmsvVjRrNbLUHT
DQSXbqG34CfMHe7P4/1+8539sNwq4ILcMwmHg/lsFOkMNmLkR2tKO3RL8AeNi+RbTvogbqvDk7l5
AH+6u+oYr4U9hV711kxGsKK66qdS6Bfk6f0+1bLIx8C0Bm7lbeWdr9tHot6imw98TaCBfN1NenTt
hPbXkrGX7XCCqPhoHv7zgoObeHxrPvP686pDC5v1e8BWnJmV8VDc+2pV9HBS2WYiYbKQvoADNFtw
dhBYoYvcOuIB5HWitSEyiE49jy6CDpd3BLP7oFmEHSgtJ3kc5sJfS6LkIHDFdQ+b8LjBqqGAS+W7
tzoCzNlL1juBHWmNJw0BLH3eQmtBnNkG8SYT4qICviMyB32nJc/rAHbrCtpsLP02hebVnN7pcxs7
zqotcXs7NWUBifDlaHLiO1fIT6aoAZqxpRoPaefppM3xeFVs0lZca9PbZxBVz+cuhujWL+C5oLGE
ahO89+pIngQjw7DIM0qR+wumuXK6SQNUON3FtRNZJISGPnYZq/8kdVmROCVOB1ByiEDWTxtT1A7a
Mbdjprfujp5spXOV0Nj3O5R0IT9rzNwc/dBlzCopJ+JZckiWNeKJ6RSRXE+3u9nVwK/2s/jjoTcl
bkk/OYp/DlRvdyl+5NsWV55qkmwj7jLXyBuwpBElUG8mnr7Qe9KAILb7UeftX5iKhjekuV9CnjyH
ebmnb9fcndVdFBX3N/+6pI8QIVrvNYajGGG0WvowD640og2D7omGkuZ5Wq0HTmJFZWMGhz+Nzicj
D9E6O2a7dw/eZfJyir3r6AUZddmAjdxRGwn02g5ZoSIU1SFUzOvHQz8Xdc7NJn1vi9y6yN7pXoYc
aw9d0qk3m1Leybg4VxpQtuQ2sFxR/TF6QBzygvXghmqKflpx2IYbNIVgnpgwMUMiIPrPHjYNyyWU
rUgntK7meajWX74WClfG087TsVM1XvXzAnnO5p0DxIjsSDIKOttu2oghEq/UUca049hA9xwunQ+U
klrmyf61N/9dhW92UXs9r0GYO92oW6v0Qz+McQ5C7+lUIc868wIixJNBbN8h5CdqwgQQFw0xJQcj
qJNkDDux0W2IJB7Lkcg5tgDtX0zIsUmDniA2Zz1LjNpJa0TbHMRpGxO3zvbm4wi7Fsc6ksOmdL4l
BKISNNC2bgp4x+8tTtm21LLtWbCwAYQK0uyzZekRMz4Qyc5BSD7jNECntJwGlUXW9SS2k0BYcr9k
n8cceCTE23a2HR4Hk1d0MrNJg5Tkpb/2P2DhU1PRH62oeTTlZqQFjyOkJateblBiGq12bxY6N2D5
Y2FOiPRnPW2K0ZGGAj5KDqp1+gx7O3ocQqQaipyw+K3LuXnHmEl7lTmMTUca9jqK7CYCBfrByE13
ODwtgNzzHNDgQw3fTOgThcOCx3IOHc5O0KBrrQnHUwm4UyDu9FvNyQxjDy0+iaNuwJtJFWLJ5WMl
CiGNPJIOLn1E91Z7b7gwThBXzCA6uwM2kwAeJVyrxynjVX8gjv2VN5n2SHV7M7MHhmo+j4m2PEDo
nYV0V4LnHlnEa+0J5klCG48GOL3XGXO44rjII9C55o3cA9zbI7xrZljFd6QcwcYAmlEer3N8MTo2
NVV5esSQs1kYjregpYZDeHdVCaJ8P6ezGjX91j3WSbzbC1kr/JAsEZlC8WScW2hXs2jq5B2kVGTt
2QcTxeeqw7lV7liWhqR/sF1Znn8pzX6Sj+AcIKdgmhfIaEuImfAeup9YiT57QvOgqNbsV/1Zp6uV
z5cfXFCmzDoFUbFmBYnTPDM2cgyO+/7RUVt3CNkHTVwbIrpOAeeU1SRs6eZQeJ+0vshSA5lO4n/W
Jw3DPCj8UMzvr+wlzXNlhjapS9/H/aKPEnPkJhFM5JF3Ws1P3uWFLHRin71tQy3rRstZdefFpks/
I6f5QSVnPKchfBHWrnbiNLxZOeDUklrzZbSf4JJIcyyIY+2EflQ4ePiXsTMk5h7UIhtC6yEVqzzH
6CrNpi3mdNySeet2neaciJQ8yA77z6FPx4s/raPBMcKhcMABijJAjtNd2ig1YqsktPBGbGEgVhCR
EexLaQHmBYvM9YPBkaNhNWikqpXP6+amKZQQYZ3johN0MBQ3Ig9sBcg6DEeLOIyyBWanQfjf3zSk
xNElPhk6fDPFHKTYpZx9oC+xyisw5SDa/VTALkLHhgf6y2q+QQOqldMzSMV3O9gwye4xNqtWR3Ii
7GliK1YnqRKSLd3skblbPPaeVg3uzL64nelCmo7ITp2wMMH0yftloe4hqIKvTEGpgYZJcbRktEb0
I3ku8c7oaXiZteIcJK+UllpCJvZD9k6PHfkyZE/Dbi9tBBYHtS2ZOEmQYU/IMn6VpogwJNSi8l8H
evps2B1/CjsXupYzTxpeZfHL5qOyJY01HbaJvL4uSlg2HDpIZnOyCfUChYGnvSACDGuW7Dx8hegc
QFzH/hJjmL0kR4SBiMRI+dlbMsSI1OCkbkcZkB/NMRoEYcRdTPJqSA8UXVoMrqSbOjFuggfFKNes
sl0FjCa2jUoalohOpIkoNvB4PIYEceOLOaYG3A91MoxWDzFu7v/5Mnf1ks6hUXKNnFH9BYRg5BgV
Xd/1MfUNRbfZo8I9uIchbMv3AozwAWMc0V2LnMbWsHK13gsDsOMJUbswSwMhNuO/LKFwNetVvWjC
lBLWiqa/YOQk0zRmuMfjLo/lOOKOpMEaW+k4BOdSUMv8KVASx4H/gowV5bQ+3quqRzWZQpNsKSnT
LKeJK0bFQ69LUk1AhvszCwe1iFW0ZnKxKRRCs1Qc6hmV4dYj5mlT3SMNxGyVmzSUiTlkaQo7gtyd
tIKnxg0bAIjIfZAJKyDWwV03SpHsRCoFAxoAuA2EIKjoQTDVTRdRziiRrWtxrLTDTkhnNU1FBTJl
gdEli5j90uwsrSPn+xQzFJq7rkkjEqXHgB5e8kGOfCBC9EY6oil1kfMkMn+wRVa7FotA/rYJzW7I
gbexafC53SHLInO0GANWsJR1CRNkLdidhViLW2NFpqbrrBjmW61FiLVdzbpotOD+WUA1iWQkNwZ3
f90BYY0RkxQU9owsVH9DAoJpuOGK5PQUgEL3GXZGlp4dSdFwVugWauSVZTEuvjZEJB5kNSS3S6qG
k0trDGOjTPiVKUREZ+rQIEfATg5YHLVYTcnpdHm+FR94M1YXzC8m7j/7i6X7YvuJ45a8Gwm4Xkc8
KKuMenVvzQHh/114qJp8Ausn61mV/GbaLFjiZAVSUzAuNPnLDMupRp5a+AKi4bN+x509hBsWvfai
jnIP1v/J91Jjw/mKyeQlv0v+YT7ob/qVrvM0o3aLzS/pImgS+o2jgf1lQG7ENV2WNTmZDRmJnF2C
CaBB/qjKFVnZcpTC8wgT7WssIUDeOHJfX8dIRhcnz1hKEjM10iZExYz+sEut2GHz79vjvMFU1zuL
DoFJa1y2oD2ZTn1J5eHJiYl0tneH1BmHxA5BFDoqsAOspaPKFzMnT57i55CjsvPZx4tuw9PceU9T
xoTvEoDLAAu4jGnjSVh1oZljiGQYr3YVSGdnV5cDN8F5lkd98Qma3GjFgI9qSOwnmWTJsPro6lZ7
Redm8WxZaSLHp5ap+6gI1YAweCDBe5CwicrHyDrrFUAMOztbkqa1t4LWEhHte1PazvccPJh/lgL9
WOuKnT3emjaBsnAoLiXmqPUibOGeV4SN4Iq0DdKhaUOXwGoRJIRE4FOJ30ngyWLQuBl50OmjNh1D
C+VaMt0uH+iNWF3Yex5CQt2Iq5+4VZLzxCC3Ou+aV60JyjOe69Y420v2FwIoXfgFDszBq66RE6xY
XIbt9jID67SsIDWE3Ks+w/LyvCSQO+6dIs3ZYD/63hUMn5ix5dqHKFrWeMYywTZd8GJdnPUW0z8e
x9AzEFFOXI9BoPbU6Qm/wKgn/9uT/bggnFP0Y52fYIezUP9T/CuQpCRem2IDWCJ3kx35RZiTJ2tC
IAYldpRatAgavVGtPSeQdCcWPGT6MhKzQnRpe3BnEYNJw6Bn2bgwrtZhTzKGdWrKu1HgW72lpDwk
MzGy1jaj9mDMKp1ZCD0Fiq3se1oBZjCHKcbZzgJ2Us/SyctGK+uMNn38kxMMlUp9sa3n+zO3/GBt
zxoqbhwmHX33ABgjDmUh+/loy9742kOZB9U9uo1c17aQKScRqzQ13OIVjmkmTYGzgRPCIBjH6+IG
pi28qD1SusVWbi36zUd4XAr02lwjPXYIAsCvk0mqIpiGT3xYMW40qtSqhs9A+0zQIfPFDAK/sh3G
yhLsHpuDHwHUw6IDAs9mSJjigBuTFSYAFbSIMH79NgW3kUQ/9PaQ0pi0heYhIurLN/jSUdkYyJFD
jFBFL4y37ZO7i0zVGqm0zBAl2a9m0YIMAQWxS2pcmzPORXkoGTI2OhjpkILiSW7oh7Vykg34P9LO
qztxbU3Xf6VHXx+Noxx69OkLZRA52r5hGAcJAUKAhIBf38+k9j67jN3mohcV1qrlsqSpGb7whlU3
pRvVvSqBw8szgd+wMoWoilAxQaoqIKpio55ExAVM0dNNI0A8H1P0T+Qy54/n89vfE1EUk5Np9mfL
VtiXriEmWD3WVrBsAiMWYmXeR5kw0xd9wF3+vAqif+zajBXvkKDtzyHSZ1I20XF4jbPx1XKV0bW9
Rf6FvyPmt874vDCXxWFHlV2EehwBTEKswJ+Pw7J/IImIt3uBaFn4zDrdZ28Q5bdb6kAHYfBBZCVi
OLGVbdmFaegtl9uujdQfw8/TtQbM6jO3MxHxHqfLn8ey+NqEHlFC3LAabQYlvmV0mVbeuYVtQ3Ac
su44Gge8QLGHmH40fzszpF1ybc5oIpmYn1QLWHLcPUUtgf3ae30mzzVhLwWSvIcmQy2JRxIpG7Fz
/Wz6m9djeGG3QNe4M+rwvccdN2KzcZCUtNoZ5kaXlhnj5USY9NmZH8cc96QdxbBEz90krUGfajic
UTLkeAeAD0cdHu17IgIuUgVBTCaKoMMgamm9nkpOL877IHmHb8tGaETIIfhZT2nLvhOpHYoymC6B
d+khjhDh0OR9Pj83fnCi6/XZ5gLtKQmNdxjWQpnj0MWD0Z99Tkn/BFxL8sfjV83rXUgQdkFC0zOI
4x7rnhUglFEGnT0tZHEobiFGkSKNPz36y7cItdPBq9td9RsA3fOh5VNimU43U6nyb8/BnGXqCfUi
Ubskd70dX08zMjHxB9RqxE7x8sRya/zn1eAMe6cE3cTKem3fHK1gxtPw6j1rZJ69HvdvsEwwGQIq
RrA6JM5nzNqvdPLZUtYtD2eNQd0XMV+JdkyGXn7NbR/bsz3iuQJJRiQAkKxwWUdUADjsSsole6I6
jyKZKPqw0MT3nJGkXL1dSwh8szM9O+wRz2f4UtQmQptSMhbKfooNFqKHeI+lT1XXTPZjw9c4n8Wp
LXY+vV3PRLAve+no5B9nBWn6H0CxSFpJZC3QAFaU9/Ke4jlRNnpeuM/sv/wX8s/EewypIFZbviBZ
z2bMI9qXBDWCTJ8xu4ZD3Jx4JoGQm4kgjTzT7BG/XnjqWwuZQ2dHGiAqABMtERJJ/RcRHt0S19v3
EUx3f1xGn0MItdseeB6HVm6FiJc460ivxUsj8OGjD7PBlVpiRyDdRVFKlKX+fDeKc9hkYZL1fEyq
XXhMFDB1yQYxFhrROFYIxb/qgwIwGjaiD1uwOkSITYPaz2FqisbrCfF2IsPZkemSvIsgFBlc0UuC
34vqSDA9MC3stceovNPjZi14U7L8lNZUr6P7BAhBTOtW7N8XCvYHr/IObSocfERbyvBkn559IKMj
d8Gl6RycAnFqXj/VljnRXS16U59eMZmOuLuGUb0VxtAhA4coBpxFyisRagYiqiSmJf97en//FEk9
60uUq5gKrdVAhKVWezuw+V2hZ5ZyXKDbw1Oi1kF80JnfjpO1L/MEBT3oIlr0LkmTXOZiYKhGMCgy
wA6VoP8V5ORr+xlfKRmDMhblx85r1x1thrMOqgvYQbvHDutcaCcMRdjLKLFW4BTSgOg8u5cWLYy8
dxmIjHSAs8DsvGcxrXwOsiEYkldx1LGHnb0gaMAM8CyrcPxKLacDyLCf9vWUpwUWI6YQbdVb8Ev2
2zABZXrn5Ai0H/CVQ9lSkChvAV1/+ZRH709P3eXoKfcS0qnh0xN2oXPEz1J3xo5GzcMMZrPc87sV
cNrc/5A4lLcRJiABey3ZOtd8oUy4rNwRBx3/Ibkliq8OVVpxJNVsSaLMm4YgSnl+FsM74Tc3+o+Q
csj/tHzqwLRQKPlqogUsrm77SHpxCU4d+kxCF4xFQ1rFhjxjPMh7+HpSuYb8gUSRR31/37CE1z2B
0KKT5YvjKqOLJY4EdMZmYm0CH+V5X0JiIvgXS7432TutLjl03th3ZonNMCA6Qs5Au2aP6L3h+k+E
Kqh00Z8So4rAn9BC475WYnOc0VFK0I6fIB1PGBNy6onAUPTaxEdUxU7hwW/IkMgk3SEjwEa+oMtC
eaX7KVAlsxlbxW3iIh03OuDw2m9C13umVAB7+MiMaifE9mSHzGSxSb8rrYQLy+2io0e4tDPTZ2zV
YpfuvvCF72N2C1Ed41CZGR871hhrsIqOfZGlCu1uAUXBEZHJe0Ru6cCBJ34tASoFt/ST04YiBZ8p
93U7IMH0Oj61TQHfTUPK5WQ2wC/6ZSQkwHLgBRTn4vckfhWdtR7hYo9DaR6UnjTIhg3nLDaNFPSI
WTi/RYS3FNpzFK85zY8EMk9sINOxyg1SjN75wIDJbpF93/HWuLHb/QwfKHxbj3pnd7CmhXzWr+hp
1BON64jzQKQO3B6tTFGRJaAQ75oORPePspj9fFpmpIV/+vFb741cisOB2vnrHwEVsQOJbkL8ie0H
48eLyANMQkLxMCK9G8Y024acAiwqOukP2my3TvldQRGoD8rQqKeqkHzu4BiHw76pjSMFxfWsxqDc
1Z4ur83KMyrqxM3sGFHmgVDK0uBAfNq9Xzogmo0EzOYQzukIc++gHp9G6IMurVbDBBhKfRgJ2/Hq
aZh/XJ///d/+73/959v5P9KP3eDPbf1bUVNGXhXV8f/9uynu5tvd/qtBZ94Bk/QMNm1VM/wIJ7Y3
E11AMvqBNjmHdnvRBUmGG+TudTNoqI9RS++1LrP1aN3exg12playGBQxosHHt3ObUH5Y9ra4ReD7
2Tc4hpyuNTzNNj3q28hUonMzy3pqR3wFssWIagLC2i+NR01HpEV+eiZExXC7Erhc5e6Z0vyoHhSJ
piPN/Zk8y95X1OQ/Ly9N1wBN0cEdTwVSfCU2n2GdXg0sVN7GzptKhX52GJ/GGbLLXXN4ygFaLEb6
PCMaSr0FNfplDikj2Q0vn5sBL3SPxVkjfFZMcOWZuyZARqXU1+jjUrCGDYliDkVIWhLHGFwFWPsa
ADAgt3DzjE0z8YTp8T2a1/XBZRzMFyu8kEKr7oGdUPEQMN+sg5r+iOzSKJX33mXvbkC7E5wr3va1
Ga3xsX2/0tt4PoENeCsHJA87OCrJdeEfy2CNmc5HHpWaZ+IXP7+8nExPmwJWBA2fzvB2XluujU+y
6e4z/Ci1dwqBe3bAuYKm8qu28xBOJiikJfd0LbB1F7J9Te4ht1y8XXOh9+wM5HjXj73Y8+MYLLYS
WE/WGw1Sfa6CbU5frLea3HZNXKRGM6EwKUKMPECdvbedKUuxre+RJkd/1HP6m4H9fpmWT1tkH3ua
LGTydc3dlD5Uz93r6U1Zbs/g/l3gOU2P9iBP8WEjMQ2+j9HD7kZzFwrdKGVyaOF9fWybXVxFEbJr
b/IACeh9bL5oim+zU76r3MYYzdVksQ0AYyR8h6zPUkTt1fQug+tQHdc7F/s/yz9dxDcvYH1OtsM0
ZaCLd5rQw/Ok6BcJIuImgYzkMiGuHRhQlym0n/PB3b2lJzdfeAdElHpoZaPrfHYv3R0n6+w0NzgU
5/lytcIYlOfcgfTmt2vPGTKleI1a9/AhvyG/P0DjcCAPtF5+w7gfPsHo8LYK96C7dgxAH4wLic8S
2XyUYXOP+5THeu7ar8cPrbNtr2t/o3hwJkicL7SJ8Eqo/CtdaBghFNarUMUHrvZVysBxPlpvvcPG
VXA1VzpG0b46yeLob3AV2rXyLHYOL3bdO628AyH/wCmi/dZT1EglcvTXg30oERPnrdMVcAuP7cs7
V1fdzdVtnnIONcddq75me1fT3T7XLevq6ZuQP0VI0dS46Q0tD3Z8tK/bTif9xJ626Jx1H4YcgIED
MsSvOsmC5J4pgE0KVEMZzvkW45MzSNFmcpxksEjhj70z2xXEe1nQB6jo5vRiCSsF6xlyWbqslxTC
wZX+vpH+D5uObQo0NrJV98YgmbbO0HHI6sn5bTcqBtXk2FMmxWQPaezjOGXe1sMtCwrKH0qORVD3
pfbq+Yom5HUqL09r1BzRLrcfkgG/AU8FAMP+521h7PEVgGHK5229k/N6glFBfvLk6RGezCKGG2MD
78QwuOxe3wwC0/c8YPUuXh8Mizi+v50vjgr6w9HRVLgHgBSLTdWUCtcvJxW+vy8Kqyj3C7gbLH3W
RhFfIKWPzx+nIfvL9Zm9RUp2y9UbdBzrSZnst24tdiTwWfb1wTv78ahWNf5BtMoxZPsOVbqzikbh
TVaTUyh7iDkTe+By4k+ebIAPT0aogDM5+S/4hkcLxIrX0dGvQyu6AOLbh3JnQUmrITa83NA6BNBd
O/h9+G7Iofvh+/sO75BFZt1sMqlcVOjLn6GFbwOFsjDFTv/U6gvIgiAhiBSalLMNJnxOxTjCMa9n
9S6kUh6eszh5WG0l0MO3xteIOuvEaS16Q334jrjpNqy842Dn68imNok0qB9Edz+9fVCFgGJ11Afk
e7KupJW1lVsyA4x3jRXD1rGT49h8QJ5Xf+jh2n9f5i7k2l3r2tmXRjWZKf3sTYMnlqTDtA2EczeE
03lKHMfbvZUzcy4vy1Gx81QQPKMUf4Lc//2FfZcPYb39fSt3U0q5FOV1hfHq5Irc+luzds/JbuPt
OZtah96+35DzPAjhbuHMtzny1yDfzRFpZex2dsMlt5/aW/26/nCmm0SacrFHXl3qNzDt7el0aCca
EFEcbb7uJtkan80yS+vJxRMGIzI9V3JECuyitdD4VxB68NwJfpDvJZF8MLbiQb4/6P+/un23l6XK
5qLsNRaDlGAk3nN6yEc/HxIV61jr2Rlk3e2D6fvdnObr894Du9O11ljykedNPy+RGmUt+JXjQwiC
LUDMPSKYj7I33adjzeEqtwRdS4nQie4cApCXK8Qb/oDrexl5l5AzPsa/j8ltBf02JndT/2rsL0fr
wphY/bJzCeAhI/SOgDmLuUDw3ZxuMFdfjdCiV4eLlzPF7RMFqyI05lpcLVdsed58FWVQB8znVVdD
iL2Mz6gLJ4t3zmQ7J7SvOxeUbOvBYWgMN5ht2WHVXY1l3+xTIqJysKNqtYk4jKnGoG1cNq413gXm
QzqleL2/Perd0rpYi0NqSzzq6dbxlGipH/H8srpEgDiQUCcn5gr3/QzDZow3HuDrtAdz375bZkV5
KTfpmgNe/jz5185isP0AKhSk7XOCPvdYHpyC9WDTRjq5rYbWAC64x4HAjlshHn+hprrw9g/m548b
n6ngV+1Y2IMhifh1Pdq1dNHNlXMke8sH5eBcoFOixeXc8TTISypFNYrrsfi99i9J1pV8Dcbe71Pw
tgju38vfNyEG7u11tCpSEk7l/zT6CcNhm5uQnsyL4OeuYvXTHNZ4gNBH3fhVk6iGq/UXG/+CZcMl
XKWY5Snxpk8GJOHNvnaxGtTdovQPipdSALz6FsdajtY6ORaERRPh/LQ9gJkaafgUyfDyd+4BUMoT
8tTPB9PT5yfc1fVJ9qm9gAymMLRUacPOoTiC4EHDn4a57F63+KzIT8VLOSOapmkhzHDAdmJgtqX0
comMU7Ba/j46qvzTGSjIB7qjk49iHft1eIgWr/ZGujA8ALsRrATos2ktdtGlCcptNzsNVmh9S8nh
0lm0RMebwh6rciT+1abOITEKog2ehRKVkC07DlnOYa5Cx6F6HziBzZfB6hzIRE7o+Ro9B9F456ZV
b3knPkLzXADQWKzDMeTudlv0olCZgvJGn/+TnjcwTgpg1MUoWrVTCOhjfty0VOlixLkbKF4gaHJT
8QXUUUS9i/CRWl4egeviQ0FqAMMLtKwn5GpF110GESb5JM/iD0SJigwZQ1bVrW4kCeTXSQYpS9tc
oGKdUOgSTKxi2lDdbW4C3lQURWWSQghnCldN+6u++H9AVuG1cXWYSTAlBE+CJNsMRLF+u0yX18Yt
aQoa/U3a0qteU4e/v9Vb2Ho/5y1VwdjTQRADz/ivL7V2jqfsatbHyYySIwVXsr+QFHFwA8b+geVw
JtC0lwLRoPyDUM0oiIpGPi8WomKvTbW7PW1a0yIQTVMZKDg1/z+jJ6r+DCuV1SZ5cGSoP+2jFpE4
tGULQpp5hwM/LXSsqRypmmA8Pyft7mAs0lm0iSqHVVsgF3cUy2bs7+EOAuHvA3cbmG8D99fF70DK
5+aS5hdxcQLucNemJ+kbiRIbQUUfiVwxxvbdlTnPH52UD698B/QrTqWm1Cln+aGTjupIC9WIkP/o
NtEm2RPX07EanXoLFPsfWVorN1WX3576bro052K/yHWeWuksKFx2tls/PfvKm+2lyYLWhAO4U/Oq
KlC3fv5+7mzGGjvmCzZbHZncGwPsDTRI8W+KGK75pbcOsixKD96iXX8m1kR7Ws02HRmy9oEFdQGe
s3vNdG9xCfBDOlJ9TNDoeTKC2gEbv6BEsrL9bSzNN+Fmns3JCdXJIc4pqx9f5Uh+2XSuTwt6WJl3
XV4xALfcTXKyXKEWEG8Gy23E31hF5/ku2n5AodLRABhIuVclxoidWx+UARvtuzlwwiIUpdrmzRqu
QPX7SHEOF28mziFJJc3KbtGuMJvAonFcocj0ZIZpg7zViqIPzw9m5Rkj1YNrxllbekbtNfMqKSgQ
FaLeTUkaRoERNYjzOu3LeG3TBduHi9Qt2pRGgLMbvlzynbEtZMwpeqEnPiy6OvAdwrjBIwkv9YdU
21EchB6gf7K+bqnBX+dgfd02Cwl9q4lUuCpdwIPbCAtiTCmX1VIdnIeYCH1QqtkkTnDy8J94W71T
aFO68lKU35Z16pLt/r7e9B/K619u6i5oKjfa/rLCRHOioeRAw4xXULg4s52fso7hV+F5kHXMbt5K
e82n83QJ4LwleOQ9V/1Vu1p4mR3KQDJ2/rbw7MqT0HYDtA8q4ezb2IMd3Wp2HOid01QaWANtoPau
Y+tB4PVTlv7lEe4O0HVmael6Zx4x1r6hkRQ2VIEVP+O5Io4+TsZg0QLj47zWwP8Ec6FZLgI9Ovgx
7G/K/x5t/AoMMU0M0Y/8fYi1H/ZTB/4lwsQyFFDc/r6eBQtrcTTk9HScHBS/wWeOPjNArjeJ8Xlu
ulfAn+CXvGaa26Kgmb8bvePKRR/7enFPtvdsal6+8nCxq0YLKl5ENeDHjQc3qfyUujkq6gWQ+2wH
Os7dFqRbTWFfnYK7DFnhOBipUd5CkYSPjUcWWPyAcLa9WgPpELDZLXibzVJEFBIhhhRIgXaLLIye
TXQhIhOB2dU5nAVQr2W3DnP9OZ1uIzBi7tuauGNAriuYpO0pjXjABAIQy6p2bU98BMHRaOXeFvEO
gN2FB+aQ6IKoRLDKnkWbtQ6PfkXokcLNltkC8G7ojzG6YekukKAwnrXn3Xw711r7ePdQABzXMd7b
3aaN1DTOjcRswrf17sBY1VvVOe0ZMeIt37h1ygTczG4LjzbhfKQGhLPscPuoYEcVrJcVvxbj9Qu1
WOrJEEpXw/XLjsb8i7Ksa3//kVOk/ZBG9oBCbQoqsHtKTsmVj5Zs2yW80Kn4XKYVAKvbD9oD/LDm
zdSaG0vt9jGWxzOtTwiZJj6K+041dubir+GautBdlURMEdpV9uvh+c+nHq4NaBeXHvbBrdP7KlED
C2MvfEtupAsRn/xprmW3gJPb5iMCby06BM1TExr44YiP3U8nmbAnBGQ5NDKP3yXDVfKWMyyKSH87
fepv50/zLR1seqSMnTXIsUgJKqIZ0bAXOIaDJ6AF+8lmtJ2sJ9tJPtq3pEhHAUcPazZyCROaTVwN
r1Nl7V+nh/Yiod0QHNp2Ug7L4X58mlbTdX89zoarsTMgxepl3X2C1jPVfqOvU9nS+jXqX0MDAhAp
cIOOicLelE3tUT0HO5AItHKTUGmknUGXhKYQpTCqzA4QCdosWPKpS3UpLxEJklo0EeEvbLpp/0gX
ZqBRyelxWcA76Tgdr7iNdT8XWKGunmza2odO+4tUqw0geo8RLedQ0S26Tiv/aOIakya67Pxex8cY
+RyAN2bwqGqhmmLH+W3m3q31OjuWu6PNzN3R/76GdqRAwknjNF7F+kzrOHQbxcfoVIB0unL3xARK
LYrDVf8s+xWql033wK/7tvhcW6vk3EKkHnNgDOraB+yCETLid7t9JnAUf7br7Xr5YNtb9w5EIVQi
2jKCR007a4moZNNC/q1dtg4tDhg+ii/MaI+REovPvntN9l3xUWI0cOJVm72nJ/VMkhp14ATaSAMX
Lpy3RCgBi4ulpwh/MQHsNkA5CEi4A8QPjB89vUg0jlmIMAT+8aG4sXimD0eg9c8PpmBchxJhjBRu
6lo9jPUA3gqcdvpBJrXlSk7vfDtf1IHtIzG0mKy6q26Fed2qe4jNVhWjOMSXrqwOOdmEHpABuH6R
rPReMdz1HTuouleO2K74LxHL9Ksuns6HM/i2RoDcdv3juBwesXYqhw4kX/7jPN2PzXmK/MPUSlvm
8vSxeammJbies3eY7nCS2o1P4KfsxExOt2+8GdbEzYlNQ42v1pebF/HTOk+OkldhM6cmtPvo0TGv
2UFVUAdsD+B3dXeBRFBS8zkme7y1dg/SDOvHSYhgkkpAxO6p3EX6eVrJp+LKJBR0RNEANG4Ar7Mv
siVq1XyKUIvpVsawZW+MPOGkMhKlRGFSJqCPf2CjJSBKgT8SuF3wxWUsSm4cLDjn9KYrzvWUPAXc
PFseGSC7QSxYvg6uwmvOFpETPhRd+H42IFHOWe8Q5tnQu+9W2Mq+SvtUVVA47ujB7uO0VJ+laY28
mj1iL3lUe/qBRisuZyHJhywaWdtd3dU4aDgvmTLCTdGmY13CXPcur9q8PAIhUECBl272mm9djdbo
nB7vcf57iPNDifnL9W/2nX+Ftsem2m7xnt5xFJ41YKP52ASXXPZsSn+/X0oM3Net6+uV7opJm5Nz
3dc6T7oLbDPcTw/EeRRp+s2D6zx8JPGG/3ok+yqXtnrlQlJi9BeRMPFMAYeCVnxQpPtBr4BHghSO
QIjCv9wQMH9dabs778vzJd9NjGQztnlVhduMsicEdARwNvVo47ffDjO67NFqsnquuuVL2Wau+0UA
AY4GXX52j5X4gYsHjbPQ7NVLc6Q14vz6ffR/aF98vde7eX2s8ku9EPdaINGUTmE4Dq89xACHabhC
x+TB0KjfpEssLoeiC2OD15Bj3mUnkrWx87pMdwSlnNfj/WdK+DvSX66Ouzkh34bEUPqSdvX+JjnM
Fo5LF/20cbXMa2ibtyFtP+i3Kd+hI19v6C6WL+uFVaVbbgjoJrSqt3wijTOks7FwHaMdGexb6wUe
xu6mhwMqFn+/D//3DJLAXMNAR0f6ztRuW+pfM2XnNOs6lY97mqXUANV+FaUP06mfr+GYOnx8pqN+
N+91dOAVzdntEfo4DRyyUQRqho9e7A+r2KAuJlumrBiIX9zt/Yaen2w2jD1Sjtmz1svmK1RLp9f3
34dL+V6SZ7xoKiNrbjtc6O5ZlEa5qFa13WM3oFF0m8gAjrJR0yKZKrqW//vVfn6mf13sbq4WFy2v
NtJmP0Fcr1tB8qDWMNo9WBE/vp2/nuhu/snXnZ0vLC4iR9uREmvdPHm0w2o/LDoh8CI7KL1wgN3P
slO+sLOyzMTBvH6VoAg1vXWSj0/JmqCg5QTrrhJVufexSYrZ6zk4ABOAANxQoJSezZ7C0T1YBKRg
sB3PD3qZPzRZbOT1LAALqEUo6Nt93ZVPqnxp9pJ0mMD53M8278W7Fa7apFP77nm5/dBK8tAyuQr8
N7jkng23BYD/MA/UJeBpIKxr0sFHocz3LjzyQWxPOqrlQuxJv9sVT7mVbWxpn0/wQ4cs1s/eIc2O
V2jpBWcj3kjDK7DedV9OveyJJM78WL8AoFkHBbQDSEIm3vMY7+1IfyO1CnQA6TC7i2Ab2jo1rJW/
IRuDPKUGauaCulo/Kax+qgWqW/dN4N7G3M7RTCtq3xlYkGmQo3iEhbhJBn45eL8+4/0Rvz9dy2t2
KvMJUHVQbA6w4pU3qUeLq7cqfKVThlZSp96V3swo62/Prnx2D4hIUl2rWvXIOcLQ5z1VdW9hUSrI
rqgWGL3i85R5BymoT66zDa4RXIHhmUKjJnmK0ZfwlF6MrQPb6SKNJDBFJy8tvG3N8i19ErQ9jUW4
CRAOwbuFZ5pYRqucai46HIe3lKLK1Ut7qR+g8JoIeBqKcv1NsB4vFt45h7E4f1+9wUY9I2R5nJWR
9KxM1+MHu5D6rcRmI0NEgwe/EI2OwH0Tbr/Qcmaykk0qUCQWNIqra84QlbjON1CwPXh51bIAVx2d
Am9PfgH3wk62dEYC9eg1c/vwqNbzbYEjuYIQt8yuSIiKIMjXRWRlilWdnb005k7kbbCNQR85VxeB
vYvmHk+u2ZFMtwI9JnzAz4+Ej74doXdXv9v7JdtpiiovpTEICDgQgPNK1T3jTEuCBPOrfrAtK8a3
jZkLooZisJcBMcIf7uvjZmCPbHt7csaCwSJ4SjclDwif4oPXOzp6qncJRJ74J/VYLpvoJm0JyWPS
QgQNVZ4I3Uh0jWDzCGE8G+6K0G6A7lX78lOn0+sALn4t3aAzB4UumJgTElCRxSyh4Dt03aHs3Oit
NQBQByGTP/5hf+j2S3haJKd9WFrA6UcjvKULd34IQNbBgPunZzT8nakgyrgaBZPKozNGCSnA/hf0
MkXNW09NVFFEA0y0wIQsn+C0rJY2duW/H3bfm0RgdsT+i2Ch4TiWeTeokiw1W6Mw7HEdNB5xZ2zE
u8jCtBSGBNDektbbRDB2xmuMmn+/9i15+roViWsLTV2gWTbOJV9fqHS+EgTlqj2Gdj2zGOUj7PwJ
tqnPKKwJjsaBTtEjd4rvZdzbE//rqnc51l4/SQvtwFVr6hdpjEkOpBdMyVEVkCAUX6g67LDmPlHR
avxVRD2C96cKDH57E8hLY/Io4Pi+kL4Mw+0V/RUNKhtNPjqYRo15AdTnTHLgV6Caj9bPtyDq63Pf
Csd/XSZfn4Gx77kMmmARpDEUyVaoQqbezn+0NdwCsl/erHoXsO0NrTYM8Ios1UoQt9/tth0VHTV6
2fhrnNoB1HDAAy8N0EmBQyaakMeWYLtBdYW+gIhBpMe/TzfVEVe9uysBoUD6jshD/7aBF9drZeq7
zBj7sEgk9+USqEx5wSMXbATYpDBKXpYvk0kIHwbhlwDmCTMj86OWKHazoMMQeizqSFixLSd1FLKr
CDP7FoQdUelC1sHj/wi9TzaOFmxu9gHKT/SCBZXnxnAYwWNARrfjUoIaRO7ApfzR6TR+5xzctqYm
7AQIChpe77kHZxwJn5UXiQptEyrgEgfHEM7oxqWt5A5Et3++bj3PoSVCgERMRLjYI3Ur2vfxJ2Qd
mvHBUMLUUmwmsEqgxcCGqN2ZP0S2sU3T/9MfxvTYBYsR0XlUGBL4LTftY98nGOSPfEihybsP6QvW
ktMSOAKhPiP24AbGke3NsHmg3t8ApvyzLaPmAYG0ewm6UO6ESbKf+LE/9jKXH4IKo8eCxPYZv/sP
4mpNBM5371hFMNlAbp0zEZuNr3vKFpstkiGrmFjjNd3fVa/sbJ4BCQZAoHbTSvEIfndTrav19t62
vZ2uomOnaGMt0a9G0qc+H6MbjxED3IGse0FN40GF5XuRAAFRjZNKxm/BAi9zt/vkRX21rwBSsRW/
9q3ONhG7EGBydSbN6w8tBCbS1lvOaP/BjZ4qjlJXmulja7ibCK8IUPSwOkFCR+VwTYMPQPmynh/n
jeVex7+vF0UkOt+G8l+3ettI/9owUvV6RUhOK4h37HYDAiuN0JSGBEpR06spff8vr3dXEqo223Jz
dEyw1JSO9QBXpDgLDXYHLdiQhzzMj771876+ivusUr8UymFrcL2yReg0hA6w9eSWQ4m4QvZBtE32
0zI5opuuApRYjYvpbr7w5CSfErHavctyMTIebdI/nAXYrssOxUbMdQHUfp2+gKuVvXw4F9QlzpP6
ZddNX7bTJmoiZ1RBO/RPw8MLsJo+wJeq9h+1tr8Xy8SQ6JYQ3ORMIt76enmDZWXk1r6YpLNVTw1W
L2WCKELPpDPy+8v+LqV7E9KlFETgIcvqrZ/91+Sic2mhbS5vJvteNf6j/CCs0//UhzHq6MwjiOb4
Pj81tF0kiBcPa2DyD3sF3ic2oQf2awoX/Pq0W0W9VHUu5Uy4rAXr8UCf/IQ23DVcRArBHaVJ70Je
knUK+uYwpaJzqCFPlfrXgJ3RIVajGl20AHi1pDdOkuQggHkAJE7JeZ73jTnIG7oNC99smS29pQ/M
gS0UxQItXrct79xetaSu2d9DYJciSk4tLVq1DH6q/VWnCQV11mhfwE8B8YzJD6MdzvagpuC7bboI
BA32NJcgZoLIRFfWz6iFSOHvL0oRAeDdLgDBjWxdFrkPlIevg6TZK3u7v6zXE7Ndhkb/0D/6CkHR
uV2H58CmAq+yyR4+/pdXvZuIsmMXaS1z1XPo9PdzqJifu1EalPEGTYkqrgLIL8isPoA4fid32GzO
TEnSf7IMynNfH1ZdaMf0muX0Kwk/r+Gl8KtkO9qf3aplofTgar1TDHaQDK+cncHBrCDEo4v7AdQw
oiZB2r7vK1R+dff38bgV0r69BRNcoa2bFk4Jd+NhmdVR26l6PjmyM2679L/or0E1qdmnFF+Iocvo
roJzojWdDsHlNKGNGgw2GQAo3detX7TPZ5f+usSc+f3eOBF+mCKqZYiSJj4Fyn2hyd5aWXPOLmuA
Zmmst7WwiayYxsygBIh6CnfsJHX32F2hS7lr5wM6hsEpkQerwWZEifXyvOlrsfq87VrzbTcN6HpP
SSZP/ePIfpWnh3EJr912T5lb984tOvDdItZ65gBOcXcRWu3dOwgVuQPnNtGHeQfNv9Zpmu9Dbe2b
igcsMbVdY4gIc4ju1ViPyYmdtubZb5fWhZ5YHcvBGo8Nmsp+fXE1GrfYT3Wz4eEjazsP9ncqvN/H
ykDRmKKvQSkcrOjXGaZoW1vfNPs14qwAMtrUwTNPhT8I2wkeMx5WtCKv6JGR0uscg+fwfUNiRlY7
wm/LW1P6aoM9TgSRA2gkGHAJ6aoCSIL+AfOdaHuBULveQy4K2SbscZARPDA1FzBHgJTRHFaDa6sE
zGCgFKK30MaMMy5IvzXS2abIgxCCsCIa+9DlcgzF5KkTqtDUYgSLb99ihb4MR2NbWupnxq7wAX89
G51iAhaqAO6HICbgc9q1ozPoCdECznwd3B3CZ6gfrVzkHBqfjPgCvActKHKAKiiRqrn0L+BATu38
6h1bRnsByMbP4vNsNzamR9vdzBTwBArMA34NYDqiKaKCGEMJjKolqoTDfCgn8nzrl6BM6cwHm+gS
H15OURUdpis2zvP0CA6Zl96ADKjIL2DFdMsoGy5G9E7VOA0tfzXH4MBfjPLu74tE/WmR0Bpy2EhV
pIO/kVXljXlY12tW8OlNbevRPkDire3Qkao6IvXWI2HfrsWCvZ6GFRnQJ3TIlh1R1gjXvQYzIVRj
RDkDXikRPMgCoReRhsxaT47qQPTcFxG9eXfRpnZHH/YSVMgCvQHgQdR14QvdJtriAKl48V4+qJlc
RUsJt71tsAOfAh6ZKlYZLlprr4xNfx18ULUkGxZSRhL9+MxfRw4H2gIklgMg+ewtSJTWwdqzIEA0
YUqmItq3i3DP+23YqGFIeFVApb6zIqNGdTIwAgLIAJ6SgQyEHJ752XS2HZXTsUzocYIfTkkiLuCB
KPmV7nGSo45hkYkboOrFUUeTir+ct21GgZoEkC+awN2cXW7lI9fGaNAG9j/FH3+OZZDG70L4ooiY
F0hD1/xs4s300SZ4K5vebdD40muCMQMykATz67o+1vVq1yyO9JHe1gQHJ9LKK2vPDs4EElZIdY4x
OiKkc/a1cDmqYgDLTP5VpGBZnhPZrYG10XlrARGOq1AwUBCzBv0oAXsWYLYzQnBS66Hb6g9795f7
vsuXFltpK+fU8SZmV0jMyZTP4Dh7XD34hOfhlp21KwGhlZmXOSKd9k0JbhHBIkaAR/hbyAEqxJ2G
2WQPr6GJSNNisIjFut77h0D8egxP5A5oxrdKwCDMwCfo0NScAR7hcMeTA5gOTFStGkh3eY8Kc7Bu
rQd6eCCs2SHBgZQHxBNw36L9D98KUNmD5flDlGMIXgWh6H9zdp69bWPRuv5FBNjLV7FKsiTLLbG/
EI6TsPfOX38f5gBnEjsnBi4y8Gg8sUWRu6z9rreYLM3Wu41fDVtA8aRIH8xHzVPhmcgcBlYubKOa
aDij3GL8SsENW52gTYBsW8NUJ/rkMrRtlHwYRb9dxrsjUDYrSSouecqRi50dRbMVbOq/6qwzMbfv
sLiWTrkhcpuT8dPs0Edl8SbJId9p/gz4nD4hXXRpqj4OnnAKd6/1gZ2PybihBsCRNf5GyEPQb6Ht
CabgM8qE8pdj4x+38t0Rpm1bzYgMPsNWRLNuYKmIOarzjaHF3hCyTHS4zWusAbWtQ4M3WTIwv/JK
+7t8ZdXiylr/+yfP9yNUjm//bzd2u+jfjhuaaUVzHvN8jV0IWAFxGnsMdYsulfcDlzTbFc5uJDMy
wBj0m0Yh8j6bbL9grw+Pl44XrV9tG2TvNv8wy6o6zaLt8S6URFwBPtRXTD03DuYuwgCRwhJErvcz
b/m1w//7NkjmX86XGhJCDWCEFE94rH/eh27RS6uK0vSBbB0YY9vq/z8I2C/k/Ix8iYIMQ7uJ4bUh
3BOvFU/jj+iGP6Ogx1IsOkLrhrEuOcoNutk9nbtApSxFu43RqeIozmbgh/sISPgGhW3kwx8Ycm5c
RholuyzokHQxngEBsSN7e/uCGezqYtA1YkAkev/jELRB4xgZ2ZC8kSrMtuSXxzrIcAzffNgy4IHt
T4x92Q+SD76cz6+PrKT9ZrrOV8XO7zaLow1F3yQkCJ9ZeRdWY2OHeU0EnFuyfVSeDPtCdmgcIXdL
gxnGGVluEpZIq7vVGaKz/bacFl7KUF2Omz+TZC9ewTHNQqSk8YdGFH/r8fEeA0o25E2t8u/H9pFx
brKvbAwrxUDhzcP786mZtb4kea8kD7jQYqf3FOm7+DsP4x4XCe43N7mz285e/ZLJn/g5Fkk/c6Sw
t+M1ApN0TRaO8pOD4d9wdHqk4KmbCl4nVOTPixImXZqh1iRoRMfnl5+0ZdyaEzQrD4/HsJvZ7u+b
R5jQmByIELm0l+UWlVb5ium++NBioVE7I9RJ2Ru+Kc//vmO/2A3vZ5pucLInrRZJ8i8Y7rf5Dpd8
Nfp2TOCSJ+fhacldWrcptUeyq6l305vwOuCr0bFi4jpQesPX/It8WQ8wtsedTBF+0U7qW41iJw8M
kuGRvF5xNlOIpfILTOMeU0xsbpDx12EQ9Z+c9n7BLO+uHgrYlo5JPiYxUu/WiVbsGyLQxfhBoLXm
YSsDTzLFgmwnvpGzpX7tLtO3+ISOQMW14zMpAfogntwfb2+B/tAm5p1JZ/ww3MpIUVtVreX7rtMd
M/85ZIFRnEThpRhPQgP/eyydqaBEWOG/i7qnaKFrJGB1YeEbNfoiy1PXx9Twi9Exwn2u7GQE0qPC
ZqVzlG4PKj9PlwVxduQJcDFFT7mR11ervJI/5knz7dLeQlkVMnvofvTfjQLYvadSjs9JYGwOIgwy
gzVpaG1MrVnL14ck0EZbCfgOpv1Ylnj+3DlNxYE0nO6szXceuMaTbfQ1sxOi2D1r8t04Yt7+oBN+
psQ7GWp88C2Nc/y+gvGSBPkbHalzgTHBuX2Otl89+AwZn+ueVhoG654YvU1ZVADu36lgIryDsLl+
Dtf+ewIFezop/RWHo2eRfcYeb2dn+5nsKMX+9mLkLxUpEHn7zG/aEYmAopIN/bi43d0c4tdCBR83
jtQ+i9W90p2QAvG9mLBJkCfOhYovdaexD8pwLyteoZyq9bWILnXppaVXRZ6IBhgXNsvu2rPCvted
lvY8wrkev8asj+lJb2+lPli6p0Y9jNldPX2ttRtJOsfRkymfdGmfVQQXDEGDHGg8DOZRlAJr9Iv1
VZHOmXZVbtr4uMq3SvscRt4iBVF1n6kHs3vK46NmBXO4H62g50fL+1J74grXxC0xxppvJ1N05sRB
xM+v4ObxkKOjUdi18SMab0rMHMN9KJ/W0NeLQ1RtRIUJ+Roeoc1xbS5CcxkUv4bHAhSikzzga31g
qTepeF+RHqdiCrCXzaOR3wjojtSDgfBlvFny/UBwEFSD1YuKIE38lmFV3FTSZR4PonrNyxc1OQnC
Iz8+kAxMcgTRErxLBB0tOgujL0r7mZ+xAq4sqf1h/KZ1p45o2bm5jKsnWl/NmDAJ/IkFTnU4kqyx
Pxo/deurOMNi6U5Sv1/xuVHlU9md5uic9lfeUjHuBvVqjt86umPdU9R7dR90sPGKoOk9Nd9zQfwm
Pgw3auAp4F9qBYwAvhMt+4mDWeP2WIWvvhwHSnHqLW/FDi3xxioY68M4enJ00MeTYnq1gqKmNT1N
tNXe1rCFSFDO2mG/+RdUnIqb2zaF03xNzFMRvQzTuZhvu+rUMkiSqxV9HYy30TyG2lOy6c0njEyF
S1ucxar2M3Wfw2msHWG2U8yrdVsjqrezhcomDzDVsCOxG6/TLgPbKoyfORg6xwBkBwSg/YvYgpNf
50WJ2xWevnqqag9NYCV21F/HHxlUkT7QBDcVg044yMIhzgOt9EcALjEoNFeYnOJB+injlzYc5MhP
S3cs/YzeYumGqp0vjkyLvTnWpSOw8Y9fO0zfKDVau6L1m7gjPKjZlXovGVyxD0QONIj1zEDU3LSF
KBjZOhlFurcWh1eFCNo8CLugGn0u1soPguZ13NGlPaldECo3o3KQu2ts2DmPM9/XOFOzyIjeGHmr
6XTYEfV7sXdL3TPEoJxfBQuLkb68FyjOeZvGFrGI+uWeM1U7M3uJ4EyqLl/j4UalxOk8ofWmwdf7
Qym4aCxmJ+68RjiUJe5Fa1Ct5zHdl+k+lw8FExnfBnDN8qeZeebszaoXDbYGyV0ydmzLT0WIm6iN
689Q2An2iphalm5OMxwfeMKmSieu3BpwApet9K7o9yEBXMSWrDv8zRrHwHYeK9jRiXNfrAPBdNok
aNqDsfo9L/DFqPw+DzADjvvdJHlpyrK0vQM/y+NoW9vEk5TleXR4CjIqgtzvJk9J7ExiivvJG3ZI
i+I2ituBGijubLl94/FucYO7kNdMvHbVxJVZ6XDestw4PxuYz0pYiZff268z8xHfKtWhv1fgDW66
CUJCEANmiuxFrWsSpNm6seHlpRNKu0HZ1avTFruWzi4sOMHN0Y4wrC1XptAjNQB9FIUwtwbka3ZL
w4bto2HAFDmYcq5IhagvFztaXfmMXrpG10w3GVvQ5VBOQSofq9WZqiBiu0w8sT7E0d7UD6XsYdap
Bj1nM2lXgZ2qe6G6KSy4Y1iU+V19yBd/SrwOsQ+SdlqVsKbCrWfJ2A0G2eVmiLI7UV7V3ngqRltD
mwyvI00DLWcL5CzdkC0QLKIji87AFvUQMmG+j2emwjHEqYjJ2d3W1Bcjkpz+TvbUwmvQ+CCyv9uU
a6P9s8IiHGyIOUCsE85VxNP0h0S5EV70W+2bvtpK/VyDAlxSPjnOPii/I4hQLuO51710eVwYbejh
4B1ClUNLOgZ3nQc41L7gamuI+3V5WCsAn/U+WdwWglG7V1E3NW6LmnawjSvWWznyCNe6Kj+bh+FB
48SAvvRNP2Yexkv4D3t8KV2NcxbuYE9Mco0jvYWfqfI0nyHelfkx0qiqjs2Fok7AQUfY8l37g0JI
/GOPHguUxjiEXcvivx84pL3o2w3bSkJt9TvB6TK7jIOKW32Kc2edd9ojK4feBWayq8wTlm1D4oaC
MzCEhy/jdKdh64M4FlJg4hZkRUouEsvomRWwaS8rdC3ATwhBrO9Mfls1WJOpAuQXZu/dREkA4PeK
ol5wKiIM0d7faOtrJn1ROk8d/IVdDfVV45S02DV3LV0x3ih5OYsfPCWgTdTm4S570zl0T26zPmmZ
b4TfF+lNy5/mGQYbTlWzvDPyt6JDXyCGuw4KYiahLRHAI2vNliTps3L3F6/yHwXn+7aLSN+xw91G
vjdP2JtUu2nZt56FQskzgMejzcduh0oJHf2sfAvrrRqEKToDnCuBAno93YnJAWxzIVxiE6vZ3blB
vbcCibJcBhWv2TJNmZrwlNDjC+H6LK9t4ck/WxTQ2bGwde0ma74KnP0LN0LRecTQbb4r7PwY4kbb
jFcZdQoGgHv+DWSgB91zxmHMng0P976jBhoDVFW65WmoHCwK2ET2WFsR4ph947zZ2bhbDcf8x3Jk
pPW+eETlg5IDhO/IuOz9iUSOgzl6NVqkL9M9w0LE/A9p4dbjR/KcyL/+kvaKsu5gfqlZhnZRvc+o
qTNUviSj6baoBVjdmliE5i5TH42bfo791tNf0r32wDFF/aRf9kuP8uHBWSK8MQ4qBlxzThK/HbNM
cw0lIYzkew1ECmSzgLBqdxhZEGmLflizB9G18gt1Qd3b39pLD/LUuPTTlsHhzCpz3I8CbTgX9d2C
DiraJyhb+ouMLSIe/PggYhVCNZF6ShyI0227XA3lmIEbN8dOcWrFi5tXzpDheDsVlCf3/XKQhE/6
W7+IUR8/JDRlOJ8aJLl3H1Iq6qkZdEG6x48Gu/Z2N7zqr/Ebws/ih45fX3Qz/ixfo2f1RuGhIp9Y
Jzv+pH/wqy/08SKgLUFcwmHtfa+a3l+mK5Mp3a+X5inCJlU4S4NdJ5thZEYLSXckhJxLMKpuuAZy
fbsgAOxIYEZjZ15N+dig5omcmH7ql5XkCfRYtbdj5wO3J7ZsuRIkbuHof6jmoIDuXAdR7uvEVMmu
OtEzOyQMVNVXVF8VghZo/5VaTNARaDgRrgq1o7MYMs0eBrYJfVua+D8Du+y1XHy19R8ZzPrkaZmz
7ZHmTdUcIuOk5w9Lb9dEV9ymP5s3TtwshuPBelJxcXmcS2e8Y+GdIIQQTYFc+hOY4KMMZDvpWv97
V987TVlZXwxmpkn3NaslUBAND7IDZxsibQUhlGAfVHzP5r5/UqC9qDa7f1eeTFKJ6k/glI+IBZcC
lRcVnSorMoKKP6dSkotqXdJevd8MLTGw+bkqdi28ttpTC1aluAps1ck1viyPbO2KJ8hu/GZSfWl+
CiA1urHqW/KFmm4aaSoYNwuAneiaR7YlVnt2NZpfVKLjY6UGOtnQlxDeH/yiFIX1v8GXj5SBdx/l
HYodhb1iSSkTJt4TeHEa6b92NuQr2vaYX9jjC577qBMf/78miYRdGYCPZUj/k6D823KUKHPRzBCI
72dCmpAj0koy7TqnSt538Skyv6bpXaiBeQ5Pc69gYC2v7kiB3oE16PoORo6jUeh3ToufzmgPyLcE
HwUXxRyM8xcBjyfKBG734FS0Jmlyjs/FfNDFY6XFTincyMqbJF4782LVAEtuZPorimdzr9C/0hFt
2wXlA3BF7wxlEFeeWbup7CmpTyXaZseeDiARvJZdAFAimlQOAtrq5nmNri1WweKZk1mYOGp9UbU9
AF8Mxtc8T2YgJ/ygg4RA1A8T1RhLPfE9b3111YbA0uy2Z6B8gkpKHwilvx7zf3f7HQCoRnHaoz2S
7rOn/HvFYfkhJD4wu6UXf8aJ49+D6v+YH/+927sGm1kOc5fMvNtm5YteNLK70UGEMVDbXmtWnjiQ
ZDdqPPaYYXL11BfJYKRXWTtD5gJAmnjtfLdAa26Le1PcTT1bsieqwbr4feZLVDu1M2d+Uu2zePNc
5ZFwLEgmr5Ndafb//XE+MmS3m4fFnaRLorVhfX9O99IU0zTqROk+XFDXFJBLOjcqdqsJ3IJTlhOL
TnI0XxesRPHFNreCJ7U8HUtNXCrfsu8NpoasvgLHd1vna+YI6i4eHYq/zc/3M0bvR/HDu+t9B0nW
SjaoU8T1tg/Aa4BTK2slFke4L40Oi5HRuBHbBk69UAlwBFu3s75R2SqlCyDmvOM/IyBDQB+s/BMP
O4h/39GPGsNfVwivG+ySG2q8a21oZpZbk9VJ9xLkDnMTs7SoZ4EcX+XXlbADmgHkF0g78I7O2kk0
eCBP0mNInI4jOKwLurPbUckuVqcsP5ksG0L/fvtmPfrfi9v+/28rU6vWddF1vXRf/UyOVLOgzuFN
eq4RiXzGFfrVav7He73f1Np5mjOt40bgUxJjgJR7Zn4w2usonhPh3ICgDTdCF2joUkjLQ5cNOqK5
VuvEHGZj14DFm1GI4RTs1jhVwVJoHYUsjdUte1eQHVXeQKcEt+fcaenGJk4fIuO0lxVQaQfFFs6q
8YIMqK7PkX7X1+e5PmMXLHIt7VPT7YUsEAqXs6KCV2Fz1cNTVl9S5brCiNW5Oh//n/Tcyz7QEKA7
O1hOxI55GFY8vU/CtGednNnxrE+G0N83rv+ekvlu45rnItWSZpDu4bw+kGOMv3ARRI8Gdqb3OLnX
5/YwfJO/JF/Fu08G77ZW/uuZyX+OjypujTUTeWZG44STg7FMR6w64jJAB9VmO9LMXcZZwPQqIRDI
1WicAiOSyI9XvMP3eQTdacfRf0RC1dlZ48qL88klbjP8X5f4bsUaKr3QY4shLFHr06NFHwsvBCgF
xsfsj5rPklsNlwjrcuQ4A15X/jw7ZW1z0kwnF7hFJr1ZCeLJLj7jVUkf+rt/Tn7z3fLUVZsKVuP+
mWiG8Y0adxNuJ6vTpY5F3kJq61/V4pRHdtG4M4voZ5vhx9buuwvYLvC3CY6gWo67mLsDVqApzGqg
vp0Q4u2OpbZdQb2hVYp5Q+rq35NbMJTxR0lAUebMmiOvzoC/Xf/JE/vYiX93Te826KiS9dkUuKY+
wlmdVC0nxoqPpXHdVkMZ/7Vut5WVlUexm9EurbZstDW05dSZJrvGzoFpj5U3EimynoC4hw3ekkMK
yZ002zmoWRXUqfvvkfaReP7rui2INCKEY8Rtf97LZVWkuUpb6b4wWZAcbeQ6bNwQxe9cUt3YLWG3
rZ2TH//pY9x+9cdB/t9bvxtHQ1MMGHA20r0Yuit8NNPp2URMe6sJifoFC0a+Dztp+8dOYqdGOvTr
ghbABNWOwSL4ionHZxvIRwbou5vyboANqxUPobZNv2HHoi23u5hmyWgbSKVGWy+cOHH10mXbo9+j
wCwy7NLy+g2f2g2lXfXO1DqW4DadExKSgkUcJDDRVnDYbXbZRbpXOQxwcuesMHkMx0+e6f+xtv53
Z98NRlFJZSORmKG6tktWG2syKbdb2eGe0jbRerfRnUFzMniIXD/jDizF8tsuEPCTXjytc7V2X2ne
ggEjTVpMEiACy7acbHtWJe7VLEj5VQgkQCBWe45dCLy97Eym01ApE61qOtJoZ0RsUBPwd1xY/Ixm
S7eTjkaNzcTYvo0/10Ml2voWQGBTOdbKVupQUEScRuE+P4zfmxZw12byUK0hK8Gv36TEQadQ+oZG
f8apQXw9WXaE/DDHp3K4acWL2J5kYXud0OYKzxPcHHI39GONxZVwq4eXzgzYM0XYCqZNNyQa3AZx
YuNVk5/o+8U8jNA4BfoctMhsTnJUKoy4SuaU+Mk+aGxnzX/Ngne1toQ8oc5bxlqlcein87HvYRl9
Vwk5CZ2Eqde7hsyn92f5JjRseZOf+rnKpmNzrNJgL6b71PIryy4jh6p8tjwr8VJ4rqa7SF6ibXUj
/apydcCFe8DUecdZRg13BrYxpavKjglNSHbgCxStUyEGEV6YcC291MSOiSVPtlY8XQMaQ9JziEqf
50syRmDerrAz1tUuqGUI0tIhFYmfjGX57zvhf0P5XaVJd1yawIR+TUULguvktL2bhwxK/GXtEu1z
SG/Gps1RsoQKO/JR4BapdqI4AL8TTq13wzeTrKDPFolf29yHB6dhcYaEHfGI+e7K5rU0h16opXuS
UCYuRd6JsV0Rt7DtRTuTmGfFns4tSY+mwwzJ4pNYHdv5mGY3bXYzbZ0yMHO/jXwmUiQGA0WIdV7X
cx4C4p215tTJV1neqslF9jMY6Lmr1YFJuOAA9cMTVF8og1IJdLjMuCWL9qSAl7udhZPkhceitk4p
H9hWmsEfFq9GMT74vDZCumy+sFx68VSuF2ENSnqfkaM3rkaxVzq0Ctgp6e70s1sAOFlBqvg5nDKw
VgiDJFGE3nT9ZNHaqq5/3c53VfskroslxhV4wps8OXLn4cdmTjvKCZWgku/ZWyjY9Wf1+0cq6bbS
//cQ3+ONs5GMmpUwvGK6c1A/YU197V7L7+JT/mBiu47RfULOjSXDohperG/4xinfdDinpI9hxfeN
cTcSGxntUkwKT9JBvaAcC4kg6u+yN/pKJzKqfEwy58f8KgNGb74z4rfNCC25L758cgu3peLjLdRl
HWqlquvSuw1V16sibTOWfUV28vaEHSlnxzxx9NexdpLIToj2gvhJYDQ0X/ziWGq3VucnUxZq21+u
A4WxhIRfUQxZ3Tb+3+qzWlczRS5Y0kJ6Czi9rUHO2iUewtynOsrxnQafgXeR72ZiWp/WtzVylchp
YN4zhxc7lANpdIvRS/1ZCFYhqCsvR66LIzGN2HHrOKC8T1wqFQHGNaFIjTty2CU0sHIn9lU62Egi
xkNP3xvzqjcZEw7sVFMX8wA9ZiLt4u+wYyxzt3BArrya95yhVDiKaWuGI8Kuls49xEGOatJe7/aR
tZ2oSHDps0MT4TSqNJ5WuWF5oxCtOvvZxDUGyRSAsufdUR7pWvlsaJrkSom3UOsJQRIHsAK2WUuA
uIwaAYz4Oiv0IE+NFehasNCGBcXD+M04RZ0PGI9DBf4UEk19oqtpBa6uoDgSckkypOAvRiz/oG47
5al7YHEmmcgQAimlI/tJdftr5LwfWTITRYUmhZjCeHdYU604tEqTtU4l8CfZSn6VugsBAxZreMbL
O5M+FuYHsOM2GML7ZGCLfxvZv7//uyMbVqBC2GhUqTWy/WUbP19ZOlUNCoY7Rr46Acdj3utkP3NU
GfDyUF5Eh1o+TnUQG4HVOLliV4sLzku5M0M767By3KCtxIYKBP5IaVcmDi80uNO5o77yMraC0grg
kGiJK/J5wYTGfayfmuyMxXg0XPLhVh1OdXVQ4ss0XLsEFH8Xx8TtOB3BiqGb5J4GzTbeFk1AwxiM
E9jsZCV7wGMDToABo+2QZnSjjpmwT0U/L/wKkZHKYcYxKs+yIBwnviA6kxyUGIMLR4WchBBeiS8R
7zv/GjKKS2UlwO4mPzL1Vago2fY1XXxrcEvJG4r9v5+Iqv8NZPn9ibyb47k0r5K0slxPoj9pRzPZ
Q0iLXjvDMdpAJskpcrt0nxSOWrghDCrsjaVDUvhm6VRyMHaX3nAjid2GCssty5u6c3mWnAHKwuNB
GvjOLXb8kIKRNCfTOsviaSX3KOzvVtRMME2oibCzMZwIS+3SxRgYYa/6M4YVJF8b6jycHDSvbE+D
dGqkU2IcE+UqQRNpT1VzLtUba/A14JGYFg5xS7tec4GVWzNIqo00BUK91OcOFICk0RzK2fRCzy1m
TIBfdU63lUVuD31n9WrdNQdYIq4W+tFLf78lAjV2ZTo6shlpj4s05zkK47s13Enb9mxr28IL7rwz
3iTOW1JQW4FqQtFxJt2DCAZ9Lir2LGoFrO3aU1ZHnv2uuom1UzicUu3UpeeMEK5OswtKInpRsP9D
e70Zv2JjwxTNSMdid0K0QUY7dK+Y3203uOLgxEbMpr7LdC9pzrG152MvfC74ubMzfbMQCaweFBnq
5vnULc6o0ahyQgReLZ1aRwHZxdHgrsV9p94VMCFiT3rDQ1ul+dW4KxbViJ5Y9gS7U3fc1fl2+Kli
yUtC9otwRzyXEtr4Y3HgbbDPVH2RIFVWFGsXcUxSwJp9E02d5Jg4QsD8UDgXBnHotqrHB+2TfWXs
Jz1Iy2PPKh078mv1KL3AJS182To13UGcvSbzsu7A66nZG8s+MfaydNM4/KJOZoQwx2P4QYA6e6U8
a8m+Xk896p7QgUDSIngB68JEVyD8AqdvZ4WaNLsTZ7fQZUrnVCOK09N1NthL3Crdyd85lcAHTuVg
O8bXnPlcSfLJ6ppCR0v9EBYMGxiyMo76phfqB7PxrSgQyJNL/aXcL8uGkDBzo9AuyYQlC2SA5WlL
7FZ+FTpD4k0cejBpmjbU3MD9Mncj+BeVv65uhToEhh3+DvCiSKOCrHweDbD4L5b00LeesO5hMa2F
26Bhe04AZbUNL86Rm8AURXwR+2IXRDz0wh114Gx3IXyPXjLcSq4H8GuAabRTqGZJMoL1YO7Vdq+b
/tRBCLKjr5hg9ohngFQIm8A8lLFAr/Y7dtbt5FSIBeFCLDtD29IZtdQGIzJQ2i2OQHtssbObhjBZ
Ab7fZrUICYaTBsh19l1P+IKjU0aB8jV+oZ+Gx47a7OUH8o5owgH1zHdNvnGsGkc0fYDPRvvBbtqM
BH7Z49YTZ0WwB/NOFB0h3leXGDwDjgp9hhJO0LX80fsCdqDRffkyBPK3AetAfAO/9X5J1umP8Cwf
s4xF2zWemwB/ZxYB2v/wM0RbA52AGwX5dt7Jo5+3OAERChjvwm/tYSFRrt8e6Tj5I3EN0SGtb5L0
IiTHOD0P6inszpZ4DPtbvhPFn2yVH417KGh/X5ff1YBVvxrTMlMDhoq3MhsWN7+ZMHRF/IOqiTMs
sRalC2YRji4xfyacXZbgftdaTkKdocDXdeAqAnumI4iT3YdUGK6Jq2sV9EzxOwYS4XPc4NR0sNpe
Q3dUvdmAgmSvaZAtntm5g7bTRyfPPAMesuonSO30Q1jCSrsZ9VvdemBnlqtD05/Tz5o90sdcgO0O
4B6Kix3u4fiI/ll9JnPdSt2UgsTRs9+DnnaMUcmru4AOvvZ1/kpdb8EJPcgvI6ZYCPR0p+yCCU6j
Za+9K3J7iE5YvVx2hhYqlldTnioMZhyz3EHcdd8woYZrX+M5STVPvjW7NaKzwskeG6Ltya3gOEiu
SPNY1N4iH/vlJhbg2+5htrXgW6trctAmzoPFWnCYiBI2vMAYhFsbGxlOeQlLL2RROBhnyvYBYgpu
CQM+0hKZ4IHxDbfL4dSvtOR2axkUp0WBb4gX2g5EA/cK1p49CMnqYu3Y2/Hd+spURCSIkcUJbm3e
BSrCW2VXwp2AZFnuiovwvKautJk469EOP1z8YngT4WnFJykih9twIWCVL9NlPMxfWhyNd2QdoDrA
4444mR+8dfSIjZnlUmeLxKhUjmy4ILFkpkGseWIV4K5iNdbDkPYiL8hB0hF2QToT9grQ5n0qPKGg
VR/j5bk1Nm5cT7lEojfKt8/MCH4xZT5Us7+NkHfVJO5MlbpIGSf3hcO5HeMZV2zYlcXCIdtzT7PN
Zgtr4YP9yKLDNAZtuWfxWlO7JQA0dVqyNL8LmoMVMWUaPMqktEVqSHZSRAKAD9LOggDJkR3ABjp1
vVMRmKE9Ej9Bj/S/YfGyYhoyBy3dUN9bO2Cxs4jNEor3nCCYgPe6n4MIccvUO528qHMrPpEWNH+V
7fTGMIJqE+bQPEL5JWOR5dPf1fpDgzqDaS7sjPIclpsb6Fgcun3HgFMhVhKh6ITPnXSUMbbpnkk6
BGoRaO7S+xy8ECHSz/opv4Pda0J1e8TrG7s9r/uSeaypNHdL2AEZep5/l6B/bUMYkoW2y5AU09Lf
gZyqlOdDUnMmqS3qK7uWHaBaoSCB1HrhpGtKu+WNk4k8ghrvzM9A1r/SsbjtWBfo+IcoyruFVlO6
XptVBpGIR7kM/edk9HhB73MzkISDXt8qyk1u7fX6TC9QjTxwOdm80SxvzC6jcbDmGwjiunA3Y9ec
Q+DZpb0XWvuOqIj4NMqHONsX1r4STkt10chZNcZHubnOpBNBsaycla80ACGn9udsvhn7S5ef9Oqg
Tp9FRfwNmDHAuOBj0SH44Dgg5rU1tTqVvlXuFA7UN8mTQtVZuFnhzCqzeqezJVKwsG9TEZCLQlTH
U5HYaDooOVFHc/oeNyxSsTYwXwNRpZxYSOe1U/2oXcvG7pG60vgwbcjkKjpncqtxsh6c7rPHBs3n
D3DCNPHBVJgxEOlElFT6L5rSb+DEMMayWLZiedNtRur74jzfaF6GgGT+TqnNTrFrNqNJnxNiv7lp
p57piIhpJ29GpLo4KAZtPqzdPHC2dzXklP1hRE1b7JWDhJk250SEuCOSVgStLj1w0mIR4OEqswmT
XXWGIYoIptyrhN/NZDoXXyqsEWQWiFucQNk/ejyBdUKEz5sLv37u4E8c8cz34RjWp5qYuPA8sscQ
EXOnn6tjFeiPZG0ekEggDcSqneyE4VHa7eXKru8rWkeX7No9SsfiWt5X1+oas+td6sv0uMz28rgd
5O+HR9RZ3SPiilN0feCvYuPOYRZp+UYjUnFHIV4WW8n8afgqPKr32Y3euspL8bX4KjyVi0064q4E
AXuU77dYmvgOWrzb+jjzn379wdefeIFL+4hrACbrRW+31/5lI26jJq+8+QQp+DKeuov0SEgNpMug
uI9fUH6RL6DfZeK2nN1Jz9ZD8kU8C5+sJO9Ihx+GhPIOgs8WbVBWLa/uVvUNNc1z+FyMMJm/wNG7
iBTCQAtPBCJ26NSS7EU2Trlxo5ZPy3U1nz5Z1P6cbP9zKSr+ktjAbB6/1rviJayVtquUxDyaJcR0
nQhhYqyV9Ye2fDMima073YfD7K/snnqfHNes/aSA3FDr//ZGLsDCxBaTYWWz6lFxfvyzeuoTXY+V
Ll9v8hxOKcByoBnXMgcEszmMfPJprQ0lePdu+L+ImiWZhmgglf3z3UJhbNo1zMVHubbxhvJgHBM7
0F7LcZf0KIi2M2T2qoK5EWwLzexAE07FGOt7dsCyK4WlWAcb7fULgjQdTw5MCUhfEi4SZnP1xXyC
ydP2x7bxJdxJNFvccMedkNuC4hakSCY2SH1+i/Ytn0jRRjRboivZECX5ap5RDGAMK10sMpYDq9ua
UmREgcdoL3Xjp8MtxfN04uxcnVJOvobbYiiO4xlssNtB9qUHTdtny0OKoRcWgHFQCE/LBPRBNI0X
YW0V22bkTEaQrPiAb2cJmtSoKxw5ckuStTdnm6Y/cm6c1BP9s+VbedUeUYb0Lwaczov4EHWO/jbQ
BNKdNgtGApqREFon/f9Rdl7LbWPbFv0iVCGHVxIkSIJJgaKkF5QsS8g54+vvgM5Li3ZZdcv2Od3t
bpMEgb3XXmvOMZEvyxudwUO7rE95zIJVsArbMmiXle7N/Tk6Q4ITAswlc8ZbZbKTJDvVdEqDIu7w
5YhZNzCToDKjPoWXC78WMY9tvRCRzV7e9dA09b12YNwgxFh71rz1Hj0S6JgPfL3elW2/pp1+xyk2
GHcRXqYNpylVxUV16a27btrF1ro6mGt8MuR+dJs7NGL9lUT0pHo1sh/KpJtZzdddzX1mqLoCCBHW
8E2t4Fuh4YexGB68Q3rMTiZ8ZpzSB8ktWReHq+RiEOfv+PaC5BENgW+uDLaEqrbJFt/lF45vx+xq
YgwhVBz/Bd2hvbxPkKnssDNfm0PPnudmO/+snypXPfsHH3meddfvR3D0a32DCSR84JZyIyx/i9qN
MMNuxfuBVQX4nX+yduK+JHpFZ3WjKk3dBhf1fjgBXnajyK5/4r/ddFTnKyJZiiHpIpZiVVPNmxG3
ZYS9JWWxf1BOaEy8u0LYjfKuRQxMyvtOIupMtth6Dtam3XmHYC8ntnkwebP4O/feAdFMeUzO037a
YhY4BHMqj4ZfVH0j9M7a9k/BmSNnSoMFVQ9myof4Eh6ke3qdxwjd82PxNG8m4R6tz656Ymh7pKHZ
7wlt0iknvb113xIofhcf/AOxqZti4230k0Vny1sAODnXuArMDbbKs8mbf5DuJid46vlLrtpddOSy
c+RmHxmQfUDGcZFko148cZP/kn5ohX7Z+L+vYRIUa6y7jDrw98o3a5iiyWURJ+VwgB2xqMG6oG5c
6PglxiN+iWf+8aFenKbF/SMOi3zxa6va/u/3j322Oi7f99jjH4ioh86TLq8Obi8if3n0iSk0QSMQ
BmnZ/eKyO6AAW7iCTebPIlp8/hQD/LWv/OND3B6aVeQrbeLVwwFUA7XFwly6p3T1S2ADXLq/d0As
o+Vuf/zMlpd+4aq7JwYSAAH4fdKKz/vr3tvM3M2Z7wm5aMEiPONXFjQhVxwooA8lXAF6OkBqIGP4
y/nDcYJeiovBWfGxZyQ6xSKogGT5bCyeLpe7bAkU5dP70eF/M8z4361virCcdZDtMOlubn0prHRz
VBG4vUo4nbqlfFG0jYTOHL+exwK/rj5kPCQS8/Uf1qEvOtftZWZjhTBLGgGzlJtDAyJUuSOtcTy0
MzfohMVVf/PJtHstORC/m29Uh/QTGF6R0bASjgC6XGsd1ris1wC47ILEQY56B/MkG5t2nx1nOGV6
Yq8gVe4O5s5R2pp3CFPvERjeATd/DQlVJ+rpmOF2eks2w5HuXHxS4yUtcbxZ/jk4mu/5SwyGqXTp
zZ51NoeD8MMZ4s+iew6bUzmk8uFBaN9mF0STPtXd0BLJpdzTH2eeomvn4CQRl8gY/C5Kf/27svg+
nZi/YmoXjmXGTP7U1Fv0RlmIQ6VHJWMFTirGEk+MJF+I2yurg66//kS3/NurEf5GCBwgSUqnm92l
KmNjLFUZqkm7awY8HZQARr4TChBnhbSWp49I+Pj3B/zLTQzHEXCAMqeloj64KRSzyIpzIOn5Pml2
WpgdQvngAUOKEGteAk3fjFq1EK0Ye8Mhy0AAJKjT7/79HrTvzYevqwwhA0X1bANQAYJ/r94yz++J
lZHy/SDcNeZFwAbqRRjj0czEd2acf/i9+AkvYuklu0ZCvQUjtnuVE+zPeboaEXP1/q7EPDAohyou
HF1kQid39pAgT0XS2nxk/UWb/Wg+o+yiPg9Mz7F/3/syLcd4WAX8niddsLVYw+vEHqDbVoQVoINw
rGHJ733Et/S1X5X2I54uHcVI4mjg3uT4TszuZHSfwdT+cJy4IUp8XRbTkEQ4jqYmE7xwsyG0yNAJ
tlZ5YA/R2aR0XGen4KRu9b2/9R/Znbb6hg4Rt+L9v7+Q+T77vrqAMv3PC9+sLjgEqihDnemyk48o
7cWlxxVvfzCiSfLfXkaZaykWUFNRbtbPfkoMOU+7aT9Ku7Z+F3yHkAZGBWm9w/bIl+G5krKLzNW/
P93XuvzfjwcfA56PpEKml00RZOr3261JpsH0RbN9nAlZ2rvnqHMIGn+dbds3BTSjDCAvW8srmmCc
7Of/NYmTn1Fu5ClWG9XWVjN3b+ajzT+qTfiBJXNlrLC5r8SXju1KW/kMjE79uvmcPYYCpwUntyOY
NBmn2TlfLnPaOaPdVqHUYMFf9xuCEpz8V3ylNNJf+12z1lfTS+CU4A5/JITePnL/uwbsWYrBBeA7
+H4NhkaV26Bu02PJQFoMSYjGIS34PHjgCoWenO/+I0BFne+kgiiS5FVro99iAVSHbsC/v4+bBpxp
mhioTIlD6rz2ASud75P/dFKGUc18TSk9d0iJC1U/44TJN3IEKKY0Ut4U7bWWj1UQ7WPMFk00LuTg
zU/ltfZjz/+Pq3LzTm6vilwbZuQH1jFP8M0TqGEKaw+HXIlQLEle6YFk/cfI4NGCNWqo6KUmilV4
EeX/u5dgzohdHVsEDUllJgt/vyhdVWtKG1qya3F0jbwTaQ0Fd59HOzKIHnorsPuotXvWvkGQUYq+
pAm2VeZrQuj4IvOWmvYXNuBIeK98tJdWtfj312bcrhLzLfRlxBNpF4vSbak3SYM+WXQe9g0iroGx
amWH8cactrp1TOQFlrhRdwmVR/WaCQCzW4SGkCfoZGOxvZYrQqQwLPQAWGj4ctPNWjes864aLSyV
9rMbnGL6FiRBAoJxfHnduMlVmlV6LgPrKtvEeHTxpplMpO1IeWxlu97n8Wu5L33H2M3K3oGhPwLZ
FXuG1N4rkIFopT8Az5f83ZCvOWlixOcQlSzFamlwcvcX4w9r6R+tidvLdHNPFZU3CazkhLTshRNH
sjxZ5JkzWBfEJimTzjR3NTp9LYIkBpO0n4Fz2OpTFu/pQiAZKCJ7euC3A8shgDrBAJIskP7xL5WM
+mtYc+OnjENwznfZjzWCjr1q2FUxuzvUFYOl/11SJviKsWYiTJW49sR1kK726Qg7wTYgQQKc/WTw
FrHJhFeLr7BxchY65lUOg6bx3cdFzTwP/w0tynQpidvwxdhp3hG1bB+sUCZ7JpyCRcfnUZfaU97c
ZUAZsDAiXTohWEsOWvhD1+e2Wvq6sDLrhUiTSwId//0J0WJBESSrxxiIMqS/6LSHG5jLxUejvuj9
x/CTxF2+7fjevuBNeZakchOMRp0eKzlYVhOdCnQdOetlLpFtzDOnIDWUJBOSTeaMiG7i8rXUf0+6
avceaCG8IAUlTRii1ynKhVFc/v1ESl9HxNudjRLOUmDjUVDdCveqtksnwQiKPZzSZbp4MkjpaOyK
wMWEY9/MhYOJDJ1q5qrRSOAHaGjOmWDb7Zn7R8/a8UnnrBcocRdz8KxAUoIPC47fWforhiI21tQl
PTy60p5tHA0GfOp5ZohOJHIw1FsiarFLGyOmjZ2eQxrBnMRjzDBZFVhsz/hw3vUgVMB7U6DEMSWD
D2rNvLdlvwSrSsADEtTl58OOMIQn2JHLege/ex1+/Qh2AF5wiS0QdJBtMCet/JSv8jXxub2MpEVb
lP6KpnIW/35niX4ve01teY9PxCrgi+IHtObnZj8jJsXVM2dZY/F6IHgiX3hEJRQQCmd06ImL+et1
jpU5PZJqThlwpe29g4Nu51tzcUUR75R7FInn4anevpFJCRSVZIUR4ql798PjgQ+Zt3n7MUg0pDkj
zQ2Fr9//z76axe3gd5HVPYoO1c3SvEu24dG/Z2JAPGxKGnIJlTtimlBs0TWs5mx5hB7rHJWC7DT8
Mg8FrNlsPVc+nVs689zhf5nK8Gad+JDyC7Iz+crauth6zowc7FwDYKwH0a7bCISmOx68YowL6+hN
XFt0C1mZCQcAQv42c/i0J8bFBxlS7PwLDuBa+ZhpgBBm1hxlqZeq12glb+xwHTg/PC7fxYDUHWxg
/70+N3WHarSJOloR6p3BHdpd1BwawVXhCKuvobcxMicaNgyW89YBZtCpV69w0GJM4g91vjy/zu33
RPqkxtIArwBe4PfbzTeaSQw0s3ukqFCHV0Gy2zfpsQbt66m2sKpcZME5QORPshVHrqGKcsKgi7yY
UJT8+5p81dx/vBdLlL7S1OYzwPf3UvuKp2vxmB6batpKiBnlkEBhCA/58NoNojNKL5MoO1lerisk
BakUr7ruI6jwrLP4yT3N9PgukR9TbysVA25Dcd3Gr6zL8xpZCY9R7ZjCxygMq5oJf9IifJr/u+mj
HDJ3NBjvJtEPn+lvqyJjCJV5nUp4Byke3z9TKMX8wVYuEWVDvauvC/ZGkoHEtXiJYTDB84237b67
tz7VtQSUCmVaxtx91Z4RfBg/tPnkv2xb397NzS6id1oqCq3a7gf5oxEOKaoRMV5ZmJ79S5KXSxnR
XcJQQZjeBK2EuQCN5hg22kKl+99yj1LSyCDjmc176TZs8HI+xRXqFHShbM2CvxPRGOla8dN68rc3
Tv6OQZOAyRKV6ffLOEnQB2MjaC7+J+IP1VuZCAXWp3xZuXiVGstGxdbtcHG8NHfFwQKo8u978y+P
q6EiBkeLA7Je/jLA/Gc5y/0wMWvTINlCCVcejXCvOGR0SATURdlPNgJ5PuPePAgmhe0MfOVVQb9/
/7Rg82vPzGtpbxpzTTa9A1mVd+qThvThAYeWBxZ3y83DEwraeIcevsVcCTB6i4wDE4b7o910rmf+
8Y7Um05Nb05l1QdBegyzzynP15p1CVqGejw/PvuhkalrISKTLDAIPpKDcZOBOmEVaQiBodxIp3sh
fJ/bGq3wAjJlVVyyIf/h7v46lnx7k6CELIzcrGWKRMrobVE2VrIytvJ4pPXroHkdVxpEZJxhBFkq
sFyNRbKtqSWwr5zilbKHq2gLJ8C6Txj2OXpHJBMG9kzFj84aDHOPf6KSSe5VtJPn/zDkoF2Bmvbm
JLbXcYs3Zu9B3TgW9/T00xf44+K+2IX2b2UBys7+/alvAPDQ4xSBiUdEF/77rpT+2GXnT8xmotNM
INrvq2r8z21pBjLoT6n37sOn8MlYhxRMkLR3tAjc9OGH1/rjyCURdMH9L+rajPi8bfsaehEVbZrq
GMLRu4KkYMToyvJaRKNO5jubLSkJBpoq3OGxK47brtz01Q/71U0E3HxeZ66MHo6mjUUs022bss7b
3NB8zXoMttO6PnLUkD8Gk0j291X4gpuyPvNwDsdl7lo/LOU37tivl+YS0w2TaFfC/b55KnUN0l47
CNPem7oHFd5eivyt0IM3MS1cAQ6kjrUv6d4bcUTiLd6VsY4WWl5LBt1w66NtWbI0rF8VHqke8XfI
gStEEzNdUkXchQMsuvg187H9qrDR4HGUbVOD3bJWoZxs/Dg95PlPB2lV/WOt4Wmh32sZliVz2L+N
MA2lKcDzq3HfSvuKfd2HmlzvEGChK/RHsKkPA+0oY11TCITZxk+dgbyMZJkHYJYOirz0OUpiwgc6
j/6F6X6wkp6lZx+eQ/waZ9i42C7ePUa7rVOYl2JkzMqMloDQwZUoBQUkRHB0CD9lgGLgUFnX3qNo
zYS7FvTYON4X1pOkcFTGJJbZpd4tJJKnjc1AyITVHjqUXChBoEl7s/9meE4ei98pUzyLlPeLeg6i
ZflsXZgnB1f5d67aza/pitAd/ViTLi1hh9stLZGA7ooWsTQRLfcRA2HcnqZDJ8GEQpG7vfxoWCd/
Opk4o8R418e7UbrDFWARr4K+heiBiq7AYxhuACG15VsAzzDfBOpbVTld5fTZr0R3LM2JYxeXKD/L
r8n/WL8WiKmstVZRWTFEp8W/gueJIT7rznp0zsRfAST2fONJbkfUKejZ4i0fnXh0SuGjUzZWtkmS
Qx/hklr23SOCRUzZhfQLzcOkOVpZLWTJFTw39D8w2o0D1FMfQcKmkyHJrqS5m4TUF6B4eVCqB5w/
hLQ2sHYbfRdl2zA8WqANseTBZW/Xmbdk/lDVe923gX+icbfegk+xZoH3gcftSjRF4heh75IdvJW/
liK7vCovAfpD4ijrZa3vNNT8yCujEyZ2fqKjzZDmIkNiji0tfeKP6ivfvaTaCorrfVitA/5s+WoJ
Tqs6cXNEmBxPttLhIUCdulLVLXLW4UVHlorO+oLknT/fVy5yuNZhHmbPMrARPPPaPslXIW1NpFCP
s0TnqBdERQCklEYHvkszW/XWFX11JAVPM1ccFXnlWvgstpSLSB70fB8iNGLu1K+7k7UGRdtCN9do
3SwhmuDfn6skJNc4C8iZ0HdDvcwIKzB3uFcT+CuVk3NIFxFFbCUIh9nSDJ/qfG0EayN89BHtF6vW
m+EDWApkBB1Z/NhM9wXbSqDv+GnG5BmMz/34XGOY4ITvDc9Bc+b74WdHA0pZ8rPG3qrUDPYBGG0l
HlNSMKxuJWThQidHmK8PwzChKfJ0pWywlF1K85c9LLVZnXoEJL6695N9lj0AMVXQ6tFJowVUElb8
4FWrEduud1LwvT0B32p7hqji0ctPBc8I/oJk3TKxQYoRiFAogXlXbAe7It6ozFU1LIZU3vKj2T/0
yu+x4sNug+lEdsvAa6PyJQuY06HuyspSYj0Z7PClx0CDhpD1xI76DaIyfsoxPYzQDWvX9F9aCLWR
I5lPmKZmXYh2rFp7Ft5N46LVDpOxr5TxQ1ZxNISt41Wuz1i0X2b5Ohvg3G4qYVOzRtfaQRwg+14q
Y2VH1Dj0kKz6FDbHCsm8MP2wlf15NJiTjzh5IWFQVHSJN0fAOaDJb6p8PPeQ4fLibFR3Onqa0CNP
O3lNQrpX95K5KPuNpWzTdusnr0iuDXNplJ/B8Ks2saOzGk7BQYL2y2r4w4Y/H01uyinCc03eHvs+
+/1ck/+nuAhVOe2jrBvPQ3oaJafMHUFzlPLq+9t4Qs3WM7BaDJJjwpvKf03tSeZG/eE9/NH2mq+R
DlWczFdDI/L1+3uIu64mLKocz810lOjwkHbYmgvDOgv+1UPR06l2GfwUNfeXLZHSQtZNTLX8+BLi
/OeDy6ogZILYeQf9gAnicY4fKA/ZqXnwCCt5ZTS69A8hebf+eQzYxjfW2beFvX/9KcZe/ds3oIkK
2jKo+QZv5/unr1sr1cdOEvcYZaGL1m9+om4K/RD0uHTw2acedZ5P0I+0EILg1EHKk1vJNSZvow64
Y/JuZ6jKRQqbF9Xv38Oh2ksKzXCMyXLo/1Yq7VnKGEWFbBn0W4dxEzFwqCwVaNj0LCbjIUJeFmjC
tlSGc5Rnvwzwfk0DuDTFAudPlxCRYSOF21qE26eFb4Z0/eEO+FtVb+gKAzNZtsiA/eMEPWQmj1GH
2UIgn6AYdknx2mOLINEheQ8ljEvaR9UXK2k0XFqkaxFMRO7VbofhSVbo1aHrkeyyxjSMHDGixYjR
pU1BA7O8GV6y9obmhS6DLdYf2Qg02483AaDtEEsBB77oHGVs5mXgVgZ1gVisglJmUqVz8EHHYyb4
dTf+KZD3MiKi6GAOqMtGYgu0aK0pn5lOc07Jlh06v8YIF4oCrnosVlVNnJHckWbgQ4J4EFh2Exig
AlOTIYnWBWdLMX2xIJEi4xBMaR/o1pNZcOZjEG9I4D3ftXCfY1Ydp60gz9RPGlpWhYLQrmniyPQu
Tb6ihm03Xq8LD19UM+wDKz+Ucngdw3wBjo0sdw5zVu0dMq+09YYyQpB24lQtuvG1CdrfqJlj0mh1
EFjhuAF3tIrN2DZrRlQCj2Jql+D045goieJTL2nOj7Nf/1XFjxMBrrfEjTJ1rgSJtWUcWU6HLof1
uLDEdFcY3rIxJFzK0VoWj3pbrURN2RnZudd+jQoioYxgslFZCiqYs/yjVOuFoKE6THvWR+BcwVUY
NoLscT6rdpJ0QanC6OGJR3tlpvcKAWQ9XlPpqYuEpRXPWHplXYscUGHiVgona7LqK59QIaPbqGly
lFQugYE/KprOviose6FbZWWwUNeivo0m1DQMvBWt+knG9rennLBErO4EdiBOv+ltBIPkRX7sEeuF
m3KCh9FjxhrAL09vEiVDnNdLgDqthFtbPOWWAneYaVFum/lP7+SPZiCrrSVp1uy9QuFyqziZ5KzK
mSvQ5SC2IlgVeF/ShNth1+TZUg9Xg383ZogihRcTC96/H/Q/OjzzazPUY/JIXiGKvu9rnVT1eTRF
BcqLp+gc76I1Jg4kdkhRV/9+IfmP621qIHloStNJMug13qyqgimOIQL77vGg3okAoilKtjykjM2T
aqE/Zp8rcPLO4IK+sa+X5EB6pguz/Yfj5B8KBHN+GzpDyllRhCn9phcXjZJeTrrWPTY2ahGbbCEs
T3RY3zhDLX/4yH+0b25e6+boKlmxZhRiMT66T8+HQ3j/Ws9hO1vyg66rl3obbJYP/eKHD/h1Hv5W
P/Cismwg7/mqIW6xFInIHF0Z8vExXtiHdb08hav7ztW3zvtitd8tl3cgKZcP4+bz7qfK6o+2yPzK
iDuoGJBa/KGUjVNNwNiNbNk+HH7Vy+202N4vFqvVDgEyPx7cn/owf5QpNy94c30b2eybpNbzRwKg
F+nhHi02r9Oiqfj3F6n+8UKSzHmduSPaMLr1XySs/5QmzCPNJmwa2TV1kbUIiWVAegga86wTcEDT
Kog72yyyjd6jaIHP7bUqWL2lQq+2zw9FcFfiClflc9K/5T6hDHcjVpw+eooFNEU+venxFGvja8Vy
V06vqX43BgzjsBOaYPvM9ncVvVvBZ5g8TjhUW5juQdv98CEVLDk87N9unfljYoE0mB+pinpLJBzH
XJ2KqJn2Wacg/mZNNs1dWp4NyJURJciQCXde1bl+mzxWgnoRTnn/FsnNQ5oAi9MxbWUkpmBfk2BJ
hiTGSMwRAahp7xVSk16D9+7F23wIzooYHQ4z4jD6bIPPBHqY3LbgMOEIjQszwBpW0+kx5zKo9PkV
LZsxt0voMvNq3Yjtxq/7o2CS6XDSMAMpwltfCq8M2iPZesoG5STkuJVH+MR9xEC0epQJudfvrLx0
kLSwtcsbys37BCuA0KC+A9fnKRAYhB5dIbPeHCFBV+FgzhmEVOngyj3mvSjscVlLm07ZZ1N77H3r
QTbPiiYcimU5bgsJ51/nVhYOA2Xhl3Sc4uJcDAXH/Zf06uv1nVKILie1TYLMqZ2BE2W4oQo6F2L/
248gTan3ErsoQhTKb4zTHSy6XYfzwPfGncmtwXEyo/XLxxngzoaceKVsgGtern2ZDHX9bGSDY4Vn
XQW9DYNK9h+modxCMT3oWrtK35KGdzCYbtU+y82bWFdoga5hFXN7dg+VaC475TMfvDdF0N2klrd5
TCEcaW/BYC1GZu56tpms2NHjD8184zaRLqgopr0mPSVjQwXDO1Fpzy2rHoK6xHcjtMtRfpzgs+hm
t0F8SEXGq2HcGJIlyyN0qkOc/sa0IVdPXniHHa4u7n0G7b76rFjvKV9iIVDz1Al3hL8SAen0ZBM2
/srgnuHQ3hm/gwybqFzdBzrRYwTTxHr3rPXXZjrHRn0OoxqQLJz14kEwYfIjGFQVTNs1uWHRRqGh
6u17AhVwOPKI1XTJGpgI6nsrETQwbZHkOgH4rmh4liwqFI1eghRes45bTNiJAoSjMLuE0PwNHWhP
uldHcmK5tdRUclATIg8GihUL4LHpjaWWI4XipvOi566N3QoqQOyve+NZ8g4GsGExbs5T+JYSyyFk
WbTMpdAtJ3kJ3SKtgaZ4FGAcwxt+zY/adG6qbRWJGw1fFVGvGAdbekYUvX3ebOhjHgXxDIUFNlS2
TZt3AfQi8UJDX9pl8QvpwLLLt0r7UMFtEngMNKI+UuIT5Bg+SuDtpNBaZSktFdQVU0DvBwRKmSj4
N6rnZpoGhjHnkGWN5mQo0/gyOOAnhcm1phdpYHgzObHq5dav9glaJV01ULW+zYjZQzkyM+d5Drpi
0UFOYZG1u/cx+10C/6jAMCNWU2piK019kcFrYx606PR7A36eQd+oUk+Tx+1bPJWEPon6nR/ED3Fo
2LNXf8BUm3otKL10E1uMtsfeaQQnwhkT5zlRTK+sYguYOJNZ2k302Zne06wV7TE3d2RGGzh2PaK7
poxwKtNc9/0a6eK21ypbgI0Sux388Vpv+YzkF0ATNNqOlii6sPbYaP0jWq6tj0AnAGRgBrvAvA+V
u8AMnSmVnlKZNLMCp6/8QZs19OSFlMNdgsshWbs2QARkuXJ0rcpLMCUcVLZ9/DDfv6Lf2Ty0GFVA
CJVkZT1MXbCqScCosrfeSBdRfjGJQQok9YDO8lkuGV5b6jrHVC7pd51cf6ZSuJeB2lgYWaJY26Vh
DSvkUUs/Kg2ZfXrmLWYjFjFF/Kys9zm5afwkZKqiwa8xrI3VxB28HRhfJyUjJMb2VIip7XOoGSPZ
ruZHhRGqMffjRph36LR6/vY3BoGl2oh2nZoPYRRuCrXfSv2wiQWoDBPhYkLp5lZIRxuFRybBxQJg
RENJbrBjpHY0aNtBJj6lXFnRKy1HY5FGMt0Q49JJ7aaeFAgVuWOynJkjPmtjXyiKawLGy7w3yYy3
OtnVYGrN9Sg+FrpwsDqmidB/eh6sfljnHQ+vuBeCy5CS0c59HwKmyEWD46sDqn0pTtoqNiCXBGg4
UUVl6rSJc/4/cPT0WBBIN3jdOsSOz96X5CAqRIU228QJMnRyPTlINd7KaDsY7xYrQ1RpC1HcNl28
7Zt3MXsIrXitGNV9NyruUD1XfejUvrQuk2tShlsVIE2YIDBJH7U+cvV6PAygwbrGTccVTxlLKjYy
hQCW8b6ecqJ7YieAhSX0SFViclpkPNbz/gzW0N+KxQXClRTyFD1n4zGjJSpp0SLMOXMaKGQxmXXp
Ra6ajUJ2Th1Jrqr591NFXnRQ/sLgdOonxytqeBs0qMHl0AUbhArDjGJdJVRRQm08SVD6hZlCJTkC
4UA6yrNGVvdaB0f9YYzPk1S/avm1kic2qc2iaAa7gsph0BJEisyR9tR5BoGI7L8l+4ovabbIV5OF
/l5eD3TrvAGtyUPKIdwsD80OIfhLa30O1VXX9kZD2L0e3A1FeVGC9hzXiqOQsJWN5qriT9U0bION
QywieUGnwMfjRj6QT2egzwFLWGupU5ZRSZeDfznpVSdrerebQxqMcl/HZ498nsp7bMHgQCMmXibd
TYxgymKP/VoCtqR3KzXz1oRJ0wAAR8rEJksNW61Qy3WhLc00GPA1SaguaOU2TIB4YX3Qndg7SpQ8
yZDszKLY+4Rxk9LYe/2TEUYbgxGgWaKts4pDzRB8bPj2S5QakEPqY6OShqgSEAYxP0aRk/8qkj0Q
+uK+L5pTX27q5nmQNokJpEy5bxKUB7g1J7HBl0hqXvAoC3TAR2aKnkd1QpZTM57SYZtkR1Wi349/
qAM1cWSv9xWiF45D4DFSOSX9S1CsxYzonm00XPMmOOvkR/ktSX7zzApQe5myuGlXMToGVbD0aJCo
NSNisBq9mC6ICdjUBUlXmzF615NfMnpbfaRXP971wSFie2fqHQu14ylns6XLLMLSC7NtJxMFSe5M
W1srsyzp80Ath7lc0383ABFxs+MWYS+xXGZw57Cr9nmW7AprfBScwU/WaoAPsr4i+RkbiKaFLUYa
3Thx0VKvJ60IM6fYGM1pqDMANw/FwL6lLrt+ZpZ8Cgnw7fbBSNxQJ+68lu/jxxGCTgH9tLTsuKIT
ZqGq0+OVFxDBHETrWNBXlUbVIbynIT2xntUzpNlT7tNA2VZgI0TN2w2ZYuu0QBT9ZCAPSf2GTzRy
zSFM0LGaZAH3VJKyPuHw7cIAPAOGuRxHUg8Gp142eFRLLksocLfoNcZWukMxelgGTH610uUPsXiN
hcEVheoocGnbYOvTWxblHm843tR3X3yWDbzZfNjxRQ7Vj0iPN3yuhiw/qBeZI0NWncB/NJ2yKCnt
wgpXI5EG0/TqBWfus246mPJvoVHgV+jsMM8imSZlnx1ToE6JTltO2UpIhZXprcNyiy88nbOaGLU0
tk+aQwNvKqI4V/NLDhK6ENWrlG3aRPwMLNKU+nI3xfJGDfL5vh3D8MACAfj8YHHt+mmliE/gMMWe
QoBaNGPZTLVDpGPl4EF5FpURGlVC2ll4avpzbJ6ycT+Mgk0RmuqHKT8wcWfrPhknv//VCQTI7QsT
FS9HmG7AFaszgjGu42QuAt+N5KfEP+cEqCisgXnsyNllULf5awaCTB2xGuSMW2ELFk9RSY4BQcbx
URL6dcRYL6FYixrL7QbtgWE48YQirI945XP8UqzLbL/BzlX0buyLG2ncltq1tD4S2d8PFbsmBHzZ
t2gWq06hvOYR34iFG7LzXLNAEqxR5LKJIp23Te0hn0JAtM9TNdhD/jyhAg6pxMPmWSmwgSEhDoLP
2Pgd+c8ltqB9Tsc5Tp5oTrGhgzApGUIWHN84ApcZR5zfnY/FOgJnw4ex2+Gc1ihGBcJEDVew9q1F
4lwWrNgT4TXAoxYuIwclw5Wr3A6Je2stRn7UEJ0BrN5kRDjpHPG6S5Z+Np7FdpY9tqK0NGJUcOA8
zbDahUVvh8NVlj7jNOJ0tU9msEr3y/TfBnImrOEUk+6bQ7llyx4kY6F2xTLkJFFchqJAvwbKsTok
+e+B+ytPun1twJUMXUOIVpx9Frrv9FDewsROsU0bdeqESUZMbrPq48DNhHZrKev5ThiTUxmCLPGO
I2QwOtUh8H2tttVAXqWWdlSSbN0RLQenrhdeSljvTMX66Zq1OZNaOUGHST1UOS2w2bG3dhqrnTUf
9ig/Fao2vQMHYyr9NZlnTdLoWvIdX03S1cwLJKez9mbQ3Yei0wCS6VVrMyKF0epdHkJ/I6GKkLS0
hTlfKb8NnWzOkDpD7w+kQF2yuwEIssGDW/wfYee1pLiWresnUoS8uRUgPCQk6bhRFJmkvPd6+vPN
6r44e+2O3mtVZRbCSMhMjfmP3+Cv4ryA135RBmEVNu5IEn5VMdIoZXODc4DaENY4MnD3MCIgHZUT
ZwLJsTZS9gxhfW9QHupkitipHC9K6tjUwE0vIxI+V5YNlU/j4KiYxBhzD940p6tuilfSPP9YyAaM
fO/rJiNpd9VTzAIajTsA4mbmolWtv6iG0L0Hx0FO13b5VkuHSXxf7Q1hw88oSW6JtQkuLUa2iru3
PuoOZixvzaJ4qZSEuz8eO2Ibs6p8iZoJg7hyAZl7afrRXpqCYzcaXAwwulXi+XqMk3X4U9qkHDWd
gGmyfIbP3myXTlMCwOte1DbvjhGfOwM/0h4XXX2NW5abRb6nZfWqystdMHwx6JrobiHnSEhE2uAT
at2xLp7NSB93VLjKlI8mI0JE+gEbWnWcmhX3flYPykMzeTCPDoiAUXxLZNxN00m0G322vOT2qHFB
25jEvVoO8Y8MQ8X4nRcWeo8exQRZkOUgJtwvMlpruPMHZaLnbmVvMIsipp/1vaTGSbmS45Kyw8G7
F/NUpbrj8V3Zskc2zq4gLzkAaemmZFEaDIYarlEzeIncH0lpVpV2L9mQaXzzELYAMDHOLHjRBX37
ahYsxyIgopgqA4jgfbt2mnY9k/SGAVQZ2F91fXDqYm+r0Hsda11nL3NTgCblu5+stNbKgKMhUXxt
PyxtpnEa2cV6D4dNmb5iw95DPnt1iGF12kfn2/fGzN6kxEZxYMBHYpZ8cCZ0JDXS4So72Xa6qjLr
XBTkYxXqh275+1BGGULAnE0OmTOdHAZQ8DSmllQbrEtJ1c3UVeva0k/SFOJ0EG9iae3TtEmp6yHA
reroKwIiUYgsCExga9nfJSq62JwD44PzDONJQ0kVVimONcqGIXplMNoGlvo9ZJTwjbWbEuq5KZGX
xtxs6866ahZMi4HBK6D6jHYOTusT7WbTaJjvRTvV8de2IeFVoZ4CVDKDX6aUJ5iv4IuGYebY4cVk
ZURlMlAN3cbUV5EVb4AymZtQms4/JudQDUiTlL3nkN+p03+Xw/5iR4c6sjaho77L03iEHYMJnrSj
Ke0mUFIS0IU2S5ZWxSfrcYpHkrkaFO3syEcDdq9/dMZl0jHFRVFjpMZuNoclvT7ZzzZjsc6bOz8H
mnfYnZDaGgK7adPsZhq+RPWwrSdt2ybh5yoT8WNdc1LDGbyKsEpmOAvs79HFL0cz864y3kTKSE3g
D3jQy4fMnon8MRaSBWqDvgh5GTt0EvWG08OIrS6dVR80uKqNY50bOf9NWgOUh+nia6B0dExb/Cwa
nWYZw4I8rTv5xyhx5cRb0+k2cQqxwcJHegKLcsY1zLdlq6ycEHfLzJMc9atUZewSPxXSiNMM78+L
0pp3vblJNVdK/6Cx51lY3CnY8cAncZO+2BntNfftl0RGjaF+Fprl9ozGkXOObctT8m9/GKh37HUv
wvW+h/FlIFoQH7nskLXv9RSttfbTHA95Rkxz/C6RcTaY43ak84yuiU7AcsoKYiN2NDe43CIySQBy
mGOo21ze61KwanBmzKJPRTqqPU6NOTZCeEOGkC3iEP8QMiLMIvWUSd/LkXzTe9SyZL0kp65LtmVs
Ugg4XJivvgDf8NeMAOxURq8+jNd2Pa9NBq4BA2IMUUEyprzbTxisRzohsenwEsnOwvmZLNxF6GOO
4feQ/+gjUwosfwvHpOwKUCGRPJJcraYgESBYapYw7cfMREuBzZTjlIzr0OqxC0w+B+r1fgooTwnx
0JWbHl+0NP4zDcMmb0GdVfIvGNYE5wkNXFpjSSSGCdVAboWVo0afbRhGCFcXwURvMThVsTexlQ8E
ZAYABPraGVNgTfqx54sZwk4LtFM+9YwOMwbYBmAycCNA6+dU4Cbd4y2r4VIJ4SYPnCWR9lzTyqWH
dSRb6SpyrpMshEE2WlcDXL/DRbBnO6TUWucK09/skoDTuSV7xIK5ZJMsiwC3wyTQwSDesbky5WaT
9DjWY3hVR6MX4+U7cMvCETaLNa+otKOJlEDKLmMFQxSIg2ygwo9f5tI4W3r53m/SJthk8N/SUiDp
NhbWibIM6uKcUWaHJHiH5qILonVpkdFdGJhhoySMrAPzpbSH8a0bq9JZSjh0JcOXEd0sSDI1HVIx
fzPl5JRH0rHqe1Jw5P4jwiUytLo3RwrXeR1fevPbsSRyGVuuzQnJHW4VlQO1S7rWNslCXq9iM24z
n8JLUJVjb2yKdUE5U2Lj0eEDx/lIdek6cb0apjcr7/HkpG9fyWuJsJ2OrHXD8x7K8uw9PFxD3PMD
9ojriYcPfnuSexzo5LaXRuZ0WkcuRGOIu0xSXW+7vW1vt634zV/82Je3K95dgSueuAIB4kHBI56b
XX5WC17K23lHvOT3NljxRODyqoBfW94WLt3b1Q2XV5bBZ3b7zdYd3SvPjaInds0WW17Gz+fWvYof
HhYe26vHW7bbbbUWz/I/6/aXN/fGKvjH02Pq53KvcN0ba4/cLT4ZYrNuN7GN1y1P78X2i6VbT3yn
G5sn3sOTrFZsF0+7vJA/nlj2d31i01iV+BDeeIuXpYflxiY+Rxd20l9NGDsEmNbje4k3i1Vd+cm3
Y9Ov/BT7Svzg02FSuDf8nFmPy4b9a5HYNeLTgxVcB7E+NgmByYIPEhuHtMzbXnGlFRtKgbwJoFQT
DLS8sWfZhm0kdjFfhq/LZ/KpWILccFgTKrZxKx+LS30GO7xyqPkT7NFp6Yv78Vi4R4fz4FiCJZPw
scUFZp8jgiqO0okMnfLj+WS/9K57xYzfFZvsSov11mUph8t9bqXFlYcS35Ov+7w++dbPbCEO4PPJ
gXs+PVdaXTm+7J4lu9MbN+xWjrp3vbGntmytx6ZXb6Kx7fJW8XWzhct7t1vP+jAXx/PZM/a3szhg
yt+ddPu7K5/bb84UTqPr1V6KV4v3sr84Ofjgv+fQ9XkVG3hl08QB4VxdsX3i6LAWRHzuNl5en2vx
Zi6F8/W2FmfLde26hzXnZLjs3WfI8WAzxZvW/OUTOef/fgLLxQnni+N6FUeVl/HJK/GQZVcUSgtx
DFm16PT++z0sZgFbtPXF5bNl69gx1ycnkjhw4gv9Pbk5QdbF4vp3Zw6XTIovEYHLYUswK9myZY/k
j0AJSJRjfI5bOmn5waqYBRF5ejb7S5PTfJVJUG6btTRnSxkcltwd3KSPNil9KEP3ZIZqVOO44+Tt
NTO1g0z3pNevgxUfamZ3AyD0PJNrkOXbKiq9QrEWS81N45Vh4gGgz7AfSVLBajrELSvPZDJrj7Hy
3sojtw/LhRq+1Mgg7kvANwbCyXE2qYmiUp6Fc7aAPswYtejEUE5SaAADVRufYUVTpqbuMJ2tT8hx
HmnHknaHPFr4nsItpM+XGfk26VNmjmfTRkHq03FhJh+DqObyLs6o9psLDpYkk7xq5fUvYzJEq1LD
5aHGNdFg4HA9RANGrvfZzBb1SBA3QZS145/m9NcilTyox3UMIXX8U0MerplPvA0lABv9sxYpEil4
yzl57fTUSwaCEDo8bq9Uweu6fQ76dyqwQMKm1BEP1q5e6knvhXGzHwLjPdfyTdSB1Bal5xMVNGc3
JcHtNFQXA6WUHCIAC1/rHn9UqEigxUk9erY0PiyM9LiTvvrzdOSVx9nP9jPhK7ZUfAzM1upYou/2
rRX1KeoTL8W1LZL9pbkz57s0ExVNr6QyPGXGdVvtFi0zd1n3vWJu3dDewC0fssjFNs7tK4HMnSxj
mydXlemYDYpQNU85AVWhxyV6TVNzpYrfqqOzqCTtkUzXGQm6rIhwJqAhH595/doQJtHU2nae3017
r0HlDymYQjdoD032LWXxImt1wm/8RTfrbk8cQFLZXga6QGh465gvuN2ribI2sEQ1NEzdjW2ZasTh
jIdq3AwT/doe8Z8xHS1QnIpZd4wH7qQUbil/QAvjnE23QU9PG9dS7N1jSFOZuQy4OEKtOvimEoET
HivT3qq0rAborCbhYJq5tOJb18v6WgNuN+PTLFNuQnbum9cSTLJmElvEL3ZGUh2TSJVoza69JAVl
73TJnYPe72iF7+wuXlk0b2X7NEqHFJp6H18B8A8B8VsgLxtJMzeVAT9VzuEhR1CRoT0UCcVL2v+M
dYTLA+Gq0qYH/M8FPleeZlI/1H7TNvuEwlGNmhdcetaB4hzU2TjWkcZcBmceWihdPh/gtr0ZKOES
xbg6I64uXK1BlaRMA6WDQL8E8jWb9Jcn2VVblas9D87pCBuaCWZVSHuZM0bgpBgC8YkPHZe6Ipvo
SdfLtLWxaccnRrcUvMLFLtY/2OCktC8xcRt+iz4WFJXAJI2Hndb+iXrt1dHKox7uYcum5LIbDGFK
4L+EGMZEo76nrCLtMqNdaHBw6UHhbGNQsKuB7s4NE3fT2KnlRSveUWWulbY8pnO+nCXnOPFqCmk8
UeOVj4M4yU9LJezJtB09fBmOPnk7jmqdmCK9xpVKiLx2CxIvrqxFM+XrVGKiYcMmHJWXvtTe50DQ
ExYpqpdhUiF/40uoNXgcOW86j42IcASM9ca+PBReUyevsa4emIofS2QpqRmujGkk6/BTp72iDv4q
qRpPdqazlD7s8As9QOwbb85AzPmELYWhubVKNLsM8VNdjvOdoKwOXLHNJPyAqSBLbM8y9SWpsX3r
LBK65R/HIOtO7TxTP1b4EzDeadF7AeYHoloT1xSvBH+8R0GeIZXQHq25x8twmj7UKV9oDkPj02Zq
b6EQoBNMNOszqF8N/7uNNXcaPwxkM6W9r4iAMpDVSkR9zkSH/wX/HzZJUSU2jpSx+OGXKdW3c0La
6g70Hg0sdp0VZ5BryXx/RqtpWjSKj62u6k5kENdQxyspWVeAc3WeM70F30FaDXhoTEQ+SEtzftXC
YnVJgXxLxu4mT9aDReoU/RjmZZODD1wPHaU85C3CUChFcfRao1sSTE7L/oyce4u5ANjdohvHhdli
cpcS61EjRGHqBhs2Er66GTX6/J08hwrXO5Qi8bAPg5+YeKmezBGyyirPhlxSh5c6yK4CjPVDqXOd
py9gTU7Z8S8SAQgwT7saI5IxmDayoZ9GXfP6u/+QZ08aEQZQctnf+Qxr05hBiVmLp2hfCAl6JH2I
FrJdTRXU7TLfTTJv/NO9zJXb3vEijZbTRlpKuIj9No/mEXjW0r76K8Dot/iI1Glwf5uNv+C6t1fx
2rkx3QDuimAevygv5RLf36MhPPORG2DWj3UAzofusAifv7/p+qKt/GvzZ47d7hGdxUqYrq6sm72w
V/qVfy31KzxXmp9F5KUY9Ghf9XPHMLeKPOkFW3fPfLz+gl7h1qM+fnEnX+/egFU3LQor9012MSvn
f3/PVNqt1/KgriTut4W2HDnrOr3mBnusgVsNRCn9rLyHJv1Pg1weTEdHdeVE806xezeIyKJkiIpH
bSV3TAVNz4YQ3ZCLbaeE1lCA6NZvxA2QSS7xUYwpMHtJpksT7M4nMO6iO8T9JcC1ZuKySooX+BAS
Ow+wfRMj2EFwo4VExs7ZUQles0E/tPp0bNBQyRX5iOr8CPVhpanDydGwSQ3jo87wmY70TZN0Xzrx
JaUvUNb2t9zAE+VeKNGxSoV/HMMxf+Ea03iIxmMR62AiNqEYcKCs7gujH3cSXZGY3hdc/rjEGwGu
gUUZB9htrdXqvfZHur7jlzIouySiJ9eDXAWxNwj1jMCofOQvpKeX5CAaunGFJ9xI6UZOu43C9DCe
Pw3Jdpsm9NKU9IDQ9DCjJZVnOLZFeiGqKieASannlWVRyhUJKhOCWiCBRXqzBld0S27whkU3nNxB
/1ufUm+GZ24zW7QzLKqRB2LSZiO/pkckveXWq1Q9detcZvEujX6l2vnpmuqln9rbwHxURrWV6MPG
ID45glteFgFFba/fqsACvVhm+tygnMdhSIPvk6bPGm+WqnH2mW4QMxUAZaNvUrjAa9pMqR+vui59
k0mZVg2Y9gjgcI4pUPNVWsHtm5QeGjidjTMiQVaTqeys0kawH3qVP3i2em7V3zBAylabEF+aK50q
mOlfsmR+9hnNZZIc9eJzHE0aTBXJFllD/73MVhKkiLBcq+MTTtro+LCtijPp0pSYIzysxmuDHwsA
Dsc1tE8EDdnDU+4hJzWm/V7P9ZbmaGetGhkbQeNVmvqThBLQwNJN1obP7CPPUVZqWXKt+LZJkhFO
c7FCErhAZaww/cQc3wggUwHVxM4mIQW+AYe1jWxfl+NXqcheKmNhRZHdISwKMN2VjBf8aVXSTRxU
cRPh7cMlxW4nk4B982KTlTRKO0YHYN4pMWAdsd9j8ycqzMXo/wbdS5pNxCpQEcv9W1wxDtDUUCMw
9KynSz6BJYf7odD2fgfcMqafBeA/sUphn7gTVIa2Mt8rNF2F3DNTwfyEsyHBR1cDzMmKcJvP0TZK
LgHViEJAI5oxubmO/s+kD1B6NGgxJFThzxHlXAApmG3/y7iOq3ATE8cQ0w9dxVQxNpOiZJnZ0km1
EI8an8Z4qeR0Ywxo4qpPijJV+7Sgj1TvVkdqD34wGKOb2Y0ep+XXL6ONmILYMXFKvRuY8DM5HreV
2m+bFsmGnp3MadlUxByoyUOJ99MkMlhUzPBXPYNsQrZCab7lAf2JZYq6EdFHlqLRlhFdjg8p3DXj
U54lGIbmZxfgqhW/TNUMW5PrAjxtRl3b6HeVylzKUSBCqmKosgaLhjzCttZ0ueLg4iHrmICXnxEk
qPI4l9oioplOofcYo/lQyRe7+UsugxJKsIhONp0+ZGsYPo4jLh12n3C/J1uxR1EhjqxqNxCrZtyE
iwVmPIl9g9Kjhack3sGPcWOOkjIZa7XXT06l70Z0kFAiqoyWr66fY5+4Lj9cAXWt9Y6WpJGHiAT7
6CA5Or7zHIrWf4u7C5RUd9DeZvkuqxzh+YFUQ+XzE7xlIZlG5GtYofmGc/TKJtKtDIuTXYynHGKL
5L9XkvMxG8YxjKc9HISFEzJXZ5W01Hp10ddbxBeyHa6TribiPUEpg6eGyag/yQM2enjuINPryKtb
tiFDsP/GcU/BhQ3uQxRkjzZlTiLicEXcnavSUpXyJQYZNmwH52rP6r0CK7TTYJ/I6v8hdjD+F0n8
Hxzjf0jL2tKSiqZ05pcSLfFnkWw0rE26VdmtSOUzMs+fV/GXjsHXvIJfXSHWzhD1UIy5vU+K3S6d
t8N3mbnO8SXmpvvIoS1gckzTAxQ2XUw0cCl9n/hPqWS/qqvgvLLIaDJWDaIxeUtSAgZVjQMey5h6
yuOX/04VVw1BOv8niRrtnApNXNVMiNT/U1Ex5mZZt12andSB+SGUlOCPYf1EEpySpPNGyh665Dou
YFENKMVfH7YifP5FJvUF5zHzRGmnUycpzHH6CGXVEH4WE6Yr86krfwbh+TodtRbfPsszBsqH51wR
vR4tZelkz9bC1ihl2mSr5ph6apemfZtVx7VzZ1HMGrxI1KIdTOkdntabUro0JVbmREClNYh3W3hZ
TJsS91vGSdhtbbmpSPqIoSxVMMzCyR1J8DA2nd5s5jC/NRJgdcEprD2rEXIqL5BknQKYRJA+XFRV
um9fLZk53ZDuFbvb6F26rvqRdFgg4HzNrmXSxtgZAXFOBSFOlYfhHlB6bWoexjJ+UEKpeKvlrR2r
W0kLdnmDYNmoiLhraWkxQpsm8vEFwlmQCWIXchFhj5EQLZ2sxlgI0b80RucO/ja+NbN8bNu3gpaY
NFCX/Ezxe+osaVKWRnCJafsgYNvO9Cqt4jTM0ouTJ7u5+zUsooPzxjPKeT3Eb75172oQB80UIt/t
oMWrWEr+DINF72M6Yp7Ytfjy0WVtyrfYwql8CqMtnjgdfi1Ncc2aexXsOppqI5SqsXoqZErJ0bKw
zdeZW3wor0cd2HsTx7uWgSbo1/b8YqQmXLmvdnrLe0oWGMmKQtgPl0HwYxTTRp+TJd1YB4dU0dgQ
TilGlnsoEHJbOUtoks0YvGJdEV0ZRP01tMKNjs6mOPYB8M90ZJxVyqNlYIIEGFfCqsrrt7C/y83E
FdfcFYK9Y2RqVohVThIK+simSOXjZH85COmncF20zCi0khzhY5+PVBG0cyvE1XuegwWhlytkxJXq
vEjEiyXaABEeKV/QWxz9p93BcAQoUeSjxkoHpt/5XXYuLUk6OYEGY/BbJMgwSeMiwmLq30LrrbM1
aI0mJJCjNZwDJj11KDgWFjSUinuKTOpYSBpV6tVMNpoqfO+71ps2U/t/eJtiB/8frnxDQ1JmkqOK
1ukfQ5tTxVEckA/yEiMmIyUnoz5dIhKN8GT25g7RLlzYPUwDqD3cyjnjubLMEnc9EdwxczuhlieQ
BpD6d7rQpNIBv6EUMIdYkEUWb9pPLsn4hufWR8q82vE4i8PX7lmeg+4+vcXlsm3/ZgiQtkLLdgW4
iWIPQ0H9njyMF+ngvzEYAYhjzfJh3QhOgKAE9ghRFyzzs6N9C4uXuuaMI4MIjJ6IRRyxa6DQvBuP
6up8CnSM6D9n62DdJm+qk7Wv4YSAgN40T0O/4DBDhsUsYrJyGAinAWNPx+0/kXwV7/ov3Zc344Mc
e/OPw73nd75xkkY7fyu9W2/2j0+y3DZExUH2GCmviDWVZU2HHvYRQTfWVvojPakmG0wK4h2gDHlD
cCHIf5N7N7sNCI244UG4DpaI3gllHRksHS6jHlsLrNLZ15jnFksJrOfen2scTCywXJHDi1yV/AjB
F7lYJz8gYwsXguTItVe+QkN0qP3fzff2dXyk5/qs/tGrhf9r7YtLdFe/0g/pTbpXh0NHaYZW/2xc
2mytXOgK2owblwaK1L1h374WHwo8p1VMyNwt0BdyiyTVrU9V78ogi9hm4mlBRCxttTMzO7l5FXDl
uOjv0k7bAeyCu8J8gcasx4tQ9SqKM1wYaKHZi1YlXZB6CvTRVfoNEYuTthHJCpyBuBxDtKGH9s2k
o7xM/rK9NsRT9gvnXUZrCejlTaRkFO4qAHdxpTukh6Fzmy/5h2FSxZXh7FwSgo45KykkBygzXkTb
BvgVGfpSxRppaSow2fYBNQ3wmu3lj+qTaZ52GqIXVFGlO09QrQm+ciGbDnCPINiTLg+ydgOF2TCv
j+CJvnATGH+t3XBgoWd/ZLfwXTpaO3uPMrg425/1u/lZnlScLm0eszOs7fylQe4H4ckXTXOaf6Zr
+Azfao+AG0iUVIjQtuQ94DrcOpTL3Nv8fXXDPDT5Ds7FgwwimDMFBwbbPjLOOOE7OJMLFESJsur7
VdMscFMKK4w5/w/5pSZUpv+sFjDk1dEiWrpiO0Ib+v8py9CIF6bpZ/ILfOPgGtE5eKUK0HfTu78b
ri3Or98ql6ibfsl/kAQnu36Dj8uynbcMw0zc+4r0MMwl3OlGkismUYv62p+iT+0Lj1N2wX+vbsz/
pWikejOw68ahAHmYKv9jiBvmOU66LJYPofyrachluKc01wnNcy9zW0jSJfTvZdqwddysm4Cg4WEZ
5/Iq7+WjXz8HUsVlnV55DumUqeeY3c16hGltQqxIiNuie4Qz8dAL5duwDLCnmJiVoglSsSKewCrI
NO7jbZ1m2ziiD1Mc1VSn/8sYhwslovsi3umQIgO73RB4K2G+qZN+aU8kPUdHR/78lZFl5cNuos3k
m6Cq0JEzJsyysZmQmSTDM/XvGNz89x33HwyUVMXUNPIy0EaSHPWPHWcwjVT1Dr+f0ZzwctPRui8b
aMQUMtikfOORJzT1PYzAsNjiDLCbyS5NjS8mKWE3IBKEsoBq+79vFeLM/3RATfyhkIxwYHHF+J/n
X1ylSpZpw3AIc58weZx8ejI3DUFtrEzuVJngYznZSxlpn/mBu1omyfcu+AQ9dzaBrLkwZn66/KUe
nsW49Ht/VU7mSo0Gb5afMCRRZ7yrBchAnHhKUTPwnYR+clTsa5FB330P8ZtklO5pqjFlbSYibuVi
rQWozoMKBlwPbHVDyzNkn3JMKMicbmHG+RkwcZjBcR/1RTZexR+/Pcv4ws4GmELN7XaQtEOVpwvY
ycM8eaHdv1kiJbmI3vsU9VRCj8FqVC8r4F5BwjY0fWXmz2x6C+yPMr+ppNHWUPGLIT1WQiuUSR+O
RX+t0cOrAYuy/ESR0iY0sbhnxvZ3bdWr1irOAWp8z/OWj6P4Cb4N/2DpnflzZwkL7vzWPHVxvB/P
hetNK+/IC47ekUVHjyfFg6WH1SjLPF7Bn6VXnMRCc9f8sSe3mRcAwccjr/z3fyLrYYTXwCdgF1xu
7+ITeO6c6ofwhw8qTizh49ut+FSa4nf+Y0OPd0d0yXkf//9d991j8+48FC/n95mdnf7wW1P5KkfI
FHfPcYMNHzJh1Hak164u7v4OkoW+OM5LVnsWcR6sgefFqpiSsQK+KKMvgZqax/sV1kyfXnin8sz5
KLliY0SGyCNcnNl1D1b28NgQOuThwvMUutesm2c8j+yQh/fY8i9oGN5N/D57lFWL8/3s3W/MPP5S
QMTLzySNiJUwVC3Ev8PF/XFnCVvLI3UFZCt+3f++8yFeXrmPs8LhYgmP7qrYbN6jrh4807h3jWN4
5N/64t+f73h3EWgybs/087PNTVt6D57E6c5lQyM+zlwo/AwXj1vDFj00iCrJqlnwKHKFh6xXQubg
K5gko/A9eJG3PbNEfDW+oPg33U52AMSOm/d3+VawQOCtCH6EYLBsb3Tr2Rt02v/+pOcvyBSe6N/z
NpggvEwQPujDr6BeCDaI6NCLDj7L6OHzU3T5WSKYMJjN0bAniYGfLILCsROkghUvoXN/Y3m8dAXR
41/vuvJG8W7ID38/LxO/IAxAo4B+wLNXeBaQTmADjIIrw40M0gtcEbFO1sC284AP4QN48K9/BDy9
5jMgVKzdBQQNvpzrql3xR4pFNUEx+Ahh0cdghBP6rieU7aUMCDD55WcZQh8j5WweCYN4asZFwvge
LXYmKNN9vKlmmVu+v/VvafMbavJBbYttF79kRXA1pwmhGcqcaUALXKxLlQZKK9SgX+OU7kYr9mhF
D9Dx5BFyVzlD1YL1jC5FSo5wnPv0mVrBZR44K6iO5Yrst5ey+20KCNgDEOnY2ydUtXZbY3elo3kI
YanV0SGPxARVfctG+TxbZIUra7/FrEwXrUp/MRkfMZMt2itpWEHbE2Zg7e9sdLB/m9WM5Yad7WWq
o9ayPWv4HlQaJLDw3V51kAVTt+nSZx8ZDGL5e9ULB/GAng1ZtbVO3Na11ol7CXAziTV9g03tV2QA
T5Rtu/cBlsYSYYocLayRagWN2cLyww869XX6OqgyFD4QMSYedKsSsGtMlMJNAQHAxnZ6MhaBGh9a
4C+NDMg2JkZXscC0tTVQMyIZmkS6v9WjZ15R+lhx78bZiGhFJbmIPLDAlDcRcAItEiTiinpOqrON
wriGqET6e0vrW8rKlTYwU/UH4xp09b6O4Ezbv4GOlepAqFM86qeiowa0ImiVjAldtulLEPKAQApT
XUYFEUPc2YysPltOuazH9hQC0+qoXLMw8hz70UWfHdqvfAp3mPW8Bulw8cFSh4xMNL33Sm5HFhJg
/T43B2XGjRIdrt0kTJrqhcEhxy3lq0kaROHId30FzFfe+AEOaxPx0EqwrQdtoSrOai62s9aeWhXX
3Pw7n963THKpUaGoO+aqt7J3OLSeMqSrJAre+oYwMIkuIO1H8wJuuBwKupHZUh9o+dTBbuJeagEt
hbH0UiroAUDfqmJAbYZD4ADXCqCqaL04fIC3eMlYvQbQb+JxOBe29qMSjeqgkk9QfhJfRmerpMGh
FpPXcFSGAm/G0HbTij3JGZibYFD+e2IgqMOxLp6eKei6OR7ngYrgJ9CcVaEI6Uq5yu6T+mpyqCdA
5X5uEZRJj5z++YSGtMbXLJHD2qvRfEZ0qQsuuWztIwLO/EOSM33uKdvxwNNkf9uAI5hVJ2ZwvUoz
KTyNUfU9dHgOnBHtoWGIsneJhvxEhyXWxRUFyF08pkpy5RStrppuO4t2WFNMe9XpPg35Gumc5ogj
TWbwKYaDujJ8oKgktRwzKEvedtGcuwirp8lTMNmprDe9I1Jc919iCP0yqQamc5Zbe4EYlC7gsd91
Tgv3ktmg9VpEiI3nT7rprvCH0yhdJI0c1yhHS13QJfkgBGqJEpUoiI7Diq2gAnw36Zs2lLwZZSVm
OmJRzanTl99ogtX0pcv+mOHOTDqS9Ygl6aabkbyOEyrceABpVI5lh9IPHbaskTg6h29zCxepUN02
QTCTO5vIYB+VcXaINJLG/WTdhFgV2sTZC4uLgrA7tG6ywaUfIdIfTA9RrNfN1kpBNMUMWk5wCCyO
9aqrHS8mdb7FnNbEVc/RUsrw6nVM0pUPEi03hMLWcb+eY0gCKQoDBgYo9fPOjFUvGqdPHfV4YWM9
Ad5tqdVZS6SFVp2M6plVw9XCq9dto+paa+Y9q28S123fupbkbLjWLzYxcyZohSaGuMI6zT2NSxHj
SHTph10a60lL1pqKfhPxfey/FFPpRqBqJJkPY7iUIQ9PDdPExHYz9CulTbA50l/EbaYGDDghyQx3
A6LofqNImFzdFcFrEFEXKpBvdCxqHOOSX12B9AC/esRPqo6rQwdD2k/vilmse+XYFPfAwN0Mx5+Z
nOzSqlYaO9IkthPThMR/j6QYAP+i5a8Nl/wgAycrtYcn2XYYPwIsAk3JYV4foWquD37W/KGxDNOX
GY7y/wg7rx3HsS2JfhEBevMqURIp71JpXoi09N7z62exZwbori50AW3u7apKkdThMXtHrHgbexwT
LD9FiRlQ3msp8CdsmqXVE/P4JPhMyBAVImsOgBIWqvqSTC+TZCcKWZZqui3row92U4hJQWKzVm+L
/ClgiaWlpLTFohLVVdU1bjNExPKGGwqkvJPnkU6eQW9BHgkHKIpNVTzhcJ/K5oQ/c+lVz6xYJ7O2
tjpFgGTrx7yjJE4mJvWHqDsZPt0/T3G00LcD6dGatCNnwyGvlRYEpxYUqTVL22Jjr7TB2gukdT0y
Dqm0SiNajfw9j4yNJzBgsH7KanM0C3WNCxM1QnkaEBl3VnoSYVn1dKzBHBxJDVqJlr9qe/UYBBQ4
+DF5Hm/V/Nl/NrzPURzxzGDrQQvYwNL0Q7wrM/cLfg+q0t6gSa4Z20qzE5EyAe1l0y9x9yHV6mny
ZcK6aQBlUt0zfeyRwaEFdECQw12k7lTS1shV0nytzyiuWCSHjSS+lagO+EUd6qOn7DW9fVV2RWEh
oKEpkJRuGgLTD0OK/+q9QB/X8d8LcXLEAM1z+kiUVYdhCWk1wEvAjwszp2SgW7YZIAMIpVtm0fNN
KXEBKE0Dbg3Fe0nnywwe+oCvGlcERWzXsIJlSDV2SgkbpiWAeqBMdFtIy4sYfenRV0UUC84rbfDs
VqQpM7JCTkRp46VsYotGFWdyi6iXBCewDIN1om0psIYJcCx6qnPRWgikTV+xWdHpikzfPY2AqWRC
BW+ot5wwC8R3FPcM2g8VS4lIpV9BbagFnNioLFcoZDzAB2GHrAu9SjfusdktlVhd6iOvPvsQGe8K
7OJ1obyoyVMxGyvRxHgIPurA32TFj+mFdhsrdqN3y4IjuGjJSwp0peFWxZVeFbZFZd17H1OaUtf6
7FURqjBB1ePF5EVJeV2TBKA97Xf2M8KuhtKQ9ukKFVeRnFUl3ZVl7EZ1t03RBylVeBr9vWSs/Blu
d2Wg/hg4PjrQ7SYRaJql3tqSAmYNdcQqk5HXnRIepeMoRwwmUnUPyGmWi3XQmPuSAm4SV1vOzYpX
Eg5OurydEH6ZeAjpG3R7gCEM/yyblN+ie6yMjHy6u2UmO4qHaI75NwwOlUAbF0OPKCe3kvaLT0c7
oK8S0Ff3ldBOO88dlP5plmvpkDByI7z2Nf6TdKZOjIS/DKTXSz5FKv3LlEKnx486XzO9ZnhRO0lo
Fnq5NnD5drhqfWqdFXsZXaejTGW5H1EVVdLFwAycSmTuUe3uCurh4n2a3QTswZpQWqB1CfHDCfWb
H98H7y1Bu9bIJIZ63tMUQW7DrG0ahzQxyBfa/3VeZ1IrzMXkK6thwlhiYGus1R9NROAEOmtDI3Xk
PY9RpI2eU9OHLdk/SRUKu6k7TBVYaaqUJqWpETWKhflaCVPunEM+LIOA7fAUwwa0rZjCIgVEtnWO
Kd7y5FrgwUYBuzb7YNvq4aGSDL4HY+PTVCmlbtmOuZukmu2TYtSnpASXBlrcij+DqlaPv1Dc4DeN
V1OTnusWtajM823EF2qynaf872Cf6LJl0ypjJ1WqeEhY1tMqW9QJwjhNXOu8z5NSIZwcD5msHtM6
dkS0iWPt5vUbyXsp3WLlFiJgna9Io/qcxG4cvyWpRBmKziT7oohWduZnq8kHHVzZvZTb4FUWYqjs
GyA3Vb1qO+NZDNnwGhWdJ4FDCdRq4ry0uQ+oE4dcRDete1NR+hDsWzSXtEaTfGos6dTSncinT5Pe
v9ZT0GmWGdssadK3lsa4Z8IcE1LWubgilpdFhgiphX7ZSTCB5V3NqBEShLg8A1E4DAO7MhphHZYz
WeVIavGCi+MyTy3UcjSRh27fQwsyioHR6m3TAjVFXWCYZ8IpN0bzllU+dbnCCS2dhj3VAvQ3HcGv
poK8hXhMFFjwvWrm9FoTVz2iI72CCQCWuKkhXaJcno+KPil2ViMe5p2jxyYhTmbtSWDLZWYPhbBX
5uVRmRj0Im1p7OA4kqpon8FO1tDM9n6wMdSvwUQjwiP3xp2WFEtdgL5T5etwfk6c5yIR9Kku2GnC
Dw0U28cspLLmQhhcYlZD/kJfYwq3LVm4AbkAyyZ7q4bwiQrZtSq7WXqKTpqJX036Q8e0I0IWUdOK
pyWd6loDgmvYAwoJ7pBK3XtBPWly2+K9JMBY2o/rUjtS8U2Gh0ZVtX1M3TFtD2qDqlECM6AAX0lF
XOFaHt2GpgfYjFRFljehxW5crFJqQEGxy6c1wQZ1+laaLqpHnNceNlEhbvBQZxdhLFCJcpCIOEn1
69x8aiPswGKwkmXFFpHJqA2QUVpMMGwGRcHh3C6rdC+ilwgylT05CRGsWmr4sCyoLZwMqqo+MudI
o/cpcF5uK4klGVY88b4BfQqhJX8vZb8be2s4o7apiKumE5ZdgOspKNd5+J3U5rEZv9uyp3ar7rqI
n0DTLKiegxGRZ4qXfGL8xzR6dPzMYel2FAQaLeLoy6yss2tjQUmbgJUkc304Ht9aRo+yezTZWUX9
IVh0h31kT810UfhCavSkFhmZ+crTnVYDBypqR9E/coZxsbWL2w6+SJekW6MEdxXB2cjSIyLuC1sD
bK50yaY3Cf9B7DfrPNpr7Z66/qadNRMdulODDkhAKLgnGgvNDHdMl7jEzX0Rz89vgWXCkt6C8jqb
03ulWbRF++rlKGMZbDECLiVGhPtZItENoY32o5NSke3ghVsWv/+hwtdJD/TQOyoVfp6uLeu5KKbD
PHX51gMP5FwlqHOymuNdRC1ZtNgqwDzxvlP6WRY9AoOiykgzMkSFI12N4jYk9BdlN5njx1BR+5ls
t+Gul/lubmjs5oHQk+7MFqbgwKPVNPr0ZtWwjTHHdWVcQkSNjTS/gJS3mNYEhPjzKcAj0iwZQgRu
2XqGVWScJlChDNjigVIObhU8st5VUpxqokLgBlska9ZA1U9qrW1qiUjHK35TXulv44u6wLvyad3Q
uetPAz0N03gz5OiJl5guVr9AB86EvAwEEOmIV5qcRn4rbSWEdYYnr0kXRCSdoibtVs5USdvZeQDF
xi5orbJycW7juo8TkJOCBdPqN50mu6Za8DKgZkxZ96R2lfmAW5AV9qyjqCsvNBvEhnZcgWhiJQmY
Tzh1ZjQBm8Cpa3/VaCaP09Hkh0k7sE4gf4jhKQGgG+kYKUkZFhU0x5lda3TqCvFzSkSk0CNYBLhP
cdPt+K4mejS1hfiUJcggWiGE7tWPpPaBG7B1Jbz51nRUa5QLusTNRPK+EeRLP2G4mRPyKgun7fjT
DpZT4Rzp5eZKDM5qJFBeasbVOCQ7qyO+PlSdobbAvhS2FlXbKRRWmtky7BbZCE0NSwbFI7Dx04na
QsxOKJuwdu8SpXJEi901HniLHbuuCOD9q3s1HGNdPiSqtI9lTIclhhtyikA70FzQXgrjfaSG16Zf
8QgQEAXaWJl2FRaIcGnz54+2U9yIwPsSnuNOabfhyCwIDw/lCQJeQ64wb9O3DWDhdwRcN7AyQlQS
zXXsPi0LYw9+lGrKHlnnFmV8TyzlYgWois0Mj5OAOf8yxTl6ILgB8bNB7LSP7l0075N18EbHk13d
4ESQfdFVOwwiIrKIePnOJA56oDss33r9JatP2XAw2GXQPK9dsafEl2f6Ra2QWkYIuEHiKb54abNk
Te3CM0p7EG3/xxu4JkN4Njp2p4j+R4wi2FoGeTZz5rjMm33nFauOT1YomZrYJirWOx2mUKlSKBQE
dwiGU2f+FK23VKlkVNXbJBcvSsOBeGQxB10zk5AqdsTIDQW0Hcrg0J0bgTezejVNz2hFJoyRl+QI
cJIyUsBA6y66TCEllvqbxkLr5d09rlgzreD+300y6XeyDnCYFm1aHU2X+gsxNhAFz6NYpRzaH/86
uWScHc19fq8eoqMaf+gHS79Tj+maoVsEHpkqert/9uM6KaIgUPX4VNkM3ArrjmIHKSlcPtwzxsZc
N2+C7/LKJmQPnqc5hCn4wzVY/yL10uQFew4iFw6oZv3163/rSftJ1KVKoYNOPJbvkot4vmyQkCRn
8weWzvTi/RR3heMW554fpola5yCGznwBYOZBQDLdKYBwA+Tnbklgtz6dKGh4QBNk9nvUYZfiu+FE
89yzLJ6xNCmqq3l2PCwbz1YQeiBPXqLd8u8VEsV3TgotxR2UKATv8Qgu1UdxS3n1dpPT4P2gsNm/
CnR5ObqXCO9R2S3RzdIBJ9B3INIabeASNxg0QpWrBBsXYwK0y8kOC6gzC8jivrmQevjkuOIXrMmY
nbFwQfLx/sADlv5NuOfBWpIhEuBuSv+CLauJZ/Zmp4v7hnjDMHgD7OTk1Tr2uFtOwGJzInhE0sBD
CJNThsINC81yUv8YMfA7zqtFIployJpEkOsv6OvYV/8vfIZMIb9km9ER8sc4iza0mgMclNnSAjVu
HQsDZ0H9h66z9puesyyKpAiRX8jwUn4hQatWOlI7h7aXeKqrBBrAmnbdi4qLLHRZ/xTyzGaVMbPE
J+Mv+iuFHg6Haot9L6y+gfGoiN2KcUIRC16tmO1f30B37HEaSW8pbzKrlNE+TfSuI6s2CZEIT10v
PwVDiqHrSYW91xT6m+eT+0a40F2thVPD1ltEMYQKE1cVDsK5QA8eRpjqKz4x3FTiphDHc+ZJHBRG
4y1Oi3VXBitdlxxVSFf/PesYv0EOI6+QdFG2dEXXjV++o6mOUiPIjOk8WQv1kv7ABj1Bgt2n1/LY
uOPDepF/AIBQwDtrn8Nn+F652dl4QZYxt387ztXvwSvNB/HRv08y7aZFeZzs9qg4i8CuVrVtXJTN
CMBgQZCQd9JPKRIkzDtufA945VBiVovmh7aANC5AC1HVJOSse6MGMD0N+IIP8o45Pv0DQ/rfOHJZ
Rjtn6pooM/n9CmUvIgxmIwivAzq4HjPoQ0fPddd+muX0/d8P+K8Uh1+UN//4qF9mWosGWZf2fBQq
rEP4Zv2VyVNgLlpGV8FtnoLv2umNhf/835/7m/wRTijwsUEpIbew/lIR/m12hVhZ5iWQl0NP6imL
3HrOayUmad0tTPJVvTOGCTJTdVLDvaXghvZ79ocXUDJ/ozqSFUNmBkCVov2vkvFv1yDp40BMOtcw
nfQfCgqcUsAJ3cH1rdpr/ZZBRjAx6mBHv8e79omglPit/85u8S6/Rp/GMwgoNJblG+dD8VtmvrwM
9/GdL4y6nBOpWH8WPlRrc9E8I9Av5mrsonGsIyaCeDPcYWM/c5Tkc18ip3+ObWEDys2hwnWEloqQ
G/3eaFuuuE5d/US1VbXjPZDajUIkwQ5ZtHD0n4qVtg3PyZFkgZVwoIthbRARrUGArKyLdEl29UJ6
zhwaGXftbbjWr9KldfsPoVjo13KXbWmO7aqn/jl3tLN6Lb6HbzAV38qrclMvykk5J9/dwdxF1+CK
LomU5OwROelNeLVecZQ9BwdhLx/VS/+T4N66ehfjhIEI15dtfWUv/nv3Il863KagOPfBBntM8tST
27it78ClDhmnwQONSFTS8rO6exo27Y1G1ca3+924QyeLA+76h3En/u7d+vuX/ovUbFQmalJdI5/L
9+L8lq7Kbajj2HVN5TmilpeDtobuGB6z9icMz0H3I3eXgU4xr6DY0raHujsOjrYvP8QNwG5UuJi/
oguu9ngjbtCDAh4EvOnIPyiDFbSC8U/yZT60O8Ak4G7kkyf0IHfis2+rm/lcoF7UjXSjAiNYPA4M
vhuGTQX7eIV+8Jv4JPgn7BPE3UDu1bQKS05MGCSoK6w123zj8SrjDheStaPyUyD2iinCzUXLNmUL
8Bj8V3V2HYNhzAfyr8kcHlpww1Q92V6Mn3oADGUmjk4HaVyyW13QMX8VL/KmHxfdp5jucsIL99TJ
n5EO1tVzp96I6vA21UlydArDW23hsdF/xXoOMWcRCav2xNToY60RVwl+G6k7jA6PVrvDAsPM9qi3
wVPY0sfV3rDbYmPs8ZKsRD5wD48uPFreotwaqkPPKsHDyzr33lDjTr/rcctRmaYz87KNzaQIP43I
jgk9BHnVzzXZLXEaoMG8FXnjab/vCO3tyMla4gc7KsKmp+GYuR5sGSd9Llg0l3jMPgK0kSLw650h
7TAmtjvpi3WNlZ8ejqtfle6QCsvk5b9H4p/G4S8GCU/MlNBPmXgxf7FxFCEvdIvsGF29nfAHN4b+
m727zC6aTE+V8EJF+eWzlMQUaU/HhAb9sINGN0CDmDr+W7EPzsgQ8wdoQmgJD/k9vgJylBb1IT9Y
SzQXi2aJBm5p3rNnbaXb2U4l1Fg5lJ8diM2DRi9XOobuvlo2T8kKr5Q9bM3bhDz7OrcllyS22CgM
sifvOgmLEKOo899P0fzNZlLWsCgq8y5OZqv+z5NCDpMvMYu23+UFm97uPSPXwZR31Ww4M7m1blom
mocdCzuXBkup6NA1YEKloako19SkLIiuFn6+ynNROFCyLG1KOmAlDmjDe1HMcBWlaA0aSkwUvloJ
nnF7TBHz9RoIVoT+UvAuB9sOUv+gGTAwmq1mfBJpsw+p2HLAWBK5sxdihc7kdAkDlCHWU1NK27os
2V5QveG6/PGjGi96sy3YjPvBpyRfhPghdPUXnDOS7HZeGK3r/OIPVJUruwDWJMUfXtFuakU81h5k
K8PYyz6qGqiMBqcLjg05lElTj6kWn6vAv9Q4bkZfQEAOziRmSgjSP+g7td9+G5aFhlIlM0oz53Pd
31fUXmplKazaA5SJVRSupj0JRmdhQb+JcIhFcKoP9TJ1vG2CNo1uhg0jY++drG34mhytS8oObTnQ
MF7UdnimC+6EN/OIdGch8TcdqmVlg54YSHm3vrxrbIvNkmXT/tP+y/jN2U9mT/7/92HN29K/3YeY
YibOYHgemoGwKsoRBzTJVrRX891Aaw+bH+gMzYbsi9uAokiUHSZrnZQrD6txv5SRNhz1k3KM86UX
gbRblJt4G17ikgLgMgdnOrjZ2r80TrOt18bKtAuCU7GarIS3KkFuuoyO1ASO+NKYP1EeCHNFcFFc
icxrHj7TcIizE2gCLkfymt1gcKzAEQmdByvGjkVfJj4hPss+QJpi//cb9zutrGxaHI7/2jeaf72R
f3s2YarUwVAigcAXQSkiu0PXUE7ttqXpf2E3jhfhxBC1jtJbs7UO/l3aMFP4C/WuHTLH2NKTwB9Q
r2e9PNHnR7qanUrSBZMy5sRF/iofIWzEH9mL+MZC899XL83L+6/73TlOjsQjyvAokf/5zRqinJPB
YGVXoo4E9UegDZkeKLFak5sWh07eFEhd1XftjxsPotv+8dEkN1uGPEvcJQl7DLPxLzuPIGlNL9UF
8YYalxxpGJNWR0FvE40YBuwsXpMrRjdWiYhIxFK+Mut902wp1tWRiwZEMlwV1nR+avJT3ezF/FgD
vg+fSutYWrfSwO9tx/I2Lo6Ibytlr8T7oqNbymZgTsjUkBCrGy2+WIwyth3xToBv3umwZ58jZFb1
MrIupu/W11Y8ecUxkShfguXGOkPnfNHtI0qmOHKSDQRjKQBpuA4wpGmAbfF/U7PHz2ALOPKlhZSh
L6QftTLjrWU4EoqQhtAyJ0SISLY8JT3WbzYXPddLyRRX404NVhbRixg+CBHmDccbiFERhiiv/LhL
s5UGC2uuD69gqYjeua/3g+FGhgsS2I/h/98GECDcg7IsP5J8nd/HE7aT/JY4eAwjOlfs3G4Vd5tv
qvGQyOQFPtXVdjS+q8SRu40OVRY1IfX2dFUQ0QV9dLzrKPRwomgr8IWzDHy2kbKELIr3+gUGLCUS
SAfRRX62uGlAKI6+927FsbpirsFik93EYRmOmBm8zbgSUKVhCSRfkTPBO3TXlB/kDNUcbGiqxy48
ye0BrYLUHIt8OyTYUXe56cbeKYz3EHYN6WA6PkJuunPd2QoiuoMv4rj3VSf/EmMYsCtJ5E8ck+xV
s05efkYUBjj+TScN27w1JSXrraW7hfDWWCrt73No3sr8SyvuOimi/F7iOCBo4phtCtc0zmJyDoaz
mZyzbic0F2kiPfYj1e+yfmsnuH6HWt35FskiN2U4S/6jr37k6qzDB5ePluZ02r5rLpgzY5j5W01G
DXaQaXiaO129DNJRqV4H8Tn3XtLpPahOQ3NR/LNRvY7Vt6jdY/g0wc6aQBRstMZVTUR3rq6vPWVL
WdwLD5Rn+8wWZFJNDnK6TXHGpE4lrhXLCVKoy0tY5fx3Jdmb4UGo70Gw0/xjJd4m8Cr9VeTQYu7a
bu9Jriy5kK2jYIfkniZho//02p3GvC2/i91el9waW7sJRl94UrTHlL2Z6bZGLCape1qFtHOV+sKO
PTHBNh6m8tSV8112wlOobgd6bRP1rY7vacupo4qvCYb9aQdf0N/x70I+B9NO8HeevMHIHhOih+6C
221cM3G4CZphgGvZIDe13Zs2j0Q0cX9s+nTbeFC/1oG4LqbdmG/Sbq+Qw5A4aUNMAhXnzdS4sr7W
OgyJ+JRWApGqyAZ5MA8a2GiwcDtwz1O6ntT9mG67+gDcvDz14zufl/onU4ez4JjGLoZv1O2D4Jgq
jNdV313b4CLjr8fgWN9D7V7794z+qvdR1XdxfB8w60Taox6fJv9j7D687pqXP5oMPwjksJ3VMApW
o0SsqMuFW+NOpdJlufANeFKysk0sh4tpOkBbTi4fIjaWjcPvNOVNcx9Ap7TboHFbf755/iolh5vw
gGir+1py+V0BKkMJYMbGMJ2Yg0p5pCNBkpQ42IxxonFk9Q5ckUDEsTxGyb6X3FK9FNLRpN4oPHkA
kE3iXnf8asLQtRzB2uDRps9s4lsLcWU7NaMuuMTmTiTFFj21wHFKOObSSRdupv8SRe/x+JR0W088
Df7OEI8peHa6YMgUSHisLzLXNN0S/5ihyVL3RnUweAIwpYINJZHymDEmOO+B+jBmiO2mZNTJB7E8
CurDRC8rOm2x47q5Ga5GI8UQI57kaik53iQawt7aTnyu6UzkzBc7atISdGRim2B/MHymlT8+YWFM
WCQYi7QM231Sw4c8N/uGGvE7h96B/Uay51oF2kZcNN+TeGJCLoVjqF74MH4ofFqCRazixFP01cs0
7lplm3dXroafWPr3qJlHELo70CBG7fJP8QHyjdgqvmVkhwAbuE5+WNE4PXfnb7gXs923kqvSXMDw
V68BLBD4jn6qr74s0ynNl5gyByhbGaXAQ2WJi6VTzr843ZP6+1V4H0X5GnkfUvvi4YJvpuc3s3r0
4lsavGTaoy3PefXFPfTDU9Y4ovkyZrduWtdIFtuY2VDm7AfXdbrxtS5UPV/keEnj8psltZwwjhZ4
AnBomS+a9q0IJ01iRl55/vx/w+Cl8z+m6RkrIgIwo91OBeEaR1m5SKh04iehdrrqzneQCkd+KeES
GW6106h7szhm3lNZHnuBiIlryCjgy0ueu/C9Ux+MiEBdxu1englh9DJfRv+F7ZcV79vgEAgnXzjW
733sErKjpzfdO7bKpVIfpX+pqvuY4T+D4oXH2O4tu6zW2Wsi0DohM2udfWFN1b7Kwu4VZ4DXjLsj
WiUA2+2Yvhh3bNjTK5wldbBZ6DNM4wBdftBYwB8QsZFsjBwvul2xwaD7Gu70Ym5EVij7fET5bHph
s7ALxKjbs11e0NTNwA/Q7IeTLewa1fWPKVe5Kc29AUFPtfONdmtMZAFgldZCt7G6Df80um2Cmpos
BXaQEpD7hfZhtjZUhH5YCsSAoQKO3OhDjZBMrmRKvDiuMge1hEd0SerOaywNRd2VlWNprPAotJ1b
Dmst3UAAIDtH998nadtmJ1naTyqbJIRc2zLcR+mmkp02hHe+78MdRFa534redWbDhic30t5MYLvm
KyUXI3nhryl5UaRVRFGxmq7A6QDbWeUNGDyKcDD/Q7ERO5rGTq07nbhhSyycq2aDJw/uom+ukyup
TeIF8YdgHCPzaDRPYfBIhc9MPYjGozHusfUTdV8C7gBCABr1oA8vJnUr9a300CXCBsHbeQulNb9V
t36C4TPwX5PwxNWG8UfqsaejdpQiq+y+FLh+l/Cc9hdUTYueRnsErQUWWyv8yNML3PkEtDMtmIzK
d9d/C8FrHn8G/Y8aHxWQ7/6tUJ7E8AssvareKvGaaO5UgNf+Vv0fs36zqO/OTJSLWj750VdfPgU9
uyD+LuqbqpGplEv2KL6kJo2EZaIfMMrROOMl9IRF1q3NzkXYTSx8xiVPxa0cj6Z6zRWSoiinBdlP
JG9RXQ8Cel0MKku/3ZjFXYzeOgmF6XMmvQbSqyBuIoMSalm9+PJPnb2OFLugoABVKvxLKh4N0Ylr
25eOU75p79a0NVp7+mGzKiVOOO0sSOb6OqIvdeeAXULrYP+HvoyoNVDkUHTVPZroTLmM4RWvJ70b
XVm2wkErzgN7N2Jkdz7LU0dm0KuCKSa9+Uys0kFkkbr7MMJqDAhHr70K1aUTKUC+hDQemBGmBLWf
KxqXpnebK3gXdPwUEnMwbeE67YC8b4P+oAwuu9EMRgByO7aUJVO8DWO+A9IONMCz037FN8rg99O1
RLeyWBtgYJUdf5DWBhqsVHFS7MMDruhEuSvv7TPdoC64jBAmSOwSnUZfq/SKwuVc5POxO9hiu4k/
dd7zq4Qe4D53sq2lYtps72tln4z2UK9fM3FZhiuOGshW6DUBjpRJkuCM16yYWGlli3aT4VdaJ45+
xeiPz7HuN4rkCtAk58Q7hGPUPVfmzoDwEbsKlJDPqVyWlsM5DsiVx7YNRsMSmwc3hqM5wjuGKBYv
S2kjj5utUagAWO6jTWTZIVON5UgsnqaDEk8VbSXd5tJZSsC5LwwO6eQh8baynehtVqtnVgPWHIeU
ZYRI3+GrX7vdg0zofcXBcasLQJ6pmsaeyw+sYhfCApb9c/2ltpsoXKZn8QPBQ6As0W1TQ6W7WNcr
MFKjuegexA9pxkqmvyPbKsL9b5/Ff09DilAjYHHEA4njLjvgr0wuwjuKGzQUuregCGCc5Y/uQSO3
dQeq1jghYJugjUYReYVkArqUZL56gn61yKn6ICIIwe846ECEaaXV6+GHqql3a64ctRBv8oxjqrDC
unrzC7d6KHRlBmgAm6qmm7xHJkPVwfM3k7HT5E0lOTxn9H0m2RxrCInU+wKK0JeKIIW9rK0ozUiS
Ux3pO7eNW5DBAM9M2PL9Y8PQyLiQkBGC2Kazapfi0R93McuvQEYzEeLuoME/mSOEShSVGm0WjkxG
vPXGY0tGEsWkeitMB0Vg1w4cYW9R0SK6MloNyOkx7uokSjqDtLWwr7F1B6Y9rEdhDU1KMGf4QfED
MbQR3Vzdhwn4B3esNvlrm7vpJ9TtkoOZvgbSCjY1gCdiOUVG1dCuiSwsF0g0ZUwV8V7T1swNsGRH
dpbtdlSX/mcrzOAC6b2/k94z3psrYYqgAFWZpDmc9NDN3JK4znRdcDAlxhOv97gESTvPYtf2C2k6
jDWhWksIrx7WpbWoSTJmXE0iSWDNk+AXuCn+B0+o5dkg16VFQH8clToy2soGpxCAukTi39o4RZre
geSEgAssDVofVV5VyrqxSNZCwr7R65WeQHNZiDhUVZDgjg9BAWHhyqeU7m+nYQl9CsFovFJim/Kk
xKV4q3ZPzgmx3Kq+HVS7xmpGKxlVDOMeXSWqIWQHaM+xX6AKhNSPiHrj17tYWlaCM2TXtj13OWPc
AYSCqEJOMMXfWvNC6JBm7tNX5on4K9Zc6ETEKHLxoFQ45m4l1obBlaZtbm77msGzEU3CMNcYhsRg
X8DMAV6YQJZYZOq2Y8OpQjt2I44NFvwP0P4LCvm8VIqwmpCZAjTkJAVZWHJRxyGq9ICQshkltSFx
IUW0UH/ImoJOzMwPnwPCzBvvGDN/gI7Wf9DiMAm+5RvessXUC4fLQu1XHFsi4tA7c+YS1xnzN5pT
u9VdhnzMKQZ5qgWD3saUL6KsIhQHImPhILhsCxeBbcaI5ZWbdRnopjeh7ualk+qbdFiH7YpMSu6b
T6hzkqOoHLiMYI/UgwR+71o0tlKxF0OQMWujWfcBimo7C8gqXY31kmhvXl0yenJc7tZKd3TNkaEp
oxFB5urZOHiQjsjjrEqFG0WxgRUShWwJO0PY5C00fIfkXRBJAlTGmX28TesNsnDkkxOnLWVj4Jih
5wIatVhyRVxsKNgSn/kpvXrNCjkx5+ZgJ02bYdrCWmPiMthfg+qgmtrxaAHCQeFzEJIb/Vz5LPUt
9sYBEhawTnygAZUcSAubHOBsvWbwIlLDquVRVhlZh4+yI+snHeCVdsKnlKIZ67e5uAl/6HlQ/5YC
ZOvEf9iEECjHcO7pDtIS1QenbPPRnMOr8ilpSwhAxbn+8Qs7R6q1baol5DQ6siy8jCDlQXGd3D+1
WZFblFGUQO41B2WR6bMKygVjS6rXbG3tigIaRiiqStoamTLIDZJg23bFuh6RAnSGYchwkFl6QdNN
9C+wDAAZRXNoj8BwQ1xyi/ZrUjay5rLARiLGzG3Nl+ZzUuB5r5vxEsM/vlFOksLlO5wnm+w3SlTQ
seGIFETwfbBhGGktsZljpvVAai+Iap6UXaljtdt24CswIIPc2Po0DvUVPV+iSy8Z7Jmj+lIjXWq3
WbtXtDX+U6Nex198mJiuE07/4rEMNiprjr6YeHHeeASGsEKVyr6gAqh2pVWeYlSeJ8CgXCbKpYhd
UmHQVrB+S/mO0dlK8xfIaCJAZkaX3RmFZWhj0kWuWt/4dwI/Jl5mxdIzoUISKzlvu5Cb481UOFzM
OysCwxZcXiksmecA5oLuleAupXb6pN6wJWOrY2nkzeKPwZcBmJN+0gphg5darDrYW5b/Q9iZNjdq
Zm34F1EFiPUrq4R2yZZsf6Es2QYhJPb1178Xnama6X5TSdXMpCfpuLXAwzn3alza11IGAiR1cGGw
MkjkIMzN1kUhxf9q2ZzzU8ynzNs696QhuG35f32+UvOV8VjP5KVOl8l9qZXUCroRvWaaU04iJr7E
oDECudvVs2WnBy2OO3UzPPZ1HJAbpqFRjlacyqD4grIhriPrT0m3Vloq6NCy7vj5irkXCzDQxSP0
JRwt4YKx7Hlb5+0Ba0yTHHoA4cYXWZ2FaRCKZT/JSYlYUy5V/UIPS2GnCdg1bIpx6ucShUsp0zgR
COu4XpESHHJXjZsaNuIdqxGPuXRFIQ86RvJHhnV7NGFEUUj5YcraHZCHzljVmNQadfbQL9sRHfea
jksubBwkN8MfS+BhoBsrBHesaMJZEiYq6vNohBTZziqMi7uZsKvKPU9kRhVVmtdIsfmxToJYDW42
WmCvwalHzhkfWo/R57FX7xudAugCACpQgU+AfYRNny/v9NVghNX5oxamxN3idgqPCktySRX3WxIR
xOnFAwJzIg/HLneEQP8Q1iPmUyIF4FvI05gFRcv+sG5inxlJDzcd6uKnK32SdqqqPCjchtkRtQ/d
JKQKATa3TlQRtEcU4yJxZ+xrpFtyI5HohYHG4raiWXnAFZf4uu5yZ0sVBh4nq5c0c82yA5lemrlX
up1A3xFPqzYQ01UrzZlNWDduuFCr9UzccqYKqLriZRSTfUZ++mIyyAJZKauWeszZidycG+XG4+45
bBOChmlcT+ZQoiYgeba5Gws+fbkOEmkhio4279WNoO1ikxJSXMtcml41mxdsaL39oDU+4jjc4S4K
odxnySmOjka657Gs5UFrrAxCv++but9TdaPfd3qzjXX63Nd35bPPWAKAg4NKW/PQkooVzhVCMM1+
3RRzo1mGXOYFtonVrVmEAmkjdrzkkcRucIuXwwhkQFnLvotWVfoiNdsyOzzvm7HbV+NBuC2nhUZZ
UNrUowGQvgkt53UKVHybTqvDHhy62TZ8LBQEdMNb3L5oGCW71fjYSmYAadC9Jm+Aq7QSFDFZktYA
P/ogjppGADt+2MpgpUHFXN0ixacSe9J+JWRNvKs/8Vl5iQ/sK3z45GExCbDm1Ixczdxs/kXwJpm/
U6h/sUQIklBHiYZqGuIf1ONNCaX6YeTiMV69dYGwnb01J5Sj+JJRmJJ3gpwUC5eEsk2zbjwy2G6w
63O2PUjXt9G4wdNk1NxaJAuiMiW+9y/dW8IZy7+t2AlzKiAofqPGplYz4wN5ODkVmaVnDDb2RtTc
AwM0Zhgu18pq8VaT+NCvGOg6Ul4kDz0Y2WlVSV8OVaic2zYZ4g/DLht0lFA/zjiz4bImrgdKClE6
qc4KJkoML9QgkHbEAGTrMEfPI7heyCHNUPXrBQMQ38CIcktaVZv7XHEBtdf6Rj/cfBJwt8Sq4zk9
kWMgN/T0wrdbyY+6fqzQw6YWcpa+tIA8yGSbdHOoXxx8kIw7YWxlb4QjkaOElDODkUezQsLwrx9S
vQvf5U9zfZ50v7uy4eGshX8im4xcMIY70sBxRbDshNV0Hpq6Q5g+h6FAdhNJDxT9GTSJO/VJxuAU
0YHOhDn5xCrZYkDnScMvmBfAAvQYahYhkY3HgGRLlgf2VB7NrE6s0ux7BJ4RP8ZQKPQO7oPIpDiL
74KSRIsIr/I12pI456T/Isg1f1ei/rrkSLOaySpxnaJCDNfvnGjdNNn4fOTDUUELNmyUlP5RTBVY
GeP0VarWD90zzJXU/4yTG6pbh+qxSq9Rt5WNFfJTLTorLWY2AtGeSIMOzy/wcRGWP1qEpwencJT7
EnN3jRgBcr+1ZW0DVZ7E3mBMw6MgHPvyJMjEuqmHJn/Xbp9sOaWBE560zjarLJysuoged5s/fRGm
ot8xo0sp2fsBQwNLlPnwH/E0d4xE8XVsv7YyO6UgiK9gF+lbBblV3z1izMRmR2BlHdnxbU/sJD64
R+vBmjNihMqJ2lUssYrolhK9C8h/RjbB9BJ2wMvJv+mP9d+p6OljR9mpSdNfUUqgAv79Y6cpObzf
TGU4qlvjE+/PraAj0gK5ahe3NcYxRfYQi/Dxrx9YbJFQvAJupqfk6TJaiccO5ZN7fx0KGjypfZJE
p9XYh1zBrqyM8umNthoD8uvZQJmMCBCgdS95hatEjgFChjHtTnup/TzQX3s/asv7UcU5C17ih0se
7t22uwATqtazXJQ0JZcIo2HG/ViY57rbnJXZ9p+peX32/z8QnbxYdK+yISsz5U+x770IRen27EVm
Poi9VZXv1HALdn3fZJWXm35Iy1yyoj38kSz49ZOgUGQYJCvi/pGchtoAwyaW5Y7SbebnslPBN3N7
YrhI59AgUCgG++oKgqFdqXhE8u1NXyrsgsOyqrz4SycBvppryaKaCzuAmhbO+ZuR0iy3tNVKXdAp
nqE7NbYc0ePDNvqXe/+SPjCpEXS4z0tawxz5lRyXiGTX0BtuwSxfPLXtnVBplqEMZBMF9q7TNjMj
MO/2JX5LRUf0wnedLaklfhL+wtUI/w99Mt1pBZ1S17nna6wlFoG0Ou7POfx7Lzhj4fJeHyS8UmVM
S/PXJLyI3cwAr8eYQqQPxR6uGnOf+c92WnGI6RLRnfJ8blnLXXP8wuYMExxmfmg48VuZvE8iR8Ev
Y08/JJLd55zMrlkhO/TTNzY6gLqRQhbZlt5ni4IR+bEoSZ6dP/k7iZcQUdPT3GMh3XuQ+ZLPlSEg
OoMa2fblckHyUpPKb0VrufeHnu0a0mESy8YWwgL6XFex5hcADon3QsMdTzClcSjPgdqMFoSQUbk2
Vk4pk5pn3ZC9XPoY0GtxyzeDHDSnyHAgNiFp4MEuzRxrJFJ1JxwW3R2YflfnL73h37hqpmPGmnXL
PmdDxzi9fUjrOEXa42sEpmDYDj2YZDgsQ+L3O3fgJODWL5m50KaRr0jmbOdqauPukAAwJT+NfO0e
0HtOtWW1Do+RS0ShysPg6WbQlbLzBGZkzwG/ST2Z6ycnOdbnwc1VfUuDNnb0q2oQDWkTYHwPXXqA
8sjNazIoMLzOa/zEqt1c1DuYmoWw1lD9xvRUBfFnXS54o1XoKg+GXkqWAMDmj+cyB8XTFyHgEDqx
p/VybygrtUX0xKpNIWEJy4OEk7TIwRneR9ORdC9hc5wtBAzEwXM+48OHpaZhXbIrhVSmOQY9A3u4
5KGOvXWL8rmQ+0DvV7oapI0Xaq6iuyr+hQjbgK1/mLqF7XRQnUS24WFv4kIlznlwVYXryc0bcmi2
ET8YmzbrwgDLj7fZJaEBoIvOdtIneJwgYiLfU+owcbkZF3JPYgROW6KeHBlruGgnEFERu7UNdsJM
1m3piNFGDzwHW3x4TnV2djZqF1/8NysqMC4oXvS0WZXwMyrJygwnHJb9wASHbO30xOzHLsPi1FVB
jxv1gRfFFx5z4+llfQDPUklORSiOBY/eVrZJ2c8dmN8S1nQmIRK5FnRlnQnpVT18mGG7UJtNwy0Q
z7V2XYBQnGfA8cQaWiaDCEfM4OLj6Jdka7WHxxdpJEzO5FZNaF27ReoBj2xAvXoKdSSgwXQV6nPy
QgmlwPUfo6BZzRBfcuKRqsvhnHGtz5+ZMyv8qFtU4LdPO3vaOqFIZN3wgIYqd+g06BEvY1SlygAQ
5O5TWmT2yEcwN1oPxaW+9L7igwE2w2/OLYUmioRRnVRsN3x6xhTTCMLqRKu8tp4hXkfimaFPqchc
DMCRdcBAxJQk1AegPGqXImlXYDCUiZpYIkoEBQUHyK3KXBCDbgF1SGzdTsMBarqArj2xhzy1RKB/
P8OGTKs8ZbrTkwx5EGp0MJKA1twPgkz4jieU0wQJ8KTv6IpPB6zrfveYaVNXjpegLR246jJJ1ukz
mCkBodJ3Y00HkagtkpLVfS+3O7k8G83uCRso+rpJPBATnDfrz2lJAjHA8oLGiXxYRpEnS8BMHi2/
t3KZ6fv583moHm+dsVfbdZRsRWiqeM5V2YQvPUku5grsEkCWRfZ2BQsH6w0fXhWh5vYgSTJ8t7zS
0b5/lCy1NM0Sfr2gNnMIMQivu3IfDUe8w2wmTKNavuUy1iqHhNhy2quGyQ18MMAcJ3DfSJlmbAVM
Eaz/SIbkbT+8V1VAZvZT3o/yXgXrVw/J4+gaYUiS47GRdkP5otwOcrkvGzS6mzFG7RLEz2MqEW5M
sS3k8ka7E5lBhPpRqY8ZF3oUaKLb3BbTceiB6+SkU0E/BJxPWMhyfVdD/Rqs515LRYAJuummEtv/
PjP2Q3m+i4eqPA/pvjZPfbsfUU1Vu7FeE96TNV5xASdG3A3vng4+x0BX+HK907tgDOcks2f3fTXb
Ppp/CXWVZ78rsv+zeSmaYYo6UmCmkN/nsVpvK3ppHmRXcBhlhOBqL3HlFnRlkzkN64DTLvIrkVZs
otXwhiJ74CZgqod8tUlDG28eD7wbkE9HwcUqzZGe+X1OhV5wjxf4kiuqbSQWT6u1uKlKOtlAejWA
8qD6IAU2B5rATHWkC640gip1o+RNUBcGHwIGyG5RjC/y3aethhIZzB93W0YASxQMS6zbZTbRoZn2
0qynx8tZBJDl7uRupnLWa+u10HnlUTRdUs8KwvQ/aanB+d/eHI3di7KsZV1uhRtpxFaGOhXscXiH
1S/W3br84uElyE65G17LdyQIaOlJ17FmGsXWDomsKjLU516/PFBvUFPh6cVRl9ypkuKTU0sIpwI/
KN4bRHzk4XYi7wRW/gC0nE3clvaGGGjAHK6xebmNEEBZqZ80tgAJgyHkfpqyAMGSctN5ir6Oi8/n
CBgNgupXR26C3CesY5jHynICkSX2UT/3uy1YrXZnEqLPaz2s0vG1AuWft58qYS0eHCQYP8dK9K5+
ig/6npwy4LnBWBzX12eKr3na4R7IcuSAvaJn9LVHpFR+uckWPZ07aMr5Ozw5ZF8d9+O4Z3nQtAmo
BcqDAQTrbaAsmyW+iAKR33txfn7jlf8WVmQZACgWZxJco9HBL3/fl55GlNwmQgdrkWUtb9rEGazi
XHLwe4/yX/xlkj4Jsf8rg/3Pta7pqsi0bRi6+QfKICV3tS/EO2q4a8yxZ1W1N1NiBynVnXVricQG
1V5ole/jnbXeio2PnmYWCJAtSU85YbXtji0+yL6zfZev4N6a76jZZv60kTSvwqbp5mhYvejjCavA
2pWhq7SAE7i8PlBE3yP7/s1Il7ss9h+U/SqdnRxhJIRDE82jfZH44U7T3cInAceCk/MfxWvX++15
LHyWIvl9nOcXHnJS82O8RPsm8bkRkeRQzeJIF3M2B2yMvsd+Jclz87MFVOwcuVs2hPDcX67Nqv6B
RXtg0IJOzH9Y4ovGluwrrEJ4NR8OqV3CK4ng0ifmSchTaW3e6ccmi+OlJfIIoucDEBxQVyImUH3V
CvcRr/pvchHE8TusSFUBaV7mfnE2303AJgXhNj4X/QtTQR7Nuwu9XsVr+ZqS6kJeT1AcJ/Aau4sd
XQhPK5Wr1qFX0hF0e/x7GWGWov00QSVS8jx8YRmJrLWttmJPv2ew57CldG7/CzCgTFfB/7tKdNFU
sFhgrdD/MAem6aD0SXwTj1USqOZ6PFJYSFkKWgyfdispAmqeZyQNMX9CWZKPi8jHJY4DiTzyvy30
GZGR0ydbHTrE8mtTCsJ8/cyvw92rmHKxMxMn890+/K6xsTU3L7lPXdM/75XK72L+/1zr/30Xxh/X
uv4Q5ELtYvFYx5XNQvA0fEXxYq4QuBgMc1v1jRidiVyS2RG9G0luua/GW6QzQuayczPTKeidAC2f
XnlunjzMz2SybHV8LujaY2IDbCiIiAxrh3o1UkwpLjU8YYkHMPwm5aGNd//8nrAn/t1XY0gySZmG
Isu/vI3/o8IfMbnIhcmbelBk0jnosGPEUYR0MADPB0LfH/4tQdgM/kwB1FeMKAi80zUNP4O2Jujk
OnK8iQvgOaBPI7aH3YhjzUES0B5RbZUXhogR08NAMywFQsi9EEITo+dST1/GBJuwFntl6Oq3fSf4
M+YAvBzk0CEdOlOIGXFH9kGrM3H5tz5gXxgNgEOIYzdf9jQdUsuHLO/CYZBQugkATaDHi4YOHn3a
zS1zv5lKELKIdYYhFpU6aaMOXyB6MfGX1yBzmQFU3LgXkXJU8n8iVy+887SBfKDaKqhGlec6upKv
WJp+3qh7cjif6eghCBNjOUe3heYTmaufrTjreQpAoZkRtJSdt/xGN4lQHAd1u3iS0vtc5BIy9Yks
SnLvUfhm6RJrF848BemVAtOyYkShjHJ8D2+wpPOoXHZUw7XrPFnmnPhPhFiEnNuzzjJENhwnXste
M4nVG8j0AfJ12T3nWrfKw38xSWGs/burBTsLYQqiiuX9T6jp0ReD1AvjkUtAqoMSUVLjC3VQxOvU
9InMHUKXOFoc+NzITDah6mUYSAE8O57BWO28tvfFDwBeBY5fdzlzaMtoX5613VENAfnNk39REH7w
ll4p6KEM7Sy+8jU/iSZZqSvGh17ejQy7UKYo24EngI7BULcMigxTINCEl+SRbyLSYP+YyqZIvbFq
Wj7GtzsdMjiwVwYh+kgekPhT0TED+7DMZR3cgsm7ts7esJ3pr5jab1+oZOKDdkmWBqQvTakk0t68
cYRiJWDBum8IR3oJUbtZ3N85z5gZoI9PSFos8JzA7+7EsL4VEVkWD66QflE8nYRJUaAL/WTF40Tt
gPYiHLvLtExaIOmg24j9W0hz2jUYythW8HnSdH+HrreJvsw3EfwxMzyJtNRifdHUhfQD3rqpUb/Z
kC80FPGnhQ5AC/svC2pRBzgQNBlcyO6uocKuDgctHdAqko6QdURp2lXtcHLpzPrRvN2GqRP+PLFW
gdXMXAWC9zE3lUAG1dMduJ+CSUj6IbDmQfwLvlJMWqYLmUqKNEqpmHhT9lCD7EY/TieVSkR+a+UQ
pAvz3PK2Kz8hKzhzWavBAMZJ9IMxXj8l5IARWniEi5EoHdH9KnXATp609pZeA2XbukTWzJ+NM0CZ
wiCo6+G5+OczUdf+zmBj0Ow1E2ek1EuzP9xnpmBk4rMwxiPPJ9VYJKNHsg5nYdi7jwye3k6oxeHJ
g9SzZMAloBQAwuVgo5WqP3KEhqgIB5cPkepcblPVMVfkDKFVlka20PnjvmAZVDPsTXv9TjRskCNn
FnbgOG1rG1CV3YJrHPBtJti0P65M6E8KbBHvO+jtubSoLEYqM4OTwSBHaA7tLD6Vxtml34JLxRMz
j/sX4CpUPG1PZCRhbcLbbc5mLVkPtmKZzkEmaRcLX0LIp9UuUeBKZ2j2z9Gp9pViPdYphEHuNuuw
t3Gmy1hQUvI9ndkHnucoSAsfk9rsDFLGgXlWV/ceJs6CCJudxwXsUnyj6cMC8+deZZega+25VVcT
4fTKhFXYNMjQ7Mf0Hm6blDTYqZxGuTblQuhdgwy9Awc3/pf2/G3ayCo/dHLh5OuTiEhxhYEDxS7I
p4bdlXuC0B+qeuhFRP5EOgopKqRDItynPsbJD3W2hEbljkO6xZ8zFagi1tnc40l2Mdkt1+oXjiOo
pmQ1DAuCRSH4+SFade5H/1YQCYlS3CpAl+bEI6GL44gBJepPvc8voFciyJ+Hg9aNxqdPckM7xO0k
lFlhg3jQLuGwf+LTbN8O1rihlIekLG1RrMUehTrHFhsbvJjf5JbKF/lFmGBLdgsEsX9ByArufANQ
PJvRFpCEOXapJHQ82WEA1yWEdDOvpV/702S4ERBIz3TILwDsff6ek8YQrflOZO7r6cKhfpp1TEsc
ma2Yz2RDQmm01smOaXfFGl5pm+EBpGEYATirjYMoPJ5Z1al+G79GjDI+xRmGPV6J5lzGdExsOsIt
rdZ7bHqO8G8ui0v/ky7p/BGmlRSJdTTzeJHxV9Yc6IGRg2wu1DbGNLHwmlMdW8aJqOgMZYj1mLNn
9vV5rC06dun3M7qt8WNevecqojsNjSEg/Fv6VVOjPNVGUN1jd3yRRApC8XikE4Pig3C5XHMAyOCG
pFdz4CcPj2fMJFu0RJ4aAZb2A3uSr+MXf+uJ0CMK1uKbfzjt9CSpBgsh7TFpeZu55Bgkh32gFuG7
J62z4dq49m/qW7sAVSbLpJ8QcTac0L+RQajOUafHRxnc+EdSPQjCgGP3QYUSYr5D9Ert3Fm/tGfh
pEWuAHAGqtb7UcA5iVyV2DaUYAvp0hvWU3bvRNRbpvesF725oDGjvb1CUmhiAN9M+k8bbXh/hYk7
zh0lWt2s+K2vnMZvsSG4EbbOzmd3WgLVTvrMzh8ll+sCk7CC8nKFKV440NXGLVNTZ01mnq/+9O51
2mEIRaWvyaW3nbtgWIUogwiavJMxxNU2XdRZF/AVwCvE23KONVBcAMVfJu8lQayOeGg0pzlrXk/A
PoIrS/YMwnvRwAcJ01ZoDV6209Itwr0ZQuLD/YL8+B0phkFqHMycE9MJfFLeeGmQs51jBrwotLQQ
oFeVKJ/Glj3i86ClhHITn+BNb7vkkwRzpGdpMH43SL9+IUhId1jQe/9xc/oPDBrYFR02qOkAQPyC
EW9XeBSyTlMbfzQnBwhu8ll+Ig22IYKRE5Ndolz4nexKDmwfYh+UlLDolVN/IpG5EbYK0j1lu5BO
3tg4EDGIS/d5emI35H1PB4A1+d+59aFweXQzg+Jy8a/yBMWCeSFqaj8bgvCg2thkP/mkxXqO01Be
AuGOH/XwTo3qvJ8Fv4TJCGsdomOkT7g3ESsazmE0k3aMspCVxxo/eHXUUIetj8SHT3s88dPaFBLV
l06hOk/5USO/g/KssuMTddXvtEM85oYu0WBP5nx1EfNpCygYSVBGkWMLH7xykZQsGx4aleid5j3/
mm5Yf8Wr+vPcJ9TSoPhyRiwMHQYPC+31oK0jrwc3qhEhku1ILQEt4S6uzr6Y17XDRksQFh51JiRW
niOkoDi+k9jxQAHghd1Wo0bK1tDOWK8GWvG7A7LIR/TSJ66wyC4oFYEPTWXDAWDXic82ay7G1q25
xRqHQmMVzBqYDBUXlQkjWKt7K11qTgVpmfeBzDb2sP55cKBi6G/H4/8ODtNg8T/LFEnyVT+0lJE/
plxSl0Dh8mbldHRb3RJhzxHEr37hNCbKrfksTpgYmQ+YxOiQ+zSIYvwxgvsS4IRJi+kPcv8J8UTp
HM5vt4RiNQ4Uaqm3T6zO8Hv6eXbBA8rtFxE5h+SXIEjqqA/9RbDHJfW/GDNw4fnDe2SeovsmXyLu
fdLw7JFAaKkksG/qEO7jmCGRC8YNT2VO7ZH8bGHqb8PhSS6gZPO92jX0uQ0vis+ezHEHSwYPrvsa
s81LujS+4GfKmVv0C6bbhNpkxl9+0Vnm2ehsBgQCK2fcPxNZ4VKrc+HpFe1leAW0i3ef54SRr2Dj
4ImUl+YNL1RJu69FnG/Os4TRON0gyFBINfwZOmB1J9le77SOvUdr85XpEemDfiKlBBQtYuMs7VB4
17QtmEq1TU24Bcg4OiPcQl3URKksY/WI3NV8J+vjwn/P018fW0BVcKne5oJaGy5nve4MZ4F9nVPN
NZm5bl9EGEn23UPQbLgVaeCu2aIzt/mHAP7Im2E1lK0Uz2+4ed0KWzQ/h0/YJYPJQq8fOgnIzKtI
7f2FwzTj5+avyJiRJIPp4PgXOQwxH//zZfk3sgxTIqTYFFV6T8GlJ9nG/1yVmXjri9SU+yNB2iPc
5X1O2jq6HexwEwoLr7hrXxg8sX1GwyJVcacQehuk7ZIvdSSfQnSTmQudavIGCJozKEUkA9ShwmMW
Q+WgZSPGfoEx3Lg598SllBq6z5A8I7dQ29SMHu4NVk9EVsNe6Ep4wt069mg+7ak6ZYf/4uliy/MQ
oQhdJ/jNbCZ8jBpRHiTf9I0NSxO8XlvLF+XmsTMQkcOeY0YLAV0X/8lXN5zntEkri7HjAndE4NBX
gy8ACwu2ZqgGdWP2vKUFuOg/f7x/Lb1/olt8uDMRqZUkGr9K6f7n8+3EOEnCwmQpDl1Je4UzHa/c
2Dm3PhfM5w0lgTkNJtzNTEIintJwwfN7MlVfGB4MwZ3mNwCGwiYCGoFj/6pJ84HkiyngD6sphTTf
/JTbfEDjxqRmCW+D3aP3Qb7hRhvRNbfYhPojD6+a+ys63DLAasbiEKmDg9jPtGqPYKXJTzmll0WE
2toYA6veQerF3iJ+UhCGyEuKN4S2qKND2aVHgBu+H/+OhIMCaWE9yGuYhRBEy690+3HAVYV3ktUE
R3MYeQC4093s/LqPOeECbusGp1C0IHDx9gHJyUVDZSkDrQrkzSlA2DOjXouTwPQyeTkjnyux73vs
ckfUMwXaCXOucQy6VEPwWZL8IwNhMsqY09MUdD/51DdU+J2FD7wS2csj9iE4K8IJrXLP00W5AIby
hEa/TA5hSW5BN8VivY4nbCOTGgu5Jm0E+8dV9R/w65OkiG+KPaYuJ38vL7Kds4mz/wzxHAYl3daX
qTJQneOeSz2+CPRq1egq8ZqTPXPRAiCtIlPkWuJDFdG9uyzKaxkFd2irZJRGeCHAM6eDtkMAPuf0
5sTUCLriHxKKa9EUGyDrQpQEvQeo+fjoPnpcSdQ7Iox6kV+iHaL317zHLWZRtT3h49TIIPTiIYNL
xRlmYGHo+DbSuv0WdmHrEW9yfFz71+nHcWgL9uXxneTzB6L851lh6yA9/zs5j4HsZV9DRpYw1qHZ
AUByLDywLLaYBC6h+C5mTuqS0I8TK6dFu3s1DTjGeYKVGD24YUHxFbUL5YFqvFNOzYu0ZmISnNsV
SlFCA89XaEEt0jbpKYwBh/5U7ZgzO7wjd0xEbG8a/lr3Cfw2cZvR/UBWNFwNt+/QbLjtEQ2+NmcU
0RHHqau+C9l0wmLF4jwlY67jFMVpwDEOAsMCRzil7NbqEcHsw6MpNvc0FUItuDFs4RTE6hR9lOtI
9/kb9fgiFsHk4VCWmD/M0Se08mmc6fHdUo1QAVelj5OZfqEDk/4FhJWV33OV/kKWOaNFhSpDTSHI
8fcTWo5iY1B7cTz22/5NJh3fBAXjBh1XzejiNsiQba65RUeqDKzn7FRZ6cLAuvOmX2U/JVDJpxqX
I+f2dDhVBkhjmG3Nj3run9uHiu8tn5Yw/TJsAIF+mhMHu+bzniiAonNm2GDr7x+vKICUux8yMVOq
zvpFMa3TMewvhA/IDry99Jfs2dJZHU/R6Om/EmYQ5+04LrBYbpl02h03KMMDQz/RBGft/f5xm2du
dRnOOrelpx+HwWpoymXjeml3IH7gG4OXG/7sjbdO9Iutbnsku3Zx7rfcYaykxOUtUa7KJ9RKk093
W4IhHGaXHOKf6ggcNLbx3cFPZtYTMeYP0wbLKChbf8nBkVTQNvJiOF0+wXS7KwYqeNgTbipeZML2
c6p/ZO9KZshUJ8Jgz/s/kLIzny3hmorr7UVBeBm0r9gwMM7z3okTlQRXP/H3+6fT7pFVwqVDUchv
k+bADj0BHSnHFiFvlKpG7RLCXkVktTWhp1xmCB7yzwCr8VVmik9txIvYHfhIOdSm0B5YeacfuGnQ
KWVuqTk9b4nMj26PSQEndaf6mel1l2LJ2cZ9R5F1D2io2dOzDqAVz+TutZi54kV9b3sr3qN9H7JJ
c/7Pzz71by9cmcxRRYLVIYbx9wtXaIQxrQbc7TiVr+RKoB/ut9yd8maG5mgHg8GusZiBZgLDVgvR
ppNy2sPBFhLo35n/BC2csXn4jz3PgmF3eLwodNUgSX4H3UTfmli1m6DGiYkxcfX7Aon/YC6wnEw3
+WA37PZHdoTH+Z/f2exv3tlMJLpJlkj30RX5j1uySrRELMdsPMLs8IKFyBE/QVNAUbqp0TnjZiQ1
AIiExBYud8TGb+VRe0EKLLE9cQJOpB/oKIYYjj98sapGpx3coo0j+Z9fq/x3gkeSgMg1VUVOEeNP
waM6RCWjHy8WwWNo2kl0MCijB1MtnPEq0bDxpgPkMAaTFaSgB6h31LqRneekES3nVs0j5y0atz12
KN3JPoG5q7nAG3uL0Fe3FqkTYzzFaqiYBfB+jq9MCTwskSvchnmqueRHlPXiaX5w7vRLsUGGY3Hq
jHPS3R5ouMe5Wa5M+mWFRYww47m6Je5DcZSWWlpLuujzZg/CyNOwzF0eiNj/QSf6c3kurpDk2IQ/
xw3iKPOT27VpFs/PyRT6Oaz6H2RHaHCx1Ex7EeIkq5tr53DJwjrbZwuDMxzeGL4YwoFFEzOkax7E
BQfChmsMfBCX43O0+GoCRDSiI+ybt2ZFcHG3fH50+Pq+q0tJZ9Q2O3I5ZjxlMn4Mz8gr5QBlADTx
ywCE164EJ0GRnR4oqs9/tGYe4Uh0oldCdkDCuKQBphxQdxwVdD3csX3ZgKN2wQd2QY0jWvWyPwAk
8ApeZlOQJDXbqG8ZpTcNRXLgf8DKR96XucYLZ+tE75IthwAETxgXHFwH+a4gDfjQ72/s2rxSp+Jp
ZxPUiH8Zzx3MM1RyF+A1yBLSHnzT+GbOmnGuw3YfoNp42xReY1R0HvlRQFAK1FT99E8yC4t/oZIg
izga/piacSboikgGmKLM/gzQKjpNFqlhHI6cFH1qj6JXv4V7OG6VRWgTadPeTOYcTzXx8w3Dfumi
m2LaVOcgo/0XW3JJp0J6BPbaUW4E4E3YyG2j/JSr4YeHo/TG6lycsg3SUOaXErEJYUawFwFiw2sN
YnfHlenfNtzHSGoskvZ54IPfuZUbo5P17k/+Ry/WSDSbE4PBon8L0QgTxAk7hXcDLJfncmGDcWx4
nLGVAAKyXz3AdAheodMRychL3PDru1Ehq/modGeGgvrB0zXbCKSEdUdm/Opg6q8NBKjui4GwVMxz
l6JnIcL9UKuXZlgIHp0TmAnVdjEiWvyeOiYO7D8NzBJjJPXPaAkRAmCEmBcnUuP3j81zVajACGCj
yXuLzuATjrq93lkgzvEif4nRLsJAbPFt4PrADE36nRHQIHXmtuZIa+KXW/X61BZqEYyUWNiiQGwm
o3q7nJ37s7rksy7fGxLwYc9sKGKmPlgCybrvGSadkYctlx9xrJ1NsjhoxUX+0q7UNmRu+pOeDB4O
8/YMVlovrzyFo+90Sd5m7SDrbWurnBNVfkavMc7hv6ZjgQNhfntNyJ8tFhl6esrhdTsxGNenGyBd
CpvZZUR3eSQBGyZ+TexHvgTGyJc63BuVcNyy39putqnP2peZ2PKOibx6pacENL4/z84lheAkqNy5
CGTQEAaX9FJfkjPvLp9uaPxo1QLgDNfdgOWvc9Q1w4F6IIHxB/F7u2+wilI9Gjw/oqN5w/gKeMBV
+c330k85C+aUeSIsC2xbA44WC6629juifZ1xA+2+j45p4gOzuOkyZUo/6XsR3wgFDNbttgS+cgdv
3ETf/QFGI8Xp8jLbj5sxwEvCEL0UD1CqhOA4ps84DeXQE3qYrEoeB4VjbOsT5Y8gd/Ra8M+6Kwxn
p7/eijXDGn9aCeFQruILH/Zd8PkjIclLbp4quGtzdaMx4Y0bzprQk7/qOR9SvUyXtxe+gTNfGKLR
ipiCyjV9kFmofmb64gUIxwzyE0JviM6LTE9D493NL/Dc8Fq6fG88HV8Yc2ruu8YGLD1wgHGS6b1L
c4OLpnrDIMD51W2F9/G1nvINYD2blXFEZGF27GgEbA8v2YKLYWEsa8SxoSNvNKJS9tVSWGo+j0Ov
OnK+VToZB2WAuP3w/GjmVFHF6+go7fjBZCyaHtkEaKGR6QAC81XdJDv3tQ08HxadLeAvv1IJQVxi
Rge7iZfgxzHABQw/fo67zXGNe3spcTmiR/5EbYy5GyWacg097f8IO6/dxrEoi34RAebwKonKOdny
C2E5MOfMr5/FmgGm2t2oAtzubidR5OXlvefsvfYDaXKnzqPRHZHdkY5tqCf1rCKQWCdTuk7RMdqy
LcFahvN7RtvW/zDYl9PL+epZJ+9GgzfuEvh2VJ8xEQhX8Ux9zaamvmSvg2d7w0aWsyOo81hYDycB
CLQ/qVfixliNKVtMX/1M05fJh0ODN5hRf29CGzmTCr5pJj/di7Jqe9ZtyZpgC9s8/3l1Iqnyv2Z6
hD+WgUpMpQgFifyfi0QTcL6AaqC70Guv6ZlCUvCg4AXqXYxeaIGq31lxjUddLkUG97VS71F5UpWT
BzMdj5cPG4uQQxBsuFV1Im3XIcHl7lawTsJLly0j9QaRJO7Xfbgfn6MOGLpLO6xFAjrqDb8h+msj
2fGZXyXEg6KjVG+SuQAb2DrJ0T7xtlG7b7sdPgzDeujcE6h4oWmuArr9EgrygxTuXH9rujbcAhyw
6Gwb+VQRaCO8jEuN7GgKaymeKcZr8+7lR1fcp5Qj0+9BuRIwtMg1yoV35bsW9+FwkbG6Ibc2XrPu
pokHM7zlzo2vi+od0IAG+stB+1fjkzm3oOS5t5Bym+tcxJq7KQ2CXx9S9DTaKd1vL/iog6sO+Rkv
TfOlm9cGfCslNfcRAgB312q5cdDNaTsznaVkRSEXo6AWpGdURmF4JWSRr2QMdeVC7U0s93+5+qyW
/3X5DY3wC4uEAs3k3+Pw+K08JoSB6aht11+6nIfMM+io/DH/UpA3QyaJgo43fkjpLQbT6Jefkpav
rPKUxy8a/oiIMaDGyby1OGkqbhiVZ6iLmD98dO5dYV4/aGa+LsSvuCQ8GhSGFDyMUBgjaoA/6/63
ImO84ClQYqjLWZQWNOt6OolDtQkOefvIxQZYEgAhHHMNNa0iRxarYwjsUVcYrIxMY26FFrsOVnfV
yFvS1xkZokjoRVdB7yUUC5EQ3jLE0xfCZol8yme6hstU4QEtfTjFu+npU5nNOKt/Mb3EtD+CADVX
uSiHYmqRcGR8x+FXDwCjNspl2NmY6yigMpjR56sSjwGNDIkmOeXFdxS3QHgWOh2MmO4V0g26AU45
TDyH7Sii4I5Vby3C0ij2Tv9eqqcENypJIBW50Ya4VfNvkQRlwIZhttE7vJEiWW2D0O0Cdv4ONWF/
wQXxnLfBgbiHRZ8njVBMg/Iqq6dKpNNTfcjNVmzOVVRPlPLk9DdhUugdPu5iHhUPNb2EWI0xQKub
LiKNDdX2cOlL+GIpVkX97iPmV+SAGuNRQPZTsCDlyUohkaKTZS1kqpfipRs2Mm2rDhzpos5pdKWk
EI816zB5kRjCuf+qmSiFN2ZC1YLouJNlnOX4YtK/FcFoFAZlUFuprgGqhMwHPFbNLZpeDCjFoUYB
yT5X0Ys+g/Cc+6fkF7jRItRZaV69B3hBRf+uskPHccnZRqmWknHuw1UtjZZWAOQheCUgd1BpDAQB
BH34Cz+9BC4F9nwjxnuZJQOSOy4Sez/tS6QTpPTapG7OJXBy6jmxug4B2kOMVHSuWLhK0jdDOqry
DpCcFt2CRwfnTKL2J1ODK0yQQSw0apd/QFhE27i/yYAL1YIr6eF5dwbc5fyCTwLLJmyfsrpWtTlc
v0z7RosdPHxzJF3q4pvh7n3Yc4FPau8jlnct3nBIIyZv+Rw4K7F7F8mpURE947/ETVPSIz92HltG
326x/ILWavJHiQ0mtV5B8plIQwZMp1hVbh7nNmZtfuUGHqJbaTikmOKkOfJZV66R8Wllj8iCqxS9
cIvisWN9zhY1FjZFSbozykBMrOCCYNrMWnhwHdDnwTu7MJ1WPlXWL5oMCmGrNkt4WvDhTVzBUSb4
mGp4bV3wcGmIxAaawchvad3QYAb6QTn+0wgOsL10NurWs5SWQX6QLRrUSL+3sWqNQBHpvfjizuG2
IlSxt2XpJRoLTsmsrYA2TtOPwJm53U5/aNkFBtCwj/w5z3fTXcrjfbImgg2i0UOg++ADCbJZWNFu
99+i+pjXy049cOykrvRH5I8IFitEbfW8W9IEECrbIg6JBFyaoe2V9RLiLPaMcCkAuPUvJizcgY5C
kB2dkixF/qzGOfdUtIwBjCshX/h4koyGmnHxmgCkbwJshuTFbipsCI6gLYvuKcWfFanxhMXM6+wk
sDsotE2eZBPiqfwXKmDNnnhr4iMQNNLTlkgLMOO5J81jiUj5YzMs4mDutcsmsINsixYiFraCs0r6
fSDscK0h8AdTyxaqMpfKxeeSYtPTISBO6SIgK6abBly602ZARKSjZsDmmoVAgZWx/YsxlrKsI26h
84yay3mN98gDy0Ffzy6HAwJVKlx0bUuqQtTTqBqSG7pzZB6ZdvctGyu8ZdFmkBasNz10DStVBQhw
K0l1IRdmKQwPvFKCutFdeCCUSBjpPjGWEe8O9QOTY4szcJSmfqRAbiv5EQYlwZ3m1AnnunurvbOS
4XPwb2lxHZCBs/fPqncBATfn1NKIOd9V+oa1cGqsBseOcjKATLJe/JvRY+HYNsoV5zaNTV/+7rK9
qAC2WtMEi+pFHy9quvdVAqx21swM5ZvNcE62nnfOgpsLN6bJrmVJceHEA7ANF8mjgG7ArDdTexzk
M4Gky1ctOXC2aSM54z6Pl25fEM4Y0oy6as/wxTwez1BMAYr2ITehXQNaR7jE6FaedQdJnVrUdcDf
swh9CVCsHNC9EBRFOg0VtmqasKHCjl+f9WjNtOQdcLnF5ej1o29csnNCwyWMJlLpwF+hhjt8oVMt
XNvS7GArfLLzEZDB0RV3aPsRZDkJs3sB2pNq2Rc3UY2erF+VwZtUvZvlGtJSm9KS0e4ORrDkkBRP
fWBs+DgQwW4g14q+G32NlT81nyW7fSdq5rmwK2Kkj/us3NIxJuRNoSsnX9nPPKSt/C1nnwSis4Ho
5oV109nSqe0tVU6K8k1TTKmImytBNKXfBfQuGTVCmjE4DkFOjwsVlnUw+6VVLRhPWXLQkVoCLJnk
4kazjl6xyRXKm2z2dRVcGuzCFoOloot4dRTMTRH7UMAEBKo66CANBFH0tjuRmUiye8giRXqUe+oR
nFXqdN5NYaXY4kkuKh5KiKd9PPVpwAz0ggpGs/YyFXBPeVjyVUTeVxvoX3Zut2n9m9CDO0QWrwBH
gShYCqTwPdhTOOJHi/208hAOmfj9qrdae69DaevhRhBQKtUdPS0i+qYhiQzRIsjnMTuaiN6MYDF1
4hhDGtf0Oz1fe9GiFbcu+5MUzTYlqZSwcf+Z0jauxvBievzh3C8OLdSnjGqtSiyISQcv1+8y6zbd
E8hku6fGV4iKjOFUpQufpNgUalR889mWo8mupEM7vBRVT7ABR88aYMw3VuKXUtOWPUwhh6dSYzpz
03/XubmMlpBOeefqS/cXOKRhBg5B9fTOtdFf2u4rsbYdHiAsFuA6HJaFev815ANRavcmuus1Nr99
eUgpbH4ExAdbyOQM044UKoofRQ2wGdozq4lli3yse9Tumx48AnEtu0iKmlkis6vT91nHEvRTQZbr
kcMKIQnolukCBOnwbCbzLrk4KvHkUCfUkoXHMqLbq1HRjC+5exzcbIcoUh3onDXyip1CC4AvWirI
9QZumYx1VD2KDf2Tq9+AOiSEiEM2a3f0yQTpVXHpAOmULVB3uuJHA9UrCsITSCtTIDQoFegVXR08
1i5FSaIk/XwZVOKseNMMCHwu7rNLyo0aIHSS+kcq77WA9RNSX4k2fux68yigZw0PQEhSOnVMCaB2
1BfyLxe6Ma6yCvJYBnQ45rHoiJID5xGhXW3XPeLEqmJh1tpVDY2IrV3HsXprtfvS8puhGvMiew+S
p0BJCptghEY7Zm5xcZrmWNQsJLcKHqIBclv1ZrIkNzgSJX2myQ6CVSA2E53HMBc0NSHNOieVZZWr
bQvzRXJf0IZYxsYAIlFjQQDfwfPo0NEWCz8IFimAThpMsuGxQEyiaBdwqtv6UAZz8Zmg9aAhViGN
aXctYm8ZmbWh85hmbUfffhfm6xi1LE+mhn8ozGUx6rTktUTqlSRPEPBB8dVELA9Xcf7StCspITwV
wBO4qIFY9akTnSIfoRLChTHoJx22Bl4oVE9ONspTzWVBGZgeU/VShw8xYwpfmqgVJQeb4yUT8Nlh
WHdPzCnIXCiAoATbFi/pSjZ0m/t1VkINhqJ2KXhwUuTENFCsITsZe1nY5Q4c/p2RXFCv6UdKWUH5
xUuAKrTwWq4E8h+iI5ghWT2A7OxpO4MFHdSXAWLzcGENhmVhwInEWhD1/nAmvID0vV3OyouX4qBp
1u8rdU9BU8CvHNpIm2NbuVtEmXQP1fyLSQfqxb+2m4TTiIZlKgoNHEn60biRiszLDCfrEHBehPiR
KZ9C8JZUmCU8amLDm1h8xCK6w3MCJMYS3guOkzW3pX01PEK8rAEwok1EgA+ktMjdIfC3EaE+xdbX
X+lHisLeUG694KGwfI+BjJG1jCcxn/cGmK1L1X12hNzUWME2QgtG/VD790E5JLj2eIZ266SiVrBy
XfB9OSusm5ucW/D7FDlDDwoM80u3S6MjznrsnC77NHnePBP9jbJo1W1lhzWI7TR4piZ5v7bKzZBf
AnWnmjsiTUW0mD3sNJ4vH1F8Ae5oiLux6SE9aBYQjsHUMsD1l04aRioZ0D71Rwru67Z/ydxXvwJD
uC7ckyJcYrZHVFLbetMWa9Na5lCjEoTMhLavE3VTMmn8MkHXDYMBWOHKitBtLyV9H8KlAEbFEhhi
U7Oz3GW2Y7FI1yuJny0C6RQhh+djFaQ5NFJS/EPjnClNScQqqTspRnqw7DNw6uSizSRpIxCo5e9D
wJLS1lEWUnrLSPnSH38pVFj/tjIycExRUuif/ZeMR4glcqWT7gJBPp5m1wRR6EJ7RUDMRm2P7xWj
xaScDsu3iEYmCOMZ4dRQgqfpKVkBlegmwd236xM7wkW+g0YhXb3pKMzH/WJHs3zHJEK7p15ITwhg
X/FNQ24fzaA8LHzSw0aWwi5fs6g4RrPqiA1RWToroK5bbI3JPOAOJ+cGm6y/pm01sabeLD5Z9Ndu
ycWYE+OFqyQkR3oHNZuUG9wqAuvLUWGjbWJ6x9qi2gC8hHGzaPQN9yArC2nRPv5PqkU8zAuJS9/h
Svq22NrcILnGc0pO6YGNbHCnwdaRbD5tLXj8czypPsxZngqkhMof5UpDsTHRHiKR9gi84YBiqQpm
+pn9SP0CFox6OE0dBBzCJOKBtBM3EBvdQ53Z3mIzoJ5D7S6RWjIF8DmPD8YM4CBh0/QCTtmt3uSb
0J+DzUNYh9mVrhzmUWTc7J+OJjuHt25XLAgUWbC06jfUODUFHzCKY2/t2Nrnn0eKNc4g/+xckfpi
kAyNxZtYV/2Hns7tIsULpaq6NCyJWGNRmcIz/xXgUQYSRH3kjY2TRXsangQsYbq/aBO8GR+6OaWH
DHMfugrNU7eYsnXlMxR0eic6ksZ6hpoBeSQfcj0zoJKyU6I12rDKAZNFZNssAeAnIceb9tak+6aU
Yn37n8K3RyUpmlDjqWh3ckgozei7vLkfAKBY5ZYMGgt8IUgb5LDjtyE7hiC+oGZil0Cpp0CsmKg0
UejSW9Sa5SfVrxDbAw1ZlclnguqIGNcK700JGG4Ei/z5xKr/9t3888T+UBPordoMmptVF4/VBvpP
SBuj4HyGsh8xLBaW/o0qk0kHuptxTglzoHio87/ohvBQA6z9kPYj+QBVFr1ABC93/4O6yRRJB2IM
if0y/WxOEk0IGsLFDBalR69hRDyAexHZh9AM4V5RRx3in9+c8W9BAW/OREsgE8cp/0vj04RmpblC
XF3MBWImd7Kjg2l9IOujQI+kAGEvD1NgLtgpgmwMTCBJYT4PPoNP/GsND547v9RcsIIAraFp07mT
5BtLybfzQXjzU31SfNpMq7u51c70yvuj9SZ/IILd1w/3qs6rnXXsn7Q+lJt0s77To/Eu3Wh2sDmB
1Nd8Naf2EH5wUwW3P79x8z8eyLxxSybKS5JHjdM/678ODeC606LqouSzll4EhA1CxmYthZqSSjzZ
IuueONoYcbbtygtBPHpgjSs7htwBl64YOUwt/dlhSiHUeEoEf9UH5IQ5tqphRo+c6Kw2tKH0Q/+R
VW6gZWBSdAJnRdd0AmSd9SprKerfuKlKbFhTqhjQe3FpIveBnobCoCY9aE8Fv/Qo2sw6gG9UT2yB
6RmIW2/DN1YoPJMBxzPrS6MmhSkGQoDJknO8iwiL0F9iVIx2zmYvmGbSfF5TD/3LHfIfAnMQX6JM
cLZF9JSs/Zh6GisqmqHNq4t4omVTIxcAdBrPxF11EfYB6ocHMshr8SxeKhDg52Df3Yo3Ok/AtH8p
jP98af9DJPPPw/lxw/pG3gyGz+G48Qxzo+0ZS4KnupF7SMvZieH2UeRn8h/nwnx0PDAxtZRuZr07
88ul5e6wMwIiHN1gyAcPrLXpRdSfBXafv5y7/xDZ/fNgRyf0b30IJ2iTTO852H40xCXkjOoThfQ6
5gZ2Voh5siPKMYTrrn/pvzo4WdlMhmmT38oviAIfxrf7UR/ri7xNj8Nu2FUn44vZs1jDekgfTrlk
5xDB2Fn7l7+c5n8DRf555D/uILexHGMwmBedr5oFARZWAGMebeBpTFktnfAEEWR0lONjgg82QbQB
iIzDYccDxT1pb9G9eGcTjZ2Th0a+ZYJkwe6YSw1L4A0lpPl0qMvpsPpGDK6S/WXy0/6jBci41UXd
sGRFwT78z3PfRq5btV1aXfxgNRRLOHBpusEOBgslqtcZwFL8W7C4m4Olrvp+bRLDrK89PAy09Vqb
lkyJ0JOOlQZznv0ZojdaWefqXJzIPaBlSxcBJyNy2nNzat5YNJyoVwFjoonjbEg93BQn00fZDmRp
mA3qTOdp2S7+cp3+a2FgkotpYI9WTV3/gTmQBGHQsyDkXUYTNvjU27g+KX3dfhIw8FFgUGRcUjZT
5pTw8hMZFlemmkaCxTtlR80HrWW533DU7qtZTdwLa+X+/JfD/DmcDFHUFElRyY6jLWv+FO2lfSqU
ptoXl1/+E+MSb8KXdOO/y9/VUdu4y9DGabGxzt4hXkDguFHRT/S1z8Ivn1oA7M85SpcD6D9ukfbX
I/OLai0JO/GEFhwq7b9t6v6lFeKITRNyhG5qIlOfPg6v325dpS6buqIEdvFW0So4MkMslKfnTbKR
gXWgi7Nmw0XdFfEnItDq2hxaHCebbhkuwoW6ImqIhPvFDYcbdItHcfMvNhH3V2QlAgaGhWbOV/5X
9jKBDTxzDs5kDV1jQXe+pTqRnNbNV39pzjiqDv6lZn7fgGXqX1B6P9RwR/fu+OcLJCk/B9L/vl+k
wKKqiab+i+362/sVk3jozaSCq2RMnZt8ct/774aqIAqGozGvF0gWFqiY5ti5Lho82SXMVhJzoeMs
8nRK9tIO880hXQPIvuQ7UjRP+QndDuKBF5jXCxDB5LIGFxq/B3JzyQWcsEiYeN8vGN+AWk81WxUm
zhENMLuKbpMxGKhBCmg440n3bDbWtJ4LO2QoxV2GuoOafMEmJV5wX810rF/z5ggabEKC6DzbwyPX
ZaDsk+4djRYo5fKIzY47FhA3EWEAPXFyBhvsMO0LOSSIEgH68S4wbwGwMWiwThBeaDBuzJHk5tMr
w4eC5iKw2SLwdfTd5dM4kveQ/GXesn6uXX5dCMOyVPNX1LM6XqjfLoQStbKeZXl8Sc/1Xr03q5Y7
wn2zkOzFX8AawTKjzE3G05Sh6TPxJOFhYKfWo2t8ky9UEjCCrv2VvmVBdkrO2p18uY/qlK2TNf6n
rYcY3lplt2JX7KJTcfumqsXZA8G9K9k4i0vzydjbBV/lxtz3z2gncQeIN5ltU7QzVqVNbCbb1OTK
I40E6Xl4EI4gBddVOmEptSXNxPYPJGldgrUwb1+0vwzVf7Gufp6gcdX72wlCGZxGnleMd6bARtY8
Mlou8RtoHf0IC2oVr+mYLQzbQUOU7oR9g6qqWCYvyTq7kXedP1mC0vVR9+mSCsG4SDm2rFy48CAs
/3Kw8s8d/s+D/TGNVEY+BLmQxpdg6240ltQ3/40IKSBC+Vf3gnDtGXG2+1VzknI2mf7T3JlTyVZs
Gu+b8Cn+TT4tjS/4+07y1wFRqMIxqOqyLP54LEZ1bKSt5ccXOKLzcE0TCF+CbY5x6gcMMas/zyuy
Ma7H/vR6Px5QrehnHeVb6sz3Ei/GSYG/y/OGwtFE+VDxAsBpYZNItX30AFCCGTX1GI2Cz+SIBnim
nzTUiMmWDLCFQ0sncCZvyZWqGPsTimfNNjm2O+yH5/TUzfKNMCeDfB3vKK6S94lbaMIScTF8mNok
z6dmAVuZ3jYAM2jn46Yn+sBRTNkCeyKVrwLLMLBRkuvRkPNkB0JpTk3KQFeWv7fmQp7gyl/ne5EI
VI4PC9ulfgtPzWfwGDcKeK6/PdqPlKTZRaC1/aXYZr/VfvOO9W+ZAijNrGFafrffLAJVZjM2YAAC
8dX4NosohOv41st9cBxmo9KIGJKJ+gWjFNkDtiCUQRRtCwySGcqFSWZrGzKQFuWKYjylms9j+dqd
hLf+FTVWtq+++9fqnbAH91Velgfj3oEGvyKDYtNuvMPN0JsR4SzRvGNNyu6HZpw5JXOdgg0lFkqV
HDR6U/qJNOS+m3eylWLgIhPxGn5It/CDeg1/LXzkxiJaVt/aOVmyqw2P/qebr8JX7dZ+kj4jLpuv
Opz6r0jzjs4WcVuzi97IohDg9WY7fYnoZZMvh6Npq09uUqwvKLH3bJLYQ3N8w3v8Sd/f6qcanVLc
6OVa/OAL4uvAgyRGCFmsbxwna+KynoylhzcKE2T+BKfwg+wjwn+qCTBORaArTLNgIiES3XuL+Ont
0iV1xk36F6Wx/p9z+P/fZD8LwirR2olgcJOZN+Ej3nsrRAIs+LfdNTn20C6EVXBzTs0VNpG1IQ21
fcsADJijCSbHhahPMX2FCFtLd2oAuWxe6OdQQpukn+KsPko7uPx2YefXfBWd888U+hrJ8+gBNbrp
/TV+REukbeozotx7ai/mk6K4XE3EF+Hx59v7l8/w593N/loURWncbis/dHaBruolJoD4AtZ8LXzA
XwMhwA2crQhCsI0LJu1mDEWeDJNiYx55sk/9BWytVzIRUY5XS3dHR3sCoPxF2qGGUu6jn+rPByn/
5E2NU97vB/ljyisLunZVy0Giub6LdruAzc7KwT0hIl572ECxi86Lmy0xft8p8BUL8C/T4C+H8Z8r
rN8P48dMGKql2FTieBgzrJQISlxGOkxEgnpJ+JiiKzkKa8Xer/JTu6/PCFq7vbqtV+6nPOsn6Uvz
l4un/eW8/FxpFKGbaF0gxhecP3Nz8QYM49DrU2acNWryHaTaKRPYEvr2vP0QbuSe2BJ+bFAEUwB4
xjJHlAtBlUoGKUKIPydkTRzzzY37cMWYXLozmj8r5NfUV5tHvilftL9ssOX/epqNzEuFSGw6MD/r
okQQhKpvdfHlrq+ddTJjcflFX0OwUZORYt7OWP/FCE5p3+9T+CHBX1Lj9f9aNv9+AD/KEZmhVrGa
cg7lnXbx30cgm4lKH27cK4SPqphJgPAdO6H2hwkAQz0kn5lzrahcU8f/hJtCu9cDScUaNJiaycRG
ZY4Wmkl9loaoACfEqt+r95Yn4pI4HWvaLejLeXS5QJq/KI96knz01OWAMm76BXabqTZL7T/fQZIp
joPz9xsd0Luq64AsRY15DfjiPxddjRtG7dCGzcWpbr280uNl6K88810j9pGpDfBVYGBYGJl55VnK
Tp5qYzWw4geB4X5BWffVSHd9/OkM2AOSWyuu23hj6as+G8HUprj2Ca7UNo54cl0yzdH/E5p8UIQ1
4aCIBofgrDZnR320aNowjRvxXM2+5Xedtb5waKlQ9ukxcXZydXayO9nd5I5X8jbzzvDC+npLQDHy
OlNaFbrNw9b0151xiLNnHt97A2kDFAv5nEHszc8KMoP6olinlFp0He2LAIsc/JNJGC0iqBcuVeI3
JbdxDymb5EAn5pAT6kGPJJqHtrQUBJJUmkND1zbQVqRyPQMR8vFRJ1+ke1R8d+g/u9zOhi141LK1
jZ5xsUyafeBcS/eiOWOaZKcdmvBQh3e33UXGm+h/BuVLNUB55Ai2PBzEFMjloxLPmnIbnKvD2lc7
yPRwnXvdnUivrMQPud01zV7q7k1JcPu1Cw+DdTK7U5htdW+dEWnibl1lU3sQ49aqvGnb3QDezFjz
0dFedq4BknZ1KWkHITqZ6VnX9umwpqEecavHO63aGATClAUxp6siPPDhRhvCTBVYOURLytiUl3l/
tdJVEjzyiI7ayUt20oAS+Q2HNadES8lRvnMo/FFRes0IIoP4lG3DYV12E01d+nT4QkRBq6g9utGe
YAa+5YSboQCbOdAJ9dadtjLIB2iPjrfUhq1WgXLQ97W1bY7UokSQDKDjiZcEI8vFC5WNw3mPyFHc
8neMYjGyaOkw4LcmloyTi5oiW2Y5eqOl01Is2hQ0v7NtRM8/2VXaKvbXvCpHUhOzCan2kCubSLj6
Hr12WFtk3WAW3Lv5mdfxO34ceS1v69hHR0Fd5mhBEEZEx6DemM0hMqhArhvmKmWT4X9DtOJOsWcj
eGRNQDwsXzSyJXq2gVJyPULJ9dZW0X9ilsLK05FOA/Rxhm/JSacKl08nP2CKZpO3ZUhnhi8kBRNG
OCY8CxaRHTgwz+GXECW24BeNbFYJM1YaAzQuUh1H0v4shIFPChTNH2dOTZJfdLSZh0EANAP9RF7X
snkVXgKKv9hNGeK+ZUPTLeSpRevx10vwv45p037n/PLct2zuGtD/fBnQcNPOORkcLOyxUZ6F1dq0
k2CeZSt+YMV7jLulTB1uWLucQFK/cGXThyRajheFGcNiWZhyEnhHrI/5UDkt5F82M7ivQWGzSwZl
BtuYI+StcbTwnvgxvotYEvoflVeR9hIOvNzmJ0PbgoUBn+YXRgD02Pj3whlgEV16NRFTqxPZ2oo0
LoCLvNFJx3SrTvjLMnuNDmE8hPcZLyej1KANyslsj3606G9ou4Cqg+Xjb7rUgMIZdWfwJfwp3iXO
aTbz4/hmCmlmBDjj7YRPzBFBH0M51xHZBAhFAv0/GzW3vw6c0UH7l9fn7PFnkQOwQeAPMgQ4exwO
n/lWzbrRst3OrtDsAAUbKVaw8235i8YfqAAwTowDMji8fAYukMPkkjPJcXYCdxwE5D7w36Y2uisZ
cwy1IOGqsy0YrxhvHCEaBewPPA68dY7ZMxaMFLYqjIjx7CEqZenPaPr1XfULkBZXiA/eCi/HQOCn
lAAwx5KD+fWx6Km3wFxTe2bagSjkGaJR3iRjD7c445MbhFOjAH0CUw+fh/EGoY3TwQvLaN5skbUz
eop8y7jlhJLc0kcjMpoImGdLxp08nVtsrebKsr+ZX88cai2GZjAGWHxRhZsTMbIpao9B0WB0sOEz
cB7xmJo9CV7Nd7ZqnAVA03iuQDzTSGX/k0x9bYxgUChllTOLxCLkBTAHk2nNHWLZPYpeehIwXWAZ
huO5QcTPaeQ9mIypCp3SFFEzFyIlLA6nnWUj3+dqMzEGHzT9IZiOV5d++0jjGt8gn2PUpbBRiqmZ
T56MEVDc/BE+8NQ1hc1+gnfAyCoeBWwtcZvivum4wSf0uBy4Hgq272n3mT14AX4LcVOUgeOZSg5g
hXn1ad77yEZdPPJFZwUyaWnlo8tnhcfuOcBQPf587pI6MeFXfmkDJ7RGZX8KIIJMe/SdBoJCfpi6
JqeI31VmElIHWH3kLpgzmtEdJBZU5hWY8U2m27t5/T7E0/6dv8zWmFZ3t1Uw8OJAmFTViq96hAG8
lyWVQTyp0+rTuePRdL71e4fiH72NXR3Lc30uPtX34FGNvcw5BYUae+eFI7TY/35QZggxM/g7LhS3
CVMj4hbOcT9Vbw4NDr5angIgRcmD88XEpyJy9V45D5QLNG0h8IzMVgCRiDdhIcC9IPGs9y4K/saW
hIIJoFaNhzTpwnsI3+C2M7LVnD1kSogW2gIpfEudUl+yXRW+0Tfqh2qTjnvj4e7ihbyyj272zS2Y
cu8unUmwRtqa3NJlvxzI050wQ78EO/Jrb+wLWugGNpCI9LP6LvEysUfXgYO7D/b52jurGPM5fOns
vbClZTOkiaAIKffLT8KDKn1EVukb6x4/xtbsxqHV8+6/0gsAk3ElhP6Ln85pLJqo4CYdbUhzTZ9j
4AiYxbhRQaIit0aNECO7nRNhISU2xVcM9BjlrcEOJFRcqDAn7F/z/BDg82NFPHFJAYrniTlD+UGQ
MbG0iNvQD6MSwNiMMlWiVUYYRrMACBIf62v+6b92b2zyabnQUEdVRnmgOnU7j4qMM28VW5AWwnDI
BjJeabSP8HPFRmhG0mGyG1OlKSbRXpNnhjbP5EU/w/NG+4NWq6NAgV9wsTx/7NsT6ciL50gU5EmC
qzeERbzwybNgxYdb+dodsObTXYEJoSMWz6fdh3G1HlyB0JzgtKX1cuq+RjIaJlZ1WbHlHOaKtOBw
DXSTC6s/ISjMH4DlaX5Nc1QW4DOI8qxnOTKEJj+HlDmSfN70CAPShVotDSCn7lk5YfYhpJmsTfjd
7FS70M7jbXysziKNEWZ6+DP4HBAemsGc5iH/MQV3h3KQb+LkAnFCAqwrzrkKAlO4PnM/8eaZ5qR+
saR5HW/wd6XmpH9eBGF8Nxn7jCfqsPBASqOOhC625X4eK3fa1HBQMab3tlosxWLl4oCAMtbPUROi
l0WI2uXjJR0UntmEX/OgJZoBNNIU6akwrEijkzFA8BmeW69+pDkQzAn6dSAUGqwf7hx1LsULbJsV
SaMVdNO5jtWUEiEcI+7PdENQh+6dCe800gXtXItdQFm+5gbuaQXNa6V3q1RHXFTl31HXIpWMJdJL
g6vLjGQ6lyQR9rHWjbgEDu+R5/ic0TOqTDjMjHAdGx5i09S3NX2j5McWCHf7HMxNA1NVn5vqmBWe
kvzhLRj3PTgld+QV4iRIs2WprTqupjVvWhuTDIH0PfKJdln1ZJcsMlaV4UaAUWSsNWDTGk97Kl1E
Pe5kbx7mcK53qrIsx5Dh9Sg1zc+Zsqm8S4gLE6P9SNnN7VKYoppUyHnngU54KNz+ceaFozjeedxT
Sj4KTtARMMSNDA/EhIidiarZ3H70keflMr43DzqTbCgzCGKzAVDSKEwdS2lTuSJvaT6cuSFL0mKO
Q8ImdJ4CI5NG34QvTvDvheI17pcpbC1a7IHNt5Ls5sncXyzqxslFteYuq1GebeD+WMByLzdjzDRK
GRrZhGa68CIY/S2Fojsod6YAgoOXRX8jU4eCJF9hEIGzYMRSWDyKW9RfYzoluSss2NlN9zNYQExZ
18BETIsP9TygxPd2JF4XxmuX2L25RLGkMiyLpcqWGj1FTl0Obggaf3MOr5hUZhP9ICshQrMJ9uVp
/QvmpySsgTaevIwJ+DC8iSo8wTgNTDDB2eoNJAf3mL5kbkfmLEsXrfUs1EdoUZRrqyUqVwpaUTUn
EJbpEXtYYDAuAfkSdjZ1gkNLpSmFpQtCXN1bK6XZDfqxYsvGDkJ4KOE9aZe9gLRsFHhU9S5qTnWx
IbfK8ebmGJazGU3f6iJrVlG3UGOMBxuZp1xYRoz9PbXQnF0qqbBEZ8OFBD8OVDr9H8LudDmRJdkW
8BNhxjz8hcxkEAIJIUrSH4wSEvM88/T3C9Wxe0/X3dbbulpbghwiIyM8PNyXrxVt1YcRotuQI86m
Hs42GFfkamw3rvXq4nP3Dh1cIYsH22miYVCcQlJUAeqxN90IjHPkXoeC3QO1S87kXx+DGnxOFSDv
+1hzr7BK0Nu91rJliFYleC+YMyiAfZV5Lwr233bvpVFF3gGLDmI628lKXBKSO0p/xruu60B/OdBK
qAT5zCFHdH3szlNfpa/9FfCqSkYnLIjG63S8LJ8eTw+ZVKOCHG/eOZIqwwGFCRB9gZDvpabAzuw7
vdwfaVsMbZihL2obBQ4qUCD7LrUjPaqCco8GjvQsISiqa6vq9vP+FHLNG5pFVQgF3PilXBC9yCqq
JxFeQqoNK5rcXWUeYdeRKywiFeU9Oh4fDWJQO7BmAU6jmuNfYudGKwdxaKK656VawJC7DqGc9JCS
ZNUVceZcDrVsRjVNO59H99oBQCybdRIUphZPGc/JrX6FhQw05ImBdAQVt0FjwSnPeBr4AxlqSsFz
nJ6dyqy+RnFwSlSdl2lgWrCAJONTsYXz3YDKnRoFcmpoAYbxbGMfWc2pHq/lRPy8XqrHR8YemLdJ
Fvuy7M7eLhYo0kWbFIai2Cucrz6Lx5dgfuyF0RJOW/v9KwHvwlfxQQbhtg2ze767JTS779+FL34D
APqkkhTg1mfNYXfbKTfK+zp8X5ArPvxaFeoTYhX4NDOBXSirnh5NyQKXZ8KEpKgmzoihM4wq7eD0
Y0DOM2565a1ogSeNNbFaFRsw8davTHxShyz2hwLynCCrtsLiTuQ/STmr+3CLnOKTSvBmUHbefuP2
O+Qb+V+332bpfNoq+PWc6ND1TV0KL8c8GgZaI+Yun69fxeJqWRefJfOTrRsifcV0kVKRYY3491jt
meeiymxtzaOZsRUeJvfXdW37uHw9NXLNYjzEeZWmxhfTbF9/F1/Qz5cti+eqUqBTC4qDk4HzA8hU
U2xxVo+sKJVptgTdT0G43UqDq0q46BFGn8cBLp951aPze51nVynHuUtsWoedADLv1lEpg+jXfaTO
RWpIfZU5d7xybp43mc8tUegE88W1QQF9uKopclC4v5knOf1xbUoiZNBrHBXJJKfT02p4V31YK/7e
00Q/KQSjjK56snadNhfEY1KD+7Rx4Nmii9u2j6LvAVzTZruu9MqL7VX6tZgjpxcvV+/zXCfbK6Qf
dghYe/8SvfwHGGRe/LIYUp7kYkp/xS4r2ex0eC0WTi+YU+y1kNFnhrVSqXYcSYpDH5IgSv9bsP/v
vK/7gRxlS1nIkYDX/SvnkLksUpPp7Xx6mWai1SqelAKf6g73+CqCuURYuBA7sILMa3vbRgp49vf7
WPwXdY/I4RG5CVmRTHXeWTULeDHsetDlZnvSWLaQKtzgwsWO08ZCdLj9S1i98HfS9k/rxdQLBWgd
6ZP/jPam8+eJkPv29HL+FNwFFa3IyIEfVqLCy6I3eVAhgALdvxCWgM9FtnWVQa/daJIzWAUBrBo9
jAPScPV1H/no/I3bQKJeaVLr0Jx87pJUfd7hGo64LRwOfrA3YQ1i5v5Y7/krbl0UvvyKTDL7N4LS
TObv5Ed4xJ9Xk4GLhU76C+B2ymYP+VR+eHwRkD0ya7Wybc43bCO4m+xy6VSNbq0raLMqk3sNokrl
N/SbGtXt5/kzy34oR3qzmRSEtv+xcWHHD9VhsHY4+ENESfRKOEXF7VRGyX5/G8ur1v0xfD9L5Jrw
29aMQd/GG6oLwQAmgVsxm6BfB7W9WIHRNQPT2+rcIFDdPDpzqvHFrWOkJ1c0kIV4TzXoiuvJpvGV
fJSSiRmppj00Ne6v6UMOohk12BgAW93a4hOZ1OKTM4Jr0AK9O4aFH1VlFiaXzYWkUqRtWS6h9Kti
61vdUHUFKWWrU+lS3fzeyzEeRWwUL/Htq5fn/z5Zc//8Xkq5StBTDfIw/zn0VhKKl/S+dASYYP3A
JDejQnc22CHuqMqx27VfX1QkXCxl49nH5iPbL/SEm2e20GNAw+OSV8ZWHj/CNhEeSNi6cUCJx8kQ
svv131tb+Tv/9DOKiplSoRRkr0ni/mdrl7l5aZ1fA3jusMVLhQ9mpNVWdRjPBWp3Op4rRdeNez4u
C+oM44mdJ1KdfLxEKoVHqH2/JelFq0AAMRvEQRA4SR2lA9NMdMF8nFVqG3RMbqWI7SpVuNy1FS1O
vqzeaJSxc1RTr+Ld/qUztumBcqywjNRypj6mYhwSi02FmgrJAenW9gOUasJ+AItV7aT66gUOSvQL
4w/MMZkCadwM7HvtlqtdbklW5SwpWsrXGL/o5kzlKviDEGy1s0tUqnZgYIR8eRwU6C7/e+f+JI//
yjkViv+rc/9KLudyw8VqUtgeX+7LGpUfIYGTMlL01LUMNoJDbC7Ovq2Pm9awnZFPQM5H6cjYt7CT
XggSkbaU6+8lnLtSZJqQpyrtH9gItdH1uzoggYZhY2ot3/+L/c//kwX9323/y4KmVqlL4VZaqyvA
T1QRd+bBB9H28zK5Ki34UTNXGU1q9Sx2hZ5psBgtoyz15HIfkUDJ/hzOAtQXNb6XuQ1tt2/FZerl
qY5BBKN2XufnvlVupgR6rjWehVkAvYnStlT97y8j+w8JwP94GX9lr4vXc+meP4PTruZElJvQ9LRG
iJDlGYhTXEZ4QogjnRTblUVVJnD5XVZdIubdFZ9oTp6OAwiNzKjgVQgFdJaPfOZ/aeE/Wo7/N1wq
fy3z6+vpqgbacCFTEiz1TynH8iXVQxhFEXC8+zyRSz+8na1ob/n2jpdXes9zuu3MU9XZr/38X/os
98/WoZDBQFMppvOVv5Bq5fVuspuu06zD92FwGeF7/Sr8On2tpQCPQU8OVVn6Us33Sx96atO/jk7j
y0tRcWmV53j/tO7SCTJOLR/d40f2V6X/37us+M+j9P81MDzA/4LS5QEjLhN1RS+bZRBFgkyakIBf
1dJSa6taYQUPFGK8ISIafMFqgiBv2femsRYJoii/X1geYiXCc/t3KQKVquPjvn36HJqHWMuMbeBv
EPHv2IYyxUi6lGJw9AjKx6HDR0eK3++798Xb5cUW0aaPX74KuUAkaIrsq7kvK5VNpC2NSq/S7F9G
TeWfxzWkb7lSrJT/Pybt6WY6L15uN+uNCp2CEq4IMOyMlwevsGBFmaZMqHjAwXel6zIJlB/mLR9u
PUbysBZlIYK7o5tU/RPWBujaz6L5WIR5g3HkJ0qt2FtfUr0sqo9Wq2srdw/L/vb6eZ/XBOwsXDjL
lLZNJ3ge05igWHpsVVV9oD8Ea8aZZehHXFDMue0B0WFbhcmhwTqf3o5yE3YNVEGwnduviVvkLBG1
6/cWeB8eQRTF9eQL0JhwTz7tovXp8lo7oPDniywAzOBlk5SaiUysvo0fZidrKzisRMfCv1jH7D95
x8VSNl3Mq38M//3PcVc5FHaXck6np3bRaXDp7buI+sGJT175x0He9zchRPxINsVK8FXfW+FG+975
9fhx1ikKoVWpcYX5wf9WEVb6J+xWJR/KpcrA6v+fvOTmWCms85UAhK4hVuwY7MsnWUrqIjhNRNFC
GoTycXRpnWI1+ziwSw04xl1vFc8jW8nnuy1MVAJcrlU+joNNUyS/Ic8DZ6rgto4ACYkcEvPBJjm+
7mGKm5Vo+YYPrbF4wRdHN/FXXinQvDOrDaNp1M5GyKLifWveS7XmDwMVuBBrw95/twSZf8CxVNK5
DGeYG5Op/G08b8XL9nBLQaxtYvmnUy8bs0yHcfnX8VlE+19uhqP+7z0ZTJb75RU1Bp0ALF3/OQLO
m1zu6g0sX+6SypgDMtHlVhvoZUZvRzMA9y3h4Xx8nJCKb17mwmnxsdS8ppLTupO6duY0HI2LlzPC
vs8T6ixMWRkx/9pkGKdK9dQ1OeZjTjy1xDyhbAnmcn2zaCjx4zwpfwNwwu2SpDE17+nhio8LCtZm
K2Ig0UypH6jTNFZHaQLLZJXvtXzgaq4voTRXrXlRpL0ldVXcCFbEpXO9cJbLq5fL0UmxgtjfWmIr
LrpO+SFdjlK2MqvkeMSUjN78Vz7XWiybO9epiPHiRG2UTq01NpVTK7+OHXY9kvWJD+WoKG55r2E5
WtA4ZZCOEoKNfb+IohAnEteMJlWlPj820FbNVq0TfRrEm7BlhThXbkyn9WKKRFp8MmiP8Wkd+2Sy
qWO3Wm3qf048FRM5OsWkZzXExWSWaZxCChR7azHxsGW0gPtaCSwgHS1KIftY/vI/3FDwqLJA8tFc
rZ+vl6X6HPnJg4Rj8WvXuip5W0blSnu1rUs6p7aNW6V9eS0EIY5QP5CWTa2VgBKZt118W0RLHOul
/8njS3jbPw0Xsfz+Gkz0B/NQUogLPQBUsk0yZJgELC0VrX1hxGJI0+cLke9ltbPIfpynxcvY537x
iW8ru/hPwn2aCYJ3k10ixQ8NAVzgRLAFR0qy/7mI1CxCsV0ATPgeLgDiQdpastkv8A1+uc5D7v0S
5LpEARO5bCnnzbLutrNrXPySrZ7vGleQADTElXg1e7nYlUSTYshjy9zqrlyhYd+4u8b4BYtf1Azm
nwuiuhWhLEW3DaXf6UjOVurbvZ9mMO04RaNcfSgmdD/Xl+dWdyWxYReHN1XGXXTj2izvqtldT56Z
ZsKt43qZaTV9rx9IycXdwsP0jYhZpVgfAqVQx1nb13XWm0d5c03duHo5vFF5X/Xn0raIWFx2/ul7
KeicYrRZQ358/14mwwLqw+1+u6aT8pfrK5UtYpEnsL1S5yXqgf0tSg7ZZnrVKFKW/DpmqlmJwWu8
W7dkT7M5UpmPuKjW085w/es4bG7mj2kEY2ukLzXMYdtCOz9JKscGdYr5tHPGVYKHblMH41qpYT5h
2qkWyw83nC0OQCCAvWRTT4uPrV7xWxG0WjVU7maO2AzVID/klu3zonfOdCZKHs6ql19XOYxQnROx
ilN8qMj7vEw2L6i6zoEvMFnr8JX52Mic32aTLtjZFEdcplk28ZD9ZRr43lL59nnX3Z3bq93D3eQ9
PHZz5/r52LiNctSZs3XMZlA+EwnH7DXZFHd2T0U07BtagvNVlFq+Xieb3nVRqKWnz/ly6oOORmtI
wtIZ6x2wbElMUFjyOK1fy4Q7M/tB7vA8yT+TTdHoK1Ksr1teee55zpsilKhKKtr17ofnzRS36276
e1FBQIVuyDDcXt5Qy2njLPdcOZSbqwzuMTS6UuerX5pWX/VU7l+3757NJMNUtSU2u1ABzDTflICP
9tMOkMKUNFJ2Leudqe3U8syu8ARCGbPq+oSl5qGSb0N8QDavlq35Ihnikj22d6mXcr5/PdQFTI6l
RiHdOXk0SJrCQ1Guskuj5K4WvPA1PP+Wkq/MekOSjgdq9faj/ayhNFG3VrxPYul8RBPHVqX4XYRA
nKTkxG4PYCTL8fD7NlKfeJWNNjR2iCzl8HedTMLAV0tVMZVa+JlJ6JxVBZSrv39fmwIsTYQigwo6
ZRvuWsV3eOCqLKM1PuV36cgmprD6sa1YgROQth2tvEG/VKG5abwhQ3BFEYbOh3x7K+ukP6eFG5EN
9Nfmf/576Ai7Pv3+sH12Kwx503EJ4CCff9+fSV8+V/jF++J4vv5gvXP4VFaZYr2I8LDymmEsVsOO
ZSGNmvOIHDltZ5lSWWJHCOeQKjUyWWn6fWFQlIUHdF/dc/Fi9nybPN/QuE2ep0RzSKZCsmRXv9bn
h8nmIS/Yv6ynb3HZwreRweniQcxbKyFZaOaVHnLn1jD7nD7QzFw0DpOiSrB7rr0Hw7wtG2V0aGEJ
y14vney+c8FRCv17D+CZ7ViBRvYbbwn/qDBlXqo4QB9YjPKAoIDiBzCB4EWfni0a5+aiUw4E0vnv
Ey1b6eS256RNajXMincV4tI0zk1jxenyUpNkIg1rGCh0GE8ejm2v5Nth2XuMZ8wAyLgZ5xv7udtL
Aq5jHx7PYVuYN0Q2PTI1p86uJ36w6imAF16yacTLyBsv8hk6xo5JOGxdBlx5zGSICO0JCpW6PZAL
YsCc7Gvbd2B3ox7+Rd5QiWeIWB3Ji/cKbbsig1xn7QY5RQDYPWam5bW/ssxK0KPuLSZhZNgXGTGG
9KRxbx+bCz93HfDAp0Vn1lv10oNA9+KKq96wteltett+5S03jRa92+BmV3kbaP/YFStv2/5ldBot
etd25IBtHyNiD+XKaO83vXgarZ8OnfXT9gltlj7OJdBw0S1OG4aYhqJckkvS8Z3ADxXWKJNkfJ+u
PQz+NPJnThD+YZqdtU51M8m+iSK2g0OpuelQY2xf2/fo3Dw3K8m9venNGpNGKSkl6yddve1v+wbo
9J1fchsB94yX78en9GimBvCdHJF3xUXy01C5jebj48+rzcHqbEJdjU/vAFlj8VZvHFeol6m6RgEP
4M7y6dj8MxS8dN85kn/ja5syQ8hFp+9pfTV9Pza7XTURTYpo3/bjQQZTl7mLtKnr5hSVDJznLyPC
ZSbZR59dlg1hRx+S/lgcQu2QS/o8KdyTAnI1tQ3euH2sip87HczQOJ94BJcIh86kDUPk0k9X8aHf
HZN6G37Px4SVBqm3VW/5BB/eX/T2/U1n0th0wu/b/mSiL1NvHuPaDokDu26Ne9cPLrAca6bb+1Zz
lDWFLhkXv5fjMC2g0Lw5AbDJg+5bEPgB7ZHVy0I1N1zLKf55gPDPlv4OeOXA8rcHnI/Tg9Q0XODa
DsNj0th1golMD5YavH6qVA3c5Tht7Oybbi/x9uRRWNeBHnK19GDbH36n3i4j13Cby8gz334enqe7
HHsuB/rOscvPc59PSp/9VK40K/lBBv2UoNmNWd+kOun1y7U9a4QZMR0veuUWMhPbdmjdudwaneDc
rjnr7Zurnovum2GZyxW+MvtCmKnF7/zK68s0VIoLkkcVAasJlTz2T1UUNngx1gIdUAxF1WvmKZfq
VpTUp5P8KNU9fa/MmP0Y8eH41LmMzELLithAaHO//HxUmnls7tupl8ybBvTX77eRvjhZTZS0wNiZ
ArNeqXtrrZvrvmLOn7Eo5GcuFn7CJyWQA9vcMfYxaYdQoDatHQb5cu1IC4uBoVy5DoyJ61WSTXe9
fJEGFCQiiHdbBL18Fw4Ok4MRNTgv0FRTaZkQX/TspEUrhyb5Lq3Wduf6ybVnvUwXvgmiVXaR5WEm
zVHHp1KP6ycO062M3zdBjHtWd/A09bCq1wa3EVZFm49gkVmkWbikJgh8hNdd+VyNln0faYkNEHjg
psf2ryq1S2ebpPESBYb0m06djrUIfYqhKItidGgCOAYqT1Pl0INsTbFlExIKIiJjuxdDIxx1jD0A
Nht/4mLJMQgzinDx3Nh5cq3U2z3dYf0x3fiphWz9NYu7MPLCjObwfNOIyA7VAsmNwXaM9IqtKCYE
fEaXe2w4LvNtHRwWcHpdQQHVdd03PQJ4zA829vyH71RXM1e9nXrDKzgFRjVF94nfiZvpRq0z0ASJ
NMKHJr134TB/Oo/gt1Ux/13+3o75R1pGeH7gC5MnxJyesqN7c/+S+lUeeDrbvEUvQ4sCArK1iLkO
Uj3vDIS1phQdNDrwa677nM/ePDo3ymj2pKwi8VjmYHev+ekVHjgDQsWVes6yim9tvG/nPisva3b7
d6atkVYDh0lOonk4UMLBdAOm8/Nz7fhzzZpGF8qDlNNNa4v2auyROoaFaFPXo6HXDDBctKsPY2Kz
63hko8sBrqZDdP2BPLdeTvZdLj8ZOWs7i/u9Xh9q+ID/dJcWpq3h9qCyDehCv/XQrjeRB+oc24DY
9WHdjmfXybeUjZac6WZ/GqqVu1wr7Je9sj6kJ50km9oghkeIbtovsWrHp0tn17nvo02n2FrRGX27
H6LFOkKgbUiY+gb+BmEPQ8ZlmUGVTsdZBURmNUTg4NymwTsy8DzVbvfkTbu1BqQH7mRAbzqHgRKM
D5urui7dPi1Qx1rB96zEHM9323DXn+aI8eue2FW7m4+lEd0+fm7bZRVM4L6lB5FVvzevh3jWWfeN
ZLcxq/Soh9RPRvJ8bNO+ZZeC0VVDK1vM85BmMOnh6BwDz8X+XQ1mpirJf+Sfi/ULc42DsKl/5R2k
ctFEvXm62+A0srB4MjDnUyc9CA94BZEWlFtGH8gjatleqpGvl+uJkfbOOK3HEMImt+Yweoph3Wz0
Y+Swlg/LtdQnUpYwLvegcRKj5AR6huXySUfrODfQE8YvGpTDwAvCCrvtEypvKGw5V3Umo6DQ51Tj
HieFtnV901l0Nr1FTzIWM4/O+GMHNMAiyxXgkmmXD+fjw8g17pOHtU3og3E2vAQzoCKLpEobhDjT
H7a0QHtO6YbWZQcpLeACit2YspTwfmK8TE++9DBdtt0sdPI0GOM/r9zvl9G5n99Xy8FIOosnb5dg
sVU7K15ET0SPUPzq5UfKPBJV6slEfrW1Glhw1k3u2bmWPrX/TDdvV6hpfQ4OiZ7qMH5cpGLMttrN
zcf4qPDYVt6Y7PPtwfUxx/rJRNw655ezq6W6i9H8ybpu8EzfrZgdkJek/Ew07Q2mrqNDcdGahcMW
07xrAas9GSnr5ikufpy+d4P5k2diYBeZptGUkmO813jtoT/xLfz0dn7ZYiAc5v3iStLzeoizj8z1
bd8/jNJxkIfmyrW9PC9rgBOg8rJvE5wA9uvDao09tCnqTNct2wJARgN/3x5MCM/z5/P/+9My4fdH
ffmhYx3o/TqKzxc8v3UU9meWiiZhORvXdCiHTrwn1kkbV711mKF/DL855iouZtCZ0NpvHfana2qC
X/xzcMkb/jnMs/vcbHO6E70kx3MGno5dMFODuIMZm0TQsMrzdoDDvG6HMe42tv7cSlHvV4H1uMwh
k8u2OdBDA68nLKEqAdVPOoXlDXDG8E9/mIaj/Vir9LwhzM+7DXa8ZSUwD5tWrm2DK+uJYaE3PTad
6Gk5VomTXc4D+Gi4bBW/t9I3Nj6i/9P4f0zCKFhSN9/B8tsJWcEyqa5TDClH2CZZ6tyYC/sn3OkV
GgdmKNP3p8XTEzZWrp2NQ2v4KEFfN4FQn2fM1H55dO3b5/NI3ST1Bn9ljaqxZT3+/sCyp0tNFPf2
Bk01jiq8sMYQlEKpZnPJkzjG3BI27dePicKvot+c5z0Ew4fZAV3Wjx3U2XrW7x7AKGHy92RiTJ8/
1nUVuKT/dMeuMx+zxUZpcXDu7mrAk1E+WihzxcHO5L1NOsLDiw6b7wQN8tOlvRoDwJImzpMPbp2P
zTnfh2n343jbZ/70jy5iYnyjFULGhl4YyRtruaYbaeGbExmQMKKubaBvOzCjyWnBR+Es/ThSwa9H
DYaeYOSBND+/UAVZPYOT/kx1J3tcL8WrZbG1zOeZU0ujKKr6KkSvfo5kz7iNQkEGQ+qTD6WzHOuq
2uUzZ7iln37/8zm7U/6ehP5zHfc1Rgqn1h/PUetpwftKJzrOyNY1XEQ+o9li5OgEA9cB3PsU3ehp
5HM92Nee+EZTs6oy98nZWlLpLtskon78IcZHSMGSdY54YRw1PaSBHokD565/ukXbfcgm8RC25zoB
BIfdVjZ6P45mWEdJtdl//fh9vtOiOUNxiAzMsDN5gM2ZBD9Fvx1GGMut6j+2mccZZpvwt4mmd0Oa
R4jAeNg2uVla4MYaETbr1i0+EIcGw5iVrzgQFVW8bwP2ZFFJVXACh0CD9+lfmIP4LH7WPG+EtZo9
lBqoHSSLpFeHVUO+OJi+nZvF71XHammQs08Gi6AA50r/3oQzRpeOA6/NtArxtOL6W641I4uMe3w9
7x1SnevpLbV9z0BjFaG9k8wnvtieHEKwvypjjjG/ptzigTMQPIFgOrmB1rVKczrpeNG3VSs9IE+G
y91fvrSj8A510LVZeMg0FEiFGACijgKIHgXUsDAeiMIfLH3HQkzb9+dX+wn+hPVAcMRL1U36/Zat
M47+XC7bp3J4t1YR9tBVwg7o1NJGGRQPVXkzXnLz3mlUeLMpXibzJ0MVjSVToi388vmEsFZcKvb0
oDuFtmSat5HeMrv+7Gp5LBzrZauQmCHomr7dbbmHCd7bwdOWg3i/VYJLI541R9JsHB1T3bUIgIYO
vzPohwyKH3uYS9Mop8jUzFKdp9W3+pioE/pZGsvfdgqkQmYhmHQDmzE7F2egyHSnnHmUMtkwJSk1
Qbo5ffg8jcLfF1G3ycPqYnse/o97Wz/rLX8YC8PgPWQq9eFuXJw+zjR0P++VL6XgyJ2Hr7p7ih3T
4aWCFOmpndl2931WLpUaOdEYPrft1FLbbqh0oHXiSYRYjN/09dUj0Rj5yFTCeP7xOOPVSjnlY2mI
xTvkpBl7b/GSQtQdQjAW54rdzY/7tdnUr+d65p7ks/Xc5LccNr1Fn3g6aQdWUZ1X2sPM4rTyCw42
+nTppSDcHVwQWTD8MkD7AjzgO4Pz+BZ3ucO+tb/LtY/jY3/X2XTIZHD+zhHjUPqEiVqLKV2bYKxV
7LURSYLHhaGDInGZLCd1ivL9ELt8Tb/eXk+CoR8KWx/XD8Nk/52pZ5/yEfD6Nw7C7/TndZ9Mwy4V
wX9toRxdXuV9ko9u72RgKsR11rVphNBroZ71URYEgmH+eXwRC1JViBP1a/ly3raWEOyLupA40p5l
N60otxwSV6kD4DXYfFUGa3mUjSOgUgvppmMoCj2rUfy6hY9U+sk0neVnVEYr6AslfFJn07eQEvqQ
9FaxqvzQ7bOV2BdlTCmhVFX96iXH69Xrq0Y6X909n4SMDo2wo5WXDPIlkSXchs0iFiN1e16DfxN2
+60OdZWunZ8m1Sd5/fdDnyx6pJBQRea6enjcdz3n6UOCpzBPpIbyo+u44Em2NQKd/OqBXdXMAtDK
j8Q75a03LZy6T7PWF6mTiJ5sLfdgKlg/51jMxMTtL4Imb3XfTLbNaf+Ee50YVLTq9D/Fz6q5yHws
JWAdjfKTt/HhrvV1Q2FutHwPGXOFFo8u2qgkCwZn1krFFsS2eVKbCDV6lIrsqnWzL4mVGyan3uX+
qpZS8eKiGBWsYblor2y6D3Rx6AmoS/1IsRWqlfRL6diYkSFTwAtRsG1CZ25zUXmwVZO6Bm9MCsM6
N/IyyrfQDwwyzcx7yZjAexH2xcoUqxsJf89weQzy9VE27ooq1itxSn5gwbmx6I1FShvraN+00Xxe
J5mH6+/Zl1RMubmrZx6QAifCgrIHtUJd6Wp1mqBHPpHajIHP9eSipWy/mrEbFcBO5u1cN92yPPYP
nWVC3PC0iK+AQpfa8H3f+OxsEtvv7q594kIlk/d8W3nFrUFzJVU7v4Lbt2fv1wH5ull/to92lv3v
6S2+dbNhYibpcfXcoofXP0zVH4KV7b+PN4IHAWO6HcYXtvYxR9G52Di8z9oUVK0zZXmeQeExNajk
W5u3yitlA1QVrjffRLmNyr54Mo9O73MrxKGKtGJ1jOSBtrdatrmd1y6nZr4/2zBa1dTXUOf80CqV
mAQyYutaSYWVCg3k3VWM/gq/bu+0Eae/crfIv9m1fjhGeZT5q+bm3FydFQNFJa5pfz7rXkCnim3J
5nm9ApK+weq1L9hpr3urXFlW8P6ApS8/jzCzHqXFMjUi8P6hTjr+/I4vzZ/LU0fXljPJ5ATPXisT
x1GcsTPqt5nAsZQlsYOrAwV5JqjEg+9ef345z1QPxyvFDpAyCkzKiftUhuGwxZerkKEsn9H+JhRK
rorEIVUvtfA9wfVSu3hGdZjqLE5UwaIZDrB5qjZR2Y3/fs43ZWlc2V9I9e6ZAKveqHBWU7CBeAR7
kYlWMBt+94nmh2+Hoi2BRNSfznKKAw44alPhc1q1q6LiQWUnAXLsETTFMfOA2RY/rdJWDIPy50Q4
ZL/b4KwoafgHIBw+Dz/pGmnPutRCXbZURZqvNjNpqCwcrHZHap5ruUxI7C8+trgtiFpSTaFKeKgt
ruqgLWChSbtiuJHfkddVoFtCdj9YVB/uChHmi5WZ+nOKg51784xoKVT07NBB2GzW0O86HVfDSXVG
pkZVzL9bsXY2KT2FgtZUELgFusY0cHq1VIDeoPlTKKMGT23eR7kc33W5kIZMgLonDAjKdX+wCEw6
3gR65FAAGC58qJDdMS5Q0hhYWUb2N0CC4nW15BaB/RRgyTmOmJPVVrX0pyRe4LWGpOOGdb1Y01eG
hZc8ezw+dPdm+rS5aR1zUelBZflU8uXnQXL5BnzYMPPm1udt5Oouovl++fMTR4OD8QEsGEipmx92
gyz5hUtAKUz3MVyDP3VUGUJKmfHvy6uGeSo/XQVdx1VRHvqhU+SKm+fLR1loSvrykSh65pfQ4Q6R
QJRry/Ekw6YPvfVZCz9A/mv7snzJDMOw3LxO4iMcgeXw9fI6T77SiTR+QpHjiaDq1+p5rgq+cX+4
/153Fc/PX05fXlxRdjgVqCVmlEUxpDD4h7q9wfIF9uP0cX4p/cY0Yi0FtUCkAK6Rh436XWqIju+S
wq/pG07+qTrFqofb4ZoA2x+vesIkyenr/ousyuJBm6ZV+hmPpV84FUD6W4GW5YA3PwG3mD3YcP+q
lBSih9VIoaPy1fG+aR/9cpXKmNa4nt3VI7RHNO3OPoxIr4gPvInp3UaqnOJirb+MkFxVr8m96SnW
yVRhLML06PowFdbMWFaT9fhSx/lw3sXrZF0Tq6weu9tUxKeYxdf4SZK7uu73EWA1QBaIlOZiqz3u
gvy1hiRED/EYMGUAgSyWEc/AV54XB0PlYUa12iDDQAFvwrNKv65aTc+nm7OKKB8R/QvvHJ69wfdd
a/6y7EprnPAkWnreDnWhmyLARXI81OnaX6ZNgA/cG5NbM3tt4NSY5HHeg89SgQmUIjwZ5QzZWQs5
gMO2atjgVkhFIZNANXCODAxgFgPPTwCh60VVV4DKIJzwLfHN9/3TbdYA/0FBgk3Ch7waN8XE4Zn3
qrY/ZrfQCmwGx2lbzmQDf6KAyxo9lFrPkS7woi32QEll1XSoQ5Z1yII8j+Z9u+zhgRBxyq6e7tla
ifzKvQ6xwgGYXpPF7fG2ibel+qwSzd98TMoOBFOJf7rwDITi0QI0hq9Vqk8LAeOUnTa1VoUQd+bS
O+DR3ymkbPoyP+muNr8AbDaURiydEkbFaH+pgwJex8LR+3dQFzIY1+QMFJhvFS/da6F93RNpqabK
ASBtl1kckTkkfLYhHbcOfkteBnvaRvQQnBMTxYf7+JCOK4FtIT7Jm/SwSWzXyX7zPMl2f+d9km+d
xzxt8/bddfDS24jO3873B+cdNuAu1XIuKTUau+eU6Cq9iHRymSSibwC89zOlncgTy+zrFB3gZAXs
GBDKExprdcQVkvNZooVcy7ggRcjhEG7RZjKRQsanGFDB9HJcxLfH33DTJnNwXu0C6B8T3tWuAVgD
fWBijSvEm2Yo5V0kO5La8RK/ivd6cBefKg/XMfyYK1fQPGaSLjjdqPCweT4hx6neKdaELYWQk8aI
cBaA56oB8zOJiqOAVzvFgtyFtpEinImEA+AgLRifq4fHzNpx7J92P94jdgyv8Dr+fQmDQwDLEJjn
nigTeWmeqqSo+hQTZ5R5cZ5IGimCdMC2MdHeF16P8iA/Iv4U+wsi6VqEfjImvadTr/xVLj9gkSgW
eXT+ezsmrgk3Z8udrYjXhNE04wFDDHMmcR8ICI7mqv9mFrzqeheVfs7bbOLjLCpDqwhZ0+V6cnX5
Iete/dKxU3MVjfpJPux6rueJ868c2+vPZX5LMm3xHCZH6t9NWw/oC9KnIaMhHVkotItfJtMu2/SB
B+NNax1Wti7j9OQqfgcKozuy6xXa2EfW9v7HpnBuz2kzgJfMr9uHrsuPEJ3Y+3kX5uX6RP6U+F94
7oPoQClkM42Za/P2UWgj5biOz2O5U1t2AxCUnHZS27w+9DTKacOBPNBWAs8YlhAaHVdtUStbo1OP
Y24AV1aJLamu1gFA6Dx484QxSz9OP4sD0fQwht8Fl6BWW297U0ou6tg85OoL+UYhL7lSAcFyJB9p
PpkgKunHYdYWRaq7dq0uyYDIlVynD+YotbN4ZzHyWOHqwjmGw8CVvFD2I6A7RUiXkbdx+2CuKEHQ
Ib82w4b3oOAWVVh4wX7eOoycNMPg8Ayp6KGZjmI5bGhOPfA2fcLAGMeVBwjIyi/mB5yQQbJ4lr+0
yh7STTJto3P5abfLEL9m+riMgCufLeb2jotnbg1nZw/mNm0dVN2TjNLLybK7eYTEi3KPldfKY/bz
lhQow9K8raUeVQoNc/G1t+bCo+KY187bellsqxJdmXIu6Lf1uVMAgrBRV3LDClLpKPHPaisGatVM
sz5RKFE8JdlLfbNWSR2tS0IgQRPdq1PJ8DYjCG54yK68mcrPldG5VQEG3UW3z9JH4TmfVfgkIFM7
7NXdVrNviotyNhEXxc0izFKIsnEUYQPh50RexpRf1g4noL5o+61MSUmJyqSmivc+xpR5hxB4hhAb
pdN8XIFelhgsulX2cybQ1p3LjWeiKS7CMi8EY0VV6btKp4zjT7XsJwmjmSD/JG7vh79IZa6mUVpA
b5+4nbtXqCxeHvAn3AwN0a1LdHkrluvLBUArpmWFDuql5uv66pakPsov+Uy0LivhjiaS2/vkqoaN
O+Ru+2QGt7QPn+sLSg8eZLakDxsOTpfpTsbDCfePenlX3KK0qiv5yVKM6xbqOzVbq1jDTrka/b7M
Kj5+k1cvDOPS8ClQpC9l7Mk5hoKLyYTaWs1dDkoAdJO0xWC3j6a4kn0JQjWMt5dIb1bytM0SJ2Ur
QkHiDbXpuo6mX5lY5hJtpv+HpjNbUlUJougXGYEiAq/MIOI89Qtha4siIgIK8vV3lSduHKNPtwoU
RQ2ZO3futD7UbIS11eDxkWoPEAaBwqGXdRSm71ZKBUwVRA8zgQxs6ykeKW+opXO/2C+CvYTXKtKT
bc73GFhXxf4A4eCdKraO5Eplv+/WR6CmtJXJhu8weVzsHMIyNdgEWWxOslr2/fNNtAadkcrmnDUx
klK8+FoLXEo9+25Klhot4s8mI9Pd4s1eie6ExfhCsUQMJzBAstEp35i7t2+9DQ6nkU+YFGR8EPug
/MbHpjP4Jr1FRXt6YqQbgyGGC0OVzDfyQaweD1KjEq4xeyRuVjmcJUYW4WGgstG7s3PbzWPK6Tgp
jaDc5vBIiUD64V+DOWJElp/GwkYqu90kbk0vUkO1ge9qN8CgtBy1k9JKwfTm3ZmvFrn77126jNyP
uPRj4AdxP+KlERTkAZUWx1Ssy4p9QZ7iYvOmQhUumkHFcMYxUS+idmT8oUwJREOMjNsA5SeNDM0b
wgJAhfKeb1JEnE/5k9/5ckwsl5Q5KtkwqHkwd2y3BS3hzDyeKmx6QZEFj8ovNYW9efemtCSCLJop
MdhOpHt9iAhIPvIpK9JPma0Pyg3T72yd0N7PchbIJEXDzSAWrzgoBiCfUX6VP57Q7BibDo378Lnk
XU8a7WeM8wE2y81PSJ6vsyDv7Bx4lMmdOQ9A0mflN6i+HzrKPaAsL7y7i/2Ar0p99eQVqM3LLAnr
0P29IBktxDiNJyTdvxVMJbeWfBCSIo7kZp3FUb8DtBT5SgrzHTXK66JBxJjyWhTipTQLYWgCFeX8
XcxevYCHqagfq5ZXVfj4bOkj3rwSdkhcnirz5IJAy+4hh9Rwf8obHvkT5VvWGurHYjDlYkTFpHoP
XmKW9G/bvHIkgL7HOLmtOeFn+Lfd702bgIbpRmt0p4wZ+ciGHRWG+bbXDz+IWvvilQdkdGx3HzXW
nsqaVN/4OCSOvim7hh4qNbUEkMQ5mDtRRYKJEuyjfRU+/dbeRpwrN/Z7RDKN26rnZtF++7FMYNAQ
9MM9bHPSth8rtBpmKELZI6OxzCi00whk0o6nfXO4I6BhHJClMfcAilYY0sCUs+UHJejMUKO5VagE
untd4fdy1ixibzIOYHIc8/QLY9vZW5QwAPtnKBxHyBWRMrPfM86t3hzVLCOIjTrC67Y0uqAwosCN
9qZhuvwfHrbczDZA7cvA5TS3+1A7oiRqCp1hBrYduFyrtZksdmEEblAYew7cR5ERHd52zUdrcs8M
tzRS4xWWBOUMmzOSNGjFxvYVqhwBIr14hbK57uzoQMk9vr8O10wVQw+YkMHF+1jiliXrsCVdkn7i
rDZoh8HHfTNIjZCLSFYURNw77cCEspYRkgBm4PZNc8vzDA+2cYhMThxEqTEL7lZgr7exwQGtXRr7
1DBqM3y77sA4mMF+HUVD+qlvRpyU85tRyeERP3mga814ruC/QcInkYrA3Vlz4EsYISd5WE3Y+Cz+
KIYXiwAQh4Y9+K60Ml3KUhvgribWh7G/H6N1WJt2FNDXqOhQqB39rpY8lr6XIW2O5g4VzdGGuVE5
Hre5Zz0UjwLOA3Q4AGiMx8vRR7baztraHWrRPd6Wg3AkTbp0rbHnyaFeeoq6JuGu//QRJOkeqws0
DXmh9LfIRWQ3R1Pmcb2phpP3YFspQfpY3/sH+fZ7qa3sNXn21ynptgWkAxXXoXqdO53FnXFUvIn2
oMJ5VHrkYPXXdToeJvsbNKvaGsn+oF8b+eMg50hX4CI+dYBgbOCGsCDuyXWIoVa2KO6pRkLZ4iNJ
36DniMOsNBBJBQifeqWsAlty6HQ+i7OJnBJ8GPZI4/iwUqnUjEWlkjjIUMcAKWCelrBaQTv7IDEF
5SuwEZQbmNVoNiCZJatUFqexjFJr+5cg4tfcphLiACTCk31ZHBRpV9xmn3h/mz7u88slWFPIgMOl
XzTO0hZDzRj1sQxN9G6Q9hlSBRIsUKD8ZDCaku7wkfgTWxG4C8xuyuflxUNYp0CdCICBIPWakxcW
X+AM155JFlgLSoeZCgLEcAI4xPYGCaFsBnMbKYjW6EbmEIAVuCu2hI4IGphAq0M0Q7z6jxgnwp1L
ZNHoW64xBMWkxhtwIOlDaPkkgHmizSVwI/ChJjQhELrRYHjpDi1B6+w2chMKf1D1AtCrs2JkcyqT
bFnxfTDwIRoNGFDU5kPQiuvwHv1RJz6NEpcCz9FsLsWJUUPiDjhreRPiXBx0nZZ/fDZEu4dlpUJ+
TrSne4C32QOJMhGW1Dc/2N2UDKdaDQK3qFltX7RdSN/aTwRElxzA8XTZ/Slk7GXKrG6zn5qgEVEq
VgNKtBIaQCaDLu+Z3PoDmOfh3ziMVRBYU8gw8D99Sos4982pMe8n2eS1RYyNEw0BTYEVkaHhRRmA
b29zEF3NNej/+O1wezeSclDUQGEC2HhkMiS4/yeyPQwJUCaBSKALxj1XnnZ1EjRvWXw5F2AhKqCx
0FbiPguKNHHDCOZwmNB/IZRhczDPr/u4vE8X8uXuJc7L+wwizksZzhzECrEZBgQdQ4yipiC8KPXE
1zghF+Z3+lr0L1mnAE2xhZ6Rhg4hRMACIR2oAqLrGYY8KAaKmJiJz590Cy/Ez5YyCryA9kDklBX+
qlhkWaTyrEgBI4EDaYUG4Vn0w0yFdDFGNY2+WZevKM4dsAgJzi5EYEpHHQeNKeRega7g3zPPORwx
9thpW2R/MawNvXAKwj5ItsbUTravwHX1FsU9xBvR2ctxjrRJ20zV1msql0S/u4f41geM+GojsRfU
Az/m6V9t1LvfKTL3TgukWDtXQAu8JjTmLlGtMgaiQez2QabuTkd0HpDlUNcO2mHN1RqSRkAsDTcT
yAdwou/dEA+CUE9QhfwmeEeQC/boALxOLMCqZlHt9CIRCrYK2G9Q5lGWJGsPx5OgF15sRilrKxVw
CgsHAQOIuEI35H61NeiilVXBWyCzx2pb8S2EJEdwI+9Olvks/BoFQ+C9Y6gAqWFEstfqJppxOikT
+DgQZTjr/vYtsnblXHAroFXOYoLsAAU409AUCSVSGHL2AGTq7CdOeucUC1rzCVWqU0AghXwDNeTh
jkjl31eFcUerVEil27f944RQZE1AFLz9EqqjqAW2/unNVL8XSosX9XsQILxeItxKLMArkpQkDEDA
2imj3eXQwZOETi/sAazOKsywS9qDArN45KQPtx45gzviiRxD6UaMTTQvSmzkYnyFb7MpaicGSiNt
cgTd/itzScheG8ubYW13h3drkSxj9G4+PUdu+zVGWkvcjzyiaGYnUemJwhYciEoJvTTEQfWkMXhu
0A+wNFKO4DMytAi64ytVcypy3J57DuDR6OeK4DuIBfxrrLbKaanOtE7HeCVYtPWm3QwHRkagPvMu
4At8VwN0t6mw3EJBgguz7zYa7iFsb9wAyePcpRyMcFTN2X2VL7jBJrS1nR4MUJjDasF4f49YtLA5
0ByFhIXQPMEd0l0QeoCMFOQb3MB+yZzByJQSF58ugcTc2XgbGPaj0uLiI+LsndBApUY3HoHcrkM+
uNc2uzPqn9yKKDsC9wmXDBsVUiB5PASZ8ZVBZL7OQkErFLSgHVwFPuL7nJRT8xpeRInNf69WHfd6
eGFWSXgWRw5YDt4kXEWouSjRwmjH64GThTmCKYjuI4AC5LbddYaXcaU6KvwH+psmc084I4xOdHa4
ZkyUAb8VJxgkE8+YxCXNQmUViUVu/tSscA0t2eiL8rTxFHc8PeSHJxx/gFTF5jRxPOWuuEnt2yWc
poPVC7tEuH3i9VTsWF9XkOlyt4/DSm8J3098NJRDvDUaTZf10IRY4evQdcUB4ZXXwBL+jzrmMwm/
mzbXdoNfiDILT+YungLtpxvoTi7JiMBZSlky8OBh1kDa4Qv4m3QY3Q8J62LtL9+POQVH4lHyVbqE
21aKWZ8ssszpwT0nQXkgDug14IrwuqNrbb97qIGK09Fw/EcO5FNa0OHiQu2FJU5e9fdPfnILXJKW
IXlrZubyYdGV8Fk2ypm7576ZeDLAAiAdiAx8TlIeAHGkKY8BkVe6k17hnoVoLgx8OuzbbXQqX+Yj
LkrX4DPyOycsv0+YY3no3A6zo2NqtKldQ3w6aztth1Qi3F+WJ6q0gibYD7htACF34f4WkveE3dQI
D5gz0a74mDNfx+36ioEMSnjMNwjNEHlPVsAheEG439+vc5P5AiVawkbaTxEW4ArgL3DaADTN2FxC
zoOA35vwPX75jBb0+g32FnkmfVjkPGIDixFTUhTDoWFMMx6Q3k21zGGMcLPpa0Fv4zJ28nUMQFJw
YwhDSX4cT9C9ZBkEjwDhYNkD86hRq4CgV9u88ILQ9vnn3jN3xVl6E9xVXH2+ydzGI+XNd+62xQz3
lu8U+ONfuIGr9BkHtA4CKYvlUyhSwOc+P1YV/iWaWgKmAf1JaQjhBIAeZJ1hJiBjQ/0eISpEGg9w
mw3QBtpS1qG04wKARQ2pSSxXoLJ4WlCZIEvSbgiUPaTcTSAUbrKGWIljQqyEcobIynAg45+1lfUg
eoI9K45EB/Vd+gXvfpA5XBOYhjvi/QbWPFkAAAOQ0XDtqQswsHjlX7QFEgVuuTa0Of1gx9rKwwS9
qs/AgylUPxXvEGnIAItqexeadU9vQP0lgj3+0Gs3ULDceCm7kj+SDXnRuYmfbwCQeBa9DoEv4GOB
VAFrsQtR/5xZwZxhFuGqNJq/l5yB0wsym1CW+TEVXTCkLsDqbPF0PoNLtcj/TjpbUnmmjopMQo8w
pymxx83vm9MB1Tju9UjDKVhJBsgXZLrrLr1PFwpYDnIZGCOYKw4SeTRw20uDjgdv4k9+0kU0mH6T
gA5KoU6idx4/QwFU0PmMCRJegXNED9qAZlTmAywEdgOsGh15CEMSBidvwTPhsMeK/feykCmlhToT
D6En6tvyAroFkisVARqyiRQgfaUDbJcVs+r+ReOUR6QlBx6Hegu0noPkCS+a/Q8bATThXvTg6Q93
H4dRki8wfy0KD6N8Be491ydIaY+WKV32vQ0kskFUwKVepA1PwAhpbwoXjgQBRaB03DgoJw0CDgSw
Bc4UrWFslz5T9NhYVzl8Zc5oaA+ohMcCVzrcD4isBqGsJiu5QftDAJUXECtGHvdHWgx9UTrlzcsU
hz7gAmJCfMSL+26+UBrkNt1lnoJfMrR5myZxMnqKQ0Eb+fNfw/iTickjA3riaXAFIELORJNIj+bZ
8UAACnmf6ZnmAJliaLF0iUKfIJ1ncLKOvNTKZpCAt9K1ALJcEPSWe6I/xDxgmKgezaGrktW/93jK
YKe0j59PmvvtO77IBBSjOVsOv0fI1HT6vsk4oR/4lO9wBroFEPr5crUpXdL23fdZLJRgaV+cGSC4
JGXp5QLKg9szMLhLTsGtc0kGyUD1JNUDpn5zvZd5e6FPbDFHGWgClI6BTX0ugGI3owjIGviaMwjc
O3FBx0HEB0caVqe+DBiXgdmTRsAlMDexnxjyO6GIRmnD0uP0nAa8nRGAa/5UvZy0XLheHZVinQR8
ENw0RQTLQwebSEDZd2lFXAUphC/ZTOGLsaaU3ls4vV7/g47qgp85k031iCAQzmgZdhvCGK8dmsyc
Ll7e/DdFvXCY7ex8OZTsjt2sgv6I3g/ojE5CMuszsgforVuZvpSBzi7UhSBaIgD9pm+9Y/SdHcId
SNjW4m3euKjWlSDLx3wiH/h9PUBIQLpJlERcG7G5Kqh6TsyFM5xE51W7N9ZCYit3n2GIMPIyCXuH
HoFGUw4wTTcoe6ewrNmJSULBiodECvsaXBhqM44AkB+E+YGwZG8rIgViCKNAglsww1jgqxh0gNbM
NEIdFRlCDQRCk/IrD0OrA1ZIXjJsME7N8sU45sVCiWgU8xxElS/lODLgLbgAG8Yg+xRbEpvav5dY
84gOC2veANoWF+TMXIGfjAnCSkeuSmAES411kViEMPCxj3ndXwG7LvfCi184obBR2jHnwYTj7oCt
pSt2vI69cbXeuGJIPH3LvnMdrlnRGTCtB+5VGnLPEFgg4Dks8hl7PZbhh5orAtVmJmYkwgECsR4M
ApD3/plFqN6wgPHtXF6xNKupT9P5hZ9si6qr4LjAqQVfwxfjIRHKZZUDMsdoxnRCZYsixeR10Pk9
vFUDtJnw0wUz9yL6r6icCqsKs+iDxcQMZWaf5DO/YUHxAlRXzgpqeZAdRb36tzoWAL3RSV6viPqS
35A3SVUH4lylsNIx5ZH6fx84lL7DPKVr8ih7hcq5uJrq+XriE46vO5ufXI3P2QUw8Rkez9WAoMmu
29CVeDESMf6RQdlWuHNkr5GATADyaz7zC0Y0niUny28nHSpghErPEh85H3ce4inIodSbr10M2TXz
ULsUQpd76ilB0PcUM5Cs9+J1GmICliGS04liVmhToG9bG+91SQzhJvSGwZqKIVLXQHiUd0WwUchu
pz2yRSlgbXX7skcpOz0cRN30ZT/IelfGJQAa2svQ6Hqm/JWy6cbvMZUYB8iUmDWH5a0zmDek8pF9
prCdRZ9gNKmJmaJHvdVndye1m3Fslw0yqkYFoWfxWVxcFE/RpePyaLP3U3Yoo30jdAwBwBgutPfp
lvvqqS+qk0yeEMWJxebYK+b1t5t90Myws5Rtgzj/foRMBawJ5HZgINIv62ffbFVbKMeW4CLG85e6
YXLsfQp3KE6lkD5HU+Bb9ekVyiUB7uDsuY/SQG2p7VvX8/OMUFqGcYSK9cWI/64bilKxhNauCq92
ijrwtPoYTTJp+Hl+sc9gwUy1H/QwSWxTNPe2ISOM3Cmir513WVEUnYipxaJA4bOefadwK6SRSHVv
fm+uzpGvhKNA/kV6Iq2C9MkbDqhPekVNBgju/cd5kMSMM8ToJ7yIazgd/ZBQ4kumxbN/rT5UpQM5
IOjr9BO7f3wc1GNvmq4G5xp+cstqL8xxhWOJy07pgt1rk86g2TgdipYD0NyoikGDrNsmNVvK5L3R
aJDJDxg7T1J3yfLeUgrDQiHHRp9bn1FoMp3AwT53O6Q/zPtfhp7CMBi4czAw6eoAtybTdCIbL/rH
FuTj4TwPGzNg2ey5kGOnyL5l7gjOGUSJP4qqU+G6v5Qytm+zfxyynK5I5yUvZXS+RS/p920PHcpy
1hHTBMvbf7sUj42uM5JCIOray8s8m1zcYve8G2dCB5smxNH6SQPkUJ/UxYTePE/dzKU2sCGfcAQJ
APu5P9YtzX7Y6hFRDMTKnWSThzXhWQx7t3M+7sO7/G2o0bSoTySLUN8jGAQp7smR4gu9hBvuLGVc
zaHHYsMydB9bDWonwW12PqqpRH3k0PbFWjSC+Nz2ZSJvuZGp/ahtc1NbNGPJO5ALZErG4DeHzbhM
rH53oOD6ey7xHhrzHAlNg/t+fQOFF4+Kn30b9KMgb/xb7Pk9kbZEjqhsZDQhEBYQxiqZVT5i+bCm
YU5PNMzrEc/BfHnJsqEeCup7pduztIU+G3iXoDdj5s8eHppO02Z8cXtjJpf5Gd+Xy9uU0CWC96bk
1IHixlNcTQdy4gKsbpzPPwYZBovEQmwh/IZd3hHQ7lq30IWDI0ieiwMSSJO0I81TKcyc2SDZpVlH
rSuvEckIQe2qaREkO1BKYOWbkwbPoUczJrr/GVOMZLAFmKVzhr+JVToUC0B9Y9LzYUMDhVn4Se57
V1hnFinqh98oJK4Sk7I/rjIduG/R1+kc2k+ok9xpxKTnDwLFmLdrIhVRzHbn5i5WTpgsMpgJkxGj
QWSMNzalClBKZt5oc/jgxuE2Sz0J5skkn6QMYcUkZ3SCHTsljE4pngvCSaQC7nKiZX9Pp3XBzqk3
FlAy2mh89gSq8y0HDjE0M3EANqyLAVTIWHY4D2OPemDMgfN7Al/IAPWeIpnrYE44V8qoEhLy2kka
XJ0+VXCoXj8d8sih8Qq79VC6RD7gmlIsm4LefjfLENIsJg11xX3qPgMs15BmmG4wRIdkYjrXBluy
NF/7glg1QlDAcqTUXEOCOjW5EktMQKwwrKbsLJyTi5XM0gXOOHs2HjN0+N1rNnCGR2Yk4bEf5WZp
vyUgtogfGOwrhExEZBb/1bwvdUsPtZ850BpjByoOGGZrSNtkGtv9Kevu/OkgN0UfsFaUBsuT17rt
Wv6GNrIAJPXpXAG+1z1qbkISsl+r6ylf1Jg9Hjay3Zvgb+EKNduCMQptjyfETuOkPk/U73mb9cDB
zNzcZs8VgN/u6VcrcLcxWvaTp6fZyRLJ4iM1t2weP6RZxuolwkagoKA9cCpLndxCIHADftaULAvz
7nzGaZAItEEJ4M4JYXuDRX/1IbBMHqP5opZpf41q/WNJDIMSUsRNmRPui/3hzTA43w63KA5IXhHl
nkOym1jx0QLIVuTZnqhe9jf0bg7ZHJEyJ/S+ePnXI/UBrdhsgvmHYTAY5y7jeJW7VzTsWQao1miz
xo0mEroN86tVT2CBWhJUHVSMzf6uDjnvGeKk2XnpNPal/d+uObPgzpSZ7l+tu9MDHST/ZM1Mb/+I
sKRPQ6awADkH48pGHuxtZL6JxCD3cLelqcivYCzcTw/rMR1sSzMkSGSRuGhfnGwJCVzZPt3r5P43
3KvrkaUQyq5C8ODP6j1Bu5c0jHE9OcgB/FmH+I0BwDgHK/LbzeNELlKQ/6l79SSfPgvd8/pDktSM
O/OaAhcgqd6TdcqUfHWiz0WAXcbwITGC1CVG0meZL8pF33Q7hBeaH6wX7/U0oLQj7dWybox1IpkT
JEOF8uSFilPUh0O3EpX6muLpik2izbl/7ky/90twalZ4o5mKtzJaqnZvcXdHJ747kRftXHZV133/
XidEOUyUEcT4EcEwxQxrD7pZ7g2muCODoyAXgJvlC6IMz/1jJiN4aDRe5eUCElMn8g8YGFv+hqAG
0eoAcsCZ9LcNjuQ8nmLvPWb4Ksvby4jHiMkfsCeHDhGCvq3jDXMBJsCmpuOoMzPyKDht4azPuzk+
TITpKpF0ZNc/1x1VZeBo7ok6lEH5o5jakZ3ipNpy8HapuECK1i4HfrsduYnmxPjmWq2tbkaOtmOy
AQJmEckcHmFLH+LFIh1XyxZ5NaN/fm+0I8Nh6LwXDxjP4+dsYNWifOv770rWDQm2wBWQbIZO99Pe
UC1/LBsJerUoyUWUM59U25f3msnnoaMSDHXfh/ek/eOJ0lMjkjHAIw0st20TKibrI4FjO19oHlOv
Xr9QdvIUInioxICR8dkdPXczHTfTZnrbdZMRfHs2GOUFhEfSAgxl4yZZfQg3IkmD8NJP83aIOt4Q
Ouyde/sGPZ05lTi9MsoPedRtHlZqpz/o8jae7tcs8sAi7TfacCHAhNzQpnvOrrGvwZtccvaeLrv5
OD0Pl8JdVwEKhbLvuCRjJhdRvPKnR5IITYAruSTqitklq7CpXYVYPml2tA9O4bdEALFBvfH4Ykri
IHxFaosQFUEpbV+ROHe1X9NbYhWFqWQk3Zra29WIf8N1z6ZFNn5/Vu0fFgTLPwHJktDiWmmh1ZlU
EyLcXqN5bratsRT1NYhLsy9D0p8Pv6FWEY2mFkthMfP6fzI9lTrFDxu0Quvge/49EqYrlYyIw3jo
GT+WRGnZYZrfC9wAiodhtMOVnCXbNGQnBbBEiTxj99eJxmSYKXiTuGqEVWAkjBsH4w4UVYTeTJ7i
m3jUCVcpucKvN9sDw6pvMEZH4ydi20TASQMgWknZ2mmC5jXCzC01i0wGr39d2R8r80ZwdkjZaVka
96BNNqPxh38ExL3aZIYBwPgjB4N2WU8oASfi40I6H5h2NH7P2d4aqOJhcux+Hs5zSqT57mhjRtYd
rsySbqDU2kI9499lHrOA81BOkiXY1H6hAbDxt3+KCRNp1W5gfnj1hHNz96f7iQhguaCwUM+sqPsD
/5UAMsFunbpYtVH8Ye09HHXzPhAUI8RG6HFIqjs1TRgRJCmvX7PXbOixAZBeKSZIMqDUCkpuM9AQ
6JXNDgQAUqc2xScWPCgWa5I9WgtvHaKHV9BDxaHy6TFTn5cbXHSQXzh4uOgABCK4xCa/IcrJYnTd
yQfuEtQmaiMK1XWT4XboQSc55guW6QUCPH/sGQdmHp4m7ASHrUgKewG0thlRl6B020nPvXg69yNZ
3d99SqEwHEFfMgqsHI3FOsM8vcyhRCwr/+KJfa9eEygMucdfIvt45DNC5MVEiySvmg4ddDHtagb1
dVxgyWMq2iV2Brz9IlCqzciPveuEnLsCj4mE5N3Nlz9YnkABcH9WCYBzvZHQ85njOT8QHdlkC4h2
0NDYzAkAvfwWthVBEhL4GTREF73H6naSxGWFd41G7oH4sBiTZG+C5VivVTnPvF5AR7K9MWRHTsF6
JXErqMaKMMJ99nSqZS4Cgu8N+P3wmB3YPDeEeL4IJQt8vCNSWR8+YbOUNzXySnfS48z3AewhmTEU
QFEfBjFWuvdizImrHXbYJ0BDpA9itlUXHXVTG4oSQS+ihGCfBE47uOWa9SEUfbGjjhL0gFMgOCtQ
4mc4dD4woTgJUBd4Bo3HAsW3IxZlDd0Trtv+4XeBfiDebhABp4QaTBRP//uEBGboHqCkJsSsN4c/
ibWUrPJAR/cCCgZN4oWKznMMz4qA+xtvzZQ3NHrkbgTBqj7Aa7JIlcMkwuZzYU/u3wvCf7X92Sdh
tYNsPNRcgFGQY/YUoGUweBCqXuoDGolo2ZfWySMd7bgn4gmEFgXuC4JFJEezoCgxmomaibinS/zj
+lkSbxgdQTQBdAsFWMchyNEDSAU4F8xJqgK7wGvac0KEQsBHqHkppHuLug/QTKFVCqrj902gNL4D
zAUWBz7Hp0SLeEeEWgGjcEeYb7hIUDS/gKEmahyxWyQnVjwwu2flAUITUWT1Q7B8SCYTHbprKo/o
EhNVq3fcDLHlOo64MZrBaWGm8hH1ZDBzFXwPa4s94R0yU1+RzjoH8OcG69wtNuDI3BqxDOizIOT/
TgU4BzwugHSSjpE4IAiCGCJey8V+03dYf4gOwMMliIqQDfS9kQPBjaf3wZomfEY51M5h8IuyqiKc
eztVM33zmt2EWDvLBuAWkOEpxn7mjNEgTGiVKNdQRuyhEUlLYKT7nMqmUf/wIrpuJ5Y6qzOfxOox
iJmZRwRbJjiVxnAK3+98tSQvUgP25PDlqBAFiQlW2NfMC+sTDhRYhjnMhjPmkNdzt4l7DwEAMe1h
mQK5EqohII6uDyoBZxFhPOF91QfV5XPmAPE1sEBZQH7cI7SRl99NWEsbUsPMIYVTTUa34A48UFoy
YWbBqYwg7LNMELTivFkkcPMDmwgDLY+Ug3wAaHvxoEvgSR8wvDbuPjiH8NDgExcHPhrtGGEiuusz
ZKFqgPUyht8RyCrdNXAobilYXGzQdxEtI0JKT3fQ7cEcQCJBb9EkhfFC3h2pM2LswXG8n5KTfuae
8E2N+EiLCfqyConoPXd83fNABFpptHTwAk4bXAZUJkjBsuCtzAB2b/sBTmZjlQust+igIEBKgo8D
cjoM5bWE5L6HisR9dUSnfXY73vf0l3ymd7j10bGKp/yaLvACGSWwzyKsRrqEbVwAyUE+p+hdNU1/
Rk5yYkJwx5nChm3Vc1wpHcYBwUcTY7bILRZWalDyE54MJgIEGBoK64Yd9gTPh2J6/uMlZj9mHR0W
snB+Vh8vtkfrK2soYAjA5hethdbDTehBn9sTXdsnEGXQYSDPuosIHqiwoBqxBwAZlMKcZQclA6cz
dELkh0RHlZGb4fB8IaxJ0spA81kJ35OHLEo3cHGQhN89VX5VcnHZ6TG6sDJv5NIiKg2K5KcRZcia
oXdpWbmMNVbuwIOvdR255V90p3R5a+6xG4RF8itDGoOItYRjBtWrECRHCReBWWeRxvanORwNippa
1TSu7aPAglqiFPjzNysPngOy4vvUHEebxfxs0Wb4G475/OPB6OrWGns2dRrc1CfqJcIWvUDdXJ9W
/HshVbRvMHLrxDxoW0wPQaRz3y7/kR9D5n5EkZVBNLmdgbKUJUDe4G5THUAKbtv2OECMvvEF69/r
/njofJ/kOexGAXcMUP7HY3hvCLI8QoiGZFztMTQZDvVCO2qebvWXvTE1mg4SrAV6GuLGmp7q7TGI
yrcl3dhhVRcbUKh4oU6NF15sig0zN5lR/KeZ3cJsSx7uzzMiOameonBRkpv6iUg2g5D6ZvyzAFnJ
ovMv08svhxDUYPwR+yJCf1+V5vtn4OGjxGNoV76gQ3jPFWUVkVMjt8RnBncTFLd9tTWvx3fGwMC/
wlj7BaOKI6z5REwcp3mx1AjmuTUIq+Vj+dx/lmEFmGNi6JWL9iDsPAz7U4+UabIBwHYWPLo7x5Av
g+KvoW2v044nqGygP+CVUhFcMzQvj4DSQlYDNYAaBtt+oRxgBt6OmLzA/8qmmXZPQxpXFXE4Kpab
OkCImJWVxwqnACqSe7aXdL8hyIPC4up5ekePE0+FhyFv2qieFxjksGyC/nqwpRwlxGqw1XIhiiFj
5L+vHiUDByE1CU7KId7y+Kql/Kf8lT+v6fVYzOPfbh1v5TXxRXUjb5iNy9eKve/KVEnnVOGNevvy
p1jcZixc1xMT9uJ1B2YUxU2D8qDtxARnX1uxYrGGZVGyh9HNYpoz0xgLIBAMqcuQApYEiQzYxj2I
ySC5/D2KGi/9aZZVmAvTgxULZPMZXifpNJ/WUy1AjBRwRUil3dfyIsPa2L5/yYge7mNkCbJfFf9d
898odLQ+MmfedU5OdevhuiEuWbmdf/WIM/9SpML/TCucS7GdXcbqOj9jWLO1xNP2XGLZJnu6tN1c
eFiEWnZktoY9jMfWxky6ntqNHjRhS6nmg+bU2KyoKITAUOHTSZY8FS/5wkmMRvfjl1Fnw4fwgHIZ
T3e/DaBUuNN4nvrd7kZ7KIZp9ZFC+diyo5OHmQR3d+gjEOHGCHE07s2TUW6UnR6K3zmRanx6GCLp
Ofak6WjJADkMp4/j86gt4dtgwdxvoQgc8sB0kaDExCjINjTpUPwHGCMUm0WrascqT0gLIPSIycJe
hmXE8RgmUFzYBeEdCewgPr5WbdQd7rP3mdAjfQZUwcqbzIoNUUniz9mB3ZALsoeyFsNtgC8AnQaZ
HKz4DypyVoGq1DewD2eHaGRywsUWB2BbgxIzkFHfwstHiAwaHaJ+i5wkc1JbycYBdoMYhKjdG3cY
0ATnjJl2UDdsTozQ9yI5wmOFVso5oFj1CXqKoPsYwybJBW2R/YBFi/PxOMHdoKOSSYXhsJGD6+yx
YqMu/+C74sE9VkTrHiuRuXMVEUSMP0EP4tr03ZlbvsFpxU56uywrcLayBblsxHM6SDBIEY0ZHRQA
Zg+FmoJAHARPvBQEIElBRr5bcI0E+Q8Dgo7iF6yQcjPY9QM4RkRC6XquXC1fvw9R29W4AxZ7qJhc
yScge/1Ms7n3/uRK8bspj+C6rxesGbHFaAmk9S3okKuuUNt+uBB45qlTzvrh3VPHybhC2JYgFzEr
/ficv72BP1r2fsozJo2ej4mIY5RjH2cHHM1lsblVgjlBbLqqg/7/lAyMLHwE5rN8Zs+lm7kPYp50
MzNf4ReCn9Q9YmcBysVJY3khVvyjshUh0rJ97YbLGJUi2CF37LrOHYVKVOF2I10+HZ6qyS1ICPnu
3jNtk+77LCzEhKYQ4X6kHRHhAuOLFwTGb1Ad1gV0DBg+eGKNvsY0JCxPnzBw4c9h5wkjji4FiIMK
BbLG+4jVku8DL5gUhsTsw29nxSv/pF/6mnClQN/ZyLbNmH0SdEr61pknQkNB0uxH+P4kC+DX/95g
v//eIODXoiwv2yIhM/VE9HGE3dCY/NSxrO9YlI6opxojMGdfc+9DL61UhP7RsshNQpj9k9KIQrvA
+2wcyZFxKkC8zeUwOjIOaW/Tc3XS9JCYPJGYjEjChTr2f63K0LCQn4FHRxwpMZQo/e0vXvtsS+FF
KSfzDTK8QdqrrltCq4Ye5k9d1Jbr/V22+hojG9WcCw+fLFtDjlrkfRLgahw/NBKAcRAwgLiGK0wW
pjA47ysprGpTaTnCumYQQRBHsT5kvxNhha9bnj9EXkG+0QintDAaniCD6OOQH04iMmYhQptCtM+m
riOhGbZbKOzk18BZB79rNINAAKYWJg9mCxgPu5QAHAH+cwEHsW+ySVFTGURe9WX/4Wk/LygnHyE4
OsT/gaDNosmmxlyzdAKRmLkHfYx4BOnICKCklgrXXrNrkcGOoov1D/pmvT8/Nury8Ut8hSAK1aqG
gBt/IzD3XwyvjhItF8iZVHx+/zyW2Q+IZZhdDZVkO/h+UL9xc6G068bjTAmkEwOJIQSO2QJ+U3Ji
mjgpgAz6EvSpQrG/HlYz9HOgapwwES1/ITf6MpgGCQ0ojd5mcJIKg3JYl3OO3OaxIKp1AkvLfott
vE/s21zeorArb3Xoeks4Ct9FUT23B1DiNMh/httL2P3H2ZntuI1la/pVCnXdQnMeDrr7QhInUfMQ
CulGCEUoOGggxZl6+v62E43jdBlpoKsSTtvhdIjk5t5r/dP6jN6YzLOvZsWRMjO8b9mm7Zl9ZCcp
vhEzaZ+2kx+I3/+ukePScb1Lgg0r35IQT+/sNX+t1bVyuF+eR0ZVYo4ikcz20KxTdhdgRNnyti7m
9FkaR2N8pPX1O4q5RSU+cu3K+3aHEzyhMaTKoSjhNEF/y87UQzmTNsf1sGOf62MPz8m1HpQPHhWZ
I08g6su9G6rCZiLmTRGY9QlcTesCmBmNXoyrgRyjZse/8mMGKD/nc92JMxB9k4n+g226MNA0v5yW
ZERxhKd+tkR9gZ/VbdltpU9VB34eMi57IcAxPI1IlKhT1RGlJDs7gmt2ec6jFwUoxS4J+B/2BdfV
LD02K/QZMtX29+CbPZDdnc2Qc5Ut6vZBAcG5KozeJKDHI2zaJQrP0wyn+F/bFhsTJy27P6wpVH8/
RGjKycRRg+5FQk2C7OuKenbbLrJFsUOQyZJS5sqMvNKJPO3EbIJht8tnfWit5eXJY9R6SLzDTPM6
l6QWDDpn1jHdh01V+gMcpnuqgKVxsTwd7cwYZeVsH2DISBIB3mkdxZjhmRK2FqQVmqBbIu5wJX4C
4R93aLscrDXUafXeoq7bqof7uV/V7BXeQMQNPTb2eXCuNiTWEGwy2DMdWTiaRAydyAIgHIC3nRk/
WxPBzDemMSIJyLHQdhLvCQgoHddgWABNYanimc+7c7lrgueZLfVHRPwbKQ4fjWt/w8RZ6NBJx0Tf
MgYAZwVQKZ/O7BD2BYcKNgM2XhbbVby5jBF5CZj8qx2l29Oqe4eBvG3zNa2SEnmnz+KNVwYQkruD
kOZOWhp1+44zb1Otmg6rAAqtMXwZ96Kk9WFEayzebu6BX4b3M3pZXl56G1qoT9b5Y5khpz6QbIpO
pgNl4PThxOXM4ihjBSHopXmmT0ePIBwx9CzkmIi0iZi8QZb+kTfFBg9cVhtzbyAVHqWLVyjvo+OJ
0rac6eVowDxsngyw/HVYcnvZKyES9sTpcJvLI1RYBey+N9e2NHzQufJp3+o3w3tt5IU01+bq0p5K
3nV4RNFBuLf2Vs3QWgDcCkaUvsiT19aXOUex6eQ4YnlhYL8Ayt3qiCOrRgoxk8QS6nbdxWKPFAxG
fuQxPKm/9zTMFAD9XjqD6IaPS8sHJkIYkgarG9qT2XPBUcddLPQRTeYTmkrn3hGnT/33YSPfA5j7
Nj8TvBIfxjdZfG+Dd7I/ua/s5w3JQuLS77vbOP9aSDOJDEV7T6CEdLmqLgNYSPnRdqwobXf7KgFK
EF7BSdFK/QhwhW6mRgE6p95cy/DvHx3+XNAFtnBqURsEbxh/lkflRxoRS5gkGVpi5z4/sX43/Zln
P/giSoIiA00ZlfIb+ZtbZAQ5ry6/w+oKkBLxwIkjkIkUZFLh6AYsxfvMkiuG1ef1WzlG+wTqhpKC
LXkTrTWcPe8AAlcmjL6+2ZXqQ8XLwov2cX/nKD4t6oD4If+JuHKwIrD0DVUopg1RTIsyW2wYaLxZ
XR94VGx9SHNAocgip/nCpIQtyEAFfA34ZfPRC+eAfaRtYyf/i/aAlDiyid5W9cZ8kz9kRA4wLLdJ
zmj407zZdtvnOgmJmHYRa9R7Di7esCs3DbPVZ3487fvtA7kahBxOgo39lnzxGkJeXeDtL+XU3imb
28fz6zExL9A7HKe0r2yw9jdV2S4RHWQ8v4JJyx7M1kgAyKnDJuWyLQS20xH5B2as2fDMBTQw1MHh
tW7QffcjjQ8ohKWjKyEs0fB15AxgS+WKS8MBnragovBMnAKFO7Fubp7gd9jPOlFxQQz2pzF0yyBz
E4b58JLzWDDL7sWDiT+rGabSResPxuRZjgduqAawhc5gTM4IIrGT8/CiRTzjnTCnYUx9MVbWKrQ7
XWw842jP/NfSnJYMotzJX8lppG7rdPQ8x0e0FBVkEHWNI5/lM2/y6VCdGat4Avd4zZ/IT863kAqg
WylfkNrSgR6XmgB8A3uSb40rnyC4scpHSY/x0T5wSIAdI7DjH+ReA6pKsUWaqVefSHQhzlZQj3Tb
9BNS7pif4CesOulD+ajX5E5u5H260Jz0YL8PFu2ETPwwO5t8LJAKeVZw1OQT8IDwftDfILu/4pAh
ljPstFwJ/6S5W1iOtO/38fG6kc5SSAYMLByl01beZQdlWqzBEDlEnwcsb6cw+wLEK5ds1fw2zRcC
TPzbGJIQ5iCFgD6nanJukzmiJJeaPKCf5w9lW+M941yUtgAJ2+ir+1ah0/NuPPBYSfxVsX97Kz7o
yjhTQUnowQAsQABNxqccoLNNgVDUS2kLnUc1CSzGMqDuY0MHE8te5NODPgzwRA9f7dBcshgaBpIS
9Ph1PQ+m8tIG/UYFs+QHNrHB8r7hX+Y22se7245xd7sBqZHMTUQrBr5GpZ/uMoQzAQhaNJbCaMN/
aAFvYJeb3Fbsj2e0UCs8idArsGJotzb2EpFNu9cDHmpxGRxMTljsqJfbbnBgwbnRmNo7EONAsvnr
3Z4Kld1g1k7vXzW8T7lUQvoZDqvEVRuH/xjN3/QZomjziNbcSft4RQgD7+Vj14atnyzgJnmQKUqB
AsYT/F4ZbdjYORIbfQzqydaO0VQXYFq2oAVCdRaziaJZpgEUZXxNaB8gbetKWxBX7jaUA/sQj+N+
aD4od6B30h8ZKDBxlEfCw+FObm9E3yz5c6d3GC3rHQgCxe1jDhFmTvI3PE42Q8LBFWA3QAuRNxKF
oXjlBlMzf/QtgylMRxJCPm1SOtHeZGTFaSdeOIoZIIV5c8B+uED3Nrod9XHLNn56E7Og6KBm5qH3
Wf4LQfMRwzh+qsPBCAifwIgtIEJgrrRFhOBH4Wu6czkrTjncUlgh6kSArn2K+A6qvvV9mQW2B1ku
9mUEpKT0fD1RgSDqcHFLCWbj5lihfnnt8PTqb6rzXCihvlPIsuXLeKwd6q1ml654Cn0oI1ekgtoV
0K2dj3e638APn8J6QzYMgEi9Jat4ooTNMWbKpFMGu4RNJ3kjw2BUeJrPf4xGpMX14tXURXQf7+1X
dXzyWSRIPjCKbNxdmgtIVTlildV7VhyCyHnqJO6LDWJCGQjxunq7D98Sl+dPWZWvbqvo8Y4FuyaW
cqPSq+WIRdunU+3ofZFVZQBScBvk2ikOxSJQt3p1sE1jTccejZ+5aUmCW93JnEz8ktXDekIg0uz4
FA3lJqGYj2G7GXDmUzRICME6+h+GWMLLIpY6ZBsmkHKJ4f2t/Eb3BPI0Ui6aQ2gV8bT8+EXEMBHS
PILRt5B+EY3qShPDq8YEco7TAAX/mBKOzS91co/+mQN6ep0D2RMDFa1O4355AQRD4ae+a/HodCRz
e1qGpMAxIw/UCvQZ0oC/8uUm62a8Ih9WKCG9dNSM7WG7U79QcLHnMfdu1jnZFKBCG6O/GemrmLP6
8ACMH+lLMnvQEtXT2xuLJ5rmvr2+48T36e3g2IJ83Xj1gmaAOEhlV87oQ6bGVjsk3h6XvA+8ztsn
nY2z4HvqKeJAYD2MiwHgJJE+9kg2hn2QHCLO6ZMDR21O6F9EDe89l30D1Z+GArCEDPI6j1ATbaHj
lcUkYPnyxymksbp+btYUkovGicQzOdxdG4c8SxCxyDsfgBURT0wGkJwmBJtbXn4BZp9wmtoTtGLA
36Nsky2anU38Is3VRNmzH0YT9r9uCFtiZ65muYQH6Knz3MstjZZbtdgNQnNavJ+Oyd5C5obb+IMi
+bq+f3BMlY6FwAQd21JQ2KAao+eH4Q18nWaQRMsmQM3sdktjDZCirJM9ZvNhOXxXHKrknJhAyBnH
HLJ+EA6xdfBBJj57sPsM4nn+7UnLKkw4Fz1QF96OfooMCnZCTDp2oiBaErCV83gYZoxciSdyACLN
ptFUp5z3KideA3wjAIodC1IhP/McFWH7iL4GUhB9AblD9snfMTA7/Cr7AxAIxyBEquDOuguREntW
ZvzjpeZAmKEhoi1jmNno6pbnxKWqbmakw4bVBaYondQL+pJqR61iIpkn3+LJ8OtSyHNqFkfI+0bF
xRcPC359J2+DGOAdxBVfkNH4T9D4nPameKsxuo3zkdkhSqELvE1+HGXRgIIvRXt4m9ACSk9H8e3D
WAkREiOItcfaOdlAVNwXbCFhtePTpSsESPah2N0XfBhfSDceE36ei5AH8edQfeV0D4xKGoHL0AzM
Ki+fMAabAwaOl5NYJk5A0HNgRrAGkFxe7wsheRuol77yEZZ6sBuupTjNxdjnK3lG5Zo6vQ88I19g
uJoZGmB45dRhtxf45mvxo/yKEKownIlXBPWwX+/T2cOLPSYYbnjpXNtJPIzZM1Fjgkq5xhsRv17B
li88TPEcO5rQ6gH5sXHaE0Bj2sUtnGjEHh+vP7grIo2qAk1fEo1DGIN7Wzcf8rfQkRou/vFxhrrQ
TdekKIQofNHyw/3FfrxmX9tUHoQpnmGhnbKY+zrMOU7iAqevEDu0Aaa3r9QWsQVdN8bNfwL6RWWh
ukBiAJf6pd2+PrpmHNMLTXSh7eQY56WF+qI5XHJ0VvPXsVaAukePHAasXFhnJbziivBQW38OcBgd
TV5U9LcM1t1w7vc54SahQADAYNgHzkwBt7H8iV/z+nA9B3WnggbNQNvV67iJRsUKAUkYiwOFY0Ha
owBOYLgSl3gTsKehNdyxJIBNHgjRKX4odAiUxTXr8LpBpKUTlMIBmwVg25vmS34d0uHLCBW63WNS
bjCF8KCNPWjaY0cXhj6dtkQ8cDV4UGTKnFNkgzod6y+dXEXNTgu6QWLXsCu9PSY9byfLeQWciFIt
xOFAXXmlm8JRuHh47E+jdlvMuQmeFHIvVAdJyo5gQSefVaMP8K4NuzZ+A2Qo4zLkRnjq14M31Cao
AZbZW2FcDJBBo8dbUF2zmO6zhO3kHhx2J8fkU2ohSJ9bUAGy+gWcaV7Q3TvZmHBxNwEe3khYBTgX
U78M7q7GCcXqDnhPs1Gt+QUyRzJooDNxvpBh0s1zrJUA+R7R4QHNuDUs2AgwZbzIbNoX9TjaULj2
vtCJgwRJfnWkKNQQb4/RyLCcuYiQH9iR2XsE5nl1igtz0Gga+BuL2XXDtAXk0+AfvOyAGCBtIS+0
ZwbxSvrRKUE7D8sgDq9Il3MO2fvmNnpjN59WNEvW2kQxfKb+TDaxZ/sngZPnF3CsEyVR2HvXb8SZ
8uiO+oPNhFpka81Z0oxEe6dcDOwtMg9XHP9KGLnP/cDVEYLedpiI2PUMOJ8ZcAxFbp67Kep3luGP
tpL+U8X9N5IvlCqcVWJvLEiGdJEWpivyXijDy33sIUzvJ7TvaP5c5n4c6iU7IswBAgVOOtZfBPHL
rh9a7JqM+mbPBLG88IT4PtwRPAebdPcEFIHzoOalp6G5eFLwwtjwI56VXmxsKAgUOMiOKNZxxsUM
RqZGtsGI75YCBXMp4Ysnx1/ek5ELZyD77MdgzWDoJyRGyZi2lUYHFRWlvIcudwc33WZj7t0pd26x
n5JQ/nRSJnsz5Zs+FdsHKUhrEEteT/GhebjHO3fk6l2JTCXlxhJEAzhfyjGCChow/SNdUUrP5K8T
5x/NljWc8KKqlMSVwL7AbyjzRArTBkkwRb8Gs2kvrR8t52P3QhBOSj3HDIXGFZnTCLCwRbh7Gues
xIHIG/JRQRKCw5mALpdeVDs/UA4GdVjSSbBcaLw52zguXBAGN/YBtB3Y97HttVOazoXiP12aUJ//
7+MJPDyv+n3xzSeTBCRDa2sfUEfQfJ3m1w2flq7l3O9b/7QWZ5zEtoLaMLjtyv1pnXrWmh9RHhJL
1BEpP6YQ5/alENiwC9XQAgTFe8HCzEkBmnNRFLWJ7SYIBPIJF0VUEq8hywpLEC0fkUzE1sIFocUl
XJzQoxMjyLyMR2yYArzFlGE3/itzJRlLI8k/3sBkCqRn83PV17Ixv9SeHndS4ZcoFBqXB8DgYxM3
djuCQKItxRvCXwXimO0bvjJWlz15/l/Me+Cbh7r4F3wUEPwgxwNlfulfWSgflPU9NNYdi2bPjboy
SCAjidl9DYYxtvh1gysPt9uP78Sa6mg1idKFw2FwLt/15MfeYPD5gKsnhgdAhfDenkQSWOVtUTHm
jw827gZBajq3itAP95Y6ZuvZkluTCsHk88eoJllOFV/F23dvp//+1//8P//rs/uv6EJszq2Psse/
HjVdVPKoyv/9b0P597/yv347+OKXuilJtiwZpqIYmm5IlsHXPz/WySPiT8v/oy/vRWLl0X3TbAkN
9ziItg0kQDF8MnhSAK/ghh1B0YQaYNEDC7dYyCLKn8EADTcDLJWE3EN3LsCed/aH7J1iesviIwM+
e2t6CEjh0eUVN84EMbHjsIHdVqjgF/GR/SigoqCGq/dZGE/Z55xi15/pwuJjtDCX/3yxXNfvrlY1
Dc3QZElWbevvVxtLulHFeXXbqNZMxu3QMOF6YzS7F6olhI03L1c5AsZMzJRrj0dbY+OibKPZIr6M
KdeZL8uuqUJyeI3px2S8XKdq7DBLJ+pH8YuhoXvZXr3KzVXb6Cdy6N2mm0rZtKuX5QDdWXAauDl0
e2l8ksCgveaq8T5QDtLUgOghRxQZXRrY9mLwWhbS8o4nGL1wEZi1o6dzPQ1PtavYoYYdjWEGZCS3
ocEJqM0H1dwYBBZiaCrD60STxzirKfHsCxleFjpU+rY3LE16tbRJa488XN+42E/KCBO8RuDDzYe4
N6zgYZB3JaqSnuOaskgbl6rfEp3eoKTm6Tl/eCKK/psnYkmaouiqqmmmLf39iZSycYuy2/1KV0w8
iZ+TOZCumSB0LZYqSYnoGGIx7YyJAPVc/Wzubo2YvwyYpEaM8qsPb8wjvvsncgGYm3V56L5Jm8Z6
7QkjCFvOgdRN37tTwNS4QY8Em2m6rhm7so3+NyhwLGCrGSyezVqpp4wXY9Qzk2YWjLlPGUBEQdgG
BXR1asw6AHBDQzexb9RjFi9P1SyGZTC36bkhKB71Uzx8flaDqY5HkwhjKeiOrR4Mrp6F0IzBcCb2
Jr8hezpxcCMUxYjTpgNIJUlMmloSfn538BzqO9QOcS+Y3V5jzPpUv2BmyBCRphddDQt7mmDL0gNF
QAFCaw+OTCkpG3MFN07ma+ZEZwxz6zwwKfPYmwv1Zu8V8cRYVzbSiNE/P0Fb/t0DlDUen6Lrti2L
B/zTBnK/FvY9l6LrxqTuk1cneXXr53eTwXDTk725vxaNtLyRSkTM3bymfnhYQ4VhDvLMVqe65Scq
n22uV1uZ5Zy7zeP9NAV217oRvnmlGitfss1oZGbcDwZhWm60Fsv4tLydpfpA19kS9Rb5XTbWvuRm
nJ6fn4D3p8gzkQXf3AhOcxmvOvg+5PjzO2PMlpLMDC1I/FGHlb3YqtEqVWbMiuFW3guK+JdIwpRS
V+78xJ5wpKZQBYJwcm5rXBQmQTCvVfVaPa1Zac5yxl2jIEuaJRv+P99ZTf3Dnf1la84169TGtZ1u
8ndul4a0k6IfBtEicoJ0AJqZH1Nx7VGz7C+DuY65ZVKTfphRToxKHec5KSUj+HAipk+0B7cREqKE
iK/oINBGcyK8Zqhj9uCQAxiwC61TtQKuID/xny9FNn57LYatS5almqppiWPop1XSdWWqao8i3egM
QJKnteTpTNemuHsFSj8qPivgHES89VAyQqn7Sl5ByuCnKYxV/Jkogd6JkXLtR0TbyDPNwxzQ2bVh
KgpwsPXL9qR4dlVXhP4zHgXSzqIyObmQUUTlDFCCwx7BBRBRII/7Sfx+XZ1wgMS8SOM70Y/0BfjP
mIU4qdFL0pjRG+H/IyzR8Moc7S2Fe4GizAhhXws03zKRMRO0CHblReR3wrjUHuQXew/jQDQDc7OY
x8NAoObpNbmYD8S5mWLqmjfkoPAPSlFU7U6yBU3nrT+hpEdfPm9bITIA8G2eb1HpZxXhJrSCHkKd
DEcXUijk/QRwA6lQTR7o9eVqStBEfazY7BHGdiERY9HBCumiS/Hs4bQk2Fg+oT0ieJCeFKypBINn
9CN5J0e5J5lujDXbfLkKKaUILVBs6W7yoRAVk04r+hvtAZmDrqBGOHMvA8RnD2LhbezFNCvR6qHM
/nm5/H7lm4qtaZYsK7Ip9pyfVovcK8arI/5jc/sish+6UVnTk9pbZkwq38ZdjCglFT+VKLGYkUiG
HbcXkxCJB8S0Tm40EjsVSQb9Kuf0mli3Nbcr+aojLz0LvSNqOiTVEG63FUor/Envj5V6+OeLkEUt
8WtlZf10Eb8s+QHzqB5alaUbixD/yNYYBYu+He+/+upwFGH8sLtZZuULWzcJlVaCq2DeXiQ2aY91
egWZSfOEPNzwIV/n//zZ1P98HWVJ0mVD1jVdMlXJ/PsNzq5RWyuRAhK1Mc+ahXwBN9tUMkAgpmwh
kjVloEDOMKrEjQnmPLChKCwRrzq+2oBTJY8CnZllV69mvFLhyfWC3gXmCvE9lmGOo+D/6wNbmmVS
tGnSjxXz04pI6mvWqa8+2fT11Gg/BmfJfpNbdC+Qu/daH2VkWlrp17Pf3qDgCMtUedmRKtWzop5b
zB38LvWdznhXYemm8WrB8zAqFvAVevrW8Tc0bONdu4oZ4AAeVvr/fAGyuKN/Xw3ccUO2FVWl1lZ/
rXPMx1NPrZYLYCT4+rG49t5tc+98icSR/dJ4p1Z7LkB+ov6Lzs/6wyGt6fbvvr1FkWUrsq7ovxa+
t7o5SSe9TjagbaRn+Hlwq50IuR7OyWGC9CFGQZq0i6pdvuyVAdmJ+BqykdGcic/J0tIFK05Naw3m
bk7uz2l+E7MMo24Wn9wE4X/+HKfZMX5PGYBlOafWL4Bib2M9WtZMqxBafvLOxMCcHmFSNG0vjO6S
IFiJdbXdHDclsfNBjCffOjBXTSW0l5U0hBI+t7TFIB3tyswdxq+VPFVmMb68Cq3KLqFDrhHGQken
Xm869cA3mqABFuHj1mPurxRt5NDel+aIy8yJzbh+PmmBoY6MeZL4EejVrsBaXS/0dNHnU6ZvRclF
QUCtB0wYK0Hm2lVe7OMFQ9ck8qvb1TPy48Y9mc79di64AGRX5N5bXy9bCAqfyZvdfClNwOcVf5gp
cInbF8e75ZTPYQyUqaHe8ZnMxCuFSmjGG9fu0GvRWLHMIVwpTp6eFGHRcMvr8lFuuOxE5AcjpkQn
rS3yR/CyXGbKcasRsmnMzrow2JGhXqrCvXcYiNRtrx3ipXHU+4T4oBM8ZhYjInm0Lz9ircvQD0Y3
aRkWrnsZ1FTPfMvNDQnj613hENJlMdxOPoPdX+1Lfn03ykWBLUWf8ArZx3bceekKMBr4yTImg2hC
mq86eAPlqLu307kuPYoMEBldnZxQkFlC8hurCLy7NxB8jexSkl7BbJOHW2MpWUFnSXvELhBYbI0f
BOCaHF9owr06fNwXWvr+qGcS84qErQ9yyZTdFCcGnQrzzC4iswM2Ov5C2QRBcQc00QJL2ZFW3MQ+
2dIKK2gB+PBcECFs7MkMmZE6HOGTfaBlEt6i/ChAJdMVggeUaKhZw04fY/JlawM8BDYr3nV7OPBP
jHUxQXeDvJtI5MkAOpCucxqjyYcLl4udlgtvbUeOE/7HePKYDZqA1I5qlB9BTCAVRTI6qjDwuu+C
IT/H6qLWC2AU+GoJoipl0DHKX0aZjDp9hCQ20ictR70KwjaWgRIBKGIe19kOcqzfQHowRZ+vQZCZ
jIL1exOLSCghDuiZhzyuxN4GZiaelJmETTThTj3iCTHlr9c7INPJHhdpWCMPGReRj8ZIOSPeZBgM
bBZrijO/gUydRCwEwJrHSP+C7I+Sg6yEKVne5eZ5n6W8ka78mlBF35j8hY5bHmW+fqDZBzO1y2PJ
E8HVWzOfEh1i9ZEKC1K9JES7PQPV5OwPvp063E8NucYjd8GNOFkqkHMgEx84qcR5zksrr1loCnQ+
XWGk47CZyODk5v7mIy4lFuI+swDBkURG7Fb56pH4aeeX0mcDMkV8QBbEN5hF3SNGncXR67RnbpN+
aor/R7hB+82mq5oyx6wkm7ou/9LbZk3xvJeKemXTLcbnaGiO1mRMDAVPVpCHE/+pyv5NMy1LtmUo
kkQzraq/VtmR3F3j5EHHkBL6kUBteHRYse0rNgSF+8JZutWxGlejM3PHOtVBT8ocwfxwxeGlug8s
/psSzNfj/NcGDPByH1qQ5FPFWGY8J3gJMFBYHlYzpQH7Q7osEH+yYMixoAOWZYe2wwrUaGxN6PPy
c4EL6gMjJXY3/cn09xA7J9optCU99MVa2tJ6GCR3PymUBeth5I6GlXpVIosKyoUELg7HdQVyd9rB
SAhj8hkaumoH6krv3M0FQYoISdlnC/PjKaKaSCCiaCehB4fjKPEhlwm4gdz7weH5uP17H02Vd5uJ
pXefIRG46sxdExwtsO4gEY6BGCQyGv6hAvjtGWxbtqEaqmSxIH5ZDnHWR4+ytdKNhumKdLHHiLlX
GlMb4yCG/bWnWrYeFAQcLpuT+4LmjvYDwu5wRT0ZZzPneVHx2uaMKV2nPLSlvV4Fj7urQHPNC/0N
fEIxAEoClbjkATvZEF8ISDJC8AG7LjgxdCQqWZgb6CGi7vcq85CUsRmP5VgcJJk2N19r/ZxcwxyV
a7YubCb1OBH67pvLjKqydB9beZpNTD+biLJ1EW9e0Nq8ZohdwM2XTRY8cl/VPiTAB86FwTCXq6GQ
hhiiBUHoQPwIGW71RMX7QHPWuUAhz5MXy37XrNsNcjg8I+hA8sxJuhYsbqXgenwcb+368ZgQbsDz
kZfxYxJ3Dlk5InXdst0Ho7faZZQHsKk3NUwesxyrmDlqCw9PvRoB3AUNO6++T6Kp2o7QS4H03s1h
D32LNOk6l+MJ+5R0hlqi5b8R2UdEsc5QoxHfU9Jnz8JDn5VdF0pPTv27HY2TfVT+oUyTf1SBv1aJ
tk09riiWIsk/eoqfytz+ccvaSFLTDf1wHo9vpV+TUYBG/zmUWjEgjSdM+FZB4Doi6XcEwfyGWvpq
5cuGA3jZHtudAT6JG5JYQp1QTbxAQFLwl4tn7KUSCbVOhkg0ZyKAUFfp70BD98c7fKiBybyc4fHg
BGyrAEH4zRzFK5NBqGE9ub/l05OHxVGbk4S67PNQl5GMYBfI9siLUP7WezkoX76E4JWES8za0epp
j9LPQetSHF4lDCVhpE6e+fyVH3Sc1l83aZMQOQH8SWy4ytE0leINlWdlLqwOegsKDrOe1EwZrqf3
2DwgA06unlOXAYGExW2BuVFGQxCFPcQ8cVrYuXBOXB1TCyraWvLaIGnOGr64HgJ0lZOmYPuZNtXB
pXQ3JgRUc2ME5lCIsDAZxaIvpWFRLzNz2hRMeQzaXsQNQKLrN/8lHVHDM8OLlZ1dw/7qKqXTykvs
52ax1O9z+b5sgerYQ3E2dXC8sy4OrtHudp8/TzR+Xm66TbSwomUpuc1pWsZTkkU6y/Ft3hcp9k7y
UjG/pCrIbou+Xdq9FxVeRln3ekf0cdpfcz8pGPHFzfnD6WGJ7ec/154BRAOQZ0EM8PWf1l5ZPjtV
PskpTIA6HRAtgVvVWP1wGyQ7TR+BMJ27IHMGX6e1jUUJq9H1o/tEnp0z1IsQ+xk/ZUcr/OvSPtKZ
R5NeTJ9FBExVAZw8kYSK1sVns9ejYQ5zwHyZmC1qiFZkYJIDwKMa7DKElZt0b4GKHNC1klgGyPmZ
HMwPDDWQ7st81VszfC5MdNDboN9fhZ7idvVk8lMO6Sj3/nnj1gWC+U835hc04qVphWLflHRTHqnQ
k+Ngni+a98G0nMhu7RlBbjP5gqoXpXm8QAu1bNEVLQfua8zvPXfZ7DozR+qMU3nxpOFZkzOECBXG
zUPuAJWu09/MMhQal4J4iPtCUHqsoCy4XdJLzZjm+E/7zH+SPtQJ9n8/6l+gCfnUaU2rGOmm9xCK
+2Syr8RMc2I9kdks6vCfb+Bf29Y/3UEBR/y0tOL+dUuzmqUVkz7Ps3aJRl0rb498aJK4pR2uXjR5
bNvJHfaJyJY3/dNYFYHsxwjd/X6CmuatmraziJG8p4ARoB8KJOu4CwjxOBicEBB8w+vkQWGAmE/z
qm20MQ/XNXAV+n85TCgig3REvOonD4pAwnXtlRdcFCjSzIW0wkdRHpMJXNYrvPuiL3qTLoybToGE
rx6jvOSVtYBQEZGt10AuXaLhmcOAp5fGRkSXYHi5fRiEKr+pH8XutiYAQSb56MWQ90DTSeQiCTAo
jniU6CXQGkFhnuaZ80j/sFS136EMPz9YUZH+dKMro9R1M2Gp9vNq0+4eC+lig54hIpkovIr9lWf9
XAGRVuFDnQCi0m7iBohxXxB4uCemb4NLtBexDDKBNOUGq391JNYP3eQa+Q5bI6MonDrHXYy2Nx/F
mLkd+Q/Qmfr7rcgG/1MU26Bk+vtlqN1AGURVzxuzxfdhfxJdOTHm0uo5EdOkozADyJxbb6ar7TKe
HnHE0ZaA6eRQciQJRY28y1fpJB//YSH/rqC3+d//+1zi9v90exNb62rJasR7w3FmoFxYxNJQx+7R
rTH50ZbRVKENTv5ABcjWf4KJ4o397+/8C3GpyHkxqE882OijicLXyS3Ra1VEciBqcTtrVlUzzlCY
FAaw5mQSf11JPcG0C7VPdCvmTSQ5BQ291+fz1gwtPBWoLAjpVYaZNlF5najUB95DOG+qd4Qd8WdP
bId7Q+ZXTQt1GD2FRbCO3AER/MsBYn7m3FfuUxv3CD+6YY18hBFB/ARZgA8gIbBiegXEo48ZkuVr
6zyZrsO4n2ykfBGyIpSXTAej4315qrQuXxPsvqj6C4/Z3OltBRjKfBzga6FCLHjwsbZoTadvneLc
f13jDzJsHjekfw5xISAd6rQwieIdM5vmitUbg/5Fm9MQC7gLAeFzTDR9tj3ZyCV92Ronxxak5dCS
LLGr6OZ5tYlpBYVTnUZyckAhnbE/PhoWfZsDjZGFrWKcdTTDuTWL3FRH6ouM4EUaTW/tsmEsIaqZ
/hQgsNKqLXzf7VHhPB3TrScvbEbjBwMO5EBCWmw5hCbgroJkIvXAooLOfbTNV6TNpN8xSQgtI/AX
xGXnVMiEDQ/oQACtyLLtKUrgk7UC1DCJrDO87jpHHNHLpOj/qWH5zWYiSwqUuEQ9av61Jn9a7adG
s5+aXMHZLPpvpMBTUQBKG2vcIFj+BDUn+wt1mP+nXUw2foNW/u07i6//9J3l26DVi65LNwZV6SuI
EgrgkZoM69Xg3TpXzVjd2j7cUG+M2LrwosbYHj6ltzjBCDtiA1cJpiTYhQqWmcKYCqKxIfsJmUyv
lU5kHYXX/bMud819qqduh5AYAdhW2A0+84q072FTja69Xz198NGMGCayWJ5hzNJoXYawa7e37unw
4g1OwEIQ+niHJUa3nUZm5qNHjjBrAXKC1Tz8SA5vCCpuPQwioMn8aoBPbrpeBLlJm78mB5CDTyLA
ycVzSXYAYfkN2moYoTmjLxgwHkamT24/gQK45HXmCcBl3n2aHxY5ciz+K5bLg5uCOpUz0RC97Rua
RpOZVvGU9gjakvV1P3cfggah19uijirzgK2SNgpZET+i1IFefpymKfQ1q9dc3uwpWq0s9+GnSH6j
RwdeATJB04SoAJ3qc1jIRKlMqgjICYXbSH2Mbtv7nAF/ij5Ux003kZsA4RLiKgO0wJikgp0EMHO6
T2Fr0/9U1/xh3fwKst9uzeChx0W6KT51QqH+L2HnuZy40rbrI1KVEgp/AeVAMMaYP5SjECIoIsTR
f1d7vbvWjNfscTH22BhQ6m494Q7PmtDLc0QuxezYnxIYq/WrolHBFuLzu+IxQxLVGt88UEx/v1Wo
/22LK78O4a+2+S9DeOhbWTsN7Iq+tTN0TD6LfXIAU4LFsJ0OkDIoZyRgQvTnIzVNyYWEdq3fcC4q
T0+j9enp77tj/LQ73yK++yk/qkXLnUuhAYAeAw6b/dR8YEi+0FBVX/oPavHIz8WnJUvyDT2Q41iw
qTVznMNCdmHB6CgW4xFG6fGZ3M6DAVA/Nx+2Mllmoyn1BNTk0jIqJoIwlAFt35xVz/6sdOaai5uW
DFfyPL1AjQDbCJoz5N5OgzVS3v9+qF+Ag2/B5m9n/luwqd0seSS1/VeZ5ZClh9PCHNF4gAtHuC75
99K5hldu1abi6/vnPZzw/dvfd2H009n+FobtTe1eNxpnW/Zs6LBYcNQB9SUr3XM7axxuSef3ZltH
KFk1QRFe35vH89ycDUsIvyd4A8YklwnRDKb/6vhqOupGWtA395GjWDYBrdvqGRs6YB+HiMoVZVsX
Fl3E2iE/wCS//XAjUP8QjnFGTV1TuR3Quvp2Rk/34nKwcm4Esic7FpzIpNlqkfphPt2fTpRVZ/KU
Ms5A8g6KSgBrKdGBU/j7Sf1DU1jMqH/34ttJNfSD0uw7msK3N/MWabMchyyyb2gAZrM42m/Z5aGm
g8DKlgzVdL8p3dPHjobkOeqgktaTWzk5yp4xg9MIKt/I3Ru5KL2eDJnC9uLRkYBvVWlTwN7q0vyA
HFKHe13IWqry9O/H8v8ZIP8ei0g5f1kd+nxfSorUHB5MCLXIyPZu23gSnoX3kHZaVblHUNuIVN2m
JzAZDSj4iUHQ/r5b76nzT8mXwb5cX1GkMcrZrYwI0y+yi1YEqly1HmYovnEeVBoOYE115wxifW4h
+AfHARouOfdtrFxnfSn4TpoEXChAf+CHtE//Q8z62wX7FsUPrZbnt46DLF7UtfVF1T6uzDf7rfMO
sxKZlQRINuZHIQb1zn5+C27+VSgDH0NSJAibIgyE1KPGOlw7E5fEgFv+LUaKIqGtchv3rx0FIk9B
6GYlrQykn7OHH67Tn28o/16nbwG/Mdort3JgzMmLzL/GVQpnsHtR8nG5G+fLE9rSQcO3OSUpyuNE
GhYypLlzpgJXRpoe96AXCCju0wraj+5D8sdl9N16uL+o6lRBCRKJRnVsoZGQIAwC7MSE9XCb2p+S
nBxezEt0tCdcSS6XwD/Dh4NVQFvlmtCNgkW4w7XJlX5aQJU/L1//HvW3ZKO5FfJO0ZnvIFy1B8yi
oOIPrjE4t9UO7ay37HVw6nf6jhaibsNUgHTQ86ex0Lv6B31W6WkHA4TcHXzR/DobUnM3bfGGUkWL
zPokrSZUMgR4gG4o8gKAkKCIIGEPg1GiRUOjJHu2jYkgTJDLLJGmXQg1XiRrH1HRnNQqdU2PXmox
GSPATlpe002aaD5QbnR0MHXQ15pfPZZRS1Fb6E8gasFdCe8PgnjzEfwYrRC8KjfS2VWEQmO7REJW
h/pyQnoluqR5KoP1TqBMIPZxc2CVPbQA9ojwn/Tyh8Kb8cfllZaAYZLfqWS8vy8Gt2pHR+dEtkvl
9LabNQijYt63ZfLTZwNVXk8r1lykj454Tk7POfB6R09w9ODPFSIsiJhyY9DGl6Nz0lzKbUz37oPm
fP3QJFf/FBuzDt0O6L1IrQxCj8pk5JHMf/1DiojEyYBR+qXxxxg8ojhPSBvQtLHeuAY5jN7GA1+P
kyjaMj9MsT9U1xT536P/qgX8shTujvvCNA/E+vQCNve9o8LlGcaFFg5IFOFFV8RcU6Zd5ndgU08u
bY58cY1QWNiiroe7V87iLvxx6lFCP9i9e6MUDhIEronmoVCPFUANeUZJEEp+qZdGpAHelmdoPRL5
Dblz3RabUUWjmeDm74dGl48r959Q5JdjE3//5dj6smcqiTpGT4lZSuVsIRdhC5EYZhqNUeAIxCO0
XzO8NqhA44UC9hPlvnLWoUeLiureu96jUfFoYXOPLg+2NliqHoFQJHc53k8OnX9q3foYl40/fDJQ
UFBo6ayjk9ZtTkeq8Wgcg+CYyGskfjJy7WQUZ4+AXnLyDHvM7dHMA3SMVBvSQqCXC7sAazABHakz
9b8kz3DXw6usLRHmCAoqK6iZIcph0pitKESsQa7Vy15zbMqfW2p7QO0hYjhnX0vAsK/ahbg/g0at
XB0NtywCBVBzPQvfGh4wUz0oPsXbv5938483nl9Ou/r7aTf6fZZlnQx8bMPMAfZbC1XgDpkrtA62
9uyyrvsJjhexsdB8TtluW7ujB2OR7yfaQ7Z3re1pmT0Szb7q+M5wIJs7mlrcKQlukAzJJtorq70S
nWeH2S3SA9prJjRaJTrAUN5Nm8dj7RkHz5CAu0z0fkyzBU52g0DocAfz6pA50Q5HNvwCiw1DnZQZ
hiaaCJptoYmG1vtaMUSt8O8nRvtjRk9nmCDOIAr+qnT/Mh7z1i7k/M54zF9ACgBWZOWGJIPWGwLi
tVtq8Rl1FSo9+Ahw/aukQ/oWlvb7hWwKcwREteD4kIWy3iLFA4xOuaTZfsoPkDbxAi3mtzUyPMNK
9/++69Yf78S/7Pq3YOIk5aCMd4TUeyTTL/OR4UvK+gDw4oiN3eA25ZuO5jHyr5I77ByVks652OqF
fzGwHnIaBWF7CjfCLOiEOVzt08gSU+6SHqQQ9Liy9+rYzNADBVBJ4RZmLaoTJwsgabh/b4FuwCql
JZg55qa2XFQ0TXVaPxw/c5SEDYEoBmVpDyht0o5tuKNNEPgDwnfjfl466oNI7YGhIjR9DBEfVu0Z
kU+GyY6yUBEtqiEzQuewHrvRMq8XRr2xDAju/iDkbg8BkYJ5+SirNUINxevfz6wiovf/LlImwDpb
VyzgA7/PluGoH4uzygLcL83XCtZ0vkBqYNqvEMFayE8wxv6+QfPPl/LfDX4LqvbH0X1QdeLC2yzv
MdkBW8+NKa5MaPETxGx2yamA6lg597maSO0EKZFmDXx3RC3OL5/R6EMW9tGOTK4V8lOoqNRphhmX
Ni3iy2JIaCRO0JsU5XimFL3Jxs23tExZ/wDr0qwibqvfGyqMDs5Szzd0wBGUfhk2JfdfPVAWhP6m
NelW1QwgW3K/OqcVRhXoCQfn5T6qt83rTxfBEsnL3y7Ct5Brn3dSm4n8vH0rg0u6I4x5HEJ13aLo
CBmdFhE+t6Jzcn87pRwFvU5GMyqIz9W0TwAdc1sUQDAgPvAR94RFFBDHBnTBGCm79kl/lufyg4b/
iAIzFz1OHIzqyRB0K9W9P9UPl0e43NCdQ2Ou449BkXhlflxmuWstYIJUAIrvADwz9CLq92OwR8Do
9FA/EoDoCKYuQUR1uBsiRjxa/9QM+HM+r/07XL6FR0ftVFWHgWi03YAEJtwG16OSEwdzlh0bEZQZ
Va3qdar8eP9Wfrgq9reWaGdd71Jrc1VqDSEk977z8tLbaSHFf3pGEqIbmSvfpq0ybhA0qLCsxwF5
UhPxgylqMFlFNgZa0BRK0c6ivjapNwWaf1i6glwYUVGOgDGWun+/xWXn7vLoqHsnZaopeMFCrfJl
KwCAcdZX7c652OP85kOlGtkOaoyHYQIaylrC0aW6rkMvVF35Oq56H5Q3ZaTmtGVoA6q5gtHB8ik6
7ScoRoGbUZ7lhd1MZTiVy8LwQGWVj5qGDvwYQASZcblbN3MKk7ABlOQSyZ/0WU/kLtcESFqBurvs
qtgAMJ/U4FQ45weabzvVu+1eKXfv1QDngKp3B9U52X7fogrmGMe4qx1Z/mEhAar826yxTFMdmboq
OiOaYsiqKq7fL/ez60EZNWWhlTHL4vI23c/r4JRybVZXPKcsb+fhXoAKAl2+zYAmrOLuPCbObYof
HiKHbUBRa3INkFtDCIYYJ75Oyb1mvbD0CQaHQvviOr1OASN4ekjFli++T2j2j7k7uvQ9+AwhiKJs
dNotjjpBSYpfkeGatdMs5a0obYjnqhTtcjYLRWWFER6YpNF4A/1zXIwB3q2TzWbROO/v6GrwDHJe
PJBTBzU2oqXJzMJvC00iHs0EXqprI76B8dl4FkAl8+5jxgA9ZRS1n83JMKv9NxrxPKC4AjR7mn94
Hx+wH8YocPgsD9rrcXqeAc2NEBgJG0rbyIlMQO6+cXN0bFeZvm53XmKON1AuHMIltsTtNLi7SGay
Z42zSabdeJogGMfxXadIjE43SbIRv5MijGfbZBolvHtbjTccJgkdH7TdRMOEZVq8acnoiVANG0PG
9Gi0IkFymLJkBWgpTHI6QVTEYbPMNmtqWpNqvH1txq/iWWrjY2ACkRFAeyH/e0NbcEwJagz6bPIy
mrw8v9BGgZKMxKuzR/5ePM9NgFcgvfh1Vo5jr/R5r2dP3ob5E+4e/IGWwQTnDWSQFKfEMownhFuW
UCAgL0cpChFWyKpoNSFbb7ijyWiCqLjTz+AVLy7ou5WL1juwVexMJug5+mhLTzEzg6EP+wvHD8O9
vCtrPgMZJbFnXVA8DyvDRXN/brnis+B3TIQGNCaLaIrgnzD2lqv51UFqfSItZHpcXUxquBbbFmoz
B4/GxuRzGD9ozgsOIuIQxDYxFHBsfJIGygjFe6ryRugxLk7jq36KsvfLbc0Hetnk8XPhr/9+b1d/
jzD/mZG2wnQcjUC5j77q0L/MyLIbVZUlKZcYbuZYrWqK/EvNRuvnnGq3TVGtZXOuXD+1sh7bGvyL
W2zK9eQ4YE4DNW0EPU6lmXiUwPaZAMUITY+I2hTk/7CX7lsZ77x+8cM+/56B/m+f6TOrEBA1yzC+
FeOKRu0H8yKfYoVLJxHJHRZlP9FpfhyZwzXGKxpLwd0EOQ86GLgYgIwb+httYl7C/H7GZT3GU+im
RdUOpXcbYVtz2VkjXIi8v+/qt8rM/3bVAt5vyyow/tG3Sqx2Pp1M/Wxd4h0YBnl7O81uq7uGN9wJ
ZvE8A0hrZ3D7fzpF1u+J7Nd2LdmUdRv2FvCOr3v0L5dVPx1K66rscagMaQIu9itpVgZ3MpZPsRAq
2Bu+3GMBLsj8NjZCflpI6TUqwhzrg/AamWkWXhI014IqQAA8IacKitheZCvc46LiUQA9Hs++lMCK
XtepFaE/QaY1wzEq0eN70iEd30XF+r45xxaKKkIDQ3GYDUJkBJl2ob1SPvZP3RMwgR/IMt+igP8e
/LcAWZGu7VmtYPFaSpibmwb5fPp3dLu73lMZ5h0yb6Y07y8J3Tj7+lygovj36679HjL/v10wNVPW
6MOO9G+FhFFTDMqltU9xPe0cxRXmo7qjrGz821BwD48zJbpHO6TOTQdgkSkE1j1VkP39c/Lpnx4I
3OhyXb0LjnjwTd2fCH76H+7ElqGRQlgybF5F/jaHLnnWytf+kj0mG9pEYzSwuMdhWO4X4yRxl/SM
x8vgdZWNP5ZvNZWrWJ8iPDudtB5Ft4O37iZ+P57+/awZv9cB/jlrxoj9AXVLB/s7aciQrmc5Uxm1
SCJVa3NzWRIlc66eDgTIj9Jy/1ACJqlXVNWGdb0S/eMpzeRqSXawHNJ7UD5oT4gLPuaJOi9xlEvM
Rb7avaF/vttQyIAy3bU+hVnU/PT4wJe8ambHRc1IbJ7UVGUs3p7tFbI5C4ST2o8j2n5a8P73w1TV
/0ZB1q+H+S0Kkjsrq8rbqEthUFbkLYQXa1IAG+2FJkER/OJ2VwfCbBOiS43XFH7cMKc9dFnRGyQc
eP77/ii62OC/ycz/zruh6NbIYrX4pyz2y2phGtJZv1jSBQQlXUXLQv/jeJ0rWvV8vpngRR6v5im4
tJV3NJroDMtij9KAWiSqur3Rf+mx6xnti6BG/XsPbrm3lLGEjYgOwJlyVXs7h+QEE1imWCfKz7aO
NGH5eOxOU0bnJMMbQgdOt8gb4K6EfQbis81zhwZMjcrjIlO4qXP7aeEV9IfFuUNMA61HDH9Oo/e6
RiTC6o9T5iDQDiNs2n56uUAmBzyvaArGJNgCZFfM3PeeJUuudZcd4wDxX0e0AZTnmQShOb6YLUAU
RkxxT4cObQH940aUlZHEHqQP2BDaLZGrpJXtiYEcdv2xb8G3Uc2/Q2LF60X3ZHEn6RdQ22aDfXK1
SvOzzJpUdXKQPZULXdDLls7rqy4HHbasKmZYRTbPUDY6HML9WUOhBZmabnszILv3CnLtyOdXgXSH
w6pCwMivsSZ3sVyA8dL3bjOAyMGERkWPQBYeNMin3Edvl75z4bUPNULux9W57qcN5mGFZU3FG6To
atezo2pNRgVuQcUtNUfoAN2U8HSpgLcOntHecA1Hy02dS6r8Q03o6273fZyZCmIO0M9V3Ta+Dfzu
qDd6uduxKrp9uNvq3m6hcn8S7rTJCvPscD+3vGzZAgm8usCCUiuEMrzzLK9xEJjhZTQMHGnSodqr
hYclnMBpMx15SkgU0NFWWg+kbOZU3hSrYr5Do6n54RDMb435f+aKbbBkQp7XbfmrWPLLXOlLU9kZ
Sn6OwcTP9IWRKIES9KGyqdaHVVVNLvgjrIb1KbUW6mIApBVrM/tBw7xa2FffYJbE15iqIrD8UYSU
G/de2O7uKRz59eqSioc0sxaHVZ6e43zdhXvu4eZsv6rW1fryckAeuF+fV1VazkEwx0NSsyhqEZmp
f0cpG2z9c7UkVk9JUVe079D4fgEepm16a3J6uawlunvFS/M5mhXrYp0jA6/NzAd9ka2reozHKrDg
JuRBFuCrKfIiSTYbIqwY0feCSuqXC8O3XOHE3CMIrUjj6qnUMXdFocVID4k575+QTk2kOaDjOdjf
5JoMwdEvwxZJ1S5qIinWUxTgQxv59H0sHkZiJdcNeuEzcZy7xW4hzfKl/ZYvadmhwttRPonzKI9a
eo6mf+dr5NOF9y1cQoxQDw/zPY86PnFSRlR5xSqqRSbv0HgfFXXxgzgnAyXFiatOEpHUbBPopSRI
uLKP7+4mGTCkxUWMlMfyALNOz27l3SIMUj0E6B3Tb7wLsFdpQiIzaabCzhgJfl8f40Q5mcP28iGW
T0GTwRdqnW6Kgi+pjngx8pGE+eJxCVqqOdU0h5a2hpjJCwgAgjJS57uVPi9fh35ipgq+c0/G3KZ1
8LF7tubwJe1l8Qiou6f+OLGX+UeJrv/8+nRF4ZH74ukDctoDJaRse4e+8SiY5Ptx82ijUAYP9OFm
jUdP4P/Os+6x2HYfpwUMyocKcfUqrVKhQ51e4/M884Flz09pQf/hM1tmyyI9r84rpNb94wNg2+qR
NyZFBGYcCd34xkDOYAQyokERLU2UoOdN2vGQk+sDgQ6MSYLMlBK1uUms8LQ8z7X4HkCCkCzRg401
8F38IH7s0pY3N+ll2aSM5OAEZWX01OB/g0fZdJwB2664qv2jFpWzhk47QgDb5qNKssX96f4Kr3RR
LOgwlsXkOMu39ycKz7Prfcpp0cfZ9vS4ez4ldsq5S5C7c5WwiYs5TrahEGEmk/CyQJDvg3OkBnVU
R3bKaRXDyBcew2xEYI13gR5oHkSnGJGcI15wZaqsyxTz8g6zmzqVQim0oLrPs7no24Uykvgp1eJs
TpCMgcpKWhQrpBJztPSu691baaDHiwCsGaLtkGI4Q7Ka3tUwm7N+rfZL3nefGJt8zraoIC27OJ8j
dC3+gPm0RYsq3M1O8YXAXN6Ua8T47cV5bS4AJaT2QjxZxccUfzcsnLugD7DxTlr8lmlPHxco2/pi
ZuIVcGeSGtENHcMrP3Uzyzf805v50gVlOsTX1PIt/8o70UsEbL5PrGWNuN3Nw6sDuKmr436MRiuJ
NgrnSAIeeDnpVnJ9VFGyOj0UhPr5jC96NWP8FDVqpdmDxOqA0s35UTiDPPdP0gEyhSPNj4+jZ2Tm
IpsvfQkuP94n0kqKL34XWolYN6zJexPBCUOl+cvMHd5GTF3xEB2iW4qiIgAEdlp7aZf1spk383aJ
SgP/92go43C5rOa0FVE5ml/T6h15EiAdc4rH82peAt6AiMc3JWmXLa80cZa6pTtCxX30QhVA+F3V
YSMLsc9mZqAPXC7wUZthBI10X2+NHyYhwSoe1BAopsicoHsshJHM+WiOhcAPkA2RyXy/odom9yJx
KyK9/FaZl65d2Z7Kokyt7vHehVLxiQtRX4Y/BIh/SLjpM9D1VXTNpFYgAtpf73k3Kz/0V6R2Gips
l7RZsABHlCE/+xhpyLd6okY/ydT898gMaC0WVUKTVID77O+bvFbELW0+usTnNtRAi8rE+Q14ALmS
fmho6/8Nxw0Lkj95mmKToX814X45OrSMzmquGyfUrIawjg/cNQ/z8+oaH+Y77sqKf0mk1EDL28fB
x7s8XqPVhz2Bw4Cm8yXAYaNhctVpH9w8NAYT2MPz/KF/tdLLD1f7D9UE0zRGqqJoqmFSkPmWVaon
OzsclEOJKsJiRLfXzLayhpJbvt3BvbNp8Q6IfOvB8fZDHeMPKcvvW/42ArRrW/dyIe1W02MwettS
SsUdimJgMEo/nkThjX4dxTTEz6iD/n30qf8dffQSeFA0JmVVzG9DoR+Zo6y2r5cYap0KTP6yJ0E4
41RKBK887o4SND9nlGOvepzqwsJbcoxu0dOuzfuQvGInTc0CWWMNXEi91SAADLjS6jegw7O/76ry
36zapL5NkEhwa5ry98qUfJAv2TUfLnHVvuyOYdMvaOooGnUfeguQYlnhHn/Y5Je2yu9rgGkyJka6
oRqKJtvfM/levdzuZ31Y1UJEzDWVsfkA1E7CjKANqwElt2lBjNl5lRzoWyOFP2n7GfQCSrNSckFZ
tqHvFNA5ttVpYaGm6FRbkD7o8zfRoR0jbqAh64/OQBERTVSLjhD87O8gEtAyp+z6UNfj+yuZerXd
QQNXxvaThEEZcv2JmWJmc9qqqG8+gqSCswqnQPjWGyH6C9pSfh+UsQ5A7AXn5CB71FcV8T7Su9VG
fyue90sFrvK8UTgUjAP659ECQ6n3GxEgQ30DMZkMD88AhB2k14ykDG+4JobXo1Gt/MCYAfXZGXkB
bln2AstTpcJNFb7olN4cOc7RHWGjhWp4Nz3YTo2oECqyKGss7RE7NYFddbp6/YPyUkPNdEYgEy6T
EwzBbXsThuZl76AxiUQiYpAkpJkeXOgcL3sFWZtp82T5fXDfFm428npuK8dJ/qJILjkh7VFwcMfR
5IgYQ3zuMcoKet0blucf8dX/Xdp+HxvfKmHkfaNqf5GkVeue3ZP3MUZkcoqYgEdg8sM0VUz1v+Ub
FglZR6CQyhKw02+Nv+Iq5b111q4rGbFqfdu6pD8ygvTnDS68nuTuEFKoxxsFKdLJIVC9XSI9HAOZ
KxGeRbLnqcTy5yBP61h700OZnB8gfmAtELfvw0MgzThLYR+qHlrnnuztA76Hh/hIhqTyG9Knof1w
peQo3BKvLh/HK4dQDiGE4F5yCEr+skuub9YWUalA91R8RA/BOT7Hhpel9oxPC1S+KFomOx6HwErY
z8eBreUI13yKTR0hW9Yw4rpQ7ILYcOtKvtgF1SODcGVIuDx9fZP8A6MZk6Jdco5FOktklwJwDo5B
BmJN/CwT0jBTZfZUZMIt4Dj48HU84PEVZ6nBs0f2GhoCLy14kxq2sTRTQ3uGs09g8lMdo03uZWR/
Izejngt30xu5bVDHVHY90Zwe1kzxM0B/eLnelXIvNzb+oLn7eRmcAx2N95LDLtEVl2Y1GwPdRDvN
CPO0++QULLhI7KDYGTihn0YIP0Lnj2fetF8ZZPHnwKDjhtDfW57qnFPd++d4Sg5bnGnZu/h8OecN
VMKt4UgupF5/9I5Y22S0Mpw9GtVm0PudbwZmAK+DOqh39HpfPFAp9sukQyYZ9YiALuyTPwqALVX8
t0eIuPIbfjLSypdiDRHfvVehYy+e33uGU7uGg1yJW7tg9h2NjUnYfzdw/MTf90j18j4XiexXDYs1
yUXvjwgXEVC35WEkks8xi4sAgRnpY1SK8nTnaW7ua+7IvQYj1wozX//cz9XwlLZcCk4L293Hg5cj
vGt9HazkiyHBgIqFTP8u2XNaUJb0voJEBGBJjBnYsqdv1a0YTyrD0druGWlKcNwMoImd7LN1lRmV
JHEshiMe4vjEGcDzBG3Zw4cUyNGA9HMfScHAM2eCEQShQs6fR3meojtWDMek9ODousTfnPHet06I
qTYREsP8dPQaWFCc/IG36NEJS5KSwrRQqUXzlIuwT44e0iS7VFwqInZSfq6MfwBMm/Q81WCT2kTm
nK+v14tdEe8Uf/16RGdPmHDwnR0UBW+U8tGM6SNsUFId56/nESq5Yhhg6RKwQaShzek/V1Xj6mvB
6ZXjjRBHFseFXMs/H1byER1X8uLoIIMOXAfwFgYXQ1w8NYS+QOAC0to/u3f/xuOS8D0qmSkI0z2B
LpqWbuHoDpX6cPjkPahXp2VMKYaPEB8i5sARu2s+FV8yJoWBbr8R1oGYcahaMvN05rBYdY7BkV3Q
2bpF8UrMUZmBUPnioh2+Vpt/ZgyTDsusRRnUAQ3ilzNwCRTS2d3uU6IYgmLNF4dLdMbr4OyekfrQ
fG0qdvbsyo7JM7QVYo2fc98Kr+TkGotAkdY56FLB2RClqZnsHTctZ6YPubF55qyjScwuBv1nDUMs
YyTn9PEcDTNWzLPOLiHthPuFUz6g6euB8uZR+9a8J7pzufWTQJdYBXQYQyPb8DLyRiTSI0+k0tbs
FHDDcy+xyEs1npPdwwskXBJt/Q3gJzhRAcyxvfsn8s7pzqb7Id4yuBV9JgwF8OBq3JFjOqVvIleP
MgZd5ghkDIpF/g3iI42pXXDxtFdRmjGCDP168Z0iSgBQsmVPxVOtTxyMnKZPl+XAf8gT3MbLw5RC
W3R0KdZEyCrRYiepz0IraL8KPUZQ+8vh2QhyL/dwQxBWPGzkRuSfhTh1+iQErJrVmqvBBddc1cEH
yM/Ya8VDetU9R6XfPZ/Zc1GxyBLTqSNRccDMiB2Lar4yPHBLX/HUh3t4/SxWl+ASiKa37VWB8XYN
kREvx8i4PGILh3PM5OqbS04+ME3qXa2fe21kcnb4EOfEbS1WQs0Di+JmXstmxZgukrObYYsK0C5S
Ihyn3VOCGlzL+02n9UuBxXXEGRLnSJzn3Ct4szhzOWdO7DWXF+bpuOFTxZfpHF7FXu9c08Hk4evU
jLg44qeRU0bGqnumQeQPz8g6B7AU6F4tR3xG81xiZiUGi8b5QVIPoCk1s0DHY6bFDriIc4aR5tkJ
h4BbcRH3rrmgnpv0rpQwrLx72NJg9xTGGFtia/nXECmdzm1cfaqwf8iCY1zvix0qnbtnbsUA1XjD
JehdMTC18BScMFSq4pGXNhves2lc+aF0dmIcc6mZVlPT1XicmYryOvNHLO6yc3IuwnyK3W3cbjPO
g5zj6PgADKXYmjBczraKn4UoPk6Ba1GJRsTbtWYjeJdc4mDEDotzXXPMGHGbzu79SnVJnDnx4Hfm
E8fG/+IKmgx9qMKuBuKWI+k4QIT7HDEoOExf/CYux33ZuNKj+DsTkR6tjBVz7p4/OpZYsRr3/hCd
8RNQpyAgEd0/uXunZ0HHKZMerI7MPHJKHLqYZ2LTcnB4Erskrj5TIGojMc7sNP8QFc9L8rUGRAT1
bYQ6Lte/YCwYK3GtxdVGwzI4eVdGdunfPStG8YOPRhNuK67S+VMU18SVEkcmvSjbkuPPEzHJxJjl
xLBhPjmh+AnFig/LWVRrls5seWaVMmdiKRXx1kGo8XsNq/w51kNlKnD/IhhkOSbkQSGJyc50Yc79
M7ozOthiHgq5goIdxE/Q0x1qxhyC2LiYtWJIi2vZRmIRsMRrk5b3i6vGAU7zr2EnBooYW6C/vq6L
GGFZsF+TUk3FgTCy/YaVQHyaGPcZ7xIju3NFd0J8ibqhyXLYi+d4DWeZz6cSydDWPDDcd14iBn0R
DC5NchbEEZ7eAwNZ8/apEoqCMxgXsUKK03byUOVg/8UMMRfiRYonRiccTh7qhs59fGFBoXEXjELI
dBvYHF77oruqu/cVRsEBTAsSxgBoivkorDBmEL+B+whN5g5WVSzaDZ9xTmW3Ce4gXpBe8ZHAILFh
NabUh7GN2wUaLk8CF3PwxQOvD0CGfBTGZEvdvQOhGX3qLgpt+KbHpifMxM3QxkGqi/HxcS8rm20O
sYC9FHNezL7yGqqcuIdTXuG2IA5hcPU3MYH5PbhhA9XHbAifFB3MusLvAqJz4+Du/CyeFV92eOID
MRMOBxyA5ClMPHgqp2csI2JxAsQuU7WgSkdLeCoOoQIoZLhliOezs48qnpG5CrcwY+KLu5rGjg8x
0B8AS1fcp24ecm+uigtL6e1DYa0xRMVX5Q/5Fc/knid/7T/ajHz2hYAPuSjh+EEwK8JOomCCU+E+
R58nEO13ya18hVYiYZaIgbuvSFV8RwWLh01E9E8cfH8mziWgIPoNxdvoMm4HZslApHImaii+kgcR
jBskXygjEkOLXRRhloh+xTts//5AvuLV7nmj47nntc+0AJ0fKhT/LeX9lhZ+FU1+qa/lldZe+qu9
W7GZoL0KkJk+qUIEjqdKeHt5tjZUR34oWCl/AIGwVQX5YoUqojyyviFv8rK29eZq31bH4yQCxoep
UjGeKbMGH4HKNx/aac+QvEStBmR8PCws4j/kGS9O8VTnHoFSKXm3FkWn8NqP08071NtpCGH6Pr9j
MkKRfyyRx1684uLAMoCPIro5TSrUqLWx1s37a3CnJEwye5yqM7Sul28H0AjtdH+b3cFtStjVpWcf
8ZxqroQmXeBJg8yTIyV6Pu02SBVJF+e6i+YE27pzav3L3qHYD/eRieVAjZxcnzO3mG7QSYLiix4k
zavDezuNpHY2dHO0CNNN5p5ej4lWurY2vmnjv19Yzfhjxo8iLfKkskmt9qtg+culVcvS4MoezzR0
LeDPu6RmXRZtXFbvMPfL+TUo32tyJ4PAWKSIJXGuyDlFWnsFEWc4Itc5kqzmaRvnS3LLGHdS0dQT
+XCWwpbBCaV4rXyN8UMSGop4/e4axNVounudI+yEmBzkFHCEcajh0TAviHmhi9wgUaUGXCPEPmYG
CZrYgEh0Ly/QEHWRPMd04xciH9slBO8ACeOaoF8kYaSM/ulTJPlGIuoPamixfd5NEKhM8VsnRqhJ
NDQyBxE96w7NRiCrd1c0qs0nAmk6vOV7laJtcBO0KES6uLWJzf6TUhxjUYEQ6bZOXi8KBKLmsOd3
EdyXqBU1XgEsAKV6gtD29TBTaEParyPfdntEcTQQW9SnvTvhLNIhSBe4mt9sO0+FOOqZpAqiiUkE
uEdEVIsaj/ocT6AchFveRH/nNsl99xrdCGEgmfBZ4vPPiPNA2grRWA9peQnNO2hJYyk9JTeiZmw7
ov3DDvYnQSa/EwxwnxQxgwjQ8mB4a1zk41xx172zc5Wn0EG8Brlvug2/oXv6Fco/HTAgnB2KCR8R
0sGmYQh4xIyGRDQATb+gf3sLFHpt43bVpQ3w09gGJkr3vF0d55cUdDk43RiKFZZywT3ehRfqJCdj
bJFmbK6EKZR00BvHxUg80BAgjYaKJ5JMUZEaqGGU8Z5O+5Eakrjakm8lUGsO8YGm9B7IPnWgQ6wu
eso04iFep83E1y7ROmo7Q2gszrE5kx52CVywBqLV7P9IO7PuNL23DX8i1mIeThkVZ42ZTlhJmzAI
ooAgfvr32vZ/0Ka/1Ry8yzZJUxXcbPZ+hnsQxSebFvaBGV1wmsiJHOkoIL0tpj6mrPNs3c/rpRGi
huHDdfRFnKHeY/PE52I+JUQhlqfTQhZx7CU8P3cYxWoEA+gJsnMK12KMXn0cf7yRfVO03dj+AjbK
ef9JtEGOusqnaRnmUyB6U51/VPPDnI0sdwm5a+qkGWFZS7RCdLSgq/GRkFuQThGX6/6ZOD2NyicR
D6rESqR5UYEEN08m5J1JyDqBWw5HQgkBhMXBSQTavJ0IKGlrvxHRiWPgJjc9TtDUmCdERkkoIMAn
+FfmTzxmJq6IATkocls4O5AWkOWIXA38y6SKh6iaHP00yMIrk5I5NMmgCoqYRByMZNI/MI9/ZWYA
7DlrdD6EhZ0YMtRDGZ4GKqUFpVAJcPYIYIsGk13cRegds+ETHtyTVtoozSeUqHyKMrUI8DnlT2tx
iyTwjMxkEdGJDAklKz8LM84I8HOYo8xL/vh6neEYQnbM9eIMLsT+5LfoGqnE3t0SCm3c4ItZsv1f
AzRvwPjWhARGhEnabvhxmLfPiPxwPWt8YPOwAeQ73oORQyiz+8sTAhav8jHN4fXAB5BwIc6PDjyH
d+PKW7GI5fBSFwBlDN9ftGApQhuH0FEEPiJecyKHTOhGZRwXz3seNDKvoF3+L1I9MfRkY9Dmf6YR
Fsxc+XeRouASSKB/oALAksCde9odibGRpQp1sl603GaXSP6AkAewkpWo5Cli/cjjNM7CZC1edo5o
O7xWsTbpaYrGaBnjyhBmLA2JzxxiyHLCTJGq0YmYE7JStiChvRExp7iKcQkDmD6sKmItOVKewT3e
S8BcHEBg9J5DNvsraodfytQUQjAiF1lUiwNUrhkoVbLgjKWM6UVKIu4lMecl76OfVQuxfCk8tAmS
WtVGLLZibRMlgStN/zsWL+a/2oVQjGGp1WbSu/oBWhRgwxSjbAnA+TSfjUvzTSxULERX/tmAUtHm
VniYtEsF2Ek+G5YoQSLrErAjsCRWDK0wGxftxIqJBWcvIBZaWt5aWP/ayMnRXqTOEt79iHFYW52C
848bY0LOQR37E5KzmKoH/opPxFpLZqsd4mR3H0lsvubOgrxZvYg/4mWHORA6bsp0qpDEjCuMwldB
qLtr4xWgCk9AFmmWzlWS4pF+TJzPb5sulqf8g5M4Yd0FS/Cn9EFuB/Obe/rG6Z4mbgqbZ1LO7Ny3
59ry+GQgKcLfJ2NrbAG1zK8Qx9f62lp2T/m+ezpifIaD3MsB1Ipe+MBYnGWCrdITgvX9e4IY7Tr/
MF9KlAzXheLp63RvbU9P/NvaKparoNizJU00X3iqszTX4tvWfMkX3Xu+p0ZiAvv0+AM45h0B7mRd
7ft3cDLvAi2TXOPrEzi9ZC0mylPyIm0lYB6c0GGPPMNhIW3NgZc6y+4dkSkEmP3Dgp3updixSxUr
xARbnvba7g8bLCiYFGh/5BswKPFVbJUvFF/ekyn75AfvbLnZ6vZUA8rZZKsri8cuWTeI6GzNtblu
njoe4idnab+YL5y6BhYCGQUJYHW+HwYvXxhbU3wia0kFCXf701O+4CE+ZqIJ/XJzfcTDaZECdgVX
SSdufcROmxs5macsrYCLKRw13Nu/SmTcKye34aAMpDgyLxZPsYDEAIxZilW4n/Xu9IOD4xi1FFks
75pwXcuZtpTX2tKeW0gNPalre24sdQ6nLcVFHtflTJ4mc3Ee4uk2Jq41wfSaL+VsXI9r8uQHc15g
tzyz513cxclkQOMiTvEVZUPiV8aiN9wjvSC2mYQd4zjj2V3cx9YiZfO68ookLKnxtaTM17imWEhH
GKbhHIYroBiau8sTgA/t7UAqJwgUR/IxA7ETe4WTioyusOYhfrzQV9irFI/pxUOZd2UIaDtfz6XH
JB9Xt+VteZA4TfNBWV4g4SnLcW0/XNDLhxNDP3EtHtr2+NQVniN7pyf91zXi8uV786V7OrG6tyiV
QQJ/Sdbpa/qKfC+B27vydFxZmPquqs1pNYDbGxf1pgZRZYEIF2VJhOX354VAhtfgnphSGzGx0Mde
m5IQZngC4ZWskTBbife4LLpdHdcickJb2GVHih6mzhalThHTZSvBKFyL2aZzhcQ14QaFTVkhmSIu
ympcX7fj2pwnczEDrKV4yrDO5zJ3/MJgUNK5tSgekfxB6mqnlwweTuOfxkYMm8bXsWQNUUa+yKt8
zkButI2xGZ8ZbQeigIMGY/qQPhRv/KJ8VMUb6Lwwe7QWDg/GHlU0D6ayurJ4Mda8vAGQ7UX2mM8x
lmRKoC/L8oVnCTi6I8hjdcqFmU/VaVTOKPi1RBMWn1BM3sNCnyYTUQFxFn1MISp1KQM94Ra06inK
JiHy8muAYrBlwchlK/F8e97H17ghD2QSKtEvJBWCt+ykNlWAc9j+lGJRy0Cxmc0ZYX6kcth/kVCL
0UiKOvD5Pbs0Ai0qkKkzz7xM26kUCSITPM0SR9fDWuzBGmES9pe8JkFn/eg2CzzJAYvgFChJ2GCf
FidwWYjmvkns2eUE+h72wvWuxFm2BDpZxtgadlQP0LeJ5dkBSKYoB3Aq9Ff4eeZgoD5JcUpPyAw/
JT8Pd7si6CIVklGzrTCP5V2L2TCV4ob7pFv2uVevpc8aH0hOIWiWmPXCRELDACBbtT6szw8nEG6H
dbUW0DaMylHVRWECS+VtsT3wBPtZ/FQ9FFt0KmjVY3a0lTYYnqdIBS/xfL5izKT3YOPAiUkx+JiU
ARIwGZx0J6e4DLgZYntmTsCegT8zZ8bVM2fgxthhYmwH+ez9AnAXxvFISWNAd17J8E4Ut16JDjy/
RIXkioIhPFogaDbmmMJ/97DqwKoxgoy4qG7ZjD6ISjxn1RkK+HERN3tUyVm9bTrh9O+HSfmRrobZ
QQ0o3+gUT+WZEKZ+5Vk0zETgKGIq2Bg7sHMLel57a00bjTM7rCzKNvSo7lVX+GSijESlZaDNJi5M
FmebywQFASy5RcpHE5t/JVRjL5Myoj/HX+bACCblKYcdBmOXnxvYw2jjJNt0N86afW0D18NDeHEl
ftp1iGOkEoatQOtWMJ8+0O8HZ7tv9voTPulg0cD27UpQaecV6LRX8T1FjxCP2FX/UW6wLQX7V6/O
UHSU2us/WhTl4Zvged7t1XcTNhQqzZhPyjMsL5fK1JkUc31TzissxJ/1jbb6hdkVyORqRruOJ4n+
nr10OP+Fvj3PJLqZVGvvwF510z/bC15rmz6g885XNxfwxdVMQdmFN2hjeYnoHR1yXPRW7eMF6LTz
XKytZ+v5sEVk9rGlrQ4ZJNM9gUY9y5MB4cnn4THfloChR4D0mE9vW+DRKN44q/Ojs3LuHfLqMdkg
FxtnPc10zXF1UjXkvUSmLxJvASWQOZn/nQ4w7nqmL50H/gI5NJeofy0qhNX2gJyxeKCEYq3FlZdg
lHH5HRDOFrLtaJiwLPP/Lxdu5heg+w7ee08SxXqkWHbH/RFEMC7ce2md2m4uoQQegA/joqNHOQWu
B7PVoafY0hsUDlL0VgvePGP55hTMLTbfNLdFX/XyXu5BlXFKCzNA4bucGys9NmlLibpCP0eljo4+
5QsgvOSeDmryAidOrnwE03Z5NJ5baJqPyJMLcC/qIwxcWfEb7dmicZ892Bt7I3LaISYVnonecz07
/rhg9mBQXJje1vpSDEuxaJneJddcm15pNyZxSp2jB7N7jkGgz4TgPI+ZQWRNnDTsL1fC50tk8FvU
3f1+Ra1tJ1qYpQ+RxAMxRKVD7IFoGdyrDtKWyHwyROJdr3PxKNbGs2CqoekEvRCJgMd0e6IS1EZ5
XKyqBRGR2ANEhIS+x5vzhmfEdHojGxErvkKFAYAwZQ+0JHxapWiIgH3uplaN0q6oComKUx/6NfUo
bSd6CsfnMbI9dVFTK81oUONAw4qBL6t4ABRCaJRy6kKUsHAJpZwluryS44qRF9UtASoRyiU585My
RLL5hbHGU5VGregWo7RIGgUNkeRS9ElEE0IkW8Cco4EHqQTXVfSWrdITjWxBahYnWi/tzw6gfx0L
jHUeHykKgYwDryFQHKJPDewtQAs/EE125IFoPQ80pQXRIlunW4EAgXe9vc1tPjQdbarGmDwf2c7Y
L+4defr4dwAF1zoW0P+e/xFm0WxTLJ0C/I/TRyTcgKlqr2q+QuCdCFtqlJln5xl+L+A7pNBCeSBj
toDtmOUrds+CzUu8jXBqRqT+XoUW5+r4lwnU9QjjsnwprQRUhet8Xr7mE2Uu5gBju8rWzrNgLV6n
5/iyAOa9STfA2ZEUHhfj4hyPi26lzTFeeFCQ5HFF9cgGT0QXHNSFyarr0D0SdW8kYRfmO3rDCwzU
MYWOnSn8UQboXitkBKPbOglSyvVVSKWXpHpYnbaipYEoVcbGok5qknoIxHwcdhFVzAUV6p64M3L8
hanS35sBlCXTVXYfLDFgxAsIKpaxOHYW/0IryKBCzFdRXOyoCQk8/nmbxKJMKIqEZS5oL/QHutB6
wJ2aC8p2IbZ+0QVraBtQnoxSqgIJBS2B1TFB83BFeTdRe7KpxVJdxXVd1IhEswO/znu9CPhZcOAT
4hGM+wa1WOaNAGWdQApIVGZ9MVADUwkM0xEoE4y8T1kUZZmWNbcq3XBu1TOi8oLMiABSlD0fJmJy
U/sVkC47gnbScOHqpRWKGxx4Ba9qKC4Su1JKmA004yDocjeYqIkfUD9eH1i5qJxBpkYjocG6F7yC
sMIGPPH082dB70987pr99LbqQlGkBdNzRwC17/X7vVsCwUSmls5NK54uNuaWiZZQ+BMwF7R8uTh4
JlM6Z0hcRLcI58TgXX9kU9vbkIWxc+cEWDjuoEOOEQn9Cln8KcQSoM4ACqozcQmLWJ/0hBUlYQrI
X+pFqDcTZAgkuAqDfXaNbFpEJ5Dy/fIgCJ0GlifjVDygH07anyI0ubfMJscl5ZpIFHUIR40IedkM
4hqVLvkHLQJRzJFQn5epuQ00HqnE0ZgUDUp06SnWkTBRzqHxIGpQWkQVMJDvTxbVAdGBF11pUaXN
qfCZVMoEskHk+vSxX0VBIJ2eqayc3kXfV2ABgG3CB6adeqMebD3lcRUlD2J1KkJR/Oon4m3OvhZh
QREOjGQFiEksNZZPEBqCCKejVhJ2iQmn84wLz849UdSklAFpqwlAj4fi1SBBCK8gwAbnOTJq4dnX
dw2/10TTkgqjE/UBmyJAgYHCmfp87wZSSMOvmjrJjQIZk99LvDZoA/QKwCATDUWEL9x8F1BFGIFE
Khez2JjMcqJO0bfEINjvQnCFYqlv6MOdfBpo0ZFbDshb7yIdEXdMiOaHHKWfoucsHuIGvOByjtaa
gI6JGw4d3UBaIb7kWBO2U4hLlJRB34g3MFbKD1hNF1EWvodPN/AzMWC0H+ZeNN9GEHHAzF6aUOAL
sylIRoB10BF5tegC2Ivrqg0KGiXargboJc1Fww8N76APrzzOgNsMH78rH6+g8AJFTjwWoPYCfnXv
D6J6TIMin1CgA/hkeiNSGTdqeDLfRV2c2+EBtxLWOpFMNHfzLtaln4Q307sVlPsLkifwWDiwiJW8
BYaHnS1wMU5e4B7BWhG9HQE8MXw4l9JGEYMg0IrVcnisYaJRq2ezseMrNXqF0pgB4FDA5MSYV0Qt
3MeiHC/iDsrwkDTdc4C7+xvbHjFORtCM/d6z6I3SCEXSApzeiBLFRL25DkNyYt9WViatO9H3wQb7
DGzxNGcgGc1AkAkxf9uLo1DOnyavLeIceF9M6qf6vQW0BuBQLKki7pcn9vuBwRB7umiecnbFNEfV
YA5yi4304pmwIO4EsdCOOl95Zp0Lw/pNdJIEArQOri8CaVjPOMNfbVbx0YxV/ZldPNZXmlogWufE
wuUcIyHSB7BhCzny+ch8PDFlLxw+WRweGx9bJR4QtLHZYrSakJAMm1XRGxNY2CPNq4EyCQMj8g2R
cRy5cgX9XhOwZcPvnUmHBlEGIO2+mIMoHJnNtMraiYA7AoZk0MVEF7BIQHdsKY2DSufIuqvLBPTG
lN2RDFNg9di4GSOx64EjpJROUhZeo9uriAMAAwiXKLJUsNwzmD4Hdvgi3on779e2L6KnkqxaJ701
ZzoPspAV8oEIxos1tcLixSf/UIkVBHQx2Z5lwglCYntprS/czSkEpCOJCazCYYI+jfi4IlzGGZ66
xh316UxBMKJgT8wi6PMj638dXNhB0QYXOTOvABS5wleHKAZo5AxgJFkhOEJxtmiCAUqDW7o8zy/z
wORdxDvc55y4B4qPIjpBT22IpUSnUzwAAgbZ4vrS0p0HUskAHehquWIugfraHn6UQfJUBnxKPoJb
j26Nd90ZiKu3Q27+qUQ3BlDeXeVmCATkRUzXWiAFgTmyT9EKEI/+g5y0YXDTH2LL4QMApQTrg34N
dzQLX/ue+juBpQSLEGRs7tisLbDvohZwWH1yCbiACB5IXE/xQPBX3MzQq6Ketv+/e8OKIGX8wUrQ
TJTJhKuZgomlrH6hqvSnXK6ulUXnD2Xk4ZYHt6TDpaLiSqOs11YIxE8SljWVXC6nA9I+GN7kbKxO
dh3rp8s3p/NFslOwdi3LgTaj84ONKMMX5rEp9+atLuGvPAqUrb3vWDKFAhEeTWs7xsYLSe1mDaNm
clqNC2qc4WGDRK83daeB67nxCULDUp6jfBJ07G0IDy+vwYsTlW+Yb6IZA4WvcePd5HM2+Yb087eS
xJ9n/oXecaiP2dikiFno6Ju0x1hR92Ye1NpH3i7K9rXSv/HyVRTxjn9cOjFWGhbvlqJbtq2LS/tb
Uz/VGv0mjb30MPP92l3A9UF53r8E15Cu9yJcPMux5c7YfywXqYhV4UOU3ybRs+9P4th7k6Jg8hPR
ocfF4vVVokFC9/qyWE0p4VFQT/fUMwlDaNatBYlqHkQvIxFCEMyfgqfAw63Q38VvE24OVAtR6Blg
s89wPIFdqLr7CUo/Mp215c7zJv43Q31Hovz9yaGbwV1AbPGuT/HbJ5cPmn4uLoy11aEfSQMQzZDq
6I0KOkuXRWt8QK1LGvM7HMXfrCFsh2UMBzH4sVT9bvT022GVRu/O3TFN9xdPmizsNxQOzocgj1cJ
bo2LEwviQKPYfUjB1j2JjhgI2nHKumUNmIKh7LUcLQHe/ha5o/w9+f48s68gmtwyx7K5SA8YlXmC
E3D1hajyK26jbEvPs0f27Y3hmhv+8Vi5KGMhDrIw2I4H7xmXD/91JeJFVw/ez0uq6v7Ddguw1itd
JabSGLT+WuheobiEehJUVxc/PLdzf/QYNHwgngZb+ea+vzP7PlMkdb331Qe4hTb88YQb+NwKfuRe
RPPQiuaILhFtXhdFDFLdL/Y5rdJxmgU7wnZXnp8BsssTJGl+br7z6lWN767fl8XFsq95c7216LSy
EutB5r3XUK1pb0xpOsCYfO/XpBABfGgXJdYhAAgTZQ+IG/JZQ4KU7MH4USLJE6ixEDS7+UlMU5o3
yGMwy/We9N4DX8ngYGtPI8B8AW+ET9rlo0U/991+bF9PKxM3Vyou5aqN2n0FsALxsBkGL/tkTc7q
pS7KVAKBC+6R7k8y/Th4v2CP6NHDsWpEwdz8qa8FgR1b3G5GI6GZ4IkiXYSGEvDphc6zNOI+v7Hc
LYCQDyTCWSNpTGV+tKQd6uMLujkudhQdqVbjK8NyedoXi3PAdrZAPjfRorzBoOU8ub1cC59KGpRf
KrGoqx5fmdAoFGL76ssPgOwqnwnhMDfUsH+8BfsiKJb9co5sqw/A0O1Jkwxmy9m/xh8hJT4qewSL
Pyzkzlo+bsdwDT64ymxZzVGb3tArQnC/Wb51QdG6DpKRlOgP64EARGXHxmmZ7ht13mX7ZD30yIWt
r+vDux0RRaHigEsC6w8x/ytx4aYObFIcbMRmpQfk/a1k+7WQiyOsJGCGeffN/qX9refEjWgaQgXW
FJuYoF79tkTYqJGMR0Wr56WFFaL5ktVIRh86F1i3sLPaS/q0skijUB1Hiut0w2D1JYHqdX6yjw/J
c3FZaefXgzk36sZN8DxpIMg5GSop+LUM6IUH59zypf6bvUQX68OfC+qfp/2FEYaRys1RK2l4OGOn
0kDPGj5LSq/K62WTqd5A9kCMQlsIWBJa+vTV0dkDaOR4VeV9xAPqv+eHa+zQ899d2QsofRjZ5MyF
Bqg9TPArKfeHkKq4uiRI7D4chNYufvOdk4HyH8Ilf3yOr5rX+dHq8C3Qrg8W6qYg4+OGciOw9BW0
vzfqFCM4kfiC18Jn7x8LbnmoIHyynhUvM6JsV3JPc2+IhvaHhOQ3FbVZoiOlR0xElq8t0f3GzBUK
Bf5Q/sXwKWN9no5ePG4o4k6RCO/79Y06ceFJdJqEukMapECUmeUYEe/OCDfQJPAvY2zBlDQiOskn
DNQ2TiyV0B+5G2BpXLnDfW1Dik2CCwqGEGiNdCoUgtELyHPgB13DcXZWA7RMJ02sbarQwETptSU9
Tj/xrUBQnSxQgdnkhMhPhtaHOp/1uhsPTwT8zs9sAUXyFNkW8EhyiXVGi6fb16vU134itSm7w4xK
suTHs2EIC8fbE2B/YAktTXFS1hPU3qcd5npWpFfTbwLSv8mJWNHjs0v8J8u29lV7pu67zjoWMoa6
SN8jqwSNA35nxO6q4Qg2+lAI8rP7RIOJVleDxmKEF9U35/C3zhLnQGyFtTAhBlHpn3dx18l51slF
OU/UU2wqxqrsR68CczoUIDyTSMERr9XRJ7UHXweYVJCmJeeYqOPfJ6KKA329L3UwsVDsHUtT7S9B
pe6U8jjotfSwKinNpe5WW25dl2Xyxyl48VI/C2yvY9l7tL3c//yO26/+x7Jg24IlbVkKGYL5NTkw
D3rVHi8ItDEH2hbu5fGzxBtDOr6eSmSSDCfS+yq83W7BJXssod8ivqS0e1ndp8BYqnOcq8tCxSO9
KSZN7XWHQD5/s+T+B4AYETKk+zSTGNjGS+XPi3W8Jao9HAo4fSA+shtU5w/L/Eidj0N19ZLTQrHG
qBs17LJJIKWrl7cR9PJvLtRdweHPK+XIsgny1kTvWTe/6rRZmlY16WlQhNYhkr3GThCJDxNVjrQ0
UBRfUecF32g8yKA7+HarvOMFqmhTCio4RdUCbBD2K1Jsos//Nmixpnt6Ob2hk6GigAOeixZ2Cz41
+WxuWK+wxPongCJ5gF0cMttXsV8uBradenfD13TXTUHoolGPjwHmcycH7luDEnoeY/hlx+VPVZlc
tMgC6tdHgDGvKCkIqPUy+aRAhqpVp7rjm6PNgW9K6JMjlJK7CPTan0fdQ00GWhXfMZlHg+6wVYPc
meUnLH191F1Apg4oDI3RqQ+d90uU5xPwWenmaPGpJg3MKCTzNfemTfNsop2f9AfoGYMLjKamXmAH
2cpASyjFlNY7vl8hl2Dv3aCU5aEbVVOoBDMbDxW+WFGKpAG58890jV0hvWyK4uycjqtAAlXW1c8j
urm5jzJesWQDxi2p94yrKADf9uMP4ozy5KXPNwpuD6bqwo/IArRFLu0CwQJ1T8+VChqiaY904Q1q
9dtc8lWU3a5A/KoXm0rCa1OvbQ5noNofaY+YMd26UDfmEiEgcK+XOnTOLrv99a2igwmu6wXlGKF9
xeFgv+th0/sou4wPkrKqXlLeiSbQjpcSeKPQhlLMZ89+Re0ecMh+PHiYtGEjcXGzfEJLvUQVDQKJ
icjJxbvMYUpgsKcGSGl3ixYzKORvDPf2hrJ8RuVi3F9JDK5Y2vkimJtgdjJQ7TgIAeN25vz8903x
90ruyAYLh6XbjqZjwvHnjVkY1Q15x7pcyvJG4Z5A1zM/v56qD5szk68f/z6a8h/6II6h4bKLaJks
s2p+OV55O7fjeLOHBxm/hP3lNh0NQA1UO5EaD5UK95Q2aqz4fNzKuAcURMQa2zqTrPCYiyqmAldP
hXhImIJjij51qIPi+dZtCPEnpuGXqyGKTJxn0ZkCQTghdC9CgGiYBgHRQjdvoj1dcccwd9bG/HGB
oInsWfXcBZivRDIIlWqn9xhKlQu8g4CJsAWDAg3Ip0BQzpNVQwQNqAChAw07yTnK9iAtj7A7XdAV
nS9N9xZ3qz+sEBikbdHsN2m4ZP+u3z5PeKqYIZYHaTi+s9DWL8CAbzQqFORuSLQGt6e/sT+9YqNp
h9IjQbI9I47WMzc+InzsHTfPxYd2dXt0rR7RZaDm5P/7+vy9lf1apVGwldnMvlokpJfBaGW9Kpf1
9VWpX6/lRi1e1XTfmt8Es/9RFxFimYYttD3gPHxVwTnp5lgcb1U31zrvpvg5hqZXglgynQla85Lt
yWNYLpV9FlvfBC9ihn3ZBGxFQVGEzVLEDV/S8NM5PxaKrFznkuIj46dgVHxyL5qX49xxFTfZv4dU
vVfn/nXALxkt42A0x6TBUuCAoVCXBmrEJ9brtQKRtdLikX4B2rFIuzfeSowA5W2CTLQGcBI/Hz96
Y3vKgjHQH+kcmSA1QfOBZ/WdpU5XzcdwafyRDC543udKJqR1D0cfr1NVC6uNOkyVWXcO2n1izcEp
Oo/JVDvHEbFRo3g9Ut74auPKC57+4QDvIV0AFNTxiHHgHDgx7DTZh6h8DU6P2dJmUtPkHLenyIh1
yvGLt/4VSXiEOJCFOgZ7OLfuOMcM5bRpb75Qr8sMN2AB55Ia9Dx957XKfBU/yjYwjmsqL2h0Y98I
pKmRgTLRSML1/ggs5Ce9vk+ywsbznusnSr3vn96zkAMSpVgdaZKodFzjRcHB7PMMzcSayK8o2aBR
SN+SsoCXIL48T7YkOaYT4MlIPTeswvH4oIeAFdH/moEP9wvE0SmFURGbUDbB8+zm3SQqQhEUI3Tn
n+AhvqCocoXVH5I2eOSL+RjaRAKAoYbxSaWx9nQiW3JzcubaMxPvPNs8GhgrFe44+sfnDGqS67yM
EzQWEg84WfJuHr+5a/9zhlFfNAk+UXAmzPpzEW/7onD6tOzmFzk+OlGeYba4kexNg4u2RiJIyyUD
VEymny2B+x8KLzt9aAPNehNx8/xxyNEQuZW+WX8TG2t/B6cOKqjk2ZyYbKh/qZjUpqM6x5b++bRH
00wnBwVRCaM5V0FmIqV3FVxuyNEUYSioFO6t98E0wuS+zPXMlzP/DJ0byNgOMtGw0Su3uNJLsdXV
Kf8mRr2XYr/epxQDNMu0bFXWvuoNHXplTGsr7+YWaQsdNg1SHcQ0iA/IzFyQygcd5bwDHZ2plIIW
zquzLHYX+DgJEobP54Xmoxd5QbiHIIlPaB9dQJ3wORs0rZhiw46AAHk2miQBMEE7TGGdEfwWHnPl
mzXnPq7/+ixiof+txOGc5ZvUlNfLfIDI8gYu4BbIZWw5kQmaoHTxhSnBb6zHGAcLxCrwNsCIyYIG
gvB8SZGmee7QOtiNxL7geibN0b3ukCZnsSRuIaERYvd2pOzkmMuaT868Bag3png5heYN4LaZZpA2
DnP7k9YlXBAKlBevbCcJjdJW1C42veQiJX58xj5DA7w+F2iHogqJnt9vOY4RHhTkihVg2SUPHVpC
JV0PH5ePdMSTK2KgB4p/gqjSJhN7oHjjdxOWKmVc2QD/Tf4F+Edzjdcc5LkDHpWklNjOQnnmxfpE
BslGtxI0ibS+Gj6Z6g6ooe6a7+Cd8f+Opf3Z8DrYrC90CJy3wyKljgoH9maEeTe9ja60Nx8oKKOe
D0mnnVXsy/TQXlCjhA0OHUmKu7f6IaVBCe4ibCmQYVIACyEmCMTQllJ4lpF9zJE3LAleW+ATEBLD
DtedjuMjXwjS9R4FZyxGdFIbWNcgGrlnUFPOJmkR1k4oKeHpFTjMa8lTJ5/Ap+no+nxRXq59kDlu
9TRLRp9iDn1gGZdaYJUCYPPdrqr8RyDpyOybqmlqpql/3VYb5WjnSprUc0NWvItuPJs2xk8aNtX1
+WVQzzvNgZAN9rXPw3qgtW9+XClSOgKYbgOFPaieSlidYD/075vhXvH/416gUoEcP5J+OieIl8qf
90InoYU2oJ87u3bIeZWFRxiMelX9fCwASBlpmA2Wr4SNYuIa+WYmraca0sxI3rRrFtYoyivHjZIs
rkiISklsVkHG7ujQs28Z0oNe+k0yslW71/aE++ukEaak50F27aLzR8OZIq12qgFvHN4NjDh1Z3tp
iwdp1KaZg4N1g/2fQdKR+mNKsqRhVXx8PeDWg5/xuJJY8dCT3jW9Fpx6Cs71YGG+BLCFMtZRrfE9
vyzPJzTSnLd26EOcS5QT6GUTMy+l9NMWiSD1Tb9uByndtPINFzzquS3GHkWHlxecvxWpVNke/Fve
bSrn4d9jr/01K8TYm7pqWERaqA9+CbbOSS8fneFiLsuq8C89FoMVEl/2e3kAOpplkQPbytRAuxSq
O9wmSM1jAO5Q2V/KKHv1wJJzPbjlSlTmL51Mu+oWm3ij1+Crx7YJiGA9rU8mEqDLBNaPA9eneLmd
WOGcU3iWS8CJZ1fOhyC393IXyMN3S63y1w4n6mCKYTmmSUmBUPbL7LKzbhyHCnAfiW+6wR/HGMLS
jDDbPeNY4uwNxP6HtQ6K77uK8LfH/jKz2966WjUaf+ChMGSI89Ps1seZHQ+Fr+GLXcxP6iYdIiwN
R/2bKPpvUf4vn1tc+d92mHSocyWpO5iXrM2fAvfTottsIGHJJKOq2i6ktw5GzcFV0NU9RNkJkpqg
SNQP8pzc0kQGgR0fEQZIeWGZes1e032WNtFZl2h6/Xsm/i33yPmaDrGIY5HxQq/+83yV8Zp2Znqo
t8Zt2Txk2l42vNx5K4EAYNwJa8mI7Wry74P+TenmoJbtOII7r6MF/yX0r0cLRdEbpoYyAOXV8bo+
6Z8XULT1viD1zOHKDyWI4LaYOcOHdqL40LCEPGYYJzWaOUmwoTwobJivVbO5nClG4Z9mTLvORrU9
n/T6+HFma/z3Sdt/tUc4aZu2tUE1AIlI48tJ6+ZBu+hDUc9JM1dUBHztx2kOzOdGswjNUL5jgIrg
mWj492RuskfqEkERpK2tb8QLhN2P+F8Ugz1p6dATy+8E3Hzao/4gWHMH6HZCk+MG96hYpmsyfiQz
hM6EIJPaUBvOa9JfCvr7txP9IEDTPrIC/JQgtld633lMmP91G1OZ1GgMaRRCVNGW/G06j2p/Ow+q
WS4tDMJUt3rUkU7OUDj0BnmR0HkAczv4BNLOs/N+m17enOfk8fxBxDogsIG4jS34UZSwoODFR8it
+cPx80Qm0vi16tbP3aTbVbHtmyuz8ekT9Fj/6iFLtP3z8qG8O1vmPgyXGLXE8u2JkOFYuQ5NDb//
QN1imJ/SH/++zP+xeKiYFCgazXnVIXP4snhI8qC1F7AJc5qI6dUf6yAFIkswqOuuRPOriw7pzD7T
+KCHqe3+ffS/i+ban0f/Ugdqb8Xt1MnX6xxfwRPurYP4qlgxXwsM7IyA5ZSzSqvp+eJzRsbweZVe
6MXxc2c9nORFYxqBjILcCI0RweYRvVKqOd+usWK2/xk9IAfK1oWjJrLA9n0d/G1inPMB7+/jiAB8
5j9fmnVHdRZOjW2vjT68DO5VjRoCNzNdH6keSN/cjMbfNyOHF2rBVPgR3vh6la794QLaQdG3RFNH
8gqJfhg5lAzzFqTqGpPhIaLke34TXl2XWC3hhcCBxZiNsqNPcAE1tPNRa62mNqoQZ0+RpwQI4IfY
JAmHccKtf+QAHoE0xgZ6NJ8ZLndm2MAnpoVcBJenpFxkmEAVqGp8tyj/1exnFqB3QWDHXWfLd+DT
b4N77C7KIZOHZKtzk+/rWN5dkZfggRrMyzcz7rtjfdmwnFLtJbMutNlIXU67KNy4g38qzr5ZmH4J
WDSjE6/UDh25Q9Aif2qwGLcpCGtleUKT2cBwo1nUGX0D0GeDlvv/zxP8cktI2lAUl1PpbFGQuyss
XZ8Om3xzekLWanmKDyt7eVg5a7aHeQ4Z4N9H/4/98Y9Lca8x/HYpWvN0ulIoMLZsStUb5YNlFzuL
cjn61SoNvznYf10LU1ZMdHYVOlb3Lei3g6G8Wyl5kwN+ad0E7QHdt904XanfVRnFkH29eX8/zpe2
U9OMdt3Y9XmpUVeTJVz5rr1bSPWkH6RNeqF/f8nMSWWmpIKU7M/2VuuKqKqyj/HWxeXNsFwyyKSh
2zBm04p+x78H4i81H+Y/1lvg+qjb0MATu9Jv4yCXp6zQE02dDTestyskleHnq/iY1Vr07yOpIg79
OhS/H+rLrt4kx7wfFd35P8LOa7dxLduiX0SAObwyiMrJsiz7hSgnUqLEnMSvv4PuBrpK9rXQqNB1
CiWKYXPtteYcczdIzQjOBrCBLQBfjD0Jv6Rk0jLZm3Z54OV0LnE4kpa0agcR6+yOMux7MtHXt9aY
wpkqtfNtKZZrYizJQVVu9GprXh2rcnTY+WcnJ3uZBBdA4KdJxc9kbOCu2mvBSCfBwKO4p9aUQpfF
gsXYIJSdTBjeESd6Fh69/wuXMLTrJQMyXD6C6hGiLZTjqvCi3E07J8GdSJMRbB/sCJ77miH1jir5
yGu3nwjFqAI4Y4zl80hGmUyedOTq+SYTJ+dwc9G3YnWwtFF6GZVw6ylycfY/6tvfLxN99u/XSaZP
xprID0O9Dbtq2lNbXSqh3PBdzavHzI/fCLsQQnzk0rJW7BwftsjxjYrQzwFhX0chWNrTGFMesh2d
yVHmxJ1bPEeZjfmj2QXyiBs5fCmxnUJIyRzrPBL/9K+Xl5DcePqolUN/Bib81fLYIpICL1+9E4Zz
/RApe7qJbY7j+OEI+JcBZYRkLnLKgEBuLynHDXoGciTb3L0ESwPP3XHaXec96D9qCMnN5bklTo8n
X+z8FB5AQe9owqvH+hxsX6BYaZKSt9FNCtOrOr/m5aXYjeXEB1oyueDGB7O2iwschZ3waFKEMkRn
FRamRj+u801EpvdxYoH8Om9Pqn80fa1gczmVCRDGKkPpwlofLuLLiBNYMw+s7L61Lyen3QhwgJ7o
GSNe0jpXhqLFkI7aLB4jhyNsPvTy8+iKmfn6ZDR/FH12DkcJz406mBd7OpaRwz+lY1OMxrR+W+nO
y/GHzYP8z51w88TG5Fr1pp6VG5EsgvmJl/+iNL0+nQxJ3B8trS/yGNQnUbIvpZdZyxbg6XuTjXBK
Zo+CgYz6+NpGqyJ71NVFQ0///fd7Vf5h9WLaobC5t1BbMlH5d/VqrTaB2h7WG9mPoY5VnmDagvDc
mDg87ctxfXqqu5G2LJlNzI2zy/E1C1Hcimf8wpPWrp9q2WO+Zb1Tgf5+aN/FpwrnTqYbhTRElaHI
/3toai4FgP/banM1HopJvdWYezvngKpyENWpd17d3+UNNx938+q+0lYWa/GIBbfY4kVQL/65IDrY
C6OpYmZuW/nDzk1wewAWEu/X0vn9+6o/XgpkxsR+cTm+dd8sI5XPdSeVm+NnDScc+EPtXFrXerMO
AliHTdg5poCtxjZhl81YF697BeditktGuJOCzK4CpwkHvgmPW86699bkTtU7pJqDdY96el42Ucew
8N6GdvFrjIQYpdGzsmvu9eG/qzSGk6mpDKRpHOmyOKyQf70UhTgw1FphXnUMg3lusiYF8i6EB5P1
S6nh9YXRzXhNBbK/KvpWQrax0nB8KhiiinQZLuk8y5XalY6Mfh2FbdRFnStwhGSN0LJZdkrmMfh8
OkGXuLUYdr00KA2OEsivlEFUGym2GNMPoA46EwJx6eQRBWIQbK7o/ftzVrqpJH20UkkH3DI/1eaj
BVB3ZIKvPgV9ttAYWPQ6Z5TwI3EaRjAuhdQ9tmyC63z++3WXviQr/77WmZ/SwByCRDTGqcON8dfJ
OipKVwaCLs3yi1+3MErzzVnFVXshpTIRyVZXgJ8wbAmQaVnKXs7AlanndRNGI/qSBk9gR1NeOLuH
EN2WklmuzPijCtBnGJyQaFbDbJbIcj1u6+blHL2cC80/o6FIGRyk6D9ywwmPWMp4bV+xWZ8i+CiX
x4q1+HJ+iAXfPIdERLMPKQCUWUenxVfei5jT6XhGyeO1A84TkKLL5teYWAnvcljLmT49wy7rNR6d
3DUzxcnN/bmemXSYjokjqpXH9uRMDZDYrEv+SUoXYnJ9OLV8gCQ5lPieEkN+qPpJacL/RqRnqVef
vnvYinu9Edzh36hCdayFsVvotRdaW247R8ivtmzBn00KL+SwNXgj4fW1VfFPp8gqTw+lWrgZ/Sr6
qtGpWWQ9shLzrlBiqPxurqvFhpOsU5k1TPsSg/51XVu9Uy9q20izK+PTy5H7nNZaruzKK3WraUfq
Y4Y1JzNUtiwfRcts5Xpndid9X1PIPGVuZzELU9il3dxafaWc08oIwDeQ0nP8Y5rp1mQwHWTIGjJt
psPOI3FKaWSHeNow9xg1NdGgGO2ck3VvkvjDim5IdPEttsC6inJ3qG//OiHHXE8veptyQuQp+SRH
MXN0zEVwzTiIjM0xkqLQuJeXYnwvm//92JsXyQlR75lzYy2K2iGEDlrbZz+vAQ2uW49gt6nlQjig
KKvcr6159yY8mMNwKvww3wMoZ9xVDIDmZu0qM3LQXW2hrySH2c5rA1EMsofLuxE+IMAoSEIxIRZP
wZyIsg0YkGS5/GNN68HgOg7Z+bG2/IkPOZJ8ciQhHcOKIAQZR8kgl7uzsHz/3sgzVEnm1a7Qe/jq
l/11uuUoVgIh1vBdMfyuQpHuV7dPBc3PT7LTiQyRIq9jkq2YQJwusi8YJJ2o7JmSZnyiQ//74Sjf
78XhcMCPDi0rTb/dnaoNNiRdCbVNjuAf9mOLhbt2pJ1ar2LQHw+64SUz8bpOEcrZKfouSK2wbdm8
OozcFrLbWB70lGLZl3a4Us9exwjlTWs2XTcyweGcZuHrnUMeyrN/n2BTtCSdsYelmahCb6qjsKmb
Mq5LaSNRGrO6PbQMgqcsx1noljAFFwqSy6UZj694Aa4n+xw40vbNwlzB9AKAUjE67U+oDLG0vTG6
1Fedrzxjg0RJK95TRg7H8u1YmXnTIWdvxn7034crL/Q4u15kcaaeHiphUZJcox/pUJOcNLIymrIx
SZjFvqYjeVWuH6VZPlVdwSQSaJN6tKvORbxWZKgjuBpKZ07F9EQwNG+C0s2vHX8nceRriQdBAOD4
+4lWfzzRMgo2kq0Q9X+tY3/dqpnSyWpQh/K6UXTUI8ixT+ML6RqfVeUFn5BJs3gexX9I43ChUFoC
MAV0ksToJJnboVkMnuEZ2ed4XGe0wxhOQtSXCG3F1Tq6KsAPSEbyVeIh+tnlWXHinYLpjU3J+emk
Pdd3dc3fexa0+1jiJIMgLZkL8u+1MKWur8QoFRb1xZdgyXQtPMWiXR55dffwsc7iUHsxTgTXIz7G
55fc2PY9GE6irNJiV6KtM0yXPNXfT7P8w1yAA6PVOCh5RUtVblZgqVVP5SUUQNmNCtTqoxwvCfbK
C1N5vGwJ9H510m5VP7b7d7WcDbGkwqpZt7AxpJWFmx8dECM+1ASRq8R4wVy4s/KqrJwwcMRk3ZcH
7UHXUKVOj1Bp0dqbYMl70uFU3rYX3LvEHQlumbxWgX3G339xumBiGkwe6hlIRAuuHTsj5rLhQWJ4
gJ7uiX2vqoIBrT80eWs8UfRASG/31Hq93cVM4Jdx5shAr04Oalf1OZlBUX5hgs3YsCBhskYC6lBf
zFBFH+WBdgqXR4RFUH12nUf/tNsj5jxv2omc01IZceYTyyP9bp6+BTvuJo3wygpKCmBqV3vhY5AT
0adWJU8fM3EKXeIacA1Evhn4J3PdWaA2TnNJWeSEHYIaBo6Yx07Qbmqgh442M69+g0MbBow5yvFP
ko6gvZjvcuzWH+cYPb7PY5kocD/7AU1wJA87JbELi1s80lT3EaOxJ1zGxGjqqS29dF74nBv+sVmm
bjJjfyBtsT6M42xatfan9pFqfm2/gWo7PZ3H07B3j6haXiMD6/DxNKoeS/EtMZ40Jp3RDPl578gT
6J7tF+ZhjGkJYspxtKRwurwltrj+6kc3tvEoUodNcwCYeJUKZrYji01iOesCVBT4CQb6I32cpwB1
SaI76ZOQIL22Md9eNy0lyJYao8wJfREh16iL+jWUHZNzO64Fv4AMljkqZXfqnH3G9FLxkr+itz2T
PfGR4tSaZBoxm2jfElaDO6vRdy2W8u9TclM1XUNFF4NEUDeQl0h6EUEZW1i5H8vWUztfX4fz1j2P
c7C7nV1MLwnDLpEnAiP578/rD3vSfw/k5v1zzo5aKeWiCBsqtKmYgqFAUlrvwq9p+JZnCXMrUp6U
wiO8PbZ621QDV6qCe3XkD+uzhOCSKYqqMlj8GkT9tT6f86Qz65KtV5FK7gmpfEwV2YN0MoFzxso+
qFH8MvaqXSSwUfUsGKAh23vpjj9MnJB9EkrIdA+pnKbf7NEFIalOVXcOFqlG27NeCEQ+28nrIMlY
sxk8Li6127ORWbetL30e11qITGdK///4ELqa7CjvOYbrk63sfr9QPy+sX50KSaEZjjfh3xVfNK3C
EAgjXOJ/sMut/LjAmfSsrDFiDXWCDp7kU8td1k99k4oT4Y1hFDtOsO/JSN1rY4SJHa5EadQdEPuV
To25kwTr5/SxfjQgppabEoShzpMZjZSniA3+VJqZz1h1KOXLRxL+Jt02d4NVOTIbNhL22XBhQNrt
olrnWBVmLRQlZqF/gmnrIRnbIICHoR3RWowajkLjIV6lvsWm2VdX+XwOj3VJEIQTPgZI6cZgS9mW
gUQJbdJqHONFfQsnV1CK7EWxzCUO5otZAAOlPWBE7F5jR7f/ABCglAMzu8BLGYzIcB+00jhbp2c/
c551BYMl/hp1/KccPR9b29hXS3V2dK3nIwSVZp8sa76Lp4s2Wahsla7jykGGNYeF4iRExDbeYwzc
7fRyGVGPr6zH817kPx1HmPl89JwO8negK+qIsSzOgMfjKH8VJpeHZKFvoUa8RZB8IJ5MCa2a40x1
6Cy2DmyIxg7YDy7CPX0gxsXhAOLhKfOth0i2m0P+KXMmBywZfhuG2SQTPGHhcI87AT5k56XrZsGX
mEhYkUFPXG3zEO7KySc7in1tP/R7shUqkqWUyedjsCJVDx3q0SbU3Q7BH9SvSPBwalZYv9M7Ba1m
DHudmyqRoDrMO7iqaTncjkKjXDBUpai0zZkWEoGM5ow3LZKoU/Ksnp5U9vXxPE1ngq3Sd1WLUYiH
QnIb/bGQhiZ+AOoLsTU5tCV8iU9qsar1NAKWAveMIfrQTgHEnJ4S2u9XLxYnPdDOrXZ90gWv2q0k
t1o1TxJAveM05bV1nhClYni5eLi8nCE2HDd1dAhRwOCb8WsZF8tb10i2duAPGt557KLDFUkwPP1h
+V7o9NUNHRg7lXa+6q+trYKvlW0DLcKRMOrKU4Xh+8hyR5Xgn/m71vklZjPUXl+Qy0bWRMGyIH8i
kpgwr3yTzccE78oQ28kQQy1eBwtRMnwMr8xQ8EL6aS5VEIwB5riE1Tm5ncYsN5bkFT2dSTgy7eKa
ji7nWUPajkEfF3r0yeQK09bVNRoYbnXyCqTLrJtoVmAjFnDxuNu5VSfmA/bgBTK0+MnELhF9/DGB
1QoOEUUIN+jtiSrd6lDx+myKWc6CO4brNeebjikomJvQzInCWaGspdFpeD/S7CI0K1oieeBLW/OE
ltYBJ/9BRCV5omRYqY3XQBT5SC4HvZnojReTZZJPReLLAHHj2Wm3CFmM89x6Awki+vl74u/jz+6Q
tH5BklUv2UG4kSGZNfMBzRY3r5LweFpH70WAyHHSLgIMOvMwXGlQssoPvdutckfrZ5DJnlp47w+c
O0O068v6VKPCHXjngvrSoMfOp/FiGxKc2PkyyPHcl9MR1fL5lY1iIHzyc9R8yJetovotcTa0uxJT
duLLa1c4muS3gG7SF0Sel5MdW5vIQBLo4WmKj65AYTg9XTfoMwZXtTQRZTfkfMG+2qBIw2tb135V
vqrJrneQhFgo8Un65cIfUKNanoUdnJN9tKeSU9ZeADgwoZBSkymIIMx4OpVr5LJ1tHWk8v1MAdI6
pmdMlZjIGz4yJ9HmCUeM2kyQMMm7fhlx4/rq3CXNbjABczu0o8vhmsyjz8sEsxPgFruWxyVuAzgQ
RugE5VgixS1ftBZX2OnId4VejI5dQpWsO+1zwZYP4Qq008ZN1UcthpRifFwn7Y69NURSHX5/7ua1
kxluBWotWymDu9C9WNOy4isGTkXYdfbcC2sDRksdTMvQbeoRtfj1OQinTeBQJNbyqNtK5Kn0kyqb
nfrVKfVNk3XF7sIpfClDf8JrhbWr9yv8wdPOQ0bNC7lC//qon1BGgof3TFxjMqhhUhgaLwVhvXhu
9vEhACdWCXZFYPkDXU6JD5VH2YKpnZlsuI74uoCC6XbDepA6HQ2kasvVlinyoXvxbOIcWMav58oN
n2rCpibpZXHSHrLzrOetMOfTr0hBMnkVga0JRoBUS9lLYUkloyAfZa3D73MD2mx5xban+HICVUt6
b1508e2Su5G8qE4LkpntUsIp8CGB3UckBVzzz+CW+xDcAUfL66hkzLiUHEJvrY9r+YSt/PR4feg+
q23zwTunedHYy86HSEdlrVLTTh7d+oF/Kp2TesKsrQgXQj9O8NadmPhuG/Y9fmd44ZNSTpODyYo4
6QkpQCRK7GArHErdcCoCFsSZBlWAzhTtJhNYFUgMniXZNdk1TVWJYe007ucKmy8yk3eNMasnAUH0
zAq9wXYxa43R73XSV8vp2+sHjxquY7Kz1S+pzF91pHCOjVzW4/IRnS3KcbYEMrmFeIfA4Geb8E/1
hohDY6iL9pUhsc+ND1Bc/Mg31BcAIgjUYssyYwlHpsVtT5za1aGLL66e3i5nBxf/aS9X/jCc3ASl
F08GZgnI6g66Bgi5moWWPpx7IZ7bmdKvcZQJobO/f0npe9/XlKiTLZXJmUzj6KbfmAi5kQfJKdzO
XrA7PGrljAy2Qb2jDYb8EvfNvU+Uf3qrD4gapmS6Dq/l3+rTKo6N0acXaWYo+ySGGlxTcrV7enzY
9JHa505aojqSUvd6xaep39keWD90GqUvRM5/Pl+5GfcUZq5GWdNHS0CRb4w6V9RPEWjkOd32z3BP
0O8BIhxiALJa7R4N/TS3UWvPX6zR8Au+kMxtQLaZ010El7rfyg/Gi7mC7ktdyY3r5BjzbGL7/AH6
0VNHEgS4qOxBgFgfarIfcC5AezCmJ1I/EryByA73LDSu7vFo2egP89lyEAaiUXeLPwlOp8L/83S2
hyT7sYxhAD/gvavyQ8Pzn7NyI1dViiQsjGN72ggzCqXzjlIhRkqMntalV5imdk4PZMqGSXzC156/
/n4bqj/eh9yEcJ7Yuen6F8Thr4dN7jQhki0pWhYj1XCCFzKEITMUFLzRe749WHNjgpclcAC/r/SF
CCeTUHAP8QBwHUa6NnL4EV0cgCwkhypvXNB8D4UT2J24lRcKCS9AfochMJ1zpj9LpXZUbYQc0BEc
v3OU6RxdvC07/ajc4tNjCZ0Uq/MqDAGzyB8Q+NxwLNCSjxyNcJR3aQSr+Gpbq+NWOJxoARdOPwlQ
Fz/i8/Avf3oOCmkchIRJvUnZUKgwazvylQgJJrQK6TZ+TvYFg0krc88wv0CGYxgTAL/iDoFdd/0k
n3SvPp6fe5ePjHCY5o8XdvdXD68DZFTAuhBR3JOP138V/9EJIo2c7OG8ClxiBfwCfkzxgBXFUYcZ
Ky0ZYkMc9psuMQfwHM0H8U190w/Hd2uqEG5C0Iw9RPocNxH3Lv0kDDNO8Bwz8AFQK+Dy9obQD+vx
1E9oD4eTYETSyKuI9PtiEwkIgh0SRmvb0lKB4S7v2oOIGwS9JNl1lddtT/tkj9ZHJNGlXIuu+Xai
e4MkNx8iM4eMNmzcx13nXefFlrC36ZX0FpV+ekrcCOPNZFZ42oB3Y9nkbUMNjIrffQwohVtX8o4u
HnGMT7wnk83grYXNaQOySfhyBpl4iQcN9omNFda0MSDXVfYI/dVtJ0hAt5DSd3Fjm2+Ekp+29U4e
rdE+P4AdjsaAukjirHAqkp8A+Z6/V3jCY4s/r/fogs2u9p/e4Q4i1/VPwfwEjz6VQ74Teuf4rI8x
V8S4YLDAQOG1Jagg4ApPbMkelj0lGeDd1WkxoGiIoZseXQy3a/A6a+UB3Uw75Vns3uAzTuKtDrBQ
k+x0D296EEkD16P55vNGzB6tlpvbXB5d0X7uYYSIhN+RXbOSJeTtoQQNXX+9PrGFAIPNqVnLp6HY
kDy6fxxaekdwRXvjhzUe3A24DkuTsV/frLFtZClVk0XlwlLfK6GYlznXushG1+b1ErE9NtcG8Sup
KrpWsrpcXyRzFckyqE1trZ/gUWbCZWEcCf+Rmo0WGiM9Nsaik1wy8ALKSu7/5IBy+pgiPi5mMpPB
uAX8G1rAVvL3NJlWNHfkGItHMy97/D7EfmG0lRsyxhKuXKZD5ogYrp7WDW7OIGdNgAo39IcMoXaz
C9BC7rPyTGwgaPowXYQSsVxKMC3oyNZ4tEOVffYleWi067Qxrm6uwkRVEaIgLjs2PM3ny0Q/Kuu0
MscyetlWfy2hwJwD4Io0cHHh7FO5Jd6ud8SS3LXLn6r9CNjfdLGtUnUijXSznlwJZZEJilfn0ahI
CvZzOEkLw6Fnb5s9NxXigTiHpBlPzj0mdMzNAszqTm6x/OWjkP6vLphTQxScYnCdmfRB4yepwCEW
Z353bpxKxXt+vHrthSQrg78mNG7Rk9slNcCKr5POBHZQWbOIhLa8dE/gfRrhzcCzPugaGt0NpdNr
ID4PThdl0vAhEQ2+c2KN5CKgE7Ntz8pWukJF1GkvxdpSxk2b64AkWtT9x3Bllq3z+8tEunf33bzL
urpv8yrM6kXGU8Ubi8VjR0FmLVhWPLm1j4ItvtGMUYFX+OiMf//4/zQYbwtHyyRaz6T7CD/xZnBx
MU2lO2dms2DNdQ655+5nJ2dG88LGIePqCw2QbDe67HuyTwlVJA5oSzLefLGgZzCQ2VoHfDsoc1b3
vWK7tUM7257NqlHrbBR79r6f7d2ZS+vNc2czOKPwv794bofDbNaNDlcnmTeuZi8M/hgG4OKw4AdZ
8jbxx07ubNn3OUNaWAHCbUjcbUe1Cy4T6Rq9tMwGmehRbXiV/ZTzd3hvrP2nCYaKtT9AgGlW2UQd
yZMtiALD8yZvbwPHeDAln+23IeuMypVY4X6Zv2VjmSQofGxYMt4Y3E5ahLfeEjAOP5cTfrMsWD69
5dIZPyCKcQW3paExhClc2QmwJbFn4Wg4e79fox/mjyrDLlke1icILTdX6BypdZkqCnsO4mxq7xJ7
Wk6Iun+FlPL7J30ZOW5uBvx9TGThaWqG9iVq+6uwKQVTTvujJa0roOkkMf1J8kVPsk83M7URvZ1u
jnQeDdGRVQJJKHunszhWECNqCYz2a3XneL4DMZiQY7RB6KQMg2JjeHj+Op7mlMZHMVFJs7y4CVTZ
3oMEoFU+FohkZ4GLYUrsm8/iO2Q+w6VsGYvrboZoS2KOYNjIAEPybLpl86kfbcK/rkxuPQtnKb2Q
dtxbezwJHZCReDxuRiXa/tgL/tw5pz+U8BoSZkVTVLqDin4zaig0uKRKoGub7JBD4L3MhsR4hc4A
xXpHms5CWUZE5D4BSxFXSuAVe3peg1M18mQ4AchC7zzz31mLivn3ERk3Lzz9kqealdbZUr8sC4s+
TnN0e7VyAp3XSdl/AkdK6s+kuO6P0h6qE+vtS3RVN7AuwvYKskrQl015vTNDVX64zzWsNvqgekek
Z93s7i44TeNMuxokYlIs6p17rpz0sa0Z3hmvUT6xBJe2jqEugmea6v2sScd4ULVurjBa3537AQks
QxPU1prm9sSU5AiU3qOhJQFDCYHfu7LGICqUdw78pyUc9yw+zqGEQIVxcz618tial1oxNojDAmAB
iBK8hLHDXMEZPjNd+Zl3OPSfWJ03G+HOp/8wEWfxpm5BD8jJu8UbpIokMXauSV+vt4L6eWZUhbCM
ydE1euniZavd2ZL+/G25SIOzExTALaSmu56QoIgtYObWPeWrpJ/Jl6nVDa5ZJAJY5E8DyUfqHunL
pVnqChVKtGCguf3+YH2JvW8WKw1TGupRCVCJdbsu5kezwOKE+0d7q8nbDJnxNIXbQSR87V7pTJPg
smdzrmSexQTdwaHcEAMUOEXkxECSejhMTpm69K/qASjJzDmC+KU6cuBok/H5RSbvC6ax0Xh3Dlz9
XnBqmkyPZjhulX7Gv6taVElm02ZoMroIgzzALYn2BTtWdXsctGzBVCiRiS+TmMoHCbWS7nLMOJF3
ojEH0QTKKc08QXSqetTxQu7UQ0nLU7OeSrhL8YNQHUdVd5rWJQ8AdRUCwD8G1JP55V0gqO46vyQT
RZ+j8y71OzfjD8ZXU+N2RBplSMg0bp2CyAgTNdLOx+3l4iGxVSRCeJBKkm77pL0znGZHyQpeWkgh
ARyMJdEGzgKYJaUrZhPD10xRMe0I1osnFqkigYfoPHjTE1vqBk6ABxjjJV/3e5qXv1+U7xZ9nmAo
xNjYBh6HdVsHWYnZy1pi8sTQXa47whiK3pdSrHQKfMUYEuKJX8++KOIqI7ZRZf+cbIwKhvM1pMSG
XUGwNVrUOwf2ba40HJepDRopRrTirbDEPEZCf1WDcNnlmxqCWEMGp6uaE7gf/cn//SRo9z7s5l0l
qa1yFQwtXjL0AEuvb05E+lz/xLN0Y82yZ8nt5s2u3ylz5clcZ6/RA41qEg19eTLsdo+T9PC2Jvhh
ko2HhuAQQZKvzFkwG4KqkOh9DIzxalH5qKanwfYCCjV5FF/PZJn8/kW+CyL/PWu3q6JQJFY4/Fgm
2QIjjSw8KYHP6csyPy3wVIPtTe74qb6biL4+E3ynZGiq9Y37KAhCLlVnPjPsHuWWdEFiPuWNKD8r
0dWTeAsZSe3Cnglw24SdJ7xeKfapR0wiMlABgTS4KJ5p4U1P6KGoyUK7bPNkosebOyfn2/pzc6A3
VZXQWhpbQW51Ts6RBOWBenDk5bWIWLLDgglWQe+XJRNRvoSS6tTX7rm+c7rU4a341/LNM0aON+96
BZOTTk9X+XcVLAugiwkP2C6m6ocPozs7ApTsfIPpaiJ4H6G/Fh98xtzLx8cHJhD8b7NxXAw3FN1t
ZT+AuP/9xHw9S78d0nDi/io36yTmYWuUeofY39ktYgJ448UH1sKFuFht6ZhuP3J3uV1u8JBQKtnv
U4omQsGNyT1wpTRs+347lNuiPywlWpxqvaswi8Oq8GLnSZsOvdTozkMvDyf6+0ephm5JOM6+QRrO
Rt5bmO2uXAg2Xy+vk91ku33z/KUX2GMQnZs7D6d6s8r898r/7wNv7r9CNGKrjZHitdP6k86pVLgJ
QoNdSTLX8UXObQUyTvduzEqfArmGNEO4jzBnzFVd4RWmQ1anJHrShlYhlqcIWpUZOOq2MyBh2Aks
7GiCvZdhJlY2tGtwXyQvxE/fLNAGb3+/aW6r6W/f5mbNPAewA+ssv+72o9HrziYo0gbk/zh23s27
TnxZvnOtbmrkKGjK/hhq9c70Xxt7t2I3DYbPpuELpRzJn0NUlGIvp0zx7jwcd7/nTdXSdroct1px
3bkLHlOJh/Sjsn2bzXA729zLIpBv1qj/nlXqS6okFaHwTVtEOtbo+rVW2u0H/rs7Kp3VJBr54Mkd
NvZzcbR8dMbvl9c79+b/8y3/97nDBfhrCWgSCDVN2Ek79zC6ei+X8WRNl9JZygw7pu54//vNcyvd
/s/XHEolGBjQgr9IgH99nGKWnZAiROPZK+mbHDp38Yov0BnWwIszqZ+ZCZ/sNW0M/3nOXA211fjT
ev9MFpv3fv37wfx8zg2SAQwR27H6tVD8dTDBKU2F8syac3VWK3TWNr331N6FnopqZrzMnMMssDef
++m9hfd2n/+f02BK1lB9Wd/5I62a9GZ/5KzP3MMhtV+I7dsR3t3Z2+6EfCu0JztjNtrGjj2nWb1k
aP/wGa6AQAe0XurZZjO7h0QxfrwB/zqkmxshbCUBpX3DITWjQ8Mg42WUuCsuSmjvdq/Ze+K2PAaj
4Z1AQ4kOkTFdPk4fgFN/PjS+gwWHYdna35rrj20w8m0HbD2hnmPHo0shbXzTXi7HD60923Qk8K1+
v5Q/L7F/Hf3Ny1WLpVI5aldxR04TMCE8wMQmxJ/IMuyZxvzJ9Efwd3iKs4ctXH0GFjTR5p75NgeF
5szn5Xyu2r439L649afjxHHvVCE/323AmfHzaoZk3XYheqM+SVAuxF055cY3/dWLhO6YS20Tujs3
fI9QVSSy7sb9/dzcbJj/e6/973NvVpbzUdDzTAw7HjlgLJPQQ6U30RAq/f4xPxcTf32/mxsoi6Lr
JW2HFWxGfaM6o13uD4Op3ST1t1tpafuEkBS2E5P3G3mfgrspxxv33rL949ud51kcsDXAx6ybZTuz
smOe9NV11zouTdbRipXbflvT99Rt31m6YxKg3n//6j8uojg74G2zptEiuPnqelZkYdvxmYfFbke0
je/TrnWWD5+z93vfTxper7fVy3D7qOpQeEvWzeUMzBBLX85r6bBYjdhVCtzN/twZR1gYnPc7r4db
AfPXzWNiJpQAJ9BD+/rvfy2RbNGyXFP4Zu5BcicsjVuSUqTlek5OzEZKnAHGc+9k/rg6QjgxsLoN
HZfbr3iVrd5oz7z02TzTq0CtwfS3cSeTF2NQ6vM4R3Tbzw5kwdUmdN8PR2+G1ZPKoCIxJxpZy3kV
uIv32UGyVzMGj+MX5sgjZq+H8YGOdWlvmDXTuN5td+nj6v1zttoyU/RiH9XmqLYPxmQXuaN3i+Kb
Kam3nZM3Zpe8pLoxhfqiGqfOx1b0qdoPq/27wnnh5bGi7/OeuZHPgXjR47vBoSfOfjb5eCURZFhL
NXsbMitOPcw9E84dmTSkJE2uiFNM/2WlkB+XTeLxK3cQ4HhMis4gUjDdjjgDaAb2BgEZWBdxOkKH
ND67261dP69ovDlv0nhPaQRiztkms7Vk7+ny7A+F+/JBuJnTH7SD4kpAma7eq+hIw9hh8uFS+5bO
jrk8p3h8sDgxDqfXfb04L7vag09pe5vZC2PLGX1+EmgEezEeB84c39Uhc7m1Jf5Un5b2lv2ei/Nn
/CKNcvTGV1LwdOcQwYcKPUKq/J2K9IKSzd4ctq9Xficgx0FSCbNYWifz1N53BDNAzXYWIau3ZbM2
CvbuyeLnl6P9pvvp8P9nPRm3JzdyF5ZruS+R9646kTNfbnvqwfnJ3p7dD06W0/GXVvwjRDwY7mzx
afoDkOp1wItAlnXWpr3uHdXbDCc1YOgR2v7oadnZHywYnPEnxt6lSw/GL90l6l/0vxd7NZ9vt08f
C14ovAfx19ovvv8S2++pvfUXmxeSe0725oUxEXXwYkEcmb1frBqXmEEC5ZDUTWevgbca7enGQ6zV
FzPJLRy63VOCc8mYD8cjvjv4WxJRTC/lgsxe/clsQVaNpzqc7P8j7Ux7U0eidf2LkGxjbPhanpnH
APmCSAKemMxgA7/+PJXW1U0ctK1zr9RSb3XvpGxX1apVa70Dxxc/+z71DsLr88h8aZ/1TQ8L4NqC
pMUK2xuiTyg6gwGrf2cNQiCfOAK1xxuanKLX6d2F/YahhYRqiAFqVs7Nc9p1f9NDzgiE4oFvJ1hz
ZEF0cN2AfwfMEYvfMshHFyGeVbkIqPIyGiQCu0Ds1907gGbG/akz6luGO3O2w4lnbQp73BAfm6YQ
tuh+hEJQTXnyp6PlTRWQBaxEsfJo+Nsb2xu7AjBBZ+TaneAu+JSR5cfii1n9Upyl6wTLLq0M0Q3G
PX6+Pc79kwhqzAxqVPZFDOx3lq7/9YaCSaduj2mTgQV0n+J7RSNzJDbDsSHUnp+IWVC8o3NCWj3u
ct4D6/YKYdeG3SPrKpnkYo2TJa/fQ08CfMb7lO+3TO3C1sRU9eud2OnunFkhvAIXnUQsJ+03MJaI
PVp3dytvJz5qIzzefL2Fe0O3TMLn11I7pT+sYUQ8lMY+3uwpuGtbqrX97EOLidrjo+dNtqxBR+qZ
FaLPhx5GYt4eNXED6YOlcZKJOtbFxxzGFx8r7ywBejgekWI8hGgr+Br9Y7AS0CgIBDW7+2AlcTW0
FgkrM8E/9Oh8GQ4XpYPV9/3FaI7Dp+j2G7iHIsgqHvzclrWB3anBLwvWEdqhYDdF8GnC5bk7aMJa
y0I4FzexaywrkMwWAa8udt3Zm2W9sQHAXt3EsoPtZYbLcfrmQP4R/vJkeZ9MGO5vc78/xpdu/Ak1
s3NhfqWUMnw7Mbn4k5rVGO/EVucVtj64LOszd9akwlnA6T0BSogLEI7WNoIGYv32Vli0KB9iCfRP
bGdf7naFbea26bQ/l+OLtVkSng0BJ/fi9CdEHmf2tMbDaQtE13rFC2FJkjssx8/ZmZBtrXEmcDvb
Y6dpsSQYvNvub+nuErQyMVkmYuNwD7B7NUDW/SVtNDFc5oIVMFdE0D1tcA4iUM/QhpcXVdEUfv/B
B2z2l9u6GLSC947FX3Rid57Nnv2uN1+PyZDfuMr33ykqEi46LfFVo8EsmtAopuwJvFedmp11Bu70
zYkE9R/KFf4iFoTkrOOffaD/qXC2B77fSoj+hqgaPPjDqD1yEDTkwXG2Dby2Yi86y/W2zVv1eeLu
csBcATg6C6+Ng7Hoo0fBIt5zqt5YgGK57U+Au1w4UqbEN7vvWJjPFjxMwQdnSkc8zoaKNsGCK+pJ
zMYtqz8ad5fTtXC+1sCVBZ62D/s8441tZxCKtjPIel25mq2OT6Glbk2CtSt/ljbyV5e55XONUJ0R
ir/zvHVnGonFWvaaC99vR/a6u90waO7L43DTrllL5nQyrNlzd4pNII8yf4/s+V14kd09WEwPnfLU
aguXcDUTXXe8mXjOuluIr0XA8XESXWktFYlR3ZoOA4kvu7IQewB4csuj9173JjexvTEzvjzHR3Pg
GPiygTO2lkuru8Qeco0Ay2DbJIhPoCfC12ZTsB78ty4OqE15mbB8tpspPkZfDTECziM6y09poNVP
+as1tl1hDxWHn11Pp5t3t1hYn/MBswYYS3RJVM9un4LQR8bUd1r26Ozp/S98sCwuW+22M7mKaUNM
JcoOzxAqV80+MLCjVFhkSdLl35Fzn53BKRi0wNGJ+ZYxzw4gJ6miaOeg6y6oPRkcdSwhWICTyONI
Er2Q0DRGY8hPLSX45DxYTzYzZwS30WLvow7h+psJm2PnTTqxC/ggszfDydu6TlAcn51cECYWlFOd
NZAWe4IHtMBFirx73d9CYqGySa/Dqov3FmVP0XuMUdlxx23/bInJdgixpyt3mZVay4D0fU5729oC
aP+aONgcOtpySHWQo3ltJsJqE3e2fdQgAfzZa39kdYdtTPNGpr2AzcGK5z4toxW/mMMtZqEoroxs
3e72sx2ovH/sOStaYDwXpVZ0iFjUT/H5EP7wznk19rqTg4VPYtM+fTiEpTt/Yyf42jer/QT7a+VQ
kGLbmk8/Pp1Ne/QGQjgX0aBGZLn7+DLZ516T56G/TTzvjxYR22XquaxSBw4UlnY8JIt2GQlyxq1j
eT7u6GK7lg/MQxI0l8hcLtiP9s1ud0egTnx5Jqfio4EvHP0kTkpT8B1I2ay3r+ndf3/npGstbXkD
A52iWL1gR05kg1gAOosz+dlmFXiYT2jjL6TYgTlWXVRMeREpX1R+ZvGlK3nc0MPbraC4vHhfTMhn
DKfXsYO3D//9YznNiGHW+85egsvGiOP9LjpjnPDIKNAUDwWZQmr14XFZW+FweoCB7Ox6LCw/5ugj
8oATQj+BgLRZKmLTZRv/+xby3Uz98/TUZwAjNyGTl5utB/BkSY6IDhtssXi/EEYS1w0yPvt7b9HJ
l9SOFxRIKAruwN1zSCXuYcCXZz3f/SBIFDG8CscxseBeUzVXxGQygu4v4ycAenZBaG9vYvRWcRV9
fWH78dylWvPtgLxnrUmXQestKFx+iAAHKiUgGlJ9WTmjioJe5XilavA1U+JrVufWz3fqvUfWNAiY
te7S6bfb3BUq66SvaulgDhoSuihR6qVVlV9MwB4X5kXCquzew+kRIciZJ0Bd+55DdTYdTNAQbk92
VlUlpYzY+L4N/xxc/10sraWP+/5wZXDpBi6BWx/c/KIDBTI8TC3+jJ3BWGKtHFYtEXrLfoNn8T4h
NdlZFXfzl7XUn09Tapkkqhkh0cPTPLwF1453CG3TdMTVsdYH13UH1z6GYvQp61w0ldo4yduzEQUm
1XQ6FctOvnh5tyAWgUwwXEBkakqrQMuVmF4SldRF0P/3RnxZNkP8BpIHuqvwYUvfvNCejfzaOijT
tx6ep7pz4AQi4/10uo3vAiSEUXt09CtGldvkzwv9GLX0bS8npf64H2oKy9oenE5iSuEzgHrkzalj
Oki27O3JZNuydxyJFaGn3Jn/b5X9GLu0hUMtOxWP4llMAXdwuQHRAWgbJxzcfT/xw2z2D5QPEN6q
uf9+6bosU/3rpUuzeLztH4daTux4o7YUjGNIcyIeyRxPdFten1txl/PW2hZi1GlVKp6+3Nmopmug
31CDVEqj71FOT9LVSrYGFrIo7vYG0ylweXjEVG9Sy1kuZ4mghOxvR1V+vJqczz+v/mPwUp9Jr2V6
ekyYb9mZnVL9oWRDQ3buULD0Of+/Lv5b5FXs4Ndr+8eopVplgaiffmw9ab5w06ab9iRapxYuvuTw
M8uiRGoDRrcqpvnVwdySRkO4sGi4b5XWV2ZcGtd9I3pMdSoCWlsaUcuaxFNmkuOhYc9v3MkanmMB
aJhYZOOAWiseQUbpv5/7/z5Caa4L89i83a48QodaMadGkFnTtOMGK3uDIAT5N0NzAZFZ4MTXmILR
turbyyH+9QilGU/TQzOJ9hH9jprP2fV0ezUO+cFdcH5JdG1hL7noWABfJ75d8fqvoAA/Z6A072YY
HS6P+KxMO++9j/uk1aHhzSE2hh4/9+b9eNo13LblK3PQczeu7m+tivimVqyBVgnC96w1b089je/T
PQ7jYQc0FVeK644bfWgrFSH81UGFnFAD0PV/UbwUTPUiXmEqxObq9BZU5TTn42AfqM5E9jSzAspn
Z4ei1nK5Em2KMILtFrojX7b8qib9xTb/9SSlpb+/G/HVPCWyp9ukpDiAne4ELPsAOqDXdfr49HE5
4CL6VQk8fxFcNen8TnQD3YvlHevxRyW9pt019uRF7vXEDggyJI0OQ7aZaAak7PDvRaa+WOAMCF8L
oTQ6d2XU3U493tJT8d82t6ci7wgmmTxg4lcmgS/W88+hvmVsf7xbvL83D3l4ZS/1KNDCxd/AVxLO
gX4WMWxUiRB/BQvQUB4AUgEjDVW80gY6tuKkSFbhg0Ts4nCT6H18p51cmrs0XsAijOyqpfMixWFI
KHA0JFB+/47lP97xcilOj+eN4+nocJ96V22XPqLR5Yg4CIdGqD8iw6uLf0+iLhdkKUppAIbqiCwA
L0TX7PeqaaS0lk7XJluHnuyiE8FDIE5NuR5BZaaQ+PRBYBwX8/E4msg+EEH7IbY19CB2zgRdHopJ
Iau5In6//v4/Hqu0mJsHCcxFxWW6gK/X65H0c1iS9na7Vrs98qHF/vs7vGousoql9H4TYbK6WfoO
9+buUN83+PpvD+7G9E/Zv++stWmD6gAlYzgPnJnk3IrQOhPHIl0BPWBXXj9ezseP5yi9eKtV5Ge9
+F7pi0FvoMzkfSe1hg5KG+0ZGioW0csfVaSE9RfnJZpmsgdngqP9g6DNi0aWm7vVnTYc7Ffh3r9U
Ciafzz61Kn1AIfcJC9myt3DXEKUha+B2X7kFgKmVViMLX+r71jEZ0EycCErHduOkPO5hqOr9Myp2
BYj9FG2mhRbeoVmDWjhutN1KYDyDrNfq6auraZPpiaZKgsVgLuCX5dm0oT5QqcwE/wsl0mNjeEp7
2Wmd6p3aY7Kv9UOMdfXsrYEFSK2b7hAi6NxbsPfb5+N0te/U63Pz2lspo/pq/XxMzpn3iN/y+rqR
uNrl83Z1d6dFTe3eMB5DEKtwnzgioi5xdrKayJTONcEw1MORB2k99YghNzZmDfd29eiiKaMLvPl9
wN9Z3TD1crCvOthpApy6u88QTR4Wl8DAUe80Ao+aR726EmhK/wE7/+md0aco3ox8Y+gDBKB3R8dM
28erYxwDpeHnmteI+UphZxcFV63zyNurPd57bi1sP0NMZ7zwNLgrvZsKz21604RxU7yTuQy1+UNx
01A+7jEa8qipChPNj+zDtaPWYCVj+hTP+F0a5XE9SDjVdraWebriqVqPwc7JsKbOm1Z+C2qPRQul
67xnQJ09jky4m3qQpqNns4s61mM/ytTx/tReNZf8R93sNVEyq/u6MY1a439v5z8Nc7mQDAw/URKl
swxo4HdYS59mM94paMYU57pbe+gOBBt7l7BGtDYi/CinXR3tmAD1OrwjzKG3EH3I3nTljE7bJWhp
rLajcRjrl971XoH3N8qpEc8m0ZkasYZnRI//97MVt+dzV3AMdCQD8lTc0UVCtaiAjMFqWHnYkNu5
icIO6zxCSflUwKp7al5mRj2kxAyEh3fbk3YIVimEcVagukKlbANSXNQUNipUxqOmCk3tavf58Tk0
1VQoE6XunPPu+fRm7rxdrZ8//Ed9g9J5aHQv10zcWqkXHwaF1hof0nYRYjxyBLiSe/XkitZZ5qXN
8R5vlOex3lN09Iwj7/hQxRkVvGdTKj9gQMZcPx5BxUS+iAhgx5vQlqD74OVbOoiTa9a6hxpa1xf6
UxSUH0833kVW8/aAST07wLjfjVfhWgO/DUEiHu0fTccw9l6tqAqRcsn8PCl5CsgoCNQSIA20r0sn
BERNI9e0SOmqyKztk6eTs7cVxU+Tu5PAZ80L11Tm4b0XpkMZfui/F15k2isNPQ8MVcQqbeKEgjJV
Eg5OhpYIDMmL3GyvIqBhB5xxMIjDUtCsDfMbOINHrbtNNb3fuDYHeCtCtDq8X1X3YDaqvnE5aW2R
cMBWhJ9mwsGHc/N7Qdauq1uE6nPaB4xofRuG32EkhS4Kf+mJTTtsqhsw1RlAfRD6O+OIe3C7kjBg
/plqGDAaEBfyyW+h99IHvppmahQNPZ2qdXSb3dYnzrSKyF1jb9t0bA8r0QL74Jtpt3d5sxdB47NX
mxzfGoOkNSB879edXN+sHigviUFzc9fX3D6Cx2ndrIvxwaRBYBtBLfbraltrfJ0xYrTaeOi8OVAA
xMUI0hqCKC7yh5eIRhXGh/FCmYawR/vYNSDbn6Kr5UfiMjAa/u3sIERC+EC38N8L/u8RiKshapct
OB/8C0nk35ORXgkNz9ujmGqe1sabRbYDuL2uoIji4zfRrJ0bOzXQKudF4cC3sdCWA32GIJt/76Rt
yK0oP0H9cFuOAWX94a4f9PKIFK6GcgSCjBYyMdDNAfn2aUKNwmk8fZJJ52+TIyJo6FtYNGw/qooC
fwogre/3otiNLJ4k6ZTeK4uf5g78ekJ6e+2mIDN2rhQweFimn1n3TkGndagPmoOWp9iKn/TuQ6DH
X5nsG/37C6vli9L3k1AGgptrYA9ZrvCa99s5UvNm2FcBgZuucoTMDcUKMYD6QD/MnuEIByY3x6v2
NPv30N/YsF8xRH4ECXOS4xrgmH9PbtSqHc6oWauj2mS/PsOgnJg07QrrjKAXnrjuE40J03ooXo4A
X2FlK9wf7BhOz6pzB10TSw2vS+/+dVpoPWjqCoYx9ATp1KiICkPtEXiHte7u7Yx0vHuPnFpkF+Pi
/ShJUHbt5hZXG1uC+DvOKEBGcgd21zlzDqz2owUJCt9ErGnID44nXJHQg1Xm2MJn0/r4rloIyxtS
q9wqbj48qIuOapl7iexGhKejSIf3tYYAX+ocaxZD1JAHSqx0ZnRztDw+d+PzGuPN8Ca0s5e/J6PM
res0lKoqbar8hn++MRcZqSYu+WClbxyvosb5vqsVgG4/cmqLR4suMDUP90af9d/z+SdtlktJ2ssr
SAETOpulwkOrtjIvRq4fB9rejg3sPafGnfiBvAf4od0I85cz27jp4QV5dy+14Bm7oEFzvsvz4e0e
nokIUuKf0RLjzvH0V5wk3iH0GxoOrnb66IaaU0P7V694bvXPdef7wRFfhjWnKq26KffIj8vmcy89
93LjOFjBYUMxdGd8pZhuJxfrflke2A5cEkSxB9EZCZRZrEaY2EU4OeaDJ/zQIyJI5wsN1n1DHAku
LR1fbSIHhjDHY9wzSWmN0zjWkH+LD/YRlm6qpn21gXB7hCj5nWa+xplNRhqfST3Gl/hTRYsx0hXx
IEPVmrS5j1/K+eA1QR1mtVi0HgjlINW1a+C0ssASQRh7BEPMltAuDZqbu5Z9Npa1C6grY5DmWzXp
FysvV272UWlxeeibeQ4DCKgeXtrxEJsFdBcPt6to3f0EGtPzMVCbDp5I92iSnPFX2WH3g+T8k+7K
rYPrtKU/sRQlc6/vuRTrCJMksJuTCIOb0Mr1E7q6Tqx+3aQ3S/Prcp4+dNrCpMAPfMej6OuyS9xd
8zCrRZvYuGGS8LC0LO6H2co/t24ulmca2tGt68m6KgCJos25PteNRR5uarYBL91QIu8EeSNBNRC9
e/sZoTsbt295ghMsAoEq3fSWOB8nhydiVRHSVOpkX99VLJw/93K5bkyg9fTGOJvQjPq9bvarp1ao
TagtnZ7du3lTNwi8z6FwuBZPZDW5Iun6U2MqjVeWa2qkzVPeihivLnoo/rgiiC2vu6SmVVVjKpvH
kttBe6WKSGqOciyVxN+vVttfLqfwXI8HeHQdGhiqo6KZuCrszkanUHt3curz8EZ1AGIuh9Ua79VH
2D7cvJXi4PkVhmiLunVNqCj+orAQx+LynK2ir6Y2P8az/eHRvyNOp9W7eZbAKO4dwikTeE3rIlQr
zzg5D+UgiAALJR2uP3AASkFwd1GP6iGBQ5M5ncX7IAjGF1gPljXZ4r9h2f8Og39vW3JFtOie4VVB
AatZutGcGjXdPF52clX0AHxYlCwMNCUoPcb2tvP279H+dIRpSZKDQ4XlFgUrttywu+ba7XG56He4
DUADpxQ7Ay+nFd5vw2BJelVNWb1cfCyPJ/PWH7HycWnW6qu4xXhXt/NE0aOwqA/RD/14j2Ort7g4
PTEdz8FspMFyT8315ERvSEhtl067HTmTiq/9IpPi/UleTBKIBuCB0qFzPqxOqXLi/d8a4k1qfLg9
ytwiMAFWUenu9in40kGzqwq+rz+8CeQdSTxu1t9Oaz8+xPHAVSZsNu6kcAua04Ngs6GfQElwApGw
ktQmj6DfS5jXZH7xCsWK449SHPeELAwvZg5SuO6q/mF5kEaFgG10JxvdQQ7l1sVNgwaCR/iUA3dA
QhK8xtHfnkcaCLDusI8aj7tycNgBfIPoOzjIyrT25eKgz8ROaxrUwEt9Dmy6n5jLmXIx9lwAyJa+
rDmeEF3LoqlHdle1HF9sNr7LjxFLceqZUZNv7eRy7C24Ft0DV5b5C/thryFw/XuvfQe9P5OAbx4c
brruSqOUJ6iJmcfHFmtt0ZFMKt2aArWjIEpmMIVMNPS4MFz761VnMvH9r8T7qvzA8nX+9QSl2NI4
XJXisGfRLQgumQg7HxeOHag0fae+pl3rVxw5f/gd39udyz7FGcUEBlLaXqFy0i7NO9+3Jzk0HylA
80As0caZd5eWJbtGVeCGF6cqU/pjyFKECW9qqupPBGdpb1ykQ+J+BrCiuxIztrI/gutfUe7+0577
7yV1bGaxe0X9sXSOJ3qh77XrKidJXrVVMf4EdaACH/tfd6XkQDBgoVrUG4Tq8rUvX9Wuh7suX439
Acpp3LSHQ48d4vhsx22nar283B5kKBDudKxbEN35Ha2NYrW/nVbNfKpTqYRAgHOEJZ0GOiFN15V7
ms8NrI2gCNUCRDSq3vdFwtLAsELWijA7hhNVGv5JFmfEcvgGjGd0Me4IlrTou/OB645m7138PYaP
j8oD/1Uc+jlu6Xp9W2lxmN2JljDSgI0dJQeh6QLG+XdAKNsESjkWnCIRdCD5o7D6nUX9OAPMU97c
X2HNTnO7WHciEMvo29t7J24XvVvGdQugq9NEe81+uNwgXHRvueRdQf+hNGZVXvbk7v8dHb55Q3VI
UbrS4LT4PdsH8t5Wrdkopi3/asc+eOFOy5l3P+uWAhxy5fz77V8sLhANaA6R58jJbZViQysKqRzU
leP07BqjQ6BzTxk+IZYAtffI2tu5Y7jh1/UNByD4G/+fg5eihAY26poenxpb6ciRRuq90aeeQ9JD
R6hT5ejwIg7Kd0WWvKFTqzC+sWo/Z/ry1J/FQ5HDLdwWPLcgoA/mOWK55sDfVp1rL7ILiRbhyyLN
gT5H+d5eS4oVZS/GsxeQc6Y7G14AWR1wcpIouyrdf5FF/R6utFH3+1g3z8eHfD0XBhB3GUwMhmAk
PkW3rbFqUxf1/ZEPGvbf8/gi2v8eubRV74/VQ9tF8sN2uPGJQS8AlgIK+PCNydlSpajatH+DAyMa
BvmiyhZpfZdMfkylHu8TmVJoBIdePoGvGE2mHlMJCMZHFhP0+bbqFP2bvTGkSZKoYvBE0bx0AWnS
XzLqiXzJXs+dUriyAC/m9Owdqx0JYKqjymqMJjdAORhw5wEdiKMt3ZXS7gypHuMXJqe012u4+/7K
G3A7gHs1Rr3Oca7rdub6W9B8YOb/Paff4Ip/DF1m19+LU13NDPU4rfm5jT9A/2LlPmL4DrbBru5H
7SplGf1vmYsmhNHSwScgLfdHGEi5mvj1HUg8b1ZnkfbBmkBTAhvcmVKAe2cd0w2cNULyCChBw66z
o3ntTNpoCxy8olN8bM89cHY6BCi/8mv8zdkMzl+qSlxTdA5juTh+rLf4UV8da7dzMX2rDU5TtRtg
UuoWQPy0qpX9apnhXUWrmDJcAxbp75Gy5r3Y3XOWGVKLvZ4BEYt++UYGKTgjsPsnVQ36Fwc8aSFD
YVwGaJuc5veI13NDPd+OuTZduD0XUlU+15cgAySRJLTNYTSrWFl/b/K/xytFi6Oyjw3teGVRc+eC
IivRYyxmazbhkvf178FexmBOd4QK6T/SOi2/XPE4XJQrg71JvOAgIY8Abw5z3JrF8CP8qvrOdzpU
2jeYyAKxQZMJGFG54Z/W/s/b2QtzABf2spbFiuFm17mPPp1lvyGjxUQy6Lhb/PtlXx3mZL6y2ENs
/NuHVZVdfNFjZlK+rGKtPEA+3KAl1gFdSmtSkXO/OlB/jVcKTxpSfMbtcZMz6Q64sY/PivDIhSUE
MBygp2Z//T8Fpl+DljbILr6ftGNL3U0Nr9lGQd+u09uPrRivMRXrKiqulXmKXJG/5xTBMlQMyZNw
PqL+9HuH5Kf9JYxru2J6/kzfDO8jdELv4KM5bTtmTx09LURk4Mdk+/99EG4gcwihmx4mq0opJYPa
c5cbTa420845qOswokPxmQZzjfqAOgOxUjGhf3DU5MLomzUbKBRSiKF6+PtFG9fD6UozM5w2sf9R
cZKwlPsoaS1bml8sG3WvXvdi1Nak0q1IsN5EQicZ7pNpkvv/Xsp/YwQPwkgN2ck1uK3/fpBTQwnT
JAnR/0GyD+ulm40HWOVd7g/M8vt9fwxT+r5xtjeU7MBdDuKH3oZGFqNlAlO5OdxLQlhtHHiUwUR/
nRJ8gciN9nPApb3OW+US+xv2eWHgSgqQRuoS3+2NHwfMMWw8zdWFF35TYJjhJ9ZLYV3OUHPyG8N/
f9tvxZjycv45Vikmas38nF0VxsqcMyJuV8rQiRtBeGNFi+5prEABrxjy7/nJ67XQ8pJ3DOU/mNSP
19NvmZLpD4a8SNo7HGsTVh3ikCRqjem/x3oRlUDJoIGLqboEfpUX8SqloxDeqfDYZKOwXSJ0NQRo
Jc9ZguVsg6+sOkK17wpt6ZM2odbQnaPygBRfaSElrUjXipSNqh8+8aV6ezTEiR6OZrs4I28176SJ
ay6QFDB9tP39xqJA732N6D1tMUzD7BUorDr+Jt7qnU5HOI/1HliYJ23Ndba3zUH9825n48NJRIZz
QUOQF9sO3mipYfbw0Jb0Wndfz+kJZMt63352auMTbn7B5ToAt3FCrfhoY1WmjtU6XWrUL6/9+3z3
Wf+IrGwNjOimutFudD8E+9m+/Vhj/jPD8TEa5CY4jygSp0FU0MmhTKa+P/vhrN7Z4FKIqjd0ajpZ
69yK4PwfLYTgGu4ZQfnhOLPvI7qrMH2K2Lteh/tNZl3eQ5q9iKB7ePh6yVkkgw+pc8v7WDe3cYZB
rQ0uVBvz1ErcmlXUUXE40eu8j+b0nOojerDaFbjeKPnIaPQq4uwnJlXqx86tj7JFa23yXjcsP33k
PIMsdbUbWDWK2HWpVB+3vPN6N1bfsmH/7nH6U0s40YkEkkHb+WvvAsSjuVpzD00rxL+KFj66z+14
/txZUdeIBsXZumeL/X2MsG3jyxxCVUoH2Lindubencas8XRQA4X2CDABLMV7Ma/j6whszVKfznVs
zPtXoFGb4mk/CyxqtpEn/agtY3aIh8alg1lM0z3jenZ1MmwGwEvtraa/Aofk3w9Os7Mf6D7eNpq4
JW5sXxv2flDbBeosAz+ptBAut5pj4+TsIZkP6ssTzb2TF1eqzr0qoFIqwQZQQU9Vim/9Ds1aVL89
ziHly04PFzMIqTh0ifdT0FtIVYrFXlKL9yiDwxDAZASeBI7BCDKoglvaycVjZOx9eg6mBLbjOHHQ
7R6DrhBj7uKmT/h9Cve2CeDP4OHQBg7dh2g770LthngqyYOfyCKcxLq/VnuTiEyDoukDnaQ2F3jI
j/YIHUBad04uPumqPVzuCP0zNUfoyPACLqimV5xUr6Kp1EYn49Kk4Xj5opSvnqtjnF8KSDiFo7pN
cj6Dmr4WbEysxx5B4oz+HeBepHmSGECo4XxsUofUf89AfDgX2aHJZeSGgMLlDQ/BsKPMMnTPpD8L
VqouKyi4fKEsUTH0tzhrOc41mt/mdVQ+UYT/PfRulSeHc8wd7R3Vnl7iBlC7aF1uwU93qvolL3J3
+DZ1OpjAuDgUzdI5tc9PD92QbSGcSxeGZ7uuOx1DrWJtXIK2b1cdUi9uoL8GbJau+Jc00/f3XDYi
IPsPIbfYNyeXFY36UdQXN+eyjeFIL2otXLTQG+nd1mosBiaCSZ3zYCqQ+ZI6H8IBDUDJ+whBx5kS
gBOK+7rN8SMBz5PJrte2LIfq2iV0uh5S8Yr4stgMxecBbQmn6Tpw6Z3uGcK/syxceKGh1XewsUfz
ZBhi96HZs7b9xS258/xcqDfr/dl9h9D34dtW/3Cw+/2DyFMfqJSElm9HkfdV2bGUmX15HfyYmjJM
5Hg0i/vFaEoyTKenb499l7rEeBx6XhdEfTKWimCTcFLVvZEz/mdYBJ2JP7KBUyZNHs1Qb2W3lYSS
ZX26ZkicNN2K3fW3DMEikP/UOc+RHSvdLxqrXaNWpPv7dEdHdDeJBuhB6zdn2J7fPhLdfjasfw/4
4sbIaDQ+KWTRcNPKq+6c5s+0tZLdzw5hVKoigXfFghBO9Iqbo9OtjZZtgLUwKN3JCDmjilvGH44u
WTCoIpqv4H5QXP2GMf5IzkKQEa1oR0SnCWxLjP7HQFKzGZ6F20VDxgrpsyPgePTRArMS34KQU/EV
vlut5alll5ukUYBiYT39jiz1eyN/nlIeAnKEbr3nmFsbD46S3j24iB1sHIogslHHliItR1bvu1t3
KQgHS+Q4rMsgozbydZyPtifLn2HHEAu2zpUnp9+UQv38orww+fr35Kl/C5HgTL9vKBrHIefh78fe
GdnqntXojkhtxkyglXJ2VJq3VTXWFyAw7kIN0BxYBDQZqrQs06N6iptpVoAbQdLLvgaEHTACp77m
1p2KM+3FNvs1Vinw5vV6dK4/tGgaBQ03xAEj8ltBxYeT81mab8aom991Etn8/f3hwtZjH8YxNwKp
XHTAXqpOP4tTG5dM7zrDj69ilb8oj9OS1BqcXiplxj/lRciFhx2VInnXM1GFgQM/9RrjIbUnItZZ
TCgG1Yc3Jq5q5BcFtt8jlzKmZytWz4Vs+A6MzTSYgn+VXHfLmc18Ral4zZfrRBK9UN+H7w/35fd3
zZTW6ZnrtM1kF2u3xPnTQsFCYJBNqy5pV6F7v39feR61Om62dSIyFerSmakcn+kTSCFn5l68w/FC
Hw3UQIAiCdwmOvjUu0ZmULHtXhTG+aQ/Ri2tnkeYr2Qwo6X9HnauwQeQAalRKSxJ5pqgcdKCvM8h
WbFoG69W7c9xS/lPKzmZDUAcVILcJKi7p6+9c0KD7u4+2tq7ifuO97CkvNZxBiNBdVTkpMbp5sEl
A0a2jrxSE+0Rw9pvVsOVrSdOrb8qcJo2HX2iD3Ah6EfI2J5Q/QcUG6Fn9bROoStAy+nrYzuxgYqg
xRJ/LafQX9gtmd3wDPfcDoearXe0TiuIvMSKuIb0h80hlNyVuFrYFNiXQHX2UwPLeoc0mXsVvnKU
5/IlvUz7sWhigZm5xQSbT7EC7dMEBJG6GNRhdBrk9lU6NK+xmaMGc8byufClbV32tu83xBahmuXz
PaGlJX+x0m6OzraOxTN+X80ZztWUAl3DMd6xpjft86bqQvJiKVAf+lH0LAWrG0KmmFxRhEwFadu7
O4hlpyCy+eCfw27XkRCHXQ82ekWxTP9bsmFgYLmUeSUE+puI+OPYNG/X+s3YFzjDWQBXgH5PjZ34
MFCi4gY/us8RIJuFYtiC6qaSGHLP6Z/7bXXHtw0tH01wOwW+bq1MkD50jyoe70X2/PvxSt9lt8uK
+iOTle+FKd4zMUCfAKZ211oCMplVnBiVo5U2hnK4HW/3E6PZtuSzBuPDB0kvmrczTt+VtZ9XtWS0
vyevfD9yJrSfNZrlcnp+fP7seopQf6ZRcoLlSasoQP8Lld0u9xGEY97+vfNfoAR+j1YKc7l+LyJF
pbTes93BaSJ1Lal2rGxo0A73EafvUw3g7rkNJ9uETrldMf7fhJt+ED0ok6ybHKAMGy0aSbbTGwAS
gY0uem5NoPSAKN4G1ec59wM/drd+Vbh7kZl+E9ChDEu8y3/GYD8+8e2kXW/PEKwqIx5sLnumYqG2
vImtLkcK/Ek6GSNKLEMTAcfnSVR89D/qGgAvYU7KlFh2BU291F+4JqfdQT9fVAk98Xruoz+4zNDl
cSz4Hu0+zluiG3adOVzihySuhvOKjy4P5t9n2+/xS1uodd9pp90pfSBx0UNvGmFHthCTTYFBUt4n
napd9Lfs/XvA0i6qZ48wrCe8cAd1hXe8tDTrY++7lMDGDWfI2w6l3PLqfyg7s+bEka1r/yJFABq5
1SwxD8bYNwrjQSMCSYAEv/570ufEd6qwo4i3q7uru2yTUubOPe+1yBOtfCJudv3fb/wtRv944/ux
9OwqHYzhjQfYbN2Bs05BUMwM4BKXtU9ZB7uKmwTAQh+kBbYAU/JIbf2S3MAtNARPkSxTwr+v7F/1
fTEcnthzgVU0Y0h9SanFwUEDXhof/t/v+4v3QnlBpsJCT5dmyLKw939IuJyVSdvWrLYlWTWhUueS
uMFsMBzshPR/A+f+yB387ij/a48VTaROAAcmIU7H7507qJ2iAggoFJe9lbf6Oz3ugUsLoKg76Dr9
ltBaAFf6NrAlxVxV4op9bR699w/Jpo4lgxc8GEJQO2DY4+/31m7dteztUdcqaAACSIVAk6K6c7MY
h1881J4/dDXLEbf0mMqnN2+o371y0UR6lzXCOgysiXvzA+hgPFSIE1oEa5vh+KF1EPr4bpMpplCs
wzxTtxveOYi3Q10mgyOdE2cLECQBtUsrgSCt4P5OM5+U1WN0KSEs92uKqRk6ZznWwb3rnfQp6xx1
1pTFuD1N6rv1UpvTVJqt+OeZrKccip5u+hSYODL9TW9abB8I9M+d1glxGDnHJPIU982CZbmvq0uB
cA397asCBi15VY8cQr2ZUv99dFt/Ol+KzmqkgkWSjoSMUGh/3J/eJY2jk6jl5+aGCU/nKrJ0wfIT
jh9Ldd4F7aLo93xYBf5ZuRML04lBjmbYp3n8ToDj46DQiwp7LBhJFCsQ0BIzIHGC/PMA4V+wBF/A
euq+OyYwUYa1+MJEPvKxfkoZT6HSpkfBn76y+/5xPYm1qCd3yDVIpBM3F+McukjtacJIAYO0GPUf
BM4//R4Ko1AHkQMT9DjD7/z8H1uewp6l6CVuZ8+DE1MQDARmcILVEsNEHxJQEv8WqZ9WWCzIdHef
3AyZqnt2wnxAg0hS6QKqBBYuAILplXe/cbBvPsCiQKQQTJCchGrTSoBuA6nPf5hwFPf177vFQwjf
B8B4/rof7xq2yekAvaoszAJ924KZYC34L2D6OIVwKYRhCJAE9mjxcMN/6sq/l75z/YwoP6vHhg0X
KBpAL5qvpc2IBrHFBfC8zPFXH4/8gB+hhdjyP972zizduqzVTppEY8XVmgClGIDqFcyZSqLnFtgM
4DIed0f+ojn+WvPuRgHzUxelWNOesMHcJ/SGZ5FCTkRL+qOb8+tqhs6Mtrg+cGH9rTiGxj6Ny5bz
HG1nuS90M5gguBigOPnk6RaLfwvxz6Kw2NE/1rvb0eR60m+HAiFmfAjUT2cCphICRF6elszED2M6
QO1Hi/4iOXqvzx3V4WYV/Ap/v6QKZUlrHBMZ9XB2gMuCKcUFcuaZxsg+x/ioH+en90YLQQ9fGfKB
PjbvvmBCrHQexD3WY44mCQj7JjOyMcFxFIFOG3BJ507PdciM+NaXv/io3f/7Jv+1/p37GndnujVv
w/8YQJpAAQj2jYDqLtqQ+lxhfYHE+zC/9tOJu3vtOyN0yXryrWg0gTG5pwa3rQBmY0TRWl7nwAqz
1Q7ANlQAv0bUBx+8snilO7305ysbd0dMBFPf4gFrk30AhR+U6NifuccZBFmMETqH4MWJtgLriCbN
B3foZ7fO3+99X3mUe0nbz0+sTRNsz5q9YnihkWF6ifjkS31gBh7tsnEXb5Nsy/uSeFNR8nlVnB15
+CV+HFEYLPA94H2BTgI8yfl4sMW/qAraX6k2Q98B0Ih2d3W1YwN+Zoz+nYAP4ArYqpRJKeDHmQ5a
bB4VIn7Wt9lVWgVJodLzJTI7f19apT7UZ6OixtRi7M6LgVNCAdHb7GvrE/jv6bEx50DZmG/U51e1
OQbg/Sl1WxpZ9jCBrh6lt37O9t89zp0jW2tAWcUJBJ+gjgd9twdoEO9P0s4ebgogoR9s9m8qSwyo
feOBUG+4C3kN/XaKkoGwPBM2m9YZdKRHp44jk1q1H/pxP/MqvB7BF9gxYv6AxMbfu51dykrVSvzV
kcBj/UZVBDbYC9Sp9/xMw04oDKwUCHS5R/xNP4JtsTQtSVSzRbXvHlFHPsrHa1pRutnTtdJ6cHnL
VvlIen8WiO5WuVNOba8+x93weljT6lra5GvgLCot/cHt/C6P3euhP17mfmqvkIs406vuQLxzdowQ
Eg0iSQ3A8h5tLauT90jviVvwr/WEHP3hhWrVvoHHdSg272BGlVW6n8/N2Gu+OS4UvMEmeO+styO4
hPJ8CHUuIM7OA1kVsvivZ7jTSNUwZXZE9PZevQlGffa6BlEY6qTAACmwBfIcuZ0e8SfO5kW1Ng9W
/8VH+1N87j2Y6nAoqqjp4y/ZM6CMqU065nL833GAFXQ5Hw/0vfKbIiQXRs2MeAeVeCdKaruX0hNJ
E4J2MBTAeu3wv6OP/yYO6I6fiOYIInimV5sdldrKdV4AlGc4YQTU3hBigkdH8NsjUTkGMkLwmfa+
r/cfYjBM9PwQdd/DYZJ5hScD0F/RGxsFtX8y33I4ZwSPR7sbkKF8JAC/3i0Fm/AfyiPK138LYV0P
lKS8qAeMbxGUAUzv1jyancePhP2X4ANA8/+tc7fxdZT2blqPOSU68l/bKSaIaQS0sMj7NoGgGQRa
CBj5f0vYz1QYquOPZb9f/4/NbdWkGxSnb91I3oSEr4AKsBxyn1+jB7L17Svc3yVlgOdIvyR5muHd
XUrz+mK0KlZPGqUbzVEDAto+RajLqucAzPWaBPTFefSWQRSghTmdgFAtV0win53DtJiDhrvIVo0H
uMYRSH0bbomGocR5styv5c3xLXmj2aUX5B4lkVA9Op2vTxOw9oEhvDnZWxXohfkEzvZ8OIbnwMvd
bLLfZR5UvHbPlsN0YAreEm0KRlPjdw+o8H4WL743+n8vf2+E0mtBaCA2euRigr4hVqmti0yR6TOq
9YjT8buH5F+7fefSJENFOhW60NZO5B2WAOFQ2DuMe7Nx4zo0/C215UP/7TdP9c8TvvNrKq1WLlml
CAvBiKwHgNJqEy1iv4Q7Vnf3YeJGeMve57Me6p4ATSq906KgqPdAqsW7/evd7xyagZzeLlKGpI1a
Rx5X4ZmaJ5XMYGDmdr04hqt/r/dbvoSqNPeIfwkkxrv1QHDb93MFiG7bnsQUigSWg+N0VKaYw3s8
mvarw0ZuFb5OuU8Mr9x5UKdMlo8R9O3r11Ni3nyN3IwY27ePXvH0iJi3/5u79udidxpQL+v4yvj8
ATPc/+YAhvXNOpoDUwoezWf9lutjI//3YndacH/AC0/B7SNvfbUE9rNIL9IlT0WGhsyB+UZ2goQu
9b4HJ/ibxPwnqUmlj5TunW66lETucpOSK2DyjqlN4GqYgON+ihw9cDbWw8jqF9tOkxk5PXKLjHjf
y0x0OEvZ9coZ6jSQFzZoSwa1dnDHMmjJHrzdLyaU+hbjqCghA+t+93YnApEk3WPVR669E3jmGDEa
GWAK/aK+8kDP/yYwdKmSgZdxe/l1d4jKLcql65D2EJ1p7sNU0FKBG+kOGPZ65JP+5tv/sdaPIY5e
0dRwjLKL20S2Z9XNvMzzMJlpc3V5dF5qXEPpQ7KntQp0ehVcpppPf8pzMYnhfpKDB9v802E1ejo1
HoVBdtBYtTv1d5Gu/XqY4rAK15gjfYoyPOSLH3vyxZWc42is+MBGMv89imfgrVoD8+pr0wYJ8B48
ys8T//tR7jRSEcstBTBx4q/rGZ3Pc1hgrTfQJhaPMjK/hAUMD9GYzNwFVwfY5789pK7tF/vjPmnR
Dz0EGWKn2p+DklebdJ8/ypT+kpBgNS4OokxSD9Duv1dTjpdkcInojulZOoCsG+UtHvXN9+dyevg4
zPd2bwQM2/z6qE78i6D9ve6d/T7lcY/uQYJWWrAtAeSyg6A8SCfe5xwlgXIiPQEFAtxcD07yp/rl
oHDHxcSHGP+4O0lVKc9c7KtQie6O/grR/npyWFNkTB/JzS93V4gFoCW0dhEu6/d3Vz7Evag6dusT
TUKZG83hV/IdALK8/vzfL/ZLEkRUdWjq+u5vIU7++ySP5/MliU+oXJFSIwftVuh5wSwRk1sDf/7o
0xnqZOYUAip/pQeCdeHfjyBe5m83gScgBaMBlqPLyO/fT9A/FBkwZrzsdVFtmFNhYkj3jPcH3sEv
nhjLGPSSAQfAIPk9HEyCQj7LGTpqlPqHMA8hVCKlA5/b4JtVLQn1oHqgg38xpAaooEBGwuYNVWvv
LnYuz1Kq1WUmk9IRlDw6OUvR0dG3Tfpt5Ylijs+2Q0baQkOOHsQyP5sRlb8XvzvZtsmOWVFoF05W
4hdzfDbwPpEtcC6OcLHldrSM7UdW7pdQjWXFFWGPQWjRhE78M5bpJL3IReMcBec3unjZYplXFHS4
/5abX5x5yp8kk5hkpqfzRwarvA30fa2X3w0EW0YG4EsIljq1BQqCMewYj+B1vjsS7iWVUTMxFq7Q
tnCfhq2S4+DcGliW3ByEFzBA+/CvHJ/pvWtmMFv++/V+1ejcfnwFEqLogDsloKqFngKYJfo7W+cC
o2ffP440iDX71gX+9ch5BCT/64Yyjy5SZEBPU134++jiKI17xeF8pdEKemB3EtAZjqZznjs6YRjD
+PcL/uKvgzHzx3J3ytyQtJPU7wB6y6lughb73dgJTcH06cmyffsRefIvlSHWEzQbfU2ogvt5pite
QXa4NoL9ejdwZkysgQkippgZmmZJZKZ5Lh7SRP8SJohlqRoDR0L/2n2zQFS2l6Pe4LkfbZV+bmbg
nPfWtp5gR3qwob94PmBI9AQ2Jk0n1Pjuzk8hjSDxitz4LVH9696nkWnJNKBHmwsOO6AgVGw/HgW5
v8sNahUUZi5k77sh+48rX8j5ialWiLA3G0ojTKSLQfhPQkyRl3Om/3e4FTSbTokP9E+aLwBK+vs9
o2sRG9EFmu8RzWJkW13SDRylaOah4zFcLRaPtBoGic+8v/tiohXMUTJzP4bhiB36Rhvpx5k0YmRj
8JVDkrpUKismHktMeVTIpprYA90eqk6dOmewBLfpp05HiDrGFaXBd6tNzhsVDtqKvLcRqCdTHXfB
0K0DZdN7utBd+6nBM9Oz96p9gf8yDlq8VPfslbM92HiGK3t7r3uOwyqMwkEIV/bidkIpNIYDtCNo
TYfOqgwnP9n7ORC8jbVXzEq1+/BUVqb8rIL5OYoX+6dDaKzkTQyF9uRa2+Wyt5WnzIzqFCrHyVc0
vpzMKmw3g8rqbWKNmajbc7k+TPs9kw/MB6MetkS28ot10Bx5Hw6llVzNe42fXW3Q1XWYUG/edZWu
40B6vb2lL/qmg6iLaUf4bpfdlwryXWpnmn1tQen29ufp4BB2mXPIrP67us2+52dPZyuHAPSrtzim
Zj0uP8VUaG22287bz7SpMgFgWZnIL8pOyszoCdDX4e4yk7clI6kDgFLNYt4PjCfl6uzfUj8JwBmW
XGnUn0t+JHIDTLxakXsZNZNiRZQy3fvl+6U11cxm/t2XZFCLLTnoXpqLmwBAPIlcCEzj1uq9q3u7
20A+frNV6E4b02BqbJlFZju5xnYFK1llXU/W7WZJWXDM4RbOp8VhLEudWbWfSfoR549uvVCTPyQT
HkbuHg2jYOH8fRuUS6edjn3UmiwQeQ6C5G6J2zbGGRbpSoJmQazoP4jVfzZFM51FwZsLT466B+bc
38vqx7xfSaKxTMCbimlPoMup7JwdFU5NcoeigwRETRdPR3pr522fSc/plWE326+chV1OvpKnzPr4
twr8LTD566nunEk5L/vNZU/Ue7Wo+w9HDQSawuVRzA5sDGL7mShUNKOHuveXU5AHBr2F4BKLguKd
7k2v9IfnmUHvjAul7OuMFjThaIEkWtODHdsPh7l+c7T+WvHuANpb3J0uAs4MJG03h/L+82i2wQGA
in/v6W92+q+F7vY0Off2+6TgpLd2H6eH8CcgR/KsC/iPL3/0KB74zWDS08Bm0i1CRHtvToyqHl4z
4alfrZ6TOyf/c4gTqUE/Bff7AzF+uNjdudEKc7xqR3Zxbw42wO8HHrMTEeMYBmRXj1bT/9MJcndb
/3q5u1OrI/JeSQTE99kidvaPQS+M3xRPAiixtfI3gJTbjQSfUTS50BlcsgcquWN1yN1WXYDRd3tn
8IaCM67mJbgFRsgY9tWJR+lSATn9/fAVQ9DuRgsFgIEiYJy1BN7ZujSOVrtATne3qVQHRu5LhSvd
pr39qmOG4WYd3uTYM7Lgsu1O3u39tlVCnX1oXBDmz5V13tsN4wyFm63TxjxP0XZPp3mhOafIK4bv
FQo+sZs3dG9/C554gxIszAFY+BePjzF0e/B1AVa9jxXsfe2XGM3zW9sL+iAQH0ZMlVcHLzuaac8C
Lzu9mb3CJIl0GncHU9PtZC1DwPyV1fagNvV35evKMw2tIxErl1k3o1D74hn301Kx+HLfO29y/zIf
Algw9DDReuI0BuraGoIq/16s88uyWQKKMGo/L6WZA5lvtk9V2DCy/0JN4woefG1dMHkZszZ7W3aV
t95E33VBNj9dzOLjPKX40eSAuQL23R+3DCZdNymDwc0TSPz7MNrozxUdMZRGP9XnPhTsn8dVNel8
MLxvozbxa8g0hNFet7l9ze3iPDJaZz/YyjmNjcdRPG6GFugzPaedXqFQALg8Bxvcam4wV9hVNS5K
Hof/HMRWnPqRatfHoO1MI1ntZLBladvugrhyzzcvv3lK4ndHey+P1IGjqkGvs4bgbd82bTuraj7T
7G0gJlLgJLErv3GkWQ6hQso5XlubkePDjQGg6HWf+8OVNAM02Pg6G7Zi2O1m/6bdgDQ3D2/58iAG
l7TPw6KZNE+G4XSleX1NSqD9IVehucLQrOI953x36ShHKWNx1bHMQFUFsk8Htg+kDxbVInPv3NAy
Da557nF0PoNtAzv2985wl8JsfqHwqDjZRxccXtUR0jL4zJ3e5PJRzrkUXQJqu7lHQktH2g7PFnM6
KaZocp7ADOPFI+WrZpxSxu4ziAi7QG+SQ5utZKYAv2g0q8yt6ujW0VqBorxnp4xKxdbtPMrec9Xs
PQHi+1nOBpVZ980ktvedw7arzxAPwMfN07rSlhunvzfTQoYrZZlITxIi/IU84wHyJW5Fj+JaalWb
81f0KvmVr+LAWC3uyQEA/ZTM2TDIsaJRSOWG3D7wEpPEg6vIjizBOX8Nk3XkGWSneTtvPz1M6/EG
hm722am3ZwgwNDRHN6tdxTPoh82Yr+xcjU/AmcQ1h5PEiSa9EDZ7qxzXTJBNy7nmfZVeYanmni6b
4VwKIicJDhv9XZfC/VSBnyMGKUQe4WKNKigbwJXt8/mDRREU6+xFd2OimgsNUbziKTjUloxXK+aj
mN0GWQjIpKEJgRGzaHEv6GCxBpbcOWyG78nHFa74BET7WR2cuGCKxeybf7PTxoWU4JQ4KnrK1EfM
wY7r+WWcTqUVTp2Paqzts2EZCfe+mabTC27Pbeq9XrbXL9xsBHjcH9/GyfxK4kGaZxPNiTdn6+LW
48MUmIGLJ0jWqWxuYNm2Uk9b189MgK/Or1JfQJ/CPPF6xmsYnUa6FQPVrEA22/mQKq1i1VQ+85Fk
lh/FWmYerHmDeyqEMsoeBNVEHhn0paXOwLCvhn0ZD2dZoM96X+pW8UDh8RsISi5uL2R1IGSbrzKo
x5WjTI5bvN0tAkGYKM0UL0lNoJ+ds1NT76bjDDc2nR7XQtduVVf1RRARfchLeQ9yKCnCMWVWct22
Mc+dLrVhRqimZXDCkuTTCoRPHNUZFUHv5KbTQnxMt6oYnRusJPZcHRHFJEcqvujod7izvP1bawFF
Ex7EU1AihMyAzsYjx1rMdmcnC7hbfRjnU0KvSW3Dujtpvgyk6uKKw9TY1QFj7dksd5hqjJAB97Cp
g8bqj+CeseV1+pwE7dXpbwG/EbvBOGMwnKlbZClngBC6D7ZLnQ2uTjmOFj1L9GclbmoNZkvima3C
haO4TK1ZnRiryN5P8MrDZhu5BtBvQzd7Ke2bfzPLeblCTQF1J++ylWTe3EhED5p3I8mZMzKrwhYM
fub6NoX14JkfpU6Svck0jMpTbX6i0eU1a90M4hn+7ptwGEW5A6WajMbQrXboXDtf5jhqB4uUX+0E
dJLEw34Nm0U1RdkBHdGih6ZZ0ISDZSZxcwuxq3VrHhxuUai6x5dmeVyjdpUQgian8eTn/aIbcTrz
vVehpFJT2lvNUvlq3i7jEozaqwkFnLyq8bhxID4Y1OR8BmE+lWF5M5tFQ6ioOzkd8gUybWx08n9z
Y3F7r93BtJtXV6vhvf14qtWm4p39g58xUipDzjNw9FEVo8war48XX46zAHA7SzR6ZDpGxiy/coua
Sv40eCmeb1PdMQhoE6ZheUuZ/zh4hl36zfslLHbpJJnlzLO+KzSlFkga8a5hakS4JZeodBO3fB5O
GbA7d1ZBdTzIXrp1tm1i67i6TvuRmS+PAxtDnO2twddtvPdzX00cA4wh5xgUH2ClafqoaRitMa4W
G1jjQLxJM8yAuG/JOMJOe8RFQ0uydocU+PsiwMYtI3QngEyh0BQRFkL2wRKaRtzflgi5WdbrYo0X
lVjqO17H4Q31daPuSmuXi6MQhz3IK0a3533YH9dwkKxxVc54SAFS6qq7bjdcKsiaLz+Xbvece1HQ
H6nQul5oJtnBWiODsdSZ5ewAZJIZfwqky/1T9anuMC66e97c7EOoj+oPhdHbfBq/XQorC7J1F3QB
6nhcugVMT145ugGbeQUU77plQnha+3GQfZ0Sq65NbSzXliqeAoyxhToaOKQkMvMQSg1Xs/IQ7OJo
p6g1S53E49RL7PMEMGBLWQ1WylqdcsgBj946zWeZmOqOhEV/6Opw6UHh997XnFq21YvXHjx1GMTc
zWLc3BzcUWNxcuNn0ES30qq4mNGiHCfjVlSKrP4ZE5MEZ1pIE8VsIlubDojm8w2f+qrOhPQqTjOJ
Xs6f1WuzrN42yrSHPyq7IgGab24ungMdz2Vw3fDl0j5vUi6O4UUhkFlVLBiGAkGfS1uYDXCUyfmM
jm6y7WyVUkri7hIrWaWhQNbOmbveqVyfIb64Thdx4mY77SVeHMLLusVFVMcKMtajxa4LRPMb/jf6
rgS9IHPnyXQ+jEmpn6fd3hJQoeg4cnv6NvfP3Ju+i1+9n+KgXIKoQHQ628Chg6RlfKQF8TiHTZGK
AA6r3/fXaOfRJ6hOJqY1ChsvezmEON1LDUOybibGpzrCRpnz9+KlQLm937DG+jSPLdk/T3EOb+bk
4JX2YKNvtTD1q845zruxUPEK90TUAxXyRX2z2rRv103vjbhjlfuG17dVbK3hXYLzgtjC1+yTqaPP
61m1PJ38BS6OeRuXZ4oHfPZIHnlXd1l5S2BnnHnqiNBas3i9XPh0ylcUYvmOQG/ClwRLlj7KF14y
xS9wDLam4RK0tBkpR1fexYvzZ0+zslkUREdYBNG8vQnnF48uJMVwX8HYWEYhJH9LDm6xd05r4qL3
YyTakJyWbaxCNv7bC7FEQ0RHUadZsnG4e597/FUzYVS4Pz7Nhke7olzopX5x5m0O096bPFY2l3m3
7lb1ixJbQ+xP5OFerJOPetx+HYNyriPTQLOYkbeJ7at1dfIRGGvW+8UaOvThOeX8FpwnlTfZDM0S
q7BrcDFj+HS+hzZL8zN/KmaVlzqpP68deMqsZeFGQFjGmdUs4MKq4YOAtz4OsYjr3tP56RZU0440
QQbWE4HU1VFSqzchvlp3Y66uq3A0esjp5IsKsLSMfs/KHILqR/NJkKSeFHnq6Pom254Kp4hGzWea
Ys3rnlvPD0uDvNXeKl4uH/Xs0JnykT3Td1V45OVutAW1b30b+lD/Np4Y2H0Otc+65EkEusQAh48n
u9g3myuxykhI7oBAiRllPLpDDIUgq9LM+u19j1XWDDt/i/3e29lLF1X4qrKNmJUNrvaKA92b6Sj2
0Zex5KSbo00k5EtuvjFeCTGvwBFMB1/XEHWBKtDCrcET7JonW3OuFiqAGUadkSBU1Yv2uZ/FMz54
r1tYYmSPuxbqhqkjxVyMbI4l3MDZRk/d3scVBQdB+DQF9xhcPQUEhx22KYWmF5yE52h62Kl4yHin
s/20h3R3FFwqC9o60PtQZeNW+L3+6XmNlNs65t8hrYivO7DgTOQxZ4jGJHbwGEy4jUaEtZP+qO/e
glli7W5rXGs2+7CE+Y43qLi1Qww0A+buCfVw44jfL3gkF6brBLncgC8RZjCBJL4ZWcaZqUdoHEhc
NJQSKPZWy6psrZX7rVcyyZPZyXeyK6LCl34/SGWprkBk2+PpgFOwQNZRBMLvSfHC69XwWfDb6/7g
6TLbCQyRHEoqAiTyDRIU4LKfI6D/yaEJ/cbO44vie71esSfiB/uYFDQeA8xnp1ruCHhBBeRpWS1x
By0L60uiRrPbEPWilc88IoANJ9qX3ms/sk8zLCovmPH4sbMb8N7C3YG+yG/M06xanD2dDZIRw9so
ceVnwvWMKc8YSI2UvNBQqHJ+73DbOqdDOfJzZAMmF+JIwP1R7DiB7KG+hdWAzxGJl1uwY0vFxbeS
dbokBc/BcuAvVPass9fw74st+p44uNarSCdTfvv/v3q0RJ1Q+PDoinDFJaxlY/o8luiySdimChNL
vsE6IT98jNdimdBahGBwIEqsSpCLQuQfR0hF7EZEKWTOzfOynQ4c7HTvbTfkh3OnWajP/B7KUHkL
yeG5n+BnMiOGtyRzJ9bE+bX0aYR3vF+Q9KDYe+AdcUZpksjRJ0iUdXtu8IhuLrv4LU/si53TRnwi
Ncrrsk/CoYZpD5GEnc+9Wdo2FcHcssA33UX2+3X2TnrcihYIJCr3FDQE6Psng2UNO56cUACiNmls
W5vWXHwSofiBxkTnnT3hWCS2FjYoCti51wrLt09s6fo62fvXSYVQ8ouja5yLKwNFIu4IlnyUzW5Y
3sY6zerVebL/BEgFxwpjC1HVU2Q3ztAXt0WAqUosp04lh/YFB7HkbS4W/s2ktRVGk/gqPcvQkXEi
R8qNRO3T4lm0ADRAWA55AWmDk4etbh2DiEZEMiqRSmdf1r03FC5RfhzA4yrENMFSkh+h5URIdYKz
lCHFeApu6yjW7rTi8iMB0EjY7bi8cR075Ipzo22eJagZpBPxoEJgIHpbXwPyeZ7KrNiJa1NNDguh
8C+OWOEyofLByILsHCEF0oPISrwhbVxPpG3Mwbr0O7YdjE2AXNKZbt9eDGcgYAtGiYnnCp5uH+C5
ODGLp4ZYVjHf+9aTZuO688d08Xp7t/AGNPtCmC1upUiVH/nJI/AyQ7tgbjtyxR5dXTLZPZPIkrXh
vqMSfeHZI76VBsvYpmMuOMNcIZGpQOpCWAvNcjIMzr6IClsLfWuqG80/8om4f0Cj5Da9p7xFNORF
0rG+4P5ujlzpiVgN+/aef9ANbIvzqyi3iaueuL15TWCUi/NMUGIks3Y5V42aamqXHpzZPH/EbohL
lU2GtsRUAmW57zep3/o8Mkc1hZEJGTK4O4YNco/VoJhanif5PJtDG65DjpVe5LBbaByegOflVjxH
7AEVp8EzL7lMbck2polTU/6H7HXRtzpLyITwPLlWCJ/GEgckO2EZoqJ5/awjcuIG9NlmHGzujsSf
KNydgau4bAyQRpAaTGI7ciKLvA5x4pGWG2NZ+S1B8mEnYOGg8uNqC1m7uTVgDT02VfNrfpIXMJXV
cEJSWBC2WBEuFb0JJJae2GuaU2M3caDFlNgQMN/FuUXTwsuermZEpUIIc23W1gDsXHaBb/leiGA8
s9R5yYnpL0NbnUPuSZ3hyssKyYNqk6WfoANlK8axNRgJ8RDzqz1e9GzH82bcbQA05PGAcjXfagTw
OV3pfGLNzw9SFm7HZ8ZsuxARZL8OE2kpAS5q33YAKV2eJZiczfp5yBZHTMa+xWh6ar0gwE6KECmz
pbXO09af5WfsZk+6RXzGneR+CXxZbIWTeyd+UOLM6DtHtBHPnYRgnPiFGbXFnUILjyTyDkJ1Zh57
Jz43J2WgYPJ0Mj6tle4oIq5jECNil2kXjzqhmXBcwznosmwmVX0o0q3sSQhRwr1tbI3zVhcNKrUa
N3a0zoHMGvIaiRO7QkgjJ5uUNGIb6E9h0VJesrKrMY6b+QZ4JLevzwdKtujaeTqMU56a/7HEBvcB
yDyy2RX6VpgeobxvoWLKU0JKa8AnHOwn+NsRynPwdkbIu/+Kuvj9ZL7LU4mAPbK7EaAUy2hcM8eZ
keZjsBLxvTndtHIlGiPUl/yZHXafQKUKbouK423dxi54aoWJD7nlbLXR23O3qOEKynn1q2vwvEcP
2CNEZ6LOr9AMTgkp3COzAuBdOUM0++SCAOR2O9rbe7te7l1gdC2+sx8oAFwBtZNN8ufr8jCK3U4x
o5Hia+7NkV7ZqK8L3wbe0jkQSqcfnFz5vbAOZEJIqZq1U27e2KTWktZaDVjYC1zVcXAYSx7pE/Nr
yMRB4ugkPZJANkPA9dBL11E1AmPXjNDUcwUxvjjnbbQq344bZPswRvs7CCIpo1tknZoRtWNHW2Fb
lvyRwZflsHV7sxM64TTp7WiERA2TBtEpPipuZZ/dKU9KTo4pKc6UtDCYe70thNzo/pvwZpz8kxye
tHwHWBOEYTn2n/rWO56yJ220NXURENIRjnfZy0zqBo5qr6C7xXSRfjKjJSeNH269DBvel+txJcl4
2EnBeZX5KL63tHCv231t92TgC+Xp2dWpbavOKby6ktfO6lfEkOETodb3tlPZN8/4uFgvmn2kS4ak
DArKKUaN2wmeAdXLSSgD3yuaipMnHWO8OaCDDd7thIZobN272i+qk4/1V+ERSBaxfRAvDJtIUzQj
m4X3NXA1vlRCGHbjYugOaXzn8HGy9iu0iCscxpuXeqjMUPKYMOF6AS1OHqDvkpL0oynNB2bJbuRr
uhLsj5Otvu9pFa9m3VMBAocxugbzbxT/d6Ce3WOIE+qezDVEv1YXXrf5Op+XRTCAwTjl54nJQ5IB
e1PAMDPR9PElrGyf88AmYP07p1nLYc+Vw8smOpgvAd0g5wXJU3yTsFxJU2MuLlv+0o5rwwaC+mPI
oX2cgWVLkfLbXDAwaiOguMn9D8I+yVJSXB+SXYdF2D2dPLoIRh8k2Tb7QGYXk0VtVuMquLp99KdQ
LmCJifPxe8L3SBC7i9lxs/uhxoXzMvfkD4L+oh/2yHHnMymQ56VXhr1Rj31tt1w3ohq8nS/dyvnu
ujSNI762UB1HcyzM4XPip9ygWRVU7mFWfjpHP+LAP9NwD8BIBe9xbu3JJLkL3RS5l81XgWfCjuPL
+pGpzQwTN2Uuv/wn9CrswaRPWS1U9m7cmj3y7W5GCs3eR8A7mXpu5uPDuBkzZssw0HSwkhGaa9B5
1bwNblZE/QLcCbLc7wOSi8wbAdFfTvO5bFhNUDp1OBhrI8OtPhK4EkONmCQUpOCHVVUBjwfAHXNq
iTtcklb9jBf507GxNEQcvbHeuyfr8hnPpjdLXrT4G/tAn8TUMJy+8/JJrgcwLG8swb1zmaBl3bOt
uOQ+6FAV/hio46ZYTrB+czL/j7MzW1Kc7a70rTh83ERrHjq6+0CzxDxDnhBJDgIhhACBBFffz5sO
+8+iiI8O20cu11dC0qs9rL32WhcMxajEUAQNz/y9y6DgDyCXthuO3SG4RZfIngw3vIes61Li2DCB
3EN8mUhoisOR9zbdTRO2OgiQO/sCKfRbYCcVFPZRE7JeF98Ymkbzw8dtQJhh46/qXrvV6F0OCYOd
aQqsq7w1g8hyzsA6pWsOS9Kv7d1VFqmSS5DNdgq/FcfhBCm66S08fVMZszNqhkwKqAr2zicS6wMm
Ne6Njazk5It0vPyminNnaW+BIapFvLyjqZ7c+vfwgtZgJvbAGQ1At6QMIQt2mkHFtAlw27sHVcxB
VjqVC0+c6uT03fiCCLrpIrOLVnvjK50yBMiiqo4h6odpFy2ZMOfd5v6O1IiKIE1Pi9e56W0HrYS1
Ibfq5aQ7KLOIhxIvC3J6M2V+jSbJXpSTtFhv2Vs+zQ1yuUWvCoQW3NzPqrfzqrDGaWEgZlkaan3T
VU+P83DvcR7fxoNVvJsC6dU1hUPhDMBuEvoanwEG9zZu+R8+ZVZv09556fjG6haNh0VBxVcXSR65
kPB+Iqfn4YWPFHXGrhJlupNHmx4RII+qEcHT+24lVrALZoCBbkTAYf4MzKCv08SI55vRJW6FdwL5
mdTKYoKntFM3H/Eiyf1K/+pjuO1azEmSS1+f3XhTtVt2gN33V1dBNXhiLPTvE2B4YiYaKfjiSKF2
c7ezi78B/ehsulska6Nqx6lkT5MB9Tyfwki6XdGZ33o8SYnLihbnEDYRQZcoLepIvu32RQTVlUMM
9otERfudJH+cS85u2Vnxaxu2Fb8FdEV0Y5Wsd+EX3xxzmTnzI//Ke4GB3i1MOfywfuylkbKAsWx1
hawz4pg0W9YbNvJdsL1E98pu5u+gCFm97TgfSqg66p4dpQzOjsjsGOwnYoXdbgVMUOqID2x6JDrW
gUye2ARldAnkZJm7u7nROwWM0T7rmMLVO5DcJV45gTw6ylT1q/GmpotJLB8KWYfLkqP5sMk1E5km
HjXVvmidCleOpbd2T/lIqR8NRqNnf0cfdAgsqkUD2vyao9azB9vAaEvt7Y6i9vh5pvuakgUTxVE4
IKqrIUxxjrbeeWBEm3buUx318hFVsW+lQgr3jXg+Ps2OE4wPwpqNFEpySuyMp6l7ydIMU9e4080M
jfVpSIA+U5ZakU4bpCba4rJ18lmzIf+fas8s3SPi9Mf440bgZQvn2r7ODZ0xp/rjYqN4p9BGSk+k
TQqxWePbSfku4UI7sRMAGuoQZpx00LuhHF3npAQ8vim7SmCMz/vUnJEYvDIhvwScnmxY7Bxjfujv
vePWN5NN77zIZhWlx4GHTPFId6KQq9SNqy3KLdIKxFDH7mnenC6zu2kfgQ/fGa69SW16GVAHwOTO
Jd5fnfMt2E60xS4+el+0A5Znutls02vEaj2x5BBLnpsn2rw0XHNpjOT4Pm51sq7UtubbxeFzPyjf
W6eAOPdxJi/uu8ejs++a1DWW0yKJA4JNK4L2e5bsqP9unGNGKF1jolFCbpBPufo0pmG53lIsr/o3
20k7akih1IGPqHPlFQFIlOvNjCjlju5gCNRfuqvTu/fuwL4V0UqhcMydkjZdtNClm0+VSItOR/7e
uVPOclTKNIoN3ZV4LafpPngvqIsrX0g/7D0NIidGbFvqE9Pbbzz64w9h4XLjfewRmqcC90yQMLGI
r/o0Q3TVVHq8HC1oDU/EhthaFL0K0YqJ1m+9GX3e89lDy2neoGixGeo8xsbVaFMMZIO3AQ4Ui9WH
SnsHArENkdxWqcmOH2l8p0o+LLXgygNMWX+BqooZqUoYBssT8Vz2S/YcqDlSPFlNDpdFT0weX64W
p5lrCfpRtAd5mhVRMcfS1Mn9qsurntQdZUGirz8a3SmgoiSXjH+TTo9eYnmmriHg5L3t5Kb5khXy
FA6Hvk5vDO7P2frx/tCtnqo7KUdp5VdacMcNJA8OeZBuPJsJfifPkjsIGuNqFr0qT8OWazw6DNP2
aQD3h3B34iQw39eZMKoRWojbZAvEOpXBxJh+HuEIHbrVeuer2NrsQr1Xl47cY5+ts4kOgZ47VIN4
Mnh2V5TOPAfFO8bSQvqwiN4F3ISTvxoDcvhc2eSQTHMYu3xG5w4eIK0bBch+YYIc1q7dO+z8oq8D
faUgl4eugrnI2W31jliopEkDiQiJYa9ejEABv5uJMi2A5KszssOirDbDS3wZCIBBIaJ0dt39tIo0
TjwlsqesOWIsZBy8w9ie4TAAK+u7tfdsqBToc4/Sz1Vf+bhv3OzmX8iXTDZ2zmEzqJgQADwXQUaH
O0+nO44Gu/hZcJmagvusFoB1G4rHo7dXCB0jMzi/86/wJzomB/CwwMT5mEyfeXaogDARriOYxADt
rbUOnkaLFAp2D4iIr8VVBL+48zG6dzLNXWEYE5UB+Cypfxky2AE/zYnRW3//gzs2/gXi4x58gbJi
Ty15iVMA8MGeTrU1ky5xaTragAe//8rGWyy5wazllifxUkHogQvDIzgcDqyfZiRZnpS6p0HmXUGE
7aDulksB/dGTd8xkUIeX0ZaJRhs2EtyDor/y9BG/GcIU84al2mZWagAsXwMlFABtHjAaK2OTXEwc
Zy5oL+DDmAvqurHqMZW/dhhZ38Bfr/MLYx19bsz0NqNh9ueIHKNbT2IiTdWb3x2NqEm/e8JAvKB8
34fymnYUhKMYN9HVMYcnFvB3SNbkFrC7xgcs9j3JP8GZQ3oNjbUV7AfpoGIJsoyO3qanJ/fZtXd9
20RqQqg4MMXp7y/ufXgpnVQO5B5ppAbUW+u9FNbGyrP9IpL59PFD7FjtupNvRRD+aF09Mg1/+S6F
fI4rmVRmdGwxaAbmFGQAa7yPzxS7V18dpjGhACwHdNzLZ9pHk5TRNYJa3upp7AllQpxa7tEahBLY
R9ot59XeKTnYUofsBHAWUqeJo2aJIPy261du0atBXBXnikAJcHY+3UHA6ZxCTNR7xNDgfCXgG5E2
t4K7gFN29BYGCyBdI7rDonN3E/rjcd7EW8jbgNPUyM0SJjiThvGur9AODxqafnj4K28FADmQPGyA
EsXTd14Pt+sqJAfeqAKUHnytIUdRvnjVG20MlAOFfgWefSAt9pPmXQtORwr45FMLj7O2Ln7vuW8b
LlUZwRfQg8Wpme7YsUWnqAaMygLoNQM7hhrGnKlNOeSKBtE/j7nmtp8GAITwsE6UJsf5dq51AbSI
3hZjaUF06cL2aLcGZageoWQ6py6ftUBM4upLnfJvDAvq1VY02/brNeT6dS05Z8o0lyxBQ8cq+84D
k/GPYlABFnFQnOxdCs6DDHEB5oO1C+m+YC474xzb41uogwDcInOQM35o11H2VuGat4vtm7vvNJgM
00DSMJGb8hG3TqhkvDLlnr4P3KngTKxVmioGapDhogr/u69N+x019HhPRZ7PdYAI7JcCbZ1HB4qR
w5iyy78lGZ2oNpTouXhOgwa7de/z6sECgk6XBocxt4XOQXgGaC8I0QJykQL4+Y2TkysPg6WelDOz
a3hWLA3sno21C8xNfJ+kOTXsfUS8wnP2PjWilAkXRUOD4k4rOaPWxDd3886fKXmIMgnSKE6l9BUB
h3PU0P0zEUqUvuhtbtSBZAVwkctE/S72/Lc5K7NmkvX4Zq5JGhpsSURFRIodrKIlTyuovrKox6ib
/QuXgulKys6/Chpol0/o4rXog9SdU46amW56K+gTLBsCMTNbkxnzkvlK3+jwPTfA4L3T2dVlF/KI
xmGgAoGRGrVEe+2u5jdKADGDE+uBDLK7iNS/iy+Ko8Sxu3XSwW1hd4VkRJ5QvWySY7+FgoQa3jGe
XN5ogS1Q1dLRExWsI5tKke7Ksw2IeaInLH7Q9xf0cNr6wiKrYDWWtWMwlRIiJIwMApqdYNNtDVRa
bWYXVAf4uldhHh7a23XWzSBpwOLY+yos5PT9yAWB7BbNoGYgcfWVzFVu1JwyQDWtsr4NzQm1OVX5
eB+oyOGBoMDJ4xtLPTqN+OYLdiCz4a4Mrtq9zXf9dEGBe6AVpn/rFMj1M+88JLQqGh9l3PR10ILl
YZ51W/F1qvpVD4yIvv6wxj8VByh6FiB915xcIikqfN2tupy0lPbAzoTQScSQp+B08kcasLHoOo31
uU+25tFSN3MkKBOZvIaGLapGDUyGKlDtyN/ES6Nff1CYX2gy5a9rVwLhFCA8HJTudnz6ouICY3Xr
WOBWjChOXzatuVstdA+cOwZmHxUJfRUFMJXuil6SKx3ijLmKx6OCxXX2gEvNuKmBDOtIiY5BPmoN
Dx15SAawu/wH1K62t2f20WIcUMHL1sISKHPjwzWOD3EdYHWQjwfwQQYN7sE5Yyv6KexXTaKP7lUM
hPLwGKXkPwBD2neoPGRFcCMo7lxRNDolmz/gHDSpXV4+tf6ROQpvl26rZJh0ZnnkDCOy8cio7nGO
N5r3qcPmyzv3sdnRY4Ev71KaWcH7qn3Y55qvRpp7D9Txvd/qMCOgh81oS/hP4WsdfsiGCLx1tfbd
300k7wIRsm3jhw5YBiS548420RmmwSXaI4lKhOGcl2G6uE6P5Pr2diC6mAuzF74MqvPaq8QEZKRF
37PFTiipdWesMMWID0TbdyiNE+ltt1aXNR1ZeNp5V6qavkkYAkAPzEQ9tKU0vAPOGGMpNv1VXEmO
MYBKN92Cme8oeJpkG9r+1ZUTlSBpDgyObGsg185mSBtDY2k4H0SA2kEhl67JTCm7PqhfYjtpgQ4n
+4EYRZjJsVN3QA93AapNTjE6BsacZ8zi5S3Zvt/7K1eE5q4JYkNGDPcHT7vxuvfcX8oQKiVg6zG9
6yaBW8Jgun+a2sszTXfTzzrp+37WyF7W2bdh+E/QV5i3CgEsJbn/ri2sE1hORv+kLSiXabN38bQM
e5uZHjI+67EOxlwv8VgXEjN9vXsLLh2GqWCritd0dctrSF3gPowovo+fVnSCvlwBOUGavjJE+AQ2
urgbToZQ66thQQ3Gn/p7kXxzLBJPnDqRZetZzYgupBvoSj0TLGg3PkKAi6zgHE8V9j+CvAqOg8In
AY400DHekFB3kSJw0e4ZPOHGbdRrBk6x+KWMXWHH4Tf4/jPV6KfuwMSqAGy7odvMoirE+m95WDTk
f2aXfWu0SSPY5b4LkF6hIQnCM9rFhkzphoEL8REkhTkkIIVCpgX2unbrSUVVIygzJFrGdgL51XAh
tJhm6QPzU59AIB9rbWZDwliMyUeUdUtPCdMe5DtP7p5Rb/w0wuFlLLK8NZxJTHC4K767slPGMFTa
Lfikm+EFf0EymBVYczcF06SaBlAlu3on6DqGDxhNAVR7Rn+nuvdEDFROX63lOeIrxhkQlf6a1eXh
EfimZv3QsVVCVOZn7ZxAVEAirxzicQsv1so99MVBZIFpIk+rXvW+GR06l4AZqhbCGKeAKBNrDtHO
P0UakAWtP0sbtMlC06TP0Kudhjm1s7ref+1DRujv4u9kb8r8TvqKju3sq+g28M3e7oarA+Lfgjq4
ebpbvon81qbg2SCoMy38+2x79g7xihmqAOC1Dvcc08VvJ/LGbb3pQ1HGnkboWG1Am2VgCL7fPAJa
D4pIDUWkKjHBsAfSvOKLO1PbE6IqzFvSAWn5HFuB3M0i/k2/vDm0fqdZurxsMXXJ385joOYY1ETM
7Ta+2NaV/bsv8/f2rtRhFAf9ol31UlLnqGaicIEGPzJ4cJ8KwACIyDW8n4O9FcmUwWW7bnW3DNTK
tkZNAhtDCmSIZCa8y0CC+UqDyECNXfLeYWIiZX36ri/udnCOxTiHsqbD7mVbzPVK535iHnAYnCD1
vdcbiiIoBmEWE3Gcw71dsr9w/0QNeqYQ7b5JLx90tQM7VFn8B8cLm2krZuJBYE1WPQbnwfTMlIxt
3W1gDwBtneqbzo1JtITy8toYsfPjTOkL/FusgK3G545KqCAjMpmbU8PaAz2GD98B/+SIKgGvhomM
j1n9EBearGvGDA4vbT2+AFiRITVcPI3pHd7TGtI0fbDkHOGr9MzJKbiya/CjcVZiZlODYMqByixO
ZorMEmgFjFzwlPZQ4yPOUja8tVkPHQO2An6XLBGwdUWrBXncnaZ9UjuoqrLeBzQf3Ry8VieRtLr0
Y7xhfWYmrSGyTYziararBJ9aUAE2zrjmjnf9aeXDeAYfZqh455xyBlwO1nLr5d2eHC5FKo3Nyf2z
WLBB4K6SU+dGOtJ6+iAjOs6pd7TU0SdnSJBve+Iz7uPrlav0cvfmuEyEjICstIUmkvu9eelj+UaN
OhTwnOJh9CDoEwrGQICvdIXvPPixsqaoKYan5DAwEzyI+KWCalIeGTSPVPq00RVyFx+3Jy9TiiGV
kGxMONxOhWFZCYGFD3vLiJJT7ZxCaCgmJdR2rcd0VzGhSR5QjYV0WbznYrjvM/RjFLQfA3n3zoOq
u+3z/13jmgtAS0GWd/f961QYrx5ioKRyxj+cCQs4u0t1dF5UfDCKSMWUxZzbRECFouryrA/4KnBr
CBZ0r5f4Fmscbrvz+U4xDuqdOawgsGGB0ZF36MPtYHkp1CJ7pllOPuTQld06snyZEmTHWKwVkw8o
yZEDZOUmJFG6h507fj93ZMohzjUFyMUvJjNyqD0wetIJ7k4rJoon4k7OazVWJ+DxTKCIHUR2etU+
peaxvQd67bYYhVmovDOcYGt/NdIHPznLOye30ZVzTGMGi2lxyl2NMi6CzNHXY8O3eiZVXy9d2zgL
touPffu+5FAYHOtDcLQm/LHchODd7xB+7rUrqpDq6yBy0cpvBVWwhy9pM6i0mUbxH95he2wSPtxd
/2QMzmt+oDWyqA/PLo0Rgd3UXRt5JcspdY9qSJ5mwxYVHe2poBRBlOgXb7prWqAEKOZyVx270/os
utPj5ASYLrRexePga9zd2WdzCqCu7oWPl4kEteVo82V+HtarveAvSeuDl410ig+dCpQeEoYFDJnY
hl1Af+qXHRj4t6TVtj/Pc5WnoY8zSsQWX95peBifLB9Qd0QVs64jLtHyDrwE1jHkwXHNgjip+aL4
UvvCzTA5Pr/YNFWeSAj9sfn5sEart3L5LqsoNJmEm4JdnYr8mlg/+pmUNfSiZEVGHhbjEFr0l4Ii
z8ST+AEGWj+oNsl/CWOdqpXVKoQ3x8zC5ubt7MQw+aaO8PJsULiU/eQQu7yU4cqPZq/UN56o/KAx
pKuGhHAKa+pCX+HjfbQt0vP/+Xf5f6hldrXKlD1biHojjQnT/LDEDvXf/+1//t///dH8r/TrMPiP
Ndp/Ky77wWFbVPx36rNnrCINYSP/hV+EKba0f11FOu30liKhgMFA4upZU1r/3GmzTqv5QYwIGGD9
fiGEKZpvykl753x0GBy6buT98w95+rJ//5CH29WO1kW7aGibnLxZdzN4QybcGXTC5SH239Gp/eer
yc8eLm4k2BIbbGrjrfnnbVe3urzpNwQx6LHYRxPOaJPRKuKdugiS184LXaOnW/aaEM1j9V9D0u5B
cqC87mTpKnN3WNOazFeD9T756DA1x752Osai6Z/vTxH/3uPSNLqOKG/o7IOr5sPTVO/WRr6WLMwi
bFJ53YmMFcYA8hKqrO/Yjs3++XLPH6dwd0F2B4Fw4+FxbsxUKZUdj/PiLrw3+KdfGOY4qL++1h8U
v/yvO9OQqpPQrJQw3/jzzVnKpTB2pc7mQXxnt57lOqiC+mguwQbMmSW/1JF8elSE6g6GS7iZPN7b
/aIVlZnh9NXuesjbfn0gJI9eEpop5JZ/fo7KEz0aFZts5JkU9JmMn2P062tU5JZWr5QfwR2E6zHT
QPz06n9Bme+FCDrWkKOi7yzhBZqdf760LF7R43PVbby6hRoEkvIPr/BSHsvsfOOELhZ8elpsodfM
64t2688XVxJh+/FKhoRMsyzLaGH8HKZfN7mXjtrOOHFYardLhzg5OhBFgHPCJebPrvdC1evZ6zPQ
yMeOEC0z3Hz/PC/q4XBJteuPBJXkbtt3RgEZyP4rdXhdyB78dVc4fWI9IxkySsF/Xmd1bilmdeb5
VcGs+9bFe6bbbW839Ig6VdLZb7eiewWyvPBwjOtOkIrbMw/7ytdsQguuN6u4cyIrsrrCkf3zcxjd
nKFVMstuv3giT4MRAlkqpjyoHynawyPZrfZ1cS6J+V5wdpiYhchFiJdduOPcfaljrz8T+kAhy0CZ
S7NlctqfTwb7uqK2JVTH8sWiCRbsUSc4E109PJiCCbOXJoopRtcxIF/tVGtntHU7tC9zWDuwDbCp
7CFAgkOGOz5QciNWaG3AxTL3RRAzhFjXX2/QUG2cbk1CmS1S5a9zWbTOe2WlIf9WsWqQsqmgAgdS
ArENwEo0OyTwVkOVapE/svg/xJIAJEa2oGHWA0C192wPmj0bmtwdmPmjNbJ7yrIFZxlWfyAUOexw
BXiTQfPYvAEDCW6aAAhhezN0YPrQWfVefGvPoiUyi/91Tw8CZapywM/7RBFhhZvlnRHQfLmFYcIG
W6Q4L5Lq06Tz+2IPnwA6aNrpeuBFtxdCDK3wJvHHRweUx3Wll9K38tOKgUOFxJQwo8Ao4c/3tS3R
9VTqvKFiKGLZM9uydwmtmXED72adAx7SrYu4Aqvut+HV2/lpsmbJ9TjSWWupezX7abAC1mxIGaxB
SV3WDy8jCBydTV+dCwXUN6vFHoV2ZGnbFF0GSyjV5IT/N5tOoSCjq2JtGn49w+7hNmK0yrALkMN0
VQi64DlXmHTKoPb0WfMuqLP28jimMEeBGMqvBEdoTxHv0GFIDLWZIQiIt7tbwmNup9CcQJ5u0CV6
2kfKrCCL7oJYOUcHOnWrIWPo3TL72o3TJRSa9T8fG/XJJysKI1vBBQ+tUv3hU9jsT+omNfdECOGy
tMbpYu9OJgQLEbcgOICYmiHU7CWebSgmDdtgBv/8E+QnJxc/E1Wh8kV/DkuzP9+uslll5X2HyKW+
cSzyRBG02D5n/b6IdpPchyT8Sn5beRIA/rjkg7JNlipSJaecX9WZCddaUcjEI8TgqJmwpRu/UpaX
nz7mX/f4EBmP+/KcGnvuUQmpQY/dbZiCAEFjughD+X9+oM9qiz/uTqTlX+EtN2oMP2Tuzmu/Lfrr
0cajKpwgwY2VfQe5wuibTvjzReH7/CT9ukWRnn9d1d6cpdVJ4aqzbhaDGjcMpBD2HYCehQYUgkFo
vsHPMQBbvKjVQffpE6bji8OkPimHNVIQpTc1HM6S4s3//hWNVe1z895M9khPZBMGC3DN2HS9zqto
p3kKwBGd8YFNmVXkZ0mCxsY8YuRkaSE9fdkFcSvdz1eWos8iGD/LsE2UTm0NpdU/f9YxT9PsrOYq
zRdKIvxv0EfyWKwUddBf539evI1nDe0fF3w44dbhem8qs1X0qya4W6FStJU0kI++xEQC6nsdra6R
lIMKIeaziiopvFXhSvGudxhOOgNUlnrU+KiHltD069wZXadRa+tfVy8Oq/z0UzRNLCMpSXVJffj6
C2WbVVsLTVSTCh+CyM7tiFWdbbDzJOdF4n/+ZdAC0y2ZGqZkD6+hNrSztlkJL19sVUUnyIQmoDDZ
uYMPv4PyJK4SsBtYH3hxLp8V3ehu/+vKIgj+OpdaYZlNs0V8Tax7iW1GsWS3h7VTzEEYWA9iWgVC
+kqcUX7SZ2h4vimyZNo6AfbhHFT5ZXs8KsZhwqbwMTyHis8KpTuB/AeDPmSL4pVE2dOTh/K1JJQ9
0Rj/eQe/7nSLZHG12/OMPQIrT1lYr5lRHH9IcYgotDs8zvfBmF2g4atLPw1BeH6SxwwMTy3p4ePf
lsUpvzUXCbHN7kKC3iy976KzQyrDkMX5GOBWKMxwHKljBNOx2AcrhHvWq5ct4utDeYlL179+xsMp
u1utXaY3lJfUjY41EDD2DUT9RZQXmfnvqxBThJKw8KX880RJq/vGOhxFlKfGZtek05W6QUyoxe3d
T+xZ8jKmPEtiVGGoi2o6vr2PZVixQk2Rbg8FCLjjdzbsjg474gGjJz4jsV0NQr+FoCx26SDOiG05
sO8Xt/00d5uEdoWCATF78+El581Ouar1rpmIeTMaFDMzMOfbKB0JFTW2VyUM6MQyrTwvEMeS0FpD
BKbxIFNEx5HFAj9sYN1HQWkz2c1OAYPa8fE7iw/+oS0jR3Se/egXw5qxAZCHR99rBebnOULPjfVy
se9/6uvBauPC6yknRmgML74GNHGY6lG59fYFFffFR892UHrXhfwxKypfZ58yYUPzLQs+BlD1xnin
w5OUR8ZgNcj7V6FSgF0V5aLNyFXza2htyHD0hCXKCmUEIceL2FIabqnEoNoshRFDM/oxY7i0p5Cx
J1uEt6JzcAmYnIlB3Cbax9eNazfwDMS8z1hDwrXGuwnl5PX9NIKUA/sQkZQE6rEitilm2kfBvCtl
QiY4L0zXEOTaeIL6o0D1ZzB961S9WqiHYNLiwWP5XF1cO6wZiY3KhI2gto6wwpIpcQbn8NRjXi92
N4L78sLQoWE6m8GsL1G7SVggC/Le/VtmAqG063ZrYo3syb18EXV/0urjN4L7Ah4PArD6C1nV9/bZ
MEz631kr8hZFLMytQyx5fZ8hTFKIVvjF+XzWcmNs/a9LPuQzhI5XrerGJcH/3vrBBOfjMKazfR/X
r7A/+VkI+H2th+CuaZhNXhqCu+oo4YLhpfNRMD+DW/LiQT6/K8TaNR0VTwWQ5c9gg7lVljVX7qrd
FbYnuTeBFtpZJsn4u/0iST+tla1f13poSdQGs+7NBbM/LWSXbShWXndwIGADQqGyvVcp8mlt9vt6
DwHljFpobol7Ux1aP3LW2zrgpeUw2xi/uolLgP3nICY/q1J/X/IhQ1jV5ZCdT9wi644Ql7+gcSQn
wIJXF1KfpSKsPhguYO8OLvbwLO3sulfuurB2965eG8D9JyWv706/f/f6udcP8QJfGmIZwYG57gNR
fwtQ/FVqfuL3bmlIwAKYqQjE/w0FqispO1xbzU9VEDQxvm1zpFZGH5VDTyLcWMeMVspwnLJcHb20
jXhaldg4vmjIU6PMqz50J40lHeSi4CUjwYuOKFIpOO4GEzkaYdI9sCBgA88zWw3Gw2j4svx/kjl1
SWO6I8kK1s2PQKhxl6+XXFxdoObY96DM5wejj3nlVz4HTNz7S/ueJ3Do72v+YDi/6jBLLvPVKf+5
Y4TAHYw5cLnhLdPIJ8Ms/PznI/2D7T2EWrzPsTXAm8PgNT+UIwXucPt68wOe9zlczqjlx3LnyDQC
lA9uEsEWDGGMKUj74kSQ0IaX+UuTJNFG//UjmHBJQqVfk8yHNlu/4shY/0cP+nYEw5Cd9SrpB6xq
YBu97PWuI2Y+w/8P992/HjY1GIg6Hh0cblqZh/hoK4e8liu7IT4GDA8PXXRVxpnnXDBgZPIDoQ80
U4Ju4cJp+r68ygQ/XdIfNy6uj2Udv8A2MHl++M4xb1qp92YjgZB5KEuvY2Su56ORHMUj2w9xiZqK
6eV4/F1Mh7ggDmevIs3fqZZfAEanmSjB/5jB/JkhLlWV5lIrFZCg18UylWUFdOcxkPPhWW0c4QI/
/Ocjp/z1th8u+ZD+UvMqXXTzIk/SjcvIRiDx8ehDR0Hk4IfhlnZDQA2b7qcQetm+DGmvLv9w2O7n
7eGi2dwx9TdJ8e3sgrBPVnEI0oLtJkX43ovGGz9q6y+KDFWkpMfX/fthP35s14tcyNZKAKLCj952
8GMnosTIv+zd0chga0MgPb3Ch7gy/AbS+jy+9n1maPz4OzS8RThwZBjmPKhS//nSEXGXC+l+OvRX
pwA5O9UMZYgKZ0gTK1TiFMTRVMWrIH+3jE8NCZkj3Ihb6l/LVZjuj55Svd8RNlY2i+L+dZ/c9GFh
fp113bltG0fZRCW6nwUMTatf6iDpxrh17RrnUNsdHYnVkdZhqa/YnDlljnyF7XRQkr3dU1tFu4JI
f9Hf8hww/2Z4uoo8hwlV0IJnk7f8Y3nr3yB0rdJ9qGwmJyts6jbIEepY7vl2cAvrOz36dtZu1KDc
JLbhn5XSbWCKQQw7OCcdxqwNW2eLsCFEG0zUkED5Otw66qGTstUq9WrWEbbZZw53pDm7UspW/+7o
yxt2mVTWLFjw2+/dvYGCci6Hx9uO5auBjd7x1/WI6NwBwvcO1a59x6oWpQUR/bRWpQMqgeza1AiL
sCZzPbVvBuy3DQuV6KZA/8lY+zRZhG7G2qV9l4fXZnBQkTNZIadxRsyPPsn4UtHOPM1lDAcas3SK
c+Zoe9RPjbPblL3KXJ5vC0P72mTw8uB+ZTViLZeFdEpdbTvCNsRt3VT/YmbBnZd7uzdevXsvNmLV
WaNrsBT4zdbQviPWcxtvWGwuB5nFug3rmKfMK7RFuhlpx4kNu1bqrIQ6nk3Rw5LEsWlbYrfbyGCu
I0s3lppxSwGo0qblCfGHyxShfeeSjVYam0y7sSz1D6zyKVknt8css9kpG2M3eqByXVWzUw3H4QjN
Vytcu86dVv1uIdqSt+t7u7pPXoShvz5GPgIha69K2G3g+PUYeysmFhsBtwI62A5yTaoXOB9hvZhj
uo4HFvnmv2MyBlpGihPGBsKn+88Pb2Ouztmq4pptcA4UH/2gcmCsdSwolVzzBZr4gxL9EW/ELf66
3EO9Wmjb82ajcbna9QLUgYDMvnS/M7TjzxdB/a9EKq5kKpIMScUAQXqo0057q7DqFKD8Fm7fsYo2
fZa6ULZ48c6eBa5fl9Ef83XZHDL1lsJV00ZH7FZZTSlHVivCESRHUxvuIczudQU/2PRqdNEwBkRd
4+yo9ejOEmgvQyWCrTU+Z0SwNEezA7mRXnQJP4OPv546UxmcXAw0/62HH2liQp7fap461hkQuxwm
NOoHxasrKMQOL/4NGcd+jCLz0XXiD7zIOr2E7SYncsn5ByYoX5UzX5pJx0dHAtXxwAeM8p13d/hp
e944cXudeR0gLcQ0/hXN51lBaFJoUw1ZkqA1PWTn+oqF/MXA4KvLdtwArBVfkB95LzxU3Dgso9Dv
3LyePh0zWNo4UGTzIWo5ETognyiAvDhXz4grpjA20hRV1XGPezhY6Ukqms2qqScH35oab+eIh0mp
hrBn3IwanGrYVmVbYIsBxssO8wkIK/zVf4gJzCQemSzni4Izn5nfMcD4Kc4QxkP9CsZV+PERgjkL
TatvCzOgl1cWD/nPI8TAQdeY/QsMRFIfXkKu7S1zv93e6f+s8O2tL8bdX5Da5pTjfiLqsm3wTb/3
CgJ9grTbkD5UXOt4/6I8+DNANY26LeADYO+4oJ8GcY5Rb4Rc5sDxStzxGArfqyGb8uxmf1/zoRrZ
FZt9WR9+bpY212yPcOgaDPgsloylHVdUQWLl5EUoEeH98RHT1Ko4g8lAzo8RSzmnK+uuFXfgg73D
C8aMwGW4E4YE4x7LeC9x2CdgDM/2X1d8DF7paZtfG5vjxPpMIHQTY6fi0ZJtXB7rf8NS6s/LPeS3
es99N+VeFcUmXCXc5EYohNC4d+YdN8qgNrw8PU+fKRQsiHS450iPp0feZnKmyjthdhvg+7Bl9y4c
gdpBxsaxOfp8bWL57OwQGeDKYPgIwvVwdq75f15x76BxeGCpul8GcbCKnRCL845o4no4X3Q3zvAl
PKBqT47Q74s/lPOmdS/kw+3nhXKEYA1hI9NQySO/537xoDX2eTVnLqYnzCuotVhX+ZwZ0xcn+W+w
CBoAXl2CuQiwLomf+QsxWO1291294vtp+m3sigRr5xJylL80FsbD/8fZefW2jmVZ+BcRYA6vTBKV
k23ZL4STSFGJoihR4q+f77imu21aMGcaKFwUCqh7xBN2XHutp+p9QEJFx6i3gkcsEYiGlh9w5xBU
IQVpA8zhJzSt1TpJEnnn0CV9vMBLs6R5FNGe6zBdrIw4g81i5HVBVS5sr2pxD3eKgA5GylFsxVJ1
EppG2ZauVQUwNUGjqH+B6DYcL2ZMhk2YNYdsjCDu8fHvb7135j8WFHvxbbNvibkuzWumLPQhVw4b
uTh+LlDUEACMzsYzggkeG6ScF8QMfNKORalhfna151ZhqN/fTtuVdpkFnJOtJ3v/+VMku9gdYoNt
X/p062brDlEXsBc8UwVy6chhH4K/v/43gOjnks3QZh9Lx93ZZskyxGSOo0/o9Z7eR6+Uhxifa1UA
/uWAWY6uu2NbAOFs9Bt/fqFT3wpdXsd4I+hpYUgQWTKsQYRA3XaHIGLvHw6BshsNMhl3C/IRv/tz
sXJ9Tq5KifESuqZD1BQpxhRwEHQ8hubm8+nqse3y/no3ovJGjEiMTpDxu62NDzYyQ8QXfSH2icjZ
Ab7D6POzM+h4vR6OL/GnVEH+PsTfWAuWNVEjF21tWSh//vzQzba6as5Z7Kra6Q/tzhIm+nHVQXVY
mU0GN+jARs89u5vxfkDOt8cYv7yEQYBBbKkDbMQHGU2zaVjFsUywV4isIc27OHizTMYRJiC7k7A7
Nfx68vcn37m3LKnISCyiKUc41Viyvjj65qCn9cIX3W2JEiMh9hdw8QEj0bbDX8j/n1fp53KNe7vf
7I1UkVmuP1y+kHdxtNc+ME5a2bSwaLN2nef2VX9fYEUTloDk0nJsBLN/nqtsShZrErv5vE1WrXG/
rBl4DIlQPp36/9V3mroJwA+tZUDljZsk7yy7vBmbevEonB9YUegwo88nrO/zaM7GWv5ja03+96Ph
K00TDK8KVIjvbHzl7qJm5zKpv2pooeKj6Br70eQCKRSlM+JFwLnC/qWd7mPLLbq7wd+WbgQbt/Kg
3ZQjS+vCRNCPWGTi0bp5XxnhY0e9BzFq0pLEf4WFzcv0/YMbd1ffZet9fMJKnHtHSLqWS/Z5Nvmc
fUbXLl3KHdR/gpf7UxDWz0TcTF8mmPe+qoeM1jGfBZEfyBhmgVosyd1nxdwNXt+hPaM364hVejik
RqGI9iJvKqLRzej9RBQ0qKA8KlGruxcXqrEXpsz5WyTXpCGmMC3fvO/BWpung8YJDJdkZFESdGbM
THSemY/retOp3AbW+NUAwjBTIHIMglmExJvIlLrabjeXWFYWj7R/Uvi4F9GnK2q0Xo835RHTtZSI
79XjKRkwO2EoFOTNX8DOWjqb25MtL/qPoulHQENICeqw8zzqidvV+oZ/+1hc67cFxaX/tqUF7b+b
WooFMRkw1neizTR0TZ/pkB5xexrMV2fRWjRbYonfZRLj58INf5s7t6reosT4EK+7aEcQvTHrFlt+
tpB7Sz33JG3Wfzm+vqDysRCoVpRiXRJ+6XFy8uFxHJyWE2WEzNGnCl77EpiGtzuE1h71MW+2MYFo
zezBgNH7ERNDax5BcGLKMnWZ+nyo5vwLYDW/m4zl2JfN4YqxUviRIbU/t9WsfoXnhk29T8FgAZVD
bbdhlvfH8lIeT7GMkSRFeRF2UmDXZ+zxACKA0eiVwFyQLMdtoIbf2TxL42NpqtFiwu81lrb3hmTs
q/NXNh+GCzryEecboQ8d9MBQMi/YbTXQv9NcFuXN6NRVmWsyvm74twulpVqeJIaocVKnWdBPJCp1
KVo4MKKc3TabfOeFsppGE8twQCN+BTvfVsvrfVpm8pbdZWxrSWFtgeAlZjBghpnr2/NXXK6//YB5
d01DF2L0ojPeTOTLgxNbu0ysiR7T5R0ERzztDw1XfcEnLIdvJ8YmKOIZgeU9bR8FVzYN3M4iDF+W
BrrgkQBovz9dvKec5oj7DDdMNOr602zQx0u3+Y97FgXtVnwluvKACZzGA0fDVUdb2iYY8cPhbrrY
daJJ0cVJ4CmPpMUfbUciPPBPIw24Bc1YwzFRs8Zy/rQolyRNCvtKf49qPkmSEBxYkpeSFUbvnycY
+NC6hD0p6E27/Y+/j+Y3XoHLh8q7mGQRVYgmyuy8lXTzaPCxGmuLbDgUYyvpGGVjlNUE3q3DdLcr
KpgH3wPMXEOKwuxAy8/47acoWdJUQOmed6c3U7MyM8t1XNDEx08JSD6U9e47EFlKWuCJnKg9qL63
oqoboo4m6lnN+UV5r8ubsxgT7dsPj8OvnmoE1gehnmciTq/tA3/H8KLe7wDjcyj6M1L484y3RmYV
p62oE6YISQFgRGqJ7GX2OWFWIwhAZ7feY3FtGtfKIG+gUU7qACKkEQfFseOcGKgk1SdnwftfmXcY
Hrzo4H123tFJHxW9h+twvsdLrlr393cdGojEt9Wbb942402el2LSuA8lnI+hiWZuIIQURvgSry01
vHecVGFBnTDlgRVtfGxtpZZ1ExNgtOWV8CVU3CiCb3PPACxtQShiLYaS/r60X96gucGgxETRmYlU
rOrPM01vV3NX3kSwA3WaBXMKd1cPIkgRF4uxFsqPDOEGooWk+0x+kci8asg5LR5kd87QY+tggrhC
f/2cRllLl/R1vd2Kn4PVXMZiAAP8kdXHwAtNoNnGw4x+oVM271mfajxFiLYg5U6NhSlPm8tGnurI
4Fd/7kld3qyrlHIOS0qaoHHEQ6ZPLyAK8IqCOWozYPcOntKpbgK3AuneHCo/50l2tbRSIL+GoK1Y
rWMFlN8fQGJMpfDvI7/7ed9XE8HhN+9ZS8Whim1ZBuDkiymi3RC+evFxHu9oNfVbXMM9AAQTA2AO
6BNirIyGa8iylMLDja/zl2K0kY4kIUkCFyTRmjWaESkQy5O8TBPIj+G4m35Y/n+zw45Bz5fw2iRX
btwrdXepkP9mhHe5LAYvwD+imcU8I2X/VypL/rStmfMb3i7QVaxGFsGcn/EVCH/bZFXZEO4nXGSG
SObQN6Gix2iitPWG4Z7BLfGuJ08DZ5os9lB+PFf+8ytDpt3WQVv9jtHmWgE9B+UvfFPjtPPtruYy
b+RF7he+qBS/jckhxZOKOAcyd3PxPsFZiOa39QGJoiB6HvS6863X1pq+kzraXAOHmMSxueZN3Nk6
kZO03l1u/BZ6okP4T0Mueofi6eCB6t5/kbuzHjfZEFGbouuNh7w+b4/F7lTIFEf48iVvmbdFdcQb
PMNeULmt7urOQ2aqWaMSY4nUuPmQnasSx7l8JEgk7MrJ2aMJzAwBeWN3Gnstl/orrmkYS5MpPCZk
aGjRBmlE+qW1SW05teQFjnGxxUyN5WFE2xZxNUkmUXYly51lftSZDQbP3kPBIHeHp351gXGiBTQK
JsyXpfDhw8Moxoz7THqR98EONprOoTwCkTVlMHgj2JNafvudahlOTqGCpHA5ZepzP41QGhfJXokz
eQFofxhqPoUETsbygueB9+BhDPxpix363XIEgqbL9IxMEOagOxvuVUnKw7YEoSOAncM8GtKyEL34
NZvy/FT5QeH2RHLfCn27k2x/xxvajXXX+uW8sQXeEA8bTxnyIzZ03RHD1IPOpUcwIZ5ey8cadxzp
j0Ubd8Mwytw4rg9k+OkAV3r2huTaY8UfG91FabszgraBwEunok/Hj+jOZsnGnV3cp85ghDmw3wRT
0A1zXH2hQNtinTuBHSEdCYpMAEtFrxFLVvWljJ0cVFyfDIhkyuy9UE0S5R0xgTgZ7KJnSMFhX/LI
GFoWV9oWbwQ91wu4f/XATXgUKQoOKYJAhS77axfOt7+9rTAxzTdqU9NnyArfbjWd3/qoX64yHCoL
WKV7/dXff/m9AJVBNTpC1HIo738Z/29eppDSa5YbwsAtXxz3TaB9OgMFVj56b63GTdzTX5/ybbHG
kemHUi+uSkksjiMZV0MEUjXMzE4gV7jPuK/5HPa5+Sa8uavWMxMXtrG6RT2DpJ8SkkVi+9NgWHsJ
fLScClD4EjXDKCIWDDpYqQd/1fqpd5wmBoJUh1TfpoXQuCDnS57ZxolMBzs+3gUilwOe0ME2eXPq
J6K6+vdJ3rOHwDMJGsRotQM0+efniWlAaS9TVacrNKZsk7if2jn8xDPjqHBVxkRDivPW+XvZe7EZ
fTagcKRYfGrThRhn7qwlsSyIJUvgBaIFS1/eCM1ogoGLEGGhULpDJ8wXNI79tuz93h2mWEVhV8Ch
yePFC/p2h5PkbB4V9aKCIuMWM8gf0V/kZAUMe+W35LCtqzWCUaU27ZNeVqwGOu7la6qU1//1+AHY
JG3r3YsDoR7RdXB/3Cd69j+/blueVfVEpVB0hWSPkEcUsOE0eKCe/5VTuHAOKIxyrMNd2KXs6n60
HfK9sAsQFbPMGCFRnWk8XFCyZlZXoF76AK+/8hkQL0f/uQCj4E/bRtrv1QIdwIBgnpmeIGtvRJw3
uzhz2XQR+sLPBSu4B8g6QNqHx9O6v7/tK+EPTWLA9Kpmco9/7m9m7TPjEENbs3Ef4ch5exPi3zaq
Tl6Uo3NM5XP2DpKJACyFcw+ws6DD653G9Ma4zH+/pjulV34MJkrjnKFUaf4Y43DLrFISCbzIq+hc
DwGZR7wk5lY6g9cCZD1kjdGx2xZN/TaOPxcW9uzbG9obsZ1csWiU+yiIvlz9F/DASzL3RecfvJEI
QR+OzNHRInps+eq7R/DtqxvXi3mZC7VaMU3iE1O9iXobTnwCgYHI63pUYwWstrVN89tG//zmho3e
arv0Zqls9mOfZXlXrGcESqcz8kAdCUa+lu8U3/HTA7EgbWxms6jvUVn/ucmSmhbS9UphHWDtkneE
CxINZcB5XZn4vi1u1O59oGkBhKRhTk1Rb1ztc6lUspbxjqA+dkM/9Y7TfF67CzAnltdxaXEED6BN
+ofQW3WpMJLPnFuv9J2PZiZd57kCepKJnn9+tCZZxypOOFx6n/+Q7Y1nMwbRaLsSLwuowv9/lykw
Yj50RsBoKTQMplY7iWp8FRlxSMJCv0VhJ3qiPgG4h+6b37LendvLeuwu5FrkI01gxPZyOJqp6Pb1
dapNQ8ZhIIHj0bLLqMT14NTXAoBUjMS0LPw7LSBDBDpla4qg+Gj6vSy9lLpV1V9txiH9ocVspj6L
Lg0D6BRimPxBlaCtjXHHH7EqWbEDDATap2beVabbel1olDSFLxiGb0qX+AaXDwnRDEJBjtXzoFXp
MAsj4HOtxyvimMYjMgioHMYKFQdStcbxbqxUjg2zJi8RcEjTQ3RdtNMJrjwUOsn8CK/81q++c8j0
qh26q7wm2mKNbOi4SdnoxBFhTkHpIRy+sdv0FTnkGURQPbwFFB/vn2Lijq7yZiwYa7fe7g0pvHHL
ud951lTRFa6cmPVkI36+qFo7JdfjUcTsgotJeaKkPKF1zuVmvCKsXGbuWoLLLwff3PTvSzYt1yZb
HwyLsoQQbby+C3sC0VcRvUhI9lzcN9SFXGbAgBLoPgTZgkiohnkZ+WxzLCD9o94rvLar89uZCMmI
pi078juxAA31bUfEnfnmvUQB2k7OeU1ZaLkcDjfdNUVCDoiqJMCGwfMI+UhyC4FkbHuEdxznj6Ub
sUpc36zEWB/rL/OmerhN4bcX8eST8BdwiSgQMvI5FXLB/1CC/f3tX3Dy5tGQHlIotCkVQg3x89v1
U+rIdk3f7BDIKLgC9cgHEOdOoS8H2AgcDXzhxnsv0LagqeOAw58wZtEVGOKRcHQiYGwxiXdiZAcG
QEcjHtcYzGwWLPJ9btsnBhiFQ5e9semNmQ1EH2PQe+0RNRkt692ZDWQ9GxYgshxm1u3G9VSuSXw+
iPUeEbtfDnczqMxHoWB5OvpPLiQIsP0GDw98LCFbWwfkTjmcOi04WjEOShOtmaEflDPIopgTAMh6
Cpbhi0Z12u0AMREjOlRHoJT+b76YA6capeFcIRr6eerrXZyZ5vmmwNtNXhB3xJSxwqXf9KhE4Opu
0WjkdP4PnKD3QlTqLjhyEi6ZEL2x10eYdkpjx4XXh9w1rEDCZHX0RZ67jp47ivfMraIK3PbQxBv+
cc+B8Di4OVCPDiOIcqMIFme7TWadKYKh6oL5SeFbEeh0WPEFZppBl+cH0Zv1W2xLk3ZBQC9kMDxM
5VD+FaW/nzudSLGyKUhzh2d4fC7jXS/zYWUOd9BcDNuK/jTqfnylCWKIXWVuxSYHsH4TvKrFLj/r
9T6bp4p/kKfHeBLb89p+uKFIc/hULw9ndBmN2UmaJPKwjId61o2dIDW7zm10ujyo9vyGGtxcuU02
W/e475+NpYwKmLG09s/OlkkilIZMKCM2kap2CmWkQbqOLE+5DeMHJfXlW1AiYrS0R2fEcJCrMQJ9
53iG7mtIwMYve8OTzG58+FDi17IYStvwjHSvjZzLXFY6SGse8r6jTDSppzKtWLvaZiDtIMIc5mjF
7rwDSi270EG17uqbUpCgmH70dlb/pi90hhe1fGwVw6JCkQfXelOnJyngn1qeVDDwp7e+Dtei9sjM
lpMGtfRqFIsY2SQkjspLBwUxA1739ce+mpiGb4HfR61H7jr64HBEb3dmbV4tSFjS3q0KHPQ6Nv3q
AF9M2pWsl8qYn4uH5BqdNiNVH5lZ53B4TfVx7MzS8z40bf+wDcy0e1RD2wqkdGEw8hlTULGvo609
quXnUuklp6WTPZnW2y4fXwvTj82uqTwqSGBt4uHOfHf2q+w8qNIAwV779lSeQvkUVehmF1P73Kmc
SMk/1x9qPt4okw2fc5NHirY4mWsIuhhplYaS0T+sZ1k82iODLfWQ/kPc6CIPjXK2RiRoE9kgYhNt
59fFJqh1NCHqoaQsGJHN8skmH9cHgEoouCdvyu1BeT0ro+thnoBm2AQXyzf0XrV5zi/Qgnky4vBO
WDzAj2+hXINiA4NTw8IJjHqhaGGJVoDEkJx7LIPdOdjWHSWNHPRiIbyswkpBIqRX2ZYr1ScvlRmJ
RSWygA5P8fZb/0glqJzL6NLnxnxXPFmojuy7adFFeo8BvOQQmoPdxyWF2gYpBpTyIKVHljHv7pLB
7eQdZVfL3sxdx45HElp4u+EGNbbtrMWtirTkP+bmXw8RRIpoNDGT0nj2eeaosZlK67naMRRf2Xoy
ryb1DrfAnFYrzWX8uC6i1AjSZ+l9N+MlWO/Hldm7PtmRtevfllWIQJiSDKGL3ESZHG0P/V0a7BbS
9PpovudyBAdkR2352V/d9r9+trCi3yKhaqOuy4MVr+flMSr1D930Fc2z3PXON+LhOZ9sKcvvV+fy
zVZ7af0UVw+x2ttePPP4ob6eD56OPjM8cZ2d5JY3hFaYtk2cjmGDn98ydWqegtNH+bjVpshr2LfQ
WqPDZeeebXXjeLivx2ixxklgIUT0jpp4cEZV+TlGnA2tpsz9+4iaA+n/OiOmDcXwEDR7Imj/9rFH
q7okqrTL5voU1rtrNjhzRgxLL/KxfAnqUEWlY7HbBxXQh54NPdVAe1AYrqm7h+6t74CU18xA1vtX
s3tBQ2m068Z1sD35285tsMmQskPIAGliZbWf1VqgId+reWcjLD4yRpwZ6MMjwB6L3PPbBUmhuGfr
YvM0VN+JfCFaEuYzzV3rgDR5x2bM6IIc7raXRkXq35A8Qy9528NixhAxXf1isTZc7Jn1vt2hckP5
BUlO3TO1nsWfB6+cFAxX8xIOXqF6BvqqcJ2itVcFZT9LvXJVFOFadcs64s/sNevLDOYnnWKkx0KA
ttr7Fgb+0U5gfo8h3zS7e2WhnqjrOBp5g+2qE2hveZZy1Vce6j4WVGeCEGn6eHI6BRfETUf2Ig6l
rV8pvkk1d3njr00D6w09lxSBhiIqC1eNPblfIhmKHo2TCjFN+2mLXs+0foCATjr01MlsYL2It7AN
91v3CsPUCfXTGEUFiBvmNRiSGOFFFGG2pqsY4RXhqUvHeL1Rqii9YriGmUrp6/o43wRW5R3fcql7
KRFr+vt6Ofdd8X9uVyOwVq1zsq+kQzYvlxJqq/sOfF0c2cUI7G3PRPnNeldrdDgOB9fQFfQd1w+G
6e8LP0PHGY7hm1vhnG7h5jzQ0uAyhrTLskLpgr5GNt2t++k6sjUfVkb76J+LCOmWM3J/sBugzske
MkeOyPvO2yPR9WY+o32zQUgVdZ/XfFQc4RqxppIR5o63lsN676Ocs0U1OvPMlWp7CUzFk9T268cT
gvDv8tkre9LN33YTUN19hpnjdzCEiA7FKHaMbYR7Ajt2Cy7Zp/5coPUcXfOwRAhomL6YsXejlQep
i+4y1//3LjfKCb/fcCOs21iX5HLUi2y+X9ZJcCrC4yqemq8Io2p9fmIJvS9b9aGl7iUZSAgr8VMQ
mb+ENto0mSe/GyvrMRmX275+DBLZP6FccQw4j/X8719KpHnXJfznQjRqAPlOz9Nsc8rmt5SlmctT
42D9arnWKZIvg73xaKrDmwZ35qQ8jvdymO7C6hDol1kKR960QkZv7cN8bWRd091P1rVbAevAHU8l
M0BbLHk95J+FEyVleDoE6Ifb3pHQSO3cDh2zstzssrSPk/06OMNed1ukZnTUmQfNe3uEVqCSY+Tb
7py0gQPnWuLmCILBonEOLvsVaqbrMtisX0/mTEI53uzDskAQouorXepJ8Zwwg5glLqYn7htam+lQ
huRYHZb7+Sl5vFRjU33DZ1tIcDqPGz0ySt+6dK38QZe92glPu8le9jewy+XdAu2VYyCRg6LLxM+L
B8W1C9lGqoXVxrsmUbHuIVmlt83PN+C1vy5Ss9gJys/Ya3mZzTeFu7c7t6n2cQUdXbj2KmYIvUAj
2Tvt/D2q3hdvjZLZRCXE/bAR1PzMMUyz/VOG6uBjiu4golO1d90FGD8iU68cyDfvCNUDwZ+/negm
DvLaVRdKz4QWgLfFG36XKj/GoL0aAQbhvA2h+uCkk1uInDMiyAXJw3N26ZonIe3ScjW/Sn2/3f6/
r2azjZs5O0XKVa7mZt9PnFFcD+FoyU9d6+jnyA4b4doITR3Vq55xC9eOt0N18i1Tg2skXcLz2U8+
rZtnEoRCy0EcedpGttWXjEBGgiidHuCs1qIL6nu1e92ERdI5brvKyb+sg33iX82OU3RStPCuXvUp
b3yC5OMVepBwffVOCAUh55e6J6TiEu8ID6JOnBucYUxJPBmG/Itv5P7GeDog94LdX0f7LMrMvqZ0
0DZ6MvBWm0BBz3ozWJ+6OaWdi1D5hIYhq4Jz0UGUqMh7J1Rjy761CziQ7BCsN0xT4pBMhMgHW75B
nhx2Hsezi/26ilAP21VDM+vnx8eryCx2880S6T9sY9I/xZ1j1XG0UANurMzwWQcUFmMP2iHpMMaq
QsFycdXEV9+vr3X8eJL6Oizg6K5XnXIfamgZa8Hp/FCcxsgExFoHa0v4eC7dGjGb2jdRF91Fx6pN
6OFnVfD3/RfW61swZEmJdLHE/VeQsB9osOg5MFiMlBm+Ph7nesud+2qX/7pyJi1JBZwp/zQC5CKl
CrCRyFTLnZctIFzSXwx4KlFX288hkznOL/wxdqLtQH91lpnqstdLnp6EuMfRkx+vC2WhSdBj1n37
WX+uR3URyttQezHnsM2o7/vVdcq9EZEKzELoMROCO7BaHPxzf4etk7ybOV7L/jH3kUj8+0E10O//
u5nfPq4RRtepVO/lcpvNDfpOq9tjYoTbTyg+VXimYXrtnpeKCFBuETHMVsiII874qHatqMU9NmpL
v39Io7y4z9WrnTPMNU8eLcd1xtnksrii33P2roPLYutDSJRcCNVd9kY+BSRqz+pb/nl8atmQn/Xv
37+jEWrbt0RhmozT3tqRghR2bz064MA2bsz4p5oEPOOiawQVco6jDXL1DyYWcy5NrdV1hBpdz5rc
Zn//pAYG5/dPasRnVUYJUlbZGgdGrNfa6TgkmePyqZ5uonRE7FhDtTyD6TTMh0b09+I/q76/125E
LfLmuDtIGmsfevUlLN/KVUok/rRTvF1L3eurevj7nRmqSiOP4YjmbAJAo+Rm71hqq/gFosbITFZ+
hnae4pIKixAu2KxIsZLH9Sid3HqID8gXwkpPtzxL3F4TZte1l71nyCNcF2c1POtUhjx27XIMUtnf
PUAdi+l0LB9dYKFodkMLj8rIsjqQ5vrns3c648siPZ3FUqguL48aWoNOmCM9V7rrNk9+P84Ce/av
L25YlsQy9cRJxZ2vvd1qM9u9XObm6xWd9mPaOeredfj3YTZGm/91mv9ZsPHaq+RcpOeC165TWTy7
lh4YKNBHOUryUOLizR83r6R+VULBhsjtNjIV39j668UF/QbbS9VeXnvZ2it385ufOp4Ogy+C91WL
VWKa/F4E+m1nGtYgl05mIm/ybF4o/uZVWqZId60HByoJDxqNpsPQisNj5ZMAnG1/bTFWSSBCQihZ
b1lBVlweIqUeXI1u4XTJO8/bp1jt2Ol0Y7i1OVa2/ukWFranfyhpeHg9I4+BZN6qQvaiy4xbsYxR
Y1dFgls8n6fkofpc6Uo066FsUL0alTzLtXdBZZIVPu2mkmeoyI75qdQ5V+Pkgl6Kte/JFqnwkMxy
TYLXvemR+myXvjxRYJleoX2xd7PCzVbGiw43O5VArjAV115uhJcHC9YVyIqT4YbQ2nzXcSpzB+02
KzBSb0sqdPHqdLj7MLvbFYW1U9Y5Hpj+8+NxeuhXEIc5o7IO6jrILNRAvcoaHs1xnPegMiZAonpl
bxfq9VGpPP32Hpequ37PHFfZuCmqMfqo3r8qyB1qnb/vX4MD9/f9axjXopKvSWpz4eu5udo+W8fg
YHrJwTtlfoFsLWVM4ucqaK2gNDCevxdumNA8u22za8rF1+bb4/KGJHHc3Z6Co9k/iRxhJJv9Wuol
Ox+nXV1dCn4MW4ryreNpSV/eRgctvBSd/A0BOU3p3ahHw9h2vj0lN0qOo0syTLKBeptsIYCG1OIc
XfVOFvsaCgzL/YN1dLXXZHmQ/aIaJpInkcRXJMfufu/FVku80ugR/f7WhsnOi5tUZqjvzSnkXZ3O
Wt27Z1Tl3Y3eq81ArztXKiCG71wf1yiILp2r71C/QtZy260Q+EmDrRyUxxkqLU7SPe7dgwLzZNsL
v1t1ZHrHBNeMnEUTxLfTUjW5QbE3P6wqxEgpJ1DwRJjR8nK4zDvImbZcvbtFDguCdwMgARPLDXRG
XtlbEmHqhcp4u1j3jzMoza/QCI6SofFS9tIZNVi7Wz+YT9sX7ePvxa17QQXTHHDIyioUBE08zA1G
CT2OL+u5VgQHw5VU7+q4OdHFYYQZOdTeaR/sYZePO6Y0kh8hVq/2gQWTI62NzuahhIsozDOvPgRH
ZJvk6aXw5H1o7ym3eSlU5oaraZ39zTuFF7m3p75y7prxewYDGMEJ0dQuKHY+iqmmHSFtug8KuXt2
HiTpSQ9Vxu2Mta+VHkVDjQxhZi3SuLuDK27X3aThGfmozL2cI+UcbMzpieIVgCltRMlRV6Nj7rWh
lax78f33zWo4qevR2Bons1rP46trIOUKLd02zM+wJXpWEpTqoNr305Rf3Cn4LzZU9Ue1VxZY363o
+Oyl3tXPGPm3o+QUrofSqSvrC8N43JaLazpSnJd1b9+9rs5UENFPvvVlCn918KAX/kMijyCwZJdO
lJ+o8Ron1yrCyu6Um3l5mm1uI0fuqOTBm0heY7F72yTEDa41ejM+nI/VKdJuGDH0V4rSdxYlAkzp
f3OTAYSI6UJ6ZzQIf+Y/darV2vqc0TlLOkoCq59Pa+qCTrANvZP2Zt0i4+YlsXutvfpKYew2x1sk
bdiMex4anIgK7EhBFKJZhdApGMo2tErz3IeKsh7UbryiNrS8kJEdOnV0PnoxJj6doFI1X3t63DNv
ISUHufBvftavh5h6Kbpegr+fWgNS+Y/1+/67Gv3iqwM84qw467nUPQfl+2mFRuzJ3fXOD86I/Krs
rz3q4cE1QKT41pI8fCGgmiHs98XVn0ezu+a1XB9ZPPdvNTF6/YRYclC/yE9SWymkgUf+50MJ+6G+
wIzCLtLwpbf6ti5y++tDDYeQRe4Rw1FSDjWE5enRXAanV3poHzJjVQMpsDVPWxkrqqvXjoa9p3Xm
po8Uqrz69fRxawnmv2RXmzsB2FSnx8t4IJNMP3eiUJVY1a5YvJrByI3p7h4NxdXmNri848MBnnCU
rCdOf/+xDenQGsA1pBXFq+G5kxyC/KP8MJ6Apu6pBxNtKYj6ZoG9kBxPGZ2JkW6Oqy+V4JUb7+1e
Dp7SoWiPBnPROc+zq0sNgEy5eEHtnmLu0f24jvXpnrnUo8+f22XVLRAsrx8P8HXHbRdQhKZ/fHlz
0vi4sfa3dcWXnxC9oEUxtYK4C9eX1dGo6Vd9bVL667LNKHxxyfxa9osDUgwJ2U12m82htMyNWuJi
NiIy3q5pyfn21qdVU+szsvs6QbgjNv1T4R5W8irpZxPhZ4JTj5IOJu1Z6uYDFbp+DFgR7lXXZmJ/
ag8xsvawdtx07cLPWz3ykDvydDO6RtmHifJ370QHJ9qMTA9pSh0Icx4588I/joynbGm/Ji/IqJyu
nfOlW9Rv8rNaeUkvNjx4RTcdu/R2Het916WM5ojZUfPZnieB3bsN+b/Ww3hsR2qwH5tosQ+u/QrV
9Scpg0Use63oqlIV13zKz/1sRO/x05nhCJXCpTdzXVFJo5YCIkaTO9KL7ri24wYHFEvGKcug2E7K
N5GmxlDp2SFRwavo4HWuvWRx8nefm84xogsD9zNwhNSlDmYhIbUN6cs41E6nVt1R+1aFyHj+WL/o
fUv3beI+gkiXQJ8SmJ4Hhr/vQOZ7fTYoocNj3MF3/m3sGpCo/7UB/z50cIo/X1layqC60zOHzrVe
cHgkkvlgt/bUOqjW3h4sQhno5G66d6H+DlBtAqux83RwC5vasXveuHtkAFHoo0juDGnLHBflFS0W
an/0BbXHjCAJifAychKvGqs7OjfBJmyDNd21m2BAsGY6nBEQyjS+I9vu1YvM5UWK5hhkEhSBZ1/z
4ton6WlbrYEW/teu/Xu1r1/zrYAoZ05+LHN2bb/cYTZW9Ix17nrq5ct6bpRIZcpUaP10rh34eveq
eAk1VBfENEXZ2D2nvCsPQ7r+OPjl0U38lFB58vfRNpgafv/Ihh87ZVmVOBe2xHzJIyr1b4570t3k
JT95W2A5dM+mwpuGRuHlwSZaT4QEPQTZyEAlrvNhBhrRdLQH6zz9+5c1cEK/f1nDyUnb06GWxaWr
36+AIpk2dwLUIsvVa/7gtBV774XtBBeQaH1pgH4JgX07q52y06EXZzF161/eTcB+b9f+doVq5Vvt
+HTubcQtMg8x9+u4bNOHMe6FoqqorsHhBXfYl/zGt9W1KtaVancimOivR/qKOGLt2a/lnOo3PJHd
zQiBOc9aHmfXhdmTVBdZJp0u/Ix+QJ246piIpyakdneKQIwcfBvCYqyTM8Sg2GuX/rntEZnvR/bb
fuhMdhtv30vCHEUmlOnaIob71uLb1zReWVIdDas88TXUzMqtx02Xcy9ZewkB/fvhczM9Xd31xrfo
KtDK97XZ1UKuXo2qMJkc/PwBISeTKcgrym46pWH9IwNvcYTGc/8a9y3zfzh7j+XGtaBL91163IiA
IwgMegJL7500QYgSRYAgQRjC8en72zr3xl+lqihF9OERS5YAgb3TrFy50rnNqQZDGJFt6gRJ+UPK
+I2P9/+tu/85/e9xr97lSv9m5PH61rPLz3ZzcZtXSCpXW2nHygZel9teXWWk0z9OoO+kO2KCxkWW
fntJ7MfdufyAZvw1AmNecl8Xwss03H0DFe7tVbtk9xar9RZ24OXXycd9j+6/Z74lsLqo+H/cZxae
KfejtRnZ9gNDc4egWbwpMdGYOknjgTKFqNYG3Tj5KRj9NlLsvwv26/l9AwLapujrcZ/zu0zgbPSK
4ZkyMyO/+jQjwpobtN0+hImEzYM3+vD60giZffRJKCD13RrnmTtQjwTXbaY/vb6oaeBXnrVTrorH
sFBsWG6iALJKF4+PsHW6WU934L9d36mRZWMuv+6Wq8tC0oj3zq/pS7ljA3/W8Kg+0g/FL8h4P7Qb
s2zP2PsZr3Z9ODDaevT5S2xpNwZumwhK2ijyex4YJPSL6oZL/+ypy7PuPLOZ9Dj2bu4N3808NKcm
oZPmEjeDVH4HoHE+j/kxQv2fmukWWvDM/d6uqx25dLs6sO7BgyZvZZDX4+Tspt3QTJedBvo6jq5D
srqLTJ0NtMeuFtbLv83oXysvSPJSe4Hebv7RaqbHxblUHsILtT4DGoBAbgV2fVAG15BZjY66yO6j
e+MYsn+mT6t2en2HoEb7bPZ3yoqhIzWB+fwhovhGaBZrhpMR/W90ylpo8H/LKpJMyRLZUqO12nrK
kAKfNY9vdm66DVPYZndHHYaal5Ur5ebhCmHgGSpqK3Xq//vq/AUa72l9JIuRYkAj4I/JL2o/Ccu2
6+mrsp9Nnnk61UuVqQzlSI3h42D366s+yM/qhOKEn1+KgaGHP5SkviL130Nq6CwIzVGLQGAVsZnf
oxJdSdvifDNC8n7qw+FEk5ZGuEhip2Fudu032VaqgXazwpb011BdS4/TI9M+kWW1n/eBSrlQurc2
DYX2M9TttmT0xQM+VGXZBuF0RKhd9uxITvnxrCwf3teoCeZGOJXklpmrGqN7OI6TZXVZZ0lvVRhO
d7PTNkiTY3TfXm4vBmXqJPYv1Uv4+KxfmmjeMKGPJWO5khT01H2lDh7GxIh/CgH+YouFEiy9izoa
IUhGfIsBjKvaJab0NFcMSBlmw9tK9yz75t2W6kkZtCrNhNXdT3AJy3vOhEIGQw2IXjrdfQ4sP1nF
Y2ibx9zRPZLV5k1Bk7jwahQ5icFq+4Ius9cOMi98YeTLEF7sPmGu9dRwzWG6h6ewwJi42brI3BwE
c5pYbp7Y8rZXO8WwP0gXqRv50Z4kcCh96pP+KBpbO2NPZES8fplBU6AOZEz0OeX9CeSwLW7robvn
NeJ6OTQnh1I4lCCzBOfBNMuDOrj07IuX+48pJnOln4n0GaCwpxQGo/SaBGkrivSWxF0d3C2/6gVK
PdR/UFv8S/VGzAkXTc+Cp/mH9mHSRzcuK0pllUq+KQeaGaThPM3mVrzSimVkDaqzH48xo2bPNU3v
1jpSHjz1oF+e4mfmlbVi99LP1PDL5/6iDhPVkWs/TVe6vNXVuST9sH9EOPH79gGYUAGH0LxWUUz6
tn0yXI8SI8mx6uShoS0bCVzdcvInXFxPyrdPc/eDzRAv+McBMRka7Rgonn+X84uVuG2jJwfs9YfS
Ix1nKk6NLRY2fYeN94yC8DyIEnDmFXDpxWrI6ioilnymX36Ax/763v/nVL6jY9dLGYco+8qre3ax
y2h4P8d2qdnSYyVFw87yH9Lw32/+bwdEmUpBsRiNL+27EmcYxUWR3C/ySo33Pf3DOA87+Yz7HsrW
9nqbna30J08hopvvV5upWEJpQPSjfEVHv8TGVy1TU/Uay6u63mdkmhpI503pBtI83J2XXGludpF6
qsI0uOyjlcGzYV82hyZ8+fdb/0tC0sdj9fETjGsiG/6WBVs3s9CSxiTsloOi99HGRw28JbwEj/bY
JzTQY097dK6er/99YP1PqKev8N5RIgAEFVrjvzuIKL63iqQV9UrBgp09i7o1ZVTJByqpfdhl7/13
4iPZuye2Itv5idklN0AFSJyzO3mtOogV/05JD6xdd6k/9EsGWN8hmwNfPylthq6iwr5Ppn0pyC5e
cfHQfbpOr/Xwlnm3dJCmk1TdR48fNu5f0vG+AODp9UFjQOhU/v6+VClLq/xuVatbWDuJTJQkQbtc
GBFEIVPyQwlerNNEm39fzr8e1gAwpB6u4PYtcbl/WVGKnPQi41xXq5TYMlJbpKACRYVftIi61wTK
LjeyX/+wcf5SasaW0vAoBvwhs/NdXqWIpF7PgAOzIc4YWmNjJx2613J5122oWxRpYR+6ytg6JuPz
wJpF+JDUeSKJ1Vt2kwtaa1B8LCZO2Y+leky4PTo5lJO+ahfI/1R0HZ6N9Kc79OfmIyIRHUKsfHp/
v4um6taDLtnYKjfaob8uR2FQTs8j40WDSDtRXxofxtdUzJ61Bv++R7r+x67/7cDf95opVdI5KsKS
JjwIZ24y0gb9MZjzgPR8EA4KtLSvTjOggcRlELiXBxKkbXMCo2FC58qwC9SgGcSLdnSbNEN9rAbW
Opx2KBN3A30c/pAyfjWr/m6jOFtVpV8Q5QMmDn2zDGrUlxDZ5TJFKqVQKvz15BJYw275rGy459EH
nMFwSrE/8y0Yn/AfqoH0YqwugcRACNWG+aO/dW/pC/04+Zu5BVpRhpKt7eu9PuwWIhgp3/WNMUkm
8lrf3JgwAI1vSAk488yBII1vSCVQOL0DrIV3MXg4y52ucFW4eE8bRm8Oc+f+A/iO8f3bXdJoWWZM
EeQS/Rt4lFWFFcW9ttzIy8eBkVOzbCKt0yF4NNhd6OASg2bUIfHbUSvrvMqpRuZrvhOZnDzS/Fug
zUI/IULS3e5ik4wooLHA7A+7QBbCBIbSX+S5Pn+Mk3EyUw7NDmQMpOC5VJbPWboPR+GoQpzouuqG
j+l9GFJPn3Zv5mf60kyxhuDEumTTQQKqtn8OteM1sikGbPpzjUWRrPM9FAAVBGWVTsrZc2MyJG6m
1K66UdfaspyUk2STrszBdRmOr0tzHO7TbbotI1vft9NsWmwjL1lHo96itzjP01M4b0fXcbG6jqSh
6ZSe6UWBNVED2MjAF0cVVRF9og6a42P72BbTfK26EMEf2/O6HCg/AXtfacP3RQlgQDszgmTMGRRb
7Bczl92T5mpIdUlf4YWiDFLsCyjDYI67wkF6QnRTA8HTz86ALodcHV+iBwW0/76bIzN99zqE4xNu
422sT5U5dR9YxkBThR1/httoogeRM1WDmmLQ3WscSoCuQYss7Wu+7uWjB3GwbteSI2PNe24XIWKm
juE/tzZNFle3J9vmC/4zkfDW8OAd+ImwYWr3yTRw2FTMQO3IR3nh0gE8zr6oVVe0NyPie/uRuSTx
kWLzpWX5tyUcGjXz+S1LGxTMukO28BXLQGn3+Eyc/pjMKCcxArKGTmT4j9JtQ4GjJW9t5fQOd0Qs
9XfIf4J4kTnQuWqGGV/s3G0W2dW9Ph06rhj0y+aq4X6VdkNZ9818DxW35SrCWr7bl+sojzwKA/1l
9W6+06d0o3wME8h0utoOx49tjtz1VmU2eO3BzRDc2dorgVNp6uoCZiaCxeHxumMGTQd065gIyJf8
AHYEfwryX5/q3G5ku3vYoO1LeU8ESjtDhnuw1X13jI8P4sA9X92oe5iM7iM+gfDrXFuHVzAedu9U
vOqwX/B63C3ZlihRrKRNulXH19N5Xu7LPVSr2z7nz36a+amYf4bOWAkh/Ue0jvjjVzr+y5psC71p
nmpdbeh0PbwydpORWkJF9Owxaza34R3aQiLGYdbuOAkAoCUPlMjFhEK/PZ0Wi8X7Ys9o6doRs38r
0PtFjWhlEtyc1o5cyRHFnYD/0acQapb/fUDvtFfvC2R43/l1Brv1Z3RiDE6Ll5c3RqeFzs70Pj4+
mZ52Zbbbh2Z/0Ckw+DC9S7D8bBhk0NG6xLKzP5YfoffxmaEWPvtcLneHm70brz8RPmfuEHKGh0/x
W5H90UOo4WMpuvqZDmkfJft4t3c7xsbuDq+Hw2EnBgGI6QhC5O+/R+h8clRax//tSA39Ly4cGWY0
LxFdRCzlu3SqeZUUPe5dqg0psLmq4WGs9PtYcsWkuyKQ7WiUcQpn9+ODg1PD5fFwO6dz2vd0cqXz
/c67kNnY4r300czs8dHnd2rg4xopddnRR7Ijo2NQMvlJjACndyIQv42ygS/+5R0zjwgsxRVfiwcz
Sh3lvfKMwAzEa09bV3XCgBVhgfS/TmkQnCA+lzOTfb6ZH3meb5BmmEfOnIvZ8+evDKJJh7yb8jyQ
HSOgymbDdkFRT/Z0Z/rKKx2PyEkJRY3N3BdrzUf6SN2JoX8ILt1YcBuakFDH4Vjuk9LHMXIgxjNd
T6whFs6YMNoDqZ629klM4wX3tSNkGSIfhWVUhIQEGaII/I+BcqEOH2ObznyeYztF9y3G2x8VDobv
XadrbZA7xbp0KnRqSNI4PT7+W/KWkNk7PlK+nzOt68mzGBoijhIu6BAYiGUsJlqJmXdivsRitVoZ
7vtJDKJbMJ15MUOvc4IJCwy7dfaVe0+8vPZoUxHMkrdmKS3yzrs2w8fuSQ9iZj+9F/5iL6QwkWye
VO5+sX9HGRv6OAcC7UF/48ybh7XISYhTEZ9LXrEv9kmQBAw54lyc2FnshYC6UFY3JqH/RFhJ7EcT
HdOQh9iRQqh42Fvx4lhYzq51CMl82AqO4myF+H/kyXbhqLZqQ7tcRQPdf8soWYgPMUH++vUo6ZUk
jfZEZzrE/wAz/Vz+94Kwcex98UmJmL9g5MlLOWm9WUN10RSi7p3P06jOqPg5ZR5A77VHsCiZKY38
Ve6L44rjC0W1xCXq5vO7z9xfFGaIzey3bWFDn7TfXrjGzMDmj0YKQg8v2mj28qY5szcO9kQN+g1T
Ina/GHsS+0wk/FwjkcH/Yn8347Pb0SIpdSJwf2qIt4lvfl4dCw03tuL4c/kp5jsIYTmkPY3Zx+dH
wy4FafHPPJrBRzXW+5gMmDjoXrBTmUyBZOsBxQDxELuNYsAog2VnH+6eqJDc7I9xObaGpncNQj6w
Thcudux+yoPIQ9NGcoUd+FwP6HVzlkyNXH6uPxt7+SHeBvjnl40ihMUuiWAh5peFsbgytM50gBl8
w8OUfTAOk7Yn+JU4RR36GPflJ7ZhT/6zRgY6qmkCxWbCGOMUfg9n9DRL+5eb9tigZY+i1t1D/kgI
/QuDcxjvNJ6wxnyT6/LRYJf5HEn0ysNIH3YHcb34BeyDg8Lk4YD07gFtEz5FGz4XfudV2BCuoxDJ
R5T3ICz6HY1xjA/79HhM3ddXfseCy/B6xJ7MX18PcN5s5KHRJzmzaTEE+DMxvn24EoPINqfVarNC
GZ1tu/raGmj+C0nVd/bsiflSzBQ5DQOWNLp+6PutThLoJA0fqO8EbC808m0GnZxOkMIdJN2HqwXS
jvw9bePeu+WgynkS+3VoOatFcFqgv/ge8FviVVp7IZyo6T4GYh4QkmeD0D2dcIMJI67FMBMEfhbi
iZc8cfTTf2aPMVDCsG1W/7lOVN05m6+fMS6DXJOfCR0mRmMxLnXyInanUISZTZDdqp3ZHt2+F/77
2oqQYtjGyBfhLmfskNkI7cItsiFrsY4+P3GhYKG438FHz0VJhqUUsgzt/uJr5QXSECIIu2MtFt72
6hVCIZctOEJkazD6+odBIqNZwR7ejrwRu9LbjsSrp8Fn4o7YfUuxnj/YXGJWp4uzF6K/y10ULJfO
+nO9/Fzi9vrooQl//PWrlLQZmOBBhURB7OMaVPZyx5mNxTd2OzYHn+Pbl3j3HVK8F4dpisKxVzg1
hsvxcuILZ3lxlj8Aj/qXJMe3kJ74qY/QPzUTDUDs9z3QdFUURff4gUjJoXKiIS0EwXVoBCnYeD1p
J8rkPFYmfeLv56bPUCbVK2cqKhu3ge6AG7OcxcerZbOOhSsvPbGT7GKC5cALi+3x//8YAVjh6Es0
cPKvLSR2k3D+u2hSUsATkYIeiAFMiS0N1OmOn+Re7o0fvjTePfyEpIAdWInLA7PHyUGkZuHbrp1f
sBwf4NoiBjK51sKKMZ9LhBKKL5OfKC443lB3Ih5Exl/P4h3gI49HYgK4L95r67YuYvicNdgWZy30
k3gr4hvZELbRjvm+wuurDlGm5lNZ8cQujwciSuArXi13ROgprR7jx7gYZ2NS7cY+T7NxNqDTA+eW
u33cFaTCte7WDsHj++mE/gC+cLVR2AqL69fWEFtQ7JZg0joTmrqFP3zfT15MISQ5m0xEwEqDqn0b
gvKwX2BRUOsuvNLNXSaQLN7f33GRNB0NqOE6J8M9mRthBm4OHn8gnhmtc7oF7PXTwvJI/tnnYN3u
Qoybcp74faoaDu2Djj7PXZmPgl5xcYiHh6RAIPv3oezDumncxrWCDBeYfXnAB+N4tC1t7ca4DR64
RHoOnR4fMuRJUh0pkALVl4Knd1u0Xuc+camQCUaUu+cw+758ORQEQgqyFv6EJuGFeG3hMv9zrDc3
8S+vid9GgyK4r7Mg9oVuKbyWxgm9anAJ/nsoL+UgCvofZUj7tW3MekzMEt+Jgp/E9lGQ+xO1QHQd
sgfDBRlk8X2oQyP3q+hZGeUmh1ShoOAyK4EQro7aTatROSrx0RNlrcdDfQnpNaF8tDSS0UGDJ42E
xoGnxzBqiPGKF/UtPvvMoRcEahSSZMdiwRGaEsmJCDJah0Oh/X2dP8fnUTt+slUTB1VnQstZ/nAj
qqvFxKSO9Q6WU+mu8YJSioxVOYZ+6UM/JGDIJC+K4fKv8K4V6G3IUMkhReo+8Mqg17NlzbnuVDr5
FFcKvU73vr7S5/2lPu8OVTMu4ZPx7uZCHqDn061J0EN2CCkxxv+L29Ef9oYajzuTG+iF9tq5ss5w
sdJAfu2C9KCtw622yNyM+U6rTp3nY4jzpbWIdLfoOT9Tj796sH43dOSIiFBQhxLD9L4IM+9vqzg9
l//nfyn/2zCS4lnUAEsQClu4vuYItYV8poW2qY0vUKcAj0YRhL7bqJZd62Hf2PK9mQ7OVARFKuCB
+3Vx22p7KnbXdSRt9G0aLi1ff8sxMae+LP5C9NXSP517JQ03VTM4Z77BeHD6tbi7g+4lIqysR+gi
7LgBFsz2SUhdtbaV0gZTf8/9btJM8g9r1Myvr7mXuTsDNp616bkXYBXhCK4OocjnxyeTR4eQXYBW
TC/0RMxHfAXEBQoDD0c4q8Khxj248S/95ETDDwfSF3uRSuLIGKj7G727Vy8aqbBX5yTwt3kfcYHX
opsafoN/XF8GVKy/pDm+/r3expfn8plTyLWTB0FgM/jvg8nsiERi6NwPIZpMJOcZnuQ/fG43fQoD
CQtubM+lY1LRO5+k1AFS+HdSiqzVH1uQ+0uuivq7oDt94QS/3N8yeRaRGZYljkwa9ObAptdJ4Vaj
xnm46bAYxoPH8DG8LvJZDh5nQyB9DMNRLIq6gyZogipQBjB6PVa0r9giraJt1K+2edCcUuKv1Bcp
FNQdIpkTAQ4p03uKCb6+CWtooZAxVH0Lu/b0ZJr0WMM8hPmj2O1fBtouW1Wbp1fyoboi/L+7F54N
nxBE3B3Mmsu9CtQBkfSoGZQ87oMfTdUf1TbW/hfrHeZ7D4hZXMZfLlPaNZme1eqTpmmnLrVRSSeJ
nM1i+FSJtLp1IzR4g/pMBbrd3SjwK+lSqt/7xhU1FNVv+gP92Z7QB/j37ROR9m+bk7OCP2kw3kAV
anTf0G6zV6TPS3PpVnq1ehjUn5p3E9pAPErk44/Vmr9dAl01MdaolFEB/Bb2l0/Zap+S1K6KsEUL
5OJWd9PXtZmsN06VKVNNnZry8d9v8A8HId4gHQ+MR1HoxDYE7P3LZS+qqG3SO8cMm3lh0sa+Kx6z
qtCcOvwhpPvpSN8COqm6mP3y0W9X52oVErNE71HqKeU2fK7+/Zb+ds/6QuaT8WN0mH/vgzIqtTH0
i9quHmiQwa+C9ty1h1KaJvpbiKf/99G+AtHvS+TXw30rsRX9Wu+uRtOuqsexu0WO1n52qeoKsBY0
vzldrrSyUCiPIc5fmcTSPJ+uhOpDZ772m41ZLa6wCi5tPLwo5+DSmHZDG+ldKWhs+39YzL+e6bct
lhUVcrq0EKxUtN2g68uS1zMlO6+cDHDiJv/QGqv+kcaytn49nlgRv6yta55XTV99tquSyoGReWnV
TYzn1kzDU1uMk9D07m1ONT2y2zZBfAnwnEvRVwhrDdlWtICtHknJOH+W614sBXn801L5s8797RS/
bTnFaKO2vMr/Lf/2AokA8aFX9qZzlg3apKdN/wTQbZTBD6tG/YthEYU0MeuzLybX/35tLkpsPFTl
3q608K13fqJ2Rv0zS1EcKdJTfYX5o6zRa1OfJy6C9ByraEYlZvRqnUfLkFLDTL4PMxpW3/99Xn8z
QWhhQg/ro0jJ3LPfTyvNLk3ev13bVS1NC+mt7W1TY5RoO4NTRF6oZ/1gFFTxgt92D9VChUvBSkEq
8dsBkwQp5siKuA7lZVrHqV3rNOZS3GoKBPIQIumumZviz+APZYrT6vCKzshiXQ53yEIitpG2l75p
602OShmiVn3JqcD+lW2cJ5DD+sO43/+hBvq3Lc9dQ8y3h+g7YzXEzf1lYZ/7t7sZGWWzCqtJLDs9
I0hG+R0bbT+ZKp3utWkC+HSYnCc03IduD3WSu9MN6mns57Hf5ft/37Q/ie0oS/56Pt+MeMOoabN+
1M1KOWhUiirniSKZfdVsmKNP8uDnoGgWRONopIBcxfCyNtlsT6HpSLLn1WjsFMGFvAAEOBuaP5jj
r76kb7f4t7P7Zvij7laXScTZ7cxpn6zU6vwuGRj3WUoFKbbvMPH3t3bQywZV452XkZM31HkBQW/B
9XiXbH1dw/FZqpPz4gmEMlAPl8EnVNRB4ldUhUEX66V5IFBRnWj5hDBGwdx8V+2CgBCEB6IIne4E
XAgu0XZChemH2vBXWeHPN8iGUVCaR+b5214uZI05VzHLIe9EjalNnYLC+NXLdxV8T7RUQJlljxpe
ulaOhpOfneLl/hzRs7MJafUf34eLiJIX0PQifHkgr9v3VYROyIo38GQphZ3nfd5l5tyHun1KBzks
yMiBatWsLyO2jATCDHO72Z0TJz7+sLa+Cvr/enffCt89KU3OTVc0K6R6kOKZlRXsRzRYEi+L3RyG
Nu0vMfFKZeevqENUz0B+2tzXZ0iWWCATBIqen2BuZuSfuf0kFRuFgzvj7qV57V82iFUerb2+uyE5
gDRZ0MfQvbUTCp93RPWsvbw7z8zgcmhZmvRZne2UzH1VH55+vYlAiNGJ8uWWnDSCQHHZVo7ad60K
zQoK4PmyplbydOpkVb2GsXNPGadi+bUR3E4NbfJdUE1V/nZL1fx5oz3LeY6LARhCZkvXAe1LPVi6
qNn13ObY38FZPKH256Fe5bRelhp2vYOu0hsZN8c0B49VuO/2OtHGcUaLkFvyan23mOUvradNqdne
RGG1GXbj66BGQMt/BFdBhrSCer/fX2bXVTOP5+UAwBD5osXDvszat3pV0V5MKRqg47RNY4dvgGGA
sHw8lvd5ujWXB5A6UaFlWZh+H0BjcgNJXxoeTcbl4kLn7gqj0HrSAh44IpteRk28FU3MqE6N+xSe
GPKdTm9lEJOzzwyydr8kYTs7Z5NkIIJwkJ0gtaPq5TcwSf3+S4KgGKA7vYHjWv5hO6Hs/6dPwGD8
z376Zl5bs7FuPemBOZtnUFfpuKKvdHo37PO42VpoacyogOtO/GYG2ebOspnqXrUzX7u3Yp5vqX7f
Bn3dkbc0cL03mY9kRXNfXfRBeBk3ZL4s3PHZIweWSYXvlVtzge/DiBw2sbP78HE8n51UcpKz3Zy0
2BfqZMur5MSmR/vGmCLTunWrZfL66M1vHTKPzHolj75NYqq3ygC0hOoW0AYaWZD9aXk6RjWdZBqd
k9el2gZJa1sAjl54gcAh6678cvEttAS+XoWOvf59VB/1hXbMjg8QeSqyh1uwqL0zkNdEBiJzIVPQ
IXwfsh7PeET4+9Ptbah5au6lhJI2ebOmi5K4VnuZ6qdeh7hQs0bU04Fem7BVpPl5XaDDosB4dxCq
rOBNO/VMctu5NFS2kvuh4IHBoVfIN9DBHkiL+GHT9tmepKG6sl6qUZy5JdZ3Cb1uKY3Pa6C0oeJk
UGBoGe1/SO6Ny+qpT9ccf2KgABEy93Idxyh3dUXQNgM2SkQtqSG5PPt9UO/6lWzHtkTRzrmLlbew
gouo2dIhQ3tKb97rgixZWIvEvRjONXGrB9A6nyoXtwNr+6GcrPzZ/4lbRRUcgQFRjVH63xyXlie6
Yl5vzUp2rgtKuIIneLjd3JrpBLgXwsLlOQVqpTY8aQsYIdG6tM8rmv6x3s7Tb8FsNVcb164MnexK
YyyCvn6quSYArCebrhLTJdc6iTXO6K7p+nuUOqEzag+ogNt2nVON7J0nde7V68wIjGJbXXdyNsFD
BhA9inVebOustempyy/jeHRBO8/rEDGblWcvSsf14Dquy4k5l62pZc6QY4259oPzJvlAcVM+dFXw
EmG5e6mrvEHhSInxbnya7bTdzaeciPmINwycfROcb1V24VjismlNN8eV7CMNatIqVF78NLGRUpOP
j1cWpDAiWxWikb/F0hmOfKyOnJ2g2pTO2ZjC4qu3aRKUoduPx2U2ul8au23QIpjT55k6yvAyOiP/
MjTUbUbReBJBA4F5hEyNfdma9Wd7CSgLss0ap9wDoz7d8HADav1JUPuvnu+rU4EyBJxA5ZtfT/VL
Bvv52qwiOBwWZB0nXsFbO6lYkP5rDTHxNi3AEQlHO3QabcGQtTtC2CceYVkgtdpz5fajM0b9CTUH
z1qoP6RYX6fwu3OmQkInH30dUNj/SN9bo0ivytWoVmd5SI7Zq2alur5A5rkY/jXZUQS+XQ7/jgj+
lAPQOKYBJboP3YrRXd8SXuva78Kmp0FljfP5VS+DyoLWT5tp85GYFPWjgrgMnmezq8LKf9JVzNrq
ZR2s8HFtWnZyH5aN/kNMrvyZSJA9wHGFpa6I7rFvN6uhDzYvz+kDkRVXba2hTMJUGbLTl3wABynP
EOk4qOTgj0R3tBRM2UIBrbl6XRT8yFX/whi+3ReVMSNMh2fch5i893uGoFyfeW4pl8fqXGhELO35
/akREPbrybMfuoVaDa2nudCyeJBbNd/PvLzInXsdDhSt+mmRCH/5/WQMXZCOexBjgNl+PxmrMMNz
mYgbRgFJf8uGsKHoOmKbOw/6xOwf1od4b98OR62B/iLTMsQE62/ZSFI3apu0xWMlI3GHtpU8afWB
QvcOEhXpwHpDIfMGi1F7S5cXaE0/lc+1P8MHQodfjv/NbEPwjRLUPB4r9IY6mLThvOyo0MX0B05C
hGEfTnvUnqvL5aU7Y3WGiuLgmR+QhZKNMg1V77FK/KR0lWknu2a7K+WPqHqvQh9/Y8Xuv69WnxHm
f7teKrkkI5+Z4P49fUiuVmvI1e2xMovJvXs1LwOV6fGGd0Utiza5yu1mHWQH2Y+3Vx8FZUebp0Oy
pjiavhaEqLFnPSdqM8hk93ybXedWaPsi/lYdX0VesHLkNx+Nu+E0SQN5q+CWesPmMytdZAiQjn4g
V7bgBTt8VjvQR3Vjw7Pr1tnZ02eJj4KvfieempWjfHeZtr1ZdB5qlyDZ3zK3RUairuaPixuerMTX
/MpBFh8sRw/qzEZM9YG+MQIBZ6d87Sie9jzam+8IygxN6mtEAi1Neg5ljRadDWQat8qGrvAySGaF
37q3KdTGvq/1QciTJ/3gsH9RmSud/oIeKdXmLVU3JlMpsJ9SoZuD31miX6YhR66OEFzwQl7nspHG
F3qahtIwoqWaITS7TvD9spOxrWI/oz4xTUf6LJ3d3W58P97J05JAarxGtByhkMhU7O4zpSOrcHgB
/Tk3Wk+8NMtLawKuj9x8xtI47UZm6OZ4yWb6qOcyXMfQReP2vLtsqOgA2Ruk107R+HJvhvvuyjed
HAdyc7ltENQrQbGjkeZWjCVirRJrkxgTp+4KmouIcY3heURX8UJzlSP6v8bJt97vFL99cJkrpSvN
b6H0TKeA5iX5puZHqR+9aO9RZt+3PeYlOLXmxN51H481/zxryRXHiJmI2kzh1x9p7t1mhFqFz40g
EWP5PEVDtlS45g7StrIBhYkT0cj83OuL5wh6khePqTlvE8/yr2tz8RjTTjbRBvcRsW1zyre8TLm9
opOBTyShWENdneUMeEQx9yFaASzFQdEVMYB+ibygaFJj39ln8qpKnGyPah1Bsx8CdB3QjFyBifrn
lYpgZd8tUV5AqhwsDDIVRMQXooiKRAsROxhWBsVLE6J2eqjGXJ/mSOAbonh4pGdta6JWsTrv60P3
aY7KVTk1X5hVnD1sc1Efb0tY04sCUXJ8+Wc4SucWOqjpkbf52m1JFkuq5pe39I3cbyYfetNo/zjG
2/AFArZonds+5u1GCMZcNiz+IrazA9rLULelVRlYjFpZXIctBIoXfUyf3DQLqqEXD7ku0PmfXm+k
LGOot2v5kM6yGaZgzJkb5Asv0Le1zXViLp9w4D/LT2uSH2/rZt1t9HG3J+DqbwiM5sW0XOeL2wZm
kglQ0k6bPVTb8ghOcH29MHswXRHBJcPucB13C6joxfF57EGWhWqGfB6iqRwHCeiB9VrskswuAbVK
BBro0QCmtdtprxWB4hOmn2Ej+AQS0Ueq1iJKZHvSoGy+y4cbZEWhhtPw7c8aTjx6kZ/pWzprZ/Gh
GRMlNrUPGkPBTj8iyNomgb6/Th+viPadK/u2Ph/SV5rMSWKvk2QXf94BAaIplwJi+UzadXP1cFuQ
lZ5t7YUgkZdgi5P84M1gE/9fjs6sSVFtC8K/iAhBJl+ZBVFxrPKFKO0qREYFAfn15+O83LjRXada
Ye815MrMtfinrV43Hv8cF5+7NQXSW0nsWD5P0k6rqSnTk7Bqrj0qIRhW3/ny6WNwuOpus8uwRXxO
Cfq+DtyrHh5pDnETr/XVbJcfRfgWmvOAYog5oZF+jOIP+5vnn34Zv0p+4hExUfzT/z5/z7V00n8b
ui26puvnW9qKVzFIlpqPGYCvBbPvMhiixQ7k53VlCDsfDYklGL/PMDmq36mnHebTKxe3M+7+/Jp5
T++5zzbqms90P0JjsetN+Foull343BT7eP1x294QRUf5vh/f13tUhmrIoo0yojqvL/cIW41URwVu
4J3yAKw8c/Hf14ViMtYaibO1UVyLc++9TWEvgD9Duj50S+eFB7I1O6NN4SgvEUt/JbuGK2/xN/Hp
wiaLZdjb+ikUMVnodfMUQzgpt9JxhgPO25tYMwujtLoAJdCqPmrWDNtejlmxJk0Ec/gtV77dsXGy
cJOgdFMvqdPsy6OynAr+5w/8HngsgJdhftCjmWppm3H5dO/MQB3Vn0NpttNdokGB17fwgG6UU3Nj
WKUTQLCu1iI8wWxXO7qb10bY/3yFpChDHQzoDHys6jgY15kZQrFHWQvfwMCYzPqcoQDCmqnCwi6X
XK2gpbsTnTeBw4Xxe8KB3dC+QPfkYwPNc4ku1yigB0XSj/40Xp68r6DyhA76f9CxCpI9ARt6DU/D
nl+TqAlZixC+Mfpw5AN2qY/W6LdwvFmejOrWq4BW4B6KthjVP+oqsQvimTO5uBryqVKs4ocoaefB
4IMrYcB1ag5CdCSMnrbv1QOEqjInl2QlwHoxDd4fIjVNSulVyyPtofixOj/5d0aHkB0OvQOOJULk
D4eAPDozBaiDzWmEysfGAQ0PT4v/kQ+tdKR19Auv+k2C7lyws623nVAyF0GabK6s6jr9iRhk1aBX
LUukKPwMGh6DEk/R7PnyI9ocON1EMgMBAQQCTuVSA7LLl+P+43N+cYI+lZCTBx5gbF2dD8Aphtja
JPQTV/E3L7xdcV1QPu/SNZ3G2326V0d13+spKzTGBx9tQB7rzs9DJTX4TDSZ+lqPaN2PHfLdvYjI
ozNsXL2Nj5fAXrWkCb/zAFu13lCvnILEgqziqu4HA0Xz5Yql+ThKF2E/h6gHn6r3FxbVgxoqVopn
QCCR4Z2qsk58j9SYw7IwnHpJj1/yuWrZfHzDvjq+YMdox+Qyove/8pApGnzZxCWTTI64mprHBIJ8
XPuv2Jvv7rASJu+cHtpZWtnKKonwciyvpae5IIDn3CJ5FqF6GDUq+enZv3EeO3D/4zUYbR9IaxLn
IV2nPFDKCP00ogEYKSC2QphC1kKxW5/jzXbw8D5flf/iaMZLZx1NvdzM4R3UmyRClQIWwVgTUkCy
TCSnvvYfFwR3B//mNN+c2od7qq5sZymepgpWAPkkvOiyUW/S39JKB2PDcfJzWJmpbS1n0EQSixeB
4zdSFjzsYus2HZJyvWWhwFr+JntKE8veZ88IX48fp8bA69O4PYCypmVw3U3YaI7lzKEc7SYzupjA
PAbTNqDOAb1js5FRn9NQ+jf3Z0w2Yg+X/hLqUBWSd7FZ4lpYSykSnQX0+sSeW87bplv1pN19SSa4
L7G+N9K/ciXbwxUlxh5uuWxciW3XMRCwn7uisnnuNq99tk69NJpVDmiG0V21dYN7cmbT7Oq8cKAN
U4MZBjriPNaAd7cGudoE0iqiu7f5aA/DzH/anbn+dr+5XH9Ylb+t2hMUCOWaKQuGtBQvGNOS6yBp
xJvj6Cb+Iqh2lBlsa1Anl/NslRyooPDXZHmZyNqTBqiXX9w7qd0QrLNkwyfHgfn8xikQCnPecaDm
NfTBU3XiDLt/OA3cZLbqve0qQDnFgbtAgakMFmGjZu+jISj85JL8ijDFXcJDZ8U/ZE1NWz3MOy8J
ULPzxK8PDOXHdigcJy7dVjK6lUBV9jcza4tLVponBlKQSu06NrI1sdYdX1a8e/ukaHbXUCuBi9vD
SvHQC5o1hdSVFqR1a5ZyCksFAh9kFMH1U2sGldMyPBUH2Mbr/WRXT/yZDYE1Rs+lGVNe0vgd/yZ0
l22bFQImiWNVWq9lKRqWI/svnHq+xC9NNOiOMoMBAdH1vqX4vDwOjS8c6npzYDuTSU/S/2jO/wM0
id6RiMO36iSgR+wkPIEY7GdeAe185mPzv7BAwSgjw9m6/6N+/CAt4KtTNiknevv5XwkAANf/be3r
6Idx2xMknqDV2hIbXnRz5gh8HiJmuq8s+7na6tvEHtfAvuWf+vLejrwwHjNPsux5bsAfeC+HzBa+
2Sr0hXYI7UFvte7nPMF2M4vIXh4Lx+ZXFvsGnPT3TXY7Nmf4dtupclmLe7oA8MDoYX9WphbSPDpk
U9ZkqzmkubvNh9CNm+aqjgn47HKcy8viO3OgPEbUqXxOGA7bJ8TGU396LJFof9M1GOHHvq8SC6/e
g2pyZ1/OwjpN73lD9xm9WS9K2Q6YLGwLhF1IAu+cHW2VqvCxWgunmS9+x+i0B5qezAtx240Rk+Ck
99r0P2+8nVCfNMjg9xkU3t1nTWNECHhHBNW7C129/1UcFjl22gqrropAC5TcIwJj4eBCttuvE8MV
zOfNf8qG1vgaKl/D3FTrLf0E2lXST+ziM8HuuB9NQ2/PFhQTUBzDP6uFfIZsBg/vJ2uiKIcSRr/w
cf2nq6yKdXMhZFW/VBMnUgmTnVi078Z6cUy2L392BmbK/sXBCDCfmUXn5Ip1TCEkZmY1spVgUEx4
hk/7X+vwpriFcMNkWz5uFOsFt86330xCULzYdZRf3hvALR2mvQymMeWCLHzEdsvDxrfseEsgVkxa
ltdo1brzvA2mq6w7T4GV91ji6NMYpkLvCgRsmVjdS5zZpzPY/P0KBqw1MvxaAqguX1bvMWvbSOs+
wJSWdLg4lGazAWpdCpDEJlULs4Yyd1Us5ZEi29bHGaMicTEcVhFg0DnPb9Rfa9ltTu9LeHlfoIc+
nAeTWslWl0jBpbmhboUjc2ikAcmx8x8/gh+f+bVduPBfp55kvFHOg0fes+8B83REPLfkgMrTh7vs
HhlKyB49yhE3AmQ4r4RyyH+ujmT2ENOA0wI3Q74tA6PJKMVmaVS5gzng27CDX1eWavFcDfO5svVx
V4fvaWQsHveLbWvitzSHwH3uGBkfU1MjYP77bLVI+NMNlp4t3Q/3pACpJnFHmF/Ozqze469+FxY2
u7R2UPI2tSFP7Y5oMpX6haBZsWUHXjSDGZcZyZztg6ZhfmC7bszXaXHEAIipEV/+j5CR72YrNbDX
98w+mpCbJ3koj7ukAprSmfE6KF+p96A0BSyZEySxnETG9qSU+kSLzWaqjihMG8Je68TugCJz310b
UB5lnUb3DWVZbJWeMPdYQvC/mWZqZbfnPtmru5L7klhclqOpsB3NxECJVZEbODvddXTbE1To84Ja
zXSlLxI52s59tZcMA9b0tuYTbuRlXmCiB2ek4394W08qL3uxK718Pbj2tlkRavK1doLQyWZHJFDX
6XxVNbTQ8ufv/wfm5lc2Joprio46eK7Yu0PepEb+7U4taiph1Z9hKPIWZg4H/wDrw1QYh51nbIwx
6iNXMJJNAkP29w6Sj8FmExI/tbX/09ocoIfLEjUM5Lb3PUzTVea+f2FHcM4enrh7QH0WuG14n+Ii
5+QuakFvqo9ZKIJ3HVJJvz8bnvz1uKYm2V03/JYW1LbdYoUL5PJusFJ6X2ZWSd3JW6OjCu72jzmC
s+G89XGG82zzpik9muvsa6YbDxZE2qhGRHewu8jO1214rx1ML8c96c+MDYFm+QBsRnGDz5ExMSD4
TsSG8ki7cmbnvG4MR8P7OLfmt2uN2MnXPDLDLA7pDfOdxLS33B+nXFMbIcRWlsI3pnIrCifNfKxr
evv3QQ3ul17AbmC64seP83b4Tew20ic+Qn9nQYsZn10yULNPp3lMRTZ+O9RYhKONZPn8F3q4YLq8
BYwi5azlcGH9mKyJWsdL5AaGv9jmtklJ9JPnKPenywdHz6FveEXZfm5rp1fIniW48U6/wXIWDRnk
GbY+le64nV2zr3sErjY/SFHASAaVx+qNiqJAJMlxeMGzuCMw1EPZZ1kdJW23/Ng0j52lm/dfhSqD
Im5LtmfjSDVdm+62cQDyrv9XNwArZuk2fx939peyJvbb2YytEV4yewjkf1TaFkDqzI3NuTHzdZvQ
I24WVgCHofEUFPvNpVmzVTJ0VMoVhncfBL6ZzYpv2tUQiDK+xMyvrQefadggOVmzgxZF528aLTq6
ZAlp57jMIlwmSVjITIlfDWx7wCPxmpl3nYbVWo4MS0enMRg4pVSoeUCa/ZDmbW20tDMj8sxwqIHQ
piVmtgf7Oo8QgcLhNOX36g+VjxcMOElRA8i2U6xnYcMyhidBorNAA2buuMJ3wOy2z2NLhaNwiSfg
0UnXLy7o9wP32Kf72qRRvOTvsQHEXm2xSy9sRQDXM3FjN1+0D1f+A1aOmiPNS9iutGUd3o/iDb8a
sBp6RAp/99T8ELaofCcQMj/O1smGl+ld6fP6sBiM3iVDpDYTfaGhHXeqE6wmp8AjctPxU6rL4ze0
oEVFYTrCBnIlzdvlEQmDOwHEjvbvvgRwhgzQHJ8+0ZdPGPIW5lueBEoSAIzuMLXHPq2Kdvtfu77a
686HdhyLALAUDszcKS35tCl+TjACADMdZ+RBEvQTQgm7zBzy7wwDGQAJ6pYTfmIx+p+I3VahahOJ
3QfOAQPg9otLYuJebNMhLqeeDURbeC0f2w+grRkTFc303xxOxle2YYiPQHY1N2e0p1PurZbV7Vc1
+INghlhlSUdqHdGm8PDwvbBReW7m2/FfS/EvvRmi3/cIR10QtMGeLYXwuX2fP1flm0dAYR6VB7Yl
WrJTHHqvsnW0Tcwng/uOhhbEAB5D6UlO5pS/+pqvSuZk0ysocbuDAN6Y4hY71x1z3FQ0me3ahMjK
IaeG6KE2b3CSySmZD7kHl9UBc6nL/lKkIbynfK8Fd8gOqd1tkx37iCuAigvkg+QGcIBxR21+06mw
RMw4leYRcBELA/hFIMwA8sw86NnSSx5gvz/45emFUlgH3Jx58Vr8l4c1O/9utPzMzM0hfKxxZEAE
klK0HKpmyd9gPWs3mndT1t8A7yRE/lFcA2hlpOvDyDb9PsHXdz0Fun0REEF4YFOMUpBKb8s/qpX0
d8b2xHw3AqYWODM/sCQW7cxqCSzrMySO1OYD16I90LwSXxjEfI1LmKXUxjcRIIka4Ex9HHRh/hvo
O6qtwXmfGhcnt65z+kkDsMsPz530O56v8RIslgB9f9mpB/xz39MTUjJyG54nNso+jdvdEtcsKbC1
v7uPezOpxpZYrSLZHHasKeDpWDpuP4iDW3iBVmxIX0eEPDsMH1acyu0AawihMV9lpYKxzS3qHc3L
UKlDxkP+DPzUwCCc7YkFASot471iaHru4Z1984CECH8PtF6aCcJB4gXs4MdCaG7he63/PXePTUu9
kYVvThJBzeMxH5K5yYag5StaYOXNlrup32CuQCNowgNxASujh7/47smirBxyAKygz/HlNWAlirnK
mgUP2htiL6cCVX1sy+f3dfIF8+TGVAP29DmF3TBhsNXV5/b5ftkiYAKFysfpDwIFiRCxQ9UtgsSh
Mty/TtSLhEtqFmMincArnDmlp/iDC27+DGgWIcow67Km8qS3Rp8HCqllqs0fR8WCgfLG4dlWfuvp
hczCJ0SWHadFxs8avBmYOpw5bEdlnTFmsJ1HhWdTutyS7+pb8fnHj3dUGFN7aNyG602bqBfwwnbF
UueSHiFpfYJjN5E7MLrwiQB8MCrwDKfPJf6sFS/9c+cP6L5vuAjjwCDTbnOF6spE5XHUXQm5yQQm
X2V006Up04jVyzfPTseqh0fx8CpWDtuV7mpHzTW3Dkdvvdht08749rM9q3oJC7KVStaWpEZg36KP
+xJ4zbGFYiga3HiDWOn83PfXYivuAOJBNKgdsDegGVk91gxptKDksJynX/RYK7DeIUxgljsYtync
baV44hQJKx+8Z60w0bBh9zGmqFj2A2RNYD7r1+cSj/m9vJocaE3Fd7tgEehgd6t4+wpI15qpGo8d
R61b3+of5hu0T2B1XyCMQWuyNAASnnzNIQoKe9r/h53COgklC7UZgYYDBm2Fc93RL6ITRMcelDgr
El1LDgYMZDcl7s/5v5SsXH4GI8erwv5RC5e4beqoaJxeEByphyhQjywfMiZqSmkLbmG1p9IFCMVv
JoBttawmSBQp4MQWOrNjacme9GVm6OsEVX61TJxnbiFKYokiejRSKe83fOA2pOF/N/XQjOs6GQTG
ou2QZteFFIyXkl4OuCjZTzUKgeOXKqU5J23A5OO7j/Jf7TDr/k71KtmdhG098BAXExcHwnJl3AP1
SvaC3PSTEskoYlQXufJVPc4RXKEZ4i0oe4F3uswRBDHtoVfQjDngR7K5r3RWOF0hZJHPrSdOkt91
PiXDx+r5Qx92/B/coEnJlx8yJaOdyuxCnqXTWswYyh9wKrBUTJ6apc47+uIwVwYNTHLVboDx7gxM
+kop4Q0QqrR9yipqQznkLvadOBC9T3xj6vjt3WbO0bLv3ml/cxPqTcCBufMhs31/1g5R6uTRB2mz
sM2jKRBCIGLMPTXkg33MXjZQqsFxZzTNLY0+wZCY8sKRipB3TkPMiLRetYpVs/xzJ52mkE7hEJxY
yzElYTBoKz/UYDuoQxsLl5t101lt9p1gM3LGIyihkYkdaILv0fhMMZ7UWtDjObpfRZQYTLu9MVA8
DHwZZiJ8Q8sFl8FKfFk1+92wer0n2/I7s9zr/NxSAWU/+oWVN+7iyAIT8/WPtKux/oGFAafidesa
+0qZjJJyNFnW/Qas5bT17rOwAvbPYGKkfD1x4h83MztZP1bIUjsmN5fit0FfMG09SHYtdYdqPX45
hMKKwQS959RaL7lbWF5iuMMw0gb5gIVM2WH0ObUzXLb5eQM17yiRFGQ4q2Ya5Y4ADbA0WLv5qLw+
c2eLFY5JM8qtM4Oygm6W72PDoCQLARKteQVeHVuuvCnCDcXYSndhc+CxZKYekCrAJWUUYkSXwcQx
/pfzMxkENafedhseJgMT8xkp1BcwXoDGvmqghN6N3dq6U5ZJf/ev6u4vnImXTZqNJySQAfsZj4/N
fE1q5c67UxhbrJ/H4c4URmI16AnOMsw3/ikjd0+yz3oxCxucBAsAS3WbyZJwXHJ2BYfqE39dn08y
eNq5Mm/v25039zt98IWHUYYrR7O/ysspWDELi0YPk/MHt50ZQkdESddIO2kNNHBS+ViEoJIWZGBG
GlioLVVb9WWbrVR2svvw7Ji0e9g8g0PNPn65f94BQU0co1SY2Imd0oWoo8nEQfqTX+z5tXO8OaTr
25d99AJnGIa8QHVJ4SI62qq/nt6njoqOBz3B7I4moTUUz1emfSbgkMtSS3w0FCthI8oTSxITZutT
tnjtAQxalyZtfUfC3tv114zdB7xNC1QMm6Y+onp+n14LZ8EWEpNRA40YlZ72/xMtb4pxhb+4SXlG
w/atAaLmfh5Kf2/a0tNje63CK4oL5t2QQuYDheEd2rZMyqfc+iL3fdaA/go6yw0/p1jCsmNZmIEo
1BP2r+UVknD4+ZfggMJqjWmmeXhfBQf9/ml2xIPGaVhkHvHiUs4RE1VnEYzBnAXdLozbk4zCGeaE
S3iXzRIctPM1F337xNIRHSliAsaIhzrlg1f9K2h+ucjQAhmSbz4sqXNixalXWIpF7Jn2BUO7Lm4S
wZCbWH7pobhkkr8ro9oCoOWMjZzuZvNevrEvId1Z/158TrwDCtrKnrp0i2pct+nLBnxTiOVvn3WD
F0B9F6MzkMruxqzVQV+tYy14Fb10XQTZaAGC0wGp+JDZglWxh9fdDGfqShV3B2A7dqeb90P6Alsc
4TtP7+Ztgw0TMnsqtHsxhRJOUMPgA+85E0E/W7ZPTBU65thf4/bzR/L8rhjmSKZITTNaecCkc6Lt
O7ML2Hj1JzIHTvhO4te/kjHNdhqtPSDhG/k/QlPY7rugccjmTGR7V7vB0fPFw/xrvswnceyaRKGS
32Z/jYGMWQkQIPBPbj+Hj3dK4SBCTdCtxUYBa2MLeY1KwsTHOT/S4MLlxzYNSMFp1/G548VN8zC4
yq+p0P8EoNMW1B+IEqEEkEMiDliFQNVniCDUzmn4vmtLqbIxi2Mrc/31Ty6CPsJDTN0ttsq/ds7b
dtQmYGwsBDOFx6cfVRrJ6EF13UfwCsBVcXn/UW2WJwI3lwQzoBRm0Gp0SqzXbXQkplIKAwHB1b6h
NsudQxJ6gDn1NjTqbM8HGrfv2mw+HJSFp92YXsxhJZvFWj41UYZj8sTuufTsBWq9OXr7tYo1hj0G
1UWEbhEsjBEVwWnKtxngx6X5vX9nsOEqa/5hvMnyCWdUfRXQu/Lgwj8HE3rMk1sL3sQSXY2Fn5CB
LJWHcmlhLFdWoTDtZFbjl5ItURG/XIQQUKK6cJZ44riTxADr5AWAE0VJiaeck9F0PY+wh+HKyp6Q
HR4Pp6Ar89+Qg905QGXqf37VDyN0KFN7Fb+g46SqPDdHCMuaf62R1tD6/6+oKSGpzJLGEM6zp6Fj
GJr6gxa2cRS/gNXd1zv4DOEMnfvgFOMhlYNR94fGxX8qt1VwHC3s0FLnL3uBDCn1cFJkyFacSlhX
ZJl20zx+xdqaHQXdeC5s7YEuzUXEZ2DekUAAmPy5c/vSXHQIz8C97xefwJMYZQN1T/bzDjL+loqf
GRF5dcqIU+jhIrdUnmz/XHVMXSCN4NrXuCLTYNwveHeYj3liwOyXLgQ5E7/gh5k+fPTaUKbtq1uQ
cL6faipX5k0iqKm9kKzHv5Lxt07d3W74wODQkYZOpXOex3lAF8loHMHaUV+izQmUr/lqFrJT6Ddl
ni4e4sJaOKxh5qGcqUehjFwLcj/yCB91m7Ji1oYIp7nUW+Ka358EYwEwM/2DjOor/+H03+017s3D
4N0KN6U/y5jQ9bKhYJJFPLj2iTn/X29RwIaDCDJM0/oqStCgQtdT/XdEfH64Ikn3KvDhiCKMMV/b
/gLS8uYp55LZ/L7dkeE1R7tYX3E5Wb+p5ffErAZLBxiH/juMV2QEkMlTe6gYqQymEvPn6Q7nGF4p
RqtRA5vr0lN6Wvm34kEgG2ZEoJbhJ0pcNpJkQbt9XxS8ZkYvDSlbEH98wcGjHlA3sORC/cRiBSil
1pbqBP7uaHDs0OZAxoFaZNY8FILdBPpcILbNVxo+X1Z5EGEEoVuJp3fsouzH6vja87K4Ym6+gRRJ
JPyEKKDSYMw3KUwBBuIKkpQoH62tsCOkW+mRNLR8weGKvzViHx+LIoGKBxpKWIXZhSc+VVT8EqOd
TQ6SLXYmATJFrq66lQ/1SToAH4FzfzbG/a/lwBxmrbUtZ+xl5r/kjfj6CkcFaClrBtIohfPNhp2t
FDfY4xwXZ3XuHDCJ2OyYjZPda29gpqi6+T96OZ5vP9Ax6sAHb3VbC/BhCDncX5VSkKMMJrmpGXiD
WGLKD01A2qaR4nEa3oi9Eg8EqNkpN6pLMBoG2vSxrKuqHekn3167cwKDJrWfF86x+4z60WgAnyTr
DfGz+kt3wzL5eJOkJxCIXhfpKNmHxAcvXWOO5j0QLrFhvjK58tfs8nyzBsH+ZBbOq1HtNOFw/gDA
CQbQN0GuZsbf7h83zg4xJmwuVFa/6VHZjWfqVE5zRq1F4Bqv5f7SUEJNUlAMOeMtz7RAGsqpR9fc
edVN2JUBSLqDedphhUC0z80aiDCx5qF8yBiAuchYk+XjJPrPm2A+NgRLoE/tmndran4OiHrAfKcw
FTaeBC+GBIObS19lbWoUYF+sUZI1huN8pH/MCxtWzKAUy+3Z+XFkYdnhSS/h6ufuAv09Z0z+1Uo+
Fm2QhCMF6bmlfIh9l1403mzjkeBD1HbXbuvavlvdsNLWReIDw7ymedGtR9PhwkqREg/j0XdvZpB4
RFgY0zxyihHqVn/Qc92x1ObeoE1ROCNn2SRZbQHsba4+tM9Y3pdYYsa9J8l7uoQPO8DAznAQVM0y
gFm42E3Az0DCxKDis59dY7ZZsTnNjB0JT2G4ZkJAZCM03sGDY7j/Uayv+tRPUi/Lt3MWxKKZgszW
WkyP41/Zn/dOxhhQoUE9PTio0HbNIph/EfpwRLn29YpLU60Q9B3zdRx7GUUNeP5f95kIHfJ+JuDi
ukzAhdn2wyj5d95MJBJ6Ya4eyQ0s4s4NZr+IpUKg2YA0o++a1OR2RhByHoz7D/mmK0DXMer9IkJr
MarQ/8F2gMvMfGi+vq94DSvpYQmn+5oVSQSnmOeYcuSAs0+gD1Rg9b/Er8hVRELZL4Lq546fi1lx
Umpie7xHPlotMXf6jTX3ATumA771WNagfKyyP6lsP07+kEmOFMHAYAjcqJuZU7PX5W4N/FhvfgAR
4c0qDtXwZ10de+gcqEBPyFvL5XzV9GGPTXbKEjOwk//jsWwjWHpsNHP2lT/3TAaw1cz9/mNnAQso
vMftRaGTeBX2Sct4C/EWCjTpcw6sNWkMG/991SNCdb65pwiWqpWB/xMb7kb3k0bVrtqVb7c30dlC
IqdExCwGh9pfSMRqa/1mD2uu+nQwbbYR1ZOIQAj5YL4aO3bDum3uNLDYWYTug9uOAPmw8/LNDvke
SXvemK9J02OKh/ueZJDu7iA3zkNzJ0os2RVjFAHpiDEoqCLfna2/MHvCbFjitardwhZxDf4oKRuz
qaVhnnR9zOyBOcO98NIUIIQvINEvCw2NmZ45kpR6dy5u09D8qekyywrrjXdw05EzM4qAV3VP7VZ+
tqY+5259FAkRErtoa/bHYOrOgx3sO8fgxWRV7i7iog9lgUIvpp9XAWOxezBSUUYNeBWoEivVjgXv
IwjbQaNVBEwUsrezQDU/3EtT4p8CCn8AvFIJv8rdp2lNvKWs2diAXKb5Xs3K7bwpVuc0tdO56DQV
dF6w2w8rAyug5GHyiqJzA1FMBrYB3elVRNlZZHNmXc24VHE8/iigeZ/kHY5y8MS9qEt7d/6WzDqJ
ZgSesZGCGZD32ALjKd+jjIfr0y8egXyfefOKFPwexvA+lodWZ9chne0gTrQcGdbEKYfLpLx2QwyD
NEd4UPJQuPJ3aDSaX0iXhSCb0vyrL6B6QrlLCzo44RgLzbZ8+mqz2D0q9iLiG5WxyjrhHj9zei15
IqKjgUQTPPQwEhMUI3VpZzS0Irw5yrH+ToIDoOFJl+pxeuNJx1ghTlER/CVS4kiaQD8imZm8mY2l
9YDifM/um5Fts1x++RkUrxnnVvb6cpf1wvdrrIOqKxK7y0Xv0aF3lMNnzKTg8yqOasFXE7Yl3yAG
J2KcVFijTOU70Avx0hfj7i28faFXl8JxHIhAHbObivURsLpVSolizddt2s1TqbAYH4AEaqp1EZGQ
cecr5J4qbRNuQifc/907OLKv3npkJPqUB/kavVyqo3HUEV+nEdDt9Mel9rLaxfkxbRrsf9JCNFrd
yu6Soz+qrVio9it9R0OVO508W7c6aIN8q+lRYhayy3okVTBkW+h/9TEtPtZ8Ifqj1vmIqP8V7Edr
X8G2aKDqS24CtCTzj2q5WX3YmrRgYN81xwSgsemzcKq7WwEJaqeZBcVWzI8v3mpiDAQx9VQmbJwR
sKzCkkV9dr4QZ3bWzvfdtB1hIRYH4fP09WaxElRQxTw2ZqBNW5ZZPTroLHMgbCWLnkSDZobimCl3
00bTnanzxJN0WNmd5i16KlGRrQWiyhxEb0tTr0KlPSrsfOjmhzJqJQyZ0sS8MxdTXpJffn5M5cWI
qdirw37MEAEwKYQZJLF1+D6aQiRmC7dQajeTqJZLYXPXql82YjsyziSFAIdSkA0NvmWHIueNUQf7
lc6LnIHC8/M1l1xtRJf8BOJMWKauddtCXmoTVZ4DXjEyrUgSLRdpET/3avKOOHjroYGAyLawMXn6
aUue0bbVq7Vr0EM4I1h9j/EMnG0eoAgoXtQhwsPWuBAz2WyTw1A3W0Ht4cf1s5h1PmSH8baoICpr
rvIUjZjMLHsSshwoYQ2C/NUHWnW9m8kt3DWi3aIEgxaTH6Ftbvijrhdi6wAWL1jDNMZeqs4CGdJW
Mab+ZAYlD3YlUA/Mj+pEV5ZYzE7e1YgrZNsSsqICXytnG8iTNbXp4LzUx48Oav16/L10dZ08vU7t
nLvwKyEiApT0INEHf0FkNWfmtbI1dEurus6Xf/3d6Q1rVhjpNfpwpmoYhMH9YWn/9J267rllDIRZ
7N1arYgrbjB188JKbHGdOzEqXRxyQvOHDpDfU1mBstX+9QagvradK6b+wYq+m5wc1k/puOiWzRmv
EK0LQWQywVSFQIRxEEGNZ0Bh+H/qtcFbAaZC51SMKzE8htqvVlYVA2g4eeInnaNjEcv4UuHl0EAl
/nyriM7EiwD5MYPF3Dj9YwBWI0C8SrqzGNz7L5KDzIiKyuoNVGLA6wUOboy0f6VoIRo5e2jhP/wK
qzwUtryCFX2HGCnR91H7xle/N5oAUvxu4KEc0E7Yf3F64GEsLJysFtacFXlhI9r6rrpCy7ZZQ86a
9iWaZhsHtrFy+PASJE7EQQHsjhoPhaDxpBoBe8VYz04shvOvqMPjgEo2rLHUpKF6M/fCNb4+vs8P
lyDJ2GQvjF/TU3AhZ3Y4xi9nf+X2fSIfQZyZn6pvFOY8I2BM7fv/dSJ4xGGzAYf2YZ3+d2M88iGG
NttNnyjGwRGVCI+qCj6RgvruY8d/OFb8oOxXj8JqIrOzxQqJrx4CyOiuQp4w/n58VoYD4W1Sy8cu
0tS/XRRGn/8IO48lR7FtDT8REXgzFU7Ie6VyopDSAMIJkBDw9Pejz+BWZ1dUDU7H6erKFILN3mut
3zmyNDJH/hEIMFmhsCFewefZpfsXd4YxJAQnRqUmO+LgVgIyAk6NVfO84nIxZbi5kGESRz7uJbAG
ZvmU2555BY+FWTRVj/kEcEgdt3uFUpxeFOfDhXD3wDNM8HeXg370+JoUjAX4uahFC4Jq6y3dlKvW
ZwxjugxKdzqSn0lCsDXpEXBIgPrgdB38h1sElBxTfdrAZyvd1hw8VQQMZawd90gJTNg32qQXAgvr
uec4RnPw+MqoUAaraB017igH5orHAzlWtHcWvkbDiITWgF2z3VkeXUG5LtlV3MJY7JhVMRNCVZUg
u6LHJJAMZrHD3719aDRr/dCN0ivsn3tGvrSH0xA8TITRhVzwvVU9zTfmGkw8mz8XCjIIvGEVr8EO
4cqH2PCOI9QSMFYbjJ/djsKFjHWfnQundZIeXKEZXRHTzQcMHO/Vcsp8cMzy2zHBvb+LWMqbs653
SCqL3Ak6rPE+HoxGqRW2t2nEKtvGyycsqIMxkpFZzBCeUHJyEqOfaJblBtfXRbPSxsNcAg7KINcw
xnwzPMmHyQkfT/+qzGTGYhjSkoy3k915ssFL3j5vboPPjDHymuUcyjYTbpy8gTO980K5j9YiZDzK
I7zDAT7IkoIz5rT7vey1pn0iwHGq907jt4t2WFhOzWJbSpYtOvJbcYLFl31O7vMCiIIB+lKdQwx2
hXmKAzh+qQD337a7WMujb+jIkr3hv2w0AFSw+9en5LrAtbT4k4SpdLsKtzf4iyd+eT6Rp+YU94d5
//WtTyEbEULxdXOhaigedCUaowH7T5ximXDj2MXFjbl/IEj1XnZ24ZCS1wK2V7GDjM/fM7V9Huvx
NH4SwaJurCBm0Gk5sp/PBhQAcdah+ShoiWwMWOdQzk3DYUQIeI0AZY3TpEO0HOX+wZhMeA0vynfJ
H03zSe6nc2tn4AMzJZ9JO5EOxTkOxzv81ufAA7iREnWBjGhyhSTUO97rsPQ4uGOEujZhXWSUZ2sO
ZLQoIBwgL6M5iPyr2sZbcXyHDMwLu2Hi/VbNjNE0t2H9RUD9nH4ydunrbAcN95vC+vkpzetlsbxN
hgG1r2/URbfR99a4OH5zZKgbCEYbMsnPXwQTnQx2BjBhMPprA18BSu5H9i1s9Ttg7d0jdUPMgZQP
QvxhMMgd4WWDXUwTmAQN1e9WgHTwdYrY9vibVP1VGHTFG4+xWVMUlppvYoPMTsAtpo+HSi/Pz4ub
MLqHk5sQ9PvwwKKvBm5eo9scx7nmKMPmYqep24bLbtBw+THKD9JD+Jvo/7jYB0QNVAcoahacL6vQ
fs7E3WuaB5anfDyvytICiAJrShyTTMFyCVyOpQGVYgLdQ7Pt4Xc5d6B9DdKqcoBh+S6tmiJE2O9r
+qLRF7I1XFK1tk1r8IHKTtnDPmd7auXBaRbjHsUNxU25jIAUz7Z+5YtCtjifbZkGc99YM5N2PBtt
NemN76XB+eiBXYRpgutqjxw1Z3Naww2pyDGHIcW31r7gdKNe8610RZRhri/uTGDklZUd7ceFdo+/
SNRokcy1elni8glzgDq+DWBuWgnIu3ERAdytG8bO3Qbtojw3lqx0bFEGh64WvGZfu7c3UPPhvt+0
18haGrP7vMZfCLWPnfPwPCV0dU6CjjYERRd+/GzTHO3f54VOWQzgGQjCKPwowpl2aN5f03aVu5Zp
a5f2W30cCxN6GX8fFjhL7ma/ODnSlcoWGwbywDUYVWwEVwP5fkBxIpFXjO9WaJeYTrh3zeEJ6da6
Q6jCPTebheu8cHXD1lB0xCv/GLCYu4c1F2yRsbIK785Ag37C8H1eVV9GSiEwqmGhFVdpyVIZTo6b
r3zmyD8vQpC+Vfw69o9/6OvmP3OKrRCIa5UkGboczELZButtBMC3leRpta7YoLGdInXpuSzFmRIz
olT2Jup5Ojl0RN13qjJRiXhH5n3nl6B2WzmEd1LOImMlhZPXTtXnlEkime0we2WPcpaLbObFFfib
ugsqkTAlqHLwQlGuuQvHflJRUBmQR3AJcgZ5eVpW8AYY3TxBpaEgHyJm29ogIe8eU6IwteMZeSe7
q5aJgbRC7vieQcB7QlAg14k1Bs/oTm9Oo2pnJHoO66zCnJp5X4GtcTqByB4knnDznyv8UcgIuw76
Kg56DnAeIUR8vJf1iOFXm9nFgxy/fABSl/KcN0tnohNOK09uVjXl1XsmcE09BMGjJU2lOU9DgXeG
fx3lBaQSanqT6EfnuRvqInWoOl6Qim6rOwvy4QCsSTSH4LZjto00miRHzcAJggAwR6Arxfh9aFcP
N0MLbiAxaSmfnsq32M2yO5mg4P4Gr1XH+9Keq1MvS4eqMwz3dr/0qVfQOMzDtHKY6sE3QfBJwXVz
03dR3uvyJe/YrZacEcBksA9ss5rC1hCirzKGIRh+/dnCQf6vs6mhSPL/Gzj88Ncw9de9frTFY2OR
7lNAKnxNS8N57Mo1SLxB1bG5y+BKQU9xzWy4v9ktoxuZ2zDHX+wsO3E1T5Qv3g9RsFuBI3sYzP3F
lkP5rS3HL1f5w1Wrs5gEyW352MBV8KQP1E0M8gBdGHreTA8WRKxyz0fRwiIXFhPu+St4HmmdsQ1G
yWnYyTK+ZubaQFhUvSXIOIYNhRf2MWJX+vMd/d0NtWRVN0Vy1nRsRP5tWPKUtdrQEqMajEqz0GIg
NtWs46ObxzTuf/4oafCF+elW8utnDdfyi5djqRiPJO/4LIGs9dvllU1MFCvP1tPx5sd7WLx20V+S
TOXBgeQ/n4kTCGY1gzm7+OP7GXkmxnWZV3S8XihF4yjr0Ra30C8AvUyRW9sg8Lt3FgYC7W1SqbeJ
DFHu6XKNasaSv9e+1nRMA++mfxZaW9GMVaV3W1VZNk3Q07f8+S7J/7VyNUhrNrH8YWxBGuzgYfLL
XYp0oYsLqyg3955avGzuTs+eUpao0CksI3Cje34LNCtayDHHkPKh3WPM0rEZ0FBuleQJAXSV+dsN
VQamFkNj/1fv0t84AJkGgaWShHecaP7jQ/nLNXKXzLIQH+VG6xKI9Cqt+URIKGas118e4H8dhrkb
//9J+g+vobyP8lAQ6nLTqqnXFrIrpm4cYgsYvqAefGXlX4x7ZVn8zTKV9V88fH68vS8zNJ95KuNk
BBssgtoAL6s2IQCj4pRCt8DxfA9TfGIFUYAZgTUxdj2BTCeo1U9b+3gMHFA7p11dw40YSgglgJqs
c4gnh/dsz+gQM0JPiOlgE3ldwxj6TqZP5G2yL6hYHmSAL5kDyWoOJvYFEIhomAI7CR7aJ3LcYTeh
qqw1D9+d4rsm9hneGLw4YfY4wY2gS0TQCS52fdjNASNUYGWE86itc6YEHAmDe8GUkj3dWcv27cAv
HshI8D9Oxbq9DqIcnC7Ge46ukKvp4Esn82xi0M9RKWChmS2EN2HZL4Wl5mljA4YD2Kv0zvtk0QOB
K/JgbHEPck14Lv4ofexGmo39E5gtX0SEVgVmtX5CnRtkshjq5D5yEupLmo6h9r3tDxYetDA5OWq4
s8hGMwcq2A3pD4govA+7M22GXkC1t4dL7lGFjJ0YMLjNTB1gMdKAIa39aJHYy4BKgVCMGTWWGS6X
abYkY7qRFgNAfPM0yNves58oIOuQ5qrtC9RHhvvRrzvLBdiq8QAAsuXQh+TYfYVgD2zSCggxH9hj
1+KbmtO/VnEbCFf+LdfGfT/DXjUSoQWoH9YwIvVTdtYZ4JhLY4k0wbwToIJPArYTXkRnpiafIo2k
mK5SAluBxZMYhLdaijADrv0YWQp9NBYHFGFLLg6GAMYuAL3iHn0fIHN0d4Dni8RBmHJnMskAIuF7
hSmpvnaFFht2xD+IsAiccxAuFSO5KzaNaeXfLXiCLrwhFXbB3YWHckOxDnJqR16zlY7vhnB6QJKB
COPqK32nzLNZ/10tGG8/ZSgsDAA45IoDtKB6ncOVeEN02rzdHfq256bRITpgpadHW9WmR2nADs05
+G/d+9IRVhP8O4QUX7SJe3DdZ+Mwnr+p1wIkDz5E+Q4N5CqGwePm3auJSWbVNLUmIr8pXd4oGoGN
bloAOwXaFcwYkTGWOpJgLwPhYClAHQiwlbga7a2GLe8Og/L0DAV2IbeYwuYanm0rMLxkrvQDnKnC
twZWZMq8A24rzRkYQaCpy4I+p8ZpAsvsGmtfBz7dg75JdoHVuTklmoRkSKQEjnuBAeFDzGuGM8Sg
KLUVDprBCsSWFi/gVMZniKSu92m3TA93wxHudpO5TedKkS1vmZ90sFxXFgFt0zBxQ+wXmR1J9gNT
B4pNsDSCHs92xCQEGrxkh18ZIqbIk+ma//FjaBjIrttLv4+3w2igPDJ8MY/lpx76H8qMSXvG2HqN
BUIsQS1nOt62jEwO8JxqurPaxjgA/gAeg5e7BzBW4yFmSa5lne71tu785vUtJtAHmaeli85kWNNS
xEL9hu04SfQFdAaFCdx7CN8KuBRWOp3JlXvAmkKtCA4Fw+m5vy+T9/sWRjtgjsJ1PIZ+3NibD8da
xL5GEpXirxgIke33mnS+jq3FczyMUYcpifKRbKoV5r4gWQnW5Ug0ECA88RKF4z3c74z4eMhsAp3J
qP4ChNyTKG+MIySI0BpAcPUFNCWAWAxPrNrR8nkr7KzRPcVuQKUodDqGf9Iovl9v+GXNWsF5rBLL
BTulSUcHZOHN1LHd5fe3pJrJ7fi9KL3B6aQ71foJGCrBWCBBE9+w1lwd3scceTP63HKjQIFzIKbi
sK0sBuYP0yACmyPos/s4dVWkkf0Ep9MynvTQZ9VLakyqqypOWbEVXJQ7vYtf0TSYHpyH26UZZPfg
oOxSOKh5XbsoZ3dXfuvw3ai+DOd1NTW/WMaKe2Mc6oUZzTaEEUKW1/hmherYancny8nfMdFYJstJ
/9oY9QGZqDKR4BLc6bnGC/OY+6GJrMvGYxsN7jv9agR3XTymHbIKGchX90RUL8kOFNHfszIRhrQ5
TjZ2L7imuNLsD41ES1RMS1JPdXSbJQBGOXBX/cYVZ4afyzDQbUFE4VZ75cxweaV5L8bhuwHyn9pi
5eRANEQsAnFy0nR2WYyO6lvNKAxRkkpxPKHzEtIgXD3jTRldjLOrV0GlTw0gK0gR7aRnkVmSl8Xe
g+HcnN64aZxInfTN5uxlJCYH2gTBZXvBgfh9oKaTbjrpiO3jPUpw8YepsrPCY0bQEoIU5qlgO3BH
cI8uPYlGHEkyYv5kWS6RKwem87iiJMxeHKnse67iqh8+B4dP9vkg54P2MyI/hJ+SDuHyPC0ZFw/j
dvMDMQRy23in0QqAYjdI3CAa29htPXYwUSFwwm7DP0OIR+/RSnwxiJPnGV/+1PqXBDAyH+2rL17p
iIHfHYIlPdkN84PRuVkw6qN/vH8h1KBVLRxhhY8mFlbZqQh0SPzwN6b1EstaoC5m1iWiGNNDopEP
7kUMWSWMfEGpBpqkNK9gVA7NJ50fyEiGa/Y4+XhhmPr1XBbBbapdBmcsad+giSUepnLab20STYky
XhE8mA3q9wdKohZMDh4WDFJmXIiRzGGGBsRBLcOJ/1IuyC9EbV7g2sPD8KkMuOk6DhbebZF5502B
uYGt76zOKfzuk912lWHZMOgfH4NynrW6Py9fMxQqtpWO9mhzNewNFoV3dlGEQaEfuPqDCjt5gmm8
FZeBiosOkaHkjnHpqMFVk+Ci3MUV+jblFolvyaxxK+TFE5lhkYTlnM3V8btzv/XkoT65O8K2TdFL
xU67+K7e0si5PnABZtqPoYE8Z3z0Wt6wFTPHFYOuQR0iMalltD+yPrSM02X0cIZvihr4PhHGBdpI
VGdouDl5eYnn8iL6gomFRocS8xOxMHdzyH7dVwc29y1DC34cZajzjWQRswv2gm+YlCPsMeb3xSB8
BJOB7RxtQqeZ3+ZYVITOHYkKrTNjEEQbERaBdjmu0fDfRIQXZ3wZpi8ItqwgO/xmTF6cMnny8Myz
WxAS5eOnAGL+oZEYhFgNru1Gbr3zNoLrnzmrcqbl34Jhr84ORhITRXeqQ/2pArngX8ymV/uvLQ7J
WYXmrQzwQVOxlh7JqARRYFVr7BK+dE9Y32F0egSuDymAyqSZhwzbHAS7A95y9qXvyN3Hp5JzTnY4
GYLbRd5qPoRaqCIs83p3Xlpf9wvIb4nUM1zGh08y3P3cj6qRHDmIsKB6TYbfJx6TflN9PShq2dHY
HbopWnBX/pAOgD1kBXMq++I09rBpDs7w4o79ijlI5F97T5gNRiqdky6wZqMGcxChMPfx9OtrfMM9
qnP2t/cyMFwGfbyhcsKbTlcxiMjTcASNK+Brgau4xeopo4Cw78xxeLh97COika8S28cKlaEyHfS9
ICIol4gMQ4RZnANz/EISwPUUROHidYHGyUe58fomGsWBT+WFRxynGZohATzks8dHu7Jy+4kcZFfX
zhOHs4NBH4PZECbmqKYHPRuuQoM2EeNKp3TP634A/w691+HXPdLQ+GKnBzVlbDntykx9YflYYiHf
ev22xL2QvD0S+Zg1k5MuMTiE3OAs1Yk8B736vJHsPmT+CbuHR+rvQTq+vgUW7sAHhz/pqxiisRyv
po+xYl7imCRsKOjaaQJjErn4ADmhqrVclffSNdkdP4xBVKpOzwNN034RegWXehF+DLJsHcqj5CkO
dqnq+xlntBT/mUYcLbsLsuR3gN631kH9OTDp8JRGbgWmQVzhiyN3huGKXc55vAUqgtcCGv7zikJj
CZNvo8OHAHjFYnvFvClgQA13qiIU0Jzf8GITlsVXTyQD4o4RGo00YCY8YVdDYf6mTxh5yzQ/2EnN
l63zjg/QBcn9toLSyaeFV9lAi5KCWKAcgqhswZhiXN0Slbqne2Qs8IXMDIOKWbx4fCiBwZnhhWOl
dOgqXnwMcp4RI1rOMQvNPvo+xGAMnITV7TUYQjBM7T+QMJYeOQO4A+UzZQSRBme7GZUSmkIP2c/A
YB8g3XCpE/xlbJk3smUPmqDpLXFVNYj49suw8vUpdcEYq9f/LRFjFw+CNBRta05J/pQxejzgYelo
EnsHDDizMSqYXeUkG2Fqrfa3xf+2fny+aqhng60NntV+trQCzrHwQwgO6CkHULQWnNe4fHlGAi9n
OJfUK8AuBm/dNtqwL9rWmMOtXJmozIP8YnoYEktz6O8UrBtMWR7uQJzFQMrfGzTNRA2wia8oOa8q
VtcbeFCsASmx6QnBRzHJ2macAmdfq3kR6GXxmuvmBjZb29eixUtyAW4CPj26Z2NTdkhANMBBKCGQ
sNjsceMIT+SWIxmZDVG5xorrvs/hZ8ADDmkCbVxqIlrOZbvI16eHP8yugU1CVAlMz3nPGfhgKjFJ
nLBZmcXYPHZXmYH+ZahPljm+MoQno4EF3KJnPom75E29MvUGhX06FVQs2P2Co3vno4ARW74JM8/0
6trnR/ApXvWXWKGoYzPBaiU5e6rJCWpTnshTUKZ6N7h8ZT5CwElHS0mxx4TXfl2rTTVnPsmKOUWM
+h193KKh3YbL4WlTxaC2Mt8PlAcarlLZ9D7YklN6pO5jwdkscgkNUotRLmNCxf63wQyUwEDx+ik2
YB0TZfkYXo3+7UrjAhOuwvoJEEvzZPhJPeZir9qLdndy2w+lOXiZyvP2w6rdZJOiDGTSjrZv9Cx8
uIsWLESYRnic5uCwzEOysyOcsNifUk3Z0xJegndz+VYj+sSKh7KzSh/CaEKZjub8uz10FCSq3eve
g99GUiq8fJpQyjFjLPJS7pJZD+yTeprgGpS+72w/jGwhQLA6l3D9KHIcxuOs0cKxTpyT1MBT4Fwt
HZ8jt6egKkgBHKaN0zt0MG12R34JwB4FybLhOSGsaOyEGuAYNZNB1ehe60tpYWzryX52ipRJToqi
agscU5z4RAP6HfnpAfRIipPiU/uWZ9p3RMGJ3gYvESu0z9P7AoRD8JO3V+Qo/m1RfAq+hq4KgzSq
ms96Fb2jYe4dy3DZUcEhdODZ9lBOb92kYIiwTifykUo5w4zvtbxPwn72sjyqZeA9Hdy+GuVfE2Oi
LweVr3ok9Vpigbzh3yvuqvoz7UfRRqg83EwduTuUsHtqkPiveiV7eszZfqJwfV1Lc3RLfO4mRTfv
/X2er/nN903yWXqsqPJaSO5trWKfpGNWpKWY2fj8ZrummNuxfFOvn0DCr6qR5MsfmDywI4njJ5Rv
ZL9fB+rPFiBHs6UlsXidNS1J8IGhoqARFkH6bI4jvvfLGMXH9qQuRImWtF1Ge3rxfYHD4yi71oM3
7G1+4DBlq9rn62bdYxtlOtI8BeWj1OWziChFIXMttvnkYdkhdqebAj4I/qxAEjrH+X3NYSnsOLf/
PFnWfjfYtDQSoGTRUjTirv89WU4avXtKdfbcRDveImpu9n6vKQJEoMf+WH+hJaKhx8sAFWjtF/M7
1omfN3Sh52WRzMaPQ8Mmhm3SE0Xia5wcoURIVUAy4A5eBgDnUDtji7AeEEEdHnx31bHLLcd//hqy
+puZvvzr9/iRJBaHstmfm/S5qWYSIlDZNqEqHBC5kduJa3SHtrYc9JDvzTI3x8/3arcUjqb/2pRk
OIyjpeoIErMs4kqCEG7A8wAtt9nh7cHk72LgaOk12J6iTS0gpww+KhYob2dHM53OgxLZQeFLQVW7
1sfTcBhYYhm+o1UlEHXzdGFTMQh/k4L4YEH7/ahWAkfubWuuzyu0FmuICh5Kk0Evmi51MsdGTJpG
6UeBCRYqWJA/vCSqINFGgsUABALSgu5uwuQXKjW6b/uKXB+OdITNBQHznS0TA0ppu+koOIV1PiY2
160O+vajwaZO8wzK0KGlCyK+woR9OttGRBdwDGBkMR/61YFQvKxncYBGx1M6lyo5/DTW4IIu3tyD
+QGU82pCPCz+Rjh3j8tlvfrHlg6fBWrOnDLJ+GDsOI6PlEprEuY/Dc6DkKaIKqLDGRmSVYjxVquP
9HGyMsdQxg/hW085MpDgumMGJYBdoFxVF5rEj5dzub3jkus1F36aAYE+voje/gmh5Ta2/C4oZ+eB
pkWKxumgrxld/C3jwPgNxCFbpq5rlmmqsmL9AB503azl9qk8NggaUmlUUdDqX5z35aJA9gSujp/g
XH94jxgjBVd4K8wpk2fjLaY8293e5Iv+jWXcja06hffhUSQ8yqX1pvVevpMPOO7VmxfyL829rV6b
FwS9O+pa0mhHEkWsHs3RluU5Xnh2iHptJTOUwhlrl3oKdgSvJTT4ijMEoianE1FenCSwDqD9nPGh
G3RErJFm+riapxtcCV5KXOQh72k+CpOcjb9zLYyCU0fdGXNY18Ik/ZICPYY7Mr7tIxLKBqU5STR0
fuGKyeMAHQB/F/iDQFDHWmI/YN0W7h7a5PnJHfJ7jyDdoS93pYv8NnghYY6Cfm4qufmFDmXNwxqG
GsXOHCuDGSkQCsO5yGUYAbApL3jgWOPF2+TmQezCzetZO0nlW4f25cKdMJBq4dfAOLWfWCitDL89
z+RyqVSLvh8VkFDi7U2c1FvOSnOc4b37t5ASdQB+fmKJIiELILuqCvQ17Eu/oF5q07dSUfaPTT9k
xO54WPP70Ris2oZN5VLv2TeRLQg8sOPjKBKITb6VzljTtughnn4+wS/k4QyR5dKpMXwMx4BtptAh
S7jTY14FLK7nkf/n/fL3l03MKWvYshSArX9fdlYouRDFoNF1xYhDnz4BxvWBZ76fg8EoY5z2yQ/p
kWqb6Na3Of5u6Dqjj/o5NsA40m+JUAGYbOrn44A3nfoWvd+SwITvQQcRfjAyVj5x2qgx0ptAAEJM
o+fwRv78LaTfwXJkTYiiaogykKPy4+4bqSTWmdQ8Nuy2uHfgD1phG2szS1Gc7ruc5J/WMtugrn1r
dtlGdZOJhLWVfADg35jQK4Nh6uIfGE+jm2dKX36lx26lBlg9ZKkbft28HXPedAsGIB3REA2D7Jjd
07b2sK0u2PpPXgvLLRsEFk7GtJOaivQvxXlN+xUdDr58Hm/I6fFF2VDNxZ2AIJ+JG+RWqp3g8U5B
BJVJgP+65X1SjzX/QASJ2zWGCUwRIR5xK7/k65/vnCz+PqWDzAvZslSdjKV/LwC9ymq5zx6PDbZo
COapx6sn/kSDsQS2KBuQHrpKkA8XvA+VpDKON+rhsU1PiAGhut8nClJjLpb7Ju8j57wrbMKysQbz
6Yb3JF9j9xWyk9vXwSsAvthRwfeW2SRGmJiGYl8f1AgXUe2mSxAyhO4LNin1G2JMxIwGu4wFjL4n
VWziCMf4vdoOMNaJcn9ITwnn2Rptf+mGLYLeYt8HEpXy7vWu3r0MxiR0zxOuP8m++0J/7bdHzuxp
VNuFjo1iieauA1Pyu8T7Ip1SQ7rqKu/F7OW1a5QMwpprdM0lJ2dA/z7ST4ip8E2dapPbWPu+h17j
V1+yznjFQMyArijym2ZGU9kkLlIZolYIrlev4o7Hl2N7085xMSKGBZ7QSlgVK15qUi6izT5eltja
tAyGG+bgqF3OGxTzfMHp6wjzi4zoXbxkjtmerRGT5ZoxMPeSMTmStZbzTUMKh+s7M15ISxBSEUHe
HArTZ3WUcUs6/XnREIf+m83u12iX/ywaRTsbBa9bT2QaCrtLCSWYVBGINzCcYaIzzuS2oHo7MC8I
uFb2cbzGaxf5GhYBgwsB+s/YbgFAabKbwHijZx4aNkjd2MgAUC2rD3C+pGYgVBwyfEYOj5k1ba/G
tL8+iIF7f/rQem54HudkzY8amkY6gY1A5TM2WJtItwF0t9oMk+3rbVedPYJUoHfTsa7CTwjYi2e/
YAbntm4yK3c32i5lzizQ6zwaWAffz6cnvkWb+BPSOEcWM304qzwoDrVAhvu55GSi5bvDQ02cwQ3r
1Lyr9MaD9wzEO7q5aakFEa0sY7/QZlqqMVH8y6P4TblLCQKBRZJVy4Sw8O/Xt+7juDc69b55nY9p
uOgyupCWMTh4k5UDF2IUE+M0d0aZfGeU8eJLNu+QA/98GfJvFgTB3Lpu6bKlKIb5Y0HcuvjcRETE
bpLyRVbLpiu+YLWFNEuv6rOovPh5SdR1YhBA057x33d06Tl99HLq5HrNk7M4cc5Bpm266P1xj4k/
102mDCaRdfSIqtO1r78lwv9ztP04sSEciRzZsg6f5p+O6JcTW4qfZlVkCV53gke30hdykEYG3AuU
gxoShG5qmWMLALhixvAAbVMAYx9ztX6RG/38ekJCDePwIzofb5KEEzCQYOw2cOKN5Gkr0lTuc09l
WxHujOYxT46y+9+e/u9uu0KYlKmobN+W+qPZUSIlU3qVVMVUvzYN4QEDIgh3rT/IsEU1EHOisVAw
RaOGUVSx0UXSIcBt877xy/gvVyMPD/nnDaX0sRSRBkzUjB+LQK3SwrJqK9/cXlNtGIwZgRWz/WCg
WuOujemMJJ3HFaJJ4bWMAaRNBUlzdXkSCY4qFiaVp5WHCDNraupnWC0zdGF/Xqi/o5lZqmKphKyr
FlTBH21uqElWE7UpjtX0Crwgak9d2n2g5mTkCTiOezwRgJrwlzpreBD/uTW/fOyPB5W2j/QWiUmx
MfmgezMhzVnDBPqO3i7FNJDj8M/f87efZ4gsCw02oSn/+Ly7fufbaGq+OfP2m+q6zBQ/VhYS1XCd
664gH//8eb8Lo2P5qaKpq+KwCfwgpiWC9qibSEetimL0CRRpgGyJdRC3ojcoHuWMiFi0170VWEyE
DKaEg5ffXLozl03etLL09SKf/eWqfjPUsDTJVFVdUg3LMn5cVVuGbRdqTb6Jq4spRK4q3ceZQMrU
+QIR7izfFxSUnqFqf3ncwyr6+bh/+Vzzx678FMM4u2XPfNPgwE243Ujl6GfBW+htrO5vrLT/ngGm
qEqarGiKZKmkZP77DIglFK+CZBablhkMVQhhCxTgd88w1zEdntZ8xc2pVYM4vTbYTKt+JEzbepH2
bvtlAjqqpMlI07MibOT0TYr/kiMr/Zfw+u/L+7EWpTRW4lwN75tBupu/2pGJ50FRw/Y2G6/iVb9F
1fh1797JNwfvU5+U6OgCznn2rVTd30L4/nnm/342pqgrpmYQOW8a/9kzWbvPIQQ931Bx3LzCD99h
nmRjMmB26U7z0k9lhnK4wzFvXckjHFMP2vYByqKs6gkDnQ3k6ml/AtjSN0RpuvW3hsr2pH2ev7Lp
+UJjOX6NPlNMiXrEMg/nOvhuYoAypgpWEXCRPmMPrQnuYTY0ptFJ8u//WILh0eKrKNKWAv6/BNS8
RtVYP2Hm6VXBvMWHjEklfBAIVTjJPqaFL40z5AfY3s+LNW6seL4omNXLE6omBjPUq0lgrUFScfyW
d9U09PGWWGD3yKB+sB9VZ7RllLp0dD5adcsFcdGvmOIzrk+WsKVxtegc+xKvNF+YP4iNejr69qGN
Yms0wdByXn2JUya4EK3VMbMmP1kOsx7dL777bT3O/WYPtPCe75/jyvvze/37Z8j8xTBkTdbEn+UG
XOT74ynxXk8hOMzxr0YPOQXenZkT0e0Gd7qDfEE9BlOong9mfAapBi/4OeRfOUj1PJoML5sE/iWg
oZngfeZiWh+oI3UJKjFinjKN7VMz8sMV8WJjZl6qV00KeB3tpV49l3VQnp5BvQKn+nrMDegK+OQE
2srCmCr9y17ym2PVlDhWh2+ryDCxf7ze2TPTNO2cF7TomLUQ5xnSW+X7c3J4kfLRvCI7opV8qWTi
6IItt8Ah4ASPTvAr8T1vLxR8zOJD6MkvAHSlf7jsTYs/P5H/njfDNWqSqBgiZ7/1o//ObkqdtgrX
yNHf4xvAfju4DGTngFrz76fpf/dXKNAESIoEjVqa+fPjIsmqomfKaWONVJthaO2j6XJTD85n7uhn
nKrXW5BUF78hRgEdBmgw6JzXAgT4kjrI5Rm3thq6J+VSIKLGJr8Zqyt490MQ8hJdiJOa9vNJ+Tyq
MX9mmoD1XUVfEmKVR3MmONVeWMEqysDk3HgrTxlsMH7UHdRgjENHA8HKHIdvKahW7EQ0+wMyIU87
RsSQyKfJFhE1FmKff34MfP3f7LakwmpsbzwLWf850GnipHiqapdvSAT5Rp/olwdE+oN3nDEqXThN
XhrgO7ejvydkqNOnTJlwRjRhpgDueg9A4t4gT/zm39rJaw2AAWdxNfgqArQetYCbPTBA639Ioxp1
egLXCbC4e2DICGs3MoN0b6q0siRpBHROaHSY5d02ZAYgSIMD6hDzBvXAgglTu/w/V96UY+tTRd40
Rrf1mqKuAQqBikWAGgBsoJywRzxiq9b5NdJigDvnTOKT4NV490Ur3e7gAIi26OIq7/A/T/WZUzuM
p96eBI/UkGmX8h3qpi98YhC/q8cG5ixuFIgTuNcAhtWMPNhZG9y9HXZRKcnS0G03fAJiHpAQnDgl
XvH86zUeIHt5j1LWwsUvZSthbMS3koHqzyhr63E9LsiqCERufPQJPE2EFUlms5QG93l5e3tNBsUr
KmkoKj6+5z7k2ZPZtSDYt3mDM+dROllj8IMxhehCruFA21WAZAX/R4SKH/c31Vfe0iANcNc0/dun
Onn1cwRXc4w2zq37IPaGy4oDSWZqPu2FUb8doCpKn2NNujgwgeni748vLLuyMGasNPo/0s5rt3Gk
TcNXRIA5nCpblmRTtuVwQjg1c868+n3oH9i1acHC7gIzPUC3p4ssVvjCG6jHPAXSAuDJlfPJW1w7
QNXRJ9nqdjwD8/UcrH2ADN4VRhmsZRvYmIqQvfwmXlO5h4WPA/kb0R7mEPwzBxwWroo1/CT6Pojk
3SAmsZDp1GE/yOrPN8wIKLNrXJx5LDwiaX2j40LXH5wMrtPkK+gKg0SUUCG6C1etjKp3t2+OIT+O
MrizqB9prB1peXcjc9r2AS9DiAIchdkE7bNsj8o+sN0V0rlzKsU3yvhY4R0MPEZYlrTmRiI3ACjw
ziMDczQuoEnB+ABa1uZeuyUnuEI2lBITSj+j/JSZJJsaSplTQDpV50QH/7Ao2bVceFgV7Mqtd9U8
WfRmFAobQD+hVge3IcH2XLkGkUTpQ54jF8TpPK/3XNj7ZlN8RIh51P2+MeMHYM9UBCmQQxL0xsob
c7pEUPEWn76DvjRoymLxM8rgi8vgCpFdfhJ7E4SOVjlW8R8KrRv6R8wtOr5Aw97y+Rvf9bmey5iu
CTt1n+y8+5a7UVoMV8lCpKmEmBdS4rSxOmXtyRRBi+uoHYkkeCbhfDuU/wDpI5uLGgxRB7DkeUs9
jrPRmJcIgcc6NbHgXrsG8zKW4kg7gQ6j34GqARK7yJY7oy3TknLxAQLZUkXLEi9ArNF1hKoB2c0L
yir4ey4oGQKPJGBRb8c/Khc65URwG4g/tlR/EvqN+TpdezTHhzmFlNm7dWgIpBCPAjw1CiG6oO4Q
s34uknYWK9FN6d9ZHP8V3lI077QZyOSFg8hjsAd3zpMki/Zh9C6UIcO3s3es1Wce0/GpztYmSO2i
vCtckNtKuIm8CqL2RqWFKyafiGnS8KQsF414R0r0wRqdJLD8B8h2hH5+A2gQORF0jucVW2dcYhFI
n35JgMXKgbr7jNQCECm4ragN3lSAIrY9NkopG3AYLe3zhSDTPJlJi+aDqcSwHLrRDOATMnd0MOdU
mOcUuoBMgqFXrZMpLdAhAyQwZ8fw5ya3z+glhJY3KKWdt3nmcHlFoBW0RfdQzMUdgutoL2fA09wR
jWlCtjTfJGD6o+bVKHYI4j0kNjVvhvkDnkw7U3dvInNxNMHmIQc7J5AgOtSfoFZAKkVuH177qd3F
93S9oeR71zSC0e+GgG+PMHP1XlBBwTSwqBJ4H/Sv3x/BWm9A+i68u09USeChYpVgjgaHbDVexVsK
9/kjMQ4NRg5LhcbzC3IICwyOTdCXYJKW8rrfSoA8oZgiGvuWvhlXfBKQMtZVooNL+RCSxz71roNh
jv7kMhjfxztGJS5gKI6ugTTbdRvsnY+hx1kHPkuxpOy7bGHSPuPrNRNvyWNHxb2ZsJefxqh9gJSP
IucC9A/6n+4q2oMJcMC9caexP+sZ4EffWDzJlKoAixg3YzhWDZvy4A6z+jX4oNHA/3obPWOqBTSb
uCS5HzeksVEeY7aAeWOMcOeV84TcUHsvncIPdaX8Ay6SX+k48Z4U1HwSMGEdYgtlD6sl2LjqQuoX
MfvFvybB1I4qMn0cp8mVdihN8ojSvMJF2Vt5N9FbK6GvYqXPvQchNTuMGanqrk0sMkBh1K+qcTWA
iBUX1QHYKR+BaGcBl1/44IKXtBELhhgduivILwBkTnAVX+SPenUQYPBc07uw0FoAdnez4PQGXgvO
Q9yo6oMzrILiIMkaBjz7cFc+QxV6tnAE4G5b0qpbAlHDhDdFJq/6FAEy0rDcE38hFzAey9EDIGsD
xdsXGbWB/IbbYC2iDvssINN1pa/CDww696y8lYzVtLpRYWIBgBwPf+w0/COCc3MqIEv3n8B9tcwf
3RWQKGvB7gSUh9b9gIQ7xbx+QwS3TNbGLTcaAFy6baRhXNXXvYN+wMj45aX66xZMp4Ry1azi2Etm
i9zbObl8pT7RuNHW9A2knj2kXzkrJMWIgIYlYLKN92KhJeIsI2TdaH6bF3rS5wJwUzZUWdR0XZG1
SQAeVVrf+ZoeHxNYU359TMnHKEPKlYEU4T6DovJ3pCn/Lq2YX4UVem6Kpv2K+GulcNheeXLMWNbx
Sff3vuhsi6pZdtA9Ist2ArQWaYN1abg2Aoo92UlDtVBvO45rTBHh3yjUgl1A+4NTb/5+POl3LZLH
0yXDFBWRtta0Iai6aSn6VUAt0lwP6inp5FWRdYta+Bd76B4aC48kqmWL+SqcrQslD32c7UmNQTIt
SzMoqMKbneanZl/nphQoMdhzwNihOTeG4Dr0lD2fxUnC2xi9JI9F6mYCEuwWYUIHcNuMmr1XjaYV
FPItYutRwUzDmVVFLosvyO9dZTWHJoXoSDQXKWAoU9R2fb4cPO8Q6w+xdJd1JxOgUSzWm8THfR04
Zg+UV5KvSm056IiR4eRmoW5ZoAJGp6BM+jmRmf8smf0OMbtRBk0PNTs3D0X0pmMuGkoVnvbiOuU9
UnDSAU0EXysW1yb9zyKmakGd+cLn+92VNCWLT0c12RJpTo9//q02nw8CtW1Ljo80I41BQTvywcMY
vUSRnmBBORjpo09rkOKRziSVw9vf48vnls/38SfbqcylJIkSxkdbTQyQKE+u8/pFVR6DkggBKwqI
SwjiUcY1fPmo098jFk3JdDIQoajo+VtRX3vlmw4/EhDg308n/S77MzuSbmiaaepUP8an/zY7YuBU
cd3mbHb8KIFgImITuKc2PEQWMqNj1ap9HDe/DpK1fesAXpGYA/7NxQunztkHoegrGvTdKapP6qu9
pDVBXqX4ANfH0t9KAcSz+K2Pkv/fOF+H0bcX9qjZOZ0cxUfZacE2YckHaJzZTbULU6v+JlibMm0s
WaGaofPL5MO3TS7lteFGxw661DCX46WIUgh6qs6xch/4+n6ByS4qmXuK3Ja6SeB3YA1Hy0jgwkMW
RFs3j0ihDuJDCcULGkWHNte8hNoW5RtF30vGdS28GVJ+p6QrT64XeXdqQJtBnMLQdKkiZnphtZwp
lsimZspII0gUPY2xYvBt8uKhpz3XZbhvp89leFfphCdVsYiMo+EteWSUEVLQEHW+Uh10siBD1FDH
8elCzbW98DBnrilF1EeEIY/Cw4wL6tuzBC5LWuz6+Bih/pWt2dM53uQ0Xtx8meaPf7+5eWZ5wuoH
nwWPWxMla3yab6MVxeCYoaQExzFtJlhUJGKjmTxsKkgGd+Gr+wa8Rn9JT6C1Nbhp71A08C10QQwt
UpSNP+UMwaqVhueKtJALzCRgZ/YHQFfomPaHL3e/qNsFRE/dTrJjghcIbvWK+JxJpn28ylfNJzaC
kGG2LmZt1OWtA4y1cJecjH9is8bIgBgNuokA3EoCMblC7G8t43UKGG4craVSQV3hne1MMcq/BasH
hbteZO09nX0Cmr+nTDuzWAC06aLCqaJZ8vRoqdTKRW9ShkFA2csu3p2H5MnylyGuhnAa31u85EqQ
WQfo1OrSZHmD3OMeu05u4xcrHnEe4mf7MFwPKKZxMAEbCRdX5jOwp5ofRlanp8CPEMhCLxboLphA
71MYSPckliKNY2UmgYxFESsOQXktcdxM39JHsrq/X1M9tzJkIiVUH7iff8GeWrENfNlP/GNPqSXZ
yWv4+KdgJ2AjrNrKTb0l8VqPBBnTbqmOfYHv1vHexAxYIA8q3looO6igPCKGvQ3RM3/K7wf0q4pD
fY+YFXGvgxbx3w8tnzmbVNlQTGQfFJPdPOkqhXIdxlkj+kfQpaViC7EDDJuwIT0KzTYa70FOmRJY
NUKLBXB+WEEBODvxwy2p6o+aADSELPI3J1in+oUulHT+6Sg5Wha3Nh2Wn5tNrbLGas3eP2qIdeIY
EOKgtnajU2PaHbwUf2/yhAYR39+zooyX3STWosMpUnc2OeV+iXiEnChO4nVojWPG2twnu+hT1Vb6
v/7QPPoCSK5wY1K12QU43T7Dzu+OvrfUZwRhz365tz5d+hcQfcjoj9gemljH/P2A0plIWVVUoKJ8
NZPZmUyMSe+rdHTHO5qyCpa/RAxzn7Z2RXEuyykWk0rjnBteWOLnggSGtegAK/r47+SoFaMkJh9w
2cnaEVFrjlo5DldhfWOGJ2M0JSoOjh/M7rdx08zTGFTeuHrg1/39+mMIMP08iiYTiyuKzpE/uVD9
Pveq1OPtZQRTWBEsjUzfOtZrYZozId/14oUBz764YXGLM+WGak4XYiaqoqN3CnY43CvFENw2ZnJt
5cZaQiYxUV9TsZl3NYVeQB5SQOfkzokAhgExCgLk1xAf+HsGfi8AVUT4xZD4GprC/phMQWLJ1VBn
iXvMyQZgyGcHYocIoraaLHYVYURzYQp+nW7jgET+hmhx50viZEDX6RMEVxiwEraZQB9+yVUTXmpy
f0V3Pz7tZJhJYKFoud+5cQzaR95Kid0HJ8F81INDCC6LTEQH3Dyk0LC2SvkQt5hmgklxyARVEHse
gQaT4d1fmOtfp9DkmaarPlSHrNN4JjWBoqegIxZxXR4K6fWYKNuyOVQOFTXT/nvYcxNOqkfGSSAs
ydb4VN8CjcSPHbmpGFWpK0x5SOdyINVLK5cuZJa/81re7/tI42n4bSSZVytaw3cRADqUmIanCKGl
R0XC4TM4DBluRXbRUxIHEKdeCKd+N/JVUUPzWeH9+A/b6OfYvkKVIfEix2ZvceNYCGVoqBsi5h3D
EM+xdhbHC0dDAyaFwIdXsgZyM7t00SjTE2XyGJPJ7jSjKwrPd1BIHvFW2yx6Jc5Im2WNTalXvVmQ
VCiUNe4/A1msS59avjT85AtEgxrURcssFBlFn8SnaRZH0krwmnkzFoXzp8K/DwZ/pmnlVd8fTOKg
JOMmrG+z/qGiN2VeuclDCnO3kl6MXtoS+/69HH+tEssYax9UH0RdA4w3zcvETrDirje9Y9cfOG5E
cxkNOwmpOxKSTt42w3PibVH0kOXXCyNPZ2cy8jRTM2pZCSydW4cYRUpfMjRYGqAMnUCYAkkZ6mO9
7hHl7NVdyWyV1YVG9K8w5OsBTBrRlMHQyJpeeyoCWULfGtBFzEMZPrbpsiDpIiMNhXUpn1QaEFQ/
jP8twOtrWPaFqiLLRWo+2RuZ10iDayneUau2iWXX0ZtF0VxeV+BSPeXCTpxmUeNgY5aqaJZh8IHH
IP7bIWD5nmi1newdCwy/sBIsMNbYVrgRRVuvuwSYmcZX08Em4UtVZ2IahK13HJDorI/iQMar/Qsd
EiXgZSplcyroRvvKzOb6pcHHN/l+xXwNDo7NkMBxjSn5zzeNY22ovbYiegjuFCCFNd4UOPPF+SpH
6jxRUIaS7ioTjofkgaxCT6pCezBea/i+DmhidKf/w/qWgZ2oCvU9wAeTw6cotd6oBx4oLLJVUdlF
d2JhecmyTfey86p614Q2VIHY0yYZz9+jT2Op/8zG/ww+OXryKi4ryyi9EbxoKCe+ew+bLL8GOIVQ
fd9eetnxZaazr4gmy5nNBFpqMp6ShNRNnRzWrf8YF/8a5ZUeYZXh6+a+NsVJIVoOxkTvEqJtDBx+
jQssFzQb0DEU3n5+9TqOZcczuGWiAm8iJpJS7fPfU/krKBvnUvmfMaYQvczr2yJQVGIkdQyTBJYS
ITKbSITomuALqO8vhqbnVvO4Z0U0B6EITbkWpRyZntM0BCd0kvsl1STGc+p1168vvN25lQIIRAYg
I0sS2+fnDGqqKQwYahAD0y9zSpRuEfXptIeorPZyQI9Q31cGebwBrANsvkgsVrbCQkxfuga8QU9X
KC02ZvJyMU88d3Z9f7LJmjJjz83csnKPYT/njvjvsws85kW9vnPzretgpmRLN02wqT9noRWqQirc
0D1ybvnRuko2XH7slIsv9SsUHlcT1TVRNemFULOehMImEJgBEUJG8tHzow/U0NgABuXkEKNfJDpC
gr4d1HWN6kPzSjSuRKcKpazINujd8UiZV1xIjM8tge+PNHl5M3OsXhSJSQXrVYy3YvZamrdVchhh
zlJzE9B6+HvRnZttwzCRCRW/0q/pmrPUvnNDEw0WQlPzlnNJrbbZwLQf/x7oF/3ka7a/jTRZQ5pT
ZIpTaYJNqcGguUodJ2yA+vTbutv2tR3r+SIDQhoMOQXZJZdjAOxaxfvIMsm8FAAcN3oLmzEEhKJt
EiNZGJ5EA3zbesA3KmEmQDISg8eYhM0MngqQOWrPjb71WqiaLq3W7ELIJp87877P3hhYfbvTwySU
sipUBfvrTeD+cChRIR1XkEAY7cdcdYgvWuGVU8pLqcK+GWROdegC2s/Vg2ndtNqN3x+74FpAnAI7
pPGpTa3GDvb97/kfV870eP7+qJP00kgM3aUpKNitvA2KRw4wk6JGd+kMm9ZNxq8MmYR732JLSdok
8MjVrpU9J2JGVMqxqPrCZ+q2IsKHVEoH0F7G58WD8wse9+PdTAkYo0HTic3MBTQZVPaqMO6cVrZT
UNvy4K7D5ORW/cIJ4UkL6t5HupsycuTh1JxqiGaYt30S3Q0UQUGzp/1mCK2NBoshuKsUu1K8jeY7
i7ahpowquhGuJbTWQGqjwthkw0wMy9XfH+cXFcca30Aeb00dCPqvzqcs9Z3huLlsh/EH1JNjGG4K
50Mw4TMBy2/XAR1P4JmZYV1rUbFBbjGSrOuaw4grPW0pk8S3oa4sSkTUXB2ye2rHzLtUHQVpP5rL
/P28v8o1/3lekhSNMhWoxclmFvWshixQInYKnztFBBnXItE4FdQqMT1qUYMf1GErRtDzwVOJn36L
5zxG7BLVBNGTLj3Or304Th+cGiDgFKsAs/7ch5RpzKIRA9nOgF+jOAIwR9AIsE1k2ihKI217GyXo
rIB+7mL0/4CHYfkS4p0zDJeKGb9O1PFZ6KppliZLHKqTI7xw9FgTBJ06fKEuPZoUtQomzVWWSjbg
H2ztyuhNMg4tPnfaYHfMTwyH0aUtq0ggt8j3XBDjF77X+D1+7RCKWKrBX0JVa7JD2Bydbxm9bFvK
Cb3dKN+qLe1PVngFiRYuz+jpI9cFhqInsbyQ3pnj2fJrdIPUzqI9QbI1OXs016sHWatAtcFSVmLc
I4FQxdGdo3uHxoE/qmiborszKmPlCtVGs8K5azSzkITAl0C7IRjXLeMWH0uLtkqEoqT83tJC9YdX
rxaeWm1eafKNWtXLEl52jWGci5wgjVS880jydipM9SQD7TcLZK4Sz0LoNFtDXAOJMC+1Tzgwq9KS
UeD9NONmVou3RXDlofXbuTiJt0gv0TM3qXy1wOmEf6XsY8mIsA6htGxe1fo/SUyXA6oOHbZk20DC
RHYwEPS0mwIX7nRdJtG2VCVodVt+KgQJoNKvEpA9zaU1jbBNgdJM/JnSOjKF9EaVo3mbSxdCi99J
9rgwTT6CRHBFtX+S7Squ42WSkcm2msPAx+uProLerbkJAJtn0p62d0b6dflO+BU9MjBcHok7wSC7
nx4WSppFltMIkk3JUe72QY30P/xuFAg9pd0qoUVD6kavtmbwKjUvNVQnXR/4vWDdAeupDxeh6Gcv
DEJM1CAsmG/yVIN6ELK+tQJFsv26WiN7PbNiysvAAUfXqOzBReagVfZ5qqyvwBTM+1LdhvBfajNf
NAFKQ12w9pAmdPMnDUxFbV2lBZSc4UWDUZwfiZ0yOhv5psKPsK2kq78381dZYrKd6PHJMMQ464CN
T047pagTUW1SepfJWigX7bAc2qdK2fmgUNBijBDoRNoK2Rn9qgzXlr/S2OdGCWASoHG1UqsbybvJ
4r3jsQ5OQXCP+6ivHzBV9JK1li1b4bOMll+ipdmCn2iTAQGZZat/yO0dVm0LBLWxHX5Ui31Of6YF
FCepc4tOhI5clUI/MHfusHeMAcvQrZ81kLkt/8OiaaOLBJdbiNfNXmqeZXOrRjuF0nqDGdk/NZsr
SCIhzJtctWl9ITT5FVrTfZOpgmo0nqDeTqP9stGMIusbvrn4opuwe1H2zTeDuGeDanxcFtrf3+l3
tjqOqJKwUgMxdHkKS7BitTGwf5RssAeG9ZBqmOJGNr3zFBsu6QWPOnwXLg165iqkdy7qqkZvzWB9
/7wKZU+onCgJRbvG6ZysQYRWgs8hb5tgZ1smdLWTdx1hHHivYrEtdRT4AGCW9envt/+FNSNEkOG4
aFw2wEyYhJ8PErhha6VBbGBIhY90jCepf3SxnHUd+SR2r/7w0EvOQ+EFG726Sd1i7pLiGpqIkm1y
KNMIPL8L4GwdhNcS7Li/n+4X9fHr6XgqkBWEjjTOfz5d03fxoBuBYfvmnSklYKX8x6CDG5ah5s7q
UAzbGB6kHvnNxll1Mvi8RkMxGnwsIC4pN+Zy7l25jXPhpv6qx083NyVgvqGq4xkwvamHqHYrDeNG
YPxox5MgdfJuCHYeKm60/+KltUE0Xbel9+gWN8IXiGrX6Hu00ERFJE+RB5oJOlhsa138C6/8exTk
EHDhwmlXLYIPm74iPlw+bC5M55n4gg4HhQtsGThQp5xmLc/qoAFBYpfiNiCUMYtPRzhK6nVcr6V2
WUakdw8BZqKKfuFLngudfww9OQ1VIajVLGdoQpuS+6tFN9AYhqseKYUufM5Ai4BV2YaCfOi0vWN1
20eje/FHbxR+AgNGVK2hIY2WxMDKWwXZY6AMfrkOoLBbXEJDbVzohpw5ir4/8pTE7jhdGZHKgwbA
i6hcU61bWLjZyvumXzsqBXbl9cL3+ZWWmehB0P3hIDIgnn8dVd8S1b5wqYumvmoH1TawPhxBvGnS
dyqgnm8bmbiITRwnqvhCyHHm4legvpmaOpY/qej83GSJV/m0cGXF1qwHziBKz15+imEqWnZ0qX0q
jbn2ZOP8GGz882+v6Hd5rsUVg1GnKxFE2bk0kLUjADsaGK16TP2jjwvi/GK9+9JbTg66pIxzetAK
iaOwb/R/XJj0bvt6a+L96VxCbJzJLrA9oVsp6hxhyjTVFbquEIJWUmwi4qC2C9oxBJdKtwec+vea
ObdIDd2ES63pcBinHfnCb7XAb5hPEdK9dtQARaZHlinxItnlxfLxL6DM+DpkJrwY2ZOki5O8SS6L
vDHkTrE75yFEIT/PM6xek1WR2haaHX2I7YM5NqPaRGQdIe7Gv73S3fnWQzDYbSHuaxXiXgwJxQ22
inLhZj03HyaY6RHIA2F72izqmsAy4qBVbRpUfvOik5WM1wJxK52DFmSUZ134Ar+sbsYpMWkVcZND
m4QB/XNJ545Yyd5QocFBJUz27aF2N0Pe22LV3pams/XM7l8eRddjJRhT5nmIGmktSztshEvsOOQR
uO3u3AwhQrBwmWBRjgleYf2tilZchaQZfy+Zc3E1gRUYhvHSx1x2suFTS4+USC+UMdJXEUoUg3oV
UpOpJO0gE1SnkoYUVelDW/IfPGDulWahjgw5QUAcHwHSGvhTbhirHjRj07yG2k5xnK1kYiWIZqaF
/K2plTy9vwoBDcwLH0N6Y9UJxiUXpXPB2/iRTXA4umrhHvNz7rWgUwwaZYptUlHBRc6y2wBh8+Za
irdWeOKIji/t7TMrjCHHAxrYpw4Y5OeQbd9ojhYnHCTGujDfSIxDFhndaIpSybAuL3XFlTNHJkgj
AD6AsAhPpxgXTY8CMXVMyXaLYN1THptHaXKQYUPUrfvUWNVhsOS552sNqw/Kj6sv2nrpoaWE2IuF
W7khbk0FF1M+WL/qVMijVbZMC+Ffqv4T6hfOZNoUsE7rBONiI7uOB+u5VAmboEUCqCoQkPh7Bf5u
otP4gmCrjGoA4gjtmMyh2ba1k6myHRvhKhHKK60Mt7kb2iYJXkIeokGq19utoaIOzKJrtQt3+7l4
hK6bQkEdPTkNTN3PJ6gJg2JZpTRGqQkR9H+egJugDyURvEVRo640iijUIC6o8uiUGWsJ9VoStITa
BtkIkKckDVeS38MGR4W79O8T85TSJa182njOQaXycPmqPrfefzz25BazOkXJU53qAO3pFoyGoP4b
jzigDzKCZ1H7WkUFvCT7wvca05HJra3LKrgnlr2ic879nC0WZcqk6JId1sfI7RdDAScoWmJgk7rv
vXfMwnrVmvsRdnBh5DMhK1vbwuqKjhv16slZVbRuEDgUo+waPWeg8FjCiyOSkGBae+NXEUb8f3Zd
gTnkhcHP7Dw2OMWHUX4FeOhkcDmUqSUZuWSb7avuP3nyYTz1ZLpPqoIQm3NVhQea0zBEZinnXKtd
6NF/oQ2m865QkiM8gwZEkvZz3sMkKnxXE0RbqudFe4idneG+VM3a8bAP+aA6PmvKhacf0+ZVTW5L
2Pj90ag+0/i1KBBVuq6Sva7e8dNdabvIcXcvcouYs3kloYobvYX82Qk5qzjYt+FJ1Xcj2D7ddvF9
KIqztkdSA4AJSkLUYHRnFfQ7TdvGwa6L7wRvg9KP1G3acp/o15V+HcRbV/sQ1Z1CLtvoeJ9ShcNF
fadJ69Bbq85Vmewt5bFosVT8J0HQLG986Q1YK+y+qxoAcw1Vtz5QKkzrTyk5JuVDICEByGXTGnZh
bRP/1GZ3F77xeDtPpxhgCd+XtGhc3T+nOB/C0hGondtxh46uBPWsoj69Jmrz3Yga0lsgbXP/KCBB
yj3niS8Vt1m3VpP3Cw9ybqXDPdEpkQN1EafwcDlUA2phHd/ae42za2g5NVeZ0bzTMC7sonpwrHv0
weuLhJxzMwAzQx3d76g5TiEBIl/AVf1WtKtA25lqus4S1Hqbudq8iOGbgk1HCQLELzSMX8pl1OI7
UDwyP0ZzcmSEpcV4oSODNbgQb2vIucLn4BvzHC81d7z8LQF3zGRxYbbOhPNjVVDWiLyIfL9aH9/y
CDFLulaxisEu5G5hEJv4aD/AgQvJXq3kBVyi2R2KAlEBZ1/6r76Ko4o1inWo6ZagXL8YVZ2rVRio
32jU7wnIpV/pYmGpqdv6om3G141bY6yyQzIgAfYqrmW87oNdo67kap/XdhduEyLUihbIMk2v8ubj
wuzIZxIQTgx6xRbNH+65SRV5EEMzCEiqbR0HBde2gCqbH4r31lDg8m98qMbus5TAqxXXifJZFXbX
bPPyIWsO2a2nzmle0acL0psm2pFbKDBImmcNByYpedJqtCkR+PDz66S4N4bbVgYAa4d0KtoUdn+G
BP/KMu5M/71EsK6FCN5Wz770KSI4HsTYXVFhtJqPFk/XDnH03uxmwvBqeDcjuM+5tWDhtS+jDipC
nVF/itGXNd/VjJStnWUGfZDiocdHpNspmo0v6cwrD7l8IncccPCQXHTGvX0U31rFqYJw06jPGvFN
a7wX5l2LXx22Jt3G7VbRYAvhu8Xt2fCIXXA76IdQewixOqQbmmytkfW87uHeRuFbX916nw1k1rT7
0HRtpukoTkWw9dN0oesvBZbAiJAIAgFX9qDC4RA+RAUnENiwQbeX1G2DCHP73PC/uEI919Hd76nI
/v3Zz+wJQNnEMtSl6PdNq2V1I8iGC8jalmU257xMjrV8GtBYBXxzUXrqzHFlcidRr9Bx+QSa8fPc
jKkx5ZkcDzaNWQ9/BM15zf2N8FgRA9ChJeHyrU2Ot8JFCOaZAHwsWkK8oukC7n+8tb9tfdOiL2VK
9G0QxCEigA8rSo9FdQSYStNasY5/z+pv+AB011F7TbIMUmxIuT/HE4M+JO3FpY6TsMPsp1hU8tc/
zWjXFuIlokBUn8sufdO5e18hPmDN4Zwq+gxIQ3sPoCual4j1tXMaJn8/3JlPDiqEnGAUKENndhKY
DarRZEpedmy/1wEtU3xZtG2r/Ov1td+c/h7r6y+bXJVgkzEFHRWN6U1NPnnd62E9SFVrGzkwrkW6
Sd+ATgD6hnCvEIu+WY/9C3qh6kuFJg8UjHfMVfoHDmc0sxNhjhCtiFk6JKsnoOoybBqBCu6seqT1
KhyxkaPlzE3TId47mgnOVPSC8QkJZtgmvxsIlvoz4UFPsQnzYOc+sX84X6A8FaSup/gDEpeyB50t
oBWAKAIF9VeaV+4T5KcChXBt5j7j0MFPYjTxgnrWJ9R746PEFgci+UN+lz1ImLXsdbBFj/RYjXvk
Rp+bZ35glIO9wxX+Tbn/e0rp6bF4pnMK7hxTADpEOkWEn4ur9MAyuU7c2nhuojFP9TjwFgvjxnzJ
C5yLkEieRbcG0srhVtv4szdlIyDba70nt/UpPsbH9qhcOyfzxCQrT9V9c4NQLxII8iu/ETz3p/71
JT0O9zmZjYTfD0QJuz0NSMa++Lb5kV1H+CCR4QizlHSfw/gJnwGksws6RNDGvIU4dkmp5yxAZbQL
t1r2iDIhRYsoCAJRo23THAM8aFq0DvjVRU0eETb0WADzEDhYyDjNNAetBv6ahRws9HZOV4MW6qgo
e0URmJAGb3XctBV1YXRbDL+Z7QbbDkwBsATAtiue1dk8EICMAKrji4WYjl1iwZ7ZR9B56McYnCsk
G5N9pLSikyeK1tg6BazmSoE8X2yyV+fRoQf+9zf/Sll+fnJZ4gAbtbQJYGB1/fzkvUAnw2k4punw
qr06q+Ro6RTRnHa52aJtnN1ZoNYautgFfSBFOVI0XvaYC4dZMQtjZ1V5mKbqzQq/xwHQVRbAR8sU
5LjKpavgYGsdKwkBIAiDlvHYZk9GQVUmPPl989iLycovctL9dNcvTEI3Kz2Y6KQY+RGNhYtnxm/0
3giRR1+NojZoC6rLP1/WM/Isatu2t/FEnnvioQmaG1160ruDnMPz8/ptMfRXnfjmZiaE0BgHT3lf
+d0sweOlbeP7Jhyu6GmYeKKEF4LI3x8ddVpRIlwDbcwDjlfct4ukyl0h0CKrs0Ws6GEs1cjBZ+2D
nKerRHoatPnfH/5M3Q1iIU0sURqV9X4BLBzHgXuYhvDTkIOxmn4eu8NCE9nnDGzq6EP14i3G2StZ
zNdKh2wXqkYxy7+0uExQvBC3RLlCN2wicS24Anpo/pUlPBoiukWgxS2hvPV9zCcS59hC7ByRCpnS
X3iNX1wVNBcofhFl0JOjd/kVe36btlrwhUgx08422usmnkNPkjgRnDH28W8MYyYROQ6oFWprt7zG
/jN9jTnu/57LMzAJdg5eKhyZ3Mq/uutGVip6Df0B+dW1zHaNywdC1Cy9cpKbNonZvkjiCKgPKlcX
Rv4dWv8YeYpKEJPW8o2AkXv06zxxnppsMPPFkYkzl0hJA1HzriQkMIIMa9JuAYJ4linohaE1g35e
1Fx4oK+wbnKecIiYlOMBz4NInixj0xXKqG+l1gbMuC5SdLbJ8fMeSFPP4d4YNnOQwdMsmvKhjp6G
otwZ2C5q6pG/cN9JIfK16kzG1yxontxCWkXWOizkY69j4RTg91W5C6sR9yX1AA8pLDdEy8//cApU
4RUf/WWcsMRjackrcxEK0V0vpLsEJ0OrPIoyyuNHIivk9vG98J6gUWXbCK1q18EKpsHzzbXY3oQQ
oPxkSbkGhLT3mnrllul1Ib4PIdI3WBsP+qIppY0YImDmbszSWZlqi1zmcNVarLsRCeIoL6SiGw/L
jWSsjRb5raTkMy0WF25sXReDsc38ag2dDMMp49gO8frvlfEbOzuqxFBNHI0SiMCn50mS+4OcqV5j
G1xxECivCpxBMm9JekZB/F5vbTU+tPWrAXIqH15yfaHI76Us3ojEQiartxXmMSgE10sfepoF4VAu
RF3CvGhYeDhx9niU5elOL2xp1Cn6L87Oa7eNNcvCT1RA5XDLCsxJEpVuCgp25Zzr6eeju3v6mPJY
wNwc48CySBb/sPfaK1ipvJ8DDeGR/JynLgObtRoyxWU0+fcPhpyUk/BmiUHGwCLzmmIADn1Tck+5
OfeRIvRnn4RcoXjJUYnMnDRRTvZTKzhV86EhWzfIoZ70iHLAA46qIwzVAG+YReBLe9SN8zw1TqPg
tuJOue+2QvDSWiv/cerSpRQFB60qtmL80hFIiPwFxlsyGnbqe1RIjlaSxom00cruzORnTRViIJFv
NRditGcOlzTeGc2m4VBs0xeLcXEa4NWKF40Kh63wSbOEy0sDW/ktjdElGjH1srAPCj9jY2BiXzqy
gEFdMC0F/SXGKkyCg1bFbGtcktgaGXZ2fT8t+vFDGPg1HamgQeRILfZ7/rXmJDVMrDzzqJAcNBrp
khXKnlODdT5/CJG2MciL7OeFxq0cdeFq6vw1uyNJLkr+RFBl4W+bSrtPHkoB1I1IOQVuml+8DOQP
mYI3Ki8NmbEVXviguwa/WZnklTxRZBvrivziyCS7pfyp6D3QzfvIOwXdps2GDmXgCTWeKulZwOwf
+4Wue84iwZUTclNqKJbJ3srDb5BL+WuTJtMiEH0BZoui8dZZFdZGngdy1J4FoYCZRU7lWdNI5uZW
r9BMFKCDtfFG+5aFJMhhZq+Kgl0SNNzPs11FkZdyk3Q+Lg3kDIddAwenWbe9tAyoONNm3rUyZnHi
xRIfjWxcq9Y3lfkfaoPf3v9NQahJs5SIVowKSXg1zJVfT46IASmZrcFFpTT/+w5Tv/KBeFzsr6uX
Bh7vt9I6fY5TOdes5mzgbZagZGhrN0RF0moRZHnN1XF4r9XaFloSNf0Rk8GSAm+Tmc+yVOxN0j30
rvRmIwCGmy9F1a1bQori2PjRYsGRTgdDbT8H/y0S8B2aV0zgsfgz3Fk9BKIXS0AX5zZdI6skv0fe
WnxLEklAvnyqOMh9SV2nJV7OZI9iaff3j/6H6/QXG53xKaRT5kG/F2ED3W2emnVzbps1IwWd889v
XrJwK4vfHdDW9Sb8eozpOtwyZFfyLSrWNWoy46HSM0n7YL5632f+RhGjU2Tt6j6kdMidVMEjXyjv
/K7cCU19tCSyPKXY67ifujZdTrT8EbZ9l5r2RkU2J5IvrWP6cPUaoWGpYlfj0q9pJRnEqyOhEDgD
Jxpo1jk3GFxky1wge12rXSUzSe/EwG0kX2kirigMX3PFfKnE1lHDetkCiftKY6u1AfkYDUXlhuYy
Gl9brrwqNhxLBGroByzXDqmJIYRFDnrnFfnsFofSij1ZnTZWQXJgIDucGkn+UOBp0cloNCA9lGnt
BcPE9ARvQqu082g51T9L8cMkbNmYvKrhrHHvR7Fc6KSPSyJBouvrySMXxnbgjI7SV6ktv6kulT+s
B5NyjqE6XrtUyjcNcZfKajyUGvA7qiV6BlX3SlwHp/CsyMmx1jHlyNX7pt4lNMoZ5TDuMmW/rbjm
rwdzIyDvKLND14G+VZc596tFIUxnUlVoVD8tcakVjznuABheEMl9uiqKcOLzs3U7vJSse98stz2D
Fbn7/PtC1/50idLgk4sBlRUL4ZtP5ufRWIeY8p8DIhAtTOSIaWzNRoCSb9pErXvmBJoyw7pkApLi
zqo/gYkMYWVPdfqr5kHW5OhKuoMAzE1kTW6ir1QB+1df+0HWQd6kB1/ZzZZi+xkos4+pIr6NHQYm
OiUa/rHjWU8nex4f5snwpJJCMPwpy24RTbZp2XBxuec6B5mG29DPByWXj2qkK6PQPEvyyYPO0u/8
Yn6Nr283pcEomE4CCuYXrkwjaQUjuLw7DxGx3p24nXG9C4vQS+NgGTNFyIZ3vdKXo7RNpWyhk/oi
xvfZoCxiFetR+WUOVJgKnRth9CSoJ7k7CKK+qvpt3qfL8Bp0I96LZP/J6AiynaLKS1MkMRZSeWV4
FnUBG20VtOhs5moz9EfisAGLDORKgdLBHCGJstuVPdy+Rp1stRAdZteYJGrdUiUmVsDLSvSkQV9q
/rzzy87pUM5Xnpa5SeOOo9sNy0Daat2nZR2m4NBJlxF8qsWNXjhXg4Nt0iROjmGs5eo9ncIV9/yM
6xlFQSV+GJS53AlNuM4gzffmXqQukYg8qfHmHYDAQB3LYltoPToeiZRewzzk4TfI3x9uJ5M+S4Io
e4X/bm8nPM1lqRLC7hxG7214VHAhiL55iT/ct8gIwUTgBVBo3vKYZr0xkqk22nMzv1rlc1m5Sn9p
TcgomKt8h5r+QRgjE8zGSPnKfjEZr/5+6USVOWZJPHTn1MT/NPNwdG6UaJXMmes/ZsSBmQGgWHmh
hrfCeTkOkGQCHDY4YPL4O9+JP5wLuGjRT0s4GuKZdFNcB21U9IGUtucE7Yt/Vn0Fu0LHqDejeWdq
B0PgqvcVciuBkDPttc7u/n4w/eHRW9T1WOCTsCd+GTKbba9Zrd+156B8TAmbf5QF8mj7SyQ9XW+a
v7/Yn9AD6xpaoeMdyab/9ff/QA+sBoWQPijNOZX0xTxVtl4h/xoWfZd7tO9BEziZdghifLB9CBaU
JgQLyhbxz9+SsL+yGgDM//FWboC4URvqBmi9OWscDRYO6OpEYPA7V3RVauu+wEW3BN+Qt1L38v95
ChLhKXjoMJ+7dZHIkZEVusRUvjUukYCB6yKSGQ0RYWK9j5anYevFnNUYLoWSupWxv/fRX/z9PXxJ
egDH4Zb93/dw6yfhZ3oAs0JqIO6JWGbu+mZyxuDtijSxSk9t0Owszr85x+Q5Z+6BX5pgSLbPxQTz
WsXm9loa0vAQs1d9VOKDlpGqaSi2EuJsOX/EWXuUm3mlDU+9lsLbqFQHawHGKBHFRud2k+I280Mq
okqoArcPZ2+Wcdbui5Vec78nOGkmxJqMixgyjgw4bLZYyJaRHfRPgU7cHNOmIbWBD30Q6cSR0AcE
QeqWwez14mhLNYIgkKixJzy1Xcd9isJLPBoiGfLqIcX8DWsZ6iWw7ipZiDXBpwLHdefWYcP5O4W2
b5nuyPxAnb7Zc9eldXPpWSA2FsedcQXRbvZ8a6WZqhRVc5Z0WpzENbKlGgo4HX+z0H6dZF9f6Dop
g6RjSMoNgyQchHCY0oT420LctuF71BCjoenHWXtVI3Icql2vraq4uJQcMxUsParWaAq8KiNlYP6Y
jZcgobJikIP3CEHQl2thNfANFpOxqUjPBepIDPz/+BZHwtrSID5wl7om2BurQTG94keBbadVkdJ1
n+m22a8ln6sxBTWSeyftDiHDBEgRH4IvP80BEywThgXNR567mGlhdIdTeZ0dpEHa5ENpj9ZdiVe0
ki2KTvfC8UUwT8wiFw2Hc9sMbjsOjoWJoEJ5VSXJrkb+3TeaXUj8QFDh7q18pwf/Ay2LraSahEFJ
RAXBpf79PikVpcsrpW/odl+1eq00D2WHIy6AWY3DaVA3v64OCwrF3/fwn+B1zM9oGznIrtHMN91T
bZhhmE5GfU7aXUOpL9YXkf6v7tdiACXDon4bJdvoD/5wpvxoBZq89MNXMRyM7sUOV1NYp9V3Ip4/
dP/MSSEsisT1XmlLN88j7aK8nNSyvk6ifcA4eKGObmr7vqwPsdStBkapgXEwjLOKTqL3wWZKgotI
Ey/NJbRi17z67AFk0Q4usAFmmmgdJTRH15KOTcvtOLhZ9KTF5dVjzY265vnvT/aX/cnvG+c66gWv
leG78efNR9Aaye+rSKzP16q4NUdn9HPPJ30y4ADSK+RPjHfLdjWNhM1/yjWCUP1YZwS3GxqWoxdx
qO4lmGlSVl2S4LOtiK6FH5yiVUkgAVPGu1a2TOXLFadpcogSVeOYDnSOxQgXE9aX22h3KQ9vFwZX
9/rZ05Wr8uFqKVF4Q1MvBn0geldiADSvTdTosBh82WuKH1pmeBSNFuOjmIeZsDf1b1HB6wP42wO6
IkD/uMjlFnuTXpUIxbQOkSU6MMAlbWvNaGFUeqr4G5zgK6DE98HE4cpbtjjNbg4yXe3TIcnr+jxM
BB+wjq1iTQvXZTgPBIKHqv/bMvFrK3p9SVKoIRsYOHbe1AeN1RiTYeb12WzuqnbeQbS3ixrzJUW8
z/3omw/4x+cJuRNGEzMpLH9/f54W5qCjhhfBOUvu53HbVZeAO3leB+2+/Y4l/4dz41pugjTBvgWz
vh3lF5R7+piGNfRXoLZklzLIoDEJ+2fAaVAH2pVDdz1M82ghem0lgdgGdknsFUmdQlw62kjXvf77
nvuDuOD6rnTKcujBzApv9lyqd61oZEZ1Nq1Dg8VPAXwim6fCOIBw6oRXUyZCTpq2vbAVx+1Ezg3R
o6JXk32D7wmMTGw/tEP83S36pzfGQQD/9frdcJHerPUw88GHpqQ6p63lhQgcCgVCZO1dUYXruEcF
PwHU2IE4WNO6CbtFObMs841CCaK08aJmOlJyHczSVizdoP9ulPkv8sVv25EKHjq1QuwacsYvuEmv
lP2s91FJeYW6wqFjT0OHEFCxsrNV/TIRwGtirGtpb4Z0FyDUJpGxXQu09IWr4rhAqITmoi1SIF0h
n5NdRV1PhJkVOBIx9lkwi8hf2t42yJ0HwSdaNnNkDE/RNDDnih3BwiXJnuutAcsrtltKLpCN3Jbx
YFEdNXEzOlSYylhZQbC4BBR8T/l7/mRd0rf6UDD0BOl8IIo8qV2IXzWSWP0UC3AVEOhu9GJVawcz
PiYFQA3PmyxRJo+khDrZJ4HlqBiCcAnpAMAD5CKWViVtcutNhE5DxRtcfms4utKVjgUeZOPyDt8d
SgrO55KN+OzvK/lmf9HJWshjIBMwoZR0S7s11yr6XmPF+Pq+yB9T+WcnruOssWEXPQ5xuqoVADzG
bsOmp9DUtGlVCoxtu3YXKMT0znvEQtZ3+Zw3N9rX93Q97v5xYCeRXnGhtdc8HAnYU3UnQeF5fSoU
+MlILU4i1DS74vQy+2+NxOAPjCXHZY9vRh8f59Hpi2U6rvtycIUQNT/LvNZcCQ95gAinF0mGwJ9m
+GEQth5EB0O++EPF5E9fNZB4BuxZExFPbLKLE611hfmYm1xojKw2ZtL8CEY9WixU/yMbx6UsPmUq
4H7AQIy9XWW7KiDmm4F2V/e4Lp3+/n39Xo5/fTQ3B09HKW6EeLru5x6+M4kZ5jGD/DKn35T9v+S0
/92lX1/o5iDRFGRRoQBVXikfuuzT0Fu3MQ9yjotUTLSZcmF5pvKnPzOaMq6u/OBLQWBD654g9ECV
JoJsUcNOisrcmaZzRe5jWAxLEQvS5KMKVa9p7w3twcCGIU4RDMZ2Z/EH/vHfCK1u2AxfPoou/76c
FKX1pa5S9T0BxFbs47AOckjR0knuzPzdF22D4i0j77zpSicvW5eex8vCOyHMGLjdCcmbGSJ59WGz
v8ycjeMYuL6wSapV0T3VCUHF48iRfhxHgouG797+79ft17d/04FZVV8UTcUONa6pHslz1DJAXAX5
h8qq5yB1+4BNQCSJQttpbFSJ/Hjr0qePIyqmaRlQUgt79nGrsxOyZast9ZioLBFXmvwzgVqWC8+h
KCxz0Pym2zTlg2zsC/mjtvJlYIDmQ+aZonn194V8A6/8+2Np6rVq1Tl7bsmKmal0WW3k6U4U96W1
99V9RnsVQM69dmSSdu77S9xd5ukVZXkBzYgwaH7o7+/C/B1Z+c+7uFopagoRsbf3pUbZagxZX+yz
gNGpIdomSCksX3JvUtU2xsSOslUn7Cozgrz9yXnoVpDd5/iOmhbAl27/sepqZxDVs1q/Sma0kuOD
mOiO5Gjy6BXjOsa5KBchWAdeFxqOIJFtxQmkiGvZfEQ1O3bE02TDwmxN8k7fFYMwMcWZYv9V8u/R
24kCnu8NMTfVSizPeTM6enLoh50V4aJ7KonwsPTBk8d0Z8UEV6r4qQ3TzperrYDpSZifRn3bZGRt
5SoUxTcrewoiVkL0zLTCGc2dmcvLMIDOFxRunFj7PhnXTTQeohnT0uqpYqYfa/k3NeSvseqX8wXq
778evCbezBjGCvZRqaTJ3Xw/40luz1mxMIIlgyL1jUlRhza0WvonDWOT0sJoIFjVAJ3xwSocyTgf
Z33TS65gD6cczz5xH2YbMwXTxl/C7fdI1ocjjK1JInlLy71O2Gqtk6j7OHkcMcRStxI0PuFOgzjn
frOiOEy+fC4dQS1oGZYat5VhPTPmLLsAi7XsoNM8mnJgK41/LLDOSOFIKmT2/f0VbzRq/17D/33J
W2ZmHxR+M7Vd8cDgz23XJCr+ipnN1tUaFwTn7692wwP996shhlMZDwEH/Roe/eNyxmotS7Dxhh+S
bFImEP25Sh7T4LVIChdR9qQVy47bMoXZQNlQVf42IBPLqn9oaudowo98iO0YniQV4jePXvvjZv7H
W7tpTIIik7urNnEfGuuRKkZUY2fAmXpYK1Fgi3T0MdYi55DJE9mW+V6ioDTXQ/5SCLI3XRMnp3BR
Mke9Ak5Vk7+YGuFmmrEVzXAbwf5XjZ2I+ygiAE4mJf+pB6/UgXXIcdpBcTSMbTWGayH6YejqNpcI
DyOdcthSxnX63hEaEq87JjeFf0wwuJp6ZZ1BL/j7F6ReP+WXFfiPp3CDtARmN6iBPujn8IqKqplr
Tm5gbLPDVSkTnMtpm2yTjWVbrnifkhan3MFZ4hgh1C8+gOgvTA/yRrGz88wN36o1N4NrgJedScKK
dVsaN5jWM3UQX+VpnW0F+JzfRHb/EsP+7SPc9LORBdTPrB1/SiWnfYYWnb22yk8rvBukB4s3FZMw
pdD+CeSQcjpU4pOWLQ1M9I2NFp4JvXL0aafz1WufA2T3tU7KCZohLX4Ogq1EZoO8ETiww62UfObh
umzfcE/QpPtefK6NtalEdpkug/Z5aNel8c0yNa5H29dPhxIeSJ3S+7Zbn7ROLjQGhXsheBOqTc9o
u8VG2rJmex+SJKrXkZd1+lruJI/+VdfW9PSw+S2oPiMNWu71U/5Ud8I9P7GcQbWT1qcxoSUy9r4m
rpQSgZOGuVyEe4c8ummsLYrMeLIqda0ztJMVrKh76NEaRi04u+nxtoSAnoJMK1BeqhDLCPGAzZY9
pz+H8DEXiV9McLAckZEIbh2HZ0F+KefXvJWWsZZt8ulopNVDY36OeBw1o8J6f0yb1xohja6iSY03
WtDYfVxvzBFCdpS7fqV/cw5C2fnmwd70DW2qq4JaSXDrAze0VkJ+9A11m7auVuwD3zXo1vqYiNHo
pJPm3ENajZEa9/DofZC7AI5RN72YMLpx6kgixTUHyTXyZxXWZii/qzXaMuGxgSSmhv5HSJsxz3De
pLuoPkD/c0WoVX71o0QAEEZe4e9r4zVofnShtK5lAmuRMkYDtmig6EVzNX3h15YTKXO9XQXFwpJe
5+Q0qnQP4oOaxl4Wn+H3ZxaV5wHxNASDdF37Fw43sX+L0BggGnbHcg3pI0A4VHF3NvDRB5z3uwCn
5trRDuM1GRopU1mqboISIb1SCkh6YPsap1S5RNFjKhULCYnXBPsynGCE6K9S81YLT5FIm2xCbUfQ
WmMyVmNV1akHFX+0WNvLHb4o8KV6GPOKX671ul/hMuZlUKJhN+a0AH1JZh/joEa4U/iAirLryO4b
dgEUj+rk9w91h2PULkXuRpKeUet2beqLFNAxS5+kD6mLD5Cq3AbVRj8/y/lzoJNtqZAwDqkwlAci
C0uS60ETZXw+Q0hq9KpTqDgCjnya7+H4wOTMKa3Ok8KfGjMqH3sLpBjpdLKgvcU6Bl3qMghE8nhg
gcLDEz6un6tQ2t081ZtItGivukUv4oAVlYXdKeMxTDtX5NCJ00dd/pgDDtj4oYSRM2eG20cU4t3P
nhjeOg32SXGQ4eW3VycyUIxmKRbibpgjz2dkWI3lKddR5Bo2NI+2XCuWV2bnseMWcSWdyQHYKMw4
J0XRkdpK5gaqXYB9POqpl1g4BtvktklkUeF4ZthYjgn5kqhS38ACaWn5LosLKyIxAlEJQa4jkXDJ
9JnEuoWJYjQvN1r63PVko0tag693UfyY9cIxczgchWXnwL2BZTqCz631YeXJUg5o6yTRDWV1qbIQ
GvJIBW2VNBhyk8I2001LqGp62VhM6tNYdbuhgkybYr8VTlSj5T5mWUvR6FkV1imVtZL89jBhyatI
DCKgynWPSp1kJExeG/bIDjXJrYvhByvRGTVpnRBTmVwpMsKMcNffS4FAlhZcJ4hSwaqnRpfK+g2r
UFcfisWM73zj/+yl2pnZ3yjE7GyuYJM8Xvu1iNtYilgr2FrUzQmvHjE+RRVMoZ8tzFChQJ7XJS6a
qkVL8GuT7nIpcX1FOUKs5lnOLixYkmZNclCl9FMogmURZIe+6A+DVj2V+UQUduJEY7uZw/Gx1hji
FWhJwE7taciXTV1s0OnZEZyJ7lAGPkwoUlPHnwkhNQ31ipII+OmxeGDHhGCM0ywvesRKk5otLaHw
OhkIBFVfGEI5rofznMLt0jf52OwRMstQ6abp5De4AQQ0CkUP2wjJkmWiZQye+lm+MzPF0QuS4KeB
/OPswcixz7XI9otqJwkiht0+GdjmoLp+IazzgG6yWXcWPXFZbOQpP9QVfkOoDwz+qoHyWsScosHB
NLEyETA8pO9hDYmIfKiARAwTMck7ClG0yJoXJUINS2hh7Y7Svs4+9IpY+u41KXPbII80SS3X1wmP
73DvbT+s5KMWt8YATV4Sn9EmkOcxr6X0NZMeqplDAW//oA5tknkrgbwf04DJ3h9yFelBn2+MVnRy
4EM9HpeSuDLSJ91/neZDZFT7ng56SgNb615jkkqKcasVkmdkkRdEoKPIQ613oz8G3WGOg13WTjtC
zvukddoUxDm6F6jgKnmX+MuGkNKJWBcEjUbvgoKCIuV2TSyUrDh9tLIK8yNQ2kUAr23MWi8ryZ6Z
B0dvzxZVc+lDscGHG2saJ2nVXUM+Jhc0rPc2NBa6fFEgRv29VrwxOfpPMf/fUuQG5YlmKSq0SNb2
XA9KE5DkiJoeQ7La8ppqLSqkd5vYHvPdGr24GPG/bcvum3tbub7IX+qhW7pZJuUNrJ0gOM84JsKO
Hr253EPvZqL/Ek6nTls4iATvOEcx/quVtRFA77zowlLS9kp0nMunq7h79GoEFhSq8bxPaU3eJoar
q/5nS7SoOy5r5uZUOS+B9qqM/XfP8Y8l3TUpTZbBtuXbks5v/VaqraZ4GLi6FqPzjup4V+38xfTN
w7oZk//7G/vHK93UOJHP4dJMurKfVbfOAMqbOy2eXDL9ivl1ChI7ZM9W2bQ1uYlaBUoYEeyM95xa
UFc1x7k0q3YJQyIjyRwvhThzVZkM6+R5UntPmO+0/lHTWzJcjGVzNaAeTzKOayX5UFGqeSE6Bp9i
VIFgHzArR/TXI4qjgzBntAIKRrkm7+uuyIHVLYMz560rLDxrLVwkTRtu1i6txAMm16TGV046P1PO
ZCbx1oQoq1m+6ls0VrlNnV8H0Jgjf1c+5yHs+ahb+XKwS+Q4hG7mg7tTC3evDaegVubfPOabOfnX
x3yDs+I/p+CcDmYYlrAOhdiuw0Mo2XrS2K3+MHTP05Ww+OOb7Xhtzb7shP9+ubc7wRoEK8I8yDzE
At8A4wCjsDXB35s9JrYD2VWfVvFZQTWpW2WpT+oyHl6Y0rRQkb95J39spQm3+DWjgeys8E7/0eVn
VST7dVPmBzwehF5bXI2HBZ+OazhjXtv70THLX4dyExXf+N1o1wV8+wxQpFx7I5y3yUz7/ZXTWWiz
NG9B5KjHsvkyIDHrmJ4MYQk2DNTNeS6wsmSpu4dHaHeCua5DBgNzcAoKaxX1HfcMq9nLxHs9fhjE
eyV6lJN1loQHFd9k+JqBvolUrmC5xyRZtZP4MY1Xg3+sGw4407Es7nStX4kCUeNEOzKhyfOlZXRg
fwyMmeEZYnkypewwTxFtZsj2qJa6HxHBa63GDN9gBSNFAIchmzHmHcJPslrKb9boHyF6+SpqV3ER
w3hS/v1JQXVSitlsir00dJuBKiGCjy9g6lAhdpvjgkmX5Uo+ESWj8YP+DBNUmnypWo5lZavkIiF6
7ZTq7Ce7In/o8Q2p29xJrlxTDI7xk3q3pJRkRlfJrZVCGPYw1kt0WZVeL4uUYVQJdB/J3y097f/A
cf73VrqlAjWDYGTgnNIZ26XZ7mCKu8Zi2COjoWWDQzsYtuFE+B9vSiBTZRGtJv2Bh74oNjW036OM
5c6ifvD3WbUUXoKjgvgkPoV7MuPh8mhrfDA9YUWG/IJmzwf1XkoOo9Elk0aUqr5zPGk4tjvZWwLh
epMsi71FcIZgzytA3QeIZA5E9I0CS2RdTe4YIUFYJNgNLyQmgNtG9uRHA3nCMX7JVrP52u3hCkk4
NSX8u/I0O5O07Hdy7prL9AOaz7yeU9KCXcnT9a2gfWhwSamokxeYGEnhsfm7aj0rq/heGV16GbJB
p5PguyodICbUySoK76DuxuoxWwquiulP2WxlYaUWFIvjeVC2kau854iZGQdbuy43CEXYDQHKC9zS
CDc4aXTCkQy361KfGmYy8Z2m/zT72qHFdSZxLYLPtptMfUEPTybnO86fjlivsMSf8zVpt1myDalk
lWchoaqkLVtNP2kT0DQtcWhtn8aV8tTsq32RLgU6t2uvZaceE9mCeyNZS1KDI9R4ffi6ehLc+MjN
U8CmGzyU9Za1QsMU9NRdniAT8IOKy8hXejV4yj1zHDld+IHdDcckuApxAe636BVyZaWPG028KMmD
Zb2IV4zO3/WZpw6X8HOqvEBakwGh6/YPQ10l1TY2Nq3iSsOpvGcGmPaf+kO107unMV0BQGEyOySX
9vEwecUO3T7Z7w8ZQwJgc/6vsO6U5pBG6yJ2W9+Oye+N9U2nHPB5iSCwl/Jbb73gRvI0ml67wvRN
4tB+jYIf5O7yOb229/w1qKlWLaVmmyxzFhXou8SVtxWekmnN5sxEu/RowS1mVJ6PyQNkPH7Nexl5
0aUKWPpOZ6ylwRFeVWSMruFK4wcNZOgE44rfvSDLpVzIwSrUjop5Lnq07C73MkI5gmpNFnVq0+tS
RUtLyGFnrnV7PrfbEVdTBDp2ZQuHOVssRZDLDx2iHL2/vE5iJ2/sYt83NKiYI/S8+2RpPuin9qnd
sieg3fUrX7Nl/rvu31vJTi7SIi5WkHE2qMjNk5/fRSYZse647bekGbq+tJXxiB4LPEzh56FZMxaC
HQFoTbtiWJXNfYPf8lE4hISfx96M37ZdLehNz9E5PSIvikNGAZ5wtTxRnR8WahQv24u9q3AmXi3q
F2rPNcCCS/dzsUrOYX+I6bQ6zaH9ptkez5GC2sWbkDioq+i1TM/aO0NkqXSgmpS9p2EpoTkdHxVz
0H3sIY5PED5FZHsemB6bJ6rlvgNVAAaAIFAV9ti2LkQgoaxdTXhBqLOQts01uinVLxwf7Ic+tKn8
23s92hTRcy0vZNdS7UrdhgGzmW2srQx/IQp0ZXYEoIOyXuWW2keGm0Hr6t0a6ovwORsP9bum4YFP
eQfLfnNlMsauf+ogpPKTP9rYnm3kng+IdWaBwxTz7WRc9vU9Tos2RR1ciinFX0I7poMXV24wF2t9
BIMtdbdgG+X4vPfKbEvZ86Qxk/uEDac/YBfcdCsGS328iaeFPno6KSrCE6ocwGXT6+p91y+adVwd
ehNmRkfX/QjPlYtVVT7xxJnEYCHnl1qlAz/gaxWgA25X1UaLz6TpCfcpBNoYcwjZmZ4l+Vj4m65e
qwr93XLYGYCKcF5GrrCfseYVrHl5wSl1H2HTkaz15wClcI9IzRPM++ZUDIcpXMqzlzYLQ36o1M9y
goFm2ca5sxYEYFtLss6EpQZzbvBKNh6a9mbdkHfsTc5u2qHaBHU9Zu/VUycuoNNsrZ2kLLr3ql3Q
/eIXsOJ+in8EHifeidk2xfb4o3CyFzKdh92MRu6SkyeBomNhODR9A4DclgE009iddszX0RssAtIv
DuGDLO6VZ/8S/OT6quKVGe9118CaRHWJCtfia8yZsFZO0bssr6sUDZhnKpcquZPbjbGH7iN/tNo2
tXDv5k53wkPjVIr9kq2Nn+Mezemw9gnQyT/5UuTgtX4z4TXO3pReyuiZEPdFqW79CSIMSlmJ+QEM
yZc6vYt/JLqL0T1RIGZS2UY62ia6aOt+YFnRgQSOuc3IF1/xBEYUMTTSK9I9XOo01cM02LCOUHHl
XRi6VvyaBPuR8vYkxSfM+WFWv2DXIpGjrVyTS4rpqHDmyDzutkVzFEFJOZfqoUWMXKsOQdi46fhu
dFWyH5R4oWDyCn/oiPnL3LyKBejTEga39pgLJ3k3BvckIVO9k9zRnouaCRaJzeYqcvgZtMzwy8Lh
OJYeekLqB5kjphY87SErHFwtrcITyjf8QsOJFPiFvOEuLUHf1gwf9/VzKKwb6QIpuXT00om3w/pq
VH6n0L44yqUfF1haeZmwbQoHFFOzu21iIR3QoHsvhu3/EHZey40bYZu+IlQhh1MABJhFSqIo6QSl
iJwzrv5/MLtb6/W67AO7bM2MhiIb3V+/cVvgJfhZX1J2SpRDUTrCbtwqBv3XfPbmo0GXeP3UlM6C
EPMprFxxXWqhK3I1bvptdCr8bF+/1azeJ+2tg7pRLHbaW+IPiQt1kzU3mGHGV8q81yC7w7pGfeWt
MDYyJ8nks3oN7nx8kIJr/AAbpa74abmm02/Uzqspxw5fLFfwGP+Hk8nPKNoZ0Tcs57Tc59ED0s3M
7+8EKRngb1S7/xjmS/VenDfJYcAfLgaOorCJONQIGm675e+zLvAXJEJuEBrtEnI97NLtkPPdKEOe
iKK9C9vCHzSY65O0m+u7ah2SU3eyfvVXFPcbzOZWYlv9Tqs8pfSSkwW879d3fgb+Lz+034HsokYl
X3i6AAWHPi4pXdlZokf8U0O/wt4YtqFxpcxJlLeD8G2N5EF5aabZInOKeh6VLZ9Wqu6G9l0bt4L7
axik/7yEMPaJxwIX76KXI/Y7a5HTzufJUWYecZpnWyoKvOHUW15o7Fujhw10zP4sgrqzZMoXoLaC
fYWDV9v04Y1TTXExd6ic+6NTGRdFeZo7W2Gmv0TXOXiuJZt70MDOKeRPSez8ADmzbErcnbZQsfto
j4J2WPk7gcAUZ/yMDvcMTL/Aeu4tMyNBtY84Erz+WXsvHcTlwwbDeVvaZNaHj1Z+MbmkTAQKje74
prs55z4nELlRSfSQz5fRA5LtRgxI4FR2cW2u0DuqPTiyq1INjyZr2zhsKK7+HTwD/Yd7w6k4sd6M
t4kZdhOep6/C52Bv66311gjbKT5IbA7WRhlP4UMlbEtlo34ir/ZWC6QtVlu87Nro4EJN7FtKm4lE
6w3bbfNDP/xj2Xut6P+qrzcl2Wqk6qKcd2oCfnifHgLpNgSP0bay6YMBxOuc5Xy+EBCEfNQdO2hO
0lB1BuPJ5eBWhg29Ptk2Y0U5gkb+y2YpPkOUF9ZO9dLn0RPr7eT4vbENj5LlIN9ML9I+YfK0Sc8i
/Ef6Fh113x1Nn4IPcV/+du/WThQ38rzpHbQj0pZvW7Nb7DufD0FGT3QKNjqo1Hso7HvZlZwp2aWq
kyucBKzN1OOcrQBQDsLkND5nc+5mZywGwyajSn2v+dJpUm31ujxZ7mjPh2Y6tVSu+NGNE73RLqZt
dxwHe9wFi7EpbosT4bV3u1vOsLkp7ylXnUfAUrPah09h6Q4uUHexM2p8MJvY7Ya3bEPk/2UCFhS+
6vYQgnxDEmfNoXdFb4Z3IozuvBSOppxV41pBdxNqUG4qO/AWzrqLVt9UZcd6hmgxP9MKbdGm0Bzp
uzU8mDOOxmFbevlO+Gi9LiXjirn6g8vadEN5342YOA6hk3yIZJd9mhsB3qqxOUpIBYJ0lnktAuyP
WzH6TOg8YHJqHjDRrrju+V19zN6B2mXTmWGu3fCT54aDKa2/FvWbAKvO2ILID/Zy4iFLwm1LbY7B
dyKrA5ku+QP42N6yH44PkdVaK9vB2LRIZg3AUR9XZUaZhG3YWnPKupN+FZ7Nc9jakoelUv+Q0++M
xzViEV/C5JA7deOgQYXpmWQ3Kx/WQ14K3fC3S/wAPWr7GL707UHVn0te/41QNA2vgPlGWm0T+tEO
cTOmunxPpUlpBwivd5B99XvyNU7uSBQRLk2Gf8d6OuAFk6WTmu4jEjBDxVYfg9mtP8O35HEivUm0
4+4gsFdO+17drkfBNxJfITkD6pEXfNPUfQbMcsi0OyvqJwhckq9mzU+wqICtJ2/ThXXyQSsSf41j
HfmyPXgvffpcPrQXjj3MniJcUPuAJ41nbhMRpgS47rKiefL3HFe6b+0qzclO2YbsbWmypdJTiuNw
js5ZcJ89jBLNU9r9hpannioXk9MrerV/x7f+FmPwv/E93GxkPtDVK/7JEfkLvqVLUT6a0aSf6mY8
ahQwzQbIjraRh0eV4K+EPMnmobHehfAcrm6soHehL6um5dhgsLZe2c4lvBA8GeICkQ89iCwy0/dZ
dSaAtv4a69dwsDABbxXyDZCFonVyJqT5yq4d6G9hTwkfDTQIxTtuY4xixTE04AboUKmt67//tEjz
/wFU46tUmq3F3Tjp/l+oSOvCPrZiAQ0hKK2FYFRLmi+5NhKYYtDYxHofCL4l6iTuPAP4lfifhv4p
WKhSeUh6QgERyqJmGvPeywauMJXB3Kk6EIii9K03FA/jylYU2kJ73B/NIYoVh8wqu2WvK8CCm5oT
ohu9JTWger4yGT2iKe5x8Km8b+XAYP4Zh6UjsaDz5tIU72ZbuJNeneQQAiKNN7IWuqXR889Z7LBX
y9K8GZOfpaACDBNoSNE4ysys9gK+oTCzkQuu3iA0UNSHTr/KRGTXAeIxEk6yJdgIWemGEKSVysIn
3VSnrKXUdmYGm92yP6udHQkARMQHokjN51+DFFBW8pLLbtC2DMPnaW5cPUgfYro/gr6kTfNr7ErC
4FSvIbu8QbSx1NMxmxMcooK9mKFHNvMsvdbCqc9vQnHIxHGrQbnLwIqLeq00T25fV1pVNSZXI0Ys
4eY4Eg+LIryCwUiiQINMlrak1sov6aLxRGp21rsFqYaMQxJs8kIiwh/zErfxbNlr6lW3QTA6R9ZT
t9fbdzqEnDmbr8Lkp9OA22l+WCB52gEgTAUKGV+stnqQ++G5JmDB5ozRspcsoy1GmjahmJ+ELHYT
ttyKctyOXnGDURqKGXXFqmaC2uzzM5+v8T1yp5634VhuezP7yPDoS2XCb8DrNYvMYrJjMpwUtPuN
ZeJFEdjtpaiz/5Aaav/IL/1l8f+NMjHaTprELjZol+KaLnFbTI9zeE0jhJ1PvNZqijbFcC65hvdN
5Darb5DS3F7cFJ2/aE+1mjtVhTpMokCcwkGTDKHoeVafOq1CuUH4HUmP8qbiu4/xVjK+6Fk3W45k
/Ue0bnV8XogxHGTSqweESATZCdZWNt87BuIy+ZjIM9CSQwm8YMYlMh/uhs0x7n/jcoaYthOu/DFq
9HKMNlHHFbFKPKJI/kvWt4LFf4fd/7pD/I3wKGNTTsVgUk+DxhjMh13/5st7lJC32CMDVRC9pGte
EOmGgDp6emgzOKRhN7VfUoUIiUARJTrGbGFoLItccST0cv++jf0Rav/ba/wbW1lWKl1AYUudU5vv
ND09iiYuS1Zli7KhMePTPJZYk0FxI2uj5u2pZ2YMO51cBeJ6ZNG/avnHmOwCKv+a7pq37/QbXjBH
+MnnrNXMP8VWWixn4I/1qtrbSm7QpUpuqnHLJtXNpzs0jEutn7KgVoXPWgB+yLjwiQGS8cLpbEMG
KqqxOQ3h5CbJPp4DcKzwNSZVVK/wmKYTcNxpLhLkBKMzcNucm+k97XW7ESsv6Iwrf0r8r3x2/Z8P
AOSouPfRpv5dbhvJPJ6doGdQ4pjZE5PHnIinxPCSQUcKMdtGsJPxo5Z671bcFdjP3JQPHQnQXDPA
aembLIV2uFzyciGn5bb+mUEEo5HccpTdVeo617cYCD1H8zFl1wpaf6GBreTawJyBWtLgPZiW8qUf
00eBzVHGQjKRCDhbaM8A+oksD7n0D6Tk1l4RYd3WRFsrv6kowcC4H3AQGDEh7dIpwW2rxKmXJMXW
GqZndcVNUnMncGUbzJSoQshjhNIdLS//vgalf1RXUp/yf97IlTj7y+CQlrjNFQ3xw0Tpfd6yq2d2
3SBcV9v9VO1F1CsKhssly7gynAYVYwDz6owJ8t9fyP9SSP//T8P/fSV/o3+0YmnTAgfiOTe4TCzb
Kn7paE69sMKK6ZzJ3nbUUEPd0bKWMSevDGRnvpeotmDRBCQ8Y2tyFUGYvvrZuQ2GA8Iv3dZYi9g5
9oWp7NnBWOUFmg8rv0bab220jjREpGaj9603KXkweXaW9Mde3A/yy7oKtPGQz0f2HlswlYvQ34Hl
j1PWbnGtyyWNxOaHESIQsjBiDPnNjJRnTge/GwsQ3v6jgOuI0s9+bnyzQjVC5x/fmB4dL3oDE02N
1yaBTtDlz9HgxnXNAjDE3tGqk0Ylcg6YPVt/lFPVpgJ8z0mUNhpXXgUgKBcMHHHiJwKPg7qsKLCt
qsc5Nw4pT4JePIhfMkYPBhNPaKlMNwpf5xbu18JODlFT4fk5EW/fqNhjWxm4V4qxGWmHuG7uwkQV
XYmFDfcfIJGCg8wojyX3K6G1NjxNPaSbjFDfGFMoZFaIgjgOXr6sPAuVirgbJGh44SRL7WaRJGdg
prTKjwATUlMojj4uCMsuFlANj9GoHbCr5JTf9sDe1T1unszlk/ZL/sQYK3sKnHLjHUjaKcvzWvZB
uyMO5zLaXsT+WQpHf4Wb0+q3SXH4AtkG5ujVkvEosgAijLhZ/RoVN4Vlm6BQ1cktTt9aUhmZ4YcO
swSxLvwMQG6jeW3iRzl6KpRPNWWrnenSEdnCGtsFYIHDX4QfCdZn9f8urwKBMpGyeDWYqKknzhQx
jMR3akoZRfXiTRSBM3iXTKn7kmTpU5iZHQl9iIpz3jyqBe+LTEqcMmz5qogeuzA+aOitlNXep5gP
+LqeFsszwvkaa0B39LGDH+rnUXytDWGjcXdvqSZDTzCcxHCT6KnXZG/0iVGfZ/M35LI/kCdcpPm1
k4t9n/xgJ31viz1H75GfvJQtig+ROxEEl48fKZUL0imX34Uy/xyH9qCU8wZZSoyXSYuWLUYSfzc1
JARis3NSQgFGLlazjFguaxEQaLXpyIlid3VxLDJrr6fycwKPyy0qm8WvwRwJ4QJFmcgPkIp9KY4b
SaK0ic8lLx9DILLFFfrfgmxpvj9GHov1UM1AtA2EybhP6pcxf48X5l+Q9NZ4K8FH8+/VpxSea2ty
6ZpSGUnywGcii6ttaoCHnSwm3v7MrSsLf/PmLmq5bdbDc38I+SB5lhwF0q1StwMtpS3moBaNGVvE
oDwT7ZU1w5OVRYSIpa2tz+O9ZCAlgaNadM8sPzSVoZscB7vG1Skh2eY2kqvmNgdxqwmOM7LHqYAZ
JZ8sMm+thjREManLZg3zDaYsc7pZOkxLhq7zMDVE+xt+WgOqSIMrKLxkjbs9ojw9pTVNzgAaJBIE
v8yu9gs9Iz3KsjX1VpKRR4CvPfe9PTGBx8jdBvNqyr8z2BApCOu7Hl0XpoEuJxKAh3YZfhNY2hSR
m5o5QXPldxrVLaBhShWBp2NnKfRzop5zddecsPyyW0yh5PaY2yUhvYiAFvpc76Ro3/cvxlh5ea45
egjFPkaHKXkJleTSKkwRq7KdmVKLI5ieirXTVflWEY7BoOyTlqgQ6UQjyYiRv4kg8YEAJpBwQJbO
4irhm2Ci03yUA8Uv1BMHr6jk+F8T8VxR+Ngs7/nIzxc58gz8GwlnSy9flAIst5gtP4j73fqqVfbV
6lGzRDsxazLON/FoAr7N26z9oDDpU4JsJYUIBQ9hP1LvqlXFNZ3qkVzAMbb82e4kDacz+1Y3YFBE
ryI4TXPTqGvGX6Clh6GNTpbJh2Bxw8EBRuZ8ygEiWoGbiyJOnuqhWgl/VraWdg+xRb5XVe3XjdQA
3TEc6b+9NP90vP9VU/E33Us4DaZcxqLA9gm2DWdu5ogMUVuKAx9IsnD/Y9Ube7xROEffAngEwxR4
Y/5LgYSK459mtr++lvW1/nXUSMcmEWaLI0F91bC+CkbsyHAeMvnx8ko8VgeFrLtGOmuD36fZQVY3
poyqnyHY2FRxspFlXloP8RhDH+uzb2jNcXVyLlHuTOb3yPg8D7pfJJofyb3fyN8yEX8S0xUf1Aw1
MemXOUy2SGrwZgX5IZ1+41SylQXTFWiiNcNwA/Tjtc1pg41YM50GVSO8Lgm603Ef9gghE7JR2eyG
+VYo3oKmm3O8XQTKF17aIXBLDLypBWyOTjlvkERmmR2b6ZvCWZNbz20LDiHbIqRBt5XC6GVsv/Qe
tUR8oJovlO4kAc01d6imP1rjV8NFLv5ag3p1+Wc2i2uiDludFyUjt1/ajkaLl7k6WtjGZs4EDe29
Fr6Stshbd8UTkbS1R6CSXfzk4kfxrYoLs/BtSom2AsJoJ/TQU+KJwOu8zSUy8EbW/LWTgweKYFoI
jF9TMN1hyFBF7KXxLCb3Ed+eDiqhT9cGqYIRvE5iit37YRm+hvy1YoOhrig1Wlrm30XjQ+Mt1iKO
V8k4SCqeMQKABpQQcfEBglSglGtl9EYx9S3DS2ritkB5bhHs0UYvinU1incRcFud4bANAUTZlE8Z
+4qlfZktUTcd2Hf3mBiLl2fMhMLJwggrvmVIegyCbqXOloPJ64r62nME4ItyxHHYJobkGtgl1PB1
FqLNinBwg9mr0+tY4T+FdmiSIzZPrys1R9C/lIFqztKJLC49DFKLsourj7L8DFhdwppfTpQfDO4y
MNbtWwTfuvQiSCRwT5BzCrmT86lVZCcT3uSICxENkUAfbUHDFcGT+MkSShUmtJ0ssgD0pDzp48ta
FJMAM5Tae1J/NLAmAhfm6RK/FvlLSfHuiDxdLy91/zkTlRsDLa1oV0HKjESZukYprjadhLz1NRya
cvTbU0Kt6rj229oh5Q+mRIoeY4yUg/xr5KeQRoKqelloDJhjzctJEs+78j40BzFd9+/nMFnOdfBj
snnwKklj2VYWYHDKjdpaXLWeQQbpWAR1GFjSYYdQ/TkN/YrdRcJwH2NWNAzVlbFeBdgyjXpyA0T4
ooo+sEfmLi2R163XJ+UbiTxqydMIpS9qa4cjbwMtCAiNnbB9lXiuS63/Rcjd8I3N6CKF3UHThh3R
iW6+eEZbgpX/aiJpEGTa80CPgV3Xfps029Z4FzUIahaeLnQbUy+e8+dAeRmIYAxquKxsm7eL3wEV
lyhLFR1KKCEj97Eg5D8zNV+dyy0BE54UemZgfBsL8qF8OnTlIZemk56EJ8arZyW85riTygXgTg6/
k17bx82zMJHIICf8A1TUAkNq473uYQ8R/VbpPUpR1JghuhVulJZGAHObh0DPK9oXf4iC+k4W9r4p
KKLn/qh1u1HsPtoES3GsbYjr9cTpapaPI+YeC+R/mb6l5l5ZPD59eioaZnTqC3rjsRGUjVzJbgpd
lsESZJngkZN7yIoWkYT6PMRepVQntZSfdeR3myDK7YVIBTwRSs9PzltslpxXgAAQHUUC1hXQCA8h
9T6XpweRyU4uP/i63L2SV7ZRtd+JI9nClxe1CZ1loZ3PiTuEpzi/tfwof+zaE3xmR8gufhcV3CPi
OrzcSau2hq+GmcBADx/Wr+IsbgZ5PyK4lY33BF93B6YTS49D996OrStR+3KeS2FrBp8z7c8JaqF4
oNwQY8k4vYQJ5sniPczE7dQdqyr0xog9j/FLp0lVan+1DlvkKk7A4o8dBj6tpLOZIX0Xs2yMUHUl
7Cy9gigfYxUEa4rlae4PunaSpAeZUTWTXjM6i6yQ20HwKHMZxQolJIpn9vEvG94qTJKZGSPBSRrE
Vfl3qBwlUl5lkyRNTyzeEgbfBgVTTqyqwJu2Rn1F2XWxnpRBdqoWIoMTfal7XAbqbileuY4asYCO
QydgGKwBgqKefZ3E8yCcHkNrgipSDhGZuBUTa2nNR2N8mVeGLR59ZtZhVDaLkPnjTPSpNpOyqXxM
1luZXhqy4eomfsuR4UhivZfqp7SeHDH8mfvkloTNYzR6cYrrhxVswuPk+0mb3pM1EwamdpLFm9TE
/hjUvtqRCibYHRxjQKxpFr6UOXqxhmtjadhK/2p2gSuGEJcr35r6En6fgeQSw7Quajn5BppUJSl2
ISZXcZjeOv3BbCh7JSjf6KC3FP1upMm1ZcDu9yHZcm3wpFNfXaK9LVLZRYifiUTtv8Tdy4iqbWmJ
WH2tb4P0WQBqjhwlUXCduU8gT4UlWY4LoFGdcF4xUOv5a4Aba1kCR898sb+gWU+ywS+CbCvwCzMC
1CD4UZWvRvUy2lmq3PKsRH8TCLfNiVKoIPMfZYGQBswUAv4E04pORrNtohc9ejXq0SbrE3+I4aOP
teeE4THs/DC/NBqeOLEj9hR5ZUlZH0sAZ6Wk6QdRHzeKEp6C/ltJO5ZxeUlDumG660AeVj+0D03x
RX29CuNqFvmZb+UqWm0XEcu4V8EWtWOjDg4Ph4sZhgOKjZw+cKW7E1xJWVZJ6QsyfA76mt8u9sPe
0iZPS6nJ0FU7GtKDpg+3kB6Vgpi1koYY0pltuT1CH3bChzTHt0r4nMYaqswt4SJqWjWSFixk/NQo
WAnH7pY0tUsRzHZ1TBiEHFWNtak4WEchdsVUONGv0Ovpw9r4mXcRsmUFvSZJJvmHBZCdQTIG6lXW
+N7SvtcOjY6YM4p9pRSfm3o6RJWwiy3iTMhcUlYWi9TDkNtcDaBQJaqrQCFoteha/ZsqZO9B9cTF
bYR3H2e376l+vFjhJR869IyBb+UqVqwY9TpWnoDbS1E5KQkaVqYi8KH3yEAwa8H1axtBAk1szoF5
5EgIWtNp8HeYkIEkzw7SbaZgsEIBDtETt+QZYW+OrCdqPmxZl73BpLQ+XTYB0m+pMQ89j3CDCrrV
rJrIoHgzjm/JGF+om2eKt7j64WrFcVAVIlLgoH0NJvmEafctDMyD2Ve3Ngq2ujz+mkXhzam0C0kc
smrtlgCMDXq1GXAiqqHqD6F2Qq28NWqBr1nw4QTZV1PgZxXZP1GogwTrsP0iuks2ipLMVH0pfVV8
toi8CxIVdynyNVV0Frk4R33tp/kfAUNVgxdcB3QpxaTvE+7dI7pQAbcuNUcJ2rtRw90M1b6MGtHK
qk8jrUseacc2Q0Qt3oUrecU7QcO9ji50Jhm8pPyr6147tCd06vBYMrWOMDxErZPx4Vq1cNEMLqxh
pnOWZ2clVB/kXLskFJAng+mIwYJKVat3errjdv08paPoYj1GSCrfRnRLsiPNbAW1Qsfy0pfYTMSj
NPXYIPOdZLXesPTbUq5/xRwGqVCOXWM8aBp5st30PM2GizuWCW04DTXccPjS3gyLCXzpX5syA8Z7
r0b9I5fCTUm0Zyi+91m+maWVX7/JVDoHlnHoBAetdNA+FQO2rbBEOjE5JdbIeZTPWYq8CAp8ycaD
PmAu06wrcVOol0lss1XzV+K5FZvACYDgcpF0jP4qqty9MAwnOjk1sYhfi3Bl7CCFeU7LYx7u6+hW
PkfVAVNZLiiuNrvr8dHoq0lUM73RmPGzGBeRRJx2GDDwcblfkNBY461iOx9r1GwnUf0xw/dYTNEN
B1uRIAJRhDgs45NmdJTjpZtmznxzEZDP3ZoqAIbKHuUJkkgNl980XfgbM3sJykMX8E7JKXnP8LXC
TlBTL046mHoZ86OEaiOquTmS4jqxHynjR57BvGWa36IqLKzC1aPQB2F6H3Pgez6OoCnAQn7TYpOT
tz0KsytjEe0pX6nmyDW7EDOq5oVmdR+ORlAfqFZx407aTlFBGW54x5VIo6T1osGJmRlJNANjocEb
2Vemq5WFa60ZGTKiwQ4HX/8bsh32NIoBMjGDFIodFqu5OtsM2a4aKhwJNaN2cmImOhbx8rxU6C7W
9K4q28vi03Se2wRdT72lDhnHDpSxSNRQVr6hI2qKw0TvXfSyORLDYvvHL9W2v/y7b9s/fux8XY58
Ld75R/ty7Ox7Zt/v9t0/3luPfx8v/v1yvNyP/vqvwvbpgHb4smpn9sbfqHa8w/3qXI5ff37B55cG
5+5fapfflld278m1i75afmKtBYaf/BLPt5Ue5UvqC4+m+0MhuFvYwQMp3b+C3z+3u8VpXZSyh5D+
MX86IOPDrdA9Acu0p3S/bEMbo4xvObHDa+02hr9saq/zudfbbLfoddqH6YdONBvvxEHYr/EO+a7v
OZqccPbkJ1JXzONXyXp8ZMSKMYR8GQMXE3f+lt4JsFBawrVs62NU+Jf63SYQHS7Baf1oc/rKLIxk
hQBVHmr9qOEaKTdYVYMjnd4bfjOZDETV2lWxbZklA7IzxBFEqexRSb0GSbiL+KxZ/EpCWgniPHw1
13ph4m5gMmDoRQ5eI1G9CEwWKXcooPi9FIjgVZSuU5XugyKiPmleDmoQefjDHE38jkR+eOVULdKD
EbaHHvJUtKzneFGcQZwPKpStlN2lvnHUXl7tpxKcq9bf8lHc9oHi5sNbiUx87DrPrKedjhZV1kZS
BOE9S8sVcU6YkAFmzlBGQpSB8DUBnpgWQHGu2Wm3EP2Kil5X9t3oM3IBGBSeDDge07AZxJ7eYZMo
FJqzFvojwk22jE629DQP5/uov2o8BnMw2WQ7e/24QcOF7KSHhw+RIZf65EwCXuw5cP+oHBJxAwTd
RugmeFFa8E7x9EjmlgVjR7weIlmMD5mrYlOgVbnPeaO5x47L9zp1AOAPQ7FLkUuKwrms5EM4m+6M
WrkDb4hG1VcihFpJ48fmb2/y6IrdXlfQF6Y3k/PZEBtvWvAnN199d1rf2T43naTM3aY5NC0du7wR
4NAxvzJKq+6T3vHytxfeBDIkrHPD2zcHHkMS0kbClpk3YwwUlhhsll48mVN6QoK8wuDkz/mk/iKe
z/2x0Hd9/MRQ6waN/GAO3JZx/JDZB93QkkhvDfmxm4JjBGIjDLaoDN4650d6dO+LmCxn7SoLKe+p
4kkZh/Ys+5r0G4DDrBkRsdnznbaoqOmyANIpKW3KtJg4m+BYYicd2nFnoPvQaazvdSbpMTn3QIMB
+/0kYKRNz134jTSx89YwpyZ+sbiz1/EdHMReoC/q1RYSPqcQUioQqcx8QQ/h3CDQHTh4dDfoHheD
d4srWSr6KcKEEN1ihANkqcTHWTU2SkhYGvDKOs51ICMGUnk1pFaILhWqM9p1ZyeAVSV6wvLiHtVF
/kJjiEOyGUcPvn0mV8VMHVVgZ2ydpj8P1ReoAH+PL0Ba1UB+6vDYzjeC4HdNw6vEbykhgBmXVwpi
sFkTOF5hMyct5WlamN3bc6GfNEzRAZp01A4jfYileg2MlyL8UtFCS09Cepy0U6e/EnbQFRf+I5S+
lK5xG8R9uXlKihnv6rulP0UJKVij6k6UC5kMiXL/qgHZW4x+hXwSBrjHRSCEzQfIxkrD+0nQg6WR
oRAgbEGbX/gYtpjqLmQK0J/ExcDFyE2gRzEQd/w4aU8qsh0z/AhTmDwxoFQvbt+iWnLbej1OlEMq
3RJO+qHbGZZrZM85WFCGSoq3OFPHYyW/Zel9BmHRnroF57yYEOMF3AdMpRyj9CyJaCL68pjozwU5
1Slbg4jRBoN8AJDSlD8zdpF4xKog6ThaS9fQ2k03Stto+pwEHNeMxUvhx8bCteez1F84xL25RHnA
XdeNkMNjBJXzEyF6Ehe0ZldawE8zonL5YFCIBknJqrSZGvvyY63w4AbwrDY4yww3NPwZnG+RX00t
/zFwtoL0o2rNbGkKMJ1pZIAum4LPuZkJojFSTPkKQSD+Mr03gwpV9y1MRG7hpBbrnM1dBhP+iNg7
qqi2R2zrGdy9EtB8xLV8wOVFAU0EZ2bE27AHCe1uuvEmTux7Q0xWcn4ER5zrHkcTiRcUK8W89795
TShCrl+ijKY8VLRxel2EtwG1mfoy4H6LgpvFhWIaJUoJ+00BTdoihe/B7rAYCBqUIgVuDUfUGs1S
FvlufVwEtLbEecwoRZcy5lp6XqtEMn0To3u5d/x3NT9MmJlkoXN4d6b0KY7ZQBmwluqp1umT5QwM
1Puq6CGFZU5KT42hkCkcA4kMAeIoCrGHKT0E8nufvMAjE+hAwVxEqw5+f6Iz0TscFNxEMkAOzSF2
bz3wBkT92Uo+WLATN/qoJYSCY7pNzk3whCBO011DP0RsONRoxIivsbiE9L9kxN5aX0r9bHKNyLuv
RRi99eOWCQ6Nul9qxa2hYM5T8NjhzZjfi0DaV81yMNPmoqBtou7qBrspLr8CM3UInS3vKB5BHfZS
gMZWpQmj3cBN/pYE+Yzisl9aZAC0UFNT4rarVA+veKPd+F1+QwtWyn1pqdebHUTTyFg9PzUUFcVI
oqafvv6DLzUgvqjqBpR8QsqsoCqdK1Rs4lKGl4Hbe7xah7ZJZb2KDMMRKdN1bnFxGgi7MK+q3LmQ
uadwVXoI5qNenBqW14wZIKp+hIRKc+sJHclB4WjLJh0WjnNkeZ3FN9JAkUFCYEhUC6HeSNiG86pw
hpE8HrJdGpIRg0z32lgnAFtyWpMjFeNsybBThLslpb1Y/zEnwZVzYTN3WzM8WKyKbAjQ/DFtpvQF
k+Bn8menadeoodsQdEHGv6sODW4psO9kwa7VA7V2rhxCbWkRJ8n/cHZmu40j25p+IgIcgkHy1hoo
yZJseU7fEJlZNud55tP3RzfQbSsNC+cAVajE3lWgSAYj1vrXP0y3lp+85WO4VQuypbxs11v2Slrj
SZW4+HikzertgkxY/sbqAOZNFtlQv3Mwqp55hijwLG1plen0i/RvFL40ibYuZYc7ALdVdWgwoCFa
1ZbJ34Pp/HIMBmoZ9qjUA7a6FLirWJwROrLW6cXSqbQtNHIA/Xb5UHQWdluEK+T+rm9Y+aNwzRRs
EOB+wL8XKHvC2zZmYFer7zOh0RwhFKYquP4tU9tjO+wYuIv/GnMH+YTU3P5GwxTZTGAz0BxFI54u
dsd5bzVHkRVLJYSFgZm/9l8RvCJ/FOEhRe00EOwwKca13SWHbvCuJwyXszKDs4z1YUHP+Ufr98bM
++qe2VdWOuPaMUVVQsXKm1+TQbmuYZ5i0XetQOcMJ1cxVXeonyK+jmlsV4b6mkHJh+W4aJNkpdEB
Fc64KeV/o3gyq+weO6U8DLeyBMRUs7ugDm6HWaseNDNv0MKBEUGLslSz+FqJ77EK2RfKS4VrZwD7
pdpH88j/mNPvJNkh4+dH9XVl8WWm9doo2JV8JdgF8FCdMduYILg9RWdgNxBU+HGVD3q1nZGl3LDR
IGNfNLFzK+CSY8rOUIJorsa4WjP6HePXvqNWq0f8K+1V/6Il4xUGO1eiPnh5vaaxR+uI07D33LfG
MpifHO1vjZ+PV78mSrRhTg/rXBbQRAO+FpbuDDuoibnr6C5rkF5N/z11b41W/LFQ1ZckPc7ZuFph
3kzqrtCH08zy0u1qT8VojTdeT6UOLRSi2B+71aizKnyDUqhUr06MhEU5FXnqVqO16vOQnLNXb1rG
0jXqeDkZFB9cQ3eCkxcVK6lorhHmrgZsa1A4KPF1k12nLMZJwuCM9kHSHfxmL8Fe7cq5McrHSMfK
D0bA2vcg/i7luGTX6aLytYhvMUTbKlrH2BBJW6HEi9THdBh+X0mWla36mzg1Nxr+t2oXuy0daV4S
cOQJuSCcF5kgLSzSBU5QMfXbfvDeZYusC0nzUOICFPTbOnZmz85tklv7IcOI1Va3E5BMRhZ6GfMZ
meWh9cxj6+m0IfwNtOkwh2J4qrkOdVCfc9Yv68pVNH2B44aM5/48ePV/pbC6Mltnbhp3dyZmcF6X
3+txshrHYBvwSqQGCgu/ijFKekqs9DVvEbKV5KrZkDDyaCdMr8WuP96aoQdiUD+pQ7sv5TZI0h1x
KOuM6s+Dq+9bj3ifr6mIlP5x8DkvYh0sN3fV5NGszNPUAnRHHd6zKjaQyabP462eTHcphJpAv65n
AwfOrBjDnYLezgZWmWf+U3foq3E/gqyp07ppvT/4J21ywt86ogEJwqDUsTEb4/hcDRPCm1ihPusQ
mKuvUdYvtCp4KKHVF03j5ls7etT9x9mxmpgUSqwd9qauySGg8NTiOKWm+6MO2YoovG0QkbVpj4i+
B4YeeKI3d1l5XYth5XH1PjnVKUXJE8nX+FyPQNDD8FjrbzVaQlkmOx6BAvEIT9H20DQnWEUB31ca
hb97Bua2m4sJdLZP0WZU0a/Ah/JpE7EVxE8iY+krgc/kukVrpeNq0kXeMiNC7SqmpcyM+iiG+xBL
3ikstgpiXKOr6mWBAbfXwwemty/TZ6N7FT34Eh4FA8vBfGhQ0Rhm/GTZxbtTQsQaAeyiYaVyjFnG
jdmGtK1hv8iFszUVZGp2oPhLM9GCdYl5BEQWQOoyRBIaEdA90/d1XlDY451pd49jPz74EpxA9h3b
YNTstVEuirZ7LJroTtbmC1Up9s5s5qaeHaIp+OtnekAD/VpSDk/oOWm+JyiDjAlq75ZIWOIDcdEr
/gTDodLb+yTXPkoFRabgaPHLFMRrmNdHvzQgPMFNjqd9WNQviQ//oHBWKTpTYz9IVHbO0TCdndVv
IJyMiFjpFla4RaInCN67/NUfwr+gpNsRGU9hqjeiVA8Z0aUvqmQWofqktr3AtH5vcwsKe4OwsFzZ
3jUjHDdpH2yoj2bLDLcLr3vPBI1TES76COYmZzUw+d2k0fSEu2DwBnl7Mr0r2+lByxhGIh5pBlyg
4GXgLCkLl6m0RHrseB7ZmU959FKSCgHtskBQ95s5Zi/QssUxW3p+VbONdNOpZx2qwO+mmfxJzOk0
42ej3ruGNayGrFsEpe/i80E0FIVxXD7HHIZhOW36StnTG6GI8PFGB4ni+05pqGbGit8dk8pbs0aw
aLNHXKlU795y8veE8jHPUWlTXwiszEvv1Nr8rHFv89NNOBGMdgQtFQnKVz2ld5XgUx9OtzJkcln0
cPmfijy6LYb+UTGPeYpLROJDwxqQvXPhcBqw5yfHqeAs4Smm1xrUkVx7HTB+iBi8cKZdlTkBFsAH
ZhG8aaQilahuu/G5HSnmvAHh9khBZiqHmWyuYAsMkwiXrqfUl2shX0QHc73EpMSpMc5XHmOUFF6J
rrYRsxl/kyBYfJ7GY0zTKmCfSPZHhtaQUda8HBKcde+5HLnZSF+DWS3HShx5c/jmRePGix7L6uTL
32RD06otrYEGQn9S48ANYh31x3gyDUBVwNly3pEaf6V1xnIQCIkRsGe1cxdz2hfoWtO+cFUD2bxB
f0d41rTRleIWKf4pmOo/fuAso7peyVqupP1fNxI1GyfLzjv2uKzPlktxp+J2Uqyw7e5EfZ03O8d6
0US9DOJ62SPbsk1iUuNxTR8JTBUtCxYOIrjcoC9kDZY4OVR2t+yn1QGII9zNVcaQFIQaOvQy9s0A
octBvpIlwSp1nK1Pw6by+ArNuvHtfuWhD5UovnwPes/B0KgOFxLJi93cRjh2oD6L+FLhQyJyGxpS
4F8GRq3WnxpNj9W9aBIyKGMMu/8bYsIziVNkFWRku5mO1IpqHoiYgNemQ7fyEvP5VB62h1DRTf3e
yeWVP745yV0Yx8ugO/G/g2qseqINU8aTEfXJXMHP3nISfoPZQ1eOgOI8ArQ0bC2ksWGwmaqvZjuL
hWjg8HgYzF8yQ2RUN64CccVE8aHD0B26O8CKFFJxDHBWJsO+yamZAYrM8SQBwgUlWPU60ITHSYnW
l3bfpgpuySpr6W06g7H/f5H/YmT3IETwVoZ8Iujxl2VATdEXbQzA24EUQlE2HXZMYM+sxRYzd0NG
Hz7QyxAMW7CerNpMsYeScNZdHGfKs1Es05gJnHYoApCAYNFVLRMzWJnrCiCFMlvRhj+5QBWb3fzM
Q4fBAw3tnIf+maZ2ZtikeqCH+swxcsplob9l5NxIkocM/c+IgARdLi9lpICPNGedMeERY7G2oFmD
MDX0zDVmtSqlCx5iEC91TsH+3shZhwLSWfgaigOunguFHnCk1EwidMtkrcAeZzqqh8c0ei+gR/VW
d6+F5VpBHaOHFs6R+IfEyEDBAwb1Lh4PYT+fYgh/IJAWAJMelAhzbXX1vSisex8aTtCnt4VZufHK
gaAIoxdi0CNo+AhKWpoT58uuso55hJ8IDJcRECfFkzKJ8hUd1CISEGHUcO0jPcN4UeADF8PAyx6F
0JaRJ7ddcp2J5RzQlEabBD8i5S3ivxPtu60vKwMENH68j9PySB71asSYBTsnwmxgusTqIsneCsaG
3rqlonHqO0nfNnusXXiZl97lmU6w7Tp23n5Kj6Vcx+EhK3cpXvPOdWFC/aXZXvsl3oerQMOnaJ8p
F5RaH1FV/y4lxwIaw8+K2B+W2ifGYxcBY2uRSPYyPUImATQGMGOYXty0x1E8MFrD13WvsUu4lYXI
5Kp9SNINbFzmKYl3CwWRLNLsoGRYfO366+HXz4/ne8ctHUswSeCWIc7TAvRe8v3HoXri+wShi5+b
v9G+2sqddaMtvV/Fc0XvAMS3Y/9TcZl+1h/0/+gU+RjFatoB+S7Dewa0AY36svyTvtcQwOz1z79S
+9ZB7f/9yn+s9VU8PT0xNOZBqi4sfZi/HspzpG/1b91YN+Zboe4N8K28IbaTXMtkRv+z04CgsgqK
nY4E4MIv+nZZffpFZ6KZafAzfMgizP45J3TXWCP2xtMnBoeB/DsbjwNA7JJH68J6/k75Z6sG2e5S
Iw3WOpPIqOTkWpk2ZUcFWKKcXpX0ZJrMNV/zuVcgCemSe923cTqfrzg/iU8reGycNGQoEu3LBikL
VJRp1dFhK2qJ1wMAenZqKrx2FpZyazCRKaLU9eST3hMVzP/FxElMEdDhBVO9b30+P/+ssz26UcyC
p6Pqh6FiPBM8Wvo7PcqywMnNnJi20m/gnu7jL9YoswHCfXQpMsuen/X5t21bxP9pqqUaQpyJ9yKb
kbAwouLQjuO6fU9inFGAFAE/LVGdnJxzDSC1khhc5RB9DLlpVZ/Jg/VHyfLdoL+pQbPpyfceA3rj
ECIgDKIERe+U23cRdaDI3gwpcL4Z7wgC2HGOrKu9k2AqhWMYnEIzxLwn/qNZkA/RMkDuKmXtqla0
cprp1zBYW9PzMKqp/d8mjC2ANLDbNLmuTH2XMxbytJdp7O6VcHp2dPMt6tlivE1po23H/NkTWOxL
YLyMqdho3ngpPmDTtIdAsm3kuHaY13WxvisG41dYVA9MIle110PWR+7e46WnLUfhwdSO3ARH57VB
/6zDiX76+VP8Nr7h02swz3I3zMgZSlAuccABDKc2WFZU8w3LgQlFct0hoHDkocZ5E/ZY7bjgVcxQ
qH+njp+MLgIxWfzw82/6bsMyeewOK8MRLIKzUwe+JARZMZEJzgSzn2zsjk91gfc62zoapQGDCh8i
I0wBRTvNgJUJLKO1iFhyhojWdZDe/fyL9G82ji+/6EwynOZDUZDiZ92WeHRUf2iAg2Rv4mQ+blS+
kW2D9sU+Gf1fElf66MpaUIKIG2TdoK/yrzJR97kA4bjRVsy2XcR2cO/aS1rE71xnP7/L8+2tCAMn
L0vzYI3FqmQXj6ddP8ERMHaesyviv6n9H2X0z8/mW1mC4zjEoGu6LaRxdlVHa33JFFMe5NzF9ds2
fjED4ttkvfJgQ03yzUOm7DUEZ0ZMIMio6lalOBmiuSIaagFxr1VcPa+RjuzxqS9VuTAaOOcjZf/4
KNKbrtOXZBdtdf1PwwEZ0oDK6V74jz32U062bzGLn0UO/FE1qa5JkqQqNrz7CTyq89771r/6+Z6/
+2o4Rw1N0zVVN1Rx9tXIOhVt62TWQdP3Wt7foJQ5ZtjnhZVYkEzXUsfpRPviUXBIlBedMsWz3n2b
sRqYOPPdld+WC6OkDh9V0EXtgp3Fd/v7l993dsBaoz60IhUSZexjalT3Ve/m465nntLriHiZVEH1
XmTUpJ65DQUao0sn36wPP9vev/yCs1VhWp0xmpaRHB3jbZCvZXLXgQnBX8O11X7/+XVYcx14fjEi
iYlflIalyXM1M31r1fhhX58owibf9YvraY5pW6flmoxDIA2nXE06bdsia6DwuTozuKUKSzZag4aJ
CJ4l+94KlzvxlPKNgkf3q+pXZm8g2EtmM+qyLNYwh0g0wzMweLeZriok3W3KcCkgQyjLYFwSItzo
65kmea/A5yGHSVm1zjZAq9esYTREuRuzB6ASLxf5f3CdqgEZ7ZJDh8/FF5tRbDFr85VrX38MQXb8
HXjAz0/qu4qVMZjtSJ2ILcexzg5+y9GLwpl4UsGWUSJetBv7QJjfPr2rwPHWxUP2H0kd0RUNq2sd
9VuxNVfdDgXO9M7QYB/eVr+dOcQIMyvqBKDPC3uYOa+L81epa7qlShOYTcizndYYLSVRJfniOKkS
A2X4DGdhvqx8WCDdovdWDTaC8Rq2RscfatwIKVJXPXNxDEdw92BcQWcJLWahQmJWltGNestUV/H2
sbauu+1MCiaTPcYOEL6AtWm5zwnjhx3lB3bALs5SDLmyYWU7a47o+eLdGr8g0EoY1j+/jfkcO79X
Q5ezWy+xqaZ1dq/E9tmAoU667zXXi4mNAAxMXk3izv4X13GETYi2Bg3ZOLsOXL7BNBSuA2UPlhOg
NMvS6S+5ysybyvntcB8aJHsCR+XHsf6p1jUMp9AdJq57lMVcZqZdRfEpUm4JbGMk4nu/GhhDP9+a
/o0oTqqmRR45ZaTGMcSP+nTRttJQZ5lJdkckpMXOW9wW5RLJj5Hd5M8z+YTuG/bCL5IWUnsbEghZ
PMBlRXE7GmALbtLPfSMIDsYeELp+/nXaN49EEr0qhGHzT0ebV/unX2dVU58JO0AIhTa02eWcyXmN
ZYJrtmuh3Kh6vmSK5asX+hztm0pAUlJL08JuhXTtecP8dF0lrKMBa4pwPzTurPOOKshi08IPTxae
yNDT59lUdimo8+Oo/7wCNN6AlIJ63jIsWuKzY4fj3hRFlnzcrlqaOzk9tvn7bInQlNYfyfTB9FsX
01A3iqpndNEmYUAhemPh/HXw8IhHubKhkKQm/n1vwhxWDn5pjeBLFYdqNhJaZH9zmumgNtwYZ8nK
GVHe9Lc/v7b5e/jnNizNtPgABQyTs7dmx2Hs+YgY9kXrUnrm8Uo6j56y5Oz6+ULnG8D8vPj4NWFK
Fq+wzhZvXsvOCGot3MeggVj79s4OLOoq7t/+p9fReRvUK6pqzlv/2QaQRoqqFgaa8oI+N8qwoXAp
DmDBXIhP/Ge9Uw2xcQud/Yw/GXKuCj6tu1TAMpLSzB+atb4z1nIxQYXVX6ZVdHVht9HPz/yPS0lb
VYmstQwS7L9eynMg4MRq4R81DqSx0ty8IHfZz9ap4/2VDXBG/t4BGCMoqTprGysK+SvWugMoCx8T
8xDXeM9RivuYnDQvdjIiecH2pL2UqHteCJ3/zrNPsdPDMbJVEe7BGzigcAlnAAlOmJc7RJs/v+fv
nj8P3pYmHyAFuXr2UPRGJFqNHn6vTRGU+HWUvGqda2GMF6C+6GeCGR7t/rPvR5e2nPMWifvkjVOD
zR+NAAz7+j76Wo+9ZsrjPeioLDDABd4YvEdD1uuPoIBpuu8wOgZM8rt0M+DMoxlIOY8WsWJ1PK5M
FPwd3qvCty8cfx/mbV+/Z13XiNgDRdToK/Xzzwww2IlNb3yYbowr4+bFunpda1fbLYp1N3S7K2+d
XD+H2+f9r+NicX//3ylycaNYxVc/v51vVoKFRY1jgaxwUGlntVeSIxIPgbj3DI/nD5Ejn7n52NLS
hLN3789X++cM4IV8udzZXXdSWqFdT+megaFvnCZvDREpIcDQeFL1xfCmX+qKtH+3M67IvukYqomp
0PkNogDQ8hYDgH3Alk7aHct8WuH6QpOhoOV5xL5tKXrcbwbYVhnLoyM7mlG40eSYDhsYLl8sD84P
wvkh2LBehGPy0M3zRs3Q+x41STE+PD29TOv86ob3fucs3FW/PB7Vq8Xm0rb07zOgHbQ1TVBmmfTD
ZztgoBcmemA/wnAcbo2x1JB3ltppFopPKHkGlHtG8Bua8MKBS68TsWU8FSkCjfox709Jiw1Np+7G
2bG7x5yZufQysa6dIV+NqOSQpV74OM7rJ04FdX5C5K5buqOfd+9qlWYkCrfJXqtPACvkXzr1688r
8Z9u+ePkIVKcwlA4qnleBQ1+FSt2Gcf7Sa+uanmaja/08DSNIxZ1YF02CDgVWIwaTSjXevA79l8l
E2TT/DViMetnj5y8DQ4yM8Xn59/271E/o/eGbaCApCU6f12CJai0FScj9k0lIpbo8PFWbjrvQoal
8+/Xz5X4KMCdjXkPOPscqz6ymnRo5ZH9se7LzZi7o/8eUuzPLkkN7j7FgEB8xOAPyHU2VTK6aBVr
Bkl61gMALaY0RbhMArwIbKBSj16aWUE9IdvA4QTf2tknR8F+pLewp5XNPsY0Q2coPxH9a1Bphlj8
1A1+41kBrWelQFdSYPV3Q7a27XHhhDaBebeGvLNnciW+H2WYbaIuug7l85A8aJp9nF2+sCtzcIkq
xjcOMq1/8voeQmO+GsqaSKgRg1yGu701i5NVjxb80NQIWTHfZ2A33eAqsCqp2qRBb47zMeNYqwO7
Mas1Qcrw4WGp6mlBGYgTbHMIDOdFj7Nth1V7URGEleaMCnBfkdPJ1nZdTJ4BVIEQTxBfP1kWhxwi
7JjOWm30RcYs9GKfo58X9fNyxlUMaBLAwdDNs328xu0iG4xCHvFSCuqDWjm3N52DzqmA4wVtIT+2
NqzPlTP97gjy04ZHK35baA0+3eil0jDZgu338sJX9g/mM/8sfo4+n3L89TFM+1R7yVZp8L3I4n3N
Jm8KWlbt0ArXCg9Vf0j099Y4ZG26VJA7RTzxNo82P39L32x9GoWfScNj0MKbZxWALDzZs/IZzul4
XYglo4UGJxh8hX++zjdVDncqTEcIOP7Us2cXUqrA02pRsWeR81Wil2Z8lpHmssO/OUxefZBB+eql
F7b277aKT1c1zjC/tggVI9HTZG5vMYAi5QIrHbqCi9DZP55yH2+SMlkyF7H/PUebuNeQzXQ2sQfL
NFum6a3Ahkr/O+LGwHSIyzYQcjKaOvbFsMRaM9IvlHPf3ayt4SVhsGHNRfbXak5gBYt9QZ8QwbjA
SLEoieZYhTXecO8XXuZ3q+bzlc5eZtIlqR116pxWLXf+BuL8Cl6UC2a3+KVvxuv23l9eipj77po0
xxxGHHqcfvMX/ulTGZEB5E0roz0kKjEccCccfP66cGsfC/5r3Tk/Pd2QczM093hfL6Nnogq5fAiL
luCF7C5BC9/Uu1yK/0oDfYKPb3aPNwzU2WnU1zlMvgBNbV3OE6lDW0ew5bNtio0lIlHFWaJ/tbCU
U2P4Vg0+r/gh+H/n+jEtDrIr4Hw9J/ZDXr/iA7iYCALV0ZBSV3GiprB8NBuuWbcoGDMDgmXUJzql
RQW1AroFIXjrGDGsYBQ7B3xNWLtYWORALw2c22TUNokG9xSbqzo9xMK/UK1+t95AIy0Hg0IwpPPN
yx/7kMhUySedneYxz1jN0ClBBotUXGhS5wX1z1txHEoRyjTNPH/5WOjWHlFZ8R5ApgmPbCB28cgI
diwPfM3EhP+8wL+5M12l0QfeA+v7p+o3osgk2FWJ5r4InE8F7wGDyT3kEABkF671zcLWKefsjxbD
+Afe9dvaa5uqD/ZmcQK5yHQyUk3lyujeK9W4S4P72rqd4t9YJqG+X6qG62E2N6BsTndN51bQSO1G
czGyy6EWRo6+aTAPi8ZpI4yKjCH92IQmKk+oLDiLNU82fgXR7ayE8aChJMOtp9qYAdB0V/UmEeOW
DTlLdpFQ16F8y/ClnCoUCoFbhTY726vAa6gyHkZ0GT5B0iUy9jxT79hRDaO5nsGdRsk3VXIXSEhe
CMIwkQW3b289UkOoDq3BOQ2ttjGKadfK8s7K1+YEq5skrjjdOUxgEsTcmdddKOa+O4F01YbBYGi2
oRvniGrXZsEQt2O8R19pdHwhSAOZBvpvhnnyvUPttK6BzVXaXthSPkrls8X75cJn+7LVyDqzO5Hu
VYT7ODJ21UFpcR1YDM+83NBaIz6ZClxbLpzt365iPs2P1k5w01+3MiFUfGWkDPcw/XTUxpP+CCam
1Y8XQcT5Ds7vEPsX6AcOLDJVPTsP4mxyrFoxPsBq9B6CZKd7+6ELDhfRt+/uCeEezaEtHR2Y9Os9
YaWnydEwPkBSDIFHLkXga1hD4bqE9Osz8PLPXZEESlkEQm7q4uu12g6xphEAU+NdOyetTxs28rrE
FMNChuLOvMkOTTue6fhfryIIQRmO36ObchLWJ4Q8uOEorP1LDK9vn7ZFySZAH3E+mp/Rp5PQTIcm
Ljuegek4C8wuZ4I82XEtSBGk4F5sf96gvl2/VIiwuRyVZ38+f6qT0Mv1DDGGxxQu2M1h9dQWEdNb
G/tx+VbZt+TEox32sae9cO15jZ6/A8YshjCg/8z1+9d7bcPBKM0M80+B0JlgPPwRe9xITownBT7F
dbruCJph1oUFzlWq/89POCbFAFEmT9tyPsCTT0+6MxQgS/xL9lQArLYwmc0YSz7fi3OY7+7z85XO
3mnWqVHa2MxhOHGQeBPJGTIYS3ZCP5RoLDT1NyUAhCOSLdX4UlLoP1QJilf2RZY5zxls4Zy84Ysh
qUSZEu4iVpipWxZsvMmDO0OzD5N7olwNrGWLcsLEQ1wc4YXGNLy2z4Am0Q74+hhrc6iQZR5nD58e
vShjatvfK8TldMkTwctG3q7asr+wPr7bDj7/8LPHpjaT56ueiiQZoi9UrWAHOsnpZV/axMU3DeSX
R3S2icfC87NWjcL9bHzBXO404kFrIZ+Ho+3a8cZrw41sAlZpdzeuiiE74styrPp0GTK3JuRgSAsX
7wDmpItQGRc2PgfjL5HiZ4wqa3bX9rTowPnaymY598AFQ+1UeRQYd1lJcIrRuE8S/4DsUZP1sZ6c
4yxs8i8ir9/tLnSkFNgATPP48esXNwaaOVF4sOaJB2G/g3/NZ06trQ0nJD7/i+/789XOwO8gblUC
D9SIMaerPyYWShr2lbDfGCM024VidQT8uTlSgSGe/Z+uf77+P2zVj5WvO0y/dE5KSIZf71YL+1Sv
bM7IEA86rBTpRVscF4edEo2LADfFHrwzDdEA4OzeYWjS6ljg3Do4UzsPUPiV5k9uvyHIqjDasCjb
usBYk6S2simILUaHAelmDkiNLC+hgN+9KMG2ZKgSaMqQ85byaXNSaoNAB0+P9gUTdW/v8cXR77FH
CEj5F+fR31Tg+uernW3ETZij9A69dA8wCqoFDj7MhvzqLuUbaOVr4YcXvm357/lr0kmD1XDeayYn
wNcbTLtodGppxvtYnGB9RtYJRaOJwzZO02stB/vr1hrh4L0b8wnl8cbwMA2x3kTkQVyBLqNbaM7D
64wTu7iNAoSP4lERsHuAsMHUrFmPh+lwADx2akv+QvaOQ2FVvJm7KbPRteIAgt8njCZat7p3ZSsR
s8EA6R9VtFsoCzR0EV4Qb+r+3cG4voifKGYzVFwDEq2wPanhnyyAGfk7N9FqiOgG1+skuxSPodv/
Yubzs6INoxGjBhNnr0fVkZUILUvIelbha5n70hge07Ahs9ZZx4JMt145zc8mfANbXvaC7CKt3OKo
s8sQtQYbu+439SiIBZd7ZJUd3BdLV7YahgqDXbuJfyfLp3B6tHgEjKfwIh91hYgQD1kHoV6+geN1
CYUD9ZmNIE19rxpsKqWCexAfRgPkwdhoxHQpTk6JhtAZ3UoaK//FeKjpPmbc9m0fPRHL6V91qDYi
/ffcUlak1wjEuwLkdHb3brTmWmvRcb/r4V8kGfgeh4dgesuKEMVgvrBKc9vLXz1G7jWe7GF2PZLX
1OmoQjAUmACm8/kEw3dq/rcn9Vn4yppkGjQv+IthDNj4boileYrXgAH/IYp1t0AjNmOoU6auGlvg
7Qf8m+yq5gS/EsvWUz/eCGSi6VEKYDoLN847jaxVQMx0+tu3f20fS4Vu52fvmkWlT7dK3HXHUAHC
haY/crZTVdksRlsQChb9zihvJhPqUbkIcX6Iavwj5CZD/8RXzWpXMnNbRNkqJrEl0tLbpN3I1nHn
6IcWmoTCkBJjZZtchfnRJTxGSX58alg40bgtkHweXeOAd9UMuJFzQJfwyRQQv5H33HrOQsNgtbWx
g2gNZIf4hheOikWW7zr4WM+yxhnlmNd33aIATZMN0GjdWYdRh4NUca7FanxTITLUInBjTSJ2af4q
Gcm0SokLly/2TalTQQORGf6xMxFFzonEyMzwkyGoNOnalU7yDDOwBl5CVxhEsdjoyeQq0uNTRR5m
UPSbEDQa/Cex4JtqmBZ8hPb+bn2HJCG5aZDd5E744s/6aHvY9f4IoDr9qcZw86vP/ENuY1wxSHds
0g26TsQgeLDOIKtXonDDGXKTYikr8Kqbgx8YQS8bmo3MLil5CCpi/KNhQzPT8gj7KOjmOu3VwAkG
x8utBMABP1ZwFupkuqsKEu183NPYknZC2Vn6ztF3/NlvdwpbFzv8drb+HttuUUHy94d3+P/41D46
GgbhDU4j3sZkZF7Q9lcaDlxEJwe/cGoom2tvgKXZ4fefdujpWEGG/S7a351yMlVllVvNBaLFN0gn
5BRdEp5Bwcg/zraaxuwjvxmbfC5VY+wdcTRqrvLCnUNFUu8dsNMhA9Am/QgPSdh3GaDyrdo//Xxy
/3semTC0jRl5gsDKIOzr4YBjvBf1hp/cVyGGZFceX8Eai+mJEEJRuD9f6xvogItBksJY3pG2+XFS
fTpqtaodnTAIknvjb+ssOFnuejIJMRzGWvlKHqdfP1/vH4KUBkROWStU0zYc0kHOjvbWH2xoGcZ0
6m5NPOhXLU5KVxJwj3rvylxnN6RbS+WvxF0kWWENPmzSe2XZPgdvTniLpSVEigudkPZvtfH1J529
9b7u8MWQcUZWINtgTeIpsA6nybwHTrjR2HwY7O00otGyFQEmMYeAr6FQmnWMcSJnKKjDaHnLnx/V
N80pv2ueAkIoMXWIeV/XAUk9djtmYXA/vYTvA1JbeLH4ASRLXNiOqNba5ip5+fma3y09XgsDc8KW
LBbE10tymqahj0r5mKakFix0uVZNGFGrtDpJSKeXRicfLIyvPfA8NoEKYTOJpBE9u57mmRGqg2qA
T7+AsN66pQT/Aya7MjmkUcITT+S5Ubpu9piZJPXyUOP1MLrDfx3/CmTnfZhurOdyeCBHGqY7+1C9
9ttFou+a+Nms/vrTM4loVf6O8EoniTl/YGvurtJsTT77aO840wlkTRG2R39+fpRgqjys85ubiRWS
ia4hwNzPHubgROpAIsecxYNDClIPgwx2DqwrvcJziyx1tL4eJngW1sGzyazlDt7vPr+FNdhjqJwD
iScFEZPyj5ceQ8LLupII2LVlT64BYIv7bs/m4LlYFSxK5X60rmXxn5nfNCRxZ6pGVNiiCx9zskso
ita22KFaUSSesruAub4e4GWESWQbudqxbw6291617GysstjZjh4cPcTfI8G3Pgnq/NOnBk0ncujw
/uJcpfKLOKZDhH9aj3wrg2LpEsxs4CSnZe9Z+o4j5zLmDBu7HIEpbax8sEs8ZxVOcsO1xEtkGusu
BF6HghwNr6wyoJYeM715DgvApvL1NeGuxCK4al+bDutRhsaouLHcLNdhtbrYtX0ITP7/S5Mm4yVL
g8OlmiotIqSlry+tHDHwzkzHI1vjNh+XlrjVvINJguhcqd13HZICPFBXPFrc0lpxIgc7sPAZ8Q5R
cFsRAdKXr04n12NFfiaEaStf9mqPrHxFDG7eL8pgpRCcrCIBLneEIFCqHJLRNemiYXpjj5QuUR0E
1VNhkZsA+JNhvqogOsJKjCpq02R32BReWKpfV+r/vWndYF+GoQkv9oO78+kQkHpZB0VWeGhu3AQK
EpKGAqRjrPDV136ZeGQ4ryIol71eb3++tDlvrufP27AhHsL4+KDMfn3eE66YSqtk3qnIbgorOpSZ
t24cYoko0gLIKgUvvPLVhdIO16S4MOQkV0vcCeMU2v7/4ey8duNGtrZ9RQSYyTrt3C215G5ZYXRC
SA7MOfPq/6c8+8eW6IYa3x6fjAFZJIusVSu8gVL0tkofvaLdxwKyU4Cw14bEHGIB3jpQ+exYLt1z
Mf2g+iaguc5j34bb2PC2Ol6Sg41oAlgkJgip4W9E94/BQo+9WISlgnBdsSpzsZa5S5TqSFrA7rnv
lA6FqKdUIGNVOOdIRGufjPPrZZnF/n/fyIdlmceOcHC1fBjlsvhEQwTrld1e0e91Qfq2qpybtjkV
+nM+/fj6up+bTv//skwIHdMxLcOdpR5DJ9oiyCLvpKKzh2F0Vd37Ab1X0aHdfKVBce1as9gfGzlC
kUbonXzlzpMY/wnlufcoWQfdtRP+c7n972NZcGMAA1Nf/oVFwGJVdH5Qe6cI5x5zGQI9ECfNPvTK
FuFhBkCRi0Yb7pvGlfc4w/r958r0m5hcg/nSxOwMQEVlcHScS0/mVK6FuRPISzlYqp7RfOzFWjUO
uZtvdbVAZhQXezQ/GWC5961xq24iA7p/ry/7Cjn9FD+XlQnvHqsqHBR+dxaCYYiKoi4Tdo8prcvt
hCjn15/D53TgP3dvkx1KEIfzF4QiSprRHGpdnLLotQYT3HovqFSb2nMenqMCgntx5U3Jd/4pGrgq
PRHm4JjeMnNxZqlYgcoNiCJTOTXm2cjqFWVkOh46dYkG4AaFm68f79/s9q/rcTqTZQPeAA7+OfqA
m1GHwq2Uk8YboZzKwrPfK4uqQwXWeFJKjqVsoynv8JAJjOFeKU6j9eIj9YOMTN9RtYc3vgBHh6cG
GmUwQ8YD2A9zQioEQS846fXvxnsM/BZo2QOIq+U48K6mR6C3jXJAWcSGDWZqh6w7GN5bPOAjYB4b
6y6YHvvEoyQ2uRkkFT2EbuInvX4H6kHWMOqHDJm+Nr/rpAqggz8kOtEnptViqlCv+tUMBxNFNw/9
vM77oZUZY9IbV9/6p8y6z2PUCoej4SIL2Z7SDrN5ssrBAMbVv0EyW0zUixn2wX7/Q5Uq0TnTznum
8h4Hkmg1bofDAR3+AUGYvvmG1gdcB9Gpx+IhbRArSeONJe5djKoQRcQt6d1umePQbu8nHgDpZPRr
UQ3PQGm1JSfmtEkmc1N12dJH1FsojxXeaI2Xrr0QuIBPu57zEFUeJHbac5ljzxSuW8dFNXAbA8CS
t1PGNJ+WlKQLa/gdUD7k/VFvlJti4/dvEf58hIXVgKAKfqV2XL5PTbaKs2NOU9+oE2wfwLGhCjf4
7To3aRLRxoBgVWnDRr6xxH4vxzfswcokW7UsmLDwmbWXVS5zEOTmuAteZgT82wq2A+yrPkE/3P2V
8HsrNL9Q1UfvwjomNTYS0YsYEHkvaQUbCc3n8K50h41GO8LK0eHyD8HobS1kFUoURAygU1p038TS
VxVbFRIoLXrmV6UumAtQzQotsC7gpWGJEaSgd8etixZoQ8c0YmgmrLNKIVPm2e0Y7Qa3Yc4e7NQU
U3djP2lCtpHWrZkfOuMtg5i/uB9if5kVxQ7plE2kI9qLmbRPiVPQqraKB1fRvscqhoTdvubbjsNm
yxtTCzTwxJNrKisMskbfQIUiRD0QkZzo2UMrCaeoXZIHy8x59fWjgaxG+JhKxWUr+9ZV9n014EcM
ZAv1JxpU6bcc1RiaH/iEtbdDvp2Kt16xDgZuVkh678gY+UpH0E49EE5cPXkZvlajgGGuVUVdagrK
UtMCNxOOynAXVs8CCRZG4D8hc20rIGmkX617QqgksrSj5ZUrUlq3Oqot/RSLHgsOcNpP2zrX6Pyg
tbaOUhtDyQE7OQLvb7NeCqh96ZQcMu046HtnWac2nm+nNkS4b/impTBcIZK6GkoV5b6YWorYgtjg
wvXPCxfrlIm2y67IV4Km1DjUP4fDqKPm/xr1b/5Ic4z1C3E36HrcMY1yXWUHdpKnItCjPaBNdB8N
OKnpr8SFqaJNd8STHeVluGOZ5WwabLHD+F5LMHcxzuXwBNmxxJZH6Y+Za+0d7GlUSEiV/FJidwVi
EU+1N5tU1QwEInAcRuhiKQL/Q/Q8ceVYuMprUK4zg6YOBlDCAaoJT9Ee7mwfW4XsXLUopOToZfJv
evfN7LytgnJSdkJJ46BC9THeEIeE7XYHAw1TTG1tpzr+OdlCKZ6y+qmwlZu8OtaeTqrGJpUDX/TY
pPIrKh+VeLbUcJGm71rVkAs/jpN9ip3XwAHo4DyUBAxFGzfY+RBO/Vs/RGHUchesmDDCbZ0GKOcQ
0JDfycVbCuLbRn05k50p3JHVtY1LFxp5Kc5jIeFMp0GqdDU7BmHcs4UHghN8b8XZ6cGzDtVB6Z2n
IXxxoeFNZXnv5G9m8cAiJ/EvLe+kbCX2sRVe5AMScwgs4kKEEMsidZxlq5p7LJxWfHy94ay0BLcv
85mMN9GKHVD8htJ0eIqFjRaQWDXAz6LuTItmFyFNzih41eg/OSoE74FNHI/GujQgc2aIE3i4JUxU
u9NjZZyKytikuoZu0AkXNt05CR9IOzfhEtEZGu0raIQVki21S1RRDhLDJ5IDaSfD5gXax4aDXN6b
x3U64OERC5phmxMad4KNhbPh5AdrLTB3SfDb1J2VESS7jqYcP+J5x1RFOiZGhxHveqe+dwHwRkQZ
8mztd9LeEUZi40lTX5P03TT1RYVYgnz/XaLfFCK5ScaDZobI49CDQgPZdZAo/BHb/VI1xdI0SnCW
zbqiQ+o7y8pCn021d4I9LOpx5TINKe2jp/GoanOtKfNX1iozFMlm0aGWWZY1y1pFlplhVieKTCVH
BLhy44A38Uj0U7qDjkYnSPKRCIzkWfHbiuGSSS0k3KrTU65dyV8u3QuwTI0BGYQ+Y55cpk1pJX7t
oH6G0iN4vuA+TJbI5eEWdOVKM5AxmSCP7TB8gawLzphZzOdEqerDfDIQoDiRtYTdqz0gy6W4m0QT
K05FY0StDXgTKONEWupBo/MUmbFW5Kri1P2yA5TfANtjQ04/KWq3Xydylxbi491Zn+/OjwM/73LF
O/VMLeD5x2urvAFP4JdX1mHWK/x7HWbtAQ2du9YKWAcPHWUVa3iyLrMfEVLyV2T1tSJBe5Bn+vFM
ULbEkxrc+ya+OzX2dATHSn/4+tGBIl3ImeF2gG+wVf7McSRWUjUMmlVejVND8RjWsaeiay22qVsg
nRGS7mj7IM0PTE+sLjwb6k9dFhoDcOxmG+/iiawmJJgfHZdNZZd38jOWWU8j7Peo6/dTPmw89V2L
7X1MwiGQOENlsFKOcpYTataaYy1q74rpjNKtcOtF0JerUP/eAl2IOfJ7eofINB8Lxb4plY5xR30i
YQTaGeqbQrlpCT1BQo3PA5AbG1q26WvEqJNm3dvBT+7UkpsNgzlU61FtW3bA6Jz+BRkBH0lUlDd3
bgiXx9+Rb9DTCg8kJIZomJq+VEGyVrwbJ6x2vfejQSawaw8psQF37D0ihpzBZ+SUwZ//mAYUW8zf
AVov1fBNLoJMQ/P2qFuwVLu3wsch1FD3rdvdI9RImt1x6EeMAN+sQX8aLJXqrEaBc9gncYBAIJIr
P5qC8WnBL59oWtVY/I7/5IF+sgOPhm78nGGuETaczDwGJztfTqO9ZmFxY+ZkAOPKQ/1+knCsdis1
KT0wA9r9GLyVmbqhCJsSfQWy3DDStcI/j6gfSsabMYmiMZU7C8l2GLDbPNaOfUOjoopvnCTd99Ua
DboIWzY9NmG92isSJCNoMY5QbhMculE4htxjLPX6OJLe0rXfXPlsZeE7r7xAXUn8EexAsDmft+yY
2mnX9ZV3SilRCCpT/xTjeVs2C5T5D6V3vdl8qbYEiCpkx1nQ4JNNgg9NrlFR/anvaQL0COYgQRKv
uSC5VjHB1bwSJ/4qnAmXwNRBsdFWc9x5H71ztGKsrISGWnMmA7IjVNPQRA3PZGG6/hYH/ZVK/VIE
dDkDmBfRuAfQ9vnhyk7F18jDLYhpH9vCoJYgFoXmY+Odv35zFx/N5aFAL8Bgs2YREJKtUiPGKU59
/6qbD7VAtJCwn98N0VEgNDHEd19f8O9emFzMD1ecPdtg9ZYL/k7IxaSKIgn1o4640y27d7JJRUAx
ObrnwrmmzzXjsPwb7WlG8LHAoZMzkc+rag4YtPflKE4pZRtjfFFPCFfiwLezUHhoTxQlFOr0JbJH
ce2NXgrrMOVd4rrkis6ZcFNlF6oJgeXUwccH10bz5THDVTSNXr5e30sv9OOFZhO5rgyiooYneqKn
LWeyyRNnWpUuYv9uGgDEPH19uWvPNcskEje28pp+MAQHWU8Q2AD1NNeucuGhAOvaaDHYNpNNc/bN
NN2khmPABqSjo4e/KU9qPIDCswh+xy2w8Su9TOuvDjoKE5JiTpMPtjNp0ucvBZ9DrXUjGqctOkO0
G9Gxp8DSj4WBvmyGG0Dtn7oIwTvPXMrdX6v0lgd8Gjh60DXe6DUKIBAaXBBPptMj8Zqs8gRt5iLE
hYbDpDmFpM3MWzojOjTRoUPmNXQO6P7cqRydpQKFgkgqa/WeCW4ygtfo3yrQ38NUo5oaoaumbayM
m7szvGkXt/2DTEgUNq8TxuB9N01lXQmDF961JA1RzyFJaLvOLMhPIlKm1HDFKezf0Fr31RtAZW5x
jVZ7IfhBZABFpUtmLTH+8+IrWpoWmukJSsynyj6W9T1vOhWnMbiiJmrKRHJ2atEIhaWhIwSmwWr7
fCVEFxltR4SikgQ4CEesTe8Dt8O1Jdo4VXI79DdYuB20bFyVNu1AFc9w01mWwtuYBb6cw2Njt+fB
zx/87mRhidpp/grn8MWUYq6LYHz2ZLVPPknbyK8ZEfcFpxdDjW59de2LRxsrCgcX5xHRejooWY2R
ktDXnXZDDTyWqFOf9Vrjzn59vWkvbScwAqZKkikpBvJFfzg7HZoV+dg3f2KEky+8baqcgekgSTv8
unp4XvpqNEgjmoRqGhyhny82KSFNukpGXaRakYjBqFc7smu/fqQ/Q62/3uWHy8wCUVOlrqfYHQcZ
kmnmmawgZdAvKzn6Nqp3VIF34H+z+F8uK3FsHKBMGueRwnKnAkBmxfzBO9DMFRUoLXvNYZ3kOv2T
1WjsB/saQeRC7mND/IIDL5v5ljtb0sw0itDRc3GKowd0BsvKfDDQ3Qiq76WLw4EWbFFkswC3KWZF
rQAvKHjLEZiHWPm9rTEbQavKi/5vCNk/xyuTJjQQiJlSpWN2V13fVp0XtuKEaPlqBBPeMG+1dt7g
LUOLGiM/+Fgddpm/kLlvFTZ3hWltr7yPS8FDftUIpwmZG85OCn2QE5qUaDF0z5485u3NUIEDqYC5
Nch2EyP5AtE77DELUV1lqeNRZZvetmYqA2Ylt6+osPzZTPMPEzIgXEv8UpEJmMGUa/5zh2ZyTymk
mrC2UZvL1vhA03ORflyyz2vW2kJ235RiZzUAzKDZFnSy+/AGa+lvbYWKUPnu4ZBLE0KlI63Txs2x
VrTrfhmngbmU//P1Qs5o9f++TTm8IS9E2AU+7Odtm3oCMelhcE+gFOQgw6VNRGEY0iatqmn7o07O
IMNRLKfVE5VoQD8N47bsY/xezwDeDrLpl97IhvyVG5Of0V/r+d8bm+NopiItzFioLmKMBzYduX+e
06dQoNgNSw1HcM32NxSvGmg5EMCENTwK2JCqvTUBnonx4INULyVQO0QWAJmyr2/wjxDF3zdo8xGa
rpSOmX2CAoRiVZbYBtnpNs9+M6em/uRgXVoJbu+YMa3VYB3FyXLXd5vsV989XbkBGer+vgHIjmwv
B4WhWSi0gyHJ4N64VA8PJEwEXUYFjrLtGSvQa6QmTxPcZ9Q1VPdHCtSrOf6MkPTvx+MyCUVbGeKP
PQ8FYxypetnF7qlJ802Mix1STIshwbGET8bosEZ3t3JmoFPwWlGzkjlOQwnXAFXosjsadnvcby1j
PbJLGSg91uZx8nZfr9OFKMokFBKJC9nOZj75+QvP2h4HYDd1TqZ9Mw7LMYa0s/amO2yXgmH79bXk
75q9kk/Xkvfy4cTVk6oo1IlrgYsonZs+X5v043v17n+ZuTqkrkjSMKB2/4Ib2i3SiEANnJOPTZH1
OxqfzOCGE1ciPt3yWrvq0rH76XKzB3OiUPdKiwfT1fS+KtXlqJ86i6ElU4/+RybeQvQne7pPbXZX
JS0t3WeU2XPxUg09riNP0XfN/hFLIsDo4T/7LPpXpoENfWG9X7Q6I7xG0ON+KVJtJeQ/GfqlXTFF
T/ExKleZBQszvu0mkE4gLMVO5ORs9pvslZGDD/EZOPsCv0wB+bdYM+8BaVYCMRP1NqKHhmaojcJ7
I11dEM+0spts1O+b7s4pAI70+wHgWp24uwFL91bRVvhBqvgg+OlboaD7nmMn1cXfwn6fMU/Kla1h
IjKRPQ84O5Wh/c0F7uIUjz4mzHK8Y1BnMjZVMGhE4YzOXrW0ImtdQIMWzX0UAo8t+WFc0MNNNXY8
N53XGBbOSQK2kuRHq9yMuB90+PyNB8sA7uKI3VT/Iru9EsUupIhMDVDaseBtMFCflZFYbOQh8GGH
JJz79RG8OBr4JvMiwQ+1gj79NXDFxS3y4YqzqNUH0zQWhbBPoICy+qQPuwaH2/oHKKmv9+LFff/h
QrIq+LAXjVaZsLJW7FOk30b5UZnOvvWjy9n6Z6RBvr7WDBL5JxJ+WsdZql059ah2iisvFgO7Y/qO
w0On7D2U2DoFV7xwVdFQzs3iPlNXIS5wSlUdnOmmKRCcxTaiU+8Mhp0YQ04cWa5i4Nfw3a2YjyHt
Xhh4apT4Vun3SYXLabFu83hjlMpbNTx2HWhI8TJl70Nevgm1OpqhfbDcHhhijrc5NaTyrSuGVT+Q
Z3zPihTVynDRkkCHwebrdbi05kDCqDlQopQafp/XvG6BhVpN4pyyZm3bD3WO+h3tcyxGoYTm18LS
pY8XSjzDFIB/kLZmkV0dG1frJj7eqt43Dua68Vo373plP+lkYYD0MuXKdtEudAw4aTnswVrR5PmD
Rf/wUcWOTwXS8fXavGMszbienb9jZYuujUKjy34IKbeaKxXsTAH+388LhC85t4pMHTOsz+vqe74x
GlUg0KZNcZz9FWvN9ykNUaYsmvu0fq1BnARuRfjDdAik4hikuBxi8vVNmPG69cpzqlb3aeIGGKmK
K4siLz4/9HgF4J15Fdze7DXkBkRNvXGdE8cdzQLmfDTE9fTKdr52FfnpfVh5USURMy7LOZEJkvbR
bgbSd7WKvbjSZDQSy4+qBXJOny9TqH6YWQ1JVcz42GaaAHeDMQNCNB3N/BoMr45dW2Lr96G7Bfoa
Td0urg5R9DsYTzlVfDbG35PY+9WX+ZUVuPjx0ZTRYJoLnQbjLHSmnpOqQ1I64J60pWqdmFJgavMU
iWdGwCXaAUoNlONNcZ++3tUzTbZ/Pz+UiihBhalqf1Ew7b7qGyUdHIqEZq8apwZh5AFvsW2VahwU
YgEZZ1GVzyq2XZqC46X41pfV2ijQHYuuNO0ubfqP96J/fkFIejkVUH/nFJv1wbJ/hcazHucL35Y5
PyBt53D1o5hxbf/z/JbJLEfKwP1ViMe1NYydAt8P/AMtbH2VthKF4yNGNa7MQ0kJHuAAp7VwrNpD
S/8IT4FNwRBey/GkGdpjGqKWiVlMpkdrDYGppsSRt1kaqHU1zcMATrkx3iJgV5qhYgWrZQh4DSvX
Tn8pCpg0kGoAC9obhEgOIrDuMTEdoDXhejoi9vn29euecVD/87gg4IGTStatMasJ6QxaVhyEPG6Q
3fXDsOyEj5EMr7n4MQ6PMc6Nhh0s1DVch2Wh4dkYAsl/r7ubVtib1lVugzHeBNAAClu91UoQDMXv
1kIdQfgbxEUWkVXdpU5xA8jt61v/E3/nsUiC9/9z6+bsAMo6L01dUzIz1X9akjiJAgOzn2ZPJTw+
91Rg8uxiLjzq1SIDkjZU7doFivX1bVxqBsDDQN9LpUsCmXcWEm2dDqqdcTL5A2iimEIVEGgUvQV6
sDdq51dUVW+B0uwcwHyi+x240UMp8t2Axr+KLfbQnj3Mn/LknBTlc7mhCbSvU0RByltHh3yvWwwL
rfraXctk7+/F++9dz0Ksb3nmaNhkTEp673TWyhwkqdbaKdjScgwviv4lBfrl77S22Sa/JzCXWmas
wxFaV1UCyDlK10oiUJXq/2gg5HXpDHatA3ih7KXktWQYJM9AfudzABA++oOTHYNzGe/66snhvEH4
76b1JDITKlR54+bqOkOpO4bemeblhqnCrQUO5+uXfGnO9OlGZpGo7bq8dAtqogysmfHdi/a84UqF
sysEXF7cApl3cQu+h0sYDamrSJLLBwJKPcx6gRJQCs6WQvFqGvW8sBgPSPltYaPMRz7UZ9WeVplO
BhCvYQO22I9+/fAz5dz/xIj/XvoP//fDcaw1TpFGPQlv18Letf0EG41Vkea3tZy3g4gqp+TFsJpD
KekScil8Bh6Ti/KgaNW7CKifN4nVZGLtSeMumgx4ohPjOmeRCSwYrm3JfwWX//q6XR2cstSthyn4
ebGiwAX9Tx+DqGacSizDBojARo1Wu1LQ7xo3ptt/Ey22vtMP1yu+y9hRKGAWzLLfVrmyM0J2Zx3u
AOI2y2SyH9LCWAtnb3erpNlmcITdrRshBu8/Y4q6t14EcixCHMYK5xWt3mDyvir6Z9kwLQEiAFUu
mp0epitkHddp/WTDVwzKgjpw2E2Wdmr6AZ93FOIcPBR7asDwueEWRixWFOEx+1HeQKtEWrQr4hbb
9LVBIqL4P3zHoQmDK7H/yBzQLnEMx79docbwftAexhn94OrxEfDNDgzdVJoPpQpXQjxDodiYBCqq
0LOG6h9MwFsc/nZZ6e0A5prTW23Uq8FdaOOTUBFJNrG8a/EjAz+BWGndIA0LBBE/Pd1Hsdl7C4J7
o+7WoM/K8ljl1n22bTE6VuInVQJJXk3s4osYsub4K2HgwtuBceQsCgsCK4ZChnNSKIby3gD/z9mZ
Dnetri+60PqWWbgbot6hKdNxENU+0izkE5MbBDol2ndRhvFZccdVDXjSgvUbxtqBiOCRp3gFNSC2
cvKbzErYxZy4FlZJrXableHOMUCg5d0GTlSRiW0NLmUAnifhHOKYZOaPye/2ro/yuZoubKwXpDaG
m+17o30MOxPvMPNbnRmHePoZqOrGyPWVjdhZ1Sw1cf56E2qXamlSQXBeFso7SIJ+/qRrw9FSozbt
kxVALmZ4CIxN5Nm6LNNFkJfflIo5FD3Ahllki0Ccm6PQCWpo7OK9zYqygclvk/2V2xIXBm7gKORO
MyUP4Y+BxIfg4KVV2WiVx0ECv3qoAddXh7KN9pr0DBn9H24xPkUjzEh8WY96+px246NlIMkeM5BX
pt+dI7ZaS/bkT3tdwZn6znfqOz/u9rZT3yqIX9ooUaPrTWKhYEuO+nZlI4ORLLN6gHCFK148olEd
tDe2Fq4V/8YE2tUzvXX4vMdkfJyA6Xcldkh5uW5AIutRsbIC+6fKULVKYAAE40JtxE+tAcLJCdN0
1SKqEeQi42na5ynokI3fTMMTdpDophg508TUuN/YSPDW/kS73l5EdvSqTUzaxkNVl0uh6LuiwUlG
31ow9h3/tcJTPQmy7SQAz7YxEwNt29iQ5ivxCCEgbUSGrLGHJ4h1Mrv2rqvTl9HMkHyyb7ToZ1cH
R9PAIAZ0BXIAiZ8tTeVR0exVnlffOiKrPAEs5jKtr+8i0NAFZ2QIClVBqjy87f0ONfxlC5W9zKvT
+ODUWAEGAlldcK1Cu8+D4sWx2xXl0oM9IQ8YbLHFUuuV7pGbsip/boZnkVY7iZbeytsAmL7SinhT
0uNVyLA4gYoIx3kTSp15K92dM2JE6u1ViImCh9UL/lpP+3LAt27T6M1th5QPdrlTkt6m2cltNJRd
nYOn0u9LrWXhZbui0EmtB5CsyG+TSKpgmy2qDffZyNFtKOD25VjPin1f3zVOtmRY4cheeONtkKrD
H7vroaEZsE5Fe1Ly/u7Ryh5aVPy6wvguja+rDE3YKcY0Pt7CvFsHqC4mlbGDqeQu3Hgg8EVE9NC6
1mm9kIO5f/oncLsN2NazLa0ofjB1jUWDAcFbRVugtwQ2c4Bvkg7Jrdo9a9HDGJxBJNUqdt96cKW8
ulQA0yjXhASnOhI5+jmmaLHnTB5YpRPDpww70vupPCqVu4/j34JEOYS14bbrriGilCP74i0LyoUz
HrwuOKS+tWoX9bVbkonU7OQGyANMQJo4ohI3O7lTpS6ayo44uRU2SbXKmVUJiAAM+EhEJxsLr3hf
1Itu3F6d68nf/de1STQNhqYGpdBsOaq+oyYsqbmRvwLGNPq7AuJBdCWpvXgVBh2w3VRQQ7b8Kj4E
zLqsoj6PAgrs9oAp62LQD67zGv/fZCT/JG28Wcw8pEAPDd956lwyNoWYQ77Im1MOIJ4HC2mq7dXJ
0IUi/dOFZqnx0Oq1Y8VciMKWEb0cTY3bhhK43cI4Zmz79YlzCeHhymEIoghYrLF/Pq+fwOM6swyu
N4bptms0cgVQmAAyO/KFQdnULTjeVUpoRtDxJu8gpB/D1lzAiwtRfJSK8o++bwNb3/fKz1LRoasI
QFX1QSkwtOsw8Kn3zqTirajtm9o9ILbvUM6X3jZXN2W2CYdNk2wxoLVfdCDTxLOVlqcbI4TPUVyJ
EfJh5p8k7R/g3BhV4XA3awN1gWPmlZrTb4OVuKXpFtkHe69ox/8JOA1uhE4YxzkCA/OcWRTGmPZG
86ciDNuzkhF2jFPh/pKZRQ0SVes2rfUOHMwgj01AtKv1aSjeaqXYYJtkXNkmlwoediK+m1L7AYzd
LDqGlfD70k/t06Rm+xqbR9j6i7p808UZ2axzDAkE1pFfueuro71LgEbXsJDplBhRBtOzzVO0fd7Z
GArT3t1G3dZM9qL6R42eMqVfhOKxtG7FsArN+ym4Vmxdmr59uvRsO9WeW9tFp9snp3l2IFpFYmNB
xc+YL9kb386XhaOhqXMtvbyUxiFzSInNZ8ZwaFZeOonG83aDfRKMxnxwT6LTMc2ysBvCxrv8hymW
QVuFbrtR9bvRjVcRRJ4Q58mo0K7gKy5FlA/3MocDOLCOTZGMNhJGaz25MeNi1cL2yqVSwksbjsuB
ZOlKVJFvdL7RiMWI4zjSluRPmvshKmskf4Yz8PVbzn2YNd8UJLa0Hr7XKc0OOmKaESPupN/S/s8f
w0oCvfdhEP5JGOkMQBoi1S5/jggYabexuNHUhk4p9K1wWKJ8lMIvFd3bkNuQxZ1l3OoYu8Q7VwQc
Zj+Fmm6myN9RnKTdHj16o1fXwhdXkvVLJ8/HZ5ydrQlQfL1TKvuUlPdBDp9oxYisuwplunQZ9s0f
uQB20JyAw0c0OoHcPIMyrIk3CFe92/q4kXlyG1KUUZA5EZ1U2FyTsfIQykChZSzdfdC9phSBX7/a
SyEU9BL5jRRwRsT783lRqVbs2pNnnZQG7pb6i+arU51NeshajCD6/00b6N9zF1EKg+mICdZgjpNI
k6zORygoJ2T9gXpD2lCgsZe7xKuXMUCq/Pnrx7sYMGyaU2RxLLn+B/j64ctNU24m9XPKBs7f+MHy
3tBDasqGRsLaKZ+ajAz4KuL74qJySAAm4sCgKP28qOOQxGXeZ/apjR+gOod2sgWWbNkYVQdnjghR
/ZLFh3/vJxafNuqUB6QUVdkgaMqDAZDo61W4EDKkIAhyRYCyAPTPXnIYJ+5UdgwjOw1ax1Z9SvWb
pv5GyHS+tfrb1xe7UIq7jATxJUGWVQrTfn54Q8GO2k4q6+QJxOh86N0gDwyf0Emf60pgti8FZqzM
AZsxcQPPP1tpt7P1KIy4mN6bUlwM7fZyHZB3DGb3T+JE67L/kdstTOLoBalHdQIwIarV0L8YGHmg
7gkYrkSEOS9+GC9tfhPymvRkaUMEkHRh1UD2pFhn6ikNHqvehOBxo3uHMXYXng8i7H2g11TcafVj
khx66x3F7XF8aLDIm17HZhc3+5RmQx9b+64Moe7sSnALVa6tdIzvwz0dp3ebkxoFp4VnWA8UIpJV
Yy8Lv1jyl00dUeP63f14zU/04r5waEngbgVElRT181sSeRXFXUc5DXSUKhR9iaUkcIMTJOMeRLmI
9Buv/fb1p3Exa/lw1bksiFIwJvCazDo5w92mHB/1fgeVuJ0gInkSE4BvNQcD9eTX1/2Tzs/PLwf3
Y45uRBQYGX5+WgZHtTUmioky4sGcgKLDQcbpcoxualvfaCYCwiWTKzB1OX09v3uN25gZxAoydKUd
AdYVJQZW3UPgil0Q0dHydrZWPwS00u3h3cZlRgcHK/jEGzB5VbEZWufKsX/xjTFux3QJGQ7yrtkz
pHmWp25aWCc3/VZUxzG+G+iW8AF6EnKPicwqwEb764W7BO1DWY1NTAuLQ2tuXCGcojFd3s2pgHgH
nS3pd2nfb60C3QDvBOW+b9dDdwaSsQ7z7ja2ABgaQJmA8f9PdyKLcbS23L+kLvIIfGUQ+eapMPUd
7zBS2kegX9sOjnWMIEWU3NBd9ZUYxd72prS6FTKCRyWnkQPR9+ub0S8GVLrnLAh11l82T/gLDpma
OMapk7NJwQwYh7Nw15hMo6dwVY7lWkWa3Dew54XprwBF9ibc2xDegFmbW2fZ2DFEtFQNZUnaQ+rK
gZsezDKmA3WS3SMz7bbQlJYRO+LqsXjt/mdVNuLzWllXSAfBmQHEHTjwHzl839j7Ulqxd64pxl67
4OzjTXRFi/JEGCdDX0bem8FB5EY3jnms9buEzIez/+tXdGkmxTYR9F1d1TD+yrOQSTLQTNXQWWrP
mgVDwUEDUeogugK7UgQAkgMSCiWxuLVotEfboOlXV+5BPtUs7EC9kkZ5DOnIeGbLjK+nnhRpA1ID
P2vIOxiplvb3vnwM/WozmSqTqlNfvNQYpjDIFKDkqmh75R4uHMef7mG28gV7RskZTUmZosh+G5Qb
dKtXE7GewknT/vG8fak/t/7WKkOkFNa55m40+mx2sBnVK6nBpcrx083I4/xDNqZ2htM3HgW7Fb2K
eg8wyhnhN72jYkR3ofNekA9Ofg3i15VFkDnHVy9iltvrxWQ2lU7vCl0oEzhfsCcDYnPJZZi6R789
Ffk119gLqcmnZ5Uv5uOzhv3Qlw4vP2r3Rf9K3SKCK+fphTzz0yVm2U8u6Y1DXrCcIY3aFH7dfRfT
/fNezPaOl3hlFf/IOs+XESo2MY8pq4RgfX4kl2Yz9stMWSCHvlSjttIyZR95DQpv0bKo+r0JugCc
n+0hFmMgMmqADc2gIb82hgnj+dYF49l52SZiZK9pd0h8Y+A7Punpqgy0tZbBX2meRnwD9NBfjyoG
DuLOytoFJoh43NtpvfADpHexP8+rJytgoozQcQRWxAJ1g/F45ofo+r3ICp1EBrk1KsqhfQ4TBQXg
ca0huYdTjSL8nekhlIt+xWSJpTqO69q9N12A8pSoEe4uwHX4gaK/RW1Yj4nVtCJzcqSguR2QkkkY
qNmdtfP31VgcDDquPQy1jpRafFeDczxpC8PVnwbzH1Q237um2apxvRJVuBr+H2Xntdu4kq3hJyJA
Uoy3TJKs4BxvCEfmnPn056P3nDNtbaOFg5kGvNtul0gWq1b96w8ZhjQoQsbxrXzWF+Fbt8ll7K2R
UF8PaMPzt16869MlPqLhSH2vNu9KuxnG6UsLaxvxnIK/bQr2HkvPef2QFm+RfD/EM/Wiui3Eadv7
yqWJs1+ihzgWxtfa+D5wY8NQcRamY9AYR3FymS1tgAUxL37kPycUsxB6wv5+QjHUz8WNgt/O36fP
b1sA2jO8xDj8YdV6uhDRqKKZ3IEhCN4q2MMX7DOX/5sPGemM5f3fR9N+gSxMsl0oGJb8bCbsz7kK
U1kfqpAzWFpvZ3WPU5E1os1RF2EH3esU3jN+sXXq5TFOAZqOnPEe7INK+LnQcYVGfBLnz4NcOprA
pM32fZBvi5U3RV9+1bhN2r7mSEGE9DpZYuhMda2392Ozz1lDV31kRUXsSKBDgymQpUfzr+DpIZrH
DARjQrp/8bg3MFeOw03dOaTt2gaW0DJWfIv9JaBdZFzQmF9zZMali3jXGp4RDcDpyy+we+qs0YjO
7BW/QBM/btnJKmlU4dDFQUXDo9nX6UHH/UaxTGH79yfz26L154M5WbQybO7E2efB8FbUwYLaKlIF
Y92FE6+eU3v/ZniBWI2KXyLJadmJf04DqoOghV2uXQ/iM2xrD4fudSIWTAB6xPK+wbFPgEeUf9Qj
JGxa9vGhnq8DjZULIG+VOLl2ppL97T1QcMRFEq1LhHucXH/SDJWUqOBMkXHE2QK/ylqabTF6WVW7
b/TynEfybwNCZSJCFuAaY7qTjWiU8TuKBFOFqfuNFLdASQO10I2ARbxeH1fCOZHgb1vfnyOeXGI+
Sn3NMZBjnoYPmnRd6qRdnVlOfpus6D3ocSx+zIANPx9sVw9VVfYAV2O3zrsdZkfq/WCcqSJ/v5D/
DnJyIYbY5YOW/3ProKg3yjuk5v//6/DndSxP748ywScaXYTroy7YjAR5gWH88IrCsIlvzP7Mu3fm
ek67Bh1gVZzV3DSUWugNovDmLPi13PfTGuGP6zntrCVd1c5izy2LzB3FJuhuE6wVVl80AH+/c1TQ
Z8aSf967RBxwcUy4d4iMVGV2NDVwqgEAORT2+Ot5If1rvRjX2nSN8tExqEcoOSEWc94yHApjqAvP
vIBKF5BUROoYbnkzLn+DZonDsCE9wiFX1u+fff0q9hsvykw71Vwk6ziuav74OLX+p5BO17J+P6IP
Sad5vbjYRMV4ucK3ZKHiU8DZ/ooYQlByvXjMlM8GtLukY9FooSOQ1BHHl2njbxqlIs7kZhSf44ic
vlzEx6qBV4M/4MIfrUESey8dhosgE6+1VgQahkon4+yYq7XdznTi5zB2hW5R4b/O2aHnkI6qR8YW
Ia6h3txp/upiip6XNvVY1d6K5IZFiROhBNWEF80gBgAP6hKTliwK3RRWj4inIkZpxUTBsopcadKt
Rc29/Ghc33NrbfUOS34VVzrsrNbRMW62Xb7GCBtXZC3YV81B6vYB9UtK9ApNETAeS0zWveQKnwaV
Ie7M81GWjktBM5nKFqYDxKdn3cTQqy23Amz+zMzWYaq6UkvuPdZeIUWjklXOXL/o4kNqvmEn1xTY
0PnbEFaPnGANlt3L7NiZeGjL59lsD3P2muNEqwSSEyAWTurcTpKB4rQiXP09L+pt0NSW3MKH4nbe
S6MziTA9k3fMEAkvWEoprX38+/T99UUBs0SIRwsT7+Cfk1eP+1ZvxQYoHNPi9KYKr3hRwvq+889s
OL+99BroN10H2vdsvT8HkrJxNcwyAxFhyCimfjWszskylt9x+tb/OcbJKqY3PSNn4LCi0KFhQnIW
6UjBLzMoc4aVqqGVVKntK9c5E15iEqvabukiL7OpCqZbY97JFE1/v8O/wY3mH5/qG1L7Y201lSBK
CpNPJRnbMnRbAN84eNc7IAeC6VwoPxFxQWdX2e+8wtO7gfwDhYpMTCmP+OcdHzClqE1NVK57Q7Zo
Dh+nsKPBQ1FI+aus1kWHo1YNCU8qoepXF5hFw4IqiScxt0K08fXLEnXdKl/tchhZivSocJsK/z1E
nCetIq/PydYG8gsJPhUxmySNCRk8W5NJZkojDhfNozquF32T7n+cuafLmvqva1PopZBuThaCcVLG
j4MQ4E60Uq7rFUyc2e2LyzG7C4jqiVzzRTMPfQ1MPmNhf4b88tuGT5vq/wZepvkfD7PXuiwLfQbm
RWYiIW5Cunp+x18+/7+uDx04AgLohP/SNcVKGk5ypSq49bRWMpGxad6HqzcVESQZO8bwUimw+KFk
NsY2aiP8tyB6y4CvHCKxo4dN8j4IT5PWXJcT1o4rL6hfejI2B7xmU/NamrZig4skR8F58J2xUPCm
VRC9la/ZrKCQPIhzuUni8GAOwwGaolP42AXGDavRVuHlmTnm+VD4ktARYcBFk8/KaMIfvOnH695H
+zmQUkrux/la+jcUBXUz+iYIJnS2TqY10uRJauKRo2WOr6H8HMA9o4zMjIdVwBpGfCmFXhacM+/7
bW1BWw0hGQuI1b8cDgYd9h3BTDyRbB0URAzeS/UN5wV1vOPIcGZ6/7ZY/jnYyWIZkyOXDxOxVsvJ
D7femGSHqMfWfrpeDCcDk/csDbYl7yXV0xgkNif6jZJM14pyjuD/XY79nIscl0m4VwyIHpS5Jx/G
9GPFnMZgdS1gd1pxdKV9GcmaQ8+00N4i82EucVZY1ST1zMgoFS+mMQFSYAzX9CwEPHYeW5jVCQol
aRI9A+vOKkcDOrDfjViuiluIKZBUKvpPk3rOHuPfJ3BJggWI7+LKICTju3r744VV1EllR4ATkegO
nSX/VQRECfGDm777y0qz1tT1VJ7ZVn+RaDGsiVEa7WWJ23ayr1azb8hj0svXvK4q7CNNfS5NAoVm
ryoCh36JCkO0IRS7QwY93JQFm4+/GUjiNRv1zNaL7u/HckIyJToxqL+cvSAPYT+zVAF/3IRcT/xs
HqXkbrCVi2Qj27MX75FmmxbLP1lD9PwJo/DyK4iks2I3BhyrdfpchkdldNIPDWRstkmp0shvOcIN
fmtUoiA3s4SfyS4BMOicFSaub9E9R1bKzew+vQxUa/XWXM87TLE3sbfadMfQHjfmzVW+049h5E2C
VbaWchV6eN3Gl9FBuRotxVZcaYf53nZ14DM9Z/exU11IFnoGW1qDkpWWYM+brLATN3Mz+1FysSyw
Jd8GMc4OZWPXO21P1p7cWchjcPojqcOGv2s3Tu1OTubErm8BKBxWF43XuqUVWmSy26/26oKILMu3
CjZLx7T7x3bTOIole/cRPsCW+izexOvShhBxlx5xL7bQufD9GtthL9xIn+Vad2pPv01xe7C6HUbJ
O9pRjr4V7qCY4IfzlB59q/K+ih05y5b/Tt/GFa2P5uKDSGR7dvldG8VJtuK7b4kb81m4U58jL3D0
j/iQfyZet23thF75aovYgHvsqXbT21LKP4YcDZ5jPdeb3Dqm9/0hdE2nfDfcYRdayoYicms6AB2F
PTzSNdapr+8TT8Y315Kt6JY/ik1WuQcZJnFW3Iruab7unGrb85FZxCEVracn8bL+Krai011+aa7u
YM0UeLENVukNLqZcDuYSnmoRBL02t9Vmuo4e52fjJrsduJjkltSNNRfjaAfpdrUNPObUXWsLTumE
287C7/Mi3FFbH6XaEq7JO6kUe1yrtrme3dYubaK1PWxtbfIwrX6L7wAxZQ/qU+9gv+72a8EZOOQ7
g9s7O9kqbd1pXEI/GjKx9rUXHgRvmGzVMT9EdMnX8fp22FLjO4WbvQG6oby2U1vfnusXfit+/rt2
/vvFO1k7B2U1z2Jaro5dY7WYI9Sub+APZ/eDbdIwdHq0C53XChs99/Co6ehAhG7Y2Zx69M5FoII3
1Sqhl+tohquTm4LSM/PQPiSyB9pecgOJd9LWabnBTKqQvYXyp3mlhtnJdoY6Hq87GN6yGxabOoTl
cRHt/WqjIJ2Q1khFVNHN8suoPowaZALhMPcveQA9w1+3s92q3hjZaFFC1dHKi0pdc7uIu1lZEPoa
ZaP5NsIiPm0/XnS83+oF/cO/74TKrysXTSuixNh58DD8uXL1SZKJ0hhnl3F32xov1UCGxqxbOkz/
6V1GcZ3pe73ALSJxkHVhMTFMmVeqF8l4i9p+yX7X1yvxMs8dfN3Sfp9Gh6raDOVWhmYrXJXB9Ug+
uuHVwmY0L2rlRhc9UbsItWNe3wfqNlAvy36jaU6w2prRO04QonmmpFR/7vb/TBLQaLzdQOQkNqmf
15jVAlKrOtKOsIBly7gor0B0H/U39TF6QdN7KR6iXXtnfNG4g6b0ILvjbeTiDB1ba92eL8htdFc2
dGi7ZrUamm18AxPbJu7YgQGYWDrvvv4sEAvgwOM3LAxWcemwsLhen0GRTo46/1wJ/WjEXuCnbHwn
070udHWVtFN+ByTA0mKr3iek3L15UV6cG+rnwfWfoaCfI8DH8wqF6bLv/7GldVWdVFIb+8eSU1UB
w9hpruvhCHCl5PugfGYpy7F9T23zWUTrWe/xxKILemZ+SsrP+uLfn+PkJKKHaQtHVVCOpo6YyhUV
bwbGWaKOUYFsQpg+uErVjvhIAN7lfJsA+NIlEZxw8LDdxidcfUs9QhfE0RI1xJy2Xq+V1gs/xsyu
F+jEyRCOSKSV4EmCKsrp+BH68wNJkHYOyqI42X4q0fxaumGLHc1bmxekje1CsPAXmAZ7Dj1lsPXO
63KbaFNptEgJaKUN4mDY0uW4IY42vynMdQ3NXcG4yQkFVxDXtEUInexAWRiJ/SW2pLvqWn9jRWk+
MczqsZgZ7Fa3qnd2QX9hdWHYbtHwyjrUMnaZOBqpkfv5tQfr+USI2Bhey2eIHfyE6beOdkxoBFeI
H1hjd/U68J2ZRVyyu9IRIzd5J3IjmJ2B2Na7gTxQ1Zvi7VxzstghEpwTzqDLKJFsmx2ORmhuLKK+
iPmuuzN15InA8n+fM4U/KAm+XN/f/2O+rdBlhWGb8Qw55hj37XSUeLEAreEQduJGaB9z9FLT3Zjv
FOrkJl6LFUrdF+j86FUUDmHikVV/jo5avvn7Ivkdv326y6BvRomBbaMKzeDnu6B1tPqKSNOOQiK7
VT7bZqZ5abC64fDtqE2wB5L3Rqm15lG7LBGO96X4xnE/tvQI33p07gi4Vh+RH96aHXEsLQEI6mc0
0qCuitsw0e3S6PcaP9bj4eJ2Qe6aaJro5rE9aGRzdKkza8RcxxqbrmErSntViufinH574/H1Yp2E
s6lAoPp5lboaRr6sG0SHmhd5cp+YDlm9ncyR3zinTv32yDi9o3+MdQpRy32AM66h1aTOUdXFqSUi
ZIgnKMXRoRbuiiF1ZDHalnyARrFaTInKAqFx1Tu9+jkHg5PIZMW1sD1XB4Naax6RMIW2IN1PvMIj
ebNdmzhyV3oNaaWC+FEah6Ac7UT6jGiMKJ31Wo6FXZu4OeMPGQ2CGw31kSgEt6MEXvqIMYEWMHl0
37xVACgxSE7D1Y58Biyp7YHQcZ2+no5e1WxZiHuZhcNdtJFyrO2wtmzwkE9SbSe2mo0Z0W0wjSRy
SYcUXHdxtkZEka4QkJI652exNea4vAUTrhI0cFtWLXO0BmoIvbxvVvdTXnnZe968qCIxZ6nitdyV
v0/y315AeNnyIpMhxFg9rQRmcQLOQsRx9wAibF+icnPutltsrylQNWtvPQe2aN3iwGEp52QOP9GY
73cf64CFe0asG7v0yV4j10UnKdOc3CkHvIPjPf3Um5ve9i/Jkv8y2E4//n6tvxQ9koTLJKsMeXKY
yf2c6cYQxJzDI/+oyzRZcb0lUmNnlM7fR1k245M5Tj9OBhbipooM83MUEyN5ZRzq/pjNBw5/mvwS
L4SxQ1pd9fPd38c6kcb+5xb+MdhJZRBOhe+bRZrd7Q7x1SVNJsviFOYeCcexbr/OXNkJS/E/o+lw
LU1cw5ksJxUVcIWk+5W41CGDG9qxk9mahU+5e85f+jRXezlZU+78d6STRSluItNvsAA5Sk/KQ/ZQ
PrV7H2l0tC4BVXF1ugl2PYeqa3WPY+0ba0TwMh2kHa4E3X1/pz1UL83CisAGyGpJJjmOb3zFeUu7
le+I8WGLBeDsnpXb9GHay7v8YUn5xS8b5pgFEzhnAb5bdLd43I7W/FlziPyEtD+QTBnb0m3xINwy
ZeWjcay88rq8Dt5KliIsRCqrvVH4TmsRTde9jeew+J8w3b8egXYCgORKLmm4b+d3kA4cj5gbi4Oy
I1rnjli/1ZzsB5KMOlORFzfYn9NYKuNa78Mqv6MOcUmHucjsyhEOBgd789ws/gk7/3NRjGHytgA+
rk59n1al4U9SlGV3vSdfTMyswo7s1g1vIGrb55zZTnhq/xkN8afOyoMt8+myU6zmMdJLloHAeIKT
M5dO8ZJID1jy1dJ2KAn5ISfFwx/vzFL768tKavKiVVhYMqcudErhF2kPfHXX2cSb7yn97OLY2KGn
Oat14xWF1br3JR2UMwN/UxFPl6Q/B1ZOnmXehashCFNwqno/PBDp1G9xYPPE9eyphZVeBTe6h7Tq
SnXHi2CrObE37+o39Vih+WrXmoXD6KW2abariQ10zQKKOfhNeFFeC07y2A5W7Z1Z1345uy2chsWK
SZUxBT75xH6hhGomdOaROI9Wf1nCNLKHJU++EXeTuamTR9i4pJi2EO+6lyq6rM6pD044pv9MkxWR
PSt2KFw1lWXS/lGZJqkczkLGpKzc3qu3ulfZArsi53dbv2ApOPOQ2Pn4hadPacWU1DAjV2DgnWwc
q7yWlLTkyDNfoguinVV9pR9CZ6/e/YfxLdnVH8MN/oWhbxkv46X/Ml1ER+NgXuX3uYJiwZqv8Ph+
Sl79Q3VUvkRoa+TyhfRBrem1heVEaNgDsmLW0fB53mLvlX3GElp6lIUkXi1YZYVKiRMsJwK8Hj60
Wx84J/2SHqJtu8sONHAfmqvqubot75Gbglni6fiu1I78lJOqOzgmmZwCHid2yRARxChLu8Ou7yaJ
LPGpugv2zR0EtPqlAHl5wZTyoT/U99KB5NLQym5ZOjmtsNKCCk430tXfZ9RvuzLZ0ItXA4wP+pU/
n2YXSeIorBLzGBsblfY6juYKIr/NUBFRdY678OuT/GOwk30y61KpkPA1OFbzpSpd4dJiJclOi/Zh
+SBCEBDF99U5Bt6vqwstlEUwiw4CctzPK5wbsPohYXOeLkYHDNdlXdn6G3E7XcLnB+prHpvNmNsf
f7+x58Y9lQ+uWj01SOAzj5r+VCgF9s8cXDZZFVt4EhXBViwOAX5p6YGmbNZiQ3DVrp5acRPO50QU
vy0aZFIgFGLp4CBz8gIJWR+MiAjqY9tcdOEhJh63VT8Vk5w2hUC34KGHCa609EtIVdG2KqgA8NNZ
/7rfykzawiY9NHRLrB4/H4RCYPAq1WrxqIFb5wVGLhjeEBgXB3juGNiypu5qxh1suo+MQzyKVjjh
xh+9+dXF2Dp/fzrfi8bpooKVI+bFuiZymF1YNn+sYkOlRl05JKtjmALVWj1VkODFPuJM1yhsgslX
OZYLDoFR5uwhbS2M/eK6R1titoFQBcEhaafM7KWDgeXnsBmCDYjr0BAJ6aqCXSVLeGRWeSrM8npd
z/vFZ9Z0wnlTjLfa+Ni3b0p8Hxe7QLzSqrsYuFm2iYs1DaefrPJGVuz6i9OgKa5VxQsR66ywRyJQ
xA7vZ5y34vUKYMVwgEcVkzOja4io7G/ylhzajRTtmnFvdpvk3OH/u+b424072YGWc4LOg0kuK5fe
XPBa7ksMWpLddOhz3LdcowNrOjKFcByaQf8qq7gorgnXOhDU5BRr7Up34bEIeyKTdmSs32J1Urup
te9pl4hWfajX7QvoDf63B/a0N/ExfBke4wOH7mFXfgIwFiRrLAGIVvupvPEfIowkK74PP8+tVyfU
73+2OqYIDTVdBAI4XTo6xFVajjzl0q9bK1DvJu53jtC3WV12Oa5bFEZeL1zoq30BSaEqAbCmj4m+
1XjXj+8FVI92elfTtY71TEMXJDWeVuOrpO8UpG7R6mEetwazx9BuAv0ykd7GJWI12+mrx7/P9m+p
178e2uLeiMXEwkU+me2RIGdm0kbD0YTvfNVvFVd/7Hfpm3nEpgVnZA2ntspW1/nRHO2BSE26N+JG
3cq9Mz5H8ZkG4TfL528f52QO9VEgpIk0ZXvxC9w2LK3uVf6CCTOTEcuUGt+12jLfhffwI/TXIOvP
4UeLTORpulGfuy/RDm6m1/5Kf+MgU7/Jz9qd/DwfqyfhZb6enlSVYHc3f9W/omdbOkTP5N/679Md
YSzP+SdWSOzbH8YTPe3xtb2ub4w7+bZ81e+Ga/gmGNhVj9Lz328/t5jV5C8XfLraGGEI9zXRaIFK
TvbVPgWvRAw/FY/V2/I1Fcj41H31T6zE78GDeEPREr4Ub+WT/7LiNuSlZXyFT8KjfN9fKp/ddX8V
4E/zLt5zBmy4eflHf2XCK4LajvVwvpzukHgaz7RGA6AaCL6BlT/Kz/lb/mZ8SDo0eqJILOkmfcwf
tdgyH8s39Axe89S9y3dj6oSvJGzOX/Wr8ZR8zK/CV/Y8XA63xpv4Nr2VIE+XqwfzAcHXcCs9+E/z
q3jnP1YEXb8p8EeAyEIcMS0RS2K7/gxf8s/6k++ecyhY9q3TuwohBxySJHrEgSc7e13Rq6lHplGT
uaChhOJkKEdDV0zPobG/FC74iyxVr4LAWZdOEM+q6JOiKkcBEoi7etdx7zTX+Ta5aW/xODS7j77e
B7VzLF+Mty69RmBhuMrxbPH/yyz68SlOQI1okBUSymh34Pm/b52lm95Yn5UDfdCnHZucq7x/u2oA
KEWUKRo4n51cta+ZUSiZQ37XOrL9QoCFQ7lk5fa59eD7cH7yIGEu/HegkwcZptGI8DdtD1l+VCbZ
aXN/3fepOzaNM6iJFw30AMcShz3Nmrt1M9ADrO/8gq60Ilr5gPCEXUSZ17L/GZYbfPGtXIOwtELk
oL8Ixm2jOHH6VCluMQwW1r7YkF138y12vzYnQDfHSoTMAmfqQV9bbdtP1PmqSEoqpqHhNeGma4go
667f1P49YvWBiFlluJqB48PhekaioqPCNgR5N5rDXh8PQqhcFVmN4OS10l7OrCa/lHPcLTB0gziJ
hWn3s3SR83nEgI7HAjy4feIMxky4M7b5ToK3RR8utc8hkstv/NfzYUg2ECJf6IH9HDFWMwwMxDLb
p8a6SmdEwYW9qtaGQZecPneejBaU2jOX+cvsWxJbVyCgOrDkqc9N3Y5yXzdAeK2j2JE1WsirbJl5
fg7S+RYfnFwe7sZAd8QaLoqJk3kux3qWJ5gxHBX5Omjuxwxc+UuN7usVTf+SvpRNJiYVM8Y3Ad7P
zRafPYG2FuZcWa56slB5U0tEqrH6HBR3peAZGaUOVnOYQUO5JEIzdia6H53wbMY1jXdyp/lTm6Nb
wrQKZRzwi3viPM4UudL36e3kynhghoiamSYScsyfDw45ELEvY5XvVTAV7MptZLn0SU0QbWgNjnqJ
lZcjXC40BskbnfCKatYBR0SS9hUck6Np1XvJw2cFrsOOwG7gTSqCJ2Od3KhPSMu87qHeSp6xljxt
YjlKbny+XP6ieKVsXqfbdCtfqO91ZOXbHGRF8lZP+RYRNXN2+Qw6v/rl8m62qLn5X2tFdr5pedT6
YWHDmAecChzp2jyMkLU8AZJIREfe6cHA0B9dja6+bt3Jm+3RHd3l7/OH1u0ckppZqwYIN4NXurVL
7odHK5O/x37DJgoIuMLgD4xNYGFYQaCFSKUYf/kasq7tQ81ZLeyb52E7bcdjvIt3kkuo3z6E8NHy
mtU2+S7XkZPbuW0c40N8aHaY7Z+plX7DG0lJI71MxbEAw6dlU/jjoCKkUG4xoC72k3gNpdj2688C
T3fiIpHwCMM9nINwPIzV/d9fv19eeVL4SJXhdExA2zd09sewTW2MYS6Y33srkdUN1g7VvRa5s3hY
NbHV12dWte9oxNOpCsLDkJDm0LacnA6beko1oVTSffEVvQrv3Wv4rHwpCwlBfhhvJ7TuS0d4qV/C
1/HLePLfcQypeR9fs+fudv5cKhODAu4DjOSsnngpSE8/nMlSC2GCAyzEkJ8PgbUj0Du8pfd03TE1
NN8bfElf+DBAF6/T5fg1ZQgqHfXu7w/ht4e/rPEwDlgDsXE4efhzqRdqmLLUr24L606wo/W8HryQ
JV44hyz+comEUhM1hsO7Am/v5P6Pue+HK5bBPRwbWcZ2EU8BhdyULuXA9aW3F8VwHSifatI7U1bS
h92azZk5gJvfz/vMQgUOhVULgcjAURCqf95nRfOjcIzabA9VnPXKP5D6ar3sagfmVGd9JBY6FOva
sB92qgXf77Z2pu9FhManDeXAOlxevt3dQRu3Kwh7y5/MbezGzh1vtnKg3LfIIgrU6Q7FRc5xFHXG
d3Noi1Xzd8sApp26JiXYHm8Uh5wNMDzRm5wZxgtxRhelxcIQb+Q9BHRXdvpjwI4UQrBnW8Iv0f6A
Lvb/tKOAhLQE3wLNQSo1ASpON0I5MX0pzbv8Tlxr18WrcaFbjXX3CXro37aphZO5rW7PTbwTnsm/
Bj3ZE2dZ7fOqFeYr6XZ+D/J18ICUp8Oxx2MtbyZwTGsS1ygyIUmMqScgLKB22kPDpWl7l5GF/JWr
LoKfWN90kyV+NRHUDnBX13xiQy0/YnCw0ape0JnyMvWJ3T6CFaQfeHgXePhZo27HX+I2f1vtMIhC
t/eEwS3Xvvzr+nm+aZ5g/d505aH90kwrx9jgboYPTC+a+yIhrXZ6wUU9k2LHr7POuwu7Md20D3w/
UOxZcOXaWX31r8o+eg8WOrtVXJLA8pmvY86hqFOwLtwPBexADouZAzb6WNyC6Tc6jL5zFdYpWviv
+30CjcohfaASJfHV4tFbPSnBoUsu/AvNfsmu/diR78R6O0X7le+W8LU+8zMnnFOQ/Xt8wAFQQlOR
oeyerHBGkWSxH8iwKI/AWM3BoHmhWvKTsdHHC3Nzbnr91shkueENB5HFxkg+uV59JPFJE9Lu0HPq
VrJ1XaeYLY4bAeqQDAhhAEuMTm4ucnD4VCpN93Jl6/BOq8mw+iAmZkleBxMPAz+Uab4fqo9IUbFz
XvCoQrK1FHtCQznoI0a0BH4D92Ee2qxXjbxOpNwy4BoVAkaPN4U+IKAT1mNW7Pypd0ibzkZ1r4LU
VvTBZHiaerdR4D+iYMUMSWDmU6hoaN+DCP/+Crscza16EzrdQzcnr/VeUws3iqgLUoJ8oC+0uBHr
G/KhyrlxDAQUQfM1S8h/EnKi8todio+kel+sA6d8E0hkf1/I/L6gN5xsinYK/yLyaSo3IGpySKFG
fBr0AXuA1IzD1nrVPmlwOP1hcnT9syP0pQ0YCBvq4iNqGEcTberLY1PTxphEW6ujTYUXr1ZcpSRW
NYmy0bOYMFPxIsS1vCo+I1yzV+pgRwtXLKKH269sb1RhpmAaXdW+lYyEo6R8TRnizzTIpPg4Rx1y
kNAJ1WCDLssp05tSOBTdJ+Y23Lx8IwqPjSxtdD25CKcRe+7KacYVbUXMEpxaX+18UnRqYNWh+sSz
CzdcSN+C3dOhxt7AbSTfCX15o7GukJxkCVPqRGiVtfhpbGiIKTgdDLejTKbYVz2gFekvu+C91b2e
KMxYuK418ULU+nWz0jjn3YYxBJtkGcUrV048VAilye4oNs1oIi56VXW6+H57Ucudlw8PKmEd1UMK
jbveZwC6OPC6Yg9BTLxSaCaFOegs8pkhl9aVn64NuLH5oiFMSqvUod9p+C2H5CWk5MoGqpus2/x6
7i7Gfc+BNB04TKl8IY0os7NXOKhuOEPs8r1pDL2K/Eg5bnZ+D44KBwnDUzuMB0duHlofLMivHeRo
dqQRTjZ7SroJ4gxub+w0UrwlGWBIHrTZ1aX2JU4VS6gh4wTQkWPTKtrerfNX0zgY9bOsXkq89oCe
thAFB9nEmiG5wVEdILxxO0NY64L50Ar3E6zA6VMpWqewQn27TKBZFryygfvp4w0cl27AZBmA+Nv4
Qew+U2KJsLyPsmMzBlfmivWlm6QHIUNziapneaG7ylyvoPzHAlt3Qw8tXgfik6UAYTWwE1MRYtL4
pvA+1A5AwcjbMhTHqHkYNFaqaoefvzhy0RCdN62+Gced9JRMLmQxqbNWHUIkazK8KLlMYC9fltez
6vTmfpLs4LEYnGlwxIrASAdj9La/CHhwhFjhz1I784qXx85jR5mcFtP5wS5iPKWt7EEXPGlk1tDo
DTIXz8eyvYhlPC+YXnYtOsOBIIj6ltdEZ0cxvcFw+9LxOX5sCao1Ba/azLcKNh5sRSsb0cNYWGb4
qgz7DNeEEXwTSjde7ndx+iDIjdNy30Xa1MKq9/RuO8wv8XJGHXLSOfND0r8aGh6V6bhrh9wdsqem
3PqmYI1ibpsS74PK0jnf4nSgo45pOMphq4GbBIzr2db6fYQyH9dhekm71L9UfW8IB/Iatp0oOyu8
A3tJtsQc+LjUtnGW7P3YoIW0KQAwe7DGlYYUDk9oGHnRQzs8Uf/Zc0pmySeMVTtE512VX7oClarC
ncJVypuxhu2dpluB7boeR6e76YOHDCq+0q/cui682PyYMTgNzNVeyl4CDMO1CZFCiplIDOwT6Cgo
35LEd0WA3SjGOWKonbBrLjXDBjW8NoU3Y+6PI4zWeZJxG2I+ijx21vG6txSg4Sa0S14onD4v5lA+
+kW/hSvFViFavviSIH7Ws9CL+Mm4yBAZ77r6dbGgD8f8aOQlDODKq2pUCEQWZlng0i7wBP3QZQ/z
pMNjL+hoFdmzlijHtnvKFw+o9n0s/4ez89qN3Iq27RcRYA6vTJVLVcrSC6HInDO//g72PcCxZcMC
DgS3u1utCqzNvdeaa4bSb+tzT50js5fGzeI0u0HUdvmILdMIqTcdbyIuJPibHciBX3PwWUvmjfE2
M2A7D6+c0kqNLmJ4zNBYDsGhUIGhyB1sjZGDgE42nDZRzUKVUgj2W/zV7F5rbYgytgkZLwQJGxGq
UGeVAudO8BnNHabJx64/DqrplstTaGyPO1LlMDCdvKgyvSCeDmWLYEO4Y8FQTDyJxYsev8/pq4Z7
CExBfbnrhEcAUoOEoL68lAXONl/geMyFqk2NJYs17WIh9OKKbTwRXGN6EFTfiEpXD3V35J6um+eg
QdY93cRKzRGzG2cqNsS0BpVcEMLQnXCW1x3CamyYAWgCGlIOAj9OHpfiGVtNuTqiM6jVRxpKVi/A
EbuR0mK+QhEx12TScHolZ52H1IWrmj/AcdjI6K5ZXRa2iJL0mpVfyvxQfzZoVmtrP2kvoSi5wadZ
HBOq1Tx/1rXToi/bEJocZlg2mfb+yIXWmEwFqeU30hEqfw+OqAXRTTlvBwzc5IY7twPRCMaN0cpu
gW6oaZGLmAky/Zcxex7z0/p9kia7huBf3GlkNAJiEjhq0Hl5xPHKgaAlxV5rtf3kMdZG0AtkIzG9
SM+cBqMBaeGuH/nrs8LlbqbAlkSwUEQH0/AovEoUSYZySrlBEousgIQIBmPTBoWzLMRxRPAsheuc
HqP0HCivjRDhdwS7Q4f22niURlX9xbXCYbIFbMeG7BrMN1WBkSnK/+gRLNmtYX2m4qZWbybSCM3w
tR8Lp7dAdJH2ZI9qzzIJDoESOPX8IUXfKQUehcvI2Tn0uxpyKy6szpiTCio/ZxaBWESfgMQotS+O
8cZYhkPTgbTRykm+ugO1d9L2RmIDaIbJDSs8iBnPzhY8uFK+HyzfErxCfREp7Qr9blYqLyiOStux
i39EnenO/a5cOM905SQqbgFTfq3vUJbDOL9L8dEbmMcMlJF6/y1xcKieyBxSuR01Rq8LVqoZo0jO
MxxZ3LZ7XhrqoN2UkYcTRex631xMpbrNoRUZD0u7HLv8vOiImSQiGltalp56bBzcZRIdrAT3haa6
YntKFfPYmzcdle84eJXWeqMm2T1EhZTohfVoCNpLAuk+VNFH5yXyA2aUzZ1Fy2IyLIWkdjUTeWuN
W3i6uKHtsuSrGshNUUmJIXVGNh6DQrlWMjWH0bij8d71jRuKlq1Q37CdVzCBVSx6GgNcOaW9JZBh
bk0ntax7JVO3JoNBDLNBzneDMH90behZ0/KWWCjZGsBC2ra0n09gSxiU5vveDN0+fVRzAT74h6Rf
FcbYzfKedpwGSuiOwWtA0lSkihhEoE1KQ7hNa7u1aYTZLbR5W+TdVtCfZzFyO4rzHDlsGntzPzhF
gDVV25+lybwTE3JaC/zJ+9kRcGMJ4O/G4V4s32sMmdPqTbLu8+45KTxV86hDjmFi4nuasXHqHlwY
sieqk1LPmxZz8Rz2DYFndjUsR4n9bT7Exk1WisRMSmfVIvfFGiYyKWCt5TlS5e9u/KJO1GkSGuPa
GY5O1YLjgasbaKci05MxU02H4qILKQ1HNtP8Np+x8T1jKDbPT5LSntucSX6Uv8i95hZkcJGv4w7x
tueRmphANg6USrDjvD4I/XvVKbgnV3eRvOkpJOqI72i6HeWmO9I8db2y5j/bZXFfJZdM8SVrYMRs
4tLYOaLA2Kj4KqqjbnySuIPzxVMhwhqbfLPdpkh4NGlfWbiz5qgzhtt1g4vg28s5hPx4IMf5TevZ
PQw2axG+3lJ+ZsxjtIyOq/9K2fQN8US+rh3H1VaI9+261JKzYZZ+c5U6kGgzIh+uuEvM9EnJGzdh
bjuCswoP5DAS2k2dqzwEk+Z2kuaXbXJZWh/XwT+rvzJQ8FKtBUeBMNRRFQ+xKG+s4tmkUOPpM+Kk
52OGOa58m025F4bnlkq5rppPkhj8Mjka7YeAZ5toftmFdhKn0W2K16J4DsyvVPmacTsVL7leeRrJ
Kk3/mhvwL831PEAhMtV+IlVuLU+nhdF/SQShjCoQ92i6yR2Rf7BanjFKcJgyrVtHjng54gCulIvY
9Xs1uCFHolGsbTQ0mwQJRS68GgQaWcp4qmAR4tLSY7iVIXPFHQvfEdSG8bcuP+Qrr0y7WTfRmGmY
IJL8KQoUhK0DcLaqKuXoGKY5cXOPbcduhxItum/1V2tVIuoNPVdMTCr7m4KFOpTfTn2vAXOiYiu0
lxhNQJNe52XZ1hEugRBiWmubZY8VGRElHo7Dg4hVZs2IQCLu0JAIintMh2dpUOm8NWemRNHQDa5P
wDWCI1NjcnXW0keq1WG+JuWHrFKeYNciUn6v41pAn6FVjr2wSblpwogzmLSG1O/mfZZLvjXwlylc
hOpDgeux1jrYRVO91O5Q0yAT6xAsm3DAeUV+IKTaHvvvQA0ILqaEKF5UmSasoz6nSBBRAy0wdgzx
mMjUg0bkT+PoTnX5G3r2L4NaHRCVpYh7LOPiH2MXRS+bRaqBbVkPnU8wp6N+opm/la66/Q2/4zeY
+AdsCiyIpcpKSgZIgeP1U9EnanVkFWpXwhNujhNfp/6suCnDjYKG6JZw9V9Gw/+cDvCEsmrxxKvT
x08uf1uBIFU6T2jYwT7e1+5L6dPI/Tb7+OcIUNN5U3/s91dtwg84WFjSKhzLvrxf/MWNPcB+G+KC
ywjwl/cjrTTHvwP8BoxngC9wZx2e4A+gvTAHZTEznqlyCyitBUSlj85b+awIPb1f0K9/ezJ0XaTM
rqxu+Lx/R7nFWGZsnfNkz5Mrv/HO7N2TsBH2zf9BtUjYC26wuiWvMQbmDxTXSDRhzjs+J5LZM9t4
lp14Sz30DGXE3YFnqY4ISHvbOdf/fov/MtGnXFrZdcTNAO/9GWz8ZXwkYz4KelEMUA63gbiPS1q8
5zU+tW+Potmyc6QbrdmWqJOlYqeAWcR94Oppu8NPwI0tQrASUA2/MnGDohHVY8wKvsUoc9I4I3nW
WhJcADjGCHqfibNWa6A/JjBq9BCU909tKtqKeScYlJrT06h+WtdAbcCdgA0Nimkj85cY4Fwh2U29
jzvENQ3MvZIzuNoVorJd4L9k1WJP/c7Ib4RxH1RbypX/vkp/klR/rDqdFUcygCLj2fhTSDfwiYkq
cuKzkjwwh22ufXanK9e5fVXRk9Yp3k13QfuKoiuPdVdVnoQAZFS75Cipu4eq2iDwMtKrrp41ugsI
tRHRor2N161T93eCNgI7PJGQafcYcFrNzZjstfKh42zNwrt8+krKX6aG/zLFM3hHpojJn0gipfbj
jp3ThCVn1pCY242U+1NONyK9182D3D7E8imUTqJ2mNVDUl07fdvL2zLbT+ZWkh+S/kuK/LF6iKvX
jkhj4RKsXjv5a6K9pMol7Z7m6WuuJyijT2P2y3r9N/ibQZsIA1oUGbH8IXD9Zb22Uas2udat8pHZ
uwm9D9pMqMGfv3zgPw6GFWXXV8Uk41ykDqb8QzwCNKIjVSvT41KbjimPbmJIH/IsO8WgPSZQVihx
Lyl40+q1lmivPXEZJiU3x5fXRuFGF3XPGs9NfSdpi91H8zYl66xaYqcMx8c5eo2X/DtUDVsfks0y
7HA4Rw4qONUI1tu9Bbr5y9jwzw7ylyX8P3MDE4tT0ySf6+d4OhWCWS1noz2Jc3uW++S9gLvXEKuX
QJ2fV5A2V1I/AdhMWuxjZGooQChVvEbFDf0GvBFrU4MtpjV+acrIPRkxV6O3M+ZpU2VHS7wT8sxr
l3ozZpymw14fTmSkkDypepH8IszzVgTez+l+Vls4COxEPBUw5dTKT3B3planv50lv+NMLMjII65A
EDRPyD6MPURHab6liKj7F2pdMyZD2zezCiodKIlFnFA7k7Bwr5nP2SK89rGwDcdoq4WVJ0P/rDPZ
VeudlqDHMWAcUIAthXi0QgSL/dFKP4j9cMPQdChbHCVHoi0mFVXvqyy+K/JvssF/G9lxSIpQgxDa
YV/w92Ml6DMl69l0IcxUO/WPCm3AWyNFhm+5/72QIcD+/cD8/5/7X57sxxkmRyIRqDPzKuEmCTa4
SPTmXVAcMG1JRsIbHWw2yAfYoo0W4Z2ke7WFHLKU9px7c3HhkoRPjWCXyQ3+Blrjlct2sG4rY8s/
mY5tfDfcM1tMuSe22nOHGmfyWRft9FaD7LzF6dPC6Fc/1Fic+3LzQeIuMBB8mwO4752IXz9DpW8j
eRgXL9Jv9T1oa7G1ki0NfkIfZbqBW3WwBTDDUClMXVMmVxL5zD4mk5GGMXyolte8fCm1D2Vw1ctC
/KtflG78hdJdmqGXZt07VjrMJezyi2JctsC+LnG7r+Mz3cRuLfZLP/7KONWMY2FdFe0UiL5wu2yp
V2dYtvF+VKnICfZ2iQmzAKM9pFZicDPtGVH7yTtJyzEb/fioAHBNBzO+NYN9NgMp2PVpoZpXIoBx
kF3YaeWREIIFCMSaHc/apxeY7OPt3JK2QfIkcYUsbZVNwOLQFyCKHavhpAlfUXLQ520lP8qkc2av
THG1j+pYHNNv5b7Bo3fc6U8tauEFqw26za1meKELR3YiKgR4uUg28nkRv8zIsj+nZGMRU7Qb/OKI
WJsYIYZAv1KaxPUE+ceG878LT/7BU4iNJLb6uNeOnHTbPFPuY2NmHC02fGjVw+Arakttn2yG9kET
4C8kjvGSYfjf+GnJOIzYQNyICzvLnKV9zvHLNOlq24bjF1eDZWwxEyCeKL4rjYyXj38PPMRU3EsF
lGSw+FhU7uKqwdr1ZZzwDSpjp5XYaTBk5Vx8aQkTiNioM0wLzPgttHxo124IQQz/+Xi49hdTeF87
unSIELdJAmRl8PwYGulcz9iI2Na3rn/q4if4K7acXl90fhgXL4XeY6M/Ojqgi0VogkARVQjl16wN
KPSYXfe9O7TSV1/2nh4ZjJIUt8J3rTY023gKFK8Hu9n20SMR8inh4kMsf+tL7UaWxla6vDQt1oWp
5AxGcK81DAjG+J0MIW9SWV1RcZ8hTSi68pcK6M+5+o9P848yh+IU7sePT7OS20VsdPas1hPuqt0q
/QsPoX2pMx+XIP+X8/dfNy10c5SmpBNgxvv3HXKx4toMRRk5WLfB4xQeFYwmLiYhpf+9P/5R/P58
X7pmaogZqeE08cdB3/cJnNoEanKoFttJeG0Www2wbOr2Ibkpefsa0hrKzK00ouNi0zU6zRbCsyRf
IELZU7UHShoL/KPaVx3RmTCCE44PRp1sZvkr1CxX07hbIbozhaI+wNxIvmVqeQjlS5JeYUPMhuJa
4zXG+r/47mrkt9h3p/tqPKUBHoLEXdTXTMrcZmGUkcJ+m14Xrgg3bsBgfCAhaqx+0SFpP/qeP2eG
rsuiCBRAufCza+yDedHmzoyverZPjhB5Q3EHodpovQTI8DU79umuyO4b6hVGO5UP/UjALG10Qg+q
yBKRx02dc5eJt3PiiakftjsEMkuxkfCrZ8A6+sm8wV2SPS9pH5bTggnJW3gp9pMADHqPpImygdro
0Kx6vlOsbBFoxJf//ujRgPzLDqXT+ysGAA8E1h+9ZCs1vVXnanyNTOwo7w/cQXO1YZPC01CEkKJ5
jeQqgOeiF6MPhPUoI8HubQ6qxXwwp5tBvc3DBizklEA9xWAg3QWqX90zeYg+08WbU+L4nDDdouYI
FrtSXUY/oJ1S50bEKJEHaO2JF1nMraVyab0GKuY6WnypGcgku3R+TYKbudjUxqEuNkxVkpZknbsY
45/6MzUOLSod41BW57Q8199LsDfqa1Hfz9ndsJyD7la0zjN+w9qh1J+V5qRj5xEgHLmbu2NsnScc
kIKTSp537snBOa/O4XITll9BcMGhBiuVUj/gldsK3kSVJ+xzIjWHTaM+NrJrUFMxjwP1xU9GtM3G
aZ7XWGeciHIb/B4mUdec8LuoCQxmgqkdupDKA2+iXV8DssHaZsLi0FXu6NZijmyJgeH681xJJXbn
r/Ykc0ELptfu0PvwOaoDB7BVbMkInQsmxQ6GlPBCxttgvyJc9iS53UuheqsZh3kuZC7xLRe0V/ZM
S4fZ5zMwuo3QbeTcU+qTWWwC6RR0xyh4COR9YYHQesS+kZu1t+IHCtxx3uGfXN4M3bbRMbjCEHXH
E6rpXWfscChuQW3qm8B015XRunXjZChrJcomp5fQoXniGvBll6FHiFpX0QrbnexRUajwQZ/WdSPi
oGPX+baMngsaa+Vqxbc53tcQMpRjMx/aNzXdktOsK0zktpPhpdm1EW4NzEW/xMhRqReDUyx44HqQ
EoK2sxuCo8WtNB3U6sJ5pgy2hu0cJIFmV8ALiEiC8ifLVhFuf0e5j71DItsLtguf8tkSDzQjWbRv
jb2obkPxmOs3cnqvxZey8jLGruVDLm8V2ML3jOsjRszijuGogdWovO/g5Sh3iLAo/TEo2+XM6ZJD
WeysF3zqpdAnnEqzjgUm9zCYE1d8VUAjndhgNbhz+ybLp1jaas1JzLbBdCpEXy68SLyITE0QddAZ
H8rIxxpNJBi2sFVl2+L91zsa6orMmeqdi65Ois9ldmrgD5PI3Lha6KwzH4BesXkKVbLUNxS5NN2j
7BnCrVjuxemj7c4FBVzktxEVqp+pTl9uVNZluxnui88Zhhw8Nw7p8SKp2wmAHFYcp5HkLaavKLs4
gu1abo3K05MNI3DtSZwcUTqE4T4dti1wh7oZ1bPK1lZuGf+yiof4Rkw+aLklbMOYSBTPeoRNGgHl
3avUPsXyc8dEPLtnGN/mH3MNanKLmZuAvjJ6X+SLEh5kZJjmNhPPlp+ob0t7GNSbetyuISVCR4y6
F6HV0+HV+bw8afQDcL/0vujP3XAh1amP91W7UYHXa2LEHWttj5xo2I+3ZsxH6VDxztSU0kEPt/m8
nyvfGr9Ty4uMDbNgX4h9iEKoLXVtbSNkync4XPRSDVlJOL4+8Zm2ZAYudk23ZSF82bQf+Uhp/BpJ
V7XeFtYl1hzmAdrkLfmmVhwVS0IZhxm2qH3QbFvxgvEU9tuqfNQzB/bOaKLEfTGqR7G4meVjz97L
5C7eBYiDNXLW9ypnUbBvivOcvyzSvZV/pqoXQnlXfX5Dfnt0ywxJdXhcESkGDlMKsydnbj1p9e/x
LMtNYj99YK8RiSnHYy89IPoTRy+rPeLWgHGwSBJbD4u4IIK14YzI3IPqpZ4xd9xnzFVhO+CszLQb
N2+KfiMcHRGES4xNRE/iOk5rmLt03JZ6eY3L+0l/KcQ3U+MwFzZSfccianWHp0sVnwtpQrSwnEAn
GH5XpudwjXZh5unPn1nj65kft66U7tHCMPGAUGlhDmc8G+Mb5yqeX8znQhwA571Z7Br1LHQ3eXqf
66decSX5BHMq1b1x9IfmbIYH6uoiPgXJQ2gGthDvUqgGjW7CeDgFzTVWPESsmFPXvBevifCfdYLu
IOXvpXUdhZe6OPUzw+HuSZYwj6qPEb5qjAiVUx2eazKcRLfOfRGWf+fxm4KRHgMO1cGNV5NOeecV
bGKzV5O9MrrmlqJGLN3CQCwGT8yxKl/JmM97XPs+882PIduW8Xp3m9pGGbahegOtaQxeZIZK+TXb
q/NjL+KxfyNEO6umkqcwi3bEXbidcBdrX4bObG20bM2sOLNfZ3qAoXos5WPX3k7teeImpUhnTNHe
mMabaZ1CXNjU0BMMt2aGScsKh0XErGxDyjokVNo5EZMWya+SwxLtGQ2xAVrKnVS9jcF9oG4t7a4b
bnIDD53bGCXE1QDezZkPea21GYMb1tJaHcWOEW3l3Ce7KOZkYaVg6jLbZDpaKIuDcxOfcliLEDDT
vcItRcBxsqsgn2Dq/xni8E/RQsch74fCxS2ea5CHr2rgS9FVg8Sy06JnI99LgC1zTyb1IbfeldZX
0i0zVgMuFidzYPO6ysoOnsTOUd56PDPlfXCASygOfpQdSD+ijOkrbwqQb/1SeP6Uv/4pPI0VaFUp
x6x/wODgcN08CGqBwUh1tJ5vks/7J6QUsbPLLishPNwxIdpkZxFifeUy9d7+NjCR/q0o/OtL+MF3
7Rp9kfqAl7D607xC2LHFS+W9MP/1Amfe/tLo/MRh//GOf0ygFqUou6nUV5ea6j65R0vhJD6UJsOL
j4hh3FXC4gkrzGn6w2PjHJKd4COsPXAi2mTFnpLrr9Ocfyv//3oJfuBTkjqWpTxBGyvhwdAJdT05
zu6I5YVeOerzIu+tlGZg82vj8W/oLobSCAwZuSClMX90Y9W4pNiOtAgnT+oGb0Bb8waH3cQ2f5lY
/aEt/73vQ4iqKAhCNBo84Ni/d5hVkVRYYpvpsVB121rv4TL0JQkLD/naYKVIy1ky8BDk1xh+Ce3Q
rorV++KJSY1NL5qhujDSLxkvhiwfYQIzcKc5Wzkxdbk4vciuPP/ymv9NdYHoQ5Rg5IoAwphY/f1F
T0qTMqFYlms9c3+UbyRmSNGhYssV4VRSpKrY8RCQRE4GuRdFTssBfU3ft+rJ+pRwNCmGl9FyVQ8G
rEX98t7gNKs8SC2UpQdBuRnLW3Pew2InFq3dLM3d2N8ApaBDrqd90z8O6Pel5G6Kd+q4Md0Q6Ud6
qDRw1fuOHqF719QNTCESTvC4wdWphxKk2MqbiEiLGo32A7NlGC32QiYluq03PWJfZwZCQzhtm32s
uMxis+SskH4BU4I7nI2deXigQCXeNlcY2vlNEfokJJeBm5r+CiC6LVQGiIQ6gjjOSyoZP56OjKX+
u1/8A1j9XDLky2FsA6VIZqj696ufVW0uZ30SnBIcaJQUJrHRTFtpvgs7Qkhy0MfhFUBA0q4p4WsL
r9ysJ79gA1fU+z6lF+KUK4H/tL7zp3T55fXBA+QF/HyBssoMTye2Bb/YHy+QSOA0jbQ4OGbJMW/z
nZ5pdBTRVuz7+6CSvCYQ/LXoz/r3hWi8uhjPVY6CD/t+uQy3TSPZeMyAkD9K5kNWRodWpM7TSXur
We4qreQ46hsjL/fTRHRSKdSbBV+/dP7QNYxNSQiOVc604KSJ2U2RCRvYWXXZHQSJzkoNPlqM+as1
4c4AhdZazMiQz3eTP4QmHN7MtSrpMIc4fDCKhcwjOMl4avIP6EI1fAGUV46wnNPxOBnJbZSD/RPB
F2q9m3Wg/AnYa/IMhVxLjA32wE5N/9jFhZfB+hUZOACqhgOkhQlrTjO8pJlXa+FFTaFuiy2UP2rV
ijp0FA2svrNjpBP83rjokN2G2LMwhXMHW+EeslTziV9bIjiQ3Zv3OKE98xo2xmaXcKSu1uFDscYK
hbIr4u9I1Bo8vtCVq/sygDU4Qk1+7JijTa8qxJGMIlrHd2heOZPnEdppAyerCm+CqdvNubkTtGGf
LO3egvVIok3cbeeWGUpfZfuUWg3vMT8zRzdPkouIzadp3JiavMsH+cko3IAWXNKaXUOlJcGZHrHl
MNexVUe4nyu0UPjMYVNQp7IVwuzxk/irCsQN13yGKoKYni4Vd3CFahC4AmOEEdSnIfM+Lurz3I23
KsRXqetvhXi5r6guBjH11lZw9nNF2+qw+lBsKC2BErNyVCx81ePxTkmzrQQBODAfgvomRFix4FOr
xr86lqnr4Pw/7omfajktU+u5VKz4akhHRhuIaSc/Fagt6e+88N1qPOEjx5WAFXAh+ILpheS21pNK
ma5ad6YzLZe1sUdKovowzy3hFKpP+ESlkGM6ZH6KsiV6wxPKXVo9ZM1TSs+buCAdSg1WuM/0DUgi
uduGSzc24t4RHhviOAxvUM5l40vt1sJHpdqLAxkwPrmSAaEdklP1F0IADAKALv1rI3vSsYPEBIVo
euyeDNVBvAZHCyeOSXkopteeSFR+WoD0DbvL7dv98gaeLGJ3BwbgGjoKi/W4jiVvetAus/q1lEfY
+3PglhfRb2Ynu5Wik1L5cbORSj9/502+zjqv5gaKn3hmQs1REqibnNXGW8ev1un7jamCc9spjlSX
YaN4xsMkQx1yhmtiHhBas75Nc4dz0FomTw9NwZZtw2YUnGze/PfurP+zaIHB87+b3x9M8y+DYb3B
thXJYnyd2l1K7ZtuxGkfiS5NTbQvqv2yQKH1MNsA4lBvunIvA7WPT8LspD1pC5t08LLZy25QSvDB
qvO5YTSSvGZMWVS3c6JwKw5uilbDnQ/mU5tsjY/wCSxv3miD10vXMPajGnT/PIjniPDeTXZs36Eu
fHI9csmpa2/GbI7pDB0YDMT/fvd/3t0/lrmG+QNoLfyiP2ZAf3n3StgvZqHO0VURXjsUuEvmIyMZ
UxwTjlgOm59ocOnDifQs2kOTnwLTIxOSBUVfO8+bSQbbhNyKfS94HPEKaIuEyFcsFylvrdjT7NAJ
lImf8aES/VW7Se3Ty+moY6x92Wy0keZii1pFCAmv9aZ5TwdEXPA4PEYsp/Q3Fdy/39dIbdf4ChUx
3A/sdp4nwSRYMbwmjD7IzIh0eNHjnbrsoMGnypVNM9gr4UaCF2rpt8NAxETrz71TN6ca/iVLCZHJ
hgFT7iEe2PfSqSwP8oJxBBlBbtz6jCyV+EF5rmLjEKov9OwjkZzhA35HZEZMgeh0dF7fjJLq41AX
znDR3yThxgSAiX2un9HeWbInVz6sDyE9ZY1sjxqRTo+t9T0anl76QISj7Hd70hbM1quPdN2EI0WP
xmYpwPs32aZ/18v9TOTSq1bdKsMpEA5KQiW+aYqPXntUsv1aTuWeUD0GxL/fCY/BNoNdbKf7FD+E
5TgQmdEhnXCV6ou3fzFf0sRt0i3BqhKEDuwhqvpSat6l3MG5T10LEqHJ6L/alKfkaXQjYgZIb0PE
Bdqn4iKxPML648hqnXj+6g0oL94SbgeacFA4uSIqFeHKb03Zn7r/5/JWkDvjsC0a/PejshkKWdbD
qEuuQKPajVKiXI0+gXjnxUEFxJ8BSYeOy0aYHKXvn4pw2gj3+jmnlarWahi9wPhdXVpKytdQc4Hv
dBUpwzYMHW2lAvtVA0xnLy1XZBOZvnHuYj8GeUBmPMJbdnL0juTcjHb+vNwm34zjaN+b2/wz6B0U
PkcQl9pvTviMz8SWpACEPhblPDl7J9k8xSuUS4hKClU4LPVXGKyTwxQAKbwFu/JXO4J/6aWRC1Cs
YshIzI0m/6CUiUNrNEJnMCPGwEF0hBsiOHb4S//RP+OWSEAHUhW+hyrBfs+3zMX3+CffkO8q2UiH
N5i+ucsBlZaD5tcOd9MVyyAn2MXXxI/cDwJU9sU3ciTsGJb9xP9XmwZof74tbMqdaT8tTrq7bJ4u
FG3OYFveh4BzBKJDfvry0DgPs/2NuMwebeftaNrnO8JvHRD3AyiQjQ/XfrlBs3FGhkUGB+lCF9Mh
6JDff6Mz5Yur7aw/X/8qev2XmoGJEBW0gpcQbBm+/5fN1EizJi9bq0Q2dOYMN7mlw2jf5TvqV1QG
Y7ATkLaG4m8F/Nq+/WOV/+V5f7R37RxUep/3yZURSXWx/Praf+X7kJ70rqe7eky2tBQHIn0LO33/
zcIAetMvT//jJkvzSBcHCeVM7WEr5oK1gdLZ0T2OXoCD98ReO9UuvI3u9Y15ZUjprZrCloAFkFQs
b+MtYfXn5T7fKniTCLaPSM9ZA3qKOwajiR9eyw179ZY6xeMg4Sv1qjvjKXNHqPseUcd+5rav5RVp
xBMS0iuMCzwBVr+R9ZHWH1p/Ze7vFT5YpidhN0MynZ3sVguCmeHN+hJb+/bjSbVZa2BnrJLGhsVk
f30hiGI8mbihx683POIGVrIX2+LDfb0n59lX3P5KyMEL40xP5c+rtGmXbvH0Kl40P93qj8lLextv
h12wZ6gyv4Xb8a3bBd8LJ8OfP2SfqNbwwVhtWG4s4KO4tWHBcI3gJ2J1kHClWgdBFLdcbb/fr0FB
OX/L1XATiC7r9xNfcPg6l5tpS7Kkb7qmK19WGgwIqb3ea+xRm9UexfCsW0g8fx6TCdufC5U6HykP
SjTSZn3YnNsOq9w/Lgsol0gvojFwgkvqWHzFfK0OLqi0rtSS/Kv15RjeZN/X9v3xKG2UzWWw1+dd
H4RMUVp2dksHEhUX1eTSJvwZMS2GLas9C1puO7xHlcnvFye6XfcGneiR1aLlTbefnuC68FuTh1r/
EcS5s4jby8gPXyDJ8YFglMjjvYFn4JVAkJ5zd87OFT/1pvvrj5JecssOY8PUcDPMXNjt+62ZrzYb
7jfmBfZEMhDdjZt/Lt7iyVS30E/5ewSfTnpTbFDynIilc/E4s7+NSwAVWmOH3gUwr8pDfVgDhwq2
GNMTSAFKb6JrdCUQ6X31jgkc45OyiSe23HXMchkPghv6yFZCuiE7vZmJIaownMGiEhOKzWbzQs/t
8OSbh5eXaZPwBngn/Y7m1h15g+u/fTk+tf7x7U20vz9Xqwzkovxq4BGGFAyTmuhE57CxeL/45K4v
3KsgEbwVdkGClfnnEalJ2QfXq7VeBvwKOZ9pht3E5p+9rPcAPrYHVGpbmecP2aLXjRkPQfthfz6/
7D8fO/+TCsomYcgT35kv+xABrykPk3nlHwSy4cqT8srXcUNOl/22/gFIkucnMornak6pm/8/zs5r
N3Js2bZfRIDevNKkl0l56YWQpfeeX38Htfe5R5UlVAIHDRS6C2oxk27FiphzzBUdbdqVbMr5R3Zf
lx95XD7pMxIK23y8pWtO0BYDSafZosTiNCRXy9/U3ydt+U0BX5RQ2L28r/kdGrLuhdbh8w+R1x/M
NC4Nl5OxCm7zC+F6+c6Ge27pVP9Wn7BygvHRZHl5/Z+q2dUh75XWz5C3cVbYstPumXv1oo/9fWtg
XAtGV5fok5ifDKfNaVXjjF/8eBVNr97gug0vSE4YbriYZy2qISX0atHfdJZ2n2ROgOeiWuRxePWU
5JiCiqj7z0cTo7JOjZAPLrlMopTdZgPtInAdhasUyrZjzl4xKZqN5HJ4SwvHYsLy723E8ob/awFS
ZQWSJug8hPZ/Lnww69pQyq3gaJnr9iNcwaPCuU77hL3nuSgN6dzBTir4IcxSmp1GcAymq3y8lBQn
kdeZvAOfcWlyL8AvzOwmX1kv+E7lp8646SQ7/jTHc8vu33JMLreho7uH3wLPZpkI/Fju1VbVY6mh
6VxjKXhirbcxtbnyKrYf/n16jeUr/XV+fxzppCRrMj/x6zoFnURtOfiD68eRMyEUifVPQ3FmxLew
8lZ1exSUzyBhzpR/KdZnqdS2pPGYM7nPfdQ4Ef8+/Af5o6FPzgr9Jlr8Q2n9NCoKKim4I/lLQcCd
VLzIpHNUJJUYNapck8HjcF0nt2HbESOU0Rw6plV60Ybabu46pxXhb8ojuXnyimYnwWNrqxndUbmY
OgYiMT65KtyMFSJD7sBiyNwhe/HDyTOrYyuR0ozLqL4DS61Ln1bVHmS/2CRIpqT6uvD7bT/wkUwo
DgmIdhloAz3pf59j6dzVPGnsa2mLX6jnapaHaWfZV2iUvGw7e7dnJje/ThB+3jYnVeJk9eIU1Ep3
SHr0GhOL4khXUJZesXrRMMW8a3WOPrLChpcjVGG8qVH2vWkc8mKXKrj98TAqpldanwnzA1OYsabR
olteEgr9vCtTOcdt+rXChNmArs6wJGhVf97qoaJNiRCCywmoMGkrVroTZhoq75d+YE9JoBQxTGr0
OfXHsi3RbV2E1rVQrtrirUswOZ6T3/0y8OHZW+IwLd42MJNOTmKYS2IuEmJ/13gWMDtOETA4Ngbn
fEPGr+/0Hwc6qa1BZcdSNyvqwY8sWmRAFyhrTam47qwvc5nzQxFAXBTd6GlNV2AJQ2bWUdIGUrvN
jIllDAEH76Q6WctMLArxKY3vakveCbFjNvpdHPY3AmrzuQeyAa1yNm5n0S3R/PhW4ihFtu3CdqWb
7badFC+IUvAfiFTn2yE+hCN+0HZnxZ9G8DGWHxJrXvghcrOk0oXR7OUphd50OT1FMm00yhHC2sZ4
ZC5MTwYsQrqe/fRKMh7SMKFVu+2AmYjSa49omofNM/MHZs41GQ2MVTQz9+Z58oiS2UiEjv376ZN/
fcP9OM0ne4iqC9qsi7ieLjIwUAnltgVYCPuWiE82j+qVcUGECTJnF9/MLbJAVvwzH+G3KYjKlFBV
dBpD0rfi88frPJ8Moyr7fr6u35FuBo/5u3Qr7qxVAE9e3cLOZTIm2s2zfmUcuztzf47+KhvLgnH6
mv/5CU5uaslqp7qQjPnavxfwRz7RSWoeuIbRTfJK3sGBboTSMU+W3usn4SN5m7AuRPvojSRHtsDU
exfxvXZXIC9dkpPt6ajdZqn9JOyjKyKa9uZGfNS24TbQbf66fe6fSalMvtItRC+/Xv4OZVpK0c3K
EDkzmsXMsRo3BaxCqxsBi82eJmSF/YBvgidWYm+J/qBf/q6ZeUnZ9Lok7huE1DyUELWIpJUBHNgB
vZY7+iyw0B9Ij/EnL+E3vNeFLeGwZyJK42DGoWUjtjYiGOv2cKPTf3vr0cJYK4RM031DpwBFkrru
BDt+y6R9RylMub8E00CHtfsJPwe/aU3DEZYHPdkGwvEi7rFeCmR1/m6+rGlcZDaUgvQtpk9PXerN
l9KluLXLbmVemwcUDv0XeXMsnIpmm8DPqC4uBlK1Pi1k2Tcd3vkG7nISr/GyiltV8bJgPT2x3Da2
7+YxSoMIOpUd3rSv1q65zo/1vULLwXf47lc+MBPbeMXNTKf+hb737GDlLj7kjbgn2MJBoRZ5eWYj
nLkFOPMgwb8keD6zJegFSHluq6vhqtjGlySFsThz+o7SJUZ+n+YZqRbT2r+Tr6UX82C67DaP+bZb
69tga95KL+jC1lgEiqv0aGFhsOXCLrGsvPps1CpbNOn14SW1ab6nx/kzegeEmfPTouwFgG5etE+I
mPvu1r9pHidUFKxYn+EF2lRDO5x5Dn9t2v18DE5euVE9CZaZpMNFi4IdaE9QXrZyvpWH4SAl08Fn
gKEzzQJKu6nEGgQ/KjXzMpgSgyF8uZtwp08xzniBuNyiwkkd7JgySg1YHp2Zn2mHFtGFwvgAIuMa
yNaq0vWDiX/ZaHm5JGSXjxN2Zsb7UfY4Szdh0FOaP8kW17srr8XCuG/V8cJC/ZP4xAQuEsq0vc4j
3xFr31XROlfiRUerM2HqUZN5o8Oxm+tVrcQ3kTStq46NS9S5NeOeQhPuFf9eXlcRCb/qITd3rYW/
utpEATt/AbkT5I6JWGQpDVY6maRBB86HIfJgkMUXPIndpVqOdpnCN0z3mZw7Q6m4MhtLuXui3Yu9
FsneZWgeYT96VB6OuKh8jMjtwzvJQizRAlkdMBlm2toqTVc0MQ+UybofDl1znCCtlVxxs3iSUciq
quTKorJTe0SWBX20vnJ6hnR9thPrNfqrSI9cka+effUowRJ66pInHAAfusEobXXzI8bMLsPjESDU
9MbF4mSvKNuzlM5wFXtS91mT3SJHpLDCOcaMk4L2krTAyxjCZule8694JeRZBaBJcKZJR7/AKxoJ
QOXfG9YBhNBakOHK8AlJkK17dZ8rTzNP7FQVq3HygkUkEAsruXlKiEK2xr2/wInw4wWTujaKAygG
rb2BCMbcc27h5IdMsoSvYu6dluvRmxEs/cIt2Kdlaz+loYQiU432EGhMvbGF/i1oYc+X7Fe5dAbm
9IAluZHfp/pxilBxE+SYqfcmNDrRYHVTTQwfhm36L1QJDAsSB+qQXvYwWUSiD+VVD4eEa1qVDwmb
qiy4ssx4JVcPQdLAub4V5SddVxzu+xXiFEZQqOoNxVNFlsueDXBzu5or+kOG7sxSsNFVJJ3YRQdM
IpNiXFQ4MLsJZVe9K3O2nm3BKCR0VUO3kQcOcUCEX3mMY5TsPFUi4uMB4URqWJvlQgnNqx+/iAbt
XiYEhrGn8w//JLmCzeMV5VMAVs6KH8d5Y6LiA/QzZReGHHlZisay3M7sic36aFA4FUa9kTqTW9Nh
yDjA8Imxufz75aL+Vmf8fLec1BmaFFpzEzOcVdgTglSJ2C/yXEKK2QpEndLWcwjU3PX7cFUsr3wo
+8UF7S1crm/543wZEgk0r0N1lX9VkosmYzw2K/ZL5m1CpyL0qMczoPlvVg9azEaGGA9ntG7Sn+1W
XYMLzpBpmWDJ0tJtOHk9ynWWZ1LdV0exwU5q6LeWMT0RkutWIx5ospDIfe862htWwAKUSMuLPS2h
uw4XZEudqZok+c99038/zpKUBp+fOvzU4qwlvjbwiJZHtX6vgZOIE4ts/DINrC5p7wyCgt6Zu3xk
8AucRorqvVFIOLNRIQ+WDbCBPSmh4DGxq5C2dJKZs5BEyxbR0R4kv1MPqJk1AquZso6ha1TISKLM
iVp5p5N3yVZwm+XSizjpKFE9hYyltELY02ebMOPu72kpteExnd/TqF2VCMzVGbd5B0DxqMRMXP37
/DIkV7XfBiIjizH0KgNKomZ5SqwQTr3v9ORKRZBEfgnSkLyYPP9BIUNGrDsvRAjcT6yUVb2rAnTH
eP2wY0dS7I4dNZFRPOnGZyzv9XLdhFdKW3kwXWROghAQqlU5uv7eZipfsgAfhxgkqi7CunwwyreQ
xcgwroZRXyc1OI8YNyX1UE7GVCWSvk6CdplsM5/Izk7DIEFEN1S/5iGVs/vE7DxR91d9643oiQPr
GIJzz8PgQbfeEpBs5d5g4qarV0N3LmL79xv0xx1xslm0pKiTrSSojma2LhcRSy46ffQsUOvF2VER
bfoyVGuy9jUoBjgmQEdtA0nonF32z03rf+5MjFkAT6Eda9p3uf2joM8IeK3SWCiPFjHxcOjwAlKe
rpMpWKXTXuq+dKLGS7wXvvqpyqNtUPuO0mYioGeeltBjwdM54f9+A/25n/yfD8UGg4C3hXl/0irr
/LC1Zt8vl5MzmIrTDc+hCRmxIVDI+r8cizRJ0SAIXNStk5ddrwpSKotaedTUm9SiPoie0f2qzd1Y
nNs9/Xqu//+h8Nj/2SCIVCWQyXcrj1F3E9aN0wv72rrs0Q3HaLXOwXTlX8+ixKRNMWUs9+rJLTZI
hYycjEs7wBm22svCn1ax4q+rsd1g3Lqi+NqILaWbeCHjWpjjeVeUFduLCRQqC5JJwqUaeRrSm/5W
7BQb4FFXl26NvVlaOiw6wyIJVEHdev++/tKfK9B/bwBpQT1jLDP+ytyw1GEoBIkbAIKjMwf3qRWs
YEdAMWIvIe97lqTlhSPmgC25K4pS2qpVfebOOMGh/P0pTk5gHg9imvZ8igRL19QemwqwFR4SIqjE
Cqajl5FzX6Zs0SJHPxdyvvzy/93n/ufggOOYyGOfFDHR/Xmz+JGYxkXRlcfUum+tjR+vY15wTS+f
+5Z/rU3cGuTBWRKscY1h9rLh/vEG8M1CU7SRr0fWNXaat7h6DnMGDdTLPhMb+aKOPlq5s6N8+++r
vDxZf3xDDqyAP9Z0YxGZfE8Kfhw41mvRGnqxORYzMXvQdQ3rTRDfO+adElmpabqxwjOH/OsJPDnk
SVlgpBLpnsLcHLFY4VvOtDvLeg7Me20+ot7999c7addwBZeDoZMhOoCTK5+SCAQ6cp1i1s2xEg59
N667gfELUS5oFEhiFwXRazLDK3OESyOSYVpmWUSgab0agPMNyQvxwxo+H9BgKM8ke5IEd2wn3s7G
mcbSXy+Kkw+6XKgfFwI4T+SLQtscMfixIDjxkzAA00LIqp05kvRn/+ivc3LqW5ciWW51pW+OceMV
VucpLL/m0c+v+LJWb+A2884KXP5+Ef75/b6rsx/fL9XZ3RYF389MaB/ig/R8rCs9g5B3JubTe1TT
DLSChRu80rwSsSCiLhHl9hXrrYwbQ71M8A6B1cjosvkH5Rq3IEy1f98vfz3wJ5/y5IGPJLmQKp/d
JFgIPigDHLfFqwY75N/H+b7v/nru0LLhA2AoQwr1n5cbgFbSq3qJBsDv1zTZDzFgO/o8elB50WSs
5O7ZxHEcQ00RAY1m5G1LT1Ece4ZPblq2R0nBds86U7J/+55PPxa50QqrlWmJfLQ/Pxb62MQqmqw5
9nL92Qb9yvRlt44Fr5vvCsq8YhF254Otp4YXxsRz+s9tP+yLTtz6Mf1X9c0nJKksjo3KD2GHyhLN
C8Jog2vaQMhUdZin9PeEhu74IhhsRohSqd8SvXdBrUPL3Cxl8SR/RMEbgGk7i9nxUJVRF3ba8CrM
JupHzGNSdNMYt5IUr+KicYv2lVs3ktvbFHhnjR0NAu4cfIQ8pfgF1/++dr+9v36co1NQQC8rNeV1
3hw1ehx5aS53L2HFUFUmeya6qVXO1IffsvbTq2JQh5G8YOnwW0+uSh7lyQDgpT5OnvIeXVob2UOj
76qYCfFF2FDTMTvY+bb6UjbdjfjFjry4sd6GT/REHyk9z0/5rnn3ZWesaTfSbrGXjmNtM2tFdiO/
EyKLouOuukanZ3xd0iQhzouwmuHM0/Vd7fzji+gnd30ihgCIK75IGnjyDFQFuc2OhmBdoVRF0eoS
dYnyewicUXI0yYlMqPgu4E+xchUyMjIXDEYjkzZhHK1jgBxA3JneEb1uSGMDshjVEkqce+yz2jXJ
Z/k6uR1wxRrwWD1wFf++Ef6ukHhbQDUjgHgJY5FPs1hQ7HHFuo4mqOloxlZlWzRVK2tfRTghHQOi
I5E4w2Ppc/OfW9l+e1P9PPbJPeEHYlSlA8fu0q3P5E3kesL4iIbp3Kvqt9rkx5G+TRk/3tylkBp9
Xo/0PrKrccnU0CGKStlaqA8NFlx5XxYHuUWDMpxpsP72oMH0s4iJlUhnkE6KIk3mzTfOM7f9eMUm
RExpnuGDpH8tuPG5cN5fD8aIXERaTGriqYx+ZlA3qTPn05+2HCnlC8UiKW4rSm8iaP995/y22BOk
soTPLkvAacQFzV9JV6KwOYbIsqNjrtz38zZS34z+zIF+XWcslbQgWQEnBlHwzxd61YR5InVWfQSN
MNX3hUi8TEJgTBRe6JBzjLJZhUTJ9oF0aTIO8eVrPTZvRHYTQZBcCZ26T6vkAmX8v0/Ar48OsmaW
PqZLqmmcCAXakXg3WjX1UY13RbId1L0Zap4M4zkGCECPjcZW4MTlainvC3//78P/ev5/HP3krPjh
bHU1eDCKrZuEFCXGMwmOV672/+VQS+CZJGmEnkHGPHnlZYImB7mR4+xaQC+egKPevCRfd5TOfKfv
zcjJy5XDQMSnlYDp73TtriLFV9S6qI+Z9BzCeEiZQmn+blw1m8oEPo2sm9U7bCS0zlh6yBPuBbcZ
b7XmbdlnMFBScspeYjmYGdF67qp71vM5QCIlMJvqYVS1SPXi6UurbipQW2e/gvx3R4ai48d3OF1b
A0HXp3ZM66PSYPRJQVH7q0BrH+PwNaeHqfDC8Vs0uF3lZsObxr0xzHeR6LvWpIMReA9DcLMsGXll
2dl8VMeK0HJwoNa9Ph8TqVj6VN8/Q+du+YUZIpFOuh9HYsYfawZaQY/PkWKDNdJ/qJT4tVdnfpJU
JW2vi9VhpJWmsVNAmjv3K0Ef7i213PD7m/qyk0XSB0wDqtPkARKmpUd/r0uwrkcq4vI7Ywi3zGjg
5xjbwhK9Qaova5pN2aR86PG0zwKeTKlfBTR1zHrwfAZFCwKqf9JLeGagpyHVGmFzY0gZbHm+KkxZ
QH52wvQyDO5rugYTLcygxd2fosFmADWMxqovIAuU8ANwa1gh0QHgSaj4LU3Yx8a4BdpJQCXWr5pQ
ial2lLjB4kCOjPUWincjNw4d7/UI+Gdh2XTqTgmJfO5vW4I0puhqjh+6BgORuA6jZivGh7ytvtix
22Ji3dCJv2zMdBPR1dHmV8sAUU0GRidNF+a4joRoHUqMyBEnmOKHoN8uTbY5QNTfYtMpL2eoVJay
Gh5NhqUV9p+or3eZ2ruV+G5qAMXoj7TC4Gq5J5WJi0fT8/E/zfoTkiFa+JyMQXgvaliKFDStjtdZ
ufFXIAvcFopH3FOzFetyVunhhvTVkL/L16l2mRnl0eiPfdFto+BQBk8Kbwn68XZKpzXCq98HBkmb
zz70haSX12W2TuQI4QTY6OLQISvj+Bctwvi0fJGw1IvBlWbeGK3X1sXO8oNNRwaIKBOUg7VyGAwH
v5bUIQOjg2IKxATzMTikJmOjv9bqHEKI6Wnpzb/fg78tD5qEUIY2Dw8jCYx/Lg9tGVijnMnVcVJ1
Iparjd5qRyFmZ2XdK5RVupncS3ru9VmwoUNBfADqW2NaSf2wMjvjGIBfJpjCpj460376XgH+ep1Z
Minx6mL3FJU/P1qMbqaeo6k6Ch3AWMvPHjvmp5W9RMHFYrVXiEoImMIosbkZiwyJj7qtrOeK5ykV
cP2iKyjBi7bcYlBcWvPYCgYjqW0joVcGUWYowg1k4Z1VETdd158mD9+yCWVI6A2kX48gult/ZQVX
0oIOAoTu43Ggj98WD4LB1pxNWjE6iYF6HVFBoTAAHFFNg2lsjHlrjgQh06ObSkD2slfFL0p3+a2U
YQjZFLJXY5JIJtiOuWoHHWgJDWYsvXeYFYQ5QYCFMJyhSkMtqSTvgmi+aUS2AHsx2RNV51tQy/n8
1/k+qbYSCPdSNojVMYjLbdnjv6YPqYOCqQagYBxzzLk95nHVMaiIUxjIQ+hpyfv/4Y6URXY5Oh5Y
mcrlz8te6Y3eGFJdHQ0e2opUGWJ5LPLRVDJ1jYrYUF7S6tSvk4Y2yedAjknAx1xihpgPSEO+Dab3
QBvO1StLOX16dmQM9dQkJjlh3+O6H0UwF6tvUcxyN0b3IdC8Cp6gL/kMRoDfiexDYvlurkdA9CHz
ZQKtg34bl4HdtAA4OHlxDniHgWmUoKOb2+bMVmQpWP7+eIoKyHUpmL81gz8+nlV2SaUofDxd36vz
URiupuD+7PosnTvMSXtkqKacjAQOQ91qoNKhmlR4YY1D4woPkj65dW84U3DpmwyuLAf2ao00aAQ5
dW4TLum/bEuocTCqUz0qsvH9WX98Zb30u7n1B64IZkYVioPN/FqCzFZCVKNcsa23IIXfim3ZrmM6
afZ4RRiHugDrCOTBt7kqgw0rGZ76XFjF6YrQowXKzpqJiYitfbwohaocGjLSIhzKcP/t5QfYdLOJ
zqh/XIVggdQBF4YADDKS9MhbegL9JO1byYN1k2B/akGqMJ/ZYFtlP4v9KqOqHbx+dts3lT7Xo4xO
SNjPbGnhMxGwQapQQCTSBf9eS15buAPFGMavgLuKBchpfadnbghAWvLCK1Ryz+I2fohvmi373jpx
G36Ba2BmLb1J8qTcQdq8SKtVHhpHGNd97Eqqy+AXyDQjhJiPLDno/fl5XPCkP1DyZGyxiNdEyNdt
AtJtTDdcIAVOdZcRn2K4peBNKPV572G7ZrkC1RE6EkycCGKMqyDhZ86eOaxkpkksx6oDWs2Gn4eB
ftKxkRxlXNPAC6Hn1ZBhQMWtIgsIPifnzEICpf2Xh0MVGWPJyyADDvifr5S0zQqoG9wp0NF6EupS
gFKOFfJedkKYpRg9iPdNGGA4NYIJ0gxAsUXglBDyoqxCrgpobT32K5VTV3qq6mIQ10iREl2EFqCk
u4I2qqenl4viIHf53xWEKR0oWtcCjbaQnxgT29WS1gPoikUIhAZCVNByRAU4FlbIGAqnF+hUAl5J
OOCwUto9zkmmuMQvxA+oJAGk98UeJqxvbCyak/tK286Jiz6FmXTOU8cXqHb1iJveFSIniDy99bDi
YUYGAYJqh91VCOTJQZCs0MB2xnteXeF9zgxpsBnTRiWMInt8Dkjdsin/geAoqDlI3nhGKGq+Ccx9
kfGRP4qClzmy4M4d6X9uclvL2+kugIwuOVawYWnDMJKOZ7pu372h01eciowWdg78B+V0SMrjLoS1
XDCsnZwRz/VEWWvHB3hwrkk2iIpL0xVIib7ONhVny62M5ekpcUcid++3srTPkssk2AYjo8yNWR7U
Hrs6dIHvrli6ka1tAT6YUhgcIS4NPO7EAd75d8Gh9egqQSQt6UW1bj/At1tbmB/VbTuuWwOtEt6Y
5VZ/VKePQL8w7s4sist79a/vbjIcYoJB+Pnpu66dRiPU/aoi//1NBZxr9s+V0bsiEd7wdmsUCYK4
icZpWwA6mViG/n38Xx8gkyhegM4YBr+d6T9etUPop1qtpaAXVW8ESxEq26G4ksVbMLP/PtLJBpA+
uKYsI2AV1gXLLWDyP59VqW9kX20Hwozjm9J4mbgR4/qx6Xwn12r82zvYPPCexBRMG09TGQEIkG91
OBv//iDy0oD431P+9wdZCoIf39kQNCsRGpBUIz0uE6U6EK8DHT476SO36A+dvE9iT1C3/Dn4X+l4
kEey5/1XYqlh5OiBK0Xbur1UaOsrB1kadioCk39/yD+Lkv/5jMwPvi3if43oLaVsUsXKwis5De22
uiPuJMBZZDyU8nOd74RzLQYMMn+cle/RkabLFkhv0VosNCeXJy8VpgNywkAUAp38mYZgW8dbUoqM
4qIW97p/GKzbvt11OpjB+15+M43rHvYFe+Fse90NWCjeLHxk5Oz5OAdLxJHNpi6egYqa0ro8oNdu
acaooxPFXzVJaswUKOmIUSPbL0Wv01/P9drorotxp4ivpfyalq5EfJ5wDX6GPRTPZ0RuqekOys7X
XK3aGeUmSPYx7eJw5wOxTFbqsAO1PQ5fgFJgUMwG4Vd0apEAO7KyahUPugJVAB4ldHid6qbawue1
JPa4LhQiQNnNZ1psxc5lySf+MLC84gVCBtOSDu3bKklcg9CHek1Z0iDsTdZsN1hLGmVVIk4d1vm1
NVwb/nM/+yBZMEmj2tLmN0HeJAMFLugNcmJt0r/yYUW0D+UMoCPFXPriasgXcmP2976bhbsw5i3I
uWRHAeUGmomz4JsJ6UUPhMWuvYoSrwFI2a98lD38vL6eJYfyk+i1YXCmYTOFmx7djg7rzaG8+aZ8
Ut9yKAYHounmCvpBO9kYWOvmW4TW44eJvHPwMtPjVYogsn9ErgKxQyXI3r/UleeIYrzwkoCUNztt
N7Acu3RD1m2QAMw81PIB6KyR28ivorfo9T8rYwqGFW80xsBu+UWKjA/ITj+Uw4CuCjc0FRCv4Gkr
1bva2vQg+iLP2HATsTnViX60NhMyKmNtUmGp2xyn+7RwHI3K49NDMJWL9cwAv0GFxa4fCPtOaLeJ
5SYYGuHdspgBMEQ9SeUoQtd2utzt77SVHjicXO4xEuHMwemZSiCW810yPgDiTNSUk6dipgTKatkk
qRbNRimvyXvV1FUNEjbaGupKImKz2eaz15gbIV+r7FejC0tnx+rG6VrmT4slm1Smg6U7AKAUfEf9
ddZdRtra1Hd+CNl1L4w7FRYg15JEyHZlCsRUvLOFlNI1+P+ZNEUgrmRJYky90JEA2yneO3LjlsSG
RW/Osq8ry38uQxRyLyesSU7xDr2TTk1CUYLGzCHzsN53xgM3ICWJf0vREQerNncBsBBsT1ZjhEdZ
X6O0Ft/wcoEuDJNvgKFCbqrbDAclIsCPPowTCS4iNZ1SlMTTB5TqkOWN0Ss6kmhRySLHpsfrtBgr
idpGrNaymjmyaJPP1ZRshD0h9nLNHcydSa8G670XCguVnhgKCTTktArCNedNNnYysE+TxE9H64gG
dQpj7c+rybc18aqYb63wQhV2Y7MiMpN55KzzP+4N/lTodyJYhYGJMNsVu72E89k6QFDnF0oXs4KO
eU8bGjorY0RGrtK4MRLykbeDsROCHZUzHxcRwTivc8ursStKe2tw/GjTXhlPtNmYzjXlYqp1qXQt
waaliTzeAmwLo8dGgowdicareqDv/rQ4ASweQkptJ35F46vjr0bp2zsLLt2TqSKZ2b0Ku6E9gqYZ
X/h03ED8FlDSo+klgpO/AC8RBofmBDSoFjDv24y69pLmWuE7HZvR2Kke88P4VHyBJTpGb3JgW8/T
GyNXisXuTtCWtDVtcvQ7qDZ+j/I0uuAqidYmMXcUnPJljIy8YBPhiCv9KUCRargFwIVuF3W8vEDK
3A/Kq4HloEiu/JlYVgIzsBvNNzJYTqygpWp3PRYNk7TcA5nJWuc9U/WjH4cnRgqYRxKexnYNJfOk
beTsGFBMStOia2evie1bhlIV70PhU+w/avHh3wvqSfnx3/UNOCPLm45k1ThZ9cOkE9sxz1EbPWhP
1lM2kut1YdSOirXkgWvRfnImxW5VE+x2psXw7QT734rjr2OfTgrEbFKJtUPB3L8rt0gkkmmNZpxY
UaSAgFS01M3uiqvlFiQKGSi1CUXdZZHIxoXckAz7DK4sLpjFuqHka3YGRr4wu2n21/mN4G/N8NEw
1oKwbpPr7pzbVVkaM399fAM3McMcdlviSW9gljJNnIWhPC7LMDQoLDhIFQmtpQPCl5jIWIOBgNO3
wZoEg7Tm5cvaWq0TYWOITv2F0UM1twFJQaxl3VV3hT9vTtaFui7EtamsC2UTi2eGJvIvXS8+LuIu
YHK0P09L22hW8J51dHvLHvMUi72C1DcSSLSl/SfQNJjr6lvzqoDkHomWbGvPqqB1AMaVgMtEfoy3
YlUuszOCjNVm9DA/97AVi3MK5t9uEOawhoRtAUmTbJw0a3M/q83ckrk5MzTzF6V4HfiXZJdHljel
l2q41fVVE9DJdur50kxuZdK/AzR6TgO3nokPIfCkOEyrqtstsXnI3GVoJbyhEOOG6474kuhGctTk
QL86ApZEiK975vn65SZZguEs3TD5Iuap8bwuU0YWM/d4rXyI+JaMo4LKoxvpg0/+Kg8PcTUcmLtO
IbZCgZfwk3QOtfN9SU9uVENX6RhJfBQNreeflX1SYZLGIoMkc/RSH7YTmez2dFHeUXFQg4RYlJEC
08xn8NUcMmlXgG/2vWbyZPAcqNdrx6SgIOUSeLFMgIobASJjVzntRDaN0sok8E5+FMGMSHuT12/4
WRK+MTpUZMI91kfmrvMDsSEK/ReJwdBjdy0SC/JOU0fd1q9TuxH9rWy9N81doLhK4LS8dNtzlwKs
5t9PLCeCuboBZgoJw3KxfmxxEG4KliCO5bH5wuUGaVx8qD9AgDwYcOLQ3YQXMuSCu/w5fTYfwhIn
pq0/YHErju21vmufohR2Sr019hTgjMtr5FJu/LTUWw/yJ8048bO8bW/bO/Ccl325oaSkbm1eWmTe
5EDjGTLtFYUyLhANu+cH5jxwIx/hs/AevXJJOJz4mj73H/j6Fjn5Vf44vpV36Z34JR2G+/RjfNJr
W90FD+IaLepIkE1zLcZbsT30RLY/CI/c+lTeSbmiZC8uO4IH+Ht6J8AOMQMR5YwHZplffJPmUM+E
sg0QocTUzLxotoedfmG+9O/1ewYrnyK4tRcURg6jzh4Bi9H4f0wvir16ET0EN+12XGIRyCjVIpvC
Pn6W3v11e1VeNffKPvrs33BKI4OCz5S+NzfdsX8s7uMn80skI7XEwmVbV6AYoN7u1Bdya+ibXgVf
1Mn1O+8a8aZ4HN9jcre+ONvFDK9hAd+Xz9OrzKAA/JW5xchIqNX4LmFWwB+yRDxgZl98igFdDYDQ
X3wy4V16Tx6wUAZfUWtHtyVOqCfjM3uPQJ2w7vI1SzDLJHkh1LKNz+Q93kfPPI6swSzBdHyHO5JQ
3zJqX9R6gPU/22PxMcjLbT3JJF16ykN77O9x5QWSPVw1H/xOnY3Os3g33GUf/U1IGwnSCg8d5Xuw
JyeelxDpxalmD/WC4e4Lz3htbulE1p/qYbCnHXHH73lv4/4xnvW39j7+jN4oG9SX7qt6BSmM0e4z
Y9Z3U6JveAVSQxtPeOReTd9J2kXtWSW2tSfRCYPn9/kElhUqTv5Oolv7rRk6KrRVOOALqTw4O47z
c/UYf3a7kZtxmRDB4a/dGc4IbwioMwVQpvJIfy16XpbbBwhinD1AsJwfTgJ2ZspGyjQIOJFDgzR7
Hi/STfhi3XEjze+kmQZsdflGEIS6b0PpTfwuf5qUHfoFyw5iiPm9e+w/9Uf9Lf0cdv+PsPPacRtd
gvATEWAOtyIpKk/UaKQbQpOYc+bTn4++2vUxvMBiE2yPRP6hu6q6CksM7H4YST0HF03C7XuF6dpj
61H0nYv9uI4PwpapsXN+VLbEl9zrh/kSnWkjk6fimSUCQJ3szTtRaMxuy2donucJ22X/sccJ9ybw
+pbr1+YgwMWT5/elfJQfwZmsOxzevzC+FTHBXA3nIFi2jfYesgpPzCGkX9Mba7epVkQ8bNmH84t+
Mz4ZueX/SjjCETSO3uynqRYgHgmg9ErbrTL2ltjlldqA4yC9po/DmcxvtgfZKpQNBGMFYO+EJCNH
QJT2oly7ZfC0XuPdpnT2+Fhckov0Hn7mXzWr6EcJ3IqhckZyg5X2hcICvPujPmTP/EQA+2Vb/UAj
xu/id3fDWWK44QXLIjHADuDPQXxx/OGNbOW78h7c80fSOVSn/0DuPX/wEa2P+MWAUYeM85LQ6T7j
S/mhXbJDvaF5qsnQZh+NK3CYB04+nineFsZ78jyc+LYJmoJ8pV8BI8l/RMZwq97H5wF3tq9KWYnX
9EHZC8/mV79JHWUd7MoNtsc/4mfBK/mSv0o+/zJxvBrQ30Pc2z69JlZBDC3T4xlOA66rrQ3Mik5L
04Doj/uIceBwGSwun+un8Hn8Qfqn3ITvAqkc9v3ZCuhTIi05W+EQH31DLMivwpl/Tz+S7/pDOnWf
jO+ktCGgXWgE3wMSplh9vJ0v6Ajtpr7q2EcRQ2bwEVb+KzTFBGzApNrdPPCPch9KXlxdQsXxtzFk
GYcYfpoSogXJ7hAvMk/N3xkCJTOGpDw+C8MYtI6z41/HD6FEA7y2ajyS3WRwTRUnEUebnaQ7jP1p
2chvwVtzF1kqZ5IYO47jl+FN+tQXDeaKRdrdKi6Ec7TPv6DsOTM5BBitabF8nZdLYOGU8XU9GB8j
GaAf+EGTOl2XO64oFiL7htkQQBKd00fYRHh06dhoOoR5+zRY8wIXMFjFGh7IuJBsGoVotMeLfwXE
ByXgL1bOEpL1C4jBbN9Eu0CkVkGrjppxBXTCGyAoDoFDd10oTJpCXtFkW5PNW56ImplQO/D8kSUs
7xql5vBKM+1/TC9Q2IZuC1cUudMzHgDMu9a8FL5nvMggQ/RTE0OiqyZgXI1XbYPg0yByoCbYzN3L
ZjUuLTldJo7rz/FdxGMOrH+A6mK00BZ5gl/da+yWN8jp+ruiwzwPH/Kz8Fo91CfUal59R4Y5sMlT
dPHkg6JpYdCaVvY5urbYXJk2vqMVRQERh/g36KuIXK8VeEXwmT8F7yY3CSnkP7VyI42eqIROAMY7
cqvqqOwJZsGcnS991QwOK4ohmumR7OBhVTGv3xF7B5UCW2PTSit5T8iclbvMwYF8E37YxGt6UhxZ
c4wwUDwxcm/Z+Wm27Pmt1B0yxVmPyr0IPQEi5N4/z/fyzh9p3Wjz2DhsL2gAZtD7Gz23Ttvtuzhi
8PT6b3rPgZ95B9Zp/FVBn8DiQw6EG3O4yl7Ek5mCL3HHLEfRfbobD+qxmpGfLpeQeueUsahB7vWV
qofRaP7ifADaEj7CbkXW6N7/MfCcA9lczqz6U59X4CLgLCjyYe9m2CCwmh+MFnbjpbnhxTaEtn+P
LtnFOOjH8Lv7iLfFmxVYm/g46ytMW+aVQOWDQUW9YiiXIUsfgfQKnEn7Xq6sNz6Sl7+xyav36aE4
mOvMxD961Wlb5gP72whQVQBQdC/TBetHa/lN3SMXf0uulfwu3Fm22g0XVYp4+Zq+zBdcU9fasb/o
V+MIrGHhd1Asf4nvwjl8aL7Ng/WkYoa8DqAD8RyhvBvZZbbPvmHuBIUDJeQ5e2O1lRt+UEaWJWna
eDRWK5GBXnzYUJEfiBwBKQJAWW7uD8AmiBHpu36S9/lZOAD7XHov3lUbEJJN+iQdeaHKvaIZ5SBi
tOaMwmdYWa9/73CUP1DkqDotE5JGkYiL/g0hT2Ih9cukKp/EGyZGWDCnHMOc0Rgc4dLJ4fI5kuf7
iMn2dEb5zJChjrccekAkyxeayfxj+prRZaN4CJ0U2nV0OOLZUtRfFFKYwQs8hUt8/vvnlsU/kDz0
ATKKZjSZzHH91g20cinHkSQVTylBVaUdYuVGnYPDNyjWSduLg41EbCSymfSUA54KBCRUhF/ZJKVZ
ycEXNwPgKpZLOGvgfhbAHy51MmpDuXRIMaGHMaNN3HqdzzCBnViMe3tVumVcvEBf0toMsrGUrSVw
a62Eu6LYTkQoUkHmLkWLP7iocvm7Um5UHY9fT1CBi2kZXebsq+CJCd7JIp/K7UjzImUsWJfZeYiP
4UT2iuJij2tYW/lNp23LdoWym5tt1Sxjp0rk0B7U0VoFPE8c2nbU6OQ9x+QOLUnLDmFBOqx86Zq9
PU+ges4S2IFcIHByC3spgoyJdcMIadfXezk8+f1Fw7A1ZT8MdYA1MhaT5U8cvI9v5Oro9Qa5SK+t
OdJzihv8CL9rwoewWIZAb1APgOE6WuzMwU6EeABVFYA1nwyUP7PlYk0QBXtR2HXJIYrcqnH4fqS2
6PFBnU8FWy/wcswasGSL1oDzDS6DUM8FH8UJmo1QL/xCjPzvbMoOvmypCQTJj3gita5GbQ8FYULF
EILrDgSnou2IFnxgJq2n8Uri+Hr097bO8UBH9o2qoLmYiAAMp0OYP1Iq2LLhyJlryIAN/CCbbYv8
yYRggUDnkl/iGWbxP7CzP8mJDbp5i7ULdSjry+L+RyubG/j256FQPC2xdWD3ETx8o9GqlmdNuurm
pjPOMXmlMRnj2HppPLG/7x992R6/owrkK0qMCUq6KP3aXv/4BPE0iJpQmoQeYb7BhGSp4cqlvKq7
Ii/sjro8xtev4Hqdnuc4OfT6TLyn6Ezs6aoPiWybbcv6kLvQM9hx04gVjGsAfhQh5VIjuRGn3KDL
JwUXGkbEJaYMwrdlsHtBoxa1ZUJGQCcE64lzY2TGP6GsYDFJZOOp1ItS8twFAtg5Xu9du1NKTB4D
87VmUXeYnVYGoQ2YYaNIlAv1kHI+LeOlmTZ4jIvdWA7youAM9G1RzA9tSkdv/eesp/Ur9vL3p/jP
0/M3/NVPIr+SU07PChu1Zif5x5I4JNQkgpvgu9M7+nN57MnHM1ZJvLHI97NWjCRMzWI7EeGOSsd3
nUHwSPziC27GGB7MbSk0yXFPMRvZ+hYsggtv3/8SPiz+NhrGmONn39nxo3KodnTWwgs+6KhgNXY5
BQ7P5JkjfIfrAjUWDm9EJuD3MgluI24sZsXXIp5TMqHxmxRdceDyiet2l5At2brWp0+hzsC2Ykc/
c8nY6kr5mkn3MTYFDRxVSmcXE/pPdyZuF9IQK4DRG/KNjKU2HR0etJTzA6Wyp1lbkNSoWpeY7uOk
g2DRsjN0xOlWihwTlxfYTLznSkivxWYfD6Kss0N8TfB2VB9KZaM2D5PgERprGTZjNfGMrs4JMZr5
JZOA1GhXlLhgM/RCWCuBMNCJ1TBUgYNhjPUOLAMRqH/jUbOctoHDNdFVnooHCURSs8iJKFHwmeHV
VPQWz2gIOwhHIGg+EY4ukBC7EIjkZQnCfWu3pA+KCpKOM5RwN7rJPsROgdwRXh7j7kxiYqIrkXx1
MCv8/h9GdZsK9vKiES3RVGSOQldeO7rvjqSFAXhOLipvyiLrvePK5Z6vnLEk/nslPcpP0mfz1pzG
F+lCvwojy30lztsY9s6LBqcmDINXugsJh6CsBAp2OYqx60HQvZaVjQCvchECu8ZbFn9Tay3Dwcbr
pNtXyYOFLKhYtwiYEAd1DiE6S50h22xb3IxlthdZyZWdc97j7srtfx+oMUEjXm+Nvu6BHmsSRVfm
I4EUKIVwnsp+ijU+Jui4ayZxceOUnGGCTXXBrDRACpJDCaiEWSrWzBMYwXou9znGDFj3+CRt7YbI
8a3tiH5t2KrGLjUPk4lvOzVan75MVJ5VePXNBlpAXVsJ7jEMfVi1RiCEZA+ok5Oa7q6Gl1XBNoxX
H9G61F2T6SGr9mNooJAJcXU3d1aebUrc8iO8xGOICSERHieiPxnZkeTBTt9N2rBodsYISI2vKMUH
Mby0Pv0/PYlhvefYMS6nss/AuxzTlLWElEBBGq2wyQkAMdQPITwwIykLl9q4a8U9Dn7KrnKXkf2O
kIflpBLjF+YWUcidE3m/WGw0fbn2f4U4fPqZ5PWYyDTMnI0SRCFjnQpy30T0kjg+mDBoiiE5o/qj
grD09cvQH0VlhinEIH1QkQWn7jDSV/bUdsBu+kNpEgMovaWViZbLFFwrD3xaIGHd8CAJSl5p2HfN
7D9sDCYNy1OSNrXNoPMKO+Xdmok5QYnVfxho4S3AOGN+augWI3L3onOF+Fc9wPoYwfjVtfjLyWCl
+TrJZ+bdmtwpH+uHLHtrqnNYdZ6VoTIH12pMDWZ/K/lPhPOo1F48C3jzWnxMKgr/Ekc+3oRUDiS1
AkzP3oDIMYxfVFF5SEt4YcR+1uhYc/VQNZumHz1VlAA0A46ckugVsb0xkoUAsbdNg9AqP31tcJDK
qpNeNPs4k71BMNysGdZhhMHgpUlGd9LZ/8op8Vvk/rj4TKUrNQgNDil9qUoAT6KB4Rp9+BznWCmT
eI7fPechdQxEpIG/9IbwCumVPR3jS45PFjUGL51tyTXYubgXFvRT5Yee+lyRAi+HmpMc15yEq/lV
SAdXmqJdZ+wT2kZt/kRN0usWbQmadYuQJvMpqtrN3CiOSv7SqNFk4Iw0qtDxmZvWG/4F8dPDjLSv
yQNnUqNNh4EopNCM9iIen4tWcCKRSj4OqQ2JvpRRR2pw4IXFJENd45KWP2MsAm5D1VUKxDy9ZBKK
HYA2NX+NKgvZJJBO8EqWBcyHPp06FGiTAuMoYUZPEVOiCmfUIiT3IWT21mK/trhWVNmTruKyCv7E
+WoZd11b0nZuadE5GZdQM9976mqjR6oYHIKEODkm2SsMX2bmHcTU/MgV9CWQy/k07YO+2wiUbykq
gQA0JqSCUjinKn92AyZ9ewZjdHru2DhQSC2jIiHYyCxTErInImVGV5ntFl24EDyNRXiTVI7LGTEg
b3WpNAQmS6ZOsDluXGj1AkRsJl+raZ6WP0RmtFlS0lPS9mRfPc0iPXM37JaxXqReOS5qUsA8KCQ+
WUWPdQlSmyXe5NMjcQ7ZgSnYAZFxyeQsg04yR9nsG6SnXozBYM9hRtYQ+DrJTsVmT6+IjABaQhdr
i70GZtxW8ho6Iy5flwyIGRNmPNu63FyH0xPmEuxUJYfRmbh0AIEMfduiZu0QUEbAFRoAE+4cbSK6
OhtEI86SzBQwHd+QvQirJXTgNcGrDIetFJe0qtAR38XHoVxRmoM70Atnn9lVfhGXEJMR+SiiFLjE
V190+EXAayUKmHe0KKiSol26HrVjETwj5xQPseLFpqPiuYyKGXUwSt/rHDBj5jC4TWWvPdUu2dpB
77I0u2Tdi16qrS1ibaf9YG1jy66TjZ9yLaz6Y4GeYOQ8I/HaoTDqADVIJJQWqCZheuycguCtOspN
sihYonjoC67Bap+w3bXzOzgVs1kkLcaLvsSVAzhrOFQX2UU5I62yTdK5ACrpDkybbEywowaVwYL7
16f5XkRQlLhu2dnVlNEJMzFFhbE6A0CQwgNqQ/vBbMY0U7wgqV71GfNDNE6OiNchydGDM1N2YTCu
rmFifdUVZQdNLpAmsIp+B1jujtiHcsyyMvWv/JS8V4f8o6X0YYYaXOAWsplQdCAI3Y3aZqmzUE7t
CtGtSYPCupkhI4S9ZGIgR+DNdd4YgW6t5/489fhu1RODCLodLJuOi53zjHcPewwBAArGIFO4RLEG
6bovbWbPAGEREKHvRQ3D8yOYErwmeh9M+A/cFu34hpOijhn8R3I1fnQZENZ4Eu7Aho8SaX4xyV2L
DqAOF7xXfx9eZdB4HZXJgssJyZbWUcJgDblvsuqpKHitFtMzq5GsA1Alsud6fC1s5udZKvwCEBTc
EkNvyGD/VumNuFMYoPknbuj9nBMwWvYKhkK0aUm79xkcydgTkcOGa4NEXBWu/oXQVosiTt9M7/ID
6HU7uVbmscIwjhpJjx2cyvQ6BHDLvBjlHZJ7rzsXN+uDCScWuYI4HlzzYr4hhKJUZkAPkRFOZy1H
6qqonRBGC+ol8KJXtfVG7m/SNkwIWLdGiJLa6EB76FkFY/XhAc8OHakW9dh3AvdN6UpWGq9aBEV2
BZ3yDarOHsKbAR7bMf3J6qdtXynf+saf9rl8DDqXLFljxy8E/5xfiO2EllsMKVctE3fUvgjbIJcI
WqCVH5wiWxTfpGj5GveBQ0/XY9JFpwfdxUumrGGmBVw0dczCjT7y7/ZcfYHnVDiLUNGRasRaFxZM
K0gIbbGLAoEM1acdEtgDFn9uFU6b1STaY4pLFN973QAyhRjZ2aJOcq094qPFkBn/+cOKpf0QprWC
edPkwndiH0dJ7UMy4CRzn9gkk91+ZhoNCSPyGZse7TlHDDvlQ7zBhhLvwPUc3ZVXAGSg4OKF09NQ
VzJiuU/jjYMLqKr4HPGgotNkLcb2ACNI9jYrH0CAawYFGW4f1La9vaj/czBvW6hA/UHRmR50eAPA
k/xKbPQYRiZAsNXWGX8wLrEQXsxOAt8aC12hvgRfFSEZI1MTVCU2QnMG3sPCbrkT2b61WxKMQKPE
OCA2rRcKHfEmegbS2E/5qHyhfuIZQpz1V64S8TS/JHcDZRUsNsH0kHjmZqKVpEUHy+zc4E3YjLTR
I0Mtq+qHJgKDScpw4Su8AYyyEzi6UWhlYOcyudZLiNBAbuaEd+QKzIYdTAegYywPvwmHD2r32t9r
JjB5BWDKN7aidARwN2h1JY8RJ6hTxNWmukmDbXehTwQFYjiji9bih3hhHhRtXEW++uww06F8xl+8
IX9ckeeG5hKgV+MJuzPQrM0lVS1eAOsy2sg46dKPXfnC6+It2U9wlvOKjPsX8RulagiQS9EjQe1D
uE9YdDRU+6viefyKwZcIE3+fvleMtHxDw+dfaG77xX2XWgSxffjV3CtYCyJuNNwcorv22lzCycO8
EY9Oic5bWhudO3bMl9ph6Ax4UyJncmgjJbLxDAcvYJZpF7wPpxiT2x58ye4s1CrM0q0TEf0gegw7
xaz6kiKRIywcrHSVI2BLAdlhR8CWoUaaNYwQ6aTibb5aGuGkq/B7okwkf4LTPHBb01uow8GBhVz2
RIoDvRuZDi0uu7lwwwN96gItB/bGQNDzYbz4P/zB9ZeRkF+0fB6IUf+cXKZsaeTznlN05XvCe7K3
PtJPDcEMnS3DiIAANU+Ctl68dxjeqdDM+JOsyytKh/qD58x6q/kKX/1r9Qz1CLYGHUovh7zoBY9r
RJjYgOEVrK6wh8XcXv8lTYZMTxae9oK8hAee4jzJoe4GdASmjecDiG0zYVkDIWPTBg3PfF4alvbL
f+MHvU2LAMAe3PoQnMpdC/RjczcsOfF4axROi+aFqIvS6cdFgwmhkY4uuku0pqRhp4ULd9Mth2BK
pYa8CBSRiXCdwFMnICWF/kOm190h4UY3An7CGvMpJblFmKWcXQAQ8Ykc+XV944aH089WxsNysBD9
nbvNHRv5Knf5ItSfA7UDJgAz8tnFe3mEGuI7gsag6ZwZfVrRUSxhbpwldvEMd67fQqpfGRodpeEK
dQjj/Ff/LWMewuXX8upQorWUep2HGz1/ZHOXxa1cfU2U05g8AKv7nhZCCzmacETTo9JilGBuq86t
v8XX6EWnPwtdlqV5n767e/HG64dTbnhpIwg4mPwq/JzQemM4wkRPZBP6A/18AzgYW4ZGkAevKkxk
w01EeQG08KvZ57OZ2xJ7xGy55GY4mcTx0YFndgnC3jHho9zxlkH9yIun/oN6gcpDHFjc2/dmJy6q
zYjYvhS03mH6B8WWYLp+RQfmFRgNW+v2nN7mswVvinIZvkSyC7zCm3tND4ssW3bg+yWaFCKF5uXn
Fjzud//GroHMo7bNOIHCFTItrjLJhcbRP12YwOO1fVMfinfGu8gNpPbbjJvpezrJ1/ZHmW1ItxxJ
VLxcZNWXubcemx/zlL1QJWZfnNyUfzFEWUri+U4YHSkDi7lGwNSA1aE7qe4wkWZv1wXYFf71hBvU
F2bYO0j/Zk0pmbYEx29a0VXlz8baGCgjwc59J+QGFrA28FRhTUw4HXQvurGynmpPKTZZSPXPXbCu
iAkCivKPVrKZxU0xX6x020dPU3PhM1HGUKXReJZwoRaaWSRgy9xUUb+OE3XZY5x/6wjYxc3EIJm4
VYx9m+0QSBfVr8B2jGuRGhHOk+NVhYkXq1un+PWExKsGegIiJ8gcPPnwzsws4TkcPY/Tg89FWqYv
2VYLFsIsw0Iftw7Tk41tyJ3QkOd3CDdcmdTi7VLSbnjIfH4e03zjhiVWnQnMkX6oIIh9kWTHiacz
nGrQU7k4rALI905rncP6aZz2HckshSfzNJPtGHrt/AI10r6m85r8P9bEQsZYbuzvEnWNLr9WVpyJ
+C8vRZy4pf5qKB8GUvA8seHytU3YO2j32pGsRfDcgyiSvSbt8gn73qX2gbtMCUliKbOCfWb9MGda
hOWQ0eQAzvdl9VJLPueu/wIdLKHObsBBvVDxAh86Y59LWzNbU0hrOxQ19NOEqwZPdbJdBtw0h4Nr
aKnX1sTUs2jYZ55J10JLg3g93NJAALygPJcJGYWwAt8b1goZ70xgJq6c2OPIMYct8FWwDp3u+cEh
LNxleHvgOvciBf8MfKaoccDCPO5lnfGvgLRM/B+WWoaIBeFozQ9wzaa5UbM1t39fAQ5s0+S/9Kq/
+MP/Q8h1nGMWdTKuQ4ug9R88gxpakWpYPerFerlKSn87A5bktt6BJHG49OoPajoGO6TpYJWbutkn
4a5Blj0c52o3ZW+9xjzNuiQ/i0goRBvfpLQsfT4ZmdZTBMK+iBM2DLy0BJtQ2FOizQd5eODIiCNP
wKY8ffSVfe97XXqZk0OrMzfoyKRLlt+h8JCGhwKOvf/UxEN5BSMxxOey3JraKRLeImSq1ZmjMk4e
xnLDIc5wiC8zWvXmR0fxnpmw6+9Rtbd0zyo2Go7hzLyjhzSJKPYkVDUjFJ/dPLeP7bw3gUWlBd7G
3L4F3GcMgiy2GpSFhflAz2DJmwJ81EVnLManobll4zav3Hwm0Jhh1hX9IiIZ4FxGODLmUhn8m099
vAUqon30L7p2K7rHhADa7sGsvalxEE0o2a82tV+3JlWjI5A0YRK1uwai8DOGI7ZlukdIpn7IhRuj
um0Y2tz3ON6rm5jKj6s/3cq+l2lvtXzkZ1P09pI3QLqSWs4YYrfz26d2eMCiIiOqMXipcBQmRSqm
q90V5q3SNmV98lssOsgZWFM05sqrJm1b/YUbOU4fORF77dSnb5xJfnrQaCZSmLi1TmzsZwEItHRM
FJo9ohOOKubXv5lM8CkLjMfJ2JGwPAbboTuRPzV6+kd6xrTYkWDpS50fiP3o/FznYMkvTAPmsVdP
Xi3vi/pFi09S8lZrL4VB0sd/jLpJ/551+6WOx0zLEMnB1BUovt/k5XkKp9obYvFkkgnAXW5MJ709
NDRX+nQboidBfZjNF2O8C/l3pXQecEAdHYXksc3v0/Q1BNe/E37qL0H77zsRAyN0tSYfDJ+Kf+/E
pO/bTB+z4ilOztYoPv8yNdYMCh7uLViQgCRDsH7Sjz4JDFnjwMHc4HzMUcwaW1/HVBIXGzBanRlH
zEN2Lb2sLExHATbVF6djDQ+y/AbdfFf7aVfBNzOXB8nDKjKALBIUX5O0HzQkSmAxWifuiyFli5A6
2O/L+ROdMzwAhJRMFgWlVQhUqhg/aXo300+Bxh6rtQB9l88UdiWeS+UtAqmyRHnrvxXm+zRAmmBM
PQYn1YoXw6K0LLxk6egM+dTWON3B66fTVS7e8/IsgNsNR8D9VP0oltTP1jOsJUEJzN1ilGNQ1hjL
2P1wSrT0oBaUrQAIlnjucRgyh1VHgoUknwklAOvBQ4c6dMJ+JTR9bDp7JrLPLfyAX3ypy70pwdvv
U7Tjat++JQqPFUYIMwawiP65KRhjT1AKFUy8gadI+hZD1SzgNyVUNhkAQPIZFUS5w582C9gtvlOA
8cExTgiZITKUVx31QTJYTBZyIYkkm6Fd66ytoqebXGFkXUM1Bh4vjeZV5gROkRH4KoaFM8ricH5t
oXMC8yMzKd+ba0Z77C86j+5U0kF3FVNkMTUz9LQ5JMeZiYcpCY+Cz3Ar3LEfQQkIYKdjSCesJz5w
MOBA1QJWegIwSFUAxwG7qsyk5Vh0aEn7mMSLLXyCJQfKDJ8ER4MOLM0dejP8vX3G7Gv8lEpLOfjt
sDXirQVcrNWPZnhNuM2taNrViKm14r0xM+caQIi1GL/IVO1j5ipduNJo9erwQWqKzZQ/T9W8NZJ8
PS8yJuJf5/aUF5Rb4mmQpGNmcF4Bu2oZGXvIkCAKOlQIelk9KhzMaI7SxhXVjwSbJFyTMHaCIXyt
oJFmSaHME7Z1AQjdKF6eoZubICtrNWGynHkWUaZLnn+grRH6FqO5Ew2KYKmneyGKMHjBvzSbrB9M
Q/NFvBJNiEx0MGjRqWmcY4OKACMeoc2E1UAgfBZdIsTa3RZ2BPmAVVwL7dUEOyaZw3wqoDpiDH9g
UnR2AV6pBgnYwPB46rglnEYOOopHbqH/WHgKtJbg8kQFDPjJMcMnxsanSqcwpeKK5GoTJ0zeGPTn
QwEA2gJhQBAulH2xFEPSRit/VISFPTK2HHQAi9RI2IGRLyh6oaQQvozyM2peCwzBcX9GpB9Skan1
6ImfqYrB2DBfFtfMdr4HIlcGohIfDfxCtUiXRUSwPJNQOsjNSJDD60KfNYArTDzUxWPufzHAJ7JJ
Wl9kTfOwo+ehIr4NzL8Yn9IQqFzlweg1gHw8oeQga8VgRg41uKI4llQ52IbJVb+dUkJHs9ZRiQi2
1mJWntK4eVXnaiNpzG4LePUQuxPaAOxCWK4XViibLjFrReb/6kG1HlnM/kxvpb6G04McPFfWBxsl
h5oBJtPw8+IgUMJxu2z15c+IgxIIG0CFTZMtfhI5Cms0ghn6Aa2CDGQeWAWPiVgfgmzztO4mifE1
YBCr++/Xg/TH6wGBg8S0tGGIivzbmElPMEDTm4ySDfFmkJ5CRLo64vr6JPeHxIDl2rbKVjKv/pcJ
uCdsWtozzenbrd6u8/bSZacyfTCtQ5o9KEGA8ToC6ZdIv4wFM6X4qW4Wbo8YAJxEai/CQEp2jeyI
twjgQU/yebAjzxkoDoUPZj45IszLPDlT+hxHW0IHcdRUFdhTBrBtZKh4+RD2LJJxn0IKuMkLVinV
tBGzvSFsYwYbjYOBPGDccd1H63jyGiqJ0hHABB+Hblez8JR9blxa7SXHV0vY1OPrRG50EF1Fdo9R
kgi4lctr0hxz/STqOylCErZlVjsy13myV2XQlnCnl/9hG6H8QdZm4imHk5OuLj5Xvw1NoeEZI2ms
iydmOujYp9O898lrh0tZgMf1IhtpWSrQkra0YaWA2t3SN5M+98JsHRnmdbcOMVzhIAGgUtbpuO3L
Z314bJW9rOL96rV4mJzAUehy/r6GtKWC+K3C4LMzSkdxIVuYOP67wpimCUcys+Cze/oOWajADIc9
z3stOMWNhx0Vd6tmbmPZkSGtWNncOfo6jhz4PZTopJ3nGxyWN+qDv5YqOFkbfgkFba5BVqyYWAaH
RM3KnqBmxL4XEFPvmWFz2sKV6TYVt1bWwJRC+LME5lzqT0Ro4X+8IekPisl/fcvfFJN6WSfjTGnx
FLXPcvldMYpebsf5OQh2Yf4TS9uOGIh98wATit1Ipj0kyfHvDxojxj8+abRjqrbMplm/iR9HyGk9
VanlwPgZCigWbfgS5MFcg129zZxqpIhfqbR0PHKYC8BTZ2JOfUHbUOjmh/oLY4DG4JIHEj6njQNb
HQDIg0OQYMx83eAg025wqN0LGh43IEwO8645A0oNlRWibbx51pQAU3sYci8Xdr1D4TP4bohbDUHV
hj0irVlue1SAy1CF+RTv5iPZhS+sCn4480roSEDUEJcp/hGIij9wRr9ELhUqZ26Kj+GHDqpm7EF3
5WXNO/JdBtX0lMCrux2DLX3nMeRi8Z+g88AK0FwR2IEDdcBAkwIjV0H942JEIOBqJDEYgdiP8YCW
k0F8rcebA2XUYmyE05r4Ytw6dMMUpydcfRmyEo+Md9D7TZghvJLuhPYS3FM+Tzf/rYH2N20x2YHf
o1sHUegRcQHWAjZDnqLVLfbSJ5gnihkwwPSTz+Yz2i47bboWKodnrYubJXQl8FoNs3C7QAbf2gWL
N1tGTJCQGuU7nTFa6+EIjwrBDNmvAZdtjA+ULMCr8Nk00hL010l/HcARQKzA1pFGkGzX7mgSEbTL
yBF+xp/6LWJ4h/8E1GaEjLBvyMxD8kp3OPN4UjsIHbKJ5If8jTkKdObFVn23/ItvnoP4jBITdkxi
G2YuxKCcIi63y9SxkKhz1nyI5QrF01W8VkwQwArlW4o6E/0wIhOgcdgX1A3ooJhRXzgJp2REfjse
1N1Io0P2k93d+EpDjAhmQ1HK7EGSeDXjXsC7KKxJDsdk+1sFgWR2BTVUdlSelJ8qs1PI2zf0qRVp
XCvpp7zD0VZ0DbgFMKoA+I6sVvZA4RADQgKB/5AbRd53sjA4SxIjrkopPu7uQAoUa6cHMHiMskNU
0Sy4qPXRlucgDeOrUKyl2EXkyE4IrmKIQ5TTfI3e6MnvCdNReEeBRM220KzxtDGZT2WkDuYSYXGA
W8CBO56hSdp3YMieSVKWHsOFxdos1vT32gHDhvEyfekP81v0OH3Gb/BLHcsaRjTBKoin7aIrLzCU
M3fW4NI6Y55FThfQpyyjD9yW33W14v/5pKNByeJzQZFM8rMAwLUaZqgEF53XDGL767dmiNb0Rct7
0jsblnG8c4LGSB6YEngkrIxLXppJAMNWBMTNtQbO3AVL4OP79QZThgDyA6b4jUMYroifzU81Hv9+
0P0JPTJFVOnIZHGJU8zfbhSJqjMfs7B4mn6yZyasTBhnDjLmoWav1ZkZ3yjWugZex8+BbmsRjWT1
tqKsIyErHo9+7dHjgxVM6gZMcxw2wAXMJfj3//igfzyQ//FBf7sUwk7trUL0mRUx7bkUV7MSbPry
PRoKRnFi6aEw4iepqBEZcLjN8DCpdY/YFGgICTLQ1J0oV04MsWvQScu+hMaFfdoW4i2d9M1AlEmI
0EWtMYrE3VMG/Rbwc/37l5D+oAk2MRKQdVFZwj3U3xCCPjStMLa4VUpCtFdcKnR8aCC5Sp86ZG7I
JYk4hh1cSf+h5tf+MNprSgpj+LqIGSAhGP+uHGRtjkZJSLhT6ZXnVVhtoXLF3MnGIwcAMJgp75nI
B++FjVt0Rb1XDp6ePrbti2HcSvkjkt6N5BUBXElsHLzO4he98+unKlsL1DxHVJ+m6sEsRIltcLhE
O0zIBGNfm/sxdatyo0+HotjMJqbdO6ykZRx34n0ubP7jGf+7egAQWgyjFl8sWZd++Tb89k1lIx2m
qokOHdeQybmWB3dZfmr1n2o4lvPNGBn326U5NyJ03HibqwlFwa2kmvj7J/nNZu7/Pon02zNXzVpL
VD8oD4LhhVvMrTajkO0LEyWg1HJGAk4OWse4q+h0uEFWVoImBjoAXyspfVKCdUXV2aDpLBAM0hfT
1fnZnt0Kn1LsQ357HOBFw7ha/P33j/7bQv3/j/7bQs1jMUBZFoYPOl2HBg38P8LOrDtVNXjz36Wv
27UYRS76hhlnTcx048oIKCgCKvLp+1fu/+pztiedbFeyjSHwjvXW8NRTyZNYd/sj0fSC7AbxteTT
FA3g1O8R5ae05Mthe/9zKzRDRuhW31VhdoPizDYV3bzZ9JWhd2mp9nYLsI2+7mynnXdxk8iKUhfS
CMfwoen1epoPMg+qxzdUs3D7oo4gJR7tyLI+vGwX+uie9t7vl6ToeSi700qizr1ZM95PN/N+CILL
tRzsRQdQq/NGop2vB9UclsdqnnUhXqDsJfeI/YV6ZBHbNT53JGRmQ3WkRgR3PKpfuZsAaIdv+Nso
G20jKBbWw2I5GBIOJqxPoiF5iTlp6uTIzvevyoRCZ/NsWcb9oYC7gJUL9R/+u+rNXoJXsTCBxsw8
+XKU/3B8Ir2u5lkPQI4d3V0pY5IE4kGAeyJIR+f7y3izPI7tEJDDkJO58q2FGl6CvbeJBgFsdNPc
h5jIaSYNShM89kPFI5JIDMs5zk7hzqcMqTeI1BWI0G5VDbUIG2a4vaPwLhmNUT86BHwPsCgc0wUl
60MCxXtA2T5o4CeCS850tXFI7XByX/dzv1mYKwh1XrekLnEwt44WReTQh5eIE/HsRIlnx8ksX5H1
4xwjsKe+jU+AtJFkBrmht0GFzX+xKK6m9X/WkQGLg2X3B1TNuFnOXdX0++uaUw6kOZF4kq2R7+Uu
MAhNUi6WeUzwODkWKX9DVDrceGgQCQrFnTnZLVVYPXBeQVaCM810Kcby8zrXvxXO/2reTQiHnAo1
MW2aR3QVpHqzDSDEKsDEkEGKMkQ4AuLrIrDtgIJT6gUD1aPe6HlDUW1HHZJnmBkiV6mGquvDBC1D
mIK9yz3YEPApQM1/ae/fIvbqeod78J/hvDGOLvrplGWXzX5xAiVSj6vDfVrHJD+o+fhAMLYPB6Gv
wWK9hwEyoJoS3jiKrcIygiZMNLWElLz2oX/CG6QqLk4b0La9Iwhet3fygWepOozllCskluhvGzSm
X8hxv9MlNCqYGTquJTkW/z4iqvW66Bl5TYVjoq0EPuL9haxvIMeXiBiyuCd+HjDzuwHTTMuCUIYY
HYy8fz/QPJ+o8bXf7xaA7YFHtzZpDvhqOT+3GTVFAXWVxJFOxXyTQr9QGpmXnwtfOz6fBBhjYU7B
vZIBsyO3WsdJs63HOnjpHVp9hZlHnEA1ADwZ97ZyWdaQ620uGERwQqj1SHijc4o3qmBbDuAT1IsO
Yo3wFhwS9VuCmCo+u3MATmOHwlzALiLk8aDne2yHy/4Rwk/qUC0vuBDM00wro5Svn8fn2/kACanp
cEnatnUzH7tufbr0YFla7CF8yD+lAIMJ36q2KpPOr9JYIfT68xNFrb0VCBq1PUxbUZQBzOB/T0jS
HMpBrm52Cx3aGetpXbLTWiKQFoif+OdHfUchZesoJSSh6Xj9jNvdnXeH/fFQ7hb1kMLhvdfWWkJN
10NHhtXPIuUGz9OyNJ8xOmgGBQJ+ef43i882+33q9qn8gy31777a+qArikNTLNTUJDEHKkrTokY6
oYnskUhVe57a6fNBqxY1gAgqLXVm0BVoclT4Ln9RQ79Ly7NNYnawhmJwUJni77bUm0vSbWva0lNT
oA+cKbvFeRsW208StspQBf1NaWws6ZJaV/Ug+GUovpl227QJG1JgC+KkWzavfn3p+kDRiwXFFy/m
fS5p8jZYl5zgYN6QZLtLMXaqAMKvaaeYT3kxbZucciP3x+roabVn2fX9z23Sv9FxbERqXxsYpNqy
TP4ekjxfp61ZJMWCpZGfldWRsA87b1Akr5QFIJXBa7VB2AxmJ+u9IrxdBi21WY7aU7lpQG8TCmLV
6onh60o53oHV3Zca6QBUVIZp3tRAljabeU/Fif9KiYkhoZ6fO6DJnN3sJYpQ6RST0S0WmXmj5pI7
0HYwauUYNRRfohwXuqoLjpLkt1oqkUPEcJj0puv7bGxPzND8AodxwDlA/ileGTtM0Td+bpL63Tz3
B0SFiQ7j6b3VGwepWZrrRkOJ1j9Y4ido9EtwGdt0miYfF3AB6nkw0Y8A3mHSyLsQaYBpa71TdJC4
Rg4H+M8NGnxzwlOzCJpiEkLx3F5jA/8Caeitalzsts2FqatKcF3c5aaPm83SwMhEGfGI0k3Ac24B
DWPCRr0yNAFkUIQQQObA6UmWDa4ScJLAZ9yEXDLNrXY4NsbmPtLwXcN0SGmzzitRq+ronAelMklx
/xkgOeMBEAcb2ERwTEYghy6kPpte3/Tpa9+MD7hiuLKJtFMAp0RWCJuC+jU9vBkAZN8ui+3XZWi9
52UAIg7XYa8hhYsjuqd7CugQI4ALi6gwBZpTMJ9Qg/d+kWCayP+/VxhE+9R84DXQrb55cz6keadq
hy5jOo9p0N80Xh+zTk2sQHLGzl18SqaqvTAtklcG95QQPDdLE6K4TLnXIMQ4Vftonz701+v5wNwy
rp8Yw1FF9smZqOvPE62qsl1v26rq2CpAEhT9P9zi3VYnr6q5bBdGjcHSH6Wn5iWF20vB/3aEsDbJ
i+XuQ7U2k9yEVCEFN5mSW3lgefb2ikv5V3grUDgvILmprJz1pg1h0t1RINtcnlEMGPZRi+BmlVEn
grrJcouEvBc1nW6egnMvKnpR0otOuJb65QtKxJ50lMLQ/E+1IJDYTGDlagdk0fJIhDXowvtWS8kh
UYOOAs6UlwWmaGovFzuNjJ0ZHDdhS17OSSW1S1vP19lL/72XpO6RaIkIyxOZeYPt65FqUpnVEotL
RimUW9nprhyi1aWgPqUo8YX4IpOSbgdzoyPGZ8ClpaNslwqpkMlsl5Foe1lQTwAQKRS3A9Ra7WKE
hp2M8wvQPK2KNzS8BwY4SaRgEjFW8nI6QDhgJqtqclpr/j7VogsZwloOShA+xGoskV2CSJe0mPcH
518K8X1D7gDaQ2eahUleU/s3Zyu1KGpCnaftop1lkQ6hoXMg49yhq2zZowFbTw5H0rzFsQazxlsR
whr7dFqW0w0MI/VczC3lrX7c4Jb62L8RXq0+LSn/41a/xY6+XZga2q6i921I7oybTaS0Zp42eZUv
9v3RQR/lBFUpEMW0mDCkxq3+lLWJs7Eez3sc1aDSf94Y2n8loKrA067bonObeKL+PuZsu0wvamts
wVWO6/Y0gh4gw/dZwhqFwSwZnj0oDy4KEa1+bGv3+fmt7k3Oeh9gOCYFIdOaZNAm3gMG/rXK5zch
J7jULUxDwEQaMuZmcKqm0HtoDrgQhZ8Dqs1BESf9UZ3jDzMInJGLj+6t2QcPdm9L2MRYyJsP8krK
8u3nkVL/qxDQFuhC0E4pK0IFj79H6tweLVtda5vFARp36moIBqezA6OCC4fcNQXw6Wk0+K0C2tXo
uRFcBvIVHhB7gIVyqxJ39fpS52m9WaAhpqTpct7P4Z6y9TihesrF3SqTJG3HFZwcRPP1wj+sL/MW
k1Nt5hYl3Hdb0yvJYjINLdocL65ur6TAp6aVOJLL+7Q4PhzSJNxeE+os8u13JN2m5YF6D+zO3+gX
vlEBVJPYnWlqlAvSKJX59yhaRW4Msm27oXrNXZYAE93P+gDcMyiPoUdviLmBlqIIz1oszaKbGJdR
rZ1AQD9rMCBY+OJ+mVaZtpvxNaFUNHSF6dUU5UZUZJuuSHfGOl3AhpoqU7QPOZyMfjff7WPTvm+s
r5LxsuullIkpD3aYtdMdhqmakm+mPhyN8hfs6OCbcxWuU9UyNX0g8NGbVa9al3qws6zenHylkx0m
AyL4I8Ju2x1YT2f3bu8nA84xYNSjckGco4FNeA5kl7z+I4TNeHJUj1hzclxeyjmhRai6O5tCYM7l
oVyHUBoNW6+a2UBECKcND0/UvhgjwiMYfYcGHrPU699p91XUW8IvTBW0VUNCnBVqYJn8cvGezt7b
hSSNEQKt4noQ5q8FUT5IbUmF3YVJAdRIcojIaz+nI+z4HI6x1suXpKH/Nnv/NVEZJQoE6lCKMGTa
jRG3rnb5gHx1k8kCwtmMD/o9MQJfNSvUKTLVIeRIipjaC+WRWhh6QgoXXDWEFHu+1l+emzTI+8Gv
IMj+je5tKzolg+EUEtjhAHe3NPtfemV+qVNOQ45JCsgTTxCnaOa8vakO+a24M3fe7K127jvn85Oy
Te5nwhvQn86n7T4qzmo6fR1+gVPH/Vk4ix1ewsxLnbttkBKCGD+vndXOfSB653Ptxfn6+GVHXJf8
v7bEbetvLQfTsLelabRG+BSj8Thb/76l4bXztvGWg/jkfPbc5XyO+8L5XC4/P7fueOeEe7d16ATf
Pj+X8Je589RbAl3yeu7n2pNftM4rzSU73HlYfNwl3pftLXj/sQnXLv5Gvj4+PiCVckdHZ/TxUHn8
Lx88UGTPTbzF14K/dhar1Lk4i+MvB+GtnP1Pp+Wg/NeUVUCmrHN7ptOWQ+Ex5gvMmntwXvAVyxsX
6gJXdZaIghAGP2eoef4rsVuH9ogjl578PA/GjWT6T4tEpf1XizZGp+8OB6YBIJrz4tGQGfyNDnzs
zpusovfHnTOXepCZMy/9z/njcyWN+VqtVkfnwXJme+eJAebHxPulbbday3/adrPvDKXKuq6hbfm4
HJNwNjMh64st8ltHH9BvKC8/j8Wvz7sRiad+vdsfZXZqeDiBwbuDOcSOsBG/Dwqo+Yi0/A53uTnw
/9PHG6eIXpfFZV/xTBn/NxlmCFp5LcmVuC73TQAXG0uERCfv5FnOICRHzSGCwcYFURFSKdmXT8i2
4E/fTOfDdCat9yJ/AZGYx0qznJYz3GZpgfDxnxRXcfn1C4xUztZ5wmmABFBcyzGG5H3ywj3pvs0I
jDs7Z4yI9cZjKmyO4SwOi/i5c5/BiTjjgfPeOI/PO4cgPl/Pj3B6Oc/QQBK54JdsV5ZK5b62Ph9O
VVd1n6fcb3e9Wgk4BQgswFbCdhtm3tfX0bmjdsJUditoC17Sup9n2JYV85PQuTmHu8Gp19N2rKiR
DM8bycMITHn7tHcubiGDUTgPoKmdD3nH2D2AFrluPIAg11GmtLZ33/NP0pMxO4McVoQOKfeOdjee
75zHx4M3Z9PkTvhOFp1DepU7Zc8ozrByh2yS6zR3zJUIXnbO1vvK3Y+Hxd3Xz539/2ztvq4ZFIHD
hr4RNrnRAwNpsbTIMXbgmnNIovLvZ2+fiMrOceb3MGPxaevM55BR+K9kErqVc0dEIfj6YlJS5yPx
cvdBdx4ePj4Wvzni+zdWwf8s/X/adyN6zCKr2u2WyXhQXJAXztv9wS3c+yU8Cg4nF8MsUTkZqcLf
xS8guN2r/J8/k2XIuL5CmeCSjU0JIl65i7hGmH+RbMcZBuOl93VHn6arX8U4Otu36+ifpt9IJrWx
10q3ZmglepgsZWPBZsYmI1fWeWIxyaZDS+In2VjBCwQTXMmmMwPtevGT/K28ZOe2HtRAATmc3lMX
tAFCWK5ln/pPnYcyFoN04yPZtHIbWYjZUhYvSRsMlgzTkqPyGQcho8G2u347PXT+85TN92yHwN5d
NiVJ6bF8snaenWnfeWRPUijHeWQoK+eZ79Pn1m/9611I3mMxs+tJ2eKt3Gb4/KoFvXA13bk/r1X9
+435z4DeiN7jpjpcEtEGSPAF0mXYfsL5B5ERNepISm3dijQKeguKziQMXKDElJAphLicdifPXNkh
DhKKd6Q0lz/pu2SoAfDpDbWAEpG7jfdze+0bJ+N/1u6N2K4vyvGkFbQXwgbvRU5MpHT4R3zLisWt
7G2CezLP2XlwUfGBXCIv1bkXmbN1Fl8fiJqnt7fcwzXjWNMt38PPz9NI5Mnn8vXiQLoaonxdFzOZ
6yFfLnAod4W0LGSpr9iu22AFrk7UtwXb9gu2RuduVaDM7dzfZIr9/Z61rT5IFnNAsam/1QXb2Gd9
3OHIFM4KOTcaViaKw8WV/cmB88bO/dPPtw4B6y4/30PIbZylqJ6ym2dvhBic+z86ao3Cd/FfYMNF
++HIg/EjYJk+Tzk1WIyrxl0RX0YS/fm+cVavK/Y0YWgGI/MWPe+MCLXmHx+/6B7fb/B/+nkjO/vH
fdK1VDcOSZ+uBk4XQQObC+so0K+fl5L5/dL/51E3YjA9dL2NAsQp5PABVy9HkWxt+V44L5YzguXZ
u6qIe2eCELCdt9QL5+O+w9krOzN3HmHkeHyUcZOtzQAxYAAy3d8G5bemyu//pSxqXXEqsl5DApGr
O7W/GWfTsy/ICtWDoYZX6mo+/Dsj1VP4v3aPk/2QlALekTjuqVGgjjZeGmyCxE/BTaw9CNpdkjA9
SDIcCKI81b1gwyHHpmskls4LfOcS0iE3camy5FKafVa5jas5moMTCe9f4lG024GuL2543/PIHQ7W
/m+HFQUQRDf4r+7w/+bp1qlQpnp/a+rIfGOi3pFj6p7diu/9ydk9BZVHzGOizroZmI5x7cvv4LTz
NzFsgy5EqJ7pgQTlk9pvPIt2g1f15K/IK+d/nJ5uPSw9Hf4BucMpOAXWXe2fnpIpVJlh8tq9G+Ep
kOfBtBM0PPnJ5GFaCJRwlmDIwNF5vSWQ1LvyiZjvDNw9nx58bj5cf1IaLSY3nOsZMLd60hbyEG1B
yOah8dqANKzwWDlaaIRtIK2U2kDyq1OQxuQ9h2sKEVBQYQihvG/O5IoThxUkpYz92YVHOd7EeQzL
GV8tt26D5DV7pVhmcPTR4WMewRcclXct7a/57EiT0ba/QLQvECQw215fJ24qr+5px6N49NC6uwzN
GXRn/FHtq+95fOGBcsP6qxw3nAi7cc6wy99T8DsYTNIY3tbx2ZWBaryjv+O38Lf4ogkf/fWLjBwl
2iZ/JuTP76wZMRGaKwMNASFPPnJHJpyfN3GfpFIKPVJ/4ExWabB+yRkNaWr3LqNTYoH7aczkMUTy
JGXYD40h6eRen45ST2XYBf0Q9f2h4+7AK4f41fldf3Hykqm0UQZQG1bjM0MqrZCBkt7AYhjo7zJo
bXB4UPn/xNVdAMM+95EnyPPOKEnsRq43hhoVAvoh9Ti4Vz88jeU3F3aqxV2M4SDsgjVJBMZQRg5s
Oa06+2JelDG5qNOJGsirGZPsFgAaCMBp8CjY04Izj7GeNvPjg1x68ZMIeOj9KTaDLOo5p1iEAMjl
gMIXHTKALL8giZJID1QvDyBD93Z8eniYXPzBEPSVT0GzMIkIBS6hb/epucWdunHnkVANogo8tEOp
ba7SXD73VPZSEys8FUoACrKR9s/PBlQW8rAkEpjXZn6hK51XxfL/ftrwv9xvMAQ/5pMxQX9AbsGV
H2zmVdx6LY+r7tch8bM4iVqvmG6n8rkeFFNq9MVlbD3Rfa5or+PTemtGFPKkJ5kXNdC+1uGfh/4Z
kpbHSJ+ruKKpJ+7O391vl1Rh4JP+F5T2eGwI4cXGlxqcxi3jf/HFkFNcnF2MDtkvcuPTWEaIZn4M
vppYh4adwc7nwDLj9VBnwM2AxL7gsKSSGN23ApiZGZLdfD2UnzUG7xwOHuS3qofeyScgi3xYBYdc
5W35OoeqVwbpO1hQcHSpK9+pwUH+oYNA97v4HOpjUO9cZDIbVLEN9sMLQh3S5cAa7Tz7UR9RDyPa
L6hEtTqEhxCShLCLugg+PI8EbK8OSU6akfmNu2ahv2HO+mpECMI7hsfwsNgvQFT70hYuDvSoDrdw
msmN1CgZypnx50ow9by6EQygvjyEACkK1saTg4RqyvxPRmpQhycibZPiZTuUA4dkJr7OIdRdxEt5
4YsE+MXj6BePgkXRr8OMn6EzhgJzxT297bAb7TG9+cUwW2yHhxAKjQWJFzxfnttF5LGGPR/cfEBV
AE43aTumSyh9g/6DUBB31CMaxKLPuMHG2822Q8aLW8AfEMoJ2I0SX5ov1/AIxhMoFN2W9qiRHJk5
U3TEZNsxiowjyUhAHblaHcF75JkjGTZ5Th1SDMwvA1CKciXPkIHMfH20CdSouuPO3F+OYQvUIhSG
MYZgmHO9YCm3fMb1j1z7WE+6kQwxV9KaTJ7Me+m6dHzwsPXbqLi2lTFjiRu+tB21Tm5R01RpijRJ
Gkanr2Ouj2RVUV2YLVwiA0QXSIZALvnTYpItiskpsqfZJPVIlvTKURXZPrU3oioCS+zu49o7uYT5
JsfAntReDfnIMSBq7VNBcVx7QB7RL7cxBb8dJTh75wA2zVAJwDUGhzFuBtSGHvjIbL6PtUBesHJx
Al4PXH/vExfnIAdmFB58SjZxwmxi6FZcGE2DTZgEtgcxAge0PoOM19EChReVfzyKKqOGoLoEFxCR
tMkT9aXzBR8JP40PKZ0PFwX3AfHoJXfEjHyCN7M83HD6piF3C0gYANyp+gdPD0ls8MAh+eTqeRn9
Iu2Ye7cud45IMEYtUjzyQSJ57jbI8WaCn+S0GqAKme6AUx6neIBaElUrCq1zJ+qQhqSg+j1G40Lr
ak8LzjyFGg4+2QXQtRiexVMMRm7LesYH7619UVFMjwRlWm55xag31h3RICgz6lJrkrOnClKfHoLd
hDDcP3tHr3Gk9wqzogSQVLIvE18WNyEF2gFadKhEKUhPuSc0CC53960YLiYUujJEh4+oezI8+ORY
+5vgBf4fjl4YoZgkeYGOpgHFSH5Wpn8mTjQviNCuygxAhUB131vmoMBYVV0rpId+5cv7Q9z4Fo6r
6xjQV4X+w0eEDQWBJOhX4JaoYiQAhBe0WrLmOC+1kGgWmhLqFutDHnvw0XjjNFzkbuYVPK32GDUb
G0txevz9xoXED19JgkOLBNIIKhkPTrJYZeas8MzIbN3wnXwb1m9Ga7bxwSNI7cNZAaUNpGxCE+Md
UW3LsGB8e97xccDGY5P65EHS/f0b8FiecXa+kqCONkBqdz6hOVpDhglLjyllqFlK7tYzXbxPZMWi
PlMMGjWZjr5OE3dBWrp7jspww8wNAkEAy27oxQIutsMOsDB1WidbPtthXu1C6kizyuEJHe1C+1lW
mECxe2NybYIi2HpQZvAdRDB9OU2aBTWQefiZ5vW4By1mJVKVyF+PGlfmAQ4+h1m/rr+T2x/nIxIO
womc4JwljKoMyD7u3Kngj8ma4x7ZrAdZVBKcKa/V4+fEI7Z/1XXJ4GUnn4IMwHPGfpXWVGE6vBoA
03SRBZgDIWtNrnOAqIQDVqHsamn1PkjAMfMMZngjK8Cv2JXym9w3wD5vouu+jqlxjvmhsbft8ORr
HmDMAIgreqLoXt1VKzOQHuvp2u2zf9gVPFNaCniSXSl76ipDuPvGJ43G1QJYwQLoskPQOlEv7jFH
8nzMGtYjPJwu9V7CLe+pzsqnYL49WdMUpg+ZaO5STfgNXlOYWumP7eV8yStBMsBK7ZGrG8FDHm1x
r5LYErTMg8VsEKAbXoIipgQ9bh4SgFml8tLdTdSA4la8fkCtWreekRDFemavc+fzaBOeH2XkZPx2
uF2oLca1wKE9Cq+zfvszSKv8bQDXSrTxyeRibJXx6WE7l3vrcp2n+ya7EaR6KK5kWf/kiSEBMQIj
m2nHNxXuQ+QRPzcjkU2228dATCbGnOo5SJOBx/c5AUS3CDT6JhIVNDktzEPYePlEVkG+kjnc+EO5
Jbyl/FERUkqIbY+YQ4TuuTHkYXhoUDEQVHBdISjxt7v2MhnCU7pMIP+UQ6gXtr4hAoADxGZDyTa2
fXgehpmL0hEUCOvGn8teoNU8CuY3ekLhNH87pt0wE/Ds0wiydKaxYPIyll7JQig4mGC4GML6x/Dz
e5YWLNVsKIsly+Qi2i1vsUEaw/HnZwGxH8aXXJpoz9pq6BroWPfyqLEONsMSmcPa9baIg2rCTC1k
VWU8LvPkc3nXY0w2IfRNrEz2P6cQKwM5CB0MJ1yKRGAemTeSU+O+t74zPLAY/jYEmO1SGoyOwK6J
yS5SHQ5XTkPoDOgcal6QzwAVhzJkZsgYjC2fVE2viDO3Hw8Y+t4KOiskicwQUoQVZUTIXla4zCEs
46xGLSCMihxkoJjLepb6rO5AZKoMGlImIg8B50DHBMBHh6dIJkXlvZzxDWdJwao1qe0DZ597Yc13
rOEy1Lw06oUmK59MyfiIB5RUuhD2nnuDtU5WA5NwZn3KWQu/alCP4bpg2kU6kAHxYbpGJKMHHo+z
ocJiwhbEwQCr1UhONYobxVQnZoJBqwc9FlnNCDJmrIWGU1ELSBjkfsgRrpCAh+wyNBVOS9l/l3hF
j+ERGsncycoVqbkNKINM323GAkmCVJOxuraDp+EVHCl4Bw1kFAyRzB0yONRFgrAfkbQhpw59kp5C
EsKIyTkta5MiT9exNoLehL6zBuQkHLwjV/wittgWlvsOuwQyGNKzYY36ZYWH2AqpAsLlnDi8oFjz
ygeqXPFbkdg1m/qMEoOA4gZw36GWbWM53kR5OwfQkDIY9fMxqDkKi5hhWhxie9hDCSIGxCQxwYF0
hqS9q0qxn0NNy0FBMR9sD+Jf5OOLUmmhjzZ3qgftL8oC0CtU/zWKoy27F2VGeVrD+NWjtTIM0g4D
hVTlK0U1kYVDtir7sBOFDQWkh8JxAFaLARIU/mUCiRHvM1Qn0XixeoICLVf3yNhCge05Frq3TPCR
yWu5E8sWxUzuJRtSRKJMACoivRD/lfQb3JuHSjzcYR6IvKE6DFPRIi5YKK5o47DfEsFuWT4npo6t
grBHUWAhnoMTW6ripCeGj35PdRaxsYZpsPa2YRPJ9oS80rVQneWejDetIo/TxSDCKmDLIqVk8xYu
G5HrG6TYGSW2c/dE9QZXAwufHO+oj4UZg5EVnTj2DT5JMdth/uCZuicuPpGTqPUk1Ir9wtjTCpJj
sDXECNKjjrFLg4HXRfVkgwDX0UzALspIs+jg+41RE70eUhPJGZKh5/RC8f+RXMYKk9ZLXyjBjRkh
Ri6WI6vN5rkIItrfZ1WIVGfNMe6gnOkn3N9+EpusFOOuj6ghORXFVVQlKtYgCsHEsk1J1UVJ5Ujj
kJeVgdLKCKNqMz9i36yZC2YQ9VFhDlq2IPqVy4GHAK643wVlRI7Tq0oViISGRcd73iCTDfQPKLrD
MpQzG9lFLhYLXgQ+ukLD/qK2jq9x0m9CefWQteVEzmeRzOROcVqybJzmAUZSNhHO0EAWR/uFO9Sn
OgkykXpm3EXlO6c0u13OX15INnGQmkiuzQjONZbfnz0tC1x29oX2UEEEB7L4vYiVhGItMBhPlF5m
KmgrV0GE7HcPSFdHngTWGKm0iZDKr4pnfZGV45kMFjyVbNwL+i0q2ortFMKEy/ZO7rNYpk42G0KD
BQs7AJN9wb7B9mPaTpElsjCCljGAWxT/R4dLgVR9Fgs1HzB0xSS2mFibpYrHOGKJBa1ksRMKwsTW
2eVQLfglisIZQYrQQ3SKKNfDdXxydXaBWM0BQRfuK1a8GPflHWbxjFJ9V0M5Z4Mb+Kc1trMeyRVi
UosXQsx/OdfQRWmLWKslhjPRRoxx1RvgTUlQT1V8Zoo4mlwcUniycAFiMcGuTgRD7Bb40NgEa847
bFIW8UHstaulIbqRyHSxEslbB1GjjDXOF6F/Fwuhz3PJg5BOYPOVbAFYVUXbk9PDIwmRlbLjdBar
gWIS076nzcU2tEJKp3GfgvNU7B2ZBRHAGXaHSPZ0aYcNZ5q41y2WvTja1zP0Ne84zuZYsogu+bRF
WB7itVN8QP0S63KWoaBsA9JT0TdINAhwr6Mhi+Y8WNqxPU8CtAvWfUq/YDicbWllw9ras/nkyefx
gQMEHxunz/WI4PyzED2N82652iwZy24W2SGSheKY+ljz7esIHnFMAKnCahMnye7qRAIJzQzhtJmU
zCGGAldevVr38BkhlnBiIKzFwXGai8DC9feg4P3SA8UXtyA1cUSAOeJS2XgZn2kynzhitpOESCJK
GkIAyl3cVgjKEFHo9/wMMXX2NkuUtvn+vqJv5NyJccJM9tCq0MsRo9VQZafJCIpAATzIX/4JcLQI
WwEmQfmBWMSJFqRz8P0uxSVwQuIAxeOn4QcRV594b+GapZf7ic3aARPOfpJjVqz2C1b7mZ0ju4jd
8yz+LxkbnJl4ksXHao5kv2Aqsyol2FCx3wehiudYAsukYayH2msb6wxdySbBqRYcFhmDRsxyCNvt
Cq+dDA4GJy4GOoCLa6UxhR2LpaNzSGaMPBSloEIcUJc33LNgqF4QJUyzFrCoPeOqwJ0RHkhHlArI
f/18aQQ6Qoy6LQhFnDbI/P29gmiA92OIQTxDv3DxKjGFouhCaAxcYXDdaIMQscWwNbhgKUuBcxbn
JKdnJkMqziW+NpyL8AYzqWxlJhZKOk6uBgNTlp3I9EN8QagpDKTKxJHCilqJyeSWo2xCXsQf9wd3
RJxxklLNxDOXcpbyE9YB3kIXSoRwF6c4rjgl0EPWiAPRGsT9aDF5OOnxL2vi+UbHuJ5s6CMISLxj
FKLgXJMeCm6Eez0kS6ZqLIKkxNctfr8j7niCGixWg8Wx8zSc+VCVssDaVzGyeS/nPsucZc/SURBP
O1lU2CB4WnFSyOKyuEZiaizfMZ47fNwSFMDVD7ZAXP4IRIQD8TVnQWlTZx0nzj2YwMSPNQRawI8o
+ozuQcQYYQVZSgQt3P5wR7BljSmLwcDagQ2UEZfFeOD8lFUhqqa43v58tYgSdYhoIg/5zyEgOk2N
K45CQgTJY5OYfMdJ1vn9jBUkx4+oznIwocZ6yVMfUxQHFiYun45PU+pQLDEnWVdydHH0eW1YcT1H
Juq0HJ8b/4TA2kuFOvHKMckjDQ+VnJln7A70eBYh1Z/4Y2pEcXzIKSmK5/56/oJZ5hwv7uQMF0uJ
TFA4wzFMFHQAXAiYR8lsfXVGJDNxkkl8MZ38cZFtQsuro8OjjJA4EmzPnK8xqtYo77DW87PoIH9M
VIyFqbgWIfLBgafPxTUgP/Mdt9ghKrhLHanPvaA3hr0ZGB6eC1FmqLEofyaX+jCh8k5+TkNRcsS3
0PC/yOP11btGaaZnKzaWh5H42owpLOKhGddRjoYCSoCOSH/zIT4QPE7yokwp/hvRV6BDbMJyUWDS
1nc4pNDMC5QEcUoBSEfY58MqhARHhpQDjdlAK2LY0Ik4GGgMOA1/P/oNg2t9j5P7J/oqAfv312W2
S+r/87/U/10d2rTRD0TJRxAGAiPI/HtgEwI9EBQMeWbOEiiT90Zox1mGYM8ewd8GYBCugNHPT5BZ
r6srMEZxXoFUXsGLhXNXuqvXz8fXKvz6AGgBSuvr6wsf269w19/afwPW7UH4WaVHQucVLlBxOUsQ
VpxXErRFaBPyIzCLFAAAxG4mPHQvux3LJTLHoljs0M2PE1GUIKzGvMRyCETjT6ctuxHqeJQxMclF
kRErgxjBTOyNdCZSrkXNQOKy6WSLiFMGdjC3DeX9n53UhkN5K2tAtFLxJeDfw85M8FQlTKws1Q0e
Lnn3MwTiBng5IDnO0ICT2CTI6SqErjdoCyvtlyd93WTjBkmx/1L2UkKHeEGTusdsqrWU9YPlB009
IwJy6Ec/P/7K5/VPZP/P40m+VBRg3vaAmfh7bZ2O671+UMrNONHJgKrik7KBhQmim2eLQtfq6ezu
OynCk7/ZUAxZe4TgGROQ4msZOYQ7jYqAbR4rCcx2l2c4MSizsdh0FBQuH0rKDBTwSSRH5ALkVYct
IYd+BoURpTa7lxOcNFQXOsPlDa879W12MC3rkIedrFhrnpL+aZHOziqVTVTyJqkflRyo76TigkTn
TzJSnah1Dv3/SYFiyrF3LzpF7TRyrrLXA9zh62KeFw8dtYp3WPuDyk23kINnj119dNTzslt/HA6j
nOYJaWJ3fOosMubqoVFR98xaaSf+gHqe5fEE2ycJWOhZsMOQ0Ay9ZxHsIG7YVBP1rEth29MAaHw3
buql0j2uTdg67eXP0/Q3JOfPLEF7J2myoN0V5WYHZXau6XZDAsfltFpjIlD/T58crUjPw7xc/fys
mzyc68N08t/IFiaDhBzSW6TLxqgLo71k4z2BG4WqTB3VVlbrXtgrvtY9z8ogSM5+SSj7G1P232fe
YODWTbGus7afjTXsTXNxaYcJfvX+PULv5959M5J/de4GvJZsLsphe1ynY2xicHWKAnEuAuXYd5rz
kJT/n5/2bbdI8DfJUiDT+YrJ/ZfkLtpCqRvlSLdyH95ca0fxt3DTsN77vzD3mdLwm40MCfo/j7oZ
wSKpO+0If+q420J23sD/anwl9bTO66BNAGmuCZqqQyn4V1mDcdqDG458L6t42WsgrxTs1d5bj8IK
TdH4mrYJzARG1+KruqwGJOpijGbWcp+PDCoGNdCPtZcXegbH30JvUGMq5ATc+CkUnZRhSjI8F7bi
HvqECM/9QFZNSWo32XVbSv1SSmo3iA4tqtp50d9NFGh58+zB3qIVUeKITLOfZ+HbOf/X0Ai66V+z
sMu0weWwXWdj0141IqnMF3X31dWfdRVS3+bnh90k/P3PUoa6xxwI7YCu3+zVw7qn7rvzbiNLud9O
soK6GFu8fkYOUX4TbDQ49M7D83p1HizWFVU49FWqhBXUo4UZWwhVqIdsSEKUfGL1e7+AN/8vaefV
HDeyZOFfhAh489qWbHY32XSS+IKgRiS89/j1+xVvbIgEextxZx80GmliWEChTObJk+d8EJ+/LROO
eRMpLjQZrMl1I9OO2Jm9H+0TdasVa4XGJNa+mcD0b7admS0RvcCE3Zyhz30TVuKa07hfkECgA4w+
sMm4Y9TnQVjyDax612gHb8iXA45hnYS5QXWUK5QJdgr+nJ7KZY30Eydbkc98mrPrgM44ixNA5xid
3HVVEZl2VaLUb9OvmkpPhvHiEzZX3bbxCFXb/37z6zK9jDay6OhQOOJxPi07q3b1uG57H73Ye5NA
X3sas7Vdnvjgl5fcmfdiIBpMLbQlDPmjWerTQKru9hUnULBXiP9d7Ae2eHFnpFbJDl2Zy2Odux2+
DDbZTHHoZHooOfDLnB9V/mro+w6EQb+1s1MyvknZa5DNqBqcOUTx11RpnrVVVF6mvFvbQAk9FIdo
aT/VpIcUg+BWKneMdfnddLEIJ5vjy0iTRaqqhdu7XhzuLbEja2rROcgHFhJOf59UL7Z+svX41g2g
SwjbG4eY00ToB9/iqqZ/1up2Bp2MQ4j7HnJzUhzcON6hUMOVBkCGTkR7KxcoPQprmAM/RI3itVW+
jeHzKAmTviffNBZJJeyyguVg2xuDP6sy3bbu4vKbamKpX3rTyVZQWt9SGoPt6NYktAE0ThRZFMTU
82JXJdFGc38p7RaFtZSdUXfbwXsfwlWrxMgZv8dmTCSVLqTyyZBwr/Tqm3DXY7qivw3BQk1PDW2t
g9zt2vGx904O8eTlxz+/IrhQiVJQSHAma1Bu1D60giDch/WuGrdWUmC0dBN3T01Szqz38zMlJJMZ
yjZpN5zsYt8zUzMiQHbxbxk6TA6QeJVbZee54UppvFskcNDYR60kMu+kJruyqWooIBfek5GaT0Iu
0NliO22keN+w/0NUSNEa08nzHXQNQvuh1tFz8yiU66S4PXScFDC83BZOOvPVJyo0H1cT7g2Oo9EK
r6KiPLmaMiuVVLUJgr2mvfUkYqh8MoPIA5rJvYo64tbLnhztV05JVZ05o85dAJ/HnspPm1UoyWkm
hfvChYsjVVtLB2iKMMgA2MNSAOpC88oZ3GevSvCnKem7q2b6fs8um7+v/yFW8umcjC0jaPWyCPcE
Qn6wVvuTZhwIcLLkdHl9al8z3m8TbU+2V1d4nW7XWbBvARQCmjB86tIKguwIF2ssDrq/JZr/leZJ
XIRh+OqF1jow39SxxMJWf0jKU9Ikq74fsF28cqoXtfI3REoiVVJV9UY1ymsRs3LFL1qkKtp8rl1z
bq4mSUCa2XbYZ6Zz00U7NKlwwdG73VBfd/HMXM0NNLkl89LW/Srwgz0C+wwke+XSrHelfSdCocuf
5ew9+en7T5Y/Ih9RgHBFhAL7K2daiyePIr961UGkdgYh0OXhzi95bizkW9AJQnzp69GRSFj7poUa
7AsFFaJdg21UNliY3rWojh80ZEG7bBX713XRrgzvCov1WNrOPMPZlfjpGSbHl9JWAC8da36QD7xz
KT1iLdLLyzJ/5oQakHyz9ZlU5OwX/TTkZPFbcVUNRuGEex3PyRSJaXlNkzuWISb92v/P15ssU7/I
sjbTqnBfF6cWEzXJptBnbC1zWJXNS0WwX5Q8xExkp8294iTZCoAySqcs472JbVfS7H00wO0K3zb7
GKMmryHuhU662PEudXsUJHw2rq+kO7859eZLnr0bQJvjUyE9ooVTe9p6jACt5CtHWUvVXagsS2Vt
FtekqjTfYqVoXInkqS/xEd+N3lVcGjOvdC5twd/872Kd3qkyCjSYgZMk1TtZ2/rjGwmrnD1jbpm4
R0JYmwzOJJkZ1DfhIIZhX+YMtJeBAiXvTvcUKdT8PHSawIRmvrJYMd+ilU/PNjkjwjrv1coywn1f
HETygE6EbN1l2X3t4BHTbHWL4iGurGZoLIxuJvw8H/EaZC8YECAaZ03WWGonZRgrg3RMcwxqUERR
1qAvIWzn2j1KYbSIwp3mB3MvLSb820ujTaHSgqkhVG18PT3CFjESzSmDfUCc6aVYiGZXLdhYh8A6
XM/G2oUgqv2h7R9Twg0NxpqRPoXNbRpWc1Mg1vO3ZzF1AAxkPGzAoa/PUtlkObLTh3tfebYrcyuR
K2brVFnqLoYwzD4bPI13dvoCRhSQ1w8zT2CfnY2/T2BOztKgtoxGlQrpWHYPQ/IwVhjG31goq+Fk
a9uPVcgGbCmmaiqe9fVDDpJRuetovC65fvuUwjxe3ImMwB7+u71RnOIuQlmqXkl4yDhKh38REqKK
uUegMq4hr8m3QwWPPjcWgV1upIwSZ/3k66x9Klm2ci+UsnNLWg59smjxlvKtCmUrln8ZHl072qoB
yCOqR0567FNt7WjZoUms37b0amArHNdvTdWtTAtOErupr55arT1ofYTlwoDOSLK8d7gZBgfYNNxL
6UMFAhP7FKrSx6LBaR2P6AFbSg0qkrmpKD8U5sqIriMU0+NiM/jo0zYUVZTfUvxbb55nNuTZ9QB0
bRpC+g4dya/roQbtcouh/gjAGyyNoQ31O4lqivaU9Funpt+aFYItUQWdz/mDsfLlBxA39bf1+Gn8
yXqUfS9sq4grppV2Mqpxwt3afrKodRqHqOEezfeXB1TPHkGfRpwcQWVXdwYKP+5RoMEdHuftzhuy
pewei/iHjcxwd6S5JG2uzeYUug9ddvDVmxF2WviTP9YsHX9A+OYpix4vP9nMVEzli9xI1wttDGOR
/HNiS8nJjZMdMGNRHmIl3gow5fKIZ8Oov1OhT87D1inzvupGDiZ5KzeA9miPNcVJwzIeY7by4fJo
Z6/aT6NNlprssfMVrY5wTnh2yRVAi/jOSXIKANJmhhJP/n1Z2cjXETirqJt9XdZJmDZFZIxELsUz
kQt4g2+ZC6usNmDgliMho7SR9WBrmLvY8Z4bk3qijntj954Sd9ghbcGYFcaVtKzclojf2SS4Do/j
s4EUt0nzgXkypLsY+8UkXkstRC1Mhpo6WWXUh8PiiUA/aE61RvMYG1/c+HpGk6/5Ule7AJfbwUei
uxiIcig/SG9cugXmFZS0YW6Up8AZOf+ILd9rqG1ACCEkXAcDtVSn+8KBpU+LjmptLCs9Guq7DgQc
eS9d2N9IYbsTwUpP7SNUdlgM/IsloygcFAgE2iixTiY2S5u6jmSL8wI7iq067jy4KOleAyGd/Yqa
CGmnX/HTYB/l1E9pHuszGjIlHR6ffx42orifbL3FdbVcPPZX92/eAUxnu18sryCoexS547er00yi
eRZIwu/KsExybRTyJlG36Sf5WJdauLeraKF1kNKrcRkb/rb/4QJ3QzXFCMXDTtrsdo72mI9rJRqX
PmYMFpKO/qut77BbW+iDucIGWn8oK3xtfCiR6XCMdOSiDiSDLZCYQg/RkK8NrdxSLSRxUsFPk9ZA
7dtahDL+J2OzifoXfz67OXciAm+DzDmyhbXD5Ax2+Us/l+xw73ivnnrAu5BVXsT3wojCqI6j12B0
e4rUV4fld3mj6ucOBUVo+aECpeiIt33dqH4sG6lSDuE+MeASDMV1zv5DLmdVY1wdwgCud0YuXJL8
66DApM21bjqKdIoCv8aArWntrPauoH5RJwe9UNa5gQBzXX4kgaaIc/XToDm4xBxyUjRVfpE7/yqq
IVPgfuPoG9+BMzxk+IytxuY3lYRSaI4WOegFjtrec2sH166DeVPxHkvdKo9mLuAPqOLbGv80AZMz
uC+jcRh8ArIah08aJX0Hq0Moupa9KfldzekGkH7iHLLiANjmSf9oeOazMhxJQDCFaPAUV0Jr1Sge
HvEI0rbaOu/ax0GGPhvnO+S0F56PvIKe3yp6t7HGW6d5B8uDi4Cruvwj5VghwXKkmgOJlWZRI+bn
dD39TS0rVkXfMvRB2bHQ8RSP2MR6DCnwtEG+1pN7K62XracssgFawvhCNUzS2jvtrqqPvRuvW53a
vX+btxk6YvDLEYWV3iRbXYd9cG1J9D4zvNTy473sUNTw06hLaz2EH1TTivouseCeeP/kAd6P8qL1
35zE3l5egufq9jqqjjaeG4ahoS75dQk2KWJWgRuG4t71mphq4tLrT1Q+0KLftu0Tq8mjLb15LgN7
dXnsD9G171//79iTO9HxSs1uRkpMuULdUjpoTrOIyEAq+07Vj+6vEisurn9ARCd5HyLoT/HOKl/o
PFCthThxRSIpHxoaz3Rt4dxdfrzzm/Pv000SFymKksCX4mhfaSe1fgE3Uu1rAJ0+fb080FmAhe1P
dQXBY/KzSVAWYWhoeX0U7stq17SvDZ4yxGVEo0oKisSRl3FRxri9OPEO4ErUGetmTh7h47D59jU+
PcXkctMQy0gaBzRaNq0bJRqI5peyB0/PFxOt781yXBp6cGekByvbsdy79N4IX9WYbkNggWJ44tld
YmbfecKNZSkgQde2rxsfohMfK0eL3keawOlvZOiYpn1to1CpbePyrewOUX9P6ayz3vLukEa0S+gI
G9jXSgKTsoWZyywEzhOXg1T+sIa9yTUfKOk2a6IH97dLOhtjhhh2yq4a6nXSmYD3UFNH2g4jysMW
5Dv+nXpgNuJLOECMeBfXC/fassA8zFXRpWhg3BOVfVS5ekqISbwrWIFmDVBB0INVHtQOGVDj8uc/
lxJ++vrTlLDM7CYo8zze18FrjtE48gjGm2mdLo+inF3Ofz/vlKCDKqY69J0vHSMyfomyBwc7uO5B
2NVk4zaAgocbloIdW/ZG1bIXyWmAwfFODW+7fiYPmShx/AdZVijmCS9Nk7tvsticzMmUMgVTJByO
gS3L+pQnp17DZ85BgslxOYPp7cSk3VDytSORsvZ7S4aDap0MBUKrfqg8mj0HnL1x3SBYW+pkUFrV
L6OQ9jeMY+tgF8lU6iljYVsGlLYM8ZDTrOeaVLn26ZjNy2Wj1VeXJ/rsPHMeU5RWudg/CjGfwrZU
j1o3dCm0dOlR7IRiBwfHgfk0tjMA5flPautopOKHSdV0AiaYjZp3vdH5IoOJy1PXoxKXY935Q65f
7ObQDbC4g3I3FIfAAopGHAycXdd4a5W7krvx8pt/pMvfThBHt01Z1zAsmBbl2zgfm7CVon2OyJOP
g2aRd5sGMMFS37Nw2co3qZZjRDk8jyF+UskxSOm9rHZISy9F+T7wq6Vq5Nsi/N2FdA+maIAn9z63
Em5Ula1fyXgc+uOT+JtBx+qlCTc1RncxbPpWve7NWVbbOdgZyArdd8yLhInR19sxzBugb7MN9hhZ
cCtlGVHgLjCrhePt4PR0+GiBj1yexrOfFdl7nWjUQnXenESFahZ0niGV0V7BCpSCmpcf02DbUhMs
LeMuDNCtYAJcm/Qn3SodXVZkQ6POaUUI4xFCm3EzEyZ87Mfpp/38TJMwQW3tCseuNtqbFFrjzL1L
dfPWpIMc0flAG9al4e0HxblvImudsPZU0zsuApeia8hj09dSBi8jLaXkns6djUJ5BD0j8hHrxzIN
rFMw2Cr52cTm0k+cVxfwNchMfGehEeKcW3ANcDb7Nridjvzui+GbANLPjtRjwvmCK8Z1MjQbX79T
e/R3TMj3yXirj3PfRhUhyaV5mIQsjTOytUO+DaF5d2/Rf+Rzc2Cc05HFiEtKShIgL+Jyd2mYwbaL
bRycT50TEeA4KwVwodw19bEej8Y/Y/Abfx/baGZulHPIhspeNkwwVwhbk4cMyjJr5Lj291ExLlQS
7Yz9uL7CUJ4Knjoz2Ed08m1KDE212B+c59okeiG6H2UCS6qxtbEYEAN30p861iAFdtym2KkwMn39
OuoeszZYaWlyCGP9STIczuRfUint/ETZSiEtCKDuopTU9/UqUDaCs1c1L0P62kKRVE8J+s+uC6mn
eXflYjmGxRpmiMKtrWKMUheYPnHlC4ZmCajL94epbp7GEINviW7/2rnWcWg9SSE+Rp27DEprMcQZ
1m20RmTawWoOnpxcUTHWo3fb1K9qDNT/zc7+NFWTW8+Qe7wC8iTE0JV4KMe7oQb27V4lPKu0lUFH
HjKc3XUItz66jrHOdhTzOiLUGeKnWSz63EWl/n2YqaJ7ZxaFOjokvsQ5gi4RFWuADB3Crt1Wc2ea
OLO+LxLTQp0cexq4S18PUjXyFb314SyNhbpVPXdlqcgt+/qp89VVQxETbRX8DMRlkVXhTdJ0M9fy
2SBbxTTmf59gskwHt/b8IeAotyDnZdmxb3Y9fesE2Li1QBwY5UPivrfeSQV/J99J52g55zhrcKQt
GQBJCNXrIhD8FBkErh264ZjB28L0ixiMxNrjhDS0LWwqgt8sp62U6pM7P/3nsCTVknUD7oeCidXk
SnG9tisl0wPkKE+WTKftFhCNAiO3WdHuEOItCpp9ojkk8lxo+3nYya3RZXlWSKqOmlr2DggBaVps
YNiSM/vqw/zg2/L69H6TE88fA6endhXcujI89xxDU2uZZOout/xd3ykHySApSLd2Y++CmlbagRqf
gQRYNSyD5E/PURLoCn4tb5r+UMAbSXvjFex7lHOsO5Azl7A6aJ1N6Ea3uS7acjRXWhoqvSetvqal
YdnYqHtSzBAEGF/ccJARiw5qBBaBOrQe/yUCBs0GOhj7P026yysPVczfXqjiw+I8+ejpW64wW0sE
TaF0frm9wMH1fds8Y3JJsIBToweoMa5xI1lgBbuGZLaPMtrh3QHGI6I3uG8NnbxEVP/oKvgayj9r
axO0yVXix1vN7Dh1UDorBDcWgUfVvBsCYzvaPzwFyjgcmoKYSwkpQ9IrbtGZ20X0ryACUjTLQL3p
nQp2669B3qS2tW6M362KjyIcDvXAPxv3n6G5rasH1T92lKkq+k6wiuvQvzeBTQqsiHvh56kquGUl
BAFo5o0NtrT4l+DZK7n5Xq1J5sO1WaIu4Plv2ZhchYb5mJn5IYuRF+noa48xG9Luu4KuoYz4gSm1
Y9rqSGFArpdyqqzUQb7x0ifxV6r021CwO5tBRc8WUj+v6klQOJZym2gBqCikoxQb4brn10FuD2H+
rgKlOR2mqvXMNXt2K2H1i/0VTmQUcL8eHkrJkiZJDPaDSih8RxpE5KuAUV7eSudCB034HGksKTwC
J8PUTtdjskWtrkLvyaB7ud26YADA/Z2arqH4XR7uLPyk6wAfJlxey/pQ6f10JnZpX0m9mwd7P7wX
OXdOGZBj2MQPoDxpGBZZ/TbLfsTue5JLm8uDa+JDTU8NneQJnw7MBHEp/Tqn2HbVvq+Il83ebfWl
arM73jdTTkn1bOr44lJElTeSiXjouGnNdSz9EmAIJ1kJ/Oc8yR0IgpVvbTwVQC60ga5TC02ckm5V
HJWNnZs+p7J+sIe3AUkZnCKitSOIBnNXi3ruTWwDmragJ2OZMXkTr/KcrHfieM/wjfkr1vEhpvLr
0cA7UEi9HatTBjsnbtqNJ5waFGExj1Ml20+FcNDWfxCZXhQqki7DU6vQUJA8WsPr0D4njTezxJS5
h51cRhjFZq5mEAVB0cB5bKkr1Knd5/Lo/lDo9AZS3brZAl/24jGjou1ATbj84c+uOmA2GaIIWSpc
468f3h3C2jJNbmJAR4NqBfSpxsivpK69jlwLfmix1o2XzjFuiqzD09ObyyPORiOfn2DywYbcUVXw
tnCfluoaN6dF2KDy4CS3ATmEmfubBoAiqOgwgmwJrTzNxqXOV83995m5OPc1HM3C0ZoSuE6V5+tc
DIZnxU1f2vQwbSrtMbM2ZhAsbKSXdLoDiaa1EStZoLR/mvGtoK2qVm9oW5p5inOJtkNfEN9Dxt/o
Y4F/Ogf6yHNsKAlQlqn9+LuWEKjhcGtsCphbYua1T5vVPK3sXDr3eVjz68tboRaEoZb7guMFGaRK
d3G9A5jIwMFwUWlooqNW2/jPYUXDVqIvQCcvv/nZrcsK5OwD/eUTTFZCN0jp2EuQWUUugA8b9msi
RLESn3VxYmUW3ZWBiWY8/AYLl6l2yKBZEmmzkz6LJVEDTApUMy6TpZxLO6nPlxUxXhnfV93Mavko
w0+PTCBx8C3NAap2JqvFUwlOS9WHRjysLe3d8p9GA402flnRr9BDdl95UWIMB2CH1eR/QHux+mDb
3gr3xF3VJg/mcFcBy3nUtWTrKaZK5TSUfsNXV/8x5nCTrXs/MFepzXlkYpUN38WszavAp1QVvoWO
tmU7NCr5dIsqI7sEJ9gNPDJZ0ueOibOLUvSrqfhdQX0UW+fTopQ6VSuNyo72Uf5epDvXCa41klI5
+M2ipBIg5do2rIy5vfABxX6bZGbZsjnPDaL2r+M2UZSmVZ/FwLP6JlfZjSzEHJaaBm+tq/JVqzHf
nbMa/aPEl6cRKeZPZMK5dR9Z4ZsygJjnza2fSjRbGk9W6C0FdS9VTnEo75NM3osf11C64kOBUvoY
yEkd/auI3lg/jca+wpGOEtyDT9mvitqropF3kqYvwhQ+oP0yciLAYLAHfy9X0q3XZ6vxXdTuwfkT
S1T/9YGfljrLgN9ZqLmvHYbgXiqL20KxtjHe8tFQQPodF2WBYg+Iv9Tv7GJbojRYrZ3x2iUlbTdm
+SD5J2m8LvZeHl+7FNrGyFg0JhJ/Av1qEWtxEFur3Ks4p6s9zNeSPCz9PDkUvF1D8E6OE7nvAk3o
KbH5KiK/dIyF9F9Hh45YWndfVGjLWKstxKEryBlxf+9qb9Q3qgExzBDz5nENO7CgJc0n3hyZ6Soz
r/QHCyvnWi3u+8HdiDoi/68Jdm2aGH/kCsbvpJrBsBwl687r7R1cuFVW7PSoW/m0VBnZUk2U16jp
F5Y84hkMQERjG/A/fAiVrb3kuBEtpV7tXukuWh1lt/ZN6Y7gLNXSNeUvo0QaIUBIB1A/MVU6XNGX
FUVNisJuBPRm37Xp/eUj62wA7Hxan5NT0x9GabA6aOEEwLmC9lOKplN3ILAwMXU08neJrU/gdnlY
cbRMdoVBkwQZrKqZlOsnu6KKwLsrL7ePKYXT+IU0SQlvdQrE+S/d3WT6DGBwJhKmPmHS+KQIJ9Jp
vSRK1SZypNQ+QovskgdSH8bKVdFVUIZ3l1/tHDRgyBiLQkPQBCFgcqwm/pg7rp1IxyB8aIvHHl97
ssbOScEWf0C8SsetT5OwXKkzZ5wqvtW3Wf078rdQyNXGZnRckpkA5+am3ggTMy98jgvSVUoJTSq/
Ex4cU0vidkLC5j8tbjH6EAHd66JQ4yMaFP7Sup2OfWfSIVToZcdqMG9j562n5KKT91+er7Pf5tND
T+7MXmGbjBrdfyrCM/Skud7OtdD1ozyKSqD9fHk05ezKU2lqNxVqAcQLX8/jPgqKTnFK6WgOKb4W
KPrBQqK3cRE5OD7SK1Q3d+TFFk14qnx0TZe6YrbwjDUNo1KoEkPgIAOJSZBsLz+aeu7RFPJBEkId
RGn6aHY1akppqJRcNEjaGVioqe9ECS0q0VCBRQJvRs7WCaNnvXaF0y+/5/i0P4un7d814D4R/fb5
2i1Peo5AuobUhV8sZDX9mWcoQIFsFLa3ETX3yw9/BoCE8ob5GdQbOAjT3C9PRq9wLVomUv090k9Z
dyKnEqe9N4e7iqx1ushVDZNmGeqzSsr39QPKkmSXuqRFe8l7LWmTHPNllsB5qfChQAzb7leAPYOB
rGv1ImGuzqV4+VXPZRwGve2itdmGeqyKFf0plFBKa+zDlKpg7rtwa+2N2uQranZOBXluqyfVVqZn
JuEGqOw/RnJ/efhz++Xz6JPjZXColZZK9oFYmGNMBHkYE3S4zJeQ7pTZ5vRz2Y0hptswAFw1zuuv
b4vLghREY+ke044yvcOiAgcDI9GhFiqcYT7FPpsN62vJTjavB73b9iBXs2XmczcVbHfZ0GToTN8N
w9XUNiXEFPz90OM7htGC81J27yo6MunW1IibiUHGObdo5dx0fxp1Wpel1tVFMZIUx1Ldw0Uc3dtV
bsA8oC9tv1ern6W0F4CeODKGtYAZvTcBZXnD78uf/f94fRYdR4PN0p9896BKhqodiw9SrUcGIwjO
yX2HnK9ycP+RfknhHDYmdtJ0p5HM0CL3ETVP2XRVTp3dHyt/j4XmYtTeCVxj5NuJV1t5pxgHWocd
n+C139ZgqjOveyabMwxFtuFmKqaC7MPXZTc0cW+OapbvvZgKLXQ9ZVCAQ5GaWJusc0iKgYGOo44/
CcFeH5QLSnOD/DrzGCIQ+TYHnDK0+cLfJK/++hiBLFkuUXG0N/CocF5pDQPrp13fQcr0g98hkh5A
Lg8OpUaGQ5BIV9E8Ki5uwW/PITIIHT9YfGEntyTBfx1VfRPu/1PtgOYNnZpoOEwpSzYLyFSi2FXr
y5n3P7sGPo0r/vuns470JQfj8UAU+rtEudasg+xf5dGh+gXtoIyv3Pqq6jZZM5M3nbtOMCbGShPk
m/R0Mu0j3apd6Y3SDdQlHY2T7gBlq0QsZfYwl88FTYZgVsPXgmT97eaqlC4YXL15pA168XgTL1/0
4025+nP7eIvk91a5/oncuLfwH4Qrkr+59W+RHCzQE8P2awnYdd3+VlAqQFsXo2l0Ah/RIo9RET96
q1+/UlTQTj3y2evV3b7DB+hZ2rzHi/WDiTpgerV3l0gzrfdo2S4eNCTY4w9xSNykroT8GT016eK0
R0XMQw1ogwamuzy+ny5/4nMHHK23Dskp7OBv2hBhaZIADKF7zL1XTlXwf+hDth0tCHgM/d8Ex/Qe
anhfA9hRwPu6nsqor9NEH2PRtdMhiYMwAHy8gQ7LobAFKww+F4Qz6OPRzJI6d4AieqLRGSK6ptjM
X4ceZa8YwyqI9yn+30DEOpkAWiFUDbPyYFZbH+qJ7xu3l6f3HANEZByKZRIWyfqUEhbT4Bs2DU3G
PuQnj9QGOjVnN2kstSBIKIJOEFoniqb/qRy6+iGzXqDHLv6NKMOXR5kcInXRh9XQkOfDi4OgxlHK
Kd5SQOLeBuS+/OJntrCw6dUUR4bWpE+rxHVU26adgoX51MddN1lK2k8TELRKDkk1c0ydiZy/jDWJ
yCzfyEo3keHDwVHAaa5fJfmTWMPopDmiXfnyq50LCsCURfqAjSPQ7+RyqrgWScjBWY08J+Q69Oqq
yO8K6U8a3SqDjw7TQ9Q+hMGPWLnS7BvFBqJHv746FsM/5b9J4Qm7VUhjMAAES+Trwtbrwh6GOML/
qN4F8TZDfSpWghWIHGUl2TjERGeWUawuT8IHF2RyJdkKkSGm3qqlY1T+dVi50vrUsmkGrAWNs/oZ
yuF9k1eHLk5WNKuk4U0RXSdtfMTZeuO66RUAzAI8WGnfCZNhrRupvPd8tEb705DUt4JxE6J3CzFe
b71lpRZLrXkySFUU3Onb976DZSBLm67De9WtdnZbXpWmeWjqg+W+X365M4ciREYoW4DosPE+FsCn
a09inxZdjiRT1vx2DdpTTnBkzRutv/43CjAMxQUka7ojs1e+TmPoVygPBKq/h6rvZsfGXtGJs+iK
E4SYxp457M/lLkRrJJdsS6DQD+PHTy/moY1hB4VmHd3kpkS+He1/rEQwk6q3OiReZ+sgNaqu/82F
jjk2QJPDtMJNF7fwp3FT00fIRKZKQ50IggqgXEyCn9MUdn/5y338pOmypKmHUSh9ahBUvo7kaLVb
S2Oaiu7yskUzdgivqQUkzYs2IpPpYWvdrPTEWkr9cx78lDMopQl6lVIDgvkvJAuAflHAEmxwXZ72
6SZlTVZcGolQ0uPNi3FbBUeCtSCdKT2cud3EeQTtX2VHqLz619ceLDPrFQDRx255Kzz92sUPoYs7
xyw/kw6KcSCikYOAoExr14jPxWmem9kjbaG3OGMdcNta6dfyr3/QCrxGRsybO2e+I/dfR5xskLzU
CtupjWhfSERQAxr/AWFXjAN3B3vS+NM37dLRXyT9pjT0RRy7i8i7qShJSNaDrVULvVl45W3WLlTU
wlEFD//0iB3rt7W9jZ57NN8Hzpo7KfhnZiGK5/q6EL8+9wTj9CWJuYrFF1mrz3hroWmtL7JrqgAn
WryEUPXMgOITTwdUxTJDlI9bYKq5ZCWjpFSw0fYhJYO0P45EFmNQLUvCGwMdb/j59BTF1e8qfuW2
XIdkVq1/mOcyi5P/0oNM1mI4jK0WZ1p+m2t/JPfW1U+eaBN2313M+qTbwVg3DvLb8ToytjNzIIK4
ydBgULJiWcSX7IRJiGMESu63BuiIHgryTRLDP62hK/fadU6mJrXGEnKgrOB71xXrusmXeqTOhQff
Qx8HDA/lKyqAHEPTkC8c7YEqDwRb+NBejvyQfKVkLzb1BzxqF6Z/1enGQsqp/N2F4U6XMYNqqWZ4
6VLDTdeYOxq+z8nXx5nMSe27Weh61GNpC8rhbPUdriLeienhJNYK+i62nfPb9ld9DH2ynPkkZyfD
FtOgWOBWqtjen05+q0+GXrfKbG/Z2956g6c3oIMMVqPOveiZkYjGFE5a09ARExL//dNITUrzAQ2N
dDgiKlgdimiLJgKHrZBgmFlm3wNOR4EfC/2OfkoI8pOQy9U0OGYJHc4GHCFN75bGos9K1A/6RUgv
ZLqzob4nJnicFS10PxBKBHL81Oj+MoiX0riVyHGSaK79RP0+BSbLH/Icggg84JQA0EuerYxdlyDv
cjBQj+0dTJOiDhmP7MFyntQCctUQPmrjmym9dSGa6tSqPAFcKFK0aGJ1a8fSgyz/6JGZVRaFAXFB
G9dZ1yNLGa67UcFKslnQY7q5PKNnH9zQRSOuSZr08WKfvh1UmMAblBTs23tVUINBzCLd5uPWaGYi
oO+RHTNkfTCpxUKxJzDaaIW105Lv7uk0kZD5xnQrOcGj6xLQxJmdd/al/o415STJVhMWuafieSBv
iWbl8LnG1MTfmnNydGdUtL68lSNO5E/TF3k9mg+xlj3m1wVWY5hZUshYmIvsUZjTPF/+Vt8XP4OB
v1t8KQeulThvPg1W9EkRhGR0+6B55W4RepvA3o672J+GegYwODOWQ5GGhYHMB9n75OyKUyVx47ZI
BZeEfNXtnlAMCtnQqv5mGL8sirSXX+5cgENviGWR1wiNVGNybXel7lNDG9wD1FNNeioVipS6szRQ
/0IXv3nsrhskfAa6xRFr3XvyP3U5K4om3urrLYYoJSkVwLOusPYnzxAlOb0JMoW8EknqZElXb6o9
FZhQeVvkNxN/obor5b+vyTIoxAgKG6JqOYV7x1jtpSzPBdS5c7wXb3hEH5Ry0XNbveZ4YnAOzEz1
9zjh64iTU9S3pVHrtbzcO/mjn+O21YcLq/2Hm3nZh0L03WqvbRVr8pXUXF8e+/vWhBFpaTI1DUH/
nK5hV22SBtok7VY0UI9P3Ep0EtMqN1uv+h6UiYGYT4aRbXqAvm4Wp/Ud2uOydJ/Fu54aVdJQrtmV
NCX/9y/EDauZdBpxB07LA6nWdDQYQEKD/UR1hiZygC1IRkNazFx+HwTEr6uTKwbxMEfU0qlXTve/
O4x6lEJpQUE4Gq9ybWnHK6B5082XdYS6fXVIyN+54bMUIsuRxDINTiBAo7KtwqfiT5EN6ziaWU3f
D3aeBbDYcTgtHGtKKcg8dYjV1ILgAwZk/A9l79UVN9K2bf8iraUcdtWSWp2AJo3NjpaxsXLO+vXf
Ie53wzQs+nvGM8YDGKlKpaornKHCaqR9g/3fj4ZTZ7gkX3tdvpBfMdkAgWjCeCTQfN+T/9kGJXHO
2ypv5WMyFoio4aU44lSjKPs8x2rCUn/KKSgdC9slbd4l6C0Mo6M2+0GFfyqjB1OkKR1exUmSU1Bo
TrgMDgog+1Yot98vjS9OB+6UWaFGpkFkvJyanEZKbNUAc5tohcGBea0bAEjtCXY4ur+NPG0U8QVg
+arfl1/TXvuiArpeHvyTRBOFjs7FK5ArdTXkPb0LMC550x4iuqOyfE70Nyl8DtoXFuqK0MlfWsIj
tT1FkwFUjGYj8lHXjuQv0Bkfb+Ziz6mEpJgs2IhHvc02w6wfIuMPYpoOwqd2qbxJ01OfYrfUVQet
vrbpfD7MPl57/fo/K6bPo9ycEhr8bOs8h7V536CaUrhsPBR7SUyuPPgv3gmdpq1Jx5SkSNUv3tSq
qVRgNjB1DGqhgoBezNP8ZEj3EoochXpaprfe2CbLaUEfiXxexPnpoUZxFWmDKrlGIPly6v+9m4tE
3oSRbuYyJCVk7cESpvJ20XdxdUQ8Xwl/ZHiMoeh4TWD5i4qXufJ05JWdLBnUvT5Oep3ACInbvjhG
I7yR2PpVonU1gIgRoh9Sathagnh46K9wr7RDG/xaC/G9gXSxXSK0TNeat5fj9RJ8JJZjISGMkN9W
QfNWLYLXDg58Dr2OaZ3ivSL2N3EOLQxx8gxaXIY1QdpD6aZSpZY3+AbQ9ToC3lDmW8VS/axPnTlq
z12P82T/lxiTM3p4WsIf7ZgAUUltsS59HdXXqoaKi1KfVh5b8z+TXE+ITlmCEtB0aEUgSXmyUWBm
09/cKc2voP+bNeHWgOqimPOV4+mLajE8KZHGD6ANSGOXh0ZS18GCpAcPvxyOhhbRSsb+SAeAtxQ+
qJVkrPcJ+MI6+puRHAJB09t2AwWaxe2YJgp3iQ23rNJhWAFEAPkX1I9kz6siEcGcE1Jspv2ezJJP
ca1ZFYlCdC0Ro1hEoIcrdhU59/alZuA9ruTfv2lfYHc+Du9ibadybww01+JjL73oxmjLwnBM1NRp
q8AdEU9awYfvOgwxmgrx2vOKB+0+CEpHAA1eSLEvryz+DBHD1luPgyjJVwUFKttpig4tgE8jw9FG
241TvZeza5njF1sTj4ddgowImXjtomSj6cssRouOFK50isInBCHLkFoluauNdFQzmdcmbN16Lt6K
lVNPILFGEtq7qMA/e2GUJKMsBOhaU6gKS8mNFqyxkXbIREinleyG8RnltjU1NeNnXcJ7h0fY65ik
zFBJs1/F1HsUyZWElcQrMFvYuWqyL4jGlcz0qw2EaIJ8AOgJ8cUl3KdPwl7vuro6ZuH9KLiyCBQa
sfYaqwazv83RtiC5D8sEOAa+fVdZNV/s4UDpVzMUNhGUHi+eDEF5aKlCOT/qJ8c5tRtvZ1cu7nHu
ZuOfnSvL+HOtFdFE/qFnR5sAAMbHzbKjh9YD+SiOgkDKo4d+v4hOJP7NMfzMcEqnTTtvE+1lWTBK
1EKvWBC9QXphBnsrom+YRKehfhaLc3It3PocsH+8szWX+Ge9KEY7GVI54gAywjfegX5g1pF1XKYr
BYKvXmWMb9a0gNYPLZKLCYcX3VZT3KJjNNU7hbKIxUZSLIiLLI0ny8E91AtKJcDN5HQfDQi8lrAP
Y+WULYipOIP4SjpMm3VjFONpwFhmdaXRiGmyDp/l5rTOV1QtG2E8ddEztIXd9w/xiwXDJmsBZVjv
nmbPx5kahDkN9bbObmfxjGjUMh0X8byCkzARuwp2/eI1/nCxi0x1KiIxilbBE3IBmFa1PLuLFNiV
uV/B7AXUD4RfZCYpSnO3g/cxV/WVo2V9Hhc7yYdbuHheo9CJSzbR168CZDVRDyaSrJqnKkqu7Flf
YEfXxIKax5pi0HG9GGwVNqEVytI7sQW1DtuEI9hCT0TWIf5bLKcS/QCCWUEDh2Zti3SygbBCQXYG
/Wkk90ulwVlPou+f91fxNTeEZIO1JoDSO8Ll31ejjEuzNglpi/C+Xl6C5j6g1E0SGNE7TfTQKylE
RitSKj615Vlv8cfjK7CirtzI+g5ePIkPN3IR6FujAMx6HPHaLkxvUjO36nNfyLHerbdGqu0TS9wN
BcaVyX4V7TIB+H9/B19sEhRNZHEl36zZ9rpa/5kJWcsmMVZB5kGDWPo9KFSdwBexKfVqxe3apS7e
srSK03ESZIRQ9ac1fGs1ZSeS1KzsDGrPy8sCESwoyfPQlLeAqAVo5ZUKKhvVdDDm2J2k+crovzqp
Pgz/Yn1mldUMScr6NJcTileIrqzePmt5P3+JpTc4HWRXBTIb4rUg99psXLyDoUDLkN4/kFioKPT4
4VTCwWe9Xa2nfNHoxJjsn2d8scgSqRDBMjFImisEK9BmugaRNTeuzkG/RVxm1YH7fll9lUBbK1WB
yjEVQaKVj+tKS/FvMQKGp2BbNFi7MaeOjyNi+0L+xrSGxh9V/EM7B8zUVD9dufoXG/qHq18sNU2x
qM43KNtCSvdK6Bg9+hi0GdYAWYbooyV7Go1o2jR2Nr2o2csSmfRy/uqdhvC44E4LppOLdW3bWQf9
8W0HrkB1GzAVgZF0mdZL1jirKIjmODdsOtpKrHPhNcBJD3Ny9Jkmx4zc9qFXf5WvVybk2pXXCfvn
NY+6Qa/y0SyOYXuciidJXaBRQ8XltKGcoQNFEdAMeULCT+oCEt1rWo9fVMDWjhrRK1AGsstLzEY+
ynqjBf17Ip/qHrgWlO4OwqMIAH+4GbEu/iH+LOwe5qt0IE6pMTe2vACAW7e75iDxxQvxob2nXSS4
qMBYZkGWe6xpdWFlladv7LdmOBxtwD9LfTLi5ysP4PORa0mcN6vwBRgoOgEfHwAJ9Sg1kvGORe7M
J15DI6s2igCubvxVaviBdycwmwNRopFYmwLimby8GVl4vopp++Ld/HgvF4tBXMHDVStC/K4N9GS2
aVL4qVkjV9N5bYIpJYRtagvrSdzqdmZu9eka0X7dVy/ehA/TcfEEENxPktyaMHGAP/6ucnx9yj9H
5h+G+V5c+WfNtxlEZlka5eMo7kdKiCJo++FEn6yuNUhwa2Y4xFebIeLnToQFxmvlaMFJMT6haeqK
5b8UgC8m+Vk28/1aSJolCddTcYg3DWG/GWH0Gpzypdyqw0s5zV4uJ/g8Ce44QOsqop+dYnmlhZHp
+KOY5V23/JfIva+27WFOF9cK7/k3KzInA1gtZ5kPCc9LpGVLOcUJCCilsD4L9VajAULyjoSUU+VZ
bQeUz2Z5OS8pPrompedZAfmR7bSx8rTl3Mypb/qTBQ4kjjbT8DQLhg1B1C4FGK49kusrBxjXBFuX
0AVEbHWqCfXx9swmlwwG5QejFrE8s60On5yc/J0x4UxBSe2xyW7qW2HEJzpbbqOm8FAtFkhMimcq
FhSe43iGSHviRAiBOYwisLZi3KjFz1jEEbvF9xVfpuptrpSDyZszILCedF5s6lQDdUSar9mMfIGK
Wt11LNKB1UDRMC5CA2FSzIgOT7zWYLMJi1zJgCC6mUQnRa0LgXDO6gWSNiWUtNuH5l/QfbaErH8F
VOH73eOzUwWRMxxpfVW7o890uZSTucaXqEObPlBw4gwVJ0ISsHjSprshwYe4K70oLexR4/GOt8bw
tw7x0iaImY6gaJdVn0EJiCXVG6HM0aG512rZMZvBFjoWgEUtU4l+tLmwa3u4EQZGgk5s/VyMYxbF
B2ogqLzyfJRNfY34/ikIYlz4qlHjo9BoIDL3cVfMjCY1SdTzI7vQqt0X2nQ+lnJz1X3s0/bLhWTe
SPSXJAhIl7KEUyKqAkCX/NhYe0r6S/GYpPT5M/f7B/UOGPqwr63XWQVEDLD4a1/w44CGcaymsFTy
Yz7j3t74Zfdcp7Y2bJTWH3gOKoZBeX1T9Yde4djBoV59sDRXjW6MCpT1Jq9Oer8xg1spu0EELpp2
YXqvSTsUfkccsFNXw871vx5396e7OHTMw6+lOszyxqxP2Xwvlo997lWKNxd7Ad91fd/n205zjQdJ
8OocVXsvMRGOw+XKtmqnZINP/X6vnwDRKzdSdxtf67F9lkdjQrCoQkGbV8kEAXwxIblqTlKnzGca
+sG+vlnV5out4Wu3UXo/KTgOnGV0TOOTWm4Fio+2pPqDE2CqAPAv33eN26aOPpxUbWPVh1WSYj60
MCgUx4DBHW1Nw5adhQIYatzLbR478uu+Phbtc2DZ6R8RNLOBPxWiPq4q+8HsTMvd7DfsYhL2XwA9
nGVwtSvlhM9ZL4Ne+V8S/ozAuS9ZpVIY5mM/iNPZjJA58rKf7FKBgCakTbCnY3N7XlmTyxaZZxt+
s3rUTHf+D43I71fjV28XDXHkopGjhKlxEXMETd0UQw3vbxWep9PI6aeGz8AA8vCaNPxnDABDpooD
mFpXIdtckvYrmTPFaofisXXLm1Nt4+1yC/nE+4mMuDP6f74fGSAX1s3li4YqO605URX5cFF2C9oh
ygZ9zo7zZnT759VTPva7Y7BVPAU/eT7nUmU8Zrv114IndXOsdvlNs9P3c73pjsNR8YTfoqt5sa+6
4/04OIYngHh018+pf0UXJZDn1Jfd9l7f0OWBq/KWb97wWvMKL9+3W6SqfM3P9+U+97PflWJPu9SP
D81PuOiGx2+Wh56Kj1K/tyDc6qku1XtPcXI3508tJvXyZnIGJ7zhVtHU0uzUHm0Mqwt82LOt9nNE
yclepY+344H/T2xrx/+1vk4oUboVLtwlLuxY1uG9LW8WR9+om8Wjqvhi4sQ9IZ1gr9MR+oszu8QE
Hg3eZ9lVN+s9xFBzmofYxRzFUw7Wa7pfPyp+4Sm+8V/7ovgt+EuF8SmH6hb9+/8Nt9+W64D5ZL9+
qkEdxl/W3wqvi2zJz9YPeNTuJT/lmzQfMfl95RmH9v1njduaWcMIHAO02sYOCQmAN82Pfg8PIxOq
+NIh8/ot0+qvv89v2gFVpAKdhu36q6nsyst+d3fqk+WNLxZzOm7bl3RP+eBUnsJ9eRJugp15F+yG
Q+c3vuXKu/ln41d+4Rsu20Tj67tgl5748qE6xNvOR9T6FWsBN/IWP7gb/tPv+Ot3HeoFT/kT9Iin
9Cl6sG7QnOK/6CFfP3uPvi5fBmaxD3in+VvR7XSQDsuhPS3+AvXPZyqczEHNsHyZOiaG9n65RcZ1
i2Xef5X32jKSdpu66ywDktkOfuQYN6G72JL9+ho8s0aYjPWXwtzRodlLHQoOdnQbrAPYGi7Q1O3s
iZ7+oz0q7HnaFgOfXXnimyZ/4V6Ww+QPB303+OuvdaSTvfyXnzPHOLxqR+F1fAH2dNtuutvMqR5A
NT5FDgo32/+Ow+ZndjPunrqztqls3baNjeq0XuW2P4Sn0Rt/dO6wWT9nbHQnPNZO44re4spOtyHU
3BL8OZGbelhiOIWLcNYpOJROcEi9aivsxEO0n31Ubt6q7dp7O4g+3+plLlHxYTV2V54TX2drTOxf
2iawG/tJdvAztwvkURxtgz+MIzrSCVGQbewhl+ZFT6E3+oJDkOjNNLNs/VVwQo/mjxvcF1vZz71u
W3qlE/4YbzNXeUrsh313LtzMH3e6h3QLHxVX+oX4pB/51p6c0Pqre+unrb+SKx4zbijye768/oXE
R0M5RvDFtvbtDvcfPrE39mZpr99BZ8bnB1Q37a64Se806v1/jX1xk91o1Hf5rLA19uEdfxpsY5/d
JPfhnXBObsK78C65kfZ0VD1rK3vtrt9FfstPND3xsfQarOznQ3ZCN/PQ+5xi22wvH5qT7Gf7trCL
fbcNf6t+yVgzV/THQ3SK+GYUWL2aP/cH/IXuonN4W5yifXybnKtTfMvsH/jL2T7aJ/yKb3u/9TWn
9Y1dcDMe2INuk5Oa270fbZUdlZTKMd1kW7/2nT3yE/vD+tPwDdgke9EX32+qO1FeegImyKNPWAbz
ocJjdTce4NKDF9o1226bs1REx9qqnurRb91om5xHmG2jLXYa7ry1/GQn7uMb2Kz81xz1PfLWXrFD
cMTBeHuvnuRz52mOYv8xHBqGfnGaDxFDmtcbYpDxQ8WN4dZz6E757exnSAWdmlN1Sm+TfXYOu022
704yazG9jc7ReV2JfsT9Jq78GrkNqybZr6tSdiIevull/jqeiqoNy0k8CAy9Zy9OX+dtcUx2tUvX
2V6vvq7vdVqj/Trm4jT6M9+Nu/38uv7mjy1Q9nV1XtNrfgcGXxyKpJ2oE2GM/AV3YixG2N6hUTzK
2+jOgFMZ3z5PHnxQattHttpdC/TOHshZHPH9iX5/Kn8uq8sy1a0VtgJXUEWs82OwV8wdLPtJI7g+
9q5l15vWNvfmvtjdTvZvBK7/TPWGnvSV7EiWP8cC/172Ei89TLMSzK3INvhADIzV143spvvYD1t7
eewOgDjcfBcc5QeARupmODfbZP9/rykxdhSAMTYG4oWl70XJsbAaSgJqWzxKDz+oKG0t6KoSox2v
jPYzLECWaeADzqBhRSaoXxSOzaEMikUQhtNg6We90bdjOPrEXnYoWW5m9p5kotsl0XpMhwMAAj6m
tpT7OiU1mfisk90m24WWF5WPCg1+7WHqEnikL7PG3xMqD/fa98QwmKOHvpA9VencCCsGuRVRray3
8PI6kn9BcRTS3+SaN/VnHfWLAV6ErZOCUOcQtvNZPdXsnbU7yRuElSAl4ctmJyFVEQ+JmC7xhGpf
Dd6i7Jb7DKFNvnCMlk36hxb8zF4z6Ztw9PiDPB3XOKpEkuk1dB6uWxt+qjdzy+SxvHOmQYnvMu2r
hqqIoyJGBEh6HIcOtj+aGgiTyQYe0wDCs3xj2pBljfV4y3j3i5Bezn2LTmbWn/COu7JIvnoTTe5J
pQ2/IvzUSwoBCqmzZrTZcTFPU32GpWwgs6RJCDkRga0GrbM9/0mh9SJlQ78Rlniv4T/YwsjG0er7
feHz7FD4RYAELIBFr+29HvlPIa5Q8QFujQXQ1HJTyslGnX6lykOHfe/Enklx6vvLfbENfrzexauY
GGPSDENZPGo24Hu7J/SUXgf/7kZxybfsn+qh2NQupTH/2sv5uWiEVhpKEyp64BjGGpf49bQw4AvG
9LgGUd5mlE1X3bHuvfX/0k8quv2arSQE5BCNFO2R2i7NsCkvHDXE/8G41uh877x/PBG4H0mGN4zF
NtzTix1ZMoslaQLDPNeu0/xW4NMFmTOHpyJ5IuOZR7d7Dc/p5p6yoVf5rQ5IwwFzj0cVWVKjljbM
o+bees5N5Oq84UfVOLorE9D+QZpeJA67+f7ZfVbHXCeQchuKc5CEAf99PEL6XMoX4EfLCbJBXGh7
WJD7U1y9wf9e9ZOrk8bxFWcvc77p6rdMQwJdu7J+vshluQdZ11dlIX1lRH68B6mSlgYGYvHIRkgR
9ZA528Bub7vtvDksp9h5/n7Mn9N0LgdcBe4TJwhD/3g5bAuEPFSb5ZTgb0mrkSoYVdCheSmv4Uo/
d2HW2f3nUhfVGFEs6qyQI/VckfAsXt/azW5RnpfwgDl9MXpheY9BvEwu1rr67CFgpwdnY/LLO2Pa
JJWnR97/fewGbqTGakfK3nmxT4mz0DX4kuIylG/pifw/cQHprrqGYn3HDF6+CRYMXszfgTQqly3/
uhCURayj/sZ6CG8UT3IqLz2PJ+0Q78GXiU59Rsw4v++O5r4/k7T/iO6ynbopHvvn9KaJbQsli9Bt
DsqNuMOs/lQey8f8rmptovj2OP6Qb5NfxS8xthWXSvdjck+6I2/+Vqdc2OCfoyMEhpgoVn5H7fH7
OfzczuKp/ju0iwNzNCg6IlOwEkypvrvRBrXpzUjmlV3ZyD93jtjF4e9DubageFPR+7hU064txW4O
rXOyk1QEpx0Rh5oTKNHiV4iz6U38g3E213jz79SCi2fHJgZHcwWUUS2+eCHbWBNCwcA5OEKgsZy3
IeqY4/wTb431T1IibvT5p1C2npTh6taesOJwS+DQDaGKhc4RhAk7hmgmdvrGml5mipBaQRSsoUdD
aWOQXjRK56P2p5BfegoO1mx4OKaPrXGqKXuvZjqN108cJ/Q2wCMFuHfI/Mw5ybxy9bgHG/L9M133
5U8jpkOsqqK4slku9m1FqOUiLOLlZNF56LRjYgBCV2q0eM81M980gb0I/vfXfNelurzoe2uaABMR
2suammikaSOUQ7Ea6ijGqxw8VJhEJTN2zGA0ChlpO8HYBOpdXP+I0eI00r8xygL4p9m5qG46GUpf
+HfKftfK6woJ762zaF1Z7F/EEiAHVqoeUiiw3y7qfqDnhN7Q8OzucxcPAwhObJddvgXIgFPt9xPy
GR2C1CKbk0RZEzUSdLo/Lvc2VEy57br3pq1i7mL5BOvF1I76EYPk/7UpiI/DK/onX8Uv6IHLJBPq
ihOw1jn4J14y5j6ushaE2FCfjeClaM7VQKHpCeHzenoM7ZtcuAVCwcBXtU46Jln6hsrXBhRvNmMx
ekWW5Ksz+cP9XCzGpW0rNRLR0WICknc9qTLeroB4nG4iWnLRFtIB5zVNSZjR6MJc3b2/yAnQJeBd
oB3HcwCk93FKLMJvbCphWi3BgtqCeQhxgavVEPOTFdS6gZ5ZFbMboNwnhD/jPHTgSiTFaQqLXdMZ
x0SudkSgG+rfGW1XC6DZMtGfVEzSmgk7nmabE4i23a8YcvMIqRjG49qNSek1Zppgl+3/2YCXxfXv
kC6O/bQPIOVEgPCYOah60CqR+eBhtkC2r51+Xx0R0EnogK3yHNCrL85ZUw07enBN8fiSOaFbbpBy
tinZnK4mHp+636ssFKgfFi/hG5qRHx+U3g89eCpljb2b42ts36s7VNVtLHavvCXvPc+L3QqEMVkO
XAVabeJaFfjnLalMIwwNnYT7B9o1/vwU7zuGpB7i39fACgj/87M+XQsmGshrYAsUVz5eS5jMpUag
ND/2IQzRULozfndKcsql4Fglxu82pc8DWK2hHa9O814Pfwz9j67cBRhalHCbrNYk6zmtqqarBmUH
lwKJsM3QmJtRgNJi1TckUJ5c/A1ijE6l9gafg5TzdcG3TSg2lnwz/IzqkyrtreJlVgzP7K0fCxpn
YBL5OeCKYQXNfes+6oPih6vPUgOlIXshVB4RwZ+j2a3yvwUOnylGE8oR/sy68DvwpWYBVFnINrP2
kk1nJHPbDiUl4FFSvo/VNxUT4z7IT+L65ilv7LVj4iqkNeApgG7k1oK3xX68m9ufmvwUtv5qbQ/K
guY+G9LcRIi4owpa7RLgpZGc3pmo2quJ6Jumr8v2Yv4IhwrKQbJbsX4qkJzWfMpEqru1ddvJ8pPC
HKRQKSNGagb0PArZhW6TwEFc2htAbFIFYBM9f11NMFI0HEEfnaBVfEVGj5hKhRm8lOjIkz8U49PK
CRhzzUH6wYZPAAB03QSSiSZBUThaNZOvRTFi+PR+6vj+ek725bsIOg1iB8J0JuC4j4tpCFMk5gPe
Rev2JNn3tTOQlo72n+8Pr69SP+yoCHhXxBlgu4v9BeUc5Bt61uzwW/97qx2pl+DQUr+UL+qD/jj+
Sv50D+XL8irdq4/W0/h7+Fv9Sn/Kr3B9zP+qFz60r9G0oQeF7vgTBrBUha7c4xeZD3qkawsPZANB
5cVmMYdxNWsaZCuokElLe8cFlgPUFeTR95PxRT1EWctleHdykiv0Kj/O+VQoWEnrPdH8hoMA3YbI
wVh4bWHY0y/wz55Gid7Yl87VisC6NXzcOtYQjtY3WxXyGpc8czk3oi5WuLL0ELx0PzpnsdMNZLG/
s/f08P0oPweNtELxLSF2WCXq35FJ/+yIMaF7N8DqWRm6AeLsebFZVR6RbJai/Xoyoy///RXf1+rF
6FajFHmlJ1EAvZQ6bfM4DWS2wmNZPC8xah1zBz2FhigrR65pri5PC3TavHmLhXkDnKkpCntV1DCC
3TIufmxCuDLF/UQ9BAQcK8Ds5k0/VG7RUKkmFgdSsDPGNyGpvTaGzzI0h/VFRgqJCFPPATVB/dEJ
7lejIURXN6CQcKDcCuPo9OI+A5qktE/FoGL+VtulUZ9wB4BGld5U5pKujgaL8JJJqAHLb4r510B8
n7jMWeZt3eve99P1OXglhwHoQgZFYYHG/MdVqON1UBbYpRxzad9RIALvxFh6wXQnmoP1FTDKF8th
lQGAcUteTU3y4mpJWARTjHbFKpOlxG6LvkXsCukasmEOioXj94P7ovaFahNoeurf0Mc4mz+OrmwG
Mxqttnx8Rq1kvxxlV/41Yto+2L0T3Q8v8U/9asHtXc3gYgFSqFnjQkIAiV3k40WlXG5kPLzTe8xf
7NjvAbLNx+FV+6+ft3iFF+KrrjqCsdgojui7e/OP8BajEPDXar1wtMUI/MVG6LWNYLgTEt/s/k2J
2LMfBVeyqy/iFbjEcMXg9ELqtS63/SCTjSjRxPqGeE+SG7u2+l8Lhr/WTyt/U/v0oFvgVOQ7ud5+
/2A+rwMkrtbKB0xmkyPh4rkoTbPkRZCx9+3FDYYDh3jzk1LvtS123aw/Pon1MvQ/EFORV/POj08i
VPu4N/RMAWNibUMC7BjJ2wX8EkAlPMMsiQLTc1M9L5h1gVhzl9XUm86DCUNzqborr9oXpS40mNeS
wapLwdFycfzNuHthwxgu56n2rdANijvqB13ziOiGpm2T25AQONnMME3KmxAvvrtF/qn3+/i3QnQs
uVN8rbJ5cRDAJgYGL8tQxZB4XI+9j/OjWdVcFhaag/qT0uwM85X4KcJ5bdwvo5MM9xm2viBN0ivP
ZZ32fx7Lp8tenHx5FmjlEMCgBgQEyo5jlvANDFB9TbXo8oz9dKXLBRAU5jzWQX6z4lNVEE+ASFdK
DaFii1/3mqsKYc0yx8Rifim0xsMqrqSqMGNjoQ2rKPk1j6vL1uD/7omKHxVlqLSsh4+TPqD7lkVZ
PT8eOud08lr7cdvZ28w+ujf7B/98eP7+VbuUufx/14N4SF+OfOtS+zrttAGZl2qmFPcDFNTj7n6n
2tubm73Pxb6/1rukyeWTJarA/Jh2A3qpF3FkotdVYhWydaNIf6fWPKYGrKnMs5J2g120ExSHlZk6
7kvi98ydU+Cg+1rYVeop6B5bcA3Fgo6hP1iOYT5UeWyXnMtCc4caM5iF1R8cXGtjIFRBEJENeM4P
LE+3FJsrS/Q9e/80Eo3UFKYgxR3x4imFkbzgi96aQBA3eiY+GHq6gwwYVRtKPDAoaxV6sOS1xOjL
LlN/wG+N+9tUe5iTZytDqrOQUPyfHTW6m4EbUP6cHHV+MLvzai5SaRSxhOIpAPrCtqQtT1eVW6GM
ffGawdTHLAO2NtH2ujv+E3vx3s+lnkTFTQIbt4CViyvNglvRxPR2Mco3UXbHurDF1VEdu+LFXRrB
jefqXjBAhtWTpwPtbYrIXzQ0b0O3Coc9r+ycgoZtEcxGoAuH0EE4x3zfmg4Nxa9p6DzQyWktuYht
C1G55dvWUMoKisfOgOY+s99rLfUFNEYCmrVYr0xBeFjZbjX9UGGu3Ll/lZuEyEh1WC+yHlDWWfad
vDjDbNwmcY8U3k9nUqSdbrY3maVvVqi2yc3M8LVc9AK9GuUDAyGMNsvdMHMWobtJ4KvPPdUyqEWE
POcoSn5XS4jy12APCrVDSHZSabrIjtgG4kQrE6UFhKNt8/lXNCMBJ4r9fwpaYeYob0RdRCF8fKTl
jUYIRpAxtMACTQSMxfGCclBOjUk01XxFOgNMKaGz46JbtpvBBFkPCl+vEh+N8co6rfOzEh80Yb6R
8vK/ijlI8sFT5/xHL6a/tMTwqnan4mSJKOC62iWjseVktLFjA0BwEmtzr5Vows243UBRDIIdvSxa
7tm2YHbwGF0UY4tEa7gUz2uiPBapjcHfbJrbGqNfYmKL54eysl2C1W8xcmrmt1B+SRaqV4W2gxMh
SNSqJvnYRrlrZq8qyKFVGgbeUrYQoE64B/MjzEZ/RkXK75Snzpx3IiQmS13sDEOB9KnpZ6/LJYT8
6n2NiB746ja7BzS5jRT50RzAMSbVDl74VJB5K5s5Ks8Vfhi99bfWOSEhJ5lKcWMQh8OMklbDBNgS
cdD7FVZdRPLm/7hUgwgfoLCV4m8fN09ZF4BRHEU7nIZtF3uSdsYJpI/iXSjj5DN7KQvDSN+wuMUK
83aqlqMGNdwQMidOmcDxCQtNadP194GKwovC3WneYkjPorbDIG5bBcLeEqCsmqjhzvmaLRZY1BRS
c0jVBPIEM5M7e1nbpcV5wBIdz6VfK50B7mAS59u4QlNPPCf1M8SzAMKtQlUhkJ6aGMcgWBPEhmCQ
TVgp2qGybvss2keGchfwPNaSNlLMwVg5rCRLB4sm7VKsklNP1xH6TylBWg/qIDhdGaw6DJXS7utC
9BIIrJNk/UTOkbwlk60/fTS9QrrDZkq5HU3rMZ/L21R/m/rO6UNZhagx3Io4kSy0kIYIES+yH6qQ
iNIxhxChoYyxX/f6iwlrfDU8unK0XCQq78cY3BXOFIy/NP7wcTdTZMophZyoN7F0Htkz1UXYU9Y5
dxhW4Q83Dr+qTHuqB4pAAAk0yk85TZgh/Lu0og2dr+ujR/RxxTZ5FoKfU/0TW5aiMzbtQFhAP6Fa
2k0cVn6jTMd1gYmhC3Jov9BeGdaXpdKfkCpLwCzzfKerAgEXRcpPw7uIVMykLGYibijYpwbwGRhY
/LRUh4L6kuNB5TajH0hXsrEvp3QFB62cY3QQL6aU3cVqLK0tjxbIVnC37VNQ/qKKrxen/x8E569G
SMffovTz7v2x3s0/x1E5mVWaJtDNhtJGIgMZlSl/gfVZwrN4jk30y4vzNG+/XzaX/ZL3ef33qhcR
iRSTXgvqFNwvDwYOC8f8V/CcPCyrLTxAv/D31RrwGhhcBg7/XPCyfZwAFYhCMzUw3YUusV8QphWN
hJL+02TkcNnqB2SSwuWtCWWvgGqe1yBox2sJ1mXD5n/jprGurBaSJMDr0/hntsM86gW11rOjKp/l
8V7OdgMea9FgborbEkdDzUr8AYTNuBXN2V7Cx1rFXooAqzX3ualARgvYfrcJdd3vn8h7XevTBCFj
RdNkbdheqlsmg5zC57bSo5K+BMl/jXBbSrcdmLFhp4h2Ojt63NkZRzV2EY/LgtGm1+fnebxb1HNn
/FCCTb+bCkfASdVyCDW+v70voyYktmSUlmBkfsreo6JPlbhRV+4JfDMatCXGl+Zxzv1B3fbMoZI9
h017ZVYuG1rvzwsN+hUcBeICPMTH51UNdZeXTRjclImfmNueMM3yiTOBWP9/lJ3Xbtxatq6fiABz
uCVZWZUklWTphpBtiTlnPv3+qMY5bZcE197oiF6rTRbJOecY//hDUTt5uxfSXTI5XopPyYLt/mZL
fj1I/88dwBcj7JPfb6hXO9CQhJIgFvAeCKlilOVkxmsSo3TFI0PR9gV2yzXjZj3vbYOswCCtloTn
3nj43+1I2OthejEPG79YXUlmKA1DrYfzAIrKrzpN/mlqki1UmzK5Z8zNHpFiLFRNrzSpILOUzdOs
hXOk8nLjXrRvFjIjo9l1Cn4YE++/30gQJ4bfp118EJECz6ZGvTCuYxkXRyRJkvpuFsk6DUntEu/6
uCeWd7zLEM3OBXBonG/czGfndL1qZvMag4kZ0vlrZ0B9TCUi00P9UMThk9CFz70UU4QMgJMXEmWc
KJ/IzyFjvP/APNoulINhMkTsIe93K7OpT1Ul2uwW68ivXmpPeW6C7jzXrYIk3xWNaH+04rgJRsnV
NW1Hc760ACDpleezUBY/hqZcy1W75rELeugoKpcscJ8qqYKVJzxwR8t0OYcTqBaJAF09mWw/QKiZ
dJhfkt+eiDYerV371NdUKepFDIq3Tp3taIZuXSMADe7VJnWFjVzgrkuybLhPYwYpJDobHM9dW50a
TbzoI9pPBbK65npC9l4p06MJmOgnzVLcFKbn5gIMotxc6g161apCWlNtHX8wTKe0vAcVCRaDL4UE
tnxEr9kiF626gZso7VhJEKK9j2ScVsTJUVg8z99alpOiUj9QWThmfPFC7SB5FrPc5Njr2bLLSN2g
EUn9bOd3upOGyaavvV04DmsKrTUsLepDW0vKHzc+ifn7+/JF4LSLDBOdk3otBp0a1SwjxU8egsfu
jhfvkDSqr6Mnp3IYDoNisYH9+5LfrU5cG6ASAxfP89S/VwS8lB4fJcbDtMDUkgKE9+BAbhdu0yYt
778vdj0sYj9iJowFjohPxOy+f1WdZJMUeZMoWIep3oow001HkuzQd/w3jBPiV/01Rox4lMjpeMgv
euQqtZ38jH7WvW296Y1jnRXQ9lONtugS03YGdoYW9uQfARKUF/levTnQmW/o7xcC0x2LDGR2FvvX
tZ304CmeX0+8EJzhbON5HJxwpSKsGxbCGZvC3BWZVrW21N+oca696T6fFIo+htzwQfB7mneyP856
Ja7jutFL5Zwe9DfaKvS0vVN2C4nQYs8e7kKA5dlLwSUDtNym8U4oj+qlOFaNjV1lJZwaKoDtS3Bv
TI60b4qfnuAEtvo8rjXFDvb+AxKTaZlKEA5bfkKICX5tu+3OKDiub7z2a8j+88eg3wWN5mHCX786
hpoo8Yxek/wHceXv6Km9zTAsEK+6D+0ueo2P9S5/1he3CJbzn3r97vBC0IFKQK+4/t+PMIbfDSan
hbNDMb0uIChmJIyLGwbH//6ur+Wn//mB/73UtXC6kupM7Ks+PbRVc9FAWRJiyCCLqDF9OEAKLV6G
y7tC6IX+Opdic8Zw2r9Vre+QUk7zRQ3iDztwF/AHFz8zOcYIO/QchQ3ZkrJjGuOAW5K/glZuQh/u
afIi6IiVUfzDr0QJ3dxU3JCEYJ3BluQJCFhJ8PUEEquT5tRP2nruTmX/MsNUJRKkcW+G62kqnQJr
QbNSFrMJgxkjz8PEaxx7uzOUjVBhonTLjOhrNa2Lf7yXa552LpieXA1VdlDbt0SEtrgpiZGhLkI4
WoRHOTwVfrCZC4Puo2kupXrrBr7usvMNMKWlLIIQ+ol4/rG26iTCuw2p+r14FhmQvFnL7MF7ydYj
B4lne8/Jfjr9+wP55qj/+5JXG1831n7i5fiSECoMxwmzNqzH800a/cq6pV/UT5KSIo64ULszo5tf
XS/semINtTJdEmjEMT8u8JK58eF+UxlzX8qs28VZzcJ3/e81EkLI8pMi5V3IZ6DETAPVupB9VUl7
9a6oUcWFtziH1+nmn4sFfgvlKKQaODxXMCy0Wb0Vw3ak8l9JiqOND628jbR3jDTsRgEDRjjqI6aw
C7YszCkYrORbCdtIZUlSN6Rx2JeDcAoTiCyPYvkjNVeVtuyUc5KtlPZnIa3Lel9LAAS2+BNF66zI
RA4EIWV60cWZaZCLN56j8t1e8+dvutquW1PpOfiK6ZxqdtDZAdYJp9SesmN0ykI3me6qlx+TWyM2
++g2WK8NNusvcr3AxsJiIgrbVUPs0RyreHrJil1VOhO6tfgXmrma8N+dVdy4Y0bB32yPDAhRUsM5
xG77qjvRi6EcsGyczjV1kRtsoBwlwSLdBZfGdzXRNYsnyfyVWiJUVEfzuOfNmLnZSZ/5r+xYrveB
vYb6wStMTVctER//MKfXqnyUP5Juxf9jwn6IdHTbQGTHB73VnSBc4ghaCGfNPOjiUu42XnfMV7FE
/vdpkNcZfgFLQoZt+6UA0IUCnWzxMsIcBrYN8UC2Ji+t98rYRdhWC/thOuJKEgrbCBWd+SitjHvI
+7WrHgdpnzVP5i5HlqNYi/iXEB8MpvzFWiItXV+0D4Xvjvdhuu8NlBIYsFGe5kus2/1bvMaruejn
564hipBxNec/r2c1yiA3ajpp1sFCtVwxgVppom3REjdbsqWi/NZh+xWToV7443pXS1pAse43WY2n
tPgEk5LZhaeDrZK7W+nnEG8PWMVm+zFq061P6taV5333j321n/pQ6ZpCOXdupriAXSQ6YfmwLbZp
tYDs0Lz8e1dl/PTNN/znb73aSsDVpbyUPSJwZRKXXamFgrKSiFM5J0hXs+c+dEaMbLRLH508AOyf
5qmNF4O+4S34OZEqTpzupPYBUlyPo0lyh1plEJzW35jek9m/JM2DGgLXtc9ldZAitmj/KJVHA+/J
VKLtOqTqy6AtQn15rFTJ9TjE0ty/SFZ8lHu0ZLm8rUAwR4FY6qlEKg9BvEXWImxbsFprEyOxTda5
cq5F4ukeLNnFJh0YJRgfovIRpnkc7o1u1Qf72nApDHJwQz4hLFLw8KD7MVzph5HbSkkrveq8TZqu
U3MHCGIb1WOXXHzh0Miw8vb19Bq1WxisKsSZaTl4NjRURULEH+au1LhpuBS5rxdJ31Tagvayq3DQ
2VntLsbVSNnp2sHK19XwFJGnl9qpdgiMWfl2FJoHzXNFeZcJmV2J91GKOjX8rZFRLqzyvrMjlHz+
gmiqRTDeYdwd8tz1eqsPD72/q6RjOO6UBMeBQ4TPruz/nOSCBcknamyr9KCFH0b8OxhdZbAD9pD0
YpRYmwynwUIPERwyE+uuFkK4uPGFfafvDH1XyCufnygdu3whFmxAq9xaEdmgiBvZP/jandT9VJNl
ZOw0eVsUpH49I66Q63VqXeLgTUC25D3IzQ8GJ4J3iINdlCxU/w5x8QcTpEuvbSLDibAm8M6qxyDI
FQU2y+2I3tjfpM1ebbdRcRKmDTvVuNUid8CZYNho1qJvd6rszvM1bWe0G5PECPUuKnYFdxZinVDm
sCN/Kem7FK+F8diACUUICEwlRAaJjU75syzOmUCLrv3MgCKrhVYzBsTDUTv34W4Y1mK+7qNjEj9x
aozUF55hB82Sqcc8glgob1O80vpNlhxyb5kM+yY5meaWDImqXKq4nFibaWA6iPWQW5CwOj2mJnZh
qzJ9TI1jMCwkWqCQcw01gz49swN36UHqFrgrF+mxUe5D/WwYT8RS27X4U5gKO8x/QH0aBicv3UDi
Ry0MdPSta8XLvrsk0WtQbSLrGNd3oXnwxUvdMm8Y77voROh7Ma5Gmv/JLWtHVTZegUU/FF/j7t/b
yDcoGTsmpB6FXBGd2MSr4iyvxk6XA1KhMibTYUOCRzePyhJGjcyVimw3wucQ92H0ApRgCO//vvw3
sC6Xn8fRyF0A7a+bYj/PSqOQa0jn5h57zEy4zDl81HymIDls9YtRO8+OYqroCLm/m1957r9hK9aK
xrpEKlGOjQ19FumIeoNN8qkBuO6h/ry3q84ti9qkHpVCOhu+myc2PiLFxnwzGhuPC/YLlF3ZUSi3
wbHOl8nvzNywG3nFndwtBm+3SpZFa6tg8xsBaX+3x57Mw+khszeiuZgw8KCR92zJBfl9Vupdqdp4
g4Ru561C5TF6nMSH5KTj5Osg7+4vkbDC/RykwnehOP42gqUJlHURJUjIxDlt0K7kulPAdXbHZX1n
eYdwfB6yhemtCnaLUnzwomUFi5jsB0bhtqw/KbELCTnvlyS3+NNvPdswiJOwKOe0ij2wLzsbibTr
IrtpN/9+7dZ39dcfj/baErUrpL5sVDWcjb2RAZ5kzLRmRrVocHnxQ+lYvjjURopmt+1TIOMpwkiB
wacLdDeJ+DuwprvCO5nKueBAUmPxDlHGlCV2nRmu/ysOcX+UDjMgCCkPoG6GfbWoWMPtrok0aJrU
Jvlo9vPGGzQqxG2J43lZi85gniOCPnPZ27a5uGlUyDOIaaVNHW59gLJ2kpwUnk3ivzJdqtRX5o1a
Pa4maW1k7bJUmM+WB/7Dm3Fd9Kgqw9IJVRSX03Lij9gCJ3q+0QpPAv7rmdS7ljGuR0NxAZC3Q3Up
gXTyjOBNXV6HMu0hKovZBq1TSXvWXo0+dsCJaxF3o6Zme139++3I3zWpZOMCz87kri/YLEnERMUp
xni2MpsjFGWz9CgCBZ4H3OCJpLHD2MXVX8+X3c7vHYX4KPnUPyTTNn4gdKTaiSPcb/ffd/V90f7f
28Lm8+8SS1PKWJ8mwZjZfXPc+Ti+DvFbD4QAwiFCmwkK7GBEcH0zJ2SN/g26jgbWmpaWM2sCJO+n
SLGExqcwXvteWReiiofeWYnbNc6lJdZWnhfcV1a2FOjFoF7UIfZBzR5XVWWWsEQGdEbKcZqzLKBh
yw6FBWF+yJczPUZTyAZ79Uzjd2AUW7q1UIVxCjPYx4wzBNLPPepxOFiMHfrfqrUetJcshSOU/w7w
7EZeb6xV/V7KH8ZecCbctfSf8zT3wzNxB0m7p8/hQOYa2DAQK5/lb4PFTZUVXBTClzT8Sfy3sf45
I+lGlNsdg+LJEFwr/AU1hBLiAcRwqt+n5lVGWRSNLwAyEb+pCkZ77rOF4ANx2Y3X9l13+Mdb+xwU
/VEYe2LSc/zEI3rGTgJpdeLBHQ85u8tR8xglLmCqyJZNX5O78Y+y3La3moLvIA8G7BhcoTEjS+Bq
Hy/itE/42vK7Pn03qV5ikn+aetWRdTh7JE/aVutixU7EaMYfeMg3beK/4e1xzIEwADTMxhXXfRBK
hDBqfCWZ3foBmxlOG0m8MaOdB+Mg8M4liC73wSTVJOMKhohOmmgXn5Rk/Iy/ufFO5jbo+mTTZQmF
H5p1NH5XHXvnD6UyDjBPZBxeYE4pRb9jAWjGebasxI4ZF3gzNNyQhjEdb3r0Wt9tMH9e/+qN1FMU
dZgSTmd1Za4aYavGzwG+StJZOJoiXhLweYa1oEIseczUJ/R4+rMvboO5unbGZNZxTSEmwr+jk79G
QC5h9WayGaJTVY/Fc9xv4L1Wx+hHezCOQ3CvWfYSF9bxARN9Gz5PupDE+yLYkYygT+cgceJgW2su
aZiCHa8nYz9kQID6yviJmmNI9/DpK5Olu6wk2+KYXxIFaOvKQ54v43afC7YIbUo5Eq7YZ0sgxuAJ
0ZH+63PjRvm6Kgx3tswIm7NfuxieCwuL7FE3eQo3YPqEFVT+Iy5Hj9mudqO3Jn4o4nVw0O0iW6SP
YGAUPma1MX9NppMYu8RyWsXtmwev4KCrLHx0BO0g283B2rLDaKs6WY4/8PauDmrq1EcowLGd82vY
A3Lwn2X5OC0W8H+sAygH1Bv8mTfqDuuMXIe2aLNhgPQfi/Y45HeEiT8av+PaGXe+26trqq0wOkbx
r4APU9tnK1G9s6bFMJfQjNVc76dOSkZ6FpN9jEGV7derZjgLxUW9B3UFgQre/Z580ZPir3nTinLj
lPiG5wi2+cenfQV8R7ogKCjex7P0gPgeCluMn9DL9NM6ZIrt08xgW9e6+rDp32Nph4AZTRm8Kjxc
Oo65p/lXSA6tjcSEeKO2p7B7r7N12lA82NZLLa//vRS/2R0lhPnAgUhnoM/OK+WP3bEWA0EQfeSv
g3chHU02nsB+LRwKhnbx7ysRuf511eM6rEpQxyVVM66JurCBpSS0huSublO7F1ctXrkCZUbEuQp3
C2+2pLHj5OQlP+Mu3muRsBQJF/H24XQYmcGCvfOXRSqYZUe2GhPmzUQIIHzRelgKWAOOGwUDTEQW
Zf4W00KkbjVCOdSQAnXO4F/6YBPiHag2toz0SSRdpsBKDGp2RdEUmk7RYs/NYJOFGMCf8Yg1SR/q
8eKPuTMV0bIeH015FxmvArujP+/eqO78R7l/8b1kEQaQnAzYzjQNyb3ZI31rzp1HeUylnk7EgGS/
VKJvjezJGoJNPf5QtGDlN9uxjrHqPQxq+tgiBGwlTtdLGLojdlnEBHjWJhEXeYdlFjIbI79X1QsG
TbYVj7anJTDtfs30OhUG2qQfOpmBMuFZ5arGcDo9a5o3bzK91S0DUAK/X+D9Ilq26u1l8eRVbli6
Ohue1fmPbXaOLTA9NV0JESwaOKBiN7dCb4F1qijH1MhNja0W/6omLF60dVONRIRjIAEV7mLpJw/f
rLwEJeyydBGLomfnVUlH5Z/kWslsrWF7nLmZkemJt07Zb0p6mLm4j6OD0WePnr+/ZFTqZlapE26R
ANp48E3TD0GGsgcNNhfccFQRQ3obLU1vIG+fooerw4xDlaGxDvcG34SrFZ/kXScadK93I02i4SND
0Sm8+ZR0+QOGG/wvE37HXLeJrWGD78O8GAMIqKTNicYlFt79Ag34YXRDt+0DO6aUMyExqb16oBxS
p+bGHX8zV+Xc1TDxRM8lQQv5+0kNYllXsU8oIk/KT1bjsM2FS3ZTKzT/7i/P5Y/LXHX2SlJ7cieL
SMohTcz8ZguiduthS519NBbeliOAXGS6PIAifza0fD/z0ZGWM3pSEvM4wvKSOozUVPnGt/KZd311
a/x80HeLdyZr1+SPOigzD52scAgZCnB6FFsl26fEE24oSEzvpBj71ITe4WFndIoJBEc/xlqP8sIe
xRcLQ8ac4klih3D9cBlhw2dsGGl1+p0pPmogmenzNPyee0RMrEJ5rTTnPH7S6me2WMV6MetXKX6s
yxZB20YcjVUq/8as3smmRem/9dZRix/acGdgbaj+Ni14EStVeUu7bQuTutQ/oJRp5JCaeMq6KcZ3
007oN/JdqbiEaKr5uhn+j7ovcHRjDg4nQdMw5vyfq8UlG6XcezK49rBpmrPUDG6dWj8aC7cl/K3g
jyx75B8BFl5W8hk+xsmlxzGZjlHLYohunLKfwta/XuAs8ZQ0kwg59LWICv7+hAuv7FK/jbODKO7l
4aJ3r3E3LALjMpvAlxYU6nrazNxVWmIXZmTUnuek0TtBwhKqxyavx6dJP+Uwhk1CClq2s9n/QmWo
kojTOgY9G8B7ff42vcT1sHk1S2vRAV8kAtjc0FH/7IvqXW/jVZuTyRyc60Bdpvql06NtqaIvMn6L
fQ9M9K5FT6oJ55gBIrKLCL5NNhSUlpc8e40U1Z7FsMnZ8wYHayaMCzKitJBue0UK/x3jsMjWso+y
xVZGJkWlfG1kwr2AULQmdwiu6bLhxvL4yp2bny62GLPCFNXJZ3/+R1HQhhEMSza6nTzRG3n+pvL8
ZTEETi5UNufLQOPLfc48HkA7T5tIUSLgB2VA5vs3Nqsvuwj3AuwANEd0E2rqq1ZB9Do5FBSMKWDf
kExN5wLF9b5qT3xoLefWv4uUa38Uk6uhteH8EDlHEBXJf39Y5iQaaWlq0+PO/bE/hvYmvtzHq/fG
th0EPpg9ouKudzcv+6U0+rwslifzlRF0Xv3Kvk6LRhHb9CAKOSgcwQwW2rU2/YDcCdp7UeAqqHXj
eijbO9BnJOw7AsFbH9s/Hb+YSSNStl349Tn1g3XcyUsyHrLQOk6teJ5j8jAZQAd7bqL3+dP590O7
dfNXG72uJIEIEzm9qzG6huxIGBpHXEXsq7RvzRvMPXl+A9dLH4P8//eoPqG9Pz5OP0whl0j58Ljj
BUn2I4x9e3VCmJLbi62zxiL2N8nlN5bEV0iKFQHT2uDCJkvjms8SlFjn9amaHpQHWr/WdOCte6/T
j+SxPTTlIh2cAidIBjmZM92XgZvLJL+gtLLF2AmxQeWUeFeiGyX1d88ClyY896CtYUUnXX2tZZkr
Ii5CJFny5CP4hXW2BYgGYyUvoprurXo4VAVSkzR3GxmunUwMFwJhFCqZiMsuCmkrPuSQjiLdeDD6
ZGVZwUMTyDf262u7tXlZaSIzWCwKuNMvbYZmxkOSdIFxSKYHocL9HRdiqXPqdl9Fm7baCPioF24X
rJv6mIU3VHRf0Y/56vC52EFmSPFzCPDHJ+NZjdlIYVwe0gp+gh+clTxYd6yQmGC+wtvxSCgBjGhr
NdMe8g85u8Sp1+G6rKZzY/bkPd6Ke/hK/vi8JyKwiRH5JjVtqBsp0ExMjpJBciBJkfA5661gSTUp
Pp/13or/N5yTL/3e1WWvDvIuGeJAq+r0EGZkswWbjpZ0gAE9p3AW0rjJPJU2Wid6OHMK5p5GSFKz
Gi/amnyDIH2AxDTbffyfNxDez3+fxdVpLgVCqRfA8IcRRnaookbUcqcN4c2zcZU96p8bC+ebHUvj
I4QvTxEBPfqaeDmTJGUrTGdq9jw2HrcdCsSA2ehKNW5sWN9+fQiD2Tqwa8A4V/n7SPFSHxlZlGAN
zfmOPLdKRmfyVxIzp2mXwYhHr68YbtvSBUZbj/a/mycixm9SwjrzFjHvKxuKL4Ci3yQJTqJ+Eq+O
GqmLLGkiKubgxVvGuT29idlQDQkb1gBAtlGvom4llo6F8UJSDDb3psivSJfLAiMwLd1FoL7//gA+
H/jVpq5hKjDHzmOaAlT69zNquz4OEr3M7yZNx2OKaisj87TZTtJCwVYm6I1N6MmLaFI8bDRFBlsT
ZyTE56A+KDAJhgiLqI00Bo9BHNpjV/CUf5Wl5KbZj7FJ0YXX21yfHktp2ipG/VhM+i43BNzdbsmR
v1tgmAvRB0LsgVp+tSULulWno57jD1g4RvLq4xBdrCb/nKa3vqsvDS80LsKTiSTFmOMrexgtKfk1
LVTFWJondELNAmb5pG9tCai6tZjj/y+63e+uqmhgyOSsUKh8soz/2Ev9Ro3VNkVRIPCJZEgki33i
p3ajQZPzXmRlRXq68jmIaJs9+D4lrNVf+B/Z2SZ5i8sDMZBP//58vtaIMmpc6LrMcXHTu87iGIxB
ROxhxnd0bxBsct63cTbI7pZy0JEFtij/vt5XTi0ZonDn9Bnow33jeg3hHSZ4g5h5B3YZqO4yLI5F
1x2quJ2VZsLwWwqW2CN1+S+NdsEAGJpa8nFnDezNNPN5afy9dGSsBmQAtTnRm9jgv5cOf0XyAlGN
7lRxFUVvOWd7nj8D8tO0GDRkyXBfgx8FgBJzfDyWdgxubjyPTxHW1U2oEjUzkSiM0jG/+PsmlKzO
y0GDzxFjspiH9U4hUWzahGXeMkXvKT4CB0FlBkodgW8ZGyu/wHJX0+BRpXTRhbsqEBeS4J3yUL4v
at9JA3MhY+jeeZ1rxsghaexMhTKrVj7/pSsCFY+4VUs0pkwugLiy4pSucT2Eu/g4OxJgl0U02NkP
3xWYgczZmowMUjC0LMc8v5sOiiDeaSCrrb/L61d2ujC+a2v0EIl3qMvB8QZrMXt4lbV/nsjxtfLR
6cT73N+wZc+8jmynKC/GdKnrHnW270w1/qldBHFkFTcvkUHMUlHYdb3wM4gwefPQSeKmSj6SZVa4
zHGFeyV3J48ILIZ0DIAA8m2N/0IyITZZmaP/DkSbf3Ypeltbq+3+lIy/mlDcI9Uxp5MVrpOCgIlR
+jlKBHlVZYw943CuZNLDS1I1Jcjr3sYXNTcq3iMMUHTSvTwyxRPLNiQQOWLEfdwwLAOGTdvFuyzu
Fszn5iZhaOlN0SaXYBvNsOhyHMNKDH6Cwfbiy4w+6gGRZNFWKV+DuGWuJexGzK6pIrsuccXkI1Kh
XsX4DqfnikkzVmGzH5kuDot6wrIHyqWEyibwlSU4l1Fc5kYFJyOS19HC1It667GUO1837JrP9sY3
+826AQDj1AGoZh1fG1P1ktobpioE+I/dGYpTew9wcM2CWKx8Xrst7ORKQuE4rVAoG8NW88Ibp97X
KoRomz/u4Hrl6oWW5+o08zfek8zp2hPXDY1fefwIknTj59662PzX/9i3ezVVppYswjud9IlER9D7
OoBL64SGEVS8zDFPFyxE9qS+SdA2+jljPR/vray+Kwx5EaqXKrn/9z19e0sahREaLDxrPucFf9zS
4Bl1rQ3GZ2apTuJH9KSnb2m7KuInr7txRHxlK8IBBT34/xe7qjEzcoRCoVLaR9LQ7NbBvsr9kOzl
8S6y7+8Te/nTc38VdrJ+Ooy2vcBC78bL/qYM/OsGrg8pTfLMXAvb8C6rzlBD9TaxkWjJjTxX/5wa
cEVNJGUespvaZ2iV2lj7SfUlNV61WwyLr6yr+WmQFIhK2aAG1K+exmjgw5dYA9Qxa3AnlSSTai/5
T5W2it8zvPNzYxPhRsE95lhv1f3Hv9/8NwgT1zd467i2mLM48e+vsVW1AhkiX+MAySFQxEcKcQMR
aJWaB4vrM551zZnCHOzzchsz2kB670MaCI1bzNlvv8I/buXq6OrFqZOaSQDaJBo5xhAxdoCWmMJb
4VMirG788PlPuz4ocVBCQyyCP6Mv+vuHB0Oux2rD1eL2LQIAl7x9P0SOpRzhbLVliuEGQA1GxQly
qwjn/Bvr4JtSCfmyiRoXHebs4/X39ZVq0AW5zIuDBxxapOumI3xc64+dPBDqeJkN1kzj5caPnv/Q
6x+NBFWnYAI85kz5+6KtlAla7GvtY2r/nOzcSVep49vFz8Q+4B653jOHvenJ9w3kIGOqTHU8WwIB
kVztrr3mjSLbmf9onvMDIMeTuR+38rn60W+Nh3E7buOncevtjaO4Le6so74dNhNZXt0xJRCM0eCT
AfOIgOptfcAqfK2s49fhec6VKnbGJdxYe2XbPIXk+RRv+SZ+9H7Fj5DGNsp2TvnBHevE6HwT3Wtb
ZStt1aO1F4/TOdkVa+0Q7odnf0tWk2ibmzm3ql56y/BOWll775hv+k138Y/WyTt49/Wzfq+crHW+
JuXnUD4PJ++9P09Hay0s9UOwFzYYilSr9gZk8gmgf3ll+txfQM7kH1ffaSYXTVpFZXpA9IrIQIzX
arqoQ4eYw4EIMvze9JkmkZO3USCKcywPwpDrm4tRWDMlTJ6xOZXsyHPgaVHOdCJ0H1tBH9o5o74w
BWfo15CMQm2j63sSPPT2VHWPfu7++9P7JLb863dcfe+DmscNnK3kUP0ItSXkK+/cv8GqSB7q95Zc
rxehsZkRm5PDv49US5MNu7Fja0aK+6mEbFDuQZa1S4a4uDHDx4J8FS6J/QjjBf4l/HPY1Uv4YO1p
gs/YQnGyy87WKJPuo5IyDv6/yyiCEOq7+FEn+2rWpZEYYdPrijzJk0Q2xDPtmoocondI5rRcKWSM
SIFrq4tgr8Pam1yfPIuzl9vmcboIL+nzv5/Uf2YmXx4V0zCsdhULTOpqwaR+WpeN3Bc01NkKGNnx
sT8vvPYc5EdcYRLhTQlpYqZLSmclJJjNMhEoigDSOsuELCstIYPRSRHLEsSn/VblvYLWRqv3XT2s
exPt0FisajFdRcVZ8Z8iHAiscwhrJhNipgnqzJRUpWpZC8OmlIlzKvw9gPlLq5x7Bu1VeZQHZZPW
+apBqQVY8c6xqUDmn0iGG14x9nHP1tA5ZfMeK1urIKUPdzJj5eMjbr2T7+qIBW7Sv6heh4hXnWpO
jZbVf8U+YEWN2ofJohMTfOw20DAU7VFlWtSPH1k8c6Gd0dsp1dboDFeGjV30VEnAiUoAtRxepKef
5PCDcv/Ujc8JAHSjZhsjTJn7iNCCJBYCpMXkNGLvImvRSktHB1pBrrduDvRXXCKDQplQbAlD9RK3
FHUZgSrPhbgs0xiYrTuPuASEuVmrLefivMtgz8AMlPmO+SjJ0My3Y4DVDYNDqSKOC4p76i8z/ULK
x2zTlqOIVHwas4sRJLg6lTbkBiPoFwqHTt4j+iVSlFAj4VxV+2zAkEvUXd1PloRpuxZBMjqNWEPn
ln7gwD97AFeFjv1ufhqGk+/7SwO2IL4ncog5hkEGSXMPihfRJWRmSrohWuM8x5CpvYuVzgmM107s
0OSgCDDkpVSJewa2jJMcHaM4WW7dSe7ckFDRaGRfyXV3fNI0yZmQHPBRjREmSXG59MfCqcG8e+Zg
NSSZbNqX/AjyLx+tcloncbTW1Nj1JFg3iJqGyR30V2jTY3npqpVPPkqlpjsTT9C+etUradt1BDam
+Yl0AYwytKWXD6QFsH5Hb52p2CL1LyZ8C6ifxSBsLP8U90dZRHePL5SAvyR+PinIVNPLNqCFHWTn
tkOHlXAG6OEaIHQ5RtqymVs1bUQhBwNLqO9qOuRgihdZjdV69jAk6270oFuXdwYJa7q/lYVuEcuo
P+6r3rtjaIZe3yVBpGSP8fyZrNu5aT6sPRQtao4zv2+c5VDeeDmEsPbd802+WwBFvurSnieZcfIq
DvLDvC6qKlzTIPIHiqW6RDTQj+9Qf/n8FW4pidqfKcYCQuLZvok8oxjBgqG1DsNm/rJC/kApe5/v
PsnhjjPT9LB5Jm7dYlFnWNW175jSjIyBFQTIifYiEVeVIvfRYQRAPCjYAyTyN9rAp2/O72A/odAp
31UAQSxd7Dp+NbrXCnv2li16vuFBejVU3Lr6YMffVxHDVKqzH+xZzgEDsYQavceoC1Yt0hW23llw
wfC0Kf+Hs/NajhvZ1vQTIQKuYG5hy7LoSfEGQUokvHcFPP18YJ+II5YYrJnZtVutlkgmbObK9TuJ
cFwOaRx9IXpfGtklVw9owgpjhc3P1SnfCNhSY2+706bJpR1aj4dUrOycl2WAip5xM07SdTzhkNQb
V8ry+MAporgHWeFGCM4SLjGFgrP4OrFrTeYbac58JdpgsG2F14v4ZWw8mA+VreGSXSIZXhBfA853
P8MDzJ9p9ViVhhazDu00xMSdqAohJIlyfg9PWIBBzymyaa1mBqwkAVhYuFNhmiVZ5A2ECKu9sO+m
w2JlFcJAWA3k0pEYGvzqtYOooDFEljmLL5LEtzL7dOqvYdScYXUddZNLLw9JSuJU6FIWWlaktgRw
G3epQOukzZxu6iHIqzuMweqyII7AwpYmd3Q13iT1Ba0wJeJ3heNfS9L5plXMJ1r44J19CMl4Od8J
R/b4ELYPmfauDMrzstqY+PefYumQpviWM4fJxBop72nhCrQ/NNoybULya/SqVe9yVF3lUuqKderU
ieE2J4qtkHmM+Q4+Ype+1KW0jsrFU+xm8bOIeJPmftvNFIPvKWmQAW0V1jNolb+nFWmtPJ5VMLhj
/ZsMbDIjqpXd5eGBMA+rXj3Xcs/zh+/nZBv6LtR+Sa0hIYFl45ceYKkniTOiVy0ylP+rYWeEz1jj
dYSYtv1tVh8LzGP4VmwibMiouS2MfyRm2vmG8Cs6r1BUM/6Mv1Jos5mPUEgqVxuesmStz16durq+
TBZWV8HYRLBLNudC5CbwsrnrKcSB++qtNH6syrU6uHnqGLGdsxGfNkbu0i8UAKNIpHxpEhhtjjiA
Jl8L/DhM4XInOa4Ite8w7ICS4sWmO8+Q3e9QqlbI0LJqUwlOK2CPBOtzvDmNpItMtZdDGlgF5l25
mDUjCk14WEkEaum6hQPS4hAvuYRIXGvMVracvAh8fRnUnmwQdEpeS9yc7HTVvoERRKl9am0MInjh
8x1zm8Z7mpnOiIS1luB4bmUIKOESBNO+RmnliVG5a8rZ7zuQPyAPmee5VGVPkPMdvmAGiBev76A+
i9GfMqy2xorZFLc/uvcrWBsN9mFY5t+FOG1yyKI2rxWqlbFK0E/QQoPALhm8yIUnC9Mez/PSHsXW
i4zyqhgQvnbEsbcJOHXzR41v1cmMrFz9I9JXFKSKXt0U+xH8kyke3aU0AQCqxBiJTGlLVeEtFQuh
Y66Jk0BHBXujxyfL0Hh2uJL16jApCqUmvM1T7IRICLFY04U/ZvtCX22qb6SQRL/GD0JtKQQwE4S/
kqyer80g28nZQyNuUKd+zuCLXBKC8ixYbXNYloBcD39PimaPxUwpKyDozV6y/mHuNMcUhrUUzU7T
95tAtCD+LwyF63wc7WXkk68E8Xbx51wc+KQIhR5JtADherypA+CX8NhXnQv9wzJZbKX+F2GFOot/
UDLbTqTaPRSlBKm48oBPYuoHCDb4nNeBYiX0f6fT+5xfFSJkzPGq0K/V9rVsd6dD291Vw8Es7Khz
IPzj/SScTMtsacXqiNhmzRri6D1vYicKdcQwoIxC5hb64uz5Ma2G18yQ7tWiQxVu8MRCQ6VToSDK
q07tm5zX1/MqIupd3Yn1+DrEuasujctMdYhYcLX0hrlUB/75uUCXlp7IeX0OuxGUDADPMLTzLVkn
1EY8pPkVCB0VmE7dOr7n3QnXz18sv8rwgnPhqcRzUXr4eWj10tBnuyjBmLQmk2sikglC7rZMk9Ei
2Duq9WPVbchoCsLfEdI4mtOIgiC50VKxImML+lUmuyG5Tyng0l2bvgExD8FTqjwuqUIqkQABNnJ7
TXgrm60871tc+tk/99djfG+GdEILu4mWbSaSSFbP9oLE7vtrCneTlogk6dggfu1MnOLMFAtdjPb6
6YqmnBzfhNnjQF80qO8hb2AyWqe2AjnhUj/yu64TFkOaatKegFdydkUnpezaGvHFDh9/EOjUAGtd
+XCvwxAq5iUSFVkE3zw8Gg0YEgqgzQFHfz1RSemrRlVPdEKwaJxzZKBLXDVBcBQOUexW7EKS9al+
LgpYGbg2dFXpmSS6VNfVys31nUgictRb5pNq0idyg/FXGT6J0d10lMS98VCRlQ5VIvDD/IotMouL
SfY0W+ZCvW3no9rdpsNbcPolh9u2VLdS6QbBq7CUPUubHfsNE+523G5qNBXVYyg5MsWUgRVr8hBr
t4G2lhenW/OBVTXBN9YInX0NiNLvu2CxuxcVVzMPoEFN8hRhiCz5rbSrExcLSqlc16oT4aCMAxzK
3+5VCNwu3lS9t8LrLD1modMnf1gCEUqj3Wjd4SOZj035HnfrU/ZoJF4f+a2xrgQX72pNyR2z2EnY
+ohuWzq6wHVxymKNaLHU79MId8LY64TIadllJKi4kXeUwf0EUXug6uVJNvKrunkTRTSVG6m/CbVt
k1PEjBD8ous2f5+bkiWyY758/Pk1/g62pAVnwHyAyMnDcNaHMzMp6+KiMK/gvCIozIKHE1qIaC8S
QV3upXgz5i+pShGzPc3b0+qqE9aavPn5IORvaroVllds5eDiwHY7q+nC4qR3UYPiNh0fePI70orV
+WEKP6YUGgYOxaNprCUQ5dMb1OlAeMDDMqXbNPS/MgHTqb61AzwrZjXeLkY+Px/duYM/s4AKQqii
kGI64OjOLpGGn+YU4Da52DzCjiA4bLPsFcMPyJptDsMzvyF8whwuTe7fIKiqhFehydBYS/8jRC5y
Y1bzVhgOVEZO3owY1P8yUzb+Evth7EFmGrWRrLon7HVTyYWZ6c5acTWHBgsbvo2aed8rZISzKva/
65WwDhA0p+wCb4aQpz2TidWWsWcJ+/c8mWw0uWzL42VbOwR2F+rWMFauOOdHFXEl2D7elXjhpYK3
yn/pWrTRg6MpzI9dettRhQhQ3OKhgYtxX7L1LaPpLUlMRyCFVx+GW6m/IpNCqiJ/nFgRO2iwtIxW
jkizRCfifTi96ECKZUVSqiYRSZl6avy4CvzFhgZn6tM0riODxJ++8xqhYfK/LSl30nFvigQhJ8oW
nW4Q4DkgOqjk5dNo4z+Tix+syYV26GUykwy20rcnTCgMpBytqto4rTktWzhsgDFRZ4tIj0/K1qsc
yy5FtsPVTDcL5SKyILFEe2bAKaTzVmmeGBwk+ahmw1rDsE/y5nnRqTyO00O/auyx/S1n1/Gi3BgL
W65kgMTfi5d6UWR2LRziqHWA6J1KHLza9BRT2ZeBn2MNnptvaU71yGZq4j6qU4EZDSaRz6cipry/
MpXEboXZK4sTUpX7sXrRE81WWrRkXI2gYFUkDCPl27Ay9PQ+wmiH8hrBXGyuHqOSHqb+xxB+AZAz
0U7OxGZXWpFTDrW5WenXF96df7EN4Ew4RXjakEHxj9lKVafESQMuXLHuLVCKzGw9JuUSf4BGmT4b
LpMmftEEO50AqyvEzheO4N9VDh2ThG8S/IwlhuMMVqpkJVUaAS5Ei0kCzTRBeNAC0UUfDK6Baq9Y
+UP5gaWz9F6whVRvlOlXqb8Q8UXV9vOx/Au0APFg60cyEJkQ2LN+XXCTRByMLjhRNzZbEUUKFsDV
A2k96QKd44R2YbjvJq4v451Nq0FtkhmeFsX9IwEgm2Prvz8FFlLSC0qApU74WoSqCp58QCsaeSz/
UMOTUszFMRbYPOh/6MRaefU8X8KFv4FultWBmAAYLQYA5dltVOc+I95J+zTs6sul15iYD1WI3Jge
eftAY0lbEoRUUlBVbbGPvhwmtdRfZ+f55RCWZ/0vbDqOx2mMdTHdC+wWGD0Lr0y6CVFwoPUYCCMx
3y/66qUN2TE3NwqeIksMUwBxRTpdurXLmnN2LLqIyAEbWfwb8Zb+eiyjwIQtZFwOMei8oAEwnQvK
aRpv2MUb9PXS/iaFKrlsiwJVObb5wxJl2KYXJfDf3H0d0RBWvsqSf/G5iP11VdSsGSH6DMW9epjs
1kqc7i52QwtmjmWsBb+xCvtS5sw37xENILY8n1i1/pnG8deQQ9OKQ0BYxL4XtwABtP2T9gOAFk5o
WftScqEA0FbfnSPEUNJ0qE9wq10O6K8By1Q3CCyTA/YiPWqfAN2oqwe/E/AZHYfYNDxUbeZ2IV00
uN2VKluh2MJM1I+BfpeeMHQPw63eHnlTCGJv7dGNwn7XEaBa6rs5CHC1n21FSDeBZgC94j/M/thc
HVgMASskXNngrcWuZB2PrXV8eZHtw3Ds/cKrPJAOK3LeDecWKs7hPnH8ynqQrcR6NSzXkqy3t95v
bySr3NJztSmi3f6K/jy/jy1mhPvWvr8nF80iJIm9mnN/rA8kCXgx33rveW9H793yZ2vmvsbWfWS/
McLtreDeRg6JpNHxtMuJHdavDAekb0urwTKc6/dql9pchzWOJFcUGRbgqG26BsP81u3fT6Z97WOf
6HZPgj3YnevTarQ4Bb4Ji6r3027eYcnVnzi1GM20ZAG0blW3cJA6P3VHVkaEWePLGzJrlLSe6upr
mj7WfA8i6c5AtuB21a/i13KWucs3u/FyBh7dEqvw3gSr5iPahxdvc/uOjQ/WJ6EFC/xF+jzRE/81
7N6XgOjabv2YX0MXlwIuy/KJ3ZkDxM2Bk+WqndYAfPawixyiyddkkPDd97cdkMJb+1779/G2tOuH
FPny9rQr38k+28ZbWtnWaXfimD6xb/v2tvS5FvxJadNNsnLys97pVOW+sVl+cL5cl9z2b8lsf4+c
kKEjhxsWM1jovr9fk1KNNzFOGLkPzZBjlazNCRbL8rUhJ4BNlJ05mfN2n7tvMXfznv+19nG1flv+
OOO7Y86v5VeVq8XoG05jE7sJT9j9fcXf33MkDBnycsfuvVc4b6Hlb6zbDaN5u7Wz85zSQq3+dpRd
3XurrXDHAusAfFrz/g2fUSD9fdE/RekKpFdCAQZAE4Fe1FC7SojWIJsl7lfwcxvaYlgM5yX9g0KR
XzMk4A3db5HZtd42UwWAdafS+qsmEERd98ySaW40cEhZOGSubHQOjSeK45Fa9siWTRRfTCbimhaW
tMDPgWbpQJU6SESbg9ydEi5KNrDHp00FByORcdHDSEuQ9ml1vSLJu5lOVp2qhHpfz/Hr0h/WNypC
UkUDDK5+K8uLj6uKTAtdUHV0nYplnLhvsUhnkLa73DmrQLIzzD1Ppl2BA+xVKjdCsVLeL/lpG1Mg
D7/7iq5sTEdOFFxVLNaj6LQgj6vZVwPFCyLTCoGEayCAUbqn5co+PK/8HpMuXaEajnjYun0jIwVr
Nrgz6/hB6b+xlTighCB/aT+Fv80uxEYZEKvpaXLrz0wMuXTVFbVDZC6JJ8BZ4Bwr0j3DdmXns+Rk
OB0TS+qqgpfvA9q2Vd65+PO+DYVvlM813Vmp0hD5d14RyzeDbqcZwyQ73HGr8SMYW7uPoAGbslsY
yr2KF2FRB8duNW3H5GTXIjX/KPhxjPpdN5wxze7KApsc8WQSJRj4aomDQCXeDtVVmbG5qbJDFJmy
3wQYpwWESMyAuHOU0y3p/LElL1tz4vhK7NeiF6tLMA8uBUWPRxwlYPUs1Tlo/MpHlOIZtwrAewaR
L6duJ2LVqozSK0TJGeJHYuacrhVvVjMoyGKKz8KfKcmmapnh5B7/1lPtNVgxyQUsrdWmICyzVxq7
oY0yGq6Evjdhb5qjhKvH3+HqOMCVIKDHT/L4bgJa/rm+RHb5TVmAApKSALAePs/y938vVEVVRGoh
Z/viuXIqp/NkP33FpWKj3yWbaZttZm9Fbi7WZt7kyvbkjm62yTbBy8BXFnscAr1io27FrfJ7+frw
NdnkH6rPT4gt2RfW1bP80nm1G22q59LFLeaIJbiPjNpnU8af80PIY8VAQ+LnDM+q37qLHv4Gabur
+T2DcdMcEsm8+ZoI5tvED1z9l+Eadm/X7slbPoYvbzU/22h+scGk/0Penjzld8GhJ9fLj1b5aP7A
V86e8ty7g9c8t27DyUZ7toVO7XYOPV6PqBeMD7M9qYS+9Cx5oqs4rY1shdmflWDL3Luu/Zkez7AW
WJxYxGi32DGfgTVtmWMTh5zxO8i0nwtnymQIGeyt9kufxtCxhhXsw1tixq19cE5m0WUuTV1cfzzB
FlztGqjc0f/nR6qWflCtmIVR3ggMAC3iIUaTH/P1YLyYbqFv8CqWt2W6hgZg47V2oGkquPqV6S4/
6DfWhrbkP+01p/8VvTX4H9riL8hpfPCZ9sH/7WEL1LpWXrCrs64Hy3QD5zbnRy1T9ekJHvJd4gU4
PpPHxF/mtnot0XHZ1g4Wc+7KBc/wkg+CMP3KxTnKgQu8h9bCURc7gwzpxAvdluNezpS1dS/tFUez
C6b5wikfQpeDvV2W+uBeueWQ+U51uQaubsvH3pNuGpey3a2d3qtc+W7lTrT7Lf7PuUzXNHqugUOW
75KvxevltEzbuIb3R3mhXacH4C4+6jWroWBv7t+Oqq26b6otuiJrzvJZUQ6c7oGu/4Rr9XHlSY7i
6B6QiKesW19ZTw+FJ33+DtPrHSsuHzJJd/N65nfhNveHtbHRNsHy+cXvneVsYFozNYa+umnWGI5v
dJfcIVvdhD7cQ4FHhe+dd9Iu89ItHqxuAs4AnxRBv9cegDu21efw5ht+XTf1IRFslO34nvH3Bd9C
qbFjl06pcIiO/x3HcmRDZ4E2bbq31Nc2ICt27azc1W3yFPs6l3DEUoXAqWfTP7nxn+qqugpt8V62
Mrd0lk/u4cLqEhj/kvNfdCexR+9u9VfFzdxWdDLXzp3OV59yL3Fzr3sQ1zh+vU1vhV/4mY/9FP+0
fPo1U6i5MTf9OnrP+KvoPbB1x7B34q3m6k7i65sRn+J1csgO0644GCS/bKqDuBPAsTbRdtpN68pP
vc7v/JxxwVXc+WW4qZiZXdFROF7Fra9l58QZSAfFjq/Fz+PtbNlRvXoTPLcb06/5R9kKvuwNBMFa
g0v3woEPaleizY8isuPYHynD/eV0Ev69/DqtAWRDS9+sNisn8gnHdk/XKk1XN37Cb8DdGbYDFnSv
/1mxVFkrJ35jSuKclI16u3KWiYr+EJ5dG6IMbdT3dsEn9QiO91KP2GLXeKrvuMyf/02U/LG6aQgU
Lp2Qy116uIBxWbkQ2BzTwEIsDoa6GdfZAd23r5HRt+sZUXMjX7hPuPLTWn6KtsvlWi5V4Xb2fJAO
LPScTH8EY3XFdcRw1U3mcv+4hzkHw9cfp/W463fmpn1bfGE2gSsjALWH0TLcwM184Re9e699YvXx
kQZf6rMsG/DzHSkLJuTAFfISWVtEQn8tPXWDyUobz6cb0PashzvlCs9ESFU6OmOnna+6R9IRLwUY
fNfioCf7v6MuneW/Ri2ovvCpImYZ5pQ7MxPB2xY9OoDOn5/X1rPNP4ZUS7A9ekTMBUjyVM96N0pp
6MIcxvE+xMy1h1JBUk2T4d9HbfPzSOcy0H+GOmvb1Fk9DgiaYB83KIhYrJwWDBU7AuIG9OojDjwy
xC7scc+6ZP+NuTiVkG5AB/6c2xmc8j7EhAzwNbiuRwX4GU7LbV/jsbep0/ufz/DcYfNzNIy+dJFu
P7tp/ewM9VLT26ztoqMRuBWEpvE2gpsmarswXkfS7C7JgJPonWa4yLfFEhXAlqS5qSmES+UdBE6G
adBf6KnIZ0/wf0e1dFTQ0CnY0J/1d/A143kP6tXVBKm16+2lQaj37wDXy+Mc221sOEVBozvHjdGA
J4iya/XCASlsOcaoAbufHnWIw9ydWfiTXFKYLc/yX2/Yf8eHDwEJGCpYyacBxl/PujGJKPZlfJk6
mc2uYhfpC+QEQjGT04u8+CAVtn3RePGTff7TqGclpdaSSqT0GD/Ewn5Vr0V9MQukHY4JeQDPd+5L
pzAIjJSIqjtRARUqrE/4d3FDuSdicl2M1wunq6OGluUrI7xVsm2FT5iGQaBSPWYa3usD3mhNcI8F
EFSuq74r1zKGoafcieQAUibGEhVRn+xE0gTGZabaPANqhRdRowSgC+VDOZIlKxSHbPx/xdj/57Kb
oLJLkxNH2K9TjNqEpRJJOe6lyV1UHSGLDDV5pf3NGNBjQR5c2AmEsP4SQPvdjEOYLB605GWYdJ2+
jjuOGSqJFA+hxfeRHJiyOTTF9qIK5jy79vP8NFS/mKEjtaUP/3Ucs+jDqEoA8tP2FZt5TEGJfBw3
obzDfiQoH2K6KyuXnr1cPgdvRfwhYH/ctWi0Lomfvp0X8CxAB2KaKhG3Z4fClQ7LeTXE+7J7HSCK
z2MEx3y2o2YbqhVeptT93Ue4uusKkx1ji1ebfwpvAl7RddzfoJIHADvZzXjp1TvbV/13jf46sLPZ
X8KXqYxiUbia2SCFt/iSwXmczbVEjGW5LdsjQKlZXhfKth52ino3XWqznoP1n0eARRoRDRB4FtHE
17uE+FmKiE9EXlpvquBowEUVXKhBBInkpdvjWU16TOkiaLw3MT6Xt9G8wwgNdy3m8VWvOiaty1VI
d6MD4tJ2MI8r3T3hFW3sIQ6KBtwyMOq1sSKXehMbN0LyptzDMvx56v9UEZ1PJ9xgHWACe2WaDl/P
Y57DQa5qMTzK04tESB/IfOmVwPVsmRIcU52oxo8QPPAU+lMJZLiNq91olLQ8jisjhtkI5WmtiFdR
eis1WxSZWbXFUQk67JLsQqDsNsQkT0DYup7Lq9bYIC+oR0+Ag1LvIs1Lwx0CRu6XUHtKAmtuF5gQ
I1/ilCRd3usVnVeae+0jUkviwrWDIO0Uab3CjAuPV3mG5f9Qabt5XveE9ahHTVmTMNibXnbJyuO7
CQD+iQmiQtgh9lxfL1UILTwSzSrekxiuAWtnZLTpL1F++/MtOffg49FSIbuAqUA7AZgyzlZj0czT
QhYi46o54UbZ8W5vWrba+nMgrhXTMibsN1w4wGn3BtJmy9lay7fldJiaxxJp7xzvUeo1wVutWLKG
pbtbBwfSB2lq3f/qg2PcbQdpyyyClZXY3q/STQdSKWNxDL+geoTe08g3JqHE8EBkDGdNR9HJrCZN
50LZoZ7p1P87UV1HYkUcu0pA/NcLiug4GmOxIoune50KmrzaS6aFCDYMO65Fr6qEhxDmIK65Jsd3
FZqQUArYHJ1R4jYfbaZMImK62Cx8mUWrBxWYHyFiaUv2Sa6vzUi7LYL8zleG+Cil80EjfzKT+02k
hg+a+QC/1234OSkdvETFHNRNorB2fr6dZ+DIfycJMiRqiFhhhZ2t10Nz0gWt06J92L9CWAhSN4dq
ifA83Ur5dho+fh7u38KRhwfnCGAo0CjcLL5e08osC6mei89Qp0Xwb5wA4rZh8ZC2PuqUnwc794RY
Tg67SH4FcJJMHtqvo2Vi0JvJrPb3z4+DdwSDSEAOkGhab7eCtbn/5dDtUOzEeq7s/d3NZN/d9esL
h/DNCS8jo/9AnQqIezaBTXOoj43GIbwkx1s610djs/TI32brOrSs19FaX8XWPrKcdWb7jX0Tsfe0
f0eO9UCsSe2uH38+nm8mVJXj0aEA4tyH28HZLNEnyXxarcb+qrcNZjCk1P5Sf0pIVki/8jCJB4rY
4CFuWvmH5mMnNa9RI7jjg/IEf3ZXo1NRrOpJpAv6MXmSiwDpNy68+4nOh+astmCLotWixrKQzaAo
iR1iBhbQxDZ2kh3ejyX0Ent1o78Uj+OeXpJmd357vBpcrMnc+MICgjMo9/jrCvL1hM+mq6IMJa3Q
GrLGaREu/vO73ehOLp1dGzLFmjN1lqbPwBY3omkY+MdncIn7e+8g2qW1/JY/O6ysw+wcF/QMHOxw
HH2vtriNMOotKI0b/L3o71g0YLaNyxpj7Z9O9j6zfu+lm9mnCX4cHdkrN5KNa7qDdgxvbZG+xOQA
e1raLj+G7Md7duTqVY1S7+ebfs7a+nwPTIoBVJtsoqAHfX0PUImKZoqz/F7tOj99UkK0Y7rPOiFj
jqi2xxgGtCSCBejMtMamuTW738hX6alfmG2UfysjlXINDxvKEgSV5wxUo261SouTlOkGSATiVkjM
bNJSjRf6oTLYMXWnjxm4QFOuJ+mOtPHAMsGriyEmZwtqTv6xCEwHIQAXSWEW0dOs3RSfegEnezIz
l/zrxfKRJFpjqxdYy7dkLya7rIcQTv3SRLLdpemFK7xcwLOHDISZKZR9IJ5A52uilFQlZiG6uWt6
CAU3TX5oYIOnD4jDLtzKbx7nheMF/Y3gHOWfXZ0KPlHmUQ01ijxF5Z36pdG2qfwRkbvkrkQ/zqBH
Y/h2KZj6XG+9PEN/D3w+kTXDwhwO08+ZGyWeheQcXvySKp50W6m9CaARA63nSotL54dSrLaaht66
ulBby989QZ++Swt7hAfobE4XI7FWdMCU/UykQh4OjjxkPMNeN+3i8GmK7vR2nS5yzG2AD/DJBkLs
E1fHZKN/ZdHVp6MQ381ha3Wx4WZQ4ZNccouL+8Bv5n1kw+D/xpKtDdfh6yvXpR1MJnM0KDz3EtAs
OsNeWNdZCxUPu7QLtcq5Gv/z7tDWUlZwM8lpVM7e8PEUJt1qLPG6rjep/pzoHwMSxHYxCYlf1NiZ
0ZwI6Wiz/9TaC0rfb0oIecl/R4qv8+u5GWwRzrlWdcwuJa9zXLAtIOehOwj9xwjbxpC7DXjshdfg
m9rsy5hnlzc96VmT4r+2x0SPeWxuWXHg+va+2NlK/D61oL/yhXfvM8nl/C3/+0SXCvyvjkqQY1Eo
Clm254nn0dxQ0J2UD7xw+uEVYaSX4feeyFatI8YV/VY7TDMUZEQduOlkaHEH4MLFjTHEbkoPrybx
oMzNTtAeK/WjVw46HgUjezBptQ6DvZFcZfFGLLEgJ7MiRyYzVyQUoWrJLCSEMkY8ceafmqcc8UJa
nR5WJf7vYr5mPiiK0UP98ktHkImOtUAAIoq04IHRsS8lqnm2lBOwidwj6+k+k+UnGjTDiQv5zkRq
zLoTYOnx80377pVg+cGqYYVaFc7618tXr1DGBsgGF5uhVrmBERvnt4QmopvN+4+fxzqn5X++EDqG
s3gskV5NcunXwfq+lENZgyOcy345bcWkdiecTzFpC8DrY3LmerKWuCFRpa0vR+Wed5r/Gf+s7iNv
vsVdloVusS1GNrOkEeHUY/SlRV1tolBJJjD8myS5IEj4bikig5H2M7sWiT7U1xMXVqsii/u22g9Q
FbOWJDA7qgwy/3BWvcDk+3bW0RHMEgphrnDUPLujfVc3Wd+oxtVQ3XQsPNVx6SlEyPJ9OTjkoEEU
E4WDSi75f9/t4v7x19DLw/bXu5isYkHoTdpdxFEQuZSf0IxA0tUuLDffbQIZh96SisWJ8o8n+JzM
uVAFcrmvT8bd1KSPIb2sgX2uTCSKMiV0UZ7a6H5VCrBvE5G9HW3GFqVJJSh+jjqzKz+GljpkktD/
mQSBEbUNT4VWsNihtKyTKzl6NZt3tbqJtdhPoBubZoiJ/IiH80ckI7kmaht75Jgoax2qnhIEvpZ1
h5Sv+vmlOQ+1+O+h/etkzy7qKBN1Iqjs0GmZBiyNi1UKipmBvO4lcmQ1ouxIxEMhwg5q/dT8nIKY
vMQg/VhsWFbmAxIvVBdsdqdthcgMyb60OhjVhwo0RVI0Ji15R7ucJaIg174SIjtrgIaDwMZxXSsI
+a1jOyBSI11PbBLIbFglbiVWaAdJK7PpA0DV8Sc6B6S7W1n/XN0znSzOyKpERWmuq6E5TtK6IfMM
VgvoQFtqj4H8R883Bvq8EqmWMtymAWwctE7TC8tUqk/WOE8Ecb0PcE7K/kZDADiPoZs22J6xrAVp
eFUtbZWXiHZHOT4n42vxWp6kp7CCHNxvA/Udp/JNgvfloNfL2qMq/oW7wxN9vvoQAUPcydLi/Yes
kfXjFAtRg6WH4k3DA30u+liddpPgKdEFV/8X6bLqhRHP1jux6SW1bAx98TiXkj0UI3ppSXpcqUcZ
FBfEcPbC0acfiHk4/Zifz/dzd/7TCZ/NZGWgkESXl/rVpO6oojocVMIHNhB+NGRumGzo7SEKE5M3
GqpJeS3O10F96OZjGbp9clWnj21/HDtfmNdjuzFQBoXu2C/dpkBCnGxPpz8zmHV99/Nhn6tT/nuJ
/vc+GWctjpVcJ6mu9MKyF1jUKRkUmYZNH69sgEhCUhEKSKd1TqxJfz8Knhk/sRyZ4Tapx9gSq2IP
xdMPBxwjaChd5iV/VzothRoWHcoyr52tTDzKetAuWzAMm6DYJ7zjK8WXZUdBw34nJdd9314o175d
k0g2YCHGNUr8BI3+mqzzk1JLUKGjxbiK17zRbnThGn+iVr3wjnxbYuDXg0ANRzYUeV9XhVZTq7LL
52hxZT0B29NvY/3Dh4M3zRKzC4uDtlyqf55QQB5GEmkUnntgGaeomPNa0q+SZptWgSUs5onr4eSP
xn0t7NTkVyPgfLf44T6UNTmEf5T2ntIED4DaruPEmsaDmOzExhHLo6Hd0m/Ou2OA7PRUbJX+OiV/
bxy3rfEoxiSSeZ1OrN0H0hRUAL3pq8WDOvr64uN9H+nYDNt4BKrD9QmBfXydFVuh/JO8qodGW5PY
bBkS6hVoTv1HYD5FLGHReB/0dFQjy8xff34Lvi8NTFM3AUjpwp3nI8yrJFXqjkwKSX8o+ufFCXbU
o+OK7K/JJX2gNn+tFLxpyrUuPM7h+//H8GgUF60r7mQEwH19EFYthpXxKOtX3A/RuJq4LuKGxAgE
2P8hxXKylxEfxW60urCKntvjfk4AhqQQDqgtjtHnXtFdn6T9sBKTPWmQ3fgBFtdklQvwaqpbUlUN
BQ9P6YaYZPamoTXVh0wdvBVrP2BdSmkv1VTthvvzFfluk/b3QZ1tm0NuCOYTKn7Fut9LPhNTDu9M
fkVW08Rbsb7wIn57/wkqMwEI5cUM/2yDFoeZ3oxNzg3AtVHfncw1xuIw2Hlywemn0G9jWDnYFlAa
XroB3003f499tm4NYZNRrjT6VZCDxVyrhdOMnrHJYq8Wd2V03SW2vvIM8rI3ebWhOq27q4sqxW+A
UjBJGgCYJWNQR5H89RGU4hOp7SdZ2AXNrSTNGFy8scFKYpdJlw5JjD+xEXwASS5RiqIMNLymY6K3
L7gkX7j5302Lfx/K2QWZMCPRBFRPV6lhL2El4u2KRiZ7k8xmpvr5Qfv+zv913svd+WuyH/VZytU0
1ZCoKtaUzu7/Ie08l9u22rV9RJhBL39ZJYqkminb+oORYwm9dxz9vpbyvQkF4yNnv3smcRIn0QIW
VnnKXUz6N5Q/oCBiBrstnZ81yDtEL8qxWQr5kKvVkNnvz5kMO9rCp96ezHzdG45bhl24Jx4tO5H+
EYQLI4xrScgM9oZvjOiISH40KGuTLNPuW2vofK88ehlKf9SQPRErro3mvXHpmMqIzSL80l053Wb3
8id9BlgHEoyTUcMuz6rAV81jWayIBBH+rHGEcW/p0/JFK+fnlS86FzFgPYiIAm+KNMtkL+depJIa
UPrD3g6mN+s3QFiQo4zDQ8CYs7frtPq5q/V8zMmSVaOuTeAwBnvbB7PdnXL73RF6KutAeuf0LJXD
4G9btrbWH2TjysU+pY/9fYRTobAUDRagak4SIRcGjWf6o3OERU0bHMu5QF2wc0rpLg++M9u58qZV
PlVGG5WNv6qsu5Oa/2ra/32IKaJDT4u6DNLKEQG/Xu1t0h66MKCm/aPUoKY2Lrk9L3/q2YPibMjJ
zlHLQnL8gCE1zNKqkgBl3CnNRg9tnHTfCGkuDzdbpbENjiZU9OGUO5N4TdP0Wh+7xN8Pn0aOKh0J
f9fhmQxMYjTBeKWPtoVIxeP1rTu7wByw75oMSIKa1NdjygkyUPjI2B5tDHqVLfU4LbyneI0miabf
teamhSzUARbFY215+bXnzifiIhuhLkNxEL3+OjR+NJKZ581ngGBZj+0Iybc8oGkunKAvDzWbjXAJ
85a0XeiOTb5o6+qxFchgZGDrp0OzU9RTQLNdHfHjpfXiWM9yRFY/ZkBDSLy9tyofV3Lq3agtgoYB
Au00gUTKHg2/dPWNsO3yA86tuPPnE5/p7LboJSk2ogQd9Lq/Q5MvIygmRuQkw7HKo2Z2eTRxakwC
dvj2Dr0fiPnASSYzz7/LXbuJsr1ZvCCdx+TTZ8cs7L8YRZNloHdgP1nfX98pSSpfMn2srqgT5xLS
VtlOAs2QDlcy5Jm5o6387zjinjibO92u+tTQQphBkCqQHukfSXbK4TRYO/XX5VcSP+qPiWM7Eslb
dI6nDa5RLlup9rt078FGaJ5l9VDE69x77KpHJ3gPxytvNrNDeDOTchuVW/w1JjFE2JRe0ygYE+DX
hP5f2r5gBNTZj0Z3ZaC5G5ytgakMoDnk/6dAqSJO8ori3afwvy8/+cHPFrUenAaIFwK81ZDPvRKe
zsDWPgnQXKa04FHdn3y22mjSwWprgDrZCxbO+1x5SaVXVYPPURm3Vo+sn5T7NxaKel2PNhgmf2rR
v2EfiXyBsxK9DZB9o6e9QGK9Dl6b2yMCLfH/Hs+cnMmS1jtD6CBlZuuwZVysZXN4o/KPznU2QFy2
HstZB6HeI40pleMhM164GOQ43phofgVpfSV4nSulayDEVabLdBz+8nWZR01UyBG7+miVKO2h4kIw
yUVMuU1ICnbDhqMik6m+/u+P6S/j6l/H9bqBgE8Cq6JTkxVj5uueUJ2I539rPyHijS9DTS4jM5PN
Jm9sxKxlLHfL5S2Ohi6evax6F+22a8jJuXsX0XoiG0fByIXV//XVlKA0lUxvPp0ufe8kO8My8dyV
JSMXfRD9iRKfT8RQQ6FSedVPeyaeFKY5CiBVThRzGr+Wtm729egHezpgKOYX5QnhdsJJ4eoI7dUr
l9f3uVi10wPsfMzJqrYrx+1SihJ7YbvOx1TrV6X9KLlwM6BlGEmE7gfd+tp+uXxwTsngf3/as5ed
XMCZnuS+YkTRvscKfeiXOEJyoglfUSTU8nYn9n0XvifWgx0LM9tbDWMFD6+PMIdlR5cvMb5X8o/a
gLCfvsFeWBpDjDqHtBpQICnNcWHiPd4jAJxIiAtSymuS4djJHR5A1lIHIufR/smdnVAYa2ncCzZA
4wFGNA9lBghkycsbfi4sFojn8dHU8ndmIs37jWdUt95QrKm1LYWC+uWpAR1x5aNMlr2XoCknp2jI
12oBSRSK96BjSnGAXYBkLVX4bjEaw77TsnWUQhnL3kLAlkqIYy2SMWp8j1Ry03w6fqo4jsd0BLgk
4kRdU4A35XRVMD0kLY50aoDfe824dOOQJieO2eEyyD+Kzlp3qXvw5GFhedC3zYORvKnNm13am6yG
/YtPpc3QA+7VPxI/vqH1oQUuIoLDnSIxoTGiecKVVLZOCDPu+KaiReE3jzFHtZI+Bi4dQB8ggo1M
LXY+9bpuYUXn6SdqVVbi28R7axOQU+nWT6n6oaEoSzs86pY1ypvDSn0g3zLCN5ByaFqsa4wXsltf
zrZxoG8lfixatCNW221yq4KDdStniX1H4hn7VgWNhR0VSJu8dlZtEi7H/t1k30OLeBqidqNl46rI
hNLtW0f10GLG8vFVE0ar3aM5/MpD+y+L2jXdEhyBhqDd0bEVfydpp4qpHbL+6ObIDyqYlhiIAan+
JjD8pQEIW4p2VlHCrMeYlUVIn9cfT4rn7WMz25r2q4NfvBQGaHC4ywxzOcPwVxQlnwLvNKLqlRjm
GqD59vKS02aPHtx2ABRjrGRPLzfcY/SmMfUYLT4EDV/8WMbM86WlHaX30Q0H00r1BhxuYLyx38xi
BZuanj47pnh0cUwWS1BFznltJSjTmK8VIj3kJgp+J+U7G6nEJKrYdUzJ1VbkHIpLQwGfB3eQYFPV
SdyQEkqiJer4e8k+mMPBzV5KtKHtG9iDIE0R+unhkVc/fH9j4ZoiF7gmPSb6tdR4fgYtygG0fB3z
E3l+FnS6WVe4rY0nbx28MYMCtMB0sfxB1sO9Gen3jsF/EX1C/wFJIzRdaH99va6yIveyztW9e197
agkAOmrtTQMdCMnIYimpqagjX14p81EHTRJqmESi2hSplsmSancjRQ9XeVSy/KaVfkq5tMzbaqGo
j892DMdTw16brsnlkediXwU6NsAhrGX+qJzGNG2Mtrf5zN2z6heMcorL5zrZWVl2JbT6FCf841Zk
VZOlCFDGVCZHwgt99CSL7DAvl1n0XiiwMZFdMqUnQ3nxG3g2w0nzAdIBQSEJNMz3ISVFoxTTpUfT
emTh20G4Md3bKo2WFgrJkvfmlh9m0GziFpvGGnlmolpUm5dSjsL1cJJQOtUjEKWaIYStHtEERvEU
h0m6xqKHn3kt5uzeOmmdTRX+alz1xi8wcQuRsB8QEC+DtyRPlnmgLOmb6e6rhCIn6MV1X2nPWntw
wWhf/iJUBOYuKpafKVsiT5iSemp1zLU0rKkohvIiLbXHuuVhfnZ9gOffh9y/oeZqubfc6usKzQVJ
/6gwNiYtyyN5CUYOGV1E1JSF8JQS17FAgyRedYsGAc5V7xn+a1JkbS0ffrkvvTTUhiMkHAu+RRrF
t3oBo0E46ZZGsOua+Ka0o7sBTXcb723JkJZVihaf6aNN6P9VZBHeH9kKWMOiGhCsQOXawLcctFLX
2SuTyCHkGmoSmVaMvm2TFtVCKAl+jYRqvsZqcIW/8TdV2ahuC21kXJoJxlryG1oTv2PFQX1jx2nu
2cDgh2Kppo+x+tNHK7nhwhrxb7fGOwQpFP7BahDgJbPftKMPRg+D3+Qxks1vfc8mQnCYlblADmeJ
kPrQoDtsGcgxjMvYQrf10JCHGS1rqwNRgNSbEjw45snTd7V5qOtOKE8GwYdppe8FZsiN/SK8ZuQW
Xj+YMDuVV5LbHgrPvbUMjHBqxEpYmtb4w3movXXtHDyAzgVytIW90KI9f3imgQkBgt7ZG1XOHqxV
YqMR1QzLurfxzIVYxOczgZwK91PhJmNRFkFgsJSRWtvpfJ+hek8R38lHMD94NAoHKIOLIpQe4uBb
9zNwHaAO3e0gRL67T+Q7QM3AfJcINRrUj2PAYp710nvOikMVBgeC3SJe479H73BRD2TbL5ryonp7
x78ZC8QS3BJt9rdY/kuPm6VJdVb/sJMfqgMhMT7lPKgUlWvxPxs4BkXqDb6gVMPWhfGecvs66E34
8rYc6culCOuhAJxZeJMXfK4jXnAtThNjTyRjvRQo6oqpJbQqTeFh8ahb+S2YibFpt6r8W5NfxRpC
pp0gPuBFFPmjl1D1BE6M8Jav4RR179X60pJgRTmHMSeUcg+yhxguHl6t+aDV8lIzpXVqNj/MkkEl
AOJgek39pAw2dq+oACCnEbGfAtabFhzMduvl0C5FjDI4dzExfPdR1elSH9uVwfvpxG+t+l0dw4Va
7sSEdSn61erKtPDgaPa2htK3mBwgObL+3nBcuQSflfaQZwkw4x2Q6KWW7jW64qwMgKWj9QCgJLN/
++hIW9L7qL8TZPkYCxXDqWabRjvb3phK8Z7H7SZpjhlCK4V5pW4xB4PVqB1CM6TDaP/RXzWyRk/x
V4QT00gN2uX9rvU4oKE33yKyWhneg8ZiZRH5Vr5DiH7Zsc/wm1wT5h9j2qChjdkBiqRax7oKkajQ
vBthXZGZ5v1gPVbcc5dP0bm+6Nkjq5+H7FnkoA9hMKhWkIq0jwws9GwEoZ/KOoa8ay7ojypOfud3
G7zCNJm2+cb2tOVgeRuxBqSW6BXqDBaAVx5r7r5V4UvJ9O8hikxrgmWvSEExBn+jOs0E47KlZz4Q
72URd0rR3WnqIfGdVcTGlsKVVz0DvW7YoSxLMAyXn2aupEdsR1YuMAy4Mn6NdLxCG4qq8MO9m75g
7OSTezUH1MVFJeC6VunsqyPkKmjcsHGmcIlxkPRBVcxgT8ZjtSzvNSBaJJUH+8przda8RLELMg7k
E8jcX9/LdHIr7PUm2g8VJs3Sz2A85QT9InMqDPxJQOwrtr/sY/0bSSiNoSXBdccR3HO+VbVPMCEv
zaxDttJaj5QrLk/7HNbosxj3n+ebzLsyKkFbZzyf4r/J1sPA5YSZF7bG73FgPiIg/ZxA+zIRBQqb
jz5N9q2hLuWaozzeKMq30sIICusLdn6ReTeixlA49oaY4fvA5ZO7N0UbLL022SI4ntEGH7igRXh1
tXE2u4BApKCvSH8BU9OvE+3qfjIWXhnu7fSFFJqc07Aedf+o5O9Xv+psjKzCHSM+tvll2r4pk8bw
FYfmAse5Vq97kIrC14T8k0K0IT0MnDkosPfp2+XPNVu1BVaAqQs+aGK3fH1LSx18uQs0Fi7UulJk
vJjrqC+BZ2x94qYuqzE1eMwC5coZNrthzsadlCJHJY/7BhTe3oTLTrAMod4LUXchqr0Gf5srw6qC
zW1TbodGMMn2Mk8u9XjkQ3YydZmnGJSf2m4d/Uo1ev6N/hlmmlrlSHAQMEJVpskYeM3GpusVHQD1
bGL/Sko1V+1R0UnAS43jFo76148mFapSK1ZIPRXApnuCbwQ0lHqV+xkxXD1KDXGmTJOb8/EmRU6g
86FpD0Owz1GL6w+UbFYKGgjam6Tt9fIUZdWmzYXLaHzXRg4oaQQAE2dBt2wjA85BCBdpMfRI/Gbf
NPHKBKsv0K0d5hWfwRjlOoiLKFMsEdWhUBd3j2V4ByMA6GecoYREUYligZE8ZQ5uA5gPuVhPY9LS
cXmEOLWzRQ3qUL3711A/DPWxwUxWcpyVLF/ZL7Mf+WzmJ3W21M8wETbGcF8ka98FeusJWFzkoD+T
XKsPzB5ABqqrMgkGKtSTr4z7dls6dYuZcLjLDcp6abdAimFXJdKdpJ6ULhnXRRSvHUBPxFKpniLY
mDZUuY/i3TO9XUlttS6uMqfES/6xHEyZ+4xtBV5jsqHqJFecNKLq/NnN7N6c5s7HTydODx1Rquoj
5aYc5Ox1SIyVV27TYZtw419dlvNXIT7LNlEb59dnmecsDGpcuR7zFnQKG5tDk1JhToSI0+/WVbeW
883q0g0ax8tBe1HqvQerBeMK4noqHcDVqG/K3k/Zaq6cbLbYDX9Oz7+PJb7r2WN5g5r2EQ4NR7xN
18OyVBfp7SDfpN+MH7W/tqp17a8Ub0tKJ0mH4a16S28DCN8Z6f3KTzdxceMk34birlex8UXPbkFh
pGqXJfTKZi/jErrunr0NFkFbE5fhQ/2omAsdwyZ1ZZHBHPudc5AeNWSYpNvkGX7MR/4SPtmL4Jv5
bLwOvw1S6CXX83bYDNlCzhZ4K+RHY+nfdc/pY/HcPOOcN6QL8BpdugjXKWpUVy6dT0eFP6aIgj6C
RTDsobJ8naK2invax3AONOW3lBO9Yi5dWd/C1Eepr6BwryzgXi7G+tlE0xV984RHMnHrS76ZJHiD
dfTNvVU6P0adJE5e190PUYfGTOYGy/fvtvpaqMVa80iiiI3QjhF9ENHu67MtP3ztWpRWoReQdajI
HdZSTOYjr0Mde5ZyOdq4JmgHNUJPOHrPyImzQZjx+PjGUTTXl16Zo8d/EFmrS6U8M/UfSd4/lQPA
1SGKFyKvgg1E/NX1u5gUMK/cG6SJS/tBaNSgeLtJ/Q+WIjQrBJRFKUAkwzDFAVpuYqte+Zx4MDQ1
kiGLWI0f48uvZH4bUqsYaHzhF9hIZQpB9AF2ziJMIc+bMiYrqLyUyMF3iyo01pJxO0j+xqgfGsyN
6m3Ge3dKv4adSrOEk2uwgx2anS1WWlnwo/871yF0pXhNMm1Wawv7JI1Q3ntlvxQldlzdY1w21hIa
DMIoSfCCccZalsMPvM1TbVwLx1hRZcqpJXneieDB59XIlargTfVOoncSqG++lWK1i8YBl3FQbTH6
ee0aCjycE7n05CEDbzbN2gowuMjCTVvgPTeOWyt7xtjrpmh6kTJ41AWwtVuZlHRQota4CI2DxT+M
qo751itW86b615DexXGGaGi/VDp9MQzvVxbzXBmXXOeftTw5ptVRQjlJ50qAHwXuQsBu4FDQhAOJ
Qv5O9C24tVcGnb0bEPEQ2ji2BXTu6wbKNVUb2iShrZ9ADIJjQYwNcOHvvMOnfFPFT35KdlU8Junr
WPweiZ75FvbB6z+zgcvPY4iX/HND//M8n/oBZ2eeZIVDGw1kWyhD038gZsxWcX7fsuW6LtmrwXcJ
4g2aRYuofLKQraAWK2MxQewfN+qihu9t/eQWxONOuQ3wXNTjuwAnEds4WmkJe4SSUUKnjR9Ky26Q
VnFngbE5WsPPyqHDV+8rz7+Tw2YRmd0moPAAI0xHmDxfKBCf2Yxi0RieupL8o+5j28RJ3G+TBBlb
RHauA0pmVwXYGE2l0g5FYJKmNVWS6qUCdDky6a91wSbUX0LlwUxoOmnRybbabYb2tI3hQ+Hgn0jd
rceFq0lW4Fhl2mqYNJmIx3Zs93RjDM2G33dgIfrxoue6y987vO1oMHvUvUS9Tqd6Q5SwCMeTbZ44
bDwtXpeFBdguX+s6wo6tuzE659SkFHlpsHX3QXMXQsPZSnvzPh1v7RhS0AJ9pdtEHFLath4p/cXR
kigCkla9KOrqxlMPQ/PS1ivk9LSfSo3EHYUvSfTuIqhc+aPuNK+Vc+u5Obdac5LSJymQ7jSnu9eV
CsfH/PXy0puNyKDoCSsVvFQ+7ZLOVl4e4p2XVbG/R/+2LNpFhO19FeIuhd6ge+Ximo27z8aabPXB
S+VkHAWDBiWG0QDhduAMFZ0TEaGStnLkXH67WXyBCnpHhuwBBGqK3/GNtiw9r7CPKaKCifUD3GbR
/lQ5wMuPQd3DQu6rV3xGo+jxvxkZVANtMv4kBf56xATKWBe51NpHxVsjedR6d8ApApyC661FkR3F
5QLrBBRrlpcHnpGDo3iE9wqq9hBOMRf4OnBsdLVs+45/72eILfe05TFkKgcHJp93GzlAzrV3wzqo
msrCP4UR4ppJdtMmz0rw2zXqdYm3MF6RgcHFb69apJQ7POkuP+TsdyH5Qo8Q/S6D8PPrQ3ZKNRRZ
WNlHpgaOuErls+Cudm8xLwJW2qFE3L8myBZr3bfLQ88tQoBWNjUtmTLbJ7f6bMH7SSOHVcsiLO1T
Ijo9FPFpkXAUgDUAayWEBC6PqM8dZudDij14NiRy2n6XBFDw4Y9JCdpCD3l6D/AvUrY1As66/azY
b1r2DXkuoL0OIrvYybx5zl6rj72xa7OHrns2zG+Z9aIibWZ9r8q3qHuOvK3f1NTJ0VpUHgz51iNi
Ge6jalXIz4P1KtX3V5f1Z9lmelPRC6R+ygxyakz2sKLpOe44FQ0ohcK3Xt0GIAgqUO3JMTdN+H/O
cmhRM0l28Ma1tMS0ql07KH3nzkaw0KHjxt5+rBAATcu7FsVCahZjDPWBumrrJZ/JaqOzVYxqaUHs
TNg2vemvOjtHgOko9dpNqLkIO//VOv2VLzVHGdDwBIEpZJMysj6+fikOJbsrMp2WJ4pcbAUFI+Ql
NurQxJaeuzCNdcWNiNSy9XR5jVwdWVRhztYIBr1ygn5guAf8wfHIS8PVzsoPt3odQL9Fu6qDq37y
wLtdBX39fwb/hABrgkA9+aioCbhWrKSh4ORkCmTUvfcIHdUq7tzNiJUxdYZ3hXInsvRXXnuuNAIE
S4CPP0eevLbVYzfSlW64d2xMF3rkDLRi1csH6APIqTQNRkqvQKEyPJeujDwXAp6PPNmUI94kilyF
kuAu1OpeNe/Ye7IeISyn7KEI4fHXEIhinkm/53sHZiUA9Ye/0UpNunVnvF1FIM+eTHgOQRRB5esP
LVMlQkLAbEf6f7YmGhJCtEJDlZ3zkBJmK4nml7u9Mg1z1T1hdPSfQScfQKcM0rs1pFrq/La6VdMP
lTg4e6todYj+Y3W06MnGR929x9BLuhWtDzuXNlceY/bddaJxLgMB+598jbj34panCO4jUazBziH5
XWXvQqgMW21JUvEUjY+xV2zBf4pnglOlVocejIfd2bdVOVJAUpZtZlx5sDnYOoXCfx9skilEXefX
jebF+zwjRaBjXuneMlRS9sljABzH6cONjKpzBjodUBNhH7WdF4/aljH8dIn8HKNfqhgskEdo1Smj
IXtl6ubKSahtguBHjkcYGn09OaLGR7tNBh2KcJrflLsgwgo8N5FVrRaCGQ/uCRTPXipPnXsyiuS2
HIDiEXDJsHovP4v4Sn9cDoZK3CFgpNAmvz6KWg7tWA14VmGNjnKI6360yhaYKkoelweaLfhrZyNN
Duqic4ZEivEUlhBBFIiRtU0z16APzGlJlUK47KWGdyyvGTrNpmomsRVoHMSj5D8Qq5laNYGRoXKc
m892Fu1q96AmcGF2uK6TlmOyjZ26S7/bab633RarrgKtsgYxivQtUPuVcC8X4EZrpQSPhknaMb66
er8SJd2wxjsyRibchVVO4SNDAtyBoOgmUCO4Wh1EG4K8XcbDo5X+bAsN5MJOCGRR9QUL5kfjbZc+
KNaDWHmEOlCkFBQ0yxv6ahI/S0+v7dxPaY3pNwe/i6arDJLXmgLy0yzza8OjzArVfCtVDqgHrKbr
b36CEKZ8wIC9dnSsfHfYcS8aFGmw4uwqvHWCDkOMclEj+p25aF/DJOrqO6eXN0m8Ywqxb1863UeQ
FWuczdHg5ZW5lSnBADQc4H3V5FaWhIMAiqsIB65xcE0aYU3pkEvoeLW8W+S2VZRtwyZZZCpKPO0h
jly8TF79CicaayeU/9ykXmiDtyoaTNjpE7GFqyRYV95H6mNdGJsrMBVgIdAjG0cMDM1kG6brtv8F
RwW5jMI+CfCujZxydRIQCfGUEfUkUaqiLG+NP033nnLDlhCTvJLTKwqthUY3XJi7B3TEfazSOeos
6olhPh57zTxoBtYk/an0s61oPl7ePXNXnzgq6OWILTQtQEfGYPqRUtCPCJ5cDNzybTJ8StGwhK5C
5ubop3TkTAPZVOLFP0iClpTn1OEpVtKCiBU8EeHKYTnFXK/RpdowJRyN+OrxUKtel5eAr4F5UvcR
/7Ej9QsgH5ffX5k7p6ia4orlwI3BPfTrOaUIPrDlwQlGHRQ6NrTwOvlWKk/oNJjasfqZ10918aIU
xx6r+/bo6rdSurfqK8npbAFegM9pH8L/wufv62O0ZCEIvWjJnmdZRFG7dmMbFTGaIzdNIx1TpT/A
C1t0hn9Ms3bT0YFWG33tD9re0zDBkXN3B4DJDjAQ0tM762rmMjtPqgzoEPyhiT/L1wdMx8CrIwVq
WhPeEhygrmo79+TpQ7+//EWuDTS5OKJGswujBJtugM+i6KWisZ166ZpGSIWs8+XBxNednliQ4f95
q8m0j1od4i4ItxDhdtfAB/oWYIVcP1weZS6iseg8yUhUw8GfShKlSTlKOBYF91L+QxQeIhpyqJC/
SMkHMxhK1+qo6txbEUMLHgNyb5+A4/MEQqmlYEwIA1D7HfVKyOKF1qHT0eyhxgK0Gy8SaZUUO8C4
l9907uNppNMKIFF0YabKrcQapj5I2IpzF1NHNeNibfohQPS/2weXB5uvHLAraLkzFOiUr2uy7KNI
c20DhgrxGBVpUAUcqaLgH1qPXKWYtX/GZcA0ZMjl/8fRxVc4m2Wjw2I7Gd1P8UHaJHrw7gCXxAMa
fSSBSzN4eQJTANixtL089vw0//vik2UbUqrz3TbjIMJpKHjkbQkhVPmogiq8PNIswFucPP+Z40l0
VcZRZaLVRjm6zVdAJY0a+HyxE1d01bxCu4LCf8tqsvLiRmQpWfKIU+naoymSMu9XnmY2wD17mklB
q2gd39CppR2rrFwV9S8raWk3UdMiTzB6866vnvuoWA4KojtQ1YTpgiFw58DN9PjKw8ydHeczM7k5
8FIEqhbTMwWeg0kp+nj1HcBT9BQuv/Tc6SEkgylCIFoB9fDrOsuszrD6nAYFDYHQ3Shoxjeib60f
CG69wdw0Y7O5POQsluV8zMnaLjIFMIshShDusxRs8s6gNsUOU9QTAFBdxu/HTL6F4e/L485FIyh6
Unp2IIApU+BHUYyyV7roaBLhefmbaXRPgm2mAPel7N7hon15vLl9hOAzq5uXRTFusrhpLydVAFtV
CJdS7JCjowAnqgfC6MsDzZH3QQVRJ7NlpFi5Cb5+xEApczWWFPdYlZuyp4SVfFeD3wFZkYbRYXAb
gf4sRKmj9nalfuw7Z335CWZf9d8H+PziZ6dVWehu5HuEXgikVhrx86EL14IXc/VdTTFr00v17F0/
S0xnQyWd7YRyH9CwQRt88ewG4bp13hsFDeKquxu6J3EwRGl2QxxRdyasqmJBq7mgi2y0Bj3H+sZp
fys8ofkalPo2qyQkc50VQMSV7iDV3GuLCjvvXnsyUPaM6E6Q2lIzBNzbDuFNXxPComsjZQ8+abmC
wZ6TyQeQLE9j9jsYsUgzHyuFnCNSF63+VoB5kwcDMlJASJ/eln6+iWNnqeW/a9hrPk2l5qTINxGE
Tq75nWbg0wSSoOzVz0745Q/1KTn5x/QZaITQpUA69TPfPZu+vOS3lLrDGjZDhAj0gPccmCQbSr7w
4+pUFyj0tdGxdYy/Rkfe97p612rdxjeDVel4yyCx1nh9VWRBAeomrlkfGhuPhKpb0uVEyIcif4lR
NonKmEHRQetleM3G77r/E0k7sAGYgEc/M9h1rdfgSd9x2tCVadt1G4i0DJeqAHxQ1NxKug8wAEk8
OdpW19wi5k49qm4mxBIYNrjFfN0wbTUatZWhLAeIgcYAib0D3yK5jdVvWOhcLbjNnTznw00O87Th
jEWPk1o29PgW96d+AT2CvnOFQCDF1svfePZ8PR9O7NazbyzJcuWUI2byo//ksOaRWO3tRzN5k00A
vSp0pfClB8J+edhZptn5sJNTqPXrPh8KhdjaOVkkr6gZpgoGg3GNaeWj6gYPlWIu8+i7R4+y8eVH
BCNWefFsQ4tAatHDXhbBQaQaRE762So1XqH9bSK1othwLCNrNWAKnodrtUVXx0mvnNezcG1T1ORx
OELDYKpSIdUklV2dDt9war2/fVcfFvFisT4+r8Ll7+rKmT2/JP4da3I5NH1gy5LGidkWArIK7HmA
lgElkha3wvxc/jZz57NJEio8bIAkf14gZysCLfSmMVw7QhNjR50IFCLVKwruV4UgZlPN85EmSz3y
FT9KhAHB3SFawDtYFItv66dXYUNw1NZPW3nxfPnVZmNIUVXGnIPbFuWzr6u9TRDpbL0uJm/eoQ8s
YC6w9ARLhDqYMBjHiMzDb4mzSHBdwLqImp0lCaOO4trWE683PV7PH2ZSI82b1EmLgQZHkb9AGTNg
W5oI35mbDv/FZFF+R04gQE/zNlGKz5IMAfzVmO6TxPbHU2hkScQ6aB5+liXOPrfkQuGhAo4UWZ5/
d+QXU965w61l/tJbLhkwALl6qv27El4u1vQrlI6WBNgDCpfNXZe8xEW9DiqdGhEdwh47v9BdlPqP
tHzo3KUuP6f5TqmfEh13Quch79xFmN2l9jFSX8rouXa/F1ECpwcOU7kdYyi1qNrA3HKVX6r92+te
ZMwRHbSwyKXKhYY1bmx8VNXTWFGJUr4btH+4KST7JQmfm+K+wN3WrnjOq9Z44pC/NEuThdMMUoNF
AFq+NCXi4Q63Iid+DLINquVyuM2NTZ9uW2eJZloQ3ZfNfXst0Zo9A8h94AegzAJA8uvKHRM9FMVt
tBt9eRnojxwCAs1B2Qqo1VVJtPmtSc/N0FCkZL9M3ndIUXawCkTQgPV4EIrSdVz/NL5FWI2hyM3R
yoFtENIIbkpuUihSYePDFpcfBBNIMNcEtCypr2Q6s0UyLOX/ea7JnnGGLhvqVrOPRc7CuK/0XTBA
ktopyY2f3vjBRo4xjqADk0irmz66C5NfjXZz5RTR5hbDvw8x/RZSpReV6uqRkCiRZAri5YegpuVK
Bp63RqV0yCB7W9uhxTx8iA6ZEmsLyraXH2O2C2RaAsNNU9ixPmucZztX863a69TYPsb2L0s+BikY
3QYhSemp9o7dsC3bh7B7N9XgNjEedGOZGUuU2JNN5SBw7g83gQydFCUE8rgrjzYXMsEh/6fsM0kU
dckN09FShazSjooIdCb6xtwiYJ0A6V4FZs0Oh00mMlW2gA5PIjRMgTABApC+F7hPdPXzl9z/qYYr
epRhjTHsNWWh2XIP8K//DDjF6o+W3XWy5LtHhMeo05bZo8wxVEINdGgfvPRg3ZDtM1b2NYb+3N1M
GwvfPCjJ8G0n2bCn2q0cWmgn0Y3wAfaGv6x0y7UgikuXV9fsnJ6NNJlTp1AGtxpz93hQzJvcemq6
G8XfOMMick+cb5cHmy3Hn7/XJBLII3XUckPOj3L80UY5OiuwoKHeKX278j0L0WljM47RosyUmyZp
Vu2oL3IfKqeBqR546jLG7CRCAOj98oPNnbrom4Nd0on+7SmFxy9lSQ8UUPG5uVadvcDQOfrBdx4S
67UAkHh5tFnIg2UKEUF8oAQ94Osh74YKUMDCL49N8lFL/bosD5Yrwf9G0eTdDE5Svmz9g11g4Iar
QXYlzJwFaZ0PP8kF6kTtjWooUTIUEKSuB2Pg3BjVwe/gmuPxHbkHpxFoE/tGDT4ywyD7OdgKhorN
a5OMqzLsb+jWqLpwFcW8VoqvljpnP8jZDE3upTgflLgFb7IXmG5aYEIM3qBhQwG77n+h7u8tlLS4
SQJ5NR7j7mRBsG4QIjyJ3rISC1K3ml3JBYy5QI4aM2myZolfJsddYYWlMZRCCgnMpqT+rmP9BY60
74DwNtRFXyUPmqeuR8NZ5pq7SHVhytpumhpTCdw+o+5NdAxpVN+MMRCzcudqw1Kiuhkbi7w7mtDp
/ezY9n8NCKeYOHxL731ESBqgnmmggYzyRgLu2iTZzuJ41Wm4hgZY/3ATF41DyKQitpluyshdF3jD
ifauEO8CtZMF7UJNynUNHjCvNrHugm1ON509Lq4qtM9/un9nSdyqZ9dVGTqeTaoX7e0yXnRozhoS
SD5c7Yns7CRegWS+sp1mT0uYVIjsCsXV6b2QOSlMhRhKFVQioe+SIuSSrRW1XsjeO8L6kCtpROhb
mqht+A5DG6SdWCcQpf+PTzLZ2GUaG3JRJNLRMgakEfSV7P1wehXPxPs4/CEcepH1C91n2IIrI8em
PX1F+NkmsEK9JD9deZq5shhyrP/My2SfN0aO6hICZYhm7qqIGoZy+B/Ozmu5bW3Zol+EKuTwikhS
JCUqWdILyhE5Z3z9HdB+sWmVVfccnW1btiSkhbVWd88ec4Qep72N4mETdYnPgkRXpD3Um4lR9Ona
8mHSYTPEAVeGNSm4mT+HAl2RabUsG7Ms8xPllf3BSsZ63OGuaao/yOFXpf7JluTDuRU5Fy0mlkht
8/ol1fJ2ysNewxkp8vTlLRcOmD8SBoLYomBSdr+mO4q8Qz65n9r+fjTyfz/01eUWQ9eGjQCtlTed
1l7IHlmCs1oV0BaJevDfT/ejQf/7wa6SBbER6rk2D6DF9WTTJ0XVkYFF+edzC4T3F+g6Kvr9WFfD
WrAqrcValip6m2MWW7n0ptSYC8coWcM7NUWY7xjm4G1SoyztDhFmoy40M3Lb1vh11HxLCx3S6/BB
ekAbrHzOEvaOKNBfib25wru44bwsLPGW9QvTPcZJ3L1Gb+27jURUAPWIITJs5InKOiHaNInarVg5
0De2SVe2DJGEoqiJp0uXDx4kiQM6Yo1mxx4aQ0QrTjE+0587KJeMZh9DvZWT5HEx35XfKhiFXOls
lFieBJMlT8hI4uU97kYrRyd9yPu3ZhpdatRuX/e3Jrm6MSVrYjZ+qslBGT4vovVgkNW14rvUsYTP
UHUfjyzSswoZKFQTV1HhpEuJZgxUZDaahPJLo5GA/gWXhCF2Vi+fJtTlj1Y6E+E4Dmu8vewV/nxx
1x4jzrLdFNIZiBbhp46Jb/xtu9MZKdkqVmwzAkKDXCH1Fo0WcC9poVHcqjgjutumYA1qjL6n/dgX
jll/ibS3YfwpfuZF9fHL/tt5Xm0TklibJkktzLOixLYamXeLpp2UTnB4mriBNEti14W1z2cTq6iH
uSrdisXykxdxuxl/vR2086Jk3AAK15tHlYK3MIdYzm5aoHewHkWO6IAEiFBIQVuzAUFyOAZUDBAY
cF+GcyJ0LkTuYu3Ii4/vWhQNKMhIi8A8PG/hPl4+CX0kyI0oLNSq6Eb1awxscmgKp03b3SblYUtm
ynciUCG36LDojQDURYprcPUxi/9k/Ez1s1AfI96baMQnZYImSw8KJjV0O4Tl2wLtlkhtw3xtrwuQ
FlZnHUvB2lj3m2YKiNHSfesU1Vair2QG8XlJ+x/gRUIxecjTcyY2Xg35o0cgmtDFkhj/y+IOAwo0
AxZWm43Vn0Mx0bH6GwSKnoWiHzP1Qp8ftToZzmUrPM70Epf51029k2z4GiSS9OmViM1ktKvMEwWv
6r8f94cZYahUFhZvOlisa+s9a+7NNZnz6qgIxV3IFCds+7IM6RQx9hY5CBXMYAMOggwQr4LbjECv
81qrdhqRupPytFoH4GVmlH0iZPmw5vf7qV2tCYKZKBGTknkWpYoA5ruYH2Rpl093enhfjBeGBUjh
PN9b+TnL7rNPszbbNPTXm/DbrblaJ6ZMGKVeZAFsxMVFEScKv2T24gxgGk+oq8ZYtcG1/OSBbNvu
66NasF9oGoGP+hfsQWyKsClWjU41+bIp7BgkxXLAelIRNzY7wtOy/Un78L8P+9H6+/tRr6aeflbM
rtLk+Dj3QZzet/qJoTAVb/lnWYiP5mK8c3Evl2RUttctNaDJWhH0vHDD5XFdCGoGa0+35L8v50NR
q0UjFjI5jaF9TbRLJEPPJbp2zi68+b06vrV542CWwYwABdPYCBb1+PpJSPXRuvbbQd+bV36LFZJM
6tR1AQK8Cf+zr2SPwtFJ61+8xPpnYe9nx7ranQ1JGQ5FP7ZnDJ5LrFLnEHc/3KYDOluR+39yOz/K
q/x+ZVevorHMpj7LVnimN4XsUVq/ruEFiZ9UvaXJ6ybsb/vVtnBUj2VKoPSH401pNodtR5yFkRub
pDvwNPj3aX04aA2kl2wjDF28JrhVWSzPVq6H52o9AYD8wV4cI5gsin9+muv57FBX87Y+5ZmSV1Zy
7Aoakc/bxMizhdUs0Zr976v68A0BW03a3KSrS7madpqiVepMlepzNT1l2a+0pZ+runzKIvngkbLI
A3XQycip5B//XIl0SNCztQW2JOVgR7Q0pbIIM61J8aFmS/s5meiDC9t815E2gLvkyq4G0WABr8Vk
vT5To12iS59eWlqWpk9e/Q+eFOhvJOUkNXSgRFcvRgViUF2RN2zzZ9g906++0cukrWn8389J+mB9
YM2k5VmzJBQp11wnaoAS2ew6P89AAOtbTLDC4aS0/twe16+m4W/7lE8OKf+9OPxxyKuLm1K5X1d5
Ls6j+aRrr0tdPOjFjGz7kgt3cUIFHB9lKXLIg+5zpfns8B+NGeoY8sbbMGBMb//+2wTXMruhz6T0
+VK6+/vS/nKb2Hc/gy/CfnAOk315/uRyP7rDuKxTJ8CCmWjh6q2bokwwWylrziX903JjOFa6OFXf
2Fwtkb6K/89AOwsVx38f+H0oXi3CmL9Qr9F4sNjyXQ3VOK6UqlLD+hwDYGiwlKPsf2NlZDaWeNmX
DWrq6Sx13a8mWk+mQkN/9bbtb1Mx9MKo4tUd3NkoAqGFJvE9M/aYId5NSurF03oqa90tl9ZPQw25
0uqZKSZ8Uul0xcYeCxvTAyhlVouT0ERedzTUs1+lX2xTwXMq+WbFuGKYrYmW1yTr7t/XziL8wSDb
lsztZSVkum5hm+R0LsVcrs65kLlW59WyrTygNnqLztZD8kzWx+5dOZjehO/KEXamnj/oIZmwMvaj
WLMzdbqbkvjREO/C01TeKJEnVpSXnC3NiEALy0w2+m/drzK0gVnQgkG2cSSjR44pYDadvs6jnZI8
rO0G9080ReIe/0hFJiZ24hHGhQ1PMunstHDUwl2tYJVd8AyWDHvEabFatzx8ICC+1LJnAKTR6BL2
QC0Lyk66oS32bB6liEJ1/gCWUHBaehYar7iYe+W+ewn35Tfr1NvFqf92X39LJSc7RbpjciPsxPkC
085+1X+It5oX7pufYW3zFWipMmrJgE0ORZAF9U4Tn4ZXdNcMzhFe4kI/xb7UOk9Rov0SiYGsjs9q
pEBTJJADS2BPd8YhFCe7EdPdYNIUkbndkgVG/VTBIknJPOaXrVQgAiEesyBKaVix17rwBhhZQ/zZ
e/7he6er2BjwmqOZvHrPjVBuu6mC4V2G2IpAZmMziKcZnRskm2rQ7pSqP+9u+PCoeHwhfwbG8lco
kohSJypKGN+yw0Awgh1AUQhUIL8P8w0s4DE2nPXT/oWPGDkoRmhshx3Nqns92sUkilVzHMHQwKor
YQLSyVHQGzQr2g4c7Ea0Q2wR8u4pHVq7FfxKCjNauIkZXi0UVXJysFneMaK9RWfjANvyQaZdd2vi
hbp6My/qPkXoQ0S88Quow/l6eY+aEDBK5oWxYZtIAXgV4qzxjexxBYoLpwM/R7tUaIdZag8bEESH
BCAQRjfGJvDzqfWFbLQHE82RfFQJkGWSGF3lb8mkDfgqSFOw9U5tJgBbij+lKE4yqsQx0KDuWy3U
U5XQ27C1Zn0Kp4tZH2MT1A1DMgGSqiKFoEYsw4rfhgEYGmFan9jXbj+Mz1A8bYJlMfmmgoytskDl
5d1MpDZZLTkwiCPbbiK5QFxBTF5sFFbYUfRfttLXrT0ZYgBFwDkvcMM+bYqVsEWJEcPWSL4q9VGM
Zx+ljTtBhAmtGufz/8iBMXH9FJuOlscO1TT6gnQyFDlqmBxkjSw0x63Pga5PEc4iTFflmcYusvhb
2yCM2y2DvqUawnJ1sy4QFZJ9Q+9DaYGbJVKKTS3YRbpmQ53ZWDM5ALBvG7BHx1F2ppkX6gwCPqwF
2jnFAVR3M+7mOO+NyVNzDev5nQJRFaj4Zg9OorSr683b10ss7Idkx7yvS+F9Lt9KCInS3GPGkHJN
GeydJkOq2QFCgvSzGfV+MrV/EFtqvEKSQT0DM5C/BP+lUQ751rCvSxujJWNGQV1qRxtTlOfSw/0Q
op9C9MmS8tGK8sdxt23NH/sG0Vy0VqjOc1bs+ki8F+Qe0YH2zLI5VesB9JUrpykpyLcwI80AWGlc
C2AKp3S4JCxzZqLDeXOmGS/Y2Wuq+amSLW634k/sdoxsdVZr5CoWBuYPxhV9mS4cbF/r2B7Es2N2
NV1yy60QzV5e9cd2Sg9NfdFjg+X6uQob35R+YsC1W+vncdZeVPlOn5vYVhLxDTT0Q5qUuyI1XrY9
FQ4GLsAfO5ytL/9+Pu/B79W2g/uk6zT/yeTfjKs9OTNQ3CYydDv25EZK/9wmpmSs8Zys0Rnl2mtU
HFCr6aKk6Gut/rgsNCwBYA738kq6a2S6hv+fdObGSgRESX4m5OU1gUAv2ieV1+1s/nW2V6tE1Csd
bg96CgcM5XVAhtyijZCyVEUphGbJf9+cD/b1v9+b66Rxm7VlC1dWP8dkx+obalCDsaOtC/rLvw/0
wSaXnRNrwqZyAzlydVkLYibSm0A/WvmYCedEeqHbiEJXVN+SC/602+iju4ip6cb/Z6mlG/bPdyON
G7EIq6riLh6IkJGxYgcLS4s0+Kc+8v/BQH57ZhtsX7NUHAdwMn0vKP15tFHJlalCfnNs3XQ/eIMn
+VQtfJKmjuKSznWwHfGRlfugML18Lx/aveYbvuhNnna7+jqfww134Z34ya7dV+fkXqdd6I5CwSM+
OsJtKdvCgw526Ta8GLegoA/mZfjVJvzYfK8HzVf1oAdqULtpILixF/mCG3qa27rkuPw42P4cPin7
bmfstX21U/a61+3ioNo1/Go6tasGq+9Hu1sg6A6tWWxG2XLaKK09i58UuQCZfiY+9XWQd2Yg+bSz
n0VPfNZ81ZE9/Jj8LuCCD7Sy+vTAB8Wbsiv9IdBuSn/dq968T79rO2PXvtY+i+2+2CU3/Q/DH7kR
/X75qvlKYk9ftzsBp2PfHuujfCj3GELz63bvbibnWfAHp3UBINrzLY7RzuRs97rzNHt2aU/mbuIt
uV/91Yej5inudkcF3EHuFLf2FZelOca8x45uVEc5yt74KHrzsWEPbdmKLzuglJzRFQ/CwG1VLwoG
kV7PIZU765iTPrfuInd436b37uCJTuPELmuVLzhYrDv3lfP4LUG2GjsSz3x14emc16PKZ4rbXfSv
NPxyliI3q3R1brPGKazu4i3e7Ar2+ri61dftxkr8K1B7T9kNAXkeT/WwDJkdjU/729LVju3r6m4f
omfZkwMux+WxrP7kyRyLvT0ft73b8/SxBPP04L//2F5MXn63fSM7JrvwcGP3DL+z+b9kr/b9XfAT
jr6D0yyjYDl1/Ll7P5HE2z5yN/VvU7e+hUft0h3CdXbcgu0j9aUvTZA+5H76Puozbxv7kZdctm/b
fiTn5CQc5PFtu9mYxfA3dJ7zM3LXEu2MF6U48GVPuds/8O1u6QNKfP+19scHxc0A5YunwltO2+0r
vNIvvC4wvhTcnNInotv+wDUhAnebyNYh1GjH7cuU97up3Swn3Dfs2A3dwsn4UH8Q93q0HPJ56FIm
O6NZdcw7En6Kvf3lfBN5s30fPMbCjVS51bjDlJU4wdGPd9gD2N8tb7Slc+KAWXDwu7po7Fvt2qM5
2832k9978i29JfaXV8/r3MGn9rVP9tKhOUZ36ZnSP1hGkBUXZGLpGQ8bKGnKIT8PR+3QHaWDwod0
KI60xuyz/XoQTiZf3OyHI4KOfbOXfVo+DugK/YGP7vsaxF86Xwm0YD0oQeupbr+rd2DgPfFBCppj
xfcIQbU3AsMZd/jK7Ntd7WV75WAFQoCH46X0Gn+4BTHiF/tXuEYHh6XSgRvojsHw0AfbB0HR9lsd
pIfMjw/CPg+AwLiyS6eSW+IEZ2tfewe/Gshu/vYRvca7fFd6jmxPD2CePdUXAlzZ7qdH2R32055G
sf3qpTvr0NHJbL//tu/2qm8d0l3HKePQB/vyKASqv/LdfPp+/VxNa9Mf/1V06/vVU37J/LMQzJx+
544Oe2YnedJdULJ3htN6X4g+vcX3qPH5skuWo/LDLyOXIu/mn+pNe4oPy02t2tPNcFOeytNyI0vO
ZKMhvUkPfRC99G//3YHCr/z2rXCR+97ypyDxrdcySL3CL/gs9fqnjD/lb6k3B5GjOLO3OoM7ueAb
ncwtmZ5zB4gdL27rbzJ3ptpb5jHHdKiXOqGTPll7vkqw8wAO9S49pN72YysOyyEf/vu9cuczLvSe
7FJX9QcXoLTDM4+CJIgC1Q19nu2OuHo+1GzL9xW4C3s+RPvOrzXbcDRPCrI9AXwg8zSGR242d7dy
C7/m0ZZBHhCvubM/85bGjuww3Tlw4DyDKaXnX0JHtLcHvp1aGVj75SbNbAiftFHdlJQUb4ad6Ynn
7XJMb1tdWhd/49325dvt03kCvZN69C7527eXQeRnPtfojhe6NjiJKObLkwfa/v3MhUPpVu4TD3px
yUp4kldwH0Nn9JE9s+BNuzIQd8tO2At7Y2965HLe/45Ko8gJbX9t7bcz+veG5jpRuS36iC6hSqBU
klG4boH3b9vvSctWpdKX6bj5trcX6qZ685bMTD3ZE3u1TMOo8O1/OiaZM0Qruob27c9jZuIiz2Vj
Nuc491dWH8WbR9/ArqQ5zfh2aIFo+P8+5FXa6r+rRL5Lvo5OT1gEfx4RFllfdpJVHC2dnMpsV91h
lE4o+/59mPce7KstlL553Em6DoBP/Wt/2JVjLpGVv+/mW+VlOhc/w84Vmb1t7dA786kMFts19p8c
9Sp0++/qEO+apg4wDNTmn1cXqYveaq1UPhKqDo7EUlg4xql8ju9T+9f/dCwyMaJGGoYD/nksfAys
sWqa8pHWDqchPLyjC5B5kaHyyV77usb732WB2wFqsaV4r/s4SKUs2VxUy924MFKO4hoMrHWGl6iu
2lDRelRzv9r3wxGWYh39P0st70eXoOob8DvoYr22SgqrcpaSvpTfSWFTQLwp5p9T3/+DCF8PGfoR
CbmxYQERffUCxnExxQvts8fCIGcJM7gThGBSTXdakp0hfBvl5ltFRnPIz+VE1BnbsXlrCl7UWHuQ
Up5BasoS2V5VMDpFubaLuHGy5FLHmpOMR0a+U5URSMvyS1RMp1F5Dkk851ZPXlVCxQC8kD29Wntx
CYpKRE8KYbO6lwXaItnJYFAYSYKdzW96hbUTSuZ8apyw+CWGFcjnzpNgmZWhG5mqnZvhbhDAs8iG
O8aUHYubVim+5KvRuKX0QyJtPU/xvpnmfWe8dGw0MFRyh/Cly1WnkwnY+8qZqGnp0NmHu5nsUmaV
jhknrpVDQr2p9ZZrbPdD+MtYRLetsdqZ3kzm7UkSfWvrTkcBWtauYXENeCHJtXSriOulF309aQ6l
btzCHnfFfnmNYrxWwwZ4kPCWRvMe+bIjRsBB9csmoopJRCvICOq5eIqrzm/JKsUmMpFMCKzQXdXx
i9RxI0y2W11imwN+TIWTSD/F8bGDFL/KT4u+KyN/mckz9d+rCKsVobBnvb/UnGVbtR75iXMUd5vB
Us25q5XplELtaiKClZMwLIekujNGkkOkxRF79m14lM11N6i4BbXq3mBA1mbzE6StE2V9UBAp2ghu
tItkfl9A5kiwu/OnKLkUTeYOFnZdNjQjlVCiivw6DpQj5oH5jzYMZLKRM9lNtyMC+do+YoCa3y38
QXyu2OOu3nqcj6Q4fpiH9UhgR+/TXXMej/VjcV64vtfqXiMz9X0lYuy+6s90felk9G9X2Q4PpEZJ
wDGEybOtfrYjI1ii7Bm3iPAxfZyk0k6yvSl8EUdwNYZp1wzs22Fym5Sa7UGELiQNjyTGeuFnJod2
T+Z3No90fDuR5StNEkgLoNHwZ1Qx6NKKZ6Q6GW7iXfe9R0E8XGb1mw7CscvZu4R0T7banaFnQTYD
CCJNmSTTccUxiIdIeI9s+G4pASh1havipSXEqpeFlr2W5BpjnXJPRg6pOk7lRJfCPlNHR5nYIFXW
Ad7mLsY+TY0fCnMElS0ldiIxrhv8d4bopHeqU5vjvrcSJ9Wio1QsThlGVI3FR6pJuGmI/S0pBidU
2hs9WoM0i/0xam8yTdnpeoUQnV0spSEhds32HA6Qzw0rEJvMj4y7OiLNs/TGK9pMfIyiYMWMrDVT
v58kENTUcKf4VVxlZ4ZCrymHtGoPQvLNVIlt4srRtYOmdpiXJLS7zUQjXlH8yhOFjmh1F6UFR8xs
da2cppV2CW5smZo+CVnsQtRZVWvXy5RmzJdJ7J0YEVfdGZTB9YMyjaeC3uouYRMn/2QidOsyJikq
QenVH9aQnjy6nFQ1PVvhQxaOr4B4HG02nCIxcV+BuSy9LSugGr4yNeVzk9f8YNMZ6n285HtR3TXa
6vX6piB7MMEJR9Ym2HsOx8ZdqsLJV17RkNEH9zyk+Q5Ae1bMp5mxL5BpFiyDDmjZHw19skOjYNJY
Oha2WvRD4SIiIFNocs9pYowNV5ufVEq5VHQ69GzFoJ9pmxaAv6aqYJf1FIgzyWd841JKg/gyLcLo
1gyElFpSXX1PESvVS49TmXSTzRJi0rq29fFLqW3eaOY+C7HHAU8w5o/kYnYLO8gxl3fJVD5NsRDI
tXgx03JnDPG+wpFx7rqXMa+9So6/d6kMGI/c6CRvs9AwCQ/Gcum7t5S+nQx3rKmZeXMSks/k5av5
h1EcKiHy015+VCgiZiwEfRKMRA8FtenJsgIlPWNQYa0vaa0AimqdeBrQ/bzEsOPVSr4TluhlxcJr
LiKonQJNy8uLqlLioNBXItWLimw/dFC/l94uuzd9eF7qn5Ga+TnGlbWMSptqhkWBQilV7FA3T2mg
lBoBqtr4+NSOrZzTCKPwJrKaRCFhedkHTXo/VlaQSdVtG087s053k6rYK5nxzESRasw7k3awtVTO
oL79dJzOuZj4RdpeZC2i84SNdGIcE81RwII1RMIjKaYx8koJ5aEFSG5wqq5xJa7CUtm+0/K3rTC9
xuorSfDSBJLPklv1r2uOCdgkEp7Qqqkh6GHhRWHDSiGXIoMLrscc2XUadNX3cdwPxmUF2tbXpxgw
ci3EtsnbYwCmkPXkLI9D0CIZG1mZUwjZVhJ5VtyxUmuwCXIeLAmZXKZS8TIks5PF6okqLfOlYkew
9+MeFDndFZZ8MyjflOgXvAq3FfFLA5xf6YrdmcZOq/2tmrD2/iRQY2GRHDbd6OwseIsaR1MNejHf
JyOJHwNalkkRMnULubiJ1vFxqPQ7zHCO0GULQ3sws9IZjPVQxqSLpsJd6LBohKeeSsdiBUtNciKi
JqvR2oRS2XxLKFdZkMa3Ezbzl3ylOpYMh25dHXoU1ArYXrarM9IW4+RAqXw0F18prIdJzD3VeJtx
qMaG7rFRlUsl+mrc3ohl6idF43dlxYv+Ms+pU4cL7q3aTaQOuxVbCr18qSt0OUNgTKeJTpFkbJ4T
OinFut1VLWF8BS0vSk9rKQTZbbqVxgTDNcXLSJIpNm+aRL/BXm/oH6K58rX0xxp1d53Z7ZKm2rUF
qXQLB2NjYCsEZQRgnUTbHBl1Wwtj9if+rJ0zY2V/oM/Iy1p3Hro9Qpdjhxw1XigWaJ8EV1cp4/dt
Ky2uOiZCFlt0/SplrFRpLykTNu1miaAt/lpm99p8hKQUmSx42csn4cBV5v39cFC/NwylSRRpXlVv
DGkE5Juv0jGLsY5mBysOmOtRnghDjWUZRFC8YLx8Qb+QayqD+qSmi7eVqvv0ZyQANPiU0LXpL642
1Ab9vczjWNqL3IM/I5RcFtQmbHvI07hyCVV1AAx3Mjdnx4TKP7/PymmGrV9pJQ1HOfbSSI3NH5+K
qD6KXwxaM9BrbgxApEB/noggs1hCsUqPMV6X5vx123F1jto8id3PuosdRbuYqPnHdfJiZMfvktFP
wrUPRoMBdRTmHUamiqFtkeNv0X2opyvIRms5KVPp4EOGNci3Nr2VsYeOa2rMn5O7PohFUVYiENm6
iVFZXcWHlSD1STNU5ePL4o13xW61f76SKik/DUQ/eMzmhkCVCbcJOq9RLpaYEzlFZXWGLyTMklPS
gAJ5p6yzPUbvgA7pI4WJWrR090sva9j7IMs+Gf0f3N4/zuFq9BcxZulSCp2DrmCBBEZvqn4bdr5V
YeER/RqnONA2WNd5aPGEoHFXmd+JS7mVuv0TIYz9KYJC+egBbL0TtAVhfETn5Z+PfBjGtBIqWoej
tH8N168ipRexW27FiTRx+zNMSTnnuI7ChMDegaryc4eGZE1Ji6VIZ2TREyBvr2t0+JILuGD16SN7
DW+OGpoO6dFT8butDFuQ0pNlbAasv0JJ9RM1+6Smp/z9gKHdIXUkW4OHoChejSQF1Ekkpm190uRn
BdqeqpCCA1gvidh7qWYwi43rh734JlpPMwanguKIIRMyFfdtU9yl46GqzaCTy6DFIjjPfxn6DQU1
V9Tmyh5L47WQ0Attjh/IfaX6WDdMUMW9ME7uaP7iRvx7tMh/z5UKXsLoplSwBjotsX8+GXWYwNat
yXrXlDcL2b/YtQTCvA2RoWieBgyl90TBk+vzQPzdvhjrbRW7eu7jRU/sIaGBUj0aiZo7pXBDi6Kz
3Yw//n2S7zPCn7MnJpSUAXHdph+bHcSfJ1nkprSI4lyfkhK+LHHVYLrdylbRk8pil8mVnR+Hmgr3
+qJO/e2odre62uxqIhnN7J1lOc+tb4bIBvrVb6jMGG4iHMlFGGyfNP22kY+9aX0RMvGUyupOlOnZ
jGYgRMrPIiTW39N3Qk+L5C0WG865Cehdi0wRQZ04elH/RRgpWpkLzh0TkGp8SLrnWb5pEHWla/JZ
Ym272D9vBnJRUeNZbXktMgB/3gy9WMumDmXxTppvyld2uOo+Uu3Bn3CkGgOhcnDKfm0/o7X/Patw
VInpmi4ofCXEqwVsmui7sIYE1w5EIPr6tOl3EGGE7WUdsKCdg38/8g9SwByP/9F6gi6WdfPPq2w0
ZU2wAqwen8NLeRfZCIfc6hHPyk8Seu+G9X/dTvSwvAFQJelf+PNAIu1LUyPH9Yk9v241npXez90u
ky5pv6/uw2RzwM5xDpkWHJuqu4r3cWIT2lfawehJ2bcYLmeqN+BJlo0U4xbI2wuCrKflZhrRlpMO
avPvaFOfSwR2/75Livz3xMpt+u3sr17fCAT5LJZ1fRIhjxtm4XIexDCYSFWEzMsEjjKG/aVorsIs
JWqXbKUXsjymqZMD/ur7w/pQTR3gTrI/suYuqn5cNV73Y9zpvmScIkq7pWZ65erH8jcygCnRQ6E7
BpbNzreR4jqqRuvBetAv1F1cMcBKzBHvLbd1UvtrfhKOwjEC77+fDvGeErdtUPTe6h3dDc5itnLL
+nNnOthRebKX3CCApHA97lUH89Uzgah07M7V/VaRFZ/bR+El2iW78ECuhXLJzbPh3tT79UjQaic2
Fcld53y7NQPDJt8SxHfFWfLRB+wz6qpMbI4UzM7sjE5pH00bNfAXWuV2CeVgap47y/82P1qFE910
Z/XZQC7A75yG7C1f+71MYbc7S5R4Zze9WzxlK4Q7lX3avkQgoUQGw52eJV9yt8qv7LydBseVKMhC
Ej4W5+q8rI71EgZhkNwn9/mj5EPRgezi9cfZlfknhb9AVUoX+vA8PFdfje8rAILNespelKdemJya
mBbkNvmOx5LgZoTRk6MuKLa4UL8bjeQlHZLHNIldIcu/bdI9daod2Yr9sgsvwUiN1QByrdaiWxX6
zjISTyTfmJBP0pXpWa/SL0NjQZHbUpyrkyadr05iAHynarNHSaYsOGygNKoZhPMMJwhPddLuuib5
NtIKKkA2n+t7hUxXzrZOlpLAKrLLZCQnGU1crg7MpU3QK6wnpvplSomiiVD6UTqsdXwOZU/tdXtW
RXslIJIL3jTSTyOi1GqOdkZPGpj20CJOvuAQdZLSHDTB86iF/jld6DZOB1sexVOb5y9zMxDtpw62
405l+Wpzi2EKRkqAY4nsmCnNvjxodRPoQ2LnkXSoi52soVTOnLCZwbJj5VolNNFmwlGWvkkwRqB6
4xmOCpHkJfmmf7/I8rYpu56F6F+V6Q0B5w+t689ZKCxg7BZwu48tCuFhjryMWVUYSVLi+AtdnWK7
0gJsIvkikeM25y+zzh5uOubNufLjInHlTENLvDAcDDvTTkOjfjIlX3MKCavgZYjsoS14lsZf/IWJ
cHScRkE7EdDaUZbv0qVxs7CggfhX3RNJt+pE+xDk0IE8Wii/YezgnlaZrQ8BcRwqT21enNToWetN
18zag8mjmcju5YabqggD0CtONSUcfQRXCXcCUJihvVpW91QgiRvk3BvbH4NcOqzauoRpd+9vLsyh
aHqDme+YygN5IJPAIBnbt2ggA0Zi6t9P6tp/8f0u0DPA2mtSJaRu9+eTyirLSo081E+wHDKUG9GP
HkpIqknIKktbKCqcYg5p/twKJW/Q4JLyDLu7Jg/RtY57Pb3RlgcD7VHpqVJgYdo3K09Ye8jp2azP
83osSpxY3gwSwsxG03dLPyX987zoyCtZ5fvjWhwFathVpu1xC+rZwxcjGeLVidabgRuzag+WcTOW
53yOqRwfleJH2zzzhkq6a+QvEEDtztpl5XliYssLR1JvF5Yv4TLw9WWD+vOxqRJ6FOFfpPac3EXY
VE3V94pkGlaJfla8/PuOvq+wV2MfM16CYkXfiOzXflCxGvYESHl2j/MoWW3lsG2axZ2lOvgbcy80
NHrzvqic8PUulGwGT7xQa/hl5oTvMD1pN3fNT/tMt+f491np7Dvp/yGcu9oXTPBwBnmttVOVk976
P87OazluLFvTT4QIeHMLl4k0TCZFf4MgJQreezz9fNC5OCoWozgzER3dpS6K8Huv9a/f9KiGKdLH
+6wLLMUv1puCUo8Qy/++F0x/vznspw29npo+01ehuFnNs9w0F83qySFgJYdN0sv+MCRHkVyiuoLV
FsEWmK0dYVZLBBWKmrxnckUghQ4jKW6n+z7XyCrBr0rT2EM2RfNrZ+AXh6p8znNCBxZHrBcXQ08v
qvDBScsgk2qaGSyVfkfF+jQoGzUallPVPaSQCXgjVuBpmN6uUv7G06OY1EPRYF84rnjUeU2zuMLa
BTGS/rZ46ErL6RrIXxiKpmLs4Fd33drQqX3srMlFqgoVbBe3kS91DxI4l9p3dmvKeyF663oyy2OY
06vp9t0hBJsoNfBsQjFNvN+YhA1yZuMsYZKx2RgiXjnXuSaqMyl9zIP39fIRcZ2yzkpO8IreEPcX
P/W1FsTF20beHoVrDq166zt1LHeKpPfq1XD1og6m5iMpQb0T05VyvoBQPEphAmacKUHCfKOvLLB2
8kf1WwlG+nbLxZ4gDx0iq+bDt7UV4Op5IWdlqY7yMriL9SjTsYRyx4hoddpBZ4vsj5uBpgZQuh1p
M5ssutc54QPoiZCIThNGRBDgyXt1sW7Au3B74hurXB/j+7oTHVw9c2nd9TNwVqu6Ui8HkwXNns9i
Dh8k0jXWdr8Oh1qO9htGbxmVg420DIU85nnjGLKrWVU24KmkgisvWYHWI3rIdVKqRfaRugpWJkbK
W6k1fm1d5+XXUvSu6KRK4+MSwWkJrzGUF/1DyNW9pr0Ywq0xV15EaVGAqTUDTWEWyDN69uyj5jH1
fUWKKfgwd8halZeILi5aS29CMTWF6G5yRb3t4shVZRwLjJ0JNZhUUHeuDLYA+EwloRw425Np02vt
j9Dq3YlFEJ26PerqkVYCFTg3SySGEaLlcjFapAGa8ZrH5u26pfUoYWBm0Us1F+6mCEcayZAxdha4
yyVLtyG/TN1zseA03ixUR1nyxuWlwA7a1n2KrxKUwVZ5abCLrFPTk0P+ESi8h4fXvkvxg6x2B1No
vKVHVgovfxWl48JEL2N/qzo5SMwpkIZ+s+HNIY/LSXnGZbUmLEUjyb1emQQhoK8NljbRhQNwzciG
jev4PISuLD9g0qFl+xYhzdBzBXDqVG6hIPT+XEheCVFsEHn+meXggGSLjebXvP8zuqQNXFSSihJh
9jY9MSrYaCTaU4KVJA3HEVh8u9uxJxKf+d8L21f9HMpQmATgfpZBxuo/t82wbbrZYPU/T+I9WblQ
lfEqjqzfQMM2+4+wkmBrfifI/3IxBaihc92Mvj6DGyX7eCplEyMOY6+MzOF3dclwh+blR3pZ4LDl
GFmltnys3lPlSFgkeiYS1OGQfXP1X7Rp8G/YRSBt0GV+Ts7rsmSNwjDsz2N3zcegll2yBKhurzJU
AjF9G3pmxS2G798dmV/+xYaiQvxBpkTU17/uQRLJsdItq3aOzegoRW5WdzeJ/jwMJ7n8GbWPtYyt
zPQ+plNQ5aa/CmEgCRiwdDgXKPrPGRjEMk45q95avpiESJeJLdQPJficRrZRW92bk2JvkhILGl8E
/4J72CdvqEsT8zFmqLwFtXbrGzNoLxpJNi4AbyxGegZFDeFWtnCqWNyNbidA/G+sZd/yVQo8kJSY
+qqnucoPXTy7ikWPh0dqtmBuiHBlNaRTqn+I6jVL9bOZ/jITjD5WkzXzMi6Wra0fOkm3yPLW9WYM
oQauD0v+yIboqAhHqLus8L3VXsOYclIlXHFiFGNorLAsXjlc3gKGOZ4l3fLRjAg1+KOC/5dcQ0vB
3kAeGAnhbCJlr0ZzVYffqXY31MzQBs2tJmyeh+EgzsHKmLA0dnriWcWzmdAvp0x4xnWHxPk3CoF9
xmeXhQRBNx+IBYXyJRYexlreFzP0A+uURffKaGusHxvPpZKYWUHuLY9iNNCL926RasFEcsoI/jXX
8AaW+Zzo77EWutg/uTL7e1k+L0J7oxwJPupDAz91VkET3W+4+l2+PilZaYN3+pICE3ho9nk33MRb
nTjCD44xNWE6HAulNyxzYK2Rsxnw9CWj+LyFp1wwRabWNRmoFhbu5XfjAJsGknXduHUGcSK9mxhu
gBTmWuvgHY6IEnViO7tJMTjawMwVOZqYzqi65qAsVM+g5DJahqAJNl3QSeTbkAYHdoOZZ3sLuVvU
57u8vAm7wu+LXyVodppmrmBE3lgdqmkztn0O1WvHZH3IDmiHBqQxQ/XQIo2Tl108YbILdCx0tyzF
4SzaNUIuVf5hxr9k6WJUqatKQau/qqnmT9QtU7Tehh2mkyGsyQZ3XOrsLlNdXp7ICMRQdVLraoUQ
H6xXPildu6B5TIZTVNyu+kdcBzX0CePJim7l8a1oQ99AG9QmNxatZtkfG+uho4WxNKcZ4ftIrwNz
QSi/02M2AmU0N+Datlq/Sepr3rUOng1uk9+JcudqGXYzhN+ZCSzU+XFWPzZQOiaPPnuEr2SqsErr
INPGkySQXA/js7qxp87EvfQ1uzUAptfCU9LeXdohEGFdMcWsRODsoTlMUX0wMkasa/PCKAe5eOKS
I7arIShbMvfM3CrJF5KvBPhGKkOjvonvWgRpSg4+VN+MS3jSUZ4RrGnvuvIhkX8LEG7mtghgZhhD
EE9IXpMdghIYlz+XFDpL/mI1zI1ptE3loTMuJVnk5aOl+nL3jMzb1ZmWMxp1whJcwrYi3BKFXdNJ
7tKNPvFzd7EW8TJM9MwkZww8a4qROHmZBD+ain1rdaQs76w5GNfnbPiNLTSt2408/GizyVG8dTwt
QuLp7eSQvpwJbBuTRtkh74r4LRRCu4lYH3CQNtTOmzKwLj22w2mCIhV7pfyc8bFXfB1jSyC19iSn
lxDcIK8UFqPOyft+LxTyMR+RonTWVVlkaFwKPvvY0FuTncpDQDyE16+hF8OMmNU/tfqNVD1WWHw1
6gSY0REKRvsznbhPWaH5wqo6RfemFhMJcRkG0SLLTeknevSuFNIOLd8CC0NRHGue9pEOpzVMXAh7
84CGQ0TPWy6+Fr5rFKtydltacFIY7HcYKrBz2Np8J02nNOZk8pEqtiU3GPcwvT9q62uKjlxoY3LD
SeuMzj2j5F7rH2YAm2mJ7SSFooe6MY3zO8EE2SqeDEG0i4n1K87vdSjLSnZYy8SXxZ/YrborWHtI
RMEIyqFVoV/EdmtBy5FnfEez1o1kFfFw/gO/eI+S/V5YXpfwIprvWUbAeSKUvwGwg0TZRqiMS5Jn
HSpWO1VB1VrHYvvFIZrBhLNsIIu06r0yI/FRp908zPf6MHoS5YGeRxghtG7SxAE9mCX2EA3Sg1Ck
LnBqEPXQtyPEAIV4zEXBkZZ6L0q4w+Q8+Vb3F/mehtIxVpC+hPNPUy/E2rxOr+uq2+2LEU+22Db+
mv/WMskTQ93B0xNZJbWqhmF6qbgE8B4EXTnGsEnMkSClfHaidBtUFHave2p5a6w3Yat5neZodHxW
sZ+L52UhrSW2DWgmZXwrtZ2fLRGNanKCbMNK8HPOuQGZZKdZSfl525ukJEYFwyp4Au39rBtvhnVo
+514nGDmyKafw1ozebvWUHDEON7Nz0KgpcfU3M/aL1nULmrRHUkuDaQI89RUZpBuXJdZ2IVTftRY
SYqWxUWXPaDeQYRzGDKw+x2t6BZNu7nnu14GDYhis6jEQSx1miFzhoiNGEenVIUR2Ta3cz+9SjNh
EMt9nN10PXcZqvTaM8ssn0NUrip49zAe5p7VdwBr+YONwHfXuGkWOBMQNuGuA91G0cp2Q4zHbB0N
Yd8jipbrQ9XuIGv1TDJ0jKSddPaQN8MJLQZ+q0O/NIW77jbdJaFP7SJiZvcSg0G+JqMdsjP+pPEu
Z1elkpZZr9xmn65+JfDOe23yMz4MFLyX8UN6hrmqTr7xW3lUn9J7A/YgjNLR7k5V70BewbcU+k3T
ujdYjDS/oHzSUphHiPbr7UY1HJkuBtK078SfTUon5mVGH2AE65GJ5Vm0+6ta7fJBu0b09ITxsSiZ
e7DBVSv3Ej+WTSRkRs9iLNoSEhnYuHLTn8veOlXzdxlr/x4pYpWCTzbrMeiJ+Nm9jqJ7qVQoU+cy
fpvFH7l+MNOTGqZ4Gn8Dl3xV34OYisxFNi8wZUNV/2ISZJFej8Icp6eJNO3+fplfZGqyBX7aTtce
pe9G69iGfFVMw78mpQWnDRgU/zygVWPgUwyadJVYCOMHM3lK1MCS7Om1Huw1hC7hm7FvpC6hk8xz
DfaP3MeMi8jDEtcoCaMFKp9dSNQf5VDkTpNXTn7VYG99bOJ9k95C9YxSOjRcI4BzvSXeixVZHCc4
nswaK7Q0DbnE27FYsNPBaVB5hT4GNaOxj2W3BZSU9+bsTaqvIH9CLdb5TeW07+pFeWV9TX+Iv63c
t9gtX1ITxzvHlKBKkRfgEhgjY207Beu9NEJMcTAu5wS7zDVCdzC9gppGc4ePNXQFLumBUULb21Qe
2uKRvUkMjSA6Xeq22Tnjv0NPj9y22IHu9vKBOoMCdZtFaTjk7uFBCHSaoPuTxy6eo5ZR8Ind5cvO
nE8SupsbMmug6eVPOMSwcrE8lL3dcGdfOOFY8CDJkXGf/Kyo6+9LJPnAUjQfK7ClTXUOy4d/HT8y
3DV3NJgmtiAWSQmuyXeh7JjVsi4hTHxdYJUutim5fNEDesNjfCdL2FZCZ3VaqHQrpsfwvfx1guFt
a1gd73rDU1Uwj4Ou7IsqUAc/TPZajzWQw2LU5+x8iOM5ZXS/Hg76GuOdHuagS0Tr9sfITaRd8puC
GcfAunIMw+NXSoPd/iIdafs5yQPlWSIuwQXX6COCY21sFZsGZxL3m950e2c/A52aaoBw4oRtSZ9D
XOU4LLXJqPFvqx7L8lWY1CAnI2bzqW0+VqAh5OklAKJYXvEWiJr3iTfvm3P4Yskgw5jhPpwtBD+f
A0OsNaRyitL0pER37cDUbNgB54kKvYbZ2OSgj61TDoazwSiSBSk0CkrzzVoOVhZ5oXn/36fzZ4X6
dEv+cTrbuvPXupISOtUoVYMfzKP4UE2e3vvqY7gDSdPIxqgRg70t4W1VuDL1hOrBKo8NHvkCPGkG
Kaya+0W40eMzvOyfv6ESYD7Ci4tDglnb+NW1J7lhgkJZcJktOJevo6t68nSffBhOIjBDuG1UAqeo
6qmrExALPjNY1PLQkNoBsajYGOOhU88Ps3I11tdWt/XWVSFN1o76Lk6PbfrNA1L+EFv+45Z8ZvBk
JtWKVYTptWZYqe4sXkvpuUIgeWAwfJvjZfDcVX8GIhhne7yxXbNbrhnlPj+e2sPg1mpgfui7/KXf
onvd8onkRFR0y/a1NtZjNe2Fd/TkAvCBKO2Mbj839+aBgkeanvPOTea3wjrqjw1ZSeJNWV86rELG
bi86hX6U5MdZwGgaW4+3BSleSBduG0dwhHz5NSEwrALF9PEUENSdeUtNlStvuIZAhp3gH2EFKtlm
eJm9FGv8+K0pXkXldxydw7rwo/EqiF4T7a35riRsMrvG5a0erPl5fI+Kd7io2XhOkfM+1YM/k2d7
mfAMWmz1B4VjxrZEKQuDBhrqroj2ggWvHvccbacstrUbemIhNuEQGzIT2aa85NZTNXoaU1KsNSWY
vIcihfnELUIl+xI/YSmz7s3BjtQ7+T7v79QR2NMGE9XonW+SYJJvBl9Tn4U3NQCesURvuYBWa+Ju
hMmaHvhhfv3kdreVy5xVuBMRGh609ZCRncEio56g+fbzgeYutZhGusZ0rdY7pj4sZ3Tdz9sUv/Ge
2xa2NI2woy9nK93JVSBdMtr69Vby5bfsSAqFK9wPC4bEl0l0+umHfpgT3lNbYQGuLnFA/VO5DdpF
AFvzILg/ZP2wXPkqBlKRG4gTLvR9XuvXrj+O1WlVfMrDRXutINgmgXmDHLLeVRcJJfBDhvUvgloH
BWjdv6g5U6R9NPrUqzQ6Cmss2vLiKC6nR3w0aHVzMkpD6Hm7ZVc99dlu+5p+Jj72HC2ANdMQ4QTu
VLwpPm92WTrWC0VYyf0ZCZ8z2PqPTedQg0oPqdecRutG+21krkLbGRT9bYFhfnwC9EL3on8zhf0K
SNU2nZuMSpGApc81jzVp7Qp9urpfEImniKyp/TxECLtvocN/7wuQjHRMvHEyw9vj0yIoN2W5LpFR
UZvs6PmIbM5mxG7B9zbCX4za/j7SZ6eMWWIkgglXdRozmIo7U3eI565prjEY6P0MewD1m03v39JL
9R9H3Oq8vxZ4A7uoqJn1ilEr3cpDOT5W7bXOvnlWX5DrOIxF+DUzfRnV3ieqliKOldEThXBLvFOw
PuNPVdw01EInbLjmcbDV++kljn24vthpUOHkNHsx2AzvGxIrin4lkOQb+U6kpgz+e4/7bDi6zbE1
CF0ScxxO7l92iqJApxhpwLdpILmXatPt27QTDlXlN1X6l6+sAWlMhf9sgcR/utvyYs5LreEhzLSO
ahZTaiaIBznd6f0BxjXGIUPZfHPQL1oDiGM0H0zooXV9JmoOcZNWSQuwEjUO1QRotGiesH7iBV6Z
HqXfEdbUL1oDxKfQAjaCKxTFT7wAjFKKWMnN/ARrocbxBfe1O3r0hGWWBZNmbrENsmtB1geufieW
eF7ZHcKE6EA3txs1WyoItvzRQZ+abwYFMbnJEHMX4Qbwat5M19m6qNf5ghZIivY0hpuS0Phmn//6
Uf11FVux+NeH0VphMhSaQhIL8fD5weqwD3/AQBgjX/ICiGNZhW9exD9+MZ8rC5Kq/hD1WdU+D2la
PpGk6NFwtMlyk2NbJtKMk7tTMMQa/gQzwoIM8Oo6y4j2mNpOvD/RBNyYvAHQVCm84eQqv5WLFjTY
ayUf43qjItTLaZxemCEw8ftoO8Sq6vSiNsYFyYUroJ4Me3yWwF2iiZ1kosQjSwQ1mbyljqbMkzOE
lcoH5sW4GxobJ17Dwvtu8zZSRybxxrSnHs4QUQkLVhII8/rCcHQ4IW15wN/7m+9162U/3SbcQfEf
3rKoeKc/rSXyIutdGiWIE090WXYQeYhlncVnQuma33w80pcHY92CrS3KkvInkeCv1wDwpRRkMy/v
uWoXNfw7bokYblSYHvqNn3yzGn/OC9zWIjYzZlToqUlL17f24K/DGWO20lRwONhulzaIX5h46Hif
fADWUAs53X14JK3ou5f9y6tk8dsOzG76eY3o51DU5YrDLlfx0NjNDj4NDh+D+8At/YZo/eU1Yo9t
bGsuRpXap+cnwYkShjKbz0j1bfWgFstdlUanvBZuLbN18pwSNHnN8/lWVd8h2/oGHvV1Ix9bR9W/
C4L6YsfVYdqoioUcAj7vp8+8GuNyHDReps2LAn7LrrefTBuU7Zsn+9WqyMwRc0TkJjC4P3/cUrw0
8WqO8llYbkP9R5Q9ScUdQPmC6BAi9gLhMWpxdzt3zKsN46FVOvQoz5r5K8XZb9TOBSBkVr0V8wQn
0dvGYPpynZSDikBMs14rGkOFKMX8JYdrEsWPLYVp0sqBAn/DmiZ3LuBmVJWrhaMfmhBPs8f//jD/
fHifP0z42LLCi6RvBqSfXt5ZU6O0XZWzCZ5gmR9LKl1VDd5lMjlR+aOH/6YwFoV16egEYkgiDuKq
BB/nZ8gsjV4zsCZh1xGilnKqumHL041Fjjl3KZwshwSmb957ILgv1pK/T3n79399b0uLvwbA/WbU
7nXCRkQrBydHPji5sHnBlgCSYV3NYL+xK5eeQqWvbn6l6314WG761vufHxA7X59cRfVEmHpbTrM9
fExU1qXTwNcDcb3jJ8Az+AlGfjFjYjqpu2EGCMGP0C5ugHKHXXeek6C9rAGpSLDOTKdXnMflDkAI
Yld2LK7Ng4YetwzuUmIR6Q5ZGuioOwd/VHOCqG8DEWWml19QNleJM95HlQdsQNOIjVe3eJt5YHm8
LDg8HRlt56WtCnfo5cueBDRXNbyF2U9LiGEQa8cBga7kM1y1sLOK93B30PGMxKDXEJ3s9Efxphde
Co4EmRaQr3bSic3ei3H21w8y5lB0Vea9gPb3oGMMMyDj9PlVYnK7GKf6SGfH/4rzbhrvV3XHUHKt
W7AVh7/HaeBOO0cvgnIp0hsdaCvtjtV4BlCrH/IJ9XAQlnfgb2N9WJcTjJuk9kEJy8wZYZ9kR7A6
jDh748D/o8R+ONyD68XLqcm8OvFTHHVQnhHRoR84j2QKev3MnFio9qu+Gxtv+Igsr++wc3VS/WJI
Tq9dzAlazxk3Wl11reXEk+DiAQlJxmSEOrwoYI14rKm3RnvMTUhZfqO5aGi5Hogx6U4NWhhYW/S4
E7WB3QyOAeiPfLSwy/R2xrrnvS3v8nTHIijHvhw6Exa40KMwtKztjR5gMBgA9PCa9QbMsLW8FcPh
zClJM+Abz9xksjvZm0wbdK+BjG06TbwjpgO17oSZGsNS3HJlRnXejCsvv2ENWoibBqANne7Wq8dv
Ust7CnfS70SMmj1L2jEaAcLTt/MsZhKU7ITwa91V4WuABUAtDo8C1lNKoLECobRfvCnypmZvJh5o
wkjqe3e3CZ7uLQ3NtgNJu0GDLgXEPgD8tbozQ6CuofAGBlYDj8kPuLN945gQmYcdACKUfTN0UQCR
sjnF7pLwz8eV1FrsyBjgZW7/QYpZtJxwyWDRIDun/GCwCzW5Yhv7MHh1mTFrbn6AWrvk56XZqRXl
t5uUwagiy95Jkk+f3bwzMRHLwBr3qrJf1rsmv3KCEG6t+Nc6egABZnIRpCPO+I3pz4MXy7aeBGXn
4XVa9tDTrv3sWxAjzmm/g1OeKmBfF0P3JmyjM5+PXzB3esESbDcd1rEoafYWOlrVk9qg04+s2PML
7TbktkVF4O0K80G2XJi82eT2pc+8iqiTQXTCHD30UVBulurQw0kZ94h1pNmthA29UIS9NJxHdAy8
D4clJDKBibSzmZPiTQd3XPJNiGnxRdaJrGQ4zMnZkbabtCMnbSheHXE0lOLlfq1OC85lZFlIzjZ0
+wDWTX4BSFuRbxkYlm0jT5g7+rUckU0wL7JzWG1AAoKt/NJfizdW0u3GvaNaay54BEhYJpu+ml1n
Yd91RyBvOBfycAOEmc9o5XGL9rnBKoFJ1PuLz5VriYvRgi7ySsB6hJjp0Ev89971VRPI9vy/e9en
wmsMKzgSZVbet24eXBBiuz83OKHxv0N4v2AhcSD4RzRIGFWqnw5kqKahrH01nZsyuioxb6/UYtiC
NB7Zg8okGHvyb67tqxqH9pawZXDtDcj45yZXaHlY4VXc3PB9wQNiKxB4UpmrdTZcIAsj7v9Xu9o/
dSz1JEU6BTrN7nYX/tpX5WHRytkAm4nv1d/vo715xsV3DOTxJfvvq/tToX2uOiwd2ZBCaCZmnJ8q
uFEPs3UVOZSMvSR485v4GFMxW2QEO42LkexvBojMl+3H8oTlgz0EmDPjGfbfp/FVv6j/fRqfih8t
TsxekjmN1pUPo4tr5vHn7A1B/f/TkWy8QUr1DVP5LCGPYfAITH/Le2gONsY8GEQmzktoo7L/HrDY
bt6/bi5pUhLOVYqCdPifz7GLa62b+6a67zzhp/R83BouuGGOslt/l3ey/ev/5y7+dbxPD3PVqrhI
h6W6RxCF52LsY6KNzx92cd/dxi8/ir+O9Ol5dVZpjalWVzhlqQ49ZG7X3ML/C8aj+kVzReHPIJh3
VDL+1ULqTYuZSI+AlMkTe6sMBwp1eTFhjQ2LvCISPsV0IVuu6aj7RZ9CBcR/Jj/PzCyn5joNOdJT
3D/n7KxqxUEUQb57Nm+4YRncgBLvgpDhgYJuKEc+1DhDlxFR3jiATFlf3aJnV0I+ge7ao7yS4OJ2
WfakKu1VEERXR+O0hUnLeCNvCMJk9EDvtPCoOLW1v5kH8Yx8UxitY9tfFzCdSbuGKv1IiTmnRTPK
5iFKi3fDlT+jaVlArfX2JcMmBtNdLRtd5OjIJ/iL0GnS4WEjWZuVif3OXs+ZOrYMCvvbpnjQIsU3
xsop5YIOEARB+pDk68ZysDZ2sCgFhoV4CiW5yvs3nvn1YYzrIWdurNUuixYPO3KaeGcL0RPHNMgr
EgkMz2I3KqQJAbJIZDPp4uyuyIrsCBqgFTFezrFUocxIYY7UGAKtYepGyMxYF0vMQoFem7Gx24K/
AdykdtV+c/RPzfEEfE5JhzO80v/IF0yiOjUoa2U3ivmllrF/TTCSSDJfxll9Eq/DoZeht9D4xJ15
NXjW33w/X3yv2y6GJEffWto/Dnh/rbt9rxoozKPyfvTlTRuIM27ifWwejKYPVuQr36y+yncH/LS3
ZGnVdcLAahQHBMzuezeBtwHh3FF8ySYGAfGY3biWJ9z09kvr9Ls3AEC3eiA3w5l+tl66MUnUmx7P
Smv/zc1Q/r14/eNmfNpq1S4kfbbnZujn2YdkaY/70G3xrKQ4PAvutzf/qw8dSwt4zYAbbLSfNj1r
GrQWR7YKrEjdVW9kbyLWhZ5D3bUrve8kr19BU7C5//dwn8YSZSpGZd+AW7f+ecLhV8JXsMYGFvEE
Vsr/fS/Vr+7lXwf7LPayliKs85hUT3HQAxE+mqD/JJAy6U/dgHGGXAaDhc2nRCOY3OEftjQW7H3L
GYQf6LRIOXWsLPYy4j/6fLCTTT6Fq9f8c1BoLtFrDwpkxd4b4EtoUxTkor4DD7WnsnaGEVexlI5l
yES/yV7alW4It7tRfBYR6ifQt/TlO8L8F9vD3zf3D5zz14cEJsRkuuDmMpHGoPgDFzFHtiP/+N/3
9Q8Y/mmD/cdxPm2wCTowJewkBsTpvsZvs/XC8pguR1k8C/2+NH+mMuytI6JkPHiywYn6Xcl0cNop
4RNMDo1WjY7rteo93XrH9QbPVDo5BXFwep2+Ez5iZv/FJ8WcRFbBylATfKYnYMI1ya24BZdJJ7l2
lkfzLf0pPdHigiVUT7RTFPfGL0jE43P9zLywSbdivSObgsYedRrsBdwd7oeP7DUC8ykdrXBoh+SH
WoDK6kAcaCAAZzdCftZxZmIqmd2sxgEHUjifYrLrOo9hGF5+HSSVnKkw1kq2qOKQraduuv4M+4um
H6b6gSa8VIJC2CnwTJgQxqQQ7Nk2U2kH9wCXLSi3nIGZ7mIElxV/3YNotGbbCdVPBnQ6Hjew8shG
AkXMpRd6kiOnlGyQjCKxUQsljZtDwtU2Bo4ROUSAp/JR6l2JcCC8dVM0vQ40luKtx7oM0ybLblSf
zhFyDT06Ydwm8EQOyXuXNr400da7I9MO8ZjIXkgtAvHFdPSDSpjM5nybpRsaUJtel/iMXlN141Zt
FM+7ovUh3XCr+U+b4lnlLcV3C73y5aOXRJL5sMwhx/rT7EqsdKlpdW1BUYQl+AE/LDE9myCOSLMk
Mk/hdP4cUVNgFobj8bpntiRZu0k/ZiBfwkXM94ZyUlh/V2eq4XocVd2D8UqtIj9M+gv8KmRzq75N
WiwQDPbShwhJ/JM8uHibPPa4vLnCo0GLSH60G14q7EV5DOdTFPQwgyoGwKEEDLGHFJLCs+DVqvZ5
e6wZDqcvw4hYLYSbVT4Z6V0cvpPtQ4j55i7oyHhah5cOnzixOxFameGfcsqn80bEanY00akKHfhX
/axdQiZYd+YH1FdruWOdmnmaKdRKZKNBN+6zzFvmqwL7GIp1qBw04AppJ/zI8UrGJVLwOvkwIzdx
5x9ruwMbmkYaedR2rlUejNhf0iOY3pLfhgnyK5QVXoLRuNWeu+bWIl6ZwDwjpSLBShlDR2JWvHqy
3FFEmIcCEva/orb7OXkQwkNU/YoMNx8oSaAz42GS37XKjZV6OY7PKsSlPNorpW/g5063H9MZjg/z
fBzi84r2ApNBmBXdsHHp4x8KT2i6X6RjHx578SGSfyVtUBeBbJ0F9Tj5A/QzLj6I10DaDfpDg4pX
cSYf9iwJbovbtF6VXUTZacVLi5k7zqZST+znQRvems7rnsUOd3hCRBLSEFnXkZm+a8xC50B6zyFY
d0dR4gM95pY/4CSSXroxqCBckJiD879yVon3teUfSnRWRFjPJ1HzshGHO4DJK6459Vth7pWFWZq/
WSgHIOiFsoeaLz9JQKbJDuV2OwezssNWfBPCvBTLsY+vaoT9FGV0hXm9cp3lcyMzFLayx9E8tQ9x
AQsve5njp5FnVHVXFAHthNonQ3cdmHsCuLLHfLpkQwAn3Om23IQaMch0Li7RcCQSCVLXWtyYSN0g
RqPraAGKcVvlOUPomZQPliprfpVwxw7f1vIGCUalPMpmgAU5FDs5EOSdlEFDdwnI2nU/puq1p2h+
B1FL6n0zIO0P8tcGC3fNqZofc/0gKE96di8nfpvsxeNmi91hHzT4/72nfV2YML/SZGnTW5mfVoqu
ldZ0WkPprIzP+GtNj1P3UxKfkuUgZEjja6cTDj149aba++9DfwUGsDL976E/baeWvIi91tGFS5fx
eSTmICPyggHLUcMIYxvvkEl2MU/V8xNcmNcTdbj3bRm4dY7/2tL/OoetlPqrdJiVkoTPTB7PC7lh
3YSxKWqHpAi9pGOdHh+kqUasc7MJOLKkA0dNHUIK3Xx9iMpvRspfjWT+cT8+dbnVLC9TqnI/pkNK
0gTpHiiBiY2wf/6MAA+AGu2PKMBS2Lwoh92E+3nuTcd099+P5ds34lOXgHA6MwRQLypjSB/PZXD/
Mwk6VznM3nf42ldADNgaBYq6ETskc+tY/rr96C5yQVqALCZnfjbseyYCh8mtQX6+uag/w9h/PWim
eRYpnDLI06f+oluGhCG+KF/187LlvNnQjjfRzSla7A4rU8ixjDuuY4KaeaMqtz28FqfKPfw7lo0y
7Oi1j10tbjPp6GBlajxRl/Syl78A+cJbXtDnXSFS8idlOkZ0dMRtEwFBysUWJOCQrQc5GZdfEMTf
CG4YCf3PVEL/DSarMhcCbL12WCrakcGWCmcA6ZPXvjOGCf8Paee1HDl7LdknQgS8uUVVAeUdPW8Q
tPDeFp7+LFBnRt3VDDImRopu6VerCf+ZvTNXPhU3/KDicUCvDV3mjQgw+lLCQz2sIG6wnBNjUi5w
063zD5zhbOdR/da8r/MCz5cOQBMfC+O+7T1QwcXhQR8yJX9s698VlM8jMJSL+km6zJgk+nn/TpkA
3T/azOCenhinWu9w7BYbfkJwTuhobfptWqOQdjG30LEQsfdatniQH8MbKvt0MWVi+sJFb7mmPDUC
FOFYJw71Dk4Nr3cJfPQt5hTRMvu4JCivoIq0lQ+fPoM39QmI5oMfowubBF8iZXAVospc6/DqL4q7
snM6dH3RLyMSC6N/hwM08qao6GSbAvmbdhp/vI+dItWdWkkmczj7b0bAPLtXvF0F7nL6pyrN9mY8
oLkifYmAswIFZchHGmBlVsa9NXHzojtVTA9BrLndiBKSMq5x6bB9JJAJKYZrzyTOQzleFygWKc3r
X+IRrT1ZlEEC6jsB5R+jteZ1va3rM/QwuQhxQE0W+s9YTt002ckZYd2s1C00lo14L060B40+kgu8
QDCew/EOYoEm3QvMoM1SUuG/sOpREZ+0lrgkXH4W5+Mi1JN9fimckEBNAsLyoFnw4l0CZREWuDIw
7yFtmadSguqfvrCP4gpqQNg9dzr+EiNclXgFyrpdyWl4CCG9GQNmLPNThWnbxtaL1JNdrNEt9z88
sluUwxBJM69JDmmeYbJt6W5Sc0H6PnrGDC1Mo9z1l2op05XVQ9qfl+IGScKqyVF1VyHTr1yvI7Nc
Ksbch8aQ0TXMTVxPSFjySmB5chIkmpbU0io9WKbj511amJPhHvkCFgfFmWzviMNFNI857nlPngsY
6AWh/DQnv18Mmpm/7CsiDft+rgMX6dPn0ou3KXrn6W+QnwqTqNsoHDIw5DvVXyi1dWhHP0O5Ly+n
+DpfUxaRwEIkuuwLcCRhfJrUQWbIbgYAjSCAhe4/8F/NErxzyMdtUaT3jBh6euhAF36b4L/ZCvz1
Sl9N8Pio5bSvLuU+pY4SP4fU9tTB28KQfijYsMvhZ6r29kX+KPPsGNFRFDATe/g1kjpac4oGfJhf
BuPvvjKYqjKZADL6eelq0jUb1GhUCKG2jM9iODJ+zSSEycMwk5t1DfIIZ38+zEJ4pz8fWfu3oaMB
DkSLhM0HEo56VfVphQwa2ljpJ9F9jM/SdjRt/YMRF5A2sXfwntzgsd/VrrQZQOzybIyF+JRtyjkm
KARyjJEQJWScBgtjId+2Troldgb8rx1vn+7Ct/Gu2mEs5j3Dthd68KrBRzH8OQ05C2flnQ7iUaTD
vK838m+Noy8Xz98zHGFjsqFPBqZpDLu6NitJ1KhrCC2uG4k1vg9fcBqz+hppcxQ/iEwUWZsvJU2b
Q/Wsk5eKvY2haAc9KdAag/dQn6fESiE9TX9PC4Fo59ZM1pEhax9sNDzciZcH+Jxp+0k+dymBWctn
Fwwq9CPsJM0WprA0QWNBhY0ukMV0wS3abuNVFkkI6UIWg0MqWFhuYkJ42ZRY4otOHXZkKR2EfBtS
7haB4RYiY4EIE904xiGJqEy20ig+ShkA8PF5+mwURIeX4Llh+Z7zQWUZDKKSeyp+mnCS8fUOMIGn
crPqD5sqWa1J6Ws6ygX8OIjuDjDrzA/ZjXxWoYj7JmNf3yIoYGdarSvxvkwuuFZc7DLkErTl/VS+
n+rttZCzlXixKBpbQ3Moc32dMAbr+1ZA1yPxafvNMg2yVRNRRu5QHXfIH3NAckm+odtAPMFWk4Jf
6lLfrKI0dfqW+BfdO37/e9ZKLr7iB50Jc0nMWMBiNhTA68/wkpcUwpiFuopC/W9q5O8KTLxxE/pr
4luqqnl1XDFIRr/tzHp3qc8KFhO59iB70Jpgtsr8Y67d1HF77o1NYC0FhXQ0JX+M+vogFcKqUIhy
E3qSg6u7rpVXmdBuWQk6WQ8VxstPqoCDxnuM8pcas8BFMXCpu5EnU33sHVnr3MInKKEQlgQTlz5A
F808U8JIW/FDgitomPPkAtOGohHbzTKvMIurJkshQmGFo08el2c440MVlCddDmidk1KkP+hwExKM
w13xknT1PvODI7pgW4lA9WUrBfqV1avAAEDjFZ5DyUrNOiQ9Pc1gaqai9jjU0cow4pOpL/2AZVH8
DCA7FE51hRSgOCOmu1NScNidwETrzQKhdEfs52YtzFvqLhWKnSKASDNArFTEx/LCAgttOb4uVXiW
zWzb8YSTQjrVhbySA1zrWaQ7TdksByV/CjGgUm7glZyLfroUo/Dkh095dTbRDFVxspHN5x5OusKC
s+CMy9Y4N3mGP02fWeFxLJqDl49LKyjmhd8910W27llxGrxFlyJlQ/ycyxg3bglpB1eYQQNo1akh
tRzqzPZH1vD0qOoSCYU6Ar+6bMOIxSwW0M74peT73ThuWfToEC+rMjzmv9/4NpNFnfBcNmZI06Up
VRdKMagnrETosn+eNP7VZPOWW6wGJT4uSbpWyrVjUqslVOldifgxpIKmlK417kIqFDK3YGqYieUv
mzB92vhcDeZsidgTiZapTJPh3xcYVYHep2Vk7Kyq3Qv0IHv24OTeT9dI+ijaYNUvZmPFQj9cV6H8
Om1h6c7FLL6EchoWqc3Au5Llk+Q18xIID/5mCm2uiuLQ6j/6eM3atszWIqD8EQIHyCahWzdqMCOf
R0FR3LMoavngyJyZxTWwyxr5kMm66bFV7ysquGHyjLSIDha1PQacsJghtla9p7i8LOB7sA0qZyEr
qSo5d2E++xz7WxYTSPfwi/GyhHiJFes3Bf130yDddmy1pmFMEddXu2jPUDsNz3l8Zgo7eAw6M30m
bSg598hkB932IRIsf9UC/1tHYAimmaTquqVhB7x6IStNJX+i6pRdK4ALFR5SPgC+c7sdqo0Z1wty
g4DC8E2Kc1XDy6NimUDZVWm/rHC+mobXL86fJ3K1o67joBeg06q7QCUfQJzhOhuNygW1QRQGi5Lh
JgRIE7MyVoSHbFhVwkqnxQnldfHzZ/MVlfXTmVw9CF+VOl8dhOisU9GX101NjCl85nggCDK+05UF
OySSU/ZRczbRUkGa0lzUQz+fxdfj/ucsiCkzsTiwOrqW8hZJqqsXvohzZ62bN6E4adgTL6Kr3/cu
u3ck6eKCHTgBJ0hBiyOgvmU5R1Q3KapvR8mVJTvBIVc+QK1UUcoivqof24vDXocpxyaYKNjXByRx
ZeUCw4qIdiaxAENg6P7KsvxqSv50MVelGSX3BypWdNNj6oHaR8oT9F4qzJc6oRsIkwWNFJ4CA7H0
VmWoGiPCs/OtRzndx+Qs5HAKVbrrzIgxBIYM2c2YPyqxyLv6NhofncfqBZhFvAVd/WyBjJXZIGn5
lMsu4jZLJxzfWswyu8dl8GsBTPpaqPx0fddFmiLLNDy9xKSnyaySUHIWl4WZG8uY5I+k/+wJf5IB
8YFSilK3AvJrDseU4Qm/IiAiH1dyHpLPIimrQthZ8QHfheBlJJdKF1Zzj3TsRPMBQQZLFQAgZgzI
Dz+T9jjq5Dll1GBGbVl7rBMUODtpulUv3VYrxnuiif0ivoVQvC6tD8OH+a81GD1UtNLEOxbd8iIE
b033mdbmW/U6wWgGK3VIuCAuINyYWbXpRVJRkWp2jb+48A4m1Jksi3RtWQYaaTxZl4srU2TJOn9b
GKEj+GBkThrfjOCaCXkcsKwE4WMo9lV+0/WoGZD7+6+yddelvH2GhbOWAJned/OOCKPTRXyqom5Z
QIAuLW83qPsR8aPXfqTV2VfBfGAhgWMslttLEq/0Xobj/moCRyS+adZEyJ9T/5QGWBUjUIbRfafs
a3apJsRdSkmJEruRmb1oLTtnP+fXJytq9ku/bRa/CnP/vBN/LG6vBjQprsxMvNTqzqituSkf8lah
bzPaGn1Mix7bZUxsefTnA/dfRkXK6rdFOoYUXYD7rpA4A1kpb/DfKmhuX7wJc0XArAUfjGB7Cc1o
AwQsBr8sLmT0kEq6S5W3wHLi8BEhcVL4sEtS2C8+7MNXGKhB+9i7fvIuXd78oVim2htrEVuMzulR
q6A4UirW2ucczGnZHUPGiQJ1twQmmAZEqu+E5FgAapTvR+ER2mxcwckI6DTejQlVg70eU1WMGHRk
iFN+Qo8jZ60GLqXDaN9v/eK2xLSdiCnxNA6xQKyzPrwGjbv24MWEdPfasDDagxlIc0waExCFUKYS
6BfZbAKL0OxYSGSct78Ur78muH8eE7Q4aG1Mf6Jx9elmI6lHjW/IO/ZYjgxNICaoIpFugPK6ITpX
sbvN6rNhMqxG9TKxcMvyjf082H/xhv89CToK6gTW4D/+XjWNZQyUfZyk4pd0qSUDCgRGYYRGr6Kw
Rh+vBp9MgmS3y3MT9jKS75ptS6oTpfUcj1td4dn51klNflnOsfr8Zj1HuVEnDHyS5l2D6IuxzEXC
rYxTONo1AmzZRi4LaajW7IpCbnVo6AKOIJGQW6wtfAP5krLtanwQ+Bi3ryIogbkFU2ideTbMIe1y
n6MKfrWOGO110pmLpfw6wcRWuJNFEJskVzNy+k521A49EQOnaNfBY7i0drHVCYA1NtIEBluJ6+Ap
CTYW0WMohuWFCQKZRCSYE5e10dE7XVyYEMxdbKyicaXV20vmyAjvdEpEa/xO3jBvTyOlbBWxNalW
dlwe0bgRnwxBktjWdYFaHV54dTsSEUhwCmlMEa7NCxIBx6ps+E9NsvMbyLi0XNcsnkhHOzbpIheP
4nv+bK4+ELH37Sx81yjkuVZ3R2aFsK5caAEgU86EOJjFSpF2DRaK/YBf3DZfg2dhrld4mfuH7ISg
nDaqhWkbXdlsfG+XMtwbpwf1vjLsje76sJyPkFnpBPjNNtrqGwQc1ZJ9zEDV+rZyE3ljUeQF9rm3
cifiCh6Zc6X8eLkFIVetuwXZZOpjd0cc+EbHNzGjfapcZt19UDoVu/6NXM/8VyHeJK6J1GaP24G7
vyQet1yokEqzX4p++r+KGJajf7xuV7UgWlRdUSWtfhrzExg99gVU3quVGi1HslswQ6/LSZBK0yA5
Sl9ODIwhDeFGsEDiTcioquHsn1Gwzt3mtXr13tveTj51k1BpE/9PDhkipl/xCNDNWsVP48fY79r+
WHtOWEJQ2RJbVG8K0GiHlC1ub68laZMwNkcTI5GopoPUM2TOCLr6eQj4Rvv095VfCa0s2fOF1Oro
Jd9WygLro+BIj51nWwdeeONGQpnw1EmTYSikqfbiYSWYhesJ84OrxTFSes9soOjZrC+3ZEeXy+4T
gaVE+jAZ0YIbPlJ+CuOdwjIqs9fh3DjWv8k3vsbKf4ax/z69r3rPH10I1Sw8MfcSY5cgcalSYVEl
Ir9q9PnwdCiH+L7u1h7h2BWZJ2D5LzJJB/diqC3a7rmUtYXFZgw8Vlbw0TXaOQ7aeRBaa5kGRWU4
eeReqr0EWoIwNfG2pRMR+XRtouUg++tmrBxFA12BXuZS7CVmdrD4+gVz1cVfjdKzEbwp8r1WM4sO
9zW3zsf9JCAMGkzsqv6uaAHk+SvZ33QsS3MlQlFpOWIFuQA5LMGkYGb4CIkst+4aNtNGh90g2EsB
oDh/DkyP6p1tdbfQVks9ZNAaFk15LgWBiLVf6giqdVWLNtBHyRKyd01VNQ2B3tXGDQiY0LaKOmzy
dKOn/kMRUpbJuUf0AJVMhNDVv4PVdERjPzbRwuqCReKz7kSJ2lAcNCpQFSFCESblwuxxZrWoNwLH
nGLtJiZOCDyS9PBiL1Q3NGbkvt5hUtaFBMYGtzxoZx62+fSgG5dNwFJQq7tjRGookhGVkONsKQTs
SZQXNc+WBJjISsvGPJ4R+jJLRIU40maZ98kxM+DX85h8jNkR9ZpCazYCiuUKAVSWKLM03ysYb4IW
JUomzbka9Oq7mAJq+tKZw1yEP5Qo1K99LqDSd5VIF2ooFtQPzKI4yahrmSDk6lgN9+3A9/Ka+/Ql
yVZQLxEtO7Z4qoGuTN/KYgI70bPZEO+SAZGzkQEYpXFEX2+IuyNZQwygr2CYA5m1UbcuoVxKo9NK
LUKTwiZyREPhMuLtIMYH4c90yyv5QagXl0mRSO59yjKUyl6julX12jT70AQ8xpdd5afGx+97oTs6
AvKQJdowqDrZp9XmQw0Jih8ipmumrtE8m+ZGHhiXs3wBB7qMIdqCpBJHu5fIcwp11E4BjTH4BjT9
o+hFGT/ahDZN9JKVxJJuYm6z4W21KUcpQ3HSUMB+qd1Ee+mBIY+ASQb8Op11R1ALs/okis5XehXs
LMWaKWTHDiX9MGtXBCwKyBq+9ItCN+xKgoiqrcJkgwx9PjXtpmp8w43QvJcWMacJ/XeIWD8Z9VqR
KfcICJm6ehsDhCrYI4kNVCoqlbJyKD3RBdfKGkerEWH7dH75rzwo9PQ0vE4VrCzeRi2xtqAGIh+1
Fo3gFsdJotK64px9MDCecFmL9b5A3chd/tThSXvI2Q2+f721Azb48KkzCVZoi7bGJbPMliMqC8P9
WNDKPaSXdcnfHcSciGHhMckeE/JDBVxcfDno/V6pIU8UPFul2uRRERq7dzZDPF4zZ5tJvijb2gqa
hsBZV/LdcFk2gCyz8CHPh2VFp3bo+ALYDapyPo8V3klNn+XqZ2m91PL+IjgR9F/U6XX4Qkdv4P4V
ZbESglPLXc1A7rWAF/shWNQSLLz8JHPD68hb04fqxxtGpxHvWgGiWpaiZ0nwUEliBpQVNxGJ4W0p
TSeQbAOKKxl7BDq1Qu1I4SdJ1SuvKed6KDpdEGMkJIwgA0pyCc4XDdWQULhJ9TG24+7ipfNESrdj
uJvGzEE++cNN0wNJwxCGmrZDgOhhAQp4laVc28heY7cS43NwNgLswWjcDLCFGrHDnjyJdIVVJFPx
AUamgkNMaOCHL92lXGbcdbHXeBfnUj3ag3hopVcqk3QunqfLrtBPdRMKiJ9aALOZfqJq3cXRi0kD
dOQVC4hormUg4vwp21tdE2bTc+sIHJ7OavzkRqcAufiZHY1XYseXLWnMJfKK4kWlFw0Qai7WpwL9
aQxbr5Oi9TicpjsAFf3rTxs+M3/4bAyqd1Y3PblUUoAjY91c8CKKsK47nkjsp/CJGKfSV2BfHdj5
mCEuAkUOYM9JDfCnnYg2jMw8uJTaWB7k4iAHyaGrin0Jts0M1UNVt2dPjjCaaocIIXMImV5it4hf
waBwIOqrsJZmkjkstVAgnnup8iWosiNmFQZWuy1y4ojZ1PiQCnlbwxG/AWS5CXAeyQyacstgKdki
rPRO400XPipjJHEdKlhokfuauQrDBJ+I1mO+hMUWgsoQvWCl+9r5a4zliSnapwDCVdScaWjMUvOc
UpdXZOEApGSlCAlATwJttPJxmn80j6SkQF96xfCJ23BUqfVETXQXJPuKfrwRf4yGvGVeRghHxliu
z5W62xcgqiJGLRMBAQTr4fLLHuiqjP7PRHu1N+u8PhDjzhd3tAnm8dI7Iu13xOVvZcfvDkPp10TK
M+Vf/OOfM8b0YtGc3ykHaEn1jr2JijuSHceSD+Pnxea1IPzrmv482NWmd1DCKEnJorsdb/oZFAiG
QNvZFc7t+Xz23Q/VtrfS55N5szXtxRoSRDZ7v//5FPTv1i9/nsLVSj/t9YSW2XCZTFgHuNr2rrwH
QbClaUvWkw4OcaRScL69Pa+OxuJtq5wenjxl9vSgRUvXZPPrLRP7+PAknBayg3R/WvxWM9FmUo4W
2Sw+YMDWZ+8wfVmacUOJ27PLJYaaXyvX0wvwx6r362aqoibKIrFm5MRdXYk/ZEkbeiVWWSq1wk6J
zmhNxOHEEE7QN95bQnHhkg6gHR8u4sJj4/TzvfzyCfxzBlQwUCawEuQXZ/jHutsoxnokPsbfCcto
6+2Mg79vd/Wu3EU3FBjz5/iUkvLtxDtxJT5SCxtfYL0dmAOtU7RXnRfCJdzwEO3SDau0dt2vrWW0
Ezf6njysn0/1utzyn5v1x6le9YfSPExjq+dmiWQsZyshv83CrarNPWMxaGhzV6jcRdIosh2LwJ+P
Pb3UP90l+e+7ZKWIyy/4/jZmuNQz+JoLKV0S1xtdfmm8IQT89lDQwkzRUCXyzP8+lKkFlWcWMQ+E
5cuRtByawwx84okcrYO1pOoXItjZ8+9z/JK+AGfQZIr4yM9xswiH+FzB4qLbsa/vwz12U3GXv1g3
46NwCLb+i75rHj1tE7+gfH3097jXCBjZVujVdx17RYt4tN7td/6p5+nC8z9ak9MhOgjn6AA/p71T
NmyWtXEu7KtNuM238bE8lo5y73sr8C94+Vn4JS9NtnnAupt6Oxzfpbe7PAb3yX0Aa0+yAeKvvGW6
TeQ1a1i5Qipf3Xf6RjsJd4DZWf0/Kw0/OX9Xt4iJ1A6wrx1sSC9wirW8UZ7yjbJSqnVkff78kK/F
qP/7gv331l8N16askO+bFv7Ousm2CJeiwvY32bvlFIdyR6FIODebbOlvpVO7NSOHyB+KCY68Ifn5
Tjr+fDLSd4PclPT5f96Dq1ZSJAtFRvjBuCGCB9UwjD8GNWZVE7dH544Zla2BsCH1LsrPPx/62kTz
n/uApIKkJ2Sj0rVuNNO9oenUSNnxSVfyXIWB62MIXSH9lwsnhXcWOLWKipykc3Jz7OZxxHUP0CKe
s6qAwVjHG+K3UcDBNYSOWSTLCj8d/piOtLQZkGMeqt5sIoBa4b7DDtEvBLRGCHBtfVcntvVIsRCr
Pjk7geII7z9f3zXs7Z/ruxp1jUAT8COM6u1m87zbsZiYO7er1LXP9nY7zhZrbYZYdHbTL0+nX448
/eR/xhHAUIqGbg6O0VWlxtD9zEgGjiy6891OsJ107duBY6+MhbsADmnv9+sZGv6bk7nf/HbwaeT4
9+CWCNdIt4AxX40shLqMclZ0bMZukF28EzKxy9chmY29iypkIx7SrX7wj3xkkFeWMp6DXbIrfhtK
r5vV/7n7CrhpZAx44r/0qH/MOMSX5LLmG+IOZMwymCVzaYNqbINulC9KtM19O/v5rn//Kf1xxKvv
+mJeLKPoOGK7gKz5VGzquTSLHwsgSr8ea5oJ/rnJfxzr6gmzx7Wkss7ETawUh4J9vzGwEZg2BuaJ
3V1pohxRwZJL6qpOQcSz+v3lar99zP89A/NqRh9Cs5KKPMUqM8b4Tz6qxPGjm0vSu5l1ol8PkQ14
CamR01pfosMW+A+/nMKVMuD6EZtXM3XSeH0WZLG8GYgaDtk8ytEDKvNmiMgauVEbCdo+uVxFu9AI
UEqpNbAbynLcPGI///lcrvsj/3suRBIjjPiSs/w9n7Z621tyL/ab/rI01I+gumlC1HTGcwEORi5S
eD/vXXVTdOislbfQeFZDSNtor7RUBmtNGxQZLgiWQvhlTSFf9Ueuz+z6Q6hMjJXyoEibsjnXhDEQ
0pzC4NVrag3NK4l/QAZTlxCIWYADVVKbeQ4rBgo0vXxaKIW8JnOxqEWKPo4HElOEAVOaIV1W5gbN
WE47du7r/9/9vG56+UXTN0YgCaC/oSIHx26lbMJTvvOxpi+nmR0iy5Ycko1/8PbCtvx/FP79c9eu
Bm964UpYNJW0MYY9S+ZIvVNR+uf+W822OPb3bOLkuvvlLfp2/ceg/b8v0TVhFfhmYDYVaJ2qf0C5
C1GJaRgmZli7v9ze748ECQWRIavx6xmib4KuLTv2NpvHaYI4KMsR8fTkOrNlbWbbGNLX0+z0+UkL
aa5Fi/dfLvXbt1KVTQlmrWrq14X4th/VsOmyYaN46zpbs7I2q1Py2xrj+2XuH4e5GiLSiyBkRZop
7OEmTjF7yEfHWdkfbw/UGOzE3tvr5emXjeN3+2R8N//30qZL/2PmEcjljJq2GUgY2Y/BiL59wxuU
sajydZZS+gd1gJ8f5y83U76acg0zLz3BZyyGj6mzog427E4U65cF2y/X9XWv/7gujWu6RMQEblJM
Pp8GJaKL8CFVr31/0wq7qhN/Gbm+n8L/eyO/RrY/DsgMHnpjIUe3MnKC7XN3PNoEjxyaRXiM3+O5
tPr5LkrffhR/HO/qm49r8ZLVeSNtaqFDKVvPUnJ3M/qd0R6liW+dNWmdoAGmsqxSm5Oo3CPLo3IW
y8ksLG5+OZ3p3bye4yfjFn0U9s00Uf5+j1rVC+tBqEUcT/kElaJuH46njEL2MCzKYNHQrGjOBCH/
fNzvFo+aDAGYMja6LutqYq86LwE1kFMsqBca0djlOhsBDgNbP4nFw8/H+u6O/3msaZnzxxNmlWoO
Wm2xjLkwSe6psTPgUT1OftvwXtu2v8ZzjYgO02DEQdd69WyH9uJ3oilebpFdpfbj6DyOvFHgiebP
t9rrLSYu0spmZwwjx2Jpb1muQBPa34w7Qg4I0LJZpJuz36BN3y4ZkUxCIxZFTKLq1ZJR0TocIo0o
bi7yWp8IYx2NCnYrS0HCcrOrok/uhCa4P9/1ax/if27GH4e9erO8VqpRtBTjdqBT2DjhRlVtmbjQ
0vFHR8IeMsfEZhaLnw/73fjx58VejYt10tR6aubjNoLyTKpRtxB7YJ/YgeyB+s7wS43j23frj4uc
/vyPd8treh53wwwjdS5FYGLBcM1xO3vtlwNND+mf7/S/B7p2tqmlKIZKLg/TKF8UC1obP9+3794S
RRcNJkm2c5p4HcgR9lFxMcJA3FCwWVg0ybr3oHwd0k3wKevvjD8wEH4rDJD2MX3oV9dFGBOmB92E
WcQY9PcNDJBfC2ERDaC8ihU1+BvRTTfaAZ/LTbCTnvJFMdfPgiPDytVPwlKzPZdoPK21y0/YR+Vn
aYcLcmsJUwztZKXOcpv6EvKMLRnNtrIRmI0rcmdm+nO+BO2g7qtkVq/F02VdzbWVfCahwCnvFbAx
k5BgZ9nBcWBbj+vzJuAftnTGC+hJjvisHNE8aL1dzfvP0SFMxpbdJHb8z86ZSF3hunlFgQggbAFJ
/mjdmDvvLntU95+qg0L7Lln7TgSp31xQOyDNzcZwDzeoe9PdcQ4wYx/PAmfclGtokC8VvazEpsT1
7IGit5UbHTXZKb6vtsEqQ/jxHK28u+ZtfDOkOX2Pbb7AoQTEMtjBvA3sebmw5pclbM+56ryTb/IW
bMkDKj1UP1gLACZM4g3lHWYIMhz9zty9wLSyvWfENMtXb+67lDhs9dMEs4rYS1tge11Sl6OTfdMS
HkT24sFYwmnNyQmcqWtx0Ry6VXjmn6U3C5jBvbzzH+JXXPsnE+3dOiYi7EiCCiDeo7Kq1+Unsijk
Nvw+T/dIfmaD02xvx81z8lgv2E7Rh1TA2yxT17UWyWswb11pm++rLbG4n8RhcpBurrvli7m2HMsR
bPYaLtp5faEdtblyaBelXbsOYc7PnBN6JpHqecj/q12E9+OBN4SltTtgWkfp8yY52Tyf6cibZjjJ
Vni21/pT8ZBtuvWZ8uNZxrzNLsXJF0RX2qONWn4VLtQZWkq3mndPgCrs7uFZn1Ag2pz2rGPZ5iJ8
vbgDp0bq1cx0pbcOtkbu1i4OlEcC8dhO8DYFbr3WoMlVXxxkc+HdGXPpycvIxMXtMhdd/4Vw5BOZ
17AzFqNdbc48m8X06vQzc6/vL27NtUqb213gCu/mghrk3fA2WrZww1uNdkxfGw6PyjFd5GrneFO6
8TpdG8tqRRRka2s36k49ywaoeEwyW2ErbLiPDW2oA2/6JnDH9/Q14CsZ5gnvaY98aq+viqUPA8nn
7kAEp2O6Kl61M6/gKphzuYtiZd2gUV2Ls2D1VZXlaqyl7Cp2KNp4jbkjRFpsJIBe4AMhhc4o6zqw
a2fts/Agzx7Vc3/y7vgrO67lIJ6hlCHV0laNk2D9mTEguCy0eZc43y3Z0gwP4OKPiEb3r+1CPX1l
bwDtpWVDryMnhqPkUoYnb7bG7W0bKGJZq1sMHlT9FshEBCfbJrfGAbtQy/9W7nii885RbssFmYuA
DeodAVCzfuG/DBSYLfsVE20014/Ya2f06/hc3GdpiXPiRXZZaFxO1WPFiopKwdZcUxmoX4RDi1ed
k5MO4n54muRTPC3eihePjCM7fuGhdW8YVKYHms8c9UQ4HI+82eQzAvTmzeZWcQZHuolWiEfm/sdt
NyeGGi9k0c4mjyrY9MfgluO5LZ62wH1G5LUDOz9uXsPz4LQzc5bt2o05E13rBh3KJtjlXF2xonJ1
SBfjnP2LO23I+ofgg7dpwwDLHbKolxv288grLtCaAsULv4U3GR2hsA9P3oqILPgp0QGNmlPf47Gd
h+vwhDcTCWS87g7NqpPttr/D04ZGMgkWZPjA1AuB+szwICOVIT+N7z7fQ2xeaOfRBtqwSveaNb1h
3AD2i59VMKekCmMFMrXczVN+P+kn5VH9zF+kR/5IRDCJZu/Rv7eW6rl9NXm56k1tPnVPBfpE+CTH
iTtuvPl7YZlu0lc027kTO/ncfBTnYHTs0LPHe9TJdrYz9/yFnvH6FpHmrbkHj7Rm23OKVsPRWjLR
MEyba8Ky55O/am7cKI+Xdf05zM/+boAiP8yzLS/Bghxf3idgAm+kbdikvDLPjLayz/kYRx5muil4
hvLsNZ3lb5JbbkFFQIN+Fu/0GQz8d9nlGa9owbvhSSsW3jFxumN/jxSa6QYFLD8EoREjpr8XZ3Co
XToZs2aB/XkOUhsxM7NgyZuLVmMNc/1YHYlYvaPGcQe/xlHX6X20Dba6u/GdqfmZHPu9PDuZa3XR
U0xuT9omcmLG4HWy3B+xlhEDQQbra0IXzTUWzXJcAtYhMci/60kblVdxAoKADMRd8oDwdDxru3Ft
3MVb8W1YGzNhipITUeoNdiKABz42N6Sad82sIBUxcbv3HGodhc3LEichAnd6n8C4BmUORHsQneKp
KmzzpSQ/Ho9ESLoxxge3AG2EWAeJ8kvxfhnmerJMmtUFU2rEOOlvKs82XbGyo1t/ma+nPghvVLXD
z6KIR13c6eMyTZEyIEpZTPP+YXwaCApK75Fd6rvkkclS3xtP5l5bWVtygdZzpPiM6uRL7rLZU++w
xKR1Qo7P7J7IoRXdcfs9ABV2997M6/tTgpp3mNONWmhAHJiAhCWy8Hn1YTyR1Mi45KsOiZTqc7Cq
P/V1uqhW9LzqTxoW1k0HB8k/+0tjKS2N1+mzQOv1jNk228b32o3sMoZDMmNmMul3Mihy8P/h7Lx6
HMXXP/9e9nqRyOFib8hgcHY53KCKtsEJY4L96vdDHe3/THtKXdLqzOkZzXSXMfx44jfowXGIlSZG
WG0szPrsfE8fLr1dxX9fXSPd2Xqm2zhTTFRBUwNmzVfipwb2A16JaufIGTZzNMWxhjk7wDUqfwLk
SMm9LfDbsTBoY/mKGVMZ4kN1dTBuDu4DEjx/7Uf1DSQKNAI7A8Q816L6DWf6IyG/hekWK5E1vqS7
TTsQEoqw4A5merQ9uvUXOiXgXCgE0kPUJPtBOT1CM7qFpBtE6x5DM7G8ZskWT13r46Nqm8jsEJy+
NZz9Eo5akgVGyCt5nWGJevw0DNIu5UqiBh3GbTj1HoPTSggthGm2GBKzm3PN+BR9/znET3VHj/sn
k73ihaxOxeEeONigcXdwPe3bmBIgvjt96Gz8Ynge1lM40FqokIb2r5CFImF+DtuJynxr+hhffWPW
G5POdtGtXyQjQEEOUNwyyKKDb/gNhFjiuoUxqU3sJIgGjwBAqwcvIbxEYNym4Hj/ozJI+XMfFwEk
1qOjJFy8t00fU5yyZhePBSXSj9i9YDXazNvg7PBCBuwqITF550UzQGIznzVLEDODLmdwTRLZvUsX
dz9gjo5uqdNNHgH9URbCG7/7uGnFEaT6BDHYkTGVx+048+Vxl6FGCrrbLhcqqFSXdfVKcvspXut/
S98XoRbugU1AYPK2mDp0FEDo+/d//ITxsiMNteugI4PzxI62gT/tOwIgLqrV4TkwpsWmCbcLBJ08
qGVYIQpBPuxQV2zXhyWWRcIUzMxlZgxu0SUizbXe/Ls4xK3ySJetkvV8mXwYKf6ddydfI8oG6G+G
7r4PNo4KkIgyPYwbl9zLosZiiTeHzRHkbhsUk7KEMnYKMz9fnleIyWNx7po7G1oOej2UeJhM2lhi
T413xUctZNMMtuk2wPLhS6eTqJ0lwW12o6BeI56fI9evO8jgl/DJQ/Oz8PabMq6nb+wXL7PDmup+
efLVxcd1gXqcuw3lVzBS7j6t18Ir1d7FZqWCspl9GYFfPX0Ai4sO0XVlzW4J5JhJOQFW9pHxGpNK
Pd3tJp+UvpzjO9XYYwDN2FN64kGxweKAh1MNARj20eP+CYnssn4kt4Q9df8Cd++Ge3yraAYO7sU1
pxYK6HMk8DZUGDTrub+bVXb+QRQNcD/08a6m7Lklhv2Cv6/ft0HmRI93mIGZke7qCSbTPXpw6wmO
mZjRflLEl9HJtfzdexcdxnDAYtyElQE+W7gh7Dc4ewHOKO03y2aXtUu2yyN4WuDZMTiBZq1O2dbJ
6Rn0RZ483qmrwmMsueYQgfMT3nH3ZbU8vllrIcHxla6gD3M0cItszFsO1NTrr+sSUqfQ1lAfh1g/
eZBnxo+EczfWbB5kZ/u617cH7OyWZrLvwx13q6/vx2aEP1LSfemrXbgL4eL5gtOfh2+nhzrowhNd
goeRdHim7MPVYSDP1Zk62gbbBZDqE+e1i6hsTlELgBgnRsKJfPDAquKDZ29dfVjRgVIA6LStovdI
XKTvYoNyAtEmKm3UeOLzUFh1kf5lvlST85QWBd92es0X5PEoGysKhcfbG+AI50jCVV2Cgi3bmJlh
L8hzgObHVYr2blSlAGHphdRh33qyKBvwyKIdQADEfHwSvU3D9yKuAfRFMFyifVJx70dFAhB9eHvb
Lwg6A8TTgmtUhMqATERFitSTI66K+fhIcAIx2wcgJaRHss8T6S2LAKvGxBjkYVzRO3qH2TmFFTIs
0eS7RXlLJ0mJOJCWlPwvuBn71Jjh3sPBgh3yOLMXnwcX0h4eVVgZTope2xXliVQaWD5rhEgKc9Mu
+O3t+jbo3vZd/4Q9TiCEMOFoV5jW0mNAht5PKQsYymvjmpAqO8e4RSWWQGZO9nwSWBAuD2FVT2Bi
cPd4YT09MhNjgQ0OTVnldyDBmrB0RM8Mbu7LRAi4+/qkGOqcuCywfFYLjuXJUebvXIO5gMK707GP
bmZdyInfL/q2ntCHENgZOQM3X+qRhgflfn4aNtPOa5wsua/3wbcayd4GBu0UvhUzT/Kr6BojRznQ
gio5TGVcFeAkehLc1uo9pzrB5AItnd4/F86fOYfsw2lHlUge8FPF8e6FgGLOAVuUCNVyAvEvvOTu
DCDs6LjSRyiiOIcgXl+8h3OnILh6kGicxMJVUnWRCwYT9fB0mpgpNiNxN5T9yt0mNQvng3dNEUI5
xMV7M+wRqgpqL+52fNhjHYozLroZsOKcPTX1zkU5UiWW1sExsJzKLSPQoYE6a8cNhVE23jb2Bet3
d7+37yOK1oE1vCzv48bpvP5eJJ1Nt9HXAjIHczcsI8wkxuo7wtgwGlh1fBiYxqfW8BFWiyzCLdi+
Qx2nze1r3AdDgg15d7xdIN7F67GdId4Z4YUU0b1l824qLHDFBDB35625IhCzNciw8geC2xmiCygi
RdDObQOTggJXkSzcJ0VUJ52juhwyDiTtY+NSi406orQ5ofCKu/fdvJhWTpluN1QaVdq/L2O0EUmZ
GfaZtjRsBs3b9lOw3CyqF2SglUkQ1GPUnGL8TcD7Zkn53ptm4nVDNMVhFLeOlvNbBlQ/lqcE56gY
N8MrKCKqKXd4+RL9GzPVKhQ+vi78cTRUJ0aqpHqyj0RO0le5HC6V1AiMgLQdWBYZ/Dils0jpCRwp
TKEAEL/18XxVDq4MMd52o+sSVKp/8dS5nuB/sTa8x1BJt1FDIVENtYGybKeqcxweqOb+0ytu7Td9
vOeuPFxpjyxPzn2TKZpwyViLTEM2Lc21FCohvqIRWVMKYORG9fw4f8TbyAgWE8grtredMyvytXjW
0rkz1rLXJbMFJF4CkL69vnMIN4tjhJW5m/n4r4+PC/PmGsMzgQVbkjHhz2/mhmwLja01zNr63CCF
B7+j1FAgjKGkiR28K8+VgKDnnAbW5upxQjH/IvH63bzb2dWCUCKFBeFrS1uqeaoN7wL/M1bYFfKm
vKwz9NBMCi7KexzRtm4M/ej08vDa0cHrKco+2J+I492+P0i5Hp6xHqSGFBoNmnFzE0T+pn4XR9Xq
nHQTcXymKxxCYjT7Hzba8oa27rs+vnKWFrjKJ/3bJ/vapIwYhoxlW3MEtxo8+sHal44qguHqg7vb
Oa1kf466aTuWwc5KdvW+T26D4vOyrNGqog69e70+ozo+DDL/fiHKweV/AUMSxWvN2yZK8P8ySc3M
bLUc948Rv1K/9hFxmQIV5y4wpEOCBeOHi4d7Ke9P5h0mB+8ylX0pxqnORxiU1/1U+ffV4bVlEPKC
vik3wFxBv4+ZJg9LVAkl5wrRrleL5dAhQRHic5wid/Ywfe7+frOPH1E1bBK8efx9SjOwm51GkNFG
dZq56BGrkRlRm/KfpggeLQyUncScXx4TfevJH2XrfG5TM4JwHJags0bHCUUHfex+ko+KVKbGRCGX
ECKAoPi43F1rsY+sCSQOc4VDQKI4j1TxtmPF0z53oeTso75O3gG6RTdo3DD5wDwABM6nzlsE9p60
rAya8BoaDgKY8Z5SfGsLSpQxIZOmt9hIjxFAktp976sJapagCDhLlWI/Jkj2y+8NNfAtzVbnsRYX
vGlH3k10Q2Z7QqZMzYdGH6/KuNf/tlFTmlwWN56W2seMe8et48GG0uCYchOIua8Ht6M6wXiheMGB
J+lcYfafuTh4lRGaagQc6Y0zHFf2cZKtq4U+NoZdeJkxnYMYAfHW1qZbsiJqqoPriGHd+EL5Zq/A
xMpBFtDVwEEKmdLQm2/JswNkFRGKjUAM0d7X6OHYzaBC2NUuwsrJGExk0ZVym+/l5ihsIELD4EMd
m3PDoQ+Is3m1viCBOHnfL1T3YL/eBycnRiFxRoKwXvfRdl4kwgtoPGNojrcpcS4gQDKxNiHBOIfl
lRsbyWtleINIkc4tG94+d5E0u3VblzVbHOukwIuzU23ccx3ZhcaxuDMrJFmO+tyGvPCy4+d/MC1n
LuJZMRz1bCRznRb1bn93VeDvmO2QsawUkqV75J9rHxBFek6VUHKPANHOm3xkDa9LZr7MChnVhIjK
Uir00mRTi8guvpPIcRpqCYPVilMwxaDNY9I60skGb11oftzH3WSfNBy2a3gfIw3ZxTs2BYWj2/2L
A6N+Gm8/ED9wDPcxyxaKHYr+4aVe9WmycNdYnIUYOA0rHjrGBCenDcMTSUiewZpHwVxdbwlG6qjm
/AVCWiX9T0VgidcB3X7THnOLA9U9JruXPpVYKV86fHgHL49vDk7SKFQSrizD5s3jvo/lqHSRTvHR
9wv1mZDWieyiUHRfGuvLmcguxh+nFItyLgK2CoKVj0AdNd5rvqlmt1RxxqV7tuzLF05tPBwo+/SE
fVeoDjBdicro8nLH8SC4j8BZZSRGkn4Kh+gN/fL9AkJelmRhSZA0YtHuQ+Nx1i7LpTUXPjTKOY0e
2DHWe9frnITpHvsJwV3U1FBohoM5hghkS3H23rtb6sNiWcXtRF9c/e2Nip0JPfEcsfPx8W2/NBK8
oNMjClkOAX2CHMtEpQl46K61qVePYJ+0/t0livuwgCa1L8+KCOivdwiKt1PQlLYWoeM2kifCwJgz
LLHcfHBFJJixpBAYyX0qjVFw1Icq2i4CPdg9hJbval+Nh1oVAh59PkHyzWaJknmCf2HhQC13SdH8
i24B9L0P7Ee8W8CMNoHFv2CQCSlguZ0Vs9PmuilWiGJ4tV/5SFMAbq3XZ8iGHtE9hA7Xp7TTqxQj
NGDYCODxHc6uGr5evQJUKyGdggtuIZYSdE30QnW6m8l5YKGvHGFfz2/fOsfR2YQt5SJWirIKfwo7
ORCEZFGLKMAMMj4SmPfOicL0GrRvFjZ0mnsK+kHEte8C3EcoeNji+ZchDKDw6Nv/ed2LJJspky0v
fUbtX9NMebl/JeJaw218mT3ejotbuCwjlkEuJ8UV4v6NwD1uLZDqeeJ0Df3bd/fbROIgoDs/zhBK
zzhwRx+87FB8vx1cCPEpNCFbQ2bVfa2Sk7f3FUjPWB29mcM7r5+4kiGTF269zIYzDg4W6BSS4WGx
SxUy8pvVV9p1bR/e3lt3Qe7BuG55YSSjk7vLN4n6c2phiw6PB2/61janCNEt97P7cqc7TBhxCTOa
SPiw5nf77F+CeqDJswfjZ32jcDLaUOTLYBoI6x/PWA5QYIzVIR29imBYKLM15eGPd2mXs8xc0T7a
eWKFWu3RYDMUk1M+LuS30HgWQafa5ejmgJAaXb+UHcU3qdypwv2bPrUiDmEPd0fHTHy3AgyewlPK
nI977xhYWtE5XI4cnyOVsRVfMVa2d3DR2pBG2Nbp+gORl+EaoAnrdv2u6zK5La7MpJcLHgU8OJpX
h6rCis++OLA+D5NdDLFqLNJxSa71dhl3buvsAjRv+LEL863Z1OPzh0YS/hB6hVxEkpiX7Oi5lbnS
LurrBB0VowgbjK2zOw5sa/PgH4YYs21vnnrwAbZcK/+WDU/Syb4KXiNGW8gH2J+hGNSbURqueB7V
dQDkX81SFef4QyycwXeHeyvozoNSiBUU0FFbZKxbxLKKAu7IOg8zklrlY/12ZVSCyOGZ8okSkZlc
tcrCei2ynR5d621U6pB1+Clb+GnwFl+K00gu/NJYZEbQMOZj2tZnuGwNd5L5OmlYZ1Wa7plhsAuI
i8CcC/AzmbVYFNSApejYrjP5nNBzK2/V5J6eAyIzVjDkR0rA+j2/e900oPIfoguzYTxexBEqYNqy
Hl4+dusmuqcU5gNjUHhMT+WObkdEN1qK+zggTWt/O2/f+TX43KdMqSaM81kEipG2OdaEcdNlqxDc
BmjBRrevwwv+gKyomK1v8tWB4cmNqA5+nkyK/4JzTGQ8cogNO0/nndNebgHCxnBdVIoLpm/rvX/b
mG+XSb6xcrtkBjDW5lZiTvPPwvJzJoyT7aqeN5M87s1lhEEvzcmZu2zq2Y7pCc0epQXlycPpiqh4
oGKLTkSkvkvIU2v+7Y4htlOtVAyGq88y6JbdxbsODG8t2vsZ0Y3O7BaCGrA7pyMyHEd9EroGW990
rLC2Z5l98ySV1mi62bMQZC0S0oHQ1xcRjCeXspnGPtZHlkaHokfbgLww5OZ4Snp4+dyDFc/9noAh
R4+gnzT0iaEdXKghChSsIyvojYet5Px1iJiXuCSqr6N/C8S37YhFhHt7pzGSIVs61y/yKAsRTvYY
oEFMBKJVHF+Y3Q3KES9RL7Mhwzm3q2h9Ymk2V+1XlIemgkuxTbbrkwhvW3pKWRR6NyIvw16CM/n0
EhYw35ggecp4h5dbP1xigO8IMUndtLtFNdoqLgwI+zE9cNX0qvbNWaBT2g8baEaO9kfNDhVzjuiS
liOy3nXTBWKCxsnAWouk66lINNB5/x9bejI52i44WiQgNbymJ9LFmsznWDZjWvtFWR8WnAR5Sohr
1hnoUWYNRJiAcHlGTGhchwgE97Z0jFbVIRWcjtvnol0OMo9tZh87ihFLl6Btk2JZh4wR+2hC/KtI
N+n+7cZQWo4RvbCPASeMwdAZli8+WjJiCsyRKXlL3kZ63zNOgoO76VdLbV1rmxYPVnNeMeu4nyLk
myxtLNCBbGOsenKUq+rxFw5XCBTfG84ukpa+0WIb6d5Q2TDtc+7f6bcEx0KbXHclZdU9Jg3KUozY
CvsA/oE+AmcadvU4th/e62aIcl8B5AMarSdegwoKr56KlXNhs6HNELbQ2rDBB2wbXVX2O5PK8hEo
v6GMi8Yogta4t3y2F48dB6gQTOnVXngqvrasg3zcg2D1CvKwBq7Wxl0WXgQkmfzrfnBEZ/0j62eZ
h3TvU9ahfLAul826nRwSjMmmvefhBlGyd3XywHZC9EkzbP7RXUQZ4Zp7t/Pi0CBcHesXICQ11lCQ
aODxMri62fyF6kgBRXh5S7ug+GBa6kJ5tS9UByQbCrg8zVMlKpnZXiIx0OZAWZr+ct2miQ6f25H8
VvIC823FN4hzc8DNg74MJFtOwC857YAHfvrUxihRyenxSxuBzXusjJkVHpd8q8y5IKpp2JXRb7DQ
/yWvsgr3mgmVWWvLpNuxFj0+2piBIcciYpZLz2p3Z/+Qkml2E2tchafVY8b+WfJUc94u70uYmGJy
hFr1tZ8xvNbWZcgSwm4DycVJKu5GUs371eRemc8x9NnOxPAe8aK5pvMYnQHyCGtmumRmXt5QiHYp
CliQQ1HV5tBCQR5f0xLmpzrqa2a2qrwIVbhdCr6Aq6fbX5MKC99X8aCgZF1UAymSh8AfMtQNGdK+
qcNDgJIBIaZ4+50h8wMeT9FRtwUOiHCS8QyJPJ/RcxRlxDFqRPeuJL1duXpcNActVlQX7mdGqxkL
wytiqyUyd9a0lmUW/q9tttAeEwTYoGj/jqaTvk0x/4U7UzWUBbkyPAyecGetKj+Oe93qBgPAITbD
LxdMWWrYGFmsVpqdMsa2B7Q13wt2dvz2SOoBnSCP2KXLjNGBaNgbnkT/v1E6suzRZsXPAurJv+cv
flbvg7F5y4LNznkbRfPRZuRHn0HwOa7cYByMT/aYbSkdFJqszlKdjxs72Lmf/MsSl8l33b2Epgv6
1k7Ww0W8WIhuvF4Pd5Th9lBMGGP6dNyO5gxpkmWbIRknBOHDNZj6vfvFrzt7Mpl8TV5qb/XiflDS
OzM6ksls9gvM/lm0kjsoa5Ju9MKZUu/s/oTmzdF3PwH13SeX7oaECcfzhGid5WqocpR1WMGN7I40
yC3fdDc/PaiJ5U3zyBd7EGh/xzFaP8DUe01y+A2WAgRXewLj5/r+tDvvtJ7TvVqVduSDV+rs+Zu/
un+lmr8B5MASS3Q2QHNFB/DFS8VmMhnoC5AY73g2IxXnKiVv15ln7auePW3ocPch/Xn5bt6c5ZJt
BGZ7AXUrYF76FPvgT5ljLA9fY+/VmyFD5U62JtW3FYULx6MdTapkvXXuUTvPbVqE8OPvX1r9AR0K
+UzULUiOog7/+k8UZfnAHyYvy3p0w3xPekHrf7sUaQDzRfslF1feoaH0GGiMx7vgrCePbHDSNvX5
9aAsrC6531ITjRhEgfOxVS7vVdwoI+Oe5mUiPVZNmahoXQGFbL+6etOeECkYn/j3wiSnZzVGGTto
KbohKGj8Aub9CSz/x/d64hyo26bIy5OGG5BX8y2w5/JHo3lnMyZo/cPdftWcr7/fSqWHJT8Hhn/c
Sv3pI8tze9kah/Y+B9SjoewW7mpKEPAPq43o+WC4d/7nJy8r3cpmiS9WTfWmxHtWVq/1R+xcnPD/
4+3CTljULFzgdMkQn0JVeZYqXd22clrjdfuAaKi+3odtIGANSwXAPBkOrfybNsKz/Gv/Tvcmxj1e
HGSuKvZH7v11uj9tq//zv6T/bW1PqAEd6i6pQL0ZbseWZt4cHWQNAVg8ljt1U9PVVzHmH5TaQLkp
tmBRXLNfmALSTwhhCzFlUVQ1A0e0pwsppaLQCk3Pk4M4ROVGQLMdTC/RGlpEfR0UIgCA/Ddm1g+0
CCw9EeEXFZDJGCv9+e1PYrs9bgWzG2Tn4Q7o33kDurvBQg+iVJ7HOvhd4/x62//yuT+9yBDlcdI0
TUQwYC39+bmmuTs35ZHoBUjjxbCF0UZy/elpGTDAjlZZmvqjLJqaH3sngN6bYJMYe3c/GW4dZ7bb
7LzZyZlMzr+8hj+A3JF10HXks63envgpuuhFqze6RXgXu9H+sDxYtUO7r7G6zvRfYO4/HTsNEQmj
J2xjuKw9Aeqr8+58hRKYJ9I+Ea6pZZ2YEmrvWCPEenX0t1kX31jobI+SLdzujlYU/o2Wd18PNW29
vS7rCn/CvPlVsKG/8U9hQSOyUqpYsqka5lNaqSwD8RNh10EGd3bIhm/l/lC02Yt8nB7yVS2/ZHUA
7Uo6vBjoyMi/Cqn+eGckhDUkXFN6f4ino1GhAiRnOST6a7tUslepgqWzUC7IxPhXYFyIV3Ede+US
lIA9O8qpuOCUKq2I4lTh7CFA/D1Sfmf1p1vC1eB7C4PUhIr9lPUfj2u205G3R3JxP9T8g2kfafAe
LoKDy8tyS+uYD24LyvoDsnPrPr/+cgF9KP7XBeCZIeGSSGh4Pit1fj137V3NYaCrMWEhamMQZYxU
ah88FVggsNZRyQoHYJOneEdfiMpfotO3Cee/rsHCC10zKCMhUPz5wj6sdtcJOwtIRXMfSMfcbTTd
q/XGvzdsFi1W43dk29kjq+BTdww4hDI+1EYEYdmH6NkLQlmHuCmv7pVZ63FsIIzUykwFDfDN3Vpi
bVAUk6Ksk/LW/PJeKz8cal3578VLT4f6VBqPg0k8mg/SFCzIHphVVAfkuPNia2PfZntrKxhSby7C
iTH/COUlF2eHvwQ9+bfLeIovwhm1taP1gKBljQsGOpB2HkfTqUDT10L1lhVCcGdCdxRrt+s+To/O
VToBDabhni3E2ZXYSh7qN0EvFvu2mZa6zmZjoj2KYWEeo7+fOam/lufnrYqSyOOWSYzPfDlVzu7V
ySzE1KKLY6IWtQHgHyBCsgvl+bcT/kMxov/z057ZTLl+lLSCB4SSV9+apL7sjXg+06B0bXRF1sPX
+OvgTF7+/i1/CPi9CrBlSr20gvYsmiFWJbrS10c3yM2gV+PTu6CXZ4N09KuslPnjV1R60U+VaGIZ
/eH4R52BsoRyrzREe+TJfngZW/4NTTnBUQbbwXl6BPU3z+KODbCSHEOgdGwnBscJQBr0ux4R9NBi
UIOTSO4vWigDnQMbJKZ7w24BkS3Vcb48sj3v36uYtVByHJ/HVizEdRXlw+N8iw/klExijRl3xObE
TJFbfvlGVSRAzCKjtEXwDePDsAC4G9U4TR5lLz872XQ/Om0ujxjDthEz9sXf7//3i/evU/aPm9Lf
tH/cFOvS7YUHCimD03F0Yv8qp4YWSBp9fKnGgu6blXPWdwyWfi37fqi2ePT/fRxPJ+582qkXDdWF
dKNguoBKnduvODLnNx6s2f+gf31FKjqKWvIp79OfX3F/7BqhuGeg8IQJSHnQ7o0rvqj4PaDSb99B
dvbNNHTUEssUHjO8rrvzUjLga0EO54nMzOmQCKEywh/X14Me3PX2ycw50IY3cYgo6eACCuoR5y/Z
SJiofJOGbU8HIxvJN3a9rXuK2cpMGKsxQQaaHB7tF4yTHczBWH2gRsdiuP+N+NaxvwBU7//ylH8g
weqqbpE4es0sXK3+vAWCJV9LGYGJZEszcQCBjHUcXBGvZKVpeZfB/b1IWHcepu2s6Rk6f//4H8Mu
rHhSJ7kbr7yn6C/JF0Fo8j3iyBRSN7HrRfCSRhd7Tq5clqtMdc8qeAfK+4OENGr2gsp6rxP42H+V
6n51K4ZStRBLPBNRQhTb61jcqQMSjpO3TfD3i/0x7mqypDDJES2mDE9NkCG22OYUOyVteyho8bDB
NoMme0elSWW8PWKz9lvw/aEHwIxLNWApmzISN08fWTfnWy7ft1liwfwZS6B5gGqkUGDKVBgeE/ja
SR7qA3GAaUQ2bDbHWTb87TX5KRLDKBYpLHBoIhb+eURQ7u2Uu4jqngLuGWjJUHatX77ns+Ry3+kh
n0tvaeoysV57CjaCchbVrhKpAtxVFpS2iCZ4BYflDWkTzIUWCNif7PloN9va40/PBiSIRSbTcbYB
9ByzayCCg7Djgxc3w0UY/n/kIozeqHfRGTIl+ekOnA8nWVctOkumynGZymAr3G7899P104uowRqm
hlQN1dSenvQRLTn0hVvEe87D7WHr7RARkxpaMCClpjzU8l/M3pSfgh9kXr6XalFAG0/BT6vF/Nyq
N2U+yJMVeLU73BBrdnfOLykN32g0nauC/RlUfqKvahQ0nfXjS4kzmz4P/IbjTv7+/X86ZbrOBVHC
0ug92+p1u9v5Vhy+RYWayHLkFctk5+8f8VOax8FF1DlmNPPPL1Om54/rTa6kAXq1sM/lLP31rj57
xXwfZMPSJew2eqV+8ekgd9X2Ud63XTuwlHcLDIFxcrqrAhyfvbgsL8wWGIs4FsTzLig0ER+VI7Kh
094c9F4eQmRmcCXduVk2PcmvNzg4pWGyWhfCey+HzLKE/kqFi9BR1asqWvaIu+oKpLdO2PCsw1wH
7lc7Wwtcl3RNkEtPrfq2PleCJ0oAiM0NnVvdAk0EG8F45Zd4/lODSHBEiYsm0SBcPR2qmmB+z077
x4Am0MnQ2euUl7J08obFwT5WKnBKaD5r1AyM2feHs3/TTaSpJ7eSnayE9FnO4q/Jfrks+afD9d/L
MsSnNlE7NKbSVCjRNVRwXdIGTXRZ95SRHn9npEAnhf5vo93QmgDbGVhj7eZmMFt1oqn1m2D4Tz2j
yTCt1wv/1k/5M6Du61rN61oQku0QUmIxPR2dXR3n4wzGIuXW6BiXcTVkDuo3iagz88IHpE5Po8cS
E6rRZdDFh2EdlY9ZPpRNdhesRau58ioOjqNydlHIBv2l//3dkX4KFybTKE6pqknyc5+m7Mp9sddz
Ke3nfyj/D82PHvk4PwFIBAKANNEWLoco/vLO/vix6EyhnMP8j+nPn/fqKmdyq/TiBo97P3lDPuci
/f7a/jhHMBm2oROkGQqmcH9+jIg0R6NfTGmgli+7XIyvO5g+ICYag5UU2oBVU4WZpKNt/HFlo2Vy
ptuL4mq7Ajuk115HVD29S7lh99uiHXLmf7/7P51fS+T66PFl3Xgec5wFQT0fjJs4eCgexgvnNm1r
VrLpqfD+/kFS3+o8l8SWpJOKcRhRSGp/3ojSPB9y9Y4EgwFhsTvapjpRYKCcX/lA9J+VfMk/7MqX
C+AAlpGlev2lFPgpDzJppgv7rgrFpws4n4vsJur6t4Sr3kOFayXc91KYeiqzgsf1+u/f+MdH/88P
fHr0x8fjYqiHyzGpM++kewJqZpnweVcg2z8AUkNeys/xg+JScZrJbvehGUllzpt6rbC2PVIEVjhC
TP9+UcqPD/wfd+EpjZiCepcuVVePLlH9KqzwPoYnie/Ex+3m8Bowhbg8XPPm8oRaTLXfJOAK27hH
yDy+6lnOMFJEd8Q/0SbiQbCu31h9sZxX2CUuwLYYIDLuifjbVf/UuDGv74emSBHqVv9s/9EyKpe6
2JUme4vV91IS4oODAc02BqLcUUrYnreG/2efYkgC14ChgcUoZ/LLKOfHA6QaikH+6Wu2p1hfk4FV
fa/L7JOQmsDVHBwiNk04UeBQ+PfH9JPzA9KP//2sp+hUny7YFFjNfX72BDzR4W/EBb0BzNl+bm71
rPHSHrXpTXDm6CkdRjqQOiw3HGU3Khx1DDXMYf8Nr109Qx+c85SnzdsUdYXPrR3h2wNnv+TeMVBM
P0n+g8BzhnFIZwg+TcQSdpC98WOZRDgLQItJr7TZ45lAnM7Cwo1vPYSuHH3Lb54+2YIOPvZvnAHR
//uN+B6//yts/ONGyH8+eTPXTvdt1WnciHRw93zhbX4YnZ3PzEdEuLCXDGIXCJCF4vQj7GHORxcE
k/bx96v4MUdZ6MZICuHL+Jdvo3noWqm+McTr7QowrPIFBuK3SkvQ6CiPm115nUhtvjaR6Retykfz
2n9kTXo7WgG7fhF3+b9f0E/JCytHuS+wZdL9U01fX7U209VWHDTZNXjgCV6+ZFqk5NdfPufHCXA/
fu7tqGlunwcZ7F6zur3c1fmLu7IgM/ZkfqRGHnBktrYdKKlnD6/DVzlBccKebd2XX4L2T1K/fbj+
nwt4evM7KzeLxpC6gcUW8IYljwg7SNyDWr6BbBpaFWr4nXftwIuojUvFu+u+LOXi5ac0q7pAQ6MR
L4YKT4D6IIRiNTkA/r5ZQLgpF6Xi7e/PRf7xweiGxXoe2VTxeyzxj0ClNuXuJp57xdqXNF2NAOfP
sb33omAZeEONPVbPpO8lOn6JTT91IFiH/8/nPpXHl1wv9eMdBaUmW9CBUMrU5i991I+1rsXhp4gx
JUN5Xh6bNeOz/b3/bpRqvm9AOJqDEIgCYM9j7+E5jpN5X+AUw8Ev79+PkdfU+FCaONH8PiT/uKuy
dFSVS1V2CfIYx54xTXgaXWPhl075e+Dwr2DDYlJkG83/1aeom4mPx1aXT9pcsV/SVfXSuas6djeb
zbzwILnAnVp+Pobj5YnNdK//O3i5AAO8xwMrJN/MZrntDXU7qWDG2o7XR0wUC/4vY2+6nKrWhmsf
kVUINvCXXlCxb/KH0iQCgtKJNEe/L+b3Ve13Zc1a2bWaysw0EWGMZzztdf+ywv56gP/PNf4wiHH1
mt5j5SHtFPvwNg+wSxal6u0e2nesKdpE/0zU84jWbecGcO3wy5v3Lst/3aAf3kNUP4OHVHcvL2GO
gSnIFxwGHxc90EW6hb3hnJEbTgGLAYa6Ul+iN2lX6LJJhkR7OBNNObNc/31Jw97U/dcl/Vj5wyeq
7EFeV14NvySbBTbzr+xuUwE8FdJ7SU6FNGP8Nei00Ll/Mygg/hZK/PUSFJEkDiEMzsGPZTNsJ404
znEM6jGcXlSA9AFAQ134HF+y32QE/1rWAmI26tWeSeb87O2K0sSfdCKE0/gtIZZ1SxRE+ya0Sj1q
44HEURz/UQIaXcqCUhc8Y0m89DIwIC3xcXWi40HLXTk1dMJOu9LxEQxLH0zUNKUqp0flwXBtCSEi
sKWBpE+btyVP6oUyTM13nOnD35CYf9tzfYIcfPoUgfjxT1gi6tZi2w2CtzcVD6Nqk70MIdL8Xktp
7dfnPNvLg00h0OabiKReEQFaDJNFkVujZNOI+we9GSPgSWKvRjleSY9tMXYH9X6C+Y/McYcIkSun
s2piKJWu3C2R6SsK6VJ6kafrVNr77Wdbfxd97U1LOsdPbb/T7072PleIqnl+vPBfDMLp2f2XeOgv
awaOInkMGN+wKX+umUasReqT9L0wJw+xA6wNDdzzhtbo/94ffzvBubH0u5Dmk0RM6D8dqEyshsm9
Sca7yjmc0NOizFaqu521GRyOJdMNZ1mlAU+72b72m8P8t7z2VFQQ3sSY0nCj/DAXRdY2Ezl513Cm
Wu2KD5pa8YJ5ETphmWv4zRL8+Sg/TME/3u6HKaiatJGlR9zu3sMvWitapgUzcujGZJGHyIAZeWGy
kOIl/KzXp5+bd6ZkHIhzCkO8zLgKVlrOJ4g8BlZXoSJoyE7MwMDBj9X8aQ3pPJf1PFuKA+P+ZvoX
HPSmgDuDIpZ+YtuHK1m0Aqo6s/sWvNklBF5tE6C0B9b2tVzUkPMyvUeT7HxqwOoosPHDZcZMcrUH
sj0gUzTO22bULHmTvnJA9L/cmvkBxc2GRnB3mSI0ZIb7bvWn0GcyHXEtbQHuzGQrM8cQH+4TB9fH
4oBMc/IG5hitddmqT3fAGOtc1JF+Kg70ybdGdWMq6zQyhkumwhIEufLDXNwyBUMxf/wAPrSvRobx
eujvAVJLqvwpoeW1vk917FqROHjeHaMTnSbdBoAvkRXop0qQbhkmFBUPgYyL2CEzrQ2eRvfx/qA5
PokNmu0ZOpLNXNxn0A7vzOXoEwnMup4NQT+q3fSQl7+ll0b/Ph/+sSh+uMrTMpaeRLxo7sCqIsH0
zeCtTBsqTAALiQ49kBku++8997eW0SmVZSK4kTgWFfnHQmzKadxVTfKYC5n2EFDvrRCklyb6HYMz
IGF6Z/htqGe52U2KRfiAniVDeWSeBi/ul2v5WyHsH9fyw4EOE4pkURD1TVeuS+cvIDPCPlWdGgZV
Qk1zNPv3UPmPp/RzK46AYmPY6KkiZvqn1QmlZzR+jqJml0SMDY9g+QAJVIM188KdemI2izJoooMV
RMcb8N5UOzJdAatmtG00fLyt774XjMfpe2UmQ3ZLrMBTaHX/5Tn1vtLPq6QINiHpyLP6V2lgQm0g
GCoZDMnmiPTZvVpKTwa2820cPgzosUF7CEsCPsSPa+k3NdC/nQAwQTn76HmCXvvDOE6LsvaDtKLz
0YAjo8fzmsqtD0Llvz8k8nF/cZ+pLdHRQY8XORTpxxGQpq8uLspJi1sbMmAAWmiq0yVc6y8JbEjY
LdPD42mh3gkSpDAZcTDHas1TUMk6kpuS0KJFnDXHDCwOeQ/UmeoR4y1U7PgHAqL0BvQm5+6BTmOk
0LUIwoO2VmbkbUktaAGT8r5+swf67QV7XptcBWDA29pdh/vD+Gs4azwA3we6iSxayvOlolYo4pxG
XITmvs4o7PLrALjtfM0tnQMrClqVkT/4DKVBFzuzxpTYyxvzMDNQp5hutSVNAlWSpfcEJxj+Iadu
vGKgX7uZ94HjCrXDWeTLD6/eJHodq4r72nryZTwChkmJ0HdErSQpS0FSpc+sNfwpFXyRMgKT3v3N
Q8iKdnnfASHIyZZvgNcwsaP5ef/zWrChm/FE531nfnwMGJPTPmLBzuZDymEwm0bMN6CMROd64TvA
lcBLTANdGZiLqOPiC2IKVOROh4rncUPjwJrcZzVj5KgE0BurPcgGaYGwpjW0x+yIzKXzrHDHc/Cf
/CHpEZQMH5ukEcGsPqEKPqwcoIOExF6z5GSEVBmieao1EHdSI6bhkHvF2BWFFX5JOCPL5xuKHdOz
xQkFkPKemqDth+ZUl42KgTT3/XlovAPzuzIx33SV8HzwrEGTCCbfbAaw2uqn/TWV1PV0MHsc14E5
XjXvXX6Vjcf16zbiuSEkPe6fK8FWs+Ipa2OEylhJX3p5XG9FN3QwA9tta99saQUvznYX1Y3BBV3X
tjIyyHf18twwE7BGuSxcINystm/dbQP1azybnhOtmRo1E65MKd+t0JKNP1cbDngj3AEsMwPbb71o
V7Kw486AYyg3SrsiohoP9RPoRmYnDjqTDjxz5iYK/9IxfBctAzZCoGQoX48cRbpJIm0NEBzQaec5
RzZQUolHSAaV/1rAra02+Ow5iWAazWuPUehprjX/vXnJ0Ox0ZBn4HtTL2RNltPiSy/ReocPsL1mC
zRyXQnaG85ChVn4Tlw/TsjJw7Bs9fFM34PPg+S9rY3qqgf1ILO1bl2K01GLetsZAUQETLZkMALZV
G/WBlr0XVC6GCGF+MPrP/G1npJcRG/6CmmlKzQ828EN77t7zLNQTeCi+Kj90SH3LlykuSvisssPk
2JRJ/uA2WvuL5wwdqCU5yZI0FPNIkAaVEIix4lUXbqT4MIaSVkPFpJey+AMgVuwefjWcDT1wox4/
xFV1kTpJHIiGz85MHj08U8YEMGSJNUC9TgK92eMYWGR2M2N/GoeigU7HaBx2avs8YYke9GuLc/ZW
Bv+o0LORga83wQPE/2Md84TQ31xHtzrr90TfZg0XJDBGrRZxzEz0EtgtXx+GbPvCvBf9HRbb/maz
Ju7yLGnNad+bqw3ommjcbP6itZF/+05IBB77TRhSP53o+XNJ3jah0g6AiyF7fx+PXdK4r7PYSxxr
Bd5IMX+ybyirouvM86cnS6D2Y1Wt3parSWqMRJuw4z5QB4xifeWpzpBZgEvJEsBGDyxxw0uZQCue
GiPZig4SQWpUyYjNxOrOAz10vqZQTEReQWAsryGvHvLLhGHwHJLj6PsK/s0p7dvz42lN9QCgb46A
pMr4P1LtjFUbb4oju9prvlsmFLy7XdOVPdg/Zv6pWJbzGmDp8uUw3ehAgVnWM6BOXujwoLYlxE1m
4qaQh3xyskwzcoRMvUxvLQVsWwleyl8jYGbAw/kCKKhmb7IHyanzehIvd4x3P3J53FGWUn6rHZ/5
1PuCE4jBL/qZIMYChxkds29ltQY0a44WsoGcHUJ4HlPWTNaNxHkvRuYMjdS0M6sEkJsb/qLxoBAz
OTwnWy2wc9JD5eCKBvRZqo8CWoWOPt5Z3tRoXmkRc3UG7qoZ6czLRfRmiGa4SXX4zkB/tvlh+gks
dQGIcqgyQ1l8BlfG0aczUgxQYmjGMggPnkyNQrRB/T1xGO0dnGEvXDNGv1f3/XSW6SGNXo8LbN5T
eXnPXtRoG1dkKHGfW6zzHbO0W5SXmBou9WI1cdimIMI5A/lJa0SNHpB0rQqb4RYxcXHRrZhKbNcx
439sNQZvZ69EG1mgePSaop7GVnAUb+zJYLEnfDt3iAW4fwNX4OQi8hjSLIW+KbyUtxe4JUgVRLwn
8KszUX2U5rs/YNUApSTMhhEupnqPTJRM5LTn6QFXgYNHHu7KB4AgrUmYDd9zT1+fWNrgFiByzyPM
tG6oJ6VRBAa4xFS0xY/i1HyyyQJhRgcUrgdnVhipeopNomVukURuqbgPzvQFO6xB4E4lJn8MOUqY
bJxAIP9SEFmlSMFfUFv9nM67r5a5/k9ZY0b4cX2fw3kEsHYu3BoTZeLV+AxomXnbwRf6rDg6GeKo
jNUyOAnr4JMoMZlJW1qj/DWjiHrN3HSmOYjsJk60RVzBWAK8MuS+Tl5pQ1IKq+4gU3HHB3CL/ZN+
PJxZMib3fgw15xF5AvdFUwCt5m6lOso6WBWXSaTK9uRIVSE2wj/IEeKocDl2gvMTElTF3HeBq6Aw
rZtj9oNLsASgqT4+UPVL6CTEoTYo1eXax33Bx0lBGntV3mtBupI5PuEA9Z9DtiK7Rw8nhfXy9Z6T
NDmnzGfSVaiNd+87aIbAG42tnrQR33D0Bts+jQa6LtDqsT6muHfs+b6DLUFyv9IP4ImfA+iCwzML
x27+/0URt94YpN0FKxuKuvQ5rVQaTqZfNdEzXiLDyuG+vkbsz5GZPrQMnWzIqfN8JWm+Bx3ohRy8
KUQWFDKePhznT99LYYp54YVxLiBM00sDgejrAZfOmkCVetpgmKyhhnQ8zYw8oT1hJqPbgZcCuvlO
mZp426OhwVCwv2TIG23uPgrNFgwQC0cm74k9pyse/RNGzTlNdVwH7F/xmRam2KkuOUxeR3EzmWj4
LXDt0TSm+RZf63NiYDIWoTHFG77Duo+4XxGsxMhWTpGNA7nuwBZfogPKlzhcBd7TCxEgvVK7r857
FTYnjOAw6HsQDi+Rk5ojhKf1/y14bIn8Ed2aGEK3bDytxHisJmamHQq966swqAV8lECI5uPPeLln
YN18ybAbYXPFuxaYiWw3w1kWaSVpCkAQ4CXeTOkK84ycICwKUEHIJPvwwbm7IFw/e/4ZUzd7lgfl
rce3PAMyJHhvGAL+djBWq1CffNZoni97FvDD64zqVOm30ErtG/YdkNQbSHpjv9zSHG2H9PYDQ4aw
qQWgcoH4FjNpDmvZm5yfR3HWt6nenxgA9b6kT+h9627jQk3n2W28EFZPO3EnuDowHBs77A3UqGdF
n1797ex3Ai2RoOyIlWuzWT/g1ZHo4d7tBHBoztNAA9OQ7YGDPDPzwdgozuVWPXCqF4ojMeuK9/vl
F0QTnYeTHdOFwTmQGcpXanee5D0LxLt6n/p5opeIAWxI5oP5Hff2xrEvLGuoSVfchOhuR7fHDXMx
/px6KbXZ2/OT7/NDyi4utRIO2UOVdu1a8pLZJLZ5bkmolzcMJ1WMzhuuyIbjqM4T6N6JPnAHpjTW
HsfwpT97XvCUntk1RhT7/eIhAUGhI4CI5oyOdxmaNWvRgoI/wiyUBYwvA2ejbW3/4VZcBU2MQMdy
bRFsBp8xTe41QQsGf914Plwum8BstMRCMrpiADJ2UsAl1CreJ8HC7+m9eT38rtRDa/WiT7jmWML0
QgpsI4C0FPBWoRHPquXo8N6N5y+PmOxbOZYcGtUaNqSoISlpgaWbaMWV5ijouJ+BlbgjtefMRbN0
3jmFUZ+YRP0AP7Sv7sZo1eKYB7ZwX0o4OQLFaQAeA9oyilIjUTYutuTKupEXT7RRanJEgZriO/DJ
cBdI9Y8ZVSBBzez+It6PyTNcHynQLSWAw6hPSLPFakP+h1QvyR95no/YHFpDkjiCsYxSrD4Gr4AU
80QrobeGdiYa78J6o8AA4AtwBCyv1oEtAuAG3AeE5GuRG7RHSNcnw0DEuLXt8wlko3mbZaU/Kj3P
1Tw20soLqDwAiCGPmGqgYcnPQUzL9O7l0nz6giS0jT9e/q7gs7I8+1Y2bK50HJRaHVv4vFzf8KWS
QLxvJdD8wE+50LjhuNPYsCm9GKv3lQ9P90adq+FLK9clAZWCq6O1hOmUyt9qeC4BwNLuvIPcGi1F
C4ozgG2w/Gb2qcwhjOwny3EIrrF2mHtdBEt5TR4U2Dtuxw5SGg95vMzsIXgiqF1kEU+YkeZWnyZb
374fe+xqvBdGukxo9lRjPoN7R4CCfpFYj2lyLzSaqEkJnordsJxNWjWbS4B2MfvrcDYw2TmhNZz1
PtHADPTpDPixsLlb9VGZYZ7d3K5sfyOtUjuZYz1hFCgefj1f8iuyub8uZgUsMZSPCaFnCeSjJXw4
V/6SNj0mbDTrGOszhh8ZJJFMQxYYft5db1fKPjyIn02I38ItAxqC5XxeJicypcRYTsF+jVSc3Xg2
2j5vTQtQLBBV4YRVnOLQzIa3idLzSpS1kcPFGlvHP5wTMCGXyfYBzym7YKo2cIN3AL9hmW58s+fw
hZCaiOhxcSLetLhckk0HOiYkvUB7/hx8Ivi0jLjt+HKjXF0pi3gOTa1ZV1OLlKwPIU+LMdMlLufm
eewEjQOxUgv4XjNO8200uzPYCwfh/Bhr/m64aYfq2xmAsJkPLRCy87cjenw0kB1PSnbNejKn9Wj5
tMvPnvElWdGMErtZn+897V7+eiJneFcF3xYBYIPlKdw/X2uDTvVrq8bzmqoNVL2hkTxtEtagQEle
850CvNaKeXJJ0VtwJAN6Uw2AhEqrP6CKQQmA0YjYBDBsQXvcrTdITM7cUhu99OII+W+K4g0tepC8
SJOowTdANP7GVVLHn083Em0BV7b7mBW2EOGbI4ZM4xK2AUzVHsAQX/LSaDEBID6OPDE1o2/OqmP0
nVrAnfG1yQjDDRqpeL4RFEzki5nzOz72mI73lb/EYLyP0+fMv1vf8so/N/jQvNse/tCVKhr/8nwm
Zxl8J5xCCMxT9Z2SDSe/YHQ+vSpzfK4vgTQWgxmD/hV82EI2/R1QN0ithSueu6fdpiYXKp6xVQIs
eMZxCey4bVj6xsLcRV42RJZjWdLcevW/pFSfhibFg4y71em8NZNMDDpwaSCOwJj5Lx3UJA4idlQg
AV3pYCc54xXfhavL3/J5w8cJYJLGD2BiX7DR7r3hguA37UsIryPWlb+Y3N2wsPg6lNVBZoSiESFx
Ra5INDE+fDNCxAP6i9d/ibkCNAwjLSeO0NLMhBLbv3aPfaXn6J4bmWImgx4kXmEsryVwrszENPMi
vFeMJpaXF/b/yv0XQWY+OckXIG97/r2EyArvO1L5QfBGsY65TjI9A1y5xaJ3ONz77tjm+2mnYykr
NGS+Mb2NoGI7v0tw8zyyTC+DGWNHdC7HS8zrs7B4bYxMNG+GTZ4sUnAzWz4m79Kb/tjApmOt+RDj
vpIlkdmkhgXyMLWx/JwHfHAun++/ctRf+DD9RbGzOCFA0cTLZzorWXhtbQcfOQBofnY8mj2a/jeE
2/SbGxP3SCnQmizZgsdJKvFukBl22kXgVhsZsC9voJhD6LWwQ+EBuSxGimoDo9vA6wR8j+LDwS8B
Nffsy5Iyizbw9ZQbuy8BwK1JPzF+06EcAw+C1e5800Mnq9Ixdugik65/DqXeekcfnGicsTzHVMaX
Yxew95QNKFDYrigrHZvjaKxNzqwOLnU0G1zEp5Zc+3K/So8OR5H6vMWz9uR7slfN7xsKSNHZh0O2
z7FcH5U3juwHCkIOY2fmGPX0LUMmjEEdk4bOR609Cr6e7CMalHGmroGXLEqeZw6lBlyOv6HFb8XL
MkRfRPe572MovWRdbmMCAOA9syij2Z2/fXKAyIF6/x6sANRMifyqY7KYzqSB2sdpR17UYiFqZPrU
5Fs4Qv4hjIBcBHtoShPuFtlr0YUwFBIUe/xt+DECmyO62TpbpN5INEZHIdOTWAWJS5gTbxMndALQ
tMeH9/AEt4FjsKFDsNuLijmBA7Qe2aHjLwlZ9K3gEqDAQiRtvie/4Wt3UHofESkDOASBlm/p3++n
5PTsW0SLpIEmiJVZcBkPRL3pMPmgAB6uRcCgs8EKOcPsY3QdkC2F/mblshoPqGyr1dfIjgaYOi3d
KrPxAJjPO7QFOzhlmngV3OLjCZROOLYuvRxUCeA1azExlCXY7/3kOoZ/cPXd6qvqGdiScRlB0vS9
53J4uW/g1MkmlUrrvUx3on4n39KR94C4db0RQOoK3DKD4TQKg+aIXIQ+3jyvHuEOjszLzsdQdHli
WrHsXR/69xYgwlT00eaNydZfo6KEHMbLfqnn0K3n6QwkhAx0l/0Gi23AWqG3PtIgbE2Y1FJHuIJm
Bn0du8iGhEMEEpjVeWiAgNOxuL07xLl8Bfbefh3eBo+eDRd6nBd68NGon0A29c1bpTv+MFFbc0+9
IlC3F4Rn3FyHbg1ZLl3wNk8v/9iltFrSRbwOnBhJJXu4obtimVvVJjwP5/n6DZBfuBSrhyHNR5R8
H1YPS+/dYKq4qqBXZj4nA2vKOj6rE8McBHd2BB3ZJ9LVB4oukj2E0vhHvQQK6GQ1gSdJ94LO0YQX
yZZ8wOYVz2DySFChfbJoXFxhf3a/RnNxNiRP6MKL7rljzsuB9o3nemW/Qt6jaSs55DoocAEKqjAb
zV68PyPcBu60vwLLpyDOIazgMkP953NBL45meJIG79qQePqqztP9xKtMGIgR+M+3gd8yXFenid5d
eR6Fi43u5dbEHT6QzcE3NpR906K6pj7miVueBt8lw5DEs6dgpyzwzdAKGc2SG37LYF+az2OzyXX4
lqowux+69fipDw5vG1TzXDijLvK6prC+rslRPPPnuxZ9j3tKMjEGCDbAQ50uAk51HovuGvcY+R7B
hqOQ2eJZ3jVO5vJBhFkP10d7DFUCNCz0+2fZk9w3nFmjb9Bli/6PwR4v5H3ERG+RjeEx29VHrjG5
FKgmyiwm+s8ufD2NrM2Locrvkb6JET1otrETrItr5sJtX0+v0YeHQ7/vXM7MyqoWMRtzMdSBDGsR
JhwC9HoA5ZMf1d+kZ4XFkEy3yIno9DpBc+Sxtu/V2CTBPz0RUiKScQE2ZnVmAHt3+vlY0rlPRgW8
8JbkGAjfS7d7bAQSk7toky/Ly2vHfK1abJnrPowon5nChbdHdOCNqpZPSujpkW1DHokpG1d20o2I
BoRiRsit4HsRkiXbPtDg3Atigx6G3AroltBf9DTCTuau4z1xn/1z/p0uuLlME/I0Xi5kHpwCkG0E
UiiIXxEOGNOB3KjyjACmf0xEOP0flkTjKMWkWnMkHovX0XrCmObi8cEJ1qJzweS0YlZQ35wxpxOV
mRV35nk2vRwVofoScEKd4GJ+jQ7Q9WhQzMlwSqcYwDYCSOSMQUqRFCQTGrk+VH5MhUQxdNEhGjHm
HsokQ4m02KpDt3+ihft2AQvZkVugiUXOUq/2L6/+lqjsTKjtsY41hLRhQ9Jzth8dmgctD2q3Yxe/
VmGkv2GYfxLHv0+otywfRnWAQ/nBrVuxtN0UVZypVpMpjnbxV3eRT2NZa03J6paFm13vENrmgkdw
0FI7If1G0sBhljWmX4WSKrVygIKcrz0iWrJaEwyyXpAAeszHi/D4ooq18Xdwb5/uwMAVwyPZj5dj
uI09PzgnQhh5NQKKE1VZKFa6w1PtswjqGCzQ+r6ceBF1JG/wXX2SlxvRF8I4Gfo38gx2IlY9Webw
lrGMz0WNLcNVtCqPAE8NvjIA9IGa77JltSPJN3AyAWZyZ0QjTRSpBZlD1NUinVbckpweZZeTfBLJ
R4X6GyObAlqib0sbUEa7SX/2EwRFLCcH56GhmXfJgfNgnJlhd+qol/atdhfyrqHL/9Jzasr26K2m
q5g0+Kz4GDaqOE8QgcIDUPSCqw5BZYj65CSbhZXiftxt2I96vpXtbBm6yTJdvZaPVX5ONnAqL69l
zoA8+IMSwjtJSE/UueqnomXk+CD1LQllPvLPlEIPkdbTTE/AhmtsTB+A6Kj+brHuINiNaP5gWXVE
WwJSEi/t+SGbkxM1BiTaCHFW5JyWTLX17RKmMr/vSyc7FWaFPgCIRbSkBpDtwCvjo27f+yrEXZo6
EuWJGrojY/rggtrdk6QHuIAJFS8tTPskW+WTrtQUpPFkHQeMnJt/eh+g2vIw0tnrUJM0q3Wmnkm0
Pi/pbEClm0QbEr8GOblKJ/XqYD9uGWOxBnlu5eNpM1bHAaNoOE9zEnEe8EjOSRxdqlzmePO2OYDC
LY4jKgi6BL/tvgTAh+hHt+jBtw9dcZreZ+vpnQPyifWMhHcPvQFWLh97Sm8MbBNhceA3WnERT8ky
2zwR86A6wdBBNW9nrY5wiIHbY3eLevYn/cnpbncH1lEKQz3YEQUXhlNCo+b2msmFqIkaFblta+yA
NuYfbkTfvgQZN7nEs4K1LYL3ltbyNqXSQSmToqyXohYQIBzFfbCSJbcGfnIFEVvi5piZG83br1wP
lyxzArQXRhBFF1fpqcsUx9T5UrR5QrPgi9dPPKQ21k+3IvSjkKFLpMPovzOyTbJ5rNhzLK/yMzkk
lxfdJgg7AEE3kmW4uZfqgOz4JrT7XevbQp8sH67jOTmHps/CJKQvOgdqeKIiirKtPlG8Aur/1igK
Ht4L4t3VWJseEodbMUfuaiPMm0OLi8beX5NLiDR+k+/52yD+SKHd9nz6dH6/oN8M6/d9gwiHixVY
CskWynjI6rQaKGCoq6NP4fSa6omwwLN7HkhBC+hJ8itqHYvFerlzTN7Av8SBRbqkDPU6Me+dJhSz
96048LKWZgdRNZqpfn/o/V2l3IeUo3dfFv1ur3rYbD6PRDUIrAwe+im55UN9uqezGJtk8JIJMYMJ
ENseatVJ9uSyL1siP4P01NOoYJ9zpVhVMsz8BoE1z6OJVspaTOk3098PPTsMSbyHxoubfIlfBrWJ
x+5BL0eFjztmk+HaQoVW31hoDBh3BwTL7r1p51gcQQ8FS8AralRpP7IzJyGqGejFPvLGZ5LL4/N9
z9BUsmj7Qs+R6kRIFLcZkc6lEYAGXTdtdXvwIfSuLGpidCOEOD+4VMGscbh9mP101RwGa7DzIgqO
9a5cDSwZlarMeeN+l/3VkmvayObIFhFLic3+WqiTo95qTfiz3n0/SeTpyjmGuUqQ8/H+zvb5dbQZ
r5T+8vpSmzKfbHwNY0I9nH+GVrihmc/o7/4sWPmfoh6faX1EGoQjb67cojPzgvPnMtiFG/YT2+4M
LIDEKgPcrwUoom3m+EdQehtWGSo6+CwcbrM7IxoaXR/7xlDWd1ewQ9d35SN5eApV0DBsOjVYpi2G
FpZyNadWxBZmzIWAjfgFn9gTRUM8ZmzrYCXomUNun+KyEfaGMPkQrnTQWuUx0y4jFWOfe8UegGwQ
Ij+VrEdX0R4uWgoGojb9bgD1v4jZGZc6yuQUPMznKDJ4mBO+NedPfVAEUtfIPhjSU+99xICInxvQ
39GpHQwWq37RdWxzAkYZUrDq0xjZj1BtrzzkZCHYmOsEX587kXN77Mc2k2mWIYCehxgzUkif/Ojo
enfGWnegRExE01cG45U4bx9aYufkxJzn8nnoseQieWJgjjnIluEthyMKaz5COIWsIHJptEWEMDWr
zwQVz0IFX3+IvnzKxPhEZNz1ZMEN6jUdJ2Z0JyBsJGu8b/bVQHtjs8hxEB+JHpZu87yQFCS7iOcB
/1uC8cxW1sodkkcsB7RM2PhsJ/kTiTgsIirKN1bm8JB+LdEAojl2Mwn18MlDTHed9qTDOLwcp4k+
BytZngH7OcQSG6teTTVSAqXBgt9YAjGHPT+fDVqevi6XYa45yEFYeGvrLaKK66fF4Dq5GA/G7Exa
UQvhzY01U2mkdfaXetfOl/cJ4xep7mxxHWHth/3wGtFxq7aoX1g3kgCVvU7QFKAFQPuS933f1GSd
fd5nJ2FoIVJEVed4yGhoAOwLCbu16CAeUVI/PK7r2q2u0Zazl+X5pvA3uFNzLMhQu8pMmdV2hGOB
7iUH3Tbfbm/+ks2NurRV261rhx83li4LQ6XqeGNV3GLdfm9eGqN09i3YjlfdStzkx1s65ge2mZVp
N/Q8SBbTO4GQ9Ehd1yBiXrV6Y8yExPkHg3d7ULostZtoo1615HSH6ePwrfrKFty3bmTeiPTvNGy5
/EZozAIQ1dG8EDRuScpA9zahw0K/1S61nv10oH69ERfUa3vU91YoZ9wlKth8O/zunptSUG9P66Y0
YMK31Rvms162c3udv1REQKk+fyl0Ks8okSKVoOckD7SG6ExD8q50QUojzw1/+DU0sYiLe2CvZeyN
9DZYYXdVz4kMZsB7V18PRafwOh7MaDVur8o8itdJfOXKKOu/9K8vMK+Ztp9etrc12gKJtWbsLHG4
XxFdGiEQYW4PjYYhi0fQjQJQLD6jtta/pr8M2/+lfVMewiIYipLQ99b/6HB9pdMwiruk2UmflKvU
l9OaNGmbg18m8KS/9Kj+431+9O9Kr6CTgrZpdwc0mBfPcxcRMYaB3mzbxc60NoZ1lm7LJwArOjdo
OWm5IbFn2+76N2ZM35D6z25Z8HwTSLjSSJpAofjxiatEKLrxkIn512Dxei0bmvnH1n83q4p9K+qP
9xjLdLBCDRGZ95V+tKrmUTB9Dbse2qYvPuAKQwMbaMiErgwVeBGlcLYM/XX//a7Df48XS2Omvhhs
YyADWkw/1fe/82XtRJZzadKR9qqIAGvwoyRPQMevy18QkH+5h//7TpMfTb9yNKxBfLwad/xyBjWO
s0jUlV7++/P8ewix/zgSbe+T6VCaTn4MKoP8eY/8suhTQZx18XLcbP5fBgL/vQP++TY/xp7aaeFX
8QjK9FS8+cpWISWTxYqW1PqAnFNt1uUvQ45i/xv/tTr4TNBcmLXio/3zOb0GVT0po/dwUdPdOtzi
a1roOBvkZnUqkGQPpnjpPWFfxI/xteqXXvq/39f/+/Y/RwnS9zQbjBQSOEiMke0eW9ANg/yXhm2M
yN8+Jo3awpC1AC31x/OL/a6NJ3eBgO50yAZmBKNWo/8BsD6NqAsSCBswqWRE6DFVNzNUd/HSBAMn
7rjDzxqi4kSVG5A/0gVU0eXGefSiNNFqReCBh5cZKcW6PntFJeoeIUvIL2NK3Cu/+9dTznpQJKAG
VhxlPZHN7+bINjRnzLJGDhkq9XNqqHPQpdpyuW8s+9Y3/THTumsD1V63qt1YjkaMCd3+8vgkwiSF
zeiDuc/PhTrstD0wJXs70L/WtC3WavhdI97I2Gik+1NGJgPzvaj/HJRfXzRJWAFaT2x5aXfX0Beh
hUcTU328Gp6pPDznX6WbWF+lTTc0ZH8aJaac3b9Zvr+bpf95Ij+WeimWPUcXs6Sf9I9Fbe2Gx5lF
gCerhrN3Ij329PVvVunfXftsr/95zx+m8J22cty8xM4VsmVW47xE7vhJEGTBpa3Hv9il4b+PmX++
24+t9e7a8pEI1XAheSyreaj1oibMYqDuhzel2P9tof6C8/nn2/041e4P4dGEEeR8ObLjdNk8iFIp
GU0K+uqYWhozNIW/Li0ZV5SbZU3y7tlr4IwZFZJowm4P9Xjx35ck/nV3T0cCeCEouEz7/9O4RHVd
yUVV9S07+kmml5gyCNuthLKO6hMPe/QpexNvnqkGnKpfTNvwr6btf979xwp7192oDN+ysPg/nJ3X
buxIFmW/iAC9eU3vnVL2hZCl955fP4uqAUbKm6MEGmhUd5djkgxGHLPP2gWDVli74UtJ9jt4hIY3
8YTfJ/U/++iPi10sLVMME6n1DU4h5WT0h3KSAMDUu2efVrvdjHQC4LR+V2UKOdkDEKUm2VaUlXrq
gJ27v/Hcr688A8aDRnAhSxeHr9vFcSXGPPc1ow2MdiC3Z0qpGM0YUrLGoMjjEco1hucXt7bzq/us
qcI51RjB4bD8/cZlJQRva7LPBvhtjJyHaPQUL7fIo2i9FNSJjbelczwBpGZ/BKZB78d93245sV/2
b9jOzk+Ur5E2vVLMeUFMEcymz8E5HVG9VChcxcEyHQ0z/wtnRuDuzuNq+cAedWva7Oq6/XEXF5+S
ZmmZ5rh2v27xV6KnTKWQdnmX/k87xGByATfVlImUfj+tMIojpfep9Sg0I+olprWg4VME3siIJreO
Wunqu7HAQUFOlUW4L7+v5mpx3bltKA24II9hDVdwZl03zwt4uLRsXXkrNFtdw2a8e+Pnji1a7f/L
wvzxEy6WRyh4bin0hQQNV9sb+2Zs3lerYYZwiDdQssRvxbs0rknWMLthmxx04n//hKtHAINpQ8TN
ZPQl5qPWHDmLGl8k3gkwumQuZIO70Y3P4EqGwV5sgYMfQPQQAodX8SP6DQOnCeWMD3CyllDBjybb
ZvrUjdt3xoe2b/RRR0sK2odH2Zk+Ulcc/DpucRDV4Vn+syP9+A3DFOeP36BEet1mqSJs7C0+bnv3
HO2iHaMgjCoEeKMr6wwTZDXFhNE+gIF48A/iV6aP/I9+462x/sGjD/UPHsoqkxv9zjtQsPdR7sxb
lB9ULhfmLEGPs/bwnfW3eXNjrVyhW/1+hhdxfSm6nZRZXjcQAKV6TmjoW4+GzZjRfYuHsoSt2hw7
vEalf35Q29Pf60S5msD8eHwXX0vTaIXndMQn6WQ72ar0Eu0lPbSxdTr54mhejjizdv7ortx6EyoE
6yNDEy076t8/4/qp/uNnXGwRdu4XnStBE1PjdV4emzye1DHFYirTKqNlDV2+Wj67+ixHKxb4ryGS
/phJp26T10czQBEq3oqi5GuPBrC/NqB4Fc34RjT/WFmeJ/oRYYXM6OtL/kwrCl/aYL08WGOKU6Op
MC/HMgLtIV24sSjUa3uYhc8EDHcQNszZ/l7UXtjoLXFGu+7kVYYUMqRWrbbbGokKlJqOHn7ZMPzv
MvqU7HPxAOmt0DCoU4wFKVsrbrvWmKmx8agHdFbUe7sItrjCjOVUHQUY72WxNDGVr7w79nU0q2Ry
rwwVRg4yFt1bV6sboNZuQwiRM2+ChCfGEKwVx72sjDU/AfLQ3shdtGs7FjRZjdFfwKX/2HmUbtQU
gGKYjS9PMBmOidgtTII6ydRXeZ6sCtGbaPG7pj8ZXns0cYgSVlEfnhVbmOUtBdbe/hLx7QoV/ylX
o23UGLtK7bd26z+H1nEwqeg11NJhTwc0sDd5iN2UKswZ8R1rVHadFNsE31vIETaCMQ5Z0qPXIHfS
9FMvGV+CfVd2+R3LbFXZ7rL11YVvOOjQ5FWYk0gW0a6Oq1GgoCsC1O53K89gDDQ+6Vk1c+12cfPT
vXZ6A0mmsGKK4Hv+Kaq0ui/nOkUV1z8NBEsTp/runtPu1mK8eiFLpMwxlFX+Ob77vvRasQeEG4ye
IOKbKwSRcjx58wuGS8RihBidWcTzebmcb/DOG5K3afj6PH19FSc9UxEjurPKmHLy4GgK6enjxlkn
/zuor+ggVExFHzwoZPMiAq6aMvCdvO3Xab8LXFQ7WTVKPektob8boabr/W1FKds0gllrfIrt0XL2
7gCV4fN1GgmtifXmNQ7ADmrIEiPKNEHcRJ7p1mPbmjei1u+o9OLA+vVrL4IDX0+iPndEfi3IKZ+m
o7wXVFr0yBREA1c1ZiYr9VR1PrK1xxRXcPclpB+UGNrBsOIbn9217OHXr7mIAdUit4wkbr4LIxN3
HO8xZx78HV+cvXHjPV1LHuDPWni4YE2hmar8e1dLvNaPGsnptulTNRX2jKousk8ZM01zjygUqyBz
FlBH7uY3Dper6+PHdYe//mMjzyIzquWOcIxRt0myktZDBFquqKExNy9TxL4VGF3Zy3RKaLpOJXLA
7VzcaCp4oA3qrF0HzWtsHVP2VZ+5rHQsGv0II+Mb93flA9VVWeSMUgdO6PcU/4/7S2LLlJ1AJkap
ToZDIjZAbm0ceINH1xiwnE7DHA7oEZvWgqqcMOuh659QGUjSW+tpCFcuV/fP33JxcjlJnRedHvSb
PqVdLT0WSOzVhrYI6k+BzvUoZzAF1El46JgZCtZ+IY4L9ua/H8mVoBAgkAwmR4KrBED14o37gZNn
diSuwQPUwoqn4Pp3arG1b93vtdz/15Uuvp/EVcTQjkGbDXzJLc5oCKHweR8tT+VoPt9J01dlSq/p
brK+hWe4FjNR0aTiMOCAePUXoZta2IKXtMT45tyaBe1CexN2ArIipIZjejZ4w4Zb1Kfgixwsxv9+
wP+5G12+aJNvWFKwoOJ0uIj9y1Lx1CYP+Kj2mTTvnK307pzkr47JBxyVz3jYy2MVEfSxe4FrY8/s
g/2RNWOZHNAfMJOPNk2eiS8jEY4X6lleGvz4eFGuaGjvhF2sjDJqjwpZ76E95RwiWxmT07emGIvr
wRt6gQMkc7W4W64HLDeCIu3gTIInQmjmGcGK0f1Ggr4Vl6gjMEzgwbTIj4beIEf0SkVviyk68x+U
fHsa1wCuPmWMMZhiYD8qMC8BZwVTBFzlijaai/bWoYdofQhnfWfuym1BO8nbVxgyrL1Ji5Gqch4m
080TDtb8QBr11saGxX8rmx6+oL8e/MUXFrRWHkZdJpHu2PC3Ju7ZPcRnkpaJBxmdBgu9UXQXp5iD
mGm1W5v4lcuz3mQZhhhlZlo6vz+tCjqNkLmQosEE1BumB2aIJjAJnqdTLkxoPECakhkeVQdj+fei
k4d98+LWuTZBImc9/i/fRLcfG52f5iHGPIlyzieDNQ+lldP8k27wZqirHT9uwQOv7KuU7OHwDKUL
+OwXt+qlcmoG5bCNk9NWKzpX7Jxhd+uFXtmshs6ANeDJMSS8LGNFkZzUWiP7Z0bYGU7cMUi/6jAH
nkrHbGM+rcb+0dsXj6y0vx/n1TdJuMS5QR/ynyJW7oRCDCmUb3Wpjr3R2Zo6Z6Q0N17aratcbJBh
bxqK6ncDrIaeAQ6e1Ltop98qtF/rxFECNDRCVF3Bt+PiZRVxF8R1bMrbDgw0ktwPsafAVoN3QWJQ
jNTZ3w9PuRJUDGg0jhd5CGW+6Wk/1mIrCaLvtXq3pggy1m0qO140NkWHWR97FDHHaHSMsxovFlw6
KUCt4LsdWq5mpXdEer5f3memjlisNDd6bG4xMWMCSA0gO58MI1/1mbKip7l+iNt8URe044QaJ3k/
+DArG1ESZteKOc2s9KHCUP3ve7t2qNECtIhgKK0OrLnf33goRbYnhAO7tRlvJ3ttcV5a/phujzGe
j0djGuXdY75FaHCT13n10rTFVVEG1zn8hN+XrmLOU1EHUrl+mm273XnPN748pLRxn6XxdJxzln5V
C3r6N+uGV9J9vHiJoOhQK3zzFzGDagmh6YuYIdTm3sLE3HKQsTuLHNVU2I+9Jpz25DCtq9/YUa99
/iooeY21C4/3O7v5sZBKX8oKv6H0wS6DxUzhrQacOeiCWyD1K0A/cFqsVqDtBn60l3mS5zaqXfVR
d04xEWRc05nK6gxGXVEgMsbHZAAErXymJJCh2mNHYjwfEX5pzLBif8Wl1Z+lGjCLwNlQRijW0ePf
y+7aJ8xmAMsRYxmNFOFi2TmqbUl9hGCBgvquXabn4hjOgg8Ph+vixt73/7kWey4pNPu7dvG2hbAt
fNGpEMVRlkUQT8Ng0FR6M3v89119l1ovDi0L110cRDQAWsolgrYRut6PklZaD+z6nBk7S1uKeLNT
X1o67XZoYNW5eq/pn/gFrRof9yyhvpeZ5UO1LgL698MKSXDI7qnUywSy9lC6cOXqUYk+/QeasW65
q7JgVjdEKjA9A8ao0aAVqoYa96UCSgX1laDfxZd0/p0CFPM8bO+jMnvzemxjUn6TIS8twZ06tjcl
SRB9i81IvEXUG/bg348Cshu2PbxaAG//wKe9Nlc9teUs6DfhRIadNRPG0DN36a44xCtnUj///eyt
fzfpXxe87MyxyrA9lmxnKyySL/MoPVUPwQlFP5iAe5j1UjPLVs4627mHZiXulKUCa8bal+dgoawH
Q7WIv6q8S3tU43Q2N/j9rmAJUNJ3Tt6p3cjTt/xOVBkCiPfh3j6k6yw9Jxth267sO+mobXmyjJwY
U1Xhv7UtylPhiGo2xSAt2JuMZd2nWya9EPtRZs7jqU/92TsbK2vVLIOnikmKuy4Y9+oo3Zondyts
hBvdQ/3fGIcnxBeAt4E87EEXx2aYyKrSyRWeLHfWvt5gRFKMgJOvkpX56q37DZwn410/mkdtD/Hm
wWG+A13Vnun3LD5J62rrs/DQL+6zbbgHwrJxwWGdg018Utcs1fAYvZN/rTnpwlOugzvJZoiuiBD3
GGstGYPuNsMgHwLYrWVsPKbe0q1xiG7c5pUSEbdp4mOEMSf1sm+PnB+brFEqha1JnGiog7BKPtWP
n4eAuDEe7VarxdeHsKFkdGNjv9KJoicsAnHEoAk9xqU4yJR4uJ0idWvZvxuo45YPXAsSQ9nMc307
GLtjnRPUNpS2V71gxuH17+V/JV7mB2hcXlFVKoTfm+CPu5YzuRDDhv6MQnPGfgErR456no0OJAre
Eg3CbjeeLP6+6JWdFVcUnONpOxEe/WNp1AS6XlktmGEKuan6FahHThUYwvjpjGPgX13zcJMF/O8Z
yjVhvePGy21SCPwdNSRdLoaV7hKMNa9uxkwuMh5pywN1lRt72K0rXYSzbd5aTZxpUOWVhyA5YYDO
hTACuel5/C1Yu9wsNc4LiQISCY9xcaUk840+LaJmbbbBFIyIqOxbyrxlO5dxL2IiX9vL/dwSkapa
rwYriKZR2bpzMX31KibRmy+DOqbXIP2hvh9VTyloPn5sgmwS6r+Q34cwiWS+QDSXfn9f+Pa4Z7r6
7+Xwb/ivilQnUOWZGi4A+rBD/1yCkZvbmlBJ61ydJum8VuNVqjOwyJETVDN8M/NAuxGay9fe0c9r
XpztTVQFotCozrY7hthkDk0+Z5uvKSrc2StCrPjcLiMm5qSTtynBSu3zh2ZTLUN3afhk8Lfqj1ca
SergPzV8FbIuKubFm3SVxBXz0hBJgcpNWwN5rKYg+Cg5GOAahHuXMZfkQwYRhU3S6ZZRDy2jf49d
ic2PHi2fpCJdqsKKwkms0ieuAjY/aBW2T8LeP9BH2z09RaM1dBpTm3CAeYBV05ncjrR0slx6L5vx
LpzmY2aKmdPG0q88ZRSIC3JFbcMpsUD3BZb9RRqFwqQfnds3QpE7xO0j/aOGLPH5boxH8zQcPTKp
WnLQ+w/DvM/UPYEK2722KPFTY3wfUPRN593oiyntL0a44zEWMR2lnvb+bl0NzHV9umDoB4uRxeB/
UIHm+XuNXinJA5r+8YAuGghu45tJYitg2MfddJirDGcYhaBDREaTzWiKIR27lW9cWxWD4ZYsy8OW
RVz0+8sou1IzbKNiTFDo5zrjW0XwKPMTBPu+MzDpjd5U2AuB9yGr4tTyn2piOsM5lzkEDaFd2GCn
fJ/GgUaXShRuPpPvaPti/8FQW5XJqCXWrjUUY358uTwTdjpVBt8H/N1uxQntk0LD54UBSEeeaxH+
nFsJkXY/LbRZbe0l/14OlnawLuo3KZvm7rPLJIBTveAIXrE5SfFRA9rTgI/RRqG58jxndPbV+6Rp
GPBBWe57zPdAs/SeLQSucWbepx07l898HCJG2WSCA7mh8kntLvNhkoLbAaYZTcO2G7XVQ1wjOmw+
a7K1uLlvfeAkgvtVWcsifKUIAru2GznFfZuuKlh/7VoIthpsbqxvQBFIUNaEWVjMrGiS0GwVxjnA
Lyxe+5EJqU1rnt34lMKUqWeQBdIqBqozt+KTAyzbFEYBuJtoVTMnbhz78hnIGnVtGU53iTFjurHa
mWXuI0A1UUIdnApoXvBNwfdqWhU2iQHtwlkEHdLefhd2nyrieA/LktSxFrWrTrK+n4rp0r7lP3Dt
sB68Q3FwFzFdpNj1+yU7WhvLilv06yB81HiiPi1l1XqwUHVFzGtl0T1n282OxZUsnzxbFQdjSQsB
yWWBwXNih7jIHewyJk+011+KcbRaLikvoA6dTunKjFZ3zWh8vCUXuRYSKYRE2rcPhoodye8bTo0q
aDo50c7aaP0kjrd7AZXeoMgcDbEgI5aLWwHR1ZtVyGkt1Di088WLS1YC2adcZv35CbNqabZ9g6nH
/DYK3LnFDReb59UwrfK1oDX68ffOdiXlH0RqBIHD1o9A8UKaqKuJbqc9t7ted8O0FsfuaDuTRpRV
lidtNz+0Y1Ry1QYHzbvx1/r49+WvHMS/rn5x51rbFbrQd0ywdouQrzbOVrV+bmXQSDeudEVny40a
GAZItERM6jO/36uYD2Io2R6a1NvtHnMytFazpcfzNTFUKbk7ZlA+Hv6+vyvineGqBl1nHZMx5Xu1
/dgjJSPtK6lPetZxP+PdCiMoD2N7mGmdMvo7vvE6lSFyudyTf17v4szosdygwcpSmnCKm/Ot+fWi
3p/7xWg+AszUTNLR+P5+wSDQHTYuYMF3r+Lopi3qFanG77u+eNZUb/wAT7VmHejGVIHAZBbvmk1E
lSlHo2KGPQ6rtWuaUxQ084IwD+P4T4CghentGw0uQadglMEkmN6po8ZEiA+8P/X9s2btRXhyWQzi
q4BqC0a6dLNJFT3IQryQKxMRDF41cgfHz5Ql8CvSqCz8jSYcrPAuJ8EoBGHWBwATLTTwhrUQ6hoA
XeLd51E5Ubxu30Thin/R2LXMR1VnfK3tvVmkB3M9UY52AJ0uqzd5JI9z1bhR6JfFYTf95/UBVCdB
ISQmJPy9SDNPz8Xeb/1NZuNqkzYzq3TpbDV3tgeXu3FmUul8ilq9jmdS17z6krChUAkCDfBz3C3j
LF9oVb5QRSapbX9bC6+J+dg1wrqJu5nfMhFP/JpuWX30WZNiFFgfKnx6pP3BZ6iIc704C+FCRlCa
dDNHrEYeXJhSWNEWNbGyVgD8Cu0EfTVYJxNmIKL6OB7buThR+ZuL8l6y+lWY+jNHNY+J767KcE/1
gPLck9mfrDgYGVU7ziB1lsZGSvRDXwdLDWWF6iTb1LCBhukDZilqtra7CfItY6FWtCxxV61kE4tY
ILSJ+Bg79sHRCC3bYlEDcAhAFWfF3uoBGR3TEpv7VWueVUF4DtIXmsq54+xbcKSSZb2GFFOqtph7
AWOQucfcMXw1Cm9Gr04EBwyEAb47wc2i/pIhkOrWVHTp46nxUvbAuPn+yomgo9az3GNYnRa5UDsz
lWFHtdbHoQx/G4pASm/Tpb+FLENL0lPpMsWA0NmDXJR9agwnJ3vZ60dN86TWd7Zwn5sR7GrTXQ//
hBC304hrsC0/RlTATOaN83Tvik+qQwMSzl0kzpx3SUJX5r0KmjQbzfDkHUcePIjsrrC56DEBY1+e
o4HhR26Vdv3aBbdJ7I0XDwP0yjZP3hPvVDi4+Ni7BvFw36/4f9MM8EZag4iKEj4YYmnNGpd9N61j
gSKjGi4cwR8Nf8J2Xhj7Cz1SFMDPvF43KR7A8vfPctFuwi5VRnWOqswptwbTpbZlT/7eXK9IE9lm
LEnjP6ZFjepim4nsUqp90+8x8DPu2qcYoLbJzOl9dKoPwTTaQnlTl/aseoqlOcOl/ZdnM5QyFsxx
BdrhYQWkU9jQhs0W+ot1vvHjhotffsrY+qG/QnhEVnfx4zovjmOnIIJZD40KcRtNmThjuOakT+aj
zRSl6x0znHeD/ffk7uP4P508KBNx8aNgrvKgfm8lnpkrhNFhv/bNOV9wi7ac3uiIMwrU10OSf+XZ
I5YqnqTtGqFfMPkhQK/++yFcKhAGy3mSWoMXxA+hyDWc/z+OP6btTCGQSnjvs4Yyer5JvuCPOid7
Tj2dgrozqSbCXEAIPBkYwX9f/TKB+ja8x5OCygj2sxiTXhyGRtzUpAwWu0j3EscvzdC2iI6G8+LA
NbHgfB5zKtnqR15uwAQHn4r32T1mfNK28YK8sVDu//5Bl2nkfz+Iap9CtkSh0bh4HFahWKmOaTha
2npCTsB4mbAfWqt8l/BZmGdXcBnVb1SkvoPlH0vxv8taEmeKOvj4Xc6T5nmq921dAIzU1mmxzGrs
DKpgpIsm2pdjDa/fMkIgmpw0gT7RHA3evD1FTupn1VxvzmZFOSJRwZlOEx+QQpGPNXDSOlmV3jDT
zz/sYSAEAke99woODPehCZClgmEuAb8ytC9jPsIYuRW/lIY6g5QznCtKCoCI32LZ0kykpAvwtvQZ
gW5PfXEwezQ/bmvg+BGvFaahLY6sKLh3nPtYXjXqR2V+aCrKDUWdicykaR5O5MDMmtxdMOe5qIN2
im+l4ZhAhKwbAz2XI03fTxRdi2oQmBBPXqrn9VBWq6pUWNcTiKctkxpIDaCGzmEq5DumSW8Uyb7L
z5ev0OIjZvEgVpK/o9sfH1JnG33lCZFz9JJ3DizpXWA0rx9XX8IiIDetoRQAwLOEUfqEw8GHzYNo
zwXo1eYrUkcYPMmQPdRqITBA3YLaCaOp0fJSdzCzELsI5URmN/SaEbl0Z89g2sR46JhTzZ9i1cYk
1Y0vYQjs/7kfbeiPmwjgsOH8vTEUaRgmTpfF52hwthgBAWfc5REfgvlN/fxFSPz9rga58FBiFBFP
XFyqapgmjZzaOnarcBmQ5TfTDixoO3tN9jXU/WAEmF9b2p83bvGiXTxcF/MfzK8JuA2NGs7vWww6
x42r1pA3njh3vWlrHk3vQfemijA1KRj5nNh/X/FSFP7fFXmeaK5Q3yB2/X1Fp6o0pe5VQK8qsqbG
nMRBviqQQUvJcwcqKA7FBfpWx4f8X8wpemg+X6A3l2HZpdOMgArN1ri1zq02D7CTro9VMw9d7JNY
IRgV8eP77gVemipiVEFZQntS0oR5zPKABtVpurFfJ+MMK/ImXSXM91V1+lxJ5mzy941+914vVo9M
3qjSO5BQ3VwmzEXsJUKUhMpGkCdegZHHtJCWrvjoieNSmarTWtuYoPHkvRWivzqUxj4UJ1EwR6OA
h3EylqUBVioh9NaUJchVjbqL3M5hv6oTA1o+SCBHmeryFGokAEbbfwblYWagwQgRl1iDFPEWsobw
kIgMlq58/a5qoolurAQd1O/YDR6sZtTcyGAvlbjfr3eYvCaZHNbWd1X7xx6QGLnXdrUjb9LAW4rR
ynJebNprrT6hhBWAyo7eXbDVN9axcVEc/ueyF8VpoXGa2I7UeiOH08ZDrFm9Ku6u4+Gh+ABzkT3U
DTr35KssYH0Db1IYULn38Owu7ovuXgNxGinrlCNAa7964FkWjsbYnDir0tvRuZ7VNiYh4OyruYA1
BLxOCnBSMuWPHDhaj71D8eU0sPcKwHIeiV2dEmyjEZS1kSuhTpAbdC6bBlCBB1eS9dm90LwgUudI
mSjxl+JgSSB9xpTPSx1WxWA+wImL+NCGlVUBkLXfi2yBpTr1QCYHNl2+xt4gAjmJr4pNzOuClSLs
ldpjbXQ3Ptvv0fJ/VrMxCHR1k3bYd3X+x3vttFxU+1THorFTVqWyUXQehDmrtLGs+ktN+xK18qHs
8B3XcaNS0R9WG/jezQAMzShEQ3+tBXJUk72dOqLdWg++UyzzygbhRAWd9qog0FhJR7qr8CBMaqsw
iHwQmTLgQuUppJ7ZBf4sqTkz6xslkO997uL2gDvgJypRJzYI03/vSnriZ6lV6uFGFLdDddUrHj28
ewzsA9wHmPoKM+XcrhMRD6ovAYYwrdRNOwqaXgxUOAXWSSRhQy6xu3FEQOH2nwH+JxIMK5MoBsRY
vuQvCxo0eaysSgjObTtJm4NLIVrmednsEbWKmZj4xcosy6Pl42GFy1eldTsmF+icjUwT7wdXZlfs
JoHWTrzoVenLnaoz/C182lYPmp1/S1VuagWnDP8d8nFmLGUcQurgMKyjcKbT9PM/7kapCBqmbkdD
xqWUGCT2W14yfCOMUVr+u5xLpNpDPuuFE40EP4iSVYYSLQqtqSF2U69XHuvBYEmTp01SzRUDuDXY
qb+30UuF2veXjTpNp7lPBZCC5+8347dK59MTynZOvwyYassKadFQDHCTk9YcW38t8EUnQP9nhkcd
pryvLcRpC8fbdj3sbfPouvDnbYxZ4Fn4y455sC5465JNiCKnLg+qvuTWlTJnd4CkVL0r0TszWX/f
xWUT/f/eBXMDCtIo+mcX+1NcuZncNFJMYc/FjGIVvFK7fI82EkSAVTe5GU8oPJWL9SyrBoKdoTAt
6pclPTtJhSxM8xhVJE4iY87Sibc1xo9AjuDl3TJlvuzyDrfHyyFlEOkRqpTOfr8kUW7KplG6ZpNv
InMSDdDutf5ZL4k7BXUqf2Wf6pLhL2rxIFQXxsJbqUtl7vZT8PGscj4OPDWwvHotPuJV8xYkC8Ob
p8KtTO/aMYE8DRGBLpPcWNZFbhPaXal2SYQdx8wI92Z4gOEGJ/CYvbSApxyo2UA0Hyv6UubU7M4V
CqN9ZOwCZQbGX7CPRXYSlZkXTstirgYc6/fyfW5sRW0i6XMbE1Jr1rXPevbKwSc8t+lCTMaC+ppl
r0o+r5xl5H+U4Vkw0HKOfYFezQg7hLYH2SNNtewRJrmb30nFumtXvfyaJa/xm+pPehJTf05iyF/P
AdiBGcMJq5qYS0OdQxityNIwMv5IlEcP9wySn406c8HLQ4/VFswt9dFOb+j4TAKdmAmcM+weRnVW
DcYNnGTa5CN7yzYuIOpy7lR3OtYM3LF5oELXewub+OSOWAK3knmzpzymJxNprqySmWJtSuammlH0
SMJ+V365C6E7F9qrnNEmX+rqIn6pHebtZomz0ZplkSw7Ya2rS1NdeuAnMZV5i8KjQL2M/uxaMTYa
HARtHw/u7RpA3Rqw3jahwZT0k86dcaVUXsu4Z+06e22pAxnK5IxlBIRgMH9sGMZQR123oUzGnzHi
k5aisdTmrT+/1VrULmon/615tHBD7xNF3OVgZaKmJQ2RSN8IYUEwcfRrm5j9VUJ3BD1PrilhxbtK
weuid5YEEe68dzZMr7jmG0b159xuD53IcVd0k6LKUM/EC0uxqUEdMp9EV4UBAqUSXewk6M2FMkBV
3S/DxdIswCYWQZO6q7rPtqbYTHHYhp2peDO5eVI6cSYHW/Y4QLV5E09tWZyItjbVY7D+RnJOXHyM
IFZJfY35m3ejoCFdSWXIJv7fc7nYsL1SQKsYqegEmhfTuBM7vLD6VeU/WAW2wAxOuDIRLXANcIlS
elcQ6fjBm0bS9/eeSwf6300QsIFmfhd2VNR6v3cl6oVh2zqJtInSYKrfO5RwMhGsAQdyjHqZuE9P
68mQ8w8lfE+j4iiNVd4Ju9zcCQ28s9RpHux7jkklFeeeuZZcY9Uo+Pt4xrrWwV/rA2f73dEwCc1F
VqvB6Q+RvESMadYHX4+o0IQHZlInHcYzvamtskZZUK9wCuVD8XrsK9IZnP84qI6VoY0YG64DCpkY
hrlZfO9TgM2od/hqx8NaCgrkZg/f3D4+5KGyriIgcpREHCNZ9X6wFIAfSG9VSzYdwO7zralfBUhr
NB2+BWP0qTNz2HXF4Gi18sZSRo2lLDL3OGEbStpwiYE65MoeTxboveVjb/izCsMev1pR0x/rQTMH
3enC3RNfUuoYjnd0KaUwK8ffTXGZ/nGnnSUN8KQpLtOStr7bgSZQZ1kJcieZwM3u+mxWs4nYqj5W
OnOttviR9C8ydZY8bsYk9b0PN1VRgbf2+0ZUt74fHrJ8WeTLDo5iYC6lYBV9/5H/DcpjJNmHPDa+
zBA/K8is+MNRYRfwDuqEZWXXE1n9LI2MrcykTI6az34pMiKcEICt347jgkRKDFaF2eFTZLsAZFmR
AnNfsXtOOzZ1hKuRKYwbfSi41YMxghOs1D2kwaR0JszLeuFL73fLHsiPStSXRt5zxQsUA3C7Zj6T
2okEAbqz/I3y7JAMlLy20sWWzDHHgfMCUNAKphSkyVMgbfSnvJ46jxQJ/FETgn/7tKOnGrZlr4+S
1p62SjQx7WQqZw2ql70nAuTVtW0gBs8RUlAq+0r9ktR4htAGqPq5zKtz6xcrwwWMNe6J9BKEbuvz
ruUau4xP2nFzPXbvSmQSvd5t5cc4smctNYmRbaZLTcefVelQ8eY3DmRlCHsuwhS6yZQ9dUVn7s8a
wpgfWYXftJItRS2D2hofIhtCCA0yyRBRwElFOtza65jnY2DJBzTbNqN9XvhYd4iTtsYkp/JfS3oD
iUJKaWzNJJj75iEdXAD6+M4byKeDkNiYe9j6uPVw0vrLSmExPJrkiVr5HrIsEvPe8D7NMlmIUTn9
ew+6Fr1qJBQI4xlwo9B9EXAoqtTUmuaYm6jfSq64UIXiMJQ2jFycK3qzkJJ07JfWTi4fAvh+w/6h
iZE5krAap0O6ELuXFKPHUGMRAat87nQgsMGLLyfvvYsRn2qx/8RHC521JuF5QR2Ns+quRWwbSfAY
zXju5Mnd33d12Y//Pvqo3KC9p7oIhuyibK8lSiUnThJu434n1ASYorVvTHjH7lj1/Xca+M9Fra2R
jSLP97dKpC2UnlAFHmfUqDM5YWcIOReEOnoyy/wj6EDGynNG0ycmm2q5zYxwUeEFboT1ypGN0//y
+w2Ad8PMC4qRiyOqKj3Spi6LNklzrz/0whtOkS31AbF8GQq8Pd2lTrqT3R2DrsxFQpV+ZosiXbfZ
VJKQhMm0RmAsfW0Safuw2hOlSBD1pRlEAr+d//1zv4d+/vlKCObJeoGlMbT2+ytpsxy4hVs0WwZ1
OLkU+ldQZ4Ji1FfyazVWlIPlg/11TknW7ORYXQjGe9G8JSVnHRxxE2EQ0qOF5ynTqAGAUdIhNd1F
q22Ltlz2ToQDNJM/SLK08CHF1NUYp+FE9x4C/8nzvnwZ+piCSw2izQBrot7BM0BIT2KNvFt4tfJs
UebuwXF3OgZJ/MNySRnPbe7YjWQZbZMuz7Ts/3B2ZkuNY12wfiJFaB5urdEjGDDTjQMokCxZ86yn
P9+mz0X/dEVVnNNuKAZjyZL21tqZuTL/X0U//1yEmEvIhnAPwKHwf4+KPtPZlrZ18bCd/Twaw7sn
MgI32V+qiN8BWgaLGlYLJs4B/0Fmmza7ZnmvFA/jJl0TbggNEq+7Lxbg3t+aLH5bOul0jaDj08SM
8eNEO0O9qJWqLbuGspos375yjjbOD6pBufhy1iXfYNWRn79KeyKgo7VfLOPlSqX4d+Xc73gpbKE0
UuFZeNNr82NqRjCSJKWcxceMQC3Jl4ivk06Fc+rJOynuHVZ11YdMlO7qbO5K7a6TYhRhjZfKr9xj
6GO1/mYG9FP9/n3CaYXGHVMXzo4/W1CKkqZNdSyhbXEHD3S/5xj5VrkiQGJP0BNrIvNBC/t0164L
v+GXkmsVK0yZTb/f0pjU/6XSFXP3z2HJHILoEWkz/MqPC1AunVhWxk7dccsfnDXz9IAIbzw5fwNV
/7shVdbBktkGXC302P9e6fMi9Wol5cXO6jaF9QrQDZZKZWCMf9F2UBz/7j3p6O3RcnLb+gnzNf1c
2RjRyDsdGG8sG1d06JqfSX+0qy82L2pniuOzvi+HmuwuMsaqSJByZvdYG2Toxm+JroY98XsgrVqJ
DbKxEOuJST7B2kjz5h4/HGM9xV+gqZeWao+AnAL1cHGykRzk1/n9qi1+p7T35VS59vkrt/kLZB+4
X43wQ5jUoX98dYw9gGOuY6dPGJzSnlBFlqY/xcel9LWK50xHjtUkB0UfFfTAIDhPNhV9YuZyGqSX
GiDOwI8FilAU0JnskHZI2XfbJ4+drhNYtRCCdEKQ2QOmMuQ46jJ5L/1RLk89OhfrUSOeHO5BH1kC
Lycl2SSs0dom7MZsP7CnZCanNHojKcrQc+K0TXRzQRwiAXeOa3cPKR7NV0Qsb7IaVZhq60nlVxMq
9hzjpoSAEPWIlZLJgONENzY18N6ZXqcEG/rpdB7ccvwuckGhW7yXQYixBlCoLeR6bwIMEs1aof8h
RInIRvHr1tG+b2BKlq9kY18CdsvqCZj8z7er3/GO9OI6mkJph1xN/1EdWOk00dxgqzuKFxB3y/xE
MSfWCbpMYY2dOd5hBouupXu1qtNfNi5u3T8HpXARoA0RzuWfNeG/KsrLINPXUEJ66sfOe1Bv15mb
PtWeP25/zZt+RRzBX2rYf0QS/9kksJJuIk/EqU2MqX9tMkllY7waxnVHiewuXrxV0V+DnwQEdbqc
S6KHkclzcw1kZNkmiZKkZ9O4GHQByygimkEGSICJpCAh07yNkhD11z25pB41frg8L89TYIZmqH3E
h8FD4ETXKKHDHnx3MAXic+86dDQ2xFU1n3FguxhIrzBAYmtWwOryWAX2W4GU0AQI1HmIOGzNUyGh
zEfFy8i+HkXILPKHbvfa8oejb4aXN5N4xo95MwTqUQ1HtOOVx82g3NruMQ0f6+jYa+t+5WVDQLG6
O2MhpYFRuTWhHSCpNO2nIlTZi7lROt41TElZt+8cz8HhIA7Ofv/E4imEQPehN0kDC4rQWUsvyWsW
YGbNd33kvIw4JMR4JAgn8fiGl8IPnAGE2QmeCj5aMV+9W24VcBS/gnjxNcwTyc3iLn32CH9zrQOR
LXwWmUkyUY42P0UN4KOw4ZGH0l0S5OH5ltApPw143JAp6Mc4iKXBla8wVOC7cp/aWMQSK+KVQKml
G2/OBN907/me+Jv9+SV3H2gVchXM4sTn93Yl0yi+ePmBmAVP8XSOfE1Gl8tBdwnD+j4JSODpJZ9W
n+pD7n4yFa60iFnHJfrRfX0meherLsWr7xSuKQfJa+8L+y6yBtzzOqHpEBGhL7F3U9RF5tp+MNfV
+xBJvullvLfshO7eL9i07M9vYrvNrTjp7UHskOYRQeylQcL75AiciL3y8BLyYpFAhIPFxQURcZfD
5+fHy+mESJ/KCokcSWWEE6AAIZOMj/Zh8mdvwV4CE5q7xW13hCziniCFVIArYpHx0cBlTHxDDMKm
hrokcGuWH5dD7YV90JHBRfBH0H+oBGlNx8onEgxwkVbeG8O3Cq/yFywZlBBrNPp3Ox9QLxSpenMg
NkQu233nY4gR4HDhDv4czIF1xG0N0QF2GS3ZALTDhiKhBRv+t9NbsjoRZLBSXDkg+oxXI5iNp/KX
HgAsuQTNJvdOwysArzvfK/sJRbHGw3iUNqQQEfs2slmWZ3gsY7dx7PyeeJXRE9/PsLLVQTpOMOfi
GJikgiHMZMfE14QXrF7OK6zfUIXT6sADU0fsftklIu2/v2WokD3M8PbFNSyTOT54s1tzlZd+yWfI
yRdrjQn4Ef99nuv835FQebU/BPq+9dXjwKyy3FeeBvEpRggjk9HjMF54IELkcWVk/s0r6KcE/7s4
o0UPNSjQOmqqHzWKldujfa2u/WHqwqbfSISHPCT030qOX9ARajwNxdufp/rfggf/3uSP+ut8GaQ+
c9TiATIuWC6r+Q1Hnh0afEL2dGQuc0AUJoPK3ml7K8RTDXd4WJ6VTKBQdpiCrUFHUP90/ybfvN3/
+vPOfRd/P28K9ndjDAISqrYf5XMud8rlWkrKbe33X/Pb1XuNJ9d2PtUhypmGZa95aXbpZWXnEV2b
7facBPBnKYQAs3tGkuUIJkgSMGVOzQE91Ccy97qIPmldo50GiSZeU5or54GJZwv5iO4gwiyK6cGk
kVW77dvbP78j9bu+/vGW8Eqhz4I2C26s3yTQv+5zWW/m3TXtx/0im26vpKGKf3ZJsndsHWPn7OZD
cmtOmt+ZinfuqscJ1s0ikO7MrQDm5zp1bu70MHWkRWokSC2L2+EVO0k3mXwaZwBsuAy5/pohR1pz
CJTL4Kr46lxVugGt1ThcPInSYSzoZ1bnfV8MG73kpoIIiCvNb8iWmOfkNrEmT0c5ZjRJu7KX5A5n
pYeYVJ6LoxA/fy2OpuOqlo8XHHH2xB+lD5Ui1GSuJRMbo31ajmcC10kK8hNeh344b8lfnJvcJAUP
b7O6+srz2O+bIuiz+i6nk8ZCq1ssCeUg62g0Sub0bNVQtkXrqfN2ygfPISWGSMvxpu5JG5fQCxCM
CntA90/hnRXiLVC2pESvFiCmc7yJqwcrdBBXs8rzRjBDRwsKQPvU0twzcRDgF6ehlo8NNpZG+rXk
2n6yCLG6dsdivqBe3i2mZybkoSN7SCu3lm8Xy4yMEa3DW48eeiaAR9Njb1mgd+1xVymXKDWfl+qM
uO1kKc8D/EtW7s6avepnaEsgpjJ+lyCMyrRbz2A9nWm4NAWuDDW+7SH3u+FBBV/V88KdlGeZQMOe
0D7FH2BaCaMsyNiIU5rucKpXPvi5JaQuGWBYbx1qLQ3MM0W8/NSej2wbANNVsvo5XTpXwzxT10hL
I2VUHs9+x7FS7dcFzcN4skl8a8wVBSFS3hyy7AMlX1DXclgpqtudB4rig1Q/zxO8rpegP56r5zh/
rVhDJofJIQxNpHHv0vTxrN5UiOmdfKcbN1XyZdZ4lPhG+igZntQGMT3QNIZf5eexm7eFGliNHdDz
5SfE+XUkTqM+l6XzimeDx/Ya/WT0SAEd/Hkk/k6hKdadOBdhmkXTxg/4yjr3E5abk7JToYGEvEBL
3lLci5yg6r9Gi2XiYbBhL9B2FyFwe5Fv22Xyu7+px5zfECyUw/wvY6aNUdyPHamyc9N012XZt2Q5
NvXA5DTWfjLlaPOimOubtZ1E6up5JHtnov8O1MnRuQPplGfTOklB0gxr5zDDNdlaTaTNNWuj5sI5
GkknGybR9ZCE04TNVWVFkPTAS/TFndlSUZIMjHsTwl43nYq9U8mRFdA53cV3VXw7q08VUCINYGnu
XlJWlsmdrtSuU9ChNtQIUQiDtwu8RGO3rVPkHHvVvHGMFvMIMnqUz/JCmifXIK1W0EP3b8q8BlIf
zW7L8YfYvj9b6iZJGq+HK+mLOlBMIOqhdFxDpR8YCcjUst5YVVP2WfS4M0LCnstYXjlV7ucVyztq
Vnl2e41wzuQlgzR39ENb+TkzoURQma5utD49IaePznF20+koR/T/D40oAC6LffRatHV9q9f/PacP
2mQbTVs+EJzpK1TN6voOFdnqNEdl9OfL1vxu0/pxA7FwhxIN7lBy9M3970LpMnV4kSoNdv7OXuD2
S1qvM1tzxYKfABKuhWIrX5vw0lwCpbI+qvit4qbhMKH3rXMLDBJq8N8aIlKVhUinfFFUaKWxjm1I
cOZKMz8sNjfSDu9T0yuG5jYeGCLV9WXO0ErNZNdXi9v0FLFtvdPPVGBcEonV3kDZvAmZr1qe/RGm
PUeC3+HtYc+1W1/v9KJ4aS/EyU/dnU7ihbwQ0aY3OCbBfk1mMOTptgGQvXAbx6BmZ+ksNOXXguA0
TQIEPRZGslGM/SQfL20S0A6w0mSQWahCLFHCVrpEFzozLiARkqocoBN93gRKM4uGowySMm9fa0RG
5/EIVtIhExolEj7M3hs7I8g1JcL/+GvUEYtNw1YC5RBw9tQTxsybVouvHgu9S/0op+lqsOnAmK9B
ezYP01g/XjWUMVU+kVhaEvxnnmh0tYrhVuri/aJCHyeETtc1iIdzNJTac/LzWknNTQqzT4cMjT95
tOCqw7uk2wm7s7DSaTa57DW9xjtvb0qfhUkOblJ5iNsu+slEuaQucIRdcacK/bQCS2atLk59b2lX
VjMXuOB0Jvt8PvVKfmM29c5gxli0L05wDR6ydCg3zRVbFIpvp12wl45SRFkaqd1pUq1VIDnRAmKU
+KQnx7mlFDi3sZuR1HKx2QB1lM2q03TUdycpQStNdnnRN+Y1cZdC9pOcTtpUWyvO1UX/lBUXX1qU
deY0hJAdz80n5OStPSubRoZITiaWnvbaZPCX4ErXK4uVnmYV2AIFcUeSFWvrfSSStsbItZjyCLl5
Lp9PUjI9p+fxXs8XQo4fLVSsTKm7q6EjlaF3mMOmqIsLqVlPZniNXwszvWmMMNYILu77U8bcv5jf
gsBOk/1r2QRNuWy0llcuw0oD9tTOvrBKGHrj7VpkJCQiFtSxUS+sUFOPTpnRN+OBGKGLYeYZfGMe
jw0Zj7Puzpc3OyYa/ppj+uHQY7zYy+HcmPfqdJQGZqPmVauG7UVzkbyDcpnqSQL2EtCOYaWEqpkP
yE9kB7d8XVoJ3ft5UjkwREtczE1bW9wHjD1DuO1YujPQzAopHUpxzvJg2tSAhmerxbbFVWpZKN14
p1YVb8apZlwWJM9Jrqn0YYqp+Pn/jtd2alzVvnojgruWg22BOtaYCTeZ+ctR5VUiv4zFmxwDGcaP
4IMyWFiZsqpknF2wllbGGovpfS/eB/DihUz6aZUirjDA1pJTE5PSqR7l9rNMMIlkrMCtDsm0zUmw
r5BiigHccdPhD/VM9hsmchTKBsGjJdI5Pb6uU31TK4nfMoYn52D2OMko19tJL/eTwnL+uvjirA7p
Euid7DZoJq4JL3LtNyhGK2dnXzqmH8etuzcjnraF9dZVhZfQZdA4zGfMhFl3v1RBz3qjGhBUgxV/
c85q9myyeykSy25K342CsDYFJmc6JQ2ZbwsyjQ4YKacDrgoXGfyoI3mATOoLIY+Tvk50kBB1CBYa
Fy+q4bXl8WoQd9czWGWMmowxkIev1v51TX+dy2haFm/qSS+fXxUd4ho0fsE5QpcCek39WHsTkCSA
rgd2W4D0dt1pmUt/7qATyzyYE3oZgVKEpLZpI/BiuThe6Y1PZnr4pVswZB2ScJJKJFOzZ/c5ZOft
WD/klfnkNJ/4jp0rWkAYsHU53E0xunFia7UMLzRljzKXdk9WxI1PHXWgTGo7DCPwo1MHusnKjw7Q
t1aslRPfOT34iFV5bUfupZNvZ6jZC0LXpC/ur5d0i4zcoSe/KRxfn5GzG8pObt90FQC4BR0Qg+Ic
yhoO6ywvjHbG1zJxqwKIMDE4OsyfAb7ULjLKm/Kc3Nf9a9wam6EGAVB7ig0Y6+O5UPxUP8XME3Zd
oBInIp2Y20wS97oms5CF1aSUWKs0xwm0dsvysCjIy3tXr0fXKO8UI0UOdr7ti9GPK1RIA9nWcCRF
9ohDPboMYIn4ZNsaqnjiV+cZ2vxsrFSFbO/LuJ6Yq+I3pKkx98/qapzEfVMM2V56lshvtaxd1ZyU
lkTKWiWihsRfmWVFT+Cfafg5M2+TVEfq4/WSY580IMHEn9z8nFnPoVdOoRpJSLTbHs+Do8U7NLhK
8bT0ZirI3hr8HM7nbE9BvDSrvM2jdMSCsUcOpwOfaneayl1hoOPxgphTPRRMwhpLQ5tcVUUYG47b
8yyfuGJbtCMMGRpVDnqJWAJZFGJgF+OxEJ2FUrBQ41oUR0Zs3SZufpSxj9PiaOnObilZu2++o16V
MgIC0S2UlX7RMtfrwKRWHtoJDiGVeoeJeW69thP9v2Rs1wker+qRiS2daSbDMynl+RdWwNNV2vL+
CglY51L8ki+ElfPjFA/aXttVKZKBFguPtAmb1jecwatlMnxz1XfsZV2SJoWqr603l7wO7MQJ5Jno
R5womkx/y671Ybhux0u3lq7oEAeikpWbrCIKlctWokkqi5EOMMFd6zSE+WSNN231PNLyloUiLQOV
6scIivsu9wqVHtM6TGuDtRKzohNzzX0qk/0upjpuoEPy/2i6IyAli/4JC2deoTH4SfB2WtanWTFl
u0tK78RlY2VHlem6g1tScrSLR03/C8YBn0YJ+rNEZZPQjEKWgjjgf0vUTK1JZapofhvd9tGWfEVd
1XcOibkHjAd2LB3xOLuAa3ODdIfdyBJ2Zd2kOyYNaUfsKmg2sZG0EI5AeL3fb2g+rqPik1ptheQB
7BoROzSESppuvy6DcYXDCCAQxezaCqao8CbvfOxdOoaDK46+2Kk8KkG5YTJhnQob739Ke/oCDxmB
H1j7b4aIruBCXl1YtSr+8tSecloYX61Ai1hx15uFHj4mgBUtEGHiZn4WYoUYdU9VBJmLoc19S/lt
efqHFM4gqcirSSaWy5XqKY/tL2tDBjJyr3mHKnddBx3wZ/fYr+f1tfRpkqCBBsDCNbz6b05n303k
P06ELcw16Ah0dP0/wpmLqo51Jo3TsXs+k/tdHWY56umfIZgKKUFJHTveXdsItXFBOnQ5eka3pkRh
wiPWrVz3WyQ/QBTmp7Fl9qn3SRLqPkuoiiYnRGSN213da9hvnajRKRm98pBfYTGv66v1qxzvUtBy
yGzTvw6h3QVGuTaqyHzr1nB+XRNlAMxmQPMfreqMOO3MFE7LbshnvfBs9K8HJqkmD+T9Uqy0LW5e
1uzNwEuf0MQqnf12sG4zjwYfHYEZHeqKL6Atwx3RnXGpLe71LX9W+qA03biJzkDZOCey/tTAk8mW
JkNkOYAe4VYXb2qHQpYFxXpaYEJpaAoN+httDEhkgELEZ49ZIL+376BM9ZaYdZE7Lq1xECBqOQcW
bapgES10KzqtptFPozcmoKc7PO0/0Kd3yrrvNnhXaiYXAO4FiT+/jxENeJlyR60jKesSTgOd8GV1
eTHnoEnWlXV73upttLzC2BwSTfBTqBSeubK444PraZRm+GYf2/u29ujT1hOPNu66u5e1aDT3sRbl
l2C8eVsomp41d6P4Js1RRojP40ENpE8IzomqtEQDraHRWVmb+Yladgpz+TZdteuJtKLoYp/IMpcw
KSTJdcpvlOlQRuV9Hui72o7GdRdSEWbkSMPWiMBuw/SaLxWFBy0pZ9KNWUAsJ730yoh78ZE+TWl1
ff7zohihgPrfKcdmRYzxG26SQKs/VsU4p1bLPNnXnQX2q7pouaNunUAUIWxEYYG3AD81ArDtQDB0
gvPjVhMOQQvjVXnyK1zbnlIGfq6DE4QP9MSryO7rP/zB7DYQcBYfqSuCBIEXYZaQwkJJ6jxx8gxI
AaaayQMCCMo3iUZRlLo8xhCN0Td7RYf/Ny0otv/Pdpm4mOlaXw/l4xToYOqlL78C+7M3v7IVHunw
WOR3r7SP6wOFH0/tefLkmRuNoA3ZF+xoeccyA7ZRvIDgLlq/9rsPWHQycDUmrcnrdjBeEVgNkfEk
qIdkkIFU1I9miBnRvXU/BLU/h4Pg/6SgfBJ0hwgitrdvgnYSs27lmhHUqMiA5jUF0Tkwyzor8t+Y
osXboXnnURy4Yv3PwTVDOyzW4mMiGJ5vmKL1DQaHGzTtG5sfqBtBynZMrU4EcsJxzVe/+pXILL7g
1+Rd7glRgYIVx5kxyaGUOI0W74hyRkQ3uzF7AwjL3n19PZY8Ef1j+A/tQ5gXT9TWhF56glAG/WAX
G06T2OAQfFNBnG1CQD/EW7nciSuj2e1njgyj3VNgCB/EFSBYR52TkHj2reM7kILagc+QhsPTGWtu
23MEiejyr+9AG15ce2cxwSgbQtrxkqXnmsfZsw7xJ9YNoGnv70YA9uqKa7VevX4+PLzzX/xNuA6r
z4+nJ8M3IFf1lbn6MPyP24F9WYjmFmwlNyuORrZJgzMMZe52/JkRiTOqefqjuOjEUSIBjwtRdxVs
2QX/xY3Wuz7Y4cyNDRJ7pQU2V5F4axDpXsmVoG6KtfylfA8Rhd8qwfioBQqkOz4d3uJld0wwUN7o
rxkaYnCQPY97UQzipTAGbG6T9DAdBE3rPC80vZ83gm/NiRw1Vo+Pj9vjr+jRE5CqwkncN7sMr1VB
o48+vdXs8T/XVH6AWN/lcK6CA843AUQwmQbb+nucvUsct8W73qruecNZOci+tsu4tCUOAHJxY1Wg
GNA4f1m0R9UZMX6nnCqDM2wGgjE21FWOK8E5FANIvKHJmznhxvP4OPuyH2/FK7HN/SvdEvzgEnGy
7nCpvV126tuwtqmR1xkoqWD+q0A/sUoM6e8Pp3vNG266m9yn9Y5dGLDHUzgMrGR8dDCXCDQ3QhZu
BBrEsXhGueHO4r0nt1xvwTnkLYXVQ7OmzyVo1nFECBhih9FvMEn3xSkUROBqRBVh8BB7V63jO9Z1
OqeO0t1iVAh7OtAgmFDuW6RWY4AOhyltQVh9GwtEMZaYlMQbfBfn7R0UICQwcWNw10/DRcJVT0gf
Rh5SxFkJt2KkpARI4nsXMTI9MQmICi369T3kkD34eOb6RDxwpQg2vnWvXr8Xh6S6v+K+xFLLp2jy
Lz53NXwF21c8mQIDw1isOzjPSM+O4ifXoLoXz6rujXfjia53X3lSnuqwP9VhHV4DBR/enq7jkCVj
gjE+eF2oRdnmstHeQeLCha8zFnKu9V5S3fLb4p4v8uOVSwm85DuOkfDJ0xVTv4s/f4odZVf5fj5p
239+Ckz1vbNidy6IGTJ2omWlEqY3fGQsCl0wgTKsTwDVS6S8szNBeq+gOViiMlwYjTzTVb7z5jIC
ZpBdX2/wyb2/wPmcyn18jJNNnPBcHkIKgdDCrxFO1CFFTCTsdnkbx3pPFuM2Ud38SIoku9HdcLQ4
cmfkCHyLGzaHjgO7rV6oYII6RGARcjtPguFperdf0DagRmCaYmKyhbskhO7gWm7jN37t1Z6xx2IP
V6yBB9XDQfwWf6XAQggwemrghA7EPrlOKABGNAaC6u8x8Rgwx+69ck1/TAB16mmPms/izi298WZ6
HW9wd9yXXuFnz5S/PjrlQA7qNQpabIADzSfenESSiTQU+ml4QuHXAToBdTfcGW6yFa/Fv9yogvLW
cJs7BfOs2FX21C44pZ0x06of+rUe/PMY3lRe3NpcfqnB5Vf3NvnUNWESqZ4esCD35cAIjbB/HoM+
UJBKNH773AfZ2grztfmBfuHR2DTwGaF4vzY/KN4s/mAOeMfNSrztOVA/7Ps5qB7rHaJNTCtD3/2g
NeRWiBXoAuFDDXJPxrVY3hZ7SsJ9sU/Qt5KajYFxspHWxT6+yW4wvIqufFXtsWX6LPicbppPLC8D
IHOyjVcFBwdKe0U3MIdGXdEax20YKI7fqN73z7w0UnzlMYnSKIkWni++IrgsMIN+3a4VX/P7tRlo
PINlRxS/dORtPYqXnR7pZouo6fyS4yWFevDPseL0ULT43dvyKHOmnPDya/E5cJwaOL0Adp8ta7SD
8w+nycO6jf1j7VX4Vz/1haJFaFjOqDmExiPmKarXoPgQB2dGFMI9DN4mEhHAFO9cLoY7HMYbw0Vp
+gRVGdh3/eq4/XV1yUTidUE5DuKVxO7JQbkWV9rMaXTC8wctcGsn7Hf1ul4LO4t/LoLqbnq7vKhe
+UvsLRdK0NzRrc+7AmN7mAP5uXoUJ1wLO59EXMbCTFDIhYcQxBjhQVzOxsb+cMJ6TXOMOFQK16RI
yRQ1GA9uEEjHVkyAkbQmZ3qTBc2+CcXJa0I96imH68D5RMIa1kHJEbGDwqdQ9nTaASueB5nn1/cd
eh9WCiHyY56DUIb3LCZTUVGO3/fogWWvKFAQi/PoV79QelEIEVL2WoVf0SbiGN2L5YbG6aGo9ko8
tOco4QPd2qv91IVDWLJxljDQ5AF2XUHLcJl3NleIs5E2jEjP+R6zcJo06uNq6jzWLyUnOeVimt7s
YOQSGh/Ed8qb6o0IgcUl4Dz2t9xCLyuJcyEHFmNm8he/vFW/Z4J5PR04H88W4iInpEHuYWbbYhe1
zzFZienB4PIQf/rPR8eE0uLe1nrWXsiMrgebYlMckthrt9FMDPiv6H6zmXBjfLG/q1BgKzQaiS+u
FHGHE1cZakjuc47H4HPp1eAIo2DnridsWuOn6fYXxw33vZ4X/FYJiftiwQ3tL0uQ3y5A6ApRMVcU
UXw/pDuET40pjlior5wVnmLmG+mdqubb98MXZH7kGLd/i99Rhfrl5+qelh+cM4F20NX/kO7QjZAP
tcImtTm4NmuJklf3SRtBWGK/TYSPhBZ6AXrf8TB9QQg2+TXCuqATnW++/DDZO6n1/nwYNCGu/88+
YR0PF0oQ83/8OoriMuZtasxHnOsMicX6tvxKO5YoGXcgOv3m1VJFcfk+myhvo5LYCVYO+UZ9llA1
28BS/J60SnjwVXsOYkRZ7+q7RqPux5L+BR4BjPrNzlqKSmS0zg4rP61H8VvN+rFmsZvs8FoF/M4J
XWaJkHgC3QCLQEQEKEfhDzbMnDf7HZAVKEm5anT3Wq2uClg0ogXPwqGA7Ahs037RL1/Xq4oSDM1I
5tU01yLi8VraDhpPPx/OozcR7UdNqov/TRRuVQhBIT0N0Np3FimJ4EwMAS7fYXUhm5j/L7QAIfsQ
bcl6QXvQaryVP1SK/ndgCwO5Ib2VT/lnsQWOko7tMw145n3zSIf/4uvgTtdjp27lCF3JTP3/SWvj
aJN3uGLRnr0AWFWTSwgifXwNqXv1ipblmbmqcVtlpb31qhtnREKv+ndtXGkPOmwKnZrOSmEd/GSc
6mpFaCYvOGThBD03rHSDw8GLetLR7t36oQXv+ItGmYb//5w9cu64ysAZhZ2qI87uv1j3/lKfZau/
yMcUPXAIql7j2tC+xNdfHHyiS2R7N5KJQU8xIIufvYoIz6725TiSx3XfuE79gtluLvl4RsjKTfPr
LPmJeSeWAxpGYhXLVSWsuNGlp671xzyc64tr7jWHzkNY40C3nrk6UjyM7zl0rWs/KlzLg4uHtnSj
GX6drSd7LaUDWPuXA66DhmWIPTPdJ1S/VpRTK9NHJPnyvg4NgY9vVWV7maNM+qqwqdEtRD7UgPoY
1UPlGsMtIp6LDUYHAkWBgRcOYljFvEGvu53E+lKGClYDfdinw2EW2vn91GxH9YCtZfY5gkjkV6pn
ndrslH51zY4GeaXZFmWUS1E10+Z9r/qvTswCD7cyevS9c2TW9GOgqdgaMuWTgaRzy+UWA64F8q+x
3XRNgAuloZMbzko0SZ8spIoXh+4vdEQu/eTrArnHr4Kqt75uRq8XDpEB2Di4ol9a8Wq07szlFiRO
0nBhXrdOvrKNKOmClgaULkiBqod9GxNZPT/lshBGv1tlYC4fBvhx5SMRcopdr68de4cbYrGZ0n1X
hoq1q5l0JZQuOxN2PetQqGElrJNOR1daA1DlOcoWwI7/jc4zzf3ZYsNw9UEve+Y2+yg0MIbZ6+8t
rurQgHFKthmRFcX1YCX3F6DeHaNnABNBEHUG5Ugig/XPvMsVCFW/zPcxdMOHPvsoRvWUFqQdA0fN
gWX+POf+ppGQgSBM9zR621DQ/2h40ubivBiL2u6KJsoPHTh7ZG/4x2BhygqpWA1bpQrVB8UQaXD1
c+W3nIUvcnvW3ev5UCN0jyPsEu7+vF+KgPn/917wv/slBvC/BqiJWCnLE714MFYsfMHOR/8GpYcf
r0UpeN3EwZ83qP6370ZsEL89DoaCsksorf61weJanA2kK/ORXn68Y4fWZ7E+I8VHMPWe7RvJLY8x
iyXgJxVfrCvlSKWGYKoxdCVWmg8VFLAvSd65/Vs7x39vNVjA4o5oykKy8x+H93ZUZklqzeJhdi93
5uaBYMYNh989/vkQ/AYHZTs0vxGcbCvkvf+YFIchzWlVlbFP6C7BoN2a1Ucyp8EsNyFKOHxfmLtH
HOSsFlbGCRIrBqZtfqWq/GjFsgtVhvc8Ump83idSgubEWVtK4yoKvRUwYkmpuElb3FyG8gkDjksJ
rbSti2aLltNzsiZKjPkGO0wSjTJfY761MKK8lguU2hAOxBGtr4UH37Ua0Gm2n9OFwOXrYaHmBzaO
nZWcbKmXF3ul0jBKGC0sBLc7x4YNbQ6tVdCtDLejUT9LlWfXmZuUlus42WPDPl60HR5CJ6XA2kM7
FUziThOHfz7Ayu9OJF74BocZQoVY1/+9xoYsTuxUsrLdNfazDo4CfcAGXq1AMo0aYRhP2HD8eZu/
va4NtocFAK0xzreJxr+u63paMM6irtoNHwQtU5sUL9p7kYgiI/78XA7FOznGr9NX9aY9dkf73UKz
89K+p5/OL+svskmSwH8zqunlVB3dUBxG2o9CN+/NFE2xMR2XwDEf02Q77UqkCMtN3LKMkfZ9clQQ
EUuJZwD/F6/qJExyE28Yp8DmKcV1F+t4D+9QUqnojvHZhRcNTHOT9J6dr+lmolNranwdD9HyQNwS
Iv/yzs6ha1zYiTiH2308G2Gav59btDkwLiBV6aGycC72J5jhwo2B8BpPA8XU4lVPE0zG5ByN5YfR
bv4PZ+e12zbWhusrIsBeTtUlS7JlWbbiE8JxZPbeefX7ofNjj80IFvaewcwAScaLi1zlK2+h+UU/
SpZWQKgJ7f6U4jSgrV49VeqeTVM4RzG4o3q1Q6HG19alfm9A3w+feiopzdpnOG8uRg8GxRSZLpWk
raz+nSaKZc3QnlMGUM4kM+eYqFW/uAktGmTBQoiWqXZnSJtam4hIOkvzQH+IY/AUCKHFh0B9UtO9
Lx4TA1bTvDCp6oQyCgzHjpBLgFUfz5z6N5jkvH2wpD2Sl5o9g7JSoAM81/Vp9+pazJk6v3ZGRiNT
DoW9r5DwpeJWd8caQA5IJ3G9EAtoTGD3InfTAqXAPh7UnfwLf4LGu2PT+uamttcC7TxckPKlnx/1
ep61ExP9nb0Pb8Sc9U8EvTbxhYznQXk/qO6kSw1VWWsGgBlu9Twx18Srxr7aSdFJbu51c56HT1m0
8l51EO8ahq8TLFiIebwt6OnWe2lAJvU7EF/Kh1WfyO2tI8KVAVRtidjSJCbZqNVaad9lMFHpBla7
VYHtQi5DPCcEveF908yrKoYcOJWrbaiAIFpFK+QxtOARIWqH/k6zUFBg7WbiUTNmBUQAERWYifqu
l3PPnTc93a25idbhpp8GT/7eeeidgyItZcyow3R6oiJQHYHHIhw2BRilUJD2FtrJRlVzT13qlHUX
R5KIa5ZG+5b2tJLXqHnDb2qw7JiJ4qPg27MukdAfpIkcL0qPQHCtiChfVEsQV+1EmJfU4+cJAd1g
xUb3sg7pku7zjMyaX9U2JQWTKWrlL8ioBSWJcq/Mceeu5jllyWjOVe7F825TkiD4aHKgY+Beimji
UHNmZdC3oKbwwtOowZOSLNCZm1TD9efdx+peAv2VgVdoJ2L7bGgzn0a8eecD849eIy+apOpGe6sP
bjotjuAjyldxRYpmZCjETlX3UTBmImqj9Fm0ragv1eqFal1EOZ0yY3dJOxBm+7Je2XuhQjFEn9bp
1rPAT5Lh0d8XshX/LsSJlCxEDAKOOvXtY4lxZ2atPW/WhL8oIgjdMqAJ7LPFCe3qtS5CjSrvfew5
6DyCH57o/qJx9r0ByQFI2smpp+mz0t0bByFftDynOoVaHw3iGPRUqW2kv+T+mG88Yyf4++aWreoV
xTKY9aoCKhhZDqwsR6xGqQiNurQgUuYz4SisyA/ovUAifVfvxQVAgMnPN8W/UHKUBfEhRZQLJVJ9
XBGI4rQ3GrkYBNLitTDJQCm8DH27n0eRhjtuHNgBPjZR+oMkCuD5+x0otRHavzqzyuZDj2Wi7NFF
mmxo5E+zG3hn+dZYIyyJaFeaW6dJdwiInPYYqIbKrJQmzU4253V5p0D2G9LnufZW3OfKAql/OnZ3
+C7H7bREqF67MXn5WgDwdfKjTwq8M+qK1s+2ubXR0oOE8o7lAaW3KAR4QCOcFDDUIHUEEMLLEYgp
7j4F/+x1nJ9c9Tg4vbTCWm5EMEY3wj/owVc/DYIO3M2Gij7s90+TZvD7u04ud2KNCHTZLKJKdCfI
YsCoMSe6ioRXr93b1aMJEahCSblK0ruwc2epq7+0HjszNleZkrD1N254UICsaafIX3XgnnygopV+
l5Ki2cqhkU6u8Cygup+eLIoLjYyO5nOk8yZKqgHqa2LfJaG8apV3oz9jDzdxzENRI2aSri0JbiUp
cJogi0AxItYRijvFYM8GB1u7X1XK0vLct16JUB1LABLQkUILoTeBDtn3Tr5tnWWa0rPif27B9Ayn
XbvPHLYX0Z+omtC4gcjJ2iIW/WlqCihq7pqI5g91zP61g9n8JxPeZXlbmWT4iH05yn006dsXz1j2
HiijPeeEta6bgx2RQs9DCzi7VU6mWnsqsrVXb/h9p7xzYOXgUeWYe6tCUd/a1/3Rg4VQZdTJBwiq
Kf1Re3kWcujVuvZiCJzkc6GTcD9n3kEySVztpdEh9bS0CoHhmxnQosgluvOTV198jodQ05yBhhT6
B7lRMPNUJ30MfoT6TCrtS50vAzhETShf++bMSeRNCNI8sM11La8ql2H6rSHOjYaAXTjkwkuHn0EG
Ks+uzGlkYmN9Us1lIxxCbnLw+Jl38tMHyaonKV1RB5DKh4VIBkcn7y8B+u+/VSXpUn2O3TcZ+l1S
PoraofLP/nD3g030MGLKWQTRxUyWnvsRpXtgYguv8PABwW3zSQnFSdR76EmSXoAZjRsekgPa5/I+
hkCNi3pvcS8+NjDYaGrpIZqlzSWK6UPRVfd+1VSmEFBFW4tFrS1AME9DsC91QiWitmkg3XkQkn/3
Kd3/Yu3LFRkGzUsTUoNnzSSve+pd6hNVMW39dyMn1kFjm8PCQQRJZJm+oS9C6lj90WNvoivdEmH1
+ypWpzHgfad8M4zfboJqhrwvqzP45EA/A1CfNN7ZotWqHOJAIPZqlknFl1XuXf9ZNg7DZxa1wf0q
2YiJy2NRAbf5XHm5CrF46iKaA+2yUdZufm6qUy/5CzDcWyUX7zRuw8EHWp3p1n3RFzhFu4dM0aj5
5vPwqfHoOqRPXQP+QXy1LVI13k6grRW3mdWBvXHb8jhYjYSVzGI4l9E+6OOp4VFqeVUFfRaRBybK
PDakrSuqi7j0H9oWDUCAyYorPMh1BFvtmHUE42k+a9tqYTku2dzZzvcN8YkGYxXB/0gNEIp4kgbk
u7TwdfYtnogarQCSlSIH9SejIArSxNfUpdRcXIl1ImgHSMoykCMv2nQs9kpYysW5qXdUN3Nhm0Ce
MIxN22576IG+c9apMYqksWXuABUZzLLtOVLpzW+kd9RqU6m0IGyUkYgtsct+6ClxVWDdpRrQiP+5
sv2AGhCwWCX/0/IEMZxgd9U1723YPlNrmSfCTrdfS5qtonnpOU/SbNsrh6gG72HvkHiVpPsaYWRF
OEYWwe9daptTPW+mPhsf9VcreE85BiFBOMo0xSVMAaXaPPvCi9WuE7kEvv6oxb8lS5hlzj43FiV8
vyLZ4uq9KBI6aOj3Fjmw+qyCMTUrMeFqEKgIw3MbsRUwlg1QSuNYqJQpUrxTuBnIk12K8hwRFsW0
eppoJvPTO2OLjOkyj866/5Akv1OcILq8Ag8NFduC8JzCKoeVCDvWAzhn39c4JYrnwnm2WX1Z/Kqw
aHSDHnC7cD0gR+GrLW7jdG9hxKEqgEjXzrAJEX+KxVc3vStwJ8ZHpDqp9bnJ42nWk+RQxhbqdYSO
bPH+q5tE5dHWD6Ly5ljvSk6xTD817UdsZADcYN9QPrPLt6bwUHx7kLKdUaAeJaJ30R2t6FfRXiqd
Th8UfG1dO0uNGbjVWcvBM3gQmP1XsSYmx5ZNzs+6Hk2kDHZaunbhoHnVUarAO55VbNYgXdZwIass
nygg8vrm10eT0bpzwWSGCOOsW4oPTb3yRHGVqfRPZokbz7kM2oCkNH5OKcL2igG+5Nw1NQfuvefg
pIiJZdCiSwI35j2pxalRz1iyEskIvVPzXYmPPrlj2wGaVmaiMvfgtckW3jqBterct1Y99ly20E9a
cScW1EQ4qVMQ82m1bgGpdwJVj3RTWPc6C21TpMESrmcWPbb400n6IVbolSkDLHkpGM0ydWcVAlxN
9uAU4AXcD7NUlqBFd678nIn3w8Fpyt6iDeyjjrxVWTh3JSVguXwFvGFOhSyf9kObmmNNwfzYP4rO
LBJdugRYOyRPrnNu/ScXML+L24fK5RAeO169VLczX1iG8ocoIqAyVG0KjTv6Q442cX/XY6guufFM
BGxpdHdGt80QNuwqEdHHI7u/6f1959VLoMRrsVjq2ioX783Enxm6d6dwU/qlx4lhTDB1qSdSfjEy
4a4PZixutQBAYUQ0Xl44jQULSRoLTlOfzhxJn9fuE8yXWVoqE15ZmMFRmMI3hpIMVQENQJ2cWE/Q
YJYJVLJHxXHmQpzjoAr+JWzOcQPE1FCI8lqIVcpGKpy137yZGpFLjIBpCJzIXBh6Pg3ZG3HDKYlO
aAVTxsnPRn9oQdy3inrnzwNUvrjhJ8ikz7S6WBnOe9P/NpS9aBzl5jlM/yR0qvt5I9B5Rxldg6pm
uOGqjj9ESgJZwKlXBFOxkdYxKSHkKE8HkAKa3+AOq81Z176EOnwySmUTF9Clf9/AT6jAOHfuu2mC
+5QfnSaaFiLKC+aiy6BEu9gVoH/tDXwA58kKnmLTuxPjX1pBNNPZc9Thyar+xCithB2BFOUIKjqV
y5Hi0dBW4Gs2zmvhAeLzTzx8WwDE5A8X9onzs5IQHVexUpJnCO8I5R+2fVzZK4kKvU4EZwQfCPfK
PvICcjrjbCpjAEwmlT2fTgoaWdK28CgcAPKySRbhKHtqPfUIcCICB4knMYudoB88J5nqkGYyeyN2
L7m5L8Vfgg4KRj7WKWwLkgXyyrBGRsNfmVjh6G4ytaiO+s2rJp1s8Wy+OV1JwnsSUXc1zPTOJzVs
mHI/hHblEx8zhwbf5niTKQGioQhA0uXN2nkgQ8J/Hi6BNrZJ+vN5R0Tc6NvUpkuGjFYpbnqOMy0G
gmFANFwb3aK1LoK/DcM7F/KRKc+zGFMTlWty1Zn6VK8jOosoX8YuqnMPgXNGxFvxnhVqTP1EBYcQ
v2fJID8nwXCiU5lvexNxL72eStFRyvcdDboaBPPwjjMRGHvPeYDVvEkvEBp5Rr9RQozJNenLq/u8
XrABfVgnrQEg1l1GwtJMK2jsf4TyrYxtilfwaJtJ267b+OL5z7EOegEvdDe6h3Mkqs+FBNo2paMf
3iXRXerSvTTWeXpS4wfYzrjJbFMOagkcCZGRMW8oXljWpneZtnT8OVf9tBf5J1fFQUHDdBG3NXmc
P8aVo8ueVO4KTZsaQ8hDGSrKjUlcNyh4vqoS/RG5WIhg6pqz277E23RomuwGYYTnIC3hBvwyJdgn
8V3gP5kGmtPlzk5AEWEv1jowhQbWjHCoPGo3tKC0BqXrTSVD8FvLpDsKtS5Fkbg7gNqlb26FgytK
BF380oXPPYw5W4cB9aSW1TylrCWw/bEjGO6VIdhxJXXKNwoIvZWEPlKz0Ztw6QZoR4gwlJRZbxh3
qpxPGwN/lQzCZnSvGuW09tH4afE8CquVgxJ+RlakiBusNDYKWvuhAyXDUWeiZ7IUxb0VXxLEfBvj
d68eUqOGTLEM9b2tY1AfUbrpoAY37n0sYQPS4cCTzxLDu1HmviISSPXiy6caZdZt7JmaM6T6Jeg0
IEDMnpvdJm76ixM7gqz/eXV8Vut/Wh0j2LjSh47BrcXqEF485wn5sGbrF/W2IupXMcYrpGYWIrpF
kxKjnSLALyflM1bvnnBEKYAVixwYHiR00ANzYmmXphDXSSDD+bofglnJaiDhveXFxW/pIlPninLO
CHfVtOc6fa/dc+Jjv+fsJa3GTyQbOIKTogVFt5NhqzverA29mWFoO91/kltI/6a8CJAtkfCZ0Xpt
GmpHtcE8niNFgIQfhOee7WZT93I5BW+8rQFQ8u/bsnSMSdDmhHz+vbhAuNdJtQhxNRC2bk6cX091
LZ242UEjMU/buzqkGnBojFkl7br4WNaTfGsV8y5fdNIy7BfsFNudEsBE1RYSUuAeEXpQujvRwohl
1Q2WCJN21RGiN9tIh7FP0ZuDjBb1xVJxD3nAPoEi4Fz6SJ4ojUrxS/ALyqHcLKQddxs2f+kFGmIF
aW/tCnOjPjntMXzOZGBX5kwtVw1Uxbu6Xpe3bJvkYaX8825UHb6VIZqSYo5WUqfktSCmTrNT3WDm
k1lEqNk52YIgSNF8NGX3YnaWUDbFzGapISKuih+WDlRCXwowinvtZdhVLWWCAoRCtKj3UVDhzzDV
zYVE0+znT3m1jaUPmp/oCNArHLdKkSsw7JC4+qlfxA+/B/KHNBU2+a1+5NVxTCyR0LtRTAUO0vcl
k+hdHmdlir0y94Y279Sj1OF9Vl8kf4diiALDNDCqG9v6ShkUPzxJhBKLQYE6LoO2um/HaUOJbpD2
sJuTb+xsn7iu2SDLiEACV3VyQ/Tx2pAaar6iiCfr4K/7fZ5IFeDZ2eTBY5EOMG2M5ZQJyam87VbE
Pzc+3mcVb7TYtK+jjTr+tWDLjiIgiJwFPoqmnMj9g8DOCqV8YkiXlNOpUnZmDe8jos+CeJkmObMk
7dZFF84ERdk1/kVWXtvsAIleEfSzRU/VKZACy7JHD9JnEISPIjlI1wDHK06Gmc+CFvt1ywXCgOMl
hHo7oWAFokhqEek2cFuKq3MP51VL6NC5Hc6peLfXh2xAfgFIifOLS8krEThNEY+kzdCUO2jVcfta
SNrM8rNpKDxgeykjFZBxadreq1fsxIrc3yZDolribyQ7enVb7z4Kgf01M796szFzMrY1p0DdEI0h
1RxZ8Vwla/PfW2UntN0q9tSlXp3L8hRZ4D59uv48kxhJO7xQP7O/fOOi7iMRpmuomZTguKy6mQuG
ckxbax5CJ/MBbggaN6Tvr/A9p1YqwhVntEKunnOLfkM7SLvDo/YuNdIXTQTxNdxlqJ1bF6xoOgp3
VYSPKcA2m+Qnh1afqQmoKwzsJCYDC7bx4J7E6tYk9zfU7s3TsEqD1uW1xqOXbjza6Cm3UNhuhE6Z
loINs1xZ2sxpEDX/eY1dkf0HRIC+pAicgs0rjbAUeHbHplNl2tZo97UM7OWPZ1krxXaXYefs0HHx
scQA91MrZOlihGt9PBukqeGhotbEhORNYDvoHjyn0r1g16vUOzYNeiEcgZIQ7+tSRZ/7Tkb9WdJu
BH1XGhSUvtn3w24E3GeNDmMJcnXGUartqMiv3XUuYbELU5e0YuInf0KgXZ34EMlcRdohN2+w0ZTR
VcChKuNWpmHhh9AXDm2jV1fVnSMadhZuU3NplctOIMNZ1cYKvddOXkUI5MsLaaV7y+bYwmb1Z7XP
hz2EvxN0QuCRgJ6nUntuqKpEj6r6SN5hky0yieyI9v+gQ2UMMC0OMUxob3z3UXvjfw9vGqZicW7r
ovz9IItbTwwRLAm3LFqpgTyG/k/VGVP8NVduYs1lNgltrYlQfVCP4tibNhUpRferpWreJN66iHaS
+FGj6dIJ6Q2o0zhE/Pt0KjZGEjEPhqejg8/pbLuMAzneWs6jpp407bWUcHg59Z4+IBY14WJwQvl0
oX9+LeN77O/A4HYk8IYAY0zl+2vRmr7NVRRK0fyY41VW6jss8hCitbGDyZewPr1bOtYDjuLLGf93
RIDExFkqDQt1NKItaW6s1z0SZOYOtKJY79DkHYo6t5pGo6ju70AAS5CaBTFE3+j71HopLDUB77Zt
h9sILYVswxmIwqxcL9vsdOM9Dsvnn1mZyIgpCLHTpRwtL0nILMWKFdr+g1vCHHEe5G6QR1b7E/Te
QQU4xZsNz4Wb7nZDpPHTyKP3aYZ5ahSOFG/Rx6D8RZh4U0zxysbHd5JoZ+i9MbtRsOO4eu8i9DNk
kPO+2njpSTbXafD88zu8sjBYgqbCFjVpKn/CAb+ggZRE9cWU5skWkUhc8EyUgcINN2jv3xhofAcM
K+NT14plwepgtO8rQ0TChg5jH2zLMAalrNBqWWrB70be2Qj8q/5dWS/qDP0LTIfDRQ7UQ75rqMzD
2JfOqof4U/1b08iQmzPWOtO+O0kY80lHu4fqjIdfAkVHuwVBH8MOP5+aSNPkAlAlbEDHT502qZzl
sr+1KGWxtEqJmggB/yD2IRivSC2vBt2JxCpniPsv0UAZpLdxKPz5M107MhA/MJE2R18OjbnRgks9
OYlUbDa3Sfw8KH4nlxSBqX0nzeiSsTDMYnpjxFHz938z/2/EUa2jRafIiWzTJ4IYdJ0SQiGgHsiH
I4EHjJi9hee62ueYGVQnLXr7eXjz1vCj5W9iPBqkgpLeDzRgysUTvG0WYGUgj8LShOZHR+YFV8Y5
qkcAeeuZMUmhugxk23aGdstEu9MWA5F5ENaFVDejW8jfGX6xg5wumjxgZMArTbeotkAqerGgtFWQ
hHDGWeQQ0ERqkAP1LFngLgMZJOBX8r0Md4WIcJsAuLhlj3TzIw9HwpfNKCao0QWyGG5pP7fRa0VQ
hJ9Pm25SmFeq/ACYjx7OjWTj2jX4bWkNR8SXUaUaF7kkT0JMJooFPdTIOpcChYPwcVC9QjUFAXUl
eKhvoTHGgdXfFaaZQD8gnihEOd8Hztogsm2r4xPjxAUSYiLQyEVtVE7fQkqjlMkngXUi46N4ObAH
uhv38Bh9MTyAie8cHoBcViSvo80dR1Lm2pnYPQmru919OHMmk3S1ffk1n26OMFJvefJdOdGxMtfB
0SKiQTg0+ryxTJLluWG4pb2FqVTjzy0qsaqy/nnrXPug2MCIBNsghXAnGKWPYt6lUmLH2baR0EXu
gnsxrZe+gnABan2qP0U0v/8Qm+dBQunG0FcCPlMGMjREGYNWyGjoGFlKM42cYJtXU9k7hALNm0dC
OyIb2/5VQGZQbw05nEOjq9gcnBiIADDG0MY12aLDIiRK8xjjRkLI+KPFZMgVIPvjWRXXz3YEhrMg
zIxgOEabQEV6Ojh0YL1+nvqVixSktEllwmBNSeJoF0W9nLe0XYkIxEMXY7eIyrCMZgD3RHvrLpWu
rSSq0JaFR5OIL/zoNggAhbutpfnbCt9KoCmPjWPRF4Mtm24EFTXgHT0bNMOQ9qsTUJiDiMgvksWf
p3wlCOJ6GHhZSGgASBtN2VYEBJEKEWlWEW34bFPTNIl67cYon4HBPx/YtAadSsI8tH2/HxOCEqEz
rHje1nEgpqYthBrghPd6p009LOWHnJvXoGNeRIPQzgvcGA9xI2wdRToIpPJCCSAhPnZZRxFiiZ/T
JPepM1I2R7LELl41nHUKmlSUQVB5Qdy8N6dKwq2K0tZQrQjxiO3fUnFnpPIGybMmQ59dgiItNtM8
tedufAnSCPTnR6IjBCRZu6Z9CP12Fvk8YZAshFKZOOVZA6Ps4RBHtfUu8eJpD+mZ/RFWvyM6YVEO
11CjxAcvKn1H0KwPmo0WYc6HXHtzkBHQU6Mp2oPo9qqLHo5VIv8SwSjl0eB1gkbEyrZzPO2hKsAd
bUDGQ9HIAX4qfjRXbXQMjfRWVHLlksZ6GDctBfg2RMXROlT0tAM0VeOzgOwipgHKzFJodSVIQS0B
gIoCPVl6XOry54V37eYgIkOcBYaGCj9jtPKSkl+nMOJxwqGLR0tzCfQcMXUQ4EvCfarKE52mCx/i
z88jDz94vBZRopLAuBnYxprDYfTlrkw6G+ndOowHc3Yytxbdd+NA3WmQCf15pM/I8p+hyJoBs1mc
J+M9niq2ZUp10D9Fk50xWRST9RqRkIk2n8znx1XzcndjatdCXTCYlALRvKGQOw4xfU9Xoq7neio+
gBG19abyNh2sPoQwuH0v8rvo3In1BHVcwHe3ZnvtRPs6+OjFVk0O28LnKn4Wl7PX3+ul/zKZT1Gf
+LgxzTHR9fPS19FppjcEnJaX+/0TCqGeqELASANHOps8Ua6+H8RQtPlDMdvOp/JkdTyodGgnt97w
lcVjmeR0pkatAe7F6CAzoyTXMpVVi5wl1jmFfdEdqAMASYzDjcVzJQ1nKFzfSRZUi3jj+yQbqvFG
JYWkLQDiYgFYiYP5gGzemX5CGGDMXOrWuNdwAqrmOtbaaWigSOVCZdsJzsag/oa+488PdX36BpeF
qhGVjP0I2sJw/aTwgi0ONKkAgWynh6+Svb0JXP288kdbh9n/N9Lwdr7s0qBMAOx4ordF3c8GIokl
eLtzzUelOXvNPW6RqbfIvP1EFtYDs1FsljE3NQc89EmaO91BBVhQCb/RnZ64yq1r89pGG8g3VESJ
kfBCHa3ALMkcv81FnDCiOU5OhPia3cKGwhpUPVEJGuyTBhnONoM/O1hNYvh163gZxvjnFf33DJ+h
8ZdXJFiaa4g9gZqYPMeYQEE6sp0NRaHaDmdJd7lZrLk2oCVKlIAJXIA8j66K3sq0XtJdn5Pz1XVO
yJYk/oTjWvIOXrzrmxvp6xjqPWxzvH/+G290oPRAds1MSrqn8+7+/ilaPj7os8n8137K7sbP51Dd
GPBzAuM3+nXAUcIaJ5JollrrQ9nc2KCd3YbcXMP1J0VGtgSlTB2shL9Qo/giqCdfUh9LeAmmQQNJ
QVkFlK0WHHJEX32H0r4Tg3U4xCyFviD5c57nfvthVrtBchYBY4SYFfgdOnLVdFvopy+1HIgIF1/U
Auip/SfcryQsU4KjJP/RWMS+ZU5bo1xGGnJdPAONJ2oVlCyEWVWit6rPisp7+n/f8l/fySjjgUSv
aUWN/5siEBri9qnslPjDay43CyTXDhfOOeC5g404ydX3La+LhVR7KuYIQ42mWRKeRfkhR6HylvXj
rYFGZ0tslVEKOivYmv0BpVcx2lBMtQwadcH855d3LT1lCf83p9E50aVFpdgNtSdUXgUJ2Y3sw/LE
aRcK00IGE6SwGDpMpzeydxJq6h+msIzzEKTYCSNuu3/r+O2UJajQE77xbNdfA8IMElbbIGFGd5le
K3auqXH3dDcjPtktdk/ryaWeLi/B8jJEKNOVPR/sp25JY3zyj//dZv8NPDpHAjcoQR0zMFy+yfl1
p0+fnPkjUrSr5VpZLfrJ+iL/CpbWPkKYZbn8tRUXe0DCkynx4PTQGzwVviO/lRsv5FrSTaV2qKJK
Q7PIGJ03YlBGg56/v2XTIXWud78kEYUwfa5kVK2EZwrvCeLW8unnD6FcScK+jTs6dsqeBLjsqmA4
duiyVOZMUMMV93pSvFKA7xzIX+VSQAPPsJ/q5pVWi5Q8003GvJQMvdVfQ4QqGrhxirMLkX7A/VjO
N8QGaX6iySTI8pxghl4jKNB4Z3P2EGH71q0L6eqtOLDODZk0XietGO1gZNAdPSn9LVuqy04gmzQH
5NjBgICFmGQVnFCqpuOLnchOVZY3XuO1gInNRr2WKFTRtNHoaZkZdR+r/meXP0HFf/AlDO2PWMvu
HHtbgpKxw02Smps002YK+mD0bnCgLfDpkpaOj7GU227IBGyzBne8KaPdsBWRcQ+L184+DSrJTvQG
+7kN+nnkGTN4qSCYk1+EP3b83JZYqJGA/jyt67Oi+SYiayFZ45p7lXUQbBUZ8k64KboDIRfVfYEU
t9nd9MQd09P+3rg0XP432FhCQ+3CRs5Vm6groJvXzjB31KWLBVlclBrkiS3UWZcEM3ZanAel8QCv
kZ+nK/07X0XkL7ImjT6zPm6spXJSlgXqs1sF/Gi1xJ2CLRDrpzJHTfxkplvDnrL0EemSpQe0p/+m
ixH2wYjD/Pws/8Y7PIo0sLqpWAxh+PflLDZxFpVVllBVXSIdzVVBe4WzOmxfwxACxQ3bEGU4X76f
i4zHOEwa8QZOoe/jJVYi+lnRBfTEc3wqE/DaLlwycUqaagOTyGrAqlp7x9aKIwRfq7c0RheX2n5U
Sig71J5JdeFEYenTEDSuPiijcLXRylk7hYPvc7hq5IumRRsunpafn5eLsA2gxUNFsW9M58rdN0xn
SF2QQTKUz7b4l/jUsByl7xOmQyncRUuAqFGM2rmjaxOfeg1a/zKIe8MwFy5aOSF1VMPBf0tc5Ojn
6y8hMvhZry9EYiS7upHIXF1lX55tuBu/PFstdlqe9kqAn5M/aeSlac6IN2p3Z+uPuXgjCrg12Ggd
qVJQ24iA8yLyA+IASLPkKY6lOHffbgaO3Y7ZwsNbB1oF5sjgEBxdrlGt6pVg6/6W5YrnyGCLjjcr
X1jKaQrufHHpQMZOPgZEDV6hWn9gid44s66cIzwEmDe6XehfUfT7/npdp2s1REiiLWB3xLxbah5w
5C82+rU05cEkQZdGSxT6443j40re+H3k0V1qpjrry6ZF6YofjZeuEz1Ajx7b+mgz1B1tqdtBkI/E
AasCF6WZoxxf07Dv36LiXPcrA4OvgDJrpDRQy/uP0gDeGQfrJur/f04XFRc7/uElfdpAfVmClEp0
XUgpABPuxnCK2kuHWG64MZ3XHBbKzaj3yu3Mq9Es7mbE9yHpju5HrW39SBC5SVT0gCbqBwQlyO9N
sARVG52RhpKttWgvohgzpRuf5Uq1j7F19N/xuoOIrI+2QCWKgqn3nb+NFdRG4QwKuKJI6sVtNraG
5DvGYc2uM+nASujiIbX480l+fVcQu1Fp16HBjueutkJvh4pEAZpauw63TXPMqVXX90MNGTtir9i4
0bJGJMahLRrpIKtN81kJ3u26vNGs+zfsHh7j/z7KuK4TV6qfdT7wihSWf4XZFXjZpe28YVl8Y9L/
dnKGUfRhulxgxqc2zJcVVruxWgoYYwGtnSnyJEmXUk/cg+LGpsrnqbzobvHbr510CmrbJIxUH2mm
fN/3tSIImCJQH5IQQ0k/8ubDDw4ZVeX6tdJff57eWK3t86T7OthoTaViabaJA+5Bt8pF6meLLsS3
Wu3WWomoMxBbzAdtyIMy5lV9bs4865RgqzB8YHLtAcfUmoe/BtSyejEp3EfW79w5gxVdAnTfmRlE
QD33wFaD0+buVbUbU7jSBKLnMojHfO4MOpnf31eZZdjCyGyLonzDCkQz9Y1YUQ5Qd6JrzgyqAtQT
FG7qMLQxbtWpDpzCCqJQ8BzduhKvHtpfH0b+/jCWDfjd1bgTFVhI5/oeqwPk4h4hE8rvqDwGELvm
+S2Fgpujju4rWXYNt61bKqoEPQTkjbKjsCS7eyOB+vlB15ikxquGCpMhXH5eQlePJWXoQJCM0r3W
Ru/fjcMssTIoEg28M8AtGE7B/IVUF3IcYr+3tjEhieqNmSMS3xdLrRAXPz/C1R3z5QlGLz2IpEBU
fGIDrLGMTF4THwjEsky7dbxdo51+Hu7a4fN1wuO3Lfmqm2hEB4PrG9Gski0LpaV6DQxDuxEAXv+0
8gDzFjWDjGw0t0hPm86JqeEm0kEKUGxVcSxKl8OHhXkmSKdMQG7QRIAGe5eYLl5z46i9ktGzv748
wWi6seBHbq9w1iZaPIvjVw2Awnzgs9HRosLUnnrjIbqlCKFfO3cVoi8RfCC6UJ9P9eXc9bs6geNk
+9syQVfemwZdgaXJKcMaLsbWDoAbHu5+6eMjb07JiNGpQZNMC1d2uiy9t5i3QeJlSadEuUjaYXDN
80m2Os9ZxXE9IcKba1o7d8VugkpAvYgLBOmbbmorl0AmGQhOioLYB9kvywg/MUMgWbB3sdpPKtPa
1OjgViX24PkkL7du+Tv1EKwHkOSFr65IpodKs2jPQ4e7KZ21KmhOqCNC5097uD4/r8fra0RR6Qlb
VCv57/dDx9Gruteg620J/Yd8fXCnAxELp4RI1WpOrQNbGBbcEK5SC/Rwr/r5CYYraZx0KV8eYHRl
iXWSBF0MdKYWdloypP83I6+rm24AIFOdoDwxxqi4thI5miBjuSMulf5SR6eMlk7JTG/diby2a9MZ
vHYMQm8aVKNLkUKyV6SKHm+1pKUR7f4fzs6zN24lS8O/iABz+No5Sy2rZVlfCNlXYs6Zv36f0ixm
JLpXvbsDDOZiruEiq4unTnjD0hgwF0SkClb7GpWGg9NgxJny3SXNSrVTvJ3xbLOcO70I0C+r9j2j
8TRCy7pEE8laGj3WaShgIXOekrgLkzpJwThUMmGG0hCm5CzA+cGvHVRhPnish2jTm2Cz+nVvJetI
b/aAOgscIBVILlB6ZMj/chStfNS0VeT+NbR+dWUf5lCAXH+R4MJEgZvU9SxL0fZBL0F50esOVqkN
T+Q0mmQx/9SFBPkUwczeXiooj3pVtx2cYZ7XP1XXA7E/YmVbrR3vpYNOLgt8so8wsXrugBlGJS6o
2FB2RvNcQNnETlE42sV0gHPHW0nxeaSm1tYmCDX1Z3BP+p8jDqGp5qKR24U+vnUYgkWBu4rZyCzC
Idw/AeATUx7+Hu6MzZgpS5zTrBT+jmYWs7aW1hGGnPTdPPx4hwoNzfKtkpn7Qw4gBQAfimmOz8NA
dveQCo3kZpU7yBl571QEg9DCM9DschZsd4w4ruG+Z8lZs3W4Xi+Cl+drw7JQ25+hmW8A1S4tM7qF
thYB+69v5dPhmlQQVZlWOYotIbZkC3O4M9O1ru+APhNmIFqnwZzfn2/25gdkijj9Py9sTTFJvirV
gxmG46OwLzFmCS4c2eylmDEWenz0EFCS5oiQzt7Wwfz+z9t9PRNdY2vdIZ5ezi6bH/v9/tmZPdNt
jmZP582P+fx0Wm7OZ/S0byHErke0f28SyCXe5VP092mgKXFXJGI0CKLZsV4sRvBWfS4/Nkpo/+TQ
25QN051qvImrEAHzu62aXLpanjaqaWfJgXQSoZzX4kXheojR3UaEFb80dhDBFBTTsk3anL+PpVfQ
j9y3n959ct/6vVYkIeixg9HAnNkyxWkRP/Vn3bNXLYAxdc6N9On6iiQXlmaCoyKN+7rbmuzFZu4w
YFHsfuHxpbEmDRZ631q8zqHgfnQr19+/59WkDcwKnEemJ4o8+Q56SDpJoTB5pcxRkGxJBUJeUc94
OTF5/36ta03IDzHXf631sQGfjpOtNU1it1F4QAExxzQRzd80QsxwriW4vfs43954OUvM2f46Qf95
u2n6IpW2aWYSLRSwWITLJerGsv8TTjspnCjfLcorr1OYeA/4jz55XX5vjxmKxdLS07N1hIscXX4f
fyK8d9sXD0UJx3wXXLH22KNwB9yBtOUY++lWQxUix4nZ/eMFye8CFHYBDxDPdCFYkWAlWVCRWeYW
n+x5mbnHolwX6L1H5UUY6/U489aYA4I9z2nUmzxX6w5r2X4R3BNCrdOdgZUlnXYyQENQO5k0Sf0j
Jmjb0GvWmaKuxROEubYkaSqNeE20rYJ8CXp7SVICf+V4847+6MB9t7+TLxTtk1BXauS4qvwJtthy
QInSrgreuSNmIPBnu8+hMLmMtKPl/k4UdwGoGGURFMaidaJIO0MumVrWZ3EeMJGsQixnWjHCmKfO
ruduMnBitEvphKWqkgg2joMgK5RONLAKj/m1XpF75nOBy6UnGDPWbpksI+9Fv274pTrVqsjOCl8T
jBZJYOeGmVpd+KPsnp9zq2fBTk+quTCNjfntPaqXPpMRdXK2MdpcHozzqKLLp3ik2oJgjllk5eLP
M6RLC7I9mhRzT9EWQdieRRpuoJxpc53LeNbr8NisY6Fh8ZnNy6FbCGSW2xY7ftjQ+IUBZKG/DE51
SDqMO7W1HRTz0H334nek3W9khx+smr9/LEdXDfRzHXzTv8aXIFSlPpKN6OA6xsrHKdQSgumlYKnI
6Dn3mrHoxg4dnmEZcjRNPH26bdfByE+X9D4MitoKqfH+WJbHEX2gqnkBASBKWqTiAPoxykiCJ0GK
cJu1x/AXoy5rnbXlxrZIuaLliJ5kZr0pMQI12Nhyt2rQMdv+Rpi59tHr9I1BZxoGKMBJSOP1axWB
n/CQPXhn/a7cjb++j2NTndiPdo0uUL4WdCnAdxM8U5t6aWD0dXhnDxJ6y9IJv4BdjLaOzkwN7e0w
ypHANBZ6J6Numq7/NHBGM1XbI3u00NPkICu/Gnz/9Gzj5Xd2sZOaoxeoiDDsfHUfqi++fauPfXVT
BCDZAWgJwFz8+8+x13QVH3m+WMRe+DuUB7TOboIErt0moK11mRmspqlTBKZpu3aqRcRbBjocK7cK
X9F+Eg6iTdafUv/9+x/i6kt9Wm5ScSWWI3myXcYHTihyVklzDIKlFTx9v8rVbjO4B8jvjq0z0Jrs
XSYlmR/lsF0oeoT9dKjFK8F6UarzCDSW8qCWkHnWLmG28+L2Xq+OsPVuPMS1vJFxGuN8h94Z3Lmv
P6Dhm25QymQHA/YEd2B0qHGfGqRBtWxD0hpKiPUNQH34/wvEgm80W64mJ5+WnyK0hs7V2wYFoQOq
xqqxN5/wADEywM9zrGvUpZndqqavJX86oDlUB4ClQdP6+r6pD2bQ62GaWuh2R5EL1wnzZX8nh08h
rAGJPox6Mar3jKYL9UdOMKLZeWPTRUichszPDzE5YF3QDWpt5eBKjqvVtiUvJy0/LHdz0u1ydWOx
qx/PpzeelO+ubaa25orFnlerYLZdy9vZer6bbzpMAf8/A2HCgXAG4VPVp+jPZLB84gTNCkCJRnUE
6tcgE6VpawGbZ4BhBNny+/e7/no2aCjQhgo8ya8/qF6VVe+VCS384glmfmh6CFP6KCO9dfkuoUz/
frnrP91/lpt8tHKdqpmSc364reoeWaXuLHUXmfoFl+Lvl7r+cYBTZiDDnFKdkiNjx298UzK5WVG+
Z/8849Ewjk2/soy9MGLV8xmiTjcWvVbB8rv9e9HJC3pZmzdOGQZAv44FxFJV35GK2kBh6Adq1kIH
EB6d9MGYFd37jbU/tC2mHway7XCHEOOFiT75Okn61FjLwfkQElPPWhXlpTbeAmC8zOkh29LxRf4I
+WX1HCO+4/nODmxpMPzqqg55PbIpHQcmiy5M+u4F7xXcstDDJh5ZflQZQjSpGQrAvFYQyOnVN9lH
9DNd+yOWduRphPgMDhqszJQ+LA7oVotNWP1EjZoLx2u7F+AB8B1w1TfCO55GA6mKEIiAbWQgOZYl
2JrRAiR20+3wlJg8OYVuFm8r3ZuPLU2l8qUc3ugtg1cyq73fgYcNrZWSxoski5aGigdJ+hrVxXwE
T1LrLwz/cKqzO4BJCIb38iUaz7n+HlVChry+5+5dGVK1Srqt7pGrKtVJq/AhjS50R3vvzHcAHqpy
tioggS7CzaZXQVEqayC4voQaopetxbSvScyFmPSReh7rCEew5DV4i7unIi4RMbTWQrYiU5rnttaR
IEGLtQRxx/9aTH80FRns8mhneHfW4UWO9RXRF1IWMnaINiQ26m8YtmVesU+FlkWYbozBO4UxytYG
6DHpnzH4p9IC5giMdPKLiainNMRr8LX335+wa1/v5/M1CbxYLES2ZA7xAWoLMpsvA6hGGlmV/NbF
tyr9a2WpwTSZyosr3lYnXY7Kia2sNYkUFDEOhVqZFYuOURHcVqXG/jWUD6Z69MPyJ4DkqpIWoZ6/
Sna8R7dOwB4FzLWI7LnV3Jg6iC/474/sPw82qa4AKfuR2mTRoUAlIVpm3s5r1+DNvt/qq+AWEkL4
I0zU8RoSgftTaqgXkTFkFllUSdN6DOjY43LfKWi0j+M2tV5K/aWszPWQ2BtxOYhsriK+oH1R0iAV
oHamEcpTWeERWyQ3wvjV2Goy6NbIfBRVmdIUncEOlEZtadRRyqk6pr24kMkoGctHp3kpzWdDU+do
kXy/KTeXFQf006ZogZPAbsoZt6RPSbwD81HKBSX6sRmjOXZo1IhLBH5urCqO2vQXF4eQ91WIrR9s
kU+rmoonZUHLbL/2XrNybRkPsvmj8jb6Eymei2mqiROwfOsmuTbkETsMq8fmP9Muia+1RWv7Xnyn
WJe2eLQQbTUQe0sXrWUtR+8Z/UnjZn/tSjqgmFjKwcqE6o9owtcNjqWygILRpYcBypRMYMq9VyU9
Z96bhRHLCCNyVOU5BhYFWiaEacoV0OU9kiqWtLEfCvNGGBDpx2TrvzzPJOKEniMhKGfGgsRFQgQd
1jJu1I1Xl4BkIcRTQAXakw8tsGO7L0OWoAajOmIJyb/xFldChoLj27+XmFQJUZeWvuuayUGwtUNa
RGBuG5TbuxtB40p8RnrXNoSwhgbZdbJbatc4iqsWUD61M7hdZilCwaOFPHATWHDlm/iy1CRv7DMJ
KG4Lk4F54fAiM15t+QCX1Z9exclsmR9o0nz/GV57OXhK3AeEnL+ZUb5r6G0QcSEAZ0qqF6GGIt3T
Db2JU/i4WqaHDps3VehdANLWxLt/+t4LV9GgPQ/BQXuuihAWKPmwhdc080y1T5AGX/fGg1b8AvAG
lzbVjw5hx1GYTsTpqWJoVEoFCOvzYJ2VW3CGq7sglFMIC6BGp22UVMnK2lPVjwSaUR+jbnzS4Ehp
hn1jv6+FAqB1sNGFagp30NddCHukY1ucdz7GDNZPrlMy2Ix5mvqhS/X9j3sNqEIPRlFhFjLRoB/y
dbVc8uXQ0zt6wgq7HC8BFzbKS94aM+i7Xb9Tc5SvQPmhpJQw26SjQH1ij6Ss2++f5NrFy5NQVePr
pVE7TD5WrxqLcVBB/fAUVTHvlRzV0xKwhj9rnPGUNMYz5DRNbxcSZgKji3FcjI22I+29NrurmVz+
0VR++wghjFuzZLH29GRCKYVGa5tMQablt4/2kzHYYFmwghBJkQGsQnSnCSgGfnhp1C7p6H2/IR/H
fbKoUBQR8osfCkiTT90L7I45vTmex3LZeg/Rk7B3f5buIpxXXsnN+3w7JmdfgVuyM35aoA7obWcH
BFvtxxE16guKYn0xT5RTjB1gPK7rji8Gauz6+we9hsGjL4H+HuxJmdn05EFlp2g9KQmTk968gkct
uiMCfFLynpUXUn5LIBz6clZgFNlGu1Z5KakYSudWo/PaeMMWnTYF+i8kj+mF4kh6U+ldN5wtROEt
pgdrIGPIVfaYsTSzZn8JfrjOss5s/Ed/mi/YxdUecw+UJx+YcOfqzLLXMrabeD3Wi+EJwyQVzUIc
l6o7s5NnY7ZzHjyI6dYh8rYKUMbqzdYXQ7vBFhTzqWg+/KIDv0T+WNrVTFeyvVkeU3lLph5npwxC
dL8aow3FGz6IYPS2Ub+qLzr2y3vdX7t7FWOm1UjlAXRX/q3uh9/I+I43SolryCh2yaHZAQlTsGy/
fvBpXLelUQ7JiVqVsXlllataiXYg5ujXkUZSeeVZsq7pf2TQ3r4/KleYf9qX1Sdl+pibfiHpKR4S
SwJbEEIzlH9LJyhCB3WLR1O0HVbR4yteGw6OqjYq1ivjPtHuxvquuIVpvLoV5NCqCRGAUzsF6hqW
k7qK6/s/urk1Q47mJcIcVcw3fyiX8JjpK+sWKOzDHHj6Tf9nSWBEX3ffKADi0SyN0Axejvo/9k5R
58A2ECw+6tLKvAOJEaizfFgiTb1vlZVZ3vgFrgV8vlKGAYrQSSbz+voEum6ODUNO7cz1BUF/Yaf3
yrP55t7z5j7l3js+wrARu0d74y2+//Wv8SCgf5DgYiYHMm/aGRr7wIpCFa+3qMHkDbs34089Oqfc
UJYaarttF+8C7tOE1DZmNAQrxsycOeY6a0QuufJ9ugd57KCIzPg9fXJlHK3BdiR9slGtf8DU1f5T
AnLDZWg4Il+XleFmDOi9IEDgn/XoVlJwRQcAX9pPLzQ5zqh6FKHfpNoZ80+pJSDE2SavT4gvGVgs
jn+K8N5LHqqF/TOT9rZ+5wMKNlBqUi5R9Pz95l5JG748ikhgPiVPpdZkZe7n6Um2gbDoZ2Z69IMd
VKBpPN2GAF7JQ8l3uRNF11SjVvi6nJ01Ll2+KjtBqSOMlNEHmSVH/p870fKFQuDRQzOwvJVrXxs3
2QZtf9TyVOgQ0/yoTRPXD8cAhuefNJk74wqzHWOvBptQWlveQbcPBgRTZxYR0GXMWp9Rkq9f0OAa
G1BKZwvJmfwCGF1Yh2v5zTzmSqrw5fEmtYDcx4bcRbZ1Cmu0RpmH49mDl/rvpNxEyfMY/P7+Z792
+QqOgUYOBz9PmapemLbd9Vks+4IsLnyIEIYYh4N3LmBNDUTQhDltaj0jfiZ1Z4hlHp2vm4pgH0i3
SVz78hSTWyVqKtUMkbs+0MG0VHedYdMpy6+d+VLU51F6jwDg1VyohrLhOcHCyuQrUmLunUgBk/vU
ePV6rE+9OeKB+E+HYrvJ4Um0twC96wyDhDzQ54ZdbzzMtothV47FzhqPUvtkmxeD4zaE1izDCKkI
X3qyo8Bm/rONEVQokmdffpaTCANBACQXBqyx+iLAWHF+ABO3MDMmcyYsyxertJHkjpbF8IYk6gzL
OMHBziskCKoKKfkQcX1nofivtD5nopWM/MyNEHmt0+LA2oVTQTMALchJeA4cm2pSRYG9LBZWZW+E
TmP0SF+NfCrCh6hMd2Vz9/0ZuhI6HNG8psZD/gJv4a/fcpgYkuPXiXsa7dfceijkZ2xqQvcHQAtJ
uQE1u8bjYTFkywRlRTPtSZySAtcJ/bJ2T2l+9HBpzk5jtenrHV5g/EMWLwNpo0rgPZYS6kgor+tr
DWiKspOiTW7usxoqzYLBvAmLX9p8vxHXMgJoNKCNkHemkT/N890yUkuSJ++O2bNjYgcJxT91scJc
6sFCphpBogO32vsgxvfmxq9wJXAICo+qiavx775T2bp64LiydKqkQ4yp0rirhHJiw+Rk3+XFXEoP
N972SgxnRdwDuY91S9Unt1deK/ro8HucXG0VOCe1OEXFIYueWHPkAJZ4mTISMFffLzt1sRZ4gS/L
Tk5AOjju0Ha5e2oDGfuBcJZp5mIM1oaH8TwDG857kl/6fdi++Wi9eMxF/BaRsHWEHbG3Vvim3bmu
zINyZ5t35Mx2SQ9WgHrCDjcKhNfHP98/8tWvEgFOUftzcO1pkE1zP4zRww8OIHqOto6XW2YhL/7i
5nhwM2S2ttj6fL/mtXuO74NDiGqCjYzTJKTKqWl5Ydz7d1hq+Eny2zZ+htQxpbRX++PgRKAAN8BT
I3T5LLqTOrYuuophOp5uPfZc7Q4LqxWfcIlBr+luo+hcRy+S9yeXn9MsmgGt+P6Br+Ejvzzw5Dj5
nl4W+uj7OFJDrm6smU+IzCppltb0cc6qgSFmZy5c6VL3mPl57/Et/YdrgUyjWSx4/sAGp7WN0Zc9
bmumLzRnwT5RZiIaHPcPEYBhDOC+f99r7Sp0s4XCGzwTBKgnAwk392vbDkznFNp3IzHK/sAhD9az
qZ8TB0vEJSCWWl/H6L65h677kQ8vgGjl4Yfcrk3jYoa/kvHh+4cyrm2BThsHgIYI6VOWtdFVKtck
bruVdq5MePoxTns+hR2mae5WuCjWLecpPddKtfWx9ghcdz264Y/EDuOZbcztsdkPff9PVAfeDPQT
pElhMfUiZa9Vsm3UjR+bi8B8K/mRwe3DVxYKb32F8RuuPnSo2yTEORyPDCyGzWHhlz2GWVt4cPlF
xuu70Glg65eu7gjnYM0RULG7VynyFq2bYKi3M3scyDEwR+cGbSsHxU3Nevp+lxDp5Uqb5iuft2mS
pTURWF7fa2NmWcmyTY11Rg0SKekduSyeAivDrfeu2+FPB/QOkf+wfWxbdemWP9ryNW4XrvWmIgt3
dvSdFCLAQI+jir1ZCye7m+fOMQAv6ScPSTjMq6Hd8rdqWr/s4LF1OAqDXm/wUJaYMNFkxyoEu7lD
Kv/kj3nYwPQ2FhlYAAevDHNRrp19WI+3HrmHCd7dwjHLWbjGa9c0c9F/1P1fiSuhJZfNE/fY9iCB
GbEr9Hyko6XaB2YEax//PEuZ9z1CrNmRZEfOlmgfmojuu8O7RkTRvUNCIK3LYG0TSO3gVzPUi9Bn
5OzepUY8S1L93qLbpuMFWs1lV14gZJfkoTvz5WinlTE+qJZaASjkQscnAM/Ech4hzTDO0jy4r3PO
HQVcWz24Jb7067F6NXvka+0Xrc7OWKaljJDSnvMqG/cVF9LotLOM82tVKgKKdPBpqqjOxiI9wLIv
RlFPBxnaDcDqmEYBs5117b2CvU4U49dJY0wYJHbtmiH8yKEcyu6k9RoGoZg2lOq20d9HDIVdedg0
Y73o4QutNk58H2KnbrYLP2bCeVKaEUIH1WrFXYw9AB0sTvPAfQx5hTH0kn6WzeboySM9/xDQKdMZ
PX4pEwXb+o1vOg+BW+wq91a0vTKmQueOyEM3mpTko9Pwqd5DF7o2wrgKDuSjaJb9S1nyZI8rMv0i
X974YK6FFcKJUIcSEj7WJEXM9NYqHT9Filp90pi3jwbH1lbX4I8CmElqW81BDhiAf6uXHNqzfrTL
cwB4lAG1zo/uYQH+/SNdfyKgmyqFDzqHk+jbK6MN74quWjQea+lYY4puGS8xNyGqVZzv71e7VukL
FXoTkWcHheephCgS+nYmSRVCvKix6OPwqBdPINJr7aIa/lLBUBVhkSrEiVWnpzgs8vEFnDolFxIT
gqWicwmqtX7jDvooB6ZxzGAoIajfMlbQk34SqHwthwKHok5+krE9JB9xvL2TrloNXZGtrv+QrWed
+khWglUd2rOgfbD7bbcejFMf/rCH+67Z1tpdwf/j763kZwQdqwpmrQlU50eLEXx5as2z3aytCM6o
tKnreF7VP4bqllyldiUif34T8e8/nee6tAbxezonMxloDM6TZJu49y6KzxgMlP0/SP9DVPXOUY8D
X33ra7qWCjMaVwWjWhZDnq+rZ2OZd6YV+3dUpy1N4GxcR9KbX50COPSx9UzBkUWPZE/fHyuR6v71
831adnINpVUMYY95zyEuz36kL9Pqdw76BGTOTfLi1e9FE3hXZmu4o02WanFUiGsJgFSEfLNVniH4
wEY2pPu0wCknuu3xJf7Cv94NeLWhgD3+u7uqDE2eZ7aPrUF1DoHsxJCeB9VaZU6wdeDhR90rHQKo
YFhxZRv+McDFUU7fO3de9fHMg0nal5syO2pmuQBlhhVyggzaC3FoHqjlDwt91koy55EF7cqt5zlG
8CnWOIATxo5RidNjYbEPmp2Na2kY5tjKxKSjzopDZAAd6uVz3CcLxfs14CxTbKr0hxqPB3/hZC2k
MnWR23/stN0kDY+bzCPJ2Dpxw62FYbNyrLr3JH1ptRYL0AdBDquUV+bKJBH+76Y4WwGkDtiXcEeg
TnkQOtv24kKOG/tLp3RHyTmK3EDuDGLnuzfWM09+GW10z0fhjrPmr+rcS0PmRh8X4NxcTYq5KEDD
cK7pzaz2j5ZnLEcbNgXYLwi2Hg1UlT+QQiota3Shahoew6yoX2O9XVlOPU8gnrGuwLp/f4pxPbny
W0PeootuoplIdf/186ldLDMiJOoOkbJTSG4tEqp8bTO2U617MTcWpjoOXIP6BbWj3MdvLVkOKf7R
8jrsK5LOo2a8O1irkg4ldGOQpc2Sd/Q4564Nv0lQ8gTLVexArFNDwDZAUdYw30IdL1AJr0h9rqBj
p1IO0vxEOVi1nnI4LmYiL9soIva+JHSFq+w9LqtVBaApwoinzqBj05eymxr/dJT7Oqo7nkp5k6py
kVcr7pK6GMlnT6LJRGzvsqVQmuhka+c3JaJTa68/Jwo+9QALDDJg75JCB4TzL1pIRWavGtte0xXj
+KQBDEwJnj8XZpduTTmBgnNUaE1htRn3HknGKbDwZ8z2raMuuhqj4WoddO7ZdBKcny42Wj8yZEhV
ftd8VGfaJ5EA9TpZSJaluHy/O6M2HwyUDWJp39XRetDyo+iCmUW3jzz1eejGJ4uSLEOOGmhhVZ8L
PCOLg78uNP2nn9aPN46GqFKnUUB4uDA3BQAPa/HryfDoLZnJmGORk971VXPKjGFl8aou45zUwwav
OnlwTLUQqkpH2wc/y1M3Zj+Yi8+/f5Rr/RU0V1WVukiIBE9SGCfSpaRQqYwYcTPbBi8Og1qRX1F8
iot0ERAdvl/wWsS1eGOZlg7kOXtyNyddHAZWT8SlGg1xktEuqGr+S2+dGfr/fS1bpp1moCxLB2vS
LGgRDfLcVImFwh2g6RkAOeg9Qs8RW4Vy/f1i13aS39OAXc27kYF9/U21OOSG6km9qDERuBGjGiPZ
ID0UBoijmi/B/9Fz7aNj9HnBye0M+bULfI/w4rtHwksBKJXxBvIjQuSIZu2t0fu1cGbTEJPRNkCy
7KMd9CkXsZtqcNs8jA8yzp+VUSwwHBTvdVMK+NodCcaShJL/4mM3+ToSz62tjtE5ckoX3GqMekdO
KfJrh4IStYzGfgKhmqZgYOEnxwjYOLc+0GspyOdHmJycwB2DFgstNA0kRBApJnUceVC6HU9Rom1p
ZfQFalbyFqUOE2Nsqnq8xJZgHR9roHGJqd74TK/eJWikGUyzwIM4H22mz5svh21W4y9xsPGUx/zS
bt35iJIPHdt1ZXaXOOaWRPUlBZY8SD7bZCx7K1/lWoLliYVt6s4fL1ZXrAOXjNjm6qnJ6OJwXUnG
XulMZJCG/FmE5+8/i2vjTaHu9u8nn/yaEVgZEzSseSKJhE6A5fzOLPZSWM3pEsBirT3SGqB9tb2p
c1zj8vdRDWcDpGG9zfbIli2spWmh8+xehJSjVOMRXPzwnfuw/DNi1AQQ0Mh+R1AA/S6apWX/QHtP
1t/K4fz9m3x0/KdR+/ObTA5FbrSSqccu/JYwXgzlQ+/r0BSTfWXf+8qTKj1HrrSVJGNmYptdDIGo
rSGOQ+DW3nwlONn6r8jE+5Sfp0y3nWmuc2nWY9Y1GM5Wwrq0fjWY92c7f6XhyR3Dslc2RqhQU4LX
Nt/i4WJk+qZJ9Rnj8rlh/KFZJopu0c9kIqQrZxm78n6TM7W20z/jfQpcI9e9hS0pGwQLVhXId2BD
SExQPZQ5JARkASBYhJyQ7zfrAxD63WZN+p7cZGpixA7KZMqTx80iIhQajtwnTXAqjDcmN7APxMzo
xsIi7E0Xhq9iCX40KjcftIRPX0qYyp1XhlwwefAgW/cir8gbb+Zo8dzJBJY+IeXWcNeR9iSpfdst
bjzAtcudgRQcMLTaLQSpvl4EhlnabtErzHLiVTXeEbsYIJjhiZlNkF6EeHm8VJWHRpkr1nJA3lG7
UTX+HaiFGh4XEbqWCHZPwQxqXZZeoIPLIseMq3XWneXqf1H8/91rwTIFKTfcm6mfqGi+vmfmeKXE
9WqeSG/p0SGCioUZc24agFW1Q6jyJs7TufZmwh8GPIZpAgacZNSlPLaWSCAeIkGTxYZ+adw170CP
/yTv1nMczOTsHwX4RDAzUV6MNtnrC+S3BUXTcEH/cQ5TvoOkS+hjBL225iF/x756dqpZ0Mz9TbOI
5vHiEdyNMnMu0dZ46JfB0Vqv1fv7epn9qTfNwT95iEO1M2vZL+MH5+gdlPfdMLssoy2CmY8dzblD
uEln4c95tiWPXuJHpbynp2HW3HmL8Qd1vP3Q33fC25aGpLMopVn968YRvDKa4bcBMQgWHky8OS09
QMhlXU/z4NztwnhVw9vHfzHceCa28TNPn+GWXdor+9F/VkiNlW2ezE0cE9D/3tLkw6fYfvORSil2
AZSPi0TJVqyH+7ojWs+kU7dOwDom/ba4oNhpzXBr0dnJ4pg+onWXH9qVTuN/rTyOv4f6riPRZubw
cwhOlQBN8idPpTP30pXz1P2QlaULaHdB19Z/gI6Dq6p8lz8V6kxezPNZdgdtMlLn+KV6v51Fw0Nd
zBWl3aJ/gia9r7kxxlXozCtvfaItb63bZvHkQ2uaWTRElXmib9Nu2QyHxjyDrisy5FcokZY3dlxk
d1+jzpcNn9J98UOxI69IYFolJ68+JNYeQZKFgoRAODeah9a7M4GSYufTDzfyzivj2a9LT75Dq879
tnE8mnDSfzsldhICvuVMg/9OKx6mtQS/SagbFUN9I9xe6bWJ1eG0MUFBAnkKPHHHMhMQfYaAylOI
RAI+FXvNQnk1qagHo03R9nNLYyrCKJJeMBpPajSvGpRKxpe6L2BFJbvWb9b26Bzi4U5zkrkHALF8
cKslCnBdvrBoxucbJzuY/UFIR5Wmswj0fIvpPIoH2EbPmwjCq3ZLm/fvhJ5Ul6LIFuhrprOTG0wZ
pcYuEgn+GuUzWdIKrPy/ENaWVq7y1F3eZAn+nXZ+XVL8+093VxBblK29z0+pqej00F8JT4j15eWJ
WeuNX+7KDf11MVGpfVqsNp3IaRJuaE3CbkJ5hCoXUKq0pPQMrCyQcAi0RQP4lPaWn+jfReDXpSdx
3K2j3pUd3jP2HrwPa5HQOnNvoOx/swi8dmfQpIe7RN2CEfdkT32lbdwuQBSNgRwCEXDhqMlEJnkj
Alx/p/+sM9lOM9ESAw7i8Fgsj/0qmx0f3/TZul4ul5f55laOce2lkJuFFKNrFIJTnYYkjTwI5+g0
0EgXmrd61q18vj4HYQZISAhEXRxk09Hdb5R3NjZEl813D06b35sUpjde/e+MBx4ExDCUj+GdI+n8
9SRpTRxlCpojOP5u0XaK6cuIEsk+28GTksyc3plnFBYB7VuGox8DTEFAZxb1/YN8RNlpFCYzYEM0
ARWaSo91ihLggUUUNuRoXVeAhpNnp9fnabAq8wWyYE6rzJA7H+OVni4RXyvGlxiRqbLfj+6M6tLC
RSZRlt3I4LCSdqYT7uGmLnUYbJn3KmzJGmedy3gVOCujW1LTR1ShdfvDlteWmHZzL6berlbzjcpE
7PvXu3LCUAQBb49xnEoWNDnJUhy3ppVbfDX0ztDGLuckXOjGIeJ2m/EofrPJVkKlo3EChA4q9t+O
7gMi/rKF6M8dvsxoG2dMy30TlyPvcXzXW+bnh6z+Wfo7+xa35sOG7a+1cTsidyXL+4s55IRhPOh1
754MbIUbLg9dfqnGHM5tPtN8xC/eE3WNvhSIObdqHi05XFnDwITgpzxPQfbZA4VZ+67FXBaI6dWw
x/TkASjRhnFUxD2shfbC7la2vStMk2m6H+FK/lrK+Urt+0WWHoV2Y+O6Nz7bKzAv+Ik6LA7kdNEM
mGYJltTVcuB3OJR6j3H7ZHpbjxlhrj3imbFog2LmBwR+K0StUj0n3HVUm/NaW4Fv07yNBa7e9RYW
rX0/+q351U5HW8Y3g51RxDce9dpZo3gBOol/uMrA4usnbbdtZjWQsA9DeiK5F9qstJYTsXfG4/+j
taQroFcVWnSicPrYt09XkZlahktHCQ/m9GSQeYcnAZa9ucwVlQ7WMUxEMgkQ1EiTllkg5U6m25Vz
0iXRelWzveXtE39rOQtrOGrWvBhXg/7eKDMFnexbQJwrt/uX1SdhMmnUMm26IBatT6bvtXahdc68
hKnJ94HCuFKafVlp8uupclm09FbMU5PXQOeteUMSlXX1iibevIiecoDJZDM0L2i0HPyK81YdFaU4
og2o2ij6gDGJZCD4lOej+xxIxqYDy9Jibs4gH4r6OZLRTLTBXcj5qQiqHSxFyzPhS0m/kDISkuKt
150rZAeTbCAJP3Z0NDLaD7mMHtCsBsTXqvZdxLmq1HHp5VjdKpQZ9qtn3ZrEXLksaSxRqWJzYjGQ
mfzqRUkv0UhoXDLnIWgKTcT/TUF8BfrE6TJRypDhEaDRNslqWscojVyJTJhF+Y+oZZhCHCqB8+nV
RTfTjXBBkspTBo2Mb1t4m45MORw2BedaV61RZwSG7b+LzaladSG1tyLrlZT28xNOm+9BF5ve0BHU
I2ZIjS/t/ouz89qNHbnW8BMRYA63DJ2D8pZ0Q+wk5tRMTT79+agxPBLVUMMH8MDGzHiTXaxatcIf
WmBwmO/4Q7IFABN1nZudrkyRL6w+2tjISeGiBsljjqcMe8Xsk6oBJDEpugmuOtB70f8iRPP9pr9w
uj49Z3Y7MsaVjDDUwh2mlXr5Zhi3pvxm5q84wnz/oAtK3PwQgpVpQMtD7nf2pFM3mMMIXwVr+rOr
QyRAzOJUCm7WGAjuVB5k0KnYo/SahgCT4EWiscxS506IkCQkRZgaD8nTmGECCozpbLp06Zyg/XnO
RW/qwaLAjF67U8r1TkBt4ar+1YV+MjwBMCKMYDBD4pr/HN+1juS/F8Nsp/Q5gzxg51qwg/i9rjKI
YelzjMqo3FWpd0p7zU1paEtl44nFT1+5z0X5KOsR9jsIepW7vlBJOBHp66ZRciEBckulzMny8WUs
HxNfvKo5eSE3+fTys1S7NhOxzgclO2AfhEyMmGB72jydrIXfOWH5F/ARRRPdxazaQPKDHHMtolzq
r3x6g9lRzwVV9/PxnO6Q8CbGlQNmD4AwJjdPNd+j2dZ1V7rP7/Yrs6SIRwJp0uCGk/bPoljrD21c
SUgwYNO4l5TgXgZMSgqr9eVS4+AyKelPZLjW6xjLS1w49oIpHuqYvhdfQGx8sGDBrpP7hXqqV1Xw
kzWi3qqhN9USThXdgTYy7ul2kkImSGlNIdZW+8sT5AMlp2kUUnU/UnEXxq2u30rKfaVby1N434Xr
k+bm4Vo5Pwgn8PLxIQeL/P2he8eNfvfzZ5enKoxpbujTz88OEvxFVD8hs7yQyQflVq0XqeI2Vu9U
5ZuPdD3yhxIaLSZvehMIkPbK5alc1xCNsv4l0TBn4jrzpW5Bv1JWdsJSLo9ZJWJvnYKjVhgj/BVL
BF/E3/qPfty906bE30riBemDAJc0Ks9XmrYXQvOnzzu7ssdCSZqTDq4TrihdBkjGJ/0WQYNyXJ47
4Ak/v1/PS9Hy426anX+h76ssMWjbkNyhM0BrfpIomQbr//uYcoo0/+7b2WFtZd8I06kmm7wj6aCk
t34Cbl1+ZOirdnDCrjZuLqV5nx45O50dIj7duWd61w/Dlk+vMBZNGQZg7hv9CsrbGP8w0CpARg0B
1Rvhb1H8+H55zQslMTwsYOrvN4RsTLfih4y282N5EAOacqJfYHkx3Bc5BWYPEb97mpSMMtqvsKIY
FSkL1RLcU1S7jOBNxninNl7QuY/G01ZMCidAl9LAggnFcHDSQx/ckU4AbwzqQwauD5isKfxJQOP2
pyeJRpiO/QVaCznNNrhAN1KFCCZ6Pk11A+MrPrl1piFHBIwZlE6A3HSF3R6on8khhMHhIsrudAhT
k9o6/3PqyUyKP+NrF0hIHodOg+2mukcF0xW10Z7+IVGhQMMfVJ+OQiUOZJOfSKypNu5xjVq5CtAa
kDslnAYtJSJ34Z0+nsiGXtsz7Oi+vVUawQ6Y78bVVWrp1Pz8EjaAdk2my/i0fTEFkZW+JQWhIwDy
NvxZ0RRdo+2p3+gvCuDZIVxeVRy8fDl8eOYsUpdBFarApcnzDScLbk/0Y4TSm0QOYbCaAAYtzxSu
ZFkXGG+QZJBqQyRCw19jnmZFSSw1ZgOkhB6/EtrWeEY88y8RbhAXRrNDFakW77RhIwmrxCfnc6TT
/0zV+fwGs5DiVyc9Qnww2nXj6I7hnQpLFW3iIdoOKNCeaoaz13K+Sz1MfjWsbdWEJfTFVrusQ0ur
LOTsTX52ZKDP0EubTCsWnayi5roENwit2z1ZxnaErf79Ib/Uef/09FloQ20qORUKoQ3pYBIqW+Wo
dgysQwW8LQoIYPj/+t2TkefXnnyBVjIt9r8/fBbieqNOurQBbVLUixadsmxTlTsihF3Xv6sxXGZ9
a+MAstSS0c2Mwm6MEw7Kx2SA2Qf94W4C1ukVEDPU41fi8OzLLZLZXlX8iJWnQVp2+t4MQru2Ekfv
w4WWcufJkh100SLQoe5K0GeD1k4AgPNdQJlJS5W789zeqDAm+vGxkYRFYVj3NbO0vH6QenXZDuLE
iujyu6Lb9CbXXIvGzfoEmLSB23gqaDXE9DYC1RMF2iA9kMzRRWsgT6C4WX81wo/iv8jNU8LQTJDN
RdS+KBgR06bHYCtyjb5hOgBL0nrUNOtmEO9HWaZ1/mYmL0KYuR0yZOZNRKSLgTqCAmN/pItePW+n
/2dbEXtj6KDaaRuN2c05C1EU1u0Gwkhk/RnrvxOtoxICt+nhzSb5KkYAUQWlCAoE92FLWH6/vy6l
BP9+4y+0eEge0TjqaAFV0Y+zAgSwxx91ORXgDdAB9IyvIXz+6RvPwyVyLoBVaC8iij3bVqcirMZR
Hclr9eeTUh0ASqqTkAOtZTBNgWLdFeVpPRUtfowa9RC6VbNgwBwj5zAhdPD0Qqp4UcuLLNnm3AOa
Xm4NP/JEnyGr6b/FCpRo2cCPXaapaJA/WrENOEW02mVZxJ7iL6SpUyDAL1xOyJuJAs+IZoH8y8Ya
Q7pzkGJC0bjr2bqyhpCHBDbyddBuffXeihYDrYvprooza4NETB7e4lyonvKdIhF9w0O16OoUq1nY
KbwyrB3cItbwF4BdxFm2F9UDl+1kLlCo6zQUX5H1if2SspxbGGLHhIljkDb9DNUCEOQNjfGD9vd9
r/obOUgds6Bi22QFjgxQ9GJ0F0/7GGU8FjOVzCMsmMnuDAWT1YSZr1vAF364KAMKQ4rFCaVPv3Nq
88kN2q3yyRUsvDruFNVtSnFxFrQdvueOLtfrAkxvTYpvSemSBLyEURVF0bKlHkmTv1om7tRpDUQi
g+QJ+lP4kI859kL5lGgMLKmRV/ei/AgbHn9VJe08CxWBIU7XfbPsyQ5OGeJTb6sqllet0qySIkB8
QTzmcXDXWPWPaupPSu5ZSEkc2ofv9/6F/iMEBlCJiEdqzK9n6X4eNOXJGshPLXOJm2lR/ByqPXue
nOLceleeNV3IX3b9h4fNkrWmnvRlyyTcTQSOc9raitCQsqSemER31egvVCbiALYbrAPJvERayz0Y
HNg2kAklYKccDzCrpNI+RrOy4IDGtSU0xkOjOmQ13h+lN/0RCnKbfF0T2LFe3VqRbtOMXJDnc3M6
PpZbJXmUnmUTZDZIXxu4Q6ZE1iTcTEmaGMigpH5O/euJi00wLOgxVRPCg/8Gs5kZPkngatSVxZTC
gbMBc808LfX7o695ZtnZmYDLzF9E/mxMMjUoKGcB+BwN5QqWdwqMbAgWCtrbvWKAWSwcoB11Y06b
qFYeFfBVCmKbVxmKly9S+HmyjjAZcJJ56tCcTWyq+3BCSisN/YdbyFOMWp7QanHMZtP7btc/GH7o
JfKVQuiC+Ag36Ydnzy5xowitUQgN69CfvazZpYhp+T9hMVHQt5MGzRO07zZ6PBcHBAPK6nDKXQbQ
4rlxv9+FF9PGjy8yi71q0giCHMT+oY3Xkb7AaUE2MLf3DMyJCl4NR4Erj7zgAM9vpxmO2ovEOMKY
gXFPQchs2xwQKNBFJw0OVfg2ZRLhX64aQR4Odd/tm9BaqcpSSOnrYMIi3eYdeMy3PpYYO5gAsFFK
LX62JvV3o9shxi8gbQ0gI7qgbrkcVX/VMUBOUtKCbi3Eey38kchvxOY2ZdeXluf7UN2VVZYBX2Ot
z7kX1m8AkLO4W008qiyaKENTWwwNHvZ+j5EjOsTllZ1wMeR8WIyplPhQsmVI08FHAk9Lo1KV9zlp
FTWUHsBKLRxqxe8/98XLHW08A+g8afucVB9mRZlGJfZzuAvSnpjEaEfRsDtgE2PqwQNWwfL9Px5J
e9qkSJAQc5ydMg5y0cHaQ1vQf1QJYCHuP3DS4OXlkbIY46eJkPD9I9/Rdl9Cq05LirGOxsU+C62A
y6XexPbt1n+UfU/ei+CHdoZbrRTVq+8odOPfDKmRGDpNWmWL4K98Y67PW7wAjgI4Edt8Oilufm84
ElMEazW+6uAnHaG369LLVRf7qhvYLvkmgTB/42+5WosrldWl/jW06f/+gtmqGT0OzSJeXVNjpsJg
vGPO+Mhifb9Q7ziZ7xZqFobirNfyeOwThN5kG4IQ6mDpUkwOjZgfR6NfSEnpjd3ZzgWnD4NNzJQE
bzunCmWHEncRjULpOIWq3WNUDoLmMQ/19Sk6H3M6/N+/6sWd+2FBZnGqD43Yh9oA9kDYd+ppWcRu
/gNkU2Qtikpy0msn5drSzKcWIQjikuSI1l/1JGKAQQ42XdRYKdLWfNUlyJ3OxEjNAZ9xwQl68A6P
Nim7aDLwdybBZyY+7dgumlMNqobMBVzjleOlTTnJN5/QnAWQsorKPtCTHpMaW3yMgVvFW9rlaPGJ
e7VhsPgS/Wz9g898IkerdPeL4kny11aNcsdCD1g56i1HKjAQ3mApU4ruKXSbY3p/ttMf9b6HOyvu
rOogj38kOObiJm/46aHdYWCbG5OKOCdkuD/B0q2YMdr5Y9y/BPcIgoTS4vs9cPnGxtsC/QdGatK8
ULASLI8DCjIgH0fGAKQ+2CtCkC90Z5KuzqVbCGUmGW0GIP37Z7/Pnr+sM8I6hsr1D7tj+g4fAnUl
54E55oBfyBCpOKi7z++Urs5QoBB5ygBNyqDhW6GcA7nKwQa2TvvbFHc0igMMHB9ofTPuCkccs+Jy
h+HxUse0sGlFp/Wja0t1KYAwGEQJHQclrtvZJUv3UxeLdqqpqiczfyL5VgfTluypUqnjzDWhXNHx
ZaueFe4bkSa2voYD6XTxlUT3Yrvk46vMdmjdBIIqdbxKIq4D/5DJr1PRBr8rt8o1OMHRj95Z3Ffh
JJdixscHy58/maxUAzw/5iUo56JBQf6g0hVEIZp2ogU3D2bb95tkfhiBETCtQvRiAsDylzFrwkmZ
EKkC2ifb7Bx4AwT/XP+lpiplIKw0Q1m32b3cMnQecltERhXvcEAhdjJ47emXAUxVLqH0Kre9iJoy
amqtSFl0ego00xZqzaX0AtGtwWWUgdAL0Np1hYt7ylMbqrriRLvvNUEHfCR501u7QnpJT4UfbVfd
J6npMqCUrdgpArDIZ9mFr+yd9PNamWaFiuUwy7SH4kXr9GWAqCa9ku9XZy4r+mV1ZkcoS9SoNztB
2ifIdUb22YXA3qy1lX+Tr2o3QOPnedg1d9Uicst99LtbJlcukXkA4Q2QCAE+bmHzINNumJ2KIG+b
TraCYR/eKJWXr5o3zsQeVqiLU7XbX/nB8+T6y+NmO1/2844WeznuxGxriLtavWcEC8Q06hxOQHhe
W/9rPv/+SFKeCRHHoBgboM97PkDhoOlMadyOise/ZUenn2bxU6u2GCAHwlHMb/vuGttmSkY+hMb5
M+exphWTk3XSFXE7yBMLs4228MFwvx6uud1efpAuTlUzJPt5DM6ykyp0Zn3ehv5PqB0A0frWi8u3
9FqLd46q+OcnoTCAqTfDdjr5n5exE81AFYt+3HY6AH75tdTWQ0Z5VmRrMc1oNp83Z+MvjTFN2nRp
atip1u9GPXdjsB6yxsTuEdYOWiX3eHBgtzReC6pT7Pqy5qQL0BFMJIrnZu99quSxFqTivveSVez6
brnqvNFzkLlzzy9XDu5srvTPalio2HB8SOG/IMiSokuHPhT3yVODnhHGB3hM3J13/VJ/8I/UU27k
4G5xE27DQ/lmHsnHVjIvIh6uKTLPp2zvr2KoExUQOXjeaJYYC8moD13biaj5nDwr60ix0CXFh5V1
b3NUXn7VYbIdwtY955B+kbVh3JzpV2AfF0828HNAaugLfyV5Cp3WlnkN6jzIt1B+kKHOkgaC228q
SOaZFiFWu976n7WM3n+8KZJ7gP8QJzzf512p+1hcDI32ftDY/ymkKgPiLipfdvqrb5AfxlHkBA3a
t6Nzv+qi/60q+ef5CrUhugxQjOa8XVE8K0GnlectSXhAX6bUN4KhwoS8EjiVKTDOdveE1Ub8jZ+K
xszspgjrZjCIm+rD8/7YHo4U8psRjyN/fXcHh2Np73543ia2V/Ttb6Mj+O1Vb/9RrqR8s9J8+rXI
jKCDaOJdTtY5W21g0P5ZyjBFaykEi3JS4R6ClZztmubXVULFHKX5n6ehLg22msbIHC8mx0bSD0ms
PST2fr8//lqc7fC4vmvsm11pO6Lt5MvexqHXvlIDztOz/zwYIVhRwUsMocPPm0pohZaGLo4msb7K
ij+6kTlpaL0SyHPJq9SGHdW8hWMGQvTKdnr/o2efGbYaFzF+CyK6EbP7cWhPUhh2lbw/ub133km7
xlVsw4Vs2m5ar9v1nnWMb+KX9EZQvfIh2PY/x8jWIps2lb85vZzX5123G91Occ2fg7IY9ulRf7Cc
aEdHdcDjx8Ua+PSGVmMQugUZR+iM/IeO9ySKaiMugV/KrRjZCK/cdUtgYr4D1PUGoUfTyemZHhWn
exUb21rVnrQWdtmvRLTj/fnltBf+BG7i9ihQ7K/BTuYKN/98kg/rMktcBVUgUR0y7aF0n/cYfP3t
7Ju/y93hsFrdXsU1XQgqnz7C7Ps3vqBajc42T/8g6BkCMccSMF6yRG3rZSKCdQ74dTG+XhnMdfX+
8zuJnzIKm9AWZ+myGJEqM3DSHp5wDRadRWXrzq9s8xDYd8vUtg+HjfW0ce5vV1c23qXwzW/+98Gz
39wXiN77pRw/4GS6jB+yjeVBsBMX+vZaEHm/kOZ7HEg7U2JdQqLOmO7WD3VjloxxVRltuhdWTEQB
r+r7iZQUrGAA5LLdIAZCM/w2Ogx354dTbmdImCH73NgCKHSkp9u9hXyw5J236NfSP1Mfw5fwj/Y7
/FM9avvCWjfcvIUdAv13EL9qVUd4C0RX+htErh56eueoBmJ/SJfiImqfHrNfmbzKqN9fkyujeIQb
voZtNEvJsAkjJkXQbN82up8yM1fao3QvbNu3E4PhDf5DCmTibWZnVKGTteypcZNfyNEVPzQ328ap
Ix/EZeWhLHMbto5416PqBJHOHsF+1RNLm56on7rmXl3qy/QhETwxdembiyBY7TL0ZCSVBhtXhK6w
pQUoLUYOkyXHm2XvtQXcPcIAHt9u1HvZJtjnq7xdVGdnB61y9FTeLSTErRpz0a3SbeklyIrSAiSz
UGzOge6iVe2vjFeQiveMvRdRZBuPmFu8YkSkHttnRs2ISSh75VVoFukWIDlQlzsSU/2hv5EO2FUN
R8yy7kvYZ9Ca7iPQL8/Dn8be6ZKLdD1GDtjqOlBWJn3AG9RVBsZwbvNLdWEKn5Cg2VUIsr1G9wH9
Ghu4mfCyEpmWZHu8fl/CM10lt0UDBVpn8as3F/nf6kfaum/SDWMc48/WYu5Cf1m/waMJ2GVlr1qn
v9UerNX3aeKF6tf69Plnp2qopa4JAiPeh7t+ox392/xB2lUbbVveRzgZO8j2+y1VFwLzL42+qR/7
89r40b7KQP82yhb9O+PQbcyjf8wQedgNnT16/nO6qhb5Rt6WjybKXsd00+3TjSyivnmn4OBuB8dB
8lqUvmvHuiLLOiffvwco2rCGOVG5dDLtz4c3PJkaNrxJsgtGK7NjOXc6Xdxmo0hnVF6JYY2wM/Zn
bR68ptHDWetWKHG7Q/bbTFwk7e12uGkXndHZabvThd9yvDzlGMbFUN3A4iPo6or5duSeKkdgpfz7
obYIisCJZWstpQBd48KFVX3Ty8Ey4AqOdQ6GdjfkAiBMxUnF2lM42Dk3tdVlAO77RdYTyAJkz0Sd
WfXJipZj0cD9N/NllqBGqkaxuVRK8AS+6AXI9aBDs1bAKQTMaKOwdr/fFJeSKIVmHax4E0ieNlvB
sap1gUw82fXyJKhRnC0vt7bY3mnZLzRZnO+fdjGwf3icPivw5UE7t40cittYUAAW/kKftRBCj8Qc
AMk70pCcuWqujFUu75N/f6U+q0p6ya/NOqcqCaLwpmoTGPaQlO78nMNuiLnjB+Fty7DlNOTbwq8P
/km6LX07MUTko/K9H2bPfZii24Jb0V7zf/oa9geF4UUeKLVdPt6d2p++vCv8wFa7exFxqibz5EHZ
5Cgzd1G60v1fKT1cLQsWqRh5Qh8stCZBmR9feOmmLBpbdnPftH3KMjQvwrF0ASwnRb5u458Bcpq5
LONEXZLo3aaGCRQiu40JO111Y0B2xib5+w+lzfqT/5wsIMXQ95DjgTX++WQ1mVrGymghLRxljl+8
qfUvSTkMneKF4qLz93rFABtaIaiysrqVhq0Yy7ZWAFgAat2ho5ducdVVU5poQ+fmUMuts7+Oxe4B
gNSvIdOfCit5Nf1VYqzz/IeSPulnemUSYT3RUK0LHfJejHJpwDIQzOvMLhtG4PL2dK4BHawtEMiJ
/NtIh0V0ytGsOtvKUNhytmjKZc8nFY03dbyzym1yTc12Drr+sjazlEHGmUPC5O28tTpmz7Wy6PvA
O2vJMg0GlGfEVXHOXs3GpwhvAFkI+1rx/7RJu9CL5vasPaZ6uMTQfDxpP7oxXwgaShDDczi6gZ47
UW54Zfd7kCQixLol3wvAw6qJdGjz2Ata0n4kifvYdCDoTWB2+C1uC3iAAdQQYgB9WiD/4mqpeOg1
uIt68iiYgyvVzU5t/3y/Sy4eZ0ObeBzAz8FDzKKH1vlSU4c9ZF2n9c4uWnyOsPdtLOeu7MevFSds
M0smSTNo8NNWmQWOeARkpkCdeXjix2+en3vSC4qwxFufV4Xz96Zc3exo2i5K+2AuHh1hfRs711Jx
5UufZXoJAwsBvNCNyXfq86EQFF0WjTPMvNLN7P0CI5v92V4vjqN7pAa+w+f3ZrmzX5zNY7JIvdUq
dyh7t1cW/X1RP2Ws6pQZW6wG8wPo9bPtN9amXFs1S1F4z+5+Ma4fyvvFemnbzqFwHW/Ji8SLtf17
5zjD2lmt+tXbn9i5kqJ/rQ1mbzEFkA95c6id5TDTzirM5qfnPancESCgHS/O27vfv5eeLTmH+/t4
Ey1u3648+p9a+8sKQEKl04H6PPvi87ONfmzyxKjHbS10jsUwBzV0KUIZYATJZC3wlesU7VCL+QrI
N+LAsI/HEIE6bSVF4iar7kwJEbvGWvlIhJ+UaI9h1UM9oNSLToRfmAC+bgcl3ijyeCzkwM1LE6Kj
qxUlWvrwqhkRnUVvDMtDe6ItLcL2kDeadvIKUBqhCoy2W05dfBWB6HPVOKmBiBq0L5+/N/ixF7Wl
JyUS0mMMefTIRUXfwgPKPKrng2oWblIfC+ZlAQlCJLyNOD1USg27WHMj68nQ9mjM2JX8A3V41Ddz
YHRUI3WDhB5dNXkpR+ayFySU8bnQYK+GIgipRlgIQbwc8ucOUKc2So8l1jVSNXnOR78pgra9n64M
I/6h9sZej4abiaLTjCEqqShLtYayH3D0UpTeS7FyELPCjcTEnQan38eUyxuLUIJ67Pthn31cFYmF
QW6acSv3qpuWr3AyCn3TF7jZBnfIfp0iOIc9mPNTu0wnOQ3meQp5Uqf8lLJVhLZ7zSVqMjBrY0+W
C/dcjw5kUjdP0RyBWlidn4C1XXnrC6EBMuG/bz27L/2oNBAv6NQHihJACfZ2X9iLI+UyAWJtl96S
NtVzbqMPs1ldyevfhcrnxwHmKhBvIoKKwPHn43AKGTKfkSDbikuAtDuSzGCC7O1HzEaFfXRA/7DD
HsN0UQ4876KDmXpp6J5ku1zrmAee6dcIP/3xSBd8Es0+qqcF/9Dc5H+gzLSBY64zYZHswx+qG6Fx
szmR8HvxQSz3ydpgWkoFINtV65Tgb9AB34XZ/Xl0TNkt3O6OWQrJca04gHijdcafO2zj2laeVG6K
ehWKXsPAO3FH4vp9s2iQeJGX6HlC0XAr0QXHgR9NeyWEzNEDiLrS08LWi/4l/82k6fOSyfUg9Rm6
GjQYXL7UfpF563Bh3xnOzi7tn7G9uc2da22Nd6HlLx8KPykEJ2DJIwX1+amJFQ6qUPXqw2mx3YvO
81Fyj9o2dat9eB/eY9r++2bnvfBFlo9t4rwRO1Pnz7Wf/iXjn366hAIi5pETOH52Z6diX+apX8nb
MBkOFdUJ4EVmvrrgWeVLVqH71v0wrVsExnV0xTXdUQbs30Ao1mLtJmCtgHAtdeDZLZthLE0AafiP
NTH6odVTiwtXUPTkhPTcuytp/Ptw7Ov6/ffV50lAlJYndex65cF9pvGs7Y4IOZnLxesve2EvbWnz
UqIPdBj3m7er2hpXVs1SPn86NcFUttAzeRvE93Vzlwb0aopbeRypIfdRjCW34FjRSsxftHrnQ+aF
N9ew5c1et8V8ja7Y9wHnaw9y+owMEUUIzKR47zv8w/3rB3IUnPSTtG83jQvm1gUA5eBJt2Kc5Qp7
yalvpkFt4KqH9kqI/tqSnj17FuzC4ZyXIpYkW784nHzZ0dRHoUBGrUOY9Cdt+UkLVh4Kp+2sa4++
FGep+KXJWRSrD3G2e6OyC8F4Z+M2P60GsmuVyWm4xtbRh0CjCDhYwX1UvCK6q4WXLLcHFJEx2Vh8
v/qX48e/r/GeGH9Y/SiW67TQWtLR5+dy/Ro61uIYu0uaRiSgsnswV/eraynXhcRv+sFA9Jh8IMLx
PhT98NBETvIiUBXQCwguqJ5e3YThY9IgbovrulMFm0h+Lmu3SLfKiQwAqV5IEDetumnx10hXhe9p
xj6UkL5wg3Rh+o/1+eYkrSYnQ82trcjt/2SQwlpHgwAZH0xhE2+VJzMs7e9Xb26sR/QFUEEIInll
piGKsyu+6yR0a9VB3sc3w6Fbn91pVCk4nUNVvWvX1aK+T4AY/H+eSquX2M9oGj3Wz0e4bcxO1tJR
Jt5vJVfalYvj3dIrD83dZnUtys4FLv/5iXiuIcuCEYA0J+Y24EyUUTuL27B6PjURoL3GBfjpjsLZ
KwY4chVRtdNgf2ObcVYQVIP/eMrlFTqMwqS4EEDe8+UJCdI6CQTc/lQ/xCPjF0z7gj50MyjaY/+k
xPcQW9DXek7bGC5FutDkYg0EHcO2+kqS8xWewXeTJRINCyc/iZ/2eQW7OmilMpLYgOkGvmFGIhgH
jyVHX9Ey3pDZs9KtacktBzB/ZMvff8EL9+f0fPAh+LxODkOzIBwKPghETfd34S44aIFHq96ysXuN
OH71IVmBNdxYdBxvk1tW1QT4tQ7fxg1Go1jyKjtjE6/kbTXukMWkFXS8BgqVvl4S0/sZxuSrCsJj
Xh9akTVaSUTTJAB2akCGkpE6y7NtP8bvpQW2g3Y3MjOrzBfKddJafHkxfECQbpQW1DKafDiZ4ZVg
dSFc81q4MYAOsAzafLOYOaSaWWddIO4bt3NVR/RMV3zekf45126G6U/6fEF/etK7BMmHCNUmcmAE
bXLeynXkcivURQ3qEsv7pTbEYGoY612Tc5bejUC/PPR9yVG9ktEv+Lwrc0aUgV90573GLaitK/vP
076z78jqtLXuvfqO5J4W90+S++eVHNMenMgud5nH0NGtN8ifrkhvXFxZtuGis4+BRw/Ljl0Gkstx
Vbl/mVu4Z1c4yDeS/ZI53g62nH138/PHYFPn3nv4xyzu3x5fcju3d/xAO7V/ID/r8JenOIXb8Fe1
iu3M/Y3yvqO53x+KL4266Uz+++vfQV0flhwaleUngjCSB2CossJ6Qr5SX8xphe+xbEqUwS2hYvLF
tNis+9zC80jZp5nDuIYfaoJdszvPXKQrf1sf+x/XzP3k6aPNP6qmSRxzjKNQFJ2O2oefFVVVLA2Q
ivbmXmJSUXBNaNtkrx2Qa7UOp22wH5dIChzyjbg9qaB8He0lu5JjaZdfAnSRDH8W1aNZvINaUgui
2YWsrXCsDv5TfoyP+T2+CDt/k95EdyV1z6FoFtG22FBJH5VfdGnhe+JMHB6TR+MO8cX1eRmvzBUQ
9aO58LfKz8l1lQnPus8Z9zE32dARRGFsiQX0Hkt68XBNDPJSWCJk4285pftfDkg81JUeCSIvaC7j
jg4j1kXNYcLenMybq75aF8MNYmQGe4U4aMwhQK2fx2pmGGckkFG9bGwfKzYjeNW5jwLrCYKc3Gu2
pJ8dxXr6/izM/fLed6qOzi3cFc0wrHmBFVtZLEsJuJSn5+1+oXLSI3tt++4SlAb71fGc+3vLfdve
XtkpF/JBVFVBhkyEAOjW6iwjTiJVFMyOnly4e34+Hh8e7uzxburIHZj7AX7ZXnngpU8KLQoXSljO
OjLan48HV1AucELEbVL8FVMP5Y9Jx77MtoX6JuW/v1/WSyHm48Omf/7hLKZJromVlJ63ZnGoxmUt
HwjoqnH7/VMufzyTm53slj7vvMTKhqxAz4M1dN1yfVwsAg85gu16LTh32T6wUeb1PNnmvEfuNBaz
t9W1QHfp+jIUHWohCE1Q7LP8QoiEDKJfJm6Zb1v+2TuNh5ZbOVWeOkbOraVCd97TXVSVgyDd1gD3
UQeZZjUh2xy3HKLiXZdcq3q/ljwKSOV/32q2t4B69aYEE+Thmbx//9y5r/vcBYMhHP7iSef8eBnf
XhzkJNtrneZLm+zjg2ffPcqL9IyZirQ9IX4C/w3I0Xm4i/LaTeXlVUznXEHp/fCymenrIk5skKp8
3maDouejqfXDgwvgZ1xWjtHY5193ghMuYJTdLW3P2Yi/7s1fyfN97J2Wb9aaMU/pXTvMc6XB6UUm
XTAAfLT0DKqFzy9yysXYh+/dP4yLcm0dW1KH2hEOwgFGgDvesh+jlbxRHaDx2+C1+REtVTSiz168
UleyaFs3gHGE9fkxvBWoZRL3z/cH5VIaTu8KRraBzBTjkNmGiFDvCNPqNDAAMG+1VcsQIloywz70
94xSr1TclyoZyk4Rwj74GELcbBf00XBqW+kk740jQxd5Uz1NdvfO6Eq2BrI1PvpunyzMYwcyngLO
tyDL2tFD9XzGzRsTFjtxQxABAhDu/lZa1+XyynJM+2KWKvCChEJqSvQhxdly4MCnw7sHIFU2sMIz
kCUnmK9Wa6MCNQ3lfXnZBIqDVxsveoAJjaCcareIgSt0xlVGkxhA29+/1KULgZcysBwS0aokSH/e
QxbWg71GONvLm/wm2KLIhOKbl7vKtlhmToNSeLCL35pl+NcHNuANWE7byb16TYn5Qptoos7iH49m
AGOrufhpBsdE6Ceo2tPza0Ar+iZYMpy5d+7/QGi+8qO/jgMnni6KukDFQGV/UbLE3+Wc1g2wrXBd
HUwsGpSlbj+mXn0N3jslXl8++aT5DmCLiv69EPtwIyUKtzBtSfk96YUs7zbbcns6JK7FLvv+S841
VKZowE/591mz6knIo//j7Lp6m0ey7C8iwBxeq5iUo2VLL4Tsz2bOmb9+D73ArEVrzcVOT89Mowct
pqq699wTMI3j8HkVKacr0WHwPaOSEqORXnI1NSE8lYWLk+QrjgUTL6pBBNWQH8CoXzMXMn4y05se
qe6SBmkV2uDJthS3pcS2QRashe617A/4bovhmPZvjLx0keTIy0ZfHtySo/A15yD+rtRu7gU/KYgF
nAgYNvAIM0Bw7ONXrfqupAaugOeOaW9ot9ikRzZnvpftjM6V3+M/bHq/P39sch7ItQb7vjqNMRyn
IJQq9XbItnI9c7z+Zqzj/SpoohRE2mGUOG0fEYPVJEEu8Rs5xk2Z5g65m+jh+LfqK1345lxn83SR
4B1CbjtyDnGuPz5DSYnzOGmwSDozBNrjmLkO7z9DQa/69wfzpJrBpojMCw3HGBb/+DJ/LBK54JWu
LthxkUD8RxGoZXe0s+ZG88/qfWjusMmBJQLS9ZTTA8GfwKa4o01Lm115EFYIYFg6pLHAiZuhMP5m
YYsCcN+RB6BiEC98//0f95S4UhOnlRicERtQ0Lwk5bEIafjinKNXHEBmiPAdS6LK/QRfq00Hft0Y
BRRtBORlzW130+CJcQGAHTO2OHC5H8uWxwfcJ6HUD/ioMAJ/26THzWal0pWt7R160ey3t9stBSse
JQI5hjCOJtj3F6apkbeY8IfV7bw7dmSvGB9ryVqL5BO+SMRpMUPHVGULWfw4LQShuCW2WJIDTU08
015fGx9NTCxjeYKE4p+kX1abISVvG/uUn75sx8ApMrPon31GIJ6PPlkSehxlsgw7zLW5MK9HEniD
OsjDoKEzJMix/v5an52YYPCh8MMMU8HamBTfcItzQklNgjUOc1LmNcn4whpJdh0YsatG+VTTI8uf
OjyjqDgVEUeaBA7/2AabYqWk21L+0rLc6JzuH7xrDRh/mkU/R5ebWmR+b3o/r3KyA4LUUyiZ6Eln
MC9K8n72l+fYOi72YFuMzUlLUJRaX4c5PPl3KT7C1qhvRnEV1tpk01BLTsgEUUNAGvi4KnMEqFYh
njRfOvIS/oAzr/wJ+oKfk+ApCRkJwOvpURMFmuwOjOqv4x6axlqAY06yCCBL5oFKe56JTOJBx4ET
xPDZgZcMK9s1CNp541ueE+jDyHXwwcEd7RkcR9tn5cxG8KSuGa8QyAxaI3EkCjyuvdzXwrZJCsyB
4MvM4GpiJVogNYBPVj0EdHC1IBXoACUAFYeXrTS8gLFRSApyIDVbGElSnXTxgITw2Vzc7hOaECbx
LCjlKiBqOHNODurGT2ohcepuLfoLzKoIKwOYF6zM24oipMe7ErxrBJrAGg+mFj7IKJCC5kfEEvP5
m4YY8HjhSwZGMkpgVek6UU5x9ubLyzrY8WhMGWElOjsBUU8KfJM3gXiADdDfa/H3kscN4OrHkwOP
93sR/NhlA5Fj2kQp2B1wfpmm/E5lPssavng34GxuPDOY+YbtHw960JLHrBDsLsjIm1pQMG3de0EQ
DueWOofgzIKIva4W3DkyvZ0LF9llSZ3LQDSKaLU1C/0cvWNXaIl0hYYKf78G5IknaTMW5O0z5d+T
BQ/jKxyiYBsBbJGmaFYfDr2idtlwFghYbsWapeqyOHvX3Xt6WJBSX6Ph2Ob75JgRDP0yeph5F1Mr
Guw4Emhn2A9lFvsvduDHL91pa03N2rZbl+DBD4ZXnaHNVZw7jLsD+FSKvV5nUNPAC8ZCALGPiHMC
pXYFUPTvj+K7uJu8JtDe8F3AfX80qp/sQWh0yo7nGREKKB16oE0OIdRgYv5ekvNi4ZI9jrnSXFvX
a77AFDQgpxMOL6gkyMwj+Ua3pleijl7asIfHDqBNrmRgBjeSwqTbicv0ppjBNVlUphRY3V6CQfEl
vYmXvgUxkDs6C7bWYwuFgZV+qs2isYejopD4s0fWkkdA5RY7WqaUgfZbop1iZpFesYcG4VVYpDhw
NbNVYThHq68mpapRvWkLtV/n76kRLbyrtihCHbVF9AkzpbfIaG3VKJDfdeQlkhv1QTJ5y7PEgPow
ubNZuxNJaUOFsOAN2ZIQPg/it2KwrDErbf5dPGNGBhkgrHxGBGOKn9egt3gyg6+GD0+NWbOIG7sE
6tKvd14Az18Su1avWSCylYOJLybMoE34+3v5BgYmbwnp0BB0Y9ALUHaqHovxjjLPb9yXCkMnuAru
4dmCsUoJ6Yi4LTF/qZEZhZwr/StbMoux/m1GTOG9vFzgQGzD680GBmTkFqiyR3dpXVt8VgVAwSSk
/q1D146xHyhdOrS+NvAXyppQx1ug1+nFTbMiO6xJB4rapoX9S0sq2pOA5gZkkRbCPcy/7/a3eB7n
5c+7nSzTJs4QywD+Mqxa9KqEBAauPXTHfuYvAM/aK4PrFeD9bnIRMZrbCyh7Crw//Zml8aRAxmWg
0WZhrA599LQYRzA4j8lpIp1XUKbJ9BzoR4td7DGaooBiTvqXoh8uc2O/3wgMRjWgY8ioGIBGTw+8
rApgpdH231uUi+DLXsfOBOJXxs885SfNGn4JjkGAZ0eXkSk0F5RxxHMe2yH2CSG+2PS4hRZARlEh
tbL5lMa4j4gKiGmAYRZck6VtJc0cCM9OK1RGIAGzMCaTABI+7sd1LSMLGwaTZ4BM4LuChKinZDAZ
ElNV14wYkKy6Axh4TMiHb2g01xFIiT6kfK9poUf0wB65/Vyv9/SqENQLCyd0YPjXWED+OLK7unaq
opfw3iEKJLdwi2yfGyi55+MRTJBsldkEVRzJLjBUoEuJLqnN6P+0AOjp3LhpasUynlj49DAHYVGo
AkqdVPKc1yP1ocwHHBRvq2J9e38HF+gMZfDRWIdno6CyzWL4fKjtmswNEcatf7LpPPz25GjgpRg9
hOOO9TksyAhDTCDlCytZEQPEPig0T+D1HfS5KewTSoukjOGKWH1IYv2VdhTEIefxSLDaaYUuQSXY
6TUIwxV2L2Y7JAvPoyy/9gOCiCN4wTeSHswVbU8o8rgEUcQXwKJkBzfs8RMIkwDtMc7oNefCH3KX
1UsO54tHO9lQVXh37iXehutNAmtNOGI50hYV6FhBZJ8+PmTVSJ0V3Jrk3iVD/Dq64PgU8fC6itAx
5EiJSFe9zOyZ41KZvCz0zmCvYcgL8GBKaMqHCqbtjiNC6ra6bVgDJdU5peToU0Ku67twpyesl5lf
fbJZ4UcVpIFqLOBDabJSMK9sepjCIzaOtUo4h6K81BA9Yjic8fftPUHO8ULGjnkMixNR3z6+EAY2
lr1YRAPonrLFf3EmwHOioSEyWgNlNbxMhSO7B0sZIDW3ddfaRv6Qlp4Ny05TWQSb5NPF/TOraDPW
FTMXJz979grOCvROmJROjUi8tOoyN84k1LU4KiDQ5Cn/BYnRFYFYKOiOMT2iQqIgpGZ3HLuEu4AV
mwOEYIntm18t0WdGmk8AADwudP5ocIHoQk7y+Lh4By1kAAwbV6T3dANS3e48YO0uGmoZvb59OTG6
PrNfPEF3H350WtSqaswhrbDo1mxutoqu8YRTlqX7WSnQqELNqYEYRzhks7Zfnojor/3s3PMbgp+u
ApnVMPRCfQ8nqEm7qDkeoyAI0X8BkAPjDuj7MalwX7x7es4u8j+EbZaQ0logSi/caMGUi2FRb0Jo
7zOj3Afgs5sg66/rswCPaRyKdnyWTbYi/VVCupqlvaDXLJCbZAOpFqBsoB0WfwCfYL1H15za/cpP
SATLfcp8elvus4U7I0Yie5AR7sEB4lZj2CmoEBNL2lcwVFn8/SE+q1hGiw78e9w9uSk7KS6VtKhE
FA+A9YBom+hruhL6YSINZoVcinyLkiKoFhB3oH1GbSHKNrYllBcwQdaEDKIxdMMZqRuq7KV2put5
+lUCpcUGhZkb/C4mx70meY0m9Bx48wgjldh9JVAmlRZxtIBGGf13L3yl3rFQTo1y1pIt7C3lwogk
ONIVsDOEPgNhGhTO1A5Mo2tYA//99J5QzgDRQImEpD1tvMDJxxOmUHA2nNahd5at3hCNz498HW4a
qhIeM/KaFDpcOKKZIuh7Z55+s7C/BS+HlYDaTR30VcWV2CoOmXNlXjjzZoIzZRw7uyMhNa6QHfH6
iw3u+szNjifYr19FD4rIRuwTmII87hAdW3i11sPfp0d8AhO3+jjeazKXxhEcWO1h6CAWEGg79JTJ
oRZkjn9fwPPbFkdbVDAgx0inxwvg6zSTy9Dtz3C0prmt2djNl6LhGiFNVtVrCNoXY0GQY6qge2n6
sP/7959hASOlFBkSQL/Av5ygXpxYoeGDB+tZO9W0Mm9wxNQH4m9EHdqjhWKxJvpM0s/c9pORBTR+
uF34vYBi9+us4PlqqLSI79Zxui/6EyoIiOYRpeI3YJ4sPUQsS631960+w11wlyr3bS8z/u7jo25z
jS1rFo0McsH0N9VScEBBVU2AqJMFkIY9uUrLfMFixGyfVnNFwveuM/nU0MqAu4t7xremTGpYXw5j
pDnF3c6x+shOzAF/yoZwxc4pGKFDRAj8alsEqGeIl+ZUfjrXCN4En+DeK7Q7iifxnMCSOSDJoPsu
sDpMfPs3BEt+wtsBiAHTbEZNK8YxG8B/EGwdkfrmIfCC9PbfT1Iay4xftwL2GuyQMJ9Bz/L4JNMw
yjOmLfwX1kIGdvGBpHnvBW6rBpRB1DWU7UhvcK6IRVz3R8wR8U1B0mBUK9iNGpKZU39T0mjHbN2X
pjbdQNdonKKYDlZFSPh31/Q2ODCiDaxICBQPSFDEOCvfBTekE85NCZ4Mm0B2GsMsoNoBwDq165B9
z3cdr+vWEk+jhfSRj3NQAGA1nGAiuA3Vc2a1T7DQnz84td/JKr/LE2RYfHsqdZsYcBC8I0CAEbpN
FFakmjNxeoYkwJyDxYB31HgiiOvxfbEQ//d5NYg7t4UEGOJu2i9h/efBOcQhsIxTWKIGOkHAwgDH
o48gMRj3oOVQYRCGmTn+vhNCph/Pj4v5pmT/6CvbVgiqypPYHQw9HFj5w6gD35ADewOkNIxyMUSX
93dGNQUMCOqtmK7zFCmKtpDYnGr2oo5gmQCu8pzhgn8YUO+OmHR2EWXYoQlAEDEBJRihS7TqaOLS
ZJQ4mu2gV4GucKuuW8JXvGoMSLyremZhPKmAfz7n75b6x60JbJJxfIhbQ4jOmMMGE9+m3/CQnv+9
AJ/wiTAfBPMSIDdQMPAjHl+oUjVJhtonWnupe2U4/5iguhFSFjGLR02tCRtVSMiplohCUpKVotU0
qsBvlzgKNYgh5XCWdPIFk7LrgoNZR83BUmWjpuC3vCPZ11N9nfVcImfIaBdfy5aDqWBOiqZ6BTPf
0hJ/J8WIAPNRzSI7m+f8OQbOk47q4f4mpyIbhr2cBmm49go41aN+RQRr21tjXnQmzVA/ptHiI7jw
88emAFeaaV3daUG3A9Tb1RanjV/giMd6hS7f2GNjQm1ll53BvSem+gWsUINSkcA6Nw909qTdOIh1
PMp9VXf/Wmzr2KzP0oWHpaUlG/Xq/3V2/nj5U82EGPuRl3eoH5F05Q2m1JrIgkFPwac7eEwi29Hn
Zr43fuZ9TIEAhEA7fakEzPnS6JthLV92Zw22WPrZWkCg1BlMT7bl/sSvTmjjvsDLnynpMZV8cuSM
VaEC5BlWQ1MfT4RRJHFSoyoV4CoUwLBnl18qkz1mb/2y2zdmuJXMZifeHcs/yjhbOt8Mb/6h//RM
2Dmajh6Y3scnRNdmrX/iAFpJdgidJIb4ZkvdI3YO1YDFb1ZRaT2QD26pwGPoLV2UKfEpA4gYEmfD
g0B/rx0kzELM/CN+6/c9fICOjJEAAmsomqZ/A2m3Kf0AqLzvjGQFbOwyXIQLtxyMoSQBQPw9wPEc
dEMJJhgkvPogQn4Om8iAjeZKNYRzmeoy9KsneVP3BkTWww5/KUNo4H/5EPZc0b8va2BOf28pTyj5
YAHBzJZDxwgawjc14cfeVbRqFNQl5++5U33RXjETx3FQBTR+Yz/iPbo5yC2iWX/n37Qr/CrAPXX0
BBl/+nEji3k3jdnW6889bMDA/dNog8Y8hr3fHKL8/AZ//NSkaBHYutdYSL0BDTW6jC8AZilgUlgc
beFDa8/AAN9d3OSYw8R2tHWAcgcsucmZ62gZQF38fTg7rAAcvsXbDegsb8yOp6ayysEwG/DNvGLW
34BiCKi3IpLx6i+urU63sYnCSIcDSWbZzP4rwsTr3xyoOl7AXxc4aX0yNssZfAbRGkyoGAYgMux5
4AGeWg1b0ricwWKelVk/ngdGe49vOowKIc16vGkBll0CQO4Udzyux8T4mvmUn+xW2sgsxexAERR2
uqF7TMU6ko+eKjU6E5jpLiU7OJzHIFOstjIZrOvXXBX5rI+DghK+rCzamd8upT4vupk0SCKmJMkC
v/duWoqxB5MahH0MLQ/6HFcI/9QnL3Ak7Y2cYizbb8OdHys2UJU2yTmn3hWqBQM5X6W8Q/sCJGdL
taC0N0RYkn5Ir51evXW7+lzp3Yd0irf9Xb7Gt27n3wVS35l/7KD3h/befiFySuhf4S4Toijzezu+
+YOFkDWm2oIO4WNgr4uF7lYQ/lvtsPXu3YF94y6wn4ruzof40b6Jp+TeHLJb+85d2WN76K44R1+H
a/wuXeGb0EPRC4vW9/jVvQwf3S58rd/bXXFM7sGl38vn4Zi98tfuXQPHA/YL79l7+ImZavHOX7PX
5FU+q+d+D4X9vt+34x9v3p25DVv8ceBP/S577Q64rEv5FlyUW7sXT+1+OKBxwh/Ryl07MMF/afeZ
4V36j1ojNf5/9VupWtWXFiNAjijZSsWNgqSXW80VpXhyi25NAmNICmigrk0nWcqKyQebSLbzHhWQ
FczWxyO+Ml2XIA6CBoY5NEDeybrE1MVj8q5ksHF0JgcHnGGt3hE7cGQ39aa4hmiSAREEJotZpcYZ
yHO8JMt4Eev1q7MCcwFnjHcobc9IDDiqkQtr16NOER3a38vsGcwGccp/LnQ6IIrFyC/QI/r7t5p4
CxRP2dnBQFp70dwtaKyDguB7K6wMGbFwW4BrEJO+VSUyT2l18w4O4NBA//uSnuHjD5c0eXaqWDhI
ykNpBEwNGF+qOrT1pX0DBAc9TiYQTCcw0ssGEHdMWVgnzqnSTkXwmiWXEQcEqIbMNR+Wa+KylT6T
3BRgyQXLUaRVllQMxgJrgOME/qsBdDDTPvx2Rx3pov/zRKdFjlNoqivUSne+IWBh2Ro1zVcpHDLj
W2tJJndOl9JrAHeJlYTxII/jKzu5BmPge1hoFCMiXV2hAbqL5KOzc6RBUnbvW7dgAXU2/kKhw3JY
omr7gFgV07Irok1sFDd0z5reUSb7GkfRmqPIZDfb0xAa/ICoO3gMZjpnHkITBmP/cEXGnOfe06Ph
522PRcLPjaxSck8QwW7C/KQfKMAg1rPxpuB5AKM8vrH+TzXtk4ry4WGP0OCPX834MIg8ThHPOHzJ
hhv1LwC7j8ejrH+sDeN+AqhhnCLLNR36b273fsLoGvtxpCwjqgFMhm+Q+MevR93gKf6AVb5DsB1J
Fsjcwir68PZoJOxqjfrE6OwPEfxMGWTee2RUxl22taXzCnUihV+rWUAG4c6yDp605zJ00Lgy6DJU
HKOTiizqi0FmYtk5Q1AI1xnR2ty6E4b+55LAYESGXkgjkCPaO7IoUSAShdamtea+rgbldezV4EbY
/8SjbWMIdbPtOcD2d8EoszAH03jIRwSE3k7Qac5v4GMQRjBXAl76DkUAddbrUHewUv7eS57MnMdf
UiHAk3CyA65//D7yNmSdQUnHqTwkvdS1MzC1ckiHENsIVLbVHSBWmbFd/nNNbG0E5qvHdGZHUMZG
9/EwwEXgM0V2+siC+NaT/vhMmkxUHKmAl1S45Q8sjW1BF42OIGeVioDnR0ZLfeeNBiTgcFVv3OWn
sASCZL8arE0/nIWIaxTttWaklm98gM6y5mFoVhgd1vtdQO2LPmRZLCEX0TmqmvmCJ181XmRrR5uI
pkayTKAvTm1l4cJKpzHnnvITIHi8QQ1UOIiBRgDu8SkjEl52pIAJED54F+FUmkid1YrbQjhkXmoL
hqTmCFvxZkCoJ0O6h5+dlohqK/UInIzRTp5YyhtYcrZidMsMw67C2LY2d52V8o/fy/RVYiQFHYkE
N3vxuz/58SoZKW14NlX8tQIPEcwVJAUoCihL0ABrEBy/1TA+LJlNtR06XaznNAnjbjb9dWg4MeUA
d+s3+J14Jc85udaswfat0389MhfLBQq6QVq6AYQoqwpfyHV2Yv10OwGjZWyEALBKU3pNE3i8I5ed
c5Zvm87c3PzVe3vZlcT0zAXMrDCcTzcD+YTr+bqjsFs0ti+0X/3LdFtf3htjCyy+2BTLpT6zsp7Q
feXRUP8/FzbZ/kHp8EpODII13FXbWDJgVeop0KNrsJn1jTZQkCJN4soW31HnqTAOHlm3C6Vfen53
TP2W/L+Wws8rmoBe3dD6WaSFI8QB01ZM82FqTBwc1XPNypMRnwxtmwTjDQ7dkTyFD/lEZctYczsc
fZ1ektZiaZAQFQfNNQYjDkRn4+6b+at2ntlTf7csGEuDYA2ylQYy4RRHyhrZUzq273euTDTQ7XfK
Pv6S9kj+1rO9tG5OOWk/YcfsLvOXOrCYlxSt+Q6Vef2vxygjIb5H6ve/L+rb0neyNGDfIuPbBCsW
k8+xUPixMGMe9rFDV+UvcJrewu3oBAvVnKiHZs92hNFM/5CdhASRg7p76wNdeOdE9HYDjKVF4u4L
YxTymuIbjLqRGABqVvwBqiB6B7ssdIF6yOhATK2ebHpLQDfqGO5Hc5RXrC3HpF8CmQ0JKJ4+3FXw
FDh4zW09q30X9sUFFuBIlxZJJIIn6q2QJARkxN+NtvX5KlpGsKfg9PDIL+XbGJtMe5ubGQ+Kv5sR
OLWPfG0FLAIZJcvjs2mYQBMSURh2jYJSfh3GVugYeUBF5Dj6BAApO3LBxIuSp9DzwlWwFkkVAC+O
ez0vdwwyHOpz6qHwxt2q4Mo2equ+1GMvGN34HcKskUB/qpNFosJ8xkloLi74SCMQrYHO7hMVYste
z+bM9Z40CtiKIdFCKQFQUfyWK/x455Ekh03QuAJWwAry59tuYaYvi/cOcho4tsHD1113h1f4f27v
9ql+dVFgdAwBx4oOcxXNk5354VImyz5KnCz0ochGv9dgKolKw8BhBNdTds2C5Pf3x/7EgGIk4ANC
FSTQlbTp8ClII652XbV4EXaqoW78u7OJ1s4tW0eLbI1S1OCXxboZVcrQ5UiGjAqnNEEB18PF/UPW
G/JqQZ9nFbaM0qvUG1yrD5psRXmzIqM5CRw8DN5G+PfMlT87skHj0TQ4skCshfSAx08xDFKNT8IG
tAkkKhVEeVNqq2cyEgqbOjNdbvyiJEC4RWzDB6OywJP4+9n9NrsH0qKACAkxN0YuuJbHK0B2dFTV
KuNgg34rDRjGbrj1ObfO4n2XmQDyzr5xBskEIqyFR/E3Fu7GskRirPPFFeT1drekFniD+JPka/Iq
bV63LzCKSt8PLUmsg6Kv/K9DAK2PvVxqy5NtI1vdcO5/3wWkurjM6X734zammzBSq50uD2p2J29k
j8oZxRjJAi6DkAKhJunX6PSEcECYjWMeguCCf4lP4Jwc3uslzMirmgrFooJNsYzNkTAINvcp4mdy
AGvnAHeJUEIRob5UCqiU6gzMVYDxcRRbQcQZGPfCXFXRwKoFstwd1DMLW01RF1JdvHrvGO3VCY0c
Cgf+/I0D7n1yz7JHJGyxLe3hZf8e+6sBubiOHVRbl7HrDioWNEeidgWDwz/BL9vP9OimrrIjswzf
wGZyP4Jb9BKqBA6IKgeqKHNFQxl4tuaOYic22vxjc4vPLaVCEqsZSlaPdkKwRezqsMGb4/88YRw/
fEZTzFsuOM6Dj1kPZw9Yq2Iezumf3VKjH68CrfcB/ft9Pxn+4ucUiCsAr8MKYWo54/FBWdViHu7l
doCQnrdqrSHvCuetxaLcIIe3k3zqgZrp9tWda5F67iCLNgQVpot12LGccrlcuKLthuxS5OeEYd8N
2+RrhHckek6E/ggoxyaLqvGiBG3wCJxeNnDlQY7v9lacm0WMmYzOLje7diOs3zEWvr3vsNZGSjRM
Q+ENuV4XBjKBTv/S1T/7yzaMV+FwleETkBHGArMwvS6Xa+M1xiYOqh8oHf3KPr1ol/gKA5WvzPqC
FqqddXT+nr797/cDcd3jJuGVStQIjsuALqyBNQ0rKHV5kz93i/xzgH/rrTc2O4yRUmuRmOfzp+WD
itgBbhAMJB5E8HI9yIZNI0O5v/Dmy/1kH3LjQGN9CePnv7+M8clOr5TnYG8GTgxEON8E5B9nICNX
CrQU/72hFsr7gMib4AKFXt6fSsdknZmG+ruq/PV72DYBkEPaC9O1xycjtXzkdw7YxEmHxBlJT9R/
OQBb18IQM8sIiJJsuIo1WvtUkn0YhFJNe4GgrQYQ7Iyph3v8A6iGrzIygREN5QlzT5eBomaH/wyQ
zNFafWWFmqXEVsS+oLuJBDtpTAWKvR5DUpIBRkl7S0GgbYyZuM8m6wzuzT64J4i5LXQuaWnJHe1K
nGu/xGfPGjbjyG1DMDLOkcd7h6mp0Cu830HYqxHfcPTC/nA3/AIFhmuGKPFnciy+pTC/HjZkr9A2
gLytqZNxi5RqEVQ0goM8rU7f3N4V84Yp1GYlvwDsCrc3EwjOAktpv8CmsAK4fILJ2Jo1t6wuYZh7
B9j0ArdxX9cxemptxLb8/fF9v+2/LnCy7ttAAPjWSg52we8oIMcCTWgPB8OdYp8xVSYmXvn5PYLv
OIoOTFgdcq22W/QCxrKz6n8vldVDmwfTiZll8cQMBRNQrAlQgeABAlvCx3dVyy7vZonXnftlb7yP
yOmxW4I4gzN6DgZ8MjbCb0GChxobpG54DT7+lprzoZa2gD6bmjCwkIQpQXxOxUMirYvoLqU2NGQY
7ReIjoirtx7xMfxBKE0O0iTM/BWiCTncHefiHZ9hXwKy0MYaGWRmyFIeL4vXkkiSgFCiPN4NZKdL
5O0N6jUCk5ZvRmYOYhb2VZ6c2lecuubMK3jCb8Ey4UAFHZ+ODLuTx9+XPJGPGfSKACErCANBJIfR
SWA6CwSfEuaC/AjdO31+VMS43zF7X16xOzJrYQ+Jty6Pai18uBr+cIy/v9pnWybEBdjA0DUjpG6C
Cbac7KV5jk8D7Hs6oGN+5eGIO8eFfTKqxu2jPcFxiN4LiY+Pt+91keBJMvrzCoX4u6fLC1l31q0O
7p/lbTzr75t6YpMFiQ9gU5ClgfuCIfb4c1zRFJESg20M+SB5S0l05ulOvZzR4JmfxWo4YmswjO1w
OzUbe8xBsGY2gyc2nA9XMM0THbIikTMeV7C6ieDoI4kER+TROYfWvju+Epci/kB+/1pd3or1ZhWv
LonVz0LLTwA6uHShx4AJDHxtvqGsH+ehJ1d+KBUe7JlwJpQ8VQdkklwk+bMVNqp/CdnCaFAtC9kn
YtJq+fb3WwDygsc83RHhMaeAsI/xOK7h8TU4SalGbjn0uxwhfCZ4+/Gyv6OPZl8EB843PEc6W3kN
LTj9f6GTthmWeBHtD2AuwkDRTDfFe/7Ja0YQXmtJd1qaOON/HhlMebCKEqpALDnoUrxPQOMWDehR
EZaHfHLksYSVzZtqRDmjcOnQjdR3zeq+RFOCAZKhfmBKa2WfLhw/LB71F2+ydo4E0mwN4ikyAI5d
s2AWTkj7o2qxx2Dhoz00a/DTjxJ6SheWTQEt3xmoVpAlrhnhq4KwHiNF4pydfWoLaVT52+hBqhR4
iDE3WHvW8gig3sJjVlGBQkojLvXj1bJVqwhNHPQ7RlDuSnrNXaIm4jHuQpozV49fDBg4JTNn8NNf
xeuU0GtDWIy19firEE+BxJYnCHnTES0y2A0Jga4lNJhZwE+Xz88fGquPH7eXNVni4Kx3zhfx9oYl
ohH4uaEjhdNoaJxJtIoIXDzXA6V0CTot/MS+vtLdHOVlLCmm3++YmyXhOcP6ZrprtUPrqX0JjX8B
WQMklIK7Cb2t7OAHu2rGreFbwf/Xj00KqrSsBd7LwRCsBkFPtW2gRCbPsFZcv8s16J8sFCipCBeE
uwtPF1+LkDHpGD5StspkyYiIoHNU2gX2UHN2ICFE1c3tvruzpQB7WQxWEI8lw5HU8wVb4fNLzdbU
QdCchmUpVOllgNlkM8CnDNFbOUbwKr8RMXtnmRBrilszmrsYWZWZw75FLnTCMLSXI7BpO3+mvfvu
Fn8/CIzCEN0yormTI4nt/JBrHP4blICRmpGTbrHDpA6wjr9FSmBl3KATYTBFri3UMsfQWoA6IC6R
7rl725mLBSIxyCsjEf4DAZkZUkAw2BouINHypPSMrWdD2IkR8CUCPPRvVa+SzVyKwbMWFdJ7lMaI
G4auW5ncQyaVRZ7ARBQQWLBgEH4T6bBivlYrhQJKAIgKupsIjViLcVVN/t53v0+36QMEfQYXgLCL
USf2uHhwMqppygHVuUjEv98w23TJbuHtoFdDpppGLbqFFcToqDaevqR5CXXQhw7pTGnxRB8w3jq8
aSHrQ0DNdPgfy4lUR77r7/sDoBUeCSOXHoTEk5Yt2xfvrdiLORXvA8jiHfWXCDW1+Y5y8IADCRVu
wxuJJUJ0Lm+qqAfgKujOrioJp1HFtyskQbZGbzsOrFqJF+rViwZkGbl1r9ktavTmpXiJnEstz/lw
PDnSHu5psgPCOqzlvAbTWiUhnZkT71Ri4gB1AmgEzC5e8WAqjYXUSNEEc/uqUKQ3QxoY2BBhHXpT
NEu93+f4Ik+lXQUzr/7JhvVwdRNGYFgWQTeIvrYrxvBymoLxEAPCLjYy1G2FP9MDPpl9QO+C6FtY
CsL6+LsV+LFJS6Ey+K1UdetUALKFsEDqJmbWUS29z3zR43VPvmgw/eGZp3GiPGbjPX7RBZdEXtMD
UhlVLrdy668WvnH8sKxrjbAUQl0cA8hw+j/otJ/Ux/hlGIsia5WFudDkIBLKQJVzEfUxiAO0huQj
JQ5FEKqZG5jyqYuOA6r8OcZ5ZfQFwsQjUEfwlAKjfa/tOcT4Gcj/cDWTLsavSjGp2EE5g791gbnI
7p2D1CfeSBlIM5ZvtXtkNSIWVIH5Vay/ACBqVycIyMWB/HOMw99v5QnNfBw4QOSPzkbDPj3Z5Jw8
KSM3wVtByNabQm47aOkDM9BDkSw+8b+OskD2ov5hEFpBTM+MDcziyx2FsQozXtDczvfEfgVXxMNR
CC7uECNOB19ugqjGQVPGLmts7zYl+S/CzrRLUWVZw7+ItQRk8CszOFeVNX1xdXVXM4mAIqi//j6h
Z597du1eu5ZttQNCkhkRGRkZ8b5NIPjGIPKQ8JyTd+QaCwdQbHiIQaJaX6ZV4NKcdTYH4vxl+vzv
PfQn4ZFcGJI7ZJ/8a67DsSwu2vlSk9fe/aBwtgN9jRwryz8W74RnCNn+++X+tKFA8ppQ9YDOSX37
F+N03Gt9M+pL6toncxhrDvoBeq2NYr03FFzV0NKQOaaza6XufcN4u5K01oCxtFe/acef9thoB1sa
ZNsIhcUXM2SlFN6PjwjGtAPI7RpgJ5etEz8Vj7EUrof+DGbmmb9wvagpHI/NAd9h+f3GtPzvPfKn
Zb+wWAj/KeFA+yswq7qlhOSUKcVmNyt/jCBb7WNzk7nQbx9wpwirN0m62QZXw9niH8zgRWe3b64Q
sYd1jCWa/h00xm3m/2rKboAP4h+M/8GqZFq1PgaWi9zOnxqABz/qH2YVdoeoV72WndQitsAJG7mj
93Hp1LhjFpUqTvqjq9z6CuSbO4D3snW0PII/ra+CpvXIdLbyoAKBfw+jTpCX3kmJ2FHQ7WBC9XIW
1UO8h4MVf2+yvFixfQy3utdZDtsQHamD+3CnJellSkXoZVlPHDpDV5P+d5MGKVyF4Ul9aEwv6z0L
UuRyOiqXtbEcjlMLOPa9axeuFV+/qztS/zS3GKQqYfWBBrBu3//P3HLZn622VAkvgkLmUsP5s/Ft
T2oelAWbM+4mDaoj1aX/Li43i/WPwQG1k1yxEaUDX61901/PTW20VIW8np7fy+lH65K4C5rfU3yO
n8LVy9l2Z1BPPeZBitgWvhv9Gj18YzX+FEKD8QU9njCtsrb7oj7744U9hPrcbqB88c3n7OfYLR53
+JBTNRy8Nri2Th0fqFymxDogA/k0/W6L5QaY9bUjyKjAcYMswibN/e8Tbtq17H931XWpa143Cqx0
mpqBZntHEtMAeqrc43pHZO+lVmNj66kfPdzXW+9MLgP4zwOQnf0+tsvgDFwokI324FRKpFweLnWQ
ls/F7rXQokk1vVpUsoX7rWub4tHlijfSPEEz3Ghkem6dfDzL1cUepmw76bWgZ1tMnZrF06SP1X3Q
XtzsBJ54nYwr7Iinqf6QLztrZnffODq3KNg/uoO4M1u1Qp7yFc8GoGR1u2vY0a5IIydoUc4pvcPn
y0rfiC2H7ICEyKUnM/7FhUrPqJ364SlMM6/4oQUmFTo5GWvNyOmnq5IQeblCcVwL8jfSKNxv4VNl
qfhvzf0SHFCuh944SXNJd4PvNQm6qf4wdqp4C8LTd3U2f/KISamAbVMlDYY6m7+LyuV42m5t43pd
btVkn4eNMgMKYl/6/66afwo9sMnw38vc5pz/MQhqPlRXqgcH6mrm23Dir2ChlMjDN6vPP+1lgq8+
lq1FXM1/JPRkZYVSUM+60dzKdFOhOdmRxrbuInvZPh7ObroEIfG7IbshqvxjyP7nsl/8TG04no/7
6+i6BI6miYu30+BlrFspAQX4cPDTz639LCULO6+hePgKphtNGxfhsfTTctFekgmsGG9d5ew/1Ifz
1q/I0vnNGni7czMQYDVKjg+EiCbOcAmAJ7GLp509K7Epg6O+EfgiRlWCmOxN8mlVukMTWQP7o65a
B0VoIUfjsP349xE1/rBrTxXRiJ0cgsKUfn655fTQV8dOPbYb3cmnKvs5hjMigciFakZxc2yIgru2
W1IuAZOTmzMxO4p/7RwTsJMf/WJVQEVzdbcR0zQbaMnlAw7g/vPy8csMWWW6Q2T9qoO9+9xGwzfR
XftPs9P/Nv2LedSVbpweCuW4kQzSfXzxl3Z4okbw4J1fKUEB1sGD4DQAX+oQW4H60jr6hELxLtbZ
6XsdhVc2qw6PhMG9sWOE46etV/rXuHZ759NyO191x7Ph8Uh+GFPdhNXkaV2/S8T0iHPPSvqVZBom
Xj8crZRn7bH1brrgH2fkUb+M7CCFVPYQsvG/ZHFc+C1YcIDlfNMJxBP+YGasEYsyFkdUJt1WK/+j
koe8OlXN5dJSNK/AkOi0ZwewwOzRjLezkq3KQGk8vcOfWNq2b72q1IEDh88IlgsYm5MOSQuZGvI5
gHQPoOBPs2i8ssLTynzME5UK+Qy8/svj+LV/N58upguYSNsEx3BY6FIMIGw3xRLGDRAvzYAMtJT+
uvw8kAKIknY66IIgG0ems3tpZ8NsNLWZSFw93s7tF3NarzK/9kbRaKbExfS0vEzVJYgvG3XZeZOn
C/AZFMOAY2C4+8/TslweP4r4sqjfSRlYDIvJYzG41mp3hpCzrlzIud3Rk8Ie/ocdkeE1mlpxD+Hu
0dXe9V9ZMgnBOXgxwTSidmj4xmT9oZYVACW4GCQJilr4r6lf1/SajU4HQ4WocwDxAlC7jycwzbop
W/GO7ID6VKpE7vo72M0/oGlxYYlAg/tisuT4sgCsTK2tuqGrN5PHfAHpxnFDrDws5qNo99kH4JS+
qtPKVRe7F+OdkO1H85LO6lVHYJG4sTnN5tuH7+pq/yyUpD0SlgDaEYqbv09HDXb0Yuxx4dLfDYuP
V9kaXtaSDfqpPDw9ncKn+CHU4BGlY2Z6uHBPS+sHOeK/7e9rIv608Uo+nqqNBX9GI4rw98aU5j4b
bXfKQLycOKZbhj3ZZ+SpZ2wIfFcOSobn3/URHC3B+4NWAPwT2ST/YpWU9qLleVsOT+qjxjjY75dk
xCNdgD78GwP+WwvlE5A1E9ITYzM0CVaNeV3/OMTw3CZ2KM+G15Of7GvMTL5lj71cjBONn8njkvQ/
YaC9PYakiMfhLi44WRPr1EDqwSFOozS6v7JDkkDHIdQSwSGwN4f//Aw9Ssbhnh9AMAZ/2DYmjBJN
/JYcRUlDBYk0j9VQD0+BEe5+2D+ruCCzfwj022en4MT3OkdJIt8xsHz5+QOErHt3+8vyd2zB8JUe
Ku9DMLye+NnADw5+GR9nnGRdnyjwaHzgg/1DZPznfzV1DtHuhbpqSFuBSB8FWqCE4wB23VCbCU1v
GWhRkZTBIRxF+/cm3IUnQk7Y+nAfDlETahEpg97Iy9h30oILv6PShd9XQcne0uglS3RyMaKMEvrL
w7fYhrBC/mH0Tba4CfnCrQT47N9lbaxvif1lnbpq/e2miJGAZD/TEnAxlvdXBQM1SrSwiNPFYUZO
JI9sdSCoLo9qIe+yX5MlOEnzhnJWPTqGLQUYXVSGhj/2MtI5V8RTzuC1E+cL5NnOwVGK7Lic5+vr
NE92y+t0u6rnkBGtz1OxzT3b6z3/Q5DMsecpbCiPZaJ2jjq1PhpOQd4+DGEOmcka0EzUIv7nOfYr
v50rfTj8NmnzYbZ7qiduFx9hlAFQsouHXTKyXdNwitzb/xo2dtLF5PHFu185IijPDpQDI5BXVtDh
VMl7jVl496uLDT6hzGSWR3aiPcu7+2dyvBxrBPIbnBL+ylmKt5xzyrnSaMw55Oj7+zwyubK8twK5
7v2aRiDtubdBZ+tQnqAix/LMOYN8Qwue5exyPc56ey1XvLdBjoW24uHQO/dTav7tm3ub5Pd2In/l
uH6W0go7qRZcdXb/RN5Ly8hwS6Pa+b19YFtteahIQCbZqNQBE9lurHg3s5Z9gA7PLiwuF3qgHrwr
FVz59Bhyuw+a3wQMWHQKs8tUkyscmHqrTZ6kDPkpJFOVLlSWW4ByHtIH/qPB6QOp1Qt5btfdrFqU
SJedGMHoRw/ELYW83P+e5HKYPGfpQ7aS46qFeXEOmrNd5xxfPCnLfJE+NHw/WSrLciGv7u+gs+R4
uZp8Lt/IuxypVpZFzwn4IzItZ2j47AJyH2awQdSbGafgiwmPUfJ65sZFJ+QptlF0BMxotEfedwEs
zu/yWvKI70av9mtfCTKUHw6jSIvswEjMoArSJVDvs8w3e5et1/YxS7IzgD/7+WS1p+An6sIqKJLi
fX+O9McaDxFMuSUlSSTDz8fH6eQXIzG34tM0C604C2vccXIl6MDDrF7IUHbY2GxFgmq2EsmdMCjj
TRNv/d28mZ+mIgn7GLwt2g8HC7pbJqewQlLFBZ286JEeFWhnYZMdla7ruTpt52qkTsvkGIpApwyR
6Fzly5iewj0XEBOQrrexyZ6a5YvlPQVDYMaHiEJmFL+aK4vzNAP3qEW12zlEDhydsqEv1rvx5UG5
aYiFnqrICrpO7MoX+RfdqJEQGVPytPHMaibFYo5BnR+ntRSALQvwju/dIVbTeDL9A1wjWrifyaiN
kHTgS+KOUieyB7iRE8mnooMVY98AyndhPOW4fLEnNdS5/0wGuwZMGgBqBjb7z/DLgUXcz5D5BLqm
VYZjKcYvXWdLoR6/cpd0Hf3H2+3qLGRXclfm7fIsDjFw9792XM9zeq5lEbIPRr7xCO4K42kiQFwR
EA5E8RxcuKMsPHK3WXh9I3OArw8xPFVT8hhuzeIuKI7LuRs2EF+1UMS3RL9Fu0GNugkweR0Ix/24
PLpbuOGHWBSxRGK7RhuUd6pGu2W6FpWVQefJJ9epHu2Cy+eRYZEBl8Fvgn41ZnyID0oBp9hTtLfn
KfJ1t27npxx0aqQEriastygzwuUpL/tAj0rYQnVsBdOHJ8ORR5azDbEOKPU4kQzrpcxKewRbpECk
NF2n64ouAwpHQwguScNEhCm46bJoKc4CIiKmTcyZ3L5cvZ3L+eXqMmewIcfN4nl4DdfXI2kXeIgM
fbZKaU/OAn7sSam86RGsiQ6Nc7f5Jj3YyczHQ6yJNBXzIUIp02aP03KQNXBMwDOerCarm86myxMb
x/I4RiZyq+E53S+tRtIRYz8DwmV0G/ZhLcN/ZBVaJDv/EBbJfr5DYzlldPcHxNZUzMAGv2uZO6t5
PdeZqfqZmWSQ3yLOfzdCw1paxXridmqRL4rgWiQoi9Pn/awmSsV99zAEGKjDmGGVrpa1E+PSUYyU
LTuUV+bkbMkT8RZVFylgPJjxRWktn1hrkifbOL/N/xM/DXcvom3yrXTnKbiGgMdg/5TwOBt7xzfr
vQ53q+1abD/9epsTxd7rGJo8Eb9AFEWqLSxgyw8R2Ju+SSv6aT+Vv3LWIzWd9Wy7JFkBTzDso+1K
rJSM6WgjoyqCLbKQHx2RfoSFWVLGT2YZ8QDsROZT0QI7Qc5uRl/UW8bD8A6BdFvJckw0UJ6130aN
B/gOfkZB1YjMHQ2p7EYMwURsME6nqKUChCOYE0x/wqJ1KSIgajv5tZvny2Y+TA2mDRFruWERqx76
7H0gdlY6uRrjB8ldiimU27lO+//2pZjku22RqZax38hJLDwM0cf+Ubyxu94Wy3rOvi5emDk4UJPO
ccFQ8DzBWqFG4mqJAPVwqNXu0SZ50IgBrve3a5l/m2B4OLyRQvIgQmUzt1EfgxksYmRGhmyylMnO
9Lm1DFh+6aMaq1vErZ/dZkUtPGCLxJRZs3Rq3OyG+FS9hpchAY67tIkKiJbKbCJziWilWIbzNGef
sp7DA8t7PkVf5TtaHCEU/oBHX88m62JRLNTkGIB5IdnxYV04qeIAGvi0+xh7IoR34ZU7xwsJ9MFT
kzKePEjPit9JShbdINZaur++yfgxFJ/LjhumMhVCQup9mNAIb98mq23cBAp+LtlooRG2M2VtJVaC
ZMeqbwLqsvc17xh3pIv14enx8N6FLUkUBFo64CwJFCTFIsd7aSksUkNiMlxC5ktRE1RpMwahH6Qy
X9RIFEhmRTjP3+SVPKzbTHnA2RZ1bDEAYkul+TKv/vU/hnuaG54McUYXipkT77YJRC6YfqE5TG6z
d+7dx9vwdwu5B/krTdTZ/QQoLdRp8mmlc1fjQPcvj1dfTWStdIRrSw0vKyqlnqRR8tz+gr6RinAx
F4/SstFGLEq/kglDXuURBQ5YSsTIl3wXcVBk7OUeZCYY+3e3VzTX4qF7w0O/EnMnvoZMAi0mr3gU
9chwUq63exfxF4f97o3cjxNZqbH82CvRCLEr4sTwCkEQeuFC7NlSmnqfkKnmonMRmOkEE9huxL6K
HnbR9leHBooDY8fKwvLRRoQTgMq4nRmJe5ypSboSAdDpmMMHSxl8AHWqe4wAhjA/4RLpN1cnBaa6
Q3xNBNNEvnCJ6CbWOGcuI75T6+VxGQMDSv33aXVAXjRcR41C4PxxB4L16B3XOqq9vU8+PxPEaKqs
9vMRJZVFIu9GUcO7Zp5SlL9k+YkkdmEzh76h+LGlVnEUTUD+Zdna+K1nMbYiliNOmfHjIlFWJImx
8sRr5SRaVCHNtdevdV8VqeZ8RZIBJYT3RcJAgz95mZbL/VxZpY98OqacMyNZSFoosm4GtVcHw5KT
4PjWAZVprI0PrIDl/+r2lE+HZb/OIjAUorsC1RTS1Ryvl85eezPy3rsEbeZdk5ZAjPR6GcvS+5rI
il3lE1nwyz3JK1jLYuVdVEpeM/MkA8p1TS4/xdX8/4dorzip9yNF+cQRHS0n879U8nA7QtmIgh6w
BEdUdAgMXNW7sorTOva0x7E32bTMRmIR/v9JUII+Nm7HNj74PqjtAEWZOMjyRG/49r+f7bFe2K6G
5DQ+FJW6P27lhkyA9pPhqw93iyAnuH9LBtsLJUucTqRHLIZMunercT9CjhXRlkm0vP3NEcLLmxzX
EcgomWLtWGIjE99gxffLjjXRYDGLNsnX5dzy2arDAt2U4+a/ioTfn/uPPmK2YuU/3/KhiUsrOrLl
2RO+RYHkZcWXykKcbxSJhygdPwIE6/ZCPrrP6v20JKmfXsJdlBDCX77m8b1/lACATBmsCyP5RnRa
zEYVkrfml/gfMlve/7/bcvkrGi+WnuP8y6f8co+xkPPK+lKMUg/4S3nzc8QOsIyhW6RjpNOkVWVy
nor+igYbfhU2H8zBCfc3vXeLSY66dCX3QpahxDIyG6plkPhiQmRYIYwtJxIbjfc5lUEvHsWFMoIq
VJM8TpmXKLnD6ODQ32xYO5d10ZHQt9iFgy/xJdsBBxJMmy4SH+G+ipCRvr2i+7astTqCYyKejV8B
Gl09prJuZK2YksIsKlzHIkD4U3KQEdazdNXGx5gNWwJQtWc8g88nb7JoHOzB+3g+vTWYM/G19HDy
nscGvXBl9rxrHNqYAMMb2jOZkCVqJmc7MmccYyMhtfpEEu5NK+uZfjcGGC4btd/51CReyKfUIrFW
WVKqbtUH4uaKkyyPYk6U7GcZw86V7BZGIqeUE98vcOJSWWQw7R7j06xGNRS/XI3I4mZCvbCRWgdU
j8yOHHRvzziwMKo8qeQg0pxkCwPtF92XsRXXQXQXe8B8dl0YPqpo+S8yyw9kSsm3EkRkb4xxvrsU
MrPe5467nyt9JLYpWwjoFMkU9Cn7m8ye5isZjaf/BBvFSIlpku6UjpTXODMqti1b1HG2aGctEwoZ
OS3Do0Kzs9Apwbm6YvVqvqmwe3f7Jy22JJtLBkg0VFxkQmxo6///RTvFgbj/lbZzsOg32ohYMwU9
CN71vS06jWhn9CdDBCH0MIX4pXNkIhBnpg769ZiuzUHtI9x6xBbf+63x2THUThiYu20TB0YMjvkk
fQfM2Nvd4kk7qnkXYeOYfGiruLUdapSH5wcxziUCJmadzr97/AfmXrm9v/wLEXhRAgNvw/RuUhem
/Pxu8u4jeQ8pyA1JNFck9W6jZb0g41MsRGhMEixluskieYC/kTuT9zTWnkaG+1f3SV/Z8X96S17e
u+8v+8XgQ4Q0rbkj+ermaXlnp2WFKs6M/BULRWW0OOXi28r/snwSP7xYituZkxhKAMGMlY0Y7cYv
avZtMe43+ZPuvA/edlUss6URVi2JahJtVdxPsefiQuDPn8G9yemJ6+LuCN8lUkz2fYRkJpI69iy5
TIFPohclSNPcrBaYdhLkTuqAegixy+Jt3ucXuTG5vshXGRcIdsvi7W4aUQdC5jnyq+3c/IDq3KPu
0sl6sl2KS9zG8veEk2Ql5LPS+TWvTzOJxWuP90n7/DBBjC9v23i/nJSuWPctJ5UHs6MrbpHlcnHT
kV+Kw5IlUK/48lpCZeJb7P3u4W7ETFxUcVlFToXDbgygBnvDE1c/e20fHqmSMrEESmgldx9XXHCJ
+IukiA6KbCjh4V1OgtDjpOj4UNgstFlOanIbN7ODmhjJQgyIjJL0k3Tq+eE+5VcsBZRwi/IeDsE4
5QgWJeI3iBehc8W/vIi7Do+ZFO4exgWTd7eu2ABsbTvbLbZLtuV3i3S1W/BCvB7xzXXZlcT9E9dP
zOghPACPKi0U820GItvV0YNO4RgYMNZiWLCgLMLvSxVZrIgaqK17IksHQ6liqsRna7lB6YpiUc+O
tynixL5GkXShnLKN76Zc9jjwM1nPihP419/9vFxetp58LEtdtjOmd+fU/BDHT1xUOThdim2RmJYE
MiXCQSwvOk0nb7tNR9ISlqZdtQGAsTOGrGPhhC/Lr46gMR0j8g9YY8tUYRJhNVi5Spy18QwWFeK7
yjfyv8TL2sh6MmLSH26/UgJlpbvm0l6SO9c525ELxGF3ciotSrdu2jls1h7IKAd94qn6sB/224fx
eabkPwvwL1gSg4m8W+9Dc0Je7c++/ZGDW4uT3nt5G19YRpWeNnLUNKoOL8PSwh2+/kwVrnFyJyZV
2bUnPVx7O79IHcq0b7MuiRN++tpwh+LCKzG05cEkBnx8Ep8+iNKSuaTE2WfKxvwtkCS1QhPpr07+
+7w46RLHmwz3yqE/eckeU+s8M/eHNLXv54cLkHcsAjLGax8Kx0nm3IVG+9A+KG6ak8s4YOaJQ3N5
1VVPXn1yJs/NyN2+dGEeHAHYA9U+dZr3CahF7FQdl8D43l34Mrhustsy5YIMtnsKzBn3Atqd9lfx
sF2eZhcPPCFRI9FVgcigwORjPYrK5e88QHJCOGoDdsc2IEZPh+jyAXEvngv3JSj+hicvJdy925wA
HjxNqw/iDQ9qQVpb/WHDI1DysQRfSB6Aee/mRogLQQaj235AOnOTGkiAQmulPMk7crE8ge0vwmJu
FE7xfpNBC948JOhzS6Li/VGE9OgtpMc4RBYoEVxzwpeEe9gZ4bLH2y8h2HuY0M4T9EIQcX0ovAY/
kLqwCkAj+VTkdve5lhEkKTw+vuxIDr+/Vt7kMgTmlycQb/m5TLtTLvsmJ5ML7ML2ZXCOdMHtpnzA
wubq2+QXIv4JwdDNX2o8YGamBjfb8t4Q4JjT+KYE7a1fNEo7BglOfRCf9EiBkL6UeJUSIFD3cwht
oPImqmVwu1mo/NqFXJ8O48qkqZ8imoMYRtYb7TsS0pRfWG+ianIMw0IbZIhkAUneWuHgf9J1LBiV
2HhTENuCwUQSySkqJZED7osIfp0UOZAc9JJUFk+MCdshMWTT5GfI6CuxCQQznSjsTQb5EtLPNCxD
/O8fc+pPa3U7unTla3qzc4YXxUOT6O/O2QzTHI9Yqu7ebytWztp8svC9r5+VuKY+BCSSLiC8dQtG
af6ygQ5aAayrWsCLsyrW/Trfu6Bt9J+yGNYBuGZluxTTJqtaWdfeNm9ullEadu8VK5YxKQgTWjen
CgmAvGypECIW2ycdJ6vuu5zKXzpvwUpchCBWkGfDG5GzEmz9iWetiqS6raRZTXtihS+cgjozlt7O
I4nziDNntX0TMCVwbgiUIwzsmrTE7wQ27/AkIRbZ+VCWsksmAUiJbLN/yPO2kxYfSyD/7uHNnEif
HJgvoLVSlofZiQU3YVXygdke30/rizOiIki2LeQhKizjly5zHn9NECoxI9YHsVj/YXqToZsinKaY
dWV1QfblpmUX7KYHvAIkNaPUm5NVMO3xhbLaPuho4N6FOgSx05/+Pc3sa82EZEVQHjmmim/EEwag
v++LW+etlmkn+7zKe1afr9Y5C0hSVZ+6DBopEKot18ZBqty3Ueaxsulb90DCHOhVB6ex3eHkpr1T
WJ72tDoC4lWEe8DstkFmODb184DjpNG5+C4D+A97+WBYCCmaPYHN62u9S5enQ2WN95fNM/R8uruc
q04cbwNNdXbOJegBCYlSb2012Pfvknq+pszf+4tqYdJ/SVsh4fLv/dVl1xqARq6NhDlzklsPHvyx
ywD0H4BEX8CJJIsLb4MaMmnFN1llY0lS+Z9EyNvlQeUiRZ4KU6H2+HJ5/bzXKt04b6awCIdp9D74
3mv/Vrgg8Tfuo+eVUOrOl0/NsgiAED5MP6tP+PCuIRUEb6MAxD+nXyeZv/4O2cD+Y8ugt5KKamqB
Jl8SLPoWoGzlcM0243fBEdXYeKAEZ9JDurNbzcn4dXaUnSDfWwccM5IZF6WzvmCtCJ/9KmYMJXWs
rwr5/G45XRIEcB6UA3vwZPhN9h6VIat99PMMF6F7vrgrtZpelPXq4I+X14vzgp8xODPyvun2TeOO
Rk7SrB9/Z+/d/DczOKkvLu6NzYLnSf8F5cz2m9LfWxrvP8aFxCIYlYBOs6wv41IerXF7Nsxsc0pA
8LUoegPBZovtcD4APXyKqT9iyfnzZef8PDVOSDXHQgsWiRkV72Nh1/pkZnS/EZavlY43YSEBzYQW
jTGBGO/vwlLnWqfYWnXZeKOw/X1xyYR1dGT16aGPws5Zdf7Lz5yM/eQUb/p54bjf1Jfckmq+9ooF
2wZUktR5kn3zpQHlMScvfJtt4NGENcNJLTAVgz7e7UFX83IK3p9SP2YNEb7Yj3vnDVaNYrFfqO7i
tBo5bhOSy58549kG5oRUKLsf89Jl7sLzc3AHjPgby/K1QureY6Q2GxOy2aky+FIiNDkMMo7n60YD
u9+eGzDBpn713HmnHQxL7+/XeEma8OBs38r5CF8IMNqxt9IN2CKKxRX2INtbVB5YNS0tnLwNzjcN
vHPZfe1ScuZUipgw1lRP/b1LJ8OoMpSrdd68kjO3LKOlMAs8ZS7JZe+vzxTDPAPNjbKBRaSxAciO
QrVYfizrMACDkzJhy3kdQBJme/T9eU1Z61R/kknJnc7H7lMf5fM4zh1tTN2c/sGtk7upPYFyOHs7
gZFM+EFbfa4AMntjsenOOoA8zxHr5nCmneCL8xM7WFA144SkVS7MwPUpMbadUXD23+xgw1SNkxtE
STYtqCOCPpB363UWP9vYr0dcSDeCWjSIoPxef6MMwJ7SM//ouTGoUxQs6jYsDX/vuYt2vI776/i8
GpdO9SMn+VhV5spl/9Tu7EDZv00GNosGD7Ygba4ffeUcHCZhVlJHQ6btufVAKqqpBqew6Gx/5iMn
fWk0R7kuigEzpxCcOn00Ffwg5+fhGph7x7z+nGQXEuEOV+dy9CYUkJeOUniy/fxRXt3JyDMx4kfy
1JNtVcX6zh21F8joYi19qc7QfRGQA9ZMY98uDccEBYFGImWwApFtB/l1E7faYrvN3SNLfJiS8wiq
avDOOtPd99HEnJn7xDa9QY/riYfnciTLsIiPZEpopBL4YCkB9V+yMKJQk/hsCiMVEIxuRbK8lWi9
P5BUMHF3zKKll72WZlB0PhjrJlRHj/3F4cewhdRlgOVtT+5Il4KxbHAuIIyDL5GxYouULIC5rGK/
t1+nRCxILxhN9xXVVvm6gBi9sTL3tONSKRc6B4BgF/PLYXE24l01b8yQDOnzbl2cf23zn/nkWesj
VV823UpvA6OKVGVWKH6No6j4PVlAAHkUm6by7VFgboOxsjatjYoXoAE2ZZ9fRlvKstbVbnb+oZNC
1iUUAtf7t7H+OWnYcml+1tvlbCg21+bXdbLQlVlu/9iTxXRM7KNfUjG8TXr7sT8v7RzIjXVZB6ZK
DktI8di48M8WEFPzBozQ7VzfearppapnD6GtuVs4ZlBJzVNBZu83AyvvwuuoyU99u3OF0Sp3zaNf
2O4p87YHiYa1P/X3ceYNBstSgTrsG3fy3uN0uQ3Rsqt3AJETYkZ4bTTnDJkTYVgW2H2wM0ItTUqq
HoYoJ8UfYwWd1vjxxGK2KyAR3rPmV56L89nLjuNg0uNC/7pCFmqTL5r7fSkQfhmtLv3GjM/Da3eF
a65+PV4oiFhPriBorDtlap/BAn+0R6/H8nkgIRx4P9bLZGmkv3WqnOwsad1jOTWoQWAFfPKOrIDH
sdokkO5oJJk3SQuRhL22srfGSorM7S4zg81KEu1sZ3d+7ifrro64B8t2tj10xx7AJ4jU1QhNY5G2
D9n1+XCdlYdNPsRlMU356iL9eYJRBtiAwc/baTGJFHs9MlY7fUlNMO7piWAVrJr585DPeiJUAkvm
VcRj2a44rQawLcv55eTp6g+1f7YpUDC8c+eSqWTCCK8SAo660wIAwt0oPFyWmj2/nme78uDDndP3
3Go06ItSDUZ7giuFdnHGOz0Y9Mmy0VSodKizJfd250w+TKKK6hpmcea2z/MLbDDKs77Ye+Au7iCu
OM5tgH9UqFaPb6N4xIqa0HHtQpJRbexfJPArG4Mkw98AaC/zV8BbIIXeEuABvfHgiHBSgqb41epg
Ot3BqerltRy727KMLmPbL4fLfNf6iIs9ALzILpmeOipO62E4eyO0ZzusD6QUEfxgDluNIMkwTs44
1sn+h24M/f6lvpP9z1rAXG4BrBz7xu/qMj0OwzJPU7coPRgu3TNJuK5tvWfXnPJzqw6BBdEnvjUQ
X9zW8M3ZtjvupsVAVVR/iEfXcTgeb84l2KKgk+/9vIY5Sd+cdFDp01mZAmyRBp0JFyLYkM/HGgKo
LjGsdbqdnwF3Ua9RO3mu0x+NOm+ytdYUbgeE1rGyUImjP26OgGdBhja6AAdJAZaSWOTpXuEdcM5V
dAVmPY8umjOhInhmfbJPcQC904QZ0nAvHT3vlj+N53NI7vgP64f+DHOEZ23MmTYj+BJr0XVeTPUf
1x9biK5757J1lL0P8scAqA5FEr+bceLSC/Ghhg0jQn4W25/AM77Sh3T8tnJNuHZZ2LN+fywa4mvx
CCiTUbCPNNYSbJDMiOmSIHWcUow6N/12aqxaDMF1g+HaPvQXppGlYnnHa2DZLkOmHhuvUqHTq7y2
68VhYZNTtZwTrCAjnJfLarJgI/IwcjTFgfiWkS1Gjomp1J0BeXPTtTrVKBzBhkbH1XHVTSjgSH/m
J0f/TFXn8Lmb24tuM56aH5QCE78wVuOwpvCqODeucRk7pfmp2fH1o6Gb1zuWZUt9bs4ObHtkj2Ce
sx/1tsM4MZu9kVzxPPnsNlKH86q0jvWDPix/bX+2TyWsjEuzDQ+K5qcTRDJjLx4NPROwJMlIy8Lt
0Cbl8fHQBNscGwOnqEvoQ0dMO6eG2YO7ZfalyppNC3AzRu5VdUogcZiDSWkHKZIKI6jz4Mw8eWgd
1q4+O4BsGB/Kx/Y3tuxgOy2nhbyI+AelXxvKeIaxo4+cClZl2IT71YSg3D7/0Y9/HydHcNpIbWd5
A6/F1XiqLnvnytbPfscAnNki0Jgb211g9JFODHTsnPbRMJ5ryuupOPgXtDfTH6rypQb9X3mEXmUy
Ur0G+IitfvA0UmX14/vYXmd9FyCVRhGmu/WhBPyDQtzKSemD3j+jYqbTm6CYFA+nnRpmBE0G8HAe
lQllSIPFcI0/9tBggHdD1fTyTHZc5h5Pi9Z6S+lp0N7qCB7FTg3UPkKj82ACVGoT4F3YR6/Tp8N+
vq1xSyL9/FSQXco2E9USFOCNl7oSnzG147irH678G+JR52YH95D+H2Hntds216zhKxJAUqynLOqS
JdfYJ4Tt2Oy98+r3s/wB+0+UIIZSXCiRXFxtZt7itBw/3EeUZU2ql+uq3euVpzd7M7loxqHBfLpn
zVn3TW9n5urfiY6/EQCwAID2AptOlZDd+n37N8jaKEcSERp6iC/9wYBBt739mE+2hxzEq+I+XBbu
56P0DTdWFxHD1a4T7TjMfnHh/DIH+/20Qb3QmqGe5ofH6HNJYOhfIBk+vtyjBeEi8NUCSLofAkcW
fakTmi4+hUQ7JTg6vuBRAudjfci2hwBJdMt+osN2Dpo9UFXVFVqZNpJg6B7BBnaNBWHu5VNssANX
MjBsJqf/ncSG/DcWDTr65D1k1ORpyiutEWNoq0IjrntAwR0D2MbzjyqKpYPDkoe4Kk41LbI96KUh
BVLZb0JcAl25ezSS34X06cdHYG/fRCjy4xFJGPDKmruHh0Rg6OBo6CgOb7kP3QXeews47aYbOeen
A5Idg4sSDqYVSL7OhBodioSj8/T+kThn3N1vbynQoqrsTLikhB6pkIfaxoxLGPV9SWDBonb+3aOu
9SREsPhbU1wFi4rUKctM06d7NTsvlM8oeRrI3JvAw2CVMJOaXYde1IMRHKvmopq7uXqI89d/X8SX
kOgf/Qs5XWQ0YOOaX/mqX1iG4WKpTbkpz3Rr7EIqp3dTpL3xlrXRO8VE1fZHmzwef60B5XNClnL7
ongLTADupw9muhJjdg8mXmLfpASSK5wZgm1uqz/GhffcpqzyB3WCsFPqtvl+eMrFc0gX3u4BTyTY
0pvLz3/f0Rcf7/qOEKMQNGPE2wjGfx8xRq/3eZp34YO1qbzE/lE9vty8bdfy6ck6js7z6+uds/km
rL7WYvp6lEjjagYaNjDHvvICv7RimU+pXtXWTFbvuE/vSVwlmxdz/cO6g7e3WtB/6419i2OGHb+T
AUgegACOpPsyNNY8ck5oUthMlAzGgFLQJr8Q2SIT+V2XE3PUVdPAZESqENkQ3UB17femmTsM4Kwh
iA7L8QlZsxwmwHySs5053/77IVxJs4j2+O1EV5kjOdWzKmk4kTTeGMGpghmNaQlnIrikhNEH3ymQ
/oWch3GfiesOLD20kq7yZ8ZcaonfKskh0n7g/eonj4ruJSBzZnwXuu8m5b81o6GhWoQ2sUIC+fdm
lMeptKI4jQ+0YakUqLW91VVnD2Ni/7sZ//q8fjnRVTPmURWSXBjigz95JnuOBVDsHonX0Q7ibwTy
rsmU/z2yX851JTSATVKbN3UWH7LFE+JWQvIOixPcZiTlrk4UnDQmYs1dRFa/yjff3OffljmcEP+/
Sb/Y7L8MoDRuloytOjzMpFDUpHbSTCIoj1fL5hiPMuVhcrjqtKlAJUhTfdeHbjG/NBjvJhYzCuvX
SFrGXJTIZ8MZ7hw9fpcntokDepJ56OQm0mFc90uVMv+HaNhX7Y92kIAsZUccXbol0nF+srJ0UCHB
coc2pJuEjdNn6sGKgCfk8iHLFKJSVO5Ib00hxIc8d4IBcd0hI5oGFdfOK5M6W6X0Tos2jMbmvYjy
XU+QGZIKTFAdwIRx0ww9e8sbjbRQvcTKhLcZpHF6SV1F2LWHBWTNxHezUmgQZGBamGU7QqayjDej
SmmHbMBQ5W5nYSESBIdgrEnOpD8KgzBWD3fNsFxphg84Dp1PDULfU9oQ5Ck/Q1QNUwlIxQTnvSGU
aTIExX72cna7SLKLllCMI2XQqEh6aslu6uPD0qgPmUxYhrZ/rG2DiLBNKklk1c6yAi8V1zb5fCcr
C0JCVDtZuaJt1qKbVem2LDfcls7DrHZquOPSomW9bxgqNWGMmm96rVylhrlaLiHn68N6MXbPXQ3x
aaoMG+G7tyUlv45KUDNa3pyM6zxiLXqqFhiismuprYXTaUukGdNDLWEFs0SifcLVbkJIrJc3eQN8
tKsZOsqtOe3kHJKS0oI22NcKVCdMCxrhiwXz0qygwWX7gXjNigAIZTd+dGuRIg4jfZ3RJ1SppTaA
RIsRx2sJuYCuBS5cnmIT/cRsvmsNYzcYH9qQeJP6aNWnXiqQGM9uuq7bBCogaCP3shFlZp64Rqii
zt1JX6J2skAflX3tfNss62OGFBD6znatdqtQqh6loLEpVjlDrm9nlk7JWqwzCb/koXH9ilDez/DX
LnRvHELHXFCp11LPXMCC8jGe4ZJyQqcUFZQwXE0ji7ElYeIU+faoI2yf2vgSrc2+dUvzTZfRa7Iu
5DjthUmKic6eUBNVdzEicHGIuqy+RLBCws9Quo2ijFh6kNYSejJtjk+jAZ5/Ia8LLFkGxdrhDJsQ
P8VQIbGuu/cTyZ17XB0HkGGPeoxZUtN6HbvSPryf+pRxAX6IsbXMfsbNvM/C7C6KfDIxxVNfgO7K
fwx9daem01qKfXdu5pvAQLxh0rZ+mT7N6mPW82y6hZMoLyYCmnOTr2vk3ZfskllN0drwJwBFzS7T
norkcZafsv7daORXP2532Zyt5OKlo2PO5tIbe1JGrXJcDOBN8hTWmBl9FONy00eAv+IFIrmiVera
qSRwUAxf6E5ZUH0s8nKtWkCD4tbedo1/mvyffUo2ZVLZPqGbU0rqSYnfjfyIEPs6LrpDl0eO2aub
QoZpuVx4BtPrOI0k6JJN3AWOJYduHgBRVC9DchqJ8aQa07PJsVrTU1X1hzKM5y5Aakpj8zum60Iv
tn5lR0yhDYmNyIBUXaCwMGY3C20bZTEdKjJTZ6zijXHbqMQRPfAs03yP2mI/SsUmbow9tYP1QonW
0ymjvzctCpCGsdFURDPKhbIflr2jycXd3DWfMjOFQaKybPDyrKWGeHiTTvJxnpo7Q8v2ueF7k044
3Vc94aAtZthyfKyzmUQXeB3pTSH/MMyTZ9WtQ6R+Y+Eq1ubURIyECP7WrxLs9CYMzBHiIuUR1k++
rK7aoESPixr/jGlolN8sTbas1XIbT1SIlMRN08V7lypsYqO7psx2xfSK2OK+x3HJ172+Eu6yGNp1
+iWSfGeu/XPPOGwLENRQhcyfsdyTrrZIYsV9aOf9TozabnmUF/pdRx7bAgPWSsbPTm6QIW761cBM
1MbY3qvpPosRoJssZ2ie1SrfL8bKm/VnMd4luFBjswui1FZ6yLRGA+RJXkdmtIuXN1okg2cntciM
ZgIaXDKU0+FcqsOG1blwTOun1cuwW6PhucVVEKxXAOgoBwo7ZT/aEewI8+mdGfcrJRjfujw/j59T
tNiIqUfD9FebHGZOOzPYSZRkxfyMkL5REieRLbds9QNCGNuI0T5l0DGbDyyKXyqdtXBq1mmpPmn9
7ZwZdt1Me90i8T/hJ68AuFCXK85uD/1oSz2CTdxpaGRoVQKZISGWno1WcpclnISWsbgcUF9jdC0s
kBai32TZrgez5uOjq6bJTakGW2ZTqQ23dajjzVCcqRjbOrUDxLDJJ9TS2kjQek+i1ZjK2zuzqOxg
7N16rr0mWbwHXfW2xPwhMsrnLBO3Lv1QFC9WqtqtJ8ML1W4vydlJQRTLKAwHo4eY1bPEXL1Ssafv
ybJg+FAOrL76qPxAoOPeGrHWZYSlcb5RdTjaYeqF/YuiZmJBCDTZDa1zk1q0Ff66zMM1YkEFKikq
jpySerGCEp+qHPqqJG/FWcwNTmIfXRzu9SR0VewnhtKsnIUu2Uz6laMMjOtgCVgWRQ+agz7izmHl
lNWrXCLzTdddKkeTUZOl+NKG8W7GSbfC50LWyAtK0bPVmbMdpe1ewv/Gp+F81AindnaVdDqXpX5A
RZB0cDg15NTJh5NFrWqUwdJFvs5mNGIyc9iZlXy3mEpMcNGO7UkaWZLXdAtPaUiIWktbYq5Q5o+h
N700cPJy2gZsfCTzdhn9sPzm56IqLkNVe9aMe2DzMVjVIZfFnu2tKrGKZGxR2phT8sIDicJ5ktwp
qQ8D3maaeTP0gb2RAEnUBfw0q7vz2/wgxapXh+q55418TM0ibmj+A5rAbk8BJml7zyws1VEWJFQH
ZdjglknFLHER7nK6XreDPt6Xw7MxNhvWYcNWRsadnEpbM60eSZJNTfhAXMVN0Hwo61pJuVvGwX23
nLadn5OPmlImPOCQfk3aJCrWvjLv67x0J27aCGq3bUgF+o0zD8y1am5Fbqvq94UC9Cu7n3V1rwZ4
QbPnxX5K2na6Ftl3LTltg0Ya8VMPo3g7dIlM+jH9KNnEZt0+kQzUP4sFeU5NZbXc98kj9cMkJJ+h
JKtUNzfqWB7lcnln4LitJgqeXMUhB5ZIS7Fxo0cPFqIalsSGWCOkCBocjas7q5bcPi/O/97U/yUk
Q5RFxZYBRWRTvoaaNAj9BfMwx4fK0JxiuTP8LUad5VLzluna+s6h7S/wESHMqZiEt7pqXasyD3Wk
BkYsJ4dsRPVA/wyoWKVUQP99T38JyH47y1WQFKvFIpxVNT4EEv4bzGCU4brFax3tevWbIPNvzYeb
Bbk/KvX4DFzFfqOSL8OFGiaHRO9ttauZVnZUkORwpCh+NOJv6tvyX0BRhM9fOkdALtC1/j2oTcIq
Uvw+Tg6mdG+ihk5sG0ipm0HKid/HlCoGc/k8EYCekhqTLjZ6/27bv6SilmjKYmQA4INn+HWFv8aA
SdkM4VB2h3xaSdoPvW43OQVetdg3ymWsKYEzWhZAgWoSnlL/MumnKaBw9zZOb/NyoxUIlhxwdFtr
smNp6wU2VTgO92ZuU+vzq4OZCOyMOuzrnrSWxKa+duN2FeibeiKy098bUqtuJJ0rBZpbdQ6CR1zI
5RqaCDhe6hsLxk8ceqb+UsuHLv4RomslexirZJiNhepdGa/7IrN7/0OCovDv1vmz5/3eOFdZrSlf
tmmtdOFBjg5a/NrEnzXLQW5p8M/e/n0q/Y/0xu+nuoKIjMukVZZTlB10y6vbC53O1G6/d5j9ggb+
no3iPCjqGEtEp0V6+/ceV7UInEV+Ptw/gvTe6A/1DxWuNLIAW38NBsFt1uNmhE3yHwlPyGIIEt6H
5bC9FiyNgBccmXvADW4Au0UcF6yHZ8SGAnhg/9FfVDgGgpKSHAWJtOcVQJajjhR88OWHIGsIThq/
eINPx/kIaj+QoAT3NvMd7LQd36GjRFQKO4U64bpay2/yE3wS2HQIwu5I672Mb+PXh/dcLXRWagLW
Gh9PAVpHk4CEMlDXBDOMcr3YTggbUfZfU3MJAK2D3eYlflB+iF+mazhe2JVM+M6BVIpWeJhGK74H
5Q3eGzT6gvewNRDfWuCzU9BpnYArg4lt9prwiwC3jGwsAKO3ScCUw7V2z75zwEIDmQ88Np8E71zg
///DnxYb7T79UX9TMpH/qF3gF0mxhEGN3CN2MaKj/TKgFX8Mc3Ws5kMTOhYqQMMKEEBr2IwztbhZ
FOuyc7ti9+/e++dEdnXWq+zcqCeV0WpsZ6xmPUj3KEOHkAhHqHLHKKTeOZ4m+No7XT8qxuXf5/4T
3QmeVDJNlenalMXM/fsd58Uo6V2hMQ3dIMaBKA+QrrOp2UjNruV9E9tWtQq2FpaH2wQujIrKDRLE
6t5c1UBIjvPim1njeiiT1xc+BTh6YX8uW+rVIlIHcpnHyzI/VPKxGC5Lg12O55frf9/2tbCvIU6D
ZJbQqUev7g/sZpTzmKVKKg69AipIXqzGRFlZxAB6OTvE3wsJyBTCRlURP6ijdtSa+bFKHxvjXPV4
EuixAswASWj9JZbWbdy7i1KynArahNnu5xk8TowO1cLfRw3VPaRs1Qe/Q4BR7t1QMx1/mL9Zi65n
2/9uSBcoXRCp+rUbWjSW6hhZBVoqyqUajr269pMHVFe/bbo/qhVfZ0JTDksvDXvZa5X3NguNKijG
6GjSNY/heTzQcVcZWhPGrUXXKHGW1W+i82JXrWpyk2DFzsuz8Q3+9A+k5fVlXC0vuhFoRQbY4oh4
zsHfJQFSksgOPXAJ0Yvg5VvEeRQ1on2MG8NZ2gZA2l3/nLDjv+mOvexot9PZXwUH7dIdJHr2XJH5
cWiz+MFkHyuA7dGNKVhO8VHeNt+N+uu5hhvQkEs0EMpdUlX7UtP/Za5JfdMaSm2AnZuAbcHwS72Y
+tmw3Ky+aEpnK4fcOujfDfjrTdrVWa9lc5um0LCkG2GY9uuifpD7z2XqpdHRZ8aLkm9mly+/2F8X
TF2WhR+EcPygWzKif59dlJDduxaAyCKIBxksikwKX1XANX343GBcb18sdEZITthkFsFhoPQKEvPj
TCyPsilI7vfSJjloP6tYhYPAB9Ut/n8FX8mWyl64EE0QdYWdYL9+ueX9e6L4A+T93x1oSIArGpyB
6/loqKzE9LNkeQmi7eS4ZCzu/BcNCVmUFUonntRVsDiEEfwwO5gQe9azTb90TJDdySpUbB35HMq2
2AVNJ796LyYnaoCx686EnCCBrFNS//ZXi+RObbw+A1kLwXmBiIFxLD8Hg2QC6JaXXM2whr1JOERH
zN1uISrGIMIxcPfGZDNKDsCCs34wppshu4EP698oCOPMThDdKm4Ji2qx18bVYDhz62axE9PwyoVu
BxA9VG3yGJS7/Pd/N52q8HD/fPgWMGwS6ki3X+3KumxeJvHsN4du8gCGz5ju6Nv0uYxchIjI6Jym
V0sECW7zglhJ7qByRI4eNQ8tsMMYqVXlTg8QREDAcamugJDkp9E4KSa5kbP5ltUeTJ4cVQ0xZPPE
XaK9/d1q9Oc6QQcWlrLCYRJd2+sNQW3qRjcnU3XyH9RL9Jq9kkWuZq+bnfK+ui128Yoh69A76NAU
7lvPp+pwKs7FtoOw3h0sMtig3QEKPFet/fPfLbz8Y9KXZQsxUWF+CQ9BuR7McVLqZqsPCOYiUjVQ
zxAA/BC/SeugnUECLQ7NLrz3d90xTZzFbaDa5RsdDlxU/bRcgwgC7tRtzQ2XuDXNrZgEoxsSJMXm
mwsV4/z3rqDoeO/JqsS6i23K1ca5aAOtNpIGwTVG93uV2upnIQGM9BZgskjnLVchBZi38c3KgGyt
B3jIH/Nt9VN9m94sEz/5onXGF/0NjULs2po78w1yIxna+AOY07+vlXH9t4tlBTXZ65u4FF31WzkJ
wMSncXVwwY9580peWe8+yqeIIKZQNoREZLKBYIU6XHqOzwlSUyo1hQO2Hqfy3PE3u5WxofkS3MRh
E3k3QbcSwoTRqXpsHtP79Fzd1md0iw/FrXi/IGm1CCLyqE71udoNXzKbBjIH2hpaFHNh6xFYDkun
/pze28+ZulAq/vSf+rv+w/gkWZL8XHwagC3F1yDilp/mO8n2H9hzPeo3+k36mNynt+D39tlNcpfd
tMf+mO/0jWA/w9FclWzg87UFlATJGfShfe9n5H7TtH8sPjLd4JeWvdroLvwxUAtjLg5hFQJPK+KN
OSQIQr/l8kPvp0CEE29IL4uayhNBKQqgSnNHjjJJsMsaG7fSkNKIFt8lEr7oU390z1+u66p7xkWb
UMYQm06mqcKeyJ8V4KNt6UF7k+8p/Qemq2CwcMFiAC04gHRG7zDa+ML/rF5XI6AfRDUf8/cFLlA3
DeATsgAvweN0MR/w2omYaR+Uzzqyp09qWFRVSabz29sC9XI2LrlDRh5td2lwh9fwPVnc1fgBPMzv
bboCoz59yu+8DRZD34nzS1zK50hhgoId+hVv9x3XKT10IAnfOmWFFHbywTAvn4zZth6k0l5iM750
KVblM5YItvpevsbANHGheqU8oSwdarXeV7GN5J5rvuevQGtB3KK4JoGEwSp9EryGoSGF6i3rVf4Z
vvasynfxJ/K4yBGYoEpTt0mdrLATDrTs+cSqtCS//ixRRXClZ+V+wK/xCbsZgJczQhJ38iPI0ofp
3idr+2xmDtBU/43sqkLt5K1PvAvQRtie2C8O1KYcoIPDmzA7T5z4IwwE6jEunO9U6P9QMTfAeWFO
yZwP120pHDd+37NIQRS3hsrwD7chYqg1ZewDnMjljyXAnI7BW94nt+k5PUe33eOEIchteF8LAcp1
vfJfrU2273b+MT1Ma+tg3IM3rzxph5vqmgLJJbqtEFjatT8UJ3QSL3UJxb1m3RCYN0dtA3yBIB31
9/UH5Sency14JQ2KIzUO2ggrbFlX0EtAR2Bt8JpQdEDWY1Pu/QO+GIgXG0inGI+d2zuG8ySCeajq
cLIb3lhsqV/yZqEfg0AV6g2LtYnMQYEax7xTb5IDYNZTeBudw9vivp+d7DxszVW1QqVjreytrbz9
bl34I94Wbf0l968gGA+a62pCAFXXm9pA5TI+JCh2xTirCDcXyrbHxf2/Jx8xhq/GOG7QhixD+yTW
la7GeIUHe1nMnGppL29Gl6KiJ23xYvtmMvlac/84DywlTcLuzwDa83v3aYJMHlojQsblNHgyaouU
6NChDFgx5JW5xgnER+u6RIkQdsU2YSnRncYZgfbNzujBqIrOyVkJQbO37CPq02LCnjT09u03znXX
Bhqin2Nl+b8LvWr7DpRC2uqBcux2nZfeYE53DzpjkzrFN03y15b/34muXWclvQjGqdazQ9ruKCTL
Ff3WSnYlXhY9fPF/P+Yv3M2f7W+oisLYhYB3dVu+YUa+lQ35oX2X30f+tv4RxWPpFWiz8aa9lTm4
FTv7gAfUnxtKPnZzqz+yDwEeDjGge47fZlFhWpVPGZwjft14gblNJQrQdp7Y7Qfk9xL1a7H1gPyP
joMiIOFsSHxEdF5aZB0rm2P+fV9/WTp5Wv+7ratZaakXbVSJ7jutO8/YRB/Ntl9/t0Ar0l82amzY
JYlpkc5rfu3pfwlKh2UyWe3YVKewuFdAuWfWkxW9KMmdBH2DTULshvVmoWO3e2irY1ofi2zX4e+O
A67ljLhySN7IdJPuDXUTLlhi7iJ5r0keZBWq3dOwxZw+sQ5jv1o8NrVr1KsqcGvf85dnmfo5mlQL
D9BQ0t/l8KvMjsX3g9JRNjgwPdLSw7CMkl+bXublq5XcYyUR4yX8EkG0KDd+uF220Hi8XjpU0q6B
RGPcdJajAkNBr0Ymi7NZqk4vneBr5dRdc3ekaMfijTcoKhH6RgtPi/ZZiR1zj1oKeM8U1K26ns1j
F/NLt14A9RJZfU0jFPNC+YRlpYRsPZIXlpMZ+7w+tvMJ1kMEIH50x5oKqYMUJsAuaeFplStN2yK+
qJBySq94BpjgP+mfxQPxDkFdr61LDDHYnk9OQM2X2jJFm2wDn6f3HdBXIcyF+pIpz0H/EOWg1y+q
etOWr0Z/FO5b5cEId9l79yTfNfMGjluLoAwQER+W3L5S75bDZ86CLQds8d4EIcb6KAywP4c53obS
sbMS9iL7CG+EsX+dlWif0JXb+j0D6x9efOWchefCIklmvhdkSzL5yfcbO7QYCMqLv8RzGdEj68U3
jm33UpDI7XV4CXUCWQoEgGiGDvcNCg7l4rZLLmp7DovvUrh/GSgWC7hOtCZTYv9yk/2lBwdWVQZT
WZcnZptmemj7CYu0j7G6GBSooeFm5UOnIK+UanaAO0k5PAyp5pABKeuHySwcctf/HrnXZlFMtCoZ
TZVkmUaURhj0+4qQLudinqp5xDUnNtcN3OfQVQZXw4d8Vg9mvl4yA59GSJAO0xCacwBq1DX1Xd3f
6ODC7oEf79SN8A4Iu1vpoDnAfpTqYrFZfZF32qdOFvLhJ5iGn1m4qr/zEJWv5wSD6UBkFalVskyz
bPx+/STaKrNNxupkbdKt/gGHxH/WERNDENOrdzoqKPPzv5vsj4z4f6c0yC7ir0WaVlzSLw9RN/pA
TxsjPQGt/+zWc2tLsecv1vph9iwQbwMURw9c2r9Pa145EJGLI6lJqod0uG6iOXCVDLdKTI+XyzE7
LPp4JfnRzwHspbJkHVfcLqceAp+1li208tetv04JCqXNhDapEVxq/yhFur2MBjcfldXoPwiwYzRD
jNSOKnObLDVe2RziKXctE3E3Sb9puhLtPBTRomTVhYUXBYv7xQyMUZ4448OcpUcBywFVZFsadl0T
Qy55mKcXkxQUYGy1pSyRgCsi96R+RJFXEhy3BjTxBhZu84LLuxJqtpUoHj3QLnSwAKHhLobBTYzC
oSjLGzCfJMbYA0WZfGyEalhJeFcEhqvN9FF/fNKt50C/kQxUCurajnxEQDb/bnexJP+6ZH81OyNE
bLbReLgmqkSSWvkAbbNDgP+vcqySdTesIVNZi/GbJ/xHxuT6VFfLaO63cRIbZXU4GlBTmseWzKRm
16ivM187N2+kJ9gYBp7vhqtinUH/htQGBwPRLPhsGjvTyR3ciU012ZVvdqh/AJqFYoEqSCY42+rk
c0TB+5deLxVKMETLRXHI5qPR7oaYZzYl92W57rQPI6yxe8TlKGK5MVeqVbr/fgqA//8ovnxtCf+3
ybjaI4NGX2htqOWHR9zryNK+ZR6AZNK0Pa7V8FxgWgAxIUNbYHKLQhSK0sKKq1gL+gqJcg9vNBcw
itNBxllsf2q8UbMfLxo/at3GAxTjqpfEvnvFGNAGSIxejThiQCXL5yV+ivKABy0UpwP7c+CYwVls
+NeOLwwWPjZ2IIM7gRseLdd31FvWbVgHpduhfEN8utYv4B/J2oi8DQi9H4PX84n4alNzZG9LFhrL
VV6F/Sg4Ii8s1bbMdz9g9dElgNZ8ZaBH+43CBdctv5O79ggaSOKJqxnoL51IT7jqzvjShhIsIIm7
As0nVD5ooPHAjhM1cn89ed3jjG7B5IGuXqnOvA0J/GRU/MVPR3fwBg/lsYK3oQ5+Vp3Mw5LjpuF/
81HC4x4hU7e4dA9wZV30iTZvFoIWs7vAfVj1ZHc4qY7Ep4+uuR68fDuvRu6caXo98hU80HWFc8Ly
pvKCRwlLMjZLeNWNN6CwaEflCJDYmc8wU0+Lg08ZVjsL8SGKvOeFO22o/cKES9AA+++FKh1xKEAu
7G9wk3ZruEZELY560zEmCjf2ipvYy/hdTQYpuEMXyBXPWTzp1u1/iO7TcU3WzeApXLfssjOkHaRX
nEAIlsQTY+pz9UcRESUOm3LbpKPhOophLziyGxEykweDbGVeFncmfkX+eniEegj2Hqn36VFEWeJj
lkReMDe8iLeRQ6ebGfZM3wQ9vYYT6WI2dKtDQovo3+KRiQdU3IqYHCiTU9GskIMyNoCu6NONg7PB
RTyDpWtgpxFtxIUnt5MX3ZL8Gb76G1HUoXZRdtAwNBN8sI4OWUMZE8NAfH5+FjeMb9ltd5L5TPGU
if6hgH19hui1HQf/FMSy/zqb6JOjK3IFukOvWDf0Tq6VMyBYz6eSC8UeT5DIxJgMvJBPNfbimrNj
uhITWfrVb1Tuj4620jAz693ZpYkdbRO/C61uMnEi7SBeykO5slYVqpaqN/BXqOgK9ABpIE7auuzI
nZ6SsC15Sz4hxdu5QtVbdUYcYjpvckSJBzUgHubS/U+sV4j8Cyl7Yceh7YW+u+Rpq/HQ0TLItj0p
ho1wmROSYRAO9JEb4QptMLJLp7oRmUjRm6CvMrZEs0gvqG4wD/wECc+wRarCeXtEGxte1sDkAJiW
wSimG/EST4Dp5V1MAeIvRHX6Ac/CSV79i1AGaV3/8lN8Oq6YNCLIeFwu+sMq/jm78Zn9+0oI94hh
n2JJAuiXTxRTAKEMgwkErZiO4OCJs4uvAHhyFLkzVNzo+FshvmadA6ao6asH/sSmW0ytkgenYYUq
BVeaH8Qnds58p5ysg7xVTy0KQdxl9oQUkGue2EILO/GX6k7ZqE+hF60U/kWAeyNmwJjOgNUvnas5
SV52qzK7JPvZFf83jugKoplydziKDgfEkA4k5g9+yl2LZuQYlJMMlJ0k+x3utKud8jc0iDzqud7C
W9xSklqHqBibzPAIN4erHqEUMSzEJ9c3LBI8BlJZDjrKaLOwZXV6Rq66zcTysM4eAq94mEGepCuO
vTDELg1jmVjBy0U3+XrFq+oBAgTTnbUXAw2hbNGJwJFiDiimzdTV9pUjennB17Jt7MXtpSsycPR7
YToVihXoBkUJt33LxHGoIDo+iq3cAFdkk974YlKit0tya0LAZmRZlx8lV2H6mrH2k9yWaU1dDe6S
pd5negOTxwvJm8x5Fx+SUWpLHvB0cZhZcH2F6EOfFy9Rw1x8daMFMw0WvaUtu91JDN3hVjvkbspw
axGZay7Kg5iasDu4qS7Y6nD/KcMpd6O9Shf7WkFcrBdYghjdbProMSxas41sxI0YeN1lYPKahIAC
rf7RrUgWUj2VOQ5JA3oVio5r1bH2EfPLbB8fIcfzO9HFJeY2Rits29l+EcsOOLKvPQ8+XDRfhok9
DxVdkj2zoEMllh7x0dvvcCHRJhVtgtopC3Vssw6Iwiw9EzfBwCGZbC9ZDZ7ItSQYT4b24YCWhR0j
+A4dw2NNoJAh1oveKw6sGYgDj5R4S1s0vbU2beKJr9+22HxoXgvhVdhYUtUd7J93J92mjroTj5Cu
+QpQDhH95dFf9XxS6R0OzoljXwdUKEucDXhwiCoFZ4qPboikKhhVSihCKm30kvvRC87+DVLb3uzM
CEqP/HQg1zp6KLOwvxMqzL1nXUD1rerHnp+Kd0b30X1X4M8Z3Js34hZIsh57/gXchWYXG8UViVc+
cuBf8RXoYef08HnZnEQF5z8yr2g/yFqI80+H4HnJsWhWeOOuccWt0dgj40tsqnyXVjdttL24/dz5
DO2Hg7aGtv0q2Q+m/boTEyKLhZgd2Ch1mzu6r/052XcPEz8aNgNPiWogyVvxPRsmr1/zRpNn4PPc
AGjZn93XEYjF8Hq466hUcrzNGT5Lp11LdroJnP4Eg5YNFxE8vw2cB0Qx7IdnMTCeRG0ezJZLTMtl
Mi2r60tzw/F8nvid8nUNk/3KzdPjHNFqjbs4crc34itqz6SqK2S3Wx4t2ma8j09E4pA72FPPR5U0
pMif3UQuRA7HdRI3YZshfANQNF2r6JoKPcZspe4zdnErpIpejI/xpeKr5H1+iX6Ma1QsfqabLF8F
5CkekxglhoVuh0CY0k26Wb7mARly5IIflx7oa/lRRVO3thefCvUS2GCvsyde6e0Xt5qqKWV+IoL/
8rUA6j3s/PhZfirpcf9FB6go3QKaZnKR2CsBuHSV1fMzclKeZzuefXrdiWZrHVY3zAAxDOG4iSln
5shmq65UBWtUJ/nZv6JYQ69EWZVjkevm09rX9lVn2ka+WEGq5LPZxo1t7JafpI6FVnEuIX/Om1I4
86T2J/Q0+G8HnZyj10IJXpQC/vdq8L0ssDccP3uqB6LfTyv1/b8+LxNy0I//j7AzW05c29b0q5w4
90ShFqniVF2oASQaIXpzozAYSzTqEUg8fX3TK6Jiba8dO8O5MnPZaYO6Ocf4x9/Uzn37wLhYGSEw
WaTezwlwX+u/3jAnZ9u6fQTT+l7f8yePinpi8IgHllgrWB744BbGe8N6z2R+F7e96KLgG/4cH4kr
oUSGO9sZjnUjw5YWFPXulbuONGw+7uyPjS/2ydtPGSD2Wv9qbf7AV/l38wgC1sk5x2cR2srP1//W
gb26yDTTIqEH9WMXxxAe1ti+ODE1yZ+CSWlgf7W9AoCHm62I19LgS/9q916NoQ30d0wvuv2rPbox
z3UQj3gPbhxflO4IOrALwFJ2dB31hubPXF+f60t1Hhp2j6715d+n1PU++gziUzG+GpvjhOg+lXhO
EVZF5tkyIcOowuZTJ2ZY9RkaPrzWu0zMSdFY/dlgLLuRX87jyWXy9p7BY8WOHjaEumBfpwmnbo1s
BWmSh4BpK6QbTahNzcmNHLTrqtykoTIBoBH1tIsPU1hv6FUCAOpxsRAf1eLBf8/FM6hWL75Sb66E
sVS40ouKsIXBwY9JVunGnMsLZSkvBsvBfDA3FubycRws41kx0fh/k88YC7InxvhmWdFU9OY9GwdM
z5wnNDcHPsIe/yxakAM2qwKdXWFYfcAAfxTW/Uo+GYnKjJgUXtXASSVszsApWJxUHCXhk+TG/3ic
FBgtAKD8mJ28UM2y3WDATLPfF3/B+Eyw/hBpM/CEt4DctUTqafGj+CGDh/h9zTcP+pYCzwJHFioD
SmKokpmlsLGV4pPAWX/9upP8TouBz8pOHPBtk6zIbNrkfMSHetPuooUg/mJsvx64YmpXuIbV8zWA
CBEcdgvkSTk0/WJ+Wzy3FR/v7zJx229MDJjrvr+j0/ubv1REOVHDnNTT9fO+7e/7p+t2MOsHKgbZ
vZCgrh8bcbFOuNrI/EmlPasOSzU5BWMmf4vBAsve4Dl7CH9Wp+e8xhE3YbwC/l/lgTGpg3aj7q5h
tDSWAyLRjGUCY643LSEASyWZSH2yDZEVzx6b60GXbDrK8LbqdtjB8q+LDVY4q5JMZXA9pFSbbNPt
rod8la7KlTFuR9EEL2qnCZpF+gGP5uv2cfmo1/Va2qZfyvbycflSvqvP25fCQTKU/4q/WOuSt4vZ
v8zsmhWbQuekr9QVQrPVS6FflULzkAJHfIsBDx4Hn8mnlNi9mRkOwmSO6ZlPAgReWFY1ySbR2Jzd
t71Dt78vrxxssRksdBpmiAnBY/OI7fvhHsYrccyNrwTGLJn25+q8udrpRJ8pq8f+tr18Sqf3Pt6+
whYuJBY98pKc9aP5gS91A8ulO6IIh+xbnJND/3g9yMf+sTh3u2JzP+jHV88uV8/ZPcQ+1xZd/SB4
+Qo6Oh53yRNdA4p7bEliXHyv6yiMNEsPdTrk22cBr+5kbPTNZfdemGu80NNjejS/el9cLbtXWPzi
PeCl86KOgVsHNk6ND2U1E79gbfMlPB5uPRtu920lLk60jJa4NS8uDuSG//6v//V//+fU/u/4DO3p
3sV59l9Zky7QkT/q//Pfyj+MRX+WRUWVdaRYgnb1C6Ir6y56d0aVcUDJ+rKcPb23R60/e+/i0OhZ
xELd7HqT+qXfemKFKZfi45IhibardX/bfN5V+5HaCm5y22KdrV/b8vNFAFv/O172Dbve6oySGv8h
O7Bwi/WVUX49156WvjVxSLMeLIHmpPRxf2BUuBpMBmP+MphUwSN4Blfm+TSyIp7qNqsmxbjAtmsP
84vqjQxpnSJmx99xGSMeJ7MvOryrS273cqe3bI/pJj2nGKDlm2iRUiJKdhI8d/Eh37TH6yoLskCb
pH6f1WT8DFqPVyLRBik2jH+x3NbnSyiW2PosHa+EGQNd6Laq26SQgw2F2g5svmEBzsPBzjyiIA2z
4B7cVyL/iuyUEUL3aW+WzC/rksFQ5kZBbxatxGe45yEAmJ94M+3NMF6Qw3BZXJfZXJTFr2mKwm6Z
TLop1MRpMS/Xr+ltcVkIveLitjZOwOT84tsutr4XA+zbIl+ni3TBIG6RTCqmFtW8mvenBU3M5DFX
4TN6xsSY0OOH6c9qUPbsFFoSkz3wHj5zPYi0KXNxJf3TmA9Q7V1tnXVFZA6kQc7v2kLykmkFBj57
BwP2RnVeHvWliXP0Uuf5i+lj5uXOWOYSn1HnA5yl7xudAIAgutqv3WXVe9lFbmcbc3EJKtVKDtkG
kX4xq3jS0tX9gISmhCiFZwYf7Yga0bc7ch0uRFwM4E6RGh+g4MawMaw2Ty7BqtrcVjw13a7bmS87
WpbkgsIfY5UzF7wohmfREqXeHybsshjB/B1B55kxJfjykgp+TCnxC7i9pcazvqdRPsV4iR0N10w7
uRN2XzbTXqIO78lgVFSpO7hIbhp5ZXKs7pWjrF/1t6YtpcumfyHFTGc4pl4cqevcXlr/ge78G+P/
9Q6VXy5KZiJlt7pvEjWRulo9g6IOxv8mFJoN9D+vILL270aAfzsbPzH1f6viJDPJteZSxpv3KmFF
flBT4UUmWb3hOxBgcm9YphjCCmjZopEn72BHv0U0yY2q4jJLbZ5u9DOJU25ALFBdlXTItOLAdSC4
aHFijKvQdi91jxyQiOJ/QwIDRD1cTkAtMW4i8Jg2NR5NN8LV/IxJ0o1tk7W0Ygf91ufyEpd5+xtu
k/nB5x08+B1fttw5Bge8H6w0Nj33SgM7i6bMeT50UiTO6QgjAXoVTCvc+wrnQcA5OyVzKvYHyzuZ
9vCnqRJgDxFtYy4xBHVO2Bo5KDrm3ZoiegYKcKObHq+AjywRYNh49aI6AO4SRHpxSu/ihMjpR3PR
rb59oF3/Nh1sRI97n4hQKo7uZC6rnb6oJhcoRvgG2obHQbvdjGRLUIXS9paLhWgyR0vCHyWAkLVn
TWmrP3bT0dxPrFU32Yxr2lPTEw0lEl1+bMAeiMgootiO5uaCp9auhrWvrPohs29sZa3EE3YpgBwe
6ZUT3C2v9sApyUygF7Bvuz+V56Z4ZH4/UhBIJJyH8DL7h0189lb0Z1MmGZDuy57B3HmRZJhh7jtL
t0Yo+3v+/ohdKZCCftgPdXbf7rv+LNbNttwOTuap/rx/lcvrYoZ53dQcvwgovVF0UwbPIHmyUYmN
576Qpto4W2H+OqlJr8Pfcd0LYeUyUQlfEIijIFqZM5NlWqRgXtbX+U1zceqotj2cO61odVljV3+d
P3050MJsTltLU3sdZ0sTa2JjXPgPLPWTP5CH1H/3OP/97PzapC+ve9be0yuMSQYKIiRVtBtR6kJt
XRcQYyM2Z4EjR2RCDcAyemyQzAiGFGbVVnSIFVFForcUza1i56hFRK/oIquBry4kZQZ5Bn9YGOR/
SC5YJv/GbvmtUO3Sy+Oa3KKUKNfnMCZSvNxeKRCIPzUcpMx4JAz2zTb/hMzvlNt821uZK3yZuLhd
WPsm9quWPJcWEtWfPh98XFYXdqw0YNGnOH6GzzlP07IRm9PmziLfhVLAD5jnhMfWNGqECe/vi2J6
n2aeiMAVYbrU+hQSvTkZljOTxOKMlF6IEjmiFuwrJkUgb15zicjvZGEGoh7KFo91PEnHzTyFOkw6
8Yziku7t7aX+PTAW2jyaZkedbqmi0N5cNjyrOxb5eR+gevLCKnIZTe8TDbtrOq5sYkz7hSVkMIL/
p4jsJYEc9EKIBZCPzQNlBjueFl7ITvqrgtCDQRit5FPT2N0+pcpqbPUEPbS/v6yLbfZpnFKYxu1n
f/ocqRN50gAV+eok89sZ9pkT7EhBCwAyRheCfjQncl/kwKzYtQegVtkoIapS3VUUUi0ZOhXawYZ/
9RhGNg6/CBIvIFHOSgwD/vPtIf0obv7+yP+wDgZUpBBI8Pn7oZb9bd+4lVmTJ3p2mTYKbj9yayko
MuTsu6PWyjv3SYdwj4WzJs7Q17UBcF9+vy8f9HVx/a2+NLtSwn4NfXkDgvBkXq7cp01CVR3vDamw
bpgC1N0TEi+ut+2yeME+vBzUInzew0u9kVr8LFI0QD1Hhu9c136Wh/1rN1JQo3cp3oOIJoz8asv5
sE3m9/7TqdHvvgzN6yVMQrGSvGaRZyTasMq/MXgou9iW+zg+xeZQUXuLNuKkdptXM+9h6zrYwhCo
cEW6avS4bZB1Qs2mNJuiVTDSZtRd69YgBwMmKyd/w124TAewk1oNs58nXuLqYVBQZvDdUv+zosEs
q9lT/ygDWXCsGsWpErgL4Bh99A8D8LzCj+G4on7ro+SEvFIk33rkabyxftiDWdGXa0x3XUMF2Xx+
dvG3/MQZEsrTAPsehrrSoerD+ogfVlnjnhV5j8F3pzLNuG6rets8CR5qoAkfkBdjGmdraTV8PE0H
Qrl6ezFJOLyVD3wynTZv/3Dr6L8rjt93zi8op3vfbzDbK2OSIa15y+0MYx07utfeCxJIMgA8fxH4
ad6cLGPb0uVR/Dxk+mvWx8rhpoZSBM6HwTf2rc/DPcHPUBt1eOnmmIb1pR0+W9gtpaNWY3aU3920
p40Qu2s0K/3iU8Wa5Fn42WXXdSOpxYy/HilaatV9jEvhIVZJ6XlFj6BZ/A1b9TW6g3rcuI/7ZcMm
Y+jwh7X7rHdPRjqAXy+L3LYEV1JIR3nLa1W/OVLS+2wp3W+3z1gn0c7AI76VCR17FWM9rvdd9PiD
vO+fXAhBOvrbs/iLAXSLlDZqkug6vWRu0XPqV41REiNeyb0fMPfR0ciXKUO3zn93f+KQIZ75tfn/
vp6/KFttqqj1U3uVczE0bj6rNR5o8zfgPGQFco9sffSYMqv382UfXr67zUbSufNS50tM1wunmkYj
xj+M/78zNsTGDcvFC29m8HpZVG3AfL0x4j6XomCknQQ4J62YiE6NUdLYFTPQO8CfjnfyfiXZ0OYo
2+QRc+EHQ/14TiXLSJy+BwUfAmmWQmje6rLcARISwXRxlE8d8Pw6u+2UiEgWRgjemGCjQKSnqaPn
Kf68TxlJTsrxSiaWzNgz/7JwCWNX7H93jPOQLLgHeWSuDM26R9BdkR3YSIOlKS3pLsG8iRuACQXA
9xUSJy72ThuK3URfMZkZjtBqDZeMClFzbcSoxhw93HdB0ij5hB77Db5mJ2lsLPLN7UB+tIOQopWt
p4dRyWB3DZ7jbPIEwlgln8p3A1NdzEdqhkrYLM2m0ohvl0LGR9ZzLHsCkH9BhF+jCwDW6m3a0FgX
Y2W0KJHjyx89xmNkQbfjCwa06mLASO/ltD4m5hSpMpaVTt/LSA6Orf5HMsRADwNQRkyMi5Sw3C9U
54kxdIW+DlUSaQEVA/Gnez1Kc2yetwJS0qCQ+OYS7tI2G0ZevJG/iBHHh4KaJxnqU6lzxEyyHhLk
Qh1ccc1463kIe2OEe7sYaW6iaT/ogv7qgbTjRPKSrZLzKzB3kxhXfaWvsYUlAhdfnEAkgEJqREgR
Td/h1TG22YeIOI83LQ/7OCNJZsDUNLPfI2yoEWT0ZhrDlee4cM1Zp7onT6Rua+PE1gifSd3XLKXZ
6dkaOai8NcY67ZgUA2DWD7z6J+kCp/X7JyVn4T5FXqeVOCZtxnXXDwaMvCLmGBFjAuJMtkxpgUQv
/oK1iqWKd8gQqG/lIzElRVF/jP14lpHODnjryl6+FwIHZfQ6tZaJ9a3JOFB0U4toUXCYawmuRex3
eCXMejh50Nk0yGLwkNAsDBKVJ7qI3KtFu8MAqWOoQOLOHGv4wkdF0sNtD9YkuVlYfbsVY26XEoMx
KGlgQjpSWiqbZmzpnWMsy7djuGQEGgxO3Ww0fw03zVFb3BzwNh7al8vAu5qsD0wfBvC+evSQnjrp
mD4lvjHHtoCt5gRPfIkZLcSndPjdhb3xINh+v9ZAJugsvylsLM2m6Wr5Az92p7ceg7AR/zNtfQSy
w5M4sxdbGz0/E1j4hS3Z57tznir2tzzuMQiRLXnY3ys+dkc6BnvB7cFLDehOmB5MoxBux+nW2SiH
XuhPLkR9dbMnw0bZeUwH+IB8tuti+B5LLD4wERkqxCtKvOc2slalm03bvWKpy8oZMthmyEmbmLjx
sDeFvGBp35y/BxO+zv/+9IcwDiqC7RGzvOzhDSTM8Zz+XAx4klFHP0Yeni0tStYzGbK6TimfKHb9
Dfa2RanLUkPupK19xKxzkwMUCB+bB/pBLPygjug+JCzmLdeNTGe3K8gSN2mNGd15GFU5LAh9GCFk
RE6khToHf0y8euD0I1fAobehgTWW87Lm/KNRb/EzfcIyouEUncZvhJrK6OMbCuRYvzMoV4bwcF8s
IGABEJJg9wyFjnJwShawhiE7ZaI2XSkLRi2QQ57wDw4NNJq7V+0BWUEVTI+sBLiDY80e+GKoqgrU
dtKjp0kQ1enA55chKi+Klty9exoJa2wo353PjOtD8doggWkDyERu0tcdaYrgjyHkhFKics0HmGtE
rkC51MPWwABDC4wNNJx9NCq81KLhUBgDZGcxHgLMWIWPpTHBVwmImFqRo9p2QkZOQS1USHKYebrf
OiGbxa6xtpzncQeT7UudYJ/J9DPhrRTU4+YfGi8003/YT3+JYvDaiCLdzMo5dCgr857DhNmUMWNH
TL+fp/SzAh0RlJ/LkHg1Aj4H64T0v87OU/e9v80jyDBAaVb8Fputue45wBgAuWDb2/LbXGVskZxR
LOv279PgtL8523TbuMEF1xX68Tf8JVbCTyWo6VaTqTGjJL0zD5NtOivuupg4v3oXr+ojajxytLds
ozZrpmAnMPdhbzXX5rQ3vnq9QIFOxEgD9sp+sOh290MnAiOp2bmvyx3QkmuMhA05qX4sOA3YyDFn
0HELLgT8xUfErIGKKbqt0vd+1TBJZ5FtP7Yr6lJCIQcL7Yv7F4kYtLGVEcafylc1HKyEcsAuViJm
Eolhsc/HjRvDDVI+2o8H48mxZgV47l/dxnS0NWYqCSSl1fOj8bkL6rtVf++Nt1c5oTHETB1IiMfV
IFbhOx6GT+cQSHAK0yVsEqvg+HrBMR8F10XfxRtbPp2IjbCTRcnpYE1WxikEHI5/Jo+kfeWpsHDI
KKZeCJkvCpRMMFZqn97uwxTDSZ6s7nwQ1LOj6HoLvGE/2N2xHEHxbj38dnkhI0FdxGJfZ9e1d/EM
H58JwQ2CpdIDKQCeW/cX52PG7SOynm5QnWBlk7/O7DsQs0d8xkbCMQc/wIBIaIZXsKbf4cOl7xp+
yN6ayIzRIFT8twu0bS0R1fmNk30yQ4cABKljdBREwRraEKF60FnxerWSgIz326i/uO7Kk3ZYYm7m
cReyE77JFSaCDUJeuS3YUOm9Fuq3ht3T6rrK/cS5ub15yhC5GrfhfScgvXj09M0ZnF5pSTdNqjaW
FLN6CGr4Xbn04U58Zq/MKL7oj5n1CzoOJ9OPPDLfJ29GEZhjzkD33PdOhxkbWyX1zPrp5zzq+/uc
KPKhYJREkBcUuExTXBzPr5OxjsZPN/3SJyKOlk3l/nmHb/dZRG5/pXGOljgGvsMbc7DcUlet3w21
kYQisI5drkffY/QExqcQQzIXwkR5Lc0rt/jWZjnbWQTUyPseX+iFhf6zO5WV83xMaxkxD/waGMIt
hg3ZXIdJ0jhgVASsCwOHO+wSgTGq+2JZQfJ7QZGIrJMobD8oL0dPsuCz+Q0N5BqG0QaeEUGHOaSH
mF18Ao1gaIafN1Z6WKxosyHCiBB2uCHUD7e1Ak+ksaQgBE/y/uIax46T+D32eqKEPRIDhhrhuTA3
yi/x9ecQ1IpV5QvwPprnPLnaR2ED91B7k9s5rSseWVZwG6x0tporI7b9AlACM0m+uxxjGdwWfwCy
fxzg/hMe8UvKJvfzMi5SVBCD27AHVWeGWnA72Nejx/Fd2erH00cBjs3K+jqWGHD9wc5N+rGz+pfX
1xRFwb0BJWxfGmjGLzmEXDZoZrqmv3jTeVQeiVpV7XawJyGVfJU7TXdT03kSu2CMsvtwIDkxJreM
wqYt8Rok/8CiY7lgW2ZnfzOateu5EhBciopOPrI2dZba2eZa4mZeky8bXN5WoRDkLVqOOwUGm5ys
2zEVZWznG+QxOUt1Z78hE7W2dCSEiJubm6lCn2wLBwaApiNDMRBymRsbiJuT1jhM3x8Zjon2DfSY
+v5htfhVRsw8eWHaygMsBGY3VDg8A98m6NJt4l3ImyazqrZfDx4yFaQVnwlEbGwZ8C1fTt2QfhUQ
iM6rRxIG1RY51jtCYvAIBXBfSpWVk2PC4ot6Cjc8640YoyFIxe1xzJ0bQ5qF2kpEMglecOJgzQE0
U8AuLx8ldLEDDjR5gS+gZezvWITTpvXGUs5Y9ycjUDqjN2wA04uR9nHfx0x9TjCHTox/wKq8+xhb
08HNfbbjnJOyoV/Hu6tLrY5NH1IsUJVmR6bD0MuAGE8VTA+DyjzxSCtZdFMg+foPM6rfiPFAU1TU
F4o+MCTV1Ae/buZ314vj/G2AgTZo3zYIm+rElfD+vv6RxPOPagM2jYZLm6qB35Mc+gs7eDzMLH9G
JnSDoT5rT/k2Xpqn12c0aoFdWaun6bLDzNZnFG4JFvKNhxztmmAN/+gdcGV1vkSWwZNyUGR0Fms4
9xCcESz+0LFnR0H3fDsx3Jk33Fux66Fdnl8hRBfrFG4+bqwMTeh2xeJnQRqLgsvaRPhaT5F3eCyB
LfRAgxZrywx4jMUv/WYL/tpxF/QXcBaqT1yJYFhWcMM0uh64eBDs/WxEJvUfwZZ/c3H+5Yz9wjsA
ryKQtAfEGfABHBCa7/JbEanIWeXoIRRRWOXssCR7WNHi6mSrImi/9C0GrGjgWZp6Mf/sCfdimaKp
nHKfypIfL9/7a+mRTv2Vbx8n0jngZ2CrxaoawmAY34ewc2n6GjK/btO+x2aEIvvLzN0H9QPRJpPs
KLpylnThkJfnU7ZWnmWUCSg1JozrjXGzVGj1duYuBzejKpN7Vry5HvlhM9xvbGN86Tv3zntARdsn
yzZ1s21V2u2o8LHn8auZDDX6kAe1bDfCYURqx9VB2iC1MXAcH+WBtMF+LLmM77Qg3bqatyDakfuf
gWfz392vmGmhDRT5lqoiprt/w53NW//WVe/4Ok+/wWXWg0Cm+YObBeMZ1t+3ASBHTX8XfPPOGpz6
vhHi/gP12aSosbDoDbQT2V9XYmcQ5BzL/etEDlY0vngouGi4yumF4MqOSRJowAm/Xkjf4AnTlvCv
Fc7+djKk6UdsNH1hA2QxhXsHjd+eGusiZjPTl7NBfWdLq+eQd2WRJEkg2xUHC3iqU6xIXrCmbyKi
Kv/DmfmHRp1FQ9MVtiHhHiOyFv71zDTmQ7/LdQb7LJ3cWhj10WcP3ofmv5vCmRrKtjH+tHr8dbp/
bXsiKAMlmg4xD9X1v74ollXPp5pcmceMC++K3YM5fG0S2JoFFtou21FzRgSMQVz1gZofMknBvUEW
mWHTdL1ATbFLB+QnCVrYfJSR2/RtLAyzPX/mxPlivW6pcxpmjHgJI4OCbTrlOCN+9W217H/H/Kh8
EIoOO2iRNM5dQ7GHoQjaP7s6v8bGIZGtmMnQDWrzSpq8xwiDL2ECV+eQnnuFSypilnk12M6ThMvC
e+xuM1V1sIMnAVNBOnadkFQpX08pUYKgP7GX30am7pfysNbmar68a55uTLNinN3s+O3L3agqXY6+
DDW+QtrQHX9h+4JMdYryhgXPICsHzk0Eaujh48Nuiu8aQ/J8NLhYBuLWeFoqFUxUIRaagkURCvfk
NOFrgaIn2r5G1VfxkX2xByvEwzHXvdDwmSTRtEOFZPTHsO9f1/1DppDmRoq5jO2wYvdMnOBFoUA3
l/y4oihsYJctdYUcvpgl0YF4hs1kdsSE7K1y6qvn/MrSDCmnj5mKTiLX25Y/6i3eWKE6UyFuJVP6
qyeqgH2yqKZottFmXdf5JzM5NozO0n2MVEaiNRwVW9w3MO7sgT9h1fmwUEpQoMR2TO69pewYM5Rn
RbKLm93HleW+pTQpYOLfnPcFIEaFtiONMWYS3ZT8ml1CBR7ua5YZlsxVp/G4OXRaA1iwvXE1iYbG
B9AiHEm1wIrcvh+vtC1sYMcLp9BrYl+Qi/AHvQyfNBtQBFBuqdalCcozXYyoog5PYJ8bD38xxH4h
EGTEyZsW41Ab9BRZ7t1CXraQYRfUBBqOo492zIwAHsToOpR2Nx9mZMv75UeMMpQPMCD7G/P4Orxg
kXp0feM+F3D69vRPk3lGc6itCoWDMlah35d+xVbInSlyv7C1YQeEWAnNd4FjH7wuvOIBDDldxKyi
u5J2PHEpbKd+afWR3YD1ileDfwpGHNM9npuwE3mSFQa5G24Mol+qBuqaUw5sYgReiKPwWqRH5tVi
h+9QKIQaKx/YUEMVQ0TbcZUePXuAjKSHAw6ZjWN8eJ+PyT14H+vNzSdYk02Fq6Z3I97elVxviUMw
jw1n4HA99XYgRvi2cHqC3vy5S7nvuSHC+MAPbMfX1XuHlB6VCFGk6pjDfvFegKpXrUExzw/Rdq8N
Zao25Q1fT/BLcYMhyxRDJErY90SSbMijT8OqyICGUrEzruwIljk5DobNCEWa20cV7Gu8hn9z85Bx
26w5dId0rJ+LxfOrnsufjTTukx+zTlNLx4v+ab0vDjl5peH09pJYR4wz6UMlSkAsbGXM1JFvKSVg
F9oV0GlsDA7ZR+cWX/WSFe+9RkqsO6SxGDzzi4jr6tUzmSOLUdlbajKOyUoAuoAq24ozh6fXDvuB
ohpxXl8wADSnCAaly4lMKp9r15IYia9ChOuPONJ8A+8XuCy3I4Ya6D9eLKpj7nCiCuXrhCc31hxT
GcfoufDrABEmXxMCczzG15EF7G7Sh2C3a99h3p85xTgikaywYol8U3CI/4TM5uYqE1g99Qwtrd/f
slYliwFSOLB/qJXoMF2eEywt5w+Ps4Axbw/sm9n5Hf8+G3kUk/VZO7nDXfGEAkWDFQcGTEMLY3xK
/udoIY1ATrx6Lx3qPb01/YG8unC+UURg/0O57iq1ZV3RN67zPfrJoTHluWYMsKJLUANm6vm0YEaX
2aXqkFYZfTyp4Z1ijJZlfds3iw6fn84jFvj8sIuwqilXaqi47azyHweofbsiTELopQxyOS2hvHu0
1tWk6Lbg6nLv+9pnf/0IIwwwZq+Uzs7KF9JW2nZraVbzqIR3XxieHJjew8i77OP9jbnNxVbh+HCa
TiSXs4RiFKyKdvn8Pgh23H3Scykl/JuXzQ0ULs2q77Rz03D0cetyc3xJLmIhQRSmZlwY3PDDB0Fs
dvmw6Whk+40Fg/+ALVh+1AttW3Gyt5eFGtzn6bqhN6kymnvG5/gbDpvAvqw0hwycXTE3Ye12MBcZ
FTHX6XnyMndN3a39dthHJMo+3UAXglXoXpiCIRZZKH65YG2GslEiHqlG4+sMStJ4i6kpcgWBQBez
MY2kQxz0EOnXfVeM4W1TTgl4pQQ5wHtxlOI9WS3JsAhfE7MARugBzEHiD3E/ZtmfdJP+EaeMgoV4
2OBq3FhUnUjMhJ6j8m+N1R6AZ23kKeDVlxWX0ppecQSjRKXon8hks0aQJNG4TNTJ48eA5r2BUq2y
SYUpyEOAOkcC+bh83MekMcGLJsp6KjvIrvgi2ouww6BB+QBa9KA+GnNSVXtfzVEUFiRQgHYsUzjc
8ljf5Svai8Pj0Kz0CWNr7LguDFj7Nv3s7eP9GX/k6/zikBg3lM79yft899/nevXc3MdFPJSnmLmN
69UD8k41g+mW98Hso2UvHt/PGMnwGeKv3+fb6nF+sJZCMT5fIkem2Z8lmx54N3J8bUQ93tzslqXx
nH4U88GZUA9O3qBnJUQ2k6NzjvYqFIqDAm8T0yTNeTNKY6fAKs3FQ0ymBlEcE2+8x7DhwdwUmcP5
rBgtIUY07RcmlGSSF8M2tvUdd9wreH1d6YuRS27rdbFMh89NEqKEmmAyFoLsIkqZ4wJzC9qXW7EL
tUQbWY+wnd0vZIHag8/Bz9WomXQtmT29PJ0kcivFBfdDJ8LS82WHs/bySMPYP0dmyS1PNjSsrAL0
apwhnDv0MeHLnfdnMkkmPT93MldlgsBra4jNP8h4zc7pqtgA7LPGoTqgFEQMJWjngnxqTotDGjzP
0e5xqHzxs2/7fFivzDNX8DpRVVv7NMbcBV+y5DZHk7qwZ79IhlnlC0J7BW9V3dWMm48w2RNUbZrz
PKSn9FTRF4+ZnnHpuGIViTpgCtcvkbm+e56vfjqEqr5Td6TM6DuospwaFouLZDWr+PTim0JlQwD2
sVzdVj0vm1UbaVMIXdn9QG4UN+WZy7h5HpqvxxJzR5Rx4PTDdt63+mskZCH6LY652KRDTbf74ziQ
iQnfJef7+TIUaGY0eW/FEpOFYBwtphEZMAnVIPf08TEqkC8El1XDB48ZDwt4D6Dkmovy3Bo3eMm8
RZ45RAfjJ7pQVKkBZ5ZDYuHeidtjHMFjiYdPMF6Ce2CADiHvDECN+8MdZ4rITXJdgteOxK/umFcj
yXC5d8lGPqMpxDdNeEX0h9cxDmou51CeZK7ipowaZIT1ydl02nhMGg+XOjnfwLTGSiAk5JL3GCLZ
WRs+nmGgSNuXmE6hlkHT3g4lj3p2xnTkFTKvVAqrllwCkUEf1tkoDvAN41mGZcVAiZFmNXyJQQJQ
mlCnxhOk9mAeGrN++fiX9WM1ilwewmR2gad0fJNWPr9sBa0PQ5+ZGRj+Pg5R204eQTxBW+C9SROG
FEGKD7ASZOnnWfFMrk0edGg8+lRwDEM+mmO665ZdGM2qP1my/oNqI1pC4cmqq7oivDL+tTt7y+p7
kMvXelbkH40CjN/3XvRfKDVucwyF/nNr/lui9dN//v8Xk/qic/9bZ/648haeRdFO5ILB8jyi6mLR
kYb/+VVkQQ/6R8f5t5f5RR9KY7VXKFnTTtJ8Hqt+DK+Ay/EEb8wxn4QBlHa+1mlWcVn2TH+AF2RX
L+GcVc8WX0xE/2ntEKBjx9mmTK9DlUf6miqrP7zL3yRzTgYOJX1ZVSFp0Y//6ovrulBkqb33p7nO
jLd9eRJ2SbdcDR9tNkwoft9k8CrMQxvCfA3Ze74Oz2SmEhBLiLVZnZ9SvTWwRb9z1bLeUk3rYd7+
CUzR/nnJfk5kXyJOFWac9uuSKWVWJEVsDuYV5cWjHqVQ++tZZE40lWwI31BGvZQMJ2PSf7tJCyEH
DgKRPT1GaO1kYCDHijYtkk6EQa+BY9TTmlFFEQ7g/Avk9+arg5FGtpLmN9f5APoJ1pbR7I0LUBHk
hDNkxE8wlXgvYmn5Nrf3Z9BT5ncTEGCoMu2Cgf74NNgls8C4EVynzcEx7Udl/+FiCWTkX28pcRpM
VeuT8aqZ6i++fa2YddupmTHRcJe4536EISm6mEQ1rVf1/zg7095GtS3a/iIk+uarGzDu4zhO8wUl
lQTT92D49W9QV3pK+Vix3lPp1L06lVO2Mey99lpzjnmy5MYuzFPJ0bSxkOD2Tl985923euay4Fd/
MbN3ozycA3kV90tCL45p+KcX//QEitx5o/p/v7B/b6urHk9/jttYDXklOarhlCGySilLxGob5kTw
0X3jVgH8gPDCl5kqEjiu0ULWmGuW8Lt0y27jrd/SfElORvZ+Ll7SOjzE4ceFQ7JpvGnhtiuNqRw+
pwIMfk7ddFNaW6MaiSqYFKPCCd3L0FCvhPFW8959wSttU+NoRVRhlxdrOUStWsTTQM5e2lAlIvbB
ErEaji4L7z1T6bJ574Gin7p8mHssyMP5oIGVs9rzXOaI3stL/QLbS5/KtMxEZDp+/yF58lxvT51I
yqbddGskEg2nTTObyfjyONCpZ8fPLy91ypbMUj++xJhweO5XF+RWpbnJIQIPGpIZGmPaZfxXIQPV
1AHb7wzezu+k5ZhRYCLku5z7uUEecyRNAw96gHq2ucqTVoUl3irzHPVlEnnThMFxT1Px4gszrXLM
TpmPeTZjpqNFL2hQ+oMM5LBO51ok7eG6c+rCWaGnhLUD1uhkUkV5p3k7P+eDHaX635BLWFgkMHJq
AJrYSiSxXyZC/6X3RFkx2E8JkTe3qvhmKIDBRV490oRpSCi4x7sJafW2E0l+kKonX6AsDGmQIWIz
NnGIT9nYNPAxo8vFHt9IEJr8B94s063jKFdEbioizop5X7kSLWosSpfo7CDR7VUKwvJV5G2V/vAR
JZdlg26Wjln1ITF5sXzvuUR9q9enQSc8K5+cSQjLI/pOBr5zfdmNFPWiBu4OhoSOQ+p5eLykxUXp
Zuec/0Jl047I3zz6kbb2a/D29F4HCGFmBXSmBlDDTxECNPM57qLYjE0SX0iUVPG0+uIioz8lBa9n
M5imGRM2jo6NubBSh98LLL5Q6tQMMSydEq8nRzTlYF8QZFD161QW3biqn6oAWPkT8ZA8GfIyLb8u
As+9XcAUHuqUeDJEIm2zOlfhvAi6pcFVF+V2Ip/tHMNp5S+CANnCQOqbkLiCSEWWeCtg49MOLVic
ouS35D8tJ1juuhI8AAucmT2bcm/HHlPfrF9mZXtHSWLd3IN0BeA5wx0JxN+/G3IXSVrvpZG07ot+
d25ShxAFkIy+HUhTrJj6xJIsFyT+eSlJzCwXvTdv+5QGp3GQosg2Zpi/mVdmeIDrbZhqh1iv7JiQ
oq43kPZJRwkwf3kJjlmVrayy/ezqdpsWxV4szIciBaMCfivU3hJxlV3Ir233kcWtVFAP5ngmLWRF
QxgcchH2pL7Jiqe00u1MAAWlhrNKZeOJjGlQe1sPy0HwNXAGy2okUd55UZjPMEAEDbuydFnSCtUa
5H0GHY8uXvnE1UroqtXovPE6JHXsWhbGijMDYHoLimDMSzlxtbL8xvpEHKPe2OlZeyGVTSUvMN9U
Zu+KSfyZFHiKZW3S+8loJR1wGtesPxzuqky+M8D+Szb8dxMiy4USTWMIx05sXFUMXdFlFznxxT2N
096cyjhs/VmBdC+e0mqR05VGNckweVe9V7ITXWZ4MokypuVq4KBCfPClPBMqmWKoBD107F/9DWbw
eRTOB8yVBM9PVCby0F2A4ZhuAUJ6JuAfsaZ5/0SAZvTJMSzbo9Z/azhy8/+fw81MuDPYxFn2n71W
+UsNkClJwQfqV/Mb89w3GaL+y4OXUGUcGrzK+PH1mZfMamPhgQZ5z6ns5VkpbXuEtoigfNvYsWZO
9G4mkJjn9sZK8SbqGxMCGpca6c2TwTqqT1ymzqEj20ByFhdxvehPLeueaU4uL/2ymgdb2vCFo3Me
oLeYkejEpMyA8xzsw3eEHa3MHfgo4JvIrUnrnzT9K8DNnm11ZCOjeKWGvISjHZ8YDFv20wCieNW5
Yb4Mi0cxdCJ8V7EbB45MIibnr9Y1udVIX9SXDTz7izOkrlHRDi/ncvEwBK6SripynOm8qebs/FEH
xzqfN6/JWKWHSDn6jcZ22z4p2qMVb0tlQ1uJAbdYPHglmtmJLM7od+hLma82a76V7kFMLOqp9aUz
J0n3JYOmVx1OHibntwt/VcFeOZw8kCpnKOdrk6Eg8RZkoiVTU5unzZ9K2AmcoR1hTQFmAlToSCae
ycNjc14Nvq0/N2jRPqrPrrc9dJKD3SM2DmxNfaRhMnTO7wWP9N+7ZQwY1AmdFDX+VxzroR9nikpT
+iwZMotSw44akA8+zaF8RTHR+Y8Nkl3P1+am516IBezpHUl+MO/M4+/v4r+nKBXOIkZRkXtFlZWr
E8clrxQ1aQ3OpPpHCvqLL0ZftrQV+rMTR/fGeP9dtXk10xIVlUxbA8zmvx/ZCqS662RBP4hTYvlM
ukrPCYNJGC3sY0hnZG8q3lGv/HeibSo6SV4ixlho7tLVB1QK+Zx5Q+Jtz+qXFswZ3JWGbTQfWXTn
Sv5VE/y7yP3zSvLVliQloa5mXqussAhluZPE+SzMtAnozJkZ0wEqp14T7a0ELBchJRoq26DdnKt6
I5VLhfJh0J1Uei/Z6SVjW3TwnWp0uLTUUiDUkWY5Wkzum90JyqlP9LnYAmJkTCjF28s5WaqJ/vD7
rXHj5EDwBaRaDa2GrP5d7X7cn7XahyanXtqNwgZ2iX2JS0KzzXv3xK3rpo5UcNVSLWDp11u5pDZS
wA4LVIpJ0p55aUkFfDIh/qChqRV6XFP2DII/NQtZTs8w/JP5KgNU4aiyJqCCAG+yDfHL6fWMjBy3
dhk49EBI3vRXTuxHJqACbl1jkkGcmp4/reeAPs/oXohNUnvGoZOEm+qVn7usrINWPEdOyDTmGRPj
rEJ27y+0beRW7TR1MoMWCU8oGJ0XWEAbcdGsk9dihgJ+Zr0mjwaAaog+zGlVSP/tutsoI6YyaxZN
AOjGwLPLeGsuvvS28ZaOmCrUcVQAozLkpXhVfDeBYnKeSFSaABtQ4pFzZFN3ig5H6C1TGX2er8PN
ZXfZ+kcVMtHB6ubnJyLF6VLeA+Gq/12jSCUVRy4Np2iL+KZ/H1hNLM9yq3bhTtX6mVAupAFvcJES
7Ne7PQMgI3qVaKSFPQQ4/7Wo6LCWu5Yjj0iirXF5C0FvaGy4Jt2g9GJNle5PUVNrMybym2NV7Ohp
CCiPLCGyO+k9H9BkVG+JhtyqbOfaa50+0+Vx6IrFkROoxqLpzI2J67VMXiI6mEbx/vtNL41P6dVT
/M8nvlqVBcW6BMJQhbsLt6FHjEp4qJqdRqYjc2NlIMD2pGYLSqzfX1e+sU7piD5EUTZ0DXnU+E38
eNpEQRwjhtJ8e0ErCszuFJIhdN4Y7eikGEegbx9qFExbJveNLVpLttccfRksc3h1w1KvVwXha8JU
QgHOeIg0R/3Ok0ru4X+vjc6TOuoAdRNB1dV77Nu6lYTLRdvicDgZuxFmCQTTBnP53cwtlOUqiQbt
GockFFJxGrr9UkTFf5l5Dt1/AnIk+zJSPsEmwnaEUUSX5YJvWt2Ib/RJPoZHpMp/SmTrcIwI0di0
kEtZABBndVitUAHwa4OKGKknpdFseDQ37QsWBYwIzAdnq0+AZJ+f/L28AgK3iWTv7OOIN+QveTaR
rgQzZCvU6GDK0PUDdOIkgPyZgYw+txb9ciYvz8hc3cMXzpuZI22DTc3M/ShDNhrxeO3E3WGaci0M
CuoUbiRysP9pxSTemjhHXcwyM3k7T3dv8hR3ycy1P4KJfXC/vpBL2SNR78ygPwW0ePiLKWQMSdAc
vmgSj/kBphQz/61lfNYyohwhlaiwJ+M1i4kdYwYzGUGfI7t2hPvtmFtApMxOwCpno5c5dFcX9Gkt
iEuL69bjgRhpuKP5Yrx+6E8c1RlN2jpE2uiAxQHzWInW6EI3wdboLYMo2VKOzrT53/RR5Mim6+0v
+ILICoExMAaM/Y9GkExZy0y4jt6nDFcJi8WHdsifgyeT+ddzC15jUy6+RmWSz9D0z8gT2kNkRHg0
41y51/cwBp9RYCYMM5hAzY9vPUxWOD12B15hRElCXHiV9wET1gsXZKQ9RnOUErvLs/+lKxPGrjn0
AfgKLvE548iViwdVap+vDgAPvAlqpRF4N8bBefPYgSY6fzhPpiZYR0QoU3BEz/0CRdPknbEz/IYG
I5HyYG2ec4zJY1yKvFAXKtAhhgmY0k1kaZcDQ1ydazuakTyU68l6hAQFo0uL3403H8WZskHMvhyW
xQz99HaUeI8chd7WXzp79H6JqJPfR/eZiAE+cuMT6qnlyEEkgOW75rVfx3g7PhN699D2J18oVafP
qNQRC3Z2tPbXKswmhsMYsiN3pAuK+MzaubQc/7reLlzdBqUIx4mPYY8fVbRJPEdZPWJ7MQPPGBux
Kz14eAe+nzCR2hqouGSdr9LEMQx+sCIErLBjrkBCgOsZ7i9yH/6hH8RjF0+R6SIJQ6oIuY4BlTf9
tNbZAn2KLdijXhK54MY/jbDoHBHlCErVgJ96oANHtmPmjhRtWnrLblWtFNdA26MzpEDBjfkww4+o
uL2juVhQ3NEuMfohEL45dBeIkWVyyt8yRssCRJsuRxU5Et9psfLGSTR/fTfzp1NMSOPgEQIx6Y84
heDrIQnHnQHXItyQccVujmvHllfi5HWEUTKkmTCEwWojHFlC5s0KOgePB2ov4Mek3cq739f8a7IE
Sup/ltOrzVXQqqxPhFbb1szb8wU09opEuYh+FZr+vnUU6W6m2Y3d7Z+XvNrduqBUtMIIEGKhdsVp
4NtouApjHiB0EuYDGcYM4EX7988pjx/kak+FSUPZL0rscZp5VYN3l6pp1SHUtmeNAnyS4HXW7GSY
Etktnhc6wp39UDim6fihg1dc/AzCeYdAKpv51LlHWZrJZ6aKj3Sl0Lf//uZu7bto/EaXvyUaxvX5
wKy8wegbgTS07j0tljS+i+BgYEXT7oBv9Ftf989Xurr2ahrmViVJ+RYHjA0+AiZX7yh/wEHbzUlc
eugJQV+LoHChJ7+3x0uL2zfeZHO06NBezVd0sg/QXjnp4taMnmgyTvT1Ge3Jo/hoHpG6OmFjj2vG
GdW2MCk5Hb9r+AMemRV34VGndJ2PUoE9DAZ0Ickfcxzvh0uoXwAD71zXvxfu+kvXdPTdBgm7jB/G
W/FHQVPXodA3bUflnM0vHkkCX2b6XDMvbj/jhkYOKi5O/D5F3IAzqrlzz6nmf6zbPF0/X//qrFmp
Um1aQ9Fu4zG4azTymU/VslnBonsoVlDc3WDbL1c5lrmGMqV+iV2mrFR8EtgEpLTlujx63yX1jM4A
FkD3A8wDBumzGI0XAk3EBVN1mW2HGQOJ93ItIcNCUbfLlsqC/n2CO2wUZXVOe8Qyfiweqi9OaRTv
uSutFVy60QZq8VFfJvPzzuMAwaBvFU27fbLGz2EzYp/KuxifLwOoGJoG4odpzvKfuNS//mvPWv7n
KOGFBVrITcGafV5pX8ocEe5cn1nb+LG4oHWi5j4kmwCsTLySEJh8DFiwrbdgAxnkc8zYgjWzSRf1
ij0ZXe0Wx9IqfKF4fw4ewDh/qa9nYtg4R8FCeqAvhE7x/Bh91c/1irlKwoQLacT6iGdmqwINmGC1
20iHr2CJTA+H9Ob8aM3ZxR7x+b5iazJf2esvHxClt5cP2kfWoX2uF/kC49iGq0b/Bz4K4Sjb/k3H
J/LkvVYbZdTDsTWhQACh6IyG47GtNFc4tO3H8kzaKocSjdQOe4X4B5gZtqqK/ZxdcIN28tFkwsIg
PHuWYNSKk0cJ7i5sRmQX7Ybvf5M8F/Z7/Q0esXDDA/Z0JA0XJz48e2yrxtJYaqfCzt/Ob+hzV8Ja
pMibyYtv71BCQayWeAUjG7XpVHQ4+5kW+A9MHJQc23L6UNriIf1D7McjcQck8DkwBx3f9RaSg/HM
TdlZYSqiA0pmKnthQJ4KPTSMT5gyNHDo0UfLEwJCbGq44QbZ7ZxBHq4/7KTFaOl/6NzRRExeI0HP
kwwS+BPaoskrsbRUH/H7ZT5WDWhJ2B+zeQMDDEXZ6cys3lrDbhEe8i2gFxQvI9s2maHQGZ6s2R4b
wla1LxQUIosueSZzc/FtremZH9SVuGLjdfA8c0E091u2823DT80xlm2opaulgCN5YWK7ENYdGodR
GS7vZE4I68scz+6MlIald8GIWp3YcpbdEgrCguM9zgGO9rF7Wf/FThOWGFJkzPyDRpUt4wBG17S3
TgqKPdT+jrrWKU3oIa9RI6hv8RgnP/b27/oibq4ltHblEUXIMHU8GP1Yy4aqUIOqu+jbnDFSrnOf
9mMWjQGj/Dz1ioczmtIyvKM5gNl2Y99Ed/5/X/ZK4uDpSRs2uaVuRzfwwFmINIcZjw91/HgWyvcA
5DkT1FiJJX59oPsX5x/SBFdKOvsYgd4+nPJsOnruRyI/TWX+GSWdAX/yh0haimSJ0pSidIpuafK6
fd4fq+lHNj3Uk9f5GvcJ1WjPoyRh2svWiLxxsaDbnpbQnOBUTdG2TJ6i2bfHpZ8tvqmuwfG+59NH
b/qwwic240hGAYZv7/G7Yz8bT0cvDxR/sEopzBk3QsLo5vbL6mn7+v44ooEp0yan3zd55b+NRzYD
kxQ4nU0ercbV3hsKOu6BLjG3/umClZ+TgPYSiRufo0pZborySdYLxGGvvf/ZtsHETdtTD6QLzEQO
lEz6OjPhjRwFf/UohX1T2y9BHUV4pzibe8MpoxXt5s3s93ct3aoY8FCrqooBAU3F9RZ6ESOzLAJj
W/vvMlyeMngjZk1DBsmBTvgsZWUymLY0uHl/mfYot1huhVOvO5ayTZJNlN0pYW7YMEydK4h/iz4d
13Ispn48B3mY9YF/zq2VwTSYtKPpmdljdPGQlr4ztNTr5SCcV96QPf5+JW5WkKRAwUa2aI3IytWV
qCKrTIUkMbZ+MpfrQ0tjflrqbikdKCAt8zhcPvn2DA5FBpikaaXNBzBtkBpB5/WIOjr3L7bGFvXN
uVvE4b1i51aFSxddYRJJK5+Ir38vjK51SdmUdbFN3fgovLQuaBamK1No9uoaujiupdc746bxlr2u
r36+5FUzhngzhdDcwVzFLakAwq4r34JzvpAkZfr7xSeK885LjZ/+x9ce+q0uN4ZRbAsK1IohxLT5
Pnu0QBpnrHSgwfpj1wDYWL3QoIqNXmFwzfN+3EYm9YrJNp2rv/4iVB0j/PhwBkqYOfpskqMPbrfY
gzsnWtAAXjHAnn41GwLfoe6vD9IHNzKdAAwJJDg8wIRZxR+0GTSOninOpsSNoAFXuxR6DVpXKMGx
00whxctTb9U+adm0JnHehdQBfWJDSMbM4HC9NacdNhAIPGP5RgGs7Q2C0zBAxk/ygQwOW7Ez7Lyo
Kca81pHoITNlqz7O2APuPea3dhcMXyoDwzFp2rh6quJQE4xzFEISZmSeTDV/a0b7GqtGDYuTog05
v7L4/TuVby2IP1/zakcTzlodq7JnbDPU0KZj1U6BzQ67XkdcoZP4C9bIHLl7fYybxaBswu+sWhpI
+cJ1km44nJUEPdXu7+/q5vrCAMAiH3wMWb92XIWDr5RtpwgbPVxmrYLCjkqoc7p6U3IPJWiAeyoL
/86ypt56en++7NX9PaSqF2ZWAYeWPJ9BJm8Pn2PVbJERIcQb5T05Z1ArafE6ZVMdfUqX/SnAaGCT
q8AfhV22bH3rTY21ZSUtCmkhV/hJa99WVVbFAbXr3OpINI9BeUWnWoaxE1RuEHQHK+gPpd7MoVRH
JpHL53c5Vw+mR6TOoM3jMD/pifypWsMuZLm9c7lv3gQ/LvfVrph3kdwPfjmQrkfW1j6n1cQZY9KB
mgEqeufVbjWPAeqNcz9LlcX/DMeDTkrNquUBloNJislEe6b5b/TzMFwWd2fxt5Ysi8XYIL+U++jv
kvZjydIFnipVMvStp66Kau/T9TQd6HU1IIFy2haPSftQVLuwXGXhWqKZG8xp66favRruxiptiIZE
9SGN0Y/q1cZgCd0ll9LGXPnhYxQTCrTsM0cREqSE73x8K8T+jRSpjV153eOOX6cUIq15vrPGyDfW
GDZtSJ0yIG2Zj/7vEl6WhSD6lw5WkUx1XjlGilExJ7MTLTWWp1BaVjHe5aaaRJaDunNitkRTZM3U
G/7kUyRipgyBWVLvvC/pxi1ojJM/fJaaZhjX16fWyywT1CzclS0AHLGftcVRBm4tvYwim5bRUSsj
XtblCSmFVF7/70/APy9/tYlW/ZB2dWacOZyEUwlJW++/lJyO5ZWC1qnfWShVefRLvBl3y/tbt8bP
j3616rSNGerNOTW3rbGI+5VSPwzQnbwZr+wNK6ShRDR69UIkCHZwGDgpGEGUO/zWWyUm2ljG/xK/
oUG4ugCpopwvsiDJq6ol8U47puVC5RhrDbY16sGITUjZBTDRKfFzO0SzjCmYqQ9gKP4MDUhho5vU
xbrq7/VvlJtX58cbu7o6USg3oSL15RaIVTmxXmTIwsNCWxCCS7+AnBcET5PyM7bhN+gwS8/v/mcG
drR5MR6CffbKHVMdmz3hNeg5aZFg9YRGJdxxzBu33ibzOk1V6XOZxl+U6I91plDTJo66zNiyX2IS
zf05ao4gdGl6dfqjli2k6FhEp2wYpRWqty3l2eAzS3Q0ZXqxFp629c9LFMj8fAs+zOsezs1eq7dx
viSgNmZ5qnZStmKFQjYYIrGR3SFZ8Ts3R1McNdr1aFdFVxS3VLwD9hJcbtkcOQuyyniYeiCSAMua
G1Y3/pTfOceMqA55lghzNGy8XQ0XlrKos7XUvorahiheHdAdM+3IRgsamiSDTjn3/P7o/X2yr+pX
oqWRv3AwMwxFvDrc1k3YmnKSZwwTKa+2dF9trH9k814+/ZVEWbmsiAnR3/05tknzNYLjOVEYrxgP
0VF8wY28sxympQ62mxySKER1sFVgwoBu7QXXJPiJLsHz729aulEpsJ+MRyDaxRxGxmX2x9edJoWk
l5pkbj3FNoEyg+yz1oryFJnzjti+YSHWcx+aH3xbJhTCIijvVP23SiSD12dUrJrKeJb99x0YaXWG
uhkWW3AkJLvt9oiep9Nm8vsHHR/76y8H9qWumrwOIv9x2f7xOb3YLMM+6RHHA+61ToiBfv/7b677
BqnzpqoY6I6uCcxVXUZhoeUmlqppSz8iX4XlPIlWWbNRTZcFr+ps4K7+453XHS/Pfz4YbhFoAjLB
EtcHtVLPJATHmrnV/rYBhmYeDUvJWhTBKVfcEKmBsvajw0VapfcS6SX55lWVVS6sLI+n+qtNOMo0
SYktvdx6l8moY9kB5AKRYZag0EKCVKOl9CgutT9Y2eV+eoISiwNRdoRdq82rd1QouKoYqO3NU7Hs
nujz26PJnky+2YiswuuBpzZ8xCo7LOi+SiTchHZKkgw9jHEmu/CYmX6UK9WlWdrvEFfvLqtyAVVr
TfSJ/lJvL7BG8pNBB+ZPeoq30jw86AoZaHoDg7OA2o1/TZpq5SQ6MqcxF6ZdHzwGpcU0PHh/AAha
zM08DFHatFu/bkXb/wSTQXRSgosOkA5UxXfzLVllHyFdqHCWfHRw7D+V4+/fMtXkra95zNmWyY2W
pP8IzdpWqRUzKrb6k/YYrgG5rS/7+CUGlhFMWI6/iZLf5m6zHdzob94RFndCKcm5lGhKrRoid5hr
r72jd1TQ7O7FPbLzje6yTPIHzVyAEyCsCDAlwVJCfdQs8YgUDF0Sx2dcHQH0Fp6DBbwQmwH6nmY3
2R0RrX4F6FS3gsEKUmUtLy2yOVPcWPVKox0MRoAMFgfn2DSmvw3XAxqbSQ6UBlCBtL/5mOAULApH
dYNNOJ6+YX8Qb+qMX33kGHNAqjHAQWuFDnYC18uhA7uyZhZd4zFIMht7sQ4AyodmlTDTJEnDckmu
RlVmuJqbrJjCbgV3QPrQLhuoH+7FqZ0KnwG2Pxp1x+FBdMMPHXBNs/Y/zZd+HW8zfqhZRRbwfbgV
lCl/zw5sPnwSxtV0p89Lwy0WDd1kWDB7uuwhd5bKezFe1S35mCskK0AOe+I9kjvLpXKr7mVXHh82
SefgcbVgB7pylhBiF1s47wf5NLxw34GHGVlypmuQaunzhYGln3tM5ulbkt4zx4RrA9R8JXUEFcqd
W/PWDmJw8qZTZJkSArp/V9YuFjJV4YC0Esrncwzwbfi2LtwKpjXRzd2gm7OhAj8vvpsNwonmIUf3
nVqT1BR3rUlAXjUPlb3UPRvKQ9aS1t1OOLRaUJETME933uut9cqURKajmm4oLJf/vlcVr4evF0HJ
+TAjzOBynlcPI/5DnVwIx7XbBdi+sfYSNjIS8j3+TmY+HIe//GjcfcM7m8ath9pEPG5I6Mg50131
LIo+uKRdk/PQgiEjKC+yA5DElzuvYtxYOn6+ytWHVvJCNPNU1LdZ8GzA02h2aHDb5FEKPu9c3juf
5++9+2OTNSTLqgwv8BnG59NEi2fmpbS1eqnRsVIawy7rfFpJm0zfj0661MAFQnb7lLdD3o7VvYvM
sqzsWSkYEyvY0MkeYSwiFpu2BkIQ3bkuN2sfkxMkvzhXS38rkx9vNy5Vo9bN0tjq/SYj3jueG5mL
WvicYL5ZdBdHbB3KTaVBYW8Hlk1A/O8XTLq1eROUNzYQlPHAePUwy8WliDxdS9apQbCql09H5LkW
7oonFO7JUawWLZpiEfvy6Aay7p3YbnQwjJ8vf/XoClJvebUXJmvF20ito0OPyp4D60nsTkJ8+P2z
yuKthcLkUlMTjAXSX/n4j8ud6GLsxWLVbusXAga+R/wp3AlWKtQazKh9Bs/aAlnNWOx+xE6xkh7Z
+HeSm62ybz+ZDaQyvoyTs24TPXivoBeOCuDGj/wYLM572KRu/Sh8AOaeDkzx2IFgn+wBeDQTM50w
pTm70H8XwwLUFwoVam8YlUCoQcS53lp99Y4FuiN4nHvEmuddSWqJ5vyBULkASz/5o7r8MYVJ5ggH
eCUzz9bdgfCu8nFcNy70w58itFHyY2/THCbZTnxltCbvIyf7wxGETdZ3pYcKtGH/IjwYS0LtvvNv
wxGc5vi/4hrD05zae698Rs90cx/ODO3xd70Ui+qDPi74c7JgREciWyIlMjNemB/RDhLpkeDqamk+
NYy1pk/qIxMgZIHKXt7AkEBDYTnlttglj4hwLVzVjKghm79WCzS9TGJVQmlysMGKy7z3vH569R7R
sUxyh2yKO93Qm7cbhhJOleMQ8LoGV3vVV7R27E3oqy6bF+JLbdih92ggTA5Ov99utx9ulSYApEcA
kNcTzrRoND3xo2TN6T8nbSAi8RRBui+dSGgScgfHM9MvBjyKOP6eDo5xb+G94X42OQsgArcUUTNY
Z/7dbqiavSDOFWMb+fho95yoK/FNi9dGvNOMzfjCqBCkPetcyVyZiDBkntVaiBY5+zYx880+zp8U
g4bi7M7Vubkn0CZBBy8jhf/bXfvxLPqpP+CbUvnyocVz/LZ2McKQCsXEDNyWCN/LWFjlSijsslqH
+Yr++OAvL3fHTDc3ZB11sMU2aFE9/HuF/EIxMpY2b+V3DFJhn3vZe6RsL4o5qcxTKzm4BvV2KmPa
IVI5JehYM/4/TobjAViSJJnELWt8iz8uReFdgrQqOBm2ST5txYfQvJfbJd282lxmDkqWzjY//vmP
lxCCwjiruK+2tGz79ilNp7THDH/FFtMJThTOCPOQAtezltZ3by1EAzP3gmHfnS/95gKMRm88ZovM
Zq7KDbPl9FrJBmxx0eF2DMlZ8h9Cj3GwK8cHbkcx23U+xkMH9AC3oHivByaJ4zH7+rRqsTVoJGDQ
obve8BpTyDUhqY3txdzFtEF4DwXRE8GcxlIprEx0I/GatcHnDJgAcu7zSY7qpzCJG5CZTxvoYfoX
PXsqEaZcGNrlKJy8T5X8Ozq9wbQsbdpHBH9chqn1JV2mPiMOQPrmRs9cAwmSNjkzcFVnUJyWgbDA
B4bfnTO61LsXQreJlqqdlKq/xh81TwvblOb4rOVwl0enikZWeih5rfzJakjromcixYdIchpOMbpN
6CIIrwCYRT5LkaBZEzqctJ3MEr1PuIi9N0OgTbaNzwsjWAmwKKAhMv3TEV97B71F3UBLqKi3dK5o
tdSXpUgim7mk+hjxQDwS95OB7nwfV20RveipTdULbTww3MUfxRilAzTw5NTmmKjXL53nCuZakFa9
N/39dlRuFT8/74WrZ9/0BzOJzcHbivnWczKQVomwBbebxUtugrZe0kbmSqqvefAsiicWAvWjEr8L
b5kkr3xNdXvQMZgwHbVsLhfPlpTaJixBmpFSuBbfKihj8r2SbayW/72DLYMKBtOXTu2IzPLfZ9kK
09DMBdk6pusZnMBZBdiMyJA1gXsCaFQM0yeysihgnXstJkrS/7w2jatxJ6FWNDnEXH1bcRp2cmz6
5Rae6JRYnVW/Rf/CEHuwISDUa5J43BN5CagfTVj3Q0emXLXS3HqGvGKJYGbJYQdQGYZootp4rB76
r+YpnoEZw6tKGIbbIfliSGvvAgbJk2ChLi9rbQWV7C0iZphZIXUItofOqVgjJslTjSbAIRyN256o
4ujJ/Bxl9eSnQ0Scv9LAdkP8RMy9Z5iZJ/4XFlck9yDyyh39nXeVT8FBwJbno0mBbtEi+4I1iPxs
Ezjwtx/Q1jVf/hsBsrZKSPIYVYiJ4BlMmQ9CjVMMSe2kUDTE8ZKbPnkuF3t/qiy/oiePBDa2UDKc
ONJhYFohQa4n8Ttw8Q2CR4PADxSKcwFzySQ4ag48G9qu2SMMss8LmKOjzy+Sdl3iiAi34DWQcdWz
bK6SkGa5+Qb5/R4U0Fb/OL9BaJokSMHGSO3YefimybUkV4EeBYiNxWeNglwYJWZPAJHA7wjLcgmi
DEMYCE2i6XMnfRA/VPg1IMRwNDCuf8XAz4mTW1seYYKzUJ3wEArGulpUq4J/1S5m1YcGk8BlmoWO
XWQ6YDiVW0EFF2b1U/wgLlD9hcD6ebeOwieo7xFr/svxHjupKtY+qgjRFK/P01FYBXkZ1d7KIOUe
PkFufkUpHzvgsureMvP/WEAIE+VUjTsc2lE466I1rcrHIB+eKhHPbfjy+7JySwjAPJAjBgm76Feu
x7J9IZuYukJjHanJro7F+SUV5yIkhyrvXjQxnOskuERmuijO32fTn3fFW4zRvOn7dQGLT1W/i+E8
q7vanFZ9DSL3y8D6kal3BlXGfxeSMSMd5IwucgE5F/27kJhxlmTDxeuhrbe2vITS7hoLw37ppgTD
LpKVtWhtkk5OnmMSyDHi2I1ZttA3wqOwK074zpF11WsRkv54Y4PAm3GvzM/7ANHJefbMLGEeP9Nw
nldvgHEJvEQbO5EWPhg7eAaA+7bBvsDrcT4FfNzUwV/xrf81SBQ7CHcJ/Y94LuIt+P37MW6cAkwE
a4ZlEEGp6H/PxD+KobgNjCxpIusQokMe7GTl7yoExydtF5zEh5jLEGw1RHOvFwKMg7fokH3lO4HD
YrpTnuF47qMHuBDlXlnor96nt69mmSsDGvw/nJ3nbuTolmWfiAC9+cvw3ihC7g8hKSV67/n0s6ge
oFORQgVmutB1s3Triv4z5+y9dneWj9LahDQ2pn8CX5zpkk0qKcF/4RYe6rOEscInXFtZYz6bl+t0
MzVIrLa2RNdceVVgeu4byCRk9lkX7H3/fd2/fium+r3SlXg5v+/LX9dtVVGrFmlCGSbCP78Y5K3k
7NgSCOWyj/aq9Vgjfa0WMcOEe6LrInjLuJ0Ha926t/j/pYRomgbfhqaaMpWHm2mEGnPawTTot5Wz
Y52SI5X05mSyatiVwGQjmK1f7lz8+Ct/zprmj0PezPWSX/mx6fJRpjM9Jei+WGdzWoNSOqPcEMmv
frko41101x7y+3HZWNCIF6n33VQ4BgkVjOCGwxbcUWGcK2YedRxJZyVKUyCdSgDzELlXNjXv3eZ/
o/MYHPnE0UDRclKpgf78wOkxW0ZaON5Wcmd1QBS3eTSFzyiyJhIZlbo3zcSDme0EoGdJOtVpPGc+
YeAqGs3QmBZZt5cGMrSERTRuXWNt6jr51ePDV+SDmrmLqv1yHo1h0+Ksd41H0wIrUWLHRevQUOsW
+EjSrzJ4VySgru3O9Jq1AaRKBsGOxMdXY36hRbTFGQLIJOe/FD41YKpGAUp+CF9aCB5+mMxkiXdC
tpBg+gs/zuidplP+/WzYFCZZT2GxQSi4KwP1ovTDVOTSNFwxd96ff7cuFnUD9kgSIZaqeFtkbrI2
Sa2ONmWuzodyCYOH9XZTLjx/jgqbrrIhrZG0OvGcZXsFqlK6s1r9pdVFdVtEG8FngyTy9mnWojUE
TqPq+0TB4FKS3ei+64+l/ywSLuq/WBGeTSgXPvpl2n20w5OlfuxmunjMWtIkKO7Qu2fqN5eIqljp
pnfGl9+KDaZpcZsUNEK6YtwsTMXCEPjv8wFt9XvHMO+uzZW6klfuSrhWs325ZIc1144uwHXWg4j+
0uV/PyTtt+UpYd0oeyU2uayRf77wateZgitJ3bYWF04yzMpk2nu7WtGnQgUkUU4m/ESn4eIsRB0X
Z7yXEkpT7hPtBdsyYzIyrrk+qeBlWigw993ICyU5oqBKtRn6iwoyxpwzPjFKlYSl5Z9+u2CPl4aH
uH1O/XheeHTV1UtXy2vFnLxASiqG1z6LJ5H6wv/Oqt/5+13Nz28zOZsCXkyuXaSW/PO6mwQnmFhK
jKfy1DLWzbAd2inHzh+cYQt16L9v82/SYSgG/3u4m7HU86WhcE3GtCp4ZQRX4K2DaR0+uxwUDHEa
6sKrzn3fLXxihDSwtiuBsOrgAfcFtSSQomLUjHd4qLf8G9wNS7k3w2i/1HV+nONtUcVqctEyHXnj
IuVIaPFAXQNpXo7zS/IharZQ4otB5ztyy3yNYHLU3lUSTNvK/f55mmqnQijODgZe8jsF3mUSobt8
qeXCwaJQZsbtvgzFcmJ68rqWqsdaiKaWmqzqgjYlekcZtjULr/UYWloW3qsZd8dSR48/DLZhOLPU
CU5q0OzymMYkxQGPRTyniPC7xMsGIMwyplKGpRCSxSgFt64GgsVam4HRfxIGzqkp5o3JDhlQlB8t
BwHrGjYwGeeGt4mJizGGaCmi/9ANwg2uAVIaUVGm9UBZViNEltHA8y6D4oIQZ71TuzPVHOamcRaD
GvgAeySG6dqK5r0OMMI7ZzHxwcG+KMxVGaEgMpN1a4X7Oqr/NNUuIsClSMkvGsAMBNATx9NO8UtL
O6OIjx5LRrY1pAq0yheSzS73p+Yld/54Gj0YtLn8C5C0lLDclWwGi5Rmq76qtWQW6fnB76i/9MVW
R6RUwy7qQbcHVLcFZQIi6RKEn44R/mkCIjKit0BLFnlLnKi8H0kIsazbbUGtmcVsNAdR1jrDgWKT
INSrkW6XS8EyJHtHQCCR0hYImrXK7vPOR/PLmgcsDZ8NEzHWTfFmdNTqXs09Kxi2QTSR1JlYPpJh
4ywSawVVmxFn0DZ+M3HlaRSu+Tt/pqvMg3ImXrfK5Hvf8C/fBxVH1PUi50Jh8OYbNuI60hMxYaRA
iwdHN1qBbmyIFAme/FCYl97EIxA7Q3XFW2dOc2uAsgfZPJsIBOowiMHOA4DtF/j6JBRuxum/79dv
5fPR3so0Io/NqVt6QxiisBMl7heHYFjT2cRnGy/cOtVbTrQXe2V05jU5mP42BlBXu8c6ubOT+4Un
NJJ1/vccxkXBXyvmTHS0Fr8QPRR8eHj+sfJF3UeeTBBRq9twRCxLLxoIhvbOZP9bwRa4jowMjjIl
leGbxzPosWHpldmzdEMXbiNlaftZT8sCdyFZZYvcOhe0hoXvYZ71Y9LsZGcLXe7OU/hlr/TjPG7u
QF8luliV6JnxS826lbLJHlziRUeDfE5HH+LWeTQXEXLwcOfI4xXeLNg5Mlo2aXS7KtrN4rUIwlpt
PavftsPBJLJFYzvMI+eHk6E8huWUCmkBMBjTgTiM9+jO8X99AVns0T3hrxHY8/Phh3Vp5ENYVugc
6E/AqCi2gA6379o8nB34O3y6GTvBnbQ0lspywGLstpSg9Jf4GuJEHc504FblXFwR6UpMiHHGDbDE
fcrPPlzgBjrRMaOxktY/nb7hUVskG4yd2+ZNQ4i5kJ+FRTIbEFdcu10ww2V/cR/QuRBt6YDdSEgP
FYiTodFoPwrTMb9Y+aZ2ICpBTYNfYx4ssOYscChOpBWK7FX6pO8xOGLxZ/LaCcvhqM+8xT05xre3
4p8H99d9G1+pvz6aupMkp+4pImtwJ0TIIjWoAggUCK+ea3gmJOxMiGz9/ie0Ypy4dZALO36EgXwJ
9900Oea2PGMSG+kU5P3BrADkQVbRx7CHxIaBDhXNWj2UU8b1KUa7NdiWdIvnbpZvYc+DaNCIe8pX
13QaTyNqYi1wkpOJp/PPf78kvy15LeTfykj6QtX3XWH+61p92S+a3outM6V4sOvudgAzn9gr6d2T
sOF2RNcNu7GwB6t/R4FMAKNQ0p0dXVVsU+5tcn8b1HXUcBZ0XkWG0/vz1keVMXRa5GKFDh762FpE
2dJnEXxWyNmuHbsdAXaGAfXwaEjwj0pCPvo71RVrrBrdPv6/z+FmxJCkVujNTKpOWrGuEIc5BzS6
ZIKlsCH6fVmemeazg3kqWVqjv6USWc1ikFPFqu74hkq0YXhkWUnTKkVA3iwkn93fvHs3UU1fHQOf
L1ZlJzq73tLvFsU74Q1RMLf2xk6LZ0K879ZBujEegYYbW0NYRZ89RVJjE/K9LNx6xjqtXmfUjBFl
pYA9YlDiyPP8YKthnCDAkpgceKV+Y9MTJDHy6mCibQ648uTi3B7G1EMgnWMKYrokvJSU4Hod5oRK
Tdk/lE8ISLoX3bgzXf+ylWfzh96KFiXzgXVbMUn7um8LCd/iEEB4ZsATM8XOsO7QO8UxaJtkM4hI
DVD30w3ymRdNZJBFeimL92Q4SsnBoyhHbA3J9SELxKQjB2NVV8+0WSVGUpVNeDLvI1JXBCb2AG+O
eVHyWeNuAnXLHwaU3uIuk0+N8+R2T3CZMQXSuZK0napNSoVVPnXNjTyQGIhWMqO4LpxoKcr8jm7B
3/vihJqFVg7tK8c74AuRKLNHxavrvlSEx4R3ypv/zlzcsdHbqNPiMczvveJfn2Y0uH5s5YiOaOLg
jRn9B/Bk9Q1txbvGg9u+CAeS6PRrpO8hQ1PRX//88FhpOaVusjqRK2KDh0+zOGO9tDVE1464tNTe
fg3CeOK6hOb5EO8jwPXNZ92dBHGiefOOcOk2rexaYxDpDoF0rnyBNddXW/7RtIVezqKWoBAyRh0f
yj+aP+eRiEOguxJ2nKcwoEnZTU3Ul/KhGKhCeNfYZbMDnRgIj38q03AiZEcZN4TffOYkM/XZg0Mj
26ydbS9ODA9TQnX1JDrvzS6J1rHUERT1Jjenji5sueog1ZPJQZaE5TwA0LOD7I7s/3uo/Gvc+J9b
SBqmLCHMQ156M3aZKcBUXVDiraGQtIuIee17z5q5ktM/GTEZcvKla3PPehfJRm80e4hgu1RXGnh2
Q3h9d/XlYNbVW0G5xB4gicXQTxX91Okv0sh7zY5pQj5AdUqJ15VRKE/vzATmzbj3f89fUyle6nyi
tyrybAiKRM6tYGtloOq6Q224vN4sFMsQW373pmvMEdHaSBA6SW8tQZ3pgKMhOqXSiZ0sCWU7F+2V
ElFfynelyrNur7W/1vxk1RIzTvw8zRnfeQB22hNKYthJfKKil1PnUchJAKRR8QLA5iEelGVxMMnC
WaVsorU0LDBVTIz2QNCESxp9vQzIoKqnbfCivQQrC30pwnt6zhQo0klOSI48c7VdFb2q0jVMnCff
MaDKihMpEldqizsAAYsLLUv9jP1Hn6JIVVXA5hZyeRXcNwFqQp/AdWOL1bZTqbSmfYHHRVqLCi71
RMCVFDGm7wrzqnjKSjGOQlGvzcGYxMMOYR5gmvW4IdOTXcPKRz6NN0aOKUW2f8y9GEYzqDt27mXz
XAMx7r5mWBN6oBnltUnyydB9Vl09F7x86pKuYLCjejZIMdfOQU4oJtV36UslNbVMvzwR/a8GqV2g
M+E99cFRdlltbkxqk53YMlIQhKZtIyJRlECYilC3rQeNZMVYvJjOkpTgTKT52JjTvge9KdDio5As
m6tqbB173iQhHZt9/4PpbscsHn6FC1g9W7naUh6mAc2TDuPP13gdSU/QUPsckZ39J08nKYFArC9s
vkahuNZQm0LCYsC7oW2y9aSYlPqO1nNW6Hafc9dOcXHSdTbN4pSvwYVC0ZCxSq5UOiMT1B9TYo2Y
ctgrShoef072pLazojW/w1evluFO6zScJxafzGvBZfiw8sDlwlmcdnqMce1ZyEmaImwvezKbiQe1
gUEDoqLXLXnSEe0RETvOmwCIG+2DBEELIa1FCLV4oJfJEuhdeBE34bPzIcHu4LsgBYAQagxzvPVl
jjdLmyfqziogThXdtA6uBeG0CXusHJ4Ai4NcxMfX61MlHCZFfxUlGG4wfWpt4/RfvcdauL2KJJak
5dxU1yG/p4jUaay++QXh8WU8VQIcMArYbyNbZD2ZUokx4etz1Gip4BFMtO7ONu57F/3voPa/g8LN
oBZKsWr4vRFv8zzY+kr1oaZ4b9/S4o9cAQx+MxBWdso2TBcen7AQn7SaNW0wq1AHjs9aJSKzc+Ce
S4em/JByqlkriYi5kRGzKBSgRC9BtCxTYNbHvF3gJ1AfCOyFLs/C66mlshBar5aDhphZXSHTa2jv
TLO3tpN/xr2bqa8sXHy6IdwpNsgRBVZS0pqDpZDEZ+17jUrsZ1S+lu3irtPw21jyz82liySzBBdR
ot9s0EQnkPWodoKtNxwtHIba85BcDWECdDcx0GCiLiI/1SU2SwmmfXW2CPcuCFC+mu6zxOfa1vCQ
k0WszNUERc06MZ5zc8twExgRjuOdHy1CwZuyqmyzg1gurOEkOQ99Trmf+VJMiETKlo1y8ph+NWp6
5rDnnCCMfggEHZbaVz6mebndXHWOkQdbYidhof/veeem8vt998fNB7RYUdH1W7Oh0AVKp6detHXI
bh9IQra5MCeiOMbiD+rxnV3xeEtvbzk3GpOZqjIpfa+D/lpU6XnYyX7L4bg9areLA38ikjptla9N
c6cA9Nt8an5r4kYv0z9+k8GzhqxvjHCrgrCmCKtVj5TS7x7mtxtIdQH+Bq0die7Kz5VbRZtY8FsO
w/RkWFel3FX6rvYeqbbq7usQPP7385JuyoDfD8yk487zQm/Pa/vzeIlQZYlXa+HWYjmqJl8oz/je
DeLYhv6Vtambz5zszp7sl1upQfgQZbJeDappY6nlr6eWGUIblh7X2IiI1cIZAdEdEyiz7H9f3C9v
x4/j3Ix2vaOnrR454ZalQApGnDuZsxZoWOuI8vX/41hUUgHQcGGWdnMfqWjXpRzEZDpVk8C6auUo
qbWQUcT5nav67e5pBm88AT0onm7vniulXqF0LOyocfOoUuUz+cyl6M6X9ct7iIFOFzWVVBkafDfD
qJ5IeSI1GbIzNDTZYwSkPMtZ8Jysitgf95XZ/r9v4K1/fXwTOYyCPJlNCx3imyMi+28cJ876SzXf
TXfz+Qo9+/Rj9rSdTZYn6m33Vsi/vPnwbShqokDVgR+P9/mvtzCpxDaRkry/PO5275dLZ5/PlW1v
MxsuwheCpTs+pVsf9v9c31/HG+/4X8frklJSBqvpL4r9LE52893lcm7soz+xJ3vCyGZ3W/03Fcvx
gBbGW740RkYVYc3PA2ZBDqxcrIKtIX8xPvLS2IyRQGTqdjHu2+Jsl7RXmkAN/XKJmsN/P9Bbfcc/
x795oF7vqHrSNxAgxZ0Yr3s+u4JUzU7YjBYX+EXGlsUkbIg+JLaMzjnA1YQolJNMf15r/98/G2Tn
4qgSRK2ItPnn3QiCtDGUtgq3VY+6R7mypgyQiRXincu+7Yv/z2X/daCb0a11+zZ0hxC9pWTBhJde
xeCxJJ02Z++RVvFCNQL8VTBrH/Pi2oI+92RM3Gk/bZFbe4SONeEwE209zKcK+wyfDB1PgYuJAnJy
3xVwU5bgbGUKhajeie0YzWo3Z+tKHsCnLsu2pWAuwh4vYONPPPeapm9dwEYNDUGbvA2EBvITSTvF
7luCRCTR6ylDgJog8YyqO0PBL5MSok4ZrQgSujH97WYSdIPAi2JHDrbJR6OelWKVgkAz5maxVovl
6He/u11W/50rfhzyVocttm7jSIMDCAij4CI8B8dum56J5Vuke3p8zdZdFit3Wa28l3LvZXa1QnU7
2Ok5RBX8Za6ddXLsH4tLgkZLqyfxPjoWl+jYbMu3bJWMIMqv9A2O84yEGsS9xYqNWLOFHv+WnhXZ
pu/FX+VegsO2xRy/1R+Vbb33+ZOLezXnKexZzSpbqSSHt0MYpy3Va7/DUt0uqmO8HFbDKgadwHJ+
MTpeh5W/6VY1/f4/Y8DKpkFG5m6osF7Et/GfOhCV9b7ep8gAz/AFFt7ePbL/yVfs8TSK1RLS0pX1
Va6MNQj7rbWO/6CkXAJzBQa/DPgDmqGVOq/5YU5QrbDWiVZN591OXYKpXJgrbaYAVmwehUW+cl/a
bXLuv38RTaTHfhv/Cf9Uuu0tOco6OefoNIXF8EhM1jZ2yF7kR8fkLKFHlefJXiEUzxZO0Z5fdmEB
Zq1HPR6Hd0B/7ov9t5fFFtZIxfmrvfTIbMUt6aiguUycQVpHjo6tb/SlDu5Z34SSTTAnPly+tzGh
UyVzVaU20VzlZUqAI/5QomvvBFX8O6fKjD8QLyC9KTgrbr41cZDk3OjzaEvWx4wRGcU9Kwq7NN7H
EiVVyXvL41vU/ffX/fcRb+Y4YzDrvCXXa+u11rzud40RL/rgESNBqX3qREmOa8qEYIJ7S7xbTcb3
kfEYiToNM93Ey/lzuK1DsXbSYkDS2DQbyfzKWHh15s5PoqVfanMpfY0pldXFI4mBk87TyTYi1kU9
lhJsTGRD+c7x9IcyiKbBcC2GbNKzrlcEujf6a0qN4b/nqnEq+rmPGHF3Emet4XkRbyeHxLFEvY+x
HSLvqmRSYymMlXdINL+NMH8f4+aO0D6ukjxSoq3lnsVoVhWLcR4uTlZ7Z6fyvUe4uZpx5gdGBJCI
TIGbp07qXWLElRRtQ109Uo9gC1ieA2Vct2F979V1QjVkYACqsbRLNDY87bUO+xnFtmHMwetydpOn
nHgmHxQHGUexm83++4b/u4ilTcV7McqSdcW8veGC6JRKZHTpNvUIA3plXUlRJWnaO4u8X+45+jRW
eaAM2ZN+v6V/rbmUXqszP+2iLRUhFT39zuq2FFwICP7vy/n3y6bMziaKNiOWKWCOP9/2KM9rtm1u
9EA+n3OqjjQHfbrkj6NH6/zfh9LGhcrPp8s+jer+2Hjhpf2GUP91TUE3dK6btf0pqYH0TYd5chG8
hQFKTCR+e5ED5/Wm5puWo7GcOcHG2MdwIqKJeHQz8L9nHz2RNBHO1TIiTRpRPWSz+jEl9QPHKEV8
eS2iSZua73Wx6FmridPSIgaZgdq6hMN5qKYNzoJkqzXLEjwfySzqKrrb7v73i+R5KexwgEHCE7tV
F7ZlLxZRXTiEXv3RjWqetPT1m6voPhO8E/kvmfTWFUAvnJVJXcpS65mDzDMluP6/b/c3N/TmdpsG
GDEJsjm86W8I9V+3W25DJ2mCQdirwyFU18yj+YVQpwmVbd+cqf40z2E3+PK0NpZ5eqr4xJR6jNSe
3zmRf+8IjxwEETo3WjvaLe9MMOuGzTo9nXDYlcpJ73a+WexrPFoEyJqJtrIAN5v6laqjL4IKFvjT
yfX9y53zGBdfP2/Iz/O46acPiuYWFb93W8B1kRkq54K2ap40yP/1jK/Yo9dxr0zx73fMMVESwk4c
M2puqxRK2Hk+TmlnlIrzHMR2JnkUVf/cpcrdYmTHGWBcEVuEB1oQEcTxTP563HrV5oyIabqvq8j2
jXAp6tnEcA6ZS+SNPBxKFxaqa3AaybDOSAmvfGRcergqetKXW20mhcmDSUggDkrq5QG9EPNYZq+u
/0X6HzVPd5UUV6OxZqEVIWbDAa1cW2fBvASD7c6eh1bVuKa4eVo/rufmaUlGpqqo29N99eG8kmsi
I16yO7rGFiX3edbQ4rAV5EzAQljIwgsGS5KCrrEJKVAfI5IV/+AjVHX+QZ41B6edNcG2Xhsf6qfQ
0Fyw23ga5LZ2Ib4u+iPuSpvKP/z77ui9xg9j1ryg2v0DcVgvejrtXnhXBepL6jQbs87JBGtPzYfy
YALLV55lZIFbCuECqZosmnWqJ2/aIdlWWx+GFNTwU/0FwZKIVOPivI4xqtlEOZivWTTX6fPK9qv5
xSlHH2P0WG6zJr8Ux3yvohQCoPrcXMQZkOk1uHhI1ARQkR2PO8RdjnkzeMRGR9PC3NdL2gtbcQ0j
nn9NGCOpaKHppNyQ7GLOYgZPYWX9Uck9OSbP3VF6MK/xl371v+BnbrPpyGTBugeAvppX8+7DG0Os
uKhDs4UJYz0nR6Wx832xwq6yckhpMdkOtAtl48ODETF+EgaD/ZidAAE0FgkvIMPrTfkE5ZYF1Bt3
hVZ6teIE5xhCJ+K6e5ZPTKBP4l67+NyzL6u266/4zXhOVsJBeQ7P7GCGeFKpk/jcbZsVu4+ZJDN8
T9uMOBZzQU14nawGVvYM8TMUB9FRBEcDfWAjz/K9BgOnuziL5wC8dAda+uziqAnmY0RNNX29xPj8
OvB9k27DFPgUrtOrv04ORbUzgnluzJO5wNVcHHOavdQnlCktGQiQjQc2IuJMAWw9/n8/08DhtDs0
kysdb86l3nd/NHZC5JMuxbf8TF3bmA9bi1MAhz1HE2Bnx2oV7gEePoxeNDJ8nlVy1AFORxdz3U2b
Lffp0VmX5xgnEdelr8n04bbm9rsLZMHir9TehDYXEcwD0EosEpYO3iPvxSKZ61F+jJfqxN1o2+bQ
Xg/wpDfZkUaq+ChBj4WnN8GJYGeENeIUenGRXfHPwLvjx2orTZNpvhiW72Bot+EmPquP6ltxLOH1
Q9d+oSLyWL/J62ouLsrvPB9k9PwP0sVg41ti48nvcNb5OobSn8yzFzOekuNYOcRW23y4nTYDGjUG
RhGeE0+Amg71JA+XBSQpmu/Dki5//WV98M5xT/LHdGYcgm0OF6ra5xnpUhOP+Gc7xI72FD51R2OV
PHurR3daTXsUWgr3sxxxRNuOqJeW86m2LFzX1E/Hew9vfISTtdd3ZU4gAJlFEu+0ArFMnsXLZMpX
iI0R1cWElxkcec2EZVtPGQKElUByAZ2vnbkyL8aZVv6BXeuneyqe0Lc8DyvvEF/jV4X8AfOovcdL
gFc8to70hCf3VO68QzO3hmk0LchQxuYIe0q1q/d8Ss+sItStnKRXbC2kGI9GaW1KrAORxGNdZaJ+
1q/UVIKP4uhvwjOswZ3yZIm2skHOe4St9Jl/Jp5tYCd8Kq9tO+s/Qa+QvDu8p5+Ix5f5qyBNFJIF
kNhVy+odMx+9UQkJFU5Q4ovQ/uB9DSbqH20nH9ojpZLgnR8BUrQYGttJD9KwpJU+6d4JoGvwqb3T
JEk50as1Ew/Bm1OPRrTXBCibDRDQecg2mNIIFVYnzjNekopn2eGBnFhv/MaBm0Tzex8gUOO6Vepo
NlbOGN+ptI82/XPqTfXn7i3Ze/viMby0F6I0xfd2XPZNKMhluW3RKN5lew7HjDd8qc8Qtx+wZyRf
NHaHr+jRXbCLWMvPxV4H9Rza9HLQ8qujYS7zJ4I3KUjYqm1Sk+QPkWYU9k0CiWiX1zbs/Nab4jwY
YS0wpRsbqBgOdCLxnGfPIg2SmGZb+USdjn6X2ZRZAZpjX9muafsm/LHmLD02wHSN3QBLuj3SvPXp
uuLEXgzGFG+ajIAAm7s1pnliqR3ghxN4PaNf0rImIweJsMVkFsN/1idUsTzeg5zfC2hYfAr/JCnj
7YQNDz9EbpA/5UcZNRXzEIRrBtpHeRM+MEvlD93b8BW86VvojPthj+bYomXs2BYXlk+gf1OzrC9i
Ns06WxbtoaNsZpt/5HhiEGNB2iD6CT6b2I4IFRDt8T6pNuml+lahB7JKjsKMgFNnS8kQC7GaArTW
JiS4rJrFSDcHyk/ua2wne0mc4BsR59hAjC9cizyHYCEwT6Pf+/Le6IPXfGN8jlRb34RHcGPynHyR
cuVeqdzwtKiA8q0o6+AJ6qZ3xMg/K7f+QkITCn50STTxst8QIqMueR6UR4KluzXeqyfzhc9CwfrM
p1S/Do0dPANRm1CjoYpDnemt5MZlk+4snUvEj/VUPRTncpU8ZId4Fs8GAkjElb6SWwjE5sX/NC86
xW8SXbHl5FM8sJ/5VW35HsrP9LWE6H12obNZMZyjCdFjIZ9IOCMfWG5mVk87niiJqZKC5LTTT976
8mq+VO/qkbquYDAReXvNm0g7aGUnyZgmzFr+DBPh8P2u9OqEW8fbw7scbNw/NEYtatAMWl+9RLvf
HuNWunwyNkxTu34wn4rcjl7JVvbs/iJ96Q/uCr1An9rxi/bV7HjWqB2+H0Z+oaQzUqv8SX0MV+1c
34w3cV08oXlB4sQl8hZU7zoDwWbA54n7DpEMFUXNrp/drXLiF9OMX/MfPhigNUrcx57zoPOL4jiZ
YVrgs7EIjSwmfTMRdBR2qBnt8t3MZgZvSQmmbQSiRpivE8LR3EP8lOyGL/2gT4/KhsiXlY7R7/vQ
5Ajpq67foVEKLwMGOHKnWRwqSMmpRU/xLxjoEwj0QDL7KrkT6mgNKi9WHfWkEFcmweLlvBlmLfF6
xHERV5TN+n7KhtFIWIik1Bg2wzWNGQwmGv0j0NM4SrkR4ZQYdbOYILUTswm0RMI9npWX/r1+R1Zk
ZKT5iefg6hEbhxVxnuzMeYPDvApnX8Vn/1A+qO/DLnltD8oj+zFkKbaKXV+3XQeusR1/ILLMR8OI
DaUzfMh2DCnLmizjFpVr/U4zEO0YcDz9FQKQW8yHD+05g1//UG6sB31nPDsncsuo6SIZ3vSbYFUd
/TMKuuY5/dK27qlZmtuFtk8X7HylVcxA+ceZGUQac1cFqvnTGg8M/n4GW38eAWwlVgfdL2dUTOJD
sAMEy0o4WCkfiWz72JHJRAUB94G6hNU0JhFGB+yGPfNJOPPcSUCZkqyffpG5EzQaTjjBnUuJFrko
rVoc+8kr8vv0nYTdrJoWwSwyZuKdyoPxb5WDbuCoPEfNC23vttveK3nXFF5a71m6EUxNNlK8Fw4y
7slLz8kxEMPpQf0DyzV5j+bqVXv3Dv5VhEyF/bI76dNubZ0QuCwX2ZIhaCceEH1tdaLohivrpz2i
nE1wFf6o6Jerj2qu7lpbfQdJOX8L1uhLt5CryPXZOLM/bBcegomIMF35wuI5LzcoDIh7rJ+Elhyd
O3vef/af1FtwZoOKgWg6ggZ/7grNSGyx8bfZPo+nLOW9dOs6M6CekYBNdZYpb3BaKkCO0SSz9sKw
UFkkkEEQ32mMfANpfuzmxvOA8o2yQtboY41P6K/dqZokBUb9ytubbTzLR98W26FAT9bqsLb6j6F1
lr1AfGsTM92GM8PEVGwOpyz+lHgJW+NMHSPoVbtwZOKy9eVXOnx4Oh0Ig2DDmvBM+Tr4zb6sujv1
Pu2ffejPM7/lK6XWICa+Xtd7dVfPYkRF0OhN6Go21Rs8Jear8oHQLn9zvhBgHaqNvAKg8ODvwL5l
vT14cERAv5wccGMxZqqJ9965tvon2Uiv0iK8VHzZs/iA37ZYxHMqRLvouV6mWHKO+v5eTOqtG8b8
FteOxB60lXSOv2tGfz0Gw4kqMc/j7oKPmPW7Zj+HRGF+fKg2m1p7Ngsm98pQ/9bTVdgqPHiyiTDL
S8ZN7wDXp5kmbdpdNvXkeRfuX6XpZXVRX84L+0isTn1ce/bpz73Dftdhf75wMqUmHAX83xgRfFO0
FlM5s6pUEvaVvFWsdyQHROVW4mcwitjVQ20taKrOWgM9/b207X9GGwQO9EgMWoAEE0u3cqqgbssi
lFVhb9JMY8Ocblx17TSX0UJHFSX6fy3Pczh9LKjyWE2EFTdXqpS+0wp1lG4DAEkgdGAeQUTjHO63
ov+tKY5BIBqUCwvxC42gm3JxGjcdWiyT95x1jqIc80Gf5i7ryeE9aVjJV8dQAArqX3tWsmbzkKRQ
dPlq89o2hjs1Inm8sJtHTNgvQwryKQzD5lh3/Otl1sJADNS4RgIfXQeMdIOxHsAQSw3twFd6RNgz
9MmQLFVnl+VPTbruKAjlzsEXWE27E7GFcILy0hKmfMph6FARRO2vuXfqn+M9uTlNbtYIyrJ4OEjb
f54mgZlFXmlGefBp/+nJCFv3zS8nufMaSMis/j0SDit6Ehp0MrKZbkpmYeIxC+BCvdD0PblXYkmC
cbtKR1dfh/v0MdjiANt5K/p4a29lnoiNecwu7rIBtwi1YVfu4lMGiyg7JAfpibTaF+Osrow9CLFl
f3SWaJaP5sp9jcB3wPc5KdN2l67Vz3xtsc/XlvCc15B8WKg5S+GkrUHHrAa6qpB9d+KTtw4PbN/6
pTj2KNcRjVhhYSyMNf1Tc2IBBRmbwcWBFN2HfAeTYJlv03lGpKq8jNbqMth0C28jzaBzMfPC81pW
C0iXy2JNR5dM22IzKocfCAQmKL1Y6py4dgbfSNzyXsc//2lOK04NEf9iLMY05C5SpoCW9JxdvBdj
7i8F3DTOTj0hi1XXwTHjPtLyXhcra25tQmo5/lJjbbt0N+GmOfjUgKpVRrmm2VL6chbB0eE3Oyt/
6+29c3Aee87O89jrpRkMRKl5NKAjI01dptCWCx5Ndvg/nJ1pk6LaloZ/kREKyPCVGQHnnPxi5CgI
CIoy/fp+yI7uW6kZaXTHjap7TlWd2gx7b9Z+1ztcnLE/9rOF6JabC1ZMI197iycZ/+uzGocIURys
m6zh42FeLnneHJIcDvB+bmS4L5Xh2EeXPjkEj0cLVqSnBEdMogin/WzRow38bSiEUdBr1o6ES2Z+
60iby6ScaMF4Ls4HPagihFIorqRwNPv+DRe2sAOdg1D5QUhbMaCvbhYTyR9M4nk03U+1R5ov/P8g
lGaxV/Hgy+fxYryIptJMnmHUP8m8HHcCeQnDlguSQjlUNwmmMP2EOwRFADZZAGgtsseMX8UqlX/b
hrvpYKXN4mkyHU6Ir9y9Jq/ZK7/wqsyKgDDLx92rtopfCZgXdLU1tFW0BhbyBN6Ygt8MKX0rcRZ5
xGl6kuPHj7TO+MPjd4iqwKHv8Wv2WATbsP6KX3fTyOveYYG3k+59G45nu6m2Gk7InmZhyGE76Svp
egIle+8dAi4/FGfDRRTUpAGOZrm7D7BfWJ3sfdDi4YkD6qT/S4asKTmE9BpsPwf2cJpThgvEeKph
GvTvoL/Gy6SbcXDIfCkc+EC1i9GsjxccrcpJ8Rx/jVaRF3kiv9aOgUyb1CDFDbw0e7x8jd6p3ygk
W666seXFYCUv0C5y5SCmjyC9/DOnFmVGd1rldw6wwqG7xPw92007OX7tKZQw9t6GzTO1lxrybzFG
2Kvthivk5PZ8/OJPV8/ky9KxmvBL8SOlaiAvNM6OAAWdZG1PSJsm8bRGR4JxCC+rEnR0FPWjBM/e
vDwW3lFEe3h8bVWj/ZImZIPvHIFjbP/HgDysE4fZPi27e8q+LVjL8CjPB5keL6JVzLmDzo9+eBqw
U6JqR3cw8PaZcx5Rqnr5zo2oqDJULQRJaw9H/IIUl+Y0rppYlfHfZAOvOkxiTe8WpX2kpkVUvXeL
xNsVs2IJNuJhbZ8hZB+T26Qnq9NnvdJS/YUIasgzs9PrqVvDSCb3S38hdPmC5yAWKEbidT2V3pZX
I0o4DGisojaryEhPXAXs576Ztwv2j7WZ+pb4BIoWkUkIKWxvDWv8AnUY58SbK+4FB/KDCp0T1MZA
//84+roEyqR45bBM1Km2IT/bExlijwdabqucLw5T5aTv5uqsflZX0gzqKX9QnSl+RhCr6ILIYFr3
EC/A+R4aPw/z8LAa+zv/5LXAzz3zB5KOOLZsJTNmg85MPvfedpPpYbpGMKGP7dNH/3M55X1O476h
8FoC4wPEZgC0gWAMLWpREH1+l6q9R6jpYcU64GxpYXP2LBmb7FWdYG+7tgUwaP7rTe0UggEWz51P
h9aJZCkc6PTEGhK0bXfrga69swd4qNGFSX6wgPLYVbmAwZQ0VCOxLuHb8HPdYcNvdzg9WRqVvSM+
kTdupZKbONq0cgFU0rdC0dEwyoJBSypP7WPp4ZYlnzi1OZegZKN4r22gEGCd54Z48VeCTSyO1Znx
Qqw23I08gGk+AUEEVOtjynGB0YfkRtoJFp76iOTtMeIHfrdBWmmo+phwVWLLp8oERpCp6nAuW/NM
RDuTEPCzRIyj47nJjFwe4QKBIutOZQxPngTuYQp0sdntUv1sSc/nx1TxSYXRDWw75y+dlZMWx7Uq
bJJ61RnKF9oPY/uee7XZ2ilTZDTBZ/iRKHUD0tAlM6rX2ovn8IqoMT025gXQ2JS5M83W2Xy/vAQp
5KTTI1uywyEr3AX5886pJuoMb63vqbR1BU+cds7WpTcb5MHwWUVGTcrsVJR11c7nbTDgI57gs1VM
D9jig+HwSY9ckhZwzxctBGarnouUz/pPdE+g4s8s+OcF3dRJEcYzUu0vvhb0G17uEp0+17z9AyqY
Leb6pY/wczr2hsuitz0eTtsFacdkF7TOcJn5/TerCAVYUAOneNhag5fWRcxX8X06TKChOAjssMXD
TyZs+KfGOc4SM7Hz2ZDe3Zkwgf7KigWgYn9RfNQ2QMC5fZzxw97D3iqJoi+m6TL+AHvcfaRTC9eG
52gpP48n+2U8x8m8DorpgHctMhxuoiHe9vP0wb+426k4jx4W+wecz0NAn+gTmzF5GT1IS1IDXO4Q
uxyf5D6PbttgLeFRPed+n5QX8aV8Gnxc/DQkeeCp9LdTdVm7ozsH/1tScs+yhozMz1SeHIJ+Vp1Z
I+wQMdF47tjpdVF1OAQlwqZoeE4VUm/USB3+C1X3Dn0+3g/dw44VQkj3+fyQCW8p4Ho3GJhff+MR
GHTc1qjjIWYQvbAPfuS1jVeiaPnpIu6rqbSRF519MVpnkNipp+gf2So19sHZ5MuzS/V6cQFWfpAf
EskWENlXL5KDEOslfipR0IKYy+7BKd8Q8VPrNCOzm6GtE2ctDbQ+T7Z513amvBkukseL9c1yJMHI
GT9XQUZv8Lg5Li6Ly8MQ+d6btkwcYl7cxlY3209xlTzultkUeiRtVrlvHpsnspV7h1DF78zGPr8r
qy/pbUeWb+tsrdRBMMXK1se0nlKH3sQhJHVUxwWdzzTmSG7pDh31QU4IbYQWcvD60AntQxwA5JdP
R7de4J7DN/YyEWepRzPZ2b0RhzuNKC2TZeyT5Nth/teYeasLm2a+m8pOSqo1zaT39hGBkskuPbk8
xrAo6ZemZl9ApiZdIzz3Pse5ieLRldepnzhZqExVTzZj7/BUWH1eeGTunNIWF+ISMzM26T4khC82
KN/O6iZ50EzkYLyoLHmVeNL70D6SqNBYkYs5zJIuwE7QWzueN8bwY/d5ciu+lS1/SVAGF1NYZwHq
bzZfnFGwKnwuXktTDTSq8dGSZAs7C7euEqY+6O90F1SutBpsjgEfOn1I5Y/K1DzO2FotYGn4XZTx
NCb0uWYMQpgJqHNsLMGfh8+a05q4pOsP54sNKxob+JNbz0/EcJJyFYLxk+qhGvOE1g0F0Ct7pR2Z
79KqNsebwcPFph1pWZX+Sf1qxuz9pKtths/Cc3c0BP4bn66E8VCum0fVvsy3fCBi7AXzl8uK84yO
84MuPgKu+ST0+gRWMoWZxrxrrFyHloJdA8J2n2qS1GyJQ1CfMP33ovoV6/h3TfXEq38OwttTtsXf
UoyCmGbpljZLNDmzgqJI3yWUJ9YZeFkEpEKzeBFf/x+DC0NBJCgL1okoXp3Cpe0ljdQT+E6i+8NJ
n7WO45dmqO84FwGG39nXvv1ark7TZE7/Z7grBKKOwJmQNMVBES+VUWUdJ00xwZ+oTncm3k4X2q9s
W2L8RUBmLCl3SFW/bqsIq2VSRzjLA2f9fNSqemqUQ8rdXpaz01bfvNm67lgWPZMXvFuN1YF4178f
sNC/vZs77jMtkHKjGLu2HNfGg3F50aoYfXmY4pOnPWBf0xCM3kgwcgTrTInSGweOqWd2pYol4qLp
UjqUfSizairbL+1AzjqMhljXOBzE4N5/X+KvL0XsJURDUn/BY67Q3RibVkEdgHjlyI6deNgYFajP
ofWFei3IXowR/Tl5OpCNgguVlLt/D3+LcYO3AYfAX0QHgM3Mz3eSxB0crCP8Mm2fWtVlXm1XtRLm
1U5HzXDnVn8fazzEvRCxJHDbz7EOw3164mKAFWnepO+QucrGF5vwrhPC94fw6rVjVAFMC4NP6K0A
f440KIsiyVNluPZt2y5W68hc27ZpJk/+Klqs/IWb+74fPs/CdWquG3+n06w8YiC79bw5Eu6lR+8O
HGVtK/bsaKw5vj1FpuMpxjyQ9GB+cIF7iUPa6yv3ax8uDvgdr0afK9q9q+ZhtQKHNiJ+qPfkRN+V
x/WNAdv1TprsGeq3oOGf3SpPxviDCcPh2gwbc2Nj3YnYxKHaJ0zZgZ4zWzqsqOnYcM+JOTktJpj1
fPkfj39Pmh4L+3EV5Fbg1EucL5AmtchVY2Q4TNryEmXb6aEIq+5Rg7dDIXRpiLMIh7g8/D3aLfCO
RqWPxkOI2cdwf2/h/9y0mjTioDieo0AeOsfX0+D1SF9vC+9RhvXBws4TCy9jLXmOi9RL+Voe6c/n
yE5xKPn7Ur4nzo87B/mXAKehClIZ4lv8c2LtR4MCO6hLinm91X0MVofS1DJbzQ0i5YsTJGpjFNui
atc4K8Um7jqkQCGUpyEIwUPWATFzEckjnA0Xr5ZCtYrEzGhQihbU0fHexI/m7yu+RZ37K1bpImCy
xtarXuGaaSTGqlIBN4xXIrWiBk10M0AgnO1yJ06IxcO7QJyxLo2284d7KFnduuD3dkfn7yv59r28
fna8PAm0nc4CJPWfz06oBk1ZV/RPep0fPnP6rOdy1QfLtvX5WX8SF5zxLI6GU3c/+ToYrqv6rK9F
FD7eM/y/mcA4xw+Ra/dBFxgwX+sUxELbVUpdRLOEfibuhLvPrJsTOEI743C50767VcQxWM8rZc3S
ZsA85+d9QynVLrFU5H28EJkOUpea57FTyJtLPI3x1G7GZ7cCXccGYTAe67Wq2hiBHqqhPp63SWEN
8Jf9+1Xcu6Rr3ZOQHI/iqVXI/EYGMzRx0N8B+SaQL3FqgnHWDBdjkCDoNOiudpBKhP0gaHcaJasV
V/PL+d40/e2F/POM5CtfQu2iXfZF0kVBRgHfim5vRU764CiBrBSBUFR39pTvyupqMv77Ur7bAf/s
Kbuma4+jXZlPT1rYDLy82QxJXhheYFnX8A4heV+k2hr3/B4FU4aSpYnNnRJJekcmIOeU9vgwGD3E
qmrJ53hSN2QRpZmrXsRJdDREDZPbxqsTmKrVpoJC0VaNno2PYOadszt37ojUREyw7rzXm3YJigcR
1SelxAhL6+t+626kJHttK4I7ZlM2xqKajKqvI90cdd+taCaZmoX4Mj6EAxEfJgkD7sVu2OpSF98R
PY1ueOvyt2Ueew5rXSWw8eekl7KoPUfbQRzsu3mSTIp2emk24wo/oc7BuOOslbg2utUkLU5GWnyl
Y3N416v4RuvLNUDtpoHZKyYwMPx5DZfzMGujcV2vjxi+5XwpI4Kueo/4HVlbgLB6jWXgwTAeWuIG
/n4TQr+of86vn2NfVSBRFSXqKR3QubVDMdhstGcbnuL8LbHWW9Nxes2x9ZCR/Kg/JLZL3tff49+U
Wt+3rvTulD134QbBGEtFJ2hYfnTRkp4ZX8iuXMKFIsTl74G+w+xub/Q/I13t6tr2wjyuonbNIV+A
hqxLjqLLjrmZlTrJYB5pm2zqLxZuLKRDTtwv995mJv76qP9zBVeHqGExlMRE5l6FIsVQaFKCZ11o
g8C3y3pnsN61Fj9qoYD+TPZCcaeV+utU760h/udZX52qznkjaqdtWiPxBusNYmtvF5SUqvl+YI4h
+IJXeueeb49SUEH6qp0GOcv8BqGSx3l6Eo6nel3ZRMZBzxu5x7B4OvgdlnIiR6k+pZGmrMnP08u9
yf3L4kbwRNitwLFV5VJ+LqzxdnTWxlutWQ/80A/DyKCMPqzWulPuOdAZjTOBe3XA7NBY/D3bbqkw
sowyqL9tRuZMd/Wut22t7doL9/1cW3DujVCEKZ9Dxs6IUDmsoORiGmSRiBCU5sseRWdijnAzm+xm
WAPfKWhudZbfF8OO22+50AiuPuyKGu8LnPPrNWlK8zcwINTRJuAPOMbftw3z4naOiwi2OcSiZqf6
vtrKytEgL89JXq9psjuQ6VFWIgY4mOM37IjqJUC/VukFzSNMCQ0iMnTKCZjBk+NCgu4tG9niuKhW
EWyqs1s/kum6cxNg1aG5g1A9O37m4emJxFTAm60tsCuZ5M4Soip9bD1EqvqT8CyvqFukdQ6yvyAT
Zn6MdcV5gKlF145W2hcIXYNbZkggrD90V+WsZ/m+CrEOEt9asUCGiz6CKLogywqh3IWcjmnzFvf4
GSpkDJt96J6KNXJwsF+KzoH2W2thGEeAKwHSAcN1TuXmYbzoFQcuEjbijq1TZga5Fz3uW72hF4B1
2Es+MlRL8ZqXntx+JBZkBSWwBkcEGV9gWRqePotQMaM+g4E/dyTwwdwH5deJtaK9cIQ7HrGvwg/K
JA6hhtbvym/CE05mYI40vuBOQ3hUYaI/wM898rfiKuhI8OSjj4jl2HKP2B++NYpVsgMp+l3E6vYj
zxrg0CXACiNX4doyo8M0f79vx2MfOhjMOBQ44iN1ZYFW5aLBF5HDg5AamG8fTrGJ0XRWg21UMmFr
E6lZ/j0zhV8n5n8u5toiODvQQgSpbtYn21f0ZzsULMWdOWwDg4U1jdyJ4d6x1Pj23L364ogSMYIU
OFBpONL83H0KVUq22x3LbrgY0job+xpms+d37ObkcGi8YdI6J7jIw4PcK/yzz/F+osElT7xAe23G
GLdyeATGhbnOVAQcxUz/DBQND84sXVbG68XYTndvNJGdtpdKzIi9sbi3x32ouX8/vl+3EEAKUH1Z
4UR//Z1Gz1teijwjCBJcOHK6sdUWdnpeKTuCyEa9wSVObjl1451x+6/y9TMcK1BqJKLgKRevyrNk
W9eCksaYlkEkHUURrt+Fd+oGT8puMyZWgm/mKJF1LZac41bUTyqCnTKBTV0//H0l3zv2zZUgoUU0
3otovymE/xTi5+Qo12rHBAKPoVKCQTqTczDmpSNOxyfj83OdbD71IHgRglWkpxTeOjr2of7l42A+
j598f4Xlqeu791Jpb48kMuYYMtAD9s8iGsSf0yxStKoRz+rYJ5/mXDsD2lC59IXJ8X4W3auivs++
10+hr5UFqkat59r+HEypxWF3PKs9EDxctMbeaw16FFDLERroIVobgKnCCmLv6WWfeD2U//dr+K2g
wIFHEXBK6T/q16GITa0eycI5n4lUgVLbPp3KdU5nL48+qnpTEWEM3aE3IDwivkvLr238IO0Qx7b6
jtCWSycZskaANOKP/HBnjXybDt08G5KCegSjT36/+uYfz81lWx15Nv5zT31xDp7NSULfbJ0NSgoK
+80bSPJyu+azsmzngWM9GFyXOb8UOibxFNqFPjH6QDKjcqyX/ZRfnAUvrxNjIS+3xmLg4QVN9tKd
fep2mybXSkO2C1TGAeSautac5UtzOpWKfxg85M3QOEQLDbEHu/Dfr+77L/r5fFQUoHDjBFzi8Qq/
ej5Jcyiyg5LI/gBLDSRCuBV3EutkT8oiaVCEKSQkS7cT7Jh7UAzrHeD9v6/hl+lDhBK7sopCeUTj
9KoUwvxtexpkSr+Kw14jJxueF9AaUnVj8uDeqwL7O7q+Y/A3os0g6gFBXlVDhZxEtRwzI052pvvj
1TOA0trzyMszPivjSXjHPcpwTfVOGfbLKuUu/xn3qu7FXmHfafsRDQyovs9+rtv2bK3rghc4T5Zh
TV33cm8WfSO6t/dKWCnJcr987S9FNqLgZczQnKmPb/kE+shbp1fustHn7Rysem8vPwF9B441WS04
0i6xPLF81yhnKzQ9X4ldGF9M/sc7r/y3+Q0cS8oOOzf0zKstS00lYVtjb8Url43Z+KmYeXvTWyqW
jk38A1v1AsoBKTtf/r3Xf1tz8Br+GflqZ27L4lxpEY/kMfQbGqakP0ItHNsz29GpBrfvrZlvWfKG
eWcrunXzkjFxoaUA8qsCHV4r0kuxzrtdd+rvWUDBanvech7oF49jrXZvsF/OOgxG7ijNq6GC+qB/
DP98GQeZVnRjkcFCc9N5qP4i/S3P9AwFq4cUV7deko+RBcHGfti+reiaDszFnXPmzQ0LAh6LeElL
4zE/mH/X19D3J1u+zokehmy4Q8v2ltzz9LKe3Gtu3OD814Ndzai0ObYXOWGwwgxDwZh5iTF3dGu6
M9yPvydv/zf9u6i+RxLHY5noPQVJxdV2tVPli7olJYUzx+o8CA80Qsfgdo+n9t5c7efizUg8OSDv
MbTia9GA1tbFqarYGBHmmZn+HL55y5O/9Pq1Qj8p0F8eVNswFl++cq/Gu4ag+pvkhCD3Xn6CQu/k
57tLz6MCg+HvPdk/eOGs5Il6jqO/aBND0O/c6HXUkYo9Jl1MjuUKa4Nk1qvRykEinsY1o7Ejh9CC
vdBPg+fneLkpjSUzVu2zE+aXlwByw5RvQkRhPTEm1suTw2uu/M9z3wueIMLj8HjWP2Alvv390m+a
wf0l9pX2WMD1S1auF1Ql5nJ66h8I3fbw4BFa+9qZttMYTwf6NBbbFmXCvRV0vU32g+LbiItI75t/
g8TJakprJm9BLKCYWCihM+63A3P0Y/uhNhPz4IzvjCn037+fkw6xCMUAoATwEGGLP9982eTVMFX7
RjuHmMjQWvutg4SOvcNHY2TP5UDvpgF6Rpdck548c3S1+Z1nfb1Hc9tjrB01DAh7C57rr0MmVQcx
Ugf1Wp5sv45LwTjPsaGPraU+t5yDrJ+dSJddJIQBAQ1hfRcAvQFgvy/gm85PHhnfqKv5iCdMIuQF
F4D6GpLk89iDy4QbgIsvuwG6Makgx+yM5kFXvS3pKAjJ9TPQ1WCuToV7LaBrJPq/L4aOKW0vpt41
Gn465VVT00BYwyYLsGrTHc1BjczX8e/HfsNm6QfqO8OKiKWJDKHg55vvqlTr2m4crYfObll5WB5M
u8XLbi5A2qvvFLi/racxURB8/EdDZGnXXbRjnh/Gdctd4RzQW1yMgjpMFpqdT5v1En4nx4e5FOz9
h4OBtFm2W/3ONv777f5zBVelb4mfYFFsv29Xmohm5wsvWzuHmojDOgTJOw/3t7co9QGMJAIpuPRe
fZ8G+K/GaSVFa4AUAqEBEbwcgUJmRv/Xkr5/jTioj2R0QsT3Dq8+u4eqHaYxyh1/L1BIlfixtpgs
qD24w6E8W3A8z4eFcxEeBfFk7YuvuK/yyzuz6Qbb/74MDl34OgMx00T5OZuU0ym5qGItUGjFrr3u
iXFvXWADnswDK1oa0wd3+JbZLijJ4s7kuv1CU2BhTsza7eNZr4PKJOlMcF5GYkorTEC0RuWUBDcO
McTF3Hmrv2zQ2DwBraqcJNio+s303zJLKc/RQWIOQabsuYahOonRw4D0Wah2kGlknuACLv097G+L
58ewVyt1UBfSKCkTsT8xFfY6dzz94AadcdCNBwoedwE1++HvMW8cNnmf8qh318K0jPbcdTUXJ80l
jQsZa5rJGwS3boFc31ankTPy7oz061DYMDMKHyJWy9X2G0tiKe/ly3m2g6zvXfwiwHu2bIy0svMQ
rBqfle794ihsyULqyuhHIHpORpqn1aiAyGfUsLZw9oe15leFm+AmBCWnoKF03tvlw+gNEYG1HM7H
GAV8SatmkhPOBMANX7kfUu+WwmrgxM6OZh+e8472tX3rjnbrRTih4AQLG0xwTqp52pS4UxDvDPlw
a73jerkaupQfxcCVpIcaOqY2cBXMCz7aZdm6BYoEC1JydDFJ5Sld7YP4xo9OxV6pN/8kpHFgxLNI
MSr+gEr74YyjgWRGaIIWrV+RyX64s0ZvzP0Fgf1P6t2nQYRxuO03rX+mb6bkxXFL+gxn0sdMryeo
EzYipPal7QGZ6xXtzlF/MBY+KK8id9oZxoSOr3ui6Dw47upsrCa90/LWeLwzB25LX65MHvafB7Sz
2vW3SCiUXVbIp5j2a4e6AacrU/Qh0Rq1XVki5KkMxvnHhTPz3wN/T+Of5U8/MAxpLKxJw7reO85q
LqbwMQTggWeTCtSuPM/e6R6zLUA0Z6FA2OsT9/6mdYOG9y+DckdVNJU0gBtYlWjngSLmLGpzo7i2
53xCFYMpdjJWrrk10LrcOzPdEJL6Edm7MCCU+C4xB65ef7qDkc7utvbNcDOrVinPuNMb14Hq6zwF
emX1AEyrQwPbAw4cjL3zf9+q0en2ElpVwPyfF/3zEgbi5aBuiwtAF2YHQjHtxmHD8o7PGEneK6Ru
K1vq2aGESlMgQVT+Tqj6Z7ZXUlmrkTpUerz8pJ7DBpnTZeQ0NXZAfBxGT5FaLxqUqYN7ERPfX/cf
swpnQpweId+zeQrYa/+8zS6VB2UjnsR1N2OhPYMAGJuNl4IBOO+QpHEVQ9HCy/66/4Rv59XPsaWr
Ra5hMY9qlbH7Y7i96aGuT5h+AaiTsfpy/btI181zZkBKHfBoFV4ynsw/b1bKsp0G7MREznSUab2W
iRv1dCewkvXLNHXvdnZvDgx4gnJeIbuKLgBsjatZ1ByrNk4bRnx8xi5lkiNDCO3SWHuOBNJxwYoY
SM+/U2XcfoX7USmkhkxg6MHXJ6UqJfqnHCG74zbNmc0ukRmeM3eepgZ28P7jvb3ppuED+RrPbaib
vUMrJczVbQrDfU3JVoprWETWiJ1Js/E3WGEdI/jRvdVy47/A7gDneTSCAgjnms7Cz9e4b7cnsaDI
9C8KEDf+QOfKG8erTFmAYurH+mNbzDsMCk+n2CnGeIsITweJqDqvPClT+HG6ePBGO38LuBQlmt62
jiq0dn6srEFV6QsIY+nhZZc8Dbs3ccfPuJo0czVJjP3ILxWOAEKtH1M0BN3wMdOmmP1jHmhkmJoM
Rgjf01U3JmTAKKKXdP+AaXq6X9Z1uOsWzXCaNd5WfRicp9FlekRatheDTHKE1jzRe6DzmRKyMu4+
R42/Hb5sz0FXLo4t1G16fqMEy7st+UMlpOkx4pI2soeNiJ+dOP5scIiOt9YRw5gqXdctirLMq6ua
rvQZD5ww3kj5UmvHliRExv7gF2DmjdbpnOItZRetsgb0Nyv1U63M8HUbjVwyt9DhLE8kLw8qgi0S
bLHGKCFpv74woYutJTT2pUqtOMFrqWlsMrQmoxw3og7no93eVqCWdU0cxoIQ7AS3zZ5OopuQJ9vJ
tXnaCX42ONHaHhPQ05zMQ9FZSV3NB1x6k1v7AbKw7djedVgqS3gFqCiOU3Fykl7UWLGHMHPTCiOf
hnTOOrayYeMoybuSvd756t4sYGpn+kYcFiBnQLq++hKN5GNZMefLWYcUpu39fQZHr0rt6rnGuCsy
sFDLL+uGDxRuNSndTT27GPLJwmJsQodeUm2hIFT6Dhby/QH8sW1fXdbVEhjtR8kOEUC/4Gjg6ThG
Dtm3Gy/L9DeI3UvPEUM9oDGDEbWNsF57XNE9Mt071dBNh4Sl+OPxSD+X4jGRzk1eRN87qqKH5kBf
07R6d3oR5GR1r0Ui355qGA4ARuF7DOx4g78IWyUVtYJ+XjMTtOlpH+zObyd5mSGtA+wg8LS2I5JZ
Y3sbO/LIbo+GBIMjsaXKlrLntltGkglreHs+GXzd8SfCT76c5+XrqdB0sYHRjMY1lp9G6bOaBYcM
L7QiN7Z74rYKpCv5S4Wz2naIc5Ti74+PUvMkye9l+7RT0YZFr7KMT4t97ojJDGrVzC5sG2F+ws9T
WqlYMi76OEH5vDrtJuVlPrisS4HlEPuDy51T/U1T5/vF/POkrj51vYrg0KAAWpu18SimBlo1Woqh
7SyfElzA7OAlXr8AmN4b9+YT20+If8a9qieE+pSMoh1n/DTZciyCAIm8DPtC3qaOTXxRf1UjZATd
FiXKy7JqMVsg/pODsKAkJsljR3S6jTI/Q1MVlMWdxdzPxptVA1yl4BAi4lt/tZgTqRhJ3YjZ6ve8
xZG+9var5XLpxEbwOjZodG2Xtf54F7jsn/Vfw14disXt8CRcTryL1uGD3D2HfRlAY4fSwwG5DrRF
8Yi8HFKJa95boPdu+WqjOEmnHRHe3DI1lo156Tpzlsv3g0//ePowAeLwG2757+d8wx0UehIbJQH4
PPokds+fuwKW0lU8rNid8kfskY7Taj4yS3SG+87YzXGBwfLVqZ+yO2XPd1nz4zn3w0LLISNSACcc
97vHP2X0uEsEpVE6ca2AwuIrlL60n1pY4j3Rf0AWsp3fGfEWjoUErME0IQWBwh0FwM8RmehpTN+u
hzvG7w39HVx1jRlRGpj2ecv3AJE4zotTQZ+sEM7CHLzzpG+X+c8LUK5K6F0UX+BN78R1OQFxeSsN
LzOW8nroOQFHQmNiul8+X/p7RNwbqj0Fn4AbPZFXQC8SuN7PG6+LSktkkTfcT+aNYie+7sWGY1jH
l0gH5vl7Qv12m4S64OeD8xYnsmsbmzreVtGAqo9Dt8+A6mTzti5m6+XAoIpGfD9+4GNj3hv1Bq3j
Jmlv9Th/z4UUr+bT8NTk1NmMKuoZ39ddZ4Wzau7NvKXOA7YCNJTWVsfEzuhC7vpek+W2zuW4wrGB
FUS52yfD/XzI+yyXzrnaHx78zfgZR4JJqc+Om9lOP7/1x/55ABU316fYZcU0eaayHqSc1abIo/SF
W5hmuF2EpmscZ7wR178z9267qKzwXt5HLwS9CUeNn5fXqOJZGm1rJr+9KTHNJXaK7YzuwwQZtnuP
IPfL6uaASkce83pydMRrSOjSxDu8nLbnWTVY1GI4yMlKhamz3alml34VxPvWx8X5MEHbEQlDK+XX
/56Ft8Axbcd/r+BqWxuVSda2SSvSfIEogcpnM2unvA261t4nKjonwDbEeD1AfzdcBD735mO/qH7u
b5x6CEHm5+9JcbXomq2s5vKYB26aLLrWmoUxY9vOp2TCADLw8tNdqFwfd3a5fprfDCtTbwF59T5m
V5+QNi8bbZCBQEqOaCqYSOwf/n6wt1Vkv5H0HT0VtG8MEvFzJg1PnATEEzdGnNh/f5ntvkkO5wkb
Rdf9uPMgrxO/QXS+Ny4RBI/+JY2ln+OVlTLen/YsLB8zAN1/3kfWxRoaKuocm81s9las1urLMq/Q
gHcI7rx33Iufpmi4zrn10FmTSWJPaPJOeeau4X6Zi8fS4lQNG8vHcN1/rkz/GfJevxXeeVT9orp+
Gey5/3vpV4/qONhfQHN6Rx1dGemKfgpyfebZnh4cvqhjyoM9t55etjqwwgL8cxzf1Zb/9tGjxEO6
CDjGYf96PhzHaXIShv3Ta5Cc6PEUxWm7sUXfA70J6DrDVpEuxpTP/MRyzbv+gd8Q6/UzIM6PABoA
Qo0N8ufrEw5nLd01/cbDIVjHy2LTBDPRhHyA5NUOn88mm+VGskbwC5d6z7VoTTry0AytlxdrAiO2
cFodgiySguIedvn745FhC0Cg7xswV1dXbSVUE13FLrHQ3MfnDt6YjWqEEMB5+VIZ8B0b4yWYoAx3
P+5JWG/YNf3M/pZK0aYG4/ruof9TAh2OQtqlpOnArqmtDdbmFLkVsg1o9K4eAOVN+3G/Bi98Icy7
XpI3xSaj80roJYKLU4P1v//P6KmSNuLufBD8Up2CtJltpjw0HMCw6DSilIOTgAkS9qLJNrXPbag0
lYO29rC7p7u7xcqvLuRqpzzDWIjhAkvfVLrn1gg3R7QDEE53uvNuBRb8IhA/yHR3tsrbc/nPga+V
zPFof9IEgeXZzajHBGsmT0K7pw16vIJPWJvjxdmyAgMmWWS10DkXd/a2X2eABFOFzLm+ZFGuipb9
IQaI6rE/HyHJ5hyD/y1ZmKWNkmA2PXqv08ox0E8vUmPxeI/F/62RuV6a0HPABBQYxtJ1LNip75y0
Zx68xj4ocNypzFlnFsxCWz8DS3g2BZT99MSaPC0nnEG/uTEwoT6wpmcxs3R9n2LlwZg+BcIskPUp
5cy9WuI3gFQhTZ69/1uBfU0u3UM3jYQjO8jjcw+fhFyfs3yPja39lPLtdhUvNcx758DfCiYFsSyS
WRoKyIyu6ofTDlguLdk4yR2wx0h8OJHNHNyGoRVYD8P/Yuy9lttmmq7tI0IVAAIMuyQio6JNaYcl
yRYIZgQSJI7+uxb4/PX6plXWb5YlMSHM9HSvDtMLY/GNOH55n+xkwgujHB99ebMOjtbC7Rwv6CKP
iPfrjGrS9YAEio8/8v+jqvNLO86IOnBhUZFk3m7A7R0XZZJVOt18PpnMAilk/mGOho+P31Xx/eVV
E8A3bSqCKHZjF1GD1v5QNttemcCIlRWz47nw3cM9BcKtXjsUtTcQcHMOv7G8X3gDVPOTEwKfuEzg
zeyd24V5MFqXcoZ3aZ9nsFOYx/dW+raDzK00PBI1XTNY1lG1gdEhZhtoN3m4fBiuRwMOaxn3rJht
txCV0DmPJs/vp2pQfbf2/yrl0JAIz1AzzT/3ZrrPVQad9cqR9g+CDcXD+wH5lP60HJAr2w2+Tah8
AUbICAIN6d4EdOvdBDY67MU4rlcgQ5s9Je2B1YdAPtx7afDvoW+SUDdaBcwm7MsOYDZV3JjUpFU7
qbFpOSyc+XxNE6UZWarjjxxaktkMsgr4btkY44+hZKRPH43LQlqnTQ/qiAYMSqCU8r/r+vHV0sLp
x8IiVFST3qZjzz3reFmWAuNUTCugk/WDGA7ccEyZNi00KhzCfw/DX32TMe7UIJKQpFqH8q+m0vQP
ic8WZlGWe1S7S6Ufyh37EsSiJqkFdEJWdVr1H/H5/33erwQfKmgm2aUUnmL8/1r1ZLPJt3nCLBdb
n4bCCc5Vhz5bu2zwLdXiV/az60DUTIUdcTpiKv89V2nvL+t2xS3+qNz+j1Gx7RuRi2U44cxyj3S1
p8htUN19pCnzffYJrQzu7++/s2NfDjWxBnQYHWzIbd1Y0ZRtTT13LSs6n4PmX5tgXWPAX3D58XCj
7+q//64tYXbp1Es9PBktOrzc3HrS6xREOSpz1E2jtR3CKmm0h4ntndeRAfdDdWeX35UUfKVC/zzl
zfpNO8alV2VHB6wA+RFkREkEa1ELvMi2z7u7F/rf+Tv/ePcoaR59N8hfaY8/z37jV6arel/VTm6y
FWnIVqT2GeKwkEJ3w6siiB/+LcRfhZDoFwIioZBXu1duzlbltWXt0op7nUzSKbRJs5X3QAUJ6zW5
Aw+CiWg6/l2g7NvT3kDiS26cMtut7NH/GixU/nELE9b2BENaDa3Ftn841DFtqaPjupqVZ0gu2jSd
SY8j/T6lkBMdxy/t7seSJG5nBhnFOoHUIj/5/x4f5wsvv0t7BfhCKeqluvcmklgYu82uZ69aI8BE
1KHmoTyeI4dm3g4t7XdJ5Zu10V+Wc2e/h3OyN2hveuG6+ljRODYzadlJjzubjpO09EzS4WH72dqw
g60XbF0jWC5oxekUQb2knM+y+9muGx1LqyH6Ox8eT/3WBd4pDnIu42zp26X1tlp7Dna2Y0/WxLgO
9OSzflV1FdnfdQ/7Ci9z3yw6kBk1892blb4+HugK7+7rkbEvY5eEhXHqeEZCdZFZfOSQm9YpjW1M
6rgup7A8XPwz6/B82o56vXpi625qCHlO3D/Ke0KpfeZUsdv1zdbCL9J3twySdXBcFP3OZbiDt/ff
0/ZVVOw/l38TD0jNzSWt08KcVAM6AlKR7FAGbBOLhZYopw3hdzUU1hc+3p8n7N3ISXnc9hZ1N4fx
1y+9s7dgT/VxAv2PR4vQAdlR79vdpF9KJqUp1BgTBYVE8782IVskSZ6bhj2yl07Urt7r9am/7tow
k0ztlevDoXleU5VWPB8JyHbT3VvhGNCIPLtdOE7s70b8K63l0k6d/AJmoXXbJaC7WJf17nAyRxk8
f7v7w/mHBc/dpDAmVoJTt/4Gdv69AwGz8Of5bhTIyqjM6rgr7VFlwlfHjTp2eOxQOVglvts7Pzq7
j85xC3f0FELmQbbKmXk6GtMe40K7vd42v++uiZJuDl7P2XhFyxosDXfgsu27i/JJrB/rpDepe9Sx
lWSL8+EuuXjubuLsaVO5O3oUXvbPsCrT8GVd7UK7MAYODTEOFlRpSX23Ne/M089D9+KtOhQrsVm7
yuy+1z2k3qXYBHvno0pRHbZ/XA9OS/cbpfXlXLB1ifwD5bwg3/9KxrJTdTqbumWO1nT/hlpuBVls
QkzIGl7aYe8ECR87i/694JpUwy0WbXfoVYoDSZHNLULp7pYLyymxI2znCSZZ/+lhTRv5p0nwY3Tf
8cilZRF5oCCG2snAuBAN+1kTGJ76pCguxGcto7+hxvK7IO1XIA1CV/b9gB0oiL0ZiuK8ONfLlVXO
DoWv1ij0Sq1CGBBOtAH89wh8CVT+ONVtzsldO+2kk5/s0YLiC5fWW6dXui0uMGnu5R2eidPih9vJ
vgO/wiK34055uipv0dV4Yf+d69OOuvLzkcjCD0rUzDeSDXFIvxm2Yk7PIXj787tIylfuOokGSqdF
/E1zuhuvo1OauZsclubouP8wkje6jdLI398cItepB+Vl6xGnpQN6fKrfl4fHqvVZ0GFzk/UG9Wrh
uc4+SIvqGxTzpbqnURspEOA/TrbE4A8XwLbOrUNmuBdJ/MHxdwy6eZiuoGrI6YrdmkL7dYYB6kzN
7H5yWn9XVf7VgsMFQPLJi7Hr48ZYJub5QC7Auozqlk8JOxQqrfOnuds+5rizp33pX/LZxYVgtZiY
TpR6lLaX52GLfTKtfVAZqZ+2v+P8+Hu3BAryz2u6maZqnVNHesxNOvJ3ZkcftDzYRUj9NoYzzPuu
BvwryMz+Z9YYYAkpvDFGu96mTLfrzRmhGHU+inRYOqFRvy4S2sp/N9pfrWnmmr4YwiZsF/jvZHeN
7LJr79bmKKnghDNOg4KOmcazcRwaMGmeJmU3DTqnRT/NXSjAUPY0CO7dHeoFEkjzjqr+Rt1+de84
KGrNw8V0nZvwwsGp90WWIXwJjI7ZQFFdtmws7Ul9vl+2fv5bzXx3shtRs1aOmxy7mYmjC2mpX9I0
uKKPxb9P0jhVt1oFtGsRjWM+/yoZWFkr0zpUmTlyu+Gy5cGHep6UpTEoac5fDg/H1xR2s4M5//dp
v/QKCJjACaTzElX678zmpl32VnsFyoLJLG5F23tYMyl/fbjDiV8oXBaNnIdV+F3Ugv4Tt0LFxlA2
nzB74BcFb27wRG9Tr9m371RP4mq1Q3qNwBDbCnh4Wx89Al+JG3R5bRfbvMdOAH47/LWLu+F6eogP
sb3pn8aH2ITMoRsueCTRImwFBwiA4RagxXErOkfd+BT1/Dzq+PAjQ72SR+ZLOy5p1Z+GeZSGjgcR
pr/8uQiWP7ewtPwsAsc7Btk8jenZ/Dleva1jk11PraEZOEEv3EzNgP6CvuvTG9rnOL/3v/faCbGa
baFRJbuQhfBAPOBy+LugCNfDNRTEWXiOit/L4BSdRnCcckVdrqGM6MrTWg3IjMBOkwxhSgiTYTJc
0X8atRnBWMMdnCI2NU5gklQH1XKUTrj8EW+9wzoYduM1H6xH+9CK1r7FJkjTt/3/b9TosfK5gyiE
kQtXkI/Y/CRGxjOHERevSMV/OzzM8wBSlohOL8zG5cHm/TxeizKH08OeG23oKbnzoBiO2yFkIn7y
3qbBz97fzPf8NCBlZhZf9YoRtZ/zQK9BS/G8met3Htg41TQvKyC1IoiyYIgOgTlJh6mvo4vS9xwl
rxi24ZlzZeGG4WP+aUfB9YZFtOT/Cuq6hC4yxcgIRKa759VqBG1RtPp9pIW/EfCZcBP24g77Xdbv
y3A3hwDl2Qz3UZs2QpR+6UL3NDNpPSU/9eIy1KMY0ZAwcuMWnZOiC1UDIjzbB+2gNbwExfwYHHzz
0fWTuH6QsPSeXaa/4xtv1YvztBslISgsWtCtG2INbbqhq5L9WARHHs6HC49QL6x9ic/ZdxAlidOR
7iMfrVBChrGmEC6JLWQR3tDmMK5vvhyQ2frhQMNwaEU51OaThuDssLgENrwDO5/u6Vyo+fMQHsKK
VAGd2+PsvYgsOriMCl5Yhm5cjNoJN3V8r+A6Wr6enuFt9SCB8IvZ/nHNTj59e8f/NOC+0Wy0clqG
G3UPhykmPELFdnAHGiq90PaZ0+a3yXYu+zX9vCAxyU/3KeMTmvXrfyqu/PVPHcn4pSspaFt1jKr3
Xsw5RlVkxIRWoi0XACtYVLzzHmdeMccFx2G+/MtQOmEVZ5/03L8MoSYkh+ZQF8wElsElVBGbGbaf
F8/INHwyqIfWRzukhYlkvBpemHeIltEeO6i5F6EDXeoOLugi3Hlt+JRd6KAhKYeCWcrD4euHsfhs
nJCG+Vog4qG6Lhe9CH4I9Mr2swyqYadkRPIgY8Qy+F7S2H5ynhZBEVghFCnzIxNb0XhrHe9JrgWa
MTd0eeryVy9cfND+xy8H2qCjsa+aG4fs04fxPVyFTNzvDa9qxjQsWUT/K9hSzuOuFCWD04pbL3u/
ZFFB6T6GSJOZkvi7zZRnDPsyXNT9ZQjBBSO9CY34EmGjV/0eNADNtAQZpUTMYRmcPjROF0as0bEh
xEwclkahUzQGbJTtzxQ6d5RpkD9Rhg2xFErWWzN2sKp5PbS06Z/G7Wa2dHmZj/Ro0aNIhkYk4iAK
ltEujJdm2IglcrBheBsIs/Yej2DjbwNoMFh1K0SzDFcIKQwsXu3DT8VgucPOff7ZCo/BaSjVCzEI
y8QK7UcrRGl3eIlF6HXQ82tUIt1W/fOwCqzhOl7H+ksr5/KxjvNPWACYgxKeBjvswXp0YTxNGKlK
rti1B1fd1aPxmATuKs8QJKDX2n76kyH2tAIk7Rrk80srzpoVc1UkrfhA8/9nLYrWU/f58NH2rVhf
0AJqfvs17EzMNZ+RWpQKOx36Ruq14Upg9DZjmI5WsckU6Ip0XfqkHULnKu0sQRQblGbIHLYCx08x
F9JNa+h59Dj4rVCayPVTSB0hHOj49mM93HLfW7TNEdUk9bVG5boBWwxkXpvJk3m4Sr2e61QyGZL+
7gTSJpaHjO8m7n2UWN1u2KYrm4OBFs39KViEWkZaTDLNej8fa/G1QxtuKhmbNkaFO+Oop3n3VUKm
Re7wezO2OXeJAWJsEEabM0q6JddXg6UrkZxjXBh4Nz4qNYq4oKY9y695SCfKSkPbFrrY6m3coVmj
JMBi/mGeYfXVQzc0Az6L6CUz6f0lq03rAZvAuTXhupLLcPspY8hU7MYwBzAURy5VF6TLOoxt2jo3
CkOr7zDu3idTOxSP1TLew++uo2z422zACmGZIInKuJomjLjFSGlcdF/005ZRZszYCALTCEQIekkD
rZc0aAxPCmGDlE36M9M1zjViy9h6PLKk01kaXEaXSIpVFoxNk3HXd2NDBphPG0jPdS3iIx/mGkYN
KpwPDH79cVVs1RCHUfOhh8BAm1ZsqGBWxhJVWiELel2Ct+Ne4RrlMjUcBseXutZYaV5hJGPWr7BC
o8D8vup0uw9dByPkb8bbz+xTkkb1tfRtZ9Z9ZlobQbfRwo6ujRMzzbzrztiBwWLQhSz4nA5WfvCf
vxpBWMHpXXHf0poyHqgX3jp9CE4igXH2totL9Ga7ObSuUvdxXUSSRS04KM24dmOGFI+FIi32zAIs
JcrYjkaIwaaIqKllgehrERw/z5Dpiv5Noq4lJIyqA7LMX63AHC7CzR1cfXEHGjaewTCHhQEtFUPd
nU5pQle2gn0MljapGCmVfUQnMC0+bJqkXeN7wQpL20sjtPmcZlQzzTq4y9iHbwGE9Flmb2wE29Ee
qbburp+A1wgFxX8+J5mQhF9Vhy5WN9Wd7H3Ndh5IF2pgJeqY1Xtdoh6XByPYzNE/+moy3TDNmFmJ
TrM2mZwcbdfmCnUN7F/Ig+6zML1OxAlAhRJLzNykjem6XpL05TGilX94aRCXDNOKZXhVeSduFp43
1IiAfAsbcwjYzoy6kgdghydGXhN8VQrQwjFiWk6C2vmserD9LuqIK0X96DtaRyxTVFaOiB7G27cN
R7Y8bBoLT0ORTpnvoV7bggmaedcn4zYci3yO5GYKkOd9vsF1gE7lp7QHLs/bwzbXchWzJGoPRNjY
1feCcqx3JFT/92ihDFoBMX5+234Wmp4R2gF7oc1g99YZZuyIL8Zs4R2eP/fosO5HNhacsODC6j2L
EUfOCUkM7N0ucv1dJOgp2LkOV4AaIYUSmeei0JjuTLr3qnUZEGh7iM/6p8celw20xnPKcboW4YVb
W7BK5DlV0wM3KI8FHwVmniRkk9N2vqSFKT2tx2KuPOG6yNDqsYgN6rrwrNgPjvFJ4pQ+p2w7weKu
Gx18wQ7vYxurKxicxRkl4fuxQLVAtMP3ThwM1wZOsXjLaSHp5Kgl7s8W36bLBzBhcef5gMvFNcTr
sIxyHrRU5Yp6b0ICrp/NHc9ioDbT/R14AnDVhg3MRt23/G1wCp3A9pyg/UFceMdDZJDse5OREKN8
67Xj42yNtr/lctGV9b2E/If28JPaJ8F0p5/wEsAumXHpVzubxPqE/MUi0DWmXJduR/j/GFxhh6Uh
CdfNiInj84Svs6FPCvf2uxsvZ/WoPUC6mDChr8XrVY2iBZd0PG+sgZgU7WGz7hrbIGObTndjCyCh
Ja0lWwCQ0Rgu/I2fMqdatp2ZBEDHk0VJpwc0mf7K0VmS7G7zbu7Nd+MSO4c4yChp3dYfmzjbUNIp
q+QiHfoKzOH3VzvgvAqdCM0Y0RZ/A++C5W02i1nqOkeLavmdxuupdLCQwHqasxFpoPvUemz0h04n
S+DcHz6qoYvEtaJdcEbiWmypD69OuuhRHWiiNNcSfkGXRWD8cHCVII/DgRLq3nzqnV2U8Iz3owLh
ElJ0vDrUIjEBhE5cvXT83WhNV10OeAz6GcfQYxEcIuTLP0TJBLIAJK79Islmix8LQM9ZBhMCCcgl
rjsMf13kVM/bdylhBDy+Z87MotRPzbiuiXhjmPspqCyNr9SJrbA9g+fJ5YWaD1mh+cglhxWdrZGR
+kFxh4IHngPLh22THMVFwsvImMo/ZoPiTFDX8SRxhB+e+RTKIUUOdVbjzIHatGXtxoxgj1AgN1cz
SFqVOuixuawqqLk0ujZcoMRii9gPLdQ1y1aryHk6BhUuyxY1dP4UmNrir8p10aNuAHVxHFyfilJV
L1Z8RfBTTs/us5hrUPXM5ctyd5eRO2gHzpzm2WgCabUOukD6TnSGEL/HW65NvrAgvhZ659l+lFa7
Dq/0RDfehyhhHBFxR3Y/ofOctoLiTarURu1vZskwBdNuUf3I1URoZNcgUZR4KLJVOXj7DBkkCEFH
HSvYTpFFbLpQhzAXTW6IOLUBbbIuh+YLF98hUkEbDV9ekJQmSATON2GQFetMFgjIOjYxmTLQeshg
i+o1nZ7iJZqB5svIYYHU4iO+aOZ4RGYj1+1YGq0EpKM7kKYktF6JJjDH8nBs3m3mO24/5SM+O2FA
Jui+d8mntGAZpZPDuzHdvUsykPRHpMCq+wWyjphDZxhoASCgXEDHR8YuL45nxzZnTwiAORxTQTEF
w8pow3HLUQ8hkn6VVO5FZuYi0L03O778kmpDyyO11zCHZuZwGaD/kJc2JGx71Hv9eWZPMgGPPZbM
DoqxScSiBypnnzkzf5xDPvyxjXkFGYBDtBWupjU0ozwJ4SSmc5PiL/RvQovn1HHZXjcQT7HtlQMb
f9HyjzEbmoD7NqukhSJv8W052tt49ZaNbQStg76XXTX5thgZTZxpk4aN+MBVlGIAGp9YTvYl0jnk
RMjPNMIzJkriLYfBZZloTSo0cx1fafPraLlTZgt94eBu0nyN/cWTxS+iirx0jtIhZMg0+V4Ps3Af
ihC5ZFV2D3RNbgKOzxBeNs6YogRnmIqt5jzifFMMQZbMgQpPQaHesxXu6AH1qhWhUeek6EiJQId+
hWGPLZUYriZy+FqPVgCVs8SCtSM/WGtfa6tirzLLVrZu9VZQlacw5ZqoyIGIq026QrBh90t/yWGx
fZG0ChGxJsBDWiPyHRRcaEHjrDiNXFsjkisnouGrK8d6UAgGiNZrKIrBVSBjBVTkQB7GPXgE5TIJ
kWnlbVicWIMdFmbTQL4T8RUzrB8VcGoRaLTi5P0w14Jaxuw0EL4Gpr4I/1/dDzYzjqzHBLuncI1A
betDDijk4U+KUZyfOhQT2X413RIhXfu0an+yPK1lAA/rXrbS4S/d43qKsYvTSHiPaBFNfEbpcB+e
WRKaaPVwZy0Q4DkPhV/OTTDi0CzT64LRAl40WswaaklIjK4+qXzRbdz9uAQmYcVs7A7dYesTCusA
7kHWhdaI2WAkrRqTVaMV0wuLsY6yh7j7gt6WttQUSjSkZ2XwpPp7r8JdMojVkWCitI2sQu32sTUI
l/CizJLM43au8Ik+InmSjl38768k7O28zglRFzaTmRGQkcBWh76wlvOkj9tPjRjqOToEZT0IF7v+
Va/JejEgfEI6Dop2333tFH1pECkkRieS6W6U29Pyp65GKk6Rm9W7VJAAFEFtoFSXvnHI8W+C0AS6
FWdXmBhepSYsDbkSC1Hfdf3cN54P/n4uq0b7m88G0PG3AkQ6Uy0E2xkIQXCr6LXOswL/dC9HIhS/
kmMubC95N3093z84fgFSo6sOn5E8COuXT/IYrlj+mouQ/FwdpQL3X6GDCq7MMrhGaBbP+bx9GCRd
ujSdWCsSZLKQ+OJ4R3CLNfGxfJ6QzthiwxJkjTzAb61dKZkrlBTMPLt96QgLW69g1jHovUpT8BvF
XrEB57n4EPxgjglXa84hqI7P9wv4Nc/3BipEUqKfxQcEhUzObjloRIAhVCsuTIbC2nW4gcrbtxDv
LeS8V73UgppX4CH3dWYJkgTIeD7fCzEUJE46EpA8Wv68gmGFo/jyvc6zBRDpL/wWDI/kz3iuO5wb
DgLBDs2YonKKT7nM2ZHrl+wJhuh9AZwLPuVnqwnf6AvXD1IMgsnYNFAk/6RH1b5/DboK3+i7bgjU
0h8dWA9Onw4mZwPpEREirR8NH21lNJ57TJFsheKNbSyNiZ8gr6yHhektod3U+oMi4RrCrYdtaIqJ
8xKXDvZjRdWu5qIXJqeBHWTYJnwNlrXeoDuHRr4zkRaWq5GNCQp3QnuOExS7MCeTCZBucENjouvP
6SaEIshwATMsqotdwy4OIYfWUZuIqM012p474CcKQ+moNFaHHKYyJ0fE8DG9YOBinm/6ixkkaeH+
aRnJFWITMtrlqosWMxc+70VzM+l4Ee3RJ6l8zbnGR+hNGksYTwMo4ywst17S699kkUEPzgh1GDnZ
2GW0jEysaDsgW0BEtx2t/Au2Yql4CAGCawRVAZrd7ypaDius7tY73Rcci8tBGUm/aNI0Fxmv6oSd
kDsQutRsbedysYRArrZt00AeaSgJqiYH/DhEbw6Psc0lwY8BSzkuH8NFK8zYBTy0GcLTtHw4Q+JX
svNq40PKeL/lgrfeys8JPCunwrYs4MKh+Ws5TIEjVbQmzlY1KRLVHxL0kPUR2lOYlrALjtBusnnN
+aqwhhIr/M76BN5niuYrXqm0TP1SjBS/VOKD1AdpkaXYZDpkapTCURZE4ayCDyx/K5Ml54oP80G5
WpvfJGsmiudXI/MdHhgSN0oUKAx2IcvSi6GlnyijsiK2opNe//c4zuKBo3EW/ddPXYACqToLFB7c
XjWC/Zn82YZCusiIu0l/E/JDoIl3F1tedQWgVmRxVqEGhBtTBVc/mVXCVtf74jO6fuOXYuO6agcC
QU6zmXQpCOHsPGE2VoNeTHaqidsRs9KfLV1SM847bo3x5iZ0ag1BFcE3oiu+Z8wQrIzvZCNjzM/I
rok6fcdRQLtzlVH8mZdvstS0OuuZ7OxQQ+P/Jsh75zR1j+buTJZ6OXbupd+F+pMHhRThbqYP6IHn
Co0SYnxKIgd/Yetn5K+Fr45hMuJz9y47E/RdhR4V77xgI0winaAY0JOsBdGrsV5fTC7D3qO8d4Uw
QUdoSaxDOVZ4SZ6MwowCUPl4S8iqFSx/uQTIZMBOY8jcG+dl/+nOWpxSznx34s7OH/LKgWCx+ZkT
WASJuR/EFB7w8hUks+aL+xYhLYITk+bi7zt4VatfOOrjqyETSFLgU9lTpVlzUBpRwolCuNdwdTm2
CNHhrnvywixPoBEniitfR63mQRAv1jUfCEYouK3v6l4EDRVN7HHLhCa4J5na+kkhtpbnkkOHsU6Z
dBJ4R3zA9bBgaPdD933rVw8KxlmeigWU0GMsPO6EuIPcsu4zcnEhf6wI8hGJVQaKNBs5SdhGfpFA
eGcdvBuSwvy3g8rKWU7SAMrMyfmQE7LGFVnhckjhXjwZBdwU+TWxM94G0guKv68UzgwdLREkv1mN
0gDrYPeqg5kIcfG+mbDYYeVWSlZf0TpHl6AWyDgNc6a412TjTLCxkDOeajolOkP8BnpLonmK6Y+o
DUbW99GZgui5ckjZSAtNgFhRe0SRiEtKxGVLnwskVTHP3ox6CabTRBoT3lIcCI+XWKgweIc91ULO
yANhoCZEyp8tqF+GxqOAzhXGq/RCX0ymEk7NoIJGZdzyVKXwP5eUdLgcVwAgSE94WH4IHT/BdkQl
DviVKTEZqtcacIDJAcLKxxIIVRqvDfiTE6XHIlYQMiUmtwx4+UBQTqHH7q8EJ1jn2+JbqXLiNELm
kBILSdsOge6KYL5m0FbZvxW6FYIsR3l0GPXeTkPgS3Tg9AIyxytqwoZcrUs7Pg2h7+aq8egaz00V
JCf8K8WnMn5CBsZ//aRM5RlEuu7vJ1wC5dhRMlQAMxkSSJzAxIvPp3FZEEgyYBPiFhwDl+1MvYcK
HM6/gJY/rUjFLsoLLT53L+Wd3DGXxB6S7pusR/3V8spfiupqyq6Bda2c6wwo9UpuhSwIwkwUzsa0
rgO6qj7KhombSXkjRebkQ+lbXaK8CjvqoSqVqwvYwylU6c2WQHeK36q7TIc1wdCa30RYglrXzc4A
HEyA6qrPmFCnontJh5S//FYhR0bFSzK0fi7iNci9q9ACyE5QAWAAgQkmuMZ31zLaA/pO4DpNAc1g
mYIcYvc1xO7HYD3eA1MUMHYCmfNycHzcg3labAQp7rqk/aBgDyiCaKIE8vBX/oZnW+o28vszmEQY
TDECpf7SO+ISLFvQxasw9OqHAKAxaWAnn1Q04UyE9xoku2aXF2OTKInihnJb5Gatxy5XeP7sTeTj
SF4Vm+tNccMRVSRqDWQGLAPLqLLQhQk50JOcCISelPeCILoum1qQtupLKOIg0tHAjw2Ybh8cnlcg
B8GP5ZB6YkVCln09AVagZw4hdFnveajDNQf1TqHNUCiZTqHnZrAPyvCqyK4fWnEGRVQO92WTc9fZ
qhnjxSdtL7tzaTiU3QnB6Ypsz+RQLV/gaA9Q4vn4mp9QSlUAMruzwcv2XMH8DhHxPZObMU96xvgC
GG2cYxd8a39Q/gx0q4fyDLXQakZfMZsOg1Qx5/BnakxfT8Q/5LrYFk6koKB86zpcUd4tt6FxVTXe
8t+U4G+WFAtLLuI1FoM318TdhSH5FGzNUgty3KkuGtWjaxCGqD4LWa6mdEtbwjm6KiheaeK8TQT/
iejYE04qCPrO+EGOQBHWIrCp8JADI7h5jc8eGZttQEdbpT9ZlkKEStgpJk9KjGKMjKWniiIjJler
WbzaFgFEWRWVGm0mx0gQKwZBYTmuKE8gSFZk6Vtrb6pVAIT9YbJ2khdN95blrQOsg9NzHpYYLD10
WCDsEOwJeBJkEvbbTJojQ7Lev4wEHHdASPN9OTRi427prxAzOyqxdAqCMenYvU1UDsqHLk4QITEt
vIAmeYG0S7n6poq7YS74F8K6KeYs8nq1zcs1bIeRMrzKQMiPBm9hvlUqYT1iDUNBmFW8b6I8ygwq
HoWXjrBIllTcIRtydXGrYPdZBaUvx8t4lhFyvP1HjsVRMENe80UGHcv773LKZrv2v+5FNY9/VEWv
OkWSOa1V/VwN5N27fWOk+zgHsIlb3nqUDWKDHBea04BF8TcG46E7drzc39Gg6TDtzlsDdjmsfZqc
/vr3pf1V6XkDZG9pnlapU54Me1c/j2iPt42glFoOssGRlCa9RdqemJwqGhr1s7vzM57bCCrZYgBY
+aZ8vvtl2SdV+7Bn2B12q94MUdGp2kk761yY6mpACyU6UszO7080ZevTcDHrz95bETvM9oO6H5Sz
9etp2bciGi0vgBjpGoqDzSyjAXV/tlQzhR9sRSEpPGF0g6c4fnB+rTeDu07bW239cjm4y1r9kr52
sTsZ+/Rkph/O/fJ3xwqMc7i2Bp0zGXTxg7Nnyej37lhSn5sw+0n50on+xfk++GYW/uonfJ2F/7t7
FRv/ISBJBtncxl7Wz6te33HFP5bnT0av7z5ezMH60/pok3Z7cX9mz8fkN8H73usJwD5YtftwDq7a
953X3v2y7pvL/tnpu+1BLxk6JqyM1XecmE357d+i/H9XelPNfkgPO6T5UD9bM8KzvdU4X3r5cdDL
vKrtdakD7T0UxdSyp4XbX9C1+3X91joO2JbbY+sdPQhz7swrsUdvbH3pve9/O+chexQIqbbpl5SM
Lj863ZeS8qfD47n1uqcQkIApEc5N0mc3w5GkemtQwhnRetrVM9sImNf64p0OgwXHTNgkN1i+di2/
+Lmj4abRT9guSgCPmTs+UaD+78Xz9bTRU5ZmCR2T1kPaE/LHtG12Rqdep3njBVLWQn4VesvMnxxx
11BEeCycG9S2Jo5J1oMILVuZhrtPmQ0CM+t4KT85/vdV0YOa0/41R39c1s0eAPpAHXqFW+iylH6i
ZA9UyjIBQmMa75bgtXTIdnivyxUqaNkmJXVNbKnyiuokig6wW52ZMlctNK/8JBXF6TdeaUBiAehH
QkF2FBhovWcNeD3uBxRSskCzJhUvI9p+Ug0AuQ6c350nT1TVYnJ6G6cZn6RNTljVBSljZfoKo5o/
dFVgWh45WbwyqvEdDk2Y8VrIpvRIDRwUjFCUTfF0Am8KlAk3rgll6kVU1+FNAEX8VL3w/MPAZApk
CZgkvxRXB/4RGxJcUVqTABthug7ZyA3wUAfDqDe/TwQ/C1UoxBdCgGeOouPY5DCVGDoTHGxhjEuA
qLzCC6hbmQpV6NiEupR8V4XoMm49VkMYMxlSPfTO5eTVLyr4M8YUaOGDZqPWiwM/gGJJ38hG09rw
X7Ih2flDZHdJe7OyRFKTE1zYMdbdMCXloXG38SosSrD1SEj7ONSMtPDN6Zc8VlpElSAqWukOFRGQ
7yaolWimSUFSZzLp8frVs7n6fCmx+F0TvadGvRvzo/HT8Lma5JQcnnLh4SIhTgltTO+WaHOC3bgO
22FLcoWUrXDZbJydlgepKk6JIihNZXiT2rq6XS4ElmA5NtQM+aFSeeG8bmy+KNNwiM7UZys16fqr
n+Rd8TJ1wTkuqRILugG5dfr7QGGuDbpeA2uEkwRuFCFQJEyV03pVlcugJsWhLtHqVbW6q+E2cCvy
ksL0h/v83Fd8AJcjFAwDbAPKSv4qw2xW3uvwhABoXd7EA5e06+Ltwf88FY6wozZFkVx3sPGtiU1h
9s4/cSgVZitbqardzaRHtq1zp1gBNe/+ftQi7yaEpKVlUOVxpg1bt/nLprJjN5azJxzalH0RbSM4
wE/FInTV8qIIduJl7LhL1aO1myp+5DK2fyoEqgrcC8G1f8tk53bnXGP8/lBXt6Z/zw7a0/F0fj4O
55Pd02vtFf1FOnDHZ1gVPWu8K7xJQiSzX3v2oMgG6uCdP2X986PVd0dssAh+n/vm3d0i6JIHnhmv
KuOpjqH/Zp/geZ8/2zQ6w1uiQXb7/XHb6uNKmf3nzhvAt/+5vN/PBgZ7Qz0IGbTz8bst9n91B2nu
DzqZDn2t4Oa47U/RMgvIXHvO5blFW53R/DV+SH/no3PnaWEGXcr2WuAs9ikVHyAT9bN/o7v8/eJh
M+h4iTX4VZlPaAh2jR59Zxv9MJ5Gi7d/z8DXRv2PK7yxY/vjcXNaGPX5me3iK2N28U1YujDesN70
q/wHEKwNN+0UEEL3bCuyf1hjutnstmO6Baf9WZ80Xu+12PehPFpNi3jRv8R2/zxxRue1Vzwi70No
qQlYFpNe7W9/Oc7noogO0+npoYSlodMeDK3J2wXPFbai+Pk+8XTv39zj7X6t21m4MYrdFCrvvXs+
AzDVyqnwAZn7/e/K39NV4tV6ei/jHntQLoNOf2n3S4+a21e6cu1e0j6BC2Ib4YMTW/nAKICOZgyt
F/UMUMLOrcHhYXphn6P31tl6TtofwL2UD+wRNGurh4b3Iw0ej/37f99Qs5vtL03+x6TdaPKlszud
nDyTlZcLpDS7YkAKHlNvSThTD5iyCd+1idxIbSoa15tu3hW2OGBPlc3p3RdjJbl6mM09HWrQfii1
7xrB0onyK1Dyx+XerPKLY5ebg3PRKs+9ufXRwrx4Z3ZuHP352evWr6f8Kd2HVTrYJk/va9Dj2ltV
fSABONcdl78sA+6Sbd/ZTl16CBjh6TRwSJgjom7uTZ7S/sNGeb0SPNB/cnxURTro7kcm4ehdWNYB
nLBmPTiZ0wqIM0gYKZI/rfva7recpE+3SsjbR0z2ffa7R1piuvtZ0xT+pe70u/RXHRDGg+/++Ymo
IZ0X+kZ/VaCDKM8btOb7/vxEWQwReTY50k3PjdK+9dNYwY5j+PnPatW3HpLSu2MHe3mhE2K/++HS
nR2sb0zsYDEf7nzISszokyzOYEnX/74zerzEx9g0ZmVNQ5eOG0yNz5eXNSUvfSeoZlN//dTuLx53
tOLov1iDt1O47H/S4nXvz9vhIkeSR+gM9nsfR4929Ng2POvZ7vbX3mPiLR4Sj35m5vTHfNL7mByn
tAD8f4Sd2bKyWJe1r4gIG1Q8XWuBDSo2iMqJodsGsKNTwav/n/XWQcVfVVEVGV/mlzvfvTfCYjZj
jDnmfvEG6RQeS0XjMToID3/iBFpxiy3319bOK1hiO20+6TZY4SMg9u6hbsxauInz0GqXUFuau4+l
+CIW400IBHZnHq6yd3iP+L3+hE2Dy98mcligihcp6/9oKiObm5FeNrviI5qSXnMyvturhlg92Fa4
yyYTVsbIe1hNpV3lYjLLUrEXZSxT0bnMPiBWk+/IBHiUaXOYs9lOU3SxY4zwlZidXrYK9iwrfttZ
oFHUl6VCjsrvJR7QCACrfLJDbRtt+XMgQ7bucFwNDikVI66eq6u36HXk1blkTbHOEqchWswL259q
ZB2jjlj/KvXtg4dU+0kp6w4j5e7rIdvjiVGwa9Eq7Gfh7CafnDUIkppftBtTXNR0fTgcXnC+PP3v
4eB/zqIsm8BpgMUwdCT/f2GXJNan/3vtK78xxlcAquSpNID8PieoSnXVhGYB4PipNA9FHaWKQer0
NkDjri7ZNUiuQwRFOqCt1qKyAZ3qCDkgI2VfS8SASgmUhS4X8nPGlglwpWeoEac7lYH+p8af9hv9
bxqC1IhTCm71v3/O/+Y38R9x/D8/53+J47/W69HLbqyh1Uo7ZOWMneRopplDYn4LPQYQv9ZEakVm
TPGuZSCmqhaaINYSBi3yIPK9Rv/Gh2ROcWOMrv8Qt/+AV3XdTlVO/NRq+g5TE/+XDeU/+9b/Hrn/
8yP8l8idmp/qen2V1fpldxB8bPXazkj6mfSd5mQabrdxUEvVdKZ0Wjinzpet+WjUFB4ZK1X7cNuQ
HnW5H25NWBgsHgqScAYwUm2ws0NCIXuWtERRDNn/d19iM7YX7SAXT6w1/1k6uqf/q8ZhuanZ/J8j
/H9+rP+C2JX7XvEtkv5vbbj59j7pJsNcfcc3lvTg7t9Z4bc4Znt428nEezmdBpDd4rvY5qpqKiJo
dxDi0u31XoTWF9tvsM0CqcQD8rcKzAUkyYI2CVthzzqEMMvj6VbljouLcSLvW5dK9xbLzLC327ZY
XC4rNgesLtHARQUmtl/70+KHboFWXlxFNJ9u2YeAJXlvpR6HhqwN+4PaQrQ99/lHdbDpsJWg4rLh
uq6KETgdIUKOl4thqcp9J5KNmzj2SzsHL2tzxVM3d6CfcVR9S3x0cuwMzSltXN8/MZvqDQlGQYdA
SkXBXhWhtqnC8g7mndVQ0+EqDVdPiT1HjpxQ4braGGzh0eSjwiOT6zbY2iH0JZjyMfRg3y594bFZ
1rmKl4lnKOK1QaRiYSyXllq+pLXDcS7Cv7+pcJ/dJnBL3N/p1c2EyRIYbsLr0ENbx2OJRMD0D0Yr
yEsofYBlxG8SAkB1WO/smLEMv/ZUuV178aVablD6DK+ri2Un8oGXiuCrLe2HWXk35lUUd9qJdvuu
AA/g2vgfttuhw1aBZKKm3LbRb+hHkshr/PE7ZwwMtfmtrCqxavmBG+Ywz0LTkvvBRzttBvz8oB64
+OX2RZN1SGzyxO4Mx1TGYX65/ZXakhPqGsEjzzPASu/r4ibjHtLZml1CX/H5ajuTUiwC/VEt+3SJ
I7GSlrtaJFNeh5WckXtkS6yUG3FD4lnNz2yu3MVwxULta6wOVUjPNbwqPvU7kaxO66vghPlVNBhC
lsh1hY/9pT/a26n23c5SySKaDWcbR0Nq34a4XFeLZow9WWvaWLjqQmZfrWgh4Wtzp7CZGdPny6Lq
llSl2zd1UWD2uIptOiH78hy2VYsTj7xEen6BqfZtyJqm0OxxOmr7zTPKoVl4hyCDOeogGbh3dm6U
gYHh7JcxJsLpeB2N+Qj6PPbVW2THxXCM0Wt/amszZo7i8LV5uSgveGmDJs/RbI1/DkeQY8E62/Wb
wUg+nDscykl/XUl+k9rJsTlcwVWcgnTrbhs1D4H5hH8vHLX0snHwmuIF2/qoiE7GsRBtNUX+6ZOB
Rdnnbx+FjqEnDJgKChZr/dmdeOWf8uGtXN6kXHUE6CGbqQaBq+jiamoDLJwWp9a0I9B9shtJcAIc
t69WDfdyn/ZU0F0zFpcPC7tbcyl5U6X4kQVlPkQNGvSiOQufUPo37Vh9GySx1ScB1L552arlanso
zPoSxSUk9ti+zmfrS+E+p9oHN3eCaAKle2HEXCzkuArGa/mUF/dUve1ULSRFl1rzHp94jxMRgA3w
TolEcq62D/GM7LftNgl6iaTefItG+Ihk3hY30RkthvSfQKANMeZJv8QhEuvhU37F6S1TFeiGvu1p
j394g+FwfIiWB4wF8+kFI3sa1zKw1+/VoXc5sEz5KYc/g1885Gyitt9ZGPCnizHr92yJkGe4zsU1
FYfxxVCrBfsRYXE+s3VDlJXgEi5XIlB7jl5ANsaKrTz2roMM+zA7fBa8JBF3Zp9wYdmRt4H3hNI7
8X/gNi3Rb0s+ZHHpDrbX5Yus1IwVhZYyL2F4I3K23XiBhUTLny8fpDrvSGzir7cgoYUsHbuNqazX
iI9r5SWl/NJ84T5hEn1zpfoTOOIG965rb6fas1obWraJeU/qVQaNnBFRdWrx7LVpbU1bcPQRmMBW
iM/8yF6RhIApPIsqUWI72mOV228zOnrh96GN8tnvIuMCU+610SCb4sUc5h/+Vf5GfnWTBe6hx/x0
zBbH6fSjpkRjb4t1dh/HuWFLZod3Y9SQOPwfpsmTf1YRqxi8kTWvhN8cjvDdfGzP/VnFj0Y5eiwK
Lv6ZiKRtd6NhJotFzFH+ifeit4nDu3NEk8wLw0kY7IOY3U2qwvyQNxwdYs09K5lPwlBs8symDeap
H3brwYou7/4eGLBZXqGVHlW1KjsFNEiAxzq3rTOGcby8WbVQeS7v95QgRjhM9UR/jSGNzJ04F0FS
AGC3hba6J0Dul4ta3M8LjrSug+qebGcq0S/mW1/HPSJmhcWhJQ1RhybNvkx311w2ifGvhe9/GiSn
YzNyu4f+fdIj87PBizK8TL27gXFKPLsdePdvFvvDJJZMN+qbIYdwXPvjIZe0OD2/In1w8gGjSYCs
WuQhPsJRVxJHSFLkxsLeZnf1pZXlE7DrkbsoFsT4y3O8+ock5AkblezTAqxNjCN3dVlkvCCD9hde
tiZAJJq2SGRmB4+HKok46V2yDO9Hl8qYaS14zGHD9lg5uLwOxIgsXKenL1DIdcoBpv3DVg4jqw4B
Z2Du7Y/Kfl5qnp6VW9EEwChmi2aJlC/1GxV7wAnzY76lId+Fk7cArnoqwsXfeSGEFj/DKSsnMW2L
JNdbkep41E9jfOs4dQ8PzOLC4AZWHrfhc9SHdWF3DStQydlVPmzQXKqt4W1LDm585YRxj/YLUucW
PH/fk3eYmsLOVTS6RbK36hCISb2PwZc3HbH9b2axTkqPxNQaLuRPUyv1dK4lNd/lZ2uwFmrAxew7
+gji60+xGlQeOxF+XLpVi1+L2/ESwTXYbpMHYbuWCRIPctILdyqMGLd9D2avtebvH4WfIqKiV/AC
VArvD74xH4X57vhcxbwmpuSuX/hKNvZjGz3PsrEbLV8kP1rriaG/vxaEB+OYiaMuJxzvYR95s/1I
LdsbnJyE3+VYZiLUNU1/pX20w5A/RK08aKSU1loGsDTsvh2p1u4hjeUVGtHxfr7n+5El8gZ+qt1J
arLKw25QWTxkvkFtLvNI+NEWtEBofPw5x+mvFthtgZmxAjNmYqI5KNUTBAyCTMRDrzGlcudyYVgb
dtjbhlf0Tp+BZ4h90HwK/64YlNw4vheWE0LL7YI5tXOMRfflvCBjY6g/vVT2V8jfMDVkfpP1uce/
iAhFRt/x23uFHkfsFRvD9nOC28ZrR5RgNOCqAxVym5iGnR2ieZcZjttwnzusB+bQUX1xM35DJjOK
S+OrkHbFP2nmTpkrBkva8hFkwe89aCGpEY2gBnAYNPVnuu/eS+dnSD8mYF1tekevEhFOxx1yhdp/
pcM4lcWWIWD+eH3ew8OR73kT7LZbnAnsPxfC78bbQBQnWkLkthL3aj++u4KBXnpXzgA19mP+o8Rp
Sap3pjDmTWP6MXmmPz9sIVkWXm/TefG93Cn58RlVBabjNqkel/zjPFFHctzwi9nwEiXCpya1SRV7
lQ8fsjWat6fvv7tIa9HsqiiSABQMFrzGS8rnYbx4yYfJXW9uiB/fkf7ex00xclAxq7OffOedsBTA
toBOi6fIMzCJLmmQY4B1PIzy5btJ5coazh5zRDPwuGKYeW9PfkE8egu4KrMYb5LZ7PALwbVacs3f
/4ARZ09GEi6WuOMUXfVU66+rt5zG6TQCqoiHXYWqny0awEnR5tPjxnJOednle8p5UI8BRf+sO/n0
ZG5PyP3P2eylWMBz2S8pTRridwa8ycXXb4lUfFkrtv76FBwtx37+ZAd1Si52cyZ1WUz1FOzns/vj
2fjtoYAMc+TFF4Lr+3hpDMeZI42BJWpeYu5Ae1HdL+188nvZ1XfymzE2MGh5pd1ZvLZ/STGrKnve
l6x0PA66aqP30LAHO5ZP6vlCJJHsh5sJhcqsvbaODdG2Z31LHqrZ+OE9TQFRsjKHloOIvvv3FC/K
hLZ8Vxsz9VvQVx8gFvtnIOWi6TUAcKDlWqJWD98SvwvX0BHdq+rjFIusCqsTWST2TZpUmTI+g8QT
fWdz7hawHJ/F+jskVJrZql4dyoKb9DxYouvh10YzLZij0RMvGb1TNSj38paoxnMCA93CY1VYiW0s
z5FXumctP2daBzn5+uGMkZBNbFNUiz7qnT7ik7/8q97q9hEbfm1R2Gwgt8gNTru/4WnfxZWFGAyy
i3jOsSIACOM3wPJ2VuF0I3r8h1ZbfuwSpENCKV8hxCvv+pbzWC6X1ByeExJ7W9TGn792U5fwhNye
cO5qNHjibaCPlIVHSvH06qQhXm8ZdZxNySCumOx28Y1nkbVUKqqABoh6EQH3CEmXxR2ywI8ImHfJ
1s/6z36REqBd89yZ3915l2/RIGkxiGQ36AYsJKYReNqmMX8calz2qMg/iqampwMzmEeilqlLMbKt
HPe3uh3JacPAmoLCm7ZbR7I1picV0Sn7SYMcpMC4m+NuR2SWvPXI1chp2OxZPAb13u7UM3qB7Vc+
nzLo0eQUx1Pv5NKb6CLBHIdt5aUOBoSUimH4OEx7XuePhHV4dYWB0lb/Ip21zEGzL/K7Y5Eam4Oo
XsWxNPiDxL+W7ODvfjtcZ0Xu5P0pTRaenh/1tvi+alv+dVoyIHiOg5cNUXa5vtCL4LvEVsdT++Wg
7/0nH7FmyeDBJLIxKr/iUYp2W9B7ATkwSaOr3S0SaGguzyT2R84SHWH1UqhfkcP1g0gljrUroDix
neN6m/Z1TOMPCpDpjrsrEyda/TZ7xbDnWzXd+Eqm6P+U3zrrXPJz049z/WLm9q82zQaeuW4K5DR3
NfXID4U4NmxdplGrOTwr55uTKCrvt1tkDfE4Ljr6tk/cbTwjbMiC2Avbz4IKbmqTZL/F0UtQKOaq
v/o4LKakgmFHNrGa/s8Jr5S+P9mlbbWLf+17PVj0nrI7A0Vx2T8w2IbO1U6UU64aGTbfy2XiUe5l
9L+cF5L6+XYm44iIHlayBumzOobTtj5mXk15+Fj4xktl0xH1QzQH42jp0kqvTXp+xBaU96Oa2xqT
IpQPfFo0PkOiOshJKfyXxvj/JYlRvyF6LmookYWJah7LhjAhj3sLs+kgD/wKXGq1uhddwSBbp0+R
KAPINFUaeNkbA8HTGPnkYFbttT9sAwCQpV69aHsJ1UWrkrLz8uZce6ob9tFnu/0vB2Ox1525hhjo
weZo8YZXLz+j6aHvFaSQdyHz9YIovnp25c1bXZt8/YFV1Y++PhGd+Sne1FjyUY61bgytOR6Vkz96
ABZcn2w+5UFxPuwRzQNfyoCh4mWIjpibyoA4TvYzUqntdyaUA3KUOCYIBrcHEMfRX1uO5r+ZGBXT
TB5v7rGOScxUmJSptQyPfYdbaB1MFPpFQF38I0Lfxti6CPrmNl0vNh7ryE7XseqrE34EyEk1REYn
Enq94ZEKCTxD8wzHgsbgqvcjxSQ2fUx7FN7zwa6Y7Dbfv9K+i43naA9yGUZzisrW3m7VLHqqnO4e
Cxrsh+UzG8WJbItsaMmKTIm4Hn6Fm2iP4RxIEYn4TdcHYzCmp10xTiJfIDataUCViFeENEq51Zur
+AvLcGugA0jQowU9fYcXSHjx9saTHyzGYoOwZzKTyJO0ejaV5bmfqFOK9lnSXFTzL/37x3k+va8E
YkuvfOpmG0kd/71Ltd3jsX1Fb3dJJSTQ4QbgoJdesvYSdBI0RUMqlPw3UIKpA6B3G/hA+95j6X1n
x3TVc4H2lnqzhZNaQH7YXZ+Nh1jqKlmDRFeiWuvSA1bKRO/D66ptakARqj8MlfNtszfaPkdhy/Zv
NuSb1NUmJ5az0ieulnbGckwW82DqRQedqN9w+RicWyMewG20abzpkUhV83T4kQhl5uV4kLvLauhT
QC3/9h/5IdfCnVlq/mXtxHvbJxELqyn+rpMrze2kq6p/5FrFM35xrN7rOFxyGSaqjfncJOfOKeiP
4X3uOH5vhh5xonmjt5o0vEKROF+Y5AQNjwm/KDD95vLcmyEjoXZPFOVndoPOi+1/tfCIDmJezxHo
bqx8mD/YbR6LWVPuPmgsTWoV/xw15f0+Pe+JyBKlSiVKDMttWsuOitFBRRM/xItC9P448x3MenQ/
aqBTXPuPM0+SmkJXsolTlfQAqtb3sp3SEdO/f5dOS945q4CYbxl6jg9Yz1+WzzJfdiKy+1OUHWcy
+fZGFpzeh6JyvJunudjcg/bCFDErJZrI3mVdKvQCLRZaT/CruLt/zPLZZlP9GDxhxKipNs/DV8nD
rI4pXcYH0DkQ56aE0kVAQl21w4Oc0T+Z91RmDZoLBnQ/ot5xdHzeKdD3qf8e+MuzeZo3w18t76/Z
W5WX3Zv27HPI8tGnsy1Uv/LivveYdMmmHdGvRxSklgTLLVXSCh5oDzseLyR1DQrqt/z2VGmMP4pJ
FbYYtyY94SIC1F5n9V3DCT3OOI5MPgi152u2nRp7d642rE4RLE7zaDpqmywc4WMgydqM1QVvOyqG
JGpuiF7AQeLV+5ne9BBKJ5bvM/hGDjicFuRpUn/LfmyRwBWKNvJgsuX5AT3LrgBeTICnu4pkqAHy
90cdaUhzaxgydLHyNA50n2f0YL7/XI2OUy/yw5Caaq2DE07vWPIs6aUkB+b4A46CWRPlqffAbZxO
Xn5+zqPhAROgmlOwrDQczMZqZUXpv2dPRnUAth50O8/T8Ws3aLUyXYMAQ8R8XdHVs94j09Bv2yWj
A/cPw5CddogUPrg4n+i9dWGka6o2EJYDUzLFT6s3CqhLSgcozgCvAQKlRSWy9akZMtqiZB6Wo+Ob
SOE33dEV1zfX2Msu5iR7tzxCH+i7c0XZL3idPlQM3KGmOALukMb1rXyFJMzl80iC74nB+bO5CrBp
vyatfA/Fchpel9uU6HyjTAir0RErajqvZXtWNuQZwQ5GJE0cyM0Sihzu4mb/QPecXgmt4v4mBYl1
VtuP9/GJ+mnUx42oIs9g08Ein9zp/N0ZcJUN7RpKR6s/EfOgl7zBO9Z6ReJ6H7JeE66/3Z6UiNtK
fcW5ofqGfA++00T5vZs0TJk3HAQHWuRm9EXjvno3ppSZpeqRu+/VKm+fHtTEuSLFsAgDr9OvGx+s
AZ+ohT8CTCONwo2PEi/oK4mf/ORC1ld4SLJsQjuyHhUL4yYbazMlKc/fg6ahavPfDcyb3FKTxpp2
lx0SN8SKsl8K72jaoTWOtXir2Zg1NcT2teSWWZ7Fa493OifeeHodL7hdgpKB4VkiQaPZ0hzjA4Vk
HGFKHuwyfzzuDikWviVVwqpokAFP+xxuAgC6hJ7aWoMwo1GVobt1F+xEWoE5Zym6Nfbv0S4p1gfM
T59d175F3q0xCEhCL3AOHgAI1JVZX2l1nLtJFQAQRwHcfrN4fNzuDluLZx+bPjOV/I5tJrzYbpaU
pv6Z4GzwnnCi4n8H4CrwuW3tGP8yanWbZswTxPMHekDmmRLS6GX1ZFerPNV99evIBM+J3e/LXOh7
2J5nJWrs0S9R0TT+IRi6n7H0Z39V5mCITGeLURYve6RMVAH23ZL2JukpFiH8zC3uB5vamaQ/uXsU
ai++xbBmgJDldx0awMfTe/WntHmt0d/+hAvvmcTjd8n5GeYKc7srdD+fDjotB+fSyG4b4sK9Kxd3
mwqDxQc3Oc7HM/yuYZVYyTFor2c95NuCZGXDSYYg6JwYhdlIazjM9OhTCXk2fqwax1j1QFLFhXpv
AH4JH4NIwwIT+qjHLHTZZ/nbprqJMm+iOYflRWUogsJdXJ7nxd6mhfpqZoxeEMQkID1P6M9/QBO3
+W6/2vUHKap3eYhNOZOd86MzXLMb5HCF8RZXVIClHH8WBxQWh13tRIdOzvdqHMB6y11yoO9GrHHY
lbNDcxr/pQv0gHxcrHe7TRYv7bqzU2tpyZJhGZoeRpp6IpnerMUlmkam/kxVPY6VodrGmfUp1LBJ
WIuGwVKO51V+3dxk5WD7a+83iFUMBtRFn6nNWsQtxr+fonsL21+lUZF0Fg1r8IvE7t3oLCGhImEZ
sniLtTHOBTumOnJv4sWIcIYf0R80iTLj/sKiT+2FJPuqYb8wLMQ2Z3QPuuLTcZjD13PyFBWUA225
d/WvCTbdVQaE+hR/aDyGCFVFp+Rl1xIWQ873w0zf2x9Ue1te5bpcfKbM2PC6iAv1PAPUmsC5T+vN
5fVTp1fTvsthh+fjfM7jvMfhyFkBRsMM0sF6H8gcRpkFzzIFB2e7VFukmsczPm5mw13e74Zgyub5
nl6PX0rC9sBoq+jlaKLxhUywO1vA90Ebo4iAv2hPKDl07wyI/dwGJr67xxvsbVuL4S9DqK/hsB4d
JsnsKTbxi7a/M56l43+zZQzAu1yaue0KPYJiz8oZsNZNlGsiq0pMQXBYvpkvoF3hUuC9VzmOMYBB
OtR8KhYUrmqRry9f97SXJwSpiwBBhQnvxh8FF5tendP+zKCqF2hS2Dk/Bv4RhEK3ajp/1ZJu/V+7
B+wWak2Wjq0x6GGTXZ1OhFRWFdT0bHYB2Q6OHfSHoMzV/vCvYH5jnvA6fYxwHz6pNSClvsCfuX+s
Vv3jXRl7dfcQxIVveoxIfvsy7tNgvhe6R03bZAq2HMV95ftfTc5UhUwwfBGPMRQWRg42OdC0rwkU
1g0+6zEtSmW11bISoJ0+uKaGLtuxDTDdFzVOwBo2aNjHYvGZI62MokFc8mzSBx3+o1lJMrd1X13v
4+4C7Pd5NlYfsOkAKOM3pzbCqeVCZYOvhvODLDzua/U69iDjG1hcIhnA//226dGqB2WAe8zC8jA9
eoDdZHtxaE2QY46vciWZ3Ee1EwletVhpqY7VsjUgyLoV0d0gV1TG+LADvmzK8gDU8x8vfh8mSSDz
DAp6KpE0+HJKLVcL8EsOjoGOKJpaffHRINuL1wDhhzBYt0NdzcmG+Z1bYr1LRdOerRFqcYBeTx0h
q9mh0dKL51fJOtAWkeS1rYX1yAP075PYqdmlEx5BDhUAim6lS4nfd3XvDe+p330Mev3pteN8O2gX
Co5amQmjyZXu593ywBZEkVVep728WjMWKGtG0f44P0wM7O+lAYQTIzy4wRyvILpEe3TqtwVK2+y4
t2m93MvqvkjG5LTj1ck20WsCCetONaXZsLtjEO2gVGUEQl451vS3wrWBOb0Fc3xSvyDQr10GEJgo
VUGCHgDyNjgN79oxX/OlyArui//gmd22F1hrV4tbbmKxWHFnVldnuNLSX9Ic7fGN7XJxJOlKdQYA
y0Zvy2tCVt0mkwXTmzP5nrxHB8krGGhVK5TLhVPF/ysQ3mia/83PYQHCXQbFmK77mGBuzPVPp2F7
gtI6BJ3pLvSdpxMV968bUDJrmpuGtyeaW2rVDpwlvzobCy83QGB0fUKfvtQ6he5zBmN2lxYz+Q6V
Ov0Wr8R+VMMCjB5UyFpQxhLy/Rg2itK3C40Hqveixp8BDekGGxrrYfqtS5NZErrtkBmhgKtxoz/W
xKQlygnssigs6a78qgEcf6V6el+RtyXdUSEpndvqpd/fF1RjMSBHZXZswwqL8jvwmPQ2eYfLLm1N
Je/qswJTZBy/O+ttyhsNb7J6dCXIDQWonl1hM5Fd0XEcW9BKj5pWwBRpphpnjzYuwy05ZNKMlVJa
dV4dm8OXZMZZfE7HqQkcVah8D9a86EOFQQYhOPM7kf1EG9zbtmkMdZS6UwZYw7r7gfnOcHdePb5r
1mO9oY708+sOMuyEVKfvRZT+3LJaTjtY7rPk7E5SvOPqY2O1DOzCH9/mzJPDF1jwQsDT3+u0jzvR
XWQMhmWm1lRdmQr4uo9yyV1/iH/hJHfMhm2tmTJLZbXtmvw2M6f9Kg4PC4G9xfs9+TnXp72lps4u
KEm6w+qP15sjCL0S7hf660Emuhc0QhVcXAupId+JUkjrpx8i6FKuCM6r1np9Z+yoEB40VZNq/5x7
fkeDZ3a7BPeHA+KIXG3/FVpMPL4xVYJ/f4MeA0Lo08HsX6PrNizZdJrF8Dmn/3YIvd+BsTH1veen
/I5EaM20p66e4J4Vk9leFP4bUQYEmF1HttHa7YzceQYvrJQi1fxNWb9S1XZy6BCu0aFavaMJV262
JkS0PAuqBmUgEx7Xh3wGlTTqsLgOXnxnTaT73Mjc+9m9LEV3mzIcdPnsV7eHY3xV3Jgl7XGDSdzU
24uoL1l/c1+W902MVpmeC37uq6Jl87tu8Vbt74m08hFrBgc520resXqbkZ5ja22N3wh+o7T35QBj
yG46ffdGOVmR/K2gGfyoYIfMfLfLRoRQVCyy1mKjA0yFPaAnv4vyKuZmKkBiKDVtjtbggRnXR9L1
2Ofrmx+SD9FGTn5jsXm65y56dleU9seOfergPYjOfN49fcT1/ElkfUr0cLONzjgXh9UD/Os+nH0M
agMcXBeEBCjBj+wCo/PI9x2H19i7uaadr2BJSfBbNPbA//CfdAOjUSX+TPAWNSKo4Kcl2uMNiuCb
xAwBSHsJnsrUH2+5/5Bpvjrr/vAasnUik58V2OQVuAsRRf4Z6OPIweI/MxR63O+XUKBq4JsfPnGC
pPU1LsR0qr2eaVEaiMqQieqjFYvv+aGjGBta/972lJZ29HN9zwt/Tmf1j3HgOfBpyv4gnH6RxCYY
+fExjx5xTOPKH2gGK6wHJU+HU7Y7PeWdVm4DyTsP+kNeTQwh598DOFrbYpYqQ3dbiaP1VlFuG8QO
UKcbItu+E6OSdb4V7IIsaRhlPT32WgLBjE9jvmTWABZpgnWtUYuXT2kqZsWcAf1UtCv1+KP/9JjJ
DtesbkB6Nno5VoEngm3vPXilLdzZXfZl3z4bS8AD1hS6FTslM4P5eE5flMgBFXxK8Rtf4adyGzWZ
mLxTxmkAAPwEzQMb4U38N/7M0RKQaKQ5am/Ktuynuym2pZjT1IMe/tgzVhIpFO5dsRws9coTzUMg
s5nfgBPp/xbgBn7ph13a5xvd+m/61MgPuy6f82khak1H6OqaGlP8XoqHatmla44yEB4MKpONBlla
nyHdoll46fGX2ucqkQmWoumgnywinvL8+hle27OMFhDFo9+aMzPe9tK/AHg5/A7ivl1F4tvb5G8R
Ng6pX4EAlUdmAaiTtwkRjmWqhM0esYu4t2qzRYoutux7ccZY8Qg6/nydJkd+fo8+VkPjBCEF0Kec
kB+h3mO3uXOVc8Mz0ULMdTnpfttgjHvOcxgtaF0FroTePuzjXoTto2bC2n9k0CSykUBy9J6D+uVq
0xwobschqC0BVj6ks2warXy/kEews0DHxn3Je9cKEM1ycI5Or2B+0vFbLHMnqaw9P9nqzbvL/Xz5
tGhZYCbmPqiEU0wLnkUx4y2t/FCbnaLCoqxo1RSsWlaV7+By8sbspxjDaumgjoDjjlhki4SO9aSO
ZtDMO3+685a80ilh+fWTDAz4z4nSwhkNMHDneA1usy1VBkYi7uMm4Ba8NnAj1D2zROSHXMUzirLX
DD4w0L9cY0spGp+2+ilquj+0LcHNsG+oMisIurvYhsee2x4eW+sjJAHYw6XCAJxMhwqq0lXkvrLb
HgHnQ7U177Nga0cfetrvCZGfl1ytaM9qcWuo53gdM0QyYGI4W6WVGPczdqwO9zTUVxPR1AnCy9T2
VJers/joPpcSOpqetAySzwX4O+05R0vDvFZN2eH1ALwNDIcsCPsnKgU9T0T6ApvuAEDWmqGg2Kr6
6+JB7VhT79ZPlxuF1ttc9DRJ2/+4zybgDpTJtfJS8o+JkVUXBQTsAipiUIbfWvdYKHC/1HZlNVh8
NwT+dLFCoqW/D6XwVuuBEKZBtIh3oMWWJYjoG+RngXR3RRU63TYuxGJuKPRYro86ECoDZhFT0oj6
6kW67V3Vdn8DstVlRol88Sb6ejyuT/8OelGziva7CPbT5h91Y5seaQj0WKnn/GfKrrFCSOTTpUEJ
IeeYWTGbwSjOyAVHdG19fg3rWUWLaS/iRtIUo0idWWjaRw3l3Xk6aEym/Ru4fJ+3bETJAKmA+w3s
BV5XuC11eFCIrYcdLusFEauyhwsU8lvB+Q7doWxXsDq6Cd/bsV6uzcbi3nvIBtg/6Cju+A14KVdt
dLpAov8W1dFlHXTZfK0FaphHgIQHAeSlUkyut5lLW+4RSDnxEnlV/61JdWFRAkpNbAWfJxxPv/H/
SDqzLUWRLQw/EWshIsMtwSCKs6aZ3rjSIZlUEBDQp+8vqtepU91dWWkqBBF7/9NGsm4ckD71QyCy
/OslBiTw0SxI3Ts6KqkuB+Y5jlPSooD0sFjBTJsv3pA2uxiV4D5P40QkEGE3b1VhMCLcbdCOs2ya
FOKyQqgGhFfXgAojzmkcOLTel/s0gwJyHzgZNmkR9oyI6WYVzyMtrJu6iScXPMNfWcEslD9G1CZO
/3JTxc0OzK9l56a6ppNzs/TP2msJOJVNqGD/CI6OzpXYWk68pbkjHBFBBUYC0Qey5Cg2k10xRBaQ
2WKioc31aJgaUJ7xxNpnk2dOX1mtxDxdetLzri2GwU90x8QNfNP//uakofC8rFqIZhSFIDZIl77n
E/PX8Ccvzf2dD2yBc0iHMvxgo+vVQ3zhHQDFkQPgNtQiYGRfqDPmClKUu7trn1Jyk2Ju2nSOTpC6
B+g0MLF4jYuGhXDk+bBQPXmgn4V3B1//fiKlwMkbexUUdRmh3CNrg9IPE9eNpSkePDuA6vIhYP/X
MNfevc/ZYG5I52oU53CLiVu2Tl+5EoOnU/X75Dd/oqMZ96TwogigSkB3QoTOYGLxjEH6Dah/3fY4
qfR1y+gb76H4cHFTkkDFZzMISwKPcIa+XeODGjLzBjrsYM0zCD7N0ZoK5unVtje8+10OLM2sDJRn
8AMLCdD7Pjt0iAAW2iw9bG3fnx2Dw2kbozHeb9l1oXeOMxSs1GXbe+5V1iSmncDapMiEyJRtgl3z
KMC0i2PUD9nptEWmnN7xd07TQXgAvQkPOCEaVOxGPGm03Z0clcxL1T/l6644HMh5O7OyZdXOBzG8
N3FPHydG6dNPU3v+bqIRt3v7zsMbABOdV+sXHE2GZ8tH4XUFYGtKToGR6YDAlhap1d6bgvZkr1/Z
fKQtOqi9B7mBnjb0bMIOh8vHaPJEoqV1TqNSkhe+WYxfNWY3r3/NAderYtwyMO9DZ4dGsQvUzI1X
tySijeA98HzfV1Cm9mgyIEuI2SlEevJBTNNPrdx9JuyqwK3tqje2H4JZHCrTyvTvL8yHIpneygga
/rUdkL6ohvXN1wl1UyKVnABmTb3GvNcazQC73o2N6LJOOIhpUTfFDFqbslwYF/g8OBR7uqQcAFiU
JUU9mhcGpXBPMkw5EKPHOEUzR8Mkz+4gIUCt2ikkMUPwOil02UNxX1BET6/UPN7wh5eoLFl0kccA
bVtttomfdF8PIHMQFudWuB0GV6lYSm2HmJyo1pwfZEYPmmrncx+XlfilrcyXxgsXpbMHizlXwBvA
9sENzRmeunhNEFMaVvzKJhl7NuhIEwSj1Y+NmisgkkMLfo5n3TkjRSu9rgn2Pza0azBM4Y9jpEmB
9gI6zbQApP7lArsePXtFugLttOdEprgu7+IIQQfQR+kSItbagRs5w+Qn5IM8h3RgfACiA5CVJ64N
G3fVloqxou3JBYtHrbwzPQXqfJ8Ybr5eiM+H0p/q4nBgr/2na8F6SkYMnJ0kQKsj9S1/Yfai5hnE
/IYec6FQkIRSoFkIWj7yCiDHzDUbkUvLFKUYi6QE7ofp0kNvsoF8Srx+NiGcKZvv9/2KucJOuefG
Ag6aAxGubcEFGM6iYH48F2GEGKv2l7agz1ounegZevuYO8FF8IgnCtbpzrqMEGd4/Z4KPqBOCA66
kJlvZZhsofiAmaTBCuG7xlQu+NVou73vjq4vfT6gn5IuwNXiDVEnyqbax5IjqUsNKFouIIZNFJ0X
BmREA0YK3WaLzb6Ii5X1dkwnlXvr8PxejA6eVKPReHx5NIqcGTeXlK6ZuQvC65bhKtKFJH8iG+A/
sS1u2wMeKMekCNYO0w5e7Y644s88v57i0Ib1epi6WxQ2El3dptNFNYzMb4AN0CokRhB80huS0iqg
9eL6RbfMJWI8mcZ7XtH8oQ5KnCyWbAonvbiftEpIg0rmbWIc5eI2N4bwHJoz2aTu/Ub1QqaPRYrI
dEA6HIqPr27F5DYIn4D28ENDTihKt0azYzbTlPCHU737nx/mKknUQRJ2AA49PKzBT3SLdmaQICXu
s1e+jFcsVPgZ6IHMbZ+IssJmzyQPX+q1gBmOXy2Siw2Q8QGh0X69XKfvgOqmnDLgYRNwMRWeMIq+
pD6NPrPjM8w69wjvQTA/fU8G9eumjDtQAoNTL12AOtve3V6P9BcHUJT86ZW3fECXYKgTqTJ5xQQH
28fl0UZf0C+MBfG97pBw8Z9YvPCRLZvfDOqzcyt7zpl6hiwp57/9x/lFXPgd9cLaqCF0B5lpJVuX
i17y/RBLbTtYGQ4kI/af35HYmU8HroSf+17EEf1fRq9QOHv9jLnoc3NgNgYc7U9cLQvNDD3+Ra/c
H+N8A1fpyVM5PIutZso45DvJfmy2ngL7ASqrjY/REX3VzbWnlJOPH5S/8UkKWtQ/Y5WDT0vAEBxW
Dp0yPmFSuQq6AJMoBYDJI9yA9w01nGxvrVN/oSE5NcuB0wBZEEFoLZW1ddGJxFUddeCjqX6vC85q
bpeNRu3hIpqhPpfrj0RSof3Rb9UOCzoe5+qi2S6gwusZMnOwKnMs3eDW3xt0D3UHtGgd8VCqGIYU
f/BzYZFSGqnOJQfpOrqXykceRVX8nDSbkkjnQuSrwYn9h6XD2rPMCLp9LWWpjHzYc6XRV7rz/OfX
+/yxc0apsAuPvXGd0d2Zp216QEiSOVepQjnKPVMqRudvPOdz7tJNnO3fmlZixpb/AXAKc0hYFj0y
dj8XzZjRIYX7bsdqww5ec2rgjcenIT6E8uJQSX2T4K1VX4xjCdnFOVhLIxFWthCyWlLm/Lp31avR
pd6ik3TLyE7jvZp9D4oFuPHMALd4eL3bt85zTZuPdIKKv+p8hXE1zj3G9oM97Mn/bDJNeKAZ2sEm
XBxgaxbtFuFfLG7dXAPWnuB47H6pdW4YmeNDvVOYxQMvu2uNwLA8kkF6MUSt4INz4ljQEZmH1Wcy
6DyrCEuRGwFqzJVUi3zPuM81593KnIKlwqD/bcAdX9NjN580uzFqaRqBFU8thltAbybBvLfHgRi+
Jz0HrVcTV6g6MF0TUIzY+R3cxr+wjGhkbpNepfwIKxW1rNwvke5OduZXTHkizOvOaqbY8fp8qu6P
yc9G7mAQWeK5J4R24FmeZpIOnk5hIujc8tX9NtOBhd1if2TOsLl9cWDXL8Z9TSXQOvPvXgj8RVvp
5Lse9TMc1LgF+oCjWVth7PEhiVCK2FRJgSJxKhuTZcCqrr9mNNhz/41i4ePkCN2J6Aw7ebzydWnO
GNFNXlb0D+/N5EGrMLaXF0gJVpJ7HwUPEbt44197+izjEb6nt+tfzmDrawGixWdaVYXQ9psc8Vu3
7eC1N/CH+rQw8VySlATWRSNL2vf0ks1ogRRndQsw4A11ZwP9feOLN6Fsi6k2pyVCHQOaTxOrTXKD
Q+1wYLnZzh1lSYsTCUON9hbynIPpYf9zinLTPN2nxxrIQUpMG+QVDGOYOmQYQBNIZRzdecWg9uea
tlTZf1DMuPSopa9/At32dLZQfEao4VTHIE1jccsW5XOf6s7xGdVHWkMe1hLH21ezfVrRa+SWt/WR
j1wISjAbc/BD87LXMqUOsv0HRpBytCvizZ2RGK/xM3d7MgOYGaEIM8MJuCsKofaiIAw6FhZzfrsL
Y20o+YyQA/v+8R6voKgjjqh+A4xCgZsUoZHPjV/AFtrPd7tM2z9LFX0XjNIgey3u1va1pKqLj4gZ
0MfDijh1uj0Sbsp+s/wAW7MNXAqiANCISwkSfhLSp+PJCKxFX9h58Kwb8egYUoAzjgwk1bHw1itB
Dr/+odnmG9qdhb4BJ9vQb/XJ6CN6hkJ9vyrvjV8OSxnCxgFlmGg74pKWxjt69YDSLh0nPWr+jnRK
W92tWo/jXc/Gd3vTNIFC5ug0sd37QmncVNLnFjIbUUeUmToqANGN0xNCiKr+ToaksaAsc+65uFP6
ZzNEI4/W0/KZSir+0dUH63rgGHr0BjQusBFQzD7UH/qGO6c9ZIzh3Rd6taHhJsISs5KoMdKiMeIh
gBVo5kZz849YRY/sudtE98rcz0+PYNA7GZQpcorG/5jfGSJyBS9LkFFu3+YlCQhYZTk0eWT/iWaK
22akr6vROicgJpATPbNJwcHGkQdQ/9GXsOgapGxLie4O7Enz9pvmLdDMQcmoz2ltuXVFJ7l8lOMH
oUdUA8iZFt0gNAahonH8vB6bZ5kE6nGDAEBzBuUsaybVcXEDZKOt0Ny4YsCVdO29oT6OoanJx0Eb
4cC/tV5yYDrg/GPjOXAt3W/BFisAWZdTVkPLdzNO5ZNAlqHfacAXbMfgLvEA3PXQE5Gh7dpudRwF
RvLTdF5WiuJSojQfLN+37Ruu3ERBtUKypN9cIKbkedCgk3SXVNN+yxb6JLSBdnBE6eB+iHvFg7OL
yWeAVX+7Kcp+mjN6KQ1N5EiwU7yIwOaT3N0PANOG3lm13bch83qKCTkXSEJqvwPxUKs/Td8C3bw/
izelFLc8rk8tJdpzbD9hVNy8+Op6707piMKs/VGo6QrXLNYx+W8ft2VIE+ge79iREOBquPzSuohR
vOHXI/rO2R6JMJg+T5cx3v/ZtzYIOOr6SL8WMEY06R470mhZIiw4vddJM6FAHvp2u+xybFSfc8YG
hn9E+x0gHv/JM6hm7VBRBVCWd24DyMRmjiie5EBOpn0SQdK9D2+yKaw1op3nuJu0YEyRNUUXzpOK
RIPFRmg5D1ON74uIlAcWBuf58x4Pe5GsBrsYBCQXo4zCWmiwgZN31L6dOiy59jJ8UVhrk66c7z+p
a95f6jI4lfu+0KIbh3ApbpMCq3onDOkETxCh719qYF/eYZfKB+K4L3Shk83fB68ojwxqvRrdTf/7
ng4ur3150NdJ+PlGYWcxN1Udgy+Yy3dgD6TAmeKdGXBHMZiCRdOMhwpZ3ec7UoMSgZlrw3RwYmwx
dg3Rde0YKMLZOuUMeAsONmVDAAwU/oxF/CYDyZpktMuLPiKb0iK1njzCUzLALvFcEV/319Bzf+eE
yzGiKTRZl/Oh5nEM4OGsnfiLUqhm7oq0n2urW1TMaaoHkfr3xBq9OK7asKNC+lLn95Z+30GQBbZj
f7fLljkEs45q7wtAFQu9h7h0OMVD5+o/N2hV7RMyFwAuEBcymwCqzdcYnLp8LBJcbbqrz7kQLMQ+
sDzK1jspmMSZqJPP0IM2ft7Go2i4Vyy/HDif7/bcSKYrvYJV/eEU4biAduEEs+QV6v5egYreZpUQ
ks8FA1q9ZrrIaawYLT8QFuS97mS5+GheC4O4IA7nzwpAbLDCxo45T6P8oF7SGX9F2ZPB1I+fpByL
l8dbtBd1QIGpMwdo6EBiLdQVJIKfGsgJB98Dt7fdIp5o5cOF3+3b+ZBpdbmHvhQbC5OEYBNH6iRG
BnjP/ZTk3Uww45FSsAYUIV45FsrnVBW5uIHbZHiLJloqSNq4M/iA4T/ljNCA922cEaONmrMiCkW5
C5XZbB6NAl4QSRjEs9LcWatqiVHyuR7SFofAk2hvvlr0BBTAyqmY14pXfB0h4MLPlpyBXHIUxBSg
kH57A9pFqopoOOXe+eqflo1t3Lk/LQXT4kbAFO+3WDF5YXWfvk+D63tsMYA3UjbqbwYc80AvymVf
U4N8Sqch/2+f/o2gMAyXHC4a5dVxVU9Gl8f3EaQSVjfCPoQwal8NpgZpHrv8KMhpOtGDdLMBmWSb
ew+lsktnMcYIJBLZ9kVo8xHjceF+zEkDJJu5BpnR2+akjvbHImKVWH8NXOH6FSBP/+TbCnioCFkL
NpaEgXOnmCKf6ie2I4rsR+o+exe96Wj4pZWUv4Ol0WHiodn6sgmUbgLAcfuxUw/Nd0q1Ur5EWnHq
Gm7L5TySUsdbBcZEEVpOqxYky0s/Y8vCpic1TqNpnQWUU/WcGu7DwIAnmsNagMqCh3LuQJSOVUTq
Gpl/txdDj5KPa2TuvfP4HObIg1ZpSvc5uS1V1u0PIh7P0MQrA6H379eSdI1CvA/DxtPY7vExJTTB
nv4WTyRN2IXQZSA1IMx4BmxrouScZ7XEe6vtexi0NDOeSlinwS4NpdMsiaFFzE5MeSIayLkRsyAe
plCW+T7m9YbCmCVXA+OWI20wEqxn31HOtxqtcrcaLRt/xAJBW+ax33usvhfEPiiWymPtUaHKIQpU
IMTU4zRSiTtMxkh7jteaAZ9lYKF7gf0UFZQf+Q/ZLr2NudpPpM+rY+ci1gGcAlPFrHvPwvy1xlJ/
H/607G6m3wPapKJRgb64XXeBgGVQC34AblYjRTJhsr9f9b/P96jbmG8kTG0X8O5fRDXQvQY5oii7
9kbfH1mBcrXxoAJ+I5kfjN90hhYiFGXRIxLVPC32AVit0TbGsEtbQbPEiCXE+yR0bdH6LAZYzt3h
5eXZfqMI5cTYUNh3kPVle2E9a7qLaKBFwIM2vJzftok2V5huyVpQ3AENFs30z2iKYaxaIhl6o/qg
lKnxKCO2x0G7g0N/9YDRGLDj6kxVSN3fP0R9qgh0rCbqyVjbC7Q4LY146lpHUqy6FW53DJDR4zCU
2rHBgqNSgb7/LvIxT2uPamqfW+BLg9DmAElQcf7ajE1pOh5I6hVqOx3EaUJPYfwqtDtImWeDQzzj
4xt/cnUR0wRNsi0XOUM3jIlB4NTik3AcpFfKlidChD/6FulnlM/oLeeMaMNiku/s5g8Ym7YbNdLt
VHGf14Ph7j5rHhP1uO7xAwH9/Bnd5g5J1AjDxcynkms5NZnuUOtOU4vRMNSU8DP6OC2k72j2gK6y
9bDd35kmaCJjnlo8rW9jV8CSPAS2ryH1bfHL5nzMqJy9eKfcl4k1T44i7oMiDcrurA32HJKP3/o1
eQ5ykV+GKWdYcNwzzgvucGkpjgoy/lw8jAuUcam6TLKYZf9S9JB0mKxUHtkPwkNQbeyInLXk1mdC
6c4pi1UdeiXAC2m+8eTI5W1OJHpn5qE9JdRjB8Q69i4/NJt0TWX6ocm+vKlYMtDZIfGAM3zk1R4U
HZQ08xW8AznywSFt8kIFneOkPuDY67CE6PN0hQ8cqSq6iDywj0IFRCOjbOhAVGL8yXWkgn7OE2SH
6U9ve+/Gi3Vhq+Eg9mU5QzoO3LTixeCvRFK0p8HDK39fEigZzB5qaFgBzIW2tDYjsBfwJ3/EagnL
ggtSrAh3J3BHJfGI9t76TWu3/2uLZXX0TGJeK/E4VezitIJFlBGUW2+wZSj9JU0mGAT4RPfHWjuO
k1MRjXDvpJClFrD5Oqbz7/frK8VTQDCljvznpTODEO3YBbCIsQZXa7nmigNcd51zRb0Q6ANnqTVi
bywi6BYkRU42x9kLELgJEAT3b2d/V/xW4OMGY3fAvxf+jLJF5q4Af4Hz3FxQZFRKxLCzP+O0Kma8
ey5dUDxExGCtmJCZ1/J3OEG1jU0rjd6VB4DEAIUyANtC6bHogR3YF3owU0oO1gNY+TE6R5w+jdcQ
SvvF51OWUeNd1364LSYV3nfnMEvXTeLNDiw1mQBbCzQpqC9uyNZQ3rm25mI+UvDpABWYY9RhFEAE
EhhBVbogfNLAf30vlvvH33JpekusjmsKNcD/eJXnLj+iJzWAGdy1lBXOZvffb5NRSe7sQEobaS4E
TEA4XXun+rjrdYWyQAn7/Bu/CTCMBIe39h6/JeQKRxrkl7fm+XPSx+5se9qP1GLF7MCcBkvyBm7T
Z+6f15RA1zS4QgZ42ODFBD/BFRjFmdyPjtf+7eO3X7HHbffzoOQwwbSgRjhBRP7d5iAUpCXmS6bH
PcAnXHnn25u73FsvZ8kKwXoeYRKWLypWq/SEUeCpAplz3uNMcazxRPmb64k7FL9U5BPUc3a3AzK4
y4HYvcil9Hdv3QRGtdJzriHoJ1w8iF7iHTDAhU+xDRh/iQEQ9LnxFOQE3xj8R3+sgKx2cKaR306/
uiWGFADaCrFqEWwmZdHHclnAtnK2UewahvSD81R+UAHyLLsjFTvVhxI1cbafaXt6dQgCAHwDNqtW
pqqjGUpEv+licWJXAKiFjP1f/vrQPTll4YJtZCrHPJH2ibimb1A0VKRa+vqbtJYjF7fzmqh3TUZ5
38Y53mRu+ZoF/pCrG1YmCnLs3N/2bGmKs06uN8WzTDAyAPstpEQslo6xQIEae0Fwmwbkr/WSvOS3
fJYLHklqC7N2Ikmi3RMv8M7LdXjz0fHoT7QuisVvaNrAblM8WDXrq4K590IGXY/mZ7vxjZc3nENa
OtdU7IMo+QjiAjIOa6GCcnrVb/4Nj/8OjBGZuw9vp7I2clRir8rVdUwvfFCsIM3CnsZIEd7suVMK
COWMvtW3fZR0ozEPcb1DxISHwuE4BSQ7NAqWNcUcSyzQX9AQ4EXHRH2Q+onH9zdGNuYrDIV0kQLA
QX1/3vPaM3sC50dgPjeO/fsf+i68U5j9bmDHPfJ1IoRaqTYVlhiZC4VcINOHVtlIRPJQhlIi8/TM
7Sp+zZMd5/B0tG0gKp0LUGP8ciaq6sZDolJxRrvIMzH9iJfB+RZVT1o1oomKDnwlCesRiXEL2nFV
uJVPkYZmOF1eVri33A7pJKs+lQcv3hLcJzcO8IdDl91e2ziscuD6JHf+5OATNrzLLw8I+9FM/aB9
sX/wrWC2fkvL9lg/CqCBhHh/stl6BBYPlND8Q2UYGmpht3M2BWhvZ8wmo5F7bHhlsApCx2IX5JMp
eMX0Wc+nq3qPScYjhA1J/Py29uYJxqF2xrv6Y04MBRJ4i0k5EygocWlMvgnPlWIxC7kyXyJAWl5S
st6I8Jp+/ctKIjyPhgYNNPqzr2EDoQbqrQr4EsSLPv8nglCLRjHX7dPMmNAgFNKntjGKgpegHDzu
9PlTD7XTewOBhC7kRpoOzS0fD9HZJ6SI02F9qGKzhZ5NKTHfGCHZ7woM9c6787pAeon76akJKYiQ
J+Cy9FrnXLvnK/kE6AEfCOcY5CWzB9glDwOYtXEr01aQVTjIJLOzvquxztmWk0/bje49Jz0vsXzP
mmWzpBP4KRDzw758oj6MWakhNaitoRDmD7ZxTMyk/K+UCJ54SsfsJO7hoGysgAgmDw3GNks9k1zY
GloPl79sENa4erB0zuQcq9BeJ0bwKiNs6ZcXRxv+llyUu3qzqqfWmuOYUTzkseHCIiq05EJKPX0P
50H6GrcHzYYf/xFqgCmfKa0+GEEDKM33yT604+uUxQ5FNFvp6JupxC6z/YQN80XWASid8v3YEre/
UsXHLUOdQBum12EOlYZKspO31fZDxBC/IuDlbNmQY/ydruPxbZuimNneZG5/ChQRr1PC+v6S5Vt6
s1DKkQvS/d3CJzTZC2UdDHg8tshb/Jxv4ce/bWXf4OhfSFab8OXJGbR0DKCGbPpoAsCiycD8/BOJ
31A8OGW42JpkqSwOX18dji9ALTaJ3kcyA1A+POsrYkBFDyvlWbAGwH6imLYZsizbleo1mGT++MU1
OZL6zdMcgrKgryKRCyTm5wVtbC6Y/Uy2Ji55StatPVbXT+ZLBrQmJJvN05MZ6bMBxkZaUosepvwe
IaV5r4DCRgSXKRd9jh2f4p8Rex4/xyNVjIC/n2TeIFNCR/VmNicdr/OOVJ7RDBuUuxHEMYskIIxB
Pq84L3nSvjoAkI9PojBMwwPWz/srr9IqaYeK28yA2XEhqiwU9ib0YCwN8Zp+IavhG+BgBj43GNbr
NTNPPCV4w6fGdTQ1BPwVyB4CTl9mXsC6byWr+I9RlAdbw2yGh3tziyDnoARkJlDA2dLJjJOVErId
Ke57XM0YHuVii3N+n0SwJ+t4+ZONfzdEGSJIq/zvZNmjGUCRz9FnrQCU8nk8p4JmfAw3V9o5Rhs9
QL7WI3GUEwDrv/wXu/sCu8gRdBOzP9rNt2zsWUcAQbirVKb9oXD6ppHqRgwNUQin1+YqEl0e6Qb1
FIog6a1RtkPIo59iX+N2VBxu/3BJDTuV1p/874E2HlvLrP7DlTDriI0gyyGATLVo1oD92vOIAowW
+FX5vULq72vS8r5nLUSYXDiEU4478SE2pfV7g8njCqZ4wgDZ1njZQ/qlB8RtJFVozD7GGMVfFr3Q
5An+WooNCAH1E1AHL7rK5LxvGJHCdsmHK6bHjyO7w62NZ5N7WXA+jTP2OUQQJTGx5Ljsyl2+AO+Z
mkuJit/5RGB3eKweJMCTLII1DKmiifwX857JMvp3t/6o891N6tcNp4VkUP4fxze1yJti0jQxIkVk
UcMSEBNPwK004OgSQRLolnjaKxjN0e72RedBZTuaQPLSDZiTp+FpTy+5thYPqXvMV29zmyBKMCd3
xktRilwbkV4+u1u+1As3fk7ixyz1R4hVQ1RvFljO4HSk0mABx0SyKBMdJuF6y126Xo66Jv9ST3yj
/oLRbqmVzBUnVEmWWWD/6FMQBz5Ok3u8367ZaUDyqkBgio2NXYK9KquYg6qx7JHhARKxk1H9k+Ak
bCZ5QMeBnd6WJN0dg3zKFA/9t/4aItWiN60JbBNDMhfKr7wglpzLzI/KIhIbB4zuJvCY6MmfGt0J
5+AEzCQem/OBsVXBVOpFgnMTwoaprCDXZiQrN7b7KYxKd03pYMe4kz6i49e8JuvN1bUpexzvD3lY
UdK7Mm7E7Jl4wIkyi9/MsMELBBxZVCI2fIxq9+GqqVcf5stUrlX7FUd57Zf9dKB9lQVCpHQfk63n
9ucn0TQc2CaBEkJ5uoNvSA1ON5t+AProqwYY+hrqX1rvVj/oAkjAV6G1WYPYAJEbPGSMD/BtIqq7
sD9AJVOJI5zrtYYbtBynB3KBZhyCjyTISQyFES1YBkRWYIWCf8ftcCG9iLA1cgVIe58eGXcFGMjZ
RrFXzW6woxMgOj59BzRI7LcxJRr51gaco8cv7DnJ+XHhbYCpfjga/6iwPiFaFx2xqj6uMVhljmGR
vUCTjG2/xfsQUGJoAGGEXK4pb6vWhxsBqeIjxRhtPkta+sEAd7NGe+mrr139mA8rbzRAFqmsUmzE
byqt6ra2NLgIcZ/yei/TL18zllk8CsH9OBnBc0ACuKEI6Gv0Z5fPBYiMTLhrvcYkgj8MJEpJ3GQL
oVCyG3dePoYxIqUKYxGaReYaa1NlGPZ7k9qQA4yHAeDsZC1J2zNHYcdwrUnFR2Ea7ec1scBLHKjZ
DuPE71MNe8bTPMfK5nEh1XA/qr18iiavPVlR9RbACzQ1eef0CCkZ2EpKKnluvGpQHbcsMNqcIdA4
Exw0uptM273IUaI66AitE3UbPorxKPXj0rcudFgj5s98l1D5CMsTgRzIqhb1i5tLBgmRQrgXKAEw
VRNgOACWQFqTzMmAgCsjq4MddMVXkqfb/VKa14GWnmN4LkaEN0FC7DKtGTMep3RUn6m5HlIwqqKl
4H6F8AjqBSsIkAwCJGSK+US/Wrps0mjWwJwGZcCbLdqx2UVGsUN2Z//2REca7k++i9lBAPsQGeYQ
An733EFdPHIRIqm7HYUymjwG4vVysyJs7jNY8Dszfed9vMv8422d9xPojcEAKwviosHBWI72xu9z
BcdjYigE0Jk9lCkoC//FzpEzwQlAh3GXpK6UrjLg4uMdfn0Q7QiQNcgcJzuPSLwvZiwLcbxoIQ0Y
4S0uGhP0f9gHiPV6hEMpD1ScakNKPpWaSr329k5vyurlm6DPWE7i9apvNqa/+1//DdcUr+/zGfGR
qMJ89P/K4uCDNxyRatWm9+aOcvUYuL1lAiyzX6H3vSPOI5gCuj6iDHgzy30vguU1nx2RbzBqD7Ee
FNPGXPM+JayGjBHX46Tf9FtN2ovAu0DcjtQWVmCe8XBGTw9d/gJxODK6ToYVdHQF6nw6c2chZp3Q
ZzLee4IQEFRHuoGgpUEk+I9XUK96OrrUrRnGdRoge0P3iHgaiQhyCA8j6JrpmWLLlVS999cd7Jsx
9m55ea0X4esqHdJIE7cyqrqbtwtG7Upjz/xUBznbPsIDr9gNptkm51+uLEcH9NJY4u6xESQF6YpJ
siBIRvjgj38kaFLuM3g/Yi/DYOmI0oki8LRBsOcgnNx+tbPUQ6FzE9kiWyjlJNymVwsrwbz275iR
w/ei/tG3qJ/Ui4EWPhHlmFkcbzjOi4kPgU+u0AnMmwk6O4aOrrqzvulpqlF4u6g7UMYmX8qhiPDk
Gf+mfTaT65WMovU6oOcP+VFWhLlvVu5NlL08BgWjbuXYXJaYjcsxsId0NCzdB8Askq576xku6i37
lzmE0oKHsg74lfdM85gtBpa/ZqSxnRF7Q4gSSGVwzRlcOkOzu0bc5caQodGWq9c716HUcJ1LErvF
tdxrMBtc4gAYThQ70HTScI+spifTM12A8+GIlZ4HayIL9aXlru+7MPWeWGrRi4XrIDuV6M3K03qp
b4N9PwFIIgDBcH682lUVX+JwxB4u5xpR6aQhnqOIAME8etWTpxXcyQ7AVfutMfrLe3yxF39R048o
xH05icnYkF8ksxPZvPb743iAf0xK6rOQxSrNJyYH08x/rU5I+xi6A8C4SZ3uujWnYDDouROso2Me
6M5iiA1tmtAgkFz2AVqtIVU1TJvUuErNqS5z1u5rmZRO+JhkH3mkZ2rhX5tTDjvpHvvJupCxniVx
pG5zaqeKzvpJLQ813MjV4+t2iKWU5Y4EqM25EWQ5PYM8GUvOly4XtIvBdxQCW9lPhpjdosFktFo+
3Rukp3xlUx/zjIRX5tFKEa3QNwRR+NdEgqOo9lAHEL6qujVJsljIZleEnPyc2ToMh6BypPxJmoon
8wQZClE5RsXdTlEys1hRasnQSp0nJyOdNt+tiSR6ihHEA2li4iT3MBMU+Dpcs/9RBwDFLZY495DC
4D7k8zxXcEFfi4NGbIs0kj8fAU6m44QzE10wrN7HgSR8ontlY6Y1Z47GXYQyc377UmWKGPJOIiU2
30TvnrZrZX3HUiqhadTZV6ubKEICmyOxHs27h7iuTVY3NutO4D+Nd9YjuiI+53Q6yfkjgGAZGiH/
OQy055TR7SvwPx4dYAOL38LQWGL2u5bj0lsy3PcamCIyiKOYTKivGds596yF/t17+bL6klH20Quf
aeJGYJVB7bI4z9q2X5uengbaD8lZ4DwwBJkrw4H9gXsiuRq+XEaDhVc2CQKhYk+Cs4M9czTQvi5R
wZ5VfI//ZhzGjrW8ro0LmB4dGhtU73SZx11c5wfSfrj+6K4ljucsyuVpu906a+fpygSvCMKSSkml
TTa9JnbOXJeMm89t4tuLgB0lRDl7FKlYjlbRz5NXsZaA8q7pnb175CxHAOBFgNI4J7MYdaRySgEt
KGwCHuTHqYFpEexi5uIcPFt2h+OP3ElX4PQnpjl0HncM+IcgqcPhtX78R9KZdSmqLFH4F7kWKoO8
QjIKKM764tKyFHHAAcdf319U33O7+5wuqxTIjIzYsfcOZdCWxbX3XrBHaMwf/RIBvEc2jLjZjaL9
OAjkYI9B/02FupLf0mBqWa55BeRe+v19UPHJm2DdFKS4KX2yHsp3jHrtYE8wwwv+z8sjxWOagwPb
YzfFtu7qRsVwcFs3SFt4FE/QYZZzq+nv8scLpPwdgpQToJ80ZsDS7hlb6gRf5xPuIOF3yTF4krCJ
mNV+VYSd1gx9AqRMd4XRTp6h/P5zu5miH6Pj0MkwFH/Q4gDD3jP8hmwva5Jh4/QzSaYg7RCmGcP2
13sgKxmRhbcaThTwENoBSX10FTRuKb8hiW7QxIrm88xYrdruSzVkms8Vpy9KEBLQTtxBDMSQqKRh
k8Xt4Aq71s8LN2GuHkG8jcoERhDUdmKWPauy9DJf3xdrqgkeUbPD0dtZtRPoyi58IWj6Tg+LaRhi
3CO46x116YRw5GgiX9wbVOiA9GSf0RqPeCtYjHvmQLzugAcwxVBtMg7HJRTqhylEljtGmBq5y55G
yY3IyqEOc6FyzzrYW1UldKWqcQOiF0Zcnyb+4wlSBBjRZMVQcnNTMfB8ToQSrUDxl4H8ch5RJh7S
B81szpXiMDJQKxXquSfZGdjeIHg8nPMpMDnj3aOl7uq4fegAAZecRQSJkijufMtoiozmrozg03an
WlNZHRjLGKbf/TlUPTWlrsVJ22EILEdSkiBNnrfd7wTbvjbOQPE33ifWGG/WyWOOSHifnlKhEcMA
pvEypeCgHY7dl1xx2SPHobX6REDvaEviNyI6Cs6S85jUokmz5tx9UPMqbd5wj7Is6WfaI2RUyNtF
vONWC+YA7BwD2qP8eU1H2MEomrRBrwAqFrNvmCUHHhPgSPpsKQOttVqcNy3UwZ1f3nJMWhj5lBpk
+78DerVUpSRdf/d1yOxnsRgiSj0s2cAUvgSibrsL1VkMO5sMJ0NVfCFcRqMHJzz0aCSR3n3n06Ds
IP19ZRxJ0ld6T2kd3Gw1IJQR0iDo0KEh/mN3toEkxNTXBiwaJunQd8DnE0Kmc8g5LL1ixuAyj70Q
1fb80PH+Tt8RIsEca0kyZw5esTo+0qulUTc4A4i71mCfSgdvl4sQqZHVgp++g9/fXVyoK/oiDmrZ
BNS2d91vaTn7QUSx0qCDHX4f0Gr5jNFVdO9jctsABz2grdF39E3Q0yPBFFH2SQfiuZ+6X+oWxLIV
qJpH5UsNuSDssPSXmR7TGH54FrBQQOGZmie1PoQcj5jJ8uvq0rQCsiAw0f9hx3TUX7bxQI2o9BJa
Vp3c8IDHEV3tui0wZY4hxMOOESIZoHnIN+uEfQSdTiQsdYZr4WvSO6Drd0FmcI/lbvs4hyy3a1TO
V+57SVPz2f2tu3SZ5TkgcCUHOLCcOngOPrh5LYONVk5NGNXc0I64i49Gaxx4GcbqFrVH4oJxNsZu
R2QUWf+37q0t1Awyr+3WErNiDuS27j62GLVDlPNK/FuklwJU9+ccQpsAQa9At70jNlITBv1sv9gl
i6Pv3UNeM6tWdF4+E0DBAXmHi05stEMiymnAw4j3oWRZGLWAZpfRR+DjFN33AtPflWRfb1/+bgy2
zfCb5DppEPIWGj+N8hZGGVkY2RwDrLNbgkCbGAW1iqZfYIDUQQ+BxJJRThOfyEcYZ4QpiADLES7n
5FlBKQ79YeHvkTacJJnCIo5O/i7mzOETjgufY4RCWSqGpWKqMZ+78JcRjDUZdIjypvfkVOmxhTni
Dgu+hj2EZF0IFxzygHJ4pb58M5OuGi/nREVw1aEMnaXoIBvvHodljxm1TkNyL49ePBqsa/rk1Gvi
h+PsB3JxvXU04CWMEWD5ZOZcPkdTTjyb1mg0oER5+YHNPlmSbsJsuJJU/fQ5le5sP/Xyl/5V/WIG
M9j9tneONq/DC2Np5Zw7rrX5k7qIddJHHf1rYpGhRzqJyTd7uksffRtJZl8bkhySwo7tAXdCgXlZ
bkUDhxTc27Np4d0wlhfKwwmXFG7XAZfWEzW+hJsTY6N2sXQ7sLn3RUcnJag+Z0TH+jaV2oCo/bA4
RnpH9VcChjhZme7Je7FnT3jw00rqpK1AVOxfv83sQQuL5bfiWOLm8HX+JKcUs2p5SM46bQOOrFiD
AOgvUlDysIUKx3F8YRrW2KQTtQEolYbX30IOuBBIiXeqT4lQkKUpcKSw+aWRpKvzxTtOd8EtPE+p
kgafzS76Wfp86a5IvJXF6XL3EdipnycW86ekGXSGmLxN33TZb97L1346vROYy4ozyH96n9mNtACL
YfOnQNWEkSrcegeLt7mY/aJltNIp6ZVr4myPzWIi/96MSZoRMNYepIlvjCfccVJ7RbbHsw7dzoUG
QxtBtR2sMjReKCnVx4bdwJHHz8E9xFk+YK54siBuyJbch6qWWO6xOrSfLz/xw0vmS/p4GtVOBzzI
YcAAk6naWRNeX92zCDqwbtEdgc5r0HknL2Km5poxG9/uHWgaPZP9gD/zRq+1vSX3iWw+e0h/5hjB
1x5dEtje1gx6qnsbiYKQSgrEHLZZKpq9l4ujNw+1aDkm7FEkhx0m9WRHWFUcjcyaagzp7frL/Jbs
V+0fWg2kOL2HJ/Xdk2lWuwxrhx7jRED0sU24T/YDevSrN6vkmTDS1yOXJVx6yznHl2u6PUAW2pVP
H3eQhDJWTV6MzaYX4Bm0z6whDWdnQwP4Mt7mXZAafEgpiDDeRR0YYtLywjATwzRaGXyt4aRMKEoH
v9yL1F7sJKtnm3wdGMG8FgEZ9FrxaKYfB8GchQdE5kLfk2ytR4REdEL/qhlpg4vg2d2GLz2qCfz3
bNI9U4cgfR2KX+YIDQUOpuNGH28gML7fEvbc+DE9pgbavWnz6S29MsCvJDAHjJPe0FcQzXcVMq2K
brme20Np6ZrgedxkGLaTS7QQ9+lyZLOXei9MkTgxLWeCl17JJ+6iUCO8SveSFmd+hQtDi/Rv22BL
1qPrDdnhrXzSfozVH3gVNOdFoGe4lPNc2/TobKi2tIfbkZ5RWjM+2vT20w7zGNwNVPiBDMw5KPw3
mTyjmDQFicrhJ03wluhj70RtGZRJZ3yP23RFeDvO6JLXVtOOhzW/Anjr1tCDZy3i5aaVfZAleXfa
tPSE+gUkRzpDIH/017YFQ+RovEVQwMdDERYdA365ZWow4bo1OJd8gGZkqKq7KVJ6R8amkeiDdv9O
a4Ue7CQ/qUqd+D5b8RaYLPVLwAu6FHzizebdh4xAysGoogPCIbqvBE+q2Zc0vc/MLHGbuHU8mZX7
HW7wHGPLC7PAzKo1875HbWZh22FnfJw9Yn1x9ZiLTV0DnaTHEAh8PQkcKNqNnwM5yJJdI2k+yB99
2U5MFs/MhbP/3DSJYG2cyM49q2uFuid27DVHJIRrH0n/+oUtbT2sydSpk0iC+s0EmnkmXkVnHJTk
5Xsg19tQILZr1tnCw+QIok5YzvcxLv9i84RDkvjxf5Nq0Jgtg7Kvx8j7IXDxrRm+RfR4OV4N3/Ap
1UiAoJtwlPFuCoBT4R/tVTENdTYhsQH/JBm/DqkUi5svW5RwDw2PdDReRiOuJze6JMDyE9pdwJF9
TubCjRyxn/ceyY8nckaYzgGCJpxzgBTWVLBBMZSvwfTjMCYP9eTwcxnDYWeiqb6Frf6vYF0cTGJC
/CbdIte68pl4Xwy5o79MuKv0WAeOBTBKRaG5FoLBgniEjTPIBnJnVJvxMWrFH2gT5kIOk0uisyP4
hzPrSE/75YFOSh2tu+s1BSJjtkhOYtlSI4oGsvAOeZsM1CmGnTnuX93REZCELpW/54sSrUgGaddS
RqXXsXxgskoSgUGVDoBDfvp4MuEur5h3wBH0dPs3BswvqaB/O6AqOm5XnLaY7jPPnjoUKDYA/Rlz
4kpdQIq552QGBoG1H0LRlbsBlXB6nh6CU9BRt7XtLZNLuEu5gx1lqvuTFASnpCeDT9HAAuiZkT6n
VutE5+ltDbJBDlOo75oUiTTp+8dOqwKKHC6AX/f0lGOMGR/9R4ABHs4/JvSKiy+N6AtBCPtz7jUt
UGf99Z8+bgMzvPvYWA2WAPDH3qOE58mBqXk76hCIcOueAE1vUvlOzOijr2r7WE6EGMVEoE9g0Ies
TlDbTyBIcFQcI4AKUkqQ9YfHEMza32xstd3SrkJ2uO8d6cK+YF1wStLYR8xpR6oI7uENUJf43IQm
AOsrvNiY1bSHd37eH+liVkRl2wWJKKIKFxicnZh9qeXIRmrfDjfNPkYumzawFhUcGYlUzyS8gkz2
IDDQYI60gMnt1BxK/v6MvBfbDffFq96+HtSsKYjzfpuMGI+YFaX/XwC4jYDRuwDlHlzEPunQZBlg
Ap+ZjLUy4+NIFtq64ZxHwqxQp8ETo2oJ9eJ+pKXtxPZpQbNEnqRrTEDApjTgrgIMdffjgeiyK54m
wmxwcikvrjg5bwjPKfaplrjvkXy5eBlwgn7ctE5geWDPA/CKdmkDK4HxAkyMdMBYGx7LhWyQZUeh
tKYxAv+IS1oGnMW2DwdSLtbo3b0OkY8Wi2PG8h5EP9ghCdPFDE4TIVox5BLaVigOtsZQnNersGah
LBn+kID1Pn28V4jD2gd+jMwJefvQct3bDxS97LsxPfHvoQnXF+IEc9HGVkQD8I96QShGj+B9BjZQ
9N8qeftwl3nQ2HgwptlScriSH3E5oblgeW6fMxEvwN/5wdCQWpQGzorYxOJveCMwWIJqG0ufpq/H
ZGQEEbk24T4Q3//IGxwQPObvrMm4thh3rmPEzJM77A/GZuFg9ibwc5v8iYQT+SxcvAvUznqxSIlk
gCK5FMPx3gnmmJQ3MdJs6IvS5ANTPtInkGnMfDBXPHsRm0ToAhiIUbLJ4DLyiQjXGyOBhhfisuit
TxwcyGFjYwo60CGrl4JHZOAomKiZDJ/Sld43QfH/J4PRge6XBC6lVw4NRXyhqJ2kQ8CIZLHOAB1Q
4tRX4Dt3BeqgagUwX0qUCiWGYGQDM5/1JWuNOMUqqxg0Jb0p/kuQ8gdYcUkYK/3TQritLFr5MXgc
dEFPWD4ArXLtcsFrcXYkJFA1MU/kOSVr41/oWRB0FwAoL8hQJrms5IbimMv3l0KVbINvi8ReTkG8
Jp01RCmscN481Dbwx77bJOzjN/dl0gy7+I/rJnFKugQCPsiDfcJYIisOyhEkMWa0S6wivgeRv5jg
UMxXoMeZzDy1eDFPV77/r757R/eM2CX3jgPmyHBJ7uMRWccMPj5ko799JPv/sWr7a91l2BVsZFJc
pDVRw1mPevd0tLZlNNkLHTxzb0h9AKqxNLN7ZTRbt9Vy8shQ+/FZiTdMLEDB5nbYuTVbquPmSMO7
FsQ+tiFUMcAtmhyyQopoP3n7x+iN85ZEYTnLjhSwyz61Ld0eHEy4g4joNY8iyjUSOe74izYVt1CR
UE4TwJ7+J14yMmDWHJr0DQ1mQEZcEwMaZCwzTimQqJDB7QfSaaEI0GLs9rUPrZcdIB5IRFKOyj7N
x7/dbNHX+VDX2dx85sb3KqqNyURsjPnnhzCE+1mdlIYQz8CxcStpJk21A2py6+FrfFbFzO7g6Q/w
wnHM/K35vruHoUG6lrFb6NOnFSc/u4DTaW0R092zz//WNGblqNI8YdS1tnKh7bDHSKI3j11qAjIy
niScKlQuNK8wnjKlhfQYfC79A5x4rvU1uT3dxVt9C1VfqBiXqdaKmz5Z9h5z2fXLOxveAst7E8Z5
tECnNP8myNK8zuQ4v8zveY+p1qrLe4r3G90oKhDCHWGfWTX2jHPgp9jorHXoKbyENT4593k3deGH
cBy3SMnsGdwYeITkgaiRngmt2i3lWcvtbNuMrG9TQc02YioouLI48zV+Lk+OHSH8gZKRe774VYw+
Lkl6dotuTEhvUl7EHQRnPHA0Wn/LtxOb26Z/pn0zsPgxE35IJTIXttOX3YcKywdG06GqDFizE/j2
dVInjR9jZsb7gTTGNeSC/DUUCDwEZUG1ySoPGW4aMNZs2JhCIiRsIQV6K/KxSZMCMl5TppEzefSD
aCQDqmHrsOdgavofj/QMTTLRgVt7zWQ7LQOKRNaRvF9DDjQiyy73DwyZaCZgwAS8pkJg3weVKubP
5CSLapnLR72vLGjlq0bPDGpIkqQa2OJdGNgoPGPuMgcyfVkQBIdn3uCUhWVHXjKio41yc2sjn8ST
hMspOCmkPgWoRIaOaZVz3Oy7VndN945j108ltwTKXMAHOfZNpov/H067IImM0pTp2JuuC94wzzDB
LhyVp+0ZZrlrPNqIHwenS02MQfkMQrA4IDszFXbjmOFuQAy7KJnrfsfZuR5ghBsqRVs/DFcfpgyu
PJgaLp2xAYkWIYY2FZIGGq4x4wmyaxSPQ4oxJpvmtL5jGY2sUfvB7hUOy7X6XaaCDDDe7HZI2jtG
l2YITIkS3ykE8OspbpN8A590uhXjUef6qii6Z/Lek7/b+TQljnWoaWHT8GABFGhkq4DN+DCFDkrJ
g5Uqj+TdSFm7r8kpQ3Sb9cjRSVVr5Bet6Gfgc353SbsAc6ntL6qNLyH1+lWGTCqhpSJinj0mxi64
YA/NJgFSX/aWQaN3GByK9Fx7VMrW7MAuLhSrEKaSdDTJ81n0vC0QfMWcgnaM0K+grufhziH9BGsO
yqlJVxcd6/QyfKUFPUh8EIEy6PjDVKNEkplPi2fCeURCqQXCgr+wVQT0+LhkFEPJBS2OartJQDd+
wJyjJW/NIcMLJCZCS3Gl0BDSp3woQFQzf3RcVniFjy2MXqZ7H0ewSanPBSwkiah6Zs7r9uQyaPqH
LclQW8ETbtHD+VqR/OgU4+/lgvxjN+GMsmG1vvAz7ORNJPtY2sGMg7SYs3OJeDEKU+yTm8HxuEA2
eDpExaZDZd5Oig0MML6FzUIHiZbFUwFYgsEuFmxczhILNcjsMloyg1MLD6e4hRrH1Vj58zbMxkt0
eIefjIdN5wM23ICdsjid2aX0v8TJfnf/i0fF6P2Dyu26hTRq5l8ElQA4hoPp5Zdnf5pwA3BwRiI+
3IE3ce1RZ4HgUgjDzLzA+KYTkLe3Agim1hAB+A679PrHGh6T3eSmKOea8fOT/Uezlil6gzuM4fcP
3pViZ3qJTjiYQiL/lVaQUHsE2hW/1sr9GiTP+xj8+JCexjCT9r/81gJngLUdUoUR8X/Je57oxul7
OssNKlsTXR71GZ7Q09u0Q4Halv6KlG31FC+yFhnK/E2/+/dLfHt2b1MaJIexQTYx1ukxdzZVWoe7
32UfW2WaQPjokMbtaegy6+YvJ2SunSi+9/mgo+iEF/4FkcuYmaXwHqpxPb2KZA3V9JO07b2GJcDc
Vw/RFYkagz3/SkjByakWCr8pXxPo1fdV2u0ycAFIh0yoD4CuJhQJwv5hx4DTl4wFhkHznlKVk7Zg
TtIFFXd+7L8uGAlm76k5V2DXCH8k4GL4Bzfh6qPBDCEjL3fh8kwv+EBVa7TGZLkQY0gN9f57yg++
j2UeZt1tZG/mpcagFWkjk2SQgvZJOiw1/S5/rlHxLek8v0OcNHhauDaKTZFRhfAxruNlv1VRdVc5
hvLjtrCCINFBVfwyehZeIgLtXwiSB3dJh4eG1ug1gGiKxLnK38hpAEiuMSSrOzYDF58WjNTrzVtA
M6/CyoA0r+Uzxw81FLGBkoW6ZYGmWi9CWDwtajDDPdBR5VEPll/vNaDnUmNYdu4bbBU8mSkyzLz9
U8BFzRHRnpikysLm5ICnFXbmbXJJELdBe3F65Dsr2tFBpj8almtklD1rUTTwwUJLD5XJBveeaW1l
Xf0HgsGjh+1e++29rhFUOhuzLGcfQWzAaOtGhEP7Bh6pBRg31s0YU72aId4UfjOG/n5TKDpvseYz
9tG9ibuGTDC9g7PWbvviXmf1ProAloDeYHxJc8y/eOW0vDmXm/PWYmtcXRhvCRE0bCCcvmPZdPNP
LeDr8yHmzW54XfBQLnk7oKmOQQut3NYRKafbos44+vit7wrvynyRFvZ4q2XvwQlchM2mS+9nlzVu
EfD0U80m/A+oimhPXVVN0JDvT+pWQLQ8ZFJuC/6sp61c0MaJZDwlqcL3L3klAJr8PW6/0kyoKSVh
NHr28NBESAXHXYLyU5kkcMiwqYTunp7Xs3aPuXc9DU2YlQC4w62zHcjgjAbYqcP2NgMmeP+8bc4u
/zbDi/cFPtQOqGjR/sGLLdzZpHQnJmQrylewympyRjRcjdBrl7cQm36qR0L38ZPxkx7fyHoAxH7i
OxzY+HXydPRGvOyS8s43LAbOEFq9esZkJZuGxF/su8wgpV953HbcgI/JHUGGVMZ8gBaGl6cu4853
H1hsoihn5Bo6ejjvelqLkQQE2U/+QHDfoxA+lENNc5tg5wKlFAkSWQU139j8Ia+Prh3tlMYoECac
zl7RO8B3IbDxWqBvgaUbW945n5QBBp5UEdpChspFRbcRMFjkOTmeveXPF4JDYPoctOrRW3arOb51
mvNOmzyOwMI4zr3lx/wc3wIm+vQbkVg6FHHVcfT1oYfkOmiMyo4H3VCGAH1AmpFSYPVG10Vzxu8g
LpxbcA4a/XzpVh7rK7DN0Oq1cH9wKb4Ebi5BhMo0f0CtBxxCQjVk9cC8B0l24bCudi69Tp8ZWszy
8xtKoPcv0Dfqk79Cq+RQfWmRgckrGPFq11GfSZ3ssaPmvTiSRRRRRK2c6SNwZ782JcxhZSxj/iOV
kxz6r7oE7ZvM052eJ/Y3quFVwyp22ozJ4oFsjeClqpH+8Y/ZR+m+DADQf+CnshvbyYveH/y+QB9d
vF1wDiGICq5zShulazQp9C20IRZVzSPAhA3mLK1IAEbX8NANOBXNeGZXebDPPdMRst0blWeFhUPB
ENL5AUXK4vZbYaCBOZZfvfwd8y0sBInu6eWfW35pqGNLJAiXK7MgMP7wlpn1co6Ew6Uyr4FBwrFe
Dq7QblUjMvWegTVFpbZ7WLrc9GN6xrulb70ZXBYef7WOvx9qIfIeaXjwxZZ/Rjezw4oqL9NzYEFz
q5183/FbIevzE9yv3quLfeMVQd7CRoWMszGKChsg54MqFdhyhxMYcMVv+Ys3irl0z8xUKQH/qqeP
D5n8+07dpzj4RjRU+neAQUrlY9CGfcr9Uwzh/Bpuu1YXhjRXcWNzXb8r37C8UsfhBvuaR/e6bnDI
o7STv0ZReJ/q9+4ZzxPIQUHln3O9W6cciOljiOeOlhQhklENmNk14kZ+hCSPQqJwdzel/RxxSegd
GHvq42BAU5Bo20jbwZuOngyl+G4RahBbLHXT0g9jqyO8OyC/EFVp7EGUgjjZQAsErFWDyZM260yl
us8oQiK9d56gxQ4gTkQuT9wI2vFy+HWLbC4NxafXSC91cpw8vWPW8hvBfVSpTsc5oJWk8zPEW9pn
xYf3fsvZat2Tar+dG8j0ZhjCpUEDG61CN+x4oRv/TZjW9QTmOL2feCX+daZ/Q3hPdIiP3kndN9jd
OBltTfqiX74bz5+ye2qMNd3tUPlYm8LyD/P7yCKwJC6JNcPFv559iNC7608ms/sGlum1d8ZfoRUU
zd7Rdvnewx6yI5kIrnrqPTHu/m6jkR38NGlpFl7j5nR+8PeJ5l8LL6v0swuYt1HBoZ0sZ0a87zO9
XCu8HakhU8LL8Dsp6Tp5n6QR36MC5kVcA6t62MM712iMya2nqRKfPtXGkW3QROGcDSnUJEmiQwce
3BaruxtyZLwkCUl4quGZzdTdczA8+EzIA4T+BdUkAE3qFzKxG0JW6X49SVNgamfoblhakFOgHQv9
nxSpLcxHgfYxIHYGB/fHdBCA3/Tgd0AKRNr2dPpBloVEu6O7jbPp74ASk/b/L90WytzurQFlyAWY
o9EA9ofkEkoVTPFDqvd19XN2VrrP0DiqSHynuwwFZKz4SwWAdEGQnbPbPn2NxnVAOEBwZ/URUoRs
s1cXg2nmHUew02l9ESZRxwV7/6CGXGw8lqetObi4BRVj4DH32/UIAXGWUGwG0RqqDGAfHwkoz7tB
nJiJSJBeQMgMiFtABggRAxNUSesEzZZJJD/9fpLZ8WVwmGMNh4vJHAPFO14LRC824RKiTI+JuhbP
DqtSXJYHr1E5KMJygGEL0RCROdmP6ejMe2MKCV01h+a9mo+JsZkMtrcwrgnYqpdLduhbHYx/3bvu
Yic2v2TNdmyheG97HJ3RebC7q0O/2nX382qklQNuknZyH/x/lGlJpmOa+kqwGJmsNMUyQbR0ctuY
WgF9xQhPIjb1TR1Gdg7jO7gnMAMDE5IaIILSZrTsIa0xY5Jy/Qz98KEyrwwzKJ1GIAOy5h0iiRV8
CmUgHcyME7ZmbkELb9YImNG333wUpzGhRs7cc4bVrcNn2Lv7foMEIMkSiInzN86tNUUwc7v+Xl7S
r1FGvGNUmc+rV6fRPTG2JyQ35GlbsrHOjx1cRy0G41kcTtYFrGC3Qbw0Mf2LjM6JrhHGfFsx+p2/
1NxwX8lufuq3MAh4w6V1oM+1qAbVJbuPbgMkhudM9zV1QC3V17hbRYjBu8Fjk5/1SUg3vftGYue1
X4QPmJAX57u6j3j9no240hItweIeGRnE1Ik9WcLF81rJJzLGZgcsw4AQHhRk0068Iz95u9pL1mYY
MgcjbfppqlSIlQH6CbwMw49zS4d1CpynmhNNjY23s5JrgdzT5fpXuj7JjrSiD1pW1V62ApPxIIKY
jhWU4ZmexCG8ra52dD/5l2NUd2Q9WSv4VEWAMqxwRCU+jF3Xa+SZ1/RuxwjJUxgP6UWpvGsl5KhG
bwaMK21gayjYkJ/C4gMIBkKepZMQZeAlQNPINSg6JQ2fcyvclC4tdrZfnGUv5ZH/hJzpLDzPjU9+
zBY8ei7b+evGsT2Hk9IK3YyZlg0TSsnRmZOhebEbn9087H4GIWvr6+4PaAjDZB8l2bwIsyM0liqZ
9ps5JhO1NyV3IfPlynHXgRALw1K3ySqE14/n/Lhvuw/D7TcmP9Mm8zJlBGPJTr3l+nsINwZ6f/b5
8Ihh/D4wW67fY/Me1YAsZ7U6tJ1YN7wjK1nnuXJR7YMzfI8/RFA4NZ6bXUfzyg7meuVkzUmWMYrz
wqrFKAtLFvdKmyTcL5lA0AltJuXihIGNYBLLhjUMcqhs3Hq65ZPRZ49NBaGTsRghnJj3HpMP1jCw
0NddXd4sWFmGMSPUW84HvSvzYN0jDsf75/B4S77C54M7qTjaD/vgoQ2LVhiXRwh3MVFoyGC8p1uc
nMzYMic02vebLPr9nu1WkCeqPUwtKLnKvIeU5Bxp3DzKhYbPCpVkAL8quizbK0UGeK1ikHJjP715
f7MsWRwBtgzQb53EhOJEczNiiLZQjnBNoQbLWVOnvumb/o43bXrsCC4T3Ziqg+Gnq62pBMJ8TFSA
MAvByA4+LITkhwPFoo/ezPbwrdDVuFYmCaPlfiHSvmY8wEjzbxN60jCSmoBd3qraPEZVH6+DgRiK
MLl5jD48olRjt5+iO0qIn3Kl+VV0imR41TV6JB91H329Dpvennwi7EkHp9Ghv8SOkxDIRMGwCFts
wGNYqb+RnJozxLmMhW/07f4Sqomt2Kh7NSwDsEkeLqn6hIObpCMu4yN0DnN98Cv/2jO7GFrIpZPp
dl8hMmImbrBR3umNZ3tzyTTDZ16S42PagAwauSaMHPuFQcMHjTd7rKGGR87lhxPHmelMCT/JOza8
m0fw5Agg0sXn1dtrEuU48PmR6B89fg+rITHZbVBXgJlRKSEv51zOd72POPg+OAtBRZg8cfRaBP06
iyEtv9QKWzzMJEieOEp5HVXObyPCDoLqh7mTZK8leOcr7uZsGskJHwmCGmjSkNTdVjQNprv+27sn
Jsy0BzQ2e3HxGiR/1PIudmS803d7jT6qHMxJvUbPyW1lo9ZZ9jQfq9eo43Avb1z3ZdwK0YRTBsnd
Qz7oi/kFdnsoxTn8ye+gyDq5UGb2/APK5x9jhs56BFwe4Dlbzi6E9RftAO6NFRyiy4lE86WoGAhL
mrpxHOEKweuPYYMRk42gvRVaHXv3y2BHJfWXCDQwwcOQZERpMieyUTOSD3/RWL09Iz5mALqsQZvk
knysK1kntqKuDBp5sa5g5hAYBquWf7hz+lqx5s+nwGc/gOlx/qKcnbCOSEqU3Zfn38KlODwwxhEy
01zDwIobjjXx+Dx+gYCZQKzBq/vhUh99cgNGEExNZ8/MTNj+CdtP7HnEw+fkrpsiw4dH6jLdfu8a
KS/EpnbUcVbc18PsGF/yyq/d20DWeUtsdMRQgD5D8CQd2tz7xgqur6+HUsKSMF7SmmNszDST4BYc
Y3aZu+SQr1ET9euJER9q79txsUVfffx2cJPYz3Mk4Y7jWA+HV5RcxKPlku9jgC85eah3h9tPt8wv
bvyJSAyoKM0OO9TewR5s+atnLrXvGe1Cgf2DIrY/YCrVicmsXP+A3Np/qM5walAQuiY6SSd4KEoO
FuI9ecwu3pUKPj3RnoZFaSMSJjuF8y9k0sEtPLjNxee4+inJ0urC5eM2viFFb4HcgidMTTVZrZ6Z
Ls4p5dvBJ5pKLbQ3k+YrNr2r0L6OyBIfXR6fNh3qqNYd5uSyWdKdejP7qmLpJycGvTitHioc9ojm
sxwz1OZjlHl3P7YmIk9fLVk0Hzb+MLcNl+r1rDtDfT189bDlLp0xVsJOc3xQiNvjZ5CRWq6yHURY
nn529uKc+lPiRCwgyJgN38KQYn9ww5hRuFxGc2tDeYS9QyuMEor1ngNKVMqLryAiDA7mvDS7YF3s
DNQJH7Wcxc8B+6L+Jcfu5fFOhRgHWMS60AzHZCIE944/JjLh7aKvETf60P1CRtdm7jPDcoI5TnRC
SG1eeE/SXZhNWunkhnapDwT17p3PON7AgHggfGYcwh6WtHuv3s5+fb4uTuhmBvA9rnAxvm8U1ahj
+jDc9n5Y9ZBUChLAcITtFhf0yekDcwKq7QMJi7u7xJhxSAUjlYxleobp7R6YmjyJevdYhp3w9w0y
WPfBFGJINzIKakdwrd+jD3vLZSJwOLmI7b32CZ9+592b7bI99MXzEvp50VfQe5gb863mcD4IrIBM
J+9tjZFpYzVxza1hbTuTrxXAFkG18QFiwz3UuUE5fDlPuNg4ZdP60hkxBMRWEbIACcBGO57WFZgJ
GfUD42idyNs7tLzttUMwvwNKxd6c9GZXKOzzs/ktowX3YRAt6BUxhE0E/XCDofGm40HnbKgwpEAK
hkPebaMPGGluu/ULtEiWqwWzyg/llMjICbJx5Y+HmD/MG5xh58XF3b7CGvMtt91vRvUcXx6w1b9B
rNeQwhKrW5zzWaqvWkzOnwcnxJBoC/KxEUSx9faY5lQ7dj/UukOM0yim71E25OwEFfLzrjxOAEJT
aYtNa8Bgcq89RyDTfzhdgcYuD1fY15YIUFg1DS0JG6Wz3bZCqJvF4jL+OABvpK/pUMjWr6ezikM5
pew568Fie+J5AL2nxAMPb+MT7XqFs/Lm0fQYQ87zhxUqHhfDczrUp8wJN3ApABTmCG6bbiyHRtbB
ilatviuyivKt5k3SUP3pxM3xUFufgy2bcFg6TO/Gapk8x2NHshNi0q8xUAiNy0uMzsEbfxdxdj9J
XIspbOJOyGevd0CE4DKAg+zwRj+8c04HGztiXCZQoHOGSMRVYKa8Y/qmp3O25UVOyulsG9F2855T
0zsAo6/8A/V0g6/LCxm8s2X24aKpO3/zq7YAYY15fs4PalW7VFPgCwSzDklTDd3bzWI35DJoWjbw
qMnNprdp9/PJBGtUxgvvFM5IB1RadPI3mLpfvE0OKB0z424yMZCc0Pp6WhE7Oy/d07TEsgTQLcKc
5aNkfQEXUAWAuFNqz7vVNAf/AjdwJ3gywXguEE7z55U8zzM2+3PEbmf2cxm8HDw5WMAFLJG8xFHm
/ot7IoINIPlfDaUW4+8ezdW9UpyIvIOmedwJpzm/rvUP32hazvBpuhfA5MXwSpy4sxBAh7Asd/RQ
a6gv4WU25qF+fCzgvtgxI2n4VD26pWSCddY2yRkJ9Bxz3ZxMy23RPjtC2k4AqHl/4czpT6Lau/98
OZMlwJ1btKcP4JUulJaHm9vQhLFsl+db/15SMAate8xb03LBaBYzBtArgovB1eOU2D+Pl56Z6dkj
5BK6MHNhfR3JszA/8I0+GCMWRB5L+gDQyOTawOz+Y+m8thTHkij6RVoLEAjxirw3CBC8sDCJtwKE
+freQfXUTHVPVSYJ0tW9ESeOIe2FyQGVtFaiJvYPYAzvEUmmB/MwIIOeupL3Uj6I68CLZNX14COT
50BkBIGAlBbkpftfa7izG31qrQ8Fbm3FA228hV2cyQT/acGEqHHdFjn8bQ7B5DVC69KHl4SB3c2Z
MdWGHXm2XztjP6nSxo9ByiQmZeLHwLtpVyFGKQRpsICTCFol+YANh4nnh+b+7wHLLYSknbNGPPmg
Jrkzi2pK0pTzWfRgEDr7DJ/y1kLnmci0oH03v1Ptld4GDcI0WAz+R+/fr+j0+ufhM/gCUZnH4dEI
NOc+kpG1zJ+hEI0IcZxlsHtaVd9UBsxhCY9XB7vRZl7ehDEvzGCyDR8U0QiI4ipVw1vWCbGHe3Ln
sKELsNd8DWEy8zxPn8M3ax793oZg5S7qQ3g+0CE75QIqB1gQESQivTGKK9ZK7jPDVCGqsfrD1nUu
vJoFIm6E2pDumHN/S3Wp8i5lwPNBbYS1HCNexkHyeDE9keG4SJqRo0yFGyUScAmP6UCZ+wky1WXF
8AzYH2Z31kkYvLQaJFj1maaHHx8OuR53zBKy4x2HcIVXgNQBu+rJHseS3i2Ee3p1Tsl6tYK3oGc3
0t46fSYPI6iRDCSUhJE+U/jotn4z8T97MGUcpGsj3blCuUZGlWqO7mCit4uxK3MlZBm3X//V6fMz
+K/QCYUsA6Mgq1LAgi78U7lDhMk8fRzlIIOBl6ZPfvAHes4+fcJG7D/nrbV82FvGZUQLNn/NZz4h
ye6mZ0Dv+cDbqQpmFTB3ExQBy818620Rf2V4diMaZBK4F2MTzKza0LdFKcA2undaMax7ll3xsB+8
zxbWa9B6vvzkytSmjL/qpc5vDO30DBM03KAc6IolBMYrRul88RlLZzhWcyQWEBnFF2M7EaLwAWq4
qLSgfktIDVqe/DFGR47mndlnpOT8MQ+VcQ2eEP1jLD6E7tzNYRUbKvLCnqWnDOoPjg686m0yHDM2
sKArF/wUHdMh2jktWgQMrw90VDdTzWqIs9hsLjmaEd7QyFhUtMxRUudGz/y0v9Tb2GbezdbyU7aT
N3M9epSH1Ylw1LUu7HnH4IDK23GcCc0i/hMq1o6i0rwyp5jMJjjH3iRaV2b8HR3Z2Y3xcqsVHN6e
MEwaQ6EdwJm3Iynt7FKYTD1CLaC/YT8BWR9q4LmQOK+3yfkBa6wOq7DlNwA5oVl14WTATWz5GruN
zPDQRMSKfcE6q+YXYZXxjOWoDGQhwj2B9A7dSfJSFEo8JXxiJMSdBYTAek23fhRqg0Lti0fIFGLC
AuDe75ZTdP/8PIhjEPjgeKPu5yMiUou6AZxCE/gam1acyYIqlZDWrW3XC2bnTT4N42O2OJ51DwO8
N4RPUG6PQLEHvdSmDxcoE0p1DxNZJLD813HGM5w2xgDcbIGLy7A4gYBziRk1M/GxAStjuO7uFkov
lPo/L0HuYgbE9jC5Nwo6kL88wOEQriQ2jNsMy+eAQw2+LsTvBLZhoYQ4J41buR53J8TJuLukcrQx
0ymH6RQzofvMPA8VUmD3lnSJlFEuTQdI3CZhCGls1g8ucCNWSLwFNYLUKBQVguFgnSAP8ZRBd3k5
wRjxrtgC+1DzUMM1XTSE4mKCL8+oQ1TRB5ajJNgqgzu45I+iw+56vrtCAWIkCOEPxt9SyLpwjUOi
FoihxHQa9lt71IA+qu4gUoLYZq0Plh6mpPCKY0YrmyFrwmEr2NC9LLUhxtuUP3T5/LNTCL4AEfzu
8ls5jYrHWPxoFo8BQlUXu0Czt8QvEJlllfKmdWyUiKAhk5zzMNsjA8QLPjkONlj7Ys5jEtzsPGH+
fhdqAFnEPvh7ZCt/zBLtHK2wAjsmPTkzlC5MOt6AVHBHNjyHJyNlYOX8EyCi4xQ3jiPCWOHTESqc
P9JmCzbvOTm9sFpsTx4BypBEHatud3zPihPcdyaCDgmlAeavYHxoL7tUJwRuic/F3rwOEAUuGwdo
eU/JKoYZdptrMiUXwUttziJRpZ29vXcs8BRDW89IHNYfRFORO2gmodhCeCdYTBSzsh2z+/myhx1D
hRoAUoeeCZlPRDpi0/hF6wY3sc1RvkHGCUuFE/7t4YkVnvLPqL1GlGJgVrJDBmjsddnOftBbl71I
iU9R0wXitmf+KRdJfk+omPGNt37Dxfjgf4Y91CXD1hCe9z3fuTssMUSYDZ4fM3KUDY42/LJUo6s7
czWzR5jXxmkR5f13+EPDSRwB9EQeXc67AJrwJV+cLC7PdSdm2V8Toh6P9dZmi81Pzu0PGtGfnL+Y
8TgzYT6hIopEYbnQQQywiQDJiI4mSzUVH+PbsEi0tebDusNiMu+g5BAW7m3aGCJnalHt1B6G5pAo
RUUjHw72L3QNvNnJx5lzVxiimwt2lTyBM9mOOLfZAbGMgjAPJYwtLoHSC+MhrkNI7JY2v9pdm2Hp
m5uOY5MJN8jChkBL31dLS3EmiTAnYo1+g1t0mN6d+5tyC3nQj1hfDUSeJFqnjfuh6DjFqn1MW6Mu
DNcZ3qGy6fUgswo7BH6OBRvEZibAplqZMli5mxtOisZqqTqgD7MLsKxzsmW41KNLObqPuHaoDcAF
NMYskweJtIZgYuBhPnnsuDaYNX6MH/dJbGYC+tSkdr2NR51+yfbIASAUQ1joRVRK/yKnbtekp042
gyMemqsOjoQ/vwh2kRcU4pbPhJenv/yxiuddFLIBc4GO39qaZE+VJ2YvNFKVc3WER9FlE7uBPSh0
yvS4FM4FlBVr5G5s0YgLJfpj3bB5Us2PXOGT9cxf+ddrkweB0wCPhTpGGRzgiiEDxjcHwGbKllCw
Af/d/yoQFJAVngxsoQhsS3ohfBmgQ59WMzoMjnA+iJw6Ry+35zHwMJQJvp4TepwZyn9zcAFNGXzG
H/CxB1epEQDKXQYDZkVcwH2fmCFkN6Am4qwoI38+LMUVKq2F8PlpRWW/Y2EBQA6w6QQ4MmhA2NJ3
tuCyzBBsfXz9daV+D6QVV3fcO3SmZLiFUCUD8DPIBBN9gZIyEAfQvCcHuiH+zD0kxLKBJSnmmgGr
4WuLlsvr2c1oH4CTg6cAM9svGo0nic0MfmaWCgVBZIuM5dys42HGG9AKVnZ7Snm3xh8NjbTohPDe
ZMWJKLaLsFP78ESQhLkJPtYpFk1QC/Y1o16hp0dRGZnE+WKER09LFohJU5njMle04xt4yLoms4er
sOFe4/GnWo+l8KOE56QO9iFyKFGYyjhqHwon9Q0ntTL33stYcZhQSOAaFJ2XT6OHeeo+rO1RgHAT
XaVIRHsukh6kFD23XgbZAIMSsxM1PJ6LSctlGMHYYTAhn7HG6j2GM2J0vZkxGMxjEFNssYDzdiZA
qWnE42/sTLjWIAl0cSu6bu5ZRt08M1AZyDs+p8Rz40UN2RSelsYmLLX2OWJIoFnZgNkuQjYE9vSd
zmSuLwinvXt3j/489vnk1OjWBf5wx2xRwcvsPExJXEBqB3DLNzStiymzbPA4QjyMbaSsdKMRU1lw
rgOs2fIocWTS5U3uPOrh/afBv9M5pkrMLuPMUmoO2fKJo+m3BmMcchh5O2lIekZ/Pgeiabh+P0Sg
L5mwpNB24ec4E14SGAK3oFQxs8GEgdvvK+RIoCSlBG0Vy57FSMwYM7LSW1wZ0C5Wuob8o6GZ2EYu
FPxE78FIsfHF5f4ryKl0eE5dpihN+Sy3QC0asf5mqdG7mt9BVbYyFEz2qZxhxGx/sOrB6EQzdbOb
Y5KCTn54Fz+0A/qcHtmQb2TsVtUfSuXAYkBRJwKurkf2IRQUabjN5zgbVP1xF1wZzNxomdf8PVJH
TMNspts4jxL8ZpzBhNt8kWOBuX6CXSKP48V+FfDHMdJWjWp+vfPdjPJpShhf0NkmzQpXtW52otOG
4ma/nQaUkTevXOEjNvvE2/g6epk1jmJxvW7YStd8M54srnMm2s6D+fstxK4HGb4Q1mIfAgfz1JDF
gPlqL7hBApqo/TZisM1cFnjLV8sz5MOXYDF8XrhwWq7xGyZqqLZrcqtA2Jk69hVnlijRHfj50c8L
VoiNSwzD9g7DS4afNxaffUihLpmXdAtONJEZhiYDAefjdvnY4/Pfg5mf/3HXbehO0JpWH7KtgKhA
BAkSgvlW0eU0+vJHnpI2gpb7jUD4DbV4v4wvRL6m1YIUDX9vohQ4OYKYs7GDn+ji5fvgORFTYSmq
pdbBkv3QNw9E18FFC+8+KXoIu4vmoBXhyA5CIZqyh7mnpGk4RxiBIC6gCTTSnDkvEEcwELcXrsBR
QTvzs3FJSP5jj3tijgzo9virQLXBxzY8SHtrfYwg7PUB3U13769ZJZNO2o4fbdASaFX3sZiS0yGn
He8SXOhDhEHPbnf0LqNDzLuXP7mi7g/YFZiSrXWDWRUYBvgUroWgsL7lxCD9XyMeZCv2puzTBzZb
sSG7fMsInVLC1QGvPIb3NYLRucgJRZSoO4d5G8Y+O4xIHzumNhSNgWKvDhwDJ6wDLNxpWt5sdR1X
bsXWXPwffLxUf6oL3KM6zn7O/GXSTpwnNhuX5VKD04z9lYlhFLY8cRtyDwG5qtOJ7rZWdI0Umojd
z0nRSjzx69hYf6kDx2Nc+2QCsbqZkDMlcX7R0yKwQfeGYo6KrmZPQW/gYU5yMLApII/jRH+EpAkK
v1VCkH32N2Np7XCS5EjeWLrJ3gAbjKFLpkJBUaE/MXRl0gPUbnX5WTSpr7BdsvUBemtdOpv+k6cE
EPMYh2nKOdh1GHw6M1d+3mgsvoc38xwQmmm2kveWaZBGh/3XsdTpzN2F6tGq/Ssq8LzhNQatwRd3
Eop8ZN4yLPvrQkjccvKlTTq4P6zwusaMoeKeXVB1lldLDx8+XlyenjDjgvxpf+ze33v6cKCu03Lt
AWQrhEIw/rBD+GRaRGY0mAv6N9z8CfJzjmU3ZKmtHqC4nLYsEKwFus5mceHI2kYqZw97f7E66Tb4
H/s6DED3NYbGyNCZkd8TqTCSTuFn7Q0wR46ZAE0avs5md7KzK4wOgJch1/kcbD5mHgYVxczKRltP
nEh+O+7kteDcd67RefocAPiCmA79lye+A4flze75nREclvd8G1Sx4t9gDri7dAIeSJ2+c5bfXDOX
h7CVfBI2N8b2TG1hI6gw6uroB96dpxdO1YAZRvCeonh2KeUYNv5+AI2d4gkpi3LjziCfZ/I67VLx
D5oEdKCM3vAYdz2W927xTnthjbAOoHBBSUvZ0Un07GPodEb+bk5P+DQ0C+/tu2DoVJrtWAAf1SvN
zLCsiTU4JS+WLJfgBReSJ1HnmjSCd3Qonwxl9yy0p/2hYDW+PLMma4X54vBkklwgs/qT6UOOucEg
uKy+/JXXHIlj2sW7FW+Nk2kfEISrGXcgycGZgFkm9WMODNCQdPt3bxpQPncmYxydeekj0lzYHBwA
OWQFGiqPCGZvu8b8FuokHEpmliYm7vqi0ecQ+Hg/6lUXDi4prjKOfFikXoVdvkm4tjvyjrEDhOuu
Mu3kXLnOYWBZBwrO/j052aRyHtjmmCydORCP0E3vboeNtUySwu4FUNEYnMzp6fsq6ubZfLu3bqB0
BQcJM4WNvV5pEFXyZrpqT9VBa3ottwAxvJHkYbfizVj79pm9gtmT88sZz5ZInNkBEcC6WyJ+Q7Yi
c7+9sRu3gFT7QSTbGe2BlG0Cb3RJj6YYRg9/NigUOgB6T2O0mmH+KMOMGafafYwbN3UsGQzOhz91
3m1zC12Sl3uRSB1kO8pJQ7cH4CYUqoPf+tpaO/sJPWB4jIn2leE6Rym4MHWHSvECUtwgVaOyTcgE
bjteQwL+pmcKZOgYzJE5HyDXcFhkKO4Y1zGK5wXP0QzSNb9wec+rh8n5xeoVExHpTXSLW6/SIUyv
WdN6MHSBGG8ET/RW1zBwDRZZJ7uFTFsVc8WZ5dIX8J3F1jktRBfOjN8l3EtOOQpZUbQzAdF4iSe3
4tkvKxOlpCh1H7DVw2ZJ0waJUPifkCvCxnKMu7M4srKPXfCbwKvO+9NAnHDtdKtxfTHPC9QY+BiI
weHg9DOPwvNMEMEauuHEOvpMmCEvGOSKVpYynNk7w2EeMlFfpuyuCixDprRs/Myv5a8YPCoUou/4
U+jAztS98THuOlehCvKswSLCH0YJO6aaShGreFvBpsrWFqY4lIKKZkZc/YVFXmXDJom4HVwux1rB
idTyWgwJKCmF2UVZZnZBiLMmlPLHz6nPoSa/260VU/xgi8dd5e7F3q9aiOj/S7R3njIziPXwNSH8
OK3H8MwxSakp7O52V74Sz4ELFheNt6MYeerAq2UW8rhC6fiUQkFGMKLMmzE2sixX1t36WT7LnffG
KR13XyK2jE/ZyWDuAZSVl/J7sZjygrvwTAoC23TudjO72x3rGoiTFnJzu+ZjcUIH2KO9yP7j9MXT
qYm5C5lGTecQ1gBhg8OrD2D7eg0ODKmTTraNO0DpVtdXR/cUcoArRI8rvoBb880RtXzBLpF8Kewg
24mGjDbcjrajGl/I8m3orXCWQN9UUJATVx6yiwDaLZlWwvPaavYzvMJF6bHtC0Vos+z96QGZqIzJ
AV0Aqs1vREDwQHpQiOOwrkmcg2F9WEFcZSFsUlgHbC/UTbrVptKhXWRyzM1WpbKfqAwzSeeh0wPB
kinP2X//+VRBb5h/yrSbnUfbnB3PRrDptJcQz4VqAbvHzFj+Byo/2jDqpGAELMcmq1J4vUFD6RvC
dhxcIBp28LqAgGHhB0rtTcS9AW4q8yUeH6nZmgnz96n0Q5nJnGO7Eyn8owTvfyHTk5ci7qrfWAz4
kKekdmglYCsaftbjBx/soTWWd6dM24PrWpLrkf/Yd0+Gw9JCNkHcv1JINzFvbCNqRAhgXC1hEvcy
+WD3kg7zYfWhVDV0zuQm/Bc3W/87uNVUz+FiY7HE9RHdCjNavrxjhZI2hYTH7mWv8rwOLSNjyoss
pxt+k6t5oY00UUWWNdDOF3wIL/SgyX7oy0yYz+PKPk/rE8rm9ArAL2C27WqmnGo2w9pE+pQKKWa5
SVFcCBMI4r9nubA3V+yareDhPAxuEzFZY5w4lw/660F7wBJrlHBCOlCndVvaCpk2hBNoSUNskZ+o
s2pjHBrGQIoMlavbTD6ZCOU/vh6dkaEwdxENqHazP47EozCYNCZATSGgx4Z2e70adR5ieVHjCiS3
SECGAy/WoRxo0SgLAQ+vbOYIHOJQ35HqxFQfOGOTHzUR+OoIyepJXMjEGjtO1/pzJqEF7Wj+gURI
n6Za0L4HbUg2MCfjx5yVuP6wv9xM+PChNfcN2aXO8L9m3N+n2aYKTNOm3+VR5wY/fA43SlwtHDeS
MQvAf4UNG46AxJLAPocHhCBnotgjufTg4jwF8Ptgy6y37IU9ApI6Ww6xCxOPM83XQ0ANeUwyWPjb
H3tNzunXGP0KHEqaEZ7L282UThIO9hz7NU6ymZEpSh9O/pApAUANkuiH82FvhtsLTfNNuRvGQ+ni
h3fvjFaDef+HW3Uvl8QAmBpA42m4ywQvPThqrhXNGFK+p2JwIebA4ZhV2uj7Ez25m1ZIJXR1hn6D
llQ1IAAd7hSn7XzGG+T+Xf15c1S9TcW/xvDBWWAu14wjtD95R7A9gSAo4JH2ohczj/OXqWFFJ0RM
+uyxo8LrRKe6anvdWLzDKcGHXU6vSEMPY+nemwgdoA8Mp0HAzHaBMd6iDcendtvYeGHyAjbxUw81
IBc+qYJo3PnRFwjfGOQIeshpP6Sazk/BaQG1iML5bBhxw75R+d1XUsiBBDFSe/uXcEO+vLf7rSW2
N1aY0Clrq8vBwxN951xglVGf+YM1uwzyroNN80j9/wy/YA7zMQ54lGBdp5cJC9vnwXj2SeJpu1qg
vrlUVMAAbRSECIiM4dliQCH0RTrCM54YrBbd0nK6wVVn0pwcxoptrjCvZBrERkHIEMYx/NudjY+o
ZjKM/KaoiEH2a0gjO2wpOGvlaTNO/CvSSAgKwZnHTDco1xzZOVFXFl1TUEt6DszaKr68xu0aJqEC
5FItUSkzlY3vPllPwKqAukwAbkB5NlAqcLv4JcHNWVIs6WKshuFfruf7Ye/tICHZsIY5MGi1r8MH
Hw7XBSDsrIdtR9koLrZqnXFGbTltWy8JW/tRhgU6wg0SrciYU0umm59UjZ9oNoJmPOOELBrepw72
62/WizpTztvL8uzyXV4L60OS+eAuiJcbvrGUT3CRzo4eE0W2d8wg0CLBl/bO6uxcWKtDlXrHqeGy
SdF2orSDmEZ0st0meued8Gh+B7+PdVnsI4qbweWnANv60BLSGVe+HWu5eoW3hesdUSRGdrFqmxNl
FMDKoWwlzRyPk+T2MvHYG/TCdyq9HK1MSuMWUf7Yx6EAqwr5OXtaQZns16aJEdzoZj0pFbkpov4i
D8bvhex8632oDmQ0X4XYm83/zSA2LlHfwX7ywg31vSzFnemYyqQTCyuIdbuxEm4jwQR7Rcd8X/vB
qWdyl2sJ7LktgNMCPEEaTAlqc3Qtywi9am+p+0xXxKpmh+eO2MlgKINCG/9jIKlroE2Yjb0pJ2W+
cnKvbPE0CX6Tyk/8KChIk9OoZnxLVFaKdzJDECJc2Nu4nmr/i0h1G7LcTsE+bDk0b8yxGsa0h7tO
hYlTbUKJELV7O5NsLOgiP8+M7C0RaItiB62kjR1Qj/UHg8BCgNoBjnnYR2BhaazVZNSaim41OTb5
o0aOhxZYj8/SDrie3O5NAqUIUod5YEqDzY6J0AJew/TJ9+zo27liG9jWVwQHcoqKeRFWszwlFPZX
g/80QW4oIh7cLCtgxhFvC2WgZdLQ89itYBO6rUzFEvDL+jiY6xVfZxJZgctXJJQcErXguJGwdXED
MG/9g1LigqPFnaEGzb3088j1OtAiM6YEJk/yxzcj+l4GVre/28GSLTHetNkXOzHOWQQn4SgLRQBZ
JeL6feUwrEXVJkr9BY7POp8dl483DshnW4OrglFZQIwdTkBLBVVfwyPwl6HvSEOvg3O09/wQN9B/
UUqCrcNMYcvg47yTC0Zre7fx40g83c7MbsMEoiZNZ9S8xbOLBv/urnpwyi948ccfMkyAexeVs1v6
dD17tNKqL/xpSO+Q/LdRl8hzqLI067/WeA9NuzIU+DroEqV87Hlrma8oTCbovddPebb2IN4guLwO
tuz2nNTh1ZCjUMxA2IOPxgrwkT5UsdeQ/ekNGb4Fq7NROY/hGZhRz7GxmYo3FS5U1pRuSoM0BgjB
NfXuwRU4ika1DVlTw2CEdSsDrIazGZUrCVHgK5msQAvdQisl8irsFb0QkCFqxzC0BGw3SoLt/DvP
X82U4mLx1B25CvknF7bpuW2243rSBqD/oFymnL0FzRX9Lz2g1EdfnhpJjajhOFxG2y2OshUPEBY4
d/YXMciEGcfiaec148Uxys+ArnzyoN/omQ3YuIyR3Q+4/4MWlt5ZZ0rSNhWeO4K8X334g9elbd9Z
HDi0PTwVLg5SRKcK31vzidAQC5BtWmEyc0BjssPVZpNr7MVLJO3i/gI3igIVj1SMa2QCym84TtkF
xIdFj7cptB6+/hHC7GB9dXBNRuyybmHWxCbicqCLt+DenHl/bwREuPzhEn0HJ0zHj/WYWXLNBLyQ
ezPLogT/Bm6r69NodPyT57tAFlyqn8HUk7t8c3WYOchrgNmg3kW9VOcTc+U5HCM8/kmwCRsYkwCB
zE/516xW+ohA3Sf6FAo3fjFzFBX+bKqDbfBtYBcq3kdeaZflc45dCLMsTKB+U5xm+Irx6Eofhd0a
7VfnVIE51gQUintlVVCz0X1fc/ihMjR9emjVEP4CFe1d41OclhjQUPW/wkOqL3s+rOtt3nXGmGxa
CGrupfP1t4g4VEfN9nH/mov6DMyd/sg42Tf7ynJXfEwbnG3QMEUih3N1eCvmNF17ZFRzJWN0a71B
g5x4By7wJaa45ldFt6olvejrHwi6SmgXkfZWIwqTiBmDN0sOHgknu2I//xrPWZ9AIp4qnJ2QIm1Q
gqgWxf+d2MZlAwrKnIhWtdPHKhgCrCCym+Ky61PKQRafKP4J3caXfmii92iDSBSgXkRY6Z8pMKgi
aSsppVX/Fs4GB7Q63DcyAEQINfpaigMpcbSf85dLRib3/qu4py9PLsG96FA0nP3XClFdnYmA5bOY
xaJd/TswjcMgOkF1T7fAPO2PywBiY1Lu7t0mCs7omr2YydZDgL/3cAs3Pkcsa7xhS8AHkeYC0L8e
ykAVlSRznQegG4710F3sgeEPOxrv8T6QZuLMPWE6nmFt7rwKGoZdsc33OUIXCuJbekrVORvXlLvM
bUcjnl9WG6PnX7x9LPLOhlkj2kc7kaC784dU8/Y1q7gwzJSp/4DmxDmATU92Is4ge80bA79Fa07J
CQyeEdLKnqNjactKx+UXsmOjr/5BE4ErBN2VR2wvdUwvafuttTghi4kxDwPZ6cxi9kNsCbx9VlGE
mdjb+AcULbjCGEeLrn4MRRWqOX6WtESIVMxbuCmw9l3ePSZB7lVnv22yUlg/NdAjgR9DAH7Kdwpd
C2d85zCEHFuNjzUOLcZj3KOasl7AdYwEm6AgG0f+qSXIfGmdsLhjct11xDsArSGfohlBtMDKgHGw
vUu2VsMlvfbssId1Jy/3HEFr2pMgsYBvEH8nwH4vtM+IYhqZPu3gR4ApWfbgQKc1BeWHKfbFD0tG
JuJ7KJTvNxhA2s5FE6C6lwXU40DpGOyOXFtZTMMdKCzBxs6ZyfniWdu9yZVQd/MY8XP5GvgGA9ax
+0b1Pm0tlMlm0FoAagDcvzh3jg7gn8UN4BQAqFPsbBQBxVNbIYLHjBHtNzs7uTTsmOzPc2iQO5fp
NJ5YUqxzFowEOcUJ+iQHxnNrMwFlvmO1G4a+zzqrGWl5mDF/Jze3atqHhQ4bO92+fTWt6+w0bvK1
xMShdNjIFE7LOxOOK6W4UNKsagX2lwjHKlJBfPIqGfEP+UwwgFtNVtNrgV8AIgHOqr8PTpptEyWe
uyFJeLoxGfVyNeq30f07gn5uriYSIZYqA28Hyxf7M4YegWDvYw5OHMHoCxjiMu8QBlsH/5yXka30
oVhONshWFsJeecIorrUm5SPcxO/yC1tTTDjX1L36EBvMenJe7pi0Eexlm3iPBhHeH3tvt64xFLuW
HwwrCfjlQKx2fcaCXX6d5pW5JSAM+iwWL30NPdkSglSqlqf5KaYu3RbYNHXAPLKXReKxsfkakMVQ
5KL+YdR4XDZnEAwPMY8Mnm7HQmiLO+iHmE/hQ7hs+BT3rey01qbNwWiGkoBCIyrFsUVY4Goi4ASS
ElwapOUSGqscl1jvtQgOgBvB/d5QKfLWMkyuxLMSRApwDn7rCZuUc7jFgsbiDRE/zacCLaZnkSnn
s48cZg/WjcM1kySOe+FnaDnLQ4pI8YOQY/FpBDg3D7Yed8uHYsOsZL8HjoaX0PMoj7qhbvDIqJhN
B/IOoeQ63QHUEzthWpfYSjntUX50Aan/N9eEadeavrKmtwV3F67LyBxh6SX+itNEH7UtkgKI61wq
yekEjI8VH19Nlehe2YuswwJP06e9YldidAAJF2o8FTKCFOkVRXIBCXZyX+ydkW5BdwyEEKCEN3ez
+IpTZCNGfd5v/EAjQi2EZElZDO7HQWTQE4FV07rtLA0qrttmBa5qNkG2MySTV4vnoLuiulIoGQKu
A3URf7QjuWx8C5CjMU9gNGfyFTRCLiClrRSQCoOAVqAs1f7oFFzgUZB4Srdkw7PDUedCwb53UBWN
IaxjLQXHFcKOAwQn6GGQZUii3Cxb3anl5ZW3oWS3BogqPEgtLi54bcitWeC6gpL+VBtckg7LlqmA
geob1ifwbJ/7s+Kj8ir4e9toI4D9xRUd+1UHAk4u3AXdQlmDtkYYRCuiwA13sKKdk9kIrw/3iHdy
hxS7pTRCgiazDANFBnsUnS5ja1pkErrBGYR/sd4726EMHIBKRQ0kuOnLGPF2hFN7EZFMLMC9vBMZ
QXC5+DAMRTIm/SzJE1sMaO3NYQvRmHXmTejQMLeHqtgvaHTKIBVjBFtFD/aqWlzAbm88IzmkjiVG
ROdyD1d2MDsC326wj6kouPchDHY1UdxqCZO7SZ48Q+B5a6oEenSl1USnSiUKkeMDVmQdQz3ajPaA
oh36bVpOUGBQDHbU8hjCCXN2zOGpJRmdZxApXACNt03pR43NgQGzsv2xtukGQWjZgM030iNMSn1c
l/m0XBS+AR7Cj7j+MJl64e+SfbLRag02TV8JWiCB0xIsr0NBiHDVjHo8+k22/d5Shc8Oa5zc61NM
Gd1YCwEfAtJolGVr2rufFykJbkYSRdBYwmvYSQLcmFDYZLvx7A/0hiXPpyDYAGMpuJyP8r3kcz/X
8DjxgsJcDjYnJXzZxq5rxr+3/AM8zKrYT7SRPnoXMww3W3igzxzdFyvdXrlPj2mv5APXzBsZntME
IA6oOTDbvlkVtznGd58RwbI+7mA+roP8nEeoljSJ2WkkfPtrqBCFUNvnUJ4OHXgFqy4gFGnG5fah
8mix5fNAmu28Y9aTiqopo6mil+Tp5rERKArEgi7/XArAi4yOaeETT8VjUcMCkQhKjnFz5x4C8cSs
vFuMmeg3nMFKlovYTWbwr0UzgE99KH3BFAIIXlPilnWGEHJmPyebge/k6sPxNwnncjX/wiPGQhfx
Eax1M5raO0b+Ypq7c/K+Zy+SHD8SYQHQc3cD/FoxV7z55CMlB8Qe7N5iR++ckyvZBSfppOS7k0WT
b5GYx34fzxVmIdSPOuCnhZUNU1n7sxLqlpb2YpKStvTDWNmqWAQhqv77RK/8iVvMzjhBih09vC+M
WNogzCFWHF5PKOgsAsJNmD/uaNO+OHIC468fPApUTziPyXnVsjCKzdp/vcWXipTQF5LVMEwn86Tv
pM2PQb/x6C8dsF9HPNq1CUMy7JKBWWkI9zbm2EfCYYhPQw+DfAce9BEKsqQwSHa98HXFtOkJT1k1
36CAPY5OiLe7ftFEp1El8HpdrP8JTXsP6kSbQ22F+4aplLfFT/YbHlM+VgVpGUNBbDNFS/TA2XQX
85nuI42QgQqD4WgLbTmhuxIvSUm0Z2zOhPq6OqB4IXFqXXszH8xJFXM81pyYdwuf9GNRZ8ECV7nf
x6JTqiW54NxyobbT2CLx2BEVIgcKByVUYuHo8uRjYv1B5sSWZZ7NK6FUSWJSoIxWLJH1hzstiFOP
fVl2DJ6VWbbJd3nbl4IO+i8vJMbTKhcHVY+8wonVIpw/RlA0/kYkKxhDVEv4uDNAVN4j33gmoQS7
Sdan/FM84li5Vq+/CQ45cfTsBwLB8dxhlUuK/fqen1P0VzOnbeA2L5fti72/iGV2uVw5gDMCh7D7
Dg8xb8qX3Y0WnE4A32zVrrkEO15YPHK7zFO6fbk0xRfHWeH8029X2NU3wP3+WSkXjI7FABZ381Ai
BaSQjaIpHHHI1nyODMDghw10li32B9nu+AFxBGIE6ZusKt6l14TxiTkN90X+96R/hh9MJcxuBBtU
J6ARhdZH9vDT6A1cSPXBnWT3hh8sbxBA8zJin6c0ApCibPqg28f/DoST/eJF3VVOoUX/+yFiLy8F
ybGQrHlb6VOATZkCcnKS0wd/3b8WNP8jJdnJPrwtNjH7S8UGpAx0Nk49k1sgBnxNW2Pb+1hTnV3z
kD/j3dlsjWqW3vyVX+0NZfyoWbwHLzzC8WXGDkMA8RY1JX4UVH1YMYvn9dmr2I0vc0AUlwXDhj1S
SwmlOYZbb+txVrMMcV7ngnz/rR5y0DYbctB6dpvd+uCShHFctdcEXDdB8NyHR+x28US79RZIQ6RI
eGLS4Ah4LF2Gan9NDTaJ02NVykLoLbkUsuKa/edUuxgf8E738bLhw2fsO9fk5MP+hOoNpNoaaax1
oiK+noI/wKATNiJlvFhEctslUi3hgKoAzQ5i2c7avHMpSUZammJ+zzHKb6OK+2/DbRIOH/w99okz
OweuI4gFyTu8+rc/jDUFmNzDChti1P7bZjEULvL+X+ohrkFlcLAOGIOKspBcIfbbx6BCEYGSIzpZ
PZsdV8j0KFrZjjr29Jhu3A5s+BbLlysQ3nkyjqksB/oXvELP5GGKByyoBKfIvzWJZzPLdPFllxSV
T8PiVHEkQkC2tLavoFS5ENaWL5nkfJmijR2IdTvnHEB5J6uia+VekQAcC4FVkyqxEF4xjELWJEw8
Fqa8EC1eLAcVFcNvr+m6vHsSPzhB+BMiCHgIeBToPrBzjKRllf2UvzNsXlm6B9BX3gjTFvaTeoXn
ott1L/51IP9fvMIlH4kyXDYKrLV//4/tuIn7/Js+l9CLG9OmROWKcs004jY+U7KQ2cqbLpEYtmzb
W8yqQY6vdiHJV/d+QmH/dArvz0PXJSoGzl/3XRAkqHIYiMKL+EEgZ84Nxm5fhh+mnnLURLcIuYJz
izBZ5c8kCoD4TVM0LljrO9sEnRjJKSYnQIDTFwauPXLOOS4loIGz1r9MqwEup1dEusOTzy+eATZ+
9kwmFKUKdC0b7T8XffHgbvGILrrceHnYWuy08jusczZvuQ0UbDWBvEXx7yTnqsgNzbFmBcqAHJKT
n5rL8msGCHx+JEVhLD8Yu785zlGT/OK4xDYDHIl7gmCMNJYCxjSDDM5EKjYqPWYS/YJ1W6AuwVGG
J4hjgEVgaQTPyu8LvLUN+S7x2BaBkHyGn+O2IWoYzlGLHcbdubJ9yUeYLhZE+vHPIprKMp/iy8/v
bK1gb6yJbconLKe0biU+zbLKALPkAlhTAlEbRslfB+X0l2cr+zLLQh4GytevmXB/6fOmCzJuRc3F
+/5dHz4ABmAo1Tb/EXVeO45zRxB+IgHKom6ZowJFxRthlKic89P7K60NY+H917szGoZz+nRXV1ex
ZSAO0S/YuhlOymx7TTZqxXLvfLk8C7hRbjdr0xvi3/lIvv3/v7IMlewsaGeZRmC5853z+xns7V2Y
pRmzciwt4gE/O0j/a1vrpP9eE3aGxAkuBmcFp+aTWCgmuBmL/PcG+ckz90s+oi93syzT2pE/Qh7y
Mr01CY3+hT/r1WZ8Km604CBsWPkB/S5EiZd8e35XjQ1P0P7fxS/1Tf/960ZLH50GuFDz3ayX5TwF
YeOis3bCDXywDv49ltLvynjRMx6Knp2GCdc2G4GpHmzQsTlhZoowSKNGjnEsLUwufqNJb7TlMhbQ
jPD4+yziMRFTd7q37+0dDRsNK4Gvn/hO7p3H0N672cE/kOrhsuHiBHAjBhC14xmTYuFnwJvWKtJa
woFuMlE6gRh/+bdC5ORCwqhloV3zDCRLfud3fQPnC3uIBTNqA767iZuMfjCHQRFro71XJHMGPJnA
P0smSZvAJGPKJof1i3Nz0iABr3EKyGMMDt+0D0GFOlsj+yLSUZ4O6I8A3Fk5evxnRjeanBCXkOqc
Sbg8PCXNFObycBpfGNllLoJmQFIEoerk/S+4CV32xKBX490YFm1V0v2s2KmwicUYfnUaTi01slpu
Xv1KsmXiIvh2q/YZnw+EBgn/YMd+/YWqID+E7lRWcMy8n/fLnReTMP1rNH12wS1hhzGPW6HzQ75H
XGKat7NbMhvqFv8U9vLQGDf42VeYCKUJlLroPgP2rI9LJUfihW/U7cznTM6LFV/v9IAY/lJpuDEO
MmwOl8ehPJazqvNpaRQMAWh7mk1jzGjdZ3gPawlcWm/OuKk8OBiPZoJsFJEHQxl+hGptoNl0pktZ
iPfAKepUggdYwA0UBeQtbEbFqYZ7zT4Y2aN4mmgnkbVoy6L46yhb0mCgjBCoUclSGauh30zlzIsj
suhlGl3lpVpHjHHixVAkVa+RS7D+2PaKMx+Lqkm7DC9IBiKtcQwFivaScw8Lf0f/EBs9TGwZJ5am
zt03OuyEQI9h3ebPTJ8UMCbHM6ud9/dD+TEa4x0dZeYX0ejG9Z5zgi9JcbJkQvNgHVAWuGDuckow
gN+3D91biqRP8Gg1yEaYS+yuueeD/8Wyg5tiZPWO853XjF6tS3pJd5g9NaKz+8SIo8a4pA4Tci1/
urrcODy3HT2MyYO5VE2s6lkvIgAR/8MswUDeJDrNtcx1wKhRLzISau8k3YTkapeevUwqponynqr3
Jg9/8zUYAxmTM3n1B+8OxmPdXffYYw50eOwhPm7v7TPWCyoV9LEVzv0d9kmUqhR6m1ZtdGbPhq+V
IOxiqObUBtr2S/P0jXaVbJXkVZL2YA3FPzHvcXlBUrl1GpRGmxYOqZs/hrHazxGwQbNXaev0EMDH
yNQHSOTqgrSKJSK6Lh9F8QBvDZ5HFzhPi0KTXExpswJYLKwgnTJaUQUON+VVBCTnxoglcQ3xS+ST
0ECeNRAnbd3YbOSxzn3tnhkwpw/MjNOV3VxmACnv/3P7esEzwd1yP0M2XdMCbHlj8ZR/camFteyO
s7jmXNBxZliRgQO+oNEy7FLrio1oo5V7zVYBOmUlJWYv3zNm1JFdSA2GJ1lCPtzW53DaoQlBaRt+
I3hO0F855ce7V7DliFmmnufQfGFCo6dCbyWdNUTE3DMtmjB0/uLYCxiNEvtBhwqJjMlMLKnMwZm1
OVz1TPJooqREHtRV4u6MROuC7LzEJK5MeLA/yCj/OSZoZwEt/zxtysRR6S8XQ0EntxVDyl3JKfJq
HHqylK8Txnw1Vw46ewyQCebeSlZyRCiMDgvlANKQDIlXNVfgAxjyZS4bvOC49Y7G0oPAxdAsTlw7
yILACzxkgW2v45H9BBzA/84teb2p8tdJuCS+0qu5Dgtsv9x5LINsdrMmZdqlHTnDSfaUsMKwECcR
4UwQAh7aaPApeZP1rJK8m/cEzCMszF502IvOA83Ep7XjwdAi/kYsfhLOH9SC0Sz2b2RGm4i0RoXv
Ljmir83fHt0TNcnByQIytA2T1shleR5+I648O4lQzDmI9tkVcANn1tGdu2k7m3A8fs1nxOy/asci
JIYDjM8DSPsdrLvUy7/BKzyx6QiitV7R+/agodST6aReM9csPw9QsTTHgplas8BWQFIAcVMYkETM
br3bhNXR7N3n1zkMS3QH7nfv276PBjfwxS52kQkpePzpF+ECQj3qffrn3i1hWppn46OVgtD/KZFA
RDNlvDnG28za8b+pyzaJ7sPnEJ0IThBmwXFEMDoYQzgvShOGS3bBzX2NGTRh1ILt9RiXWvXgqhcA
yQ1vAf+zuPp3/x4xiu5erOVyzkbgUWxMOHzQNr2UmRvqaoW1XQvag8d8pIP7HB1He0uTBmr5b63J
Voox9g2Tr8pvUXZg0atSYSU/kS25mS9vpkiIgwdwz4O4weQqtFMTxLBVshmKlu8qbqnpx6F6B6lk
/Z90aADolLIvde6LDvGCQerVOfv5JIltQNMjr5uJ9ARAdOWegSKEJ/PVHKJo1cv/Gm1hvhOGVnrf
9nGO+kN8jCX1cXXP4P3w4JpZI4ZS9ONMFRi/2sZo3PfKVDecH9EzmnaQt8T8Sz4V1yH5mXudHShY
TssdKP8YSs0UUhZxreEj+lK7wYq6EJNdZhi4+w0q5ISHP7EFGEodSK/BJbfEYkvzxo32YyWPP65+
87cZbAbbjdjF11G+ok9RydYBGkrVLsdBTi+2V2q/ETRJSkE5/XZOzLRi+oGNAU98xSoCh+wjpBTf
R4C6gFvVLi2uL04AU0QafohJF7yVrIqcALdCPKZeHgPh0YPcn3F7GswodCPa4ZMLPRlAIOw2r1El
3c4+wPosrM+4vphm56iWljtV4oWW5bl9oUs6LC7xBEeQXfOgEZaKbH34Q0sViUKkpFpQx24dyJPM
JsQWioiQzokDZp4uulEkRGObYRUBTMOhwtFhgNWuF09gvTdoHvu8hUADWK3yzGuQpygZgNCOSiPM
dJEJ7zXa6rZtA5HD2J7roODfHIYnaHdEC2aNEaXCZ5yB2/iBW6kaPDRaAvHCGTDsnEsRM4a18dRZ
LOB4nbA0XcewGx2h/z/JKWiKzndxIbvrfHuQpbFAVbsWYmhOa22xiED+qLx1VmIHRtAmDQu3+ALS
X+Ac3cfTRLi0FgKzK7F+lY8dxW5ZoJXJLE4ICJwXstLSYwNG5cQQoEHNHVEAY0upg/PQpVTmgeI3
7ekrBaeCadYt7KhnVCmdJjTXe3hzabUnT6jkN8aRYPPiUmEC4+5NIjCVSZGtX7fxvfY8ScAgA8rf
o1GBRuruZ5X5NvUit5wcKbTaInUTef5w+ePVll8kViDdzkks2+r4GjWm2JjeZ7tkbZfY52TqZD/F
RDeBySlH7Npue1OEKiD4X8n1wEY+GEjTNY9QRMFfOzDinc5hEiC6hPRBKK2W6RwmLq3lzY//UYI3
XeUGNLQkJUrNQGMv4s7FVmYaoEUaAQGBYVyzPMepAZPr+SbQd0ibHvHfoACdJQf8Wt2Yr3hQp6PA
YfHtxo/wjJn1Thm2O5tkrmd6jAHHtUll8uUU/IaMFvIT+YpDkgNgwMP5HfFgRUAfSHjYWzj8SNvg
4DYkW2x9WlIOeLVUqE8SG2iB/sXlJySXuCTbCJB7jiM/8sKAWUHCZrvcFbosb9OEBUpCTYWMSLKA
NQ4Fjjfee84VdpywPtwzr7/r9IHguLBOSqnpxXHrrxr/PaCjoLmK7Aj8eoZxYsQa3Xd4huWzB4tT
x4kFqTFRyVzxA+ZbpjcR0kcj5YOjk9zqEZ5CkknYiJK3Ohioslt2H/sMiSZoUrh/kkEy9p2pct1y
kp94f4ZdO5hK1gACWSMcxMigLHlumN/YjyNzMkuCX3tGfMCYj1xQZrhb+7M8hLPZP4RD+ibqlUhD
XR/J8USCgqjHgY+EekM+/DWXt3Gx96ZOO1gZVCz0ebwHptUCzmlmDqVz+vLpNEajKEnaZA+ciEK8
QAXaYAsu1AmYFww0riAIigcD59j+ILgpHXiafZ+cGADZOfqQ7qrrDOGe7AGL0IFMvGnCYZkhORxv
TYO3DOuPSeLfP2hcbY1rk1r5UAgNpIvKxANZ391B2mXNVMA6HJE3p0ivXvGAOBHLjIR8IK334VDD
5Zv2v/S3rvaHWo1JYZfgROiqMz+8xb6k4CJ6QCUH8xNC8Mt8MQpvOFIQhc6GBYREfeBS9ySui8wA
I8X4nXw83dIp2g1PUSObwmTferdIv0TGkAouFJbk4U9TznV45G9KfCSGGgtDxEii1i8ucnbWsUbU
FYmKuN+5RtNCGpFWdvhoEDErQP9C2MXA/f4cbKHY7ONqF360W0c8RauPkRoSIQiv6/g4KnpQaGGt
KuZSXPiRSA53wKhK+wk/FzVrj2IDorQESfTU0So360D0SthuNMRt+t/2AhaAK9SASMz3apha/67/
F42KrX08oA/v1PvonWlumlp40UWeU2UMkmMWb5rwzTcStyyyuF+B9Ms/UJ3YBohK8ZF2hPAYBA4T
X4STMxjZqK0LHZskGq3jlV41ec63ovHF7oB7q+6QWj3C2qgvcfyhydKE8aziWOfcTBAbKB0syI6K
v+YvR2cOSbOPImZIxo2VwUpSg0GIvUFvZ72ANE3HauoRjaLqACwTnG4yUrfftl2kphqWR9b9Ax+V
milnJ4hjVb0HOZLL4Cx7gEQJJp8BnZ97JLhEL37/dTVLEbnn5LbDZh3VI+xWkLf6dbSKFtJ81E8j
6JGvAfVv/GyTn6PwQ2QFrOIydAgC8WnDNgnVzM3Z7+FWOYGZkaoWQHU5ZEBl8PHt06907sN7VCKG
caiAcbH1VYycCBFvGhAHB3XVHuo2NvkveZiE0mqtciDuGBlEXzq8O28Ku45CspxVKPSkycsDmJcf
TCxx7p0hni1JXTTqugCJBLBUyMV8rOHkHBEQbk20qklI5sTBuLNXKVngSBPe21GyLX0zSkk/7yIr
5CFrxffPN9ZpVF7caVUToTj/MPziHGjT5fXQniOlFjgKcBAJeYdpTYqObJB/7En6T1U7M2nmma4N
ttbRGnzuwSdXKAJcuoKYsW17p8m2hy1tVEe0ohOHfQQuTIfDp+mAcdQD3MZI0luO9KttTZlKnKVn
WAMEPwwuHaPZJWLuxFGODmSZGlF5ucGOu27/88sZj0nz+aPTR1hUGcKHmXjGg3nKctKlcHqR4wwQ
J+gVQ04CPqYSv9kKD0KCepQv6k7C9pg8hLcGYhsBQvKIjM4m6cwVqQtOg/mcGkqZDArP4Y4KnwGL
5qo2Vk4CssFb9+vrndDfoa5/Wi9mZNDfQEkOgUqTqpNPsTryI4ghI7sXzifORBr9EmbTlMOdoAHH
BJQcksgDxREMcZz3uJzcx/U+QQNyBGMOdjKlX5i+BdQw9Z23IIWtmjoPLVQAXU2c6dxgaMM99NCR
hHsjtg1qcQK5ehA64MU8hkZa6zyYnz8ygMNYBtTKKpSqdbLl18adtvguLKe+HJM6Ir5sHTh93zGj
5RGpYiWAh8fpI16SsvKrHfVPY/SPV+hYDP4NczQkVCY2EIkMvC1soKd9Kha4DoiYsaNXUioUbQKV
F1gNoma8vCImsIC+4EKXboUihGABQicfWx1e26TWaYyNlsZpGRrgKJvC0PmBtIou2MNa5UGB2EfQ
Jc41zNns6D769PRJ2OkpDJojJd9VeBcgeHw4NUtY69XaR0ou0oRBl5E3a6FR7jORjWE9kf/vDOlR
dwdPwC5kWI6Mo+BExzzlKHkSeAcM25jX/sdk0p0JB1TLe4w78SY5nzjG3jrXuqTyJkIHTab9UT7i
WNJUsMFpdOU9Sj1IbDnybtSWER2eiMkPY9FfT0ovjq8ahNiV+P2ozCZibhSY8a9SPfEq1px1MBgh
N6JyhNcKUuj8FAkt5GCai1+124KXidAq4gp1FGZqHcPZAErZ1EMcOsM3LFsE8yDHHpi0owbwi+ZK
cjWwrnP411wy5FmJ7BQCyaAUgo+Pnj5/ksTDlsW2nqzDB7ZE7nVZhw2J5q6eyT789v9QfXfQg+Cb
KEjEnZM+id4aCYmvmVhmEjSOdolETLuFkNNaF581z3nRxEX56W4GTLlAqgcvejmQO931SBJ1wTcg
0vQpLfxzp+ZuogvqYlglA29u/CtkiV3UoHkVFDZ0lGFf4AN7Sl+eDqs3jIRSvMN8u6lo7lUQE63F
eQS7hvaxSpdH99l593bqV4aAP3BflNXd8EBsRMV+LaZ5RKmMPe1j0JxP1KtQr09SbSXOSsj/ENbY
yj+2Dww6NNA+qyorpEUZDXsIHwiA7N7r4O1jyr6KmIfH7NQqw48itphfdEU/NPobDBA3xel9jwol
nYwyzAUNK+rDDA/3VVbyT8qU5OSBxixl5YARhd1gDToBAKF48XGO8CvKH37GOd5dOPeolHmQiLy6
Z3ie0BVcgFNwity/oGMLNQodDVhGdCEcJoeyalLpQUOTFTyjcwzE/Zis8wZJNBTrhk9vBdbO9JKW
zx08mTF6sus1943UIwnRI4Tx1bDuqJBUnXvDryEPypqvooPkNtYIB6Bi7hROHNqVh2cwnWYaL7u5
tqv9D8MDRKudd4VIdXFuyCDk1pNJR5QmeoXn4E59bNjlTedZS2jm1+6t0vGHAB04kqsF2X1a9c5x
BrhuN4GM6osvgGE2zYrjN/v/jfSoETx9Mv3ncN0rpG8m4ZkEnaiLu+tWoldS8x9Jg2FMjjqYA8ce
laJ1B8wLXHPY8abxnCpArpxz6qkNuYBAWmAtzoM7fRd5YFZhE9Kto3vDbCKl281lfQWqKdTDu1iZ
WosAuNXgu3arGVjYlkqh0OJMrvY+bWlwXB0Ot320KUZ3MGUQPlHKOduOHPqo9bemrjRSGxxDN1tC
aK3hXAqC0jGt7T3mWnUMLvccQ7gK6zyE7qrLNgK1eJvqQNdfZClonI6rW+9+BwlCeK/kZ1M6K+P3
16YH0b8lPP8tx3lzeIWTT6T+LKmWIDWgXv3Lx8iIqKJrLfX/VC6v7TNzKy2uAo/7PyF0uiw0TQ4E
FdQ8qOJKXaSY4ke8xpwIa4I8YIg8fZpkH1O7umjAlK8kpSuOOybGqzdzyYvtgx6CDVrevEOFnyco
yoLwVLkb2tWI82DrOsXOvrx89XVs55RRpGg8H+cx3liVRG4bh2A4Hw6ZBUFgb9NhwuOvFHbu5hCk
FY2ecZXyTEkmF/I26ZoSW2pmaf2r5KhPYfqjiXUkoK82CJHBj/BKHDeo24Khdjb98+w+pKM1lk6m
4DSICB+OpI5w+6m7XQ2JvFb6ryCEOkB6oxwRxF+NIrzq+Lx39wsgULf53GXD+aZVxMfgrIFuDFUF
o+ew8+YkUi93ePbfaR5XqHzxTfu7vMwC6mNzxkHdQ3yzBZoUlrm3HTacA6sG0D+elwPsHqZZPWMF
f1umE9IP9RwvaIPl0eHKWV/ThXJUA1EkPtV5QvhhVvrMKyyTvirH/XSwhx4V/mrJFdWMSjp19ww0
mw7P7wRZqYQRyLRNMopE0uDu4DF0ddatJ+pfe8EYzJSgj8HM/Pzrg/QLDXvbxgcPAcxfqTq2GWGK
bszDYQLvGGj4C1rph36cKhHWIRqbs5k7E/UhoF1NUw+12Tb4q2Ry4QI4T9gGKGTbZefezqiUZ23y
WNIW3II49XOZWUM2CRlEoFpSYHusACGpgMEoqwzlQucknfhQ4NDnIMeRwBZDFcj01jUsBjD6Ic+o
w2CooDqZHHyR1Z4wuL4ER+aubPQVGKHrV9rMrdk1kikPSDiG1CChLKYJiM0DqjSZyw3W3JV/gO6O
yO3Vf3BCcBcTW/cqjof4DPWE3jGga8aS3PFqhPBofadEj+yHQqjRXw8Erb0Nk8YNubt3S47MurE9
w1137ZaGjaldmpWiU3JkNSMXwr/wKXvEYW/Jvn2kOXjqov/K36H9SAml5duMyn3GQOjtQhkqcYiK
AdOIRIqEHaBA8kaP3uL/gKGYwXKDZZ1aI0S0FrorU1v9KUSWEQ/w0DXxhggEIwDCOO2mz4b+ISqv
zpBa5Qg8BTUrjAGqmE7Gkhl/YJsJeq/afl6RxHrjz3aTFMG8gQBXSQoZ9h/aGGBEZf++M386Kpbh
S07lgggAoBt6OibuIkhDhhW+4xAc4Xs+WqwZLn3JDyAQoAw45t/wHu01vUeMPki9VyP5EL+/SCZ5
10ACUuIrg9qh3H/HR7o5RM20RKwq9p6W9OO4GIc2HT0mXNITiIMq6fcxGMEo6k4dUFoA715ELktR
/sG69wcssLE4xNUuUIn+G8bl0qBa8DRBj6jP1MPwEPbC3IW5o1OMWADPCSDwhT7SF8k692q2aD4j
/oWojWF7aefhBnSEMahPQBFY3izyFnA9wBOMRvbIZAtDsOKKXmugW/5lx8HSMrwaOE8DdW+TLGID
KzKZ/siILMATF/sGKXnOxXbO/8CI85WUGSXTLGhH3T01gPmdRpBAngLjL/I8oCNBRtlVUYdoZE+g
VI15c1H1C3FUYJdJvLTZ28IHrPHniC+4RSpW6BTYxdY/yUhR+ZkN81Zr5/y2cII9uBCMc5c/IfKB
aNdKgNfpbtrI+q8IHGb3l/+33+6/m7gHQBxKlmBK82TU1K/RHwSdEJsSnlqqQJOUHTL6fVCb/4si
YtBdaWfS9pkB5pZXRWpF3lxY/CFlAur2xBE1iXmsX1uEhglZmnjdBz4PAhYd8X8sNnhJPz4sz4gC
BCRSjWVpCogr6lI6Z7PfDxHiwoYfgehTWqgm4PG3EZ8TiEjPF2S73EF4jKPiiKAObWLyGMAJZ/7b
VOAOIccngUBg4aMLh5GEFmjnHAi5mQGKBO2EP9ZN7giCzMWEsvmCLK3xn5ILOeYDrgVpkwZWAuoU
MdbMe1kz5bu7m4O6JBiRC2DsQmMrqoSog0aXwe+qKf14cwCMmo6y7X12SMuWPiohO3aTcwBf7ZHe
rHbwjMT7+cfFAKkRGjpTUxT6D4dvBjZy8lL6sU7qVYl21Q47gd5fkuGhngqP4TCjtRek+iYaVHwj
tXfUjJrwIBU3KRT4fQZfQ/8qYpJhF2h7w29D7rJuvldvCnoeZ8XccFKv218i46G7C3eTU7fBn28w
jZmdbjDBBORqQKwTvZLEOeKZod4nVk8D3+FasJDITjUld+L4dQeMtFsvGtXEb7iR4GysRj8acP8B
OamOVS+YiAFOV5h+chMgo+l8nqnycFH0xTJfW5M3jIbJFO5s8e/SOnfyyM1Sr9Hi4DUdaZ/wqYiw
ohjD+U5olZ9gt4vwCj8Qlbv3nxnfaT3sllBKDIgpeSDBw6sjeKRukoA5rWHcIQwr86vgO39KwKXt
NixXlcV0tG40tT4s+ck9YE2PaBQjS8aSn0wSOPoJnu0cQm+/meq/mQuuBj8CLrc2Q05EedPwwimh
NuI+IOXQ1EnvEZFtbQs5n7wYr3jHvCBaBkG27UF2dem6myzOXat976hjBp07aIpVOMlOHiigC20p
gC9yEdCodtqTLoCkB24NxLB/dX2tSYHF+ANzHUyYMUQSvpnp+XXOoyKiLX5P1l3ECwypVPauq0xZ
aqIdH6so6gKIU2oA2yKuyyle5lA/B9oYeaoqqja/MggFxlkE9hD8rWZYLiBYtTT1vMuWxWYAOrsO
8R8gwYwlK5OOflZo8RzWFhEF/0Ae+XLJsYfQUQuVWHMJEYsWQauQknRzvPC4Xst77zIpsBg3XcGJ
e7hxDR9qxSaaoTiBFEaJsrFJyxG4lef7Bcme/g32MSNOZXRwd/RBiKNwzooE6Wfu3HNSk7NdTq4g
HOxtzoiE0FKawVI8UtFuTEM4LhmNgkUDrv8/PtCeXqsK8Sq2Gz9kRUFM3QCk1XnyKIMTRNBjKzob
n3r7OH6kmygDBmQpM7lAtbAdifZ5x1R7QRpBnY4ByDe+BzcGNMwzwBs5HBrq6rRxuHI4n1S6/DiM
4nNRDUI6jTGWCl6tZ4+jEaL2rchO34/lbnBIFeYYwGBlTGDRk8c+ur8Pyx2IBXR22kc16DaeaDKi
bREW1MedTQRB6/hbi3Qkisp0Ugbkx4uZexTxnyEmk3pVHdsiLirX+EJWEeimjRUnZaoHpe73s8Lo
5bbMgR91owX6eD0Wlbu3ugv4gA+HOcNcpRXbkV3PHcKj5FK1WHKGe9hhnCG5D2d3VuJNMiPz9r8o
iC69muPly1qaHiNyKdwynCudyJ13ZI5Md2ZToirvA4ukYw2tM2AX8RkKZozX0B4v9+H+5qTIdPZ9
6D8QNGChQTSagdZu3BIDbmPFpaaljGuNAnG30ZdR6KTUnc9TrjU1mdkuj7atTaa8viW54L9a3/DP
CETRcPmYvZpVBaOWzWgHgrP+o0Tl49ZHzNSTv4BLI8tIo5DiDYddfLRv8ZgGH4JgVA1MwyOoAC7r
bQc51QLmfU4laR5tA6epoMoET8krdF82Ql1WCXvF52D8tRo15J0egfMH6H1C2+nTNEmDzsOCNacE
D+dI/9Xts0/9SEpK/SklvdPR6ohrJUJkZEDMcjp0Yqe+SK48xxbf9g7nyuPc2cfR2XiOvvELQo1j
3JigyRk/QCw3In8ScyeqAetlRA36LuQ5a0eCNtKwQURHnfOgzIF/ckodA0RIe44NR4qnTnKe1kYn
NKx9sRzK/9IQs9oX/bXeIYszj5SEU15qNmOYxy3ZyTqTv9OKsVdzFyj/fXrS8uUoOjlM1JEqlAeR
3Q17Wx/YGXguWYW3zpvosvb7GxcRR81iaNhi53ySnT87ZxPG5GERMXJoHbgsAMwcPcYbdoPFeaG7
H1CkIX34BOvDdTKqdLYObexHe9c797d9Trk3o3AMDQcUHWfDLKQ7x4VySCoB8bzZaqNYR+L1YaO1
yT85s9MsS3zaGaCUiwUuJRKh6PbReu+OpqFyn0UXFfA6JHnzyFi+8giGKgjOMDcZGBjByIV8gjmw
8NKvu+7wRNlt/xgLyWS24UdM4/Rpz2B6UamT8v4MRmqmLU7vyWqocQO3nzMcrgZxjaNY/HbtHggB
DD8xMAO5sz2DbEm3YTbiyRa9UcKmgpVpBJslMdryvJs7b5CE1e0OBYRqWiwxOKjIryg4cxOAEp4n
edrpZXo1vXHirI4t8VTJspiBhMImsXuIXJVfU0m2F+3E/nR/bT+IcCRKpD3oDQ+3f7T1VTeJf82Z
ORk1e1WWDFNiJVIGHbw3rAQ4DEZKfP6ByRJceYXG5O7W+xxLu8GIeplcyA7QPFaDKqPUw1Fo+wu/
D3gYJVZ5gUEassN9ZnjTLonAXFQ9tRa54gllhCgccAF9nWSKyLOq1eBDwe9Zojfuf1dTaqkbLYdU
OnRNMzoWuT9rYNvw40Lhj6D6o9C+coRXw2kXSPOBnRIdOYr9Yni8McT4AuRmC8HEhBMlJbCgO4hy
5sXeoxGc28AbsteXy2AGIZtX9GIPFLujZBK0U8AcWCBBod/pmF7aDnjqDAtpaI25sT8Ob3rH8DxH
7bLDZexQc9Ejq5F9nTaWcSDteNzcO2Nxvyf5p6FMNUcPfxU5Vf1j1H0smybFbxkKpIbjapWUaBS9
aX8LwY6Sid1h475D6sNUZVxIwAfVXkX4ma7I1OresDfkAPkm5aSanJx81fQHx5hCX9TnI93ndTDF
Ru1D3139jAIj4owmM45eGdM4pn1M3Gj2UD/31pCJ7BoN/ph+9JPeFA2ZMqdOpaePAm4WzxW5pSaD
2XZC+gYg5STtABZyy9iasPRUvtPrzB0W6QylheG1x+pw66tNWmIiHBkIvxhTI0scfB0W0I59EOzx
ZUAXwkj3S9JRofeLHUa3Oys2W7dsivpciMglFRqa0W1Ux5D8uE/W5iWroIWyG8up4RUhSny1+uOP
2wrr/qtds/gWD5vP3EJipOg+5Y3tXDlxbtCBXVnMtlD3q6DMQsm3GFCiqFgTRuJ0b9FjVuHZ0YEw
+yjMXhGckpSV+ol/a3wpfNK9ZrBxd64Mv/c1E8kG+CXulE/EFVlankgjElnHh0Dm25IwAh2rec64
/6d7xx+w87qbfu/RPrkGCqB8Kho05upJT6X3xs/Wxpet1+yg847tRK8n+cxrDcsELE3HkJRI1MOQ
v1q+ClJs8Rn/Y5Dc6l1D/Vgkafiwa9cxzE4jgQlTcup8Cb/8wniaStp38LKIXGQ4H+JskxWl/Sm6
xgeUCmdRieLC/aHj5VxojAst0wDMowu84D7JZTUSSaeD2i+ZMDbOLMKbxgDJx+Rm2RAH6MJiZYle
zRkvcvIV+26drxau60vy5fE6xGLOk3pyAS2vXggmEY9RMTkFm+xN18L+SJjK5uF/zE37jjrLnUMK
8UFUxfZI8Kl0FCggItoNoQbanVcas245BQmjk7dHQvlDjI7XXhfGmkNJJQ9ju+7+8VA+7hsQ8Yp6
ebn3wNJLbfFTUN2749ZfeIRa8XVy3HXXPiJbmeHeOgf2DUJfwOhCUBD5QVfX7ICQz6miilk5RoiG
C+V+L3QJttQCNFdtjkP6vH9GVHd//47HNULc8sLgTSHF1fv7C/u4WfO2JVDzGhaCTW/VxcBzQMFI
UfIjTtQoQaIXxNmXBQ5UYc7/TMMUwQNECZAwwAOPFp2Mi69Yp4Wi7rCk3BbuizZ+m0X3RakGiCtk
DKP3cRj+lfE3ESHqTleO1Y0XTQHJGCPnWcsOhr4tw/Lkufy1eNxF/4jSKnqede8Mbuhyo2QORxMx
NrVuOUBRc+DRUMILq6Gml3Lhh52Bt5A8PA33O3hkyGneVKWg2TqN2JRND9ipx8fzA7oIPoiLSTFR
xn6h6hmTW1gJEHAODhSa0cUNbzc+TKo6FTYy7xDI7poeOlUXIU33TraxD8vYHh9lhY6SQz3a2aUq
plrWxtU6rI2pdD9eKfikD1oMfcQ+6PrivjM8I1G6GgxUbzLSTgLN6rUtDCttoDgVxP5qzcMqsvl5
sQ5NTe1Umps9ttwRU1e011BXtACVaEtwRLUNBn4nW15GaUkTzTBxhsQz5mzR0F070JLUtn1EuB1L
ckuKuUiPYgZdcRQ+yoDL9nPwHVx59H18rdd+BTmoOp7pLMEQ7VWQcVYyNjY+kdSCvItN7LbLrfhF
vbSerwW1ce94p19pmRa52gvP6Y/QxaFkE9R+642LBQ8rBHsPvSdWKGoXL3/1YcaItCxBeZ2b/dnw
HL0evus+V/+JuHdU5Fg1OIuiwIEePPK0eysk5jnhGglTmKVIa3cjHAO5tQFJJbguLVnDiYop5weP
PaJPbf8mJ/BgYy0z+CkBDkT7fF7X2YJvMLkRzR+dUvLoFQ1k6iBA9PolPN3fDLfwdpFfquEO7xwY
NDjxpdi0hpAaQyKEqnIPHbryEK12xe3wqkgpGbzFYWgQCV4Vv9FZ96ety+x0s2pIjtL7vpX0L+jr
E4kP8w+aWbx0BKWeHo7zH1x3j7Tm714dro+1Rq0KBft4y3HiOH8Wtt1XCyQRIhWNcVjhP6BSLXxo
xGwEpdCsErO2KLbQ71g8hrlhIjwdhr3HkB3n+mwStEwTjDoRVCNsIfDxsLBNpI3nUhpEK86Au5VD
xOr3Lu7VurRDww0Rjw4PHCDvBOWtXAxIRx7V0kNdEoGiAyK4vFaDS6CieMnHhE1+QfwJVX0dXKhQ
s2n8447TjItcrsNGR+SZd40Au8i5ug0SfVX0FQOYgax3SHK1MRn8ccka5xiEb8fBC6bKu0YWJUAd
BqIcCCoL1Kfv56CbNOWRILe39taYRqIrU06a8QnJqYIrJRvNt61jEYihgw4G6K8+iCFI6gOVWyQk
wCgQ/37weYx9rUWay5SGPYAsOB+o75HjlW7XymAm1eTFdNzF7/4jRogXwN3xkF/DRlBh/w8K0WZo
X/AaR5vK7JaBhXerp3rixB0WjgX3Wh6aJAPfEU3zYnjdwF82uoDtB9OdTEiUHWbPAXOYgH8yBtBA
HUlFg5RlYPQREFWvkcEIjj5AxCbvApTo1gV8SGKTdhBewHdaPLbE9e7i+uNTGoxQ6nduq7db7VL7
czmDUsBGyv8+aBWQqbufVTKgBdCKgE5EKKyGexTaWpC/cS9LABKxz20jeyp1WsP6jitnXohWO4FB
K7nQWWnGbdXtivJ3gfwH+aaD7mELuI9T1l+Ja8HigR8DuXBwYavks6jYteGbbC3kNhlfrIZ11JpG
g7sLxaeJBmsX0R/m1DHR8dj1JLjUFG3GgzvimF0dkxYvQxNwikCtpcZKOOANOWSokPhCpaT48zpR
pU1Bho/5CHaqydReu05xmyQDUU8obxIy/QTLaj9CBWJE8QDABRppolRtUofQf1bLvO1SGdsufWlN
GVGTkDcjtMDKCPYdefNRfFuYXJxjeikoihIlxovVgG9KksycB6nLc0baYVBe8bW8URjBn5DoypwM
wUy8GWhDNucUeD8Gpe6MrF/zwxoiG+lns2IQSOJXA48hFLvbozONDpJ70HFXk8fgO8iNIGEBUdDm
etBmhP3M0DSgHARqk9zC4c75XJovGyv1qBB1bldNh4Abz9eUjmAwW7ddiScaJJx6THozPcGMIiIG
9GG6DZPl/MIdPRn4XDX4eZeklmfWSV0mDu8bLmIbIOqCsAtfOZ3YLnCUl6eaeB4MIAQJkBcbVpJY
oNNCPW1Y3ioG0SuKhGmxggXajXg+pd9jpRz5hOL0ikZ9Rk9HL+rDiom6hTEv8eIYgL/VH0eNJ8K9
ui5lFEsn4fH6g4SpFy9DntkescJ25iSdm+gk2Atevts2uXZ+zGvADLZS1WcwuQ1KfAATtINBJVAD
YYtq2cdi77xlfuS6dARBiFLXTtio7zkIJTWw5x1NPA/44cgKS7NL0giBRz54N802pFFxyCjbWgh5
OTQGTBqEDpNfvBDNem78stMOduDHVUcKVxoL1dya0DJDDbuHkzCh5U7IIiAHRQHsh5lqpAdF9ZXc
mFXOwm/SUmDlK2qQJOccYdE6GMGZ5QpczseLbydRMjvBTWVqjIoKlDJGL8D7+uaQlQ8XvwRLA2vc
gD467BFm/NNOGmgslQbJ2s7aFTs7ohtAwxROelP32TY8Mb/pxQGx2xdYhx6BJ1MneO3qB0EGB0/0
zJbzN6eCCzdOQGsTaXOyShsQVmPtYlS8fTAJWIsz9TM0zAsFpe26jDbTmmCE3XGFlBTQh02Agveu
CShnelwGFPa+JrcCHOF6PbqcW+bq6lbGf550NOg7IU7NHshMlOLjdG2zSxLVKBTIMsh9ztYuNhXL
jUXefQ+DJsNtbUatsB0C0z/a1x49iCS4LRlx9fhgWvbZZBYILhVOuoYi4WZAD/wIbpKnmEJd4U75
5XIzk4R81u5CkN+EaRq3qP1Nq+pjlTQ06RW4wk+XKQaTk7f/a5ADLoPvTDibIs57O3Jn7jL9olNO
5mA5e9PxHZPHwUtLh1KS945Dw877Tee2teu4RDpP6KCGXQXeKTBf9PQ3feYOPV7IlABHBONpZf9h
6byWFEeXIPxERADC3sobhISwzQ3RokF4759+v2Q2+pyZ2W4a85syWVlZLoVD8G8JCbWjAcwLLj2G
VnYyGxN0mRWaAGk0Q1xJzWYDJA9cSlSYE/YTrOkV7H6OmSqvTO9pdME+XBeAiP74ZN8lgwcbsole
aZb5+C4qWowrIGAkmP2O0eoJn0wSI1fzgYr8GtOaMaUO+SPTE3H6Y+fSNIkvnSKrhkK9ySDDqMmY
kqinvE4+FcbBDglCwLNRJWVa4ApATtnoN5Uu+oAJAO0yCXjFuyWieBBQdQo8p2ua0PNeQIxcVzsi
BllSBHOnJXMgkQ3gG69jMRx174ALQnDh0jtwA7JgkFOdxfDdrdFrLhJiFAMSPsZxrce9pyYFaZaT
AfBDPwr+nkfz/ZoTBE4HWIOFUeUTcgN22x5xruHWOOynCOKocFBLhOnTMD2Po1DgNSh/DIoe4k99
biXoDM+IZpEd+X2f8s6L6wHPHg9s9yL9IBpx8hZth4IXHBQKlxxkHr1ShV9OjIQbc0jxTl3YMgGf
aI2hX1Nau8eHPo2pkeJ4/+sdY8ouXofhYlgNesG58BE3Gm0TESTkIzlOa7DaLR2JmKc7CCZ4NI6Y
s55zf3P2UdR40d9ztS1uHSgJ2DTTdH4Rr9glQIgBRmAAN5uNokfVgKKs8scCaCzIc5e+OjcPOLqL
i4+dnV6pW0GWtyd/PWw/n8hGgWHrAEJSBEjxtQB4bo4PZSVYfToP7KYpJEyVOUzUEZCLre0QQcD1
4L20eTnsqjg2N06pz1Gd4rWzmpkGlES8rEP+YZGOZAGfKArolFRnC3RNG5UJk+eAg+VzeWoeSNra
XMwBhDhiLkvRTGI+l0rGLGsM0Zk4l+5lzAFGLaaKpX3sEXhokdR8SxFkxsn7MVkBD41XMwCRpLxO
pcjksewCLhpBmJePysXGRiXMxIDqbXQQEzZQNnvSFb3i89CtQdEejIVCS7YwO2YHqgt1ioA+NhEg
4Qi2MMpjHT12YgA1JM0+PrUtGF30h4PvzyHtY4HRTQFZrlkcalAmk3VwgU8HV4/NVelrIEYBtgN/
s4xsFpEkN0Gigv7gOY2tjBTn1NbNiUtIwplH2GRlxS+bc32L0J2l4MWhQzuda0IE2EAM0Z7SwABQ
T5zG9jawDzgmk4uTsIrlDIBQZBHp++AWRerHyLvTm7D3UexOWTCYQawS5yVLA3Zn18cGEGP3QJjh
y4bweoiKmCyMh+mjGwLlbBfBmKNLjk9HmxOylP2IdCXadgUpmx0wQw90JpjS6DQRAk/xW60jJpvm
xpxRYeFT6azgj1zC1AKrnno4BPyiYuJook8igD8hXONhNarsRLBEubGbBgc3CxZZ2umYrioCJd8G
aEfEfoRKTjxg621UQGkU5+JknmMOMc94VxeInjekRjdw77AwE0gaLi0LK1deOwmoGHnrmN/q4JQ4
9k4KqmSNf/jOg6diSiqUOC5CBtYOjyejds+/tuGhv6XvkQPPzUTaTZV/hS/4zDpnJ44YqAAMjJIl
6ri6NL411DgfyCrxX+TiHpkerdPH2eenoVLYPpm9w0SdHmZ7E0zdnN1Fg4OaumBqmwAtEpkJE82H
oUKxxohQMFJE99CjCifn/WAlMB8cIyJP3Qq4uQNkUJjaws11WTNFCrJ6OVuxCNgBjiwVD5pvFCdc
Y8XvOdZg4C2cMT9ACIdNAtixLh4yvTa4IAlmaDm62c6PBQWLZft1OrA56XrH67NMfA/TEMcYF96E
uBucD7XepQtKSMQ9NixdXoyp2heIv/5mkpfpQlLxVg6Lg4lVDaidQHwbUhIdYmclo6GOcM/51eZg
oogSX7hbiIPTiMVGQzAeEHjBpcB6edljTLQ4zKcg8PiYaYCp4kQNuBN4YASliD85L47FHCOcHTYr
yGE2cLg4TBxKVva7QxjggDejR1LsxCxygNc9zgSx8YzA7TWWpccx0VQjqrFK5riUK8aL5ClhrTl9
X1GlcIFxX1sLpiBdLAcyKIui9Gkv6m4Jp2RlJQsq0MLM4PihKILaCN7vjkQDl3+4jzOtwNXb9wbn
8OklVYoaahBHQkA3p8LXFMkrLl2MiDZuyoI1xxHE4IAnsxDwgTgXZ4zANFhARK1Y6ZUo1uNeILeA
RQ5Mzv/JHAf4jJiJmVBlEB8MWJE+T5Kwl7gNridrRJyCJ3Cx8zprIhWQP8h5SxlKBtfMXLDqhNgY
xc84IYEgxuZwtBSTQuFipzAlAh55Pog0WCA8NUpAijE4qJoZxEbYeA5m/A1YOo9TT6jHYSJApPh+
CRBMyQ0EtPhkHABsKB+d+4C8GS+glD9XCZb4RHcC1QuDM6mpldGohxYwiDlOiACCPzHEE4I714Ti
8/WiHBkxA55cOUpNXjlURICTWUGtRPbpRTSHI4W0jE5Uk+VVzGGwMArKcBIDCv1EzlmA1YIts/bh
r1KqjUeUCwkFlRgyuJD+U4KGCSMZsBIsuHKDxJ24wYa2dLQ8C+VLMbjdNforsdyEJ+Gur3gFBHAJ
M8HGapJBcGu4Bm6JRtgBRJuVTcnRCZ2spRTLsfp+aDIrHCpndnV53rWnXmnoCN5bRGIq5y027OBn
vNd2V6VO1hDfOesQvwxmaVAf56I04c8Kc3obiJgL92H1R58EKTWSL7QbiJBbCzl8Om/iMBHzkoWq
LbHOG2RDBdku+aS4IVLL+zDnMNn2UkAX1REwkFFcpfQe2cQJJWanYaVJHvrYn/SBCLs+iUXxIsSL
e3w06JB860TEX7W577zrTKJfGVkjBNR5y+Ysl12T3uazTdvawuukL56ERKaDIAszYL0yTgYLKNID
PgOr1eikmBQuOJmRxylb3Pz5Yj72SlOEa6kVl6Gf4rZEjoW5T3mQzoMXDyYMYA4E5QlcJp0M0H3I
IEXARfYvNLCsJ9doIYONHYBNk+Y5qRNabHkSt0I+s1a2GXE+46n0z1TCpVn705k2/fzMoXsjXnSj
AUYigWS10/OvweGbolGgQRtcGORWSb+luMpZDTWTvjSX5u0b0soe32v/4QU57nEBwwg+zDajhcPg
95GwsNUGfEGOk9feDGJUQGYeVG3Vdcmv2K6ZBRhAdc7TAbR7Swiavfjc1WsRSGAJLpZlIzDcK5s2
+TMSDjCqxbkccHMnRBVgPjQGp8s/in14ayKleMINJLLrY5562G6yBBGS1I96SKUI0aANLwdBIPgT
W8DOJceSoG16tojXUeogO9LL4wBrqhlzulGKSfIpgbsiT4F+tEbFUNfafGKa0GySEEI95GSyjNiZ
Oh6zNO8BQ9Kh6zJCkHAHI4BViZXvxGCoPvkO9wovy9vmyE4AnKYiKAg5QviN84Z4V8YhUCILNyGZ
4DYobkMLJEe8mRkWzqOR0UOJhxByiyhJ08XTcrkqqO0iQYYZoOrcp+RLDZj/YBIeQazNB6h6MU8m
+hkiOMzR4aUNPneAuqvL7vC+SAvIVaMsyRNEDikbIuNBgurbe9rODuwIBmWvnidhKzKig33IyCqS
1nMsY+vm+SAJoO1NiTeJmospWaWFMNDTAT+KiZt6GtNl9jDBijkI2xJZnp4PzXgK8DXFJig7fq3M
GznP1mnnooSKxVbqwo/zg2zBJeOuZST8WSUPYhbXlSwfT0gIg6njv+X+kCWTD8L3Tt49zPCXboiF
wd7m+fb/5gDOElxBr8mmU6TjTIqR2QjFnFPCwc7HSbb6QjlEzy5gpkgmLl7tOAQi4nuk7lxrwry7
DaIA7MhpgpPCPkzgGULPJ7mnMRzr9xpDvUKSS61goL3V8Ny06wn6KWva2ECHxQ5oIczMICfSQzUn
lsxcpL/FEaKfWF0QUvofn66jMwn8C/0mpXc5uCiF3f10k2DbHBHZ0CT4pmZSdFF70peGj3v5nikg
gMEezqi60iDgfyxvxrbj8bv0c+MruQjq1mkE8xaHGOwWag9tL4/ohdKTIIZ6xMbHZOEwayrkKuhG
LTpjwhiHHh0NVLrHEhPUcKXHmJmqEJwYKIpuoOMaiM7gSLaW0WI2U0aQR/1nSJ6XpnNgX2leSkGL
/FX5zYTAneHcKB0toGqlJT6y+pxoq8Jsrmzkqwh1Kl0sJ7StMa8jOHXbOwH6O42GOUOou3VwZmer
tZTY7nv0HK1bNq3dd/obZnC4uu+lATK8Qq//Q5PGtvsADvg9BMbkBa3vbdbgSMxXCPF0T512shqc
R6V+m0Femn6A8O7LrcCDkar2G06XhKuYuNylnRGFwgGNQg37wbRTJmQGNfMDHGb0xHPjA9DaLb7e
1qulN5+mmmA3s5HXu+VXZgWYa/b25JRXf5sHnUOl3+d88/smPqRWSvIgOOf9hXRUxKR25lCxicWl
KCAWahIeZQHqsEOKfD8d06Dnu+7sGCzZ8mvgmPRs26Iz7AeaMwJdTmQKNQ606CS4283ehSDyXzvO
1R4TXvOlAZgPKa8QbB8QEqSTvPCYGG7h80F2sEpiUbKBbQe3LxOmkBywET7bNxKl1w7S05DmJ2+P
RCoAnjQg2U9Oqs41AQGAILJbLThISOBCOuZHXxlciXBLTAsvjGnSv6hZe2teR1+PaE+HHRf0Ns6+
Bpd6Ii3XX+VuAabYR0E8tPmEn+BI0+YZWR9EThzuQvjIj3D2HOLgcwy0q54Xyc9AddE/144xVuVh
Rk6TNYhZdAVFllTmkYmJi0sfcAHAY3HLEgIDYvoyKnmb0mnkYbiPJJr4EIkpwDVon1Y5Ydn/PZmU
H5WUSSRD9Rtxg7Yj4dUczxe68xWcEeEtvODKeKepWb0TMyaPf53KcjY/dMsTlRHqvbt7p3lw/AM3
hQmLw3DpL/9WHkXpDSXKt7mkDOSTWPm4LQpeMv3fhDLi9sK16PZ8C08y/2qYAHF2nOHw91cVZpWU
l7Wb5iglUAR8RVPS0KCEw4StAkUNqIT5gXr0yVq7F+/mHZydc4PLQyWZ8umFaTriIayZ7bdazLrX
XAMxa3vaM+4a0SHZoUJhWhm4UuyPGSDiUvWq+5gZj9SnmEroM4OBT+Kt6VDa0ACiWqa6pdswJNqU
Z6QLovGF6hR+/aw8sY3QDpGIRrTqoLcxL0OkLbzVPSQ0OX3c/cFZNTAIaWVQ98+AkFhUciEQ2X+y
vDQ9EYWq1lSmRZZMix2QQaRWgOWTODKC3TS2V0PwBSE0FEcJMUZvaiovOj5ubBzoyJQAS99/uCzz
36jJfCJGZMCzesIp0bw1lQkKJmZvuULUi1c9jdApU39lEjnF18Ld8SCKxNRc2/Y5X9HdvYm1YPpv
KizfJXAPHj8vePKZw7KZrB4ZP+dM1CHmMDCvgzXkN37u0BM2MG00g3VJcVrklsJucRyl9q8vGQ1+
U5CR+tQYIORpXMGD+qUQOuh1ZNEP2mbQx0FkXA3qTDZBhezhroIGejA36qWgN1Wv3r/xwDMjSepU
PRWFqReECcRJPYFQev2aywbjGO70Kuv3KDIFL1e9/HVEgpBytCTqRQf0/0R9WCidEQ/grYk/S78R
XtWQWs10SlRV54uX0THY0R6vCpfe2wOum5rFxcATYgShlWtFMRPvguuH5o0ypi7Dic5/Ou3ZQP7P
M2tqyZ/PQi5p11d5R1oQFLQIH4AsqTsp648D2/LtEbcXVzASIbzlSdVQ5WDAIxQIfHbj38HWAugl
yOUsW5kKAn0cLWm9c7mB8wYyOoliQMU58vc0vkFjXGSgQgaKJWJyCgjSJ9FXk6is9r3JhT9VZtyO
NLftFfAUKuvQEeMhjtugHnK2pASqddJKucxQgTPLyrURxyQGgt9v5zDveWVFoMioYL0lXAhvn+hw
9wPsxKgD1VPg0V8BVa6widFAXSEJalBpnIxs/+Uppa7YvWbD6kvmoYrI09Z5IcdNGlsx1RJMpIKe
JZ3KfuwyNRGxskQsgCZvS8RjJKYsgA2k8Kilj8hDQ5r1ZtizJuULf4fluLC7MwupH8p5bOnIrqqZ
C1oVIu0sDNFjm9WXZgf5atOlL+DpvYiIaZ7OQB+JTV+mwaN/kEgi6jYoiWq8qEp++X34HmLka8TT
XOhvDYnYyCc2nYmmzbwfnSQF6sT90RLWjAoqTI7jcEtQ5/sJSAUJddhAEnBCXTBKDAbPobmwRJOr
malatSI90pRoeYtP8TXZ932FURR5yW/I/NXqwCIR60vUhIpX7EcAF2d8o7ofZJrunnHgD7L68m8N
wTSY/MBrCMbCpqasJXmpFq0NBITH8B4/yAkB6yghe/Tie49vuxfle0pFZCOobDG8mLYhe5o/ift9
6q+TZLB22uMXrGM+gZSsAlCnKYdFJ62CK62YhmAX9SYyVyC4uRS8VTkCm9VtQT6Enai4NrgedIIr
Kd+bMitRe0qGJhorjGDQzTB+ko2tgMMI581nx8oQze7lbM+Z1IrKEDQQHZAuqV22WJgwo//YA2J7
bRXp58UFciqJ/x25uhJ2tGRaEI1eROG0skyn0PyBnwCgyTf4Rc0poU3zj2I9K0VzxWCdaarRlzDR
siIYUpD1wNHLFuECGLHSEwpPXNmlH7JTQODKs77fBHkACaP8Q6EwDshP1ScdKwPn1x4dEmlG3UeA
KBTbqzCGXTLUaUkJg4hpW0jHRbQZKBP42AZVIS65Qn4Ump32hIh197MlBwB4zVlYwtzBlfkJe8W0
Si3KquG3zfzk5qoFxuCpHDyKMOT98ljnLgMJMnq1SmS/0/WvrgyZ+JOJWy1uL9dkyWlkuzRwgYQc
dWM9j/jF6uW62GtkcTCgbiNeBbX4rDnI2FVkvFB86JV8+qF3kxUhMhQBXPovIA1cgGj06Rs8kgG0
nP9d50ljDk5BrZ8r9DWx3GS8oojwr3kV/i0TH9bLulmMGIE25zk1JedNbM2/EPZ3m8jzIvTM3Xsi
uXeBrHN0RHZG6Ss8yx8giEh1ibtfZ4gZQjckWbhqHUw05NkHIOcj/T5UXjFpat8fqJ8Zuajwy22u
0K+871XPnPJczUZ3mPrMO9tnBdohCr32zt7fzN/dBxuVD0hfriQWaiB8Me+LNX1/zXp7Mm2MHoyA
eDEUgIm93SeceWbWHFuYC+HPNCIRhaK9C3lf44MQREVmZpVWWyyToSmigCvhtIXmlZpvkVXkuKoV
lCkn9ntJvkmv3RNAOld1kpi3ARXLPsZEsITdi/majj2F2Su71JVO9A7k8Txs30wSRUwDMYYzkD1U
PzpDUlSL6ubV0Yu3XEEH5EzbI8smHdIKP+W8dQQW3VI5FSpOiTulM6FFSzID9jIdMIgTVhE9qMpJ
+0tkCg6xe6kTMx0gEu+/kit8i+Ggn0FVnWMbRh27rWUdbtSgQmgEyNJd/W0zTZlBiWTwHgFYpRWX
MSoainIZGDjnRth4m4RsZeu9LDJSs8sKB6HZeHhzjVlShAYyBcKEVibxsnrjsaIyWoMiJFcASc8k
g39F4Iv2uuBNinsbaAUEPjDaAbX4pq8OdjgZoM5Mc6WpcoruCxMlmCtBhSxvK1agkgHviz382OVR
wToKe+eIWXVMfE6VvrH4PgBfu/YPf3r/l6AtMc9N2gj52PRWT5idAuEHs4fDaKA7KFbJFCwxMBMW
RGJqW5/D2M2NDuBvjkgRJe7kmRmoYT+zZybR0TzHtGjNATbAnIRPYemS9vgdF00O7DHUPIKVLGY1
pX67AKf46jRHinz4qkeoAIS1xTNru5sN713gvxrCzuEbJ/7hQKhFU9ES0r32o7OGkMZn0ci+fO/c
e5Sm0O2mok1coBIsLYLtMUDkHVdUpqXs2wHqKIHbWmiqkOHd4NrylsBTFHwde/JRpfE6Sm59tf81
XXX+SdPgyHmoYwlRKvc/gxvQteyt5mZsFT2AJygh28AHwTDWOwanlsG0f3Kd6ppuhZv0+gv1g/V+
MK138lXAA74n91eXrkIuVm/a1HlXGCBoJsAsZMWwiCXNUkLHQxnpRbokQRm6Oz11AlPmcwe2dTPs
OubP023G3gVvbM6LAHoL+RMgslMabpZzMu1xARTeJrlVNtsGfsP2AN8yjdp+nR00Fu6LnV3KHy0+
HGBXFb8tuOfBGF6dXh3DxrK6bPPRNKJAKnibv3W2ptPRRY+My0ddZmD4T4gDuxKzrwtSmDZFHgAR
7xg/yiYyMMFi9iM0pZVe8pIDE+VH/JQb/cd+NTi87evZrtmfnjE9OVus7XxHt298CxtVNFU3EGOR
Pfn5eGu0vbz2cEbKXw4MA9E5I/5kpVHhtTrVYDUGeBng5rzSFQC8RYq/jbdDsm/U+0E/MrDuojNz
F6SXzCPwbj74OouZHuevrDEo03AHXoBKHQBO2zEoIWjpFyAHKdwaGWwKFjml7oEOkw5SETeztMTZ
OqJ7z61Quh0sTgyUIFzyUJnrK8z7yupbd3qpmSCwZdWREYK7Plxgj51scYxZlDGiGASq6W5MseKC
SC66euu4FSA5HdXBjEGmqcOD2lSc9YK4kZ3MkOdPaXJCMgfz+8QkDDCRDROReEaqMcPt7hgG+N0T
6jz+EMlzgq08F9+CuDJBWWx5/J1S2N+pBGkKIDHiXWSuuk93T5DJ+ALE8dJzy1nt4is0s4p5ezuV
4RaKH0lc79KE8x9kZyugpvckOnEr3VVeDe50XdLhYF4q1uCxxSgNAGCQoEj3nIEXA23WdHDhqpeg
L/TEuu8tHT9tk9XmZNdgR9WJUagNjKV6hWnu3sBVANEAdezjyVmtvD3Jq/XsVfcEeLUBn0AYCdM+
oDZMZ16dnOfikles3R3MacYiu35PKRHCv7i9OrlJzqg9UF22givjkQ4gnMU+JWdeG5dIxKGnaFkV
VL9IwJr2imQXVjFME7WzUZEgD7p+DYDUZ86sP+I2B7/49u3KAuHvu0xRq68046jBNSI0xkYVDsUC
+rY5KnVyIKTGkgazOu8mUUYrbvdb0xffxgRONWToTQJY6aPKibWrWjliY4jC+NA81QOBZ0KDAEIk
IBF9M+ANG41Dpyf4SApAhLtYAb/uF63UwDvSHc4wKtLyNms7n4ENgsZAOwdXKJM17PnZY6JMteZ9
5o3eE/IUU8datI1rQlTbJHQT8i6tLfXucfftZxdnxZQ0wnGB/vBvekwHioG+gOXSJuzkPSVktnO8
/q0RPfFp4AzTAE9oh7QmIh01bz16UNCWIvOn82AQWdnBBaCPsOezlc/mDTjjZdarBG9/U4oa5YNV
7V+2O3eG7oh5LFWJT4ltRoS5gO8mB9a9Zh/0eH54gJeB4sGcKTwDseJZZzOmYCvvJA7uJTgACZOD
Z6gZ1C3FAeN1Vv5M79sj6P/Ejt97gHc32Fkoj2zfnQpt9nW/VgONoL3SWo9vbq24daAUM3crqa9p
B1QWfa3i1hlFr5ynMKtPAMrjBCHo0a6IV2Fjx+wHZ7Vkvm4Bdkybe87QEoiY9sff2U+oy2tz9mAQ
Hoe9jf1E+An4tY7tXkFSqwA68hDCwoDCHu1FM8g7qGb+gBoalNJhDdCyPF5Q37xTBqVW/00sjM6N
K/JBT3o7JJnuMPHGTD+UbUiwlMHF/9rfX/g88ELMeG3YIjbsP1LNrdn36iBNSk+aE6U+yNHxjsmc
qTD+I5eR2a/ZdXwhdd5dyd6HbSak1dE8/1CveUum49ZpoxyLeeW/QVlWiLsVmSY93oLN5BgKyZpK
3ySpLUiUq87p79VhUsiG3KkRbqCGKBvxd4M2b+TDNJErQ1kYhfP7AUagtmdMalCnCFWeXYOi2pPw
ej1FQY7RD8528QLpF3EswtiPV4SiSHbgYglI5nMRetJgv1itKGfyTRl1+GMfr9HB1r7Qzv50Z/5u
/NT8mePGfGWPnZ2OT9Av953xAZFMiB3hOfggsPUCJmlamqQBU9rGJJIkoDPEFrFa7Qry3fUoZ/cW
jS0lBSCNoSqwooVpd8SEQFvt5xtW5J8xHhq/3Be+e0bhTbHHebqdCprZk0Js7Ccq0v1Ly3zkKwjq
e43O+UrIofB1O3uzv2Z2KQNgCyb+Z+D58KDSjYd/y98IOXmUwnbUdLdDFWOulJWlaIb2CLWQbCEo
nLcEX/SR683t+tutWUyRnQ11aPAMou1qKMU/X0hpYb4Yw2d52jc4aGNUytLzDjYMnFYpoaAVhLe+
utBJmK6z2OPamqpQHnxoR4vgxfPxmjhpGt1xRNDvNTuhFazj1wwtGYit/IYqSeSV696J/n1AFHHl
NvM20ZYiaBrDBUI9OgZu2z4wxN41CNGhZzAfICvN2xoDjfGDjn5Ro+19VErqfK95tz47ivrKhDU0
5mHXJ5C6wNGkHQRZQxIVZiVA3Z4hxOu81xge5mr8vZJNkq4DD82sJbr6oHPqNhm1By31CG6XklsW
ArGPrmG1+86ItqSVekT+pOQ+SXNHkDSYtQqLygQkF1w4ojeP3xEOxYAxhsAxm5vM4HYjLkVfwnnw
QUFjRIG66h+Eu1Cp2ZG7d4FBJXkZMLfpoDluggPAiQWfbMRCpNCIp9GFsqOwgZXKkyprnvqSt88p
rxJ2Qh1Kx3c3LQK0/KRthaj7ZA7Sw+wtwDYtNO3TSCD7M5ozHx2mLmAladrAJwpnBvSwGKhQ79Pe
i0OTn4OMP4GQQh1WkfPZGihOQh4ESd4zORA2/ju9NWe+m9m8mQ/mGaEoBL1IX6qsPb6NlNf5xSG+
6NWnM/fKCWt6FWtIz2Z88Xza7q3ui1IRSjnYyhpXD5qCLZ2wOuqIzUjcLM65lUJcatib5d1djU5O
PTZOVhvMrWnVY/SNLQOJqg11rMvwEbfG56T6LTOdHGMT1qfjnfm7oh1s79Jhaj1Qdze8cnJyUK9p
WvR4I7JIyXVc6zfjGt9JOfABpKDkOn2Q3+9h7mJvxmf7Fb6Ty8Wc3azm9D5vxufJbvncISFYI1rF
kDp3Ghy5lbCV0jXd+nWvfXHrqIf9GmF5/nDavY8ktSSPcxhtuvgL5yYRZZ4ay4VUJNZmR5MIxXJE
DutZvTDfQOFmSqPhzzH9OO3QOqbPvYsMRv1jHbK33Q433YbBZ6ps/cYtfDhv+zY+BQCEpaQGIjCn
VG7cPXVYN/Bkf7fgzYiAJagSZ3H1cxtgi4njYpWpY4rj2uET0neck4LrJwyBJDW+oQ3EfQRC6FSd
pj8bSVWYMIgvwHkkfDcENSORrARwa17s1Tm+ieU0BVWzRprmTFQCPeIGng+uuzdhkNKuwZWFNNj9
p+GEw5He97c35wVxHxKc/8YvMBMYvedHohEO60xpZNXZ4zyuo/IIn+Lhg2FeIxTJyAzEfblIsJGj
JxOFERBwmYkLfPbu7ulm1qxaBmR0TkBNKrKAAN2tv2ukxi8kaGMKUlGN6oZmWRCFUwFqde9lqTBh
T54hQ11QWWeQBn0yN0LdBgIG3PffyuT4i0AVU1RwkFJuAcJ338vzqNVT9a2MvbmO7kvUwA8sainZ
/15YWvB2AANuEda4zyn/oqLKXeErLRVYCRTQUK6itx+ePeb+kJvkuFAuxSuCXwuXD2LlkwSmOea3
+2TP7rWrLPDfaF/oM7+AbY5GhCgPZqqU+4JfAZkHC/J1XcMHo7JgkMPa2qLGTUr5JP+hGE5lI1o7
TyIM+RDEqZ2D33Zu9I7SHnwwlZcR2rOiBWSKvVl5Yr04lI01YQ5lyIq4cHoIEhZnux03aKRR21cb
lRRGn3yFx9G5HG7xF22HHPk7waqB4WpT1m51mD4FhwmRUU/cLyVT8rE35MShT9vFQio1PEAPQ5ab
5K/Jvb5hSSoo/MFcrHtX2/DOHVUDRHHY4fBAfFRNhTAubyTWBovLAuMIoUVpAtNRiTY3eSXHz5/i
LihR2/N9Aqfva6ODBgqGe3x81TTb2Z43qbtbM6l3Wveag7Eia6egjdiqqcFQdxrWOwXEQ1VJSKP4
zLDYRVAYyj9W0Q3VkL0Pih9n++peXbpd7A8j9x58b+ZKqBMxTD4DkQc/wcBjKE+sJaEb8crNvLto
uLfgSaiqPX5Sx31Z6+BuP+cUYs/22f7pdjZVJhlZ52DXhV1isDwXp07BH3mFoEad56cZzJx9Xth9
FVrf/nNMiZEy4ype0Suo+2AjaXXwaAC2sKU2bAbrFAry31GiXanB2T1Zt+Gxf/H238Kt2rf7FuVB
GlSHb7dO07lBXbdFT2rdu9tn9GWOQXlihAaGq/hroQOgpzJU8fV2vYt3Cau01aKu4FGFvPpt3hX6
z1adpzx5G1qhd47eB7PUOlX37VastncMWgjX4HD4dJpx0oJCCs6yWAOb0vWETuVDo1Gdf8cLAiEu
6YHkYyPZwrnboneqv8WiqzJLvNmVgmWlo/mu6ut4RUev7p9+kJTB2nDyz+CmRrRJqmdcXpl7p7vC
QAAXzNeZkiljd4H6KMJADoMXQ7hYMQFnqS85U1jSdZ98cesFBowypk0mx94MFdd6txysO/d5Kd7D
v162+qVpcbGbXmNSYfVWfpnO/WPnZTU9eqJ01sxKFoBQ1LuNklkorIMwwwyUOqjfjPHumFcaVZFQ
ZwzCcbTCHNYp5DEDLUiha9BFWJi5ao4D6IdGiId2Xj3OEAHYiHEuyRU6x5WVuUOILeJTdPDXXiWr
d1EyBqChnN6tM6RM43BYld5H40ppLupgnKkdbLsI8okKV0/olFW8IY6CKgBHBknsNcWXrB3c9sVs
Y7oDe+3kDV61pUKxRogW8ghkN9AVrzp9Z037CSFgS8GbxmwCOykwaqQ01WF7tPR7HMFyvnY5tkGr
W/RbGazN4BktxQgY0XwUNfFi9Vkys0+/G3s8ZwOJzRRhQMngCnt3gB91I1wgFgHy5gy1JoECO4Lm
0StlGwYrqsikea1HD2qN0jwFYbVFWaD4oUI1jYY58gLAxRyLwRRS/uWT+8GSApXyBKT+A/QE3Kzc
LTF5TrFF9Y89yPjOq8UrUHDE6DfWObpH3MaVuU1oAfdOC9TQ43u0QmROBeVKilbAxjrU7P24kh4h
IXin+fPE/KsH851Wg28dnRIUSy71/l2w/d2h94I4EAwdBki/wL9VGz/N79RPQDLqOEH/hhb9boO7
+/yVIdhRUFQdVBzQ/KiR1h9/Cxeu4lfyI1HgOuRyjE/MJPE2UL2ghGu+0uAYr8P2eNvDXKEJnW8X
jR+stolQmm7fNgZoBEyHYOORzZH+7twH6KiLnNYpghH0oHDpfOjsBvvB0paDd9IklZDuVjWtGrR5
HCKAQ/swBs6CP62uK4chD5s8A3PLsjOaLihx2/WM9JY5sWIcy/JrDibXtmXXBpscuz0Ez/TOTwtp
47k3vkGTPwZvd+zcO097M0J2BC7MwZz1a8lp9HQ1e9PoIYi8B1E78bpF3EgBKtFEo97dU6tugcc+
h1BIWfNC3ed0OrHRhV86EMlV04YNsD6RS7zaTZSNi6o6lX92o1nSmMsqSqD24ZSmhIo3p3ho2MaL
hk5slEsOO/54RbDt1JLN6OKAUlACNudEiOYjLAhnaX9Ej2oB7zg92/NnivVf46pSwlxz3fn0eHBp
lJaGu6iB0MqoCrt4fsKQeziaajCWq+JpEwlOn3AbiE/x22s2BYOJYVOySZVQzdO0H9ENxKIfAYrM
QSW6F7gmSY3fsYxqyHhZY71psOE7ZD7LGiKI8MvwjMs0JOI/fW3zyzp3WOFudxOV7YqDagfGvEC5
4rdqv7xnYFQ9Kzy73e1fpWV1f50dchcfRBWqkIqODI0wf7tchX63kYguy2453ZsVjh0++s6kvpnA
ZDra4q6R6iPK8FDD9Ms6mOCg68HdrcePcB3MYFJNmm+LgPxuWCjE8SdqwNe3u+puAT68qgvHqkC5
x5lxTTsv/K/7cfirayEy7lkZ2w6TfoH7pmmHBgd4tnQIqEIy4Mx/o4cCcLoAxEZzz+pAssIMBELn
AQWx2T7V9huiz7S+kCQrHTF/nPDgdI/gEZRdkyeiN7UJ+kQd5wdWOR7DLSESSUAPoTXbxxQOlFfc
bY+e5GwxK1HFp2/UXHSK4OORGFIjoknm5wehvB8aK8bjt/vRajSUq5x8EOOLX1GmdcK634V3I8VN
bEBeD44A/Yx2tQA7NVByN9jHUhRdACFn8mgD+jE5WxBNOpnHYqh+nFDDZwo16DGYAM6Klz/bHi/b
mSs99aCktGhlQ05Y9lSk2Jy6kEpStyDXHHTVktRNONjgeEH/p7sV1VcagwywYI3amsK5Jh9W9Ygp
g16mC45tIbybz1OJDDysHSsyg5vGsqfHSY0rqLwUwT/MAI9lcX+YaytWQzNX9q1u2jz/Cj3KJDfJ
vZXkQDCGpKt+6FYgdAZ184ydlafVE+lvMWVk4djyJKGoAsRlqt0EhrD6MhrQv4CBNc+bkpNF0ZjC
zc6GWEFUiUYWRoSlj5B6W8g0coYo1SRJzr8BtzGC8xusT89k7mhMTwhwCsJkGa1HRHycAJqgKCkz
4maRjc2OafVpfyIKfWXNIRbh4Gsy290VmonKjo5fARH3weUm4kHRUNccxMa+FObJr6VYFFAkBwRU
UgoFJjoAbiJwUZsL51OfVi/a9Nky3kzRQ9wXEyjAS38fSR9IIPBsLBL8Sa2SqJgUTeRkmYNAlLpo
ltkn9mXBSDv74usnGh1AroGhwZa82O0LtS4aY+gSIPRn+A2xOoKTj/6rQRFOKSgMC7XU0NvD7Cr1
ckwIlL77NpkoQhCSIT6CEs5NMGJ8Je0tpGNmTgvHebomHoeliwcH5lIm0QIhXMMRBlig+ibjeXW5
chgpqWb9dlEWor+s/xWHhtdl0a/soy0mYa2PY74cI0Tcu0SzUVj3NE/ui2vEM5+su0NxhdkAoUGx
RFMXDgjuyx6kqUCPRpAu6s4GcgSzMmcH8CEabDIVDNn19EJy4+0iqoRcXabt0WVYgCNjbLj9lKfx
aVpyLE3G/vC/TMuoloHKeEZyKfgmT5Cfo85ZZsQIYI5yBbZHw9xLlkt9AsSJ12SzAOtboxPnrBrS
TUBbEHyDUDSbOgg9tU/q2ziATnlJcBtOpainSVel5FQ1m1T2TWAkMebuYZNGk7TkNmFaGgHqI2Jd
KawBMesVLrI5nvjHShOOdkh1XvpBcJDRntm7dNcgiARJMdJotr9KKilkkbaooMBJlbDDH2p1jD8H
WoB70jkjcmQxs5I6yD1Uf0/LgsRZAPFN6F3oCZLQ2GhVSyThr/Hb91EN88t1X1OfzxW7MZWJie+P
NL96QhGaKMyC9OrrOL1D2CHd1q31XeYdhxUmq8OKOE+p3ntiRR1KNFeJDpCzsErNMAcQf+vjz7jG
hp+RvOwaVvdpP5ym9L+4isi/kaQYVulNqSScYepdAxdP++7JSG4UU0z3Pjr2JpSfCpjp9vZD7bkF
92o3eA1EKfhAvFCP/3NLUN8oGNy9okkuYB61NccCpODC6mZEFbYyHmBOgox+0qAbcpCH9/4xvack
b+b558lexR98H3THJUEINS94MIgpvG1KmhzIB9Q2ZTyFtX+Z+ZddiNHlgEWtZ7wBq2haxzYg7Lri
TXp/PWJ81HAQ/JgcUgDb+rzRtItdaMz3ox07YDf/3uxRnZrc/St8s6d7u+SqXsdGS5Jr34JsCpZQ
oqSiYaWjkR3FYEUs0ZKDSCBC5oQSxcHN21Fr9MDgoHjc7r4MVDHv3qpPOkJ+6944HPZ9WHM2k1u6
3Yf3Ub3wtt32js576orunaEQ/5F0XkuKK0EQ/SJFgAAhXuUlhPe8EJgBhPcgvn5PsjFx77oZEFJ3
dVVWViapdNmnPKEhRyMFtf+QhloVbOuAaqSf851aNHloDWSwJ0l29IdimKJSQXmzMNFF4aAohIBe
lDSN7Ddxe25WA2aBVA+0YJhQFjHPZDOj3L8b8H6pw+gXAmadqH0UodhONxRMYHEFpTzY9StLVUE4
+zBNkDX167vIcAl6jJwntDmhI8OURlCFaRe6jvtogYP8SKfvn47tpdoaIzLGGZ4ah8V2saNnCNE+
zlf8Ym+dFOMUar2/5R8HMccOyD7AzgF08sS63bGeXr0DdJEyHUiUNjnQINQRZUhP/jgKt4HTTZn4
QIYXPMP2DouaW+zCHWA0ecIZYzRKndTJWIo6urAPzciWmUeSR4sBnqLj2ubk2y5OUVuBbk8lBiTj
mX+Q5aKsnmGRRiyi989ADOp0ciBAAdVysKCpuHZQ9JvklBPF4//s8EsI4/xEzU+6p3E4UQY0aCA5
vynMLhhg4qIKh6RfxWw1J03YxYgGRPsMVAhvVJXqOGBK98MIX3v5U9wJ4MgwesloOhAmjVbGnzh5
eBDMbeF0UAJabzndcMTlIEbmT1IOTA044pFC1CYhqnY0wGfp4GVLjhi35H1oUyC5SabYaqmntGv1
KRT+fsmBttf0aeH5rHlqUZR/yg8MtsK1NcAZ8uEU9nCrCsxwIxKUxudhhtzTC9ulfH1Jsyag4xIF
KW+DdRuVtv/aoRwjXrZk6KT1JM67UB4EGJH66+F9EKIChRziebF5OOfROcphm0DxFgx6RqOt0kaO
MTjWjchi3BMlqe5VXtDtaozsYrBvQTvvXOSgQIzH6rd7xvj3UXK+9t852ilsr678imhf32oa2HOK
LI4KdJs2vUJ6lYZuNS4itg1hHcdN5klr/SLBkX/FoQpJlBU+ZxCuoLVEAqRyji7CREwDuBRXSM+L
LpMA37K3G+z+Dn9PJsMqWIqhyHQLjAiyN5zzHffz0jfGJiFa5G1G1MH8yDPJ3bT0Fj/CKE92xnEo
Lmf+Y9CDOcAR1wZ/EwnoqeNN+hjfidjs+A24AsUvPHcRTN9Vz0ze69+QPUeNmNJTnpn0ic/MI05J
oP+PTej/VRbON2M6jdUk+tabR6diO3chOdKRoWRvFKaAAWiu6m/cWoQqEnrpTHURAWBfgp8zlpeH
2QhFxD7WfkTK5xppMgw9S/jqlZkKBqRGxnSuPo9ii9SlvvF/GfQrmSsAEzRTnehWYiaFxOrgW9vJ
kxL2zfITPS0fEwM5ZZuYbfDEtSK2+KPWMCSVJOgnwAM8DLg3kBGeUHgPMQJoRK0xxyAJcXJkfusL
fq+cTr2UDSK+WD9hHQOJiYLZPzYMsE1KkJiwReqpDB0MuEmRCryr+tNsCx2tYvSUkZaVqWkt79O1
U6Zj+4e6GjP72G69/GOskKe8/+6RV83SS/1vi9AJhXesmeKlMt4a/3E6NqxWhrXVhafW2KfocVvp
ebwl4/sx/QKZr8GoJwGr6bs7eQDCmMq85YNBowpVJBi9Mwq0GNg3jbAaXobb5t1zewzkFJmD2pv0
f46xDFWOqdmqNgqt+5haG4t5ysRS+GWa+dMtNT5dqE9zukmzrfPtyHz4RuUtG+JT9KArCs1Is0lY
ZkXY0odCNfP2HUgY5xvjV38ozaAzovgsoBuUESw6o0Cz2rWmxvM1ugjTSKj2hpychjCjc6R/UZaA
ccvNg1Y15sK014V4iwdKMg4qj89TvCQ06wXBw7VfyIS0WwSLQuOgCal3Z8qME6DLZSyOXDJE1xeD
naxsXuk20quIaZMN7PaLUXfNeZkTeFCbBsZrI7zTm8JhDL/wdg5gGEgI4asWkmvcRiSjqjcpkTDe
AuMZ4NfR1O90oRk2JJrnghvA9CI+T1GXSpBzSR2D/x5eV4+hOeBL/Dq9Y5tMK0BEE1XQWxfp7+jh
3rqf8OEO6M2FNlY/UvAE+QrPwSnpfRqMVToM4AqUMB3yVI3UKFct/b4tww754UpRVLr0RZAA5EVQ
jE+MxAyapvcAom6q1VcMs/RO8+NDO1Sw/im6TwRf4Tky0XK/UKfTiedxQIKkJaGyV2ZPU/ja3Gs1
t+DiwFSD4QBIpnu4GXSpJEnz6UzGfR3MKrnVd0an+OlTdAqxU/kINUxY9yxQhTdDywx9/Bg8iTZ/
2QFB073S88Z+ekXxDJT1PxbqGWe+wUHGbvQ5dy/rMlUhxzh4lcbFwknTb39ppMpCXe1mHM6WtFoP
4O/7WDg8zV7eEfIFdAS6J9S4vM8SjDmLQzRNlH0gJcEComwU/WGfIDRFHPZUhyvREHLSZYnBfbOV
5NC2bPOvKDrB4IKEJX4p2Rv1iAn52KTVJ3shceIV4fewrcivfsaXxHvOcAUoUdahpydj2GaIwSE6
aLvlDeeMDh7NSmnsp0KlsW2UmzIfUu73CSSK9//FPoRKvYUqyhcx/scZr3F2iH56giLM1tCXend7
+GoCMvT5BBBo82m7sFPIqkhgVU1rMf8AkwaFyu/VIFGSXOjtyEF/B8bZocYh+eDB6gkz9SHJTHw3
nE4WZL1Tg6ktmiQaCHtHG0RtM/3HjNb/MSYpeg+VveiY+XrPprwtACl0ZecfeNF6U8HojxyL4Dn7
DsPmjf87Xh8G21lmHdU4xMySL3JZ8bRVgwuL+U9mJnHFfgyT6osHNY7ebx+iCj+S+4uv2B4/N3o1
QWr8pbix8Jx+JJRw2dXdEUwg2pNYRM+OrHEo7cm9NAKimp7Lh7TPKccjU0WZLUqMQ0k1XmNCs+TU
F4dERhtqIRe9avDoq5tqJwJ0dCP14ZXPCm874gadIzbQrEaXIG+WmYLSFyQltuCP7iCinKZUBBEs
vsz/IIjDRF+RE/Po38MSBGL9SbgRX8Q70RnZvrxC/6/PjUQJizMO8k1tged99nGegx1aGAvFTdJ0
H5rp6H5lASjECkDEbonw+KdRVBGsWSogHvs//U6GyRSTEZdSH199WQrr04i/97zyrjwlWrcN6KSv
C5eFJY92UV8SH+DdLDNW349NoXFWwbjM8nQeezjnJ/D74ghvIt7r+St7YVRD1qpGJmkndEHclzWY
uiiNXsAuw2MXLvr2xWov0ESFTmKgq/Js5DjBHadfLvDMIYMZSk92P5gQQn8W5i+M/g+kaRaUPQtQ
CbNjAMEPhmkPjrwR1tFRAXfGTXj1Sg06xux/CRD9ol6Eiya3SUu1i6KGcM6i+xkq1ddpDx4bw7mu
08lKZxzNJ78K+BZZBPvJ2/Of1N3HeFIC930GD6bDb1E5/lNsEt5DDUBXnKFdLX3Ox6gAJjv9QDOn
JQ5DBx6aHJ5jaNlwVb6kFg8SCh2SVvx35Pnivb13z5oXvzZKC57nhlCtz61L7orfg6Ac1sJ02blf
XCxEM87zSsNKNzQIqcZ3uEM+08cw5zwpkI4XfTMgraBi4PxKdOSLl4Ko4cwr7DwL2wL/+Ac3+0sW
dQYhhSv/ZRquwqAcZ8G1+f6GD3Zz9E3ZELQ9d73jdBscBzT3kYAbFEhoe0disdwkwXyF/3K9HC0P
DCQ/BMPU7n+7hTbxeQBStRAhmIb9NguABPEJQgIOkLgwwUR8sv8NYW8DOF+jPRdGjPitbp0bnAav
+qx9HYgxuTix9Cujq1tA/5aRsU309nGCY+TdKXG00luscT5yMikOdHKIJNMjjLUfqw8mh2v/vVbn
bmZ7yBZ6x7+rZCMX724xFX1CqCCA4YYRrhrJpNY8m7heJboCgwOBsII2CYMYtJTqbIZNh4mWbOOe
G7cMXYljg3tCttIEK+NpQdpbZPiJbziqmC6sFwvOcwp9gNk0FdZlFCarrnFzOVt3o1tktclqBfsK
9un+pQ96qn4KUkvs+iG/YWyngpo1Tf5TmeqdlxVfQPuHqBYihqCBPCp2WYfCpguh+rXt+Lqr666a
yBUIjkQxBs48dwsLYe+Uu2f+ePU42Bn830NVZG0723O0vXiwSgE+uBgamQ/nzgSfVBkQzrt3rLlO
pNPkq/Q1ZxcVgtr05hddklZ4WFSos6gY4mDAGpVzzZ0PG5UYhpyA0vYrwAATckNAQniZLFWmSCYV
CsUVFyoqNf+K3y0p2h7am7jtJ8PNuL3Wjk1ELJratEv5oGQNksj6OJfFbl3GQAclu7+/94TmH29K
o49BA6idGEdIxQS8Hm4y2x/p+ZBOWzKDgFgmJCwnpy6ck98rSSfTAheHtd2SvZU4I0V28jdC9ub8
cVkuQNFKP8Fb9+5z5+UAf9MHhyAbHwYMpqxb7tS1kZON0tnz/nYkxyH0MvAU/7EgjWZpqU8sF0TA
dyx4Acrbfya+pdxPpVn78Ltg0elKF0xwkVVraCP+3sll5DX1qXPXZu3aSGMynI0MrzlW/xad8Jds
03WZpdUBORHwX36iyDnQovJ3kDZIY7+J2gCELjqS9U3ZK6zIIInTM/dVdZ7gc7yRaCMP6Gg1wgEM
44+7HZa0SMpQ1rRqWHL8iT3m3idc7t5pbxez9KGrN+PzuDS9n502HQB6h2PE9PStX7cMjgFBgjcv
NV58Snncfi6YBz8osad4JhHJW7Me4eqAFxMmDZDPWGIcYmt4b8S/5tPbkQjfPRgpAW3KjfN+4p3y
DLLYXBrTX5EU3+a7ppyXSmG+PKwLT4e3yFdbNLx3PtcGMLDQJy/6zFicX0xjVv1N+g1pZ5wcg77p
O3iPy7qA4tvL+ln7zTkU1zpwYej1vYOMGpAKPtzHlU5typgKYBiDEsYATvCReZ+He11WynXKwco1
MFvQA2/Oc1l+8qPVDusnPUGWXD4Z3xrTNrOWtc4+vj85DN6MvzTOECFJHCCbdW78HDrZuX9fGrQf
pgd8eAabNEu3JMa0a4/+4+bQXTQaIj1avRv0GM53dBoQTUGH4cw0JOlNxbGK3tscGuVAv8cXADL7
uU1Pkkf0AchDz/jofUCRAeaZOMOLduOXyvDafRo6e50sR5K8a1D6+C/L4z4yjvMBvP/4W4bJr54x
yFfq8kqd4+QMjkg0zDdtH0INHUQDibqXn3bjhbIwTVQo42W7KG1BXtKFHnxmHmHOzbI5hcmyVgCK
bzipNY+FU5l+GYXkwpzreDs84EwBXbNhP7FzSa4lNy+59EbwoS25G4hDQIVQXE0WSXkMtQVDGvKL
ZjHZG8nLpqKCS5Y/XW7wZVjMnTuwr4lJFw/4uz7fbTy+7mgep/oYVXT+t91t92oCtm8mZlBJ7ulr
aJMnkC18/QrEIUddfiYI3XfctMbX2AizyTu9tl/gbZaz7e7beKSkm7I7G1cTLGHSU/P2dc2zM99F
H7+4NgOUXrzHsMzM9hga5mx8aVrBBtDYq65n+JKcvYIGuo9tNhBspQe4PS0i08Oh4d3a1msHx2ZF
pkW62SecSZrf4bmNn4TFUnP8c//rW1h0WAGWsoj4b1y7fukeTp6BwAoI4ohmf5v4/A7uKBMcnO2c
rvVhrj3GUoeWF5/o7lFgUfEG33XW38fc/jyA4xOP3t751yUeVRt3fovBV2i1MHEOLH7uAbXhMLx7
m5RXyKhEWRwf15iybu9jVjULjd++/yMVrOHn8pu7bKH72O49A6J4j28yjnVouuydjJ3iFKvut1ma
1mr+gfXZI07WYQ/RfTm5D4onBmLCL1V+DQHYncvc16W+YTQPpq9iVYUIX2oWOG6slEGzieXx81Wm
tbecOzRmdw7p8qVOF5FYUKPH+aaorhz8F1Yyzgw0xCu3yq0tPInNi9hjDEYYjYF+l1vV6eZJDbqb
19iDsxbrt2c0VJyLo8jaQ7ZmTVt8k4a4Su8MvwTSF36SSof/r7E6iVmxlQ7bsjA+Qi4BQfutYILA
tnk2nQ33/Mr2iy9D1uqZtkaD74EHzIqdtfgJ20lfJ/bXB9MG0Oyi2bGWuLAEbSe4usiKUkL76TU1
dvHlYrlv6lNeGnH4/ZxOJ6LWJ7wiGbr36UvQN5CcrgyuyomxzN1s/vEe6Xm+nz955M0yz4laYQeu
iAhpV7lRixpTXk9mV34+zH7KgowhcBlyqrzTSOMpvQAl34c0Go4gGjVCmmMsIZGFVaTI7VBjPyqj
ZTuwCeioYmdGcT00k4daPVjedi60BVUqy+wWdmiAyRb9twuNE6tTgMM/fq4P6XF4VK8QmQ+vqIuH
ef/7S6cM6Y8eHXIwQ/FXwVbPNzhgM9yECoTDLH4t0WOZVrYYG9Cy2e083HwapfgirHaHiUS5W2qX
m5giNSzf8ouT6wgMebNYVRGcqbQvO79kpTv39Q7LXUtWDzgO0DcE5rVIYFFzGHo3VOt3KXA3NHM8
EDqllqquMvkgUQ502GqUEP8Hcs2GO/K8Ci3IckOqJnYHb2LUPPS5L0AMogLNBjj6dgoh6O2YifRT
WsFbTVw3+Z7d1yhgjGn3efc1qiZ4aVU3XmZjMQFjGNmUXAZr3nMt/LnQoSmVfpevYId7F+qPqK0h
ENmgJGQ3ghggO4Vh6d0v8YhXkMVoq4kjJ8OCEqalqJMtZV3Ao0CYT+4E4HDdcRV45Ig1JeH0ON/D
lNZ6uPD18oweuIlUBm54OleX5aQ6zodZ94uBEO8u7nj/zxmdHBM7jEAmdcCbo/TDuQIZna64uyU2
MWeTnpm0eXoXqrYS0cl2ZkvC9DmtTUdgQIsF64dABZ5sdtRakWG07C8gxjBay5DFIeSpaJkhHgLp
EJlcrusQ73gNB2SI4bsbSglXKltDWvr0NzpI9tEtRG0QqvU3/aTXO/L9d5GfwVE04sRHpoBXKY6h
AA1GeHfum4KXfQBUoxqFQwe15kf85hiCw5nhudzWqMndx6mOOh9ip7vgYKwzXUmxSvo5KQKCQGQv
mjRqypADh/sms86MYPB0KlJQXByThXoCxy5D0UFxqf65IJ87NQsynb76AnqyqICBWuSIjoXbdmV8
bNrJpX1oP1LsQpfb9sfkJYOsq0lkZgG5KO23WWitc8b+RKunPSWig0B/wWK1liigp1jv9+FHsI5W
T6DIhubq4R8JwufbxjiVtvdIpfS37RlwmajqlXFteWEc/wsqZXryuSs+NQnKM9vP9+T0v9/eOBM7
1tbl109QnCUPyBfufriLS8v7Ojs4hZn/fTCXqEFJGqG39Dsm1IgbSoOeup1FSK3b2d1is2OQjPNX
y1PF/UC55zAq1AshHjC5W306l513q7gvCP9v77MsXMIZbTiq6Ht3xthr1ctO4YGqHq4iE6nXxtVo
f9CTJO94e3vbPX3q5hFIhBGgWXK16lirhDepiSChUHJLy00FHzD3UyNQlm/Ey9ql8a0iHsELjwmp
ZiIapXVAARbjL21YPsMB3q5j3zkt/S2MRMfYB3bjfAzpF+Ns2KjTVHFt7VHKd85phNwR/AVX6EIj
pf6j7pwaeMsIqQd77R25oCaoNgNgtGN37gFy3t3tdapv2mayXGG8YpHBhMVUDFcmDJnwNxLaV4YX
HnurWsS1ve2mwb7wslsAtXMzNFG/Gb6Wb/kIMmrbeRXTR82pf0v+sNI7r+1ddF6zZ65js5PT5SbC
7Eruo+yf5zMCOh18qU203vJ8k0Kj2sZLs/9AjuPghm9ldWc7nJjct3h0mL8Q6hP5XpsWSHZdU6zo
d2G0vMmxDnNoNgzJNKkrAEvpj88QoewKI4YTjzczjTXQ2Wr/Gp0jwhXRuRBajdu4hBJC5iAxCbRG
BlGuOe/xp1NDghDvrrZDr/jh96oh5MOw0Ud+lyoc0xBYI2nFWUmV6QEpM0+YECsgWiX9sDzU9pPK
LqNSUFip7qwVuVXz+qPd83SkiEHDBZ26zIiXb9Zjg2bSyx1Zrdf6Pt7d0zxj6nD5QHOlt1vffLOl
9N5u+RgKSpf1ypaCSUtrL0+IqKWW+A6oBY5R4w5Y6id5G8D52dAsF1J/Ht+Dd3u5pHniZmvz419r
9S8wNEUC2iIsdFrC5xhEqgcGjCY9hBgT4WBB0pCgNsP72uKUZs7WQU3kE5RSIM4WpqbjsYbl0Fzl
G1FlGb8AhSFIcGq3vkQT1KCvHiLd1HnwTEBp+mq+EAtDetyNBvJqRryh2ykkucSpbWF1oiFjNi6f
jVg8ww3mS1kJpPkF9KPijS53sCXcVqk9j2NgGLo3oP30c/pQDSoLAwwPigBTPJsGPZAITbUTiK+g
U+ZSbyO7/R3NIKsxJNgFdbxn8pFHyAPt50fLYrqKmRpcL3mCTMlvvQv1Ow0barQKTAnW+ZNCb2gA
066rrdJS4zqb7nE++8YMtJKt1FrvtagWJrFm65We0nJE/oUIRsZ1eTmlpUlZV3M29GToptporVZb
lxSX0Nx9jDcQDG/OZl28RkWC0vh49GdVuWEiznQcbppnxYda70pUWCvVGe/4e0XCHQHkelOeI9UZ
PQ0SnSMMg2ILa88HfYUbvsSuSb9efy1Wk7Yiq5f5Y472PalHlVPUfeJC9JjUUrAXgH/a3Rf0di7j
76TYpvVNnvJ0zOY2pBfuFttI+a1Kjj2opt8J7rhoThWcWn+F6Jt7XtS8WVMNg1mTGg5Hzd5AAnJM
qbPC1Aghn6iTPxFHAgrcBGvzS8OIL+66t8Pv7eL0YP1gFMYgmHaThKnr63J90DPrdvcSbn2c9E78
QK09wH4NPrsZbZ0BtznZnV05pvs1mDTYXAIaARiAxrXVjiGjK4Nv8Nl45ZmLwbCYXdKoRKFucEj2
rVmzEtfk3Dq81k8hk5zFGHuq4DbAyizB2ezYyrxLmPWsiIZtfGtSK/rNijvA8k5RE1qSZ0yideeN
Et5pcOL6hxbNbtvtdHqdfFTGLBCDOHVW2Gj70Z1NAAqK6yZXel5gr5dc8C7GEDR3vpZ7+Ss3VzAa
6vsWofqCxdrFxXlwevvLIV0glDdzb3/85KXx5r5ooGHdu9E1Xj8X2zM+d7X23nYMFBp3ZWc7Xdku
YgggIfXL4ICOgagSiFRzp/RcniyDqyxJZ76UCktxx2ZU3BCZwjXSIQT42/8lnrsnhjlY72NoBPBc
MkLeNaqvNq3oPNo1OrvQ6mr5yRzTXWP8l9aiUrvSfkb1Ld2drvgPnade2mya0zrD0fMzevf/Kc4Y
WAENIMfV4Q6g+zdkqH4s67PhCtfouoIFlQXabhHkvl6diPfm5cRpWXHP13WuE3cpBTQYJfS0WJWQ
LRD6i9A2MztFLknMlV6nGB/rOgb4DI47fweciECeJZSvQYEuoOXMiwQQttls1Lsv9Sm7L3/bvSRz
OObm2ERm8tAolThNL/hOVdNssd52dBtvAcMoWNhv4J2hAwnVQqwT/kXmhGyxT5vRYJFJz2TWQyPF
Im70xrjvS0Jex2cwzC8+7oAJ59W9vpu+I5YIp9WYLWOBWRZZrw/a7o08ShI/GfxfCTVokRVmrqRl
SbOOWFj2nnXO8lbWynl7hopD1nhyDmbsUlpqJiKK3+VjXO192L0PUt3w8I5ZtmB9DGiJTScVQZsp
TEIPBVhanpHwH4f2N3pXmPX49RO/yNp9ggIVgDXzxfe4jVkSpVahs6H324Ir9GaDkXC4xTdPpEil
05w1EUSkM1rxatRGFcZOrhEOnEhq1DzW4qGjRIRRMcwmbQhxETv6Ppr5cHjaG5IX6Dq0K9PVfnEl
hWHHcLMUWZ4LknpaN8Gq6tVoKPmzgbTvC1M20OoJzQfiEHuGgmHnYfa5uGsQU7PWnd2fogChzK9O
WBrsiLZFan5OzyO5u8oA1ehDIlrggrxxjgxixKVfODFWLKesEmJh192FX8x3fd03+c9ZeE1e69XV
qka3FAEwGqzE4EYNH1ooTU0Jk5pYbZ4YHA0ZQet9mqXBtp7Hj85sdPRO02NvSySgsty41T+7fogq
w++UzgYEz7XbTOey5bzAsNqSSIr7tGsY3oVR0ytj5GyrrqKsREX0qWb+WuPMGWwmQmp4cZM8uMYF
j7lpg1DXeFEZ7R0iEbF3K/FCbOGTyTdJE1RPfCPO67SFAxONVfJggu6aTx0RRliYN3dWF5WBQIci
ShfI1DkTCeHzcaHH4BCVgxPjGUUqOUaq2aCZZ9axE2TYbuOu34vOcEUsj1ALxvnY8HYoN7AQyaJ2
YBXyGLW7GSqvW/xTaUW33sQX3JvDjF2S9XJUaVi3fwwq/a7L9N5bOnXH1o/qy4HwcEEK22umAN1J
EnXKuCb8p3FTsgRy+FERLl5SqVVjj5K3XKmgr36196QCjw+owNVQVUaIbD6jJ7RF8+LVpz0ZMt5K
cwiWS3DZktLYHKRQV4Fu2ZcMstCr6zHRlZxRFN7RrP7xaPjGhBGm8KoGK629EBHyF11f5CnoDNJh
YSKX6lGtNOQ8v8jkWMwgwXRHK4jZ1SasF/QnZm36EHRlaNjtF5WScx3SVHqhhkrfY/UcXP9u9Oaa
e2JnE5rXercsgSHtXJMuZpm47c3AAMND/xJD6iPPat5BOmF53cB0qmMJJDzS68mvgaU2a8uPnPQo
qFCNfPrX4YsmMPIIzzVM0jXJEi8gffJT/B0D7MAjpmQu/srDKh17qsXrRkTSw0oW8lZ4bV6RDcmi
GWuke2tzV7sMjA9hgqP4AuP23JWyQME/rIreLb42S2AA5I1HeumbiDEOuIpk26iYwdobCjIqQAzL
GcA+QmzN52oBikxn1H5gyZELIZ+kYPC5bk31XfDpIc8Fd5YMKGLnlKZIkZBnnlIyKfi2BBYZlVPf
9K7I95LlQ4dTrqKRVbav+22zu8Js/UzenXvCnDr0BGgFUiyuwB1Accd/LB/BNi1tKCSBQ5boTNCz
pePNm4oxhzwWbf8ej36RNQqcrl0Uwis41w4s+ExliqmzZ74ie8LiYiMxZ/wVy6khIpI6kciYXBli
3gbFxXGgNVZdMDY1PU+3lOUjA0Fm+vrwzt+DGvpxuzGK7UAO03JSA1aYHqj84UuwkkU5OUCtk0Yo
xQ84gLF8zkEdIIB3a5zeR3QiQUdq4DNwQWGcRLAL9yxLH51ND80h0330TxfE1ZjqhvRABpvQiCGR
mi1oPKffhkVN091PvvNb08JJmDa35XznNlI9ddmmg5kzavv1r/ET3nppfTzKyjwpM8JbCHYg5yDs
7mdKoIBLv3evMNqY4wiOrfKCdOcOdzALFBAj0jzOxZyJ3kujFtc8/mB1TbLgJcP4tQsPERK3bzdF
ECVMrkiUYjKhDG9WjqFwu3FnO4Kj9KJJVgySqdffOShHEou2AzuiS5Qe+0ZYdG1IurDtsljTYIXl
fQzk3as0QJxiZ/KQOQczGsz/VuDnlZpAxGIT8KGTfWrDWkYTwlX7Zrc+jy8weViKt6g6dQ7rj3sn
BAvtpa/0QNgl/tjuZX6P7SXB0ctWX/89c9wjLOXcGwBnOrXk1h1sIyhneFs/UHLAYtsDJPLusWQw
Tr6xtqMb42YF7x3TY0iLXznKn8Iq1NvITRVX2kiEBRfHJGmM6IzAFjjzx3TvTp6p9GygadENm9Ni
IQYkm1XuGZ0JgIX38bO2puNt5731CqZXugd2LXyY4RZN6Ge9+I7JVJUMF+oACyP0iisciGd/JZqw
pTGN6qTHSbNzOQ82kHVnzWp852mcCNhYEzckAK3c5fCXBZzvLCudpvIKtZrfyRVPWG242fzmVcF9
EGEglwLtDbPFjuQa9e5jT/di0JOPKtZnb9Jm3+grF0PvmRigHct5Jy3wTXD6YxAcngeHF4WP09sE
yM9C2fCUNqk+4hVtNxogSf/xExMscguxj/WIqrjFqlH2wZLyn/XKjuJi1jyEnx0x44bvsNlYvVmk
HKwd3o222IXDr4g7fYnh+fnoIxpbPwvfLJ+Pu5sbnaL7aOYxVy83dPJFUjEOYfqycHHeDNZv8aSv
TMieVlCaEaXyxlOVadI62w9vqd0BiAcjrrayoXCOEkkVlGdOZ31sQiKqGR5CqdCiVZgVsLtG6510
lNxo6wwuDlgrfSfO46QEu/sVFnTJWgsa6TpFS5q5IrD6gyKdMHhIv1YxqASLvEar7kYfmm+5euc3
1NJS9wtsHUHeT2gVAiB4pcEXK+YRtuHLKqUQPejk2frQ86qUEtNkudGUK+wG1hLMxd+it9CtJeXU
JkPgR0i5SWSY5TcjhAOwfr8uDq9OaTJrGrGWDk7ofBFAWfNwaWmoqnGl3P0hLohb7DCZumJ+KjbH
l3lpnXMU2NEz5coqOU2+SpL1yw7jWTsyFqwHCigtQOvkD09RgZInq3rK/xCdR8Hepso0vGuvUN/0
sAE/hSZpPFNIdSVG3NpfACH7YXXgfuCX4Kwb6bleKXnn+nVR9YoTw2MXfBvuLhKE/R6rtSgLdsT6
gleI+Ay5VS938hFvMrpMiwMqP/znH2TysvBmurvKuiKBglP6bZjR2WNBEyE5OPgIe6IqK/TTKDbM
vfuiAEfUXrblA4Iml8it5OkSJTp5z6YhhBd55a/YEGvo1hjkWyanKn+vRg8dBr6PdaKcspMD2pDK
eOuLO3ignrDhS3foPwhvE1HMwMDl3Q6U2M7q7x5d3bodsarTPH2Sdm5cImlQYXW96Y6UyP8PqORT
jrNT2CO3Bs7djsWOJGsTB3Yyt2h5cieoDdyop4/BhqRTFGXYS/DkG/wOuGETKCc1SO7fuBpo2YuH
KSYjIwDk3bVIsisFRJykPyEOPquelNRAp74WP7kKrMX5j60SFykElInKWoACDMf7mocjPTrMGs+p
Mi8GcZAV7nB3+EvKvO62Qb5PXYHoP0GWFJb4wYMaMMXBUEmnGlPP8B6aOzPYbJuepiYquKBrJxJA
SOMrXh5WPE2hiYcopJMRn1AIew0QRPxDjfOoBfS/g26wpSVcLVQnd2lQ1OtV/koGKCo5+Y8qX4WW
9KtQmAlU7mpQCQ9sEjc6CEQFAUSKIKqVax7npu6cEu8dd+7gXgb6HGf8Fhp8haoNbXKhK3nQk6Aq
3iiV7rVupBXkHr1P68gF0dpiRq7aO6SgjCHYFt+vjp0gJLIrbrhug7S0RLkUhA88yxbhYoYshroA
E9KoWAbexVbOzyHDWOLSH0xEvAKCWqTZKSQJ6DzQ/fgxFysoEIpnD18Q2pUIqD+ZFdKdBcqrbyyl
1JTImpsm8odxlVRRXckvkKPe/gkiB5yOI/kjsPycCHkmgAtvaCzQYqe7qfYD3aExngKaztAjqDCD
pS85+cl9gQFHgZc3hKGR9aYVBCkJhU0RqDXJd0GX+NI2Ea0Vv37BJaIBI4rqneneTf3Z3Eff3/CW
zN01pXFDPYHqtWNQyx9CymPVeiyh9Sv8Nj7IU80Z1QcKqLUvg3xRWFB73Vt29AnPLTZ+s9h4hWVq
x+vklOxRUbGDwYfouzjuAqtu1x+DAmTtortLTuG9/iXoxTwWEl/gjPgaVeJ7/QhCdaDGcgczmHFO
Uqg/0L8ngNwGhtchAKzXhz9qQijCnNt4cGgz5+BrzxGOHL1deB5tYYyNWElM5My6z5/tNzuAd3py
nNOFqEy41xrNrLW3DenHPIGRnqMaG4hjpwEMNPgi50UAUKAjyDu1oR08+yaJCIIx1H67pAxudhvc
uIk9c8SKJS4AfF0Gl+mJ7akBf2Qs/UvjiPBvXVphp8SK4FOQj+741R7xousnxI+Pv5/Bynmsl8iX
0ms/rGnP0xSAIeLt+9Vw20RGJUV+JrnMX/6+XUxyzwwOzdnyNrzNb1eoCN4GCionnQ1dg/vEuwvy
U0MlC0DD1gUnaTohIgaARdi9Y4ay3vqvAQgM0oP8JOHidnXcBJLTHE35OKYMHohtYJGOzdBc8B/I
+Wmgwi/HXdoJUtYjBaWOkNQjArdQ5iCxhX8aBzARUllC88Aj0l27vhHmsPWJvwgWKn/7T9iBCsLA
maQLb6jWoN0gYYibrxQPSYUR9H7Ejzzm8XNIIVR6pLltRB4kJTZvopswSXkh/pAAnWXuckRi+UVG
7IT7dZiGzcSNMD+bdXcdJhycYqfMIcv0Ph0bjEgRYmguXwm6AZAZkyVNGz5Ku9C+Qwi1qKS/YRUu
Z4jqAMJHb2Rj4Oc60EGQqUGx8cM8jchfG6aFO5PmfB/MBz1StGe8aR9pEddCPtaV8QElVoUA2u6M
u8jS6O7Ym0ASCePYg2bx7wZWFOmcewG6HMgidAwKZHlwTiEANy022GksfdnJmNHRA3TumBEwBCfR
rEt8BBriEYPsboFNDmAs5AJAxoR2DFCw++MMWV9tXGaQLqV02TMvV6hnLVaAoiGSgasDEi21VHYz
QqRxmkh65oyklC3ZfXLs4fyxMlJF4UcRAFtIMyfIRG8gJIuZPEAndu2i1+u5qy3EhRVHLN0c/rkG
SMpXLkwW+ZptWujYDbNDYo6NZO4CLupFzmTWM585AEE+FjLtfCT2384heVAWvvE6tg9229mPijGs
j+aZ42AGvz2qrpShH0KTyVOQbDS0iCH/zxHuCaJLtRjxHDqNYPb8p9x21vyd6Dp0yT9VYtOTt/0a
adHe2wd7YpSyHXYQq+6DM22ezlGxsH74EQQ6krBzT14+OaMKh4HRzjzAbaVbVIDMFHI2WV2CWV9Y
fIS9W71DWImtn4qjED/ejhvTVzlxAT75JIXuEwu5NKqQnNx6WcEZFjdeqX/4hIUqXIwxFbBZCbAZ
4cQzrNhi8O3kXkfVnVckRiaoOUtBaYZTK9thkAAtesObN+xw0sek7zxUgiLPn4KIQGD7n3YeWviY
F6aF0IjejMnpnjIyeQDDJyESpFtqX0IihdXVH/ZFsHkLXPPOebsl1Y3encekml458W+c8qXVhWLY
Py4KzWzxmMBSiYa2oOErPJVZ8w2eCYxKrN336ETAsYtMsNkQAJXQDe728pmQJxAhvdMEOHsqjTx6
aATSWim5WVuxjBgGRMisNU1cMOKnGw1NTjqSBHpWeCXfAq6b3HffepO+UkE2Lvxf9SDr9BAr4SAH
C9c/6SUOASpw//RxCgsSf75OfmV4nJhejlB0+mrOnOTYLkGAGBa8Z9wkX1Y6d3CHIP+5K/X3PQ87
wT1jsolK/1g6sy1FsSUMP5FrKSDoLfOsgvONS01ncUBR8en7C6tPn66uyso0U9jsHfHHP7g76LLp
XWQ/9Vgbi6oRThPo2gKkChNDVB2c5OE+2AeF5k6vjoYLGqwma9wKxF3nz9bS6wRYlfoQno11gASd
nBGz1gxS3V3vuKFs7zdiDeb3m6e1QS2jj/QEvG3HMyU4b5sj8DGRuRGv4qgkHMkVHwj8AH7NKjOf
G1bLyTaYS7FEWMV5w2NSxfWjbP2TnaGk85DLjTp+1sTaDAHgECLsC04ZnkFYQYDfQrh7kvdZDCGC
ndMv7NgX8x9X+P2Te4zpKmNRZs8ohE30aArqBdpW4BvKb9kPux4GOp9le6tDNIPYHoXnKwJ1s86v
Uhs8ue2vubFpgGEMqocdFrM9SJ9jfTn7WTi+gk0cx4c1ILy5MCRiCfNgenBBm9+8J3JKaTG4ABAD
Wj2ZwCCECu4YI+LEYH5GBYvFKnq/NgbTXcrr/UgeDs5zjaXCohgJ0v8Ix4xAtUHnbBNJC+9rP8TM
fK3jN4XjI6oruGayoqD0iFBJIBvdpX91j7oZqo5OcQux1bG64f3v4+1N2iN2l14dDe4rag7TCD4X
i8ZGosCOzDXBC/qPSKX6AbWnqzgCU+/ApdqYyHGP3e7M6N8njRj7+VxPDmNlzhII2O4a0EnuVLhf
lwy+vKTSZteXsokj++Pgk9NmK8PzA4KJky53/FYW+5mNVrYsIAcSHkUkxgNKWfTPoEIgir0DbB4s
vxakYcoD+bLGjEQu85TXq1NPmdSr887aD0qIoUAHm+bkONCi5+bpKatT/qBF/zD524eKLxXSLbnV
9DQMmdguF9l+o7MHVSDeImheEE0DjYAxDlwhYM8zvL07IILC3iSsLwBg2F91WGybCJ5Y+yz38AYn
KgE85//Xi/edftancVFA0ztKytWRukdE4p1IOmpgJA0pihq+4yfHNlP88Wdc9DvrgwTTNhIopLjQ
vd1WOKsweVRxOmkNYDJD673GC2Xcgn/bQGGpR/rv9YRwa7DrLiYvTALl3/NA8z8J77q4mMxIVxf0
6dA0Geh55WbH+pCLIRWiIoPWEQthVeIx2GRffE8Abx5RFZ7jpysZHlAroi4+fIMPJ+YSzh1+6J/p
Yl5tFU+b63M9gWEESt57QA/AA+J98hs9CHN0BarV3OL2vhSe0yVAM8ZyXSStqczJOtD6pP/o9jDK
hbWoJVry7b3D03Y35gWhaTKSe2wb+AwRZ/MIF6P34IuI+rBc1JCJhKLJmXJDPs3mzwYOt733MMzx
+ABPditzV1ylhEylAvEC4cC4ZLOWXgl9N2xO6Svlbr7cKT94e/3eTonmmcLEInnZOUKcHuqhtr2m
8+HdCnADJr7IBnC00rxwQ+sRtLfPscLLU1E/3CbqR4KyKOt0wKAZzDxm8F+YeeV2N3yDs8GngO86
S1M6e9uyJWaV+B4ZDsvqvljWbTBKHSaq9MjnMEypp9ORbw0QhhcTbNntbYiawQyX+G1tn9s9VTHq
rhjujAeoAwE3x5xTz1terEAcflHRDxSYvg9XOP04d8OIoV6E7n0KdsN6vR+/kEM1tqfZJ73PvsnZ
gRbNu9kVVnMK/NMncxLMLT2nePoJygvplsq7p3Le9fReJz8oJux/3iLk3QOswxrzv3d89vf+dVgF
VVDnr+zRg8GQXrKif/a7QCFGuKcJExzmgHzVK+f6qnMgWo+qUKgRlIguVZkvM0Zp2uUfHi5wa9xj
U/ndgyNuyRMn7baSnqeCYHSHZB8QgjAy+vRs1Yqp/eo+WVSuQBX0XPtE7BQeK74DO21JVcuW24kw
QuvRncxGGt0GuhocGzhT4V1s6bZIqRr4/kB2pMLOc/qVRUbVKfv4wuA//HSWz3jZH/z9ffvXqJnp
zr+hNj8y5tcc69I8EpcAQMIdtk7by1TNP71xg0nv1R9rYJU7DsdPD6Rg1qSF5j6zUVJx/rHgHY5c
w5Zh7x34Nd+Cvqzw8TmDemngrIImy+yvxKsu33MsMdz7DdZBJMZEMEke+seGclOPH11olhJ0O6Uy
att/A0FoqMbGLD0AkqRNBjosgzdnCg4I0w7rYynQSXOs0Ln/aExiLwznYKya0R+GkPhli01HiXBX
Zjm078OLDXuULj3Byl7Utr3GrNqSxSS5yN0crh/TJalSRNirhFNOCCFMydnVzQU9gKKV2NNEpmjJ
Cm/sAwUMaUfDu4Ep1XH6phFyxEdILLfhnUkOljw4UIPnYsMBebjfQszkU3n7FLBaqqTPWcWOUdRM
fiXcChrLWWg5d78JL0taTUwowheoHtMOr0xejDooNwYQCWazj4VcROQjAaPf9cWPJ7OOiUwA0j+U
9w8NHRK8A3Qy3F49/momvS1W2Wmsrb9bbSpPbnfDoeteGGNS3JTzF3fdVmJpnPYZ3dhgts8OQ5ys
HjgY0es6AHzP7V1EArVLb9SvXb3XBvkVwHmyXlNGz+5xmjaHAhMz3X16d1QtLooMdzd958Z49E2u
9jN78/CpyyflomCoSAdCPF381ihcFv1Tf4HcBJoPf/tltEJHr3qPqcxmDkDEtI/TRxdF+u1tS1rp
wkzF0i5F89FfLlMB/axwhvWCQqf/jm9QfkTC83JS3kDKf2dOiw0MCnLHA0VuAI5/EB4t/AkX0BGp
RnjM9v5yJGZUT/jCy5IxFihsHaeyt8HiaNp8THV+D2IjENSwiWMuw3Dpvvjo1faBBKRx2/rPkbK6
jKTp4cFwxCoMxL4dOp0eZniTu42d42SCIhB5Owm/YtWH6xlviL9xUq6K3LCXs1wWtj6RmRmPU3Lb
0SEdaXhLXvQY0uKSWUn3CpekHWhpoXktyvq/C/wCHidB3cDOhC+7D2rv02/1of9hHQLbmqxMhVGj
5KJR83Ho5/BH0kjt1aEAbTQ4QSOuhXgr3C/6NLhYvRPYuZjH7HgzrXCxvlClHhkwMMVq4lMoFG9s
eiZiW9Yxl4QDj1k86azFitxnnR61LauaBUOttryZ4QD5a9erXQEM+DpGX4409Q2bbQYWF3AShDL3
6QFvW+3xkq3us2lGYEKONDmnfm2f0+WV6lrsB7RgHadvKpQK2drNKaCzcD1t2ELw0tjgAvVtc34I
dhIjyrCd7StrxozENlXe3Qjy1HKW77+zw/5OSw+OsFF8aaMgkvVunsL39UeKzbsHhUvIUJ6IL4Ri
W6A1JeB/tHfOBN0yA70hzt8zI5qT8ogAcv7Krm4u6HMTR8y2l6bwKSi68UhGgQXu0IQVw7Gyc2VT
FoaKMLsWnCBXh7sJEDuI2KfmRAKwUcW49L9cMkzNMXwuZmQtbjPMtW/+Zs+BeKjDkbhC7CVFgGY9
seG8N5Cu9xL6sPG4bUfQ+cGoDYkIB6NulpQvL9eGVIK/UcIYnm0ORUJEEiIxoxo5j1PCHbGoFH29
7LnEFtIY+PLZJI9lWCRim4SxbBmTvXKy+IDYGKDIp5rqhMQw2vnvlV0TlDWgGXjCh2dhMjkL6/Ag
nXsV7qAsAXiilZdLEQEeL5C6iImfOMPP4aDadpT7Nt8WBj4+SUlt0W+I1REc0A/ZV/w40SCx0cq8
Q4okePXZXTyXO6VJ+QT83Duk78I+4B8/laRBAYr/9eI6u/IBAjCguhD65OmFnNVrz97Rm35bmlg5
+wAhMACCdrIPOK3c++BJs2wZHEWOuC2LzQCsCi7rlx8iSiCGuMSqEQ7WhdQPOI1dUEg+zR2cGXkA
N2WOhAgUvIET8qUPKQNAmVyLfpfPK4VyB1ZT+YYNSk9HxvLkdM9kLKHRBXqddL+BaXje8EPSkGsT
vPNIbgJTxmoOQFCeObpJ5kpoO2xO6XrwPoW3tYwXpOUBGpKqbu8QEZyPRilCOrbU0gwC0lqxrCTc
DkG3UKCxiwUKfAif2QJ8pLwccQp9nUcg86QUJXGIwZ0QkjTU3/BHcBoa86Bf9/aXKxmfOs4NBtcI
OsyNmTjzvTYuiR2TgibEu8dhkrb9VZ+cLlSK7cE3TPfLttcOK3ufTr7kUwugCkHfaS+PglR+CUXa
MvU8RgI7iDU2dCyLurT0cvamb0IjyCQy5VAMR00/lH6usEcy/DriUWY6NpnVNHyw/d3UenkPNm5w
AH6Sgg6+xbtiaji5wOqEx0GVAw6Gr4hsuLfNEcMrNlx+dMeSbGXp8M6htMpHWFmDAtAICJE6zLee
ie9YMWsHFtwACsOoEQh3P9/KnEqIoCeoY74l+yH5qXJLbB9w1vS3jxU00DN14Z4qjFnClUJL1ipk
xU/vCA/OGSBeQNj6h+lDrBKLrITQKDg8ex9oLAZbgtRIrH+hk4grCpiOnVzsOc/RwmFFiYU2a5IF
On26SNrYO3CUku6CEqbXkzyt2kooci64Q/KwhJFNZTaIKLJkpIIYgy9GuOzpIQVWQv0mf1TtTnjy
xRcjyyReFT0O9HbmJvBYcEJ3keATW5JQ/YnZGjqa3gql6bIc3jNJnYDFVIfJC5Epbv6SyXSb0rV2
oE21IHz5+51jcKeKSEnO+L4kR6aWTG14vjkVffkcWyW8AfVMYe4q9z1AQwLy17yEbQbSJcRG77D6
gHExL3xz7e7gmCsxIkO6uTPfUtF2kV/zrFPTurVfJk/vycIG/GS/ziW4L55ZVs5AkWZ5gPTbGsVY
OsR9WQonjMPuHFpMLgrgJw5ge07AK8U6me0jwNfs7KUsJyHHDiqfFh1615+0nJzBNPY75tTsQOeN
OJgJviiREzWzrjrs+tMP3B+J9mP7ZRu3GXbm+CJezZWLaR4ulZgiiFsO+hLaNrZxYqBkroYBTvff
/MvszJVBZzTt8PWqOR5see4h4wELcTdkCthmJonZP196wHbVno6p89vB3zixb9iK0XPC71UclwU0
7iCdg36OxA3fR59E2+17gD8L958yHAJwMkXvBPH3aEKmfiO46eup+sdvWL9gpt8Z2HHc/msPOw+k
M+b3ZjYzfim4A8MImnEVRvRXC4c6Gdv/YaPpqhB2vmyJwHyNylcyLWvEpKe9nPHjaPGq7Jda+vDr
vasr/h04sGlC7PgcnR+P9dFyGCuzg8JW9Lp8IwrDT9xq+FdApvjMYGSUy1wLtgBHt/KgfykTJbrh
QX24CKLKw+00fZLW6/ydA2pMOtGOsXxUBXtIR2+0xvSZzxoB9negQQrMgnmXW3WYwyvE12kds7ue
gsbN+iAOhtTPuIY6j/2TmhvofEctw17KZrwDtFw4NaARyJfQIh+9MmHnAXC7sAiJD4YYYltvkH6n
DKWV1d0r1QnefswBhAkjs2DeqbUcMegDqMNFACz/APFe4wXzrf95myrjfMaFTSbIwy/bxYUHjugu
Pg6afGFOh58+czziFeg3BXBW//jcH1f6Dfvw9+kq97TGWxGCljB+31Gjf4XzD/eD+eKFYUsDfgFQ
FhKqu3BGmTR2sp0rQB06DZkFTOQHbiUcTnm7sl8f89yNvyfE60zsnXLUXJWbF5XEySk/XP4n239j
+w5egzvXipqaidfTbNGFNWAmvyNh84DXX8ANhSF2RCHAWITGHdyOHwAc92Iy76FU5ka6/LV7o4jT
J6XHqEcCLCTIYnSGqkvryvT0tjn1jiFvya8oa6+W1H/7+UkornOK4IkU/EW+Y+oBs+iTCFWq6Sur
OpJm94hQQLQP3EVO5rYOsMZXkn309Gi0WpvOSuYlQgJ5JW/wFgWwd/3MvlA6QmNZ/cGqoDcKGfxy
dvP9YeEyT9mhP0K+Xg0N+iIE6FUQ6+4JstcXB49iKB51iFKksr7QEx2za6BjT4grWXt7Hba2uGLM
mm5n3fU+zjXQ1lgbHJdFsAc4JpxJQOoiACnBQp+zO24Q1mEQpIJvqOaUhv2B3eK+Wp4wq0hVZx4n
N/nEcAcMkXq+thnaAbi0vUX+KcgTo82i6xwpMELegVTst0xxy2XX22ePGHCowugehh5yfpLbdFuH
NFv6CJ86CKomwia5B8BX0J/f9iNmZEiHiXxDbN11nxsX5dsBZ+bdwWC4k7EIjhZh2gsz91XTB26n
R0rTfSq0MQQBjKsHe8+w5a4gKdhGlGEy/8cWGOmFbPbKSgg3DLNyTC0ZIfzuL3knr8HLK5mKXfNt
0TsP8jx08LHHgJRBG7RsKepPrs98HZf4CIAMy/OX5cXl+G2P0sIW9iSXRqiApx4/xJjt8Udvl7If
+MajfoCddJXVwY+WHn1YKAKME2eOCcc1wMGIDlBqjD3ycKRnfOsf54xFIT1Fzbos6JFoGBmUtujp
hVH1or4883n1A399xdYokVKyDSzaWEAm3gxb0RxCEVcJNNam+qGltAoG4Ww4TGXbdMNfB8viCzCc
ZLicgk+oic8GOLXJJwBhDqWVclKamouJBwryO1aXrAxpeKHK0iOysbs5JVoLItExk/LySyMsvwKs
V31ZFcIvekpv5GNnRg/NBJen4E2UF1vB6Dv6eCyi3RSgAhpBfLXv/Q5k9TKTacuHZYaUEDcDgaTb
dJKTt92cYqlgz3bWDGz6FOhdwOs3n8wdEzD/lfDoec+E83tQKb+pJZh/YyDPjkCb9/zBA3k+MamE
y87FNa6AbE8PwgaWDry5AAKZXMaI1c+GJ2NNOreEWR0FnJbeI87AjkNssFBhhJWCASkY8gMKdOUs
BkRvoJF5OA0fHAoM3SrXDZQAhxWjEeg16wXiXLBe8qjfvxCUrys+yC9S1GnFP4i7DCzQtFRPH1FN
UUGtMChkDLk9j+gqpU9p27+BBgEJTbbjEO8qBv+CAFmhLGuZ/9HWsIWeHUoOVDo2Z7+EhRfLMaCB
SF8ALPH8ZKdidHJ30F8yrh5/GU/DvUkQYARKytCTRoVBduWrM72gWoXjxW4la4hxMEtEiJfMkPl2
PFmh/9cWLNxXeyW/lu4C2yfmoO8QS1VHTEuhSoWGeRxKF0VqN5HcnZI/nlId5SJa7uHrBUN84amo
DT0CzQg1lU8SSo/8uqJsneveTaHZgnlF3ynCbYNeVGjpmjWXOK4ircb/4se74tKEqJx0dEn9buNb
ATgjU8mdLxaMFFTvZLUSvTTRqemKng3n0jP0pd4uUjCVlpxweiRczx6UvZJkWcMWEiX6waeyRUpA
Eyx0+lPaoUzCsYd/W6iuRat9A8SmghbZ+yJpiLGzGD0b3PYiPSAPF9tlCUkX9PI+brkLUnwQE17Q
H9YQ/OFBoWDkGxKIJg2osUcBDmVq2wROdMWxRbUl0PoTL8IeGyw0K7hNilCr+P4x4m64/AgrHQhX
L1ptYE4qfvkhP+SVS3w7V4Sv15CUKyES8WDhtbjKH6LZf3GLmFnQlfOXfBHR0sNDegvwVSc8kKky
PLF/rCshw9HHWleiP3/26JU3R3hPwkE1ntMuk9P9u0hiKIBvoEMY3Ye+peOpSPy5VBKjRMboORBj
gwuEWXmG8L/ARuLH4YLZFaIvmIrxLALUMXOeqSgma8ZgjBNnlaX87DLoNtCsya0S70xxFus6L8ya
hqjkpWs/D+stwrWlSN5lMTxYMjDB5OZJH3UcIqgX4ppO1/7ApJCIuTneuej9WY3uFU0Dlny8lU74
w1puElerhWhqWUx4t4nO++x2nyyo96iFxsBgNbX9Lq57e0sbGX6FCZ28NhenwW9WhkTYmZ8h0XUO
2gAuP4qJMfRCRuLJcQg8N663eDAsvxgzNK2KfRhpfk16HxFweBuTAcVKleJfMtaH/+xdCSPirXds
NXuSoFbA4YGBxHlqSUpAm/PFvg8kae7BD2Vwu/SlgNyqe5x9gQCcXUQ+PT6XolrAslDdSUDFh6XV
mnxICTF25o3EAfF1bK1AN/jMCz8B4RQdBONEUkVirni1yDfGspR6jpfBPt4mUHdwHR1t6VXkASm5
1rdho7JeGKUFxhR1PwKSDweZLBLe65iOI+rNK+/uDdE2YlR+cED0Xy5T/TlkA5XW9yhuI6xGAo9q
B8cCBgdfF+2Mw+hT81RQL+4xYzUjv1OeeRfhOx5wcGYszBCghs/47RESLIabIj3S2ALbhqeAzzhH
8rrsJ+bi7puurNNFVoJ/AFmhd1zZe3W2WGLXjN6UdMTLxSqP5vfv03/OwFdVuqBrxK7HNkiFbi02
xBagNTtCNLRpYHEaYeeWf+rsNdO4sMFp0sSo2ILoQAqj98H1EhRi8jBMHVUU2l/h8RxWzeyowSlq
o1670xnRX12ZBBdMEhqxkokkTj7vGr2OjpbtEwS/w8o8rJD4kT5twATtw+9c0RXATBo9mGO1Zkju
aAUb8QO7BP7+Qx5p2sn09L6SbuLvp8kV6iyoMKo6RkH0iRw+zIaEg4/UDoKhvN539gC/ome7T4DN
jgjS8SuRA1HESAtPthb1t3kr4SXYZeJIwaMjeNgteCxlw5Y9tg2wwGEAd4g98jFuwUph73xxBxjB
4mYi2ybXhKGv4qlEkuaIteloO4mRM6ylbGUuDguELWsK73aBdoR+9hwruF1jCuCWrlz4BlTSisR2
oEBE0fCG33wJGPw/3/E78uIFD3+oJHU2FludSyze37cpE7JZBwSds1sZTMUcR+w7ZHZ0g1FbgoDo
kFFlpLvLkkN6wGxF80gk4ZR1gGcv5JbcnTvgjizZPSPlVq8JIHCJBRRYzI9Bq/dck0LQu2+PAb6J
u7TAV4P9jgjOMW4ag48bIWLibnPJgaOYOMsfhNh7DJRQhuPS2oMkeM2MQFsIuirvBb0VRQXjgVes
h5gFjOsBaxDCLxcO/TBH/z4QkEjJMHUN9nEjeocN5vlJ1aYGKLlYQg2WVSL03ypUe0bL7O5ABPCy
+L3Dik7XgTQFjE23L1WHpc4g2UQG/8LAe0eLVCCRRt+m88S9fQT6+tMnMiikmtrm8OgG/7TF/2aj
9HbyKqJLp/j424rn7ZlJGbwfPnSgqoerJIhmM/rRtqQaUn8VEWuA7lhIcajfoZ3zKsLyEQ0A6Brj
DboCDI2omKCozgFwjuFLqLQPWkYyZFER1BS0upsLr5Uhk/QzR8qnp7UUBouUxIgWnMOwCGLmZBzU
khq2fToE+A2lz4ENaQM1bnXmKocxN0HYwqyANsIQYJ6/q9/FloihMm/JEkI4HPih8Jnk8fo11Ba9
DsrPwmV879BuFbQLT/qP0qoDbAdorRbmKJX+zpwdTVBsKC1cBdpsBP1St1LPJwoShrdN6d3EV6zF
yCaFfyhsVxi7lNvSgNwo1qQ6VCImj3yUboR0Omy09XUqOMj2j0cB0azb122w4JDxhfDfBttwBJfC
rvmH4LQeUDKI7ViFzlPTgTzhjPab9jnrbhdTpnvTjwMZ6gJ2bADzFoHqkY0zNUgLFYICHANEBVkB
DTq6DLRJeZJZ4nND7o51mgndU/FJfDDC5WhU/X1QIaQ33VyOHj1aZSAIVKWHvAE2PqL1a6CUojbj
/mm+NkGKa0G3QTNG6wYGINTPCiEANbu4QckkGTr4C/Y3bk0BMJZBEUll2GLLYmwh2wqbHUU4Jvgq
KPzea+JydaQIBrtjLw307B9dSe3L93+s4OihA+/2j4q7y7tAW3iJ9rscf27jTQH9xsVlBL7Dx3AT
Yq7a2x/gZPA2pNci5Jc2ueXhu92FV3nCpvOC8oxWnCOf9o7KzzNpl+HkxK1QmsPmmvg2HDBuvxeJ
jeRJmW/GmXjX4iQsRqYY2+OdLzJ6boqHmebTzPTgQPr8RoRDxH9xVGUlBzq+mmLk3t9MDMT27VCU
9i+RQfFJ2ODaDH0XLi/wgeSMZebgxdGTfKLn6oARQ7h3s02fcWB/simsImlRE/RuvfvHJGgnJ/eP
0az1XSFCIuDWADOuEsJsB9gyks10CimXLu7dUyfDsnedGyspNBpcyJVYHp9CvePUo/YKB97GanhP
MDQuHCIV/QcMbgqNYv5IPgrqzQJD62Jeb55AaBSrzGeIs2lFsCa5k5QbTVOb4fkZVDR1kwb2JEZG
3iwkZFw1MezJjPTObbK4Gs1e/Yf6C667J36Y3aXyRyr6Y7ZwjWSyxiDGg7HkZqYzGdFF5miviSRp
D8A3DrWkAuASWa/1vANHxCbSk18haMPYcKuryBEdp5MbgzNjDzFZh98+gTwjSp1GIpLsJdEnDNt5
9mcyg4lnzfWZPUbnE1rb3d8bOPE8jmfO73Fl3kqsIMaRYb2+le6lNlkFeNFVtMJOMcW1D3c8wXv4
Xm2sE8FipqR/JjXkVUAevccPgAyytvlWT+45pPNZ14tjNHCkYgFtML3JO3k3aTE7x1NTzJzBhs5m
2t2KSvSNQrhfDQFIZMc4ueyXreTinKbHaA/tyc5p89mRfqP1PP9tVWxnVsqK3/3Bm+0jmYSk+2DH
uM4+BHHCzdnD22nCTUCmrjHb7+K239iKc3/IHBkipBuWyX5AO+7SvZeetdyG99kzBcEVHiVeCtE+
2vvyu2tOH+3pkexuogocLWezJUKyFBtSMIDloW94qgUZnd2NCVIp2sqlwh2YNqDDHbOmixp2+rEm
DgzBmok3l26OTVVGqM6DzqJNkxG35xCcOr1OT8MQRaCHVqI6QBlMkOFYvERbe0uJDzgNeQzQa4z7
PEtxf1LE611ADpQ9KcdNDg0AljPU+w7XmGQLuPReK/wQFuF9Q2wEAwZmzmQW42I6LIaLHn88DZ14
LTfP7Q7wfaTP5MedeOgEWuyxE9k+yNRhqKH7wncYQXTwZAB4moWjcl7noyenxAKLXi/l77iUGyYa
TFYsJRa0GdoxeeCcb6pXuSJJcLxmEJcOjqw/EYK+Zq4XClYFMiQwtxOHeoR/9vgdjOC649opXnEx
7JKUzEaYGekTw3TnEnKWjZBi+D7s8BxEDZjrHjip/8s8NeADTY8B6AQDbDzvKQTqCGIrlMkOjzCb
Ebq1ESoZMwTBDQ22RDE3dUcaP3VY9fVIRQ5AEe4YmzadHadhyM8IGQH8Tej7YF3CrRI87Jq/8Jcp
YEKqTpXvIygXJSJlxJ4i9iuGSxXA/5mms48DlgWrzEzZi8mBGBuiBJE310YJsD5mIGd2gxZu8OIJ
5GLV5oQ7GL85FflW2+P4E34HbOoIoVJwT7ubnYhc8yS3g3EOjTtWzlfJQxDrZHwi180ZLrxs5BsJ
weZjSEbYwvuGlXXsRdDvWjsPc+IM6nEf7YmJ8IPovS7cGQblv9kE0pAPC2d2hb9JGgbPIu8T9Egq
mZYjG5fCZImHRgON83Li7mhVwE4tv+OGVApQa9GH6I4PCyLviIziBgNFeOYgYTnuIBRslBT0Ampf
Ko/Kh2Bcwt3LUc7AuAn8kOTpOeezPaCuFC+RP+H8N4CNbH9LqcgxvBsLC/JGBbwbi7j/NPn7gyIA
4q4t7BclD8QWD2z/lXCfQdAZxD3yDstZxrZin7E3z1THaBuvNo87Dx9oaB2cVDxk7fPT1ZjRXmwd
buDFrmCiUtcPRbf9RXNTpp+xxldqohviwZdCqfiDujV8wBfGKGNYYn4LsomdCuAimyUbeUfNdsHb
fQOTPjHUVbwb23UjEfmNNsV6aGwQBEVFdMwkbiSeqIMH1SBrQQy+G9amwDA/yNQUoVDa+dNxk8Bf
eiK4pqhnMKHuo9+Rrezf3oi+i4HVLey4TaQLGnEmd/c5uLqttg23+IgpC2/TKztxBf2o269WBgRi
XDpaYuYiREZotVwjMFwmFM9RZ5KXAK8LPkiB3UPwIsJMwQcFKf9xClPAPTvXfSZNg8Na8xl3sydQ
TwIsY1zJHIuhuzNiHjZs2i/EpIDXcGzusCp19zF8pUf8zOzdDIn60a+CjpvKw/8OlJeJFe5rCXW+
itvsgGvC8XAD5pYp8XL5iA99edt1vFifdVNVwj3P1GINdwcWFftMw0O9yhF4j2GeiYlvAROMSvtn
KXyPlxfK4r1/9FvcLGT9sKwczka42b5g6HJXcdsV2Pw1YMrLWveb8HS79l+EQhNVpEn/f7Ojbs7Q
C7xtDppgPdJHqrp49DmrBh9j7ui0XdWeV8tDtu+LalEfPG1bnzO2HhMWp8xbwVWapit+dqQFWAMU
3tSBLHQpIoVhyz9j/MicBF6KfKcWGWFQG/d/ookwaJfF4cGwQX3GF5ZgegBxpPXzdn6Txzxur7FF
E8owyAXMmhOPj6RTUcFAcBkLB+wLqKVtCf7u1SBUc0g5jrZsY3JmS3oA2IuzmkNH+SGiMtkXXSRl
D4SOOllskKCmj7DxYhJ7g++QKdk9YsSKBmpiiEtQsWoHDbeZAhuj3u1kxIAJHGxIxydpUsFndqdh
xjCDwvlJKtfTrbMT5RBogR0xDanMb64O73gNcNZsa4mu4i1g0ACTcolpgDja8l6YUzOEfCOYV8AJ
70sFUgFaEjL3FKt9BWecd0ECBMlEeyq+jviIUvfjKflswZJ48fXQP4WZGbX5jqXb+gNLwUP27p9Q
j+A6JAMlTAv8x9XWST1flVBobnh6KRCzIUw8TX6D5VODdw20p+FgJIIv/WrjlmW0/nc9ulLt8yhd
rfNm+4dpF+p3zIJd+N+r4928jOgIzieHWfIuh9U3a/TPI7xxzmgY32ap89jhMNac1C+XBzDcI/O5
JfVKuoOG9Z7s50/NbJLms+FT+e0XjsrJXhzc8we4wj4OhCR/atjCXWPkKpMJb7u1QkZHeA2H/E9Z
Qa1X6PDOg+OcwTHRWXQBH+Kxg+/OUqH6bJgG8f9HfgwbfBPawPbmS+mXt0ajRoj03OqCTnpnJeDo
fsKpcj+YAuB4t22HqeampEneg0P/xekvoj9vg65REvyM5Bvul1S/CSS1QPY0xz/TPy4yC8nYmhjT
PklCccyA0Yk5u5Tg4XYpvjfrZ/gy+5shEewEiy/sTnAkDNZUMyJNxJmfbZSEMFiiQZvyMhCZDVuC
sL2PfnrMdv3G4ItlI8eieCOI7DGmVsIpEubqN6ywvJZxPEqUjN5z2UbWv/el1qbY9a+QZfxFdKeq
NJYIoSB4LGB5wtDGEKrJcb9SR6/5d/PxTkxtDyx5pwoUrLCxS5CiViaWjETmZ7ah+wyzlVNwyZYf
h3qgsjViHNZ4yXNw3MaMPMNX+GRjo2ZsTqk7i+A6pIZjsNWVHrwKzuyNMlgV6/wL9rqafArzUTbU
2/IJFkEYXnhL1TGznpdzzDQ6yK+juc+lOr6+rLMvzKg2s0oa1vzzQV9cMup/Qv2FQoD2xDwOzmH3
CpvzM9o7NN4Wxc/ZweGKVaGOFtELSVKv4FooUUGNiY1BMePwkY48ejImlbOcA1sqq3tP/XAwPTg2
hBPQ7b+wtCooCsAlqmggvHUZnl28U08kl6KoxF5sxUOIhmUrUiQsQCNIrZmgO9szHGV5Ub7XkF/n
Va/ix8ChApK0sG/3czz3GMshgOQsH5cMHeHyUqzfmWzR9XqgHS+oZyStQ7/4YprF1JIbfFmq4YEO
aElByyec+nKIfDm7qKFTLHgZJe6GakibBZvuNLwzRC04NcRo48HEmxvTxghHuMgqJNULjUvhtpAt
wwXhpIXsz4iucbHeTJeZkrvYpJUaVadgXyrbVAqKBQRlY3XKvomsTPqlaoVz1qhC1v2TjvbfCKCU
CS9iGkMj7sAv20JUuPc/aTPezTCP6ACe0yBbyvTCMqK4c76MaqhOj6LLTCqkeMSa5QjXdm7F5oFy
dGezexwQfxsIAAR8YjbdNFmu4mrffJkPPOipwCmMsKbHwZdxHrl5HesFg0I6wl3AdJUbbE9iEJ/0
EVB7Q309wHFAfWWrM7xLBPpEEPlmoRzc5+jBbDfnqaG7kEpcB9S31W3RRrHg88q1xnt/kbFAI3lZ
drH7XkOq0dYdzcGRNe4WjrImD0BfF+SMFTQp+Po0p7uX2aqd51bHF7sMsCGhKHs4em83pK2CRTZ9
bemEVaE3vG383+JOzky418Vn920vcrry21alqXoVTj09kMgle8iJMFykF6Q7DC7jM2W6+MifzXJL
4IVPhkIiS2e/lHyeJ8ugTTzf12uMMLU+AafQOsJK1/IiNuhoFy4LC4tYQq77tF/9NSErSelcfLJ9
5qogXry6MjRGICuBkTT/DHayu81ewKuc01OMXIDQ7oMVC0gmMYFFXE0XvpY/XOHmL2KkMvxM40Nc
uWvDIefNOnCZWLiTNhGHa6IN4+xDoqoIzHW8VSRtZkLCr7/zLpGGoKtjtwlRUQjXwKjfiZcTRjtE
x9mL+EgOB5+08HX+YDjk3zDPylr23VKOPFTKTJu1qIwybaZmTWCjFDWxo9twr8vCVBMsZS6TVtbK
tEA/EOeBqZK1VvFIhuTR+dslN5hnNyJLOkM1VWa88pVtvfAynQvWdvYr3eaL0+afKHX3K4mKLP0N
qnJSBSUURRsKbBNVqvmC8OdVs0XTJTdl9fvQEVLfjY+WBhErdEpixYVxMBWn/wIMyw4OVfbBa6WS
bJIRIHOLDrzVzrD0DwnuxCkJhk7pN2dinn9INpxDB3LzNP58SJ4SMdTN5PBhCuWS8CtGtyQnpRLq
d1mRMrN/WDUAk19G7xaGYB2SKMsIknr3lz1FRuNOzMSeK3HG1eCq9wnC+0UC3Um1x5COl25Du4uw
RGakJ4dcwJjMP8z5J8Q2gxBETMWIsGKGu2P67A7dY68aHHxsfFfkQ8f3lPF0CpRJDYkZxt7qusI2
BobL6S5Z28SCadY9+zdgeZjVgOkeA0BCjULJfDszwdPxaH79CZ+TDHa++zm/jmSafE9A7Xq3vL0q
HCNSCaBivOh8/EWgwr3DZN1XocPYBMJ7XdyssUG4exL0tggW5DGpkx2OfIRIMyU/Rbw6c1nx1hDb
ONEkgMCq8TeA0MgEHe+42jlrIgxelNSop2jVdqUQ12UeazGRT7gK9uOXzibeHEzu+QPvFc23fc14
AcajjOGXjKqJYIEATie3/FbM3s+MQFBRbg9pcysG93wmA+CvLSU9QSAMYQEMuQjzj92rE3k1melK
cN/e3mClgoFJg2mnpKo+CGRrg2LerfN/LJ1Xl6Jat4Z/EWOIEW7JQUSCSnnjMII5YP71+5n2Pn2+
3tXdVYqw1lwzvAEMialitKnyodr20cOgkTGrWLvtLFYLFX30DangiYR+mVREvTX+QIsywSyutHEk
WzCSpUUJbhYgwTus+Pmry21iFfwzzuMhiWx4iaWQOJexKnhqCnKsVDJIJ8uyFCeoKzLiWGVjL7m3
q0JECx+jB39HeyFQwxYBG31qeRRi9Me3o1kniEUso8T97O3J55sNuZ0If1NeMIbzfddHXTqWb2FR
dM2twS4CkylZGBKK6xviz7eFtCxKTCWleaHhvvSc0J+wtD99gAlgymrARYrRMd1oO905cJ9lUJ7i
GUZMSfOz6fv8A82PKlufXXaZ+AkezfQrb5aCdeARUDFfzVTeF3MnF+M2bm5p7HFho5SmbSKfK5Jn
BUDYpsAOK5zvACWrBvttZwFERroxP5pMpx3Cnfjk5eK0Jx5X0Clxm+Lp8Yb4+zESv5oYJXJhJwv5
PMqO6WJG9SUiPxdk9T92F3txYCfWLGjaao69r1V6oAEqE3jzFriI/E31BwHXveS9AlTDA1AHLX3r
3RcgRekxno6maNJjMwDAswEqRVhkcRuEB0SHqTbuEWRYBiwk0TuXpSBjd3Gh4+w3F7GM6jGGhpsm
U38RTaSVZNxW0CD41WYfX4O4OWf3iK1hzKp8YSTtqdZCUCpTFAQXp+GiTnE0GJRhjS92zc+/edi6
EzP0XkFr6AO6Np8+u4H3KmSfMkoHeTJVwZl0zWcOxATszpzJf/jhmrtmLlZ+L3f/MzA8EF7wYeeu
5OIlebLo8QvHAGANF1iZ94yvubgHIekLCAjk+c/J4JFwF/k0gQOK4+035oIlOXov94G6gvnVjAb7
FPqsWyPfbVbLIx56FlriyqI5ao8uzkNCVibhrouEIkAOiHpqyMzhHPBX5CkRV8bikQVUR7jcbxkl
EO1oi3PlC0IW2/Dh5jicoVrEpRO4WDL032TycvM4P67ord3ILrELLiQbaEUdTviaNljaSp9MUvAN
JMZhKzDspBead+ISyGE9c0rOd5QHrd1CDkRMcc3D5MTX+BYjHHMLvxyRinFY3L0OqbjsNI4Ur8ZP
Fk7IYH3j/FDMA8yKSUkRCa7Z59ShIOJAHKEzw75rGerFnoFr94FpAM9mu+iD+4TRx8wqCaFkLRzh
7MxnyAFJw8Q5sos6WOyWwE4VU0Xpgd+BbRs1FaZ104zXusVxcInv2bNC8dGIu2YHzvsv7va8o/dI
m/Nreq0BIN1zvRC5B0z/OkLmSZ4wdlClFp2ph/lj0YKb88bjp3NgpE7P5ApP9Wq/4CQkB+A8Yq3S
hFeNEnOBvDQGHIhJ9NsV1b3wd4TKMhsId0KICR9T1WFMw+FOqhzkHFY0NDbA8wT7DpG8YVNfA7a5
yshpcsJSsMN4rwUo6+Jfjdl4V7BwrnBFv9axZlfiHcrWbXEi4Gnht9j8J/HPJGqKvqeebunNvb0y
wGCRcEMsEtvNrd0Bv9PpIwPmb71327ytdn9N+/LHYQs/A9v2B0Ku962hETfc7RkiR/dovz4/nOBt
efbeJPTwQS2e12tndUk4WBjuLNcuxNhbyDSNhGt4QV4Aq+enN/ubDY9rnPfqSKwWVcpDcEDCR8Lq
hCgGeEx6HhW3DglfVzB80iERiFmLoELwkJP9iAy3GS8UJGZskXflZA58EdClz9U2F/cYQwB2yNG8
LXqpWHU3/OpOeqNTe3f7MO0a8bJtvdBBxLWplTb9B4BdZpckt6S3sWSlNYD8ozFs+OgEYRIJMY/0
FXY4vxl4dsEoZHY0o+WKhgLNH9Jg/p7Oohbu6Z5o6cdALFvQ3QLjRi9gRy+5HeKCCxvRzbYxCNak
jsGcA9c0L+mc4Q2QZpyvAKUyu4aTiJbmZHL0m+ToLzxrADvPW+ZcQXOjZogeIDSPog/cPSOxwrtV
rERBf8WQ1lutoEvplLGb0Y0OiPQ7a184rIK95gpBDwJUvnDhH+tF17JhwTlCAwGGao39tM4wBZYr
/VuxKf0NQLaimCdD+1PaMecXegXQS2oGOFJVEhOAETOYg/+pMKTb+rwSDVaPdQH3B0yC4K3bThff
NBnLdtyWi8908olV900xyyACOpYN9BjJF+TsefG/i0mVzlhmZHPZ9kgD2ToQyjvUxZOZ0SptO03n
frJrGqNjEdDaUgTSVVt+xImuuXzSlOkzl9QZQ34KJXoHL9izj6UURF8ydrLzYRMl0QH5s9uzxdJW
8uebdw/F8ZqWDF5SdH5uttozy37JtBoLESPdI6ebYjsZLnc3gybQjGUPiXAJx7k/cWfWcAlx18XA
kVXzDhpLFe6YNG1o/dtX5Bn45m582WAASAuaOWqfUvyPH4Ce5UGRP7IsTgEST/CsLiHwdJv6yiCf
T5XxN4Ufeuf+wQO2yyGcYQL40w6EB8pj1PcuvbU2YBS/g/kgHFwGl+CZVhuom4yxmP8hbCVgb9NE
BkXwwig9SjOi/LkGJK0ctiWiTXQgzBCpe7Ao4i8tRb3pAdFYafx1A+iTJLpFCHKKASzoG5F1kmei
QBVVab9lGZqI9IafDg1T2csc2FExFrUiadLDqMgSsES9OBwnGYKoqkn3Rhr3qAmB1kDXqAsQuZjS
xYyfTgMgA0x5UVsNS7BbSDlu6EII1kT+wMCH1u4WNVfRRuyJ4BWGBdUawQ3RJPLeCg3y3p+I855+
PV4uFTqT0uGnRAWinnT+6HOW2PKYNZQDByFbfzag74MAJMp4f4AfBHhTMVrQhwDzR/Q9ZWRRivbH
1vkgHcAmz+BaZJ8J1HcB4nBvEyAgVXIRJIjwU84WshDDdn+7FHIf+kMpKm48enQdmPfOCvmakQ5t
MMa4WbJCwQuCBnAWDCAYLdoTO2M3XT1arYp1nx7SE1umYWgLmlc3ZpGMBhG050GalwgeB8FmC2FE
0P7MGyE2CSSfbk8gPvI7g84eA6dg8NMdawD3h0lOk0MRjqL31wvug/ll0AAII8RpmTSx1vpoBhd/
L5kfckGioSmzRCb5tPbpLl2MP/2DDSGAdoh8/ct4RzCoBkdfpO1e6GwJVfzcL3PK+aCbMQt+mtT6
zJCoZkvD7Q0Y4lLmurpN6rFkN5JIg7gw1vQAjjAOXZdy9pcHc+xHaKSTrJNQy0/to5RiN927DKfc
tsX2TLcmf/DvJDxoCtDHoEc7ggnBGIfWpHDRwoIjhf8giCUMg23moblmZiPIVcjKZYz5EhqBT26h
dAf/6bZBVCWGy9AVeAYo+4wb1TKfYzswGfjCSBZRhA09eyNklX0wEGBcbWY6T6XBAHuDWBiwfOSH
LSTDHujim8hG4El3GLF2GA2yx7LD9Oi0Q23yZRzcZYwptBsYBXfmTmnw4LxRadgyrnO54YMT9hJq
AOn0n4yumrxUY3LfvE1E9Uj2hJ1KJ6li1iTjJBizOEPyH6ZWPK+5PGBakIy6jpaJWaS8Nm0x1ASS
EfH/5Qd8RAZ5cGf+gvYEuSkxdAlX4zGAPWN1Zqy6aYboGXHSMBKVZmrL97K7+8NWwg6FokeI4KPJ
3LbJ0SEdXxl//fXnoupAL8XtBSKf12HhC/110mf1/KnodD9tDheRa4DTwbex8OhwumuYPwB0ZhYx
kImaKOF6ACBpBbJ0A2iqXsAQGxUChAEt5mJWFogcHooRTBCF2YEyBI9M2qHBCP6HPE+OvkF/IFAl
8CgjVFsIDTYwEzgI83Muxq0CcRHyyMkwwJRA4mCoA9lId3k1l6NO2C9z2rkZc3mhjgTyhH/PN7FM
8E4Pfi8NXoYNFwTAPMDnccONDQ1rk02bEREvkVi7MNLzuDq4bNZIwm6ggwJAwss0tzkUESRUemiB
JSYuCibTuQ5E9Z4xJjKwnETSVBx5wOQaTKmI3zVRk84tvVL0pplhs7xABKIWhmQmjwsQNRucAxV2
vATxTdAxHyQLAqEDk+d5Y6K+3SC8bUgn6OJuJBkjioe4pRS8O79AeL/IOaOvQwInKPhfeSZwtK8T
K4bDTFL+IKL6yJVY9RxjRhSB+rQuAMRyCkiGR6ZHMDaBsHZtUaUBloaiOucP0VxBtnCFbKiFikuK
Zw3CXzsOiu7gwfwK4unO4Fhit62kH1+hSy3+LGNeWPFYrsiHMVAE4CnoVzynQsH9cjR40F48Bn5o
BdptzpmhBiyOW4sVR++vWoP4tGE010AN3FkK4SpG2v1lMEjbjQALX8VEQvc1zp9FDwi8anMCkPPV
SJMqw0cNN5FJ1kcE7/5JE85SoI0k3Uz6sRaMgIw4Av2hxx5dIGAg2NBYCDyUERtMHYQaqoAvGovK
5kTfcYrskgYbE244w7CvZjPMgCvjvG7um00eHaaitbHfOafgkJyABTqcOkLBEqrVjcyU9vsBbuAN
GBHjEaeBZppdx93JMzo6zE/KounVd1Y9HsYMmokBwtXSgFQyNj/ZrwwY1De64qzDUGlbHLyDDbuP
HMOa0S+gOT6uAJ/Q2K/p8WNjnzeJLKoN7e/B7IH5fxWq9tkJRoMmac9+KFqZDUuj0Rf0Noy0gQaC
RiCFPvY7yU4z6Ws/nCuJuKCIVFfUYs7EvDspMWIjaMmcIW8xAWuRcf+Y927HZbbh1j6oBVrvLqJ8
Dsy9/VDUSF8WB5PwqSRd6qACBjaTc4HteCEfFgaaRNkDtLPt33UFMe4N+804kGBifOU0uSOk2/P5
rJCDcjAo89tYJNN6LiMvUnItVuj9c3EMaURN8lEAncGU9obFqx7VTiO7Wvs+n8apNj0528QR/HUx
howoGe9Iso/SPrJjQvffDmu/zq+53KXLoKLHiKyq7s7RmbmSKXysuSiG6263kDv5HKMzzt+iXfYm
lxSTADr1BnCZFzFQdEWwlWb29jd/5AzS+DWqjNGLc43DhRCVjCV8oNnFTqOAA6b+65IIu0X29ssU
ikALzG97oEFubg1LciSvSScYvjek6D0yCT702tbfedIGXdOXF7pyOo6UfiliA+RPDJ3hpIKlAQfV
TdHlXQgOW4R9BTxM+UIgStjw6PLrbIstCB1R+BUANOVTY8bRgkIBd4d9AsZnG++mrN3MW5kK6jYa
RwQgZkZUnIZCweOoJilMzoLtQe2UuVYGpI4U6ME0Zw4kiJnihy9Hqvk34mwgezJ2WOAI7/Gcv200
x659xjQIvVqNZZ+u/XDScyf9Z6DTdWHZQJkGQibwJPHLm0z2voYFESC3jgwyWK/P4Gp1c+bHUk9q
mRr8TuG/JwJ8L49MNgnlmJADe+b9CTMShBGaleb5ZnjZ34E4jKpj1l6M+iXGx/353X2DIXLvWFQA
glmYiUTTJ/6Y0k7g4EsSAAKfBRYH6w+KHy6Mk7AaaSA2HhsVCzjMPs+DGQT4pRqf+siBOgK3F4W9
u9O1y8UN1gBJNhwCsu+OdQw7+blnbCeV6tw5Ix4OtL2mjAVxwBi+iEoEnlNiorELlofjixwfOY5f
O0H5tfpSDVIvA+dZ+AEfgfgrk8VAm7SEl6hYY6yBpb9d29bmaLXmAWvAa4KQogQQTRfOADD5Y5zi
7CZSd2cALXwg2iW+7p18LGv7V/RcRVl1NyJf/40HRWYaiLwJQCLcjTowSygG/nbrXVSTqIjpL7xF
bpv/jJt20U5ouW9t/HXO5pqJjEZ3/Gz2ZkavaU2nqw19myOPwgOIgnmdMXXecIVyrgtRG+lqGq14
DOZmzF6JIBQ8qFx4ElTesxEwkIH4DGKdCgrPuzBmE8UmsfZw19KWWzjTAjeg7RxnzoRJT4AM85Ls
bUta3IgfTvqwVfH42zGbH7AUBz1GC0pxGC665jGYHgec9qReB2pqSRYebF6Cj3tgRDnkU30ndQQW
mSYRRp+IMqDr7XPeo4rw86sxz5u3o3LdSOlAyjqsgIcEF0o0XFg3Dzsc47S2QrBGCsCb7/iHuAdE
mpbni/mF0I9DKjCvGya6FdLwZehgO5zLlsX4w+oULY76/BK/Q+G/RDrsGPAvjCTQGStievrOFK4o
+hrSy6Zj++s/rXMmF9Lhet+NnHaOKKEJ+WW7wbU+aKM0dgdICWEKQ7HZVIhTKCdecSLWptxHBB1g
lJYoxpfz2r63+GZh1nRA0fDNBfqRGX06OOJFN+llWBhm9WY2FcwRxEQ6uBbup/fiCobn0L9hOics
LFHxEW7nh84HivF2RSPq4LdZQf/ELQ7+VohsvMUnwBZWpCbu9ALlGxCsoPstxevbkX4eTTJ+su3A
LRFpxufyjYblwaed+F124h1KVw0Xl7QlMCqcLg/9Tix8WmT047eznSPlhiJ90XWppOGcauxzHNCe
Dh6cWKxxY2/G/iVAIZyX9zQqqN341Du/o3Jtv1+YKfNeGFFRRnMXAJtsnksu5hW0VOOD8OABa2WI
SbDGiv0Riq82emHi/EBLJdCzHeuUag4fopvVy+7OfSnua9hCI1t53PQYmjNxuPqIPsXd6A5FjRH0
0W5wo4ExzaYqKi/7sRZ1p/iGNpnO4c+6ae2d2RQ77Q2ClOcN2wUfDp+fvZSIglb+2XsgscQL8f98
vPtyOwbHhKcQfqI0RKH4YF+QXXnHy9tpT1GqxC7Sf4BK9BqJdSgh8CAbhLaH4ql3AFvf1ZM4NOog
yWF9s17/suz1keadwrcM2gh5DEsOeecI3I1h2+hMtxwPPYhwNT2Lq/MkoQlm8/tPJrExJSruEIuH
bF1cdaHVOXXQAKnq9Oiw2rzRN9beRpe8uDK+jL3h6kXHTdXXRrwVwgYZBOvotvwkfBpuMcSphNsB
5QqoEbcXYwCvrswd7OKsm2jT2bSVVbRe6T0vtQh1qc0TMZR30f6YuHZy4wCHVeiK4RXawvTH1peM
C/eDNxmJqxb1+IQJAftN2FWiDVA6PV94ZcgOjPpBAtqMxPvJp+8YEdPVKo7J6KURJGICtR2dzSmu
tuxuQcggi0QMJuf3ivGL/LA/TwjUMk0hz8fxuR0U75xR5rSkVxJGBR1oXhMxEaPh0x9jdsCseCJc
M2wktqKC+DF5WTYa6flUokRt/CiXnl+GzEb2RAga9kx1qSempEwcLzJr950YDZkxRSUAkL7Y+r0Q
LXyjqlpwmDSoM4Nsg+KBsTb6c1TAKIQ88KWkBOGcpC9gbs2jksOsB1xXPhuFC2Nk9C88bS7OsV5b
AMXEVpMrBaJ39JAgkpaks+EvGuZpWCe4g4lH98nqTZ5080w1ZxwTMIXh+PsytkFPyuoGaKryHFH0
hsLWCAAoghMUs2yWtjbVROL1KIpoVP+VRazBax1RA5Nbg+0eqSA261UO37MBvGPMA+f7y/F3+XRw
QpTD+7nscf1ozfX1rPL3m97ValbgJ98YZhctLHd8BaAOG/+4IX7Qr4Nax+6RlcWqarqd7IRvsgpL
62UpNMtJWolBBcutlxEZInjKbOMnp+X45qC343Kt3WkjacuPE+yEqSjUSML1RpTGZRpClvFcChK1
mfDlSackLb/es2gQcgBHizn9paj6JwiwopwWNF2d+j5ocUYrN1uL+Kx350oJ2GaEImtEctDZWgpE
WJKjXf9M4Od9efFO9o0Vb8bBlTQTIicb7MFRdqFQ5J0J5cUbjTghKmpTGdNgFmSJc/YnkNdUvGYk
3DYo2EBPg4a7Bb3GacLpKpBXYgYnusA/O4aIXSohsNRDv5sIU/y2FIXZH1i2lXFpcCyrM0w3UTKi
N2madMdMEGs0EuZB5nkhA6CDX4hRAQiwjTcwWbT0KQYBBTbtlMIKKbX5MRtljw35BK0LmhUeKeFK
3Jf+cdO36TSuk8WU04G3ZhNiV0PmBOuVP7PN6T/NzMKKZGjzspk8PocsTDYVg8Bd5l+cV3RBBpTx
KL8kNAhwt+0Se3Aj3PLhHweLO7vdNIgRIuuPDw1ZO/SG/grpauQAKIpLZyOsgxf1crXOMroK+gpD
tBRDXdr3GWnBJtOhS3J1FLtW64VRsCh1jSUhY09hVIAeXsQn5lulcSt3LYpiDJQjB1tooUIX42Tc
oz/24Ow7UtvbkCgewSpJEiQapPEmcOebVfDC04UvDULH4dDvGdGYLJFvDpFEovAOx6QxYYSeE/V1
Aj2aOVp8NqK2HbPLwnD/5Qo0EyCfhWIY/1dEIVpOhgdh0IysaAEGhcaAUUynt+ETWxWBNkMHtlYi
qSjaRImHUjVvIu2MKa+JOveb66p8vs9R+10MBRgPe6Unc2fJngor2VhmCNv3Z6seL15RPo2jaUGr
yhPdHxO9JMIRGNmL4SBjKOk1HZ7jAEC1QEumi8boNejwT1dSFBTMcnBPPjoSiF013ehq9uDoH5w8
ikB0M46Huv710lN8df3tiEkg+ACDCpXgmp5RuuVP0KVkIjy82S6cjL0L2lRGFxP+CYiOjO+Prr/0
XZva1OZnyQYd1iSpYZiC5IlRmXV4CNhtmAODFi14BwzKfZh0BgV6v2+kYBfS5Z6GJBc6EWqfRv7j
6AOY9EHsRJf+mFZsxJuB1XgNGTj1AU+kl6xOXoMtdwqhtVmgG4ehXlznAIN2Q04EEYxoWQvi88xF
EoOxKZusl3G65RwPSU/auzzrGjPwsFjRm9wkZFCcBnS0uKeYMHP76FpZEWuQe85Bk0KFG7guEm8O
j54wLOpiLCjW1lEkJgtpJ1IB4IokQ42QJ8Yip5OMEqVN3AEDH/6Cz9ke09JbhaHOGFdkIzgpI85W
j7K7QUv4iNAYYtW00gzYv+I7xR9lDXEvqaVQpwTcFfNsoym+EsiZRZFI04VMaUKOVgQa/fQepDxy
WUdUKlwWe4HJ6YTOGpeJ3F9CRS3rw8Hn068cDmCf10CF22JYLfc7cjph16QR4Ru5syBQMysVLEM0
FWD/cYBuBmTzgsXPJsJnQoDhoiPnMUqSJRlNc9J44CgLlPSSVYYKEP+eJGxunXV3dXm38MK94Z1Q
rZAW4Hmus1yY4owlKvOpuO+Wg2slc236hCFcS9NXjKcfi/gnfUXHyfNWv20z71VAiL3c7vjuc0SP
Ex5Z5CwcK5JtjTAfCn2EFFRH0fYscYfXY8IBS4qv5ZaQv4bRIrpx2ewuNCfITIiFPNSDz9+LwqB8
JMdXBnKXSGl+ZFpSAMKCYbjyQjkygLxUaGl24jlWiWpoxD6I/Jzd9gECY8qeE3URVpxmcvPJviyi
qBVyRoEWIZHhgUmAlqL2YUdRS0JeYaEyyKYi/ZJIwrprLRs0Uhs2+IEIDTvHv45yHjalBo9DJm8n
X3VEdaCiIsxZYND0o/iusiXkaUmYYnkJlJ4181u63Alui78WDRGoH5KexDUxjmHar9hT0Q8BXBFv
jWvSCnM0VL+WwzpCoJQrcHKfVYJkku/kMQfQ9Euo5HtbIOEiKYlBueBMC/CIITyJKb9kOBP7U+49
6KPaOKApGvFhFqpBMghskoee51V2NXnBRS5wuEPmU5qfrHMAar4UX6upyiXQ+pEns4j4IIXDcrua
PBCGGTwVebiqFREG2Da8PN1moF8ustl2RAjacWPl8qypAzzMSE2b30AJOj4RiItDiIYE4wOqID+P
uHmgk4Cny9SWrJWPyroeczRRs9O5d+QR8ygEy/RibfOYWBnAXNlWrMgCmVQir4in1IC40tTt04xz
+2ma+w7T5I7N2HitmF+gx5M9Q+IZoXhntSYPVmzpLSJQXQLuYZVwCMni5m3BM/FuKS2nlH8+2jn3
dQAej+eR8igFnMibInfrGOuezdMRTFCq22s+pTwZ8iBeaDYE8MGrTFKe0ttyfHA6oEEA+XB9Q9dP
/diRO2S4ez4X/+67Boj9Pte+AzwDfiI02GhcpzMDk5sa7kR+SNAVwEGXjiEnoNxjIHA8n7RvDNgw
cp/iXhhfR+JBzEqxRWOldg9xbqQHsnN/C2qNqPMBdMVCPLkr2l4rhs+cukT3nEUDUCwHyRXnj1Ee
c3JTb3Ed4LVAf314PdaRi2K4rDdhHz4tMGG6w4ttRDMtpAwhsSA7aNpTdq7OAcOg0FwuDYZDfHL5
Oe5mnvIfhxXEE5S+xNmVzabyCVyAHhMZTXLjEeMBsMa+EY2VQjhAVE1OzK8oUojZVjjNUyaPmGG5
PH4Aa60+VWvA7fShjbBc/Ryo23lQRBbnnfQoOJ54QMDN+GiOkyq2H9McikhZ/9+zBfFFFDMj0Xaq
XW7XVDRHO8sL9QKeyDvCCAFDZOZZjk/quAKQaCMQ+MzdOm/KOYohJF838lZpLzDgkASfxof5UzXh
C6oLZj1b483pKSYjV5v0/42A12cjpx7HKdJfvNZYEiEpGa4bWiJvR4Mxth3j3M4p0SVfFC3WDsFU
NAfetBmlXSP9EOll3CX7p9eiRSplGKk2fRMqItFeUrwvMmPlYD8+b2rIkL4WwXbUBl1qXcodjTK9
HEvzIKEX8Cuc2q5Gg4Oa6mBpI1xEiicgqYv5BINPfQHsSpfmxE030L350gbpbz9ScXG7RuiKRLgx
U6VIG6TqfyjJbuTOtIZQK9kOGF1+VzdaOe9lDWMbxiHhkBbRsgsCjPY1NVAv+yTdiE/QF+fALqcY
FzhRTshPB+IT+wrQyEBuQcorKp8J7jTQLTJa6FQRF6sEzIwtFyNT1c4EvLCB8gDuYTZ4RqUzumKK
l9whr8r9ZIhFHBe9tA1zH6bX8xEbZNOr4FfbCPoyzBO+xorNF58cFg45f5xzjr4tMLdxMaa1d3IU
A40RGyIxRNn5AVUT6B4Nht0aLvEy+WrCH6xIF0jVaSY2vWyFN59Fg036AvSRpXnH8RiyKN/Ffi6l
w3WgBbNAG+/ByBHb8SnfGtK1kw4COHBizZWKeEewAAo29NkEJshjgIqsWHaZWOkK9IRO8HC7F/lY
CpgzTWwNERsxv0GWqIA3mXfI72EWWhABQXZST1PXtO07B8PbEZmdOonvyGhx1j0pTlNa1GyXRoDN
AFuV3JfaERzfMTjFAjJrgQ1YtuX0ATZ7BNV/dhdvdM3o9pkXdioFlICzJdZ3hO1lrZWf7wIfC5Cu
K+DGK6SDIWHzTbhg27+opd/UV5zYxKK3sa6RkuJQNMa/HcP7lGhu8f3oQEHW+oJuoAGcg29IY650
1yduV1ZvcLGX22j4DnBH4Eu5T0eTIc7wbUQfQLPL4d6HpMHAG9BDchzVBE3w9pwGcq1pCsmeu8g3
0syyfovgmKS+y6icf+ZsmkZgljAANtQp32deFhxC4X76Gr3cY4knRdv84MpDUxBXN2PgrV70F1Eo
KnxjyDDp6DOC511i4K6WHHro93JHkMqgoYVsEDsplAZSARR5SYaAkNcPxitHFCcf/RRKKekuXWEM
p0/Tz+9gwxXENqg1zNS5OB/UzTX3bQHDATKHgrh0WdE+9b7I+ho/pDV9+i03pRZwB4ezAEhK26VQ
+BtCUxGEqVian83XaEtGEtOieOI009oCXj7kWkD/vOM9c7TjoMCyA0166nhhgpAn20hEeCx/e/Wo
cnjxLtjZz95acyJOfd/IH3a8Z4Xc6Od5qnGIud2VlYNdjg40nySDxy6aMqFF47LGUYfMCN0qQt8n
IMRTtYjhEeF8ukAWjg6uK4pk7C5Wx4VzX8CZwiK4+KJt9/9BJk31Z74XKsU16IFp71opsEzRXCdp
AE/vworga8YPnG4P0o0eic2Jw0s6vVHurN8e2dmWjj3KIn6u+XL87iixK0ea+eLvuC6Dpv82acqd
VNbudSp3Zo+SH5MHcJbjKcJXFC5gdnjivw4+Qal4Zmx66+HywiBTf8QAaPpnXkBF1+nptAhqfFvH
Oaxazh3IPVcRnlM6ZryDQ3pM49K/+dXfOwff6rGGZ9YPr/4O9YEK4F2zUrElkT3X9Y/RzolnQ5IQ
p5f6fjxd5DOfc5hMFuAv+QVQT7PKaoCtEa0PdKSKU6aQ+6RdEJ0XuwdeX5xhGm5E4ngBqw9xy1rs
HPbUL72gosRUgM6cvwA/Tw2i26m8GgvUvDJFESG8HZwVBONCZFTWC0nIZqSAv7QMF0zUSw1C7vDz
p5gKgghdX+aC7aFiXwiDXygyJGKjNkQZAxYNWveQbpA34Dsv4X0yG8KkMfZQ6MFbs4G30H0gsliU
4ZWQD/zKqtskicymaC2erCdAe5WQ1WC8xORvcEamURS0MS5DrZMqgKiUXjy/E5YGKgoAE7n+vVh1
AqNmvZDLwcmAErGPjmvuI1QQSFTSsDy7ghuX5cdeB0fvHqNrVI7O5Kk/hs9kO52ReHNvjOOIqJJz
roxJ+slHzX2EnQv4SVbNX2MI5te6oeRmQRK9bXqJZvw9YWlmDGR3rkyHUTnkyBWcIwIIQi/dhaX5
ntPvX52H8OywlqVbnCBRnR+8T3b9++JU37Aeq9J84DWvu2dfiXZjlAbAd27b0OSBqTkdt7qa7Rjk
7pIvB3dbiQRt+QaOVlzs9cXWo0dpq9PdRhk1kf3ihrCC/dPNKMmsCjXRR6Xfpvsa66PaUQDF9I/F
5SNQy/6dScBQt+EyvwQPr9iNl3mfPEOoJx34AbLIX2JAYCuclCSFUfTNHwndYKmLCpld0vm5mfrW
OGBYSM/4msiheV7vNGNHxSv3uJP27A5Y7/w++SD4CgmN6JE3/7osWdSV0GzAPLy4j78EvQZogA/q
sAx76IVVdhdWTloqIIqRgG2GbUgyTBMzjADuHJVns7v4cmRUhjbByNt+DpqW1rR1AbZ1ITOX0FOZ
DjQX7QWz9J9zGbBB1EkeMeTqC7Twi9lZk4GFR4iSFSNd2KIjcB1dEBNozFp384iMBWP1j4fcnteY
fuHPK7kYzQgaEVNR8QYCAMk3lDEdxFi89zo5iarL4I15DWqBRM67c+rr8XF8wG1VFMfQFCajRHxs
0lm1BObj9yC2a4yuz2Fv9UHW7250yALuRgsU953pRjUClNDrmD36jPB0H94pwgEy2mafRZNd2QAm
o3AlfF6gNgkqLOcYMrfPrXlHt0AFjwDCBSWuG6kXdlYOQu4oL7RAh/TGysHQ8WhlVIyExUE3H8Tr
2joP4SsDyxtfmDs8fBits6JcQWcGStAB2PKxtJtV+x9GucPTQCEFLroFZotK0tkgugF2fIklsOhc
d5f38X0uDxW9jvF3owZ8DU23u9TdLTo5Kso7JRZpvwYbyjVi03AY6wzDIzVoEw9ggmJ+d71ZhyNs
T/7m+bG3tAKRvgVq3WOEwKDB2fpsyQyOO3JK534DmmkCLvoDDAVl6+QwPm1AOUzfNOED0NzwzVvT
LnrmMBA7kZrcg9o5bWYshmyG+w+wFkZLywMYZYk10FoHLdggzNNbTIYGHPKjrnWCn+nOhgqwY44u
/gdLQ7XSoR0MfIItVc0QScoYSkiXfzm6+6hyegOII+SPhCWoS5XhnxgdQ6R39yMIRJxjEoFbHmeh
dQ9n/vZhgetvMPqmYgx2cc3K1wx98lqfSzP/knx83qZKk6kzeaz3wWdUo0keXd1L1qTeT/Swyf7g
mU87HqJbF+fAwoaSkChnv4cI6IMJEK3I6fbqtEJVMTuTNu1ZsEg0op0XRx+5gf9FecL89luWPjlO
r6imMuD1LvEh4/xyDg6Ul0G5LiPiJMDzp9exYV6mvZSUzrxz7u04VIXMtgBs0CW3pacJLxDaUcvb
WRqEtr1bWRAeGutt8BgdslPMmJHz4Uta4KrTi3fkZfSU+/6FSfYyrgSRnqlOS/cFih/+hqN/rO1I
O5ltIW4qPUP7e7MB2sZ5XWW7Pcfda33kDguhj1KzRx51HbUW6uSUQS8CA1CPdNVUavN98V5vc6ca
N9gaw2qprT/McUjrCfrpu48zKrzEarg/2Scy3xwAwPzN9J1aLjkfrRMHW0I1CGJiO5Dpk/IgEW4y
u/98GLpT5DHEoj6jfmQQyh8pCin/PsndUTMmpt+411eZCAB1nEANh4e/Y0pz/sdQBzfn7RLZ6j9j
N/cw2joI56CcLS54j/Aqvt9glTTGF6VD7DZ3/QZsUENfqs4+bRVc6GNeAWStrPb4zcMsPWHftE1g
I/5zVQ/kAXe8zmQPHgQakatMODehK77piPT7SrJvGkc8slBtCL8pGcOs3ykNeLRUcqWhw2hxyNZo
ksBwKkdyOlfxjLyDsmOxn9aj1+hMQcn18/3hLdsB/OV41fJTOFxTM4QfrLL2C1IajpGHe05mZ67u
EcFoqkfdvc0P11zY3nxB3vNqwFk2HDpyyybKvjhEQJ6hOIYJVw84i2jX7dizmq+bNEGqv4imxgpp
bmmGQ0o1nguyTUu/Waf8OofROiaZXvWcTh8ICwPp0CkQA2CsJaNBUTAh9MbonDDsfDtKdtzsfCZL
F50IXiMnwKh/OwaR0MfvcQKgCLc/ruVjbvsEm62PhyPDAoC1c2rcm6UuCWze60NxBZyCeZ1KxQ/M
YYnQKP0DMB+CzUBl5h/KANxGgDoLbybSnweeK9Pk4OMi4NJlvqxmjB7nineh3VAuXklzoK+YoJ2A
0T7/umJbNer5ith3pLqFWFc6BpUBMDxRnPHm5XXti/UdVuBlawHC4h9Pa3WfIYsiEEkF+S4MP43W
XGSbrqvrBQga2E4s8BBVES6AgMdnZpm1wMQAPP357VzJJBf14khKynnVQ2bhfGHkzMFdxmiggxsd
Cbp8ow3wn3AamKoit+hX693oReNp2NnZ3UFJ0MNavl9OgDv022cbLMNihj0JUPbFAUxqw3wwnh2K
vjBirXQm5KjtrFCOQfnxD1gehkXDVyiCLrvkQ7kOvx9/8pEOe8+tJ+iNkqutOGB7jO6gyQ9PuBuV
4h+ORiWUPURHKeaT6m18gK7uOOVR1XqYYNqlN9SOdDLvDugbdXlneE3LmsKGHLI3YeVRsnGF9Pqv
5Jjl+n0iKZ35+qCJ7p1favYT/50M4rXwYXcxVDHVO0MMJfBHB1FQTjpydkiIeo0ODBvO4EJNIvJJ
+tDEfmXSCW8s+u76nR0Qh+lRCvUg9RDLIGaDOeSE+XvN7z7QDUOhaidyfftNGyXxvm4oy9JDxcc+
Yh1olunpiDyu9AYwFEPVWTrvbx9jmRey5i+mtb28nlD0UyvmV6or3t/u/v3H0pk1KaoFQfgXGaHi
gq/sO4gL6ovRruCKuOKvv185N2amx+5GZDmcU5WVmQWoR7ZDxfkAywJMk4cMra5ekDQsKNBCtsKr
1oYbB4gz9AXx6UOi2UeEi+kH1OS24MzJ85ZGuUKBHyCf5Vo8cXhvzB5Ub4sCs291eDMBgBSqAffp
YCZzVmE+7RfyxqXNY3qwiNdReYPJbFHgspg0kAK+ty2SWdG8pmeqeyD1IjTFIIo1UqL8Zvi0U/BI
spu+fzRbzn0rmutyRabJokQeQZbycU40FGMKccZHvw4VEIl3ejEUlLjL6TN6JfDF0oebJ/mSuV7s
8asAvEb6aJKLxCAVqtdFWExxz65pk2e0gnPatR5Jk+ITJ0ROdwDnjQGaLUytrLM2PhJljMdfA7IF
vXMhuHFAry/p4dl0GSIoPOE0SR0rBzUG1ReFfyOSy/jNEIvLdCslpo/zRBc9Oi6u29NIwB1RUV9D
NOkfbT9U0fxl7PW1+qyYRYnUxVwzZY0kX0IFu8UmybpNCo8MyXs5H0Ty3dUlJoYowUQAVZyuX46O
Q0g4Xpsu4QpnqJDRN3kq1CGdniareKD16EZB4txIob35jGmMQ8u48Kq4RmcABK2syhEfYlZxRTDv
kYkh5G2yHVr9wlNokL29HslYRV65JNE+xfthK3utlgkSWtab3PrwmCHa5zmyOnNUtADbk3O4fCPP
J1dY8dR5+wVKzE2VlUBOpIRfvAlGyOSHLwSi+D0Nz95NaHpnjuK4aG57jOyDdfS6hEMKMViD/ZP7
2F1GgqjrWeNqWt1jRnEBU8NGAq1lRGJTvzWR/hbj/WTABfz2tffLlDQdCq1+yd5zJWyPbzNMIndY
frYwFLoGX+8w3bu9h35xWEcf2nnWdpFs3sF1T3C/1bg5QxWCFjRV2P7rtewSAo1ToDBWItW4NbSa
CRTjK/3EeBy3VGuAMQjgzejRYmY5o51962eeg0/GLR5BPSxpXDJs+X2iiO110bwhXdb7q6fNgGJU
hTWy7MdDb2RnZgKRc+N4pEvVBJcMvhAYuQP/NYJz8Xcp7PbDyiGQJwWVz9V1gVGsc8OediOmCIzN
VUmpqxVc057eZkKdv9xrJK4NxLnDnEeQsI5Lt58oFKqeb0kGP7Q6wSga1EPR77NMsV+g7Zxx4V6c
nHWSCdJeWk00P0+tXr9BwE1+fV+rTFaKtW4NK+RadlHBpx/0DJbfx9m+42BkfLz2qGB6zilR4Y/b
jDFXCQr94R2WUFcFWxN91h59ZOUc9RMSXn17DntJEYqnyMCUPvA9ovfOvG5ZxJ/EtgSXrjgnLI3z
D7X8kiqLoz+AhowTUI5XRui6wg4gA8jk8vFb/CO+AJtiDIHZxOo+IcYSRw98PTKFKPxAzNta3cNW
1r7qTxiljEzUw0QiKvHqY1Rvv5jS0wPFvG9Fwr8SQTD9t7byv9hJlNZySqsB8BYSAZWHlWxs+2Tw
Xqw2NYCk7wz8A/3Q4cu99Gp+AlkmDmKqplqc3tLOtJvbrBrg207htIKGtvfpmggQAroVSVlIjDcK
5zFumtW4ZBZD4WKS9Lfh0TanPaSxG9jF7anKTCimA00zn9dgBs2/ti7WC9Jbog3MjUUeUug3Hjhe
C+EBWw5mh80brQNAbQcs+Y8OxH/Xj3HH3QjgaHxIynGFd9Smu7cfy8mzFXawasf3qK19aJj9MI8f
AyuS01nv1lYFqx2eFyQKNEtvOnDs/YKZ+0QsesW5QsyHc+u2PXutrluHB5b0klOuxuf0Me7ysE/r
Z9BpmPe/yn1Pr9ERXDalM+sxuk8xiOCZgCDvKXQipp1Jf9bZLT16IOyKtEnJ/WTEzHy/UhaPV05F
XProndNXAJd905le09PDqafA918luLGcS2uLWY9wvaRZR00mi1t9uHBBa8eLBfVz2vgpDjE7tjED
TVqgc7G6MJ8/BleA9VF56tAgG+bFhU5LHAsr0lqswpjbvAoXNCWltnBNhZlTRJ9gITr82YJeKXrP
O6Yvt6CBhLyuObIvC9TLkGYbKhUGAJ3dBdIh1a4XjoPawsCdzodlDr+OfII9dfTSiqnWUUdc4D4x
WL+CayTuG9TR1rfpaXwZo9dvBeqOW3rj5pI1XdD6uCDGDJHTGAZ521zuejsaW57wwo/IQgJp41GH
5JwX2EVPoni1wzMDgpd1V0qbhR8i45olgzWCEkiNiwTXSoxS9qYrVWQKukdxyvHP4eDiFm+QTtaV
q/PyKx+nhqVBFs2TybvZJ/9qOsv413AMWitEoIMx6JMw9hgVaP5xecGLRUv3kwcP8QB5a/ZleqDc
yE4IW5hqib+I8ub9tJiQCJWEz8y7yXVyC8nSSXbMk6pJMqsABT/i/UHvqEYfxaJ1SIizpD1IF/2z
1aSVDrnZnT/SwwI4/Rg11tQ/x6dxCO5MtaIRt2YF/nc3Yl6DiKNRuR9luhw+zStVaUA28GW8PBi5
iKyODrnpBctU5EB0aepA816GvfY4P+ufp73El/tuEbL2K8qZA0p966eqf+E2Dl8kSuMD783N49W/
fKOc2/91K/ZMAyECSUwXeAbO5ocCg1W2CfNuR2dfJqXqtq8RrW5xgVAOQb63Dx9/WesNnAcGRNJO
0bXKh6fW+qyNF1StHa7xR9H75fiq6jkoJKRD7nZrzr7Ve9B6+wp6vjaLoXXfMeguPtSnvqGGg777
GvzBk6/pRvugby2FT1wqSQHyyliehFd6qAxKuDSnKfXvmiKrgqcOlPhl+EaBTFljuSimd44AI7AF
bFMovmvaJDzIsb5Q05eLB2gTLZCE7QkTHNrkcsFe+KhTwP/8qPb2Uyj2QlV/zF4zdstb3rD0b2zS
HVGQvSg6v4Razms+AOYpPUz42gX6Rx5PJNnV4JjyW0q7+ykv+SVfK+jdZJrQJKCy3/CONXOqx793
sCHvfnv8oKhlF7y5QhXOhPnb1+/nsrsTpv8231E3foOisyGtdlvk/EJ1PwVyUJSXfsciW3F0U3bM
Xz6TfhLylYwOUiaarlpeP2bHHf/9/2uXg2oDZcmblBFHwHvYTg6l1gZt/bj7AF7APMYChXz0dTP4
CweWXi28EG54s+PXdXiaNRefpMSIE3n9wHxX+h3Ql3wu/pTa4KU3o+XfixNu6vtVa/OYf+IXWram
TuL3iZtpbbPZe6+1w9YGO1OUYWhzFeNBBxIcVxGnP4xKOmzIHpMvwS9NXyBE24rbAYJ4Uc/6JM20
CTJLXZjE8efxwf6ukkFTBSQiST7JiW6Vm+/oE3eNIiuyAd1b2uk5o6lL9LnQFxinkOQz745phGrT
r7Tr9seDoIaCS3m7RR+w/ubdoSpw8/sYCh5sWm6iM+ug8exFjU0v6uLLTk4pvY3vvmpes8a42de+
1KlTsGDZnlTY5U9yzfKwQfuJA8W4WyZ/2LCXQuN3GuPBpu9250s2Vs08zMM7MlGahU2689vqMPke
DNyGEZgmh4m02JB63hvvhE4KUhY9M96VKsmBLjSQYN1+8qRtyS1T5rfsQwe/UE1v2ZeWK3Rk6M7l
JAYuDoXJjfa3dLakH66K6kuNBkbDFSkafFmDPsjYEPzbl0qbT1Rh4FFIeXzk1YmcxAabVr2LF5yB
8ACfRXxcydoLYOKoEXRqo0LROm8lDYuw2u1Co/8m7b6V2w3+IaIlFA8+T7cZ1WlOIIwgokYVC+C+
eKzbeDIIOU76Qj+pR0qbLAmR8AQ7MsXncA+FaaKfCK0QKWA7RM5BwkeGgqVXC9ypMHHiylrZLbyS
BUmqcrBczNbg+5qnmDzpFF9D3KxQ9FBrtM/YfFDqknXhy9JCsh6CeeGzFopLWCNSE15RrKKUJ5mc
/nIexL7nXz3uODlPsBrLzpOGuUz4LsQSADSZsjlirERNjiGuZOYxfPCmI/wlPo5EhxSNL1gL7Smw
5EYjevkSTBIUCo+HBPe4ICYk5JHPlKI4rqZB12xFla8CWCspdRjnhS8YoS1dEirQVTEl7xlIN1Uy
aLpJIOEEzQ1Vd0m4TpRqxCm5KVdyTAXZOGNO8MjOtthdiWxB6oQuTawo8mF1J7Zy8lLqtYWQEfaY
8pCjCiZHTsjbYU/IpSO1Po0gflFjbZDIyg9kz3KdJIGXgBOpAXv7yIKeNtIzxnL4VVHR7nJTCIUx
0RIEmQCACiKYuU/Cw0eIed2e9wm6QjmbrJ3ma2AzXCSWfaKC8WqcygcBteN6h8EbYTnppCOhPEss
Fjsd8fGDaUzSzQdJ9f2XbpM+4cJEWoqznnHmhvGHamLDbCPTsPhm8vGPUNOpn724xJJHVJkK3VXs
zrhU3Fw1eWSAQy//QdpHssG1XwYNLkvKkSFK4TL4gqdLWXPPnVdJORt60o8a3PUG9zSly0Uql73Y
gp66DB1O8kWuCfcLVyu2kkvMXvmxgAPcAOqe7WS7ZcyG24/Gd8KKbid9M9nbVOAg8Ek2W/LvwWe9
HPZA5ZMRUcm37PpXqCNJOq3qeQENrPcbV02SQzrwJgkl92jbczEe4mAv/qu0Mbmok6rymxhO9zWq
p2XWByPmJGgQwp8vSvq045L8SoWg8rlO1MgvWc+t/M+Bw+kxp2fy0477oLAClVEaglQk93JsRYgU
xf5i7viGXeCU5G5Hsn5YMPxaNpI/e9y62BfDeCwFZ/kRnlkRTzDQIu/p37X10pL3FqFk4X7pgB2O
W3AXoJJFOF2moA+WElIHwu7JEjNN5QshXT7s3xXiGDiKL78kg11a55ahLOThWVp3q47rmM8j1Ixu
65bNMqxLQdYlce1gQ0xNgdOsk6/dGx12FaIDhvw6KQbaEloCEQwCsfVxEH5t8mPU1Ljj2HKAzacU
dc8zNofh7kqWuz7POoXBTs8E4DzuCMPi25pd8veCGgQwDLYbVGwEEZuHdtjxuk6wOrM5sx5GL0Dc
F4PP4Ob1tfucfXAR2Dpf0aViwfHwLVfrSA1criL0DpseCUoIZFFislk6LTgJX/uwa8bymjvvcEDP
+TdqTOuEm8cICupYWXDkN5Lw2xorUrHykKEtV7JD3wQl5Mp8vCXiW7g9bj5tkZ+rY+J2a+/ShOOD
8Fz9WGcKw28DmCQ/CVjSWBymz1mPoh9we2/UYWv+HbGQ5ven3UevWWPW5+AcoGDn1LtmZ/Qd4srk
cSeooT+tfHq3jkHLbiEfGHI5W4vW8Ds87Hps3RlxGzoab4nYYMGma44f9QyHJHvhPjXj1gIbpPiw
27sc9tfujFqMicPutKtjcIeHVsd0an3oXEYu2nfYGIA8lA7HSegE32xv3BXYS+dZY8tF48JEfC+/
5zbwS24DjIOj4CPcrcaUB2MJJAFeF9VJh3n7yzPIOANoxry2MP7d0uec29kBuJCCo8wa2H3yWAhD
pnKeeOQnzw+ONANzLBwkiCF2Q++nKQsObJu+CSLrLnlqmG2YvFkr9BTaguOq7li28Xtzl+onRqgs
MbLiJaAiooNj7sIDk0UBFklMsY26pk8aK2n/xxDG5XRDEz46XUxK3fsTk2bcY2b1T3rCpWBJhjJN
LIqwh+XD1DgBqxt1mGfEHhc2/8spVy6WVhnE/jQFP4JjJuv3UYhMOKOROTLHu2577rI4CnoJwikv
Wa1xymSOTYGzcsNdQt2LcwvqK6sHqJTkg5Jp0oqILVkzCD6PGgXKOz8+Uen8ZukhZnMIr8A1MIVl
LSIPBVSW9cZ9QqVesQZL4RZil9ixCl8uhY/NK1kZSRFZ7kDxx2P3iTfiyboOXdkcfHpM6UyWy5MV
c/jVqIzfv+/r8GI8sDoFlGSxG3fwy4MFLzaRcXxPj75wAQHkrVULqKNJ+09cIY2js6Bz5QPUbWmT
nZOvw3KszTwJ0WB8oaPB77KYZ+yeB0HZnIVSN0PYEIYdD7I3uc0dK8Bah3WE2ugD+IMZJchyrscr
Kd9KQHX1Stjycqo80tyuC8EBmCd4r2aPvwBOHASEPfloRhsakZqDm1nhfeovfh8V9mDTURtkHuqb
QhgTF9ATl+LXnhL/O1MAM+GPSSgDk0ig+7cNsYfas5a6GkRDSZqltnxgrd5yfFglyrQPtI9bwsDs
wE3U/9BKkoXw8AdN2phpWaFvYb7BP4TlzZIID3AyoRmy1tbQXz2wgCsRtiVJpDse709MfOhEFzKB
SKwXdDXSTBqp6eICpxcJHnm6jiWHm6dYK+BXhsMVLYD2SdDEtygIrgFGCGaGVYU64hVJ55MOU5Bx
4tOuNDsYWOAvx5FRVB1Mmi7UKvoVwS2w7PFPaTmGlfW7NthEQeqyE5NOG524a2aFaz+tF5yru3HD
8+0b/bOawpvQZhX5zdI8MZwlZrKpFOkLAD3BqW46bMwHBlR/+ANupdfnMSSk5F6mVsoDVxFypGXm
EimIkYdMNcwNoKQ8gqxhaxb6Hkb5FIriOW7jUDmzly5OTCZ+m32d5mSmtPJg0dBhhptZlImPtvfH
ReZb8y8gwcNxacQF9aI/BZO4ZyCGRTQPCSKTyx3xo7crvY5wDdQ/9h++6aq118XXiluEBHZyMPGD
sZlEGi5Uqx3LnAnRh0ZOdFXGw0Sl/dQeS0B5zZpijy7m6GrkFDCtiXwyzmJUr/2/GvbKXscrHTMV
Be4R0xG/YpMebGUrOkm/bayQxDpFM9kVqkXpQa2huPUUU47FwjNdowc5voKcbqRxArRr1+mgh08Y
bw1grcwDOlk9DdzCTPn2Zc4vf/PPTsVPvTEs8F9i4FTTs8sgMREXmAHXbS6vMAxnp+IAQvW4GLPH
vt0YYvkXmDSiW5v84BaYxZg9D4bm6a8xnKtcd8XDP8WOavHCr6a/44noRBbgLGUyLPfjuYlr1vy3
VxqyF+N7wIe3Z+KgJ53u5hxRMMejqtQCMxCr/WCuRbw0ORYcSyyTLfmQq8vtFI8ZxTPpNXWZ9m0d
oxb7z+YqIGHB7goLL/Dr4GPOpcERjlN9m53KfiEJfXW5JIcoU2m2xgHyAZy3yYfz/owLwXcHjKt+
v+LzOSxNx1mLn3MacpD01OMQju7bmA+Ghz+uQsuTw4zsl6nG+KZEtqrZ0RkzGzkbNT5Nv6An2NXn
f9RY1tRjeB7V+PE2IDZQopCebrm+3Bv9YeEqwxY64bgd069NHQXZ0nnpprL4po8sv7onouyHoUCA
uFoP1PJZH9AAWkSB5tm6f+wrjY8ukdLX8wyP9Je+dNZbEriEZ7M/6SMFBfhgWpJagmQqQowmKUnT
lpOm6G5YebG0drtp+0KATOwMv5h1htWCLNbAZfagFR0NrLIHbR/Egnn3ZlPKww7cQXBUDMWVnOJB
yXMtORGc8Gi7dF0Cf3fsupjHk2GQNzjX8JvBe9T5CMkUWHYxsEZUwzT7vLEeVfGTKWK/OBnVRVvh
PMrqyYpotCf14uopjqxplDqcRgTjhrIhU3YVs45LUTgUZQnFaXSUizMyOyS3P8FVwaz9hfkLU5sY
lpRrVZtSbLIgWoTh64XTq6wxdEBmTicjlhwm5CqmHCRzD6bzTHGB7bKSHAIfUoM/RQ+HyGSbMr3f
jHLXjrO5PtI1otKMgdqwD7Qr8tpiVun9XTd87zyTp9udNsf0rLvaJ6bvJg6k1IhMehftmYJOUSYx
+zpBvYKw7WXNqqC9w52W9XCfwkFxRbtyp06LsC5dN0di5E/QSHv3HgxRJi0tQFMGsXeGHBxIzMzH
KEuALckurFuhLxA0IEtKpAtBMG+Z0dw23bS1OlkrsYAH96XELvYnR23j7y60YIW9Tn0ZiJ7VMHqQ
VWIz8969SFijB9C6gPNwK1m6a7g/LwtRvXTWhYZkbYbS3lVNO4xXnWI+5Xg2byEShDHOAvOlrn2h
+pyiBkJfNtBioqJxDCO+YVHBR1HJBUYxB3vFx98HwqvDXkSgC3OWk4TDDXOYGDPdctXoucpsajLg
NVvHGZD5gTYIAfO/GIgKRw7onHIVA9FeF84sXMT5TEY2lPqBBktb+naPQeZjqOgxn2FUroFUEOGe
UHsEfUGlQNzjvykcNGBfYbQzWxAxcbGV9U9vZIk2ToxNqASkDegKiwYDUl4oFlrGjs0ZoaJHUonY
4cvW4iwM9qujrqTsJVUQ6Jt+CChOgIoKijgHojsnjQzDxrJlNvWRjmJ7gMvDl11WgbQDJ8VCra8u
ihbym5oRE34TFQQC+T78JViFeTwY9zcfLCoPNHTu4+r2Bqewvw+j0/VUU0UBFB22Sz2ftNiz3xjT
uhPyH2V7eJ/cfL0DB0bCohyqEw4Q++iFxQQPgDu8OdVFEDO3gYlcDtSib/yZsUBgKJJgpC/HDqKe
97BGTUIoPsMKaeT94c+HVmZiOOj/6gmSBogJfihCOdjSqzRN1imMaJR7W9dCCWuM2vCbh0i3RGlM
NxGHsErXnlagH9cHH0MAX4S5J1EMojBsL6YoelEZgvF5t0lXyvZZGR9i5YFoLDFTrnUsbK0uU9s3
K7wUxpZMWOKSj5gb2TXqMo4gXhE2b18wHQSxuZKEFG/nsQIzYlaFZDyRnIW2qTbzZmon26qld4lf
f7VcgK6EqnUCd/NJ1YDrYMgIUmiWzDT6BK6jlGRZC6N3dKS9+QHMWHtCCdtTPhPVHQMjTyjCUfDs
56Ywaah4Sg/4wnlS90KdbL0j0RFoawK5G/0kFUKGSAwfzcmE9W7y0Fn2PtO/g4+zrT6RWEMcfvEn
puzIwnOKvrs+zMG9/dn1BlpWHp3+sLf0+sOKIDRbC0yyt9vj6+xnvIX1avTFKBcOa/C2+iFkcN5s
leaDSvkgvNLk0jIxG0Y7DUuJx50YH/m13zPFBU0sC6CpY89tPyx8M3ANNOiXXdF0O2fCYFyz9cy/
mj7OCdQLHtbVNIY886yuj52Y/X48GLYQ0swz4HP4LVnekkSQgYIMN8G0jqO7/hqkNOgICXHJScjH
+Us+rQzLjpUNwqxP7oq6Z213sTA9schWZkEiztvMNWlqh9x/LXTDu1XoghRRTXYHUJzEuFqJCpui
m4IQH8tgDRztOEm3UKBc8btOkk68TmCzqMHApKp/1JPkpQNUrCvWLvq8ANuQUiap5GWu7eImmvR1
JdoCFCXbBNUlJ1MJLtlzO+Ai/pFTkz4O3WiAwwT5dmk24/eaE2/H3VI/naAftEp9wKQNsFU6WzFq
zYKUwwIXQl4VKn2YnAw7oQYIgIuuQiZ+hJM0K4kJ1HtJIxLmr6ulgHXwXO4d49IyhRaVG6TnYL+K
KiAic6DAl6r7WMElyFhGBXDUtut90OZm2HJWPCNiio8GCbFUprG0a4wbHrkCP/CO0Uw+6WH1Rcnl
IHJl1YcUo85ZjB5awjvYqf3A+kbv+jBisAUljmCZpz4Cj9huQTsQ642Pqt28z6hpkuiulEDK7Dgx
4GcIaWYAIuEj/4ktaXC39Jo8VUyoCOREPNmKmX7RTbku4pFgHyqk8pJlQx4NB6xQrPe98SlroJi7
a21XZVlCAmQnNpf1lIFE+D+HBeBTl8Ml4aPMg5MleMNQ8WHr3oZnp0oECqf+RUhEYZBh4yhOMyzp
T1ch3oCv17NDF+//nNY7IKF9vcsEFPHlTkKaZ9xnwMsyEynyFlgezBeIV022fKGAAlLbXV090l59
hZ0+FX6YUGf9S+wCVjZTd5VbutY4LeEXRnnLTAD6eH7dlPYYtp0ErJhaQCdZm2GoJZ3R0hE0Krlb
Ga1nM1IIcRNGNgNRXcjyEZ7JtfNUcJmds+5rrkDW0LxoKXLTUQEbPx3tuOXTowH4YgXs4gFP0DWh
puAl9g7kkTEqQOtNB20hFLyMMsC1ZSHzLwm5xTTX+bEYWr6bJolt4wqYdDgEYtRSe5D6gX0TFMqy
oAL1HjErbib0R4iEH7PmkRG9cmLqEZ1KCb0whiGpM/Xc9CYkAaJqo+vRDxxaoa0pPGHaWRaEXYPo
KgRp51LeCUsGzFYnLEYkfsz1BXyDJZwEIsNax72P1AsfhOZwOemEryetnCHFdo0pLFtorYTUJK2y
O17ZxGzYrfTsfCxhVIlzCSJuTiHsR8I64pmmkSeR+RaaT1D5DC+kSSknIuRAe9vRtm2MaiOaD4Fp
ufunUMpEQyVstT3qKXqDErofIMPRbqAciUPAVx6Jr/u+mug44TjkOsKlCpDqbhxTyIBtgLBSSIPj
w3jZspXZZdzGFw8p2wkiPc8gYo1U4SpARzpkJN1YFStO272WyOAlWiyAnCBr4NbSs6mm477L+j2b
hQ/EiiT3KfQ8Sic8qNQR2nTUxvK6D73vTAoPMZ/e2iJjWFo3o03TeGRcSnRi+Fc+vLKUBXTcGzfd
tTQiHzDhCTDY1+s5EIDdc9eJLEKUjUhXYAbCptGXGykNyNxYTF7OgObcvbl8UJWJrFyqPWPKS1LJ
kJTiBTAYHhfnvXsdUh5nsB19SnGuRb/IbcsnnosXZfJMFesGqrXcHeZHHsboHbUIJSTBERPS3ZkI
kOMTPNDmc0OJA93rlmmAR5Q4QfT+cLyJY3u6jFUCcCXANYFQFu0S8JEAhFLBG/OkmLIIIu9k+MGA
AR8B3QIji8cp68+DGg/m9yvwE+opB66qEEVAB8+Tm6jVP8aKmQ+viM/PlgSS68sSb8QZ8SKJEsmJ
jxkJtAUE74xiKo6rhRwFbALiNcyS8EfePamZTokMzemUUjSZgXsW0/iRVFOH0+6Gp4iMVgyTyaUF
YxntTrJPnUcBf6UDHFzB6CxxbZGyqhhYC/WnTzCyAn4luVrO9x6HK6wXNclHKHRlfQAWhTLLwrBO
OnNBiaGdAjKpBOcgm7aUR0kdMXn0aezDnYGCK2CndfWgDFI6/cKwrTGguUePTbXpmIqKL0mtx/2X
BhP6hCYy/slRCbdjenvUBOdjSmnoXc5EcczhGgurSGuI4BhtqTBweJqeEc45xG32cdvpGC+/iRJQ
AuFVh4dQ7Gp+vjcLCwSSGeudXmFFDZvhY6TQ86qlsaTg4JCIMlghWo9X/dUBQT/kHqIuDOIXHcjm
HY7B+C6ulnRCxLEG+rg/cIsO3f3ysBf1KOXPlxiwicPNYgH9VOZO9xa6jFCsiLixxgyB3+gJrDBB
N7at8PpHlbMovTbKoQ0GwuZp+EDlqyJgO4/4xKDCuDj33qsKgh7OyocJDv94mA1HRNAkAyzCxmmC
BWlwdw70N7itaDo6ZJwwqvYrgv5FheNB02sO+R8N8c3sDM9vsVyzYFl7DVTKUBI+8Pgp3a/o2MJF
06jab59QB7BKiS9bqbbv6GJa0lH8YiOY13e6p4861KvoBng2ag0ORTKiMWBYIzVpJJhh/XA2mO99
XM+vlozKXaUzbOm5gLOLH5MW9K33X6+WEIau6Mi5TIw1gH27sweWmY9k0dSJpUUczIMR1393rCXh
BDVxcoS9dHBF4W5AdXsZS8LUP4jDYopGTs3oiXmu8gTfC8xjIDETnMmA3CYB+QYBkcxFFHuJ0pjt
ST5FHHVVzcKDXWk+Hjz9WxBl2go1Q9LEP+U3KCVpXIVMulXw3vUhJ0V7DJhuU6GmsdrA+Inq3Zn+
DAOWTeGzwVP6+dEaqhzWTLFgG9E7mPY4skQJzEFSRjp0CtrSqfdtil61CQ0BKzXjH+8d5zv8Xrlr
KOphE4p/nKx4NhEpA5X94G1x0jvyxs4CS4ZPLP028V1DCqKI9eRcGhWjFvwZfMLEZ7h85rld29i3
BrBr4OhD7vswTVqEBi7kcxxlWANnT/Z1dZZ/+L9N27bMDTfYIbcMj5931uNNmRh3owkMMee6aTpA
KYaN+qRptOlFSipXcQpC4iclIOVk3MuR+DPqJiGJfMyUaiB8ZAxf/c0Q6yRAOp0BkhMr4c3dyyaT
L4i1g26iMiS12EwVNCkbfKEo8+GHPGySTDLGDfzZp1Nu+2oBQEJMwoeFNzRTxlCnh7uZO9E1mGNv
H2nr9XJc2FD2t2nCb6LcAeeMpHs8dhHkLP983coFOZa367vTx/wCK9RU4sEoPLmtGQTRM+3lSNbN
QRuO4gAerOLckAXfbMWvr5gz4tbTampuQd/Zoyg5QNoedFT9eK9V6+IqaMpJLS+D8YEOnwejpu7t
XvoQSIcVloofe3+MECFZfncDBGGpcDBxMyuNU5VVlf2hPtMdqaekWrrvP7UV77EmHh7hSV+dvO91
6Ahw84qT+bkxuJcvvqxggCpChgXxaVEhpEVHHw56dgbgq8w7KNwXLm7hgKF9NZBi2qYPLxr+QLDY
mddxOQ5gxy5tGLtTFbLqQLWfU1R/1qOt5XSwfOn5GO7e/q+csQApIx/A5kZl+0+/71qV26f/2GnW
WNCSNQeyry37fTPq2bVtHBswv6K6rRdPrQX2vtd7WTm8TGq/F7XTiw2pCcNYc1PE7ewTqqtBoRcN
+wSV7YBmDtbPA37/0e+CG3SNXcsNZ+rXXDTDJmbF1IObmP2kgIJFeo9WhydlUJ7ENmSpVUeb89E5
axxraONjVwcmcbPpj5oPvYedCOveTOHHb+d91zcvnKQwmdderP1I17VP9GV4ag24S9M67dIUFkYH
+dzi7YU4jGIR0LmuZ+IJc+1ZXTwVpzGaE/p+Au/9vU3/XZp0ah68mTUvXeO9eg6snMbQxMpv50qc
TN+r5K3hZb1v6aeePu0TW9Bx4eDXZ5ySmr4yvr6D3qLj1bRgwtTzr6GpqNloZCf8bGfbn9BPx3yo
sKS1M/YH16+XwkZvg0N5HYjytDvXyuCqLW8a1T2auXkLJjIeZg8aXYl2znsv/d0NE1mGgDtUkNGN
vMEcmGkI3fCp09Xoj7iyo+m3pMrDSjs5SmldVe2wbRMAjYd7VcM8kI2920uLXjAVRr1VcyzydSBr
+iWjZTPzpjN4Ty5/H84APDe6wj3BXIG58mzQ9Vif9+2mVf11a+1DhrqjWe3pgi7budytZdxGm2aC
vrMjj/LPwD79dTGS7oo1idZlLTt6Xw94O1bjVmV9ARuwH7cpIpxdRl7f+aB9GQ/CB8WP9hrPmNfu
cAHzfxttS+puTattBXY6frmiDUqxMkjoOmUW7t1Ax0iVAuMjUhONHhhfulmYVqpRbfjjdv2dosAz
Hca1hkulM4Ng2rF9w9O1y4lKna1ZTNyLhUWBmMq5+Ue54uXZJD1Rrnn4JWLB5kQmFZpyuow5xSvn
AwpEUQaIo44zin1kkba2Dda3Ga1bKFbok0r3KGmAm3Zp4rQcDRZST6MDLQVMipWCqiiA9ZKA0uYT
14gPFbp8tVVBTwVEw43LJI/cCrbgrrc/fF4MDz9DtMyVSR4ZzD0nx1F70rP0kT/M7eFT7MXDFhJ7
mP0YH1iNt47ujdbo5EvmhSxLmiY1oPXtxNPzYO9GPSh6I4Rxp3DXhtQg0BIuk9gSWSMnx2JedwZu
jQh9h5JvOMSgHeyYnCg+xtLpZ7d5/xBMlhyk7OFu1wRELI1hY7w0hVGISHG+2Vx9HIHouvzWHlf6
Hd1QJx6gFF5hMiTOoKsfJnurQBZ7R5HHesW603UxgYXbeAh74Kl83DN7U5LbIydvbDDr1RD7w+PG
TKjtFMQ4L/tg1qvum7CbIIZTpEzDk2vzZHDCu5+Tf81KMnDfWr7Y07UkJ/ZmlWoQEm7wc55OsSdH
8Cjm/Sw4zXQ3xOfn6Ys/ICFXk27xTNBocH2QYYLyftIlkmqge2Bz2rdgqegochXp+XHn8t1pY4GO
c9h3VVO0ckP2P6TPy5DPtzEl7gc+DUk2U7wX6PrBvJJdff7jgxtWw6kslRzJazYJVwmOGa4kHVen
YSlaZzHdsNyiNC3Xr5ZW4CybuwqesuK5ilOvTtiI3cB0X+M/xfpsNWnx3UDeSMIYi4fsZro0aeMD
UPPDp856kgJYkB9rGc9TIJV1EnrNDUAKMMsHjQFukmJJ7V2Zlp03e1XN74jdDDZDOspj4gb7HThX
cMnpFAxoqqLBxOS/bxDXOlwNn64Gd/itA7yi9vF7VW4vIZas3sdseLlzG3esBt1sTua/tkWfNh1G
LjfazJAtDd7c9dFIwmxsWPm5fo13b3/HdafDF/pNRtUGEP1emrjAS6Otx8vspK03xN1O+k02/sk+
Z9/kZm5UnTbzU5auwz9uME6u9hOYfID/5dI86bXDzQkZvgRTwx0dGC46plcNo1zc4hKnipq2Vtpr
QmMRHilq2ARYPMq0sWOMiN4Vu04uugMjy2aBEJPbIQPWgJtLGDQk8RMzWcbC5qAPu9Bwt5ctRlKM
ht1+dKL7lVjRPqEuU5uRrW8OA9thY0FHDqYD/fdNBy9nGe2u2cAY5rJDvidEM3Yc6Gi42fg1MddU
jmOQ9OAF+1PQ3iHvyGVpNC4h43W3M0hTy3C0GWL/73KzDiFmntwtw5k4Us1jhhjdnSbDFedvBmh3
DFNCLr2PN+Z0uCM/fQ8VVkMQIW9JC5WRhH7Mk8LdxzFcm1LVoVoYGwtxXKQK4ysu4aD/s4/jF4xb
MwZDETlaY8RIdH9efeRjmM39UgVI+ccprriGD8RNFqxLIKpzeASthF8CBqGleRhgXzhr/sfSmTWp
im1B+BcZgSgqr7CZEVEc68VwxHlGxF/f3/J0dNzbfepUlQqbvdfKzJWJlzq2n7LC4UwphwlacAyc
06ljeVYp4wUliNBVr2lw7iDioEovTAgZocKZX/5abJHO1kPmAJiZ+KsxW9rHzB5D0ZLDKzwPmszP
3ZjZfNJDC5knPKYBvWbQoD67JpFmrNoXGCV4gExEVeRdNkg4vob4EUHsdFGaChLMFKhPASBIkiRH
tsIOTrAMc5jsXMB3wJk5vZMIbKQfZxnB3ojQ9QOKgYPejUbxmpwrmo3CeU+veFgDT+B+xRABcQOa
x7FOT0F2p9yGHd70YjF/YIdgaABjoQ728Csm30t1XdR6+aBFBC6fGhN+2Kfv9ICkbKFxOLaFT3MO
YDh0qSE5DafgOK4Y3t0naP5pHzCiFQ91LWzy25kfeW4bKzg0eWmsVOs/ZlSzjelbt4yfjeESLTZQ
1xJejhAleoIXaAb5A5gSY7+3X1xww20yz0v5g2slKQ3MRfAS3ZZNLelTzdPo/Zkrhqt0m1lcuQdP
z23zLrnQ0yccRMx4PZCxy/K4pDg3FWOUT7wdSLHKUyxkgEKUtAEsaM0iMJWrTGeITV6iJGtBKUjB
DlpBq9jSIKoaDvXUiQBHhcPv5i11+STIrQgqdZuhdGaEFvysIPpFZXNxn2fSDgSkgYEdMD0F2oIX
l0Qz0DVmYhvIvQE5lL2RQw47X3fqvudQv6BHrZI3oJjNafd2gWCl1FzwUg/V2r6YNp6KS9rfsrXQ
nNIhtnhcEWhYOffkjKUSa0O2/kP8WGG6P9rF32xucvJTyzFzSfEXtYPSnwM6iJFtDcNoI/s9FGL8
ioG00v7QAdhwl8b68Hbaa3hL/hsln9NhK+UMOi/ZmvisZONtBE3BJKeD8YCpNNz2S6tDlVIos0b5
TTWhDn+af/tYtIyvrh51/FpoJ0b4GD/G1jcUnRWlk6hbZsiunMnHzvcWLSZFenywqNdQrJTunXSc
th1biH8qRhb80J7BfiEomk8MKh50OKSJ4QRJwhNZcHPam76Z0u96W4PedVvS4PpywpNQ47Qcbsp1
wMLDbOiv8nx2Oixa12xv7HfoQiT0h7BEqgWcbzv2Gv6EukFCBZoT8nfIfxKVl3MAUmoOsOch8KWB
t4FNHNHqyHf+nIKCjJfjPLH3aivBpgpgW7YbAzcLGmrZlrhOhOapk8NZiS8oPbPJ2UC1Rf7APvPP
mX35Q0mZWEh20NJQKqaUec4I5sB2JJFuRBErIOIOwwaGfjkPJCtRVFB+xnFLJk1/zGep/IfYKkko
3oJG+1NZM6hI+5eJJ+l1dZKsDIRYoYZkakQpa3gJvCLoUZzUwmdA7JUKEVItQsk0rVQYymH4s8Q6
eeSuZVufnbS/zcKROEXIGb3dAooBOHEYbjNOFqz5tlsxbNLlHUqRBlkdQRWt10ge+NfRyvqcJhwr
cqyBf65xV5caTFXL2uyYHRUOkHwAg2slH5TSiVd+kojRXSTkyc7g2SYTivSZA2Iw414f8OchxTTB
38hHEMYJzru7sQql9KusYrk2rLXPKdrPzuruLsIM6wf2S45DbrRvjD6Qq6OKE7YW8JJADw4Xb8ZF
EpeWs+Joz1X47p/8QzTfW7VtbrdRFR5TiTMtXWYi1QoRVSxqMweVCOz0Bn4OsnsWIxoijXCU8Sn2
XKOz++pnHPgNWVO/QrVkWVGwehkpZdmWY78gIFAs+3E7Ftd5Li/fyNri6Kdk9LfZgV2kTylYstkz
x8md54MIYrLly2OqTd70rUuBQT20GwnMKocD5U3EX8kiWgtmY3JnwP5AA0lclWoGSESJbG5Wqq9d
ursk15U2FUWYze/OJJVnjMVJn5E8IiB0BmenbLHMR7HXsth7OJm2kV91WzhXwz1HFxT7uRqv+7uN
uIcCnhfg2YxP8c6xsV9jr2aZQ8p4vsEcGjyMa7YavxYISiqnPzWMwOEGXwcXf2Fn9ZBxIXYjbzzm
pT+c4Z3T73sEd8eudVn8AOUrp9SDgGg5TZG4itmZBuvPhO0p/cRLoOuhoNMCQIrmdCnlCIqPk1vD
y5Cim18MjV7LKiJRvDoZFmISe3mGVwfTVCoNsWSFZRB4UGapmzb+EQ6x3H2igSDA6uqfYAp8UcDB
CsZeQhG6YsXxRue75PT5+W3EfLHi1Jejs/fcNksLnvgbTqDfVlClHfw2RdjwjYoNZslgRwwKwb8r
E/6H+hzc3z72ZUBFZljhM35mN7hjwxPiXLJsRDiI4DIBsJ50MJw84kjKgD+XRVze5N+CeIq9NgPe
XADM7fcLXd4qJ7nmDJ9Qeuzv2b5l7/8wFoRxbcHl/ERrzMYy8Q95Gpw3oF3i8ygSj3bUUKfZJS2S
hoJM+CnQQOszYcIN5Nv7/h2+G2aWjwU58UYZLykkmBmSQ4l7xwn7U6ymGaO/e0VXREzY9vGtTYWM
9otaDD0GdL2gxRj4QXTggimmc+A0cA+gyt0Oce97emwzOeHCGhw3j6V+QPM+D+awZwnkH8YirrXB
7FXMRAb8aceYcFDHdfIG7WBO8KZAU25T81F8FIO972KMIAAb9xYtEuh2hUoMzw/DvT5shER4NeMn
WHE1Of2FJcQEZAlMx0D7bWgyZZrOQxzYvthJUnksMea6hmJQUVf3wZGx7T/m0IWPgTw74DlQbYRb
2dk5i8fitgqJg/DKcsTTzZf4UDY59vEZrtd7Qp6ZZhFlgGBLmCN20dyAkMxdogxcwAN+K6bXjFND
14mGoBVsdr1gH2JvcGbeiIvwiTZItbgjsJ1c9OEQG2urswDqh9BFOMb1p5aHv2VVYArdlSmuHPtn
3J9bobilohXvhDibpK+gNyV3XkFD884F3aehFPtZUaiw1lGrcxRfYqqfuqJcc8lp0sNf0syHeTSK
RKmHPHVMvu6Hf1A7dSnZsD7nRai9PCnnef2j04Yv5xpzL/g14OJjcqNNaLhGpq60eeitQh8vMZmt
Ee0qe5jY4XH15MwXgRSbOpGnNvbINrVk92eYTg/J3rTr+nYYFy4Jqs5CoIed03lx0vXxXQ6w6SMV
rzOQLZUtgLcg0g/0jH3GCFg0wjm6Y7Y/IjIkwMbt9trcyuEgRTvXstp9RNVemmPuja/GPPxjZlw+
8VQnz47mj9EuIjttMfgnn5YIcTlicZ+iDCst5MqciU13RqprHlvODIO9THHiYgzmUeUiErK7HXlf
4OwyMXkGOuDsPOKUSNng9u1xhCyIGWvvMqwbxNB3GLghkUnV6EtoX6jTD5krnvWsUWhc2hqcikRN
NZ8denX//nfsfzgcX/YSORifDw2ICwXLEsthpRvLfZ9FBa7FqoNcEw+8AdvUZoWfERUhHkcVCgk9
a2BGS6IN1ltaCAh63jYy3SNnde4Jy/GSjVVu7CtFQrDHzP6XlkEM0oYmFM4X7cy15MsDPN5f5C/V
FdYkaDSxdKOgfo5xu0159Pb+fXBbM4shH4D1Q9spFgfCbAFlUlU1xhb3jpZiH7X9nktXWjnnrz9G
mMdRzbiV92pa2rIkJHtEqDFL5uZdurvwnjVrtv0gFZX68+S0omvv2Wv6V1eOyYuXzScUDg/v8ffo
ahOQqgbFyDOzixTDSod6T0AsflInrLMM7BtS4fRh38lR35EhD6akcd/3LpXC1uZZh4vxI4JheTJw
YLaboFu9gIu+rK3ocm6QMMRW8FwAFHs8KzwmgJbyBJxALrBzIpQXcAIeB3U9b9gvswTVuj2iirCT
hUMtSCI0RTh1uWV6RhjC+IRIOxGRU4daZXwczqfJ7BkfU53OBMA9KeMq7vh6PLIbAJtLkBHeNb8v
yyBgX90DmVZ+O7W3Z9cXb7AqAv6yt3tF/CHoTkmFdeShIssyJB2zX4IwCJhjoz/cnp+2OVRbhpEd
UIi2kuOePpGMMQ59qQtQ+fxILGLURJsJkdWhiyzDJvljNGIhxm4Upki4aPCmBw7YW5wvtC0dMoYk
IiDZAbXff4lCcGB1DL/0/i2eRtOS0obVd7TA4MhbgkRGobLfnqMPv3Jd9uup4In2zErBh+3tr88Y
+981uW18A2UKjXHD8s2YWWiSDF8uA+uDHWDzFFadrbIrOAj3RBlr1J94oTUTfNyUTzwbz7d8NPw8
2DaieiqQzHF5XnYG35zeS7ArNrcq4jUF+coJLhrSeiWUlICd8N1H9+RnXDObtUWqM2szo9B90EFR
kX66H88Ym+Odo8dA0xqrj9kMzELRmgBrIibGkJ6Gp7/trwVxLaXg3XliiYqDkOo/yaM/MvJPearH
H+/Wlp4rvpKQfXBYsefew9YR8MOcs5SPK80atRfzSWPMwJo7J7Wd/FdELRlAkZ29PcJN4y9DDCOf
m5zdPHlSRgcZIFnoyrZNj2zidHZdN+wX87GyC1qAQB1mydvBnuFB3hFr2q2YQ6/PAFkRu6kWOh6F
1Vxj1iYQmjBWCVIFT/4QcX2z602L/ixM6gRtQ3id8EiF9PZLxvgbwR5gGSNdOVjYgMbd8TOUQvTu
g8PSoZk2wFfHrgu0V/hrZcbaoGMD9tJkUYMKSLvm4bsEXd7kjd/3puFPwfQIliN3mZBPXDAHcGag
gSGu9bxjILY77QxPhrxLOkO698oTSCoSvQmbOO6FP7ky5issR/nfe3ZTO77mYE0wosSm5AUhYfOl
9hxhewjtLTN5IDhjw72HFepDyg3LnHOg/oGVgbMxwcdJfQaCwuAeVhntA76g6wP219iX2VPccIRZ
/MQmfm1/qg1CIwjGFX7/RiwjpoYSQ/UnySkMJvTIQHGDGwaAzhHLNg7uP9GqCyUshbEMif2pqYSg
3qM7z6DC5cF7zZpoTvBUyF9WBFcBjqxqswsrOrpAu3rM/GN+EQiS1BIrFJCZbrfjAYZMXQx7eDcd
omM6vJJgZAywMXH3p2/uMGYXCswv0mFkRZP3sjZAkz6qJQ8GHVFbMt5XZ66h8MyI2vIbyR+Zn6Lw
bVCog8hJocI/fIwhx4WUpp8ldDi4lQxnmInMeksl3EDnwgntUw/hP740cQz9F8CZ/zw42lkREjlB
c1CFY4XOB5ILuPhhQRNNdOyeJduecaER+yXNdB/nQxCEzgCmIuO59Wj9fkePCwHxOyWoNFi4izm1
C95KNP74hbJ5+tebenSbk1/MOZYM0W6j+ixgGbmg4qIEnJf8h8zbXdSZMcpiQCkOuoZKKRu9Pfpy
AtxZgnIQrXlyBE+QL9BAEVdrpNA9tN/MdfrMTtFVQgdZRA9LD0o8OD906LdZg8gLWP8FXTQJSaSE
SICx/KrMTmoeMgv1HXV8dNEUUjFU/8l/sSGRUF8Ekhf95dRBQxikQW/oeXxXOkkdZjugYbbfvrbW
G1YHAka4fMp0lLuAUnHOsLoU+ghFvXh2s6pgP31izX1lL6JYQvZDDrq9FoEgOtVf6IG8Q9k3NVAH
aqVxO+M5pcbCoZksuM6gA+TmtXHV0M64Nxcs4yZWnFaJiauRNUCHaVn9cRE+aCY5a0sSgt1L27mR
Tk1+9egCnm+QnDg/R284bQMBi6qXFpCbyWDcwbkuIc8TFB0ADVjyRY8pXjKSR3J1zsvj3v3U3eLu
3VHtDL4ANPgs2QXVa5dS0By2BievNuNRaR8sItQ5P484YyxrUNKIiQ/p5+3rmIAOwRYJHa0/nNvK
jJGc4W1yJQGdxFZcTXVP/3u5B2xY8a3+pPrg1nYOPMWRuW4Pv830ind0bfDcwaQfOIb55eynvk54
JL1vGc6fXEDsOnvtjAkTLIu/rbCGC390OgcN8oG+zOLnedg+2LSBp4P7QFxMJgzjuxt8l3QiGzWL
orEYl6RdnDeonCoe/KObj81d3JCMl4rW4OkQE0kmaO5dDWmZAN+La/JlT64zTYd9ZQ53aqCLNwko
ACA8QtgNdtSwYkf0QvSBKrzxwJ/v1hnqKDw6zkezzsz9YGiQ3DCL6N8LRR+rQdsb6mSG+xxvMsKa
mSfpMF4TIGGoZ9dDWIbqguj3FFSm88SHrXQL9slec6EjU7w4tTK7si0Mzsgvhzfd4mfR+nxpEQhM
EdMY1fIewett78Guz31UH4+dVYdfbaXft50T34SLG2NqB/py590atjAIf7DMKSGS/GM/PQppoPCD
Vxsg/mWBJ+hY2OLOpKdAJ2TIo1r4f+AkLTo7htbKYnagQmvF50O0R0sezbFzcg7elWMBc1cMS9kf
yROviDHvoHWCkU4uR6dp9Krl6Zi2CcK064eE293BweYCOBtfViA5mEjli3nl19nE72IQtJOhlaLp
m28n72kTFBIftov33cqkVj5gnAYVgmOgm53CK4Kjm19kLb+JrerL12J82cubuuA96+QFrO3o9mRn
ESJuPhBO9tFFane6eU3sHP4wg79jJlF3zq/ExIST5Mv18Ry8QHFynuRW4YLSVsyh0tjo2Jw4F6fj
Uk6zpXWi693p+Cd/h5LuMGpc0/PJjV/O+8V0pe6+KPZf0xrD/zajvo7xYTOrQPeezODjc/MGfaE0
GlKaGTbVho5N9IRrMWE7pqwo8exvQtutn0QcaGg7+7DZcblzp1pym2KiCIB2DW7OfO+YPOtXZ16G
+2v8bnooi54132SrufrYVZRpMd21rHdy7+1dKOvdBj8fe7/sXB2tzYrudbTV55iee+3TSoZVr1cc
EZP25tZSBz7B3Gox2UT0xNF/kkxkerMHqmNwnO13rE87d4Wx+nneNT70BKvC3dcYLOYkMvDdKtVp
cIVzf0aXj/ukwsBgmiedtJu78/0Oz2Bsfg1N491tEk5qh/rDK3CmoIjfq5ehDMpb5Eslc8R1u/oq
URFcGw6QP4zouRk0dpxPnOi5nbe7Oh1N6b8Bh6oAVQn44jV7F6r4xsf6Cl/+KuzgyUiiArAITkp7
Qs+b7ruw70akd4ubcydfsgzbWRWWVa+2j+dt+7ZCrVMHc0X3ePQqnMQb1vXpz81FrXsO3oYbn4dc
oesc7/3lh0qSjoOF9uB4O9fsCuWG7h7V/WLR0esTzUdddHURY4H+hhn8hWDGeKOBs+DLxgIF+wYV
haBg2rkDfH5GscIQcanejNwe0Z+gt8JzAmkL49Fz+A3uFZPML0+GnQ3q4u9CYF7BboH7ORY4MKGk
4ZlPXeKM2hSvUNE4NJOAMMp7bRESzJO8B63g8pZ5P7LuxJZpzk/LO4ILpp3CqtnTIzQVnHwXytmj
ku//cSiLRO5AERnoHUE4OHLoLmCV5XNQOwj+wTkFEyU6wE7S5KDCAVo+qigmDo4+uaEevIxqOEMd
uo0Z1iWc+4LVQwxR4aLRSNmeYhyhqGVrAU5RfL8JdoKnVPqcgKC0A/6lOE/v/tMX06tGMLfvUS2W
cnDXnUPMrKXWoANkC+AH5Udn8he8M0rNI18lnFTe4g8jJhyhzW9oJh0Inbuzi7X+Lsb62mkruzM4
jE6bPLtsCmxml2bNyrPDH2qtakIH8MBfF0qqxvWvBdrvOudZjhV+gFCmReHerSa1Gd/IJ/YuGAzg
USuPJA0pfuw9dLaU8lUEIk8DSn1qwpRIISa8Btc7pCBiU/Kbke5z10es7+6tfwuL9HmD09r55xmL
QCGtS88pZjH2t1sfNf3WshmFjPouhULZ8WsuffQs0QucYLsFrpFq5gxwQA3WtjsRntsLWis6uT+O
6vDunmTjaowevE4V8De76H6zrpp7X4d1hwAHNZ+W8S2p4ooIjZvufU9AYJoro9+s21Cb7jBOaHil
u/plLbECfmA42nGMX9TLmjQtMTjAcIVD94N46TSmwA326KwM4NcVoA7uDlSbLZx0QKWlTgZyZHDb
/FV7uLZ2Cx4S9ilc0lH5W1B9BaQClrhqcg4Yo5MUDibcpIbL7QWfG5yq43/BQFM2uq+Tv4LjusEY
lv1IjikNmPN1mujSBvdAd89DI7zhQulCbVHfoA6bc2ThrtvCsmEvorV2xQR7q2d4+fCMLwyGEXyO
OJ41ofM+9jleMTzlTET3MnGoJrzflOHbSlfie8OcxmIDijWkIyDYG8divQl2iumCgi2wmxvpEGRS
ggAmrpbGzNse/XKH6QQGPC4TYhOc+ZBprBxfmI5iTqgx+KAx8NuM82HgRcKEy3jT7+LIAL2DnQ1l
L1sQ4iVEu/QMtMk6EseLc3BeaJmY0byFF3QiUonTYKObZQIRMolFwu7iauB7v8ZeeD+IHPWMkwVN
L3xQxFwvSghZaRmCcFVbi8Ll0hdokX+PYDgiqnz6b0GMhFO6QluTns3QK/y5AEmgnRPBbUR5w9OA
bQc70L5Hb32Lb13UYAgW+mghUYYtIbK6FZROa8nj4QjJeE8PHUXAiM2rsMOes5EeN2Obp2DyzHhQ
eqNyXV8UQ5FzOrWtgS9IwI03PRuu78hQd6U0t1Qyz32heeBes5gr7uM9wAGhUBVxOufA8FjPTBfO
/T3kD4Y+4oPVZK6J29BcN7pz/xgfoegs5k3w8kFHV+u+nQ89CNc/0Viq2Go6CU8g1wkfi5G/Fjm9
WCPg9z/jgkNlx5OZs+A+jKCFOViscirLesYwF9AVOsGLJazhFzORg5/AovHnUO4m++PRzThMuQ74
SjTB7ZNECONsAULDreurfpf7xPwWw70SrQ3KD6I05r+dWTIbMS3Gxs12voaAw7g1Gtucs3I70e3J
TrodH8BU22AHBsj78BP16uDiAGSeSSt+c5fL5ZB9ApNXmvjpeEymUe6yOOAEFT0hRzTMLqcQUb9y
PAh9LfzsluFfEdaIYEc6exeUiiUh7nwSjs5XRCMvRJKMA7ZBseZgzNH0F/KoxtJ4AZkCxyDVAinp
+xyyAFqsVmnFCvhAPjXoN7qEteDloF+sVV6kdHgXONgAi/PL4eJ+cMdv7uaJKkdcbacXyBT+BXfG
8AGiEsmrRy5u68lxIq/MoeYw2SDxG2MOlS8T+MydAcb9dSFe+LX88LiGcmbKNI/QYKW3BLaYeyKv
QJEDiF+FDcYb6ecxJTxS62lAgwVoQNRY768h2CQqcUIUAUsOanzj5R/RqcTesLGmknzwlii4X8qv
U4hffK0C1BurJ5/YoU+M1LeBNeRxuW/0Du9+Va7ufvXKESMSjVR39QEvZMbvEoNWekNOVaZAnAcG
ie1hg1aNOIvC/SKF9r6GfeUhxbCsNn23HQpTqvjrhO7UQFI2nGt0k3x7A9Dh7dAKzMHrmh5N5p3Q
saACNARRSpCoRZgoIxK5Wc/IpDFDJoAf4IQu4lKPZGbHpzXkTxKIWPi7rjFrYCF5F6PJFFgOuPOq
rnV7z5QV/aPigDUDgzVKhUBJo8wZnXYNYEKN/y0x6axZANzjRsZQMm0qV57F/YBBErlZszsfTYXL
aHpifQz3pMNjdsHB3ywVenuQppqE1X+wcnD15KflY7U9urfRFtGrd+rymR80V9RIFENgEtRidYce
QriiBnrcq9QFQJ6miD4gf+icUaleFcLFwq/PuPhNU3hnvjT/UpY0hpQmIHUidxPOmKhT8S8q+pwM
eFbR52HRAdLG8UB0ziOClsMexEa3W/8jlMY9THSQYajIJ+Dk5AtPkv+ZdPvqDkUBN4dzamri9YeL
SCDuHYShM5ZJ9K2QTGKngMuyULWR6Y+FwjWtHkOecCSElgO6fRRqE56gAzs5XHwgoJAM/u8UpDH/
//RgBgfex2awDiKErYBTST1cLCD64KxsKZmIDAlVEZWobqOwYzPKpJ6Ec/wx6yr67U5K5sun/BRD
IhxPclcFeJECbhytwTqQtnIjsd9Vkrgq0ijuH9K3pcYnBUO8MtAotsvC2TLaABoJRP7LHpNtZMrW
0RBnBh58bEb4raj/Gj+QHBCd55Ydwx/zslnJzipYsIgdPgxICj3P7gaUSiaPg8svA6OCo/K4oJCT
JQeLp44TdjHBZln8WGkIwnWkKTpnIULP0H95GkcYjF9/LJNY8lNyoXhpkY/P/278MpHCyRKok6sh
2GsDGTlMpNhzSCKuSYoLbx+WQsxMeXhBBYVYL7l/7DJwvpLCza6GFADWoZKNcHz1ZQ4QzXTJQayD
SbPxiRzhRxvrJD9zFTMTO9RW/+lE3AC5YH9/f1gpAI/wD1eXJErejTwu8mIScMsF4EfAgM+Lc9Ly
WpAp8l7ooEgoZi1TdKBHnqPLxi6WC52LJiqT+qC/Jd+U9QEnwgZq0oidCNC9j9+qSTzGd8+CuwRv
ciJE/Gay7gLZiU8EJb1cET3IJfulKBK8u0s1PgcoAR8CGx6mXbndQrHIRWT7BYZWT5FHojxkOJag
c9hmudNcPJnolEMIYFpEk8VYzMdo6+xlO1r2RM2wm2FQL4P0PZxyQiBcIVzQgKLpJfEThZwsJaFY
7HwCs+Md5+zSsl7X2NlG/wTewp8ckBbvXbRI9ZS5TWJkkcny088wnzzDG3ySSeJfYb1yR2wY0MpB
QgliP+UeSoZusy83Ge2KKE968nnqQJjHP1GZ4PEmmL1ckn/2IexCQy5wsGNlXlGJfHty30XO+sII
puP9uz4nnNvf7rxb52+FDYjeqty+JHYKjgnFuOIcbkA4VZ6QXyJMkWdN7PlYjqxHtLQ1l6fxlyM8
lq+KFKbungesPGKU8YCfNvucgfzxg4O8vMe2Vcv42JoXTd/c+SnPHvod+e1yJRlwU+JNI+kvoiN8
x6XziqHhuM2yJ+W+mP+LbhUre/HYl+JASDdZrlxT8cD5cIN6OOwxf4n9fCh+95I/yg1nZMmKYDYV
ijEEdPzukrstMVA8X/JbhK6AymVEGjGLaEkw8csxrDP8npjXIyMVgYawIqQOMAgIsUFwyyuWQx1t
hkDhmAMTzVP3DcvfVrCtNNbUqtK7v+wEyR21G0F3diUmXxUQY5ok9uLkjz4ePBaKfpsnj5egxAJs
5mE5X6ytWk+jU2A0mOT+vxipZVqIWoowqKb3hefWdzzYzDYKDT/9Wy655lJUjSO69P5Y7j63AxVy
o7cft7pvVx6dRsYejlMO91J2K9leOPGkipON0GkU+Gej/wwY+EIKCt2JpFcBpHCbuM0rEMrLE2MZ
LotTD8o5NNqutPs7BHkshdIes/mV9AzZHKQZHMXR2dXm4AFMiiKTOPwKB2BpVWs5O2RN+9GZ14IY
nMEKMt5EYXehVHqx+xuUUIhE/zQUnDU7y+qoVb0irS+a7gMWucq9nF4PqzjT0fyTgSSdsKpfufEC
dIART4hUnuh3z8Cmmyhu+wvFWUMOPDT3YplzKn0dKqd77u3I1HK5LW3UCwysfu2TH2o3tb+p9waS
G5XPurkslod30Hh1O393PN+1fr64j4mQKJ0zdhQsXIMNclU6F10ZmIvdHJ1HVMfRpQndjEvW3a7O
7kPz77GBoWtRc5sN2r07JX3boKlhcp7FjLKHyc0d6SUvdnx2obeL+8x3HhEJxawWbcjNNZ8RMLS2
aT9V7T5DL3Td24fVPAUFPFF80OH3rxBSGKOPNswlam3ngns4FiEG1RKMGhOGln51byieaHt4FI6b
+vCLaupoBeYS3RQmB6DeuCiBU+LR/rGeoH6zzwCD3fagMWiq9kgsN+iD5F9IqWrYQpPvindFa924
UV+0JenVftsvJtN3Y9JqbuOEca87NmtPPjDsjeEV04bkK/ZPlndX+zjWAn3YHKY1+n5eARCsNjIX
OTbBH7ovZsPo32Yl4sg83aeHZFEET2xGgDUAd0XCZM4YnMh7r+6zh3IVwa0NkHxmjtst6HXL7ASk
W9uSjMqYFo1ffbug+/XbW929Y/AlFnXX+LOtVN3BbO4E/gC2pZhZQtwaMhkGVYIrNXwTOgBvt4FA
6YBr19MCgijPtmBBN/vVfRG2mdFBw3d//qohs61HiyEPe8YI2TXN7YbDU+8sABPzN+jf19ZWDW8f
l+m+tL3VK1xpKZ/euppWqqVt6rwV/aT9qnh3/IovSAuM83d88nX3w5Debm9rLp5ATbd5tZyry4Qh
kaPek06N7cuve08lWEu80slltD2tx4V1VgMPkkW7MbdP7cb/XyZE83a50PlocFfNXunGDiInrcfL
e7tlUz0cfQX9YBuD4+Y4YhXUD3aAVRzVVoCRA6gN9k/MUm/SNH6qc4Aue0xGLbEEMc4wVjs8JYBJ
aal4q6wF+mV93eb3lSvjr9k7xu1uyyqmmCCGupUsPvTgpSvwhQUQzDo44YF8iuaxRq+Qw9QNRJT2
XgbXEWIg/EIwmT1iOcnfPaK8y9trCE4Cm/Ww0hJYZJUevRSbPm/lnZgN3uOuMvEI3BMQdoEoBeRg
9Q3N7sdusK1Mr3vrBjj12hqeJIUafW1V6xoe+lXMFWGO6h4rCKLCbXtmX8CvzvQaFHtWi6idPwgR
FslCt0LkVBv+V7dldc2YPHyMNfe9+NLfi9McYZJefXwPXlymgAUpwMFpkEDPUg7PLI8pbfR2sTWb
oVIGaqrz2swnyoTj0Ha+hKV2qJa8lj+yX4MGMM6NjhvBOMGo3sPh883qY/wOsYM8pvdha9owXEd3
xdOR8wigQSVhkjDpAPTBLfJmLCRSdY+AW4JJo32Ca67ckzX5hrg6Y+D9nex6L/aRlUgjsUsSq890
gnELn44k2AOxmzg1Y+ghEj15ijEPXRk8vSTq/DzjKc1HecjcyXLX6wRNSU47eiK6FON65GCoAM5h
2zew0xC/+2ZwWD5n6WCDn85m4/FiRyp7HFzVBsfvSHhzosl6jMTmiAOcGnJFO5BUppuG/Q/J0jz+
kLwDMccnWw8PeKLNobi6B97cRLyMOmrz8m8T7xU1G2xiTkfhxd1Sz9Jq00gd7N0WYyZ8sOs5pl0H
kDn8lQbseu3k3GW0HLMTzGr4dwof4+45Vy6qaFh777dfPV2tNymm4sAd0x9NnHkPOsFpuTXvs8Aw
CvraQUZ/AbPbp2Q5P1hTnd4BnpuHZQbqIwvsMt4NUEcBW/FF1OgYnDLl4E1WMR6fqOylUusrRHtU
GMCZ7JA24E/uMsmAJoXBeoY6ZTk5mkJ2n6szqHzTv/Au8Lq0EvYqarFI9bdhxjZVpCP/jYDLmaQY
pzB5Ku48tiBuMdvyII7bXoeFk8NooBf10Fc9gztAWofCxglFmgU2I2NrjDngkttg76QTsEcl8ZYs
MgHGOpY9I1UZZ7MEtbutWxmCIEBkQNnBFQx8Z70HbbRUYWt5+7PfqG3ukIEy+MagA9tgeqKRak1O
qBY08HXOcN++B3RYhEYK2UCnQabzVd0G5RDkLUOQxGzkNmSzxckCK7oMdzF0BB8IQkFzxOT17aFs
uiG069di354VrjwiIOXI0DYkNo903lXfZ+oMuCNk5A9tL00+InFUO4jqwDoODpKm/oOhB4SKsCqi
g4fAdOz2TAgCV1QY2nJuc7ek1hUzA55zBg1RN02o/8RaI3fXFEsi3jFRion6SxoZ+WYXAI9hY1Ec
1NyHS8vhIOuxopyO6OMiKcIouXAkUYlShEGtEUjRAWmMOIYwR4hIavfDdzMIoxF9OSAhc+l96jM+
AmkdFPN+n54XQJjZ3CKqpcIQPQiPpWXzW1RCXADGEns+mi0YDMW8UTsAeHoguiXhm9kt/oMOhA4Y
jRIMBoMA9P7bJtSG3LoxQSr99+pJNb5c9mhlkMlN+WlpmGFtbK4wD/FPcEKjEnfPydGX8p4+Q/pH
8a44BA+F1YW1xlCQ05Uy8YIlh0hjvy5DgEhJ6VVRMDLC9VGMmMlk0y1uMWhKy9ujWfplcYB/SKKV
zNLtpnj+WN8YjOPnP/J0tPDLp8HQdPb3JnD4y0Desu6+A00yJZw//O4+btQB/dzTme/Ss3UYilMH
8r+gyY2FrUc0vD6RbNJAciSTbR9X0r0LhrN8tfUzRmOYst5jobeWnkx10RuJbp97xoensUWaQJ1P
w7IUiBXPLj4R5q/sc/SxzfFzgGdXQnhHuOmkQ2nOMRcSGRE74gZfI9r2678YrzlXWsduknqvx72Z
TvPBLfg7pc2tDBNWpJ7IGBn9smG1/lCd8SdgyVaX2CKR0QK2fHsPtyltLSFEDwpmEnEKzWZh6YPm
QE/g4NQbzAEGy2+k/fOklTSJeKnXrFZS4O1gqtYAhTFO4gnNDPk1jGag+TMVsyMJExmAuicPEo/J
Kr6c830OhdQwVwYU4HXyE+Ex4LusfzxTNdFAlBZIG1IcCT0vCKA1A/Ol2rP5gCyZTWvA62Fdyk/4
jU942lyBJBNjhtwTiHCAU0EDmxc68RqafQojwvMme3n+T79gZP4sFGn/pxllittMRbGIIUTu3jz5
ojxBYRntMw1efxfqaOVhzpKLA3B/duUPQsRpqubNKE19K2TfnJ0Dhtg8htIIgh7sz/YT48CpMWY4
khwapSk8DcJ7OloUlKjskkesSMTvSRNbiPdGPHYgiFvuYbDzdTYjNsEeIFJkww7ePHXpZ75wOJ3J
s2fY5mZRnDlKODVgC0wvX2O4gEUtLJhQftAk/3pPqlwMGFwW4pcNEVKLKMjBF4Uk1Ae0BKNQNFgy
ULRnYv45QXaatoEwfm36haZzh1q3Vw2uDqASo7y/7lt6PgEZahHPt1+GFRDh25UBlLZ1H6O783BS
/TcNQ8cpacbS2svOBqAG2oF2KU86XbCez8rk1OtXXj5+uefom27rsNTtYZspITSvdeYFGC9kJOw3
8BVJxtZjVYTI+HhmBJy6BUbGbHuk5+zXB8tXa4P1KcORV/8OuiAh0KADOPIqxnyBvCWMSNYd84wO
C5TVGDGH9mYIMNuitn8omRUSPr30nxF/hwWUS3u7bgcitATky649ZHSKsw/yiRBkDs/wzV1CNsIu
y+kmrLvw0eCgJ4fBN2/Lq7BWHcSdfRx3IUQEHpPDdEtrQQfDnzCZYquraLlLmw0B0GPYRYoJOoXB
/xWPVAJt0LdkyOftd/YFtYAxHmNWg/CceResd5De91rhfnBOQDZQWA4xTkRtH2BUygyKpBDsHTaf
0ru4D5BkfrNAvUjdBfm6MpV+Yl6nB46Cen4hTiKCSoISoJ38YxrR6O0TmesVsIYEYBA4Rj8RhQIu
Vvzhvn1CRXoRgiC72W//kKOKuWLuK3dKRNHkryFKWTR6fEvY6p8YUmWldFlf8w3LB2CCUynm9kXo
uLaF8x9NZ9acKLeF4V9kFU4gt8zggLOJN5YmNgqCDALqrz/PMt+pVCfdaaOGYe+13mk9wCBYzSq7
YGr1+LAZwrd7NcPSQ1KhprHfBvA9oKtiSss4HncjQj4R2ThXSXEciV1rp9g37kfcxzG/br1ouO+4
OcSoo+LdcLuneqreyaNs5oBsJD6VQOomUUARaMB1Gddu/ydBwRRNC2RPsVe8p1G1fBa+orgRk/oe
R+ZSqVmgH7xRz1MvDrRX91sUR5kfu5eNCkHCND+b64Aqjjf4dXVSiJXY1r47d+RH9vs7QR6OLTxi
DrafPcKRXdROoSEox8obkTbJvDyUYYqFsC5akuKssvMxX9mX1VwHIfx60SWv9MrOGDuROBVqaZ0q
eJycEGmVEJa5rW4OcaAgwqFqBnlu+YqkD8c0nu0bmrOB03sZxbHWCQusCbwD6iFG9GEXldNuiahQ
jVHs3wYkIxDgdVjcOdzRjAF9h0XvmB6bn5tuZD99wvnMuPPTe02Tf8+HW8W7J+8WfBM5K0t1St5G
H6oGAZw63Ld3rOnMRCEgCJ53dRvZj8RuD9iBGaaFRr2LKx6ZgZg/WU6j7x4LqMAS9uQG67o9ItKC
vi4m7cCOyTaq8DnQguuUQK0ZXYhQvpE4ipxgmjAEx6jnpXvvmF22+u+Yrb9g0euaRYpGkgR9flEp
RuIFtSVD1t/+0ypJyw6G+HIZgl5anfDBaAfGx1rMB3yShgvw2Tfeq/tx4PaCGvwUX7fuXuafjPL+
13s15O7WkHSCfZLIdhwwGWtym3xcf2JPrVZsVX7DYkQ7hyV+iKORp7hNLkxmR3Nnorcckkj47pgt
bvB5w51R2t2O/2StJUwKVI9sMiQ48XnAtrqII6pDgNYXeR4QdYg/e5n3ZkDb3YLIqCAW77Lq6bx/
l28/1Ymyj6l+9u/viNQq5DMXk5M4mMFrmTzgANM9Qyagzg/cweRZoPGzSVNxQf04tG4iXo8R+5/k
GYtkqNwUPVuh39q3YTpP0Rmgq0ComBsxlEfwGsdwKG73LIqi3+yrjb20nZQOhncV+U1CfdsPL/m0
ACYoCUMr0fKMZupwSi1QcL8Q3BZDIPT2lb0vXw5vXcPu3TH6YFT3QEMqO7AuJJV2xpFioSzss44O
Q707flxha4C9QAuIemumB5AFZCXMMwDP6bCq0b4umONKFwgwpzOxup6VPgUfbkfiRH701VsP38Bz
5cUeRm7jx1+Zo8ehxrpVWAxcYfyDNr394HLSvu7HC+OxZyoTJTkzhEOydnfwhbTv6TBxBhrG+bL2
VPR8rLdMu0Uj0H1Yv/3f++NiHKoZ1xTj5nFi3M2cUJ+wmY0udkNJSVyfwuaqLlLhWz5bH0NisSZx
rw7tAnnHura7qne5zngEH2E7UxKZbhZU43jfQ/aK/RxhQOEjTTaygVV0N2+musIZtrbeIMY+2P8S
rppkSv5Wy7D0xkmL1W+3WXeuyEhNysKO9/ip7KduPJiKpxDHoRqXZIPbivHlD/uJnNojqaKrO3Uy
TpD4nVLwEm7y1QPMmNzfjlmQCviAfHWvrPtnZfNYKYRYSCpfOJw810wqJvPbyVYk9t7JuSDpglq4
nr0nQ0SZbIMV+aA9M5uny3abrcWydeoa4Ulg+pxz9gTVL2gNZM/EW0iuRkYgRA+bWu/fCL5KRbFu
piP2pLhvvkP0ZRAkUmCAa4N4S0SfwhDPXDfeCVyVkG5VoO6FtGtQIgyN7TPs+ncvVif99S8l7kLZ
Sfy+Out+P0Txzq2msg3R4bTkA3KXqpuKxi3ivoICVjUHEvl+tyoEcOuesPi9JYe2JmBgd9n8wtxJ
nL7kwCYY0NQgXpeEmuKrI+h2yzRXuourAWeDjWVxncUXi52ARwDZFziNCFS9GwPuJ7Za7A8E9U0z
SASg/zCesGvC3GDtK407g1NLQn5ei5oLpWuwsbaLd00u0GDah3BZXBmsTdZEu1BcFUiXEoqazpj6
IRmaMubrHGEQXa4lhbHturH//GGdZJU4isJhQDofDg+XWcwmtRYcuXi9B26ypU2dxb8v1Krrp9+f
NISnPQCFjXZa74eInFuYaQ76pnIro2c3PsF2LwJwMQA7Wk3apx52KEBqW4hBUkuQSReA5V53Dl7t
3XARr6j3D0Tjo1YoCG0Qhl1oDP1HBj7WbGOHgBDS7Lt3bH57usyTkoqJ34L6gy2NcmYhcSTSdKqI
CYRTrO3rjPuOhk8oJ3Gj6M5nahV7WE2F8LCJdHbLSTT7tFZLlaSeLQdR0hCFOseujoSBrAdChsW/
CSHQ52lFQALh2nIsyFB9TVumOQ0nGXa8cLr/Io59TF060miTKDpsndyhvxQIWEJsIe9wbOleiQYh
YuLl3X6w8A/cEQe+pLJ+UpL1XHXP+uRjqA8ukxby8o3xDEdMQiqoGPhRpPA2rvSHTwt2o8f76LKY
SV00jew3qcWZQ04udxySdAJd0YPbVErkZTPfAtdzsig2MmJZZi6gj4/2wyuzGRO7YdKr3ducYM6E
HlOON6R7gfDN0rKzSP17OhdaioNqccVF/4RlFAP7E7chywnjL+hgW7djaE5K9GITJuNm/lhlFqWu
TeHaur1tOyvnf+winPFkQPyMtB1YQE2duhCYgVzgErJO6GHBXQaYVzQK4o+Aye9T3nIWeXPg10QL
DcwCwYWYckJYVQ4LF4INY0xlzGTyaonlFsc8vmf7U0FWLCyyLGH8sbqn2Onu6o226zJs8n0qgAw4
IIG49l82zZCQ5tLoQ7LJhYhoSNyjMnByKZHWTjKWuHS5qjpiGDrlq/WJWrspLco6BX8DRZ6IWAAY
PvQg6gTT++JJ8P4DaQg5zKMBHIbhaB9tR5vo3wWS94GqRSg/qdBHrqxqBF0y8xe6nfJ7+UQyIMdP
bmvJiFFsofrF0/h2XlQ4MsaiwBjW4P98oFPSJyNTuO+apUCMVZJkw7aJowtogKFhAlYBZmAXHhNs
On6zdHyCSmgXRTR1YJDthUWS2h91D1gX4l7xs2E3gVjyIxqlCpINmQRtkaRdSUQbGbifzxmdONWh
k03zaefjsbs6/AslsYRJ8fcVP08+1435s/IdidyQzrz1ER3NEMzCxfborgde44JP0mZDHVHW2B1e
GLUvTyVa6AsyyBJEOzIRePMoxVDhfI5s4way69XqH3mhpHuBHZCfIsJd0ZwCd8ojgckA1Eo3/7wp
aePQ//BZHi/Dw2QYlBieeE3+IN8TxF6eg+xfnmV2IMuwRgZOXSlsAd/aiLOS6nY2+z6EtPfy8OZM
5ksg+OLfKwpkIE8i4nDFwjfERwkZ8ULf2HOGTLMRabm+aB1XUgx0M4ckSURcClV4hfWBzwPcsSDj
oC5GvGoEPppY5HfwKwC/xLC4VHuuCt81QrfQJ1djxK8GlGMLfkPcJpiM0GCgmPIRB2CfBh4z0O2t
KIQl7DEyN8gWP7JvnYpLjvafPByd12SEgGZkdxzVvu5SOmNkcB1nZPf9O3bzIYDZC8WLXImKW/7I
38TUB0T1uTLZlpBPIMuR+wopzEmGAq1vzhAAT8HDDMoHg//kugZyuHILasy1S2c6u3w+aZBd0c/g
bJc8MYER5IaXz7KUiCZihDlYW4nYQ9QZ0guLhUjGuQiOKYCh6COx+vAHCsO8rWIH95XLhCW+R3IH
+l4RlkjgF3d2xR1+EqHB0Im8kkRYSo6Dm/saTypPKS21qCHk1j0gAZHlwiERACGwzVxgWyiNv4mY
Ol8ZhgqHIsyFvkzc60amM9JfjOFJcPSIgWrTIaVB/aaHY8i9iKPwHloS5v0UBuWT/yGf71NEyR/p
FEbHsjL5KebGXhwmCm9SxvAJ5UaEhvcHN0b2kzm4jEsUqucurIzFvEMkWIz3Yagx44w/02zBKRj9
a7/Hz89MFhnDKwnMyLzZWHhOO7I79LqM2QXDZNRiShsuARpEqjMMNzU/o403Fwtdl8jN5kxFdomp
pX+3lheH+bg70XqlPOIMKziYIyUgw+TpkWbv6p+Zx/wvyrkOvzK8ESNl7hveZYHuGpKKEAkpXOQQ
5/JlgKYCDPYBcCtneUpOBI5OEdG9IZpkqAy1DjO24Kp4VnleIaDkwMgj1oUpwx55Wq5dBu7KcREd
CcizrOzgtJ+xRuw0jM9BkSXyI6pLKTZk2fyynI+WjW1hSczPXIZW8NMyR1J+HsbUBG4lqbfdglif
ThfGBtgaF96JQfAenxiVJHEEX/FaVDJPtgT2GqpYlnd+F2RySB0vc9mBD65ctGicJBmBV5arTcqQ
J92EpNx8ifpIUm65GoGR0cXSPBp7XoDIsakE6RH1h81OdtRfT6IAQLK2vzK9SHy2ld2Tu/OLhH3e
nsMR3oJ1fyGxk1eTjRhr5wOlGKaqzdACKwfrkm0Cvg07PnJDJJAAdYPp+Pe3dLaIfCXVCqv0r7cV
IYoIx/gLM79XIk8STVHPLRmgJXey/BFpE9sQqsWPEA/BsWVRGKnjJ+upsEgx6jybvEExRgQDb6UQ
eBUEoLZQoheoJBDYlnVMVnBhbuQXBt/0iESjXJKXf5lfSJyAnMBGMeNTEKOCiBZyzkmogL+X3BT+
cZ9STkjojVxHQA/umhMRcrb6n3HSBOxgQuQq4UbgGiIER6YwygQ3+TEkKvz5+IpxRlypTMgL5HE3
B/EXKB9Ljdx1VB/AgEw4ZXCKl30wQQqT/65cXhq761imJ/EIJrTln0lKPJDuircVYIXFrpwBHN4s
OBTemqxXw7FGcE5iD8fSdqXo4HpQIOX87Tfz7oSazKvdC3GFLZ8Z/Hk6iVRuSl0mgxmQO8sFdhKW
hZenPJEFEmUdBaN1Rcgly7FcUqK5Ip0YyBAhJ23F37qr4+vc78MXqkZZu+PvIbNLZJGVWk1UehA2
/B+UgSt/l0Jxr6DNkmdDymzz8p2fzOdyl1ZwEEjB+WR0g9wWUvYgDeTFgL5RMJFZwuJ7cF/MOcv9
3r8pPyUarye9YM78F3k5mB7KSNgU6nO5l6SwzJmlcVn/V7tTO3HPCeFyEj3iddYJhY9rPq9HM+LJ
rXglFxCh4w2oriLTnubZES2XfAjz9KSpvOGJlz7j+aWU3IYK2nN2tUk2AYb6uvnNF1kQ8tOiQ0Us
CpAB9wQEIBIw3gPwKKZAnlnqeal4Aa24DyV2XvJbcoTsQG8SG7ASrQAb9a7D/t5ymUcOJdhcdnop
bmJXfItE8VnIsye/+gQRuQjMR3ijRnymwVxjwR/36LnWdCWUApXXhTPn54dzKfF6EYg33is4Haof
VzJsqQ+sahdZBaQCWQZnkBzInwPvm1AxrFZSUlE+iFxH7CbB8Sh2ypFxPG4eEBnI5GAIMcDBlAT8
W8dPQYnRNzezIMNHPoD0vQViOM9I2ZXi6BO5xovLuoJCF8xfqlxOPktnRjNTT2sXeTXFe0v6Dw6R
zzbNYjp+Yac9EbVtDicSY8MwJ06tXBEaoGsn7EETRrSCUh/IqZAG8Q+B7bk3YvxLagaoETlT0kIQ
4MQ6LjtCybAQ9BN+M05RI3T+Bhkh1178CWkO32x5tFyY7XHqyh4aLWRnlq2PXRfZA3u2J8kDsjiw
ey5itsyPaQoo/7qQAoREUZlnAGzCZ9aKMYrEsWRosQAsEvlKziVzh7kf+1ZGcyL9jqwV+JEJgpF2
RnASlaPBDYU1GyCPDxpCAo2GBCx9oBfaspqPm/M5ggSAac4haI8X5hvJffppIJ3EEwRtYD9XTx8X
BEseuQE9+yQzhPoWn+UDzoLRT9zHsu+w8+wFrZHEozc3pzAJotSUm0p2qL/CrJzo4cPSV3RzxJ0K
ltPI6AF6Rel0aM9xHRMcBX7Fy0ivyMvwIsgbEeh9/dWBbytft1sRfbbHyBswtVjWFo1+RoJapdtR
IEiTf7K1lM4zFJMedvVf6ZaxF0A/kRU3JePhQsVz/iz0VANs/E/8MIiiIAfHVAVj+mNGX8sJ6yoQ
0JU7ZPp0tfjrHAv3BllDQ+rJQX5bofR+kffAmC7HWf506EmlP4X0fVqySg0CQsFY1zqcHlnx5OQ0
/msrB6vLMtnnJD1RpYpUtqHhYK9nvrPUqaK5lWVBZLb/r3EHQmrLsojw2gHY4r/+q0C5VxTgehGK
SxKfTOAQBfBfWcyUCTZdqU9F9w2FgMG9pesWMEMeK+iaHG2FdegBqw2fjYo2+2zN2YTiQPpRAWJk
hZSHMJ/Q+sAEV2P5MxezQke8+STOSc6c7ENNSLvPDiRN8oD7ko3q5pykQLqbNMAn5idwRP4OmDT5
hMsR4TTgSHUpqqXQkuMn5Y1YduS79z/pLwfzn+wgBwZeN5NR0Phy5Cs2uKu9vPLKLAtMTJIdSjQH
ooEVPg5Mg5tFhuNIOQ/yauX+Y9Il9kTGJw8ncoapMtlQSc1j3pNGKyKPhMVnt5V8NnLkTGVTBJ8x
nsxqOgGRcKkOnZrU0cU7xL1CGvCZTXbVvvkpZ/92Hg5U5gtRi3cdGfq52oH6/j6QXHRDAk0UEECU
Kle5X1Oz/BXoLLz8XMhxWIzOBPqR0qGNywbDS4GeS7MbUksKerpxejUf3JRfBBPbHRzHDprrLUUB
4oXpKChjDprORW11d9UUbh+kmCb4gsDcabYViyMNKJzC8Iw9lNJxcrnbDTXr0Ni9nNmDEFJspelu
hHrSSL6aRRfAYpPtlQe5VrdFuSwOxmNxO79X6kKbMPLmiT+ShJsTTBqWb4KBbqzq+EWIAcgJnhdC
9bbJ+Iw/lpZ3yGMURJt3q8+A5xSFE0YLp+Prc+27HmvfmiS/bxAULBlDOL+cMSKxr9XjihhbCexG
IuO3Yx3JSxTymehLYgiABRDvkEFqlebdEbftwLl42UwLtBFyozdzg/uMEHhCHPUcLSAhyG/9xs2D
7uaxyBdFOBjnQf88wtHplQv5U+7rVRWqHmFHQbW6P8zDrr4Q4TXayYObqcrXavWOCO262exmmtkb
Z/tCTCREgRGKgwFzRDA5mT+EM3XmxLbsqoSDe4FQiSxhp+X3YCRPeJjxwWIGUHJHMgB14SJlfkwV
ryQY/DF9T2NPd2VQwsPuM2IZfSGHziWzAJul/PoYtXmaF5GI8ww9a2fO8d4oJ3TYGJvbE+jLquOL
9gLTJtNh2nF/juf/73B2cOpvaq8Yx1M2/zPgCkztNxHm2ne0GojqA4hnJxnlfGwwToeccq4oHhbh
YwU6n1OX+DpGVXFfa9+kMV3OfEFatLptOD9ULRchCj+IDZJy9E1iBhRIRs47eg0MR6RGROEV27Wg
SzKAoD6RD4otHokIFnRUBSgLELBUZFtgUkEDNZjRLrBvE75BuU9bJNsNqR983FncZTyaNHzrdeL1
8RadlrL640tjd+a7Id2ctf1FGAWYJNIABMjtB+D4RxgtKaTyFhexK0AHuwg7jLbmAOdPU+PtD001
N/WV1IwxFenzFwAc5qRmdya2p+NdsPswn9Csal4vZbKp9Nj04oA4DUbkgY8e0mNi1u66kO39zd97
jV2SwIBlEVM6pRNxAt/6TMF99p1srucBfHFqSKYPBvJT3rNzlA5krTAfMWK6jZHs+QY71rR7GjZU
DS001Ij64s5jVm0yLtwXvBkX8OaVuHVk1hsA+zIz2OC4WQd8v6WaBxZC/xuS6aTgsRgX4M38b2Fo
D/k/iK7XpmLq4ml4uu/5S73JVy+OyKmQCKaFMh162o6QUeX82ug7Ht5u6mkWliv5xh2mANJA32WY
eFYt0Ot9T0hVZ9dO74vXJudh9wUPX5Et6teUPLRNtCNSCtHt8IGOih0ltdF3tVONSZT3AIgmGDIe
7x4MaZmoDUMqKadioobM/Am6UhpuUiY6wg9SDGl8fU0vsIDtOQvT4LVppxXFRDSW9D+dRE4GTQoK
ResUstWDpFcAQ9W0Pldu35NNQjISMzp8AHYakdv8E0DOftRQBQyJA2XLOz9WbEAznZYMhtO9BwKH
0555qc3x8R7Y9ZSpPs5lpqYyfc06O42HppRfmteEPJTf//LVzF9TCE0XPm4sX1tXvp9SOT5CflTz
2pnGFCymX4JFpyhJSPuytXFLwFW7z512mTv1HhUFxkSk5EBZfYuxMh7/4x62CY+7/aReyvtJSGul
6vNT/q9r8Wyp9wYuu23Uch6j4eok/NoRLzF+0RTezPL7BleeLC8desnwMFiEL7Is6InRUM5ej5+8
de/L/GoNtr2r+XwwJdgvoUOboCjQe1PjQpvtq9lB2Ufj/bPgfqi27c27oiSm4R5ZLzrMkZU3QRf7
dmXk7G+jn0QDd2EXVLx4MDkkvg6+zfTWtzN8jZtoPEKPiafzYT7Iw6EE60xLsqaudi9aM1TbT3Rz
yJqa+FcEegTND74LlQpiOlC8OwQJxNeD5hRw30zPOhWZFrl1MVNB+HCv0rRFY5V+wNUHRMGSfx6k
xfyeBim6RWWGtamjebfG7ZcY4WjxtnBwRBG+DNrrenYPytUN+JOitQYOJfqC/ApsGCBF5ggp/AaW
d4tsA5mLxjWeSvf98JkN9frX+Fx8JnlFUSADP6E6L3ZxfPSsQsYzkSJmjSk6MuRK5rtrNOWXqloZ
+BriBuY8BmTSim6Q8q3s0FNT4lEKkZOHrU5Kw4S81spBl1KjwJhUFJZoVTwoz5Kq8varffWEEHGz
Lm0K9xJjTnXN3GkAfjcnd96TnBg/Foc6n8dkO1KoCVfbZm6q4LZEYhSg/POIuyHrxKG+wg3rlT76
RAkE6UEDXvyK0gHNEkKLzOxOquPAVCKz+U0AWOCj0UY/V0k+Vx/LYhuvdVo5pRckzHC/7S8H457P
MyClCkLjgEGJrNppb6GViFVgc2sUD5aku3TRkMRwKLS5TNDGEEpbPdeMGloIZpNenpufovGM/+DB
b47U/E1pR4nLXrLN5+KjkuGN8STSV1+gbSXH1GwAiVeQshGilRm3Kk7d7uxxs3RAI7RLiz4HLB3f
Jurx4I7QbyYe9FPbsIq9cai9PcZF1Ht6MIQ4baAgl+N6iDcj1B4n+PsXQEE2MBOQN0f7OrDEVUu6
oy0AQRhtq2fYUSx0S/cxX+PWLICUYks9TDSVXJTohDP8AiDqQDQ/fhrtqKZjhmDRZE26qz5hsuiR
CyzpDNAZp+B3VDeR1UuR6g4ezpDq14eXJvGaiKuqM3l3LUWzYN2LPtguVWaxFVC9RfWxipleRDb3
UGYAAC5+aV84VEMtHD6dr97Bfg+YhoDGuSHmCsxjoPHzmlH6XJ3R8o0tFwa/D8aBxIZLaoDWDUeW
DFEF8O8xaKVvPrkjsb32kGjZHdjB2L8etZtTIP6Yp82yJqG5Me86Ktd9RMnbA32pgWYQEigQ2NN4
ImILEiuYkUCPBWtamLhVE9JIShKTIPijk/ahnchV6/tkoi2AUBun46DqIt5gYEUHukm6MIDU55hq
3xxtSpY/VopmxXZDJ8923FkqCI5fXymCiPxb3cqIYHSuwBoYTawB4kl4RG/4zcgxppCqCFmhsbLF
zdHt3Ds4nQSjlGDirfugUKlctW88aZVGBBSBpl9IVprq7Tx7bg9znUtpAYwQaDs9XbP00xVlE6yF
0zp4QlnhKgpeNgu7k4XX1n6ikWJCDcjkJfdTMBsuOLIx7Q4Jayx5RKXM0TcwpugGVUODThsvy8yy
uQeXEGySALfijOXjsapcjUi/S0AJUBDnK0wDfMn+9l1vu1+Ij+ot+sF/l4fbhxPcZXeHyEx0yge0
7WXkMgPy8qsEr4tZbQ/Mlr6RQ0W/nnioTroHI83of7QxN73f0rstisW+R09Pj98azWr9o9SUTCcW
qVHQoxyo4Sk5qehsnA7h76STOyrScslEY2Q8DREuKTV4kw7W9yuJWDVfzLM47u5D80AWH4gQwhb8
eThczkTSXDB04ONw74wdZuJTmKxZ5TCSqe/Zc9axag/t7Iu11br499h71Q7A2dMVpYLw9RJ9RJZo
91iSfcX14aQT+jxcmNjs/Wyp3kyeXgeWm+jTwQcKQwswH4xOT6yFjGrCceJUX1c62NJQf0ptfNC8
y1HhVGxZCOirKwMt2R3tk4CvRyVFzMaZlvZYM7iY1ZfNJlcYOSGEaAPNFxZdZLTVPN8zl20x6S+6
QcXodSVsSqxpF8V4BAn8hjVk8SeP4tztILDX7F00v4GF2DcigVRDn8oAtQ4ueALLrB/Jme+AySF8
gVL7hIuAcwiggbkTeHbA+BrkQ0JDj0QqQpMfItcT6fdwjlLnQcXsqDSI0A8MC4043GMdBdglD5gg
3FCAaQ47wNDrc5HtFXTOEKkT8lDN51r7efog4iA08xjuHDQaFurEpnai0Rp+oxxRloKZImp1L6t4
p7OFP6yOd8isad+KEIQvnsu3pySGfirIjyIX7jaF/NT8AcaCHG00AINP8VIsoyUB0qXRYXEXrCEe
ea8FzW7LGgVKy/7znvQAl1EgsGPJXfVm3YNWkunN98UVa0nmDDacwm/GS1LYcfV6UW1VbGm38DCy
4oc52HQn166Xak4CjtJZRZ6m/QhSrdwC6eHfZW50UCIc2W1uYqOnscFINvJVkkuQkSZOkaLTmysv
0Uq12+a1UrZNmIHbMXpc8bWnffDoPDFGXVYdUaqiUp/0DwbVTjNJl9U2nuc+uxsrMeIkKJtRQE06
bpdkBlyR2IjYo7MSRE6AIzEzDD65EvAiVCJIPJcI01jSGUVEqAwt+vRebzjF6yq3/9Hz5i4uSxrD
IW6pM4mWTGES+qX7eyGWs4JF7lnlWh8/pbGgP5vh6xrWzn2auuUDP2oXsO1JDbdmZbguUTS/QWQ1
Vlzt5Wi0fNEUnWZjqYkXfx8Wr0UJYK3ayYx9S44QtzCxvGwcaD7XXG9cjtGMbQqchScgKQG7B/1p
LTOgCEtvDYXln4CdBoSPQsCH4yuDES/XBX+7Iy9Mx/8QrgaqjYzUYUzFwblzIH/J3Duhqk1AY0T1
FjEVoLePln1ndOzZFLstKQAHVni6UO+6747jkZEhhWgm1Qygb0T0vbKfMgxxgp6o9zZqdnq0/Zgq
MUf9i64+AsPOeB8tCmiKQsDsOvAUDE3MnATVJRpdao71XvKKdWOdnBm/BHCdeh3wrsoTGFtZaPwK
DL1VIZOis2rua7u37zIwKmIv1Me9bboE1Vrc93dESD1Hie2c7Ad0nFfnTUfpNnidLn49snEd0yf6
9yAaU5ShowTrdEYL5LS5HzGHKQWdkyiDB4QPmB9CMSIGVgRqciVfbGqKA7WjFz4naGUrdjqutsuq
Bwvdt3r3sU78xjYaZ3CTsUlp0QBJUufQWDEq1/7qMMQC8oloH/zSr3+HyEyXMa5Fti6oWzTIrW5n
YTYybhhWG3ZUXbGzYaDWwqmT60YXS7+8L8zyjVLauKBasmmwGzIfCIQZWl3QVcap3rGr28WCxhmR
8Zh7Nmt/H4pRkRDB7ow8Hf/R7lpbBQM9B0bdOfcPJimbhIGtcqBTdTZsqF/7YDOwvX2HFqQ6ZhdX
G/lZ6tyP3MkAu6AdJDfPbvPRy6gPq+GQnWqeApgglevTGzzt4e4aMIYe2pPET2QlOWgExjxUb7Z2
8VoUxDioO65KfAXq1LBCM/72O9OeU/yyRw4Rg5B8hnAGsnQwvlqgdqRbYpSN1pWFJXtMn8+Md0zG
kQ9TMxuauCEvYQWRy45hJiO7vWAoZ24tDd+bbDubTf+K0DOyi8bXr57OwcaW+Zo/Bs5w2n6DF0aT
7FQ7+iJnBDjCe9TtHPEgQsedk9gcHibvWZ7Nu3GQ+He/bxM/uuz8/nas+0qfabmNvIVIcUcwOwnf
Knxw1gOaQl5dnzEe0+yc9Wk8a/x8Mu08kD3+mQzutowjux4b8OLELrsmL5jR4DBH7NyfRW6Je8kZ
Ve6tJG3nGahhhbgT6K/oGRFTa475OvOpaWHy43l9fKzhuWf6D0hx2MYBF92yQaBnXlaDeR1bvZbu
Z8itfpXbBFPtZWR0EMwRunruc0S5HrzB3XkxwnPY926QZG/MpMiJg25uc1BJvS1ILkbigow2Crgs
C+g6pKts4CSWofahjPs33I6cw+6GrDKRGS/5Lt2MrJHFdj2XHXn3MOaRb8+CDWVPCP8vbNUfPSAs
DLlfJ0dt7Gvu3CCSIiqYxWHeNtP7cK5+a+h1EP+zgorQhDfXsjLxHCF34ZAlhOkykSHSNbgAmYxu
RQzbLsYJg+GTLXO98sbXus6NUCUqH9DCpFrlnKjB7NlKDHKlWqxItIQpv+Ys5XSdotR/+sk+ZitF
X2hHz/UlDt8YpDAtTfOVWm7KBl8WJOBIguuV2GHgD8fSaaAB3hbJ1u0uE3/Z4WX9pjiecOiphK1w
jlnPnqcO5AZQAioq7HQluMtJObduWBcipzqWOE1HpL4B82NLTswc+Eq8/zH8ArpKMtL+VSzz3e+Y
SLbBuCycZxRKrPY/ZnpEBolahG6hQ9XWWUYITQMDfr/44EHgbON2W36/Eqs6v4mBhRA43kH85ocZ
XZaZA5076eK+Yewv2BcnY6pUZkl4zjnbDwdGqdtv2qXHqpsjfgMwfX8X+AMyUqh7ABAnXmDo9TZ7
WljCSZNTTcYTIGqotQSIhWyxeWxXHDfOQd4htY90evK5dJgwSjkCkDSUoiTXFLaKHGH/5u5nX7l6
eCluWFUIGzYfGyStL2g10sKokJFQNVaPsXNMsVDtCg1Z6g/QOXXcpllTW6Fm7xEAu3mNH6wSXHMZ
BhyYB8QYyLSnhHP1Fi8SUMCznQu6Q2qnV4yWm4jk+hh/XUH1LlZ/WqK3JfXOLkKWu4D6pGfscJmP
L6gAESwx3SdZgMgtkyUlNIUwmKBxI36gZqQHIA3dqOLqXrpD+75h5vJSqd0IOanRFfdNPT72GFLL
UNmW+KS3SZsRvWlPf1cN4sgwhqHrmhjdaAjXUDfUKNq0ROC2U87KDf2rbvSZlY2dqA++NorIgQbu
uzAqvoB4Qo4WeQmbYT2c55XK0BM0Tb3GG9XI/J4/cft75bqt2T21dXwYqz2OWbzuQxZw89265mMM
qjvMonGpf1PqjFjtNLuIAr3YdW9fL+DXRz2LeFF9G8PdqPPecHfprNPcJCOkwz6euv2adoSOt1Kd
IUkON4OCZsS5Xh3efoYSm/5aFcESEpDJbc6NSNIJTTQZxMb0ik6ubw4gYLP1eCAkn8yHUV98Yk7r
INANJ/+G73L7IjqpBRd/yiL1gVytLAxHR6oYANATW8I9WB9a/1QgP2fKJYaA1zs4gbvcmiAl6HYN
HdcDLtFWF2l1hSEstuktwEYBcHU19o8G8rP0VcyELD7pi+ZQN0A4wfyG1qm7rmYoL6TL7mkUl+NC
YP2vcoLcFT/Eac2xwiH3JxihkZ2DFl+N9YVEgnPKVEpjST2Ph95INgRLLNcDUg34lkYMi3FgrBHr
N6+Eijuj3AZSZDBqKQwhkTxmldqvxTBzsM0KYdjw9kA91IDm4kiDtd4jwaXmQD4QZMjMoqs5hZZW
acywyZgRqCw66+HkzgAE7kWDc3RAZOOmKdgB7ZtDSh2wAg8hMQf0g+nJWC/xMQAN8+seXka35Gzt
owgX156W+Wv6RZi5kadOdnBV6YNPDIcKAHPpfnSgYGTI+Tdgrr0uzpHxOI002Ndwz4aG8vDJVAet
Mp0HxycLQRit5VMTGZy/BhZgOX4ac3Ifzo9dYmp2tzTPA3zlkg8Rn5Tapik+D75Vq7fWzOInYo4d
+UxCuPoIpgb+/EK0g/vYZV1zeTh4pFpz6KHP18m+2GBTQnbiD0tTvVpN8HyZc0ImsALExpkRW81O
WzbGk7NidnTzrNv+3UUMRSUXnIDdbOe17ZkxUvNfLsy3v/bTAZK/U/atmmuo+nNBFpBFkElDjIV7
22IbZoa2kM83hK+GjhMD+dZhzgnP+X058ew+9yklWwbdOQIptkQJiFLxbaT7NZfa25jSPmd9K3nw
C+IipNnpeiIK4CeIpkBgEb571ogwTyOUbz/G7P+geDDYFXaX9Zv4PriTq4FERGXwN9iDsbEZ2+2L
TMPxJ8OpsWRHXZ9OqOq+DvspTpC7EZ7E8/maYsrQZk8DN3w+j7znSuir6K/ruv0wXQPRB4B8bpwI
wvDz3ZIFTKEFDQ/bE7hteDotl/7NmBzCmYv60IeneRvlwTp3zHmZGj/xy9i5tPAqNGvjtqsD8wUU
0XmuwJw0knCflITKANqYOQzuPFbc5eAbk+Bwuly+RtuRRZ0LtkKERmTkbLbIWTCxFj3nzp1q13x6
I/1k1+I8Ydbre+rtJLzboMYW6g1wCxIJNckpDkl38AYQ2F3CDVWf08M/ZuhCJ4nZOWqEtGq2ah2c
bHx1E16v8Tr2daothzOdhCLVOuuzx7g8UawkmxQhbBIQN+w+vWgvaJjoNRC82lTq9zu8VgEkBPWN
04H8JJZurgrKeEgbyYZjbBhsEBMxvAGUCcALdM9Jd/oTlgZzzWmx4EFa7jp5oMgTVDMUJxb3JwK5
FBwcWSAaEFZAVkskgEY1ZQVDGYJRWbFRPYhOOEEzJxMBsa5Mqw08Gtcsk1bu2GGIIzNOcDgBGTii
HQS+QXWKmA+GhiXK7u64UlAecJ0tR/6TNyyiCrkoTkzGtbvGklhmMl6oCMlfJ214PrJY3yjrdNOV
f7/mZ3s34T+BdZg1hlG8dXa7q9mfDWfnwZpEflp0Nx/3wIr+R9KZLSuqLVH0i4xQQcRX+kZEERV9
MTb2PYKK+vU10oqKc0/dOpZbgbVW5szZpP+vdnKML3wLISqex+QGMocA9fcQhQBXRW/vNNF9xppv
vtOB3a4ZsVfa9UZi/CBjodWZABfecKPmajN6a4VK2AkZJN5GlxEgg2SQdBj23V0wiRbTtTNLCGqj
o4TEIEDZuJOtQFXEm8sIpo2moQctQ7VPIX4LBCYToyw0KS6CFFg2fDA64fASwAH76UOEAcK4Trgl
jOj6ez6ncEhSQh8BxaA2UsALSwkEkuuoz3lDMxXaMkxL7mQ9EcYHsMRaXpB/iW7swoSSKZ9ceUbH
GIhjApEJqxGGJKtUSDx5PZD9VF7x43YCifKAySOWy9hNfnCLPQP3GnZh+fWjXMtnZuuAvAsbSD44
e0wxZirGh2csvTd9bvqO8ooMNS4cH3LHwyDLqgzlbj1mEj1DKjvwO38sZGqB5w7uw2OI0eJQNR8Y
dK/KmVEWNv1vR/6+EMKpz5dzWSzyRP4YN7+H6+62cpYSlwSmN0schjerTcW7Ae42O/tuQT2WcGzk
QqLW0xaaOUYddwtE32STx61KPAy+poabNblkdtf8zFtJF4a7hLQk8K/d4e9p3fBbyNw7mu5Erj1B
lXJPSBpE7g4qKQxnqMyOgZkUtk+YB60gVoudlvzTjO/YWs3F/QihgnjCtPglvkcdEug1DHjwWYZa
8DEwT7hYtv1GGlEYc1GFBGKJjSu1SDngvoitP/yUCMYh8o8LShPoCXhBPPtVf8nfkTeHeKyGdC+g
w216R1FaKEE7awW7dD+wb/0drl+44I8umC6pIE/9ZizJJN9gR/aDaml9NjOzw8XoYpbeHqri9faF
8Okrgy6XrOT9ljEqNH53t1oLBvBO4ZUf67Uzai56BPC/AidxOYmHw9WMwEDfl0Nwmar+lwKIShQi
9pLZU+dmQRl45XuHJBCNmnqCgZORczE77Gm5+JRz+fuq8SNq7R2eBjQlHWqmLqFGqEr8RO6PCBYS
cUkfijhAWIy8DPEC533XJp5zInfTXW02F1fH8PxszAH5DN62azb9Y17PNfAboEO+ztOpMcf6OKB2
LhcN/6RzIppjscyqnRdnD7t9X+/jHocb3Ye4HCkbTlwWdixgDDreFV5VlDbGauerWDl5Rahhh6t1
7TJ/ha+8QRUgJ9KL4BlfKHv3iTIriA2Bu0IpE7DR3JgklHM48NAIoEeM4JcEOr5iWNezfcpj1LAB
uqCQCVH5FZdxTP/OyXEet3IhTl2Ccm/oT4uivtu2yZABPzoz3ImXdzJOjGN2AgBBiUDzxWwfoA5b
XmQlSMYOMLYeB6s9vZL5KaTFywC6FxX8+2I2GSuia6nI6bokUYmzpbA1ZZeHCW7UCbsf0JycaN3k
gIXWx2kFxd/zYDQiYCGcnHBAH3ztyd3/4LjGRBsI5WE3RpdUzJs+B4PJkPOw64zaVDHPf21Hx2zu
T+f76sYeuxHxFUGbj6FYZfULFPkGnKgatGk2xLeOS/+yiynuUH+aU0oK8GMrziMd8+12WAtkauAG
qLDiatRKp+E+0VfXvxeB1XNZ/cNq3vSVhToGdnYV99Rvt4ySSalfZ+BXmLn1ePQOEXvSG0EzP6ww
UGrBvOKz43HysAkYMI+sP1DF4MHe6j6fRtP/JhhHRj0pRHjAeVraQ3YYszGtaRPZ+oIdkjiYG2db
iRRODgpE7WcP/+xL+MAJjzvxxtPQT0HJzd+Ge6KRDFl4LvvY5Ju0EtXvJE1/P6MK8Zgb6S+zd7W+
vHW1unoKQLixQxKlmLfsjktai0W8dNpx079k17CeLx322viAswNfkW1AQWq3vdAIcduhcuLHM9oP
WuwfF1/2kIpclr352OKGcOnXD1eNrwyZzAPqwOA7ok3kmzRZ/KrPyOaa/7Z21nbXXlIyfykHUdoy
UA9g6oz/H54ag0UagkfLeCb7+WdKOkVIWlCgkQ2iILYjQsp6kxeC3J9EysekcEsYxNF5RNJFLN7c
x8k+AgFQB3h89t/E7SBJPWLHVFrtkbrQFz+CbWXTB4Gp79wH6kt4pjLTVYNH/zIAq8X4T1p3ZvvM
FW2pdKcIoEXH+nJIYY+6nHkiDJejTLYoBjXwzLvDKTJ+t5nUZsYB6urzNwqHZ6DblyYe9B1Lid/M
RlQWEhmfhr7YU7l5z0Dh+GSy1TUvJSQEs4cpyt3ig8MBUCum6I2wPXgzf6o+5mF7+1idblxkr52l
rHor8OUAb2J0hM2ZxlM2xtG3h/cA+AbCCc3aUWE8jRdBJHdLZ3Katxe/i4IaG3YE4DO0C0G02z/7
EjHOQn03Wgsi91rBM/5McjEDVjWrRJ3EkSYM9pjfFtbyjWEOPAu7BesM/QDvUgJATpWMeUcP3jK7
9gKLFKyWKRIWQicWLiyeUPpIGLkIEwBKwNtQwxb+cc0MjvmT0Vnt0++qjTML0VN9zFwYuq+aIz3q
oGkcdWNaWDGEuSQPH4sKIa0w7MbloINJgoadMgWHGTvZCBH2tMg6Y2CUmkE/MocnRi1WJF08pj97
WMMgPNEd99esYpLHu9NDGY8VpjDugz4ZZIF23FqL7504Qoq08YQmFOZZDDeUSkHheD8MMZhHwPhg
42hauqPDDB3XIFS3cF2jKfACsIQvRFUUm9YI6ra2vQyuqP7UEd8TNv+FaQHT7yGJhZfBrsdgAHBh
zYC8MpbbGzqR4RsLdp0uXsaWmQI5oZ7u5eUaHjTEC1G6MiRAhFtxH9oWVwNgvsQ2Us8bj+DYsest
Ndxy1kzaEVDae36aAas9u6j/0fyrMDbcS67ZDa/Abqkzh1wJNqdDvhblESZpsCpxn0eJCUMx3lsx
RteoQfAcp0gDaMUpxJzWAcFngBAiZCQii3EZ/BgkFz3hx2csIqPyuv29iyG9yacYKhC58Ho+TDux
Ej8D+Qvtncj0tcHdg4k0gLEx1LnPc22AF3oCv1Jzz/jxFYhC9eTqPg1ScJB28M6jl/vBngsJibmW
0IkKhZdm38KPC3kCw68GGpPq6msJi+kdV6KSeODI3bY+WzUQDY4aiKPQkQNn2kB2cLELfosJZ2Wf
+83CbI56Hhes5y3hZiN0VyFkXPnRJIvsXQBd/wsMDrpJe+K9b053fod76L1xLwEOJaNAZPMd7GOy
doRtg3gcf2OJC16SLP8M6tF7KGnv2JMtak/EyMOGf4rlCQK5/WIrcGfkg33P3TsDJgJ/rtkmwGAg
uTAcfLKxIFQ7ou9hqZBzghKVIxxnChms/6eTfmwJa0Xcv3hOdQwF2Myp6l/9558WnFPoXRgJX/3l
6Lk90jDx3GPrgAz+ggPJdciIQWjZXWfBvHyFJmKqUOCySSoWnYaR4yKIsSaAFaPQtsOZtlyT4leD
XxDUBhviscY5w8I5g60ACxNYUt0ViP2mz7HBCc053bBfsx5QBxRtlTcDsFj2pREAgp8cxzu7gheo
/yE1sHnURYmAapEoQGWs4ulz+hOZAMg2Q8vjvG3fRiwbtO9ShkgbU7sAgnRc0qqQoDy4pofk0W9u
u6unjhSgRcEEF1BIhc8I5JHyS14oT7a6M7se3eyqnLfS50CdtqxT2KPdEPI9LybOjt9Qowm3suU9
8JGEWfih2BLZ3Nc7vI3bBFzbA8I6j8m1t+meI6b4IbNU0ZmiCKVhgaAq3Lgc5v9AYYDm7OcKvDiu
mYIZA9RbVzqzoQux6eRfu+w0tdNyOWmfzn5KEoMSUW7bzXXHptig1OwyNNf9Mm8smdkuG3JNX97L
O2yINWQod2MSKFQC7wG9gJfLv2GhiOCWQWFRoerV/ApRl/0ZchuABlyJqTy4naST0JChI6LOnl8i
/mZOc0dj5e/H9w2zYWcnLAh/CZCpDktP9Ztz1W+YbfS/HWa9hJfS6yFDmlHjlzLxgAeBuDDNVfNI
IYk0GZewCl+OXBr4I+YrLuOz72wXID3CQwyP80XK0IRnBAHu1wKGC09RkUubeDB/br94y02lWeq4
lNoHE0zGplV1lJk0rcMDTd7qDoDzCKCRBAe/uZqt8CQ+0ByLa4XsDGLhINKp0+DDHL2NEZPYt0Fu
G2X0H5vNDlhHJ0NVB6w4uOcZ2J9LDp1NpfN0+hT9Z5oPDadjlart45x87HDJ9Wb2orGqBAnm5PVr
RvNE1RTW7oMROPtB080cXzpXKCTQga9Od9bIL/aNaBCXgki5CrMQZx5q/DK9JLIGWLeXQeGfOKKy
KTZbbNayAyNBwmxB7LHYjTHEBzwXswkNT3pRqYiasuOch/u1xt7Xzc4ph/XywhxSdd8rJtU41QmP
Qw9gLmiBqHaZitiLBZgpgOqqsJMUlgc2GsKsADW4/wljHas0WOhijI/4darMp2SwiDWamDXwS2zs
uaui9qKZ6yH34Xx3b1PM+baQvQp0VVcfssMVYtzHbK0qdLKIDnG1otzoP7cK7L2AXfkmgFO6EPxa
BDU5QlI+l2AGtOc8IS4iNiPGeMoIzxHkdzVZ/3dkKF3xAyUCYsfBJBvyU4im56wKKupHB1Fv1oj3
adm/4UZG+84gMQC1xI0nOPd7YwIOHIn3KXG5wBYq4EseMVQ9yqyfU1EyEArSAvhg+GCCoQrUIfLs
/07BFJi2n94E8vDAUB2AhJMrZaMS5pGGm0UG4b/i6ghKsrNbIdPTiQB4AFJfnJ46HqNXtg/vOTmP
75GMMUDXgDzaE6DATESzSs5uGwmiCFhLqrpcd7NGXonPLI4IO2tNpUYMtxycfGCEmRRgkh6L6SUW
slwQgSvAygTLECiSPcqAEEEGgKlzqJrrcMFWLxgQFxgVOecJN1QuE4uT1r2kqy09fc02gk5wHzeS
ht2zgbjbDAURLT0slY4VLIbRAAYlzejtx2fyBv24FzYeRvop+rCerJKD/s12mS5xZx5/BgSLNKDL
UegRel6Rugi15MzRtDRef4qJBSYFAYqMVhuawAdNg6l/reOJMEhj/Bzf5wE21c2LiRIoGH9wQeSe
zbtWO2lDrbBLvMSH6hOvB2al+qCRyqWQcJSO4aRydmBAA28fef3xP6jTNh0NmHDBA4ZSTwYdixz1
FBeM0cRwM4MxZ/fdIXB7wgiHrGqrpgZAssfVzdpmNF0TD0ryIXE8WZSLBkAgUwgw/iLiVWLXIZhO
0LYQEyE4OrvbNcJXHwmHuAjJTePBlhfeAIzEAU1iC2vvwfQXqzXRkzA45QvunFNcTPA5Y6wNUY5V
CCUm7a6fjJ1B57ATvuNWAqAGNRjhKCRqYcszz4dpkiokwUoKPXGpePt2FVGscst1Fz/a/pLJtfRK
bJQ8SUf38EdZoI+onKFKa24jvgy+tDjCYO2MlwtmKs5p2hjLznLa3gGg8DmQY3vajuiV5BstIiaZ
wJO4NAgK2/HKGN4OZtbJI+3CHfKoXYEVmqLilqkPoKbMmm7wc2jUUOXlihP5YKB7y0HHzVjQhp3H
rx4U3RtTLwnbEGzyar3G8GwS0fCJH0YxBq5Fr4K1AtMo9kUIUF8L/98eSkiIsAi4mywjfBmmuCpB
x6UR9rPKvmw5zCALtgM4NzQxIgGEV6uwvUpZ1LJecYON6g3BkVgZH96/7LvoLKMWub6qhF3IL4ri
PbcTIvGezVDCv3KB07E/EDAVdv6kBx3kB5YmOda6aAizUc0Wps4OFt6xsJKQFiftRBpLhKFPZIKw
LefC1GdnA5GO8yyTAvDGIzO1KHpMrBb7EKo/mHuqDLlf8ya806Hu5oLGOYnPIIldFRIX9k6QxfkW
rD7+I7Ouk1nCqWInAJ3fGdVGQRbS/sMJkbYYcvh+iM4CtPljiyXjiY+7H+qj7nA/OKW3tAckMO3p
6NVUoLqpGuqIt+40JFfmYLQPT/iMDYJxG9bY/hP3GAxpLtagerGemIy5ApqqsTJ6kigAd8D+2bEz
Ll1VvBaJAqusNgLcs8F+JtCTsDElEIuH7cnX33o032bLPnod85Mi1wOIJSoLcGgusA6jcPq7Hohp
QdiC5kzED/sgNkBuMRlfrO5f8csxbDqk5unOf8EfOEd4j2/WBMMbYiXt0/iEec2Gw3xxatMsCUCr
zQA8MAjaOZLghUEb9uE6zAEAxxDAGeCnyHXrZM460Qr+0pBkW87X7gA4tP9NDqbbC8SKp+NCsXLL
6TJ+TDXnhfEvMaPYFx3yL/64HwLIh7Sd3iE7hti6r85/Olt/vxzU6XuAsA4A5u8w1OMHqYza6r3d
pRj5AgsDIDuDA1O9/Z+6og76gFtxoGATfzsYPbq6+OkwdVOiR/AyFXHor/s6DFP7Y6mZttLZqv64
+rQSeBBf7ZZ9HeyGxAlAcQnfoHpt5AX+0Xub7Vis/CnKiPksIUb90b5bPZyB5rf+vfSGK7Dak5tU
FcGIDfRrGAQEf4Vgf5bm9KYvBPcgSMZ18Yj2wXh8d9r9NrvBz2xowGnAL1gVDodCbYGQi15Sd1TO
Swcd3FgEeMSV84hsP564aeBYTqsFt8QaT0i+tcciPVwmpNXfvcf87nVIXJd736AL28UFG4a4Nm+B
QL332zwGRHvC89me8ZF3m/nBOXG+8pG9R+0j86MfxaqdbXYP61coXqGW4F8d4h0+hpL9QGH5Ccfi
xPTxCO2YFNG19ql1gjK6jNW8nS8ZSZQMIKlR+JSYEyALzbF+x+fg7oHJ8QNqfuEI7Ymj0WOieXfn
dMSAac+OhBc87LDNw9VCJBhyluCMacJxM/8k4ZXg2DlJsScebvpNf3dj2UECn9NnVt4Lv7bBe76E
2sdFIIaWH4X6nKVVoSckVc45j7Qc5iKrtIj4xLTjWih2Uzs0jD1/+yLtBQeECwG+d6da36w2nQ3k
H7SyNwdfdpiG8BXwJLS94rj6GMQtk23zzHfOtqNyUup7p4LRZfTW6yPUgwJrxA+eEFfXC4L5E7dp
CIyIV9yL38ItwFBGbTyfj15t1dYO4S12SAS8gEKKuspqBdqKuUaNGoSzLBPPax4qIjYBiyUr9tJv
QA3f3jw58Tvy0wc8IsHYhscKzNyf88k7hbGfICSFLrbVuZRitX9ZSbJBJ0Bs3Auq+OXyrpU/UPsY
QnSC8mDeXmh0tewyfL4M9q8bqQsV/PqQB+Z5s0qoPmvYW08NeKePHGB+IPKl69wKIJfl02m9bAhe
rWPYUMY8WwXJ7v0mbmEEFbzdv3s6tw/pvIMKyLgwwyBY4w8vYIDnCoewydkbnxdjpLeapM8U5vNr
bbdaE+CpME0do+iXG2zharFcwqXsTcfFqK1gobVtINW0eGVQwpQnhcbkavb7/TPBhpiQ7qy+TRzt
QOzjyUXuCSJ0sCZL3fgoFs8VsLbEZzfmoDB0xRMCWINHgnB60vSC79dgzbRDUDaif6Gi6gZmaWhi
PTiWg5AcSoAJMIvzWvxSsAAA0MCiktIAt8eOU5vhmywB0JBJw/IE6Yi0mgIgUsiTQIJnfKmcbQwF
u4ZS2bQSt1ZwmNI1fBENYVsls2oHJqwQKbDPSxfs+6WF1YPvn6gazlaec+D9yYmuUzxCPXcP2yvZ
57D8v80pEOduFl7AyL7zzhqR7jmSx4SulGgdLnzvbXVubo0P9/h6ki/2DNd3TMDhxsy+43bPahw4
h67dfvNmAfK0nEPFchEm4tNSySuRvHExkNvFO4e4P27DL/v24V4X7AonewuVj7BaysJicWARkosJ
anrFjuiTo9/dbrvD9ejmhbV5vsGtDr3zZBS2fOtdBR0slhaUz8LzD5eL8A0NwLhzmYgrTcNGeJuh
i8lacYa3edNETeqkFe1FGkWW1Bk7izuTRShWj1acL7IMXCjDD3AZ4T4EPUr0ZB+6U5ObcVySbQoN
aSTOLSfDOqI2i0JyB9rheDTd96dkmy6iVurQqOLGN+db2GLjhMN2dBosKiOVu6EpNPw+02pCS/lZ
UXjIKYpfTqa5ER0ZRHEmyEzbxTGTVnKFIxSTMPw/dTc7TbF3d9QpVHEDt8DS0Utz/WCvNDGvoYpx
aBR5BvxNqfgHF2rBCTiEAaTAArzlKH/T9EntlWWVXDjm3RZQgxDfkbg69DtUKlStAP8ARkx4k2Sf
JzRMORYEcDVNADaqLJR0S57nTLw+hAyYLC0/1QPH8WGLEKmzDFLQrgTT0oi0BXRiuG5uyY0DJdm4
8ng+E8eAJZL4zo7ojc3VY8506Q+hPcInacKBhFG78TsUutDWF1FamX4DA0nHx2b9OY1i8gbFaAny
4oA6GYRvevljXTSK0ZvWHoIoGAdOoYvYcQR9WixKUEyDCQjRvA3S1eGMLXGrUWgGS9/JD+IroiEK
Z6L/zRluLy6DGANOHhLxposi+D6+7zcGib4mzpOXi4tm2BTDjz2JhwhRAH+3EYhxBG8IcoePa6uw
AgJM0/R10qP+NGC0cUXhJS2qv55gb+LOVF74YHkxdKB6CRsCxhYiFKhbsFgQ16pTcWuRO8SfPbwN
IVbmEPx76TUAmRAPbWi1k3cOTjUT67mlxY+SRg3tihh6iFkTvnfUurfOLwgUoaqB8yM6KU5tSSbM
IsiXC6xREgbBqEqmbKnAF2m6d0gb03wikpgyZEVP3oPphk2Dz2eRVkmkRJWt3R3mJ3w+4jG4YTxb
SmnvOqH+8TMnF8pyCdJpcZmjiAVc/RdyMh+QOW+8ALFdblhcwp/L+dLQebh8Pu48puvuZ8ODP2z6
Kzc5TDoJ6AcXP37gnirvC99mgzKA06c28HxzmN/QerFuIycVnzs+Z5KSJrnbCj7DhGak4eeM/B+x
UJ2k6W0Cm8RLE+HgMC8c+mLERZgitFG+hxsXsUAYhFHDv0kSPlBlIhoBOcseK1YPV0OulO8DQtrc
2TtXJ+AzdGVrz8BblhTPkBXgwqJhldQ9HA8UGuRLQrudLi1hUQhGVNsqU5os644BtzTEq/hxPzge
fegCQHM/90/jwTOoAkfBAR2/W1Z0oxQzRt8xw4UvDqA3W9i2DeS7KsM1+xNkJCYrci3jmEWKNObG
XnT3LJ5R9soFN102LykMeByk0PFY2GHE+CqWBy6FIbYD8gUFiW9iyru1siPhm8TjyLAECjhfii2L
CYlisI9Kasf26E7r0RRhCQU1Yz3AxUOyeFEpGLe2rCGcn2bcE/gJZEANHT9lV64Lk2ERa7UYyuWT
nFadi5jRy9IFg3vtV1CKzvHX4/bkrwv96xs952Gw5BxzhfL5EkaQEqbtyQGZE59aiIQnFwkEcR0V
YCw/HqZMojMPp2tD1fFDZ4FhnDQVZ6DnzVUrpz6YhyJ8aaA9SefsLIUQ+oDzZ2ojnP6ZrqE+Hu2X
HpxQvv+HuNgTRF5OZySze/pjDiYbIhgDN9ROS1e6xIr1xIekAz47b8U8dVkw9fYtYsAFN0W4hCyL
GIwF/VALai30ljX2SWwvbPZvMMoa/i19MlQdUExBIzXsFIwHQ7CzTcbADVelLkP5T6Q1SoeRqYaZ
mzL4os5mH6eCDom4fJwshdKPEtV6bD4tCaonNPNkBhBqzDN95DIhsQlqDeRxSnyirFQCl0h2GVMp
KabJnR2ZD8aBTXgalkJjg1SWZPruZmd2WC2KdezA2LGLZGdS+HqUkVtmWZTyuIvyFGcRVIrTAPNA
ao3xG3uCtDY0ZBgz6jFaSd5qcgxpXL8kWnUhgjHyAj9jzKWgMZxvL/GWMmJLq7Mai2vM5W6PsYyx
AgEm+WN0hceAylbhgzKWoYtps/+Z3zXYLKvRB1SiKBgRyfSZkUDzna/BlLY1LzmDZ9u9NeULQyni
g565gFZM7dLnzuhVtNXXX7oBe2VIgAA0I2mtSifk3GjCGfxy0x2nHLPTFw9DTIXjQyL8FCAOKG3g
e34cEQokABiKZIlG3Y4P1nPW9QuOjp/BuBjyMYkh/B1zQ5kRyLIU0b2/p8zHgBDdP/vJa5aw6y4i
/hpOsewENSLSCxjsPeAALv08jqtJnnfZgRml+lm2vwFWW1Mcth2nctPf+eljio3lNWSMJrLPbKFY
i4XiZEKf5kCDHc12zvaJnyQFSHrx9vC/QVtW1+FiwdGWnft3gbINBRyXxclJ8A6F4tQYFE34u57P
LshW3qVpxiv1gds1xoM/lOdiv1ARMEUh4o5xXaLNyY+OLxg5w2cSUg+kW0oiMWHFN9V6fK1kQ6G0
xEX15B5bWH9zgOLWxtnG3oTGNoTiIwYG8M8B5tz2T3/OWPtItfWg9uuuxVYXuzz0ANxpilIuPgEz
I8n2gkEOhAaSaDrs4md/KiBf+8OZeM8Rccjj0jEYposlrSzFt0UFVIxlInybsrdPe94ZsIEgsS3P
H60ySdxtN+M/q1tu33NL/O32Mt1LkPLJUIGleA5XnPNOmjQ4UjgKpXToQo0oreyNi6fUF6VnpPFC
8qXlb1nTRj8EOxTfQfjH3DSZOVPQQDKhIou7mDRwl7nTYqkvqcB1Y3iHeOPsh2Kg1+KIYtYPfi1+
Y8uAsWTGnxXsrVOeDcAv3sCheuNAXWQRc3XMGQH5fq4izCSEeyCtCvjv14yaU7C6IAJUk9HRogfW
x9wVzNQnjob3wpYY+0VQQx7dKghHXX9EkXrAnwRnc5xiebhRr6Y8nwuSudfgOaP1WrLNGJsTk/tO
F1DuC1wsuYFkF2NyByQuTmJodNjced6o8btezrbZyxoctWnBk0zVRYwFg/Ci/+bz3KBiLbqM1vDw
ZJ6G2Z+lDa8FtEb4K18LlcH76ZSFe4B1v+pFCuppg3TUbwJTCabjZSKVzYmKTb3K9G3DR6as+T3k
lHP830RwWebGASHI6WXE90rjntjcPmbEJSbpmeMyIVi1f4e08EPb5n/N/mDw3daWAaPpbOiaP0QN
stb9jZK4JMkybSR2hipdVSmR4t1OCg+f2nhpuXHHS31dpMuQAwlKW9wHzKzwEOORBfldUaRXhu8K
NQe2KC+jfg87aUhJRQiKcRiIugDiu++w3lKf2XbcfpNtdaV826BapIKCRmymbFJRm+/k+BiycVry
iTZIyB/OKpH4AQqxHpOAizFcdvrLfvl0moS6MI1qEtzOpX0QlWvCMWRiOpCN4xnl+hRoOEFynh0S
eC7wjPzjEJ6cnb5znv93C9rRxZUdDaqyVN0J9sHj1Cdv10P6ehuoOtsl/BZenECpq1azncu9ChO6
Fan82DxAxNmDI9jKPyKxHPs9+3iDwooWj9EthTpswDvMH7t9HtRftzrbFZZflwGCmMfd09/+7hhc
1FDZTWH9EqXBbtQKhavbhshaPdMlcAo8UX9+Fj7dSWh4xIwme54Leo/Jy22c7CXWlAhQcQ0Dg3qT
6VuaFYQOwCG4+xoOu3e77anhxcGBxlq2BjUWeYRSXtsuRic3zlSnt/0wB2kDZJzAywqM+CYHZ1KP
ydF9taL31b2jyNoTVgxRbdj7WxXhhr314CTFecRNZ3yncb583UaJAVNzou0ch9QH2mG6nPrv8BX9
/yP4gquS0QO9eucVc8pWBvpS0B7CYvh62OXeXbQvVu8Wv/pMnA92iTEodHDcVJc8ZPnHXhaofaoB
Q4zGTAlZk3ASh8kuag7bfotQnP6mARzjam938wACY2oTv7LpOdvdXZk94a8HPW1P4fYhWicgNoXq
yRytvTNo8tHGDAQ8lPbfHcPNEkrba94ad0ubGR4WwR+Hyr1LbsTXWZR+NahEctbbDQ5tHu+utn2R
SAz7KCz0dU8qi11aHOzOlx72xjSgQ9OFHwuPNPALRkONrOM8cU+bq0qwhP+y55t9/qor41uGxDeY
EVtdhj8fE+4cTj1PY/oxETZh++yoI30kXrcd5AkH6645kC1Ysn6qhCyj1gfTco5SmqhHyziW9pky
ZtUA0iOLGHwBaRAnz+XsfQ5mg02NDYxaOctee1GZd+gN2NlA/RwqCsjCnBQtygPBIGibEPTJrGIq
trriArqvDZpUGhQ8zNiu4GejCJAZfEcoMREEMOhoVAGvjPOOWoWN9BdAYB4fNnvIYcr+SzVWcEip
BHIcUy3AV1T/E3/R9pZQLtnZmVBPASy6Bls/CjTH0TYtjD6nOVVHk6PZub9Nh7w0VJNrhF/kYZOO
o+AE0Sm9XourMD22d5w1Ym95TA9nr4DDFWfaqAMdisQWu4dM9A7FZ+p1f7LI59J8M/CxW2PGUVTO
Q0AKfbroZvQDaUq4LSdJxV7MXqBCQO5B4hUJxW83s1Ksq8z0OUlSbNua84Rh2Ukz/fjNROyWAD/S
gjwn/jsXg6SDcXhZ6XNzdNpQMXdoO24ujXsnQZ4BcztvgG5wg6Lvim6L27BEXZJFkCs7zMTEPmnR
YxlYxTzvGWqDcmyPfrPN2QSP4QWewnOxY4U9R6AYGEv6OSKgLuaCJsrbloXSYbrzbgNQH8wPHELI
pELhPK/tBfiGsO4D/eVDVnFTijGszHDsoGrRguYWrdvhYpEf/6QRq992m90+wv7ibhzo4ORxiXYJ
sKEVRfXAWTj3P05ZaT9hVNWBuI23nCg/4SOWdlEPGinkbC6p0Jep0Zh8V7jI+A8C5SHHQQuvscLV
2M2BFkKURM1i0ujycEJecQqdfyE0lObumbT6cLKMmsE1jJKmj+MVVylW8e9C7mi1qJWoij9IOXC6
lKPCaYlGUEHe1ZqJzELZU3aiVezyLigHqYWCJhjpmMeVYg/clQtsxTcdc08GnQ4XBlRrUUhCCm9h
FHBpWQOsnWEnOZlv6DMcMw+8d7CquJjamqlc2/8WlJudk6H1Dw0ZRTUVTjbkCxU5wivlazChgiqz
GlYNiPJPSNKQty4I35cCu59uxmylH6xhefQKsAkJRJufO87sHczcTwlBadVmwMYztP9aXSKRP1nr
gXCoKyNOveax694sruUSG6cmf7SEF7V8pqsO+xdcmrnqQKW2TRsVX8LXy/GWA++TGuAQbE4QqjVr
peIbxYjlQTs7ULmn3CYHQs7fa9rdXhNVTNaYfDUfIPiH9ZHnpozm+A3s4eg6iuoUvdmqujqfllHX
bkH65oYD1uq/thyBfM0iTNhNfvow+j10WKiL6ijtwaanPLygOOGoNdq1sQEhahnNiYB8mbbIHI5i
Aso/SI3gUd1MQg1MpAB9Hd1HUDMpvk8Hg8aV5O7X9Ihtjfw4MEAjLmFfE3rgu5Vlk8Lc+mu9LRMw
3WOSNQKs8zAgHcyLvx5RS4b6ceal/Xm477OlkdTBxPak4upGr7CjvsBmTxfgkrotoupEh7BD8KAz
KsJuCWsBchfPKTWwNjqyT3dZP0rBMGZU52/Ey7qx3Xrbng+DpPJw4Wp//D1P4xhmzOqzBf/tsbgf
FAJWCZFUht9v61hKhY0RGYts5y3YF32IX4BPNoUhhX2Lme7XXXC2eFhvnKwD/EkQFEqG4BKSaHxE
lWftJ7/Mr9+WV7KShGtMjhP57ibuSYVNO0+JjZ2nkCXVBH/xNVRMr7eGDBVOy5alYGkXt3lef7bm
7MM6JBj2RfOmkzXpUpn3doh0Efk+8ejiJG085aQ7YrDO7859cPUiU4oaumUDrMK4C5Oi2Zp0Hjdj
fX/tRZm/hOZpdvw13E5eBoBOVV4n+fvE2j93wWPv2ONDccFkxHKuL3Hnq4zFt20I6t4yqNtwcu6B
160qlttLplvuJducZw2wOn3oo0vkwd0Lg0rpx4qz4AsQFvWbV3RK2K7c/yWm7lwb/MywsoYYDDvi
O9AC7NfiOkEOovSobTSaYJ4C3k/AcISvRXfUu3q6v+QymRth9yRY97hw+N7CgBeBqCjHsA1pGa81
n1Z2k/NTHJCd1N+Nkg2CWCnDT0JVq8zbgv35aOmYUOP5qc1xtICE6IuSFWUgfe2TkgKb4CekCF/E
J8BRJiv9hADuar3Xqrn8ctSf010CuYLjuWk+2nIuSkSnJDXc0L9PacsR0+PEJ6ufWg+IdaOugVmR
KBjaH9jhm9LQEcvjbiVomRK22GFfw13Yg8HDwdmefgZABBHggkwCqIz2bNVWAx0vrJQB0l7eFP/T
CyddxHbzdFvGpSvLfIR4T7Zl41q5DYidVv75wgOSzysIwC6RFjBGEPuT7SYbFRrCcFPyEWnxpTYz
fhKlfsdlJxv6y4bcfr/AgWreRSUJat1lmykYCY1A9qljAWmMR95LuIrMfS1XGTBkX7ik1hc5G/p8
s+mimfx94D1FrOEPn7Xh8x5wYuw4Rc4LgvAYximonpGs3jALGhPXZSNOVmiljP3f1UCbVimSua5l
c2O284f1EB0rRYTZAURnqmdT2rMtzdjWThiHc3Vsf1PMfLmoqPwA5m9BzFLeU+4rT4rpK1AdsAhH
bn/hwFvk5EJXygm6C1KQvRK0XbHSGm4qTRdjH06hZ8NIHjk9Vul1miZZLPL1eaB2nFH+15O/Ft//
nFhQzbIgpwIT3L3ht7pcleUwxYpQBM++25zzvwqaWR5B8GlhYu2MWHephHFNT5dDCIN8g5cHBgwC
dB2n+jSmjpArxcSQ+Zq7XMu9uhMa2HExn+bby6HeBFJFstzEds4qHpilfxDzpxeTVcuaRYOe5MBb
S+wl7OYLTtGOpMG3VVTWHhnTfnDxHjAnD5rT/ppt3ert3SN2TJdFtxqVu/zcmHSLuFICehFCTz7j
WzPWSXw9RBVkiqtdQLjc2zvv/Al7e+ue/DihlYE6rIdyVKqFijl2t/jloIPrH6ZsUKwh6K8gt8ti
+C0jddvSsfYBuaFO+0fTeS0pjixh+ImIACQhdCtv8VY3BB5hZXDi6ffLntjTZ3Z62mCkqqw0v7m1
AYyH6mPfMBCq+ayb7WFaIGVbBr/vXCcY0+CYdX7BG5rozVGBSbQ60uF9U14DxZ/87FQa6dxZuPay
ySSXZEfXmL1Ap0E90aylY3NrsQiuo0sZrfZ8KQRihlw5yRL5NIUTikDNgfTDmEEmL6cxlld97AEX
lP4+zWQwYvg4cNgsCKGyJLjI6GwOmCowe2OpASPgvCHkMjLqu5P+BoQmojSo4yrIrdlQgemwDYER
w8BPURosPB5EYhYmTY/919+XwIcT2IFkXqIMJkphbUixz+AduAmg79FxlJwmOPD1Eaxo1C4TKiX3
OyAwEMWGPQcg/DG8Y2nwZy2AIQESkN2ZK4/Tz3PyNQC34mZQ9TL/s34GrgHMqhuiISUwW/4Sxkft
IPMqRh/dsBsaC4PEtGR0WKwFvpYHSRvhT25c+PHeZMHkc4LcOw0QX3M+N5sgiRAhQH16RujJiuwU
8p0hJ3LtnAZPnKYAozGCj8v40vugMyaWEgo/wecjAcSLbP/LSd/0StqHS497xhlTzcSFBHdeaDZ5
cIU9j9IGXrNhHtPbR8pIlN1Eo//rCswXPhGUCJl7nLwGlQserThdC/pRRj347mAI2B0mCH8Bq1f+
rhb4MRZB07IR9tjQQ4J34Wwa0A8l4Ipk8o9h5w0oGlmmdx6cBgD6DiieWWekNnvPWAQ2njFqneKJ
O6MdLVNM3On0eLhg0sJEwBVg5SS3G/ANpHlZmigE96l/SVkWs3pI1y2y64PLGbM4xfg5U2eI2n7B
f9VhmwC3oJvTsVmbuiBnZQID7JrNj2Z04mqExBFBm5kFNeYki8Qwpp6JHr/gnp8LsqlfYXdS5k9J
s1cebTs7lNBTtOBsUWqLyYONowQPe0S8lnmHCrIZUdGulVMs6i2bATaNYT4ipgXJfVdxwf7pJn2A
kUqVNKiSN3YPQlzgjCeX1uHe3uR0wRroGWnJHTDH3dzGgOIbM1Wxr4dmy4z1YcuLtTSzfsOjx/i0
G+vO/g5SXvxCaAw+TaW0TAOpfqIf5AwSUU6BE3lv8C7gMmDWMYXTtVUBiOt99GMTIgtQS7NASjun
lZvMcMUEIJAYZoKPYgALHSMFdZ2KoeBCQoe8F7GgaowTFmyM/qXNUbSfsLcXdQg2IJGVgOYBkpjI
M2AClLKISmp4ShAfsrqgUhlqUc/vhqf9e2vLTnjBul0zsFwsbP9wA6HViUiZdztUS93XQchWCLwM
XhBDUp3K375OtK2bNNf0UOmaqwfOq8StsTlaBSRERH7SDfflvuJmvHYcIAqMpTsgNEsgf330RYcn
FyDiqv+xz/iwgwCmcUnaVE9RUHoxNW7BWcdNgbGm/BZCFZc9Ryb1XANy7A+rBd5gq2kiWNAG9omA
bDkoxxfNZuT73ORvN5sKJV4NSLVAYFLUnzftM4fePtsXiO9J7wSBanLWMw1eQiSXr+VuGAb89aKZ
+1r475iMSJoUuBxgjMGZnLSsibuwbf+1GdoRGIQHqpNow7bxZmNsATYFkXcluuBKica3w9EXw0eg
2k44qnM6qwwdHHCv04JewhsPTt6p6I+jFEGIyHqKWNwxua6nTUg9wj+WPIdKxgv+nKNoV0EJuC6b
M/yD1RkqCGiSZ8xsoCZ1zfY+H68uA5RYwNnR/SJ4IlEHPFzKGbqwZC6EYsaVklfKMSSPyQsfnfrZ
8N5XVVODWjohozUsMlq0iuljArOSvsXHAsWRoqM7IdBYfS4HpTtNcwxP/WE2ZgAGIIDGBk0pRjky
dbkMs6GbAI+Yg4MHGSDwXUIJC/eO/poMQSa0a0MuPWAGaCBkV2QulO1ooNCeIPcjtX9zxSYZF5MX
9t0U09e+tSEfb3MSnHbML0FKU42D8DslkujOUhu/AM0kQNrMDihnOOSYQ3GBmZ3KqQdZyTr32ZjK
pkQLinkmGRpqFczGcNZS/Pb+bm9Secs6vywz7miRMsOGXQKZhhPEU+b6HLmL4/DCMfjYH4cVjf6U
LV4lSrQRm6vPjPg/EHYOI+WhRkSlS4kWfojl2fZ3JOBfYTICHUB9TiEFwJ7rNWribvRh5txgcrIK
f4Qkr7XIMadFUTU8wXv8LujHDz9R5jIZV4IhsElOmRqxDKZpRNmju9t1hozSVBIzeDs1xJoJpTaz
8b3K7cefVo5+tJGFvrX57EVpo/ll9dOCg9TiNrAKoqjg2mOTEjWovoM+0xO6k+5G7kzDgq2P3IR4
ImXs8AeqiGLU42KC5A1yZ0/P3hvEL1uK8WUVdP3eEqlB7wOZOM79LzXg6Ji+o2zaXXYG+4HpaZ7J
dRyNzPhn6V5tM0Gp3MHTUbc1B4DVBcJ77gGi00r+dZ1lAa0F97FVkl+vsLPgFgOGje9rA+Km2fBq
V/OWDJiB5kEGqN4W+dNAoISXAMoEsmABIg0odb8J9My7avtEfEQXylJtDfkZ5Cp407pznqs7xhNX
YBgyMEQ+NFABHJP6a2RAyAdUd+heoosg6e55Q9CfZ/vOUh107e6E30bahiqOavC54TiAj5c0nPsG
mkdcRg9U2Obky1MlKUEAgKNMDcazIIwQutGcnBbl4XxQkvO8OVbRUahh44yBE5sDniwqkBoCL9Wx
fvPvzya8o1H4ds6ZS3Nk+n34tNRqNGWPJoyR1QAimK+Bsr+JT8N9TNIlU5UOH4UdPx3dA0vZpsFh
feKCR5+poPxo6pBNICswKBbf4TuMb5Oyd4LYhzHpvfdA2gmCFqWU9x3Wg2NMw9xt7LsxrRNOSd26
H4wcJcra/XuU40T3WuGNjklrCOp50e13AZMqhytJt/XEaKVttjLrNRCDv9y7T2v/1lehuIGSLfoa
Be0wc8UDRF9eKWMlfYaPSkrUgbChLEGYJhnPu8nsEpGGKHv+Gb/IXAVpAqDYb0Di3sfWQ3wKIBra
jcMrRich+CInoluIpKAdhSISH2LiqoUvVqH8AgV+r46/h7cDX8QpWEBMbFTDPPeQjkTsPynsLdoD
DgxMXB/jZW9dWgAeAMzDbPIVa8kvzOLl9JscLRQUePuo2Xo66w85nuQYNPlQqZUoSJCDMoHG3Aia
6UQO8Nohsp5dQh+XVENKQzRPRLPBofuAiFMNMvhINtFHXXlUzD9oJp7S47ia68sTBP5ur4pwZGXo
bCDbd4F+kDyH4ExBaNAuKoftGPU8twiaduE2J2f/uEVymZ+tfP5nOhpyJR3q+YEZAudY9U7mGoWP
u/kNOTpY4kcwsmKSRczIXUV0eWi1XGjBnBh1ifASfapph7Xc7Of+YNAKRecE/uX6B+5dpWg2Ej1R
zQesw8o+xiXYosrJAiMxpugfZMwleLcIWvh3/zs8vsCldew2VindQGWAtNPavnQsRdZzSfv0fLJy
vxk8Qz0p6PMNmWhlAT25k83qO06+Du3Po1UsO7x1IOhh7b/8DjYyRiAqMOEU1zpHhcfZPzvP6YkM
boD7UHD2CrQEJf+OdKbBx7Xev6zb4Yr4+wkbmIphq4dzjmEf+3mSMRdg0VJKWNny5LesKv4Chu41
hssO/PaBiKCIL/CZxcEHeN42NzCfZqDU6Uskp6k+gHZk13OxPm6ha9NCiuuHt68XSy+SE0a0WkS0
80jnxdYherJe0aZAQ6bfSJ9OBusVnMLNFhviKj6NWv+UNBrD00gGxYLhxgU5wx542luylIzka+Wa
ue30kehIaahyIXvnzKqeTt5TZs8eCmbg0/cnpxQT5doW3ZAOLcqr2d4q4edkL1ssa/TSb24GAJft
aSPVSZp4FjVQYUoBZ90AJ3ui1IHrghG3gjPIQa/FQAPRupVVus9l6ZLgr5jN06eG4K3s9F0DkAU4
7qsHquiG5c5ezdx2BKk7urglgCGYCRzXbcaaHKeQeWAqImoJpibK7e60Qxu2O4wWhj+8raAZjJ35
PHc+tCkxICMVvWtswhboEuiExiNcLb8bxacRxB6GeC6KKaAGUSNgy4GRgaHBDItY4DXoTnP8+8ez
zVrjoR5MOxnNWXqqJV/UxRWUatUloBP/tqdzZ/SM0X4/iLHnoAWOjBE5DHp6MLuAvQEUteXgFB85
GivveH/d5NEfQfQ7ksPtFxrJi4Tl5UE6QVucU9TExMpbYmhCoHYrXkS7v/IrNwvurKzDpW2KQEtD
aEI6YXRd4BIF2D98OkZyiX8hh+hQNHBrVwSMety8j33tQedpuy1Ej+QPiGyIBZCC2EXEGSHSNaGL
ZMtnx7xMGsOmK2d6u6+OC2jAclJ22ZIo6TgiOiZ/M+PCHZH5PUTGCGEtT/4lrrsnEDnoJP91QGnr
wktHfY8uU4ag1w2JbDIN+qW4KwZCn+Q7tnROBcqKCSC5IMx6Kh5JOSV5ky4hQoRnW0fmSob8PLbo
iYkdKtkcJM8pMKfVUnJtZH6QY+GOoje08n+e7CEExUN4DHC/KXZAevGuhHr8WLzc+0yEb9gHrRBW
U7Cm3rAF8n8O29EVMYqrzyDBQVVzp/MD8Hps3bsEQoRi3O0QzYJ6K0pO8jQiiHWCJvP9e/ovMvrQ
zm8I4mjQMOSMOU6M4RlnAHWxMo+79W/6cN+4fmlWFYhtQNm7jxrIJnXcn1NCE+r4IAuIUqV3gxYC
ZJ7D0gPaj2OaQQ8dJqZDE8sGbYaLFUbdSL3gLQaF6hQ2/XZUNO33UI3LUHHUuBq8gpPPS3I+sYFk
dMP78qdCV7pAorlGBIufwiBND3+zsvedySuS77f4KYVlobqN8BO07ZuoyYQ1Vu1Nu47lJ/IeecSk
DeNJnNeqIISIxzdlTcmH+L49Bi2CDIYe7ieQrytwXj5ByYoDTAm9Hc4STC+sFDww/hvOU5zkakYV
4hF/RDL3TiqAe3mvA0Zo2ZhUWJb9fcM1oFiI2akQc7tWBQniCc2SaTnyGxLQHxvggz3xEPvglsad
JWi3IxWKzdXpbkrSxY77GFzF2a5CEyUUVbHm4mXDo3uaHtksWlfWeOhDUYiG4/H44T4txznLz/OG
ibwdM/agozUcViZzGux84gwjBSokGR5JiZOTCo4KJCorFjigIgpz6IZo7InoFL69IhCNjyhjY0Rx
YVeGqLGhDUAnso9qNCCVsfSPyTkivYd9GFncapIhENSBUN9wFHDRfOMZAX9LZBsegXK/MRpn1DiV
RFb2qDCpOyD5GSHZZG6IJZys9A9EIEURMrA05aS3694g2Cr+hS5ChRqF2Ik8UoSwGEUMKZdgVFPp
3FFhRDh2LjZdSsTPUT7d+1VCWY5RK6LhSNrxBaTx6GBDtGYriyHyj0oL5QZPbFwZs2JLdksZ+3uX
oVyJlv9inMKIUMQdOlwqKY5XnnTfDFSApIOGvEggaHvEvmePg9i9X+MPogNP6CcZEy8Evunq8mNw
GwTwIx8TkHDI8Yk+KJp6//rSEoa5Mwwg/70gYY5L9+xBUi91OicvNY58cCtAlxB1+HULMJhzww8U
yQf+0MNETbJg0AQFnR+9kQuJ7J0wFCUySuL35sgme28uu/GWK09a8A4L+21lJISlI8noy+b0Iasm
yWIJ8RCcSEghYMZARvYb/VC6ak+o3UmaLsSPB6o6orYnnKxlF1pm01313xgcyuPIETYnoFNNtV1J
JLqi00Z73ZyiTk0AO0MkFD6ihH/2IKpsTEEX5QwOFXl7jabYy5ZzpjFF3Y88mWkGzNHKxbTO3nZ4
3ZxWZD3ksH/6f0zd5gDReDE4VtmfoAHtk8wKPhv1rSP75ByJ2eMTopfEzBeJypdf2sL2/yec+OOu
i/yhuNlzXNAgEQKJ7APgc5yq2zlqr6MRfRAA7lJeQwaWQlaGpyldCnrXMkqWVr7sNCnKBLSFTjWB
GAJWbZMRoSZkAgweH2rTFwpgifj403smUj004PeLOaGw9aAnQre62GC6RKuoxyTOeQVMQYFUKUQw
RF04P/n4u7agYEx4ZDDpLYUDV84C0VVrIYr4I/dtIS4mN01OTwHwyU/IteK7rAMYsGZ7zHjKGH/o
w2LuBHV8JeYfPfrEmEg3xhmffV1x0pXurbTraSwwQ6A9zfLjbd8c2m9tutldEOJIEltnUZKkr/Tz
QbVwnrJYuR7yR6QUuxxLrfBEPsE9GwwGH3cgX+YWStIpAiBLb4XQTiglXGUjXkbCPkSkreb1K9Rw
za3GISappoj5PYJVX5YhIwK6q5MNHXoMZTEeEqyTqWyl0d0M8XwJRTSqGarAhGHHD+Vrev9Ld0Ow
rahcY7KNztQBPy/Brss7lR6QoFqYHbIvBfHMckGkEsslsIznMWZIFOQ0iH4eFNaFoCrkWqtoncr6
YqPEjVShdUtHga+/mNXLbvt5OWxam0itOyBk8zPlBNrJ3m/UpUzjEUIKw5CaFLGYkp1UsWK/XBjZ
SMVfZ4PNwf2Ue/mx24v3QUqNwbnXdDNkIdG+Zxd1tsuPG8fd8WdxI7smB//LFp7OfSa7E4lyZBDl
VVLNB6yB/nzACyJUWFv0liVbASxFOJAXTltF4scqpmyfnOYqm1CkciW6iNiPyMqIop78W1p7XdqF
N4+vsy+oFzhp/h0+lJMcGBJe6JvIDm4DdhIBEPxI509fzhGtd5qT3P2tFnloA1XehtNZilQNEjiE
OhwP+SM2itnfvWk7oI7WKv/NwHYzT4P2Jkj1FvoUMm0S/JZQBDEPFruBNouWuMmRgn4Dx4UoCDR6
ws0yRqBABNTOLwnyp+BYEQlfplPkgKx5mUnLI9M3oM0s1sutvymMYLWvgxrk0zdehUdGhSKomk9q
ulI/u3MoMYTveg1jqh3xnZYRHn+l16fDuPBrv9YqPDHkmtCQZExyHoil8P8PLNIqP1eskeVPHiNx
B3A5B3BOVc6M6tRxEJSZZYCRDkCaZQaxYJTi5xROF1f1x2AzLraR86n287AAPodFP7fGLdIcqOTi
e279CzQP16Luo8J3cmI5YhgliqYhf7cOvR5fyckAIU/f92R18zP6FOR48KthJ3BDBiKEcraQ7HJI
gewdsczyfbqxgBqAoTAFRigAOQxRueiOID7WcGbFKF4Dy27E4gTPr/lnfFY/ogcAv5SsKSnmX4Y9
80fLsXmMZk/5k9mgc2mKAsFvsCtthaglLVebJ/+YiPKoKOv+gNrpE/Ae2GY10H5hIBlQvvoGiQuY
XgnpX/pqZC1BvgH1i1yJT5s/aYygnEUPkQ+njOKfjd5eKiWgN6K1q4k/OsnSLRSpZZAJc8lN7m4+
lqPjr64IhThlkCb1jykQBFNCn8jxgoLboUlEY54RNhkRHQuvOyCQgB4h5eEnXklA2cDBA6GOhjJK
VEBQJpgPyAjjaNKoP5P5MCWn+5uDA+G3ptocDwiyoy8wdJIfC7MJK8Dr1OujF3RnKAFQXZX0ie2C
VQhDUxYWM0vAkJxEEM5o+9aODDF73bA9aywwCkQGRBN0Jovder6Qmshc/KdgudDUQ0LPnDGhG4eW
M1/5T3P+cR1Dmku3OHYewbKaaNwG1CSc4kR1QpeNA2so4kxGH82fWbKwelluZiu+8ZnU4zx8LLs+
2GJ3hbXXH7p4voq+HycnKI1fmocbIbTqoz2LEip6ae04N3hnbgkchPfwZNCrS5dcgR/D4likdJO5
3XLO0g0L1ZX5plq5O7/1GbSdew3P6a2f77NxvbmMS7xp9815OX3hT8NmBhdGAUqbpmVNEagM2/PL
2K+jq6TqtAWhlAGapQnpisyHcKMIJzNZk9T/SLUcRdsukTICij6lQoPJGns2A936ppY+tLYwXWmJ
jZvhbwEIN1vj0bDF3gHIlZvT9dyW23YKB1X05YrDiTZjHpwGq6GyfVEDMql7zXA2wimmvQYJ3J79
yPAODzB2E2AG+gJEerMk3p5srcf5gt8MTX261ofVQs3M9iLjqjBGpg00O6HxCAjOEJcYA4sHmn10
en8jdfLr/cDeq5BaV9JoviQa4utPyudjyGDxZWeYNRkbjWKhMf8FCAFCTwt0oHe0RVfDkg25BQRL
H9xXh63+5SACgR3wnCByPCPQl8ZAul9QjhpvyEyPiG4M2/UGKQxSxB1LsCNvFZG2YvNdKkttkG3a
o/pI2+ak2hRUGclGbeImIeSMGhkomxktqIYxUC80M69E2hJ4QMPF8ACu5i36uk3mr+DMgTbHK/JI
RNeYfXFZFln0wNyYAJPQEymjO8faEb2iSXsA2PGYwM55Ri/MrPCZ37fmkH04uNJTw/rO1WWJL97H
bCP4B3FgUJ1tdYf2qo9j0QJ/mKZ7fGL5h4KSg7TPQ/FV4luO/Uvvkzvw2LCF05n6IOP39dTRrWVp
H+sC9JyCEbmT5Qs40tcBaNxNIbswCn8vjrNyW4VFbbU9LCt4s/iwVWzHEpRb5RxniD2AlRlrhQ0/
p0GliVO0WG6ITUeB91avOjR72qAVrPYsVp5AmUD3ieEA8gzF4Q0PBdghhccB/w8EX2IFISAY4xfY
J+9BERKpkmP8RSi9GoGSuc3Q89T6oANn+cnB6gNIxxqwd0mTCUBNvGIQCAkUDQd4fN4X2dXV6EHt
JMZAmAyj/5kHP3btOFvrsdJXrtYX8ploeTH5XAXGCNMSGtKdMyVkZ5cbdgdnQehz9BwLj+7WFeLZ
iLvEvekGLaQa6R9dvBL2Iu6C2+uE+wvcfVgLLbHRzygTulan5Wlo0zIyp6Up7sfo6ASAW58wYIBh
J6dXiK/SiMHmRwax3/noo6OHBdgOxAqjXoBL/c234yh2vWdP70fIUF+jQXfcVixjkSJiCn1lHCF2
arVHXFSsyzCKuYzH3c3JXEXoV0W4uHk3BuYQaboWsVeJlZipNTD2DDTDGz+CYYcZE56s20+I4mZ8
BJu7rtZljJT/Z4pXW9RdUtoziXGuEa5pvTJmuWckJCi2ksqCBMmtM+VpSWCEpob2Vss23AvJyiVs
jYBdbVWMXp9L2GwMBI3xmZjAwTWo1t/50XlikPZC66l2DLfoAP+6zPhuO8yxS7kPLiPI10zyLzaj
HC1awaLg8ZRxK4CN9gFVjwomEYW2Qi5KEPxfHmNX9TgPz/YHxFDCpWSErkX6Ilt3UEDBUo2F9DTM
6mS9DsbWcJlE1DiQs9XI5wDPoaUNkrNtnbAtVCKkR5IO241FIWKVtF1R6+Y0i9vrx5BJ8GoAggJg
WSe4zpmaTZnZ97RdGx8luj6c8yfTUNh0ZkWx4vOqm6MqVCawK38fk1TjLD2fa7gqHKzu09JDDtbj
JDozdNx1reuCuPZcZL2fIRGIOFSjlo1s65aAxc77ctiljXHOGOMVnacFjWD6LbxGzSIp0SeXzYra
EAINt6H/NcxXl8aqcDm6+wo43PY3yeBB/sw3DQrexUJFKOjkrDi8ef62+/RauFu8bOPjP84u51W1
+S0JmT9l9C5slINzkqZDC4IKgbEL6p7303A/QC+fnn50NBT2yPLpuuJIncNIQ5oC2C+Z9v6XaLMO
YZShEpPxxR0Aag5YxHoiw767718Yu5ht9sG+Dj8H7pTetlZ4q+AZs0bxWKMtjSINbokADHMLa8jz
ySZLVVFwWl++jDwdDFWmTP8V4lsB+AlIJ7cT1tZ7XKeA5Stm4rOS9VXNVHrd7jGCS4A+pMZegbK6
6R4RMv9V9pP/P/3mukOiSzlCtooAG9o0HKWAOjFLZSJIALrB3h2WNwtk82f93pVggplnwnPd8a0H
IauKENEV7T7Ot5JYBjYHpT10gzS7A+MITgqnWYAJOmYR1fC6xBNiDshV1NvFOmxobL4rkVeknt2+
wt/4p+CJXM1qFFd47uE76ByK2Z0i4DNCGPnPnwfYHwc1IDDCRNmGxYawA0kA8xIdvQ8wQ8BU4C5S
R4CuRJwGQwJWGFq+0Exg9poaA6U5bO0caW1LwThw16XntFenFYqIE7XfZvR4AHGGnwITUFopsxrR
MYrpytVODreclVb/rGZh6VC2L0GjGCKygiZfB1Xt7EDxi3tqv0sxiUp6Tx9X4YXWJeGqA1fyuO4i
YMT+OHmo/bJGnePoswaU8QFnOUTe8DtBaukioq37J0KN6SepQYrlk1cBUbz1soSFuxYnDTb/tf8I
AeF1Z602Xk5v+HNs27ulLkE0t89IccKYdD60w1Z2k9N496EzMfrOMweJ8YRNjp+dzVOfts3kvcOK
sQI1TOfrAfWnBWny6Kuzd6xa+pzsPETYdHy3z7srNKAno84dom4nW4ByVUGu8TeddH3FhKME5WlW
+ICUa45dXnLYZbMzZLYwIDOQhzz69/i7xed4oOCgDQlm00HODQ6/6uSDll/DEMElxW+hodWwqn0W
XXeg8HQg6n2NN87AjYuRkO7gmzi7xwhsgudJjoyRPj4RdMgNAIPnn5x72O21kfM9rqEpXZGLxgd5
DMLaheMGrM/UQYTgNLxp8Kn12lKmQ4QiIsaM5r7kd0xf/DNqipuuzZhfHfON4UswNaDH4QaptL2Q
nMK30SwHz92H+uUvMug8RO9HklIARUSxoPa05W3ThkOJK/uU3IeOartCw5jil8wbcCwn1/Hh1Sg4
ZbBSbKJLxzvt2ohPswvkAFYh+L08csIORQaDajgR9pthM99Gmo0gWvl8XpA/o1/GJK6Eo8d51+oT
N1+1fVETYwdQ08rTC7eq8sFXYBepRleWWkrz/TZ/us9YhxlqxFX4xlYTy+OQA29kjC/r5vC5eMy+
kbo0nHtUkP6RMJEYdIfvmPsFRyyinOgdR13vRJ8PjYHgiEDt9oXhfcsvo2u0mjSxqDIN8Pv+cwPS
oU9kRcBgCwLUbo0KxA0HT7xiMVfwcfn1PzP1YAAQfVKwFz06FLTBf9gPiBJco/dE5ZOzisCGAlEE
F4VsCl6PQlMNqWY7S1qj0r/PyXFake7XSRZ90jOCu03uVtRZfkWruMNBYJ6XjYVUZzmpFPBf3c8g
F+Vg3Kccm6slNKAfYgr2Z2Ck93W9OM0eUJAddWc4iNCQWF32504o0HbEjeZNmFMYK24mGVxOM6Mt
kFGLmRlT/ttQm7+R1cRg58MTb2htJlnKWQpADkNKTJUYN67iaonlVbk5Tg2sCBgcesetTKmq+BYY
6ZdLFVdMZ5DvA9OyskuqiI4Fx4DXKgwF3X+kFLXpJX1z1JNBi9XQCWNyu0NpS0vTJLAYIMZXLhcv
V1B7XpElgQYCah8DLWVhtejVUK/Wlfl8W0dKCTShu36r2Xu1UHUFeH31lW/0ZsLyjchnWtCowPGU
wxrV5Qk5Lt14+/500F7/SPXqI5EhafQqeaPlJAgs1EWeu3wgRC2Tk6dNOCM5ettAYxGwBuzZtK6g
wBCuEnXL9IekgQHy64XhH8GFqjJkiQqcO+2P9rDc4btjhwbUP0vQDc5EZ6VfcBvek/tOvFlTNrpy
Sf8E9MnUVE+Cw2/QGkeaDRL2RWYZRR0PXYO3nd53HPQEIgaAqPMhBuUTkgRFmLEtkbUYQH3lNdOn
Xbwn6rTfnnGTwUbo9IpIkcNXFSOWXvzQEDYwnd8eZxzqnfQGSZATFEmmBdJhB9o30ULTffZ66l5Y
AWY24iih49pM+gRUMJgJqijchs0disnmNgIw2ScqIvxsViOsrfyNBnL8RQe6sFIwyuk5ACSK1sRn
BN4E+CsGzHDDMF0SHL6QV+EkcCEMyn0GOsKf21x5r2or+NxAhzXXqCWQnVoGBhV3pwuARLHyNq+Y
0wxf9YAU6xyQskXUnwrHQ20toIKiRRB1pzOUH54BalkcsBHYMoN1BfpskYC2jF5wlEhVZgSWX1/I
/OBSkZwAXEziPnut0bgqwr62ARcJnyFCXIdWgEhs1Ye2B8IO2St6hmeSrMFtrS9Ym0Kg5DbYtx6o
ZnQ9bwgLgDr5860gVCKU0ic36GLIYrLw4OZ+6W2dgX/Qx7pzLvBC+C047jOdY3pxR5JAVhrPIhMH
qCOGQP46h5Tbw6gPmjC7VS5S5qcJsqGSphEA4RjNeGpQ+VhjVDOBUT8DdfY1fJcuCmNt97ZOeC7M
HwA++90USY2ZHp8tzEFZAK2g9hBnKbeslJcIT4Fz74vWAtODCb0AtWvXKOzTX+owwzLmWGwIFYfI
9aDZhZo3CnJLGSC1rrY48m3vc2ISFE7xd4KnM5W2Wqth43HTMlczcrmsiNqOrjkncFttj0kUFZR1
pdfCRmOvfovkmcOvMtY/8WlHxIBAj1z7+qOhsVCsgdCLePYi0iuvqQuzVB+r0PbqftkEaJMnnRVS
HtfTCOpc6Sq6/3KywmrXSEVjct5JTshVkoPpzAPuxhoh2Y9dHNr0s1B70HbMckedFfKOZzC6M1YP
t0OdXXfv2NimOLVDt7AbhOX7n3zEg34lZTokjFc4xJ6cX0GCC2YvRVewwcSUgaUVIaeX0tkGfdXa
TDapK9FnpUW0fjQ+v8e0iV4ScrhJtsIeQqFjZl+aQhwhiyEcwNCyQKq68KSThUj8UJUiLvaHh8Xf
i1tGh7i2IncDlBU0tIDp2QtZ11qQGrObOijsbvBi96CDoGz/AxpPTgf1GkjnjdVEYChqE07XjxeU
pqQEmzJIJR6eCI6Lz8WnD/0GUucm5UL2RoJil7BaOWLSieaDemYwokpPlQ29uVxDXuVqytEtIFkX
jOtvXkwn9VTBDgxiacsR8LU4waVfmA6nHWnHF71DyLTHqN++mBuywWZCh76Xoi+0kO2FShpJW4TO
RbHH7Y0e5xmpOTFfu4PPfwbpl1zQ6jMsFXKeONdMNrzzwmLtysphmRlEsve4L3rFpwot4VsvpWpK
DZMgW6xxqVfs1gSND9tesBhWzm7GJaGGwmIbfZkGImdWLoKFhNHvViSCgCGR4kgXlIZZAZPuugTr
ykHLRKJcZrrVpL5QhM3NIcO5BrIa/hq2QTYxTTG4Azw2Mea9pcwX9iOw4LUMus4TXhvYYDonTacT
6uaj4i08Zjr6D6CdzxPZCd8/eWN0zjhsIHO62KkMV06kBMCWOkNY7Ci2CVCAa3NCnE5aJBn7SY5H
thoN6B4wUdVlpi3H3aqKL5dwlW8/b3AG6vvP835OV94fRvUoGmbIVSZMFuj9CxUjISck44sorBDx
HiN3yhjisNvldkRw7IPCEcWaRBvz379xKmQhinhxJUBfy01JtFlNi3JL7b1Aq89OECs5llaCHTvF
X/VwWpO7q22QY3gD5EFUi65R8CHUPL+bFVT83ZucGTImGl3F/o93jsMg9GoCuBbVLKFHqpMCEM5x
URhf+8XXwsHAgLrB2a872R5yN8DdcsSRZmjO9Rq/NTg3n1UP+g73hBrPEJosURhOFys4IDWO8PWk
vIdcxB7pFz2oPTzHAJb0jFMYCsxIEPa9DY0R1uB0Ulhlv+zSKSEYkvV9JGfSeno1OL12pGqj7hIn
0Tlsx1/Y2DSvDmxxRRapTsBX5pPL1Ns3x1tlCFgqWBH2zA+VCVAgAi0wUSU9bzT6aBoDuuvmtlAZ
pCLha18Mr5T5sRGus6bLJ8t4DknbRfoAMjDyALKmbRUdrQAkCV6xwmch9Ubof4eMSOG979YO+SHk
A/CxRhy84MClnZoh3c6tfxxuWHeJAkVKYf1VKbNcLjhtHcAMCIbPyVyX6RmTd1DfJ2LXaUsB+92R
4OkuJWzGWLGe/y7xl9OcjZFXdkrvjJgFUFOjalabSaJiAPTAwYbmOh0DxUFDIFggi05AFlVub5Lj
vwYE/RLRMUtXQwl0SY3eBogQRoF4abJ0PtMJB9UJcqB5ovloNUb7c2WtMu/WxCGCows6grARADSD
Kvn5N6ytLhxzudvQmEN+J9edgltkc5Zy+MPCFib10e8eMh9YPV04JLPaloggiMUJ+x78igEsx6F0
3sgcqLBAyzPj5CTNXTRyHlMajAAQxjdUABhSijObS65PIfcIb76GO6jMo3/Y3pJDXtK8L1qLozcr
hLaGw/d75YCuB+0SSqK0E0KagGzNS+PumYsoGgpcK9q1BpKhsklRygmQ+ensGrAu+i6ilGAdRkYF
6HAFChTxjoC+DQPYalh5fYQ0jbmMQ6mcK3QYSKgH2MshWgk3BNMzJ5/IlGRTjjcLO/IFFyX+TUhE
Zb3TII8XHahS39qlDPy5+dGzRdCRyfxaAqQkhxO0OvIY9y6+IT/DTS5jPrsHn5ZH7iFODo8ZdhmH
xvhPqo68/6B6PzdbP2mPu/yHjgoVHcQZAHeojLZlPsBhc0XhXpxUo8S3GRlGEMNc8AsFVx7VINe1
GWCiq+aja4fwiPxzZfluJCGKRIy/OKZE8WTVtfqkrdxVQkBCTk8nWeAhsE2QhUtQ+HSRQ+S3osqx
3YYlKiZkVyIwmfYROZuMgpFu7bnlHUgO+30wmSTIPAo2FDwEvT5SJQ5pbi+J7pGJJL0RQfZsYdmi
a4HHS84GW4CIYUbf6QOfYMKjD783R/FOM4UUM4BrEKjjlnf3nzcG+yTT0KMxstVHQLQIiOiZqgy9
4Q0J11tGjG+xnTkVrF5m4fhtmvvuxEC3Hd864NGng7G+fUAC8Ag09FiWKfD/+1jELqRDvlGicixA
iXwsXqmczGQyNPzupP8IHRKpfl0q4IdAq6z2nuYV7XyagIKzdFXT8wKyQ7hqjON51NytktYGfuwV
Lj2yfHOpSKvhCUzvjuYoNSRQCwsVMDtiuYrrgGif2YdoBo7FhNlzHJrnzYjrDigrct3M2ot2wY9l
6FKxsHIjlG5c8qCR6WCvh+GluN5cPCqzcgN4IcpSHQxU4aj7comnAU11emoUW4SlI51JBpssRLu5
vkGKrKcyV86m17OlNl2gEE3nptrwO7YqPUqqNhdFixOIJJNBkys7TKSTy6v7LFn6qQsP/rZ4W2B+
z11wGTqxkK4PKiu+4X1v9g8Yb10B60EJO85uVqxoZn7zqgaljfUfS2e2rCiWheEnIkIGFW7ZzCLi
PNwQDkdBxQkU8en721kdFV2VncNJjwJ7rX/sYMFy6SWUynSrDBCrHybSUu9KqpquVe8DHM4JeIBL
hrR4tP/prdfbJ9RrnSQPZMJbJFP1WGPfFoQuiXZQoXrbtPb0FYkyBUt1dCLruTnxJ9C+13rZN8lb
2XRIeofWc89l+Fd8xudbUIheFiCLQWCLdpjhx+7zqMi7zFzNUA0mBRAlmvn9VzxRtHJGzrZKJzDQ
nlpEmrmaGfzcTIle21OKeeL55l3QERkv1m3chBZ+EeRqT25DoeC98/XhpYrKxzi2yFIAYhDZrOZv
Jhits74NKm9J6RLskQPiA2X3yUTHSKVVgKqeBiCDYWTaoDp4Dw6Pz8wUi6drDl98m8bmLM5SXCDP
OrKet83YCqDYCMysjieaMhiyZKbqjkXkTnfnK6QznM0JEw8yNTnhnUrZ1yuL6ScsjiDNMpJixYdr
d1Pgqy5S7h3v71xH37aMtyJSiXgA5BDoLBr7PKwGdRZc0KweIEuV2X1A29C1FygmMM+HU/UORvgm
7/fJVvhB39KTK5DpWwQsjBBU/tN8ZmujYaKenTMOD7zWKH2DdydgVdFwHDHm1ni7/hEbBFFUUEug
al+cYeKOixDDHknMtXM77zC+XN1r7T9h4u7HH0Bowe4uB0tW0B0V16Hfde+3kXJ192QWsHycFuYH
07BmeN1RHye2FinFPK+j9r3NQ1KzCvbk7ElwC4+5h/3B+brGIoIWCTEbWf1G8PV/NIZfPLL2henp
qHLvsjsjKBdP4EMZdPx1zrXbYX9utoYW6VCBKML7joZ57ObXeix7AvmgIaXM0HqOi2xKWlMC5wUU
c6p3HD+nn7iQckSPIuomQhYvm+7+hfQKIxiVkAZiA4mIsxTeQmRhjcXHf6KcTijTBoGFVWreq1p1
MrfD31RRN4LI6Ly81gQVltWuU8VnakzKo1pFp2r3PBotqpa75iqVCmURFHDQ6FVPH095Wk7No+V6
YyFBelCTFnmf9bm3zWchLvcF15xG7ynmqUtd+2f96nU6Y9UiAoBLhZFFfQHIZPjQv8kt29QX716E
XRA1dSp/9dym3/rhluTV3wn40p4fx3xhxsvTinOhn+1780ol7Pw0f73Dbrbv5n33q7B7aInRxOpp
/+t/aS0DMS6xihVI1SoUcgr6ehiZwu/2QpWCik8LbKF167h763h8BYBgbdS9Tu58Qtd8AaL7VFa9
zvzH0dSgHe/mHuZwlkul8c3KHg9qmGlCQj7g/e+A/9NvojeDQz771Otrvi8eGLrJuzVeg/I5vbJj
FQ9SK/Tkg3/yBbqhwI1PMm2Uf4Kmhjj58qikn+TtNVjJ7Ms5onbzaXjWk2O84cWSGMUAAr/JegWt
0UN053xY46jDASmWIz1PVoExn8h5PSYUTCb7hX4hAHWjKk4yqDphrtayipYiZY7FCctFnTKUkxPT
s3Oo4meCu3HRLRGNGXOwYkrSIOSY8hmxmZ2Ufe/IN4KMYdUlcYKnNeOdeBKx3sK554zJG2UCCizH
TxQyqAMQKjz9rMXEcpNrDl2atDTFajt5nzg5Tmuz8HXOZI32y3b3Y9xQUSVC/eR68GBAbr5++wkU
dtIh/32doMVQwfXjhoBuHtWwqs9PYPVw4+cLeNZWJcFNC/qXHyrHTnpRQgMfPx6AMsxy4qLQfmmh
9uIx8p08OrPnbf4rw1c3+r15tsBYZeJcJflr8ELsZTn8+5cvbwMuOuXuNnIXeffdPtSo0BD/9dwT
GMfLXvavx2uDY4aGNVgBTy99WiMsUI9s+O7vflG7+mVuaaEb4PPc62xtp/7ccJ7oO8+kGYvndfKo
t5/LsRANbpsquaje5bbNkHUY9o9q8FtwvQcN1dekVgU1Gr1vZNJ1DMJsmV4fMbhvJWwDF0GYST9R
IAqzIoWX/ivvnoEeBIlYxmH/xpunukY9UgQsFl9grnZ9xFmXiImFLJ2zJ7WPkAPLENouO/vMMsxW
bHzq8o6rSkYfnih4x9LuYJk3ImW/kYFs4C/E0JY+AVA1LiZhwSMzcTrfCVwEnzfCAlX8MoGPCJv/
Y1Bh/ufKJIScDeLLy6b/eKlgcSst3HRjeNylNXw+xjqPcKSo8Sldb2kjl/t5i4seQdd8HV9ibDRP
b2mqdvrUmTJFzqO0F/jKFgdNjfNOtvm8+Fo+afhPcrKjFY/SItmwC4T+F64Q8hjNEUJd5hIH0xne
X0bvq/NFiYw1wQKOZfucrMk0+Hbt+PoUy57N9Ko6y3+Fkv3yj1E25d6dkEB+534jM+c2iOULjmoR
IAqkwYETW+Ax+5e1Je1G/lJWKy95ZQ0zZCckiYdivz8OySDNFzdoKak9j54e0sYg/drFH5rdPSil
E3fIsNis8+TaCfjj8MiAXYZXA5DSwB7ceIb2hdpx98hp49iGpQn9PsA/UOymYjE2xXrZwsCZuII6
yNOXmupkoJR9kXZCNicNlhujhJBpbS7GiwU+NzWKl/rQ978oTJ5dxPzfweSPAcUnCO3vDpF+o5M8
Vf2fWCdkpsVrpLjN0/nQtp2k/CmACZ0wnZXD0MNEofHvZkxBXOgM9GlvTj7ufnHKSZfANsjTBCM/
u82DJyFPG+0I904UJlWioIBgidxuoQxLpjvZWelULhf4XvtzaC6p9WYN41QZjGSeMRtDgOaJa0Pu
l7OSpxNjljQIPCgVsjUwc1ubcVZxvwBg3EW9VLm0TE8al0+Kzcj1WH7JrcQsJ2DOCEIAYiChj6U3
lbEIZ1HTgdcVehZb+qrp+7ceB6z49kWDcXsac2F9ut71hlmo9RTk48wAOPiQkcaXV/i4p0/qV++v
VcOjonefZcGZS+QZmtMHBKVBsAS4m5Ia/eDR9R69QRepDLVmV6/UFr0qUs8B1ykFBL/1uQiL8w5J
XIVASE+1zuCP8Fti52LXJg8bZNbxJv36by/NB1fUpIzN4HAQNsNTPz5ddudqwMO2GCJ3YLNqz75h
LQxM9hg45hBgP+5S+NhyaCETdZ6dVf9z/BA3cCKDDaWua9Hlnq81a8Hax7SKBjUsWh8tTEvHPdv9
mZWqatzvLybw5it0Ki6RqFDHI0h/IByCQ0OytRxK70RxNcXmDecBwQt8Ybh5gS+OP1DbLnIPS1oh
MAVg3rJ/xysxecgEZSuT5lkcceZ0yaIJe4eqGwX1Hb33xedTRf1DlxafHMRfPqVJ9dv1r5DL+Gqu
TgdD/4tPTHwQk/Z4s1jS3rVnnrw3mB1ZwVLikn+9N3IItGmIPyJ+Ll+xD5+iB7ou26KLh7WQI4+3
Gykuy59gIyPXKj21yUuNVAMbCMWX3p+WpmcATyT6dmcvH2B4wWe3gB8dHwsqs94YjR92eZizwwDW
9KRlE3H+6Bwkl307q8LMzid5wvJ87I3ktQGn0IKMsVicdATqMi64Qx8FBhBsIQA0M9hQ2ZcLq0Ew
xFmkn5fYX0w/I1kNse0dCpHMFOKsbX0y8XbeEMFssbMCzmEJnjJio4Um1UgWDhybAEND5kBcrW9o
oa/EtgCRFvQ4Y0L2isYxhwo2lJOvTBntyaSW1QCAS5Mi6Maf2YX7n626D4Ym8aEKiuy9eSe3lHnr
C/2zVUkkpYEBKaR6YbrH+HlEb2XnHGCo8/ELY3SMleCCmW6AmXgG08gBjbD4X7qtfqZM6ixoC2Gx
D8u53O/Z32fohAnVFyNZ+Er5RPRmYwMFvQarpz5DHSERcKRneONd2cYGukI/BByaRNFhDEGzW9W/
dD3ExR8D+kWFV7tVIRsJWO/oPbyMCcXiBrkAkVxrgdLCfHi5GfH3SwfUZ4cilUv6DxBud3a6RsDL
KoL+gKS3fMQR/1nO7idsbee33R8AgR4omAiV68y04vsmLP84yQpc91in++lpdBh0U/3tnFRbHdbi
zbN2hGj+r1SlLv7ZeBh1iN5oBcEUgBhgJhfUAu2G1S6L6lDDsJZKcwFJr8QIzJPzhIkK/H5fsvBg
8PmiWPTP1A88+IhEO4sQeDCqnxT0Z32Dt+eKzNvuLS9ehQ/CMxRExnlPPKA/bcOYqxxI2q77lkZx
siTCBHfww/7icXQ0WolerD2OTlgC5ZVdBDyoQU3nx/Jsr7F78P661pg/UWqO2Xrby2HbZcEe58hG
2PHJ/BcmnmqkTB6mrCsNHeakuHgF1mO8r8ijMp9KNuxXHZeSPArIWvs0nX4/Q94553N2yWrqpmie
bG1y26OGqx3m6BP8rg/bDjkpOYs3jCZXs5K+XlANGq2o3xGMZs4cyUROFA4frnu8P92Hb+pB8II1
UEz39hXBe3dy+OWT8+bYWdLA9UOEfXFMA0HIccx9QqhSMDWDeY8d2iBox6kekYJ4zHnd4949ej8g
9Nljs+QqphdgE6423tSb0HZn4H3c53jA8Ib2I/3sf5Sg091cfpPqNS0+nlYN+kglzolhOZoWVABD
bO3sP6wXcNPYFcrAlFRzldT/eqZQFRtXxzpNagfxW/cOHmc+bDbLDL8DCMfPso2HOCmxsUHl3Uez
9UFU8ku/r6DoU0Km8sThLO4H/fPmjtm7H5oc5PeR7OA5EV5Hyaz2cQbyfuSSfcJQf3jgMGx0FaT8
ovboySC+p97mWdRnoe6fWGTAO3s+Wv6r5hCwK80odIKUyXBlDlsh8Uqm0dDmTFuun0w3PpHquw2t
obKQ02XA4+KWHNvOcD8jQiitf4E9HXv26jKG/Jm6zUP577X8+078vTml1SxccwXGOJj6Q/oYP24c
p0yucX+ID4k4BGbQZeKSeuqadrzvz+GYhDmTRnhpq+ON56l6Nu1wt1Nl6uoonBTzP+jHDxHJfj+Z
EI0zmsnhjsjDwX/GNeXKOfAgPlPESBfX69MBT9xqfdHYyAwQ0WvHB47DutcdyAiY98NenhdN5apo
qO1TGPuP4O8zsH3eAwTbxG5N6uXX9uWwdt/7sSyxfNjuUubj0lbYQZ2Ukl2O5oYQQgVLzFqNMHr3
gpebzjSS1N6YUa9c9lQtmUckiBbT2g8Tp4EqDl66E7KiAxWwfvNf8dtnFEmg6suir+T4O13ZwVHi
MmUPlS0HVG/1KIQFTpek9D+1BMvBcCO9B465KZnPoDKysQYMp/NzcHb/+LMbjSKGAGuunUFnoo4G
PGJB7CEsz1SM4g15U5fDtDvhT6lefpAkIuoV1t3PC3MRKBZdLDA9KJFNf0go2g4ZpzS08hUhax9w
ytUlYEkGp+ACZdEXZ0gi7D9+RbiIlOOYLZDUULa9GJdAKmVOyK9xT5ynB2NiiseeFsMFF/Ei94lm
Gg9Ouyo4WFjq715ZeNMOd6Z3/hs/B9YMhGPciOJqQ58PDr3EuRoMEPb5aY+lpwCEzD7Ilh9kGY/Q
25AMVscktPMuay0TbsVbRGz0ird218pcv6+D8tB+oxzj56GrUG6U9oJeFTEet7sxRXH/RTatVjrt
SwGh4ETwMvVGZJXJlET4fdoSVqsXvEYQiYTLIolKb7xYoahBAQ+CoNsB3k1oKb+txTzZrt848GrX
dac8uAbWFLp+cVRCEHQnIYI/duO9T5YB3CWKknsUTvzU5Y+7Fqbv3sjdBhEyNLAS25gASd53xMk/
6DUEJBfn8fS1aaYIlcX4HRz09Hjypmd3CherptihKDUidYQjuxG1bjcfIABknf+0LNiB6pjwxgiH
BGcfceo0uDRV2tWSJw2EUacItXKAxMA4B+URtRh1kdkAhQdHB7bnU2KQCSl+p4mxUfNNFzm/fLK8
JF/8dnOKYz30R2hrLFvSHhYVdKMN++2OyY+sfRSg8ajRoxEJilKIB8/8NMFblBHXvEo+w33E7cGl
fCsmajbCZ8CSzCVHfeu4FVyHXH90QjFxccY88L7wj0a5kbxvpDYBpRHMKiqD/fVjo9xA5NR9zM6w
kJ6J9Nz5rXqnYd4uv+d5/0m69X3EZ0e1hP6BMyQ5rZpPGEBxgHXvUR38bkHeHxcY+SgjY1+Z+D6z
MY8JhZ2zq/Esg611J9LmDnvz+zg+T6/+pNcw0DK5kDx7dQzsix6TDcMjtgJIZkiQAkpNGrAQspXT
HAgVLat3y53qyHpGthaq85oUMbD4Mb1GPv2aCrIkWSYFycr6INt6Whk+eHnBhJSTUh/f0VygJgLz
MQgCeCFM7L8JUCW71O0Z4+dLPDl7eot7G94pj0BcF97HzVBmw0YMThjTcer+kbx/u8MI/dXmzEyN
D5GJUT9jErdyum2MT9DNMPrTeVEZzu20Bs+/rhQXjP0fqoNzYgIG1fg5luvWYeLym8Y+8ch/1/AQ
Nx62d0eSPP3J3yNw7TXtTA0xANL9zs4/AWZBSlbZzxsLY5d9AFJBm/bw0iEzFcsSMBhP8D+X82W2
beKE1bBx1uYqs8t0G3Xs6WnKvT/tUO8Lx3EStE/A7rsJK+XYhMrg3lpL83rJzOzcIBmfi3U+KQ5u
z4uYq0RrecfO8r1sM7KmEfv0Ecg5x9fFzd2GtPtItm4GU4aUTGgne3EPWp9HHN9C/Nhzh+rsLnAl
DlBlQwoWDU63P8g7jAkEM7Kt2U8vSmQj6K3ycEPzjYbb/k8k/a9Tj6Pe7rWRTVQQXBTt7KIP93Dm
QQHNH2Ow6/HXJE3ndvfnN55fB+qWLx/0h7bImK7t7OUYxLa4ZF7cYW1a5PFeUh62xt1eU/0rG1ti
Fcte45TXzbnCIdxDy+VWrC8EFP6dL5xo/XGpyR5hzAaEaEjKSu8NwDgvkXkiyYT5BeLt5PjKwve7
0NRZ7Xz740xGRxeshdwdOHcm0ts4mbGRFszuXHKKmI3e477HcxrKmFxWrFKD423e8ORF3OtDMWxW
VxQnaGN0p7lDH//ixwxF4Yvp3KGAWwIWPKx/nHJDxnFpdfvXKwgDAXNKaVnJPrHiQSK5dhnmiYYg
2T030HLuLPe+9qTwO6HvriN8r9PbX/AbRtTKoo/wsYVKuv06QjB8RzhU8LSHd4/A1FzfjCUzd24J
ySJl5arE6rjkAcP7wo5mhu/CXr69dnQd5LsrsmtEFqytGDUDCE4SNiynwBXo9oOZDFHOQvv69CtW
PaF+Y9NpFOxv7q8PZajIRDdWORZ6NHGHQjaiS08tgVDkjHXgo8R9UFrOL21AZJxx9+MeLp8F6rxq
MG6XMp2IG1B3pkSUBNB5xDmQrpLI/BLU3bV9HMuglvZffVR39lnfVjkJgNj7F9cU5bZYMWXoz7D7
9W63UW1FmEp0ImwhPdghZUfH0HABq0F3QBrsyf0TcPeTtCP1vByQOF2reeliCLjSPabyU4UtTaw6
us96JnsnKOhjC3U3RQAIQHokwcDVgo1UQ2C0kiUb6RftPi6gYMfveqHpq3XxrX2d8KSKGQr8yFZT
AF6VWyrfNE/OOQ7DMUIGbbi4LJihjh0yd5EJHADgNwWDCjeokC86Q0peLVXN1S7Y2DAyYdmlLYeX
In6vaPSdYZ52CSNV5TUm++EZ2qEGJA/AzDTlC2C+l49HWRkBNDmrxjrvAgw4SqXCxkO2QW8CPXzY
6HE1NkhMZcIiFZn6q95C7s5SvQP8IyMnkJ5LkZFTyRp79Juc+5TxckzB2Z75a8j2sBGE7fg7Hx5O
qMGGgUqW37hMkK0czAv59e+6P2p5Gzsd3F7d/ar3nv8Thm426A6562Ray1/h+2kd+fYf4oTZDv3C
LaZdloBSb4bjFX/7bqRDOtBewZRD60WYrcNRkxA/jq7zZ4+YHJE5hCVQlJgQAU5weA3Jf3M+6YiJ
i5pM7hfurRn4qAUYwVL+cwpXeRJyUvKdVRwl5EFc3BFKR92DN+XklpS/i2TlKdVP9/HosQYpIihV
Zj8WYCnIMOcjz1ohypaYx+a2rg/3nxSAd1zQMTln5YfhyJiDbzmonVoYdJmSP/stadrEoxQouJnc
akK6qoCQBfy8wSK4L8l5EqHN8HzvOw3egxWiEfZWqT/UhrBO19VCY8Do7glBXchIeOnu4hcZDd7J
qCZe3jF6SJwyzmCcQpRCoxG+JFws8ixGnSgFHsQO0yXL9VgkjD/ffoCfqPY7kVTjvTQ8TpgyH1XQ
wKRhUkJAgtuEXQBiDAMUbBDOEck+AfYkYKXpk1i+O8o1j+SREW0MHqyPvAVHnw/CKtoJ/rhBIAlG
YAEXtBgXdEGF23l4xOWQJyPfUpmqi0RyUyBak4YgcIuSyyjzYYqRcN/Zp3kP/hUSde2s9H+tB060
/UeWQTbL2ObD/1+mjuRVtjDAmf0TYiGNploW9IYLbMR/N3xRLGgk4LI1MKToCN8LbpGbA9b887ip
nSxLGc8vwWqlXGS8ARVpIeO4HNWZhHjfenwE1yz6eDnR2AUbsMSQJOxyn3BG/FPdIx0fPN17K8oj
spyK28ACLcEx+eZ5I/WVX+lvl92vJL6ihBzWqsNa3Z8uUKtxhOn2afnvYyXjIZx0CSDbfVO04hqj
rPz5Icp0PFzbB/U1LZ9HNvaGjc+YbAOs841jk9zA5fJDqQJFzHg8jN+U6byI1iYcaz9gBhi0Hbdp
CTmon0z+1uwgef3BDf1Xx4bzfA4Ob9m8PLCQdgew+9GYwCynK3O48Q9aD/vYGQSDxYqzjJH2553d
B82Sx2IkzcfiLf/IKcgmx8d8im7j6jIq3KJr6/xO4kZCmrdNHoVInhS6m0HUezjZYG5Ft2TN+W6y
2hK4trZUH/QXjYX5hibqwdvIXRqVyt1gSe7s1zAj7vLONOrFxmqddGKQMf6+qmMfpOr4S0KJeOGT
AkXmTrM7wEOyfSRLgmn2cItRzkN6FBWHpMnd7c3lyY2fPyflzO8B7jq34X0anS0nSpjAWJOurb1E
2LQk880mPvaQvr012QIkX93cKOLdYQMZDFCCXuNFFfXc8TQfBwu43rOYkkvQOIKgwfHhy5BV8+wB
Vj0T6Ykqfzg9D9o4gT5qg2iOltAmHU8e4VXuJogOaOrU58BJMh/xJizZ6H0eK+kx69vYH56Merev
j+16cBseT87BYFUha0Qcpkoa0Ft9Wy1+68EZk1jXVvc40xFosCT7jWjVCDTnYQPbFIaMo7h5eGOD
A+Wyt2EDLWFXgRUe2XTYhXFYOVwl5pltFJ/43b0ZzmmHL23HRodltVoSPI5QA+jdzxIw5NcQIG7M
St0FQ37iOJGZkMeLc+R99g79w+HAGEt+YY66Z54HbATS6UkwQOJ2bMH3V3p8Ow2vQQff4gujSroE
XNuoxN9RMP7+kcvOSi5YSOdAd5NkO1UcnCiy35sEbgBkljKnl7COjom3lAlPlOGIKDh2Q0aB+WP+
EBq45/tmg5He1yexxa7N0pw8vSmf1ELteCz/x/HZJe5I1Nsk+m6SN+luU/KQLoIME4A7Ht1/CETt
0x4dD5+ghArVIRhMPlmri3r72uY/9507iXBrf1qA//ycaW6bg6QfRXdvTlIJy/GiLZHes4reF9YU
Xb4S5P7hOgx4u7ieSXBw3xIfvyzH3JjTx3CMwtXqijes8Cz3+3radTKgSszTbJ6DcY9xjge18/7G
ncuq0zqvItWl55ehV43AFqxekA2f0Cw2GpPNNQVVY1gtJ/lhMyoGhC3PS2KzOelf053O6LPhfKFT
Ac2BcaUViCcXsp7xOaw9nKpZZQ+Qv9hGlj4vAUsvFlGbTZ11mTZbPg7MUv8c5qz7C3PTwzl3cmXj
G79rAcgORAU6z7mI2aWy1fjfKTpE0P6RESl4IQBrpIRIGYHiyBinxu/MAeKeyasKWKKp3WM8qiMF
rCnZfEINDTIP3dVqhLqbpyB8GjsV/aqCtk4FyYvU2dBEQdRzPyQEA/vLC7lr1rN3Kiw23Zuc4pyl
Mmzkw1fa0VFDisFSUuYznWVJYFgSOcogZHq0yBH+xOu+MvmJzZsd6OYitmLT1fQZzl5eFRos5KN9
B83xkMGSLeNGRCDAhE3gE1DUhbxKFOQvB9wmEuZbJEgquKybKVfKsbHZrXW8CCwm0Bt4tMKJFyJu
ZbgYXsNBX7WBtZWRZtLermMbKkfo3RWvtPkOLpDfbCDmP2SCZANvUzAoIgSxVSnkv9L9N3pNvwNI
QmKCWAJQxjHpoX5B+t3Mmzc4vvtGQeiqy+cfBF7pt+xQJTTHP7oJpbQbolYGUCS+QsCOkU/xCHx4
5/1Z/u5aDyasXjuop2qu2p8eU41HgyJpfhd79MVBT9RBLqPGz0gVgaTDEWOHvnKAbNpooU9rUmfo
pLgynzOm4zhxh5dLoO9V0wfqpoTkFGhM34Oyy3D3BqN8un8ztPZZ+KcRgtLE5owSHKfzoTwlwJNu
329ibx7IKKGbYDIpUbhzOePZ5GhDC4lMXEJybHvoyBq8p8HxNaRIyimQSi7ZmifUe+v2YaA2Ytx/
h0brgOp3CV/h1FS4Dp0dV8Jn2vky3eMD3jXcWL2bq0qv24fxyMlTqEHGlLc8vIcSM+XCr3Hrkj/h
YjFoJo8dKoHr4KR4uWxcpzKIiJ4TSmtvUvrhH/IKOhA76FEnqN5ARXxvttt5TCdKfOD4lflHQG3c
pQGPYA6zo3zhhy9SdIcsxXByYa1k45shSsXbI58WHJO8BXRvg8seepNuVxwORnJo9RCtBRvz6INq
T6riX2vk1xUTdHMhe+LHrEe2ATH5KHhLgWJFbtnteo/YBXE/r70YomVpxGyChfPLHsG/pBSc4Z8E
ozykilBd825KdwaPKw5wgzNOVm8dwDubsSzTGDqjEYnyM8vbfWNeBhIUEMnvLiyjBxPCvxY63HNd
hxklMDFXDHOXH6KTcw5E19lz7SbbLiVPdKyRMOJ0CnTDOU6ZUkh2QQWMqHTaCTp26ZxoUya5t+Xx
xQCAvPFzY9mrWPnZHuWuxA1BdNFTNvwNOH94/l/dSN/ifrWju+JMH7jqwBuEtN70buHV5/uQ6ocm
IqbBvrGD1M74VTvXs4/vCsQSzmVIWsglKrbqyR2QkwFOaES8qplld3WhM8C3XDqW5rxCi2K01RsR
e4ytk99DaRD3MMyPFHHyOH9nKfBcxQ+wPtjDbGzZxRtYGF2wcSyuy/dvhApTPr4BI4AkzgVEG8HP
zMwkXieo/d5wmHaWe1clqII3LKnTEhlEakbwbAUF109Pp4L8hReiXXXoj397T+JLaweb9uvrl90h
vWnj3EWAdfL4Xcw37TQa3+QsoMQLJWBB+cTDFT8IlHVrR/UE1syKLWf6+nKKdgac+cHNdOmqcoIx
TzM8B6OVnIsH2WRcNVx8/WiaYYYAq5oTCTtDnJdivPsrPHAsQr8sotUqMTVf/vuTyBI4Cs95/0df
XhA+DXtrBjfpBi6FyxM2nPOHNkFL0lLhQR348ir4boiNPrw/fgH+Wogfi8uD+A/xI+/1Rw6HbR3J
ifr4fZJyKQO6Ln9ufvKehdOT0xuYuh6trT5hsYnq3tw5oxsB1vwARBD2LXfX9SJhoSttstcJV8F5
DzMq05Cv3NgT9n6ES6nPRTt4RXRVMEroX+Q0JBHrYh7V48TNRiiY1LEfr6kFmP+GyEDWbpx9PRjX
24VUZJnk/k+Y3b8fPq2NxFuGK/4aB30SEio0C3Qi77/j/XJd5U5sPsZ1ycEArPRyli+SZO9/CGpn
ybYrtkY2/17CxlGghMjdTVpDKEgxypJgRxU+5YiQySJ60dZzEbvR1SVlV3KxluyRl9+4cNfL2Pcp
5RpO9iffX2tvEcf+8u/PlFYDn2+NbPCZ5a+vJLi6/6awzN6eA0SoYu4q45+IaQCeMiqpUMA8xnhY
ENoN/RlEa0a2px7H22ItgceOk2h63AE15B/0s3YxW3/d31Mk5/4qYZCT0VnTSCPSdv5OeS7AYpMw
7GxfNmGW7vKBBj0RwXUeGMF1My+Z/3/itdhmq/5xO8V/MY2i5JQS62hMY1dCdoEYD5iCBuPxXGV8
d2H94Oly2F/HZW9gcgQQGUWlk7jxc0WFRBj3Vsl8GyjpdB7xlnIhChRnsctXXf9IKAYM/vHeuslc
TLNkKv9oHMsizBil27oiPF+UjkTVjJjQct+wU1TlqT703eStOeulBsX45dMtec4Oe2sEPazdX/7V
HYxY2mU+yfewm70JnBHnlQRssGem8iSivraPA9fbdEljSalFm1UydAg0VZ1c0LrIrEjE9W9Pg19Q
HWMPRn6GWienOSl0O7E6m3vuPyZtXB2w6rdDMkHhT7l7HPSerF9QJQ7PnBVA8YTM0dJOzFWHUxPM
+/TB5MX8/7DnOR8GF2oMjGnnnZF+pAxaX+iRm1rz5XJdzJDV5YK2Sxgunsuj8/i4oBRopUWkDAp1
feDjm/JR2H6H5Ii5b6/LEDfBJPr68hRwJNm0WP1D1Aa1J6euGwojKFVdcFmJAZOyM/36Ym35bhtL
Xhhp4Cn9ui1eUvdhOv+uoycJt8PpxdFsdsQY2/CAs4+3XqEc6YfC004Ep0nACcBexO4UCBHJi4N7
mKPn8GnE4eQ5D8FjLF6nMkv2uqMcVYp2YvDRLZey7b7he8lMRZFD/mgsA/R5/ETshU9+GoXh3vyI
+BvF7rkTsGPOo5tQQh6796ezjR7JlieXXCL53zeZc2s9NQfPBGEMuNyOtT5OHqSx2FANLULiadpR
PF2NdGR+PXpV0W6DzmMMsa+/YRbsezNQYHhjKRQjfhk1Esd9N+G1o4+PET9mfHo1mjEBwUZhnX1P
k/WSG6pMzVUXpJBLh4RPa8in7DaI9qwh8vxUFr7zNWI7OQkOVfgFYRa2SGJaFUJAQptfcfmeNASW
sc1fCZw2gIykn1H+IG3TPW2mUjk6ZpdiwZf7GqwmwisUo6ixTsMJ5YLvOS06qe0Kg0+CgFemmB9G
n9nkMjewINj7P8EdJKLpazhlV+Qjd6lmYVx8K2HLdG96FjgYui+KE51yWFzckv8vtHTvZ4FPFQYd
Q6v+PfX18ZJOxEkPjyPvVS+doHO7vv/Mhz2RozAQLyg+YUQiLKh7v9ip30tLKqNBz/6Mgxn/EQep
sQLCcgU/0Gq/00gHXQeJCwUEuwuBYZBdTFT/bFc9apHBtE6IVyM8MDe6F/nRxyCi1mT4sM/0S/wo
KIU+sYbafUbGaRUtDRTzvstnv183xIP0ZSftPf6ghLt48Re9RI4Dmsv4x1MxqZMtVpUVua7yifo5
DXFomuf4uugRxtxFZL6k84frsQcB80TZYfs8xjmvsCswu/DM674Idb3nD4GMl9jYWIG2t5F3SIH6
zXZ7Ci/2+9p9RBH3YnKUr5lATLG8LoD+Nn3RmZ4AtyetzpOumDP/cmX9AxpbaVPjXZP1mkaIiPDH
/aHBwunoeHNtzG39BtZ1LOzTmnNal6fBD/ConSqls52LOa9INqq0g3xTsPih92Z7BxCD/ghh4C0R
FavHGJwIjGH7W4AUrd/8Ahd4dFLt6BUlNwoqcn97d6LCu0wRBxh25ioHqiucT2O/wGrEFa+I1/bt
A75YxenOmNIZyjkhP0HhNRwVY4XNHLf4AC0R0EDH6W5VDt5q9uXo+cG2d3JScjFXWZcIOUt9jJ9O
Z+oj/7HETXqrbksKgx0DeMbpTvb7X8J1VSPVC41RtWJQSJBGY74HT4QemdwCe3kJbUk6dvnI8ksg
pwaCd4Hg7ScEEkopv8Ly0SeMbJSikpX6WS2doATuu2nlYJToTStAzK/otmK5bqHydCXlBicy8D4A
ybnM1IieF6zLxclfql3bgnmWUgMpH4YKvTwdiEDlCD1oVk50vvsP3HzEvOL4ureUaPwqD/MV2frd
n9A5G8TnTiCo02eR6zgFmYYYPahKE9/kfyyd2bKi2BKGn8gIZ/R2MSOgII43hiPghIqK+vT95a6O
jnOqq6t0K7DWyvzzH7xrHJIcrC4d90a1n8p1HI/XkNI8ggFI6QiLN9vH+gcwc7hvZBP+mZRfGsOf
yIOb0A3P+7FHJaEdOKOOP/PDUNVadFu6yXGOychp6MFNoz6l0CcopeAnwA6ynbOzvpIH4ultvyfj
2XH9SS/hnDD0LuLHB+spXXCn1IpwArzqDcR2EiTcon+sktNNYKDM4zJ/CfWgy+dIoD8ArzKx5IPa
Nx/shMm2a8ZTZmunY3SCZ387Y92YCjZXoWHQG6B3z491+tLjNwN8sJTWwg5rWrehX7UwnLQBYRbR
CUTM/lSYpM4hgZBl9jEHQCqrNl2CKOEb7rQd70qPyQHhiOrlaVh1qM92utoXA5Bs5NLMyPCmMYIr
uTOaDlRV4pjcIh6U3nt3TPEMjm8P55OasGFa7g6NVjrEQi/1sJuowAQj7p/33B59fAmmDehK+omu
g2hCvtqMcTLB7GKRgDyEPkdGKzAJGPBp1EssoahS6fgwfk5gkUS489LFAezw6QH8C+RrnXF64RPz
jqA3REvitTIY/HaS8U6H3a2Arg+lBmvKbcO4eOm9H+QfhCLkrlP7XLQBrIQ6nk8YI4lFBCijkcag
RHTrtHHsT+YyQ7NsDo/b/qBT0zMiwaFv4jrVkGBPAdAetwWySXkJDRmTFuFbXaYYbUBFKYYvyuEx
5iboQwDsyykTVERyB77xD2QuP4BCMWdh+D19kTBPvwJuBvUHjwTnuh28rY56w1WFr0TW2QWmxYcp
kD6tWcTKcFn5Y4YRQmGFAjV4Xie93MHFlATynZbbPBbpomqs62hDwGDZknhOvvaANpNZET2Wo7k1
Y0d4T51DW7NklACpqnn0GB5kdqVaNdVadMPLho78vSWPelHzXwDpBR6ABp9x+kThDpXtsAMNodrZ
IBcAg78/Bgwzbn0PdlXN0chGepgZInioXZWewqxA+XRe38DRCM9QJTqswRco5Wh+NDN6bcb1JhgG
WPFKj1KWzlH/PuSB74aA+PEhk4XTk4Cm62RcsJagIr3NOox147Mn/u+qXrsjeCwGYTHrVILSpGDy
Zp2SemJhriey+yosTzLgLStqbyCzvkYdPWx2AAyte+mAw1dzilDFBMMZ19tu820JOlFh/gyKIN8V
Fv28foYgQvMETdkk5FCqbSaMULJQxZlJEez3UoXCPJnFnI+2hCMvUM7yvrQI9sht11RcshzPNbQp
EI317uhMHBJe+XVFfrCr+BUe0RvIBsUsJfsY1fEPv70Zs1rEzWJ/AqGbChOgPppOsVuxhuRPALJu
9hl+8PcZQ1JmqBNYi49hUkKfVL3RY1ZgVM9pLgqa0kLKWbehn4rIlzP+YmTxCipIdwuL50Ht+TlS
3+QEsaEZxa8KIx48Fa2buiR/LSwVqrwOGuLd5epB/G1ASCzdtuVVSEmZKOJZDp327I1vE8YDGNUw
G7jqn8oG46pUNlnFNfc1yMfshM6u+4WdCFGOSxx12BmbMSETTwsNM3e/j5COBwOh0ZGsZ78dlz2L
F7AtdDx8H7J8W12d4hmeWqTdAWOcomZh1FsEXK3ejLtrO+C61Gi9Fm2MRo6spPayGHSPEba++bAc
nD8eqtbZsbB+X0AbPselYz9rTpWzaMEooPN3OWn6btSh23fOAWc3hOoDV/9UVxq2EliFE9sErpQP
eWCRx2qv5PLbvFM0GZqvGbxZyXVPx43CPxyheVurcAfw0jN3L3ZjKJ0siB3wyIRBQovHnJOxGNEY
9fcFPhyoGNUTokLbX708QA3G9+rLGf4yIJDiUnrhy05bdWKYzJl58nsfC9XAG7ETMEB7OLtOKchK
n8JrgYAp7Frr69d9ldBQXXSUp/cAoTMBt/n4bH6C8kgAV6NJ4ql3w2t6F3G63E0IbcaLS4DLOa3v
TU6Cnk5HwyJE7nLILeh/5LWjlNVsysFZg1AWUl8L4wWpWa0S+zu0Zy9jYep4WDs1F9CIgeE1n/aN
Wgd+eoQIWRtdQJP129F40XTaLUZ6lfp+/OfHu7/hY8NmMapZSsP2VZ89eTvqyvSANgAoS0Gq/iG6
UjVOef7rVDurNehA46NnH5PS7UBOUApdGbkfkMDZk32kvQF1wt2Yh5vG9KFaky4jtyNH+IEnR29V
Xnq3dxmyJVpoHsPGQkMgcUF98vOvmZP2LXK5JBdpXPKUUF2k+vntZwMYeIC0Rrdr533YL1obtpne
BRLKGW/92ZSItKL4uen09rS/ERveFL0zLRzH2Q/fCqJZoDucgT6E/CwYc0scS4QkydGmcdBwL9ix
OZhbDV/LVP8zeiHn7j34v6hVsM0RBtbjTftMtn8W5AXQdeBi8omZLER43HdN3CBqAH7dQBinbQ4a
m5N8yvh7+OBoqXnMdTiXGf/0me0P+WAMflFQQ5jq2U//UjJtlsB6CgXhL+iYTffgXE44hodtu2sj
LWAQG79g1uu76/bd8DlHjDRsfs3Vksn+fiqJRSlO+Z0xOmYKGalWpp8FC5zLk+PQD+ktuurjQ0q1
qkdcavB5Ppv4Fl+lDFhicEQqmdoA3jOx18B/cIsGNYWK8WWorVaHIv4Zr7cxfDJMZHwCEE+EERXv
vzk6Rl2Hv/fgqMe0b1IOWWgTREesRD03BiLwoBgpjlEBRGAgmMG1V7NZEo5DqXgd3DjhP6j9Y9iB
Ydd4LeoQTp9hGmwv8/v856FmTMIyWb9y47JAQzIcw4iOAJH5bGbHZaT6wEKz0rsmdcLHLwf3Z3jG
BphtpX+JcUb5rQ7US9/tOd1npHE9j2FK/l+K+JC1wFlmZKs+sU7A26IweHFK9V2uFa5MlBCV/jtz
COLTqrQR3g+ASybU5sy75xxrqVX2IsKbXqJZaEJkYsse1p3n/obvQjGsA6JzJRCZYCdMAbVdQdwj
ItNoUdfXrY7XZycCt5lUPeIRV9i73+LyrXCd9+AC92ZsFjU1PvL8Qzqf9H96ZzLBHAdymbGSxffg
UBJsDcYhc3LuR41ntuYfxf4TpcRT985dFSKe5VZgCnIXaEUAwTtmUbtaHTqhWePh5qZSFEJJoO76
6tDD8IUSo0+dehE/2/G05rdYdFIBjUEUmMsQ6ebBSoZSxN7lolWGgrsAmPkOLnVKdBPcJiLbEA61
lWPX+bLreCu0DMjcsvAgaUsoC5QO7NE+OG/hUcC8cdphjeL6ugby5mSGIX3UL4MpJKfWHAkDQ4yL
CHMJ+1AY1xGGDo0E4OhuYO94xigIHjSCDsq8LZF96s/vkFGtWTLGQ33FY0uhDF/+NOE803C7BsVC
bflEGsXO3c6HCE44IYdXvagOkbaoKKL/dhRlPa8qYS2kFLNLWMiUqfka1NQeGNHYeQoUBLcCrABg
ev1yU70/5fjm6vA8/VTUC1tvk5bolVu8c8FukJkSCdR7DpqtCfKdn1BRc24H9qCNc5i2mHAwNzVh
Jn34pTElryPkqQEioFW/oyUHqtT9HPCXIcpD4Ld0TGl3ZB9f+5xZYG4v9YBtdbKoqMGKL5NYzexa
BDC3OD3BFi7+rBGvrBlk06koclmJOg01H0bI5pjnzonS0fAAIP1M9tv6rKXnowVoOyfG3z+hN6Fz
7xvnCS6uvcGkTTuLypD+2BZUKTfwJKMeBaUF+fXrT1uygmpRb66HmXqfDA8GiLnaYgLbK1TYlITI
03CsA50LgtLe9tf7xwZqXjaO0Ytc+GsreMRHYkcTVCm3A0CNuiKaV/d5aWQXAF1onJ+v6Vdn67hG
UPw1i5Lj+wMis2joE0pWnGb5nsC9HPqlkIUfJp9LtMfUZ75ffyk/53re9TVzi7B0AUCBaZlAAcG2
NCYJtO5kjPdjLdZkxhgXsEx7b0jO2NYDhWl66pq1oBPVggp6H8M/yA0gh2u5g/zWbEUQYsjsyeCz
6sewx58C+ulsNoXJnHp5HS2Zbg6QRohYysE6hb+zspS5NiH5+J7nOOeaug/HjK6obO6uRkkJYqyA
oGboHI/4Kj0UYtaReAJxqoD5gWouk+OYUjvUwm25GF0PJ5TRXDgIFrV6UL7sXmo+Dt3UuB6IlwIB
Jz2yjeZHdTt6kx4DGwEwpA8isBlY1eGGgYYi9YgymFMcn1jmWh3qFaSqiG5SZizdYQFHTRXV4AGR
+wyMGjI1eEwFGJu9mXegs+mjKQLmkPENFGTh7ixuzJkYWpjZoS0XSeIhZ5JVc1kwMhjd6Z4Nnxtl
vsP18WOYj7MbSpoWbzTLpnRJSKQSZXfh2WkCziwqH4QJDi2IAjOP9ddgqpFm1Nto2bmX4BmDEOo0
h9nDWpDEyziobmQO/CZ5YqunXc2fh+vBXHDvT8yaKcxTPWeJdUA8QIZL11x8Dtpq9DJAbczal7+A
TkpGCgjcx90N1ifEnnrfMWE84PVneuXU7v5ha8ArvmosbbOjgVI9rmYIx4Kxvvqt+et8FEj0iCWZ
r96v6nApXLgzqX0kCxTaLCFLPXAhLvGs45lMOrqbHo3YasDDLbg7rgyjfUbKB9aMq9F+r+nim2OU
MhqYMzXgYlS7B5NnG30eQxGGM7/pqcNL4Zj7Bc4KANIRC/KrbgX/B+GHsrQzvWc23cxogQXVFv+5
/c3k5/e9BZO7EXc9iR+mvWjP5ZFvmF3Io1SVnEqpcdhpRjuzDn0XuJYNln1jFzk/MF0DG3/OKT1c
bZkksCfQk9ZGDFthtE2EydRNxcB9Qon9VJE08aIIyXE4G2R+1I4BZJ96Z0fMK59RvyzG+phuIx1z
xMEEek9gN9UMAUJQarccMKUTsZlUTnXs9Qeviz2HCoOzuQx2/7RcwRNfSpwjLNqWYR2KjEinrj6i
GjUFchlSAUt77WjGnylK5JC/BAp2OAzAH27IiPrO7oW4Wn3BIvoQd9UAauDX7nGKZQAewhbSMD8z
sE/QwWka7nUV/zrQ09LcojrnxNAgmgSfNgCbM0bUiLQUnNCJxh9oHcW63KS0lXRA1Puopr7O/eZB
VcjHbxTXJ/N7SjrvRdG3siIuBZStosYJtY9NcPM3t760iZJ5ya+D8aFG9jD52xcOUaNPU36OtHJZ
Y7jy2MuXvPet+tevz3KkP4PMqx1HXdw10H9YN4nYIXEgH16/NqyBlN1Ka4+51xDTMDjrjoT88WsO
nl/veRo8gl6HeB7USY6Q926Zlzc3kA4e9vscUpwUL7DK04KmD/8odgKpjs5hyAHxq0yeQnCjYbWD
Ai9bCftLk42aASeEHwWta9zP+ZfmzZjQtxTGl9irGhg2eeKodPibfuOwDisXOGOB88MsR/dMUaYX
xmRM23zfoEzj25CERYtq3IInyxDG8NPK6gQwg0rBeIL/alVGdztbsUlyHKBJvIkVRecmiPsoJdWI
M0mOCU5FaVF4r8OYhsqeHJ11M6foo+SOoO9fISauUJUeRA1GYehX1vsXyBdG9bIaVvcARBdYuf0A
8V899XL+5vz2n7Ax2aagrfNTf6AN3fhB0Ejp5j+r5SHtgPdjESnOeHlhMgpj75QBwnK0lZT5EfN2
LNiE7l4EAP+rZLSl2FUViAObD+9Yd9+mX/aVv7jJcYhz5ZSd0cwGdaIXYvh3c9Kh4J3fiN2iSJF9
/61vy1XAPvvgcPv6lCmcP0ySb6FHL+qxMescbFd7V2zwyEKzpgvSG3wHL4RSxqFRU5p7kmEgqctj
JsbM97fb542cPY3HS/2IQN7LhAj1S/gR6BmSI6fDjNPCNyl72J4oo7hnw0ObtvCyLfvgVm0hEzB/
O4Yy4v0O95+USZH5hDh7SnjOkUvPuxw3cq6YVXKLUXhb3TPnwfoyalunnsOfhOuwN6CDpSgzxpqL
f5GGeRSnHuNVcssLGAPslfq66zBu41BvBXF8PmG6B39K2SP/bSLgDmFKrAZXduePHQKLr4b95Sxk
Wj45c4EmTebpj3j1VmuZ5Wj6KNYK5l7XDad3GwkKz9klCRlE4lhFjAIollTu1GYODQ/bHdUpNOAy
Yfbk8MgJXYJdk/Lt0C+sV5Nlo3H0KbQk/aMwID53q82k9Wl2suBaC5tWk6L8OX9P090FARCzkhcD
B80If11q2BHOp2016UxATDiNmGe+9Nah5r3tLqa/V2OTDz5QZG4X3aqI2XxD8G8oN41stwMd4E5m
YKepspq5gP+htzsxBOGLcYOv418I0zNffYqvgunyfXQNMyxLGwR0G+V1WP/gBsFr6sm1b2xXScwp
poYp4yBItjhbfmDCf7Db6cHGO8OSshuxXG4VPgMYOIO1LHy/nM+ejPL7JrdEnSZHsdJA0YCpqluN
8H6hjMoifXxEt0UpQUHNqIMWa3zqqTH8mJDDtzlfvDFRR+dulb/RGyr/SLIQV+7162MdVNMbL+un
KWY7GbWQOn3g+Cr4XHzc4AlJjrpa3hYx0QLJVYqNHCOo6uGwfpkHcikgvPxNbnDf0Jk/yoaiOvAe
G/YFbPyiT2j4oCrMcrYbne3/cCJAUThS5aB+t8dH+t/H2cSDW3Ybdu8Fu7GD6YQ97ujsbl1O05AJ
T6rrnM6UOjVbnzxhm8Nv7o/GF4vixac3lOFzmeRic/DwyEl7Tm72CXXdU1+/eQ4gJw2vPK1qoXL2
XXMxudwNLO7w9lujy5PnMR8Srr7hWKRBRZPHFjdL/RFJnrp+KGeky10xRQbY+Z70avx1vXRnSuMw
PFBHtfRwTO69VAiR97QnGTOo1UU5AEuipA0nV0jAMJGccNFs6QvA6CejMLariEcj133Iy3wGAdW5
HL0fY0DOiIV4GrbnoedBbRLyNyaC9PpcTE4e/XCeRL+j+WqYtPwTUFUa+a797upPcKuzJieKYFQM
rN2DHv4OwgKA/PRZitExXTpHhnNoUkhALeIre957ak50pxyAstHrO7Rif/Q5L3P4sieLd8tO5CX+
yMSlcxgduEPlcDzmYzBYwBuDS3RefjpE058/bs4vfCFsLJqZhW/YDMv4HDo6f992aKU87HIo9amH
wRyA35GlGCKwIJ3AIaWRKR1HHBtHrtqKRNZwTW2Ug5h4fKzxORg0rv4bT2LsQRiHYQd4qDsQvG/x
xybVG7CBS1Js7pgt6MJlf+zBTQp490+6eW5RE1dNBUmwzU4DvBfJPKM24MfP55c1DBimNPwWMIYC
iJtSbXGTQMXwIUP5BHIPEUo90OuIN/oDTFewihJdkaBDvx2vAjBHBIxyDNPxvgrwwoZa8/KqiAoK
hBeVhQinefbzF3eSSbvAiJwCqs1mDJZ358y9ecAlzoEzZ+Do43/bppPS1+/ApvWGOwjmx9Gyh9tO
jGVoyCRnfFLw7AS64C0g1XeUV/eflAdj/TCoIaW3mkAVI+jAy6dR92Ra1kaOKuQ6pytXgotSOlON
GvH+5b82XBhcSw/Ivk98emYbVH4N68rOyfLGQVC93Vd8HtH/pHZAvMQ32Cy7IgLbXFtqGZzWkhHY
th/CB++gqe9eRt3CfD0Gvdq8vDof4Iq7XTUmWX96rMX518fdQqiqh7Oe9/gmq2fYvroyLHAieIVj
xrX9BTB7G1qdnvaTQzQ+gGrB5HzNxteCM7p2jQ9sIqMDo6D2KzwN4ZOu2q4EaE3gBmZeZna7QfEc
PE72DWrG5gGbrMMjyzRwcGIS3bPG7U0d8HbCNvpBC7RiC/lSwevtTY0AxQyXkcP4F+hr7ftvxEFz
sDbf9lNPn7oI528x29aBkwpEi2ypthojdwGbhw5k9qce7wV+0PcvYv0BUZFOixIFxj8BWmyLhykk
+bvzVw9T4NYHMpai57ubOVzAu5tW6gY9wskpMdnLLnRp7Ttp1AB7UIYWl9FfD0Mb69HY4eggDWrJ
/2DW0JGg/Q881AnkYPvMpy3MI9hZvwYHF0f8aeuFT0oTcLw6UgXrOnEmHt2M+H2FnODeOGPbxTiA
pjGEjwc6z2ZFSd0FNukC+4HdXIHVSpgRcPwxa2W3z43+SHicxhJZfQBt1oledRUVs+jAJylABlgJ
O+dwjbixDrR1GPvLLzYq2Jar+XQawbJip2OHgNCKoCkYDOir2ADZ5m0GDRF2gIJyP6soIt9NCoW7
gwxVBEwAN44YWIhXEMwHrKgyA63f0pj26E7YCwBd+ZBYYMkUFuMQlcp89kMuDWE5TyQ9WHkGeJMZ
knhACJZ79X8pkR4Oml6zzoIhuAE5DelVCivfm9EnzzrTiR3DtyjCDuKss/v6PfPY0aeY+zyPdFMF
L4aY3/YwmOecdeMbXRLzPZdcBfKNOttAxHTuz9mvIP0TtM7QbsM3H/SCN3ZJ2fKxfVuFRGPpJWhu
gqgNiSI1BazeQfCmQGVw3o0EOuey8+WXvB3dmwdNEmVa5vLD2ZIg91tL7JiYLDSShzF9LxiIIJ1C
QaQxN+dCoEmRneEUGvM7IKXRtlvbd58B9JPpcdx3jPkpJNIlwdgOGNzBo/o5xr7YvQQxLPNhU7+O
0IeKgAKRAyNJAMe+OoXBgCRK/trQJaf6qLAuv2AE7PYW+2+l9nGBXRS6E8ydSJKZV1GHD3Oq24CP
nZGoYB7GMVdT5FY8ajuYNBMQY4CnsXO2o264awfQ92mEC4WV+CBy6k62ZFS70VzNZSCX2YXZxQzs
bLSGDEL4WeXSMgYnmVvAuFhuMtp03XLf2DP/RbIUuEPCiFNTjcsb1M0k6YO3qjLIxm4CnTKY07z/
RaI8F9g7t2381JefBD9NOnEBei/OME5V9ucqIMFCcCrxtcPMxgX/sy0LsQOBbdyFDT7nVyLG0CzA
XatcgPIBAcCzD/6WyNW91IspIl2rpk6DM/7dOCtSrkpQ6OMpVzGPUJ7DK9PCUXbYYkdDiXxTLjHS
lpWNsB8ZHq04LvEuBfpssD6Pzt0Y7aGyJe5564osOo6J/G7FbmYlbmXPA7EYxVUOOjLyEBhXkhhM
io62+SIuLidntLrPYRVz02Omew3NOrdcqHbuPShNHuoUHkaKCtlimLYdLK/iM76EkDFfas6G4RHI
NipZdwnxQrSp9SgISBtI+VKJ9XGHWJrBUjQRlyRi34ZCZ7kUOSNAxV0hQmOmxsrGD55WJVnm8TBI
rg2uuNsbcVmg1s1mdIL2nsu/6VtvSMtQQ60rQXc4CDIyM9u24Yw/wfggpYD159wUvHO1PMXcVX6A
BnBAVCpzaojxEOBN3EVkV4WpIRk3WiELyjrtz/gVfYhnRqSAhrqG2rQiMQh254+BWzk8fhBmfT+8
uuIcXD6400AmxdHD7awwdy2IDRy7syutpNDg6anosoSFVKuopCFxSvPZZlpDeTWJ8N1UWoM6pTL7
YPinq4Fv+MPHd0SuYbqeW1YS4xL6p8mtbFYnHEpRe4gYvOSfv4hgahyhk5xdqgbwKMZgRr6hMAKK
uYnYr8H4+QhSRW01oJjA48Q+GWNkpAO0WATXvPQdaBZJGbCEyGhFAYrqtYGTuhGcZnO28BcDuM72
dQisl20Zc80n4hUrAcgqc3k2zqXLdGbNzWs4Q0S+lck0QUkCFWzjQo/3j5XuusEbxWyCQ8L3qOLW
T414tCbxe7D/aNax6WzbI55Zl/RW3KVwcQFj+6q5xA1DAmKtMqj8hvclNM2O4bYRDpoB4xg4G5wX
XUrGmm9wK3lG+ZFc0C8zIThVE+qPA90JsrMFptxIOaYFh8IAMbzslsZvy76xTJ0fS6ZZ6EPch3eb
i/c/q2JxwZyRD+X+XAvDkJtTYaHpxj8RP4NjXsElcWlpY7Dapg+huvXpryuDFuHi4ku1d+HoVf8i
KH7EzGD61DVGs4ufIwiw449Cxjz8ZMB6b8ovmXIOG1yjRyaGKquIBwDeRmZyKQL5lEiPklxIp1/a
H96MDi/lH4Y+TX1Z22yWy9a8iej96V8B9KowOVuE4ZxM/IVUQcG3Y47EjA1TwNquLbfvAs9dasC+
sjAdLezELtm0XX6zsZZtzPpgtfb1zWOx+RgVnGLzmXR8DiDW7fS++TtiOT2OFJjstivk8JTa8yOr
N1XLypyz7gagavl8wnQgwHnZ4qfVMMhRbPoygJY8Nc1Z8t1uLySIspJvCWcS9pz8SadpEBKATwOw
DHMZ/o9em6d+f7pZLE+7RzqebAdHg30ZnlOsWQj+Ggkzf7wM/kbHL0mG4g7ZWx/eJeMvL0S5wFiE
oVlJQoPelkyVm9ufo9iX068xSDivb6OTYyXX8aY2u46PVgWEwI9OhpfAfSr7ZfiatzBrS3/kuhwa
KNxCRuiTm8iXiGM/RUMA2uUZ0wsqbC4mFgdGk5PoaMYV6IjeNmC9U4iJHUjicrxwF72PIosp08n6
WUXIPvvhl6pZ7+aSLbbs2UtZTDjts/STTZ/r3Y6ubtDViYE56dSd7EXsPtoIqRX/xj3lBcSA5PL9
OePwHAF8JoRO/zl3u6FqG/wzFxvuZQeXLnxSmFEhVOEr4MpGcA9uPeDDol56I1HHOogho1eqFhI9
G9JhOp3PreXF4eE6RfcJfqLJn45q+e1YWPGNz35A7kbP/VtjVMDqOeLGcRjkS84XdpZlz8MvHfXk
0tJKbnNdoG0xxSCr92ntdMf7lcyXTcpJShgmoTvW+jzAsGnJBpHcg0Jn6UAr7JIXhWhM+rLheWtl
ubnyKm2OARQKtZYx7CGIPYXzuegtXRdfiQQrCCgPaTwVjdqhWacRR6umpgPETphfwH7g8GIHuuIi
ATjI4JPPR3Mk24UcddRJDKSNYR88esj+9pm5I9EK2O7G7e43+fIyIZhTtfw/MuJGajWeqg9UVAtr
ADKrV/rhBox9qDa73+JwtsHu9Q4zJwO2G2QqoURC+pgijObSd3KVvfEaSZ33iKeJsfJXnz4sRMvg
b8KF/VPDcZmi6OVN50GLu0MqBaXSpraIpnJGBT07wIypabZZy00JlliSg/HnNvbB1rJODwsczzCc
AU64nAOYyP4JOQV+pIEXmUUqXfFQjTFoOPRq+utDO9zVcPXkne9dovtoVKNn4FRQD42CNKBNf9Gk
NXcGlXwHGddCYdWYu/6x7f7OGXaADHalRZBv62RVudtKSb6kme4YSPzrXeO2FcrqnAiq3xwyDN6H
vFVLXFOCHMT7YsLy6Kiexhec5/FFRek4ml4QW+MxzCPIII0tIOHxsnCy/Q2sBONFXoytDzku+Prz
8jkEUU4awAGnMYIg89X0p0VNjIfXS7JUv3p2Xr4YQ2HDQAthBNVheU34zRSJJwrqXOWPaadGylIN
j9n47363TZ4gekxm3mxLjIjTSVHhPxybM+zhwX/tC8IbVNc4GCj/jiVNmym9beLCsd4LLCipP7Fb
zjvmnpISN46fk5BhEtzJCiIUu9424rKrE68VvNbaS+TKbJjJPGPHo6wcsjfgJNH0AgnWQcFLMZk0
riw47sGLDsZpOg5yfxT1y5OD/JIjVzyJnvgn26Ip4kjjVdjHWPjXhB88bnlc4Bd0LFTSEAuvLNTU
sSpq7QSV8F0nYkTqr3kfLyR+pfTmE1ELYiEoK/03uw4b/BvAz0R+jwMMS5roqZUkUAGhXlOjAY3x
svxteB7UPUi6DNFlYRV8IKQkMiKgZftL26EU+QuEwK0RT5iCaqJmuu6G6Eaqge+BxBWokAsibthG
GWtK41CE1YcF3IAQqT4+DQyZcjVm5xaCLXEvmuByuqbVp2wEIBIl2rnQD7sXiqIlHihDOs2e4Upe
3rzGo9E0egecOxW7ZBDUv5SsVg4OrDILLW+pMCU5IppQ6YMTefhXxj3eBJfZYgd4j5fsO6AQ7C4p
nq7k1NaIJvJoQksspVokj8VsyDjMJJi4JZu6+ZeeQalyYgmlMfYkcm7O6Qp5xHlf9nWhrND6tCxi
wb4TGhiS1acsXjFaChDKU6LzcVbU7oOj2ySOukBwHc4zMnyQ61PVIWyftvUOuAIPVaaoy3FLFpk5
aBRg+t89m1B2bJ6crT9KBV5BnXKdfzlOWIEEGTCPt4kI5Wolp4gUvUWuvvshbVF5wL6d4gKCzV2P
OT25TcsE4UIDf5nKDIb0XEkgH27e2rK73lhcQTviJi1ZYQMRWrPOevvaE5kwlHgCvJfYEkHjLl0J
BRmenE1ynxBlJY6L3Gdp69kPJC9dkxHnw7+v/5nC8EMpnSCW0CGpIe3T8vE0yfXgKjXN5FvomFxj
TXTn2LDyWGhAxZRqmiJUSso4aBjigoxAJV75+4wtxX03ODDLiYu1XIw3ztn8ftRTVg/LImFPEE+x
JDWb1JApfGKxqaKh4QynwUjEaUUCNqn7lzRzFJd7e4Zre3eMipPCmLBYVdF4k7lbZ6mldOR9Myc4
CQyBCuDkJWnkqk5QGntWLd3pU9B+RhCqvVjRMCVIuuSh3J83eJlyW3JAJ0U/tn9uePVnzDwTjh92
EIP6ZHUa5BIXkFUU/biw0uLbYjUDG/0bgTAQe0hRJZALzIocLYnUnngnna3VdPNhf2CpJfP5xxr0
qce7TSfHY48oVDENZVSJt8Hc0Hz6Ci6qgkmywaMsN1P0Vnj9seWwDbWJ7Raunlz44E/DMCo9QGSs
b2QBYk4io4wkeRBo9DOkEz/zKilVfhYbuMy0v/qVVYJvxTKY82DwoWRCXkuN+9FdQeS6ZDpsdVlA
p/Brbk6D4e9mgNJgaaUQIsOZYsHjVzAPejoMr2zCZtADTsZaBBgdL+fRn4a9xj431lCMm7enCUeR
uEpOJ80rCZ1gf5N0hG7FBXo7z5l0ETH+DgSVIk3bviwGsx58CtDfGjGQ8G8YRvqtCCEm8TTsM0AH
dqFLJCFfeiTynA6G/3DffcRveU20vl3xwGcqCv/IqMUdhogADAgqDd1+bTucIx/4NCxkKjquLW+y
z/XGMrvuupmaPcxPPBINGcxwiDky0q61+VRmn2LCW5/moUnj8vYQa6616fq9Ds+mDlPhAM55oOKY
+hApxBECAZJ3WUpzH/9i+89rLLZ9hivv9dp/pUyzEW0tt37YnS94AU8hj7Qbz0xUkP765Ycf+361
1h7co9BslOzC6agyVjXrQZa1ZqaTfTclXgkkTz16nDLShnPPt139U9PxjzwaKU4k6jobxeJySdBi
xor8I9YvRuLyzx/G+STep/Z2xqJCrANv2Q+Z1Zq2nRnuddzAIOMSMHJGUTrrdGCsmKOPppBb4d2+
ZUSLje9rm7q2KwFlo0a4pXXlR1HOX3SGbvc51vAIERNr+OFJuO021ZL7D76SR1mmSJQYCaJziVLV
5uhBBP6KWOcYoMU9g7QL3pRta8gu5rqrUU0Hu1mkComiHZ8C2E6j89X5O/yKk1F0OWc3QUrleU4C
ilBJ/HhxzBAvy5rfAzPFmCg4GNPKsTgvH4qsOOIp2k99ZLvkjuubMhQHNXpY21yH0G5gMK3Xk5za
d+Qx6cVFOYyzmW0y/tMBlXWeuJiPnY3Z/F9LtMONnO+2aU4SUlb5wUfdRc3vWvF3RAGRJKdBA+To
vXE3baqWu81Uslr0zfgn1xn75csEC0c/LnRVW48IORy1AkmyO1vsoGbHBgHX8wpJ6GhEJMKJmunt
fBduLCPSEVJBBvBxkmwkwTjYfIFxpa2QItaMs1LHLxV3KEPrMqPt97mWst1KEV4CzeX26Wg/eUzQ
ZJLZIRI4v4UPxBztJALFBhqejqQZyGuS3KGroBMPhpvkOLTj0hrBU6Dtk1G54tGJhwUPfsxV4ZkD
bjuxxqEE191ZCYoEzsF9ranhnFgoCqN5cDHZdtm+9i7nuhvXpkB1IpMs/ZnvxhjjUaJx51r8FX0P
f6mymj37Q9ITXIOqoSCjOHuGIQblhp6G1BtXC+U9tUbAYWoBR0Y0s4HMbwDL9h1zi86volHGX7q9
+PAJKSE3HCG4oyC99f2O53MQphT9YRGUezEcXrnUWTkOUmpEqFbPWw5f9o/r9ZjxmB/RC46y46w0
oJLw6CO9TU7Oa90wKrsgNRIpOrsA28DIPvkwoslPC28wdVjYtNq/WRy3leKhwiIMk1SKXf9M1grm
UMKjKYcm/2V2HtiwM2Vc04XaA3GgBsE/PIto927wZD83bKiqnQh28j9D0qc6PE3E7DXbXB1GJLo4
F0CDabaRJeIkityF2eyvGTUtk3moIBCwhfGdHfZ0JjHMXImrvhj+os9+j173FubJbXrxIUM8UUR2
J92VVfvQDeXD92pQ5cAl9r7RMFfw3qr8ZvTcTgMA2QWFweDwltFk5J3w/onQH8HFrCM5ZauyYQbA
9A9ee9Lt303zavUhfH2jN0fLe5ieSdnCd/U/ls6sSVVsicK/iAgZFHllRkQUcShejHI4zgOgIv76
+2X1jRP39ulqSxH2zp25cq2VM/Kv9ESzmyVDhXKL6AUwFwx0btIjO+JBo02joB2y6L9OuYIt3NZ+
sT4JMZbnrpIgYZi+54PMdY2Vnzr84n007w9SKbR0PE9MirdB1z5zoK3CbjV4KNLA6Dvf8f7fcQ4Q
qFB2MS2zHVx0p98ylT3sW7jKoXVMGdSymWsJpySNCSgkCEbkbEXZB3WWeayMXYomMItQAaarbI/v
OAU1msBHM0AVZHrbDufvR/FptYifYYFigW4ADrfDy8nD/ksO/A9lxBvgC3ENMwl8THsUEpHiKGlf
ksz7PTB+eN/YHEkCiONR+ct+wHcfN52VjEymHFsLem0uKLfXadH5Rw2Uqyxjalh6MX2qaI1JvhE5
Dyl7UTBiivz1bLoMXmvhrfYdcmn8zplYvHwILLxChqVGPU/H9sCJ8aXWI3h/9dfl26GVxN6L/c1u
ARzMLkxzBZynVCEd6Dmvyfo0RQb7Zfexu+CZpyn7F4P94NALzeEXqc2J8eigZVyEX/Z8BePw7jC/
gSr4ysLAlCr9fim6cBL1Hj7LRbVP5PVdXyu57g/MBYdEqXJbaV8R70mC/ukoOuP5ZJ+GPNhlvJr0
kyVOwc4F9Bo/1u3cvEkPqcCgnXNCRvNgUVnwpkMpwXq7bzOurKJBvIgbOTg7AeUseSTn1Ht8cdO2
zzieKRi15qQUufl1t4NBY3O+gHg5xZuOAMPGBWWCQGmnivQLSlw13SgFxN5JwYcRKd2a0ivJk900
/2wf/okPp2nat7MUcIYlJfnhp/ToYVjehWg41I8+zp4T+l68G66W1IMHyXgPmz/J3OklA0DlUGJo
x4mXkk9SxRRUokDS4obbI7XHH6lYks7jDB/HCZkuJeaV8EEKZY3YqZywQH+gmET+yI6gkJrF4ugE
mRz/KoivmSFvmHdSoF7dOddeQ+ZFISLo+FtjUVPpSFPxJdNvP+So1YP8lcMEXRUbyPU5Q9Pl/h+l
G4VPuZPTBnNS5NiUGycNFCWrR91hbcuEYHJ8IS5R3Jx8UEE//so4OUq2Xzn2usM1Db89wfcdVwup
LYD6AAmRn1qJOaXugXM3RCMhKt0tzB6TPiqiu4mRMFSK6hEMfGu5Wz2n/fKv16F33dAd2ZYh5IRp
b4GIaxLG53+sz8eQ6et4qjY7LiNN4spfulSbsFwZtXuTzmgMCkSmP0jc7bblneDTVEEbtvb2sJsg
F2KfmCmgzHlEJybt6AE49SkHzXa6a7QEbgI0caUhh6LjL71hfosN41UjpWdIpjNHM92ECjZAaH0W
aKhjwDGxMhpvtzp9WkqKtOWuWLwB/WjsmAK4FpeJMFRRljq0mJaIPdJ21CO4surhy97D+T/IldwI
MCXaHcOCzRRLx2D7D0kS1J5bIQSdBsCEJgln7jl+T0FN6WV7/E7Yy5j457Rvd77l4kQWvtIYXvJM
xK5DxoZQutCl7sYsZeqjW8TGT85CPsHyEaOkPx2KkoPIvAZf8ZLnU5g6OaE7miQSl5ZzMLU9TAje
iQEHmP6ueO5J4aJwD6GDKZF8N9SIfDxOlW+61fIbDN1EC9eFcQO7gYvvQuVyIMoPcKMDFCqKZwSW
sy6B+YjDtZCHCQJEYqSK1smDa2Jb44rwxawEK6RmAgX9uurRXir+nE7KI3FDLiiW8JxSw9HuWROc
IXdAouiI0UcMaHsqYC95yngPoael0b8sPnQ1HlyH5eUVifonlGLnEfaHAcTFBRY4jDvMguuOyXME
TLX02Nxs9oC8iARMjA3QlQwepDCgLrdh4cIAYMMGWkURyU6iPBX8+MHoYTLqyM/vAWYbkpjkgg0o
LC3R+rDjqRGy/RNTcY/fSpPCQFFMr4skHAMzBIP2J/bT5uryBS/DJZpqIV0bHiCKI61woI683W4y
qa3w/00sgBKad0jt6YlzT/z8CQ9hzPWYIZD56E9XZCCv7BX1xZ3LC0Fx38MCru/BXrf/IbIr+0vT
DP0X/XCqZhwvfogq4A+P4QfABXuIA4+Cbk1f0hF7vrxEMrMFvJp0gZ6LFuwr/1RGwKhx78OZiaM6
gBJNlVXXjpkBensOukIluFF0Q10iJDENeCNmjQ8Yks5RC4q6T+vR+Kf1HZbbZVtSbIEIfe3LFCQC
88ACJPxCFjc+WGH3O9V+wRCccoJ1tGkOysnVe8IJBusmZF2TQFMCxjdHNZjfaXkdRNibRxttO+7p
9E9eFEfAdO+Q3N6TOv7mP6efLSSBJ1p9wCd6F/RnnOg4uRp29l/rGxcVYBOddpJ9mr4XtirF52oM
55ciieowbwgsxy+HGzL2BYuIqQk9nlJHDjCwA5TWAEAkax8mBjhnfAKDPNW8dV8WQPr9K3KApfYh
cVSpwkRsvuexE8Jnsk8FTK3J/A66TDRrPNbL0W6ocvr0LwyeKdnJMvmu0ivdXs1N1KUcg3ZECVmx
1JHKkztmz3hHOgKgc+GAUm2qCqyRA6GDqKAYScsa4+H7a4EQcmo3mkPAE+AbXdmpcJhp79L6Lxjl
zhlHAWXgGbYwXGrHLDvC3GgyHOwpl0jHtYhGAYetewz4KAOuwz+TA/HXsnv/tHnnVzIUmlXuOdgA
K8huFPD1tTv0bT8Hbb2h0OU7RhbzC2F3c9JlGVUzs+DZDLTmfOC2L7N/Q4qh2nnS0QGjK2eCvu5K
aACMcGEKARUMRkIW5HNkkuCsNtYyj7DnSvkBzSA586iLc4wDLxMXDI9piYH5VwZ9EGx43imbmeAZ
vz/vudBnzUKZjymTgElo/xwHdrQIfjAB2AOfLmFMdXwLjTqVw0y3PBqnWKeB6qrQ8IQ4agwHSJaM
JQHHTD4TjljTW8Eft6EtwoF9MUtSqv4+mLbhKo758O6YG1FTC85lfl2Aa7KfD46qlYRimiYB1pAc
1jzeTB9tznuGQYakesTXh+8zNJiJYG7xQAzFd9UXsBsb0IxcuUJpYO1bo3twBhE9ZrRt+SBx5aRO
5r6Nr8QexFU7nqv0+5ok+kgTE3Bit2Io5u0npWjONLTkexv4j7RKsHNIvThVssTdLNIZ80XrlCbw
b9H7VewexFPJoucrxx2cN9hYwYbCi5FYRL9+cNKAE84YkIdmFeRgK/YBUi/2m5g+WjwriQGHp4NP
Ad+YQtmHEf4O6Y27YyzTZtOBR/y2nJ6L6m18ngkxBtCE9jM5g0TfTs/uza+h3rdJ6WnOHYUwwq7h
DCK5oK9JDdqLlBoQIwTm2UNYFD71xS1IZ1ca9GHYlVesLibkb9ixO71d1dBRVGPQNS5jnI0frJff
Nxptk/LAG2KIx44zmihfGa7OGlCc8955KOzEOkmJIuk9kxNjGX/GOgGAholcCX1mCjFfJDwxAR2e
2ECQ2BK4WPc7Di4bkDq25EBJoh8Yecl7AKvWgaXiGYEvbvZiriY/e7F3uFXKl39SfNA46DiX8Vr8
/elrsCv4g8N6tBSxdHJBaHo4cZ/oXh4am2Z7EpOACZlFsLctUwfEyI3zH7y7ZfYBuh3C+5NQAjnC
9NdHaZioiys4QY8hKW9pMGE550FW4C41o3OoeTB6A6PrikVctxes5uQypNrFmx52pngsGtrFIUi6
QM1Z15OK/RCP4FYLlqIOIyw2vIsNF6JGg7SWLPSyoacbZOL5J8gfy3H+OwSADIC6YBA8xpQzkRp/
CMZ5Z3dx69nduRIiIPhASGfxwI8fHh3Cd67HF80BJuHnwuqrDTsHNQwQ83ro1ixHiBLcZ1K4b8SL
CXGwKazM+OmawHzYiP3inWfzK9ze6Drh+D8LBkcg3BkoZU8MzGGf/HxZszRq4bz/DJr86WDhF9D+
yvL7hDa2Q+3lc2wNoWKaAwz7mOIxFi5WTrvgGBJ2gYcAinGpyNc8xh1IXrZhHtjQHlN6X6Y5YCKU
rrQ38KNTmj1B86ACcocYdGYHghbyHyGY5FblQvTIfcLe0NOGzGrd2bCimFwgYw0LqgIJI2xuOoAZ
e99P4SOSOSiMbsNZxYaV9oyohngZwOidU+7I0DIwbxqCJEA39+bbPBVOWcRACzvz/XVCblT40HcE
msN8lcWUHFFCQizivsv5Q75KibIpigoSMzuB1lpvu4vgxTzHtKIkUcZPMEk5kaRmBOyTLjyn99pN
XB0l2ZxCgLyG0d7Oys3G5mwn0Zo7jrnbybTHzZK2J2Hq+qaeqIvu4uCeOdXpyhIGi0QLyKYMb+3X
AMV9NxPNKKldBIGLgIoHcC6nZjPiE/aTrGYOMlBUHkElCDjz6YkAtB78DAo+gzbn6No5tLhFPjY8
bF4pD27Uar4vs1Z2mTraMR9IIaHLjFMg0Fi5DAK/kwDowC6BIkCTiAP+9FcmDi7UYn/kjr+sEb56
FDZ2bCSITwQGoPhleWYsUnxymWYn+eTdCb5B69sRM8KA/gAslykwT96Ku8yRFS65wB3IxvaX/Zm7
5Gt8InJqdoBu2tTdDGLw4XQtGyfeYt4P/VPqSvp5BWG7WJf0dNQ15SHEzyFz9rL+NotMBj1Rrdiw
/snJUVX824bk/i4jVfDURZqC4lyUijTfyLDkGrjFmcnOhlsc3H6H9i3Mdtxr5psZA06H+4BCFuz5
Cl8RdLHiRFCcJ8s/MB0buf3PT+3+KAHaGhYqmnAGUEsKcnJ17qgjFtAHh2DP6pnSz6dTQlHvFJ1k
aeVzF+42QBBMAypNmeGI3v5Cqk0M4r7TkvPeku7JO+0dRYkZeO2v/2gfID9/axc1pCDusb5CoOI8
DTJK2h/e4+9iOLmrKeTG+ySPMPIB5s3UYmglyuSng7AGLRvqE77dF8e6pbfYB/s3/EpySp5JIM1n
euE4G9Me+PEGCujlCNo06cPLH58bQNEq7CvRrkcCel9m2WnKnTyk/pOJJp+QPJcDzbugKnWquG6A
rwNaFRw/dNhInIkTRJfG/zg/Nc7oyHWdyz9mWeUdYPHF8Dn3qhFemiItM5YvigWnhmQ8BQxmwiSk
FOf+StQqtlp2QadxTPKtmCVD/9x5r/eDrkxFEXJHZN6ifN91ObpZdF53fXoyYQiyNUlRQe6yN7gy
z9Kjllz1hpwweofvNZBOq4DU06evnXtSvSH0NsRllia38sFpjeEW3+W4dyDj1W3QBYEn64PSIR+C
2xEcAg2i3uiGh8CdkfCDyvJNFPKoLt+YhAx6mt+tgtU5OH8SMqMXbNY6uKTamed+ZpgIbR9jxtPv
fvFBuTsvnj/uQMY5WEF5QpmItUHj6a/4xl9Ig8sBT7oDWqRMGibG9GnXmtr4pkx6zk13P18fX6/1
0bRPrymvYoYlPST/+3b6e6c8LN40I0+DHpivfaSW3u5x7+fg133j7K7NDjxw7NWdOqt60ZN5H/3s
ck2fzfLR336rn6aMT2efT+ndgxLpcuUZu3WLytR7MnjSoIzRP2NedG1hLMPJxiEya0EsVwx4OSZX
KwbDvSGl6eEPNe3P9x2Pf/vux/zlbjl9Rg4ro/Pe77yzDoS3fVz245rmLc7/UfHoeRqOfw/oSFjT
E58rt9vE5WVaaxPLPo1lWhAU7WU7gUfKbt9F0g8GC4Ps9hwWhAAGviQc1ikbkSEpoZCoFSqAK2UJ
J4JCo5MYsOa8Bn3fjolpGTwvymEk58Rqc9Gwe6tIiosE8PSB8QzA7wl6ZSFR5i8s5lFkEhv+8D7q
BOEXkA79MzcmmC//A5mA0iSchvg5fLuUf4BL8xifPhzuhKuZQNt/5Gn/l8OX8p28KqPx127HHcB+
8gScNeUIFILxveceY7gXPEsY+MKRXWMFB91pffPbEuac4bE+Pv0EG3fjw4MNrNegRd5f1tvb9rj3
zac0ofugdw+EJ1ZAscsbWLb6CpRNoVXbm5KeGbIb6vv14xB0LJbF6uu8Pu71SQ8yOPzARkv65fxU
PzDrRnFnLhW4nBhOJaX+0+9hWldHPP4n1QQhD4+907C+j9tqvTRJRxXCg/+AcYbWmDkWIWSdCSV8
QrhbdqdHVB0yBUODNvwEBEMxjWDd9NDUtGv4xj9ohelTb2FbUUkKkLB+pze/PwcMfc3BRzS7/vfe
0HAomOCCWnOOiMlJmP9JEfz1SFMZASo0Tg3VWtCpfHrqSGyY0/FP+MX3lhyAYwqCCg1IGiKUIevX
hHKQ3jIoyWwNkT7NcDtjpcIyxNyKwl8SDiayySCHfg3vgRyHuggCU07euSPsbFYkBdadh6i+/b1E
neiS+niyOrc12RlxixlTT2hT13LIA+36aUKPpJn7+NgBl1rkl99FdHsTavuRdp9p0IsF2D2kVInF
yTUQkxPNLXoMUpYQpgnxL/eBZQFx1FE5zKiXGMX48C+9tPu028ajDOjM1lD8XsWnT/ntKgtmWo32
rBm+aXq4Ma8C7nigOek5vkEu+ULioHeYwkovkv7vzb8WAFSqSbFHXk9FlX+m3YWQS08wc/il9DF9
ota0n6S2dRmXJMQsWiYKQ/eQ4es0LdLevy6QfyIjOxKYRyCk4KXnyWnK2905/ttRAjZH4+BAuUfP
vyyJ/68ZN+mA24792JNwlZAdvmAS71dAM5LGJOBxF8EUcV3tUFaO1/cRbSd0b6vgsEL3Pqz2sXke
NuKMHLZX9wj5U1RgMSVtL2se46cONxEnKeQrFq0bGdFZwbxAuSIk6lzJGFrmpD72Y9LLMUuSQ62g
+yDS4Hv87fgnZs/sXUza/4G5LpcqSoL8g/PG3Ji/o2sG3+ngnsgbZY4ShMBUn96ZZMrSHAjBuHHU
KeD1vyberpw7xG+c28BqEKH8gf7UlKztTefhlGhDgpPgeK2TsLleCiIb05YJG0swLhpCGLHAN1m2
AxitC2mBQUJxOoKqdX3FinoONSvJjNTWDVa19np9G78AC0ZvzS2WK1y3SL0k+0v2XF4iPWkY37kK
IXqppCYX30tA2J/J5F+8tUJSxeT+C0ML102mUvziZAOea2/nc5i+nYr0+okwAYOhSSuKwsn2Tz4l
DX0SJpr+UFrUC2VokVIt4rDA2FzyuKUMphIF0nOISghknEzSQm/jI0tmo/JLUBmLZB35H4oRdhKN
G+Ilq54lhrRf4AmZ7I6zNkMc9lSMFH0RgNo6LbOuD9pR/xqPcXWlPwyP1Hl+KI1pL0CEQQAA+vkW
KRLzExnty57jbdeoTM5CeCvWwvttZydoi/CHc/i30dpPXlT7TEkAWvZliBdsxkt6/+/EYUo5yApv
bE6XzCXmWOl4JNNHpsEyx6TLVlfB9agTOzK7kwz+CitAj/MrziNUe2skEjlaHt+KX7N1A8FeSkVS
MZDkTF/Ti2uD6BwCiPxjqwDh+Fn/J8sZSiCgRxb0tryLnzNyjq8C6JFCPs/OJqsfer6sC41tteYZ
Z4AVO9aDtbHYlKx6KXQE9lip/v0+PALbCLxWF/ATaEsByuys2r6td8AbMniDB9Fhm6+iYDP2oMPg
ZC14NQwQ71ioELNSyr+sPyQT013kl6nAD+itfmnxXJj+BQ7IMLs/miDdGel+stgQkU1kTbYetSGV
98o1HqCQIkoSZDE5cyJ7x3L0Qnl7TOoRXb1+8o10g9PEf5jB3YAYRiBJOWIFWyVQAgp2ceDyD36L
j5kSkPh2PaZbX3AZ/pm1PgLuWUlD4+q/d8zmwHVgGGB3Ux/jdrtQZkaKg82tz8gcH+AI/aK4DvO8
gJX70pRjRTqZrBAprg7cva4TRRQ0QDAfP2Fw39FmREmUVXFEGcXLsAl/hHh+M+zeG+6sLIDrswOI
JYURKg7ZBUOxKZEo1Y/IUVkqADAc/BGkIr5PdvTs3XMw/v/X++Osv355PewkgDbDFrxK5BKdAoK7
3wQpFnTbFFbYLe2uXIhHNAt5G711ycFB46iChhhH2yNwg0iAOBJ0klfqcue6JOlBBsV+RT8UBRV0
whGQBxah2YXRLyQofpF004TMDAwGJAOA1ecxLUsPUilJ9jPOGGAesBVfwkQttH8XWkNJ3J2SFJHb
5+eAm0dtDATGhuXdUOP8ZV18ZWowoCxACxMN1F9QRAMYw65DYUUyD2sWOcnXZQJjcRwRvROO9ooK
DKKPHEFM0UseecGNe6JcV5hk+0HWPtIonIDXDLgqGcdmuB9Qn0FlROrgv8d0KQbwwmbUzQ276Tsa
D6nDYZ1pNE1PsBlo4vTKkHruZG8OeAqjxeYR3Sd/mZoZRgwB5vxnx1DroxlDvm3/NZeMRehuGRSR
9P/RreDipETjQI+iukiBTANoXX1bJkB4wQKEh/WVvj6OHq4RpNFTHqD06SXwz2nNER6J75qdSieM
QcCUadBuvGB4HAMEG2kwNgBb9zv0Pf07UAAzPHWoTdRgOfvsr13QtZk/RXCvOfYYbn7CUSJ/MzB8
p2KdYyNlt9iNf4JOGAy4znAynbbkirQZl7Tk+0HCBqX6+mY4nQAxRWm15WrahLKsdNZltpZsVV+z
CRU7CL4UiykRQAi2+bFHp+xGKwGYBHaWm+0+EwAeRq+vU9Bne9cFRuXZQPAnzOxySbRkcYOspr70
qSXJyLPMYi8eFqvwFiqEU4FW6GpULgo9t0wwO3RrvyZCouN40bPnaPVMIu5HxmkRkkznPHhGMIho
PmoB9sQhPmeoBkmFfCOQ+dWA6KNP+Ayxtx00AQzTsD8of/dZ+89KexPfujj3HvNTL+PVv3N2Hn2X
pyFG1bkyVIbX9V2MBtgQwSUpw8Pw+2NMKpfZtIEx2IdW2mFA3jXCSy7sotFE8mQBjGiStxYMsQku
Pif3CIdZ5zGkCmUk7o3iyGR8ZC94QR65uD1cnpFeOweZMY4/5VTnvtMuQfmm8U8MJr2EroJvBm9+
+xubzLgV/ROsAUw7XEhbELj2DB35ejyNPUfTya1ARin23A9zN7E6/vdClLzPVLdB2XEUty/clYFt
vX+zisvXPKb+2mOZkLV4Rb8WQ6H23k18B4fG7JVcOcJ1zkeVptzJV2Mz3k8s5+lo8U/f1ck4P+En
5EAE2NVhCXPU0ymDSD03005Lfv1EeuSZbvihmsG9ZXz8p0daoNC3GjG107+AJlauGh3nHZS2FykQ
T6EF2PwIeoHmHSeKR5nM3Pb+4MHpeJl+4nvQeh8fD0q65FJm4L4aX4vP9MmXTWBg0LFFNErRqVMq
RGiuSbr30U7wH1xacL5ANMv+EpKMCniL1IUv9xw+WUyIiNixwF1H8rFmcJ6vuAYwdxroIXoe2Prj
d1jFKt9fpkR/AwzB3P2AdRsrwMiAAqy84wRgj5fbEP2YAgtfAGIkFhEc8yqlhYQm+Mq0LThh8V85
M9EKRn7AJnefnJ4dAPLNh9PdIrrQB2JUkyMtJShlLpzUsAuFUk4rYGx+jkeedD+D4OlxzmisDIXD
rc9v7XlnFc/lO+/8iQmGwT746bkYGkU1NcZ5UMOsuwHGcy394Ou+YxVY6B5AF46hXw8akMqXhzSO
9+k4kuCR0XOFV+8cGhMNgtY12MhKUcOLz8QBx2J/gjvK8FsHYJWZtq7Ja3S/EvXZffQclqP+P8s5
D5mSGb38I1zJmkpDjS3HnB1G96gctlg1cYXpPXrx98Vjbp/H+PD4OgJSXg8JenRj9e6xWSZLdazg
zjQk7pD3CE4BzgD2OYC32rrPWQURuZt8B+K0hhuY0yUyE2lGU5gOjpm+/XkX9+3b4BGY0RXWAXO5
8Foo3Z7r6QjrANU8zL5jPsvFu8kVBwaa407Hb90DngZWcI3gGHvm5DuwEiM9Rh+mm4iecs8fNXiC
MQ5evthfb/I1LQpXni+YGFMVWHv0qF7uL5Mr/R9uCH8GeLbMfuD68qfhOdf+PsJ/gVv04rPJWV3L
OaUH4gkPj9RAZOUnnobgbCd3o4eM5mRx7WUy0IJKlh4z24YaH9uwDvxqWoc0XMCCsO1mSew5ROVX
qTVBUWt3tvk1gMSzu0PTja5NCYcMqIUEy13xKdxXZ6zY+ZMD2MFvwOPF3P6vs0MSC/CCtTgBefE7
aP3Wp7dpL8qgZnjzvEs8v/CGb2cHAk7hTHSvKeBpR7ExFJb001vUfCfMrakyuUElEAHpmDMmBPLA
Ki8rKY2hiF//7tMYrgYWNuRwUFdLfJIsvjMfFiAZ45aI8Kf2enxT2ogoxHR7/vGRJDp5N71EMuMR
YrS7fEHAqWFeGHyCbFxAZ35RqlpIULwNYLArFVrDT5ex5k8p1kgt6bkDrvNfy+DmYqHpr8bnoMeW
11CFP7z+lIEScBtF/VFz5p25VQ2B5MRzFDB4c0xoMo1r9zI/zRvsLakhMBL++nuPBjwAnZunxHUa
8lEA5ddd533Y3rQSKu+XJ9IhTKAohR5yZj0zJbbBc+pviYhN0qzDWlB4y5W7gQ5jj3kGzq7PkiXh
4YAZ/jJIb/e0N2dyQDiLhOa/19KdY18tzqRnfLKMSD7+912/7loOEzzxbPjSP1ORhMnaZTTLZkeY
IvuRiuMjjEf4MfyF6g1IWLapilJA3kxhlTes36s7Bv3A0Apmvf0LC5+/frg7gpfxa0yho4ZEPcan
r4juDNoEU2LEIEtLik6kpF8wDd7S4JfEIrMHLkyFDEjH8+CTAiq9o/cOxcqVzABsxGADyNklJRwD
EnkIbBS4SjQTPZkVi50tsYd1OLgmKoFUBL4lPRRYKXBBqL0OPkCI3QT7wSp6stgs4gwnCxfwwMga
8NvZCM+owiGZPhxLTG7QBtPW338Mcvn74le/Yfupzj16ep/Bc7AfalE/7470zNApwVZ5Fa+2HQWl
jDWigjyxDcJzck2+sRrb10INKTsmZcBDGDxAaeqZztD0QT1rGu81e0B4qNI2uQ/a5AHrjphAUL/5
3bgOcGyI9zFm1Nk5fEdVfs324SMnExl1IRK9h+9IDaUfuho/Fz1q0J9zYo72sy708dtiNaziztgY
KyQT2kAsiShhnDEudvbsHHCMcHy9gpLWmjxGJgfE1kjGxFxcjhla5fb6j+fEYXclUFksNo4zgRH6
rIgrqbBoDtkpUCFaZ8vaZPUeHUlsaIPRtWX4HWSRc0DxCRuUQ9vV3fXR2/yIOBiaL5F/qrDDNU/0
Wq03h9vCY6u5AwIEVEA/wOR8grwxcgMBBZh+sS4DzlQuoOfsUAtvfjHf4fp/KwbCcWkAmoRalGXu
MUTuxrkGwYTrJ2FtEwh3HD8NDxpiFL92Im+jVOu4Q1my+U6KHPHC4ZgXaOMsXJXgZ0M+QGEJ5DnH
fAPjEtl4YIx4dLGyZqxEfokhB1zqsObEMXkB2BJ/0D1Nis3bXssCp3IkRFEIc+0aa4yUGn2mRGAB
HdjSu10uGOWblTY42EOemy/LwcBbRSxZJKRRx4gl7YbhSH9ME6pHY8BmikinudFUKTSY/kKCSOi4
2Q07liyIRnj4wTdRTtEXaROtdTqispNKUoPDls9B/W7yiq+nOsyZa90zfmkSyOFPcbBQ+lAid1Lm
WV3JJdtUmx4Wz/hIMtIjkiEYm7wC8soQ2kvQZV3Jerr55qKHbA1/dvzmmcSOTysJHTutzxORNEfY
CylKZipW1d0q0ZnrOzK4YS+THPjeqGfdEkYDUWDwpxUbXCD+SbRaDY6J6WG1af9ipLhEJUkC5+PQ
45PXc7fpGXqsPx72wQO6hSAYy1FoBCcAE4nkP6SMSF7ZHFR7BHj/wIoqE4PVU/GMSt4FFoPf/1nx
gDl0337fYUqvXfnGiALFo49HDMGa2T0zk4b6nCX/cfq+OepHj/BCMrRZ154O+q7ApSwJZj0GyiKi
4KAjwLHy3nHn57k4nB0d6Tzx+TCwaqHEtJzyqb6uZyaZYcr/0fN6EUFZjs6FOet2Swg2bI16TIBs
morUdmyWjtvMhAfyYfaYV3+cM70vowm7iw6rHC5db0QDuvQAJY5e2+VkPT4chcNN4a8atnDgDO9R
r+u2looZ+8/lNtHPyERWCCFEVGvth+036L3O/je6XuM9xH+rGemv6ZHFcly+AY7NFe00/36JlBVJ
L29sHHe3R7Q6u49m1JTZyaKf9Zq2CWjaN0Bo0N9HyrrquPvvxHinvmkmq++gWQ2vlGKX+Iadwifs
f/Nm9HqQEDA7g8msTkX9SI52yPWV36lp5zXSybIg8u/zS2/ewxG02q4uYbWKTu/Bq+df38PT0W2u
g54aKeXPZatqtsVQjnJUKiP14HVfQXPz9uEFtLqNjZ7/JI3QmOgeg1mrcpa2RV18c6RVF8NR9xxH
tJxiCGptQtmh09R0v2zcLmef2fVe/WWf8kpNv259Cc8Z7+Y356jXie4PhryNKvqqr5t3V4GClJRm
DmIu6iv6JY+oMvb0K6MVIvXvtOufOsyZoZTg3h4eaeNd+8uTmaltbL4GDyj9SgrD50IOZgWXZ9jH
fcx+ntkhh5uv1gE9yhbL1IZAdZnV+uDrVnVerPqOVuJ0bC6f6ljv7lQEDyVo/QXt//lDpKsm5y71
yq3jNdrAKie9+6ijBrWW61X01UAoLquBqvgXK30q/nPvvZ6wej/LDoykd/Rgfi2S539fyFEsXFuD
WnzA2xnjM8LqPRDnWvzi4SIFM2hYro6vH3YXgjcu44frhoQZ7I0Ztkqv1qlxUXQG0+lWybelN0d5
H1LEpVXeJXmzfbqhUFvIvTCQ8idQhmfTEPAbAS4pBnrqGHprtVR6oUySkKyypvUFVzVdMjsCOhZI
VoIVTKzbsfgx86FwsDNA6BBsKCbSC0wLZKymSyBjDojxhZ4oaAgzR2bROYiQgsWp+CEhEBdvoCT1
BZI+bYjF4ZHBLfZ5gAsIQpyEqU8WUFvlbl1KA/wN7t7S/RxcSBQHPMOcCT5odCdd/+HzFFGQAbLS
B3hxa+Br0q5oyITFUIfce3lD6VH5E13nZ/P+LE6wWorsVRhI5g/eiCa2CbRdWwhrJAsMO8AQ2yNr
hAmTA49jgDQGTExwIsL9Qtoct1yckgA1eaW/4DDK4EW5a815iHPKGd754v4hgwd7xjyI/whKiDZM
cTIsCb6VswF6Ay0qIXoSgqRdSs72WzQj0srraM6TxbN/OukU1BLQ52kClwMBmbj5FOF0aIvq5/ID
wi83/K+LA+vEg913y0WgBr5kYEYFPQgeCcAVm1H3gfol2zcmAKHTBBrtUhjW0LVT1PqS5beTOSJi
sE9PJBcbWBMk+nQBVy76NKvj7QC89rB8oCumtAELxDRxwVnkR5rBif+lPcyN4mi+Lvlwmn0ArJTA
pbOk4Ygcz+LTb2OcuU6QpWL6M+Ae8RKOn5ChUDYkrg/27sPPExxtH9yXMtY6G3fhoCmTRc9WZouL
LWMOQW6UuZFvAiMd/mjY4K/Cx9VGmjbsjhg6iWiW3Fad4OiKVThZmNDY+lPIcWNIioG2xhXaxjPY
4xRHn0oC0Uyd0enmrabBoh2PYXYYXeQFkNuZrH27QsNVGRTilHdQA2BPYIi3Xwm5MDrLqiXP6JwQ
DuOeD7ZKYUjrMeeHRuO8XyCqqx/WgBze0J8xPW3s55ogwsQROoDvr4ufDrC2SWEq9JnjBIYnpy4q
5qfqQADjptvCQ61U0iCQUU/hpZKCovTxqorGDafga3bvMkMoAHS++P8/0mzY/PRS27bjwIWAR8dJ
38BYcMorLcFPcp0oz/g2vZx85Tt8pCBIuak4leKSBUJ49nC2oW6svKolypY+bXt+jPbIAFcovQ/8
eUBT2BIo2Y7rjhp1rYiGneHcSgjN18EK2bCtv53idBke+/Hlp/f7rrxXdvqpj0nxQkOK0OZ2oIYx
3055DBVK6N8u5sFr3uOxCoz9RFOmKgM3XR2igBXVe197kOHf1FGH3qJtHrxbb6u8ljACGuplWzdD
ysV/Fn5UDykyj/CtTZ0q20SKIUPe7geYqGg2Xv72lDQwpG2IuHs/3uKno+qOIUZKyMSSLwSEY3wn
djLghz3xpfujQxmFsAHMGq3hgdLc5iHVtoz9UFpQo1K6Rgm6OrjQTiPDUh7DhBbGGno5kP/fgij6
Lcwx6K8+UHR9RXuzpowrfGRHZNz9cf1hv501qrBofCQB9oYvzV4c/o13MhD+uwJvY9kBNUKoZ5eq
kv9A6pQ4k+cMjn8BvO6j8+CUap+838DAel3G19InOdG+A2g95/SIOXD5+woQDKj2A73hBXlbB8N/
K7yi9cMj7JCrKwSwsGY3UHY0r4u55tmK78/56RUdenOr+nn0qfNfm/bjKkcwGTW1ypREwmLV4sz7
zp7f6aN2e4+Ys/qLe72n4UBucgihw9fmfSPfk96W6Xuo+2/94amvwY1/Y7eVo1qfPCmX+uH+EV/e
wYqj1zl08aJVmS7zXB5LCmL/fcxoUkWnnOh4zLrX2jHKuQG5Y6lMV8mJnsj0vbnPRcH4P5LOazl1
LAvDT6QqSaB0q5yIJtk3KsAYiSBAAUk8fX/7dE3VTPcZHwNih7X+tPAY0PfgFSETavLkCM4mGrlc
t1BilNdg15udSe6eO6b/FpwC7OpFoCL6os1w903qDbLjDcIJ9DwraJb3sXGT5lueNt/jSfOcPK1J
rSWMmsGBAhXR/uFrZhCK4iIWfLeBjmkfAMZAJagcgFRH7kBV7fW/Wtrz501EefFql8IgIwKwDFp4
nWMEaddCLK5uergi9xFZQP/GID7wXDZIhRAYMuZLGJ2gjbgVYR8v2yHeWcKC80O7lFFDeahIhAoF
roOmAVZWaIq4VDF5LEZfaBAd9+OzNuGNBVQbovnEW3ygbLtAc1kCeoC71abc0DCxbHVEzoQI0Fhs
lyvRPeGKlpKVKJBZ+r7goIUAVrg+31sOhq+RibiNL4CD3wx2LcTD272smvQJELjT6CA4ThhhjDUI
5OjFT9XT2f3pHOBZl4IwFU6LUahxGkLOyTCfgkWBHYDtqJjMchqmMLNjdgJlA83eghuYb4G6AvAr
3hiqQx7TdQrn08UTyOzdJFtv5Ph/KEAVgVKtR62AsrdLwe9xr92ILtGwvy6QIrB0IEyEClU4VYwQ
Ce7HtRge6x0IbZxNssXgMB8BVQ7r8ecwo6kAiwjFZ9GOBudIpwAWPzRwuNGMkmVDYSTUJDOZSJjv
Fz/K3dio3PYouL4Pwpcl4gpGGRhktKJLYfyCuFgYrsUiEiEu/z/yHnkM2x24BJsubQNQCCgALd+w
qdBL4XYTr3FDGwZ8T6OOHuoydnJhM5LIEThQdQhD0cFKZodmhbJ3NtpyVxGe6FxPQDC2cRBBbCqg
1mx2ZWWC4gq1A4UFSBdOoh/uKnRnVDs/9R4WP5bBWiewVvawZyO3H+Z3cvaS/aPbk/N+s8tOBHxw
OhvCaYl0fsqHhb7skxcjKGA93SOyy6+jyUxXcbWK2qNgrdFQciHQ14ogkTFj8lCpkWtGICiB8HD9
jc3I6DMdHfcfxWu7QW3nU2hxhWbzfxId3ph6GgsdK/ixyE6bYQ9AJtnQA9hCqSGMfUU4TEc1H+dW
YGrVP/g+ycu98LCfgJ24Qqhk8fdTOoklecArwb4gid3hOFMdv0MITCAVkXmkkRFIkM8sxAYZOyZX
+Hsw4RxrBx4WZzqxydvTSkZ6jBOVYnr2qsBTivBOh07IzfTZEdglOzy6HxxYHBe3r8Kj7SNtRlDb
8E0K3ZunC3eDRRlawGgeyJAZvDNFWC7cYmdyNNFXc/3BZ4mMCCwJ/64HJfFZw5CaPvoaob3AIwM/
ocYoSGqx19DoYZZjnbEwBMnJaSGx5NAnXl+smPuiRi7q3hBmXE98VbCzhAex6DmOV7IOCW3uD+OP
w/sZuVQHpc/GBEXzWXS3kKKWNpO6uY+4UsR+BSqIVI21LlEoXr5AEri6PPa6wOb5Aj6FMHIoYKyr
94GimVA38a9jdpnz/hUOJ36bSPwQv5WUbDLeHXPP2q/e7DO/W/KP3B3tRvM1fBp7enrEUlhNxQLi
8YtHRfmB0kIk5kZH+V+CB4/vQBUr8KwC/VhmcDCK8usVRCjSwPaXuCrYBvjAJihoEvY1+x8ZjbTT
y+BH8w+33kerjp/C7Z7pyvxugTEnsHnL3M/AUODOWU/vrzFIlfgWROBAzdGw038Alyq/c3oaLTEB
7UeU8XjlRGXNCXQ4VBFsPDorlVvKACCe8GlWQsuJNvLH8gGTeOeHaIVDg2qzJw7m/BYTWplDIqiW
0Z3wjNtkibKb4dUoxKhHkRN3p+YLEpQ71vkxUNJrWIWRjCUULbyA8KABMIvkQBUlfsTT13nX91B1
uKlAmkhw3fFz4IF8NKpEkWpbn4nGQax+ayjIfNBNwEEDP5zmLYFbA9vRE+b6wLKos2OBbkNoU9Gz
b9MrZnDILEVKzylJOoE0nlBWqxJr+fne3MW4z9DoEffoHZNw+LTIFXvqWhPJvz3+7PDJ4AOiEaGS
HvKwh4E04ugpuyrHV+bTtvDmrmLRQgR6xCIbvpKJsAbX8DvdRxGsSe4MRyUpAgp1Fdrts2eZC4bP
Fj8oJW7tVILM/bjPcTgCA7sGr/Vt+OXYTmq22ak5LOXvk7UngQ+CGe7aaY+tgM/fniIT9fP5w0TH
LI3JzXjaFmghOtMzD8hyyi0GQPjVUJq+Q/wPgbY9mCdLoLZ3nXJckZwnFTeSHft20N0H6bYXd5jN
t9YkzfcX6InWOd/9NjUukfdZzE9XysmSe5i7mGSb+TA73mtMBoVzzBmygY0UMAwHrDM+bWovG5zP
cVfBDz17/87A6d/7QRfzEZEGsyR+0CsRunYHhaOm5D3Apn0Y0xqcTY/kyX9i9O1b5JxcJAdd0YMF
QkcTK9sz6k8DTRsa1EGfk54nvhw2HdFWgKF8nOu0y8PWZJs7JRb3ixap56h5InssnNKXT5c8VTK/
gJbShPjnyaNk7AVgYLZ5/oqrVqZnYgdyl0tfvd/vHjViQ0qbv/+zCuHS8NXF4/hSeIi1LxgUg0/K
sdadaKKQERyGibYFWRQfi12LnpWzONJCXunMbvX6FUJISlj+2EB2W08u77kxVd7uaHqZXcVNx5dv
eQbHyZo+mROFqDlA55y6ASGvf/t9R33E4FzIksOVWSZ+vxXM8fnFbxv2RcgFjUzw0KLheHOrUCgD
THeTFU+q/tFPo1Q8fPKWqNX9a3g/+1yKb9PWRiG450dbm8hfv7irt0/GSgbZ/DmOyGR4xZfafc/P
eWTe5vJkzBH7WEjSqummnM0cwSYBCTXSKoC+ZtUrc0OagfJpx8dgf74s2X945loOzhuFUBLnnQKp
peXX9VRWCYe2CqMK8ju8Iqu3ybimiSZkhd1+eMXj3jU3DbqBt9suuHKV3MbmJFDx95YSDzwdmwG+
hfxrlIBBe03CgZTNi4moQLkSDXZvFs5PT1rfYn2GEBG6WsdKCHmkXKZ/46CBz/2++NZU/+ZL6qGN
rp7lP/kuVogLOKZRUFisC7IG9wo8PMepv7HcGvuwYNsQ9lKdcW3wH0pfocksYeTuguMCBKcSmkhL
HdWDeGOZq0MJaWzLO2+Rk4BI6uknvGJ4qBd8wvSTyuRgi8QiOE3KCrTC4nDH9sehw4f/Ubag0Zw5
wMrIRDR8bPmRXx6jGPqnkP/ZCG9ZGdEMYTJkVZLlTFPoBAIGOaPa0bGCnratD0lQQNCQAdVzQ4gs
KslZkbwNzk73yRuzQB1ACByd8/eAZT/dkDnQwThzVIZCGUrn8D8kRo9N08BHFmzmiIcuzthGTMaK
TwJhYEPat18L0viFTiR3RCqymITW0UYbKbQSdJpbrm6rD9TACmDW5esTbBEkxRNNeB2g7w1U0U5T
QDpLQVCKC1uE6VAUcSXORLABlZtzgvMPRvhXswggiDdEAC+QBic1lxbgmuAXqQ4aB427dBoXvG3p
gWCFHBMfZ9ESL1RcEOtcJmV45iRwLMMhHwS3cufrEKqKK89GwbDLvi7TLjX991J1c1yoqzZqZyOE
rKkMbIO2NBoBGf2ZM41bLXrtpPU9/eD4b+1hV0R4XAJp07lDCgsfvLZXX4X1wD2HRRKlBbKTHlHE
FsXN21kKud+bfghagacmRgtwm9KfOivUCU7w3DfeUceLzXe2KdBEvdEujXxaQ34esszJvhSGKDLt
yf0EFd0Zr/4CZWq9xn37l3TWkwxhwrAINSoxNkjN/TyF+zm+/u77lizLlnF+IJ98T8W0HzHN5Mne
3mm7x/TNlwPQIGgYlssLkRjDAxlC5J7X4Frcca/1KMFrcagDS9AwaHoW+QyvEZvscYJo5y9HJvjw
gpVHNQoBJ8TyD0GH8aWY6Sd48HYJ+XrHQlJjsrHE196RJ7LBonggUw9X54mvaaIfufBz0sOYpPPK
mEs2nuX750b26whrQKD6QsICSah5SnxFhAERT9lzIGUV94QBFP5ggNISViw9h93fEKu0bQA1BN/5
70jeWD6tz3jzSfXe7SPhZdqSZ3Aao8gKLjMCnymLOibtXn+f+49nhpdYTUikgiKrCEUQiY0ClgVr
hhajgowzcuEBDMasRzEg7c24L2dAlneLdNQ+0KyG2GU+zqywTAqnSZ7JO+kv7EZOkU64jtEjA7vU
IL+FR83CLbGjXe+C04d6LpGjLLytxpW9I36JEReYtBDynUuXQgV9V4b65+FZO6KKumDI0luJF3fo
I3l9NhzLjM8378E7mwm/tbE6F8lncAdeUfEBWMAdXyd4sE9DIm1kYAIMO1wJvPYNpctrkvuCHhSj
k8i6iIR+6V9XHZggn9cJRPcJUq0gRxlkkMv84mvb26z6KlBEYkPptyVnBE4OV+Lam4P6eBiA4Wq5
roW0PdAm8gzpQ/xZvFlu0LhNrEybUI+qUFDrJ/FzM056O0XUowVH3sRMyICODemLiAMCghWRAkEZ
ojZzPuhABjQVTFFDFdEjWHqgRSwZnrsXSiQqLmPxjuGOk5ajjyqZX0AWpIgQsJBESILeRaVyD14T
lhfHHeWgSDMX9ORxTs0F4zt/ihy+1mcmJqfBOZqjPnLfeIUr5xtn2Zzrk6dAJQ/tbrqMQGXsXUJ0
gJDWXBCtCs71NHm6pHlF9w13IWggFFmqi7QuRrwxiwQjBaXL8rYSwkQN8oKyyd4oNEwS5y+oAiel
qKmZSmKjbr2DtjocG0CrfCnzmnsK/HchGigxRCw48KBZP8gHUSDdoUE4YI/0ubiVFkNMV5KW6S16
okUcAkqkKQc78hcTCY8iRGby99tARsZZi5ov/6KfJT8IBQujipwhMafvzpaXja/Nzn+aa61AWKbF
T5+MvWLZkZiruGrlE+VVHU0HeDtY9L4YAMOly/UjpCxM1mX7Yv8KZIQeJIgkFIf+Qei9T6KhYhML
+oJZEOjpGKTEFahwVeLqRzwKoQzhLfQ9I+Bt9x4jyvqwFtHfcVHlTnMwPJgCkmAN1tczfCoIJcSp
RPkUGAnRQ+j06Kte3tvF4RKW8yYdHYspOlaKCUZg/t1S+Fn5x/Sypenct8+J+IIQutiYJJ3fftIx
3MwOLwk4qvuCd7+ggBHSzUsMp4SOjlxfApnKNWPY4kXFI9AJZRsY83hVGG1YJ5KrTq3UIud6PDVW
A/d8hEwmJPJsUgVS/IVZjQcNaVFOHj7zIfw8uLvMZ4O7ePICF1v3he7uzFQLqnQnS0xov7XEQLd7
ujZhM/aqO2KsBL0OYoSbZ7I3lEkeVs56cC/h3R3cWFnLbo+IT/dRTZFknap+nb4Q6ZxX+XLEicsZ
zKsx2wipkewCuQe1f0RsyBy29SN6B4V/BSyHymR6hfjot8mTXDPnGZWRHL+PPSA57KuzMdGj0Ej8
NaQW1d5zp0T5pLlAEz4Q8swkV5tfGNya3e3iSz5c4iG8zhiqnTBUhieZT/LAikRSeb6oJrdTdXry
wv2p8G/eyLswH1vCZocOlTfQMOgx83i2IX5PduCa6TSLEXjkkb9JDMSFkecDPjoo4RFsP/qAI2Xw
of0Zr5v5OdFCJR2mWVzO35E4EB9TPTZjY2fsCMIHqGR7+0YKhwOWOnjP3/EehPwTFSGZ3JhJkB7m
DveK/iK0t0jGm9ux+eJMnoLlgqlXc6GwpQ5y1H3LebCSIU8vEZl7kbGTNy2Dyrw8vsTjENmvk8eV
85k005eP5lOKq9g4jXNCU4ZVuXjGanp/YnNgdtx110+ruFneQgji9itLNMYx2Jdw7J/nn40UW38X
vtvcfk8v3l63WQk+tPI7qCYxS0T/Or44cFuUkLT2C07veBT2izIR1VJm3/bEuDzShrNhqqYQJ8RY
vSJlUi3Kxfun+dHD58NRuViv3woSX87DcmdCQNGxMOw5rBY5JDF3JqvwYJyjG500BmBGHJ2YIM5I
KZ1QGjC9w7pwa/oj5pEyRcatJs9zpB6adbn4EPrIHOHBlf5o+OcjzzyUZ0enM8beiHZg8ZiVk2wU
diA0D0zFrjJvgSaW8vIVXoIaopx3s7PgzKXg6ZjeI7SIyT8vGTUDK3mQ/JeX/RQbrMsCQdMS8CYE
I7St9UvU692a9lI9kSWpHKq5tYUZwyX9+JEytyWdBzgRITODTAmv+bmDpPWRNV5/mu1j+DYxL+ap
esErzXhJBNM50PsaOlBe31imu8uxQzth57tXTPCUfhrAGFJs01zIszFAC/uZGw5qyz5D06zaxcq8
uneDCYWOfnYA3809y5dRCazpzB5QkzI4nMrpaUuot2ScTl3Amx+f8mN+5Le2PzqtAOPWrrSN/HV+
nJB8HVTcZjGa+4y40Sm9pIrYnWd7ZhyLK0/eetS+fADlayLXNoUT/7tmQdNHU6qhfebuF8N4XVgf
FaXpLtuMUn5189uvaJU7wqbeX/zNYWrxsjiV9+bGIBjHAuUcpRCC5S/WuSYPaD7f0fjj8Zv5/2sE
c6IQuoZ1AHpAJgUnTw6iZZi2kM8s+kR3b1RIDFifGmtpQDoEqqTd0RemoE2HCD0QmFCC9140hJb3
TIz1NbKPiAsRYE2uE+otKjCoURs9CuUj1UmF8+K6Ri8ZYoJAf3lY0fuMbaj/Yr4loiSlQBOCTrhG
6IVlFnJd2vsSmZcQMguREyjvG0qOynncEU94PlFwUaWsSeBD5pi5NGr+3LSPJIpSD2Cy9aqwmKik
8hqetqQGD+aiutRopmmAgMJMF5EAAkx3Lkcq13zmI4AynBsnGLO6PIm8cSGYnc/B5SmzyUJAViea
5FMVyiW3+Zg0BFSEFCMU5FP2tWd51Do6LykhVrySn2tR542469fc8/41EFFCyYMkkWpLeG/IHUrK
oui5KHrJRdoK2OLNtAAh2boSLUZzLHoA0Tfo3wBWqLPMqNpWh57il5aZ/ILkpLuZz7ACd9s76rF1
c6i7+AWHX23ypcyExNUovq8GipNNtacJoP3q3G/Vjju3jcRNREiCB9TlNUEVVKQhI2vRuJIyQnsv
+0cqTciLGiNnZnZDyIjMN3/B+lBjNAGQb3JGe4tcVksU0Azv4d59RrqSaejnk7+Cr8u94eJ2+nUz
4Tj5aWhdgzImk8EeIovYrlUeArgkQ0ScRfBghNSDwZm8xhABfbgaihsVYwrTsFAR2d8mI5wpFdcq
03zv/pXeaTNQx7h8JnOmz84MGeA9ueOZwrQMyjAp/Sz1NuwuNoPScTGaLsjTdTIekRgMYlqspVEk
M22kmRLkcQ9oIw4SuO/6H3JmFf4oQblWmdCvDH0VcT1npHFbNssrMCG9+W6QuDITe3YVHR1APsbs
9hxW2g8IsPUKIJjGeFjG0VmsVTQtxET1PA3suWG/FRRDWQeXhqMfyIbCvPPl6+8Nid7TJW5goqTS
zrqsnyv9+WdRnlZOTa8D9Gi60seH5r+/pggFWvXnZoWm7qvSVFPn1YjhKvZNkATXZPxMwLHuKGDa
lP+2EggGWYrI/0hbS6wF2Z8+p4r0RWJxl1qUoiPoSIrUaFCYXP0e+8BOF8I6Lu6JaKFOCq+U2RiN
1CTT5rcq+BR+fqdtVaWQx5phDEGs+zMme4UpGpiQU5q8H8ouxe8Y0qIzlP0RkjFrTs/cm1jOnjGT
M5lInyMgf/0CD2ixVCasW5USnlSekZMxZoR6aZahz9zUlfv805706dtrZ+eom8PaZb1DcKUP4Kjd
Z3FvF9Zeg4dnkumPNXkjvA5KQIIz8G7EJGjUr0Am67q0L8n599a7hKMMrQMw2iINMYNSituN+ccj
RCV8McBaeG7C2t0y6QvrTAVl4hIgliEzUkKStoAyw2uocKjuXy8agqHCLG63nCOLc4sWzVZfvvkz
ZsQjDnhUmkQkfdjkPWrJ0VyZdhevtyi76Z6saa94Fy0Yz9/MfDW8j+y03y0BvP2sVOKL6ehGZJ7d
N4J3pOtGlLU28MvwW2uONrgGs8co+oZYVv12ggANy5JwVM1GCVrK51c74Yp8QKLCb8Xy4Ge7K9MN
NjXV6+bjqRwVz5mmJ8XK4KwfbPKho5r8/o9HJGV6xWWRebfBIUquM08yatF8Jk0z94mwWSF8hsSD
QeQ4t2XQKsHLdC51yAij6rWyMO8AFtXhqwxuq+KFss8zkBKAhtWRxEz3vZJyXatCiwYpUC+u8Xtb
hd23Xri3rXGPbtsr2oYyRtAgf2V69DAioBr2+Ktyt9/3wX9wj/D+X6nXnCfYTpZCUHxdWYzEBJsu
RHKqxRhcmvz7clIsq3S8YI4iCpQC2xs4B0ZHZWeZwXkKy8wXl0fKTL18FUVEejFHRcdUk/BGCs3I
fX+fqcmzZXm6IIe177N6xlx0Nv/3nUyBe/yBH1BdMeW+c99GUl/T9yO5UEFuEFPkmE/Sc+OV2VSt
SMb44uH2U13maHEZ8WutLmIIE/5ve7gnWj9FxMia+fh545Fa8brFNVO6I40hhTXO65wUJgNNP/pa
1WnmMJsqdCO5mx0Y/jQfu1np3qn0ZdA9yR3C5qSGr9mHJs4LzTJiRGuo0b7mdqbHt6C/2KBb6s/G
Mmdl2u+uaqwOzrUMNMXVMXVVyzvNgxaX3L4E04zpEIygwxNzeCnO81SYpKmiy4LsgLbh+sw5XRye
er+7M3yd0FyDIcmMnBK5TgUS0ymq2B6uv54UCzQRoXHHh1q9N1zrcv77WHNfhnf8hfgqjCUhYgg+
CqgmdPjIGOJrPVUi1M53m0gEZq0/Cp8cgRswbhV0SX3IGZv29p8k70i29n0jFeMZt+Ed/CXsoK7m
WeVobrfYvP5UUCJgLMVljV4gY0GL+ZYpa16uwi3FW7u5JqrzubAgqB11oYi8U+TUOmBDU/1iYC7U
nJoW1ssHoGBgxYmMc8QexJoyiu/sMwzz7HLzkTWsRZerByGVTx6JvKh2efQhVYveZ4R1EyZWlzZt
EVdMbiH4B2YE4H7EZZ/NHxMMMOMIzoOnpbkQVFAZhGp52lYA3a9AVf3AL04c7+c4d+uTEt5jC/0W
NHG7yRa36LrptGT888FmEhqKXQH+mlHDwCGEXXRPN9l9Bc1htFy+mOi8+wTq1/jrMXL0r/xP+VGW
eWOPoSKoMQBwoCTVuMFdUXqf9XjLDOD+EnxKp/luuI6ZCoiQaNHFbzCE2RNbO5BeQB59Z9+1qAn2
MYO8qVK/G3hqKIq9fhxhNfvnSXNVjuFj7+hHyRDXOowe8ZZqMhw6put0tOTj7Ygwlp+z6hkd/vTw
TGQJTRuAOiAmYl5ahhe9s5gY/JmwucLXFxusBEL6YcOsyFA6jNNxyB9ktM5PTGHstgC3p4PXcyVh
X3XHCS+hU+9QTX818OPKbpAR65vTX3WSR8bsqtsPyWtSSG9WDVvUUFL0vEY6prhesSBpwCVn9PQ/
P0MT3lB8MF2mZva0P4BQ2qo7bbRF1R263z6PpGqeJ73uP6cDddH03oJ8jfZnDBoQbaO40f1XFnSN
o9BFpNff+zvoxmlL1NYzac/JI4MAtLnRyiK+GpPinXMqqbItoWjUplYzexMIqAUN+7E3UsRy5Ne7
WuPSz9EWag9crp/xVOMELLso89rM4Y9vz3Sksc/JwZqY+mKEWD9DHf+GY/ZU6N9lPx8Xi/af/OqZ
fh7fRHo/pQnpQTIh/g4s8MWYiThv6Z8Pofes+A5dYYbXeQ34kxTka7TOh5F9I+a14O2QE205uqA7
80wk6wlq7+qnmNzaeQ21jHeK6j7iPHp4r5wDWxHaDPd9m7TkUbsN9XKHIM+uT4gosfvL71CSnez3
Mw5y4qtBchYNIR5fL0Z1/picIdeQRTleaEUqFidffHX4wMMiYSuWTdRgYTawhTzpzy2XKaqWa43s
7rMsjbRN6qq3F87Db8BtWn+MD/NFZCoL1XIeWIXnPbIrik8++NO/m7aZuTKyR25OzPA32DE0ZelZ
txV0GUyTAmoeYi29osJZlpFSRSh3Cb5dcdqfPyg9PYzW+DNMh3nsTVqtqm+VwGu3mhfwaGSCZPa4
YrA7LISHJAktC9WbdMx/Fb/ed54xA7WnFBnHaiyuuON4IpYBhCMi5AsmxglKCDKXCYTRVkx8vW9H
cx1ljKNFo0j7FnBMz2/Po/OmONyC56Rcv0jyOA3h6OKC+ZQYWzPDZqVYdKMQ9+5tPYCV5YvbRJoL
NLM8tYnxTUNgzBVMaJRXy0ugAcCBEMBhas7nWye2vdzlaXbqFjW9s69iy278r9rFfdg5nbi0gbOE
7RJg1oNqYxQyVhHy3ttwk4xj1NTuzcEzv/nlBgheQDwtKm0Dfzd4lX9b04CQEshMdgdUJHglI64+
QvZ93tPbyyEWwja8YO/twjLIT/r0ghrWfhwEwtFxNGjs/C6sEedjF4GKayKQX4rKr+seSRlgM9hV
vZe981SbfYj3+vg47//A5PZZgDr0a9VE0hFbAno6DNmBOs9SYD/NWfPdOPlySw7pa2kivKU+J3o9
6lNmfs2hDZIzjvcsRum2LEJ1g6dudiG560NXoO5FsF4Nb+1g4cCIGppBA66WU34Kdzdzm/zBG/Gb
rmGf6iDdcB0INzm2R0wJvMMpPhBBFqHiMl8Yp4DKwAhQKkAOMHqEvWIEoBKRTwriz6nEGF+NsboA
nXI4iClRa0pwDIi9dwkBBQRUerH3jEtkbH0wJLr3912GoxgbY/Ka3fBL3MI6qpbAaJ+98geCllpx
h//dffmU0+57+gTgiPVETq/zYiVNZF92y9j0K+aUdKvLkr4e5WqsxYqzpCCC3RFk6JG71tfxTBF6
fHevc6je2j5+93ivBj6hsOlhRKGjaDYDftS5mlyZR88IxF+WoMA1USqvHtsB2wLLiatV2PNQvAsX
3hUIlDv+TwdrkyKCwfx7pDDRqZ+aSb5QxXNwO7p2gEXlHRpzwLd6BpnGBJbxdpwom2ZxiQ3GaPxS
zUEQypvR2650z8KwhumNyynKNoj9UEEs+y++ei1t5g+UuoQnLGn2xli4w2p+ZnXXwkAEsMQq4OfQ
a4/AaS7f5TcaSWYqhvw03V75jZB73k41n4UgI00m5QwHAEjQDXr58ntOeAPNSt/wK1/cvh94aH2T
8ZSIVUC0+F3OzZjgCqyTmF9LyGVBH8ub2+940+0fHIxoNWAPloor1Kear274p+k5GfaqJ29eS2l3
DUd+SwAvtMKUF8QPCvEG5ksoVzqIBb4U712sTCAppAJiCtqO8ALninwS7QDZBdNP2qJt5gUa7LdC
s1WBwHkMyyucC5uCfub3R7x6FmD0519/9D9+PaQusYCOcP+TvQbCwd4jWMGp/vkZ0wEfJ8E/KGM2
12UW4AZaQQDthb/3tQd/5jdWEbsVeVN8n5pxBsmo+MWSyTP8zXqTzy+wGLxP8sXY8xyZu5EvVHZx
Pi+WxrFKMXi0HlkYMZkcC2K2GsInLhEyoHSIcybxMDWA8RG/o29hkvlB+ScEdgLVvpEIATPzRKKi
rqFspgYZE9KOyheBrYfkHMyoZCgabEDvKOMQbJRSD/vA8wupyj1m+Cbq8vnrHuqvKeuLHqqzHEti
P1WzD1QL7txCZmxMxCWjYSFD7FPN7urMNF2MaO9V9XY6NbiNOB9uERGAPRv228jWY5ifxkP2P2BC
c1QaW9PtGt8yw1YNeAgIxzUh7BUer5KXez5EqwWDf42kJr7ewvLDxVnsr2COF2U+wCLcye87Epb1
hkVUA9TYHJ4KD5MW9ryTQFK96xV+o/XeY8+aFVNrdt/jO2PrEgm6+cjTijg9Xhl2RHwqwzaL+GEm
ChBphWKaGNKabNUlGdCDC3mFxqxIrsZXpaXVm0k/9u3sahCK5pLQWvLzSJNEZyb7zFMewRZyTOWJ
JM3K6/4+XlAFgKKg7dY/ng60ckMnFT8eQcmLN76Uu3nPtcfSeWKuR1j28Vm3d161Ha/+R27px9pr
JBLW9vxf4K8EKn6bYr5jn3QM+buQwFUe0By+Qc3QE2FkEXZ28ESbBnYI8w2AhnWeZI9v9TW5D1+9
J9fhJ8MW31IVYmbxsuMdCJOgFVi/MjAtwSf8SSypFLo57EecdDeQ+Y5VyYARPBbJ/UB5VyfK74hi
D7MXF6GEjsnOf3p6p6sv/V3YBDffKgNON9Xn3GSSByA6AUac4vGZ8JMA84OMGBhohJsZO/g9Oc7L
cJjrcgKocc9CvN162iicw+hz+6S0fKVEy46Ymraqs4sJdp/H2M23MgGTfBAQM1+F0caT96VG5Vbv
HObsoAsbJcYWyJulxxq+/RYAX7t6epsPf8Pd+9ew0TwBd7s0Qcq230KzToiuWr8mQlRWxBrQDFbN
l2DY/zen/mC1Lkl5/qcFnt5RrB4ZjQ03759VMeN8lFwTKDHDBrcUFn6SdRZNJu54DnHK3D6lX1xX
X5Yv8f1fXHwfFBT3RNRRlHmXLno1ifWdryFxlact4yr9ZqDw46/kNyjB25cDWCmJaoYSENGBGESF
54wQDs3XDRd5IDTpK/OeqF6YIDVOZCqOIhih9WE+C8ZvukeRCjjSDte7J8PhOp8bAX62dUSP3m2e
K0iCmQFD/T5gEjZ9PULuCMz8CHNmAby89hyZQ3DH4W9r3L3tQp0/TX+geUOku7xQ80LmMBWLsnHG
aAJGOtzXzEogqqAjNTdpEuR15ltoKvBW4VAmSdV0RvM/Oup7wmBcKTF+ofGOTK+aQL0i0uKse35r
JA0wxpD8aRRLXFI4OylJOoTEa8M1yuVf5hF6q0X1QXKvpAKhmeUBosw420wnm9BUotWSA7qsOlZ+
zeltYhb+G0UqmoMTqAZ/PofMcylQu23xDFmzoI4RbQ53vUH6qCsbsIdBdXW7L2qGO7ss1rxnWBse
Gk1q/bL2dbZ12M2g0CJwgyFLPrwlFzbe9BukAkj1KEPPOH9IdpxzBjIhmNtDfyQMtcj3/bBF3Q38
BU4PWPjC5XL3qPWp4B/1Uf7jFFDSR2zwDiftzwOhGJdW71ozzjniHmr+FomaZjww7xzVF7Z5ZC6o
YzzFpSorcbIAKUji3vhCISnS4rjB/3DvjHaI4VhZC54PszwuZiS6Uz7gCPfZvxVLkBPD6IVjOi5R
GvEGbTzykPYwMl4he/k3NyXdbO+KMcsbztlxPGoJ8qK2gKqLH5687GEeGXXnGtxg47hD1IDS5o7c
/6FESu7Kg/3YvKV4oP0c+0xnyX6yRRW1U33z9A/Y8ZAu8diXOt1cznR5WrR/6uH4fLYBecpzwocA
52lwP3+s4M0YYDwb56TSvHIlYwLmPYposVtN8Vy5qi67j9dJrn7lfn++gYxEeA1e9cU2Sqak1aQN
0wge7mg772owbDiNsUIrhVsWQPMfn2TW8u0UlcPgdPV9uDUrRljgyxkjGx69iO20sSgjsKyXBOca
74B7letBvscV1RvZVSjslv076GFlqI/fhKgHOpdXE7ZKBD7/fttyyZzZqbg49pZCKvK0YX9Wm3cG
FI0FOyzGq/yc4GE1VPfN9DM22i28PxP1Gj2HpMGmhRR2b4GiclAgo/l3GbOG+MJNzX+aoQAB1WBc
BpwbtIh8zFsb96gka+5ev6kjvkuldRpiZDAooEMzHdNwMe9xn48xI8g0nO79Gr1qHzNULXlAdE3u
nYmJyPbVKL3mk+6R1Azgq0N8T/Sbo12G0JZ1kdnXwnns6VZzWqAyYKGDJn2I2eKEzBly6rGE2j9+
Fdia2ixxgRmvxYNxfvsRahlKdiuQzl4F7Z7XYUHZRJWB6uQJpUBjT0Pt9JVrSf64w9zv1Rs6FXzF
bBGCyH6yBx3veQssC8oM2gx34vy5z0XuLc4+/Z//IsbxP5LObEtRZAvDT+RayKTcMoMIirM3LodU
QAVFRfDp+4vqdbpPV1dnZcoQEXv/0wbm+FLkM1gCf71JbynGypzy5DkCNw5l9k2B+RAubH8OQ4dk
7xC9X8CAXOYP9NG5iK8QTmaR8GDgnUR/ILOPd5wHrD30pYiwAN1BQ1QOdNhWasUhjWmbZPSeJ3Yb
QgsQJTytAS1yCqHn/Qisl53PHu52fE/BAs4Zt5svmDGnTNwX0Dj3FuRg8Et5+yysNwdm1A/E+S1Z
jDrgEJsipneuPMOE+Upl3B6/Zx3A+vSkcv7RAV5EgjMck8FEMI/paVhGkHDfiNAq3NsjvE/RaDqP
KJPRbm8PdAg+xAZBWXRmK4TRqIYGLq6N1n0jfiH/DEHj8JzpQV//p0WD8mXx4m7EwzP5Op/MAlvU
nWb2GRINc8VsR0bLgb4oYnpLTiyys4sYFJHN8rAXG446Z744aoSNMOgKZhep1rK1Hg5BFxrps6RJ
MbbijZeSmaC20Bz6d8biiQmTfEJkSnaAAouBt4Ulw8lq45xRQ+hoNKulw6fADTWCs7a/mBI4fYyI
iZs9g8xXltVEcmsKdnKDvKP0habtpzyQ1csjnQpJVOsm5Lkg0MJqYD8nVAh8FqEAZlw4iVgQspDY
aP8ZVMrUZ3O/G6Hg4Ltw23ibuG6oaTnokIrltb1/Tzmk11+bCg0EcZ8jc+s5KaFqM/xShJbRoKwf
SzLHLDXqO+RrIobuOXCjGVvyDtVtwx9kX7cq2E7mcQaIYV1u0sOSMTOg0+MDljC4iSZ68PDnIY98
/Ynv/brYZBCTGFCEl0QuA3jqkbQbkxs127n9WLf/UKGxDwPge7aIbRHE5BOiGw7MbtImrq2LfV8N
JnQKoHWPJYX1kISh2ntygSZiE1c/SkchLWTKLVWTeJCkZsLmhvqxPP8QsTJunbvfmNHmxse4uxer
RIecvqj0NFN5WJ818asb3fxCEjpwByGJHJhn3Xc4jPppeQBqbtEtz0m4Q+GH3u/OuGQRm0ZCGILr
5LnmIb/sLykhwZHJW3D4ZhFf0WHa6stvHLj66GZGb4fgG4Q1H+rYm1Xene/H/H4cBM3fN85Qz0h/
t/WrikAO6bHkYvk0+CGYCPFOlCSJI5fgqHjBoUC7v9xr0PCkYMG1n5Mx/I0GgjeEsB4UaMmVsCUH
Oc0LMflwLL0tBW1KKX7RQ8zN4hZVShOrbv/8sTUvS6+T28vc7ZLed9FHzbaG3MAfYA28oTCXENTP
rEvXYCwn+X7kHg2tTk3Vf79W8ZDsxvnbUYYgqHaZKqyh9I3SWgdL6QO7XdwrY8FKS04fNkefA+8E
U4esHhUfzbn1jeuArn+qzT7nHZr1S9y4P3ImO6I+t/kZKJGKg8GytnIkMt3JTkib2cWneFm9byjm
51EKiH2Jg9QM7laaCK/UND6PfF5m8zGGmXqPv2ygEAQP6z19x99Zf8FrYM4efzUa7hy1cVik+bya
qOuXbO4MNBfk4bz3ksuFedcA6pFNpOMJsOAs6OA7KNDPATDzu6gCMK/jluHidWyEFBvBcASU6JQO
aiSI37BcZGEvEJgUgjxGS7TnbwS6PZLcL+lxRmiEmlXZRphPJER5l8kg3B2H6xsDvHfJx9VQ9MGW
T2T3OtndXK0z6a9y2TamOsbkPe/TG0CWxLlz9xJS2OEMNpaq+QpJBTbv6ImafI9A2wMkJIqnTGVs
rhe7Rr2nEXMhbx6jDj4T6T95ALT/hC3BRQOXMRcD15ASU4sSmNCGxjZWzup6T/qHjgYoBvr10K+p
5vkGKikUlD8qwBh0GoQem5JbmAvSCEVkIB+nCXnhyaP9bIqDQsrUbYShhO2D986tR4+VNJEDKdHY
TX5sL+g99tDKLn/bX/KVBuEHWO814aSf3PYD7xYLDn5zmdwQ2CyVKbF4TC6/WisoIvczv59UHFFa
KK/RmnBPy/Qr24MzD04lIgpqnA2sI+3GLPfMltbZ+cTdzSqvj86yP262jEt+xJql+xRDewSRsewO
zRDdHmgvRD8I7KxykWMHr+A7a8afBAm2W23q9BWxHWYYazXZQQXHyd2hIaI3tRuR0MR9RtCMHIid
nTy1aOBJiO8oMUX8kj8cXV0hiexNepsCAejqRZD6y9rVnvzwNdWsKLaJair5uZ/GYtzar/J6Z20p
Ie9CDDgp0yJFTr9b95HxYR6q7YJu6+a/ybyTw/47Qr+gtzNjKl6D/hT6XEp4G2pqZfa2qfK17wHv
92WihZdJEQ9YedKYVr4GGLmM78FdNnsUIKoDFdYpVsQ/LugOO+tDx79/nx8If4bB52PVA1s+Fnsw
VSAAB+IShn/9JJmuc2npimWDfOALLvCbSrPvRgqkJ+Mk5Lc12OYfkpbMsubuPHaOPOMadVvbaox4
/DKhnWr3iFJEKePa4dDCWVgLrOFieHzYhradiYz4vpB63z3+K794Dnx+ATuPvG/9Pn/JwoQ6vfD2
DLAutqNdHeRz8aJVGpZtRwuV5/IZ/DChwJsLQnBQm9wTZMUxQwaDdydGYt4jdA9v9LQJqdLIGPse
BJJ+vGfOkzM9fDs1cZMkZaL5IDbz9nL73b+HbEwhqeFamHYtrW/73pQ95UHQ4YX5P+X+oZuXiRK+
Xv5VSG93ncsLK0BmHgywyitzuJ7mjL5pYPMVLP9y+bH//R6/fp/fkAxLRBjwXsdsyGndx4ULdO5I
35HI5nzar+OF67cKyZNg6XDQT76DCI0Rf1150KZ2ANxjPrAY2oAUnVUufF53hE+MnNZQjgS8LorH
3bzM++d8kvn3Saciz+qCb8KWtkalKgLjvhEfP9E8Y3zhTD8z7C946kQK9j12aLgHMTCqR7qA6MFE
mYdyj58n0lTKWX8k6l3Gy1+JldWtLy04/iJC5HqjW2UX19UAUAqmi+0+5UnCMGO3EeYsVPH+70Ak
GBVCKBLWcnLh+iO0hUjPDfczha7x30ktWz+UfGggxU8BqeHL7Nusv1L8KoSr2JMychLi9G5BaMrV
/uGAadA1uIOdRfwGraIziPMFZXR9yLG9oPp/A2XaWow4FB3iCvb7YyPKUXpU4cSegHHuwioF1RXN
LggUFQp2Bu4jC88Y45CgQeb3SnJKpjd0e7U/cNIxw3LftgKyi5EcPYaVj1F4XbCGHTcK+cV/nPiT
9MLYxE3FHDfcJjU5g8Nkl/DmMfho8uT1LeIWVNPqLdjty53TyoFutzjO/LQ98DEkUu+zBPUr6oYx
ATQ+rrX+gYIDMy+pqAfkaQwmehxUMkzeeBwikrHC4TE3gmwwUrH1e7tZDwQJjxdBn0KUuBKbm5hp
R4fNXEsVt/h9sdsYwCY9MVJMzUfKPWCn9t7Xef+gotPFdMBctz6zW4MLZi9MKUKd2PffDPE7/Oa0
/N0SFEIHXafdpMEe10TCPymyMCksDB6DRJ5kjm3q7XAY1ssn1jFh23oTQFlixWF00EqY6DGY86b8
Acu5UAJ7YLSfgmUN6/UaPZYNCIRxgMo5FRf8GP3U0a9OC0QXigm42GNo5IcUVPTkx/7Vfbtf0Hps
WY+PBctmzF7UP7uEXhIeugv7BImq6AOYQ0zPUI0yPZVQFBDcO9vtZQgsVZS1wXOFUP3LMOcSWRuu
SKf5hYuCUJJuvAPls+5uQdrVa9WLMGYOCaAz9YFplNZrpcfI8SfVIDyX06dsfWZ1qkaFgZz8fFrS
S8nL8R1AryEDm19cTf+2YJ5h9leMXwA+Jip8Cwo08z4Ql79kND4M7dsB9AB3ZmVRRiO/Wt6XzIyC
pUVnPS0tJFHmjI724ysTyFlAlyUp2+5jfE3eniImQYHN1iGfgsGtb4v2BxGdJ0wL6BnAPwk7Qi96
psEmh+XHBhwyOIl8ioqcZzZxzbnp6YOy5rqtXi5tXOaAkIVDMEqOhNGDEgkor3/qb96McoYgLa0P
hmqs+Y7eWdXPF52rCsMBxkDniucuhADycTdiBN15n/1rCXFJdxDcThcAq+NzeV0+HYTbRCKnnJag
cJ/AkPw+jC9oAe42//lB/YmKOmn/l2cIcwoFq7kciSQDbCgIgWuSgZDXmR3a+wYdey+orWaK6Ih3
DcMDl+izzBwJD8gnvFnFVFn8C9Q0MbGRSaDvhV4PymrfRoSQkJgFWvGjALXeRML317r34gg0wHYj
vYMWynAzLNGewIYJqggO2GsCfDHUahwEr8bknDk+/B8MXT1XgdDY72cqI5ochdR0bAdAERV01COq
lugpUCeJjLXKH8agFMqkR3yy3WzPX4sujSstworiSJv+rBralbxp77vSCJvsziBW1X4Ap2Nx5IbP
Jx0c7zu9vydELMZMJ0VWuFHR8hAyiVZVyGh9eWcheQLTa1E4iWQmOQSq/j1MoE3aBH68MREMZwvm
qcf8PtaMlAnBfA/vYRwUEeOGGGaa8+h+yRObuh8+aIMnF28Vd6bucBVEiwQtzFbSs7oJ+H6aHtaM
2yZNH6ETeZrMXUKgRiaQEIiTFyK2ETEU9u7NARzAK4DjgBME4yeHF34QaiDey6QI1OmohVTrQjIF
190OQwECSobkJFn0chA6WsuBvRR/ml0FG5ZwHXW8v0gBOU5at3E1MSp86BHcwNBEryJ3gYXE5HdW
7G4Kl+nW0XV/QEQCsI1NkeWIlh0eBgcvJ1ribkej0wzLzAT+7grwXhMDVKAkyGcfYP8TogFzOe4Q
DTpSeN/X0SMg24NtjXwInfSXLfERjKqCnHCbqFsi5wQj2v5L6QFOg8MmEYEMaAttAxop55D0JXNO
FAz3zYD7lK3RCfSZMbZCa8XDo31N7jH+Zaypslfj+yWsh0tl6tSBce8sEc6Cq2c4lFbHwdVUxspY
Q9N+BhdoipA5vJwcsxduvq3sSdPfidENDOxGHYZWjTVGXOFIobf7zfLVP+exEJEIJEh3RGrPMvM0
MrVSkYxqE8p1IByp8BRzWWLxks6PBhEnSTtil04O+XQOpjrXNy2TFbnGGzYjgBeWoegbD7kphlmC
ax4u2MxEyMslxdyDzD9z79aAU631JzpDYQQCDbDGkHEmkYGXF4HI7zBmInUzQ9HfWC2g5LS3lfAd
I5Q8PsjfT/uWRt3LP/CzBtnygh4/6AHLAOOaNW9wNGEiBjFQE+cWXyftMg4Ne6EnX3cwxoYsr7M9
VZd3VyzMAA0vC1rgoQh5BvJZgMBwq0a3nVWs4A4qBMy4+q5kQqKn7WykCtgmU5wA6KwhxGD4LGWa
W5KE9AK5GJPckLTF+ZlKEL00urMdOvmBTaHHbfq5dNMaQSOOjqsOmLM8ZtHDRi3oVj6BnCgYtlmg
MCjqB54xhcwHw9kqPXdHs3RzYY/KKGsw9zX2YQsED0X5inkoy5nuh/4XLcwFZro9/o7CIM7/4pJQ
jj526QOLQmy47KO8R2K8Q0dsHWm5qwueUpXxDGBEdG/4P9nzBlsCZs0wt2dxdCX2ArKOIglx5LoK
DDgyXAmCdSvZiwKQqfllQa74hJqghygeJXnhkcbXrnTsJJjJW6t2HxH6k+eSACJQUnRQ3FMAPsgK
A4caP/Bwc+vSrKZPQvXJNke55VSQmhf3RV+4lxVxqQzE4M/1MJdBgXylAFZN5RiXJpo0kV7Hoh83
w1PR84p1HymQRdRrO4NarDfvGt+JoSfk1maKoxIO5WPxfYgoruwTfFF14ddund97+oNGEHQMFlzF
F9FhVzyOLatZTyEsupWBY4LY3fsTqWT4BmLOoN+f847dM2f9X/aM9aI/E4qc9fOKkEOJ6iRvxxkA
5NXWpJkKZHdzkPHjB7hKjjYU2Lf/XZSzRvOI7/kHWQptEMX0Av25SLdpgmIiOeiNxyiCX2L4SjHn
7GI73xMSxSmfx/f4A9lE+g3abwE1ww4h8MVNCrE20qadi7SW1hQpxqLPlUNcToHZmI2O8iJ9Tiok
NvLodvVu+uqdhbfp21MZfkn2MHnISqCnt1o1ez2kDDKC5I8/KN2Lcjffm47PhfZx25+16zeoc8N2
jXs20h5TDUQXyWxrjgpk6QOOsm9la3MiMjZ4Qx0NdiDisAj6IckB0SPkJI8LiJz4ddrQdjc4Rfb3
ee9cxrR1BPTZt22Nx5OUvXTo5kcpQh1ZzW+OvMq2mFxAKfv7+wnBMw+Vg7kEGhoyo5Cag8kM8Fz4
2qTVd1StkI3B//ERFNXOVz2fKb9QCot2t7xATyayD9z8PV1KUXTV8auBT7HfskfWQZ9GHcAxs+v9
8+fSYGbpW/JpK5vleykjg1aIxmUGa7O8gIPB0dQYc8gSS2/7JyReZ4rRDgJJ6U374QPvEgaNz0TA
xIB9v/MDdymt/xJXg8ym8L+wla0ZkDXfNHHuDpESuiTajgvnldxdULfaVNAtYQ8IW+cFHsqWZm/2
iBJRxDkCNUI1hwGothZgpQ0Sr4ul+rqb+bLbd/5VxCaATBFLYkgGWOcgfMdDJcooIYlzutjZiDvI
UwEd76i+7on2NT8+2NTm2rG7DQLhJi2cK/Zm6gAOEIN6RPbKSMYpXUTf6W0tDaxP2PNrdwnNuPmY
xViNdeZl6GN52vP7M5WY2yHK20/Yn5Hru8ng3Xke0E6EahMlxrAjjtngvOPn9Ub6WPXg02zBYWSB
PqaM8CBYqmVNgbdj82yP/eQV8nb9ThlaIhsGn+uHmb+fOQc5jsQuiZnaV7ekAMxPPfvE3kIrIKgV
5rjU9FkhyWgoanocZbfgdWc+K39GcPu1u/tDmmi+Rpr9mymJoMe1U+d9Qp0BWEgux6J8W7dUpjRD
9rU2l4hWzoPkErMjMBoIUzHxCiCuN/KMh1MJKWg89FpCTpz+Oo9hxJgIKaPCAxpF2NmbQb711+jI
+bdzMWdxf881YoMp6VZkVWTRk5SKbJ7vJfLHficGIzN55x73mFYhhc+zcKp/iXeWnGYuxjtep1gy
O8SddgUeWXu0p1MkI4SeilwKZh9ty1mJv+SBkIt4LIKKMvd9YP4R8aowzDMNvzM4whfvHN8EK//F
MsgOaxIhZYu6ytFRgg0A5Nx+ZBDphjF0VaFOITKHGKImqTesxyniJ5/fkPHEgP1yGiGm0d3bpA10
RbDJ5FJQU3Cp4NFCGPrZA7et64jGppfA012IIkQuF2MKjna8c297OKaCDMXX/lwYQEoUEhxRo8Gj
ycSLXeO+m83XCIIf8PqMFrpxNBIbkMcKA4Tid5Cnd5hW8J2Bz4WwaVKyMlbjOlWp3m7BblrCeN+p
VBRxtE4f0WXPo6yWIo9DgzRELA2kAbQWX8fKiH57RYod95DAHwLV1D9er1BFywWCQgrUTczxQmQK
NpjmMUqXWyByqLE7dOZIjOn4ueQe8tgID7kRBFEHIuOi9V/Md6PLEfIyu54jdeONkHmvqeOIVn3u
SbjxeL1QSowy7NHvzZP5M8SZBOA5FB+dp8bthDmw08HsgaT0yHmVEpnCpowmVo3xTtxHj68pc1HZ
mBW0W7BCokHEL58Y7rWAnqJRoD5zVhshuWwreCdckJchiB4iDiTV+Paplrk5xNoEyCcEb6rw1Zjt
KSA1V8ls1H76mcaPTiDjS3iq0rk3u0XD8R3GcUEWGSfsF2EAUmH7E46wZiFY1MgDkp4IrKUz1TUH
MP0alSOJRkfQhn8qfwJ1w0HS49xJ2mToDKLKqXgVBFBMi8pdFt+H4DzMXwyhEH0U7j1MToBZDbs8
CQkkAkp/11E7l5ciYHH/RNvFMrwvWfpkmxIcE0Fkp9eUH15GfbgRxiCwWllsd2KEPufOWp4XshuK
7EudIV8trjNqPq5zyTjdGpeMzgtLzg8ExsX+4YQjkUnEaAhSEsDJlCbQDpNMzG3EIcAVVg4jwkRF
ndkJPHE1hkCzIh3OshcTIUJik+be0x8BsDv6BagoQgDFlf2xf/tIV1xCNFIsgaagWBV7N7kvRBRL
SoaxND5UKSZmREg2qDO14ZzIEvEpVJNXtpjAOPsN0kiZ+hbdCoJj+jDBqI5y1xaTOvuYZJG1UVyJ
1jN48B4joqGNEq3oPLdWdzAe9awiuhwSllEEtCNIpnUi4bWjkFxqsJUhWpCBq+5F8FP2T6fKjCr2
YyFUFo3Jy+sWBjDmB5t9j45ovWSRkmoJqEmmNtbOFwrLw1xMDWnpNYgnMddnq++ggTKXnM32OB9h
2YHzNSCjPQ07tfjWO1IbXVKexbjK6+LQne8IQA93f85Pdg7b5YfbLhKpxClQz7G+WPoWAsEZkP3x
dEQfi6coSESuoehjhBxKCsXYNcLUzstzx3IQ8cXAJYx6Aw1gm2In+mdMWTf2SWRblNbpgzLh/xZI
5AkJr1TubA8Dk0x6vPbcE7Si5m184RzpJQ8KQZHbeBAc35amkogIh97mzdzCOVLFWEm2PyYh/oKf
30+PK3Dn+Z1RmC+PAZDK4UAuyCMaemOR48nLyA67khhMIaagMMbNkiZeP1whVHfmlRWQN5+IaEbD
RlSh02XnPiuQt431NSIVzEzYQ+zBrCXUARzS7cBYqlVjPzaGW9op49xntA4tViWWGBxrLyYOvnOJ
30KLZh4ZpNY4KangFeRNBBWuecwWIWOx9RH4uYz1BgFjLyI8FFRGpYDnPhO3It4uVLZgataEhg3c
NsL6Trb+z16zqvayta7ttuQpkPZH7tgfomeMSbwYmc00Z5cjfX3z9BQC0QPNAQSiLQ0+wNrD4DsR
cDH8htX3hszC4VBkJd09mgw4U4YcM/WGzFTnOVK9Zi2zYXCUjcvDE4KNkB4q2kQO8gDhemNdifT5
7Ak/YCDJjnyyC2+ZMIHmjlhRuPChzYYQJQSuOy9eBXZ8heDqGytRE+kdyMd+/ge4mgEf6AcePlqz
YBBqmwKKxLhSSrb4ICsKykt0DQbj1YthlmQz8kEv4QD0trG0lNyX9OPR0JiQtwgBelYzZyjFBkkV
YKpbjREVYBjQ3Bw1CY0toetIM4o5Ag0SYPp46bOkz6PEmIMrNxOTeLMEadm6o14cWH8MDGKnJgHc
6bGcC4bPYgV2mLLBZV7GFxRoOr5Ldm1fzAljrlgTlOKnKvT/oNioYoHc25URix/Gt8d4T2gpx6no
EOmu5ROhs9Ov0H8aqfwFdnmsPsDdjfV8cYlF/DzB8Viv2T0AUPUbz4B5VkefpAY0x9vrCC9752N4
B4qnGB/F8ggvERRojWm98If+5rt+Z7BRj/3Lfo1//mu6Y8Zd67zjjmUBjWyQzhjIR20M7VKOIF1w
d+ij3lTcfb43oiquLo8gTBzR1PJTPhjsBiIlYIa+NiKR7z5++2/2Bx7JkHerYRYjbQBwhS/PcBvS
cQvTQ7X+uh8SO26jlQzhg3Y22z/Xxd6Yvslr2p2g4HgLhgGpWEtKfkB5uidSRegs9OQFpZ3PwSx7
AW7DQJni0V+SN0MekIh6mt/nJC5BZSFx6E3J684djXaGUU96oHnkZaT3PzK3mMmEhZg2OuTno+ll
zM5YRBixe5DPLgZZ4OARin/7A90zcJ9jIbLZ/tgjOedktoyHBKWzs7UdaaKVlWzB+9iCieVgLVYW
0wdHWNRBQynosO2IGkzAEocvI6fgD00Ec2+cApd0fXFHCPXJG6PZDSB8aShKEesh5gZY0I0rVpg1
J92VQoLKndMATv3hp3fn4yXrEbA6mwLeWDG3kIMv+WPu2JwJtn0wNBHRjEXbPH6RDKBA4bPSnZlm
bzqhe+M77fyayY5I3kHCdP4rRJUiQGBuR0oOvdjgf3aSHh11/YMeghUmUJDMDTMY8DLAkPBoc6is
nA1YnOL4wqmXaBUYe0T+vRgLwCAuAuF48mJY8lxIdFq0LQLk/Zs4IZJEfkflUiGNKFgOrU2l05s1
rK+nmSTIiBD2CLJe8KlUA94uagmyYJhMwxnMm2t9OrCksRjZISaKllzuZDBFTeKQtwCZzf7DlQcv
/ixDN8TQ6rEawlBySiPYQ6ZaUzqIHXh5sU/Yoy6xfBZF85qChYoCFJ2XXWQLZi7cGIgKZgcSHbn8
xyEtXGI0VHOz/0zAogHxGG8IjYm+6BPQKLsXAKWbuR9C1pOK4yzONyscirmDMdMHW4rKixVFbEIG
b9XfMdoTWEor25mLvvU7izSd2sucm8cZe3PQ7FmzGX2wdfN/DgXUcSW0W6SsPckL4dvWpshqEumH
OcGPbyDZN0OZuSukMJY8CjYkcj9UhiYq4R0xFtEZKFzNkCgosr7ZZaOFqHPZMnhEn3m7NKYbzEtW
JB6PPO8tpeBnhedpgT736YxaAGECI/uzCjyutBhL+RHBiIOwgcaGbxzwvr2QXGcucWco48iziBEQ
/Bu2sUGqx547GCM2ZUTkzlSWsq1G4RfKA1bLWghpCwu2hImwir18ZEvaa17NxlKci/MH3uSE0lsO
fqlQAHOu6mz9pFMxauw1+bEb8ppZ6uyLV2JMJE5pSieBZGppSXe3IuvFUdmHMI0c+9M2/NImj8WL
2ZsOpvlEX2vWbi0DJX1Oj7SNM1+cPkr8HrEz54sbNz3M6bFFOgwrigGhL9paIdSgoc3Bz2skjozD
ESUkywWNTIjMZMwZjnBDXz8jdA+qiDKEcSdpEkF6rK6fQRE3Z54Jdt0IkvTF2D06rwA6afNzmjiD
KhYZWzEqL3vIl7MTzncJ74GLgiB4n28QWdMdmidUEzqCtujiPbH808yxk7LIsdmIMoGTcUSDMn+T
rffA+o/Qwtiiv+NhIDqIGG6ETIiIr1W3vkcb9ADk2gHTcN4/7Ryiw34LFplJOL9pd2TOaqjdPI6G
xkHVJOyJsXCxCfHMdc7FoAQnPzOQNy0BqBXqDdM40Isv3r7hlEwyfnIGESqMbG2981EpAJuLPYoE
D8ImdtvLfje9x2iJ2UTjfgKb1052bKfnStjne1CKxHWlZfBcNtE9RkHugo7QGKvA+XJII8Yw1iV9
px52Z+IBJpQJ7MvDc+6zU0US8QuMYWBhjUU528WDEaZb/oyg3NtRhqsQaSBF95A80V4s4SVG9/W2
8fKWT1w+Ilu8W7RMIm8cjqeot0UMCPoO7karlxQsT5Axl6YRaRXyk+dRmg0A/jIhBJU3siLmE1SL
PjXDYE39E7OnjGoeGPgw55mXnQ32ZBy1SFOwbLkZzQfzmyWspZ2DL27o9Wf1MV/u6ApDcCVGWxj0
JfjquP6NQf20Q0pXjb7UNKvMK9HhAU5We5CXkjECe5CDI1Odh1NwJWZczLpUO+1QXkF+SmafZR4b
p8HJIOvBHH2xFxYY5M2cumCOQyJjv2dE7Fmd4ma4qGjv6r5dAi2JrrRgLjxLAGIH8oyEhPUl3oo8
RBIVxlfZzKPPBtqY7NzJe6RvBphSabgPvYuYhlOTsJXCXE0LdGX56LFRQZ1IDdu2ifhIl2Tn0J4P
gv6GT4PfV081tI8bpfDKxfk5kwjz0dMf+8fh1/i7lByxHn6MAUioX2wbivDFY1tOX4SOfJDZ3TfI
OlXEAsH7n2qUk5qz5TGpXwFN64scDNH3AjRXfa86y16eWRISttdIZSrn1Ng8V4gV8UvR6/pyWDMd
mTdscR3X/mdjVE7B9VCR0lG3YfNwusaXVJJWMZeb38bhqi9/u77L2WekUkGHd2OTwxAZy5yl8NFU
S0SnIiMh/JBiuO/ciW+6wn1bLTo5ErNaq/rLv07bG/FfSLEh1OaFqpvuGABLsy8aeW0/gBVCR8kc
hXcS7gsFGBIwKMpp+jlVz5fRv54VMVtNiOMPAbmoKkTPYHAyti5BIjDWTH1mC2A+ae1Eui2ULkP+
3ZgWKLh60IWyMBYp4Fw6Eyokp1iLme9EeVDBfZmzVLOm2fJbv1oQIgEjxul9Zr2CVcA3OZlDzMRC
VF3Qw+uCQuMeURBSyL9EnxnCLFJ3T+Yfe5PtG6RSxpajdd+G6XOJQ3IOCb6jBSdv1npF5KmNL5iJ
SaRC8kM146P119wBU5vfIQo4Xs0++nDwV1fdkLmem0d1k4LWzHJMeR+kJdQ60eMgMcX66sig5HEB
4/BjP6E52eudKZ+BKqFF2D/AOs4kg4C1rhSyN5r1bgqZGet0PJ0oCKkZ4bM5pi0S6rEkJSoynpxM
vQyvNJ0WhT8F7wfZjVI6HLy2RgEMIQ54Riibm+1/MKEqgVlqwToT8f5X1JbX0Y1JvaycjoCLh9td
nYaY7mxW4MYahE9MW28C/bolCCaCmVvP0hEbEs6E6AXP00Sm/5STKnqS38iQ3ecRupCNn3Pkhx8A
EqyiUUTfdjntcK2HLc3wWeLyOcAU775uOVMRYuNnai6gYA1gUU1MlstI0OWQujNmUlF+xwhk3jLh
3QeN1N8ReCAJmuAAhq+TC4ApXwCZGD5PsBYA5WKMpTHXIb9LBoXtxux8LvIPtNt4eS3kX06GHouY
DpRaN/vx8CX6TFITGXkOC+EPRow3ItMu+oedPmARg+ceQ0p2IoHR7LGnQE5dqHuRXwNbnYTeCLz3
gkvN4ua1D7tbEPX4Q5gEv8rMZLYIP9sA2khS8O/T6x7IqtLFEkO6ASXOeHSG6GqxEBOahfZIBJQa
/IA8wIlVU31eaEl7Dqkk2RqwWMVc8BorRG8NbZmXngsqJxWpx8Rw/UYyB8GTv7nx7LWkfH1sVJOi
+icQ2SuZqDImV9nPvVfO2FmKGDYghjSMMCOF3FYBGQv4V91z0OE+vUXfUNpW/tNHWct2BRVB263b
T1redTFnQQxg3sOSIJB+mbDISesFISfCAUKaPhLk6hZos0GELaV2YfzRKXCwjsGb707VgdeSXXJ8
TAa+5jPNPb4hOBVhFS0g4EqaSQnFBTVGXJPpnPOOY3LILbrKEA1yA/bGoD+o/f60YBZJwP3F6kKp
8bXbPacrIAMUtUNC/WXbrjo1rv8JfZvwtdYTiRmqFZJegP2RQpE7YuCQh0ztV8ykZ9CdilUtJu3C
KCflTMc2QhlPWrzqgUUs70NR5AQFeRRsQMqyPQ/A0QG4ljcAl8dcWpfoQudPaEUy3iZDj3sJrNc+
kk+G3aWd8yB+svWaKv6b4cWIaxeV7LKsrn/6ZJDesCoyK7hZ3WkpPBK6EBqJlH2AoR1pzGb5CxTJ
213wO0io44Y0pBz4TDCZytjL72lxd5mAeaN/XhL8OO3Tn2kM+qyZhek+Wf9jpoNIm24i1Y4+N+KG
MB6bvyqqsKhKIVhQiyxf4QCHGCockDdYO/C5FoGpvRAT4V8hnExvpN688mjMWvlk6P71XB6H8BWr
9kt4TPZHwJDKRAqma9Lg8qwQ+sGmoTTcdhohAtQRYKg1x0LjwjCI430wU2a3N0El//oqZV0sbgv0
KaDtWTHSL+aLWKigNxlWvsyCTuQRyWUJ3q+Jwo6cPt1nUsDB74hyVR5Ib80B8mawXU8XAqAng/5A
yxmrVgMowfBMGKfELLkOeoDAPdVHuVnCtVcBwT7qJ7n012gTvx2lMWQTyf6g9Na3NYfPaIjVEmoC
IyljFx4paZ2YVZALZuanwFmLrIMBzYTZdednFtTIfd6WSMQ0wmsX1JtP5TRkCuiUQG/cQtJMHtoM
sRvCfjG1hvlPl/irhPr+9vTfs92EnLaVEncbeb7q0Zup8zpVHJRuiM0pupFaWMONGtAe3mdEPuVJ
SRxtG39J7JFN/r+g1iQlb06ymSIxvmrWAbuAdQ1xcNkosgFgKKWQ64uO89iECjAUM3AD0u3Q5Roj
7F4GIMX2N7qj+ECPj5j3S/7DC++55EN1qi4/KMfiiTuHxCCUVBuRZNguh8ci1hNKUIQLkT5nd2SF
t4f3gfbn+7XwPOao1r9A0iKzcZ8Z9udkIP1Wk5dhZh3n8plhg/HwQ1fQrR/n3oLPhlSVUIDZ51jx
So/LEYZd4LDGBwWlORm/D/n4Mv5uZN3x4h1VE+hTn4rxGqmKw7qnQUEyncH9GtMb6jiN2HYhXrPU
U6CG2rGMtJ4reCo8hMOhtfvRQdD3QqX+NoTdsyGSmsD+BQjDgQ3fDbp5I43nQjBccgU9IYF9YOPe
u/YmEvwVNIgyV+PXamCLaH4czdm8jj4vV0bigkz+s2ZCKpKpDAKfpnfoDTOLgrGH6u3lkwR8c58D
myGuarW8Ax4iMMWOnvyOd7LFkbufX5hhCJ8ydoHKOOuZDlZE4wMT3jiUte1kkJkiY5pDMNIYvgyg
3QTNRCKoHovmPfwiOT0xjTF9kvBAMCmBOLi+yfyBChjGxbjsyO+lsUkfveC+0lM09By1GrhGRyBx
ouLBmuJVmRonwpNwMzuq119jzvz1xjoBJtWowg6sMQiX5D+vFXbZmqfp9pOeCzGuTCQPKR2UV2eJ
VDQZM9F80E3qozZntRdTiaIqM/0LWlwOHcfIzEs5WivmrPqPozNbUlTZwvATESGDgrfMqDiglsON
oVaJgAiICPj0/WVHn7P3OR01CCSZa/3rH3BKpU2U+ShiXgUjUYTGoUKknmFi/otgFxrPbLNIXYNZ
IBomCk8fBxRcNOqoPscM4EBmmkgeM3WU93rmNj84KOOizvwEpw1mnaB274AqVGQ6If8hs7RylLkq
u8YWE28o8A6IbC6oe9mRQBbIA8zDDJhGxxiMqLGG6UxmsN7wxBPG1NxQC1mR9Q40IVIcrkfsgPWa
aoE6myEg/WjPAlRh38Vec409hE/MXtBbzd6YswH88YGESBreHQ0qfJvp6bDkIL6ewCRAbphD2QBv
CA9BAjldf8bk734CODt1yAFjwDESkYpAbaUP1ox19PNXujIYjBnA9gvaCI5MSgWBj+xOjFViHsFr
9VVsXB6ZYyCeJDEVVAigAtsSz6DDnNeTctaGEJmYkw/CeCotWsLSLEzQXozx4GnaEhUOlsOMIMkZ
XuRbY9Pq3ufutstiluzv0f0HjzXI5wFqIfA8Wtnqb0Rg1WvaJF6Py85B9tsOs7ngi0moFCXURKSh
DEZWo06rzMswJTpNx4VdbTfEK5LNvXtC1HBY2p+AyIFXqIwQLeo7LhTSOeVhaZcic72Ng1E1G4Qc
8KWZyQEadP0/Sfs9LdS5rAZ1ao/Qw8tuCuOF7RsD5Jf10IIUgjY2kwip3mfDh04DM+YNoSP9y9c0
X8FocTBoGhrMAie7D+DAhHcclTZNUjljmTOYn3SbiOrCkvJlwYAUTqYQuiQ45ozZWQqDwezJw1eD
6RzQ/6K7ZjmndzDCpHFuCIWryE+oyYXJ/pgJfP1ScfCVGKTX73ijMOEc+p/SFjIKmIJ7yrnExPhm
xGBokpLy4VFt8mHyG4f7STguavjuPuZFzzk7no2a+ZsZBfPoCeZd+VqGutuQ8z6CWUx1z6ZGMXol
6tujVyzQ8YJg5Dy7eJKzOFAz8Ay+Ni/WiyGYdNAlXqMnyZ4hutwJE4YCbSen95ldDVkNzk6PxYAc
E17MzJMMAZVgGRUxX9lLwMkECiApB+F0lJiaFgnSsuONr8/cja+Qc4/3YhBttAJK54WE6t1iz9M7
yD0BJ4g5+Wye6662hsgeoM1JBFqyD2xZGWYxHS/V5ec6XgjLKp4/8eZ87gLGhnxapcaxNCbZx76/
JjkktwQ/XDgJRHtwUAoSQ+vFmUNNoKPreDknijBksDI+7W/qcBglB4m42Go+vINhH7HZxFVuJiGH
uGp/qSGKY2nHy8k6le+XR4GDTLyUT5dT7WLw3W8HzkP/fSLTb+/7bgS2pdpFCQJErU+MfW6PmBAX
5/SXqHHplCP2dOssqDmqNTL4Ehz0+BiHUp21A2H+AQ+AhDpoGt+3MO1pdETwmMMMfOFWk+h07g/o
nGdlOAXCgtoIXRTvJVSKsa2ibZX9oWITsg59cLzHceRHw4mQIQz4O68VnFJWFeqIN/lP1QqnPyRI
OK1jqTSW7ALhNEJrll5tpyQgjoXRIj3B4o2s8mGp0NdvYhyOU0ShT7vvHH18nViCuogi7g3SAUwb
Q0+szexNYtkHbzmHK66fhK28fsdDp2smar/muJYHACzoOnWX6wPZUl8bCfX+a/U5nbt7pEEHgbfH
+SyE4F8mQf7g4dVUtdAWeUHKj0cA772fjuFB4k7ai6oUKCKL3XTPSmN1sYigSXcYKQcaETeyQ0nN
CFz9X8tEmTbXSGqOfU0T20xKi+roUUlYTYbIFnYviCnxui8HJJpFJHSPRrMg2i2/+8/Cz1tfLvw3
FCXCdRMf7+PK+tCVDn5goOedT4PJDMROtqdk2iBBGWGGnYUZ4ios+C4FA0FQxrT0GZPIT38YwfJk
rgfvkhICtxXgV4BV5KjppL0aPBG6wxGE8JEvVe6ztyuKAyy1opGNiXiQwCgj0YUD3XDf/usySJcS
UcAKLiR5pMrO3W2oxbCZZyQnHRu3i+43ulV2FkSfyQwRs35Tb9nv4QD8wECwg4NMMopC//dlbF+Y
4f54qUNlA+nbLSLooALxYYDCOHrkTDJzT8XEbPVJZgJ1eDxREDPjGQc6z9wEdspFhx2dWgNg0ty5
A9ciTgbnSnkkxfWTC5kYte0jIqkAF0ZMn9ErfK1HuxWiYyKWvIO0/UxSvoSN+Iu88LPCv0dG850s
S5xJ2PMumO5qd7hcOP0i1OvnWuWryBGTZPbAoFH4wsvn4XvJNhvi9iWY76xoqZv3z5/sOZXZaEKg
HXpl0OEMWlYu+Pgc6XowqnVMi9dE+H7Xg7FNpO/1jv8rVfkNd45y+YEmDc0X5Iz8axqNxL0bIlaT
kzxfDf2YPp0/9Vxxqjl9XtiMCA/eSxhVfJ1M28jSJI5EePTwyt2WTu4vvSKxQhHaZqvXyRzF+w3r
g348f96dL+bha6oW3rxsjn+XDpNiXDsGqkvIPOUybbxShZKPHnzwciE5MIQkkBud9jvKTjsbzwrl
G+Y/KEVSZabACyPc+pKllmA3PmawzqA1RM8x9pACbW7wG/sGSnc8peth55J33I38lIomprjJEE9B
Z+b7vNQrNeJdplqkMgtWpsVX9HaEknBkQ4g9yKQS2L1HzUHB/nGxtzKrpy9xAgjOWzbGJ6uC4iB7
mVBNGA8PGlt7y79Ofpp/dD+BOH9tXiYEDagEFONuIa3ZhZ7C2yNHeipNOKMgXI0wesue+AtBz+Lz
5/MwG7ljcH3ATc6dkJd7J8cTUab2mGkfTgv2P1M/k4FxUc/Gol8O5wmoxB2gFKkp0tQPVJn1K2d2
9r2HJ9B+IPDE+yKKZm6WwmAtvaZZPvGYpDYKsevt6RVFugZIc+tBS4a0DX8acbZBXPUCnq0CAvcg
Yu7J6PX8yHdjVk/fTz9jLAwPhhQqg3mNyInZ2viSN5O8DjBGOH8fKGNf2JnhaGLYdHAjpIYQEpIf
6ReoW7mMdkrrPp+ToYYDkEsvjCZYM9wcb4ZmWmRkaZ8J0vioRGKYA31yr7eafgRD7+MZ4RmUgXf8
3S/J1x7JTtl7I07lNiiMlc7kAqpr0ppvKQIf0AoMMlE4ToWqRLlpW0SRELembem22VxStkPkMmX0
BUzgUvBDgidBRlkZ9IyZBw6xVFi4ZQaSYZKtq2hch/37JwNjHE9VYV3D5o7b5oHM+Oa5TvNt8r6+
yMqFIQ46WkS5dhhB4ytvuh615zdMCTrrCg0Uwrl4NVRn/fc4TKJ0yTE7OEG1EGopOjR+4WCiLmCz
+zxBv2KAvlPCwSrHeMNv4R9cNY/03vkghAmK0c1jUozc94x6UOC5NWOZ2KlCUnljH0oiw9X3Ehc/
PKx4h4j85gUDe35dRxOaFEaqP0IZ8ljWnJSm/rA+7VRSZjK2lf4XSxBhsTpeIqbCjZpZNljbrWW+
D/B9fC5GsT+UhUmRcvgLv1F/SP6qvw8Zz+8ZhFGIJKL81e6AxzAm33tNcgxlpdAZk59OxRNhrqUz
FNpTJvAWDbHIXI8VnP5kdziTwdceDnAjm3gS8XuZ2P3Q8wHFW6fIrgWR7bMhxeRD3MUD3M6GRA7L
YAlB2T9R0+UQmGC6UZd4o5YYzDEaK/qhx4aRkKtchB5H0D3xM1gZrZDBMqv+2vF8tN2HdBiCT4Ec
Zs+jQJAxKwHTwenx6RtNx/wFQPxqlPBEstkJG+1yTm7tXbEHt1726NOkdvrSflssSIDan39dQ+Kl
OsNMaPRdPGlHqNwhZFalcO3TQP+vOuI0xI90N+Re568rEjkj9/QrG6jE1sZmE/OIKbaqFeKm7H0B
Q8YFvmFUjgcAqLigc9SDkA0YBVuNpza2Z2rtZOfm9iXAh0YYLPFFERQMmKef/Kq0TgzuJyTymaNf
lMU+G/GnXDVwX4eT091NGbzS+YY40VY41In2POKbvtfBnCx5/MxrnEjWPcl7QQP77e/uxbuhUNg0
JpQqTMQtecHppcJDO3FGa1eMwuALa84d+MDnGPkpfijIXQJhoIKuhPjoM3v8gmEmnTnohM9w9/R5
KPiowTfZdb5yIEA3U6k5B4hQmaG6lEQMorrgQm+A09Jcplsr4WyRdeWP8NTDd//AgD024ZY127TG
44mcBrufszAbbOY7V2KaOE849rbwUGbVL/UAJpkf6w40Tt0ywSK6/DFw83652tsazuFDwRcYoRNm
pvrTtCIy5SJj44oOuo0Q3DQQ3S/UY1/hSBCWfdQu1RXz77Yx5V7MTl/cw8553PC1aNDy323Zmozc
VAnuPSwF3WOK9vNyStSd8s/9NqzPVGzGTXtELV6nkdoLXTQFU37H1xywE/PpECkzKze9PvtZTNAv
85K4n6APZtjHzX4+Vl/4jVDhYOEVcxHXTpaTLyKhM0zQGIuKTHChLS9/KSN2DDkfY1dVYOUWdIR8
m2EPd3CTpnm5jfH9VX1+pDrexM2ipk1VtxWW61D64dcxoFAv2GZmbzRWSOV4XxSsPl8B9YfyM0SJ
jyj7C1OoGnOJZN64Mno7GpaoAB/kY1HdsmtvPhdijLodoustJkdG5/UocMognrDZGEt8hSCpKCfY
LAfpY2fyjLLtSgJJhbTuzIkH/pbg0Q4bHw4NtJSHMxw4SSg1rgy13JcXb3dlrxJbZwA7S0qnGJPt
dKFFllW2leH6pQfgcG92gN787Nt5LdJH+sL9gMjI2aopzgjlybHkZlPdUtU18aTRbMamd46RwtZL
jEVvg5rttQSiGwZa6+ua/wKwOfWbOv+pQiYxyLJ2kGMwB9qfLgbBEmD3sEEw2AEB/iuOpJQfkQh8
OBePjDIY6MBcMbivHpgSfqWEC9WKW6H7B+S4+wM6c0z6mNYNzPfl/XGTDKZxz5GgMqph5eGxUOH9
xI6SmPghapiarV5XEGJ5OWDnBJCUycAKkkUhW9j7M0n0NchRWw2w82kmWHZwkCvu4PKqzHXmlrDI
pnwRXH1ljik4bLJYx2B5hFUSg4tx/5s9prJBuMmuU2HiwhvEx/25MghCZl/oePlrwr6Wzw2915jh
lRLVpDIOARXwxEGQ5rJe778jIElEnGjFSKN3FNS8ZDxJeKygjYDhR7vzHVIjWBVWTpVHP/XAzKWA
F69s0zxUijNW/lnnqDVENQEzgj0bv1B/mK95o5nupDtm2MUfCTQafK7/mJbazAlLBxYihkREazvN
ypjgcDhbU6hwRrsn0EwP/pCYgu9rj2jzKWP1qTyeKgc8GHHd6hZZ6kjDybew5dJJR8cM5MZ54xAN
e/pz4NFlkEcv40hih2XFL5mUvPN9eTqMeC80rECN4WkyaIMn+SHD+T0PK6CzuFuV72laOfyPmnRW
5m/9RBpvdFo0pMHZlHk7xXw8qeV9jmu0I0OkJAcRz6276ODAPABXdml6eClOTzGEW0GGdwC4l77M
8blIs0Oc3N7qpefsrZdskzgoQ6p7u8M0krCRkLZPOJvxkk7ji/lRS4KExQrktfwfqjRnNMgFKrsE
lwrN1gF/sETtJzSZHhRbe0SzSBwvBkM93l9z5Fy9O/Sat0dkiqQENXwD+Hq4Zv4yXASYppCADVg7
BfSusZdpFmXq8wTGJ7HHoEmgk6d2GPETYUPgaD52cBoIKLYBFehg0ONl8MZgXViPl1NX7pt0lDmQ
Z45Erjg/g25fszJfQYWz289jnwLRvufJBc4IkC0TZJtwO5GtjqqhN6UXKmg04TguMUjHxJjfy1SV
LfYuWS804jl8PawDSj99LEBvuGslyYA/0HOUNbcCDgmv83f6H5B8T+8lNo1DPOh8EEnCtHpBvkgv
MUktwwEsHm+MnxL0LKr0u8mM6MWrH3K1ptX+0ncyDMcvlXMEzAnig9DOslPUEL/gU15gbkDZh97l
xCgp6QLEc2m0Oc6wy+qqGOdGx/gFyjKV+Fn9Wg48xAaiO3SdN5hhjUvddkyuGiQJWLGxf+9mY2zU
sM7YSb39wgX284145cAzn6dpHLKWRjDrt8YnuCduWdBTC4uRl8qbXk9Py3Gz5G36XnAzdtWdseSn
YiQLrxtnnPWz3g3zPVKm+DHn048vrwUGpcysp5l/b03CqTk1ELfOdOjkkfY7bq85OA08ZgrTw4gg
BvgA5bnjLE/AiYiTsIr7rc7wVVxjKKyTs+JlZLPypEZ4cFT3Sc4R4iOK0gBx25GZZb/xkPkVPAGD
Xnt3Gs8eCJItCaowJB0S8T7rGJY+qKUSVK9lyZ6F8Px1KIF86QMKpTHfKjx0A0jvsXt8GEapmx5d
DAP6c7p32z9iQj+MI6fGgacNMEIFhjsbFgTpDqcRUMRtLYg0G11oYAdoHAEdkwrrxo7cdX1lsILk
rXSawr5JvntuRocxZfQl2Rc/mqrzBsv7hXHtmElNinOQnbSr5Bk9KDSb9EduoOvRbRVRun4XhIwd
4zYwDkI9Wq21t12/F6rh1k+sOIHch8sMv2L3wZRdC5R2lWqLV7r4jA/JfcI5SPXVFm62ZQ/FjmWB
2hivFVDjlUS00ppv5XSxaE1OhNUA0HAO4UYAOEmWMPOxtUraxLogk6x1N4ojVGACoEngdnETwPXp
r/w7Hck198eXEdw9wsVe5STT1romdrzRyEyvxiHe8kadMGQhIWr19bE8KOCtfP3KE1naTLKYrXIW
+5i+oGbgD4gL8QBQTIFw5vyJjBmmx55udSsERzw/CPvcEIQGOKXgKTOhUiZQGUr3Qf55RtrJLFfC
MV91unBczrAsEZu0//1pf5NNOb/rVruJGY6MpqN2OoBXcnJU7/BBKv+Gdfg8dkCNRK8hdodwxEQS
h7VtPWCq6zzCZDdUHYN7uKtIp+2fvpYs6PwrBKhwZ0PO3cGuzxaf0fxENfjc3BP8x24yVlnYVam2
zrLD3WMgTbKlJNydoK0iQ+3NUt8PMbNy8FCC5Ye2dMykmTZpK7CC5XeuTvQOvg9jZ9+ocJWA+7HU
WbPwJiuYGDW8wkmOUygnj0cVkQ7OOhYxVHpUqxRIo6fLnMVILhqBZ/AXPc7FD3xtVndw+lWY92wZ
o0LVsmD5hbx9YzRWu3xf2/DlgVUzBnNONsvREN6+6Fuu2IykD2cECUYMTUR0BEN9ZB8cCEjZZeS8
1i8OGddR2LDrPTB+KGDfhmA42WVAJhozLXCP+cMrLiSo4mHk/M8rYa1su9JSgdkhCMCTnfyXxUuM
rbTSxLnhcemiYkvmIAw4eeCQC07fARCP5IJiGHdntxyg6WgQJyGjzOfD9vqU9p3ij0azUYDrdqXZ
PaVHSueTIdW881pmc+yCFm/qww9mQ8n0Ddmf7l/9XHMcwDPoDGPL2FDJs7OjZOlmzAfbz+GLJBlP
56lColqb2mkBVj3/lJNWik6S39Avw8xqR9Y7cRnqEbv0tNpEaAlU4c2lE0qIvviDnwXMw8dqfPeT
p5X2W7zMiVSl9V5SCtHq1wFIkR72vzzNGnsMep16+mKKh3WNmezJ+amwDYAoAungscxh7DbTmBh1
zJ2hWYHSH2AkVKM5LozUD+p0fLJfa+k9Fao+pCFmc5CH066LCFrbSewG/1nptEvpReem5gEw9rub
8b6VF4X9cGe0lABeKVv9cxaHKcSQgXlPNpW2NAhRVBYM+qlW+KA74U0zZlhpvIQpd4kv5AlOLrRC
xEFw3DqENksh10dLDL6JgDLoD0j+8b1JzA+GL7cuwg++RdAlXAaBzPWIo5mYD9xWjQnwc0ALinvB
jk2FLKOzdI9eS3U3OOdn9WFlZ1D5zId5A3c/GF82YGH1H0Mr1WcQNSUVA9cPyW8hL5XBY9lEcW8P
tpxykLI/l6fAl41fVgK3EAfPyktWYMfQohE1vXZjCABTsT5pcX0+K/95FjYtHQAGiDG171c3/zDw
AEAE04aBtdeQf/Xk8G6+e5jCUBxQNyih/vv5ONkXHTPTRlMROFiPmxZWpOhVfNyZvF78K922ZrGD
SnabfsrwBf9sK01j/cBITgvzkzMKaTI1nGkyHbdMzIuEEYxQvwlD1o3b+YEbjDSEBySkFAQC+DSk
SJS/MMaogtGvbVKbIlQYjnAGhMEi4B35w1qWg0rjz4zxwRNfWoZ3pwOsAbO70MNUR23JqOC4acIN
f+ljlYCVJDAFblqcLRvaRWxFhPBUHB2YfXzwPTTvuCCSrAFdoHJwHVtgEv2fsA/iCIo2zSmBWWy2
lkGG5Qzb11zOa3Z8wu+7fNYbxoyVxWMUWhG9tD/M/rtpwkUmfmUyWs/R2TOeg/oM7TQ9aD8sQ7fx
FBpoUm/M232yxjDqceRBaaY/GR9uK40SksordQj7+S0ad/pr07ymIsQnxI+EdFOQTr5WwuIeTpSV
gZrQTinbiQ/gKolcz9Kq1m/eM2hBWGfdRzZJZ265XT+8Htq4uQKtMVdDMJcwvAynizDELgatCKw4
MF6ehQDwbpItIpnf3rAjuMKnM7IKujfe7TXV+9O85e7TmeA4xHAKOo/lfFYJeId1xosEES0DRmdy
bscXTN4rKzUbOBKjy8C0yHJ2OOTpnRjuuS3Fjz1540dsPY/ccz2A4A2fY0hEOyJ/RPAxaRPawwfj
3NepKNHbwaJ4+NUgGGLh6LW9aavsWmCQh7fbwGwIv0vukLe6Pa0VmzdMkvBF7syutDTNL62CRsgg
y5E8MTKhmS5zLeSUFYu4NclqfnV4O0m2ShdGctqHFgx//0v3wb7vgNUEl88GSh4eU+ktiwNqCAZm
Q776fk1h84xWj4//TSBNBZwuWFqffPhespPsnp330J3kBSlkVeH4M2OWnV9wTpqP0Zp4g5M1zKMy
xXrT6qhMW6t8zlJsL3gJ5w28L966J7siDPgUGNEpsnD4tmLEn2jwqfvGs/cpSp4Arl4n/41anIul
ayFvUyxKZFRcXL3qKfUyM7BeYoWRFYecEG5NRQTOKlUQKASweKC34nD/sFP4VkT5xTksEZwAl9lW
2QJS5bYMHr3ESh6UsQS6LBZfuPIdllCwnZnhvHVfWjCVDFrA4ie8TovfwZxffrj9z/uEXvEkgeuS
5sBJHbBSclei92MB6TbBcoaOuUU+WBpAuzmedey1hAC67wZaKYQjBZJW9vKV2H49l8qABCT8ISi4
04SoP/9TM0/sg/rkD097KQ071oaoArv22sG8wfoOrtZdF3uOhg6w8wqWIEtOOwLElcxDH8bhTtkZ
+2/VZyD6nnbJolMxTGGOQ1btPH9GNa1w/rhoPBh5Su3LAah//pAgfYJcQrhKNcPrrAV6zraTVdtR
uX09QkHcJH8HXpKBIoZ8LUTBlMA5UtE1u+COOsnUh+FjxFYjTYu/hWnEPl0OXRjGkKclDYHhbtjH
jloxiyc8G4jej2yzaaSb8CekleFLW5+dkimoqJs5mvDCwniMTXSdHO8L1w1OryOb4RKLRLjDAZgC
iD+1wg+JHlgtu0HATULxvjkdNiITgAclNjMaf37iaemivAvFZgvhWDBEqd4RtLtU6xtahBj3QvBX
WvpN58u44SySIzxX8EMLRu/rs2yoerlmzAAfwBAktKbYOfPT8JRk+/5OOefQ506fZEP0M5n0ONq4
yRsR2eqFl3lqyxcKBBwrHit5Nyz8B/AthyETmMeaNmJFY1BZgernK+S6HNjk8YCzkYwxSxdwxVHg
CHH2d1qF/H/xy5hfpwKHEf6MsfNYM/v444umvH0DM+BTuxtQTD6zI08hZgswmHuy2eBdwP/kF4kb
wT/0C4cNatgj8ETIzyusMRftwXvm1eVzU7yBU3N95iLFDuILeMWRJFwsS4MvxqSI78zgoogvq0O2
Sq5GnISVpX7cFpzlWGp+cr8lDi8SZDjxIx//s48nOM0BoRTWRzgmlYLwkDtjV/v5YkVsLbLpBR8i
aGjAsZTAHL79PL3W/EryjgMDG0M32IgPNrygkgyjMcepeMKqjZOZcPXi9zCOvISlEDa4us/BDG0f
rBQFAzdtsrlgQsDimMD7cXlf7m606DaXh61sFzFR4TNK/2WOGSkUlunGSKzLBl1R8Ge0kzgUPyLf
ggrMo2yiThsOmT9OEi+eBBzXYjlVgoRFLVCbx+G+MBc8X0SqeWsuUR5DAkVZ2fBEuv9c0Nhrl1fi
Z5f977U/9K2pz1GiSJAxMfxJ3Ig4jRFPIztuINBC7uGfgsHAzw/qLXgsb04R5tYl+Fw2vJGUsa0Y
71Da0EmWzt/J5u+YB1C7LIJ8ywPy+WZITYQtB7wwfB8/ZMPLz1rQzEgpULazhgS+H0PKR7KCUPjD
IsbrP2k3XMhfBEsMBHx3Of1cEv/IwOqiI0pJ10J+G/BTggWYtfiJC5gG/39vwEK+8w7FR5nYFlIV
mZvLzO5gpPyJQoe3XMO6znxeZAgifhf1C8xPXxAiANbVsf28PNl3/4Sgki0sEZsxy1ese+48pdfm
pNkBMrG7GfEhQiph+Me8evhZqXx2vgi+v3j2LCfOVGQ5/QS/lB3oCI6zPFA0EMBk/hvh25UJijdz
AF4tdDR8nMQavJCEUD03YnpxMovDecScxBzrNs1nC5U8DnsZUswW8N2QCou61aoyvH9XJAw39+Wp
gHTWoTApnDtOGfpPmU/jwVSvps0h5++Vxn9iAEVz+dA3+bCy5WQDbMK9+IJXHHKY/752qCWf1mtI
NDB5adaAF2p4vNvMf+Rq9/FHGFwFAwokQjrBubNw0GzGoMg9Ysn3vHgdmbia/XAJ6NYXMz1ZgM++
TsyqCPawNmwaPHVRDd5RWLN6Wat40lDzIs6fmpcTb2+3g88oZPGpKyHgtmpsHMF1eVcj9uWAIwk8
yVkOgt0OWN+dO9j7myWRgotmnWA0SjUIe8kktFSMmtgAuIVMhvTpucS38xMNCLRdA6VSz/k+Zw4Q
rQxNHit01BcUnepS/SUrYQuFdXrH/XR1i9c+2zNDKZEfRd37KyiuJ+u2/n7C+hF+oV//4nbxH3Ah
KuP4noXQTHkJraiVQQSi2m3sJcaAokWGUsvFQo7D5q4y9/t09oPBJ2UQCafFhQbjV9fsNfZ0ehzA
2UWLeCy9kvJ2fFitkguICqmPGBPzSVvTsiyHdryWTO1XLZxr45Kv5VSz+XzSzV/HHvEwWEaRw1Kb
1rX9Jr6u8MQoQJ09o/PIL4g9zBdolFdTLEOE8Y6ER4sz0Ul0gi2+JUuQ4rmfrkk6t296a/4Ol8XJ
ptbi9KE/91M6dDVAMajfBRvoCcUaxSiSXqhY+PLESSD+hUbWXv2O6Et/xgmyr8q/3fy54ym/7fLL
2E+EfUkNaatv9IPDCdxNmvjyuGRZ44fQWShGrRL9BgPbmbwCCrOW0ngKJnKSgieZnaR+Pn3mulF6
shVs6oFKiJ4ChrsgDacnBbg+jBFjMegJd0Hgjs2QWpVCgJ2brbOdL5otS/HDlwcBxiJsjZWzeaxT
Fz8PX+y4OSd6SdxARROOCbFkbYIhdQk1jPmg55bZK2nJ2PTFHA5+CfsXb84A+6aS76XCJBVaNhe1
11ACiPQ8zkKOWYC9CTYUwGmwMfEdXETZX0A1EZPVBQmam09XKIhEMDb5arf+i2Ft1jA5BwIQrCZM
dDMHQm/1VxPayVXkbLpMM6FchnvhZ6AKjxsRkTTS7a6b4v69qUyRrByewhJewjWBqDRRWYh35uRH
mJDcE3yLYHsi3IIjb0NyZWTf1+YiHBAPagw8legVklQWexoRjh4Ub4q5cDVO4BhDjw1ngqgnNmLL
S8zWc7G82lfwILC+2eBrAzOM+QWoTCjrKypE9twX3oqHzyXqpjwGUTDJl4qdApCHhc1/uePzYEG2
Ro7zQhBxYHC7qMHsTZE5PB6ImeDTfhrPSJgZuyD02l+DqD0Qwy6MkWzmDDCOMHCmNaDFjf1L5l/Q
rXK6y/7mVJnBHziAeEU5s1oOGLZ8VFiUY+t4tQmoXrxIbEEsQgZE2EYTDcb8DJZuBXSBHBlomZvW
m5AcGM2ru/jOVeJKvYnNjTDTpHyu0OLHTkQ9xpHqsja0li3C2ERDZ3bgELhZT+f8nudIgfYS0yGM
Y2riSuAPQIPMnRHmERB5e5eklju1zdurNCfXokHmyg1PonOMx2EU/7Djv+6upB4hYmH5+tsZboas
xva4naxLEDgm2IJ/Df2V1UUtk2A6g9MFU0bzdN6H0KypdkUV/XQ5/grrD91uKVteRNEM456J9kJc
v7CVO3khyV3J3H3Q8as2JozcN1SHDPgiyQF7+6CMijFDszdU2HiXYsNNWuAARt59hz8R6k2O3RLX
plZ2B5KQAlNmYc1SWRshRY2/pmQu9CkvlzfGHUM8IdE84GMMw+7ulsRV7zj8QiG7WmEc+p7B/t/v
iQIiwoijf0PQB0VsKOfBy+fbwj8xIq6RtQqQBEX+rHGVhb6V4C0MJ2IjZRmogbak+4E2FrGrYGHI
L6T8NuHmIIqFEhfBoi2iWnhXpW702f2xRoP7CYEPYJOE8FMNPxPUapARbK2xnO7nnHDQ/nDaLzHP
9xq3l9xBMkOsqkLBtL/zB0l1z0lFoDREQUho2lL7rNTTFPVX815IY5t9UY0GHDwDtz4k8l+D00w8
G46XcuV+6I/qpT7Yyrh6tTC0tzEdmI4m9m6fPtRk/w9dqi1qVkOUrVMkGOaGPPiLcV4gP3qYxwyT
ry8CGmmNYfB3jZds1IDsDDzb8OqvdVxgufX/vYg6EwuMzCK9x5DNGWNFZfPEBEmBobKezd4/BgYT
9uS/vEs314TQEofBCT05v+aMGocTg7xLRxXiYLQmP3CRIYHAQiWEkNzjPzRDvC4Y+MfVcTycjJT1
Uzl/4bFZ7CuiBN/IO7KaAsC6llwuPOdWl82m2zGU2wKj/33gpaOehsyFgxP6+m5HUwKiGNQU7/nf
Y725KA5OPiSGjSZHzF9UXlSIXeVadC4byfrTrdpt9y/cLQ/6w5y39u67IpdHtsyJ1YUT2ljsD+2e
nL583Zvxgi4ItARsStmtJ9XhjL6op+Yg1gZLUsM9f3/OMACxwaS+eyHpG5nOYJ+RF7Ea7GsMofAi
erizjjofQ3gkTiI0qH7jfaRjz8nH4RWgNuasAimxtbW0fTunZDsSwEJry3y8odeSyFRPsC50FfZm
fYtomLys2hkS4J35+qoj5wxKUj9vU8hQv4PgjrVkbUbeczjpD1BgpDwwmvC1YzpF6zNkWGL9cfou
SyfB+w26XtASuTue13ZeQEIPHuZHIbXEBT9g6fNexw5OvG2oMI7xlbPQitPLfW23Z39B1oPp4Alz
Fxrb6LQsERZSZ3tsTxmaaM8z8fGs1i8uyMPCiEQ/oYZ7zF8/oAmz0Vr4T5G3zour2ez9gdi7XM3q
fxbD2QJjDodNDdjX/1zo2AKcmoj4Y4QF3mkvYxQC/594h7kdexc+c2NBFD+6okITvlmeEGovGc1h
xalbeuckcNpgqjER8P8i4AjKe8pQ2k/rsuBSOB+JSzRdhSumVpDwrd0mTv/HrACPKYA62Jx/hOOq
lIweCCgcEYtTIN8C656WZENI5DFwEmzF5SNWV9HlESNE1kJCuij+SZG5nJ+pAP31w3B6c+0czKvH
NEF4eFT2tbYd1cJ5A4e1Va+bjemvHcdDq7H8TnaiHn6idTPn+WYu7E/xUUre1hqFqx3DyY1+148V
pcd+ba0fln8P/Snp4eCj9hbHVmGAgpPKrLzNDtkG/HB6N7XdWvwuxJdmCafs6Dc7PEZwU6GCsp4e
telxfZMCSJWGo+BoZDFcBZH9bAnzUq054djATn9pZ04eDkFS6s2hk5m9nOHx+k3D5Yh8cYuglOGK
kRMTNtlymNlNt8zcM2vd7m5KbpKMDkJr39qdH8sWUQi1ubqhCDTJUJodGPTuHqwUcV7Oa9wnpmd1
y8sGnkqs9xMTDNL0CNoDqhTesThJyAcD97slLCpODqhKv9wdUOIahpE9Llw/dycp7uUH3tevU84b
vNmYXZjz8Y2kn5K7i9GsdXtvR7vbwAQIZrMc2ytrAhbJl3F37SfdHzDzYJrcTW5fYW9BgL+3+dby
f3/eT/fN1M8qhO3rB9eml6Njm+YIM9jV42+N+pZ5W2n/9BP0r0TeP39FzYI7oBFOn1dao38kndmS
okgUhp/ICGWVW3YQUXH3hlBLQdwBBXz6+bIneiKml6pSgcw85/zbdCYxkvs6zKRnbEFw4GTzzJg0
9HH8JWYCWxCRFM3oZEExKeR2gg5tCPXUDmIaJZ3ghUOWhElAEayaY3cyoXlfLMaTBoYKBXIxRUH7
w1TyFTDgGIOd4cdRu7dNWZjoFuV7krEyKLcFLYtDySqx2yCQr49HosZ24CIXgSM16g6PZW8Ku3iu
vpJBxmWpl/MXQsXXjq6Aq/45zABRVpXOvP1xfNl3hLhwHGtXr7zsaf/9xJFHzqGGVDgfg7cexDy/
Z0s1/xv0VvwkT/IrOlUueO6QH9Va9VhFKbyE0wjTSgQupWtGWZj7fJz79pX0vB82YwYRo6tGZPfk
D3zKeuPPZq3haSZ8wwqL/vXKYLdYTxX7s4HfmAbkNclefYby5UGupse6+fE8I4PGIVbe82vLimlS
tmHhh7waKQ8Py9jC4tXNSnRsQuA5mOAFikCEg/Xt+zyUrExnGb+DaPulOAAQOWbwFq9RwVigcFBg
d7XJBP5xyk2xbN0zZNwZFw1BN6Qr7DyAMy2BB/zRDg4soPCXdRcZ9Ms3XS8c3yyGmUYPXDMxUjCH
09wf0k3aq03rhMLpAYkE+tIS4ok10EfbsBn6mmT34L7CcN8zRP49HL4IfwS//8GgKp/dh8fvw7mB
Wf2cBvpt7qgwdCAS86tGzm9VDZ35evsQnkzsJe+QDocqMjtBPhQFIOM9pqKZhXkCUkAx0lrgsP5/
adgyWID2A2sHAScVtj6/bxhe6wLVxaVQRznZ394Me0pczvw4Za6GVxdpZRFeUARasdQAU0BXzWwD
4wZ0x/xIDoRaNitjOiMZKAIGoXPGBNs8P9lloeqD+Ty8NEkdqO3zOQiez5blwS4QGV9Oy9zgOkXR
kVsP9ipcTRwkA6FfUJ1C4CWP4rvV2fwXK25MY875lhiJWPxZEM8bS7CWvThcio5e5Aj0Fsb03Odx
5LRjw8isZQwveEI86iyiqbWOWTSN4ijkaUIz78Uxrbh25DquU/eU/p36AQXkwIqH7rLvi5WQgcUi
ZOdXuN+KpACHFFiEuJMZGA6+0KvzZ8SnylyiLk3ALwnfCzgrGG/m4+IEqAMQ6OXhd1xaz4UcrqHV
MpIkRFkYdaUTGGDlyorR2Yg8h24+Dzu/8WeFdT7nZgxIzptZ7v/PeWBCUTEY2r5x5ibP5XxuCOjg
hzt6QbnUsCKurs+hFFcRD0iK1zQJ0ONnoHshlmRs07ggxp/Rec5JwdFBsLnJjbudAJKGMbhrMeZb
xC6JPJd3K/lS8gfAh0UaGlYLjQroHpJFai28xe4LJyfUKKo2676A43sr0f3/wijjo+T+zUecMrtM
2EoC7eWcr+7Zek56bzNs93uOoVdc7tv3369y9X5w60/ah1Oz9UnX5YBExeooC3imL4zMCET8DsZw
7obm/pYo7mXKN5EQxy6jgq6Jv6t8hdr7c0jLGXr+7O7q2AuMlN443ZT73AfZKVECYvpe77UHW8Vg
HIc95oCIkQckWnvGw7tP1Xysc170HDV8sYRxlcIB0s2T7K8KqkVZmSF0eMx9XCaGFNeleVmo3ppF
2NgliHCRtM796ymZ99RQApkyHwt925UosT+NaU0/jmGzvbgEKxb95U4xwMtov5iKhKL9MkXnjhM7
N9xgqeMo0INQFbywYGlgnEiZZ8DyGOpcosrv1Yfec3T9hNUnrOVtqpJ+bBacOzb/J6kaAcwrNqg1
NMG44nnVRw8d1wgaDqzQ2IxpERA4PBGFGVx+ymntw54rfc34vSVicAvjZj2ctMOX1Q0P6YXGa6FL
sxKcEJ81rKzauiRCbl5dEjmdp88JhvmpGRqr+CVib/SbvSaxkuHX70OnGmVouWpMOGqEWXUdPYcH
ftJLRvWJ67/T+36s7c105Ntc9epmCf72wxsmd4ZMMDFhaToXTtkd7wKJuL3ctMR+gpeB41yCDjL2
DE1SvZGlbY8KXwGg5xrFcFVkKwfpML/J/N2458cVP51Vc5hdTXvz4vA2RiLC9aAPGe3jK8mZgScL
NRabDGSyBQHf+B+hebSMfLw3fg6JB8SA02UMoVzVB7k3JWuT9MP+uO++q4DtOjV/qx5ICDf8St5z
hatcN79iHvx2NTZOVGc1wkmrbz5ZFa/T3Z0zfWyvTm/oUPnR8Qw5ic0KwxsjAsjuePSp8a0wzENq
q/bp9gqHLGOcLR4WZ9aczzn7kbTeY65AQ4kfQZ9wPax/GeZ1bt6OPhXDABOeEbkPctitDKZTiPEn
zXXOcO7GQAXAGn1F56Mz1GxkJoWRoEbqe+p3NHgsMKrfSgnsJWI59JnchqlVQv7PsQCTqARdDX0p
vkG8BseG5w6YFmE8YRGZaxvCoOhaR3g4EG4DyGw+DB/qM1gQXEM/l00ExJj8MC2Fx4vriGVwtb5Q
a9AHM3ugwYxgKcKELRdFicwOmyAqdMoTIgFMSqOZopt/lGI2UC0P0OfMKyG3QZ34PlS6W3IC9RYz
KujlnCns3SXX4EyzPdIZxQxsqjRiL5zd1WeCZdckqltVYbdkfM5XvdGQy+vnT1cN7jqPQx+mffDD
8pYNDjaFDXTCCN51LMa3iPXY69mLv8tlM2GLnRmLs/+clqJECf1ZVlmznh1aTiQtbuY6Ik+Udq+A
5mvCHyOcMHxGeEjB6DE/G2D0PWBXAkFRDLSGC6alomke65Mxk5EFwyJIJChRMQaaBpg0QtIHa/EY
gmM3OXG2CikyuIquNWuCchmIKrifTiANoGDgM4UbJEddCddQ023NvDAWu+Ye1q675Xu+7GHYa/o4
omHkce9F/W6MJgZnCw/cGs2lj61fz9XmDzMiRbHkzFb7kwwhmpk/HXk4IoIR00bsH/9YK9fN8ocY
CR22EXyhK8Kcu1td5g0JrPwBU1rDfGfgMG8NJOxpactxf2WabMrC2/gXgw/p2/a37UPUw3XQCNtk
aujI/ahFolZxS3Ywtq5cG70zj7WHWIn9iqBJpAJwAztz++bhYgSyib+rL/EYFhmPZk8X8yKYh0EK
K064gU0zdH0Nhru/3JV5VawXnrV3hL+Ur1/rE/tt+bSnGPnQHdJFWMevvEP7AjficDldAOVSAEWa
3B6QmIojqX0qhPuDm4DvywmGkKbyXHxsNB3IyEs7ijAxRDqBkQozmovCujBD6ozLVsxtDPb7nrN/
Ly6vCepIlDzZBVjrAAicM1EaLjfdGanbx2PYyglJcFjuHaqf2VCf0RYjBsGh1hVtDEHk5ouwt8Lf
9Aee9At0s+EBC2iuJz1EDTbArKTiXQ/5AJs+qkv78xwhfDrSI3yYRpdfJo+CtdEPJGwXUVzNiXWH
IL/CTeAh+Gov5tGAt7T3FNLmYrwRJuOo+hUm4u4vSlfpivW6BEBvTaz4iuECYgCo4mDIKKic/0bu
wHTtUTuBR5J7ZyWlxxvBC2J/whpmo4Tj8eTOvFvAnOrTfi4JvxJW52PJU82VvPi7HyA8Tyl6RvP5
7LP+0xIUtlF6Qg2yA2kZdgzY/00j4BSg5HpbY4WYOaKAFa6WbGN5dtkxuQTV6gHoFuaUshN/TrXw
bxXpMOGLygAJqZkVkTLp6Omsm7bJOJCox6pk8Nl7l9cQahOqqGt4IxBK5SR0+orzHAYqlBYktdUG
yVZJkZfdrY+NE/R2gPIN+07czlDEXUMd56rSlRgFGUDVeT/oqs3rw+THkY78Q9nt9Cq6KH+fypFV
rgxa1lOrvRBk+W34lihx+9igKYARg9lQoSwnyG/StpL94gCWIFK+BtsnFpzGdN0f2PoA4sapaebX
NNSe+CKgPgbezNBvkAd5giMvpp+kWSmHVMa7yH4ZLMZa2UzZXjLd4SINa8vY0y9h1L3NGXfR82KZ
kGo+Ei7r9JADFgXwDmOahSA8fmY0xlbgvfw1PpXYBmHZZPXFSJiVOEKjjYZe65m/1Op/He3DLBUQ
FLziNSKFnTB7C+BUKZzTgy/ou0wsT68DhEqGSosPJor+SY2lv2PyhBknaC+n01G31oz+1pilHVnt
a4QyqKswBliesrFh1aE0maYu5g7YpFjJKYsEvyf6dViV1cx+phA9cZTk5d5fv+iSlDDa7S9fQ8n1
FVoBCmxLfzoeAzzG/YCPALT5IzCcbvryv2GJSbjTr8KCFrwLVDKFyuRXL++DKEuxKjNS5E63BJec
rJn1XuvHmhtfGtAgbY4eze60qOzx0H4XLQp3Kb+aJ8h/0y/ETWneNEwn34WnMhGEuUj7bOtNVEJR
g/fAft5bgjmiK9vDwuv82Rn4cpYmTE/mzEXYspl9Mfe8ewqtlvX5bKWvr9822mfbPpiPjVJBMQPv
WVRN0N7HCOKR87kgYuA+QEz6111gqbwbqu5u8g4ZtgmNW/qwXhjkINvLbzM8NZFb6K+13mc4DGQa
OU5tMWHDHcyjCGyP4L+13VvIcCMaRmpnhJqNGHDcPN8Kp+rOY8gOpKgM3J5zGuLt8peXc0FbamZX
5CTQ2MxqvFBgLmYZ00VjxNvIdklqA57UQBR31X6j8ru4iJRY1oqdMyrpW1yrByIODHaQHXwFkcIM
2JHqodvpzjsLgeJrXHcJSSwcXkcmo03sWEMF789JzTM3aBP5x/mq7kCYE0HlBG77Al2YE6AxwgiY
jEGjqVjorzNj5XyFuwXesvCVUSePMSGuzLj1AJi/Y8v5ROBNW7yVluIcwR8zWiNlMXF53i5lx2JW
6P+9avvvPOv7NJNDzpNwWT5sBo7pJvuE5L4zs/2aW46PNGPOwpq6+GGf8iZzJTmg4jnDExQ17CzD
qM1WBocO+3zqTDP8xvyY4dNEyzq+xanZsf3/MiypjwBGGioeIhg9DE66zFUQCZVWARmvFRhj43yH
jJ/sh+Kj/2GeD5vYQ/sGZmNwjLxp0age8UwwUpiKIPQBtocEeFnNEn6ISBa5WxBCjhEeQGQkADvr
TCGKC0JW7isMk8MXB5ydcAF8m5BkL609pgLEE3eaEUio2+P2yPhqs0LTCxe2JbwrwwD+ukJPXfkM
GzMPMTJhKtiQs39jwGB2ubV5SHbLgAW/F2NoEmP8MylNQRAZ6JT+b2ADru4mD8pWmiuwZgH5Lsb2
bcPMgZkfrC+YHNAWzuXpdjq/rCK00tES/JDBwvwyOUPqt8eck7tn7e56DNVbsJ+unSk32VyUc/Sp
mSWrweX6N0F3w9lQYwSEdRWq0s/D+Te3F4spnSZT1Smu4AsqdGswPKsYuk/KbWzVwrvlaR9fwkU2
xSXDQa7OYdE7HSPpZq3fG90ylFArw98lmPb2nUrM7zuoe5HcD6fBZSZYOWSS/xE07TXGmJpzCPUf
ycbbNJP+33TdbBQebo4BZouRin6bWQDP48tkARA4/25GUedecTMzSR24iyH5p3BYBtwzCOcw1dBT
TMH8oKebOykcT9RRkMhxEq0RUw4Fr5LJjueEj3DeHM7vgTPL7PlvucRN+M/KL9b2rR9YOeqmM8Zx
7WSIvvG+6cz3cP8r/NfdU/te1cXfX1A1I1kdlVXSWmlvl+O7cFUSZinFYNbrhzlira/9HpD05NQX
Zok1ca8vNpvMMN89xDfsLWV9+pB5D/uhv1TByT7ccsS0sx9+OjopZBhVc8+BI1MLOxt2gdMvqY6i
6IaLldsnFwqkZgWU3hyWk39b0mLRfcf9pwt3AW1AqXrsitAhsbTmR2HA0goHU1YMWIgAOZ6evE4E
uyociIABfIQFts7GK3iAUAltV5DLBOcRgaWA6v8Rd2oTwxMuOZj80wL6h3UmBEJi0/MCfMT+p4K1
Ize4npDoFrYga8K+QCHTjibo94CbMTtWSaKaVsWoE1oHnqzb0wd7hS2K5vq+XAwbERcQsP3vSPB4
hVnGawk6RHt4W7zTwejTjEWEqTzqA9GGAUkIlIJzUHxEfIXLX2ZOsAAr4nDkswoGUiG4iCMWV1m4
3RjcHhuv1zfcYftppwxKqNEEiExR5V9QXlEiJkbuwoJiNlvEPfosTZ4HCVVmAKePyw7GA4ekpQbI
Qjj8Px8kGyLDA72uSyHK3s9uI2Ff4jVwXPkelHuwNGlq0ObxjzF1M/Ww1lmbLDHMa5JBlMfT4DFE
xk8YFu0wlTa+Ax/898oIIgsex6JOlP5eFQuM5tWrihjU+C4cp3lY4Kv0/CRIg7uHkZTTu/NOeCuS
Er85kVC32hn5ejheTHQRk0T40CK1E020YtjcTU4X8LHhXdQF6IAvyJlOIHjimQOGlyg59Aj6jZGZ
/RvoG4EwXCdYtelWDHl5rHbYmReTnF0DRnAJVqbEOmLPx97IGAa8EdHGfbrtQSreLmdcrnrD7d36
9/AyEmb8Cn3gy+7HRkSepnhh/u1yYsIUn3pJwhUU8gIA7iu0dVs8fxlHAqfkxRS0uyGm2EQwDWz6
kAbfaJLo7KdzFzYKeJmafajaAhlBvD/llMhGDXbPZgfXjwf/sIAnOt61mSeL83RA3KR7wDmMZ2S6
60ikNTc/QSD6gUVnrQ3gAsEHEQ8VwtA+irqn2ngPoHKVt5mJPU08JWkbigs0ZRTuAC5QHO3qm9mX
rffN1coAYBz94nXAPxSrzk0nTwpmUHJSSm/zi5pgW9vYLxIuM8xM0RUZu59FzYpDKGY68M8Tws1t
PXUkPWitLZt+JCaC5YMNPBhIM4aH8XePyTMNXkT7m/KiBESivdn37o7SuQiYHmbMpvojH5R2dCqB
IQWsPJIxXEG6MdlNmZOhYXJTLfgcRZo7Hp1IGkQOQ6m5d5ly4AUbnfH3BwjNGpzjSNnUK4R/Hi2D
gAUUBAXT38NTLkmK9whnfoSUbDCri/Wlw6LVMhj24BglODl9noeeo8c5aR59eapMMR5G6EpI8JHy
nv8YU1jb4ebyd7v5YBZ4yblgrwcxlAZ5y/09OP58iIcF8+xtTfu9ZSr7M8MytNA44Jfrz5fhQGOm
P9Pt85x0DPVub2/7LfOWcfMmyuafy/8bQJTPikegZ1qMXOibOhe+XbqOSLRh1Aej5Aw5h1pEjEts
2BHGTIFIgVcSE3ztqJX21qRvgHNJ6c+J9ZgY7aTS/N/LWn9L9ypb64i8HvPBq5wRV8QCFmiOzWBF
soDqEVR5oxh7Y/pr9ca4FtOtMUh/XcM1IffoHqzm2APbZnoyR4EVVSJz04t+ZdJroelakfgRW8GC
bOPhCOeiXW2FP2d7WfB23SMUGIk2rRQdDkE5KAeGbUtCZlJtynNrZZL9jGA+ISe318M5bwBeJoMK
jYlqHD3Oa76x42lZa/TIuDpR2KTOx5U7Pz9L4IJYSjDfqGzV+xF0wGj+dZYwNiEFtjEZdBiPlXHD
0vygCwYhfnYNRUd+UJ371cXToTvQWF3cwZtdrEV8seTBaHqiYRD225+HK48rd21xpItaVdqs9R1S
Mpovc2pQ9pjrJwVwfHP2fH7dW3/BCle/0h14haj4nC1PTZg7pWVt8ySKBtQONdMWXgCHBh8D+X0G
EQeex3A/wIKEXkYSfiVf+CYo3aasYye0wtlItYHtBQLYjHBQzmyrBALfmmt9STPHj47p5rZrx2r8
OYAhD5wWXw8Ywyb9Xd/7hKvUApcod+HNh9j5S6bS5H0UoRKOCVl19aLN1c2RX3phDGHD5DX92UWG
Y9nCMzWmKfYfN2vl+xWgMw8/EBfq0OltbASMImi2nlYIJYXl2rnrO+Zvkyi0ZhJHAtHwVjWiUOe7
XNg7e0CD1ZbBAksxugeOFZZA/aW3d3gQd7B8uKLD+fYHATWcfUYXW6iC4nV93sb+WV/8IS8fX9y/
ytenMz+sxzm45PlPSlhpwDLPIAb4tPxVO1WZz1HM2iUxriuZG0AdNprBFUDDbd6n9b7eg0x+K/cd
QIdb9KPsjz93zIVs/W5z9/FrZRRpRlOmYyQd8jBu41eM44sOucBeH4/y3T8OPDM4INFIkuOUzcIB
x4d5HbUhm5EF0HpbnrsRfowje/b0bYbY4G9ABfLYc/aWf5YMuzrM5vEeNGyaRV9U37YHNjtx9nSK
58/6HMaWM2U12MnrIE5M/t0xnfn8c8C30Zu9sRyAOwt07vSAwkKHiQuEtorUMN0SrwGQ+BJFPZwM
WL25uYxvcRR1E669MnFi36InRdlkzy3gQngOMBpgbSz1t2nFcXSPImcP8sI957J23A5EaOEML0Tr
TwI0u1nzu82+glJVem4vWpIqtGkOVA9Om1/4MdhCCSpxSB3Y4hcI9g0fj2EDgBAkqgRCDid+MqXm
XiMo/vItyjwn04TSfbiA4WrI2Bsq2Op6ENoWvMhEDHCL2IopcsGrRz6basxNqjk9KFJDaHgwXVoT
TvgJLridfHpmolvwmZtJTJKYSQIR+6Rq6WRgC9ZfEgDoR25gFveAXoT6215rBFObDLzY064LJyxp
5wtWhHNZWLBRfnN13mOzdLCfeZk8iWcfWhrcLICkdYS+l00B8uyCddn9QXLyHLgJ6mJkhe9g6fvM
/l52ygDKGcy56taWaCJIJi/T+uNW0szOVgroRwCFnJXKLs/UKCSpZ+kb9vNwh94KL6Dvh529D5f+
T+Oe1qC2Jr01+UQ3B+p/7ptRsY6cr2MxiwjnhTVr1vB9PmAnL49dhDs0nDxM7uxyfp/gFE2ffAGV
MR3L87S/pPv7uOuhGbOYGjNcOixqwyNRyuIRvlnlA561AQZNQg+A1D50ttN2xvfu55Z/89QAkrsz
NIArLm/vozMeRXpvjSpysBjkMu4+bh4LKL4azapWCna3SvjPnLsJ2AzMK43ujftdXuzaO7PYocAx
oSAyucoFdQdkzhS4rAaIy+8k/neH0POv90/7tK3VqNLhihRLBP2qdX4sobs7tIKYj5NleR9NC+g0
LsdbjBVkHy0dVovg+yo1+UJ/eHssegCgkrfqgMLqfd8462/rEV+nN8kb/HYG/G8byFSgco+BAvgF
LtxE8nN0KbEmn8j1QcXuTbDcBw44mnEmQwo+IcN6hWO6b2fby1/9ScAx1WbZPs9VuXjRmVPq969L
BUI1iyMCUJVcsM+yH1xxgcSIHF+osF5RhZBDbS7B0AB4oOYwPQa8s9QUeeEnQzQbtMzTsCJe5AK2
gkswTK41GGl4R1HHrbkc2ENhAj0smx0hjf+FRjeKl3uMdRtr9nwRnvrhFBH7GHsyAgfT81RvGyus
xdfNhjdd0A231xm2FdNhpDKK36aovgXcQmOEZDgbTzmzFYIA9wxZOYa7P+/KFsc118O9wiFm+sNk
boXsQl/Hwao+dj4baFYXZjMu7OMrTpzAHJimVDBMcEpTySyEC884lb36Po3TicPmcg04Ke92iR9K
LCFj2a8NBj4NFS6naxcbiAQ+lFbrrBSLGvDpAkCs2yaFLOy5HFrGRMKX7bar36sOc3K8WrY3eVu9
tlnJDebJ+O4p/xCvo4kELvag3A7Q4ROYWPXjYY95MpbWk64K6n3Pa/j42BQNsPu0ukga+qnM0tUu
PF44bTzs+Ip0942olAH1EK+OBbDHoI5449TMuaeCvi1SGBtPAdg/O4yZzK1+9bUNyBmgvpaAcgm4
OzHCJ1vVhW4+qPWR+kQQCRZPlGHwjIYTZlxvaizTEsRgbmLfBQKlusu6dX94oLyQiPthOPrD3P7w
GIw/D7ycvbiaAm1xBVqn+2DftRgaOJyYUr5/gOTLT6BhSbMu0w78STzZ7234iHuqCQ1Ffp6A3FPt
eNM32qa4+SUWhwSL8bl72ijW6YQEUI3tpBzxzq7KOT22e6opfveStzlkBgpYgHuVJHH+MIS9+/4z
XvjG2B8FmOnm169pxe8eaRxhQuTEeyorJjUlLAbQaplETHJ/SJZ5Ag2/hEviAJmgxVvB0amO+BxY
YnG6OE300thTvdueCkQUmkOZ/pHqlLIeKBjjErihr4cHt0GmmYAVcL1bRbaBs9jnp3ZutAbPIo6S
2p4RIlphT25IJXpLZlo5GYaRWCfTWfGCt3mUXZJoC0KXliSsFQ/nw5xd1kZS53YY+wkTpMqh3um7
fd52CWWADNUzHAzr1g+4PRykxc/yStVVZEv3eCRZCdAG8FutfPavXoU0ga+6ppNSpxuSOzM99mY4
0rHdRPp13cvGr1UkaJGQqPL4A8n/kiAEo8RyUPzC/tHt2hloo3vmrRtbM8wbVq8BH8/h3v3wfuSL
zA/v9OZ+64Tvz+N1y4W4pxOV8o228EkcU4Wu/lhe/S8EOxvesVzgqowhRFBCbi7RihCAko4xIO5v
wH/4moihzgIeyRNgtPQHjc0iv+BAy4fjd0067lebyzAopBnZKgo2gO/r7qaNmKvVDvPsj/cAlxO3
C1PbaY6vpsqBCzEsIv6NFU6mQ0sDJYtgXvod2l6dEJJFxuwecQxgjDHeMrzXyPQYYYF87dzmw7dH
j8eooln+wKh2MjXpEWox4XDmfQ+9Et5AlidbvgWLXAKU8X+UJDY0dZblzrtzsSF8FxFNWgf6xRXp
eBwY0BaRVHNgX9f0q3xWqdo05BDjk8ZwInlQmXVEfeO7szaqSGBw4GoGKp7VgNeT2137GBUZC44C
ryC0Ntuvv2cKE8boRG6ysWTjGis/u/0RhRZRQQHFVBI80FEJIRhiA/laTT0+vpl1MrI4P3kOtQ2s
Snc+N6AwPH15zhvLVEdNhLTJqgHLi7kuTfp/MoEdytVt796VRAojhP+tK5tPFQJ1o0YEasR3twp/
DX7wdo6BT4fF/Fr2QOyaY41DDhlrpWt0PtPJfsuEEN4FC9gx0OBj66m4+CnxN3SoHTYCX/FemYH2
8MuFpltir2UhQkTK+BlEXWZT2FRX93nE3paTpXfz+Iu88LvJXU4qKf5JQb/xNNmG6NZsL+jDGuuH
fIb75EsPRLJE5Vgk7uGJpVxGTW0Dj4FxoGT44ZXJKAyspvDS7wwAewBqXAtG+O0ARvpsPUpIrRcY
mPpP8dJCI/jP07H2UxV8TM5d6tPslKE5+Caob/B4mxSzjNyh1Mrw1bq4V5Z1wKZM/ETrtbIpE7K9
1RcX9zMqxmVjyYhrzN82W3feYKrF/SR/7Rq2PepYzvd01KXWbdzBeKMdmr+YnbF8Nt9EPrXUMwmk
7As/8CKoxHjQ6Kd6V4+HqBANOx/3OWaxI97qU4YN46upT9TFcFkRPqfOL+tOs/UIwlt2IGmeRoFG
pI+g0NFcGi4zWnbmWbVnGSUX42T7Pnr7GDfYs3kmGlKRBbqZXBzdfbhglnjvpH8MHvuQRleFlx2u
Bxgr6qLmkzYz1gAftEdaF3H1/V2HtTE9bB95o7TrJ6VdHwFl3U+IQc2o6DFfc1uiWue/vy6BAr2Q
/16F08y+2zzSF1g3kMTn9P6GLWzgKzzMQ/2kZuNeW/W2vFk6zG+3OeMFrzN16k+bc40PiB7ki+tK
GctBxRROyt0npHqU3rJ/mZTj0esEWa8mgnL5nF6mH6Ylsgc03t+8Fx8olrSySjWlQIeW/IQKCoNH
cVvhwOsqVBshpjaYQfTP7xUOtsRuzPH587PzJzQuXDiNwAZ42AA49bYXNMiH592o8O4jXdBxBm4b
0TJb15/XMKmF7IXVIhOJn9DyfTzm5aNs9IwrQPkYx//xD1vGC04MMCeEfQXPlYGWFutBJt1Y4E51
/B0HFLAjThW9h98Sb/u7wX8BZlmJaK37mdhFMyhM/wo5KJnyGvEFQfs2nywYxjfuB1vgy5ARvn58
UAr+Qf4lcok6vBpYJeXx0OQnQ0ZbZ/ZssL0TLOelMfY0O4ZezR9xyVoFE2h5CTygr3yNvKTzCuJT
kvslBn6Q0VcJzzyQf2zPHF4JOQ3w1sO99swh7cz5tyr83/i2u162xe4latViph3opsMrNvkmjpc5
RlxmFxkqhY0661w2GYzfpYKWg3g2hBDwVrDdTxcqMdlVgaAJ2RSUozzOppjWJTo3TeK8ha/IcXiL
85iGVZvo4+ElkubdhE0GzBpE/IULpD/EDI/r9ehZ7zHO6+uBYFIkBACteps0BOdm2519hJMZS7OZ
vV6O9NefaMI+cySHP2SUFGyCOkQdgbxH9IePVc3pxaBE5KReaMiFrAurT4ikmJ8zIoNsquMXrsxr
fIHN36zaMHkjYsI3aGNAc9e0zuATHM7YICOby5xERwL4PpEnYF/GeqLGlBu0PQwDuq22UAgzQ/ez
IOhs/HE5/2h+iEL/2DG8HCEWZ/NQ3C6SVz94mS1iXf7KTKAAoYcZhuV0AJkJVwXzmWAEZfOknBQK
8CJmRAg/k19Atswgc9c7UUg5xyFIgTQV0fAonCIB1aBV4b1rNn5twXVJRumo5W8BskeKfd9wrmw4
Y+jMDedSOFlUufDCnJrUkcVtrdFvorywMdJ0uyOtjc9VYTSp/GXe4E4tJMy6lL9hhDDLnOyG3q4y
gykWiXJ4DdZHXn5J1ur3kLKrjjT2dXgbmEksADEXUM8UYjHAKH6+TjpzbV1nYtZ+GT/WOvNKypRI
WWCXDXtDmT9w3SrJzhNSwWnq6w4RDDgNkOCG9SZo2RU/gwuGDXAnXqREwwu8Ek6CfSG48QtVEWt1
TVpQ+MZ0ojKxgTbmG4pRIfnD8IIdVZh1fA/PsZAbiYjozEntXiwAMX7M6AkU9VnyQ3zh1CUGQqmP
UQJZF4hK+QL6Ly85JsmkcwJUpth8DfzBP6hJYEZse9bh0C50F2oQm4BwFBAOXZu+t2ndlXBNAjPK
AIyxt7HqyWf3nuUb5u7wTSPyU63fYhDVC+xvmOYvwLF2P+K1W/vn7nJMngBJQLFGqZ2dlClWEAfx
GFZ4W3n1aMglwvAF990+LEdfEY6SGBN+fZXtyUfgi7i5h+SRFYya0EafjjAKeIPIbYtoVy7uWBAU
+GpcDsg3FW8dTwkHtMgisRGwhLfCs08JgxNCL75NUN4BuwmZ8dfduVDWZPtnS2EjJLugLoD5uIG6
F+IEEYfCSVCxrShgs4Ec+xlX9HpqD1wutKcIRqnhzcODEBDxRwEMYt5QTDDMGDN3wuHkxq0VoYdw
zQhu52FCm1wR+sArIYQUfBK0v/AovMDdbXjUDnw0B89KxXKF+pf5O+AZTTOSLPC8F/rBGusJQCkn
OR0OKMc8zEDAd7CR4fnCQg0/Hzf18ilEGEtcrnc44JN/lpgx4h7CChUyZ6FEFgnIA1RluosMNnqQ
kvpxRLQ0d96CefDlIN/xgYiJC3gQJ8G0cY9MIi0m4sQ8KaduSfyqyJp4THWOEd1czTrGODgLmi3C
fo3ru2I4rJsTbZX5OxIO7XeCkYm50Ry4EVwA8nQSw8ynClROduar0+0HEVabuH9RutsSf53wEJgn
oZBkKEcd4VKFISQSX/B/+jWvLMFhPi+Zd0DHte+CLpEHRK/zPmAC/wvEZNWyw4hdCgx5ehLR7YCe
TJ6YQsCD4MryOZ27c+A4BXrt8TF4sG0+dsUv7CFCSLWmzhNHQTMfrNGSiAWLlQ+WPrpLAzTvOeXh
a04jNaSTApJmjfGizhIyq9i6lkDZso1PTUh8FSYoizdSZkG6xvE6dROBHjI8ZuckqI7Seglwi7pZ
POc8uhOe4v8vw5DFgdZyo5nHln/DtoUywCF422MqirkTgVLs5sR+42onlrx4BrE+JOlZQZOMd6r3
5YeGoPDOg8dPdXHoR6UsdMpseTLX9CDWiVhZP//DdaHVZ+hKyIiDDfogOUF1hTqlzNE7WgqmdQMX
hFFs4TAGKALJynDK/2g6syVFlS0MPxERgiBwyzw4z3pjqKUMCqIioE9/vuwdJ/p07dPV1VUKSeZa
//oHpxeNWOfC/yDUxxs58u+b1waiRJ/z9jwXvGRM/0GToH7w07zLICS1d/7ZcvjBsFi+YUkzIMdE
T2VQW/kU5T3cupq/itL5DftfSI2rZq3uEGG1VCkFM6xNrwkYD2ej+h2jeYQZwuRZ5Z9pfo/Pv9QJ
xyAKMn9AXvrdTgsGC938nMKuaEHYBLE3kfYFmm15WP1CeIGk49CFQFE96JOefnzpixpXYq5Ih6XD
1DxmSETfDHQ2lWFv6GncTQVgmwuo+KaJw3iYH9jd4PZZvjAOAUbxFwkRdISCWg/mUvLIZBqG68XT
w4t1EzwML7+Apy9+nf2BtbFPcQ6BZZNAo77OBg+A/GoEuC8t4WNkMShz0/qoa84MlofmcGA6fwDv
uH/P8tUPDM/t8yN3KZwE0M9AGuJ6Mb8zNskmizwqPDW4DU5wt1XQB3JxxybEV4jenBy9CSBaU7jF
8GFaU5yJU1yM7SqdGH+XN6nHRGZvYFMkszllBgP3jIrbotbIz57OcdX6uDVjriRsniBbsDZW4aSZ
Io7joUwgczj8pUf26o0Njt3mZk2M4wh9LX5trKOUx15EoxP9M56QmAWQy9H9nH3g4RXBnqgoKErv
/YkrwBaBproHwDHC5Qn6Pk1EzvJN4erNGAG+Wqs6K7NWjiDRkkpOc+JqCqNsWhMVRgYHV+fgngL4
7P1de6dFW/8rKhN2R1DkFw8pfNudOYXE8ravMJ/WH3tEZFfKjq5BPeiAocUbOJEXKghOkBmg/GPo
gA85rHVhQLWn3Atq1I0NW7rZegkoaVjtJs/9UuwSiCClMTsT9kIHnL+YfB8c2DVQsLIZsbL+5wLV
pNhPmoUo6D5IcGxIod5pKWTkjPU5k4zdHBeK2vI+M9NThFkxnMDYuGBkha2HQZAmJ0ySRsIqiJ2H
7YzTWMzXM5I7iXXmxHwIy9TswiPDxgOtHpGxCaZe26qgtWHvzZ7OeokE2eW9qoT/ODxsWhFIMRyX
zg1cjRrj28KDIDGcg9o78f9+EdZlwlpKmCQt78yn4ehwF5GUnvBaoq6RrRaze+45N7tRnL5XcCTC
rezgpz0rziJh/VD/HSKTbkroKhqPYewBrltyrDKUAG8XcenwecRzxE9iuC6omy+fvRnX0+ovifXU
bW8kI4rThKOmDl5iEf5AVr/Ove9isdC3hEOJV7MmS0yrM69DkGILglGULrg0N0xgvN9GxkgLe6/P
PiGF4Gaf2pvzXv2rULCX8lE8wux+xbBE5lzg3MNja0N9jwEK1X/KM9AFjLUwesj4R4epHJ8KFww+
UtjwePfcBNjdrx+GCehFvGraLd42pzzPjgRujuuY+FEMy8Vg7BfAI0fB+KGIxN1uAp0I9wpMIZA7
5sgeKSImJC8LKlHJ8tRrixqlSvFgcEWVsBJeXoMvmcGcEnBg8O+iouJGzI01Jvg8PrPcOeye/PWT
gk/viarLv0PIFY7P/nOUieyP/gkW/wbteT7Bu5txOtwkookvpCGeoZmeDwG7xzBjYJcPAU2rH2wR
0LDLQD0D5hkTOAvEGiLExiqgxophfZik89Ypx4rmJt+4+8w/CKUG8wENGPMBJtq41kapMtsxSzTv
i0aBz4nDAaFBK6B9lZRMFUhzp54hKTxB86B3/0KjwhcBw0rtLAGkYRNk2CTS9cLeGUiuAqf8eiCW
LtPbSvM6CkBm8GQilzE44i/qvQJD8r6iiawhcynXp3qub4tKXnawHKvyLzU3zWelk0a3lF7zG4lp
hXEs8wAk6yvNfiR9gTGbff8thWo9etGtksr+WKk9YsU0k1TpV8O5L/lZMzvgwrbq6xySG31ORoUG
j7AJYaHrfIn+uX4at83JoHaMKWfKwYaYIA8iZgZN3JMuqkREhaUhb4KNPW9OlPz8hphEBGTHqiwu
z5QaFlodezJbDnpY7Oa8HA+9+sWNvnst6wajPlEtsm/MvmSJ7WvJxvGcJxuy6+cOU9bOvna96P7Y
eF1G9QrFLGAHWUjK+g7EaXfetqyj2rl/7G1OrUh13DhQif0GTXifDaUcLQv2iLcgjN8uyu4tx08I
XbiSCPNzgiBEF/vIfGiMG4wfkiUivC1ThOQPPVkGieixRNZnHJjC3G9hdwXTpn15XBAjvHl+aNkh
2H6Z+H+3+te+5cPmUzm4cxHAYiUPrwbV3110PCPsAWoetJwUOimqK48UiAyrSxsuOz0rpZ0zfwWQ
S3i+BLPGkmbMPVdRhYvB6g+RmfwYzpCNRkcU+PPkg1Dx/Ra5x52dHgE3SZ7bdK5hHbY7KDGQpvzc
EPMoTOGvGMNcqy+CLq+XuJSS/mO4yZA0ANAP8d8ZWI/hCz9tjinnYfBHND2ghhMMNrLnrJZnbwfa
EhIgY3g/XbIVYczNiXLMsOYYvVnnDdg00xomgkwOrRzd8GgAE/hpLXrxYmXE0fg73AE3gBfLX/vt
wGeaDoamrUj+i1R4HzwZ8GrBiK8IHjIsnTWFUlS7PiAytJkbsIkrj594hmyq68bF275IXRF2bgmA
QoZZ1FbWVP5C4ReKH9nvQDB4axopL/ax76LGt3M2kPuM6CKCCPh+nkolgB2O9SXrIfXzIKUcU5cV
nvDAZLpCSKUrUfyM1Yz0YvAEXpvDcPRxW2V8Kcztw7Y4EP06LyGEWQMjaIede8hXA6LuVIwbEZct
kX5icscHJEDbm+KoW4VLr65LDRD8JyhxDCQqCpIPzDKVvwccJErFqfgLlBLcRQVwb2iyDndA/MZr
VvUChbEXybgp3nNimoXgNHOkmvVGVOWMFVkdB+YKFlguj4olexs5XIxpG43sqwruwqCPyBdw5zBp
2Qf6SG8tggv6fn5UtmU66qSpfEU5awv6VO1/nu75QKAGYipQZT3hn6WKjwEOfvxjTXeYNqGVqXgu
CseHT1O6jIm/DFAYzfDitRUzeiQHQ2nUAfhwh9CaBdr+/XKi3THl6uZDTYmM99aY3I/oTX3Vwzwm
PriPfvhD7dSnA3riDTyrH9NEcGDkl8dch5FRMk0Yk9pDZjb9H6W9GG3dJZdxj5G4TE6Kt/u68k9Y
A+bXZqTGtAzq4YMhtiUyQdRtslOHvxHMSJeCW/oGOs60SOIV5r4Yweg4NOCYt2aKowt/9Af5gcVz
dIc2/PKaq4w/BnMvmJ8Ykdo/LS7XLxcGm/F0FBhiup+pbq/2X0KZFH0MX32GfcYQraN9Gc2ubsP7
Fa/KZ7VE65Qf0copyM8ubYDF3lGZyX3HGNXImLaP0k8bKNzoELLwhxKEVoaahCalFytzdW646hhU
n8ftxQ7Bo5uF/T3lc4ecjm2UJ7f18vFtmQdo8LBgR+Cg40pDNhb2CiX0Wnw7wy9zXUANZ7DZYfOr
uQzECG7AH0Bb9X2GN6yqj5ZCdsmLBdoJJMP6SN4zWoRfRYwYU5FY3e6OKukqyX2iQAMuJjcofobT
7NsTwXMK0D+FcT+kC3HJbSjPBljJ6E1ygdMNgZNz2r87swnwWLjLK8ZVhZXAZzNHGvvzzecE+oiJ
nLLteTuo5E1iPyC6aBFY5cwYir4rfBUhaajvBwIIu5gBE/zw3lLtrHOfA6c0onTb+kzglo0GGcKX
Ej9FHjvA8BuV/Ihte9uS3BUOIpDw95UM77N+1kQe+sEXbXMfZih5u0zxPhi+ExUssHbBpb65VKgU
ogNbeZDqHXaLPlWrclEvuke9Ttt+SQhEob8sIDFBZY0qFzeUWSP7rFdWaFoy1PqnUMMQiaPNepyB
ETlI+/GtHz8vbI0E+1ZOfaLcOb3gLrVR04u+kx7WbkxyYbkKBRNH2w9DS/u9+/kokRbtKyg1L1Lv
hDy5TW/0PWdhFxE4RZ/Fj4beORSBhL6bwKkaw5Gtyb9DRcc2UrJdwXp4PhlCzRmC3sl5Cdm/GdAx
YMZgeFiD0+P4QcJO7XeM/N+Ibb79S5HO39QywCS3hbRnu38yRGWGzmb4duUZbxYZmjliSLnrQDOp
PdINYdq/KQDGtUc2uRwZCxBVj5mina0yKXycmerla4Sx/Pin006Z3lnkqWXMsr0vu/LbghQHPjF5
e6AeAqkARmFgeAjaKbbyI04G4FkMiHEYJgwOBZourPLDwgWbV5b6nK4HUFUbJ/s34mK8fXIEOYKs
jciCDIpXrHx26gFpoV2fQIA5sHrAPhN0FTbHXqBO8a+zNq/CZZP4fdmaeZjxrpNhjkHT6tzBuUJW
yhx3J0OeLWm+u9KBowK43YZk+G103A1xI8ZNgjbdUQP69S8BoqPHpP9xikkaJYv8IsauK2MOX2b0
3KQjmkZB5sNSPX7N2/CG4wv+COPuaHITYc8AxPxV43I8wHyBKT7/kyl+mXLRRWKUS8NM43jkXXBz
YJ4e5Sv/0WD1dCQ8LItlzzHYSGE65aiZ1mBBwJVPoJqPFd22uHEwQtIsweLXoYlhpsaTSYt5iEoC
I+uwA1EDhyuj97Qbk5dt16sKXxCs64frwVh3tGV/2dtnp5xE0fvlfTJcIsxscPXD8ls7RLKXNu/v
7zf+ThIfPY44MnqTs8jJZVnKUTrOlqY/2CpUXOxKUH4nMtHYgj7hEYgXC/Oijh4nqlZElvJDUNdj
0XHDtW7xWt08MAfUCLgmCUZnuUqZgfCH3CXG2ntMccHAA00NApBE4dD/GhUkuOMXMDNDzMbbGDuS
cpXvDUIiZrDEzB3zuvfGmDPhMuA9bXonnSAcGB2yjdcAbA/ZJtE0o0JP9HOzhtkyzFBF5WHfN2ct
5zrwEsV9vnxxX1hBH0Zbjjk4F2wPnYMi4tyByfKUEvE3AvhIJyRUcsUeQwUveLwrWJWb2z8W/jxz
35j6Puxk1sTlAgxlzD5HJ1zM+lTkDGTCFL/HLsBZkGYsrhYkO7DasXQtnSeDhFcM2IRztdCM/E7g
yig3nohYgMITfH4fo3qTzNJJA+O/3ZUBGXOwLOH7+Zse5krCibsWEghmDli9BTqVLZ090ZnZfBBV
wyc6/Wsvgl95/oLNcr0isa4eBs1yOXy6JJcKRJhNmWq/xaibZ1Rf4bE/IWiH+RoygGFC8UyVni1p
nA4L5SxYVEUoSvFkhBuvb5zV82Hyc/s2YIxvOpAXex6dnP9zn3/Z7oUAr7aP79CAfTCwhviguITg
dGMpvPuzP6aZ9hGCNczG54SRgA9b+E7GrEhSgM14+zsSBOJXUbmGElb62iUhgatwbkaQJDHRObdl
rW9rlz2RlfrBmdoIn3hZHnWfPyvnTnduIbs97JeBHsi/4P0bd1ek8QSBn7uXZ86MNsbE1n2ak8Mz
HDQLhFf1Y41MuC88BqBrEKiRzgc3j2jCmzrFixGqPXKTDCZGzzZxpESTgwTzA0VVs34jjnoNvJwj
goFqFiu3kRxCoP59xzgXePlzpPBUI4oQyw/rgifshT38n3pwatGdR1tjZk7Mc+fowHl9ag9He45I
Yb3DmnHidh2b57X2G2d4/vHPewB4lq4kuBY4mA+So9Y/cBUosCbKgIPOfs8P0eH6PYpRZblT3W5R
oicBEhCbMygyqqjnKD2TPuC8vecsI6EAG18PtGb5XhPUML4v8yka8r5XL0jQiJJxGlKZ9LfsuYvH
pS9giWKWRf0TWWhIeoEuuEA2AVyhGn3WxrV1B74IPCFg+vjb4nLOSPLILAXcZJMxCAOwCZ+0AhPy
yxDMhrd1MpYm6fSLy2zPfYWIFx9RPzCpZXJMf31jnxm2uHATSilsOcTs/T7lYrEf8jSvn9Tu877I
qS3GBO/CB3J6RMF83GT8vlbDKgW5PuBT+/66j69FE0t1lIb43WOhxU8f09IazC0Y7rA58S5+E8Wv
8ARBMDxni8k8dhxzZ/DKbjAC6NzG2VzWXJkqdt3gGm3YyVghgZC+3U/Ggjo0FgYBH/D+OoCUwlLc
Zow5Ye44JaBVu2J8iZkJ+5n7iM1hx1zo4d/2YFL4hsTZXo6LWekB6O3rYBAaf4fhYPj5J1XEJDM0
hnCmOXJhrC44henGOXBMQQZKWbprNNLXxCBiyqVpU+GSJw7KEeg3HKnMbgkvJZJkhPWVRmsKSgYg
sewjQ+Z0Hh3+DHzJAbbMGIKC298wD7ZkR/OUdUFm1z92QpQRLyMUUuxpeBYwdgKdo7IVr4yj/nUy
yC7LZqjcfjHt9wADNOYZ6I9J82JowayN+JS5hv4RVlHtHjcH58yTM8mGZCuhwdAxBr/I43bHI/b0
nk7vj8BRas+p9G/ibQw7UYiaczgMPzblEz9AGmedCFAEzmwmv97w44MuM/AjkQ2PRDg/+AI/yWpm
Xb1CfZ9j4/IJeNIfkqcjyVBDba5C90lcIySQE4ifgcOMjD7YQHo9zZollubMHJT0fFgqn7DcCOML
GFWQy1HJ+RJJsmXQELSHdxi3KayJ5tRdDLFOr0CqSCh0fwLwoUQSVw55332TCl0Oz7Bgpm4NJ1sB
AnIup/3g3QgZ3CFEHc/k2B8snxIWAj6W0Qjn8HAl+xL4qBgRvXMiSrJlIPQAxAfVdol6AIZ+84N3
cmH338QgRS3tIsy1b8zHDwzLdec0YQvu91z9C0dkwCRdDp1X/sLvAe+6LgIX+/XcFjSYqYG+bw4u
kA1dG+VXls43JgQT1cqhYoj5EztggngngRL3ncJE68rpBoMJJDvId9rzV74kL6otO8eSaqFsmbjF
3Yll08CN4OODOBKWBL6+jOlzl6tXngwcvh2UugoMfUhpC1Q+X/Lf2P2+0/ykhuofuzHerHh+ovu8
2fe15r+RTFS4ADcBDjAR2Dn6zh9TYcmVxuROeARfcT8G+PGqu2xVx6YLfI0fp/CRZz8fFyNIHysh
5wQN5TiVgwkPFU/lnOEaYBKAEl0ywB4OB7L/hP6QAq4yc3MPoQmQecRBD3gc2eJIjL5Vh+1hloRA
PVB0pVnnwt0h+l0ZfsOaGDU+jjHVnB8gYiREZ45fHKQQ7o0t9avqaXBX+9f+FdvaLb6R4Xf4pJvG
YQVcR3xDSjHoqnShM4jPgF03++D9ZpuPQ7FG8jHtNW2BsVAmny3isf5Mm3EH4UrTGo3S9fcMculk
obFga7gN6VloCtbyLAulcgx3WmBF6TpnAzsj0WJnKXCFXag0QgPnuX0ySvcfW5JGgUj8JGSUhNoa
u9NGmF2IuVr1tZ9nmiwyHqG1SOuEPoEENGVpDLmHNTj/vylaqY7uJyg3yrQOTCQjiX/4wyECup0R
0jFg/k03EN98JqMtwQI+nIgTyD0gdh+Cu1NinCIzeRfDGYYXs2cE8Nqg/mTsXf+9/jSvXvb4iv6Q
qNrvOIv1oGSiWy2eHVbPlG/krBSr7lSsaGzpOjYIW2EAwCPiFsIitCH/1QzEeAE+VBQmlaz6F3cJ
tg46yBMrjSzCXLbrz5S9DmwRHFfgthuibUXlJwW40IP43mD181mEyaL3Udw3TA8KzENI8mwLse0t
ep1BGnN9moV0hEyhOYw/8QjJTe8gWVSh+D7kdpVhRAVNhR8M96MWuIha8HhswLexFnq8I9BHah+w
MgiuRt8GtjzIDg8uKrp0gNiVLUbTqOU/ha2ezZGEqYutyNcfJ3rOnecoNdGKge2N5R5pJw69r8DI
IagzfwfdzDhVek5tEkNYiY1cWvdn/ByYt2Be8pgxwe2JiBl+JJP2tyvhdtzZG7lxUqBbquANElui
GEiuiavWw7DhksqW8PQmpgyPi5IBGIbe8Cax4My8b+Me/jAjAf1GBc3EC79wqCfPcYeZ7Oo2uxEA
OtZEipdT9+DlE9MwlO8z1N9Ye2N+xxhtNjS2gwWkqy3p0m6WhPfaLhVUbpJdwJMUl5CySEbbo8JO
tjEJOfTiHtoJdJHubwydGN8iFIcw4TF/xwx+00eJSMuUxerHfcKEEXCoBGO0pT4sxKYkrTsuMQ8B
5RszseVjiQ6CHWHgYKDxs5m8BdX+Pioce7y5xwKE7jkNk31MelDAElRHFJiwg+YdOTtBOWDg7Qof
8I+EH5QJdtenTw8G2EFW6+S5BBx85eGhGiXljuEGPGQ0EOYebS9M2s7cGNTWZr1CpyTpXrJiVH7r
UMuO58RQM8SVOZc88naNNdDLAMBGfFKC14U5HSgS5yv5CIicHy4mT0IjK6oJwA3M5AsHKrQ5Eugw
jlWai2G0c1g09VA/bJJpBzBPs8s7dgcLnWTnGQ0g4DOEXlYFklPpWIGEXsv1MGfNHjtQNV6qPHpX
VhuqRWG3w9/61vjIAVR1LUvuZ8h7bWlRCgzHfS16Pa7P3nRwJqkSYntDAYbfHDVXfw0ZX8VKSvNe
cNvQPlndmq5hULcWpHr0Ekq3MLE8pqko0eyDYlPX06jXEex1Hh3hWtWgsoDkHDKOUki+2LklVn2O
cc4H4KNouODyGb9peo8QLVRvr7oFWTZXlTWwPxi0cm6wDPqFgP08ZPAMfyFqlCeWkQh5z7D366/L
VxgM9QV9nQvKRVGVIWZY8OV722L4un4TSNGMPSP0MQ9GJsimZukPva7up3Mdh/fxtw9GjAIDxIGt
8JofFvzjzPT5+OGa8Aq+bnflewL6KOm89x2zUxTQD7FJQxL7tu5yWCyZXhASQL/8hcm6zIWwlDfJ
8kWSgBZBjDkw2ZvznIPyHia35Wt9P5IIZn/uHgM6ekKFqA+hLPiKCSDGrbzsbPhkUogFpepQBtTc
gopf9G+4cedjDidokFzoPecBzyka5gmSQg2EOOqdqLjv+7v9iFt0wH5/IjOVYtWkjkKvpFnvrzXY
045ABuha8tgerrag5S2H6Yt6EfzVM2Zt9J2po+/MWGFNEEMcLku72cm4fkYvqKz+TxmnrX0HBkF6
Vwuf4X4SkEqXMFQyZkQK3/AtQ6JcOTkT9tVtVVAco0HTh+nircQ/Hh1ivzgIKAV7h+BhXsAdWjE7
yfAq3oGXKaG5EnEAYkOovkES9iNo1oguoA1tzpfzGYTw49042DCHe7gDhAr+z+++HOrK+f6z87Ex
AevK1z9mQugnk1FfTIoZr8GYi277x+y1eHDlrgpGclulAnD2pMAMeK+CFicHHeNDhmL4qRRdBGbJ
1oQS8yGxuetqzCHOYcHpwaP8xUI2wET1/1giBlqDSSvj/+iDtSOtoP6v0N04ryuQ6sgYQHIXPP5G
nDcKVXbimvsXe9RgKAOEwNlkv34IpsOZ2oxuunZLKrRWgKJiaYS/r42SAD2DgOnpfWCxwIcWL4BA
M1SWPpMKMwJzBWVE5ICbix6028GEVZ6S8VIyVrUwITsA1DOJSdEn4HPmoe/EJyj1aB/6yLp59yAb
eMpjIv5xq1iFmkrd398fHiMNprF44v573Pn5muph2X7/YUUUVRyWPNNXKENK5/3gY6IhfcEgtLOR
4As+/WUdU6fgux7XJDBVgjfFzm76gl37PiPA0B7uD558IGB1bQ6hBjJUaisQ0eCRCArhzedc0+e8
RtoiRdwkHCxEngSvCXdDayr4eIxWmfXmE6gBQbEyJIthMI91TPXT8gMhmFKubO6ZRzlAzUk/+HU0
fKKkebVJOE/clPoFs79AtTbY4kYSng1CLQxrTRBWIT/efCHQZ+ne43bHQCWkquhNdSoxeZ7xWPyL
Y3i5aJWRigA3VUFC0KzNfYRJ1TuDNOs+RQYw55O4wjk7B+ob9gD0QwXNeL+iaV8r8jBVyCwm/VCL
sQIYUldAu1kaNNbsLS83vcJ+xiY1QL4UC4CZaZA6kWc8E+WG4uB2OeAvHsPA9ZqI4f0WPQaUZSHw
7KA60V32diQcE946bijoc+J7qKwqw3ttugHKtPh9geuQA3xhvHhwHmSK95iEa5yw+8debSYUIZ8b
azwCoIAnIkLK4x+hDHjnacKDEqrL/EG+L+4PM+wPxZT74WXdkp6O0HQ4Sb54ddRxVGq0cObcYO5D
f1HhTyVbahPzsEybLzaun7vdMs3ZKmcmarVL3w5qj6XlEm6E6L2nNKuk88mxhlwYpl4Bj5YylDSr
+DbKRonfm/QQ8gIpb2/T9xCiBHNKUC84Vv0hVrBNM5eien7As6V00mQCVB3VTFOQKtz36bxaM9JF
gthnY3mdGTjc0OZENU9/gqPSXE2OUrPKb0ECvuZwcPV9TnheOPM+WoruF2hMKLgxCjrOt05WKQPN
nomZKkNREqwhfQDDZSFBaGij7msVORXTC31manHfb6J7DM/7RVPyoX6w9H17ZofLlhiFgDJSTvQj
VGFvxvo80PpIOadjDiIsk79OPuZM44s5NtEgNld1q0WPpXbl8KF4YJLL0ktxNQHkkbzSHN+VJdow
NM8owSQPMgh1J11ds9JvgJnmnjqX1/16n6ibcR1kVvvmBVOMfSntVmwOirz+mRvgge8gwMaz6iYv
cqY3/Tm7sDFNSWRsL6TTkA7nZRp0rNZwJaiWPkeCJV9+VIpxd2l8QkAjzlz1jAbxd70fcav4BQrU
YqymiN1gasNllF7YtQTKmZMbMgsB5dljwkPEnaVYf60fIbM19EwACdNWRW/i968qhLgtlx8xonzt
0LVa5fi37pjCG0HtPybNpYNDtLidWSCujuyU0z1jhj9NMdWEHu3qsn97O7fpAUuzEO0pDuyon+9j
6oLDthbuJ/dxcrB0XgOYGdm9GSIsmI1LYyLfAqYATJLOWDroPb+F3inNkh8T0P5v8qAiHaaMOdjF
Fcwgg0aa9kGspU0+ZrNgfADrRV623UKfUQ8tDwuOhO+W9yuNhAYTQgJNKg7qHI/ij63HdCtfv1zR
5Iv6cYaUoe/3zsUwlX0qIj7FsAexRxYOFk2kj1gvH2sjzh1lUlOIsHUxvpRguFb07sBOhNjBsWUD
WmLRjzgBMgyYD5I4c45TIz2dsGOCI0V3/4YlLcjUZahEWOw5wmsTjveMVClw8w5WDt0hvF+e/e8f
NK0G0gkIPsxc+FNwxUjdpYYZvwVF2cdqYgwIOpE4FTZiVy2PGM1ZwhLl4zyHvXPlflGk4EdP1Z/4
ynSKri/oz82fRb8FDggt2MXBZowPWTJ7rkALBQ7L4IDTVpDaAIQ2BYOIwtZ5B8butmoCfP4o6CmV
mCrkMJxzUuMEG5HXbs8pcKO7d+NbYHE6ob+OJZTLMOToMbORgEgMQDcYNJxbrY+ygPkrY050BGh3
hG6BACDxDVFBo1MgNov8vWIEeFVzMr6Ch44kx/zQdSCec2rRSUOelWwJTAX5CBiMSX2IYcy5sYBK
BRX7gtkviAYKZRuilGRPVYe1Fgj883EWd3NzgetcCBYyX1FYYiQzmIrzLION/WL3wMRB8WBy/Ju1
v3wFUR/xGV/MM6RpOqMYOGUeHgHefcR0vLRxuRB28iQwq6SH+dXotrg59J5WGyQLoYG6YUugBuQn
LcTAi7EW9iXMsxhZibA5De3VM3gHxhhP/qAcFZPfqv1jXNHxCBylSMe3ofHrcdJaaaCzm803BMUY
PF9CobmSHMa6NHqgHwNGnXlEfAASAlhCfPcHWANN1zjjAw5GuqX99f9SwuDmRFiwmOYwYo15/rBJ
0fGVuFwpJ2la+eWlF7fWO/jtKHGxag3gif498cbHf5ECG8tIaE/Ipn0VOwbkCtPX6M1J2tmGV0wf
oXaltezjXfFa10eMe2l+MN0boZiWV3n8G+VR4jxicsd9A8IvFc3igbxuJWdOJ8LdDV/ML41xQZEC
UR/CITFHYMjvY82oZi1cyfgN+wFdBQiyKxCi3KsmDVqrveL+POr92q89oPfCSmc9DmnPXH9AvwCL
dchIgP/QKg6XPvrFK0xpfuMIsKqw7/+tMNKjpV2ja/KMxYbtonVWLe4UzRnBChw8+4+Tj7eOthLK
6eRAqVpi6WX4JW3ExyKV+w9DO0wlMmfNXCdx6BYesR7ms5Z/LJ/byNgDbiHhY5B2TdbPKzcCm6Hk
+FxXS3bhUPHLbbLpo/qcvk8pZGE3gWTmkFtSas4NGhEeoS+3ReiHodiCGE2rZvQap8F4JzpLsRUI
12febliuhbIbMakdvSzeYMVipe1xHixWEQkjOQmZ1X/c65g5OqYQBh+f8d+VafLLZ5KaWthRjU2M
ul7/eX/wOaHszH2RIwLChNwCw/Fh40BlcfbJvIVz27rA3ghtwIC9nq1tW7d1t7ADHc4ip/ae7tdn
fZA6o4UidkYLkfP9CRHiB+0pEl//TkJQS4S9+CU8asTUV7x0XF3+vXDaS1dMgV/2PcrdZnRzepYa
LJgkuSvxQcSsCNOhApKSCqEmfRFxjkUnw0Fw/OjpCVbKIQbKAjlFksvvh8Oxx38hcnm0qbYUic/X
dt8VXyO+ijzOEFapowGdSFfFO3YuzkT4L0AlqKzVCsCFC/knJtFtwMMvEjlQqz4Dg5x2wnx44E0u
d2shdSUPHik0G0rqpi7JmkHKivpiR0styIy99sHZw4TsKYxAqIr1aKdHv7X4BLd/h8kNaUNH2R4L
1d1OcBA3OwzxofY9Q6hXdusMSQmYDndjrsmV68fVo5AeUbNyzUB7wFVkt+fo2Co8ljg9uyU3fMAp
DWETwYxYDaX7I/tnTaYkNsdoSqkmJnriyJNHUGxEagnxpuxyidcGB25awv9LHHMq7cRtAr4j3kif
8hmn9MWbzYRCwRe5ONTRPH+MIXkhmO4qceqKq8VWyJpg/SHUkQKstV2i4cV65HfFA5Xj2f+HnT2X
MfNeq8dCJOzcnEjcbxa1y94qLh7LIHeDiL/l74Xl1N/1zuo58Et4Dz026jjgFnBDdGeNutnhhuBw
I7745bOe3Gh1PK4WOG+KRRaQqYRwom+N1vBXb9aW48Kh70QO8/IYgfFEr3mZPuxhJtjYIMWZR336
b+Ug32CHdXBFsHcp3Adl29nTGkeoiJtiR3glHTFPYt0s/uJ1YY3iv5v1wbGn9HnxiyD6rchPCAyI
EiIh6Mtz/LvSRnFTiXDh19daELPERjNwSUi175wEeTTYNBi9iAWuYDNzm2r2MbdgSQwCxQFrdw9Y
eSBo34pM35UMsiXyNAQb9TP8Oq7iDQVHZuMGXKOYbcYqLIezhPOEChXxFc6znnjTKh4w/Frd/XT0
jrUw9fvTrrRx/zrB0RwhnN6//MPpmVoKCVbvxWdieM/pwykcnN64f6nmcH/E8weigyRUkHSEp9Dd
/gMu9DphB5T6jxOPEp8tPNJheZRztx6h6Mf5yL9jsdQuC2fVC/h+E3JgYhZBxKkbgLt8A4XjWobp
xWkrrqJEKesRyltDHin3LBkerGKaQjkAY0xjYsxdPerWAs8iEIanOswprIhAE2yqdN6svzi46NdB
xvOnDLE69HjIhg1YKngW70KsZPZSD11NaA6fPD68bp8nT2wp+ITZK4gKMx5sPNigrfjkAbsZmv9y
r8RsMb/ReCwixzZwmihgLkuoGx61IJUgsrafg3CGamvq7kgkc6d09pl9xpFjtxsfH474nuxrHtcZ
xInlDOlnLrEV8QMGtrgu4hqJVRkdcbge7tBg8G2IAeKZBwKxzeXA7aZ/mMUR9BPMDiKhTey6Yh/6
LGDYMkkiseEvjzu/nVSzzn9iAFWDP7PvBnl0m1RkTimna0duD25pYu1Rd7vimnEtIZhaG/zIhCj2
BdMEEAWVHS9fOFgd80DhiBEbO4+c4bKBLhacVbxTVLesy5eoaawVPmVE8uCbddSi4wJbNqEuh1xF
ISZ2T1eN6dEhuEApEjvMnaeD7diJR7DAmNuv17NZsFj0rKggZ6T2y5lYhz3YRvlMWDMKvzJc3yKX
y+tTMvpcH+6YBYxnhua0PXECm9PFVXwOKb8rKjj2PrbzzwbHJF/OrZiF6/ActzZOnjYaYcFneLvf
SJt8aFHXQZSIZ7FnYejlxLEz8kbYwseSsMhGqPhy7tAZcQCQgnwIPZ0nr5uC16bWOg3J2TCHwnCB
HQtcMurzU8TeiLlxLMV4iLDQvDSsOYw/bi/SLbj30BmqUPZ+njm5h3l4HwoDaAi2ruHflyqtCPyM
sQLcsk2XXCW+sxb+mJ7a6UW8o3cs9iM+u6aWGRp7KhR9guhmXIaA1FE67V2r8OtivxPuPaQCXekJ
D0Cx8RIJ4bKj+mTkSWHiZVzpfM8nOSOxsmJhUBH6X4dj+A5pHjSPUhkxXWRsOlJCxIIWhKBV42No
xf0/sEPIUN8Qvxd4kJkzoAd6PFB/4VnzoVrvkDYaqOILXCaZKvPdOOBCGEihPqquwH9iygl22EWy
JqyZy//RdF5LimtLEP0iReDNq7wHIWy/ENAMrvEevv6uFOeejjkz7UBmq3ZWVlZWpBmhegw03Yeb
kjrE46XvL/xskdnPTtV8dIdsNHku3zPLtlhIT4eLsRB8CidlD9dNEzcsmyFwywqLYuuENZP/eIBs
m2EoeVgBA5Tpy6K1betTsuSkCAJ/LhdIyH+JC1wFDU736mcEBnZBliCO2SXiCY0Dj58av6QnjE3N
vP0Q5BhYVfFv+HO8Bqefy885J7ShkHt4iArsWQlksrJQGZoPbwBMoUis1UwnI3li08IsE/t+/Ah1
xvQsFXJgAYUpZupUS4gKCLHuwQAC3945FPudnY9mHbc33SB2dPa2NRutdvQ72crVX3tAGyfiqpyd
k101h2yUGU/IDdUV5z7IQyzmmh773azGG257Wh/yOEPhZWEAqMgPlY2x1jSXYrBw5lo2M7zu3Tt3
x3L8HBRBKNoQmjiw2ezEfpoSDthAhU4rPLdpOjkNqQjtA0wW0aiSCt4Q7q6CGzfkLkcfbrmLzyd2
puy+Jl77g4HlTEBNH2vakSou7pYZaLJJyMHJCHHkslv4WqgxvaM+Kcb34qhqNchKaEs2XxgdM7Ua
cGvgXEJ1xDaKZu+1Na/7bCY0WavNekNuQuzuBz2vq0ydd1Kmzj+pCK6J9jp9Acd0cHDyxnyLad5E
IA4FHUlHO6t7Nybe/GlJo7GlneO37njKb9c0oMDkKo/fW/80MBS9i/P7+6KwrzX9IGqyBdqzGapQ
liYUKE2ib/aAb0jXI4bDvdAzkNh5gHq4trSPsbdh2PcM8JzAPLfmanussHAJjuAgbc9LsgWn0Vsn
dx+onm6TVgr6I281bFR5yaGGqHINkWC30rZwFfBLIk62UKfIngV7XeUcG3LnZlCmmDA3+muv2S8H
wDEyCx0u1n1YeGrFK+S3A97UWiwWS/opSad1Mjw+Qmc6M6HOHdGqaTd6VeEQ/qjbW+uU9G/VOSSC
cqTkhCFBR6XjLCkOg5kdAI56cJw3UmUdgpaKRMjMiwyC5eXs9Yx5f4DbXXKPeKtk/U/I/pAYE6O7
+iveh5q985mQzBA9V7w4uRMbImk0yPeQ7Lw2NjytdJ3Ug62HrwvAtkoH+dm5uRUPGVnFIxHODrRD
FRo0969XdTG9Shl8YrfJho1fRKdTb9u/xZseRb/4gUKRTkWG4qRr7B5u9Fwhn/ebG5YnXi0syadD
k334dEjD3s4bUdkpeA6r7jVdRRu/4tT5V42FOpcY+NI/pnUG0ax8/SjGTeTXrHkcpMss7SnyTzXw
19mQIk3p1KHX7XJwD59g9FKKCxB54NN6uHW0utqhgLFmvatcR7dnR2vJFGSo7evbno+NpzneUHVB
XkUzLe2yzAceUv92qCTRKfZxGzj7YCee0F+ifXyA2+nJPAeGdw0uRfJSIZM7l80Qm7wiimMCCxty
gY3x313kiVY7kXUgZdYry1kYQvFRKPpkkiTfHKl99nE9Y9JmkSDPoG+DS3pcPAMMR13EL0ouSTHP
Ls9EDTytj4NzBfmQaLhaTfjbRUqhxQXwgEWHBK8lxufi0e6WIs0aBBnVAKv6cX2UIhZUZ5dN6SKV
ttktmWCWx+BAEjudDwak6INXQkcO02qJd0zdLE720mM+EyhROZs+vqdyMeklJJ4eejVXJOw1aIYV
F/p1z165x9bvE1a9s70KGMyNTq6aMiaXAod8AaAcKUOpGoCsytuPFWCazsZbJU3MYhj4TAQW360o
okmWvDDpPNKjFja1FqoLKNU/dElEW0xYMTXQp/WMwHYaKqCmPJkRQF4fU6tu4xlmGj6ewiRz+6iS
HP2jX7fb/tszfHkC4CNv3dybK1IAagE7znpXGISB0USJepdZLt0WvSnKOlhKk+tIy2sKc2ZgYXmx
K5A965iKHZkJDtw2wwX4qhbr0bmGetcHr426N/hb1rFaf/w2GI70DGuUJzoXzESnCa4QoYHDUF69
k+agVWXBv8jwat5jXPPKv1qzYLqq+wPtj//Fw14xE+2NYPMEWrs6dFfykLCu3xZlCcSbh7iEXPfl
8iV7OBwCx0HbxK6ApG1DnnxIaB9/zu+jFZtbjlcrW1qy5P9EHSAxq4MopBRX8epS4HEFljXQMxd+
UP7atpsQKE27HtQJnzsyMjXzt6wsynm/YdVcDMXiiWPZCaQiRq31mvbVh+FZLNWpUGTFSrIMYmwj
1Z+Ws9Av33mIrzQwrJNaylTi76Wlw0OvxOu1Y70OocxTLiw8SnmYq4Ywi19kzA1fh3DkBpc82o25
yfq4uYoWdZtX1/6wspfL3IrTMM39KIqYMHKxx3qtakeRQvfgxs3UtQfcEhx+b+NtXMro6/aeXHT9
WQ0bCV15KEqSUroaTWekp2apx/g154aPsf3p7qOWc5tU+3dcj7eQAOSVTjO+TWhuMBdVro/hVxe0
SXAFjvMrZlhwETBQBjBnlU97UIU27geUv95dcB/idDeanucn4+e83wC7wYoJS25lq2mKlcbaav1U
OP2b22AsXIs/D3eoxf9whd21DJn/cnbKHV2cZ7gOkHcHz1BPgC7Sw9UC3MY3lPYN7E5KYc0jh8lO
Mc63dwA+XV34k2i9UYaxmUbjwb25F3QTLMtdAJjHeiMBsJ5i2qSyhoceGdsP1+i0O+XxChGgUx7D
85BYgI1wIFNJ4odScd/FH+Xj3p3nchfsAsrq3iZV8oBNkkezrrcLxsOhHx0C1x3rJ9CmhbXswNvc
l6W9w/i0Otx+nBxoPTk6KLv/OOJ99AD8ejU6497JjVM1/ONSnOGLlKXaKe09PG+ezXAFV1r2qUwf
MJ6RsYCcSE7ud6ejPA14W9GUT0ecU+V5/PyyRnhCCR51nrdtgLYCzlvL8Ols4/LvZlbvYAPAo8g+
uvJf9h5JYrBtm/uIgnnGUGcWANJwREB4RNShHLI9xwVDa7G3NexPh3oed2Hd1+4nS7yT/UIKTehg
5kXbH97Gr997iDMzY8DXhCDE2JERwzOJS8U2hnrAT9WklXXjqqVu6txx062xYRoRPuNQuTjxsnPA
vGNHQQZJ67AwwomZEK2fJ4+J2IR69w55vB/VxSnHWEhmD/uvB2/uvhk5xJNydvbRtmYfR/TGJRiB
YLQdEmCg4QqSDYjsI+f371EVx7tRbWrZxjd49ls0wzTwW08eRIk54WA3aNfSA82NACe+wbwtSilw
tQRrHthg1Vm5ij/3/AXjeqBVCB6LPUv8oqibtnQy7PIIdcXVweXs+N2dR2GDiPFlQRdRlCT4HbVB
1C+X1k+ugp7YIw/p2Vfk0OeokM0hgSgaJ2OcdL1DwPXiMbpwEYQvFLdIVBMqzFxvvTNoA29EgJYP
LWV98sUCMMZMcoPoWZlDGb0gxfGH3jCEfdpjBiXKJoHALTNtyOzvETsNlofKbBjgWhwSttVsMhw7
0UrEtfYXxXERLFOHgoklpCkspwPSKaNs42nX5/qQC9HDfbkvuhhuth6mdq4dod1Z91dpGyvi2bpv
5OVxCcQzhlnUy2wYYc6C0odglih2Jg6yg0Ezigk9Ojoa1rqWLsdD2jUeJz/zpo+w2pxf5QyEOwaa
4rs8sTrJEWLRzkDWS20f0JnLlQt2zqgTYXTtGRiYCJSLIxX6hWeBWUsH9LPrE65RR2e8gEARikf+
CzZSSjCbzSZKKGVzT1eVe3V5cKOa3Y2dlFkCiyxjGGs6idHed6RRHDlCBRVfLEu+XA6HeH5aNKTp
lov+ZA6gJWcgICx8CBvmecQYM9ZdizRwmSsX4ABge0XWVB3HNIMVNvC/SKFI6dLBrBnuesh+YVuf
tsg7CDIeVrurngLprgVrKOy1KKK9seNV7k8tjePfmdQOpX/uMkWFuRXAGLJkjRshfdZgdBgg0qcN
eTjpsGAZtJU43GXOuFlyUbJiEWZ6kJVgkCQMEB8E+/nUKevR+9Yzlss/dvqFSGgeBUegWOkHd+Uf
GTb3BhoE0Pjlx5UdkzjrSrFeSbS4BTxSC+36mQ87DEuBic8Tp24lYlfIJxhzvxwIDmnDoQmXDLXh
XWL6ixgtyxahbUPUlKoxHwphcNrar5XZ0mHE1qGfb3jKaUvkFoXuuTAKUdb7BpuXxUOyUyRjO8Pf
foB5aIFHgeTWgJInmBhS7Ev9s0jtbAG/yLE3ASdn2OQVZnwpfFBB8GyYCnCeC0qU8yJ9YM9qhUya
QXlWc64pusTg0G952sU+Y06GzZPY/eq+M7bVzpNKxVhhgiSCegyNYDGK5JkaAktRY742Z43xYHmd
q5LBnk5EufJCRudOxKEPCMy3JpNGJASQ+HQaDt4fhEuPgLxl0VfEwzAXu1+rqntfjgkVbj/3CqhP
Sop63D6PFA8pypXmML2EVf5FD49QiSDO9KIbTD/fXHvSO7xCZDEjsNMk86f4WenV7YXRvc+bATCK
DJyk+tnETtUZ1fq14AjAo2GWtlgKfW7jjstCPStj3oCmj35NlfJUxKBlmHx10Gbhhohf3zYKDfS+
eFxUkXHTLyAj8CvlcTXTomsM32N0Px2UEJKH/XkvnPa7ladZI3yjHODUrQsWfjgY3vzNADEyM48o
xYtoQN+wviJTqEzgcB0Gn3Wa3vS3hIjEFXPE/DnaUD9UELgxViNqzXfOrSdanNrOfJdUjthiuM1u
c4KI3GDsyaQ9IS9H2oj7O9WHBxGoikMhs8P+NeFbDRuHfoxVtifWy5aqjigBjFuLCPWmlMGAlBMl
l1Z6pLGTa08pB7+7zUwlyTLZAtvPybr9cJmuESFOxqZEOa5YdfGZgFppZ2SOJb+zx+EKEMiTKmB4
+H1CE/y+8aSNBB3bsb/YejxyTkzqg0iIPwocb5ocMTXQzB0EusohJ7EGyWMsYMZx1+t6cZxOUoaS
ALeoxk1K0KPngDQzdBinyGjuHKvcpYD3H/GYDx9qAo/lcGDlSxXOSBhy/ltip6qS61I/TBQggEQ+
9a1lZuVhbvGjsgQuKAlPYZxdl5PXjxLf0bbasBaEJIQK/OW2A31J8w/5d3e5Rp5G5FnZWxgtfi7z
GRAgTE7RlwvMX45vZZk2aN56x8UUlNEGWNQyed0NLwXa4MHYJXAt1onhC8IDBtyKQI8RtxxwBiWi
KyWllX2dizCiKIFZmXZn9ugvuVjcWa6JEh4yftHs3EAYK3+5xHBgi4Mg4Qp2AcDCxifycWpxXbhM
9s2OhuyRKr/qDmeLoRCeBywcnp0Gw2y0PIDijgC6PkrefomSd8heuqaQTQm62Gvh2HmBhVJLorZV
UBnD8R2ozf++Wd/dIdmkJKahFGzZlAMpZ6sYqJIlWQZvE1U89rW3Fw2jaJgtuVtVut3ZARHChky1
Znwyota2RY9TDZFiNYMV3LFoRAeqLDcbpIzHYDkpAT+Zo7I1ISjwAuxo0ncyAg1bTIPHtIVMp/vv
XzGoswvPiATmt/sI4xHNFHrFLrMPHHY1LVmqeg38ypkMkuhbDnMaYOtcQopDSdEJLSvPMDHTrsLZ
Q6ex1xCzBXN2VsR2Dp3HlseSEh2nD6WUqtCJnOPWaM8WZOWyskZZLBl/qei6ZBvIBGq02HdscIv/
F6QlmVnxXAM6/JT5Qyr/ZCx4BbUwn6UFWa0xVw4105z1k0UL1SFJJO1xNEwS7juIG6AGhO4sWYt8
bBMhQaaosx3jbPOMVKdmv/UWrG/0wCnpZ+aTjOu9gIGUUfGo0X4eFuNKqDH5VmgNqkBbRgdQJ0sZ
amL5bLl+Angdc6IC+AUKJAgn1/l2sIUR1XNUhKfcYQQVHG8D9ltkLHNawtAX4Q8RwKLRjvuwxRhc
HeUvd+o5Qy5YE5wh6jRTaLB5zjMWtMjOjJVkk9HRAUGUAx6Nx8Alj/U55DHT1d5ytduBdjZ3SDV5
yJ3TPVsuuTYLXhqoTHHH1AsuqT7Zw8hfrlwFE16Ex0p8ANci8yledFyXFLKizLOQaQwLIAxrq/tP
CWNLGZlajlQLg8EJBITfDsASZYan8tiA5QsADJfLJsytHihOQM9pK9VjpSs35BETd6HbBerhmdeH
IrxgnqITvfud+5wbiCLKsHnjHH6ccowCIU8mMJ3bei9eTOtTjIVuyNYSrgR4cHsVQQmBXEoCuGgQ
2AZeS6eZ58QX1WJ0u5YrEO6OnyguYjVoKZBozYAFOJINLwOo8ZZsIDo6lUzvPgvRHl65b9iLcpl5
O2Fj+G/+l7yjJ7+K0RNLopDLZIQurkQRr0SKEoOLyivYCFd3m7uwj/7mpEaEmTF3J8tYkiXT5gF7
v3+fvtbXOmngIXOOUHL90TfFnp2eI24p9misvTW9T8ULo9ua2iccIPgcICrGntXf23qM/yRc+qKo
Ob9s+QTQMtiHaN/otfvsyS7BELTNmywItfBYNF9BiJlgc4HFn5+5u0GLFeCvaM6DOU291hp1FhPe
0LyyjtcB0Y6RUXa2N6cDNE2SRyjwAk11QW1qzpRCzoQkWgLevzdAiJHEiBlULeIxBTyTbsA5soho
ZUgoYgEsLx4pCDfDr9G7AMvMdljxjxE1g28YgrPimScJe3vtuIIogD6MLitOtQnxYSBsLlLT3OCz
DJ1bSKDIA8t4IJMegqYZhhM2KGAdI3CDIBX+aRMjZsdpORf4RqbjkCQu1sylxrXwCoO3zSBx14Gc
Kkqs+3xj2I8B/6rMp5D4K/9Dk5ONPY7sJ7zd4IGr+9lpPycV7gz9t7ir0zbBqNHgxjJ8z2ECMaPW
Yj13plEZ63MazNC10RlWox8QY84P+x1+ur9NfBgPJgX9/cVbbmg3cC7JNpumHAfe55QLa8iYdsm0
dx+9auYDvZhlxHvKn0xtgwPPscI54GNFJVew5543yniXMbjbHlQHe0moKJpdUITQ6LSe0YjEwBOE
0IxueOJSYNWYqrCgTwFnjaNVA7Y5+FBQ2Gya5b1PT9gjWmXeIZ+uXA2tn768DWM9kJrSn7tB8LmD
bqSHWjNj8chZYY5La1tI7xKQvyL5X5uV/aMZqoGR0pzMhJiGDAcadYsxwbgl0iJCnmJicNHCQ5NB
stbqhzGW+1VYr/pT7LkHNFQ4FO7ONAVYDKWeEj0xnp2fH8656Vz5jF2T1mEEtlgV0r2sA/ioa+5f
t0thkLFCo5F3cgB6gndMfeFPGUGM+PE2v0vHg0OtDZVoI64QXzj4Nb5wRkq3t7serkfPuoUf/Sma
xmpGbdBSQJnuhUkj1jUNtmcM/2T4a+HfoU9oiSB/7ar7jf5DRB1tSnny2gurET0jZr8XFJrUnoco
tf3TTOoAiabV+/cPU2iy+2si78der6skGPywTZHY3yHvGVw0VPWTAe1vaz3fzWmCphuv3Dv4Fcoh
fjk9RKCJXWHLpmzgKbUjsOBq66vKi1/YKj9YDVe3aX3SC7qGbpOWvktkODeaPm4jaVP6au0/TB6B
G/S6K7z9zN+4yShV5tQ8HJrsAsY5aiITg2YowN4xJaIicw/KS2lsbkOcFcE8lDYs1WVw5afkqW5G
6bdrnQa9UJQmVlAIrHtgz5+FtJdRHdbJp4FbjVJk69VM5RyNuERlMolTat8q99CSCHuR7YO3q0rI
keoyinWvQpcyYm69iSpARY3o94M/kIntu+yyvNIYmzSTIQHNHZm+auG16P1wrZixb0f8VdAp47xp
9rh8zYRCyRjnsAbweEcv0+Vi7m8en1323ofGVTVe3kwaviMPigEghjO/eR5PfTqd4tHvhfcbcDYO
fc74RGK4BloDGnqxKQ1+us+RBQ6kI6iQ43Bfv7HxNEBWBQ8hNYF9SqbRvlvqMw+T8pbyL/7YzFMy
UQh+tV34Clr466VvG918Y8y4LHt2UlPqGj0PlShKXNL17PyXN2CPLbY3AWlQnZ8BhgBGPkwIZXLM
JTkfzP1GGDdfqWZLZLoPppSsHzw9B/ASMwzRFwEzeVPE+mXuLHI66KKGO6Pmr8GJuLFl2DhT+VdB
CQaJXwTi/VlxzDgvNAPoFpQ4xabn9UyHteSICmF2X07ewI5CPgjqgIsZ3Ih3a/PceQwaiDdvnM23
KJzfCZLss0BGrG3zv44Ug1tqiWuHbY+sU7ui0iv0h+ss37jLpXINUAjoBnkBcXnJsApUGWd+BP1F
hkgJ8RCENukaRk82bJjYMVpmXV0roWDVdqcOkEvfWrm5tJxUKCFr2IRF+JRoAAP3+BEoBmSSowRZ
AiBDEMkeiLMj40JyIki04oCYWeFmYFpwN4IlGJa16efM4dOB+ksBvsVKyIiLm1bY1/JMgPvPjKAb
EzIPsLsdAVDIHlGYIGCJknECSz5j4siSUsv3QynMO9T/GVvOzt3k98leSqnhSuZoA3dLFpi1bka4
KLNNXtksX53VHFMZsUYrHm8aquFIXP0yPznUD4vR0YtuA9knC7MzAhGYuQ5EuONWI4ESMJaf54Wu
TgLC5d/JnUJaVGAOJXqwnouTvbBzG8WGQ0b0CR0Wjj70uGO+QxORwoXyboi7bs0k7yHzZgFZg0Gh
rpilM1wtIfxYUQ5PNpYJs333ZGoFthN+XyKY1hHJg75GisTkiR1mjFrx/Bf0go4rp5WzmfzcnaPp
up2g/69HSKb2icCaJ2CCmoNXJ4nTE8Hvn1hDjKcjCdD6Rq3J0kGqW7YYtqWvKFJBzqRoUCYjPQaI
O/EsQok+RIqDARAWjnVYtTPxSFrEJp3KzArDx++NQdKq/yKU4rtiE8d497I149rcnJqYHns7XM+U
MtFenDGJJl7P6p44JE0Kpu0NJYzIC5iKGi0wHC3JScpkSB+0CsRGHejFJJG0+9UZLSvNip7sNnKt
r2AHoRXPNqIbcjOGqIx5IYlWTNpS5YaErxuW1qQUCW6djOeVSVwrJ1CO6VWg9fNFTfoRatbHtY31
HZysywQbPEZLAb3cfqvPYAxcBOlYo4tmn7BRJ5jU4twOMcXOY1h0nfj9fqeDPKGDK3MZTCG3apxb
cL+nb9H5brIXTHRp+sC9FJcNSWT+4bonFw51tuDs0V3bTLqYgjT+BdC84SwEFzGXkrA5VRQrLkw8
iUfd4t+TGEnWxdwhJd8W+HSZ+6SElhWmtLb9/vv38HtgCC7t5GRORiqHM/ea6Kd8nhmEaEVl1Yke
+MN9R/wWfze9O18u8W/D45t4oqHP1PswetbUbGARBKLThYgFjmkwlN5bW3RX5/lfr4ukDy+2Qq0+
CcKxcUrh5MLGb3X51z+yfLSMnki9EK/CzklmcPFuaHuIiQNJ33fSuxCtkEOG2/DxT8lYxS9irQo+
a/QJ0q6qJC1BGipeOlpQ5CLC51eA1dJd0upLDvTN5aQ0AmrDxUrCD2lESrRyW+nKJhlrEgQJmSRj
DLoiwVIiQtavbEupO/kWqYySebC4U4eAWOjLym/4gF9SwFXBhZqE6uAMLSpoh3KXoVVIWWVOucju
PtGwSth5isfxI7YxX+mjOm5UtRGJRLql/HsoKpVyNmoTRD68okhjZaw4xFsiogqyDradItqKYwfU
k6swoZIMUjsODw89+vYSoQ/H2HIIuWKE3npjUWdnMlYFflqGOKm3vxsoO+X0SAXIcH02DDYqQvbb
QgiqKRgKqLYdLb5biw6EPaLIlM1BOBuwC6RVa8B+yn4NmcIlvrNAOMVlzmRZZsB6NJXBQY5GIEPH
YbByUc0RUcLHEtqaE5haS6gCoi6zFlzpbiRWVflZJIMKBT/y/KQogAKoRFFAo0MaYZWC7JMorfqj
aAzFevHdLa5oi03uTFvI8GLDILDb8YHIiKEsZsVRHffjngKC6FCvr+aQVQ9rEAI9HCwSENrMeTFc
tmFISnx83/JFYaBJV8yJMSRGp3Zhp7kv66yAQHJWymt83Dh6ldukF/j+G2KIjH6KsGCpepnuNlrF
r05hGzSlalUxkVOmGq7itj7kDHaLT8ElfjpktWxnOrtTwS7DqXBzJP5oUwxRmVylKvhz3jdElhBU
Wa34g1WRTRApGLtJVZ1iw/e34WPISfN8sYBsROl2hwMhyaeOpFAKMuxKI61KlsVSAC5AbtAUY38L
ons0xkX9r5x/WE7wMhJVUFvkKsRSDL/DbczYDKo+rezurLGq9pqoshBzHQL6ibjy9PGjSd4F+5lK
xypDvlzKkmOJD6r5Gks/PQm6nhtsyLQe2ua8Rn7PvV8egnX3wOXeBe38OFT9CKkaQxNM96eDTrLf
cee6GJ05MZUSpGRjbXPXvQTbLounwihQFJKMd/B3XVTR/O74Na5lOL1lW1qfKLJXsq/Ko0ltv+Xp
zj+dv1QXGhNb80rL4N6RXf1WtgQY19PHzjlVrH36lNht2Spu4AcPvOrvjmeRnn+3/NtE74BVmlsJ
JaN4uVpbKqYavupeVEb1EuI29OnZYVWK6sCQnKdP3Uo3Kmn6FuuAqlcFnRrCTvox1c95C/Y9HoTZ
y24R6zgnLinFsp9LTMvT8ocSmnM21QWlW7DtYzH32vCgIaAAIUVi5uBXFyCtCqCLhSWhti6rjkGP
pJkxKJ34CECEv0BnxsNdYD2gO82VfQpeqL4OhACMqPkKm7Sg+I0xuB863IAFTpjyJe0Ld1fI5GrH
XcaA64uWE4J5AaeQLyqpqC7sY2BuEliAmaJlxeixHxDGFeH2BQ1GiFNcRw5ZdHGInclzUborF+LS
RSTfQQTHyO/TvwPmnQcPo5QQpTw1Y+YiQBWpVYGkqniLARWGNPZMz1LLluROO9qQ2FPYSQDNt381
hTNYDtVdd9ktGYgSo0IC/C9+nONj+6HBg6afvaseMMraxdtxnYrOLYtrBUxhoCX7eTrDXZwiLbuN
TpntKWMTs06hMgeWKB6vRrj2r4gMDeYonzGgrofyWtkH++CPNLLq0V0MjCqHYnUpASOZFRrPOWOe
2Lb9nov0E1e4fiGleI/2kMBMoWb32ECuKLVQ21mLPEvvJiG84bVDapbSNCot099S7A448JKLdflX
BEgyh9OlUifessRPCVc8mLBNv2VRJRZfrpMCwLG3UzX2QWgMnqXDCBg6gt4HjHpEF7qNdFHJKi4Q
nkpbWF9sv9xsMAZ7hMSvgAFWRXHzgQy8w9Md8UKThzMRJ84xkLioXP00z3MFKilnVRrNdZLFt2gL
kVxdN++R1CJeX5t9gRxQHkvViIc6bXbqEhHwKtzz94gsOf56oXoULdCQUhwoVNe7zvD/LMBUCpoK
XsAX8Bexcpv4OY0tgGwr3Pcd6gaGTWUMqUGsRo0TknR+iB1b8bfC4MYcsMe3yZeIv0AC6OAlnw94
k5JNI0Ace/QEDAabXx4GvTHtm+6A65uvXExetij+F/eRCGJRhWJ168FZI9pvkyN7n6pvMP0ZHGrV
PNmRiN9hRrMkB7CAbBy2EX21rIg2G7LIOqOg/kk8IETAoyThADeGC7rANg/ZcDNYQibDlCOrbvXq
3XoAlcoo04l2ifuci/9vh36ALlMUx2AEWtloWIYyKBLkQimvu1ry31DS9MnsGuz6IKNjZLgL1XeA
T9lw+g+XGhL+rcWXUDl11/SyUmEp542k9vMM7yH7DrbsmcoOlR8oRVRHZiUcVpitQ45HnzvbAjHc
vSDIvPrNCXIka51gjdMMxIpzUErH6YeEyV2Df1ggMIUmTwoPjFUll+EsWuh6nPvJwZe0ufggPkfM
hbSizdBVHEu59EA3wMZlzIASv9r/nJiNqeIixeQtrXMgy+BA+/XhR3XFfYnyY8Mp/ZTzN8X2tVed
tEriQyOZcp7noND4ju8tvuztKmWhclBJ1gi5WymCU+ooq2Elm/40UKxJ5Qjyo8vp8G+X0M4iZ2IP
AJyrQeKE7jh5/fv8O7s1tyS1MGNmOStjcjwJ7P07HTnzdtDoceRs2tKKvtA0TVlvbIkbnwnXvUO3
bjATSdNh1nbbOeDa++cZvVYdc22145+tZ1K1cQ6tWcJB+JB0T6gqhdhKIYPI946RH3BO/bA1HsO1
9QDBAKQoVsLiU4MBA9yCEgDlNW6SMwUN76fultjQ3xZ3kn6aRTkv52enkjXzN6byWQujU+uxcoQt
rrj7MDcoa+fymN1iEbxblMBnyXG4SvkO0qaE9UHDNWhKIm7DZJwMliWYWpxcBtmhK6kwxdZ63S15
EDJ9JTnNlEkq2UFrn51g5NWAQAf7qFtN8LW06tmdpJ0w4FSd2YtMf9ppe+Tp5KJVIrAM2tfDLnOw
3XN8jjf9fZFtlwmsJDmuAiUl9e0/lATdtmzjE0ouq04rPXh/+X2+5K4t6ZQkmLJHlKAAiejcuT3+
Uspc2CQySHupfm7M0T12DvS1Vew2U9yf9KCjES/165xMA6/EOhn5jSReWb9iZ21EcyJUVIvOR3FO
t6P1wDt9rgPaECBh/8sDGtT8w8AIECGUDdTyzKglGoPhRfcQBckRg2cOKR9pe1bzQLlruO3+cV5H
DCghIQ8JdSQWuuorhislFa18IEfFBxVxi1JsMiZT7nfmIJGxEB5CbHc4LHlA01896vSTAY3frEzV
taXGe1oZNdui+l1KvxXxp0lAeZu0gNNjjvSJCKI8QhHs+7fKwdpPKLKqpVZH1KbXQYmL0iRFI2m/
tuww0FXa7C5sd2pYOmE2w8QI2BqirXZSbc0FIvHZqmb/qSFIVdhcLtaSWA4xpq1Ur0m9Gn1DUdNS
RtnEo9aU4EDtHIqPKgquUEcj8FC+Bo0mOMOSi9SyxTkqwSQhTNnJiAiK5rBX4q4oypKO0KBelFSV
0wi2N4ki0kOrF4+KndrlnQYFNckRryNFbY5P+OmiPQxwpLcvAjXXRpX0QgMZq1plRKph8fLojpsU
ntZsK+cRo645IzpTurq6C6UrUgR/y8S6fd9ja2TSlfMZmHPqqSGJGZWA5guPudo6NN5Q3x9ymyhw
FhgOXTkcpnZnrhyrUrCpSL35vMLBcrW1jSgFn/ZYRqwuglYhuuOa0QJk82GCHHRL6cbRqYH5qKoK
/zW7ysIRWtF9o9MimH5YXdJV4SQYG+5mjpulw2/BtNLDCzKk4rsHESBYHQuIDaCRhFxFYjwBrCeG
f4hc+3bp0buWDlglBaBTTT3VMvo2TPELiBFZoWhPgBwiUXViZLl6oKAOeC4I+otXl2yKku1XDKKb
QF0y37v5V37HhdLKAnLp49p5eGqDU4+U+jSE9RTX1cYopKn1JKGoslZcHQIqquBVEd0comZI/sZC
GRwGuyw/x4Lh2RMfIOpBZcYip9dq14dWNFY3ANFKzNOv52MQ4lsA6aIv0jmK5z64T1ApnU2ehEah
fmDtgFBHrV3gWDSyaALO3j3RkiXiRSobARYJ+hfQHyx7eGvu66aAHItvHZ1ypx5f3SydEM8vH9+U
fGuVu8dRlWsnjoQHnSUq2Y8WC7y2PtEzpAdEV+KGTO/snBHBiQD+5vkiC2rhprftGixUuAAyKQ2s
KxWcgLgOsQ0iExJSLbrs9WK6SAowuocETfM4BnzDo619bIbsKtB515uazaWoyXWPTmF351fR5leh
wZTu3IPrwgjfEGx4PgYVWitZvy6KPleVZWA4RY9ykjPuwKcx2z/923kXmkjWHhMDsmPn2NH8gXVI
H0D3lFwGKE9fkp/iriImi7UVNQ0GzTs8KJosTZcnMJeK798n3uKhO6pEz8Uz3jXoonthyjeozcEo
60HtjaT4w0xgfvryjxf8M/n6lUrN5I6V8SPYMZ0BFzDGKEIV0cpr/42W2k1OJnPb4eoBEX/+9tx9
OeuPcyLZTkqjNkNOyC4pHJ6cz+KK3olN1oAV2S9fYCR6hb31oPxwVnSUh4czo2RKFTWt2w1NpwCD
VnuHOfNwHmZ4vYUlu/3vmKMIe2C82LuQLVP/ZBT3MV7ZFWIkDzJivkuHqIinFu0Rc8zOKJVGDypN
bev5YMk26Ls3+oxkYNXWs1WZKh5DK5kPvRvcaT+JaygN4lvUhH3cuzepNLiOWBzatJQOtJcIvm6j
2aa7ZXoPI4lgtlGNVaILXZ3tggKnwI1HEJKntzqUPNrb24qjgytVN/phli9PDggDbf4Hr3al03Hv
ziZNMoqtOVkFjOBC2TkZNKIZTClUcS3gEZpxkSz2oeccLwGWtoR4J6/MqDtGMnMUeNeRDGIvZz22
FmZLtR2DDs72q3cL8XC1/v4xQ6rHbFLst3uvstPothZ/HnMYOdZquqPsDv2skY4Nq/+iHE1pNfxD
Lt+0cSGs5cbwIX58Wcew1DxPwwqsHqR5K79dzOt4tzR+DhiBIWHce8bWb+VXDA0b0Ftkf8Mqwy2t
G9ILd43XGF3vOX6RWf3nAdhCPBYZg09W62ByxYPb/VgrTuJMsU4FXkzEUfIaHrOZmNrutPCSxcqT
ILxkrElA1QFKefiMS+6GYQ6b/m15jsthG2XqRtMcMF+9MyqGf9scEbq4+O5qvHqJUsVBU5lofX2b
WKlxohsY8BZdgmzBlClw48EvTadkYuETbIImFBMzRFZFtr2hDL/nD15wOJgxDzp42g+GJjBcL225
Lf/ysA9O0UY8O0/u/bKlTj/HQnr06GHgEtK1c5phrcvqmVCa0Z4y2tPmvPcwq4aOsXCshh2lWE7V
LGbMOVLwu6vK7A37zQ1VWCpEEw4AVl/fe2U124u76CMy/MzptaWl+tsE9/xVJVlbFyYfQMmP0nJ8
W3hkTSxJQTqqy6qCMlW/xOtqXnrHxS6dKHa9+DHMDzF2mHHwvo1mKMpokhhDCuHEAg9Ph99pIyNm
zNqMhJLT0kjKeJxdx6VO2at0aBFGRfBk6sqqX8ceqxX8cWL4qofr3j1+DXGSWvsKfUdqXUfckaxD
Ua15UgKnIu42fnF18ps/FTrEm8n5FzdFjEMfzp6WPtqQgRkFMUE1d4Vf4D2uuMxPA6A+41OKT67V
pu2w7U15k6pVQUxyDQ49lMcuXe++QV2FkzcbtCryr+Wmr5+l14dWylrx3L6cOm2NzXAK9WpRspN8
+B3v/DvdmC3ceojfbMUv75V+cFRPbhoGh1+GGmsptbtcFTopT2EtfuZVLAOONnKiletTsWCEQ3Jw
HtkDHwGQn7915E9Rm28pJZc5JlD6v8fPDdBQimojac9O/5AhJXhLdGuR2qOBEgNC+hOFPUMW1G4Y
05ATYOtL1/41Wv/DeSU2YJWr6FzP/qfbjD/5ibxyTT5d7arXTv10Tb5L9gecak5of+430jt6WIBq
KtkVuu9o3xED9Uops/jbHyNoT5btrnaZA9+8j6hjR28SUPg1teasSGDeHKS+aUx2nqDXX8egFbDR
e9FGNHlSYjCC91zJD2UTNOs6K1Ljf3SpAfar7PW8OvAMWpqMg6YsCy4BEHy3Kj9vkuB6l2amFZWL
o99I91G1f3TUaikivYqlQxuVXCmtBoTHnL5C+I8iNwczYm1ovSbl4Bo+6bDCT0gce71Ddxs9yaIN
mC4wbCVrENbJe23S2yaqXjvGwb2MJedrOM8MUJxKsJ8Z8ChI7RB4q2ZU76pAY/TrSJhP3nnUwoRG
baDC7+VJtXv2MVELdX/afY6hc/vdIysj47kzqEeKtHgd0z3Q+4DK157uQouOI2VVDarTCyNqoK5T
zynDm3CGkoxksBi/7A6jypAwG1AbtwnbaSPZBa0fJoLwsUnpvVOTmRq4S6Tip1ikMyNBqm2ybKgD
SyYetYxG0t6dckUNhYi5jQ/jPyCVxhoBomeQ4Iff/ajhXFyKBmoOuQdLfuWvh9csrNMQav9XSXpO
RyXNZiXyxWq33K30CsVb7QN78TdSSlIOagnNdHA02S4+jUm63Se0CkcOP5/v/sfSmS0pqi1h+ImM
EMWBW+ZBBcX5xihtRURERRF8+vOl+0Sdfbqr2nJgWCvzz38YVQc0CG+GBQ2qQ6nSe3cdlAYBf2LX
QyuPxX8IYmVwHsMVdJnwB3ia0lMVbntS+u0J8VfmedSZaG6ORJCUEqYM07MnOr7rSKxWvgcAgZSB
IG8BNdhMYT67b/p6NcIazBiQSAV9d41SvIHjxnvq4Gkr71bjEPznDSZzvmoMqiq3jcAcT1Tyg/Bz
8aQBooKWvEEKGucz5b2KkxzlM4w7bk0BWF7mbspAxu5Km0zLcR31kbn98q75WJDeXhhZXBeDzZtU
Lp6Oc+JrITMlIJ8+QprepjVqA0wtelHr33B2XtAEcaYoT7jd3DNrx5MwBRxk6Jt6nsJ9clvDr2sz
wSiJLs+W9aGylbAOFQ/OXbrKA7z2Sv0jfWV/exlp9BCHp4002RWqIrdO6fZnyuYRZKtqk3OJ7wwV
+d2kWMnTKyhPZl3U0K1/dPoOSl/kC1gsGVyJw7b1jX8PIEssaLjA8lWDl8LDzfaqnEdR25RBikDm
uJv0Z/kKzAsoETE1RBXxXqNux74Jnz04oP9oPelxDFzImHICvfWiB/gicN1RIxnyRnOfsMjAo8xQ
3zgPYsv3IBibK/hI4/KrHFYg9e/f4l9lq6eaQcjZ+sM1VPIpHl4DyaFhJl5DJMK+34B4QKqkrVjC
DkrNiT7Cd0cDfZU93AWHWDMAE7WgjGkUW/oFe7wOXCywBQAX9Fyx5CkFJGLcIb3i6ySEdxQZFJv9
WBt3HYh1+kGFWSfVWXS8Q/DbRJbDbBSnXPhjBGJZEYW9eE2LzqXWD5CDPMfCDkUsMMhq07t/4onC
RiyzDZpMmWjINFz2rZxmSb/7d196fiBNWU05qCzJAq22RvefruBq5HvhokqzJJjt/2tdzZP2VNDf
BHcJRuTsaYkNH1ns0E4ySxby9yBi4QaWl4YZeIT64DkWtxiZPQiuKlA7WxePUPiv476HNKio9AKR
jauuCp6Fl+zdx8LRfscFVlrSUsIkKCgtOsBu0mAuOJbzrrWoJgX/wteSWh0IXr5r4nMgs38hWHXZ
rQWRAyIcdcyPt6Apb8zsH6fxOhP+mRh6ySb+1+HxDW4NPx49cJm82G+vfoSA75YvxChIB6EAJT8c
wL4bhY3pDYW8eDiBR1DW0ssLfC1HQo7SP9YmiM9FQEMrmwUuFPzgwt/Y1mZIqj2Q4R9GLB2omAvc
GcC23P9U5yhuV2Aq0qa++RVpyj/Ga30dsTutB3G97hEGrYOlSppUwdLNkFKLs6U6VQ67sRbzj6x4
F49IRyTZjY/ImyEx6CqL/sV7nGSmKursN46IIrYj+dB/8P8yJpb5usBKgDKM+aXflet6u5e5rLhe
fE67nt4CYK0YJe/G8oSiGb2NqoJVVQtFWDYIb2im35aGiu3iJROZ1srrQZO1cyFhyxL0MXh7xs3j
CVF+t43uoTKH/K3D3vTfaFzeBHKNiqVSxpYs46M22zPy8qlK5NYF3XcJjDA0vof729htd9vGp73k
Fb50O0sxtOo4/LLsIszQxTbheWXDfTMmuGGWwMxbY0zQclWE+elpt2i5t7Wg1bKUtwKZEIjNA8dX
rEQ4YdwrUnsIWDSYV0xrIBE0M8qPfNWZuA0gAhl8+ot0DFP5p3gap/UyUqnYx42DYxaA3yNoI+vo
zJ4fnUeenZzQZCNoBLHIeV6xmwSqYeNuw2JQ7MS9Q0RQUdXfYHuWo5o7/R0+WFiK+Y26seEeblPf
4SW1oFKKB5srojQQvvF10d5/VghCL4z7LkxuLtMOxF20CojYGPwlNPXPvgHDUKNKWVR8vzhvsxgB
cgLvkUUS2AMOedSm84YxDp/197/2figKiiTu78x2zwGdxloG0uLxs3qSyFoY6AxxYIKize+jEhXM
SHwqub/O0+fxTowJUkNeASyZ+Bvzg+9rDLZAtQjC3G1R5v2W7P7+WesKYvrxI0RVFzBzZQD6sIcB
BXSYaHq67oy0JYQVcNyY4QK9X4phc9eX/kramBvME7SQpCh37MEp+Uc77QpBrOa/aok/ONQznF9v
EynzId8yRRUqVEnMxO3vwpc23YVtkvdyCSmAUfSXebu4fYAcvG6wgT7/dQ4yGCA0z8Q/TGxVWE+v
3A3Lk8xyC5z0Rf+U+i1smLlGxmd7B3karl1InmBMQ+0xqMVrkfkBnLcHkcbEINAQ8p7NI+wvnWwO
DXnOwLnwJtMopyeRz5X+K6K22fI77GF3n9HwDAve7dUFK7Y4czFH13jxzqptNWVoDPv/JMCBMQyy
NfGRHaGJ3v244TL9GI/lOWodzptztJvmELvD3uE+yh6sDX1KMypTTCfwFzhTSnbj3WJ3bG8pUdGE
r9jQC8Av5Ivsi6uEshD3WBZVKg2EquO1qFglufM7UohxIX8AB7f0rxW/TxR5N688PQ+fKRj1PzZ5
0fAL5ngegYq97dpYfPbgTg4XMVp5oFGXoAyUCuDNi3L12GMzELHjAE+PUMVRXlL81QRJMU0h/psh
hTZHfNInlSBKVh2nFWtvUk50pLS1+Y/pkcP3XQ5RP9S2GbkJxBcavcbY+An1WHejDkAfN7lTXyQL
8eYeOyS940Kzm9cD/fExhqS0ETex6c3u++GdoZOpctNP2pt0TMbssQp2m1307Eng1lAvaiObqtSU
k/6/jkcCBi7iRBWdJ+31fTlgrjMBEPgy0+35979k3gm726hhGtEzKjIOviQT6ykYmPfp6vVUQQrA
ohU+yKR6HJrwfaio1OHll+KqvRbEibSANYjRbl1bGddJbXXQ1nadNrEq88ZTMUd7OmWoulf+VMb9
VT9QeZPsaPViuP8e71OcJx1efIz3YJyZ3WPH7bh33CGoJXAzVVcvMHGMV8DhCZNVwbNFxITISoZQ
mFCxT4JlMdA+W/4VhdBGILIcHkeLAYKo3GAqjfD/Y5OBKmpB3e9SuxhwvoWt8AILfq+Y//o3/+nf
qCU6zrTNHt61XtMiTkMWIzZawcxFUy13AWW11d5frOFqtxqCZz4Naa/VFRisdEdbldjxy3Todo+s
KbhCLqpF9dD7q5Kdu8bu3lBUsd2CnC3TacJZGaCyJLX3/dXZp6ZeME8dp6D9K5htktV6H99ZYAmB
XSV0PZS8eGOACYaDTQNea7x91vaPSE+BWoL+v8uKV2F8yICPh3GPetcFS/IYay6PDo6iiZHiRIwn
kAlTJsjMh0Lr+F5RrDJQn8qrJDHmZSLcx8yUGWEkGKT01anM4c8L4EToDalNMzCXNlu6abTeYvQp
98tgQw+PEThfIa0DNdoH6iCnjVPSgkYolhKIH9/I85mRsAVWdvNhW2/AdYsI88IRyyiHE7s0Zv13
iJY3ujHuoIVM/jWh2XCBUCFy3dKfi0MMJAHLvTtD3iE/dPEj4wBqXrEC5cUCiQ4HPmnO24QLs8C8
IQDH/OD9ljFUwp0WCj1mZvDh8aOK4XmQvIu9tP3YI6LyKxAXIbgDC8vF2QlggmK7yVjRre0uvPLL
aMo1zQukUWeUbG68uQ5v+zIV009wIDCVz6phukaHhPia/Iv4DTrcglFB5hdjmdtUDLTykIIQUtOL
Ey7JdRhsubKi5jFKRZgvlI+MYNdCNHpyqb1DhZTfu9/mIYiHJqJUuFl9cGMFgIdL0f/EH2bxYljY
/Tm3FTZPxuQ2Q/FNtz/CsQVDmLNXYCpLXBnkXOp7Up9zilfNlyxndf9z8QJN2U1Krj/h4FOjzPoz
ESHK/Ph8xJSKoaqYb0gtdxoy8OF0zd57jRaZa4iz2JN7dFyQLYes+F6MBEIv/AEN17Dr1bXPJYFJ
J2J09KgKZ+xY7jm6EQ0BDxf3TvLMb/NcjzkEmz+L6CsUFDb0rslf7DPujUyWA1aG9176DKpgqYhF
T4B1SyTQUHiC0IMOG9rYvDUScg8zPxntSeNAaQCIZMZCYCWOFIgfHhrzO/7eg7JH3RA8VhiaYvEn
FFhpOPl4K24ano8Xk5nMIxDY5TyGLiLKUdi1RMsCwzzEJAauJDxFeC3SAw0N9035EZQux4PO06SS
k8HXi8Jj9taX1Iz0tSLk08yO/BOzKJokqfhjGZ7yhlMca+BxcDBX/65OH+iEe1FOgtRl2j9xKaU1
8ETIiYrT7fMsYk3Iq8nLy7lnzTvK0WCT42BjDMsKk3BD8JFPdBTcQywYVFs3mFA4HC6g4v7jBse2
4sgGRG+0oJL6mfZzC9kyJ4INkBmMCrn3ajotCF+ZzbdMaLB8cq5bkXWIP7Hss9/CiH/tIm2N+aBC
ZLbl18ecJPvOihsbOEUWSno17jv4UXZ/P0QkSLACfQu3S4ubkpt2CLuYztJ97zlljGChCQTByxb6
s1ixyJxQBudcBRw/md5eHSEWoffkIpGBXW/Tn8Em4hEP8fkRFwDoUKd/rni8oiLmoSxhNFg/JjXV
H+d5z0JELX0E2mP6wzPDw0m4dkFfAEUYu7Me4mn0cUErxDZHHf/jAOoLDgkq0A+zUA6/+DxiocMQ
jTUQ7zYOlEy3y58+Fg4amKjMKGEHwa1pVhDG2QyEfHGewqAL4PKwR7x3UKdbmySEMM2d0r/gyCII
Dmv3cTjgFCchOwAgant1XzSwELlUGyCS0wTfu4GBymES/34kXcA0Pi3+5F0g3qHBlTHyEENUtgbK
fkQarivsy/hs9SH7c8bZ9hZdvhkGJWueWKSCpzejBvAbY24ahxZ1rthAC1cSvqbMybEvJvwErR+B
DPybgOAdEucak8mLf/kjCoe5CWGIS2068AWK5hcYUTAElM6ZACHO8BR6TG200bmR6+MxsEBnxXYO
zgG2wRRKI0O7ZozzxflW2z7Qg7QP57+GwhpmIHYUT2uH/O9ldR1cbx0ZL+H0RVHJHEWsOxqkVxLi
gF0sQAc6bgnTZuoxRNV3sTNftTrWfi7Vch+tDQNMBlNvu7X9rD8ky7XGlfXkmURFRyzOWBRgDyQo
YmHQ2K1xwxjgxlBOfrcLW6frF14b4D+hiSBb7icO7DDO7YwMRhUAFtHghPli1LfFfHEY0JDgkYFd
ONwwbiSYQ05feDnTF5X31X/EXSYy49cCx/bF83ilDlDZIFucL0gNLBADhnad4DKleeiLKpvFb8y4
9p6x7L6BSTLuUCoPLmeaN7GRbgGK4V+6gDLU4yoXZj6LhmRp3Fj6QWNytsw30JBZPCCMcWM1K3g6
f8TbcvtfSJH1qaQ7ld0i1YmxP+AYua5Mg/kLnR5FTBIjXkARgf6XYovGJmW2VlkTt4BJBzZ/nsIT
a7s+P5rAEaexJi6aJ2E4vWf0jIQNAfPUR2o0+otZ1ynUhLZLo85Y4Gq1UfDTK523PD9bOTA2+x5w
/7+zxVL3MxtkOfzd/NQGzYqBq+DMIPzanCmF9erqbZB/8aPDV+eUTMCyn2aHwKkJ5qNNo1f4u9AX
7/SX9yDdttTHYXd9w/1Z9ft+Mqu9LhQjscrAWA6MQ1JSUF1M8ZlLJhk2HE/7eWDyC6MPRTaHapsA
7EAdKCx1CyZcR0P4cyW2ag8L7bhQ5MBmGGFr+hZMYQ38rSjsNk+zzTyCqj/+OTceCOCuDgAL5hAy
+w5rNhzegEY+8MXRdCHh/JMBBDarox4YyodQcaAMfEzxj+OtMa3MzfdJi2+YOJ7n1zlUBPB7ESaQ
WEUS+BbWsi853BBsrAFBNVezWbzH72NmzUV1dIGZVyzg2zPivbvel9rGSbYX1Erm1qYjXyAygjpi
P5zcvUWpnuozFnfGxx65OVYv4DCa0ycWK5m+3TlCdVf0YlpOCVPMjXKCgb3RJvDk6d2i5i+fZV99
3FkO/dS9/dMABA0sX7/mJfpCGPFoCnmYytmJOhaBJP6bKbWXuE9v/zBmoJyhEObhGQGAwUFEzVFM
Xl7Prj3uETuflrqoeaHen+Czk6GurXe4Lyn2B21adIk4+1277OuFiDl6ALKwEcvJa75zyuUL89jP
XzUSZsc8c7zxumcGxLiQ+zJqf3AaVNjsgdeG2wLDxjwYjDDJXyV45s8HkC2X+/YYRYpTY7Y8zmP4
FHk4XA2D5EHRWNjVr6/qHZn0+RVR15IprT/ZlQFSyCt1dnimwcUISvBtKdHFsFKR0JUCecakO0+f
lIAvG+T9vmYi1YsrTRdTNppyILppRhL7MzcKYt9f8w7oMSlNlVEkeh032665Az6GyPiKr4f+sV3q
rwjeivWcJ8Gdo5JN8j8FHRGp1/CofMVuG7QJA6wgUVSE0GnEb4FqUaYXXb2vmYN5DvGrzQV+MXvc
42BiPx4dcwYmaRs207ZiMeLRItYRdqkIc7o9YFALPg32TyQc3BAGiFUntz4sFIyS6AiwoY06lNRf
BoFCiae0oYStZOV7Y0dLgbALhjZZ4c1OLyL4i0ResUGdsBWgof0jLHXEiksbT4BMzyLmIAGFiEQg
XC9uW+p8KvUPK1osthzk5FEx0VoIeA1sXRosOiQwEGcigSbPhdD16RcXedzZV8cK3JW9ldHiVGaG
L3u3Bc/nmvlY6Z+ISR7cl9jhJbM2E7IPdlxPwFJkHH3nvXwyZWv7CF2ojgmoZMqKzJYLj9fmU2Gy
zvFAE7+Bouqc9SnfGTGIDE5WftssybCbZFEeMeTGp8J7e5rfcpJ/O1hWf5/RDVZ7bzl0bz4sFCwc
aFw7Ylw17e8pvaL2qjp29jXl4wvzWTF+0Foccml4zhYbEHOLXdAQl4Zm4UV/dTeaVWby2oDWNIC4
lgrhZyglcM5vQzyGDzxlJncogXBxA+TWJfTaJZr1q3/+nl6KAfMQLBfgzQAqwqUNQ2ixHYd1vb0R
8xl3GSNSi2P1SPDG9r3HCSIUy7gXJX4Wqqt3fNuyT+2BbqLLkSqYMlyJ+meb2h3f1OH4Y6QQs9Ha
9i33NGWsSiFIN9no4rx/DhTqGYJmrByLPfToOmzXVJ9An2Jc6ym5lS2yWT57zSuElNFg3YP7O8Ln
PNEzV9Hv8SvsLz3ksbnj6cdrIJmk86fEQl7wGkvGkn8+NAdgdtBXjGtMaNgYK4nEfxid2hDPwjQj
Cn1ovi8QZSBVCH4HJvjXtisi7MTnDURuAoYyqxyYRk+YEeIl/7Ef5sB4dPXUUUC8rB52GsZ11fFS
YhyHmHRbvGYfK2sv8a9h4r8o6f1LCN162uV9f703SQz9Wm+OXbc8vsetNqFoWW3UKwWbk2ucb29I
UOLuvut2VxKW1nU/KC6RZEybY2lU8XDJWpi6SbDz+5ia6LWHbgr/OuA5TqFXgdYpudFZigxrgL13
Y+3JdNt/sdAYekBcZI7OIJ2Y3ankH79NArjvS1HntpiOwrq5kqWB8kQ4z591grOKlSGFPpxPL7wm
Unw2tMmZILXS6e7z8cNILTLdan3Hdv4m4jz10ymeGE+Kk1z/7qsAHE1i11aXeBcNud8Cwt9q/TFW
9JKDMNYAfelnUGYwelheIw2XvOXOr9gqmmXbyl3FzHEo12wCudF3Xf/xQUfEbpnqiR2gz/RXr/+9
ty+YnGG6vcQDOH9H3s+FzLeLTYYmb+a78hLUKx8sPIYXB1cQ/tf5GLcSbpOubpSB3iEchrWQEw59
EHU6bQ53gPM+qD+IlwBy0JPnJD9U2zPl4n5ARbiFdE2mQGlSohew/2pIKF9WuSyqCTAGuwuBxAQk
hpCEMrmn30/vA9Z4V8spUqcNolQRxEHgcKTN1JfZJgTebVk78wwxNAR0ZOgGSZXrEPcOYHu70mch
gjV/n1kZTmpE6j6BBIO2qn+OPffjlJk+fwKEhFpwOeyW7TEnvRdwQR1z7EC4K5qIu2QK8Wlao/PG
2yRK/0GRSkkJZfn9Wu9564QPxD8ZsN0Iw/6HxeXLgirznPwJnNXQyrlYFX6puuF0AcxLws/HhKlN
uSzIjbhnJvQVC6hICIP1VYp9CMisucnRu8OVRzjhqfZn9JrA6DE7PCXtO93b6BqspAN+GeRMVdBt
gXDmd9TzMvyT11GBJVQ7jTAfuMK/vNMmUxHfQS/vgD0yk+WXToseHEwp/EWdutAc+vanHfNuJpFq
riSuzJ9yWC3u7AFjA7TsBZW/30avC9SZMeyg7IfAQo1LmxwDVLKqChwBt9ARtUuzQsxE5bxq6+x7
EHPFmhbOD89TL+JTbtO98VF/0usHn7Tw2AxoRSrGEV1fPQiXjbBs4bGJfA7pHENj+jJrBfmNKx+Q
V+KJ+nEn/tjPJyg6nDWJhUshAhJrL1ZG5I0iD3vblyXVSSFubnioxJ9D15E/mWzA7YYhBhzqDXG3
hNWnK9NhrG2bw2Db5mGVcWvM1svO14kzWOzIpjdbmvGiBJmdTzWkJcIgLXWDtftj/2liTWsblwdH
coDjClnIgPtAvfAbMzM+MUFOTUbzTt5CLc0BClSuYHDXVbNiitQ8rDetGSY6bsoF6H3mTbxgvbes
h6lMRslH55sydKet0V+DRwtZqdA1OSpXIPWTip6fdprTfCOsyCw13ZksaLx1vA5X5yW0Z/14Dlnh
WerFKQd3m3b4hE6xlPXtpQMEypXxNlUIZoMpTw0TgJ5WDinXwsv4EfFYWaEHMLUXEQhH2YM/YtV0
05gssN7feTJjkcyluxaGIEmArJUigNzphDyuxFAEmd6GjhZuJiw+aVUVDqIYjCwxemGzwa2AX3QK
DCC6PvcMHbjFeRNxijDQN/yW9fffRTvRrRHnLiptXBF4CliTvNnGTir4fjWFDc4xY9oyNqCEHjPH
uYnuRXUkd0dYQZCaqWQsFNEMIOG8hENnO1YocQAa+A+9J8RnvOXH54i/MFhmSLTj0WLJIbaDIcIN
iRyxt931L44rnO23pIUJ/XyNABeaz0DShsaIet50Levlv6Gx7PjQCJfiFof+Y87SjjU9jxM9MDqe
MxPiG94cYjrM/f42BnorFHqWeHr0fv1BBrdJtEoi5xlL3SxDbETBYSp0Cd761Vkyj+bD0y9JeAUU
H5cdr++Lj2wHw/Kh0yFQgtkjXdDVfkz34UAfTuUN1XNhgat+rhFhQTnBzvCYkoZLy7TbpH6RWdUL
+++LnRJpA2kZdMbqAarGmEIsWIOTxJhnUEBWSsB+zNyMtGUURwxgjmcSRnu2POG4GyTbx7F2v+4t
LBeKe5cdKU+MfHu171xsMPVKo+kb72Pz0LsrdqvpxbzFDOmcF7t9sVXI8pZHs/uHN2jILrukkfuP
xHhLePZjId4UOdwSr5cZZC3vaeqm5PmG11DeJOHZMw3nI+fopfqWs941w2RaUV1QPkMo7ONEQYLp
RJvhelFSFX3dkCa6gRow3hOpJPWBspodWUVWx5k4Y0m7yZ9iQuRWe1pNH+MLuxgnfj60kmnC6MbM
FrsNea5UVymF1dXMwHGIfobPtygXN/s/kVmBoQZHWJ/v25wgslmRnp2Ni1nrTlRQil3sm/3GIWvn
5eOEcgLDDcS/LoN7EwfEhmvN6PPcD6d0+oZGC3nd3OyH3zXv9sCtotyqqWZBCkgZ6ZNQsu8yc/+a
xEV5IgcTXblUQlxK8xlmSphcTehmTIgoaMBGUiW+9OjAEce7gOUTNElcrYQ2JBnpmBkBK+Fqwn06
cIw/vCth+66iI8YvGyw0xENFPJ3E2YyY92aN4lkspj6mmLB28XsRcyoJvEODxE/eHgYxNe5QPYci
C1ALWxPud/jenhqliyrIaPgoYrBEzmbFRLri5qSF5TKnZWzTC0vSihjxiwYHaTgOAq+RehLBnZxL
ScR8wzZpUOV/zSfZKgJDiFz+q+8DZEQsDF/66fnZhNghAMpuKvc7t7To9HH8F2PTf8sKbV9DPy7G
+8jvrC0YBu2mMEzGjWFut2KKUkP2UEE72s5ujFuCX9sSH/CCmcLas9xNhUm1Yx1Yo21ifalEWxQ2
xp6O2IQ0grFBBRNEJiUsLhoAf4NB8rbUt5r+WcprwyHh6eDMgM5UyBgZQtsiiy95Ago/3q7gpwIV
g1NDbzwjq8BaCBBFbAf604Ee5njxi+5QbCN6zMol6UEWOq5t8eEmPRkbgQL10k4ImuTpCWBBs0h/
KLEwYr0qng0dn+PgM/Feqn4HAsta1irgorkAL1DJAA/0mcNzXTlwAw6/KE3wBeCYrU3hWYs1pGlw
wRhA8WAwuGYakHNEtiJhza344mnhbsq4fdQlJK3Da6k+Df+kFe4clUgdcmhhskfprA9C1KV7BjVp
LwcwnZbd0YAVKbHIf8av4CXNhoUzjo1Slqzl1M/99/gW3uOmMLr7ciwx0T0398l25iGkZLulk7AA
wHOAac6+JEdmxjsX1Ux31CXevRjnizMLojjjvKjoz0ZhsL1yP93CLyZ3/Q1Z1DMUEq42ua+oqPlj
30MgAAMKmaOXOXQCq3y88/gyD4DVGOUAg7CkpaDHv11w4Y8clurUJdwKkAtz942IosjH+U3zzhY9
sBDloMsyLBZjmMKMH/yrCpBL94u0HwG8SocNt8VmaADqiELLr8fV7DywB0vYY8juh65ikW8MSewJ
qM4ID/Mz5e8cfLxzIBzyr3WbvWGV923KT9jh8igFwQK9pwhexYJO9atR6oJNQYzgEBFmbyWuihou
DcqZoGAJbUvH4jqd7dDH9mwasI6lgpN1TYXya9Md9UaKmQUfpzBm+P7cWIpggzjMf4hvJvNQpCyN
udmIOZ6qdzyM8abwXGZPdPp33ZmzbUzBTeg/aV00RCCXsHTaC8chPbe7bI80X5K2pG4WltzH6zK5
lI9IlGwugwi3PVJREMsIk7LTrpc3VqU3FToMupKDxJQBSANKoncmfrL0JIZWsWjLeU7xDyJFkovo
hQRQnDbqkSyyr3k9av4eLFNd+0HIU86HL2a9Hu4Ul6gC9xP0QQM7lG1aAY1QcHzJ0CSTBhXILmrK
qX9jxv6ZfPh9YWImbuYObBXWGi7xPiCG96UsoIEmgYpX0WVD4TBzERfO1e7yAg9fs8/sAu0/NMcE
UzVLDrSVWalfOsVUlo49ax87Nurm0niG5S8B+mfKoe8VfB+RvtN/ROdQDBxbzCSOL/0gfxOvRGs2
MI4zb7/f24nOTkq/eJz3cYZ6OGzYwYCjIy6Ukpg2SfTjwaG8G81lzcLkhFV2n7FNFgYSjIB9z5zT
6z9kB8QdsnxQRUgqOlED7FWhyh5Jk83jFFe25wtlx6MwzvF3xWZv4wXJ3QiL1eLtIUfeKMbrrxzp
VG5bIuR6thQ9skdwXVp8dALm5B4ffqSywMCKkPTCyBce9+a4ZnOmRRR6i7CdgE2svnkPhqaS0JSq
Ueao5BNjiXVfcU/fV1dmGEQtT9ToHtz2soP2vacrhpWpc1u94R6bx9S4BinvTxyxMuNgHWQ80+FO
fSM/kAkmAKlQLkHxTnBOwdNgdyLLbOxND2fG0hQ2rWgbxbOw3LQ9RFPmYWDcA97c/Mkb08/7DzHz
8l4TB1PMkeo9+cen26NvNfHARAJpJIsuOGRL73vpuDdJHedwIHM2SpyXflTBbFIncTCn5y3OKLhF
VnMnxgshn2WHtbl9efstGJMUXpqlcTHwawhedGXWNy976q1ZwhOkxqpi7jUY8x5FKKY7KhwhVDzw
Yh7m3T0IHJUaA75Qc3lqKJPCu3ve391b8HW4Q8ICEGxyXaW8r7vb+iIQq5ikspYKTUmO9G3PW13c
V+lC3aSLnXe2W1wFnM5qVblVoM1aiV7t+UnEDKAGmuEqhK5CHe1WLqANnxB3SEvERX24a+Bc6wGu
kbh5yocXIdbO7o+ebt97uZqFiahmzeRSreFBVW7u8AKzoUf1Z2ERYOcLbaCfbblwzuGOmwVWnLii
OXDeBhNtUgVUisYMBVXUmhXjrwvez5WuuCVXY5dxgayYe7lv53Jdzljto66zi9UQMiOHSdIHKvpj
aZq+yL++ThN2x8moE+uX082laR2MBcBKRqA0SImYFjLWQVKVeTVtmkSu5SR0/mcolzNEUv3LfBAO
wo4vrNXdGBlFiRM7SoCRFsoUSXzbX9hMdehDMNB1xZSiq/BjlcAlcaeGNMb9I7eehnOPw0dxctb0
JAA2M55zhTzy4LzBfoD5xlc/crHQ3oGCCDYsviZM4L7THm4LagzPiygzesQKmDA/UqTzBz50NRav
+g4DWxW34yvV84MqPbWybTnG3sBnEeOYn+OUsN4nrqTJmDmQuNRWXJ65wVXDSfR2m3zx4h7govF6
tAQ9NuZ8nDtCaXuCUw7oFDhzPG9v/10VvI7iPmr2cRog1khWJEr+M6sEZ5zCBp0hphDy/nbeK6AL
sGZnW4x0IbXxbuZyQPgdZX/mtQvjHgIIjlNLjlRvBabA2vV2Sn6SLx5cTD3ac/MxLhwucevttIkC
oKhP3Q4HsuTIfRiA0EtcYWrxoMJJLY2LDX/agAImrMIbBVbuYNHKseCMTK6H8tgNzoqe0wvtmB2X
hMNcg09Us0JgCtGIotj9kn6VnrDTN7BzYo/FKYJuwih8OpZpxRJy2beonYbGGV2J9KDPkJdhBvfY
3u3eSj4wYWz5tIq/nsKpZlJqDlBWUue4KG2sL7djAamk4RWud707KmYd9p2KTV4+mMIGUM7KCa9q
YMCbGtEcTvTXLhEk0roo9rbnds3Ke8yq0fmuvydSZry8sBzf6MLgs9Dxi+xUQ2hXUy4xxyD6wWkx
ZMUMipWYpmBJeiHb5I0XLCc595tqVPNyUuq/SsO6gu7n7sOv/33ndyxn7eHytlG4WGX05FEBsgdx
ZXMjSqd2tec7fMuG0H1wlREf9YrNtJlQ28DC2fZG5/XAbdPl6Q9/+PfwPxPFLbAlrvx2/HVwT4OY
vWZIyliVDjxhzviZFehMqCjToD3+0phB3sNAhEOpQ4E3v+7Oo2rlpTMOZjVC2wGtDFYHrQI86lv0
nHOc2GW/7h6QouL6C5cMlCnkMXS2Mvc9e6HxsC8H4HC/insuvbN1pTNXFzm9bIXUgo0yOVar4ajv
nRnJKt55JKnx0pvQDkxKY7B6TB+wZOLcL8dKoIHHf917mPkRntx8Uyyk+NjLZr2vGdVyjU+7QbNg
fkoD7udOd9Ja7PRjwU3DpsPok/GyN6Ax+o7AWf23g+t0Pq2f7OrU4M4T6+Jav4e5P6DrU/h8UqYD
D0hZfFuFfb/wb2Fvz9Fj6QlCRh3cHgXOk1AKuK9eVJ8cE7QYQeJnNe7PAk5NosRSTeANPKEjlgh2
e1mcC2Pc05cDmmrAFKbxOAkBx+SS9CN+dQyOuGNZE4Kum2+ZV4SFgMyP45VbLZtm/pe82rnYsfMD
nSkfuAkLOjc7NykT+jE8Dtbt1AB2+VCU7T9OFQsAcOM+yn3QBBolhbZTiM0zjpzL/Ngs/GLLysaG
euaZG0uGF12TV6E0u/OrGdflx+Fk+gP+uzG/YrKN7zalz8Rbrwt3oLMAyX0o9LBC3zOk3jlSU143
z+gWCQ4wsJWRQANccFRaXRfYShrH6/xrvrxiMvSrHdIJEU8gv+PkssjxMWrjULMTDUFbeG5G+LYc
OF4F+sJS3NpESUHLDeYkbXJtyoRxW0zEG0Ol9+4AcoGusJKLt/YOCAU0iY12KxoSIDMRZZVQBeT2
VWgTcW+ju+8Y2SydYSLHE+OFZw2vvyJOWzPeZliprElnpS+7kzG3cxiI8Y3FZxZrfAhaRGeIqx76
DrHM4+u95PdOvYPKh6Oxsuz1h9a15PNf5qLseMLuRomBho+eVrKaaLwHvC1pxAPO40k0hoIR5tkv
STA94d3X0zvjb3g/fJCkdBw0KvfRczSE2ESS69CXA9qzd75wBUYYOjKPUkYfp/ay4OtpdmblVv9Y
+M+w516hAWR+PgUvYzctphll6o0aHp2fk/u9oJjmdK4C011sTrJbHC9hRgGMmT02Bnirg5UsGLYN
o+FmGOHUXrnJkUKC0HepsCExEa7Mz0DCF9mxT5+U6M+21EO0sPySh38rZ+X3XzCUDY6dpeD7yu0V
lDLZOBtzKWC3ypiQhye0ONxKO1NKZoowbi3JNcVkHjzTom4K0rEKX5gC6unCKL+9ZKLUZ8TINozj
tNTCtz0wD/+0Zx5DQWmxuzpDJAYahum9CY13dzKwhnNKILakA9t7IN8oFK7iSd78U4G5+yZV2r9O
1I76JuNzinUxysbdHVsEnIAxrsFlK15YIN21ATcMEQEHQ6oUmh125YkwSTik3IhicCs7dGLJtsyo
JjNulNB3t4OzgDITJVuf2UwT9Uc5jCIwrLC0e+Mv6VBS6irUXiXx2W9bIO4vLt398PP77rFOvH78
pC4T7+Tql0uyW1+4CP/dJ68JfgIY4V3cvw5iCBF5idUtlj3S4v/sR8RZ9rWE+P7rhFuOuA8iL7ew
Crhwc1JW1dYQprzkQWmO/Hn/q60P/OmJaMll/CFIBn3RS35uMpDCxK41TSImc5dJgeGeNr38yWYK
s5/hClp2CFLVSbJsAfihK2yzUe1XpHtTi7ptRRc3hsqHsQ+WDzDIsEC6FPkaTOVv8mFRyMccnGnJ
AamnFc9Odnyj83TP0y4ewhS0a+PFS77tzluHUi7vKnqYFn99MXaVf8LWnhPRN3cu04q/P8z0BAKA
XUMfpDC8kdGEaFbEfF3kby1IcaxgfI+sjq7+7MIjXTwNC/bWbzg3gTgmmOYuZIfkq8GgBII/v0LQ
PebT4nkn7dhF55rp41Nd4skgvtEy6EOIgC91KIidDJT3XCt8OQdxT99YoygCy6m4kqRvlCZiQJf0
X1sqd9+My4REPjo/xh20BlzQvw6EUagtHd4BsiEfTGL9aEt4yZ/b8IF0PJUuKhtVPX7OIV6LxQBX
FodeRtYrqfHxWFj2xYIb7NT5H03ntaQ6tgTRLyICb17lJZAQwujAC9F44b37+rtSzI2emXOmuwFp
a+8yWVlZ2voP8FWNXv+9C4rTpGMlgFscv30dHaGS86d4hHz0lcugvYa/PRwtbtKdzDikTWWYetWc
8x5TuQQYVnBdoHSOUoXBlUlon+vtamfolRoMMKdMvutQrsoFhFIYBGy5l8V45EEtqNHNpO2s6cZS
yf+gKiOAGOg4+tNzoFMRcQlOgXmPMpUzVfKkLAYjhjbs0afz8DViAMyYSlgJ7juQn1GoUhiLBDq/
rEIPWJmUVZ9zt+MlmBomFMPJGafHdM45YH1zvqRkbEQ0XsPiiMap/0blVAAmcRdOj2Lbj4f8J605
2obA0eD1gaXB96VXQVo/0gtQwygtFVD7+KUDrZ6QgYRfIfOva5WOI11aq4238bL4NAD27lLBcxvA
Axg7VhJwgHD2BPrNeaNbN4LF6BRiDS9HqZn+IEQFYABL1GsvZnIszcJ+vV0Eo0JuwywwNvLiUHdn
rSTlptUEyyR0p8PaVFD5cs/ODhxOhAhwFL7IahzSJKUxKTSIDOsuiz6j4kBh4UZoCvuM4eWCpiXk
WqWo9HZOiC6ow5amZ4JZmAIgyy/lEbHQq5qDhy7aNygplY5DoKbV3HTBSvn3QjBHUKzE2MFRuASf
IKdQROxtHxIEKZlwGFwVfk+vq3g/cIi0J0/+XkNQXIh7tC1RQ8rso5MPwcl/Rp5YUsXKhijgHEDZ
fd6VKDpPGgnliczw+N2L5F2lXIxjn4EX2gewnq3DaAlQ4ayH320/4KDs+XQiNedFviGZ8yzozhQ/
TLrJjhsQTgtWxev4GZkW6rhHkEzBXixcjrvd6U7o7vtfb4vTgblIsOOKzvDGWGQ93AuudmOp+vRz
tLrvL/HjnqRDgVFB+SuJJeo1uGL5RDxjbkj0Tr/KExFkF+YJ4Z+c1RTE7+2dXIIB0Af/yYcBU42B
Rcz1UvLtuxCwJMQD8yPzxGNnhVgwrc0R/Jpg0qn/iQKpVd2wbWA/5tmUyiFdTkYDbJ4caEzAkUxj
kmfFDhpHMh2s3at3bhfHTKzli1mH2DnNbcH65a643hHCTS5FfKH0maqicz55pC/cs1b4GQvXZGPy
+XuLHUk+kZckNt2vV2lnRo5+8tR2FEkmydPzZRnXBnvPwY4m6BDh2nDse7ADVoTro0LLst29O3qS
HkiS+YlbDJFR3ABOAtAFy2nfVqzdirT5d2wzaT1SSmOznFiiN0L4SvRlp3fm150fSGMyynzdS53j
o622wahM2cEXczD4+jpWNy5bSDQTWgSNKNZ9toU3vEFLjrJApGJsNnbqtg+ORnzVoGuDHcEHLRVw
KT0kMGBlwIvAvQimMmKxFo9KqMV6WdC2bRMAAj5s2I2FZLkhByP1YSWp4+T7S1mZeusVaouTdDMH
zNoBk2QDCynjtAdrspgsYLX4na9HwdX5Cgulpnno7QFM6+aOva130gfyL0grI3tIgDh8D/cF4OMw
SEg3ChbLbVep0XLtB09wJMAghRGeulAdZWMFXizATMmtVkMPn+aXNvhzjrnxZGIZ4BrJGYjRfJmm
nXuTwRG2kZSMfxT+YHJ+mX1NhZsIP2OnVM2r34IqTPHbEV8RcU3gKcrxVBwAy7cxdc5T1KDIj3Q2
CWjRzK++wY2wE3mABfNLtBqdhlnvQQFOhVqeMFsoeDA0oV9LIZ0BdJCMto9UXDP7jVXiBPeeHCni
YHBebtLZboDAoFbt+w2yavusivUveucvF/C+Xd1sxte0inj2eBe2ABBIrUBR2HCp/IIkjumehQI0
f5u3f6B3pUlpcocltWE0zTM4rs7/0abwrVOvFr7pZaCb4Wbf5hBh+MUpIUoHHNavjrEBcOwgS5Mu
gEbe04p6Pq0iXdGz7T4kDQakTR7U+wdnr9it2ZsUitcmfffW4AARQ3uPlF+nncZwDfIybtCVWZkw
WOLSMm7oFaEIRphaCV5OY9KYrPlFAu9oqWr6jnOVhZDJDsMduwITQUJyTq8S3+IjKtGJviICOLow
doOHtRl9gyIlEOJB5hEh6DSvDr7RGovCDCoyFLLjr/cKG+0Kw4+6j51xmrCeXwpnoNh1n9vi7Lzh
faPyCVAq6kvBbiV84b3VgEElejXtMp0EhAxCGcdYOawMOAUE6zHck4HpxP4APJgD1kDIDYCDV0jI
pzidDK5QJpRrwfJkKbRTMoGeboxoqHck2vkxwwE7hl5aOI/g88K1mXPE3V4hCFZjZVi7IVWUqc89
HblcDI38zh4PIo+442WnuSwTvEr21b1dHt/b1zbhoVInK6EyAf4MxhEJ3NQhbuRvMbhgqUVUfdmz
C/EmNn1DbsjOA2Wo8vWISopR4Xn2SOCGcjO6YTm4L8ZBDljHX1ZbYWcpOns/m1hjI+muwU95DLxM
10oAq/Rq33bvwQ6DzvVG2BIOOR+gA6WZIbof7oN/CR/fXC66uXzAUg6/mQdYMBqUf8lf0vjGmdT1
F80ZRSLCaugxL8Q0KYexid9gwLK6KISw6tgwXB5OTyUfzC9wEpEDZHD4GoJbCzAxAW16hD7compg
bxaeVUcuEgcqvIF9c25XWEbmWbGnPBVrfsZHrlQ1IlAPylOAT2JYEva48vyOJtt/gS0lhg8/FWSI
LUSRucaewlbqJFdtJPgx8EL6dQUUtcAY3l4CkiZcuEWR4xk8UGYTQr8nHbnjwzpgV+ySHZyQHT4H
A26AyFCVtyTwoJIVNGWgH6rOOD8NaAbDo2yoEloLwANGEf+lcSCnKxHgCK4Q4gRrwn+4WtOWcabG
+LTouXgiGM3ogJfN9lWpXcI4UswQMkn9/QJ6i7Q0blgSGQoCsjZFRYzt5Ek4KMYDLRKuCnT7vuIO
TlEf8oqgbtwnzBfiqC++BDoN9hmLSSSdY5i52xtUwMpYGPsB3ZWqtopyvH3INiaM0XKxWdiwovwP
FIKp1UWylbBkvKc/Cd/gjRf9HFCOwiH5O5scbKgasBYCiVvALlfaSTRFo0h4CjFBRAdNJZG0UzsE
0eIRTQgD2zA3uAY0RfCRCmNkFxQ1ZtBwqYUCGH8pUeJAuoyXoQYJPs5xuBPm7MiHGF7OQQRFVdLT
ZO+wQQUHrj1tEoFnvDtDPK5+E/7Z4U9wHDNEhczBSYPUUYH5u6FQWI3lSMRqZSLdJUcwdK6wEc4O
6UPZqX3/2IdXkPvzKkfI9wfwOGbahRvLjRv0LTF2lm0MsRXQU2Xw9bCGMV6H3JhJAQt8FMIctUBq
fKZk9MgT70FHGQhU0ItFzqjCblubUIZAOSN5EiEStUy0SFkiZgmKFsaJ9lRdWYdLxR47Ij8dcgXv
8jm6XD8BTwZTgunwNooviFYHQUcKazEJSqxavMHBHECka7/hwGJKLZ4thV5CLaDfBzpnULTQaVN7
qvTEpVhyQp6s5APZXrxq8kUpKhcd855ozQDqACMyzdy/MuPGrMRqd7y1JahFL2qyddFaQEMjPcwQ
/EWTSuqqm87VKSYv/IhdoTtTmlD0fqPJpB7WgvNxe6NTqgZ2FNbsUd1F0FNNJMy1pLdKAxvFW5Fk
ndptpZGGXMvyEbTpnoAhdOZYSg24ag9kfrGScJj3muFOtPMD1dg9WhFFSER0+UFZB8KSD+x12SGy
KmzOnXf6Yn9qiOlUqbphkJxwpoCvzu+Ij/QBh5X464ZxIgxhcf41AwkQC5yF8AMjAzzz60wZTnLD
sFCN5l7o2UKUs6QRAFBH6BRFvl26rwgGe7yboRZensqI5aZTzWtYixMSMtwiPdbSqi3kujHtWyAp
X6RkOG9vZn3AkXGE/Wqgy7lDwggui9YO16NL0DQZajX2ZqD5M0obW9jNXZvKybNfz4+c6BMV530D
6lYWUv7L2vgJ8hMM2b8CSmZWPShT4Kk5M5ReOPh6z8q80P+ycpFUmLlbc9o7+w2k0G7GYyRguvSv
5ChQbLp32qQazieCFgcy/29HPi1l4D3yPGArFoFiifcWVUJ1oxlW1qpQtVJczRd4bIbzx7nIDCtd
0RMu4WEVEw8wVy7NSnGZUImvPXg7Bnqwi/YDkGmIRMDa0NP8BqGp0uov/3dlrUrOTF1daw8+W2fD
sE+6z77WaySb9vWPYB+JsvgWHy5LqSKDEo3ym6sr8EGwPO014UN0hCFGbda8/Onz3wMSXsD3YDsW
FEDEzJqKIaIsq+LVPOqUe+uI8/qlkAMYLP2t825fKDHApSTtgn/ZLVCjHhIGw78QaKp9Tf9ZUPGo
HNa8R0jryc58Ew+Uncuk4RXSMm0KGZh5eO++F80ldE48WPfbOTSt6upWh8vGFsHGU334hyxxF09z
ZjEplQaH4XWmMOGcbopGiU0f1RLCy8XtHZRr5pRWIffcfbz8cxPTMo3lheGWlJmHunzRGq0A71S1
WlfiI2BieTL7jowgRCOyJWhZPlXiTnFRBPejhwsZpZv5nprfKfFqK7qm8DuK+MvoEOaMlR22vUch
6byh3AQbdqfyVljpbOYUOM0KjC2v9XW+fvFkHpvGATZvwBzWsDQ7wHJqOAf7dTJf+cvBAyDnvuzL
8Nkt/1Up/R5o2g2pecWvSYGgbrGGOlZVS+HBvsan5D24xtvFfXD11fRD/eAfM23Ygl+U3Vr0PTxr
9g21pMzcVukr3CAJOn+MXhDSk328j6EGzR+n9hPci6m7wJsbq8KQM7KnS1hvRU2KNB9a3dznxjr7
x0FzpRr/wy7Ma3SWUGrHGcut7qLd3zq5+q9R4V9xdB8coCa9IViqiKO0k5jeiXfDErwtlXNPUWHO
FXF8O9sFr4DSUDLiM70FLSSIaEUObv4hrgXIsoKyRusxrSF29R8AM13KNUbTaWAdYPNoCiGj2Z32
K2hl4cuhRiObuppyCP+V0Dq90qpbpLF3hjgUPVXdE1qmlcm+TSwHsb4ARQI0AHgc2VphAOyStfcY
Pb42JVOLEVqBoCsMTVChZ55Nd/fqVrkLpf8TV+HtZUP6sN3GTSI19UVz0UhwZPd0Gr/TTX+vyuYd
/l/WO/apyh8pjl6CkwGT9EVP8CfvW6eLAptCsqTwZPjSwNlUye5BhIXuAfryjGSJGa+AEBAABQrJ
8Sbwgjr0fQjYh/sPOL9DM+avPud2/j5Oq7cbgPfv/6ZdMedfNNURqsCq/BgN6MPRJiKP4rs0Tjwe
Jm0ViBNxZCGtkDH26asIqVAEZF7bUUd0vw8jYi9wyf9VtGIVlHlQi36ueNMSjfbqGeevd1osQJEz
v+KOx+L281RcSP7pGewYCB/BkDpqEDWDjoD+oYPScJM/1oNpdx1XVsIySxQxGC0k4qJEvhD7ApQf
niRnQB0dJ4rg5s2/oEtYcZkAqcYYGAPBecSVrgdPRulBwHOP1CgunTr1OBjIRmFUBgAS8q+8udw/
sS+AzpmgC5TNU6N+1LBj8tqVSjLVLuOIPXSTbHhIVesbaUBiy3zDVTqmZKzD+hg2G8WoNvmA11xA
6SQbWvvlQc3epuql2KTFirG8pmAYJvQkbA/WR5Qqopml+EHCMMlVoB1lyzqhXBkzI4SKCzrRAaGQ
SjUMyl4uTLB1bDIVdKURhuOxAeW6QztHxwUWi1O3MwfQghxOcEtm15GfoOV6BMa8c/o9RtXtmFa3
TrqDH8pExdCeNJtmmYDOx9zbDe/cv7ibPoVudpWqE1SnsT5igFdh12PxCEgEXd4MCCogkWRENOBB
ByaR4HjYpQ7q1/aXKvE1xrqQTq7R+1qH1AfbBxWNCVAwTFOX823dKR1AJB3ugBrgzNAIF0KABQQR
4NGCqFWjkWw8HTT949fKhldMNAV9gG5Q+d5teHJ3E5oMKqBOBNFdZa+C4A4eY6w17dy9uOse2af1
wLNSU5fgWAzL3zk7nGaHSKJMoI9H0umBcgZuUeO5filerMNjezu7o+gZg5lF2bB2trdc45Pxm3mL
dtl+998bco0b7wpbAc37GAwHt2RVxF5Vngx2g3dv0Hl4QwQONwKkC+pXSJg7HU0Hoqjz3OlcPPcr
6nGAk6DoDkCdh9j+QkQ4hfv+Zmduu6feeWdCYcHpdstIUkwEu25M4sMpSTUsHXgtjeE9AGhUfJxR
28Kb5ckvRBAczroNrG5lZF2/ijbxlHIU8UIJiqCRiUAgZByEnG1QgvN5jvFX1mvYaGN77EsPUsh+
DO8FRs3uYBSo/VGU84mTWuSLmSfAl+o+nf+A5FhNKu5qd49ZakBwFX4pOUOlhvwQ/VASoBPuYhoc
fvnSt8Mb4ZCYtyauwZ4WxV2kgHDq3uGFqoV/76wnlfYpuNyMLW6YuoEAGBhWt4+7BxgQgH5gzVol
yNlEI/Rfs1+fmNxj/9RTO8u3aFz7r0mraTzhipRYkw/Oi5mI2HvcInbRmoOY3q3meNcDvhD6Rbkn
vs72qHwAC6WQOH2IX4W/d8O8jfdpHamDLadk65yBQop8XmZf+w/wQeU39bg8PtJJm4W8DSg4OC4b
s0GxZca2mlSJPkBam8aJdpcCiw+9pk0YsaEWiWGoAKvemZ51cjZdmm6H3CmhhOJFWmP6e9aTaeh9
eOisQknU8jxgWPfu3n5WXkB2Ap8R9tMwayHY35PYc/IlKFqH087ZewEozapxHTdMxV9INoyemPnv
cMtFtMjLdGRV2Cjg+AToL6wkXBmbNxa99hQCDw+zkOp/tAsBNfkvOBoLEIjlvgU+JBhiLmwGUfOQ
G2kmgkMUbVGjZJQsXWN7jw49YwmBjd0qu/Jk+OBltB9oe0J/BK3n4HrM4utc/00BErIEYIpuGKLm
4Av/fj2hL0j2o3p2DkAXZxv78QUcYUlzYA9b0ooI8ojrWia03GpcrhjVxZWcFmImDcu1CFznmjJc
vj/1s54IEYmqsPS1+htUo0L1CqbVYP+UZJ+IVpXOrIaNyYEHSiONBNavzNaBeIH6BAUOYCwFoqB1
GD7+ACtb3FOhgsBMAIUQYYmi212Yzm1t0fABLqLCECbQbLVb4DWiJwLZk4QDPlFxAQQCSvi6Uz0N
Fh9PC6+ZMjsY8lY2heUSpkzEAaScl1dmZYbr8UypFvCZnI4hFaVv3n9Aut3HnOKxKFKSudetfSon
k5mPMf2L0HYEaVU89QBpfKji/gunU6gPPKcF9r5mhJOBiqJwU914nigSmSh1mHDGyeRVExEkQsvX
GhgbXxPsAni1fCWEMe+U8ggh1oYENp8Pr8o8gwPgGwgeMVg/5an0X5E7o4+V0KUTbOPJ3X8+lY4Y
SzlDitWycwMR4NnCDokOqEtepAQOa7XJHuCUZuAqyluUTdPiPijCMpqJKoc74uKWHBTMJUZTRtfO
JrrwjbPHFarsIt4Mdr2N8b1RCS9x1hpprd19gZS+hjL0oFV0QnIecTnDbZeKDcOPYYeQhqSK+h9u
w2suGxgbonSn5rVIzJ/wGnEUMAO45E2sZBZ4bEIucIYvWYGitWvvx/uxRriiSIGiGTPUmGOrwUVa
/JMxqcLroi0RmAJdsP8m0Hpi9U9ZqLt/iFpdkW3rdmuBZiQCc2lhjDbFuW6ely16tk/k40jRwFxY
HlEjXnd3fdTQmD9T9hCjSK9Mcrx06+m99+hGV75QEF0V3Gz88M9QHdBf9aW0j0aUlXVpIEG6rSxB
fHTkENrKRRe2dQQVpmYDFasiwgHIRWUCVRD4LZEEd0sIRlQG6xUawMEGSvHz31V6Md9F+Wo+QEw0
k1cy22hhUhZ/urW8U1rNHQW4LE3vy0Ol5wKRAkuSg0j3gaof2gh0I0RMX7LkcTtVeryKowq59IT5
punR+oS3BPic2Ia69il4JbcE1ib0qusA1IR/nx3UctQRIfTgqkqVAvG6eV/A/mcTLVukjnl/Adgl
DO4+UclueeEIf/0PSdo9rrBVCH5q1H1qbdJt15+AqiCPz8Sd5U8OvIUwmEZttpCYq6OD/8QYF4CW
0IWTKDQtVDXrPQZW6dCseUW7vYH2Drq8ta5UfF9QvyBXZyNaVgFxgkq30oe/Kl305z8EdDSASlCS
zqz0glHmQe0Xgm1QD1E6d+4bS51XKA9bAiqnozKdJWWy9KL9iib14DbKIibHvSwI3Sejjgxx6d8B
uZXjADiYCatnoCCKaloildM0ULVqil36hLfEMpQ6LWc6UhR2xhUewAsaM0qxtlB5ap5AHodeedhy
HqQ2Ef1ERBU1Es6/16iJVtGAZLTOBIIViL67pmsrS9bQExvGQnjLnS5VYaMZ/Sx4BA19pTz/tSbq
99oj8pLRwX92aCIF2BfLbDDAlxpFKpIBnOcrccIlFOze4CDKBsjw4lF5snJ6z3QwuIG0OaRZSHF9
uuoAr7mFkNTEz/UelH1puMsN1g3NRFSpK8muain0BwT4jJuDSpQ3hlaiY6qWil+L1rxlExTsYUcw
4DAdIPhAo+uZnUi8w3tcoKKRf+AhDTQOt9GN6VTI1D5NFouiqvmCv1GyX+P4+rFUH186/3YrySet
RyjUdG/MJ5nXe/nQYKo0hJkRNV7a2oc41U45YOiwgyAUo3ZdntfqfmBmHlR7/rNZbDKrhtH8+rMp
gsutXNAuc0pAn+061VjGzAwlZIMgB0e5BhzFwJqtfaMQOa4yE8U5/tug0TDcQxzx6WnGGF/Bpqof
Y7sgUjsvTsh9jyrkCuOPmoZ9pI1wA04FcO+MeZtdEf5zwLsLGFrEcpuSswAXutJmR8D9mXwi0ov4
0i6Nb8GnRxtBrym1sGQT8r1FAaeGQMDkPK9zMfN9Zz1qSPK7jPLU/LGqQORmt2NWaH5sAtRB9XyY
6+T8pBnx++/aqQcFKFnUBQD6SsTBpQESxfgDWOzurp3RjEbSkRRXB3A1TDRLC9EeRJnxP+B/KLWg
dyeuDVO7rMbyylA1MGWErAltIUCDDABwMrGPic3rETOMneuWC0Dv/BXUe7cV07Dpz79aF9h4avQE
e/1rzTkFdYoObnH0itagmIXZfn4dF1JSjjfJgsrtrNG36u8mDwLCNztYic1FFA61OZx6ZZR9wqr9
7J6dG5QXPDKpBwzOsFKkTvjdmuWtnYVERxB3vghpxqQddZKuQtUVR4DG44CIk2E71Eo+IW/iHlBr
Q7OUTXuFocKZzVnFNmVr9nP7ER4C/d6BoJWqCFVcauSF0Z5DVB0DgqyH4k/8GGKZaBE0UDQpEyIi
vBDJs2aXyb7U+TQdVMjCAOFUchg0aUW6jeuLjGC6agk5OK7EJSxNpt7NecWMTUoz+DHKwxUrqRiy
c+9p3ScVppyhuEiJkA43XpUQM7MrnDb1/X0NEiiIDFgK6C882AM4l7HUS5qEJYgQkbWvh1cKPNVx
3sxDaYU4h9IhiA6pW+KmMSMJyP9/YZqKWapoHNNrm/rHHNbI1Jmn1ENgv1FGJmBROUXxNFGQcICE
5lMjSUjIBwMNEVUCBjsIC0njgEwSSSEtN4PBgHybU+H5LZJuPgeWgUJWfVMlQ4IVcpATRR/hy7Ri
8NgG3QG1IgU+G5wR4SKJPBcP94c+9ISI0aUYBI+cz1M9mSiairZ4CjkZii1VmdEaYhPkKcxLEqXX
MEfy8jc/bHPBvFr4AGbLzHrfdpL486WfJBQtkgM7gNSZwg97crdUExUXDGVNgbBuXdVZuFs8sQ3N
T3oEeanbr8d3tG7WPf85Ez+Y2g/MFdaV5qkm7VOqelTUiqU+2CaPoUAdWf83JSNk3VUlIi7E6J5n
4lKuXfW1zec3BxVXBz3Fq40KBOqKMEpvVnpeQZ3ooEGNSW+Ej3+NkBY5Kmn3YC6bnCFEIXKj+EFw
UTpAy7wldCgYysC+gDqPnHR1WMI3OA2JBGgGrILUNV9idSBE31dMyWKwO6ELIX2uhQEM4cFRvFtA
cuKSBQopAbqEKmbCw4b4zPGB80WaMq9aUENhRUMpouwnNFAPW78nzEM0ahIc/arK5ue2eD9vY0ld
TgTLDPbRFuyM26BMyNvpHfk3mfxrL0aL9r82DejdLvuWQ2mA1HBhXAz8oFKqKqOSioMJEVJ9ctUX
e69gshdJKCjZ6TpIuqmXAzNwB8kyqXcSLgU+h5g5IrJiS+kMF/ylQ7SGQoLj4UFRdGzQXSHcvcSB
p45NJRsaCOlivXP0Yur+4r3yxR4okA//lgQCmsk90Dw6dSrhA3HlQJQUypEhKwRIpi3CKyucVfAj
rbPKZI2IDU9+Zi6XVBzyQiTfKNgN+B4/srpoVvpANQCqDbgR6Yk1OG76Pa08jO5UlCQV/cGKoiLn
W3/XF0aD13PrLHuNuIGbAJmp+/R36oK0E/ep/rsbFshD+SR9lv5b9WnxnIPedlKkEK4e18e9xzGn
iDOeP5XcSKx11mYDra7xpnUUU1nHGmRD+uNAf+eAE4Yottx97KbooHRytvMNJnWV3Gr+e/YxpVm4
0gFGCVwx0E8Itox0nLPb8+a6bQQh3IBPy+zwLRPFUFQZQ5CFEHO3RUHPXxqPO+NG8GYIQ9lBpYd/
GfJo7QYQnRFuF7Z74xKg50fIuDMD/fl3zlm29O8RVcL41gdKOkZ/6hdL5snnr1ChvzZ0WvBlXv+y
xk3jSC+uRhNc/L9i5w9areaJT40AgvvV5DLxtnHBVa1A3NUpGjCdVjjW+waIozGtHnVY3lbj1cFN
bfvkS+RUhHHbRiWJMAGxrqYRRPzCB/J2Pwj4/b9oeLQZZqKZ6h80LvSTYd4yXqHyGTHuZu52mNCO
ghvS3ozsAV9FRynnihPCqf0VJrrAbz1Ne4xWK6pHGlge2LRT0mVsV8y/MX8RFo1irNPRa1pu05in
DdNl4E0UDfv9Prr+W7ReVlwWc843XEZvhYS0Z1K6f1jm+I8HgVCr+v5ZK9r6uddx6sJaXHKBto0y
LlVnU/ckOduLL5p//mik3ZPG2Dkl/iJrw5KHiM7CwZW/Giwn68/YiELAOgSs4tsel51xx3AhGrqu
oftnfjsK9N4wiP70DLK4Cdedhxb97Rkjxwoy1q3PlFOu/q8R0E+gQsB43MHBxymaPIHdZ0ZMv28G
LAvXE5nDgKW2VysyIalFsQJHu99boTaFRDFzWjU8g/mQyO2y9CvP0wMOzKCvWTPISyOyyNQns4bk
PF89Xv6HQhBOOo47aYQIHSIFFA6ONhhcztXv01RgrumlijV71kImkceJUnO/P/z7C/SAtPFVGFLv
gzQDyugSo2mJuK2u9YwexcdY9BYP0+pZWmh7rPG34tgzvMESYVtf6ZeBGpdOJ50/WWxOLDEGdtUb
qNQaqhIrVIhCFdadeiCNcd2JQ2MWA7zLbhOlEFploYaIXSMlDWgo/ENLYftfGHa7zsAf4KHPKX92
AfOBYiSqQS+U8Q9NIkRBrH8U/0NnkIDkYeK9JcGRjTWRhZQvUdojkk0Xh7/JPVJCS3iMKRW7BUue
YMYgtYqzJS8F19b3XdfFcNVF+OCfVO3mYu7z18RIaEZeYpxU6ZDDuRMvUf8JIC4VwpT907Rcd49u
jMl2cNO6QZeNhuN+0CXTqf7ktmI30Has6ZyiAcPIQkzT37DefodbUexFWP8bsj8hVDAlYEVrDc+D
hxB1bBcjStLlunbHNiPOQWZ5/WD4F5lmX2MTmFMtxntudHg+Qp7UiqNAjRLQMknm8Ef5XbrBep7H
O3KdaeJimHGvGFlupBNhYFZ9kR56vDd2s+N23ITb5XigzdXv05FPRsVgwyFSW0wwwdpI90u7Sq01
Z6Su5zGBU5cH5yeGyylMmAYb3dQBmlOVr/Z/H0RXCXcM+Ws8Zugkh0iwfycdp1hiLZwaAPghRsqO
Dj4jIv+pBf8PMIPO6V97RC5U/UU3yw765orV8ry+yWTiP5mOLW8tW91Bbu4pM59K4muM4uZvkSIb
Ph8jIevIdA6ZYDMM1NmAXrqZzy/mLs+UpbhE3SQXyjpjTZHoLHvM60VlhIGQkD8TfOLVe5BX+5WS
/U2n5Atgy8e28duMeHd1suD/DR/CbL6P2GY2K4r7JrRj4eW1EHrbRtvo16Xy1isCZc/ojhHPqZ+9
EZYI8x5UKwu9LJbRVytONX/I34RuF31DllDuiztlT3IeKCsplNEjBkqmZDfHvxOAqMdMPptolSCY
ozuP6UJQWLgzc77jekgQCs+6CYNeUQtkt6Hg1hNlHqJWsgtV1a5EAwkEJiLvDy3FCp8lTAFF7JVA
ZHBKG06hyCHNYLO4IDZE4wM94J6iMlGodFXaoT+L/TQUdcS06ilCswQm8w2FCPM4jWPiHT4V0pWb
cDxZUdaWsHwJXexsaxpujeqAapECKbT3YxaVyar5Mj2cnEBcJZRMiPhYGkXW2AMCfd10y4wTXRHl
KZNjTnM8lLAzK0Kix+dn7lJc1nkslluZ4iksE0zJmeo1wZKJPlWgkEphaZEQqEa3nuJXkcrIksrE
VoqgeCEVA0I/QFVSNVarOxPv8wbDRV1UwCl6WOQOrSiBMCysfB3IXsW63QJrTjeeVBgwcQqdafDk
S20VJCS0Yx2tGcoJkzCLJg5US8yhmgz1oKllwFjnEdFGKbMss3gUA/5gEmYpsq5FBX5P8bGotk1i
VfB20jsWw+Z5ZMP1UMGfSAJaLsVmCrKFNysHBP8OuWRox7xCK3Gx5gV+PiUdFx+PWJSOTGqfIhiq
bKJHLAqYYGwYKdDjyE3oO+SC2BVxrABCkyfoYONLg+YYI1HUaHRG0fITxTzUyX/8PMxFyhlX8Kq+
LL23PNIVxp8uTTtW4a92mkJLnuT89+7HZD2W49O4duYf4Ai3hsYn6f+3b1mEXE5YarsMprE0wIJS
PVYZLDghSoLgwIQ7Bijk3/wYWJEh0od8m+nnmoonjX9NQZ8y4ESD7MttDNVas3JQoVyMmuaI2GCK
u98P+RXEiR4Q8JDVezFNCviFIQNh7WVUXkRtR5epMYz4yP2CZCZzZ0+cwBwlOrL2gNKak5Hh8ltW
Ezbf1FycrYoBRW0KvgP+Soc3FGDEVSiff9wF4ywEkvfo9RbXDaVcuwl/kDdC2VFjuxg7mX/M8OIg
osTSK1JQjHBm4ouauzb5Y+ETJ0y1sJ/uMbiAbms5NDcBUXoYD++Qpn2HSS48RKHejNJgWkQZQ+4x
6UL3AOkuFkuR2ZjDLR6GGn/BKjJkhJvif+UGFSoqdkUXhrVCX7MvZPn/jaFbI/u3t3lsn/ZHOwR7
HvRXGjqBzHXTRg/BQKsYhHO2ZsIELWO6wrLxp+mCEiZV+CQqIw+N5352NeeCZVXElnsEfnTWI+LD
+wGFVILmCw1nB0g9vy/pjWrmsqYPEOpeyTI6xW6KHUanUR2TcmiSkUwjOxr+9TVCSQLZmv5RYzqP
Oug0C0vTGGEksamYIcDP1g6fyA3lfZgMIcBT/SSg3kT+zB2i7JgdUVwdR0QdsgzwcXVwSnxgERGn
CpFhOd+FNOWhZqr35qbVT5tnAgyYYaswYObBeOFbylTIhGGclCmakaYOrK19uCqzphpwIlnt8wRh
Ux4HpJV8LOcNHFMbpsVA+T3TLm7ehakChBileNGItQubtLSfVPMRD5WxdWwo7waT2ULNm7l0DEfg
CbN9+Q7nm5kr+tLt67jly8EgUIYJAAEqN5n0lSgNVyskv9mFL6PJNB2qSQb8TJ4y8PGDuasiceck
Vk4W0gZMmdWPefYMWmKQkV9EuVs7gfEp7HXOHBfJLBkdZ26Zl+icKEmCGGVr47Ef1w6wKETXXN27
nydiEXO+XxwSrQjHkwvOP4bb0ablFlxF5dIlU2NnPlVDb8aGNxc1jvre/NkCzp42KS9yVz14u4sF
30cYrsdAYI27kS7DYrR1R1xhj0fo9QuIqTPpqH/kRY18+fR5+dEwc/OzYWSSNpTGovKZjNracTx4
iWa19PNnz8kO7GFE3mWbtjk0yWVIgQgBeQEpzJkzFKwwcSRcXAs2g3vVlB+PEBI4navnnPZXvNmd
oVwIVmGdtVqyD3xTpuJnIjTYg29BJ3Bu3bqHheT5rbS8oOrGZaw1wfJ5m/BA1xqVQQ100aVL/Ynd
bwX2mGZjCpJAduhKqKKJcecLbosqvVc6GXIzT32fUAXn9nNxGU6Z9ggifF4HyvP1BjhDZQhb6qGo
zajWTTAPaUYkbjdZLhPA5a5aKFUlhRCK15QbXc4VTeF853H8NGP5GEIDgYPC+5IYTPThcAKVmvmD
AVpbjMizwhYFHniKuPgJwoDKcJjFSjlLHGpxmT9mwwjFFUYN8G6FOO0ueYjjTKS3EMJ8yglLfJiq
y3m01lZ3B5p6iOfRwUgoxrVlREmq/XJZxOoiLYicQ2sjiyQqOy2W/R/8xgVyg0JA1fORUftZ+zE6
V1BsYgLIMVr0UQdLkrAaAqYUz5CIrYVBZfh06eeqLz6dz6U20EC1iOBInw6iCvos+FPLL36u4owc
3apbLj8U1KpsK5GH5jKFZLNyCoyUkulqpfuZ2y8kkP5hNYXqaDrur5qO8oaayoWui74PdkWwp0CF
t0KmTMXLHHzVvSnWFRbH1XM5NBn+gmDtGNoM+HXhk0IyCdp4D/Kqqd6m7C/pPPxFReCLMciCSRlZ
0vQfKs55Kv/zACTu20Sd1Vh4Sfh+eGC9wtl8/dvRgP4kyCDdwA0odVCY8nIydA+2yAeEa7+BbJWm
A19XrVCyy1rZ/8esejMpFBDWKIjNl0Miom8cziZXIYS/inZ0HYHqMv396M+CgBRhfr5IDc48QiAM
GVAmz3C4uc4iHWot+kJPnSbi0ek8HUthuKYcVR9U58JRrxeIBFSljEm+QxkUMtiko1JJaJJNfeiJ
B9NL75gJpZ+Uf07olPDHb6JsA31hbWf9if7lSTpGEBzUuIOu8OhOHMIACqwyZWEJp+TDUPmG9Bgv
6QVDjA8hMqH4jSuQYcbjmEHMbk3YXtpjagM+kDYpoSdlYe/89pJifuL3uVShlSJJUqvhZgM1/cui
DW3gPiSVIEkeeaqGS17b4BsXq4QslCDyRgjxEIALGDYWjljsV6lLPnMVCJ6EDoKRpig5WGM7woii
QcRsTpLRshNEQ3AwTLWiOEVvq5UMLm76MJetDYbYXU0/468ktm8QrT+94GgumEPFw9LMrY19dcsM
bdT8BgyjLCtgz3BPO/uwAryDge0pVsnBIjn9O6YV9xkenINz6VYZs6z5W9V0T/x5wLDLychfrnlD
jD//T5arj6XwSvCHPUd2G++mMa7y7trauhDNBEKFdGQhvS1/vAH7Gp/Jgq+Ia7PXmznEAPpnRn/c
yNAcSk/yYPWHfcXB2yBHBYVGbOxym/Ebbj9YXV1PmgQCC/cGIpUDsU0qbQqkQG/ibyI0Rq95jrxT
llFqgnVGY0nCZjQoZNR8AIHYU3cLKGhGBxzg0uDhyszImMkYKw0jfaOiINxp4oRWO8fZ8FdtK3SQ
A8+M8vIBbV6EHhUQQfzp06JdB29ShzkG800qaU2U6a4zKgWo5CHaoqKBbAKCCWQQyjH5egI65/ui
6gOcHpkW3utJIJeVkw/mwWrBcfgljt/fmBMnhi4HhyEnzLU2/yLyf7itKJvB+kMYlo66gur+4vaQ
Ff6KZXn9j8RPtjsBWcug0+DGuBWU9ayBGD1QruBv6EDI43XR4yBOAlSb4FVUChlg/2SQlWuybOJZ
inwdTnAvJzhXQ+hD1D/F1VPbmn4VNeZQsyOkcTvp1tUZBjOUR/CCLPkmhdRXhmZy4g9q6YyPVGeJ
Jq2reVGJrFgYSIJM+JCJdHlb9N3JxQnzQyFY/CYRLaD78O+MloiJ+h3LyIbWVx/7DNXjwzt9nbor
tpTkcot4TFkQ+c5/mA+ds5H69gQgSo6XvhG1qtHHNhgog9YzVWqJ7+fm5PJIAbsb8cTIhKE1ubTw
Ixq0JhgIqA3Rt81CDlVZlluSL1FRSCJWehYqHZJTjqkkscx73lIKdCrAKgvXb8BDVvVxMNiYn2jm
E4T4AwTSwTxySgTximpjPsgLKbliFXWHyqnGpK2CzD8AFfxVUBGWn/KXOdc+kyfQf1H0F3167Yum
gfMgDyCbrVqGD5i6ZdyU5Auv1snOl4WOHho1GcSq6VJ3Qo4jfT2yz/o7Y4isVl+tT0i7Y5AbDIi/
2ceOZnBv6BuX5ilc5Z4se6GvDiq98z+N56YRxaiHN5ThX+glisDSBktEMQSYHHOgPAVFEII5piiC
XcskTole9dVr8lEKGhcLPUAs/+IWjP4R6Yg4K4k/CA+UHfP6vvCNXxCnw0r1TtsX+t7OO8Dr4dfZ
iOgpWhKCUssprCZ23RQqjZoOi2EDsl8VNq4Ghqy9Zwe6T1QNqqsXqgltq+1Z7ZBqMh2WNAd1oOzQ
5lRE4qMeXP7uOXP3wptuTBSW1wmb8wCdSP1DdxStrh26GJHBfkM2qtGq9EFLVrSsXfSEoa5eryxa
J+pE/XBq/sfTmXUpqmVB+Be5lrP4yigizlP64lLTBHFCcf71/QXW7a6uW1VmpsLhnD1GxH75gliL
AFfOS92olt/sXbcBPiIDqaudXYYo8obIKoEtIYBEDNMZAkOHgl2FjwCyuJFSHPUeWqR5u3KQFGQI
2L1gfRRprdGpmEatMqSveRDilY8mEeccm6EeutZPAU9hyO4XOJf500PZTMlUyXr2tzNkTtVW4+R8
e/UZYEAgBYqVMNFoMerQY3qI4WR13bV0EXooW//rnGIf+AaOmo4eZwJ1Ogy03kDXvHPWXAa1wK8W
ytKX/IVOqEhkF2yUbJiuRLWlTd/rdBncoYSc6eVlohzq1ZRBRbi4OTP2WoQLxAPTnCnPq6ONepYE
fu1aS7fK9Tmy95CIcmE4KZPE+Q288Dp5DrGF5MwGAgSXF9D0+YqyrwFIdtZE9j4HfOqahGIHMszh
VTtUdT8Bjakq5cdUfSn5eQLnDtchCNXmq/yx+SrgqlHapEtSpRPfcIo/1ABBEsvE6FHy6EB8NZUG
ZI5MN0jU4bDfsDqeQ/CoxqV6i4pspL9Uc15D48EULqAX1MvGV1AwopZ/b5fmy8IdIzguGaYukvJd
h5hNc32I5LEis5+j7ziez/djz/RoccDSPPHHWwwSkC4JsTSHeRRP2A+uZAfIe5wDQcgsxut8D+SQ
DX5YK8176aHxxQ8sOMlMVmC5HX5cpOc0i2/ezHs2T8RmGlhykf2w7xCTL9gPOj5zaGmM4gq5DJ1r
KZxC6M0sVmUR5rMq8CF0hFSllrimUDZ7yocCMkguSPpPShH0b48u6w89U8LgldMB7SAULkQqvUK8
49/7SIup9KTQiMaaAwKATXal/jP5gi9XOPO3CxsI6+pLY3jHB2GwKdrWQAY7fEARwWxFYnoqijAV
06nwU4G3c+EJNfgJSp0Sq6GFf2O4AmkH3IbxgeTW1pNy6yx77A47ZqfLGzldk3HySlo2myvBBTgC
HQXozhwXtdNCiNIiplUHYjVq7SqwW2HtooEf+7uV/O4Vj7EBEye/je3osBEYnIQ7buKt804cjoyh
TQCrZELFqUHDHQXtUkek8lsuvp37dpzaGmsijPRuKNJ5nFMbRLzEKsLUTH1hJ0VeBD0H9fbqh4Gt
nhwDOvDW6IHyC/IbBlIOvgmoU9clVzgWdJvGnU1zkaAMrRjMOsxJAp51b60CeLiYZ+Ra2MYC7D4p
7jeAsoncqW1KXyFk0/FrLe7/bihhVVXOtW1yhSIctYgZooUqsIRUD3ZIi466ZO6T9f33KREDCEGc
jwx3uFirjK7zrjXSdw9JOcbrtQKyfPEAs0DUyb/S35hDl8WlT8lbi4v6/REZLx94k9josnpHsPpC
GeXKmLzybUPi1QhrUUKAgirLjzYikxwMUib92rWkMsD8R/yswhtg0SKa6kmqTcoyMry72sa53+YH
BkpTNHe/YRCrS+nA4+STppH7zuCy09GmCQ3Lh97XyaRbme/mIYnuVogWOPIiC8nskepvWR2Ea5xe
yKrE/cV6XeIt9cnz0PV9ZVoKo8ShIt6Rei8hO2c1f7BEGeF8/nBt1/WHHjJpfIYSfG04rY6/BUzT
+xoPrczXWiGpAzgMQ0pwuygjjqklWMjTi5PFtrXTfo1nr+hf7vMbiux1IIhGPYhVq31Qyr0wuD+2
G/hGR6rwZQbDybF+qedRK+su2JqKfcTRVvgY2HMyiQX3qNBO80mUfdAhwcbxDFGs4qkqZD4Pdk6P
QoxKOZ0643VZcY2N0MPQrtYqEVhjFgFj4W17iwWxEc/HDgNyXcrkduLsj04hbkewsku0eE8QlQ52
Wu82FgegK5RgDk4Vy2EaMOA2PIlveULouWSEOBHeU1Em0jwL7LJX5rxSs6AiZG1qTmEq2y7nQlOj
aR1m5AvAsFA7UJtG0B4KZKJSKKuSr1cViWXHuJP9sPzGz7c2c0dKGvoA0Da+RcKUSqgE0pIkGcA5
GupEt9TECMEagewI6FISl+/jIsig76ej8mAR5INLRAfCjRP/yGsIk8yX2Tc6nITJXIpuQj5VxryI
pIAtsvISrXGAnV211jhCfINqXHW4IHBWQJrJC4jdcgwxHj671XXhkmy8Ku1jHJz6fS+L3U5k3TEj
RP1moBbVA1Tyqmb1z9umyawogv4uFV3+J+dKgF0H16h3oEgAgdiKpI7XBvQyqFCSiaeyzXIJZQ5D
2e+rh6XKA4hKPQhz62INtSUQhseAqG1pSE9i6Vbtw3rrnydfwggozyb3BRXTlcRQwwFwnd+nog6Q
dWhp62dzf5A6y5bwevBxWAZJUglsp/YtGE2COOB7WBrktwjKND9HwdQ3vVXao1e0c7TiSg+1p2Xo
vn+Dik1Dmi6k74OI5VBrm7GL5S70vLT/Zc2Un8ph4AZM5ljwX+RLjOnLh++NhnUUaLpOk3cQMxFQ
V132FlPECGi1o38ABjF9GtYsSz+r9koDqQuyQrzPd0E6tGm/D00de74rGneKTJIzTIGbBPyaEebh
2SmWUB75y6vgf1SN4I8oj2C6KarFalzRKGAg6JtWWUIdpJjXSerM/Tg5lFY2B+fm6bUz4zHpoyiu
fHkX9+SoX8ToCos+C30RFW3UHZH8JdHXxWVkRt5zOFNhgRaikExgriJT3NTyedqCXP3QoPdAfTxR
d/xZMSJbd2IQS8AhAOKw4u6voEm0EVUKkGKlaL57v7D4vqZ25hPuI2AFwQd1ujd97eYZkXklFASv
LCkq6qGqcb3dn2oPlUp+sWJ5vfDBVtuxn5hCiY5lBSb5F71S5ZO/n91gyl8G7phdrn7pBqHY8o/6
5alzmT83DyAH+QlZGS1qWwYtqxzHQiglMBXCIfS8VGi8EwbBtOEOZ0wu/HacuFfKkQb7VpGgYLva
aKLxa/PIspctHCrpnILOB9t2qG/8umaRE4Cpsp9hcfWB5mB9AFT35XLlP7QrKRQ5KBKVYHCpvKD6
wTwIfnnczKOlVhXZrZQ6FhN05u6CTUjhg/IOW7rnBlMSounv9GmFNtJEic3pHPuuPZ/+Nig/qsUi
p/A7aLWtL9Bw1oGZPJWvoBpGaWs0GLTeps2EZC6jPe6RJFMtguaOK+lRmumFYdBsTcPQF7DIEtAb
NcAQEHiA4Dyn3U+Dcl9166VbJLCklLi5Q+GZXOYZqNFNM7cCJcyuIBWqOKnmuIPJm6Gkm9JSL/sp
nfe6rzSEp4wYGqBsvYAdAtCpTxWwk+bAkV49zW9ekK2XoQWFKfHejRRutFXYQOzLeKoCpwa7Q/kH
atIRHVx2UlzzB/VmPeQS9eXIQqSAAS/6swz5xlsBYbqahxb1YdRKh0zGYUoMRz3zf5hL1/1xAFHN
sKFE3lQFUlOoyavZpDesCY5VRmHlkBoleDkIUXtJFkC7VMb7AaaHoZCtqouwZweS5kBffeVUFX1d
/+JoMO9d6q6q7eZKsew9UMz4h3G4xt8rSOKP0PVkQtVEAL9mHhhayVWrISfA1TeOn3HqVHShpsdk
P17Oi5sqbdJJriKdyyvAsvgnvIiYtKHpN6FpUcRVD+sgaOXf6NtStQeKMR60IOdUf9QGelI9kZh6
xfy1LIcaD1hO7dQdHS6wgZPJqogJ4T9lBhdlvbxgS/dTbTIhE/4G9+D3b6QOMA+AUya7Qnq8NGmB
q6O6JCq70Z44hWeXsT2YjD5HbwIpMkg1V6EO1BzwNsikD81IjXNwPlJixL2qBGD4fA8cA+TZ2DPE
BU2OZwBdWJ00HVBqsC1KAb01Qa9NTScH6aF6gv9RAoY8IH4VcOUlh6JG42jcZICI7Jmkk/cc9b+G
Fw+xmUCvyJyGVVTzzn51o01hkY3iO5S2vC3KtK7vzVQMq7R53HYtrIS1vdlY7HfmuxcRwYWFcDdG
Mu9h1tG1QYBj2Ph7rT7Ok3gInvitVcF1/74xGDzRp10+m+mqwV5d1XvJtILobgxL9+g3w8Li+ocy
xM1pDuJVBlS+fDero1L3+fMZfrxX+3M1H+zZxY64YFQfvSGojRuDaPzccR81qcy20/BN4V26s0Kh
FjtyLTcYhA3mjTHMkK1BR7zmX4IDAJEuxTtoHzTMkPZIABLX2o9p7W/fPzP7ke4ME0GrPL4aKg8l
gBTF1oneeOJcGIVco7m8dNB5mtGjDy6zJITe2EuBVW4Ntns7CavdZufv5hxJeY0OcntrKhZJEYnF
WkM6e7CdvQO7Wpd3ndy2Bxowk6T9uJiPEASce/w9/3IpP7SZCMVExzj0LhPEqtCJOAXLls7lByWN
PSvf8NCjeCJW0kytOsH3Gyxl/afUNJMy07w1MZv/7xGifHpJahcYMlLplplMA3Eihgy1kKQCdX8k
FAhoYF0xVQBqfue9g3ZXp1G2I3bfdQuj2C+MmAVXN8t4yeAxYuzH4NzOmI9D2cCtQRDfoW56gxdA
V6iawiaBwj5ntzGu+DiOyU9s2m1HAL+pdca01ccRSGX5P1QGKEQw6KXQeg+vLiSvXna0n38p3Gg/
Gd84GN0UHBeWl8BhXJpXSIjGyRgO6maJrgeJaJkBmrthyuwJiLBQQNJWjSCxPmbQGd2zxDwbYm9D
TGp2P8PM3o3rrBkuv/wjqdHy9tpf/qEDsEo2lc5+OIeI3fmMSTUiCwHf++QZGu1smPzsIfVB9vRf
bs2u/FxazZYRHqjTVtBPUtI/Rb0m02SF1F5Szi+ZdEWH+VCLu7thZ/QA/YOn+gQ0GsiJOM1qYSi2
/KajO7xdV5GMCCPan1ITiXwO231eC7GaVNM07o/qGfApdDn5ap5eq85SanOcrHprZczPfiGsjz5v
68WpFccEAU7UKxtWfCbKpa5MbvQ0o9lhzkTAxQuJFVoZDAW4cC1UAHkajU35Lx0ffqXK9EE/FqL8
ZNmXBMJWlSsSAUwEmpwoUj27KGqiGr6BLw4PBb1fwmEUTAKj8wYVPjytkSPAhZJxIrBQ7SWE4KlZ
WCGic5lzmqGolTbNuxn7pd6lVR/mdOJdD5gV7nF9mdWe5pFIBODKNKY+MLiqQn4OKn59WLOLjDa4
2cwGQnvEAijO2D6A0kEgWUTpKdfobKKStjd/DSdrcfrtYxAElJM6C5++jZgoasi4vflUA46Fe6n1
c6gJsPBgirtakGxvVdFD5o+MuobOWTAlNmnajAaUTOExP2ksRn3wtgLbBv3BBfClGL7irWmSg1NA
pMqEuX5TbVYK/+K/8znjFoXYUGQMIv0CtAQ8yZPAR1RbTtX8Sk9ACmaIpwFUuLlTIywPpKQmh1ZF
vk9yZWrxKpHeIxg3TfmJhys5tcxJrF1PeJTBBZm0vTmIgHPf3JS/VvB+U2ZQzEGQCKcG3M0lXidi
hxocI1GnzqkcZDVUf1j4I0nVQZb2jW7DFzaIC5esOPwBzOuvLvk91EOJvUsr9urdml/oxDDHISUD
tVPrQTzxXgHI2dPU5GZh4IRb0UcBLOWXavyIujBWR5rVwqge+kfIuarrq4il4RuoFrbT/kW6unby
I/WApK//xkhLwdxlUZqj5eLUiVaJvwxPnVrvgLvsJRxZ1bCkwUaLa61Hz9iiXLcbppFq7MKcq8BH
DdoqU7VQT02NJFXIdOoorRAb4453Dkd7Pj07N/fCOmvkyI3SX+zTTrHOAVKVrIruMUWxF08BdnDa
ghzCzgh74zU9QEJAhF30TpXguJDmMoxHCuEnbjsj05OGMbU1AvTrWEV9MclFgqJFQsxOEBMG00JH
4oOXlvTOG+O6kwVKuSRPaPD6AWyV9vKSUwMLi8BHmpk3iZcixSIpA7X8GIeyQ3qugUJe4jNRFAtW
pKvyQrZE7b7jVMp4NfRslC2I6f2C59vgb5kTrST3p7OlDVIRzqvBkWvIKviUR3X20N3jbD7bey4Y
ALp6cizluBiiKUc/iA5GUCVt3bceyB0wm8dftqW5wowjZaI6MNrYVxvHfaXTpZ3+piZf9owFKsT+
e6BdpzSTAIga2Xv1QTSMzqd9Xp1QH2Q6Cxov0TAaaoRpwisvZvtpE71sGLp+oWfAaNaFQpNtv9sX
VAj1+97WWUJNG3GD3ezt3dtnJ+ksJ8gJQLM/o/GoG1bF9+3phBS99+DCVV1tzEyJGak6Y6VeoL/e
4SAj6jU4zF+Ab9CJfPULMJrfg0+vusCU8ZbLFYXjxZsPMxzpSt5RJDDA7t3Xyp3vLWLavyvAvz/2
EZoFXdgndhOJyLjTZPaZSs7MiiG6FbCUE93snbizulf1PsxhveYKBfX2CVkktcBkefTcS+6lzsRX
gwadxAcZ1NxJ8aflIyqGx24ulrgzk7GBjEpH6n1wqZF+KNmSl/vQE/uKA+qYfEcHqV14jcktYeO7
yS8VPs4Mx4SKKWW9qiR0X5wrPvFPY2c4BOyGmOKk9AVbUBOGFFRAfoG1Ym9jB/cEA2pRwGkOymHd
wYALk8fEW4Fj+ftvBJwOSIQLvpQ0wHpNytSOdm7sFEk7YycCkifooNEFcEBuYP+C8EusY1Dq5/qT
dgEfsl9L96LRB+F2dzFFnBYZw8QjSGwZTrWL2GfryAUsVyg/OC8kJWR7Cy74RAzzt9L7pEP+yNUO
wNP4Ra/UK3rpPN0Ugh0yAyl7Rb3ymx11Ja5QRlnhtbnXsBUpp0dvhwxsX0ZTh1ZtkGJQXu96giwc
nHpQYl6ed8Ovn+2IKFdQoqNNhkOZxK6jXlZxRm3gmfgQdXv3NhUTiinKjvSKUChKiTAGsblsgOYr
jIXswTRYMeqgFTChcfjdd1mr1EeUqntFyKaLsCmr0eiw0iy1GsZ3wmZ+cd60Sg0WU4ab9vaRZg+6
TBjFF5GcnJwOqtxcYY5uH7azSZ9iR/PVXiCB6akVoU5Fje9/0wDWQCPQdplTD6dTUJV8BH4JFzqn
x02oZcp918FCV3KYUuxLMB2yvpd02CRtI5QZJr37fjYjNbFnaSf7Y3ISG1DbPZeMwrZRHs4oqftj
zwc1ZXqAGP0SUI4zAQ2FZopta9XaFgs6ZdSNceZiXuEJVcoyuk0b3/VsfXddbHKR/zXTm2MA4nyP
llZrQzFs9juYsjjBXE0fDgFRKlVt2r/QqT+5xO63FgBAn9o1iHt4HHREmLLFN1ElzAE3OCgUpb/4
qsawpBmCOypR9NuQ8CaX2F3wTyopMo0Jqvl5+0F+/zP7zF7reMR0R76/T0Vo6aoJxlBN2J8G6Mzi
U+o8cAsY+1uAFkF8s2QsGBhExL1FQUbmu3WdKQHVQCVR6Rsk8hQxVP7l+3hbj2pskcF0YAQpe8D5
UJdN+SsC4aIXc5zVVBWlC2dL9wyZHglSk7pmnnvPRw8q9UUtCNzRDq2zBD0PZA+xHEenyCxxxJ4Z
GCdPLEwS0uBqtntD3UCuD46L0HqNGTHXW6hLQstWk6q1D0Ll+gWmSMofIIdjpmOVqFS3kpvnKeN9
RTRTzzgvwRMSKLn+r+Ek6BLFeSZUqcbPbz6Jr/FstEPWoKCEbEBXQmABPWI11mRYZUBxqzKssqRq
U2gMmH4VLSbFFVtYwrdZbRse6njHrkRk6m06hakvTbIUO63uCk2Mu8fwZ+fRT90iWmmIoTinnyQB
wvBhSJfUYp4LVYNVj9OVXcILN8hqfuOZFyUF5Xij2D2G7BOqCBTuEULPG/M8RVWr1XNWVKO7e7Ey
qjHnrROijDW3MBd0iJVVcMYVqQ1ENkdTTOEER4nf+ZlBZ5MOWt530RILAtLgyQE6UiFBSQRjgvPC
ox7lhViam9SKyTmgnjs+/UhHqUoDLqL3+WHwqBaw6KiBro9/IDFcZQibzjNuw5fiwUb1IZPm39B0
ZgJFdh4WkN/8tFB5w6EAO1KH1xcOi34YPSDdCH1WbhSVfWbvCTkRIT/g0aGnr0/NzLFWsMG8fFng
3ig5a1rAjNAZQNJNoCyEZ0Kua61xs/owOmlopKJXq8XQ2aVeQ19lqAMj+g4s7L4cG/87+Mcp+c79
rzA6T+9/9cFrfsRIYEZlKxosyGKxPqm5TkUUUqlKuTCkVZ1jdJDNfKoM1eLNmXqe4Lib/obmlI4B
goVhNEiY8Y0+Gredb9m83Aq6ipYRFC+sw27voVC/KK2TEXntBQEB2FXRYOyyLkcSkrAXCkrFSVTE
qwi8Qr6r06SC7TGQRDW62OToXSmyl/w62ssaCv/727JAM8JkHMhY/tpgXj7KcY4y3p++wuKaXZd0
tr2bFdzYq+GAVOe9sy1d4n9ys0AlXQHcwZIRs87nathh6mEr+FU+8Dwr/JIJ1nzlE7KzI+CQRnCB
M9upTZbByG7Z0yDBPSTItDCAgoj2PN1DeDUDprgHWfAkgUk5JO7VjLdJeMgTmL83HlLwQLUYygxH
yvzatO5SQaXoCbmvOm946fRMDs4AsTISp5Cnf6gxxebob0DOppmMclV4tg/nHxHcP4PnqtwTjZYa
sBsG8CFuHcrFyTZVWdU3R2K9lsgJSCTn6d0HTPUZfhBBQxuFsRLIrNzgay9tdNUwj9gftL/2PGu0
1YCBnBG8OOYz9SC37b0+nS/aaxBKWyjFsKTyQ0nY8O9QPMQY2rn1j30kEJjte8kAEE+4L9gX9zOZ
dNn1XWIGwUfVP4FbC5ZRoHYqJ7stvskgh0SFbh8elprUYfTBTVRrlqEST8Fibk/1Z+eVug1UuExj
XP9F2W5dGmYAYpAmNMapCu4v5FaHxX4G0Qjn3a0MmxmVAbUX1bOLvAeCXNSlNApXTuZIqQTDRYF1
oWEwlKeo0oAEnODkZrz8VbIQd+CL/1c1rG4+/lThjLviCV//4m5z0G23qezirw0I2PFgn0LooB8V
FHwysxhafGZFIyhkZ+u9hoIyeq8LBJ18w2nCP4JTWPiR9hfkbZeoMiyar0U0P7p7u9qaRHldWs2m
ZnjfHMyOA5hbZW1VYKt5s0Ccuw+l182WJsTWsJHZsHNCwNeVMLWURjy+V2wF6SWkTmmAjnDMP9SC
ZdyIq6KNHCsYrI3g1ZD5nGtAIECbsosglKyLzL86O3IE6uX4UueQUkcabDeyYAoaNn1sxpvp9C98
T36NwKR+fszZVp67f3OomJ79vLlXNZ8/6oQ2ceFDMAjYOsrANAk9bTEo9HQPGI9GR3D2bREI3FRF
OFnUXwHVf14WKwG+KRCqW6Xno09JWu2LV96DFOMXADOjldVOow3CRFpHhBxobZxpNpyP6BEkOgJz
gkH6OqbddfqQOSgz99G1HcK+qIAKRfFQDRVOw/BhQtMIF6HvDv3NhqXYQu6liQpJRcQRPI4wuIpN
VbIBircI4cZT+6FtrdUbCx6LraM8IKwD1hznRtKfgbKVVxJ64QutxfODhVowfwGeiqpHKhFQT/Sa
S1X/5E4IJmVDx8xA5eHQXKW/pfYbgyeYDs0HSMZVblEecI0m3wIPJUjFood349q3Q/5LzIQJV8TR
W68FQWRkaZuQQ075wjWsFaxAbgHj8C9ts5mBrpgmJ4gw3kWcCe1HuIutKqBCubHE9eH+g7vEONuu
v2VfMRiGZh+SCV1nBfyKvkZ78grbjrQGNJpbvR5WH8g15FtrNjNQ21BT9khKMqG5qtYN1Hd6lAyk
w5Do+ZacFa3ZnJwnbYjX9O5/mIyHvLMtCsNtytBvsHB6pNJe0WB647fpqM3mbSGpJoQrN4qlNNeH
1xmcVa6SsegcIOEQhNXLfe8RogykePSMKXMKUKOOmvaVbhsWNjdM946f0BuLhsItbPvEBkSnue/c
6lj1YclzSkKKm1CyaZTR0Fc/NMLFwp8HV0SE2TAp6tFRpHun9p8Kt1y83ptyqMNfUYukOHs3K0z1
wJ0dQQcpz6s7yu4DWJ9UgMDjDJXk5poJ4RzvSNmNYhzVQMa6UuERFJx9QMkELMUCGA44dMVbuhho
Fo7+1KHsAe4JcD8tuIvyYJADUKuYWKMVYgYr0kP8U2vAdIS8pfo7GFDP5NLM4Pdpkgv+/Q64wIpZ
9jQ3HRYUZUGloxBDcGd6Y5V25k+U/l4IRUyLHvmYuCS6OsW5VLyn6vtqOwpNa7QJ1EBurY/gcyh1
6l0aeSU0dF3ifPalb3rerC/YyP5LexqjKU/Ar7fRno6BLaguFFs9drmSNxpcRAJLgEgsx04oBogf
HZQEZGbU00RlimoeUoFtl6+fOCwqnK0XH65KIxUIQTLV61zKuFyAym+UY3ucpwshL4UIAcN7YY9g
A/YXJLpgQAsvL+BRrrRJ5HDhpJ2IrbFIak+riqCo5EMx4NkutKbQIWGHBHkKqrSXQIrGNuGcqrbx
WBYnj4ICJn8HLeWy05ziqDCHI6galyLAjALUnfJWkaISlUSz0KECzOfq0/X5enIi6ZXN9pJOZK4c
gjAov9SXlpcoTPaAzSpe3xsSbBrsI+IfM8wtt2eWBqADZoA3dDwEgtjwb4U0yNHzqvQGL7Sjl+6y
pXY4QLWOZVEC17bQ3ascrAqTQFSKsUSWE4YrZrSJanyvHgNtqNrUTJBWGXgsVcyudjSNfWQ3SdGJ
8qYqmWrUD3USzKmKADlABwqCwEloP5ME6JfsmzYV21+13zz/Yw8dEWwgvwBQHsOm0GGTQKPKTCqv
3JgKMj0G0VrsUbyDGYRu6Juut1l2qgwUwxlJOE1wLrgsog6AOZ6MOUvffidrdbMRrFpoS1olQrB7
SIhPFoENF5iWXHNYfjIxCh5+gW42cCrsSC5o3I6hHSqfhC/PVDXpvgl1iAOQppJUcBFYFxMOEMC4
fuJfoIqYtAhAAGsvKwIfQugAMFGYdBg5SiaUfAryFbEa0jiHHqlL//Ys+CI4qRlRPaihbMt0KXDB
vTWOR4EF+my4DjRxv9H/ZXLoiSbxRXdTp8MNPWi+o1F5dN7hCeFYJPYmt9FYa0GZpmjhLZWKfh+F
oJnSKlxrPJZGRN/QlFCiJ912wcwEHP3+0r+ECm3McE76JpaOgDYd6cmxqvz7S9MY+3wsU3Xy2SW4
R30F7Ib+4B/0tTRiWr9KrL2WAwE5Dq1SN3KsNrEhQLQcRgf4TM+B8NhROqQWFFEBUTNL2lMLXb/k
p0ms9ChPo3xV8g9S0strZHaC7uefTlGCpScu+Kz/obD0b/2omu/cODmv3oahgpbK2kgigvPa00jQ
lWl7namCCAMmnWGCVPByqrF8Q1sJfahKcgtQkEBYjB4looIwI7kFdsFwe2ttRS69MQOt3m8MpVRd
UF+W3RZNGl1l7VQmhIEOHq0I2L5hS6AQmTqye7r7fA4K98OvUjBdR/L/Mrkc4Gc0HyBSSWutKaAh
8dPwu5eoyUzAlg24Hx6aqLnZRDWFLzxI7WG6Fay71l9PWY/wCyfSd3HfbC3i8zzh1EqJClVhvKhK
XVp3vSb3xah2Z8s50NroAApax31jxV0Vfn8PVNFoJ01xGT7PSo+A+yYVGMnZ6+dYWVRBtBbkKKzk
Fi1nTpCe35DIi2V3tTg6TRosJ4+pERmcI16h0MMb8IAsroErIqsAp8d/VdfJ2RXcewZLQnfHQeBO
v3/TjhQ1Qusw5sPhCvDRaJXrWbA6rL7kT/TgFKkIoI6oRj54HOFyruf/SE+uQIs4pB0gQPS/j6X+
x88r0NceafJ+ijHQiAwYZyUgzI4XBSHNK3oN/oo6p0IjfiN9RxWP75GmHPfMC7pr4pn8DfkyAC5t
FW07NgvREF/nzbWkZ/5kG2CP+GD07Yx+PecW5JuWL/Ej5GiUCAlxhmDouZXHTE9NUduRD9WNaUkp
PaypQfHcL56gp3TdiLq1R3SKWdbvVuLp5GuHGQTfIsSzhEEUgik+O7U0pTl1hPSUYBhAu0F9VALA
LGbsDjxSLpsIVrNh7dEyxu1VmY5xnFdCJhDmL9fhicIp4w21JFq0fPGsjWqgmfsaZMA/v98qZb8o
B40iJMra4kG5WZVBWW0rzjGeFuQGfhs8QAmm6I65d5rcn9YQZAwhJVq9Yq6KaUA3niHsfUndCLhF
fNLwGmBLGmRWb7dkVdolxodofrhmkte8aKzM6IzTvtPvv4pCJhyYfgkXIQasJoI3vCeIhSNv8XBK
bWF4xA4GCaiU6m5nQHFcwDyu3vLCAJbveHTF7D9vRqk0PAE/o/FhVXRrqKgpoH/CyRVmUrJ6JUa0
aLz50VdYBZjQPvvLXulNtqaXDdBfF1Bk0oMTTZmQASTjsqc31m1pKPuHGwOAMjhNq00glE/3Pa95
Rq8QCo/5hSZmBCzCNSjCH9bgnT6I1OE0e0emtzdCg9Ii8140/i1fAKKQyK+ExCNMdnELk3JP5Dv9
jJ4eoB0efWXxGoJ2DJ795urTPUngOJ7VoMA3eICbBk+0ztBQ8Jeg9Yr9ZA0aocoLaZAm+hqVhiPP
mifu1ZBUFsZzOdYjPjP841tDk7YoFRDN+pXtk0NN3BKKrgJakxuKP4U7pB5acT92wlAJkCDzu7Mc
MOiI3K5MwkfNELV41bTF1YyCF1iFXdfwwgwLlrPFsCmyogLQH4h/S8Dmy9MP3Tb8K78F5VW2d4FZ
p/a04PHyRQKLSxQeVzlmXwLfeeBTVGPQ70Y34Zx+AwjsZCiBtVfwmDEWBC+5W8hea7T0PSQf1cxC
Dfzdc7CBe7IizIATXp0UUvBH9IFgFImbJgPF2FdLqqacFtY2BUNZ9j9QbZjiw1AbSUIKDwiK0UYX
9YSqQdNKZrJpBUtdhAfHHOzjaUYmtvNrbCZKN+RTRX4AeDcPVp/Fz+8Av4CfwpY2ugwxxUXKICnQ
GupBpY4+Rs86Y0vG3af78cCsqwQjRb0Xx7FKNqeAV7tWc0wE2o24btoaNhKG0j6jOsNWISfEAPNK
lONxtDtuQQ23W2aXkNZhs7D4aKYi2gv2XTOyaWvkHuWI02OgCouqQh1eKA/EMp63AlgQC2Qhi30b
l8T9k4Io2sAgCo5fdERu7DVnMpEMM5tWWjT+NVOzU52cGEiSB3vt5c9nBlidCQcfs7AW6VAKrnV8
2oXgq26JBICflCdj7iI6zPKyIFYuxJ1aN+wrd3KBVH/Bxj9oNElGqi6T5kMo0fQ9tiR2rW4Xe6dW
EYaCxByaPC1FMQ9mDzUctMpQSaiOqdQw76OBQPInMsv9W2TqdZnRRyDIIsVAhlYwjYKfEVa+3OeR
UBqrOcVe/4QuyJsplbVhmfIBT2r24E0KoB0jdhdTnJH5PQ/2aK/v4JE0GEOiISoMuIEBPW7OEC5U
f7nmPmiNUhvBqcB4eV4IN4+tlOEeN//Ur6EOf/OzYa2TmT5T5NRso8oN3+JG3bJf65bAAMMapmCe
9AwVkzgXFFXxIEwuAc5bpqlPBjJJClYJd3OmRG3RWYntApOaupAhOp9Bljkpakyqfr5KVkzAieD6
ub0cM3V7/GltZneQf0frNHqhPi0h2oqH0pm8R6fuOpsopHhAVf+BZe/fN0dAGcW/xtk5UE22KsNX
0TmhwQ/yzE6n9wNGt1kzjWvrPC94RosZY2UECDqZ+7Qn8WCZa7ygDIOgEijHDK5L1F+aSSseNPtL
h1EFB+81MUD6MhOAElsN3dIJIuJ5zRuBzQgpcpDj3nXLjLCRhl89W9UWalFDoLh0pMvDX40SKPXf
syW99RO67Aj9oBTU/OHDobOEkxcFiPssnRRZEr+8PkzKR7NdnePPrJOXrRPH4JNr/aSNghU11U46
eAdX7zGRis2WGiyyMhW3To16fbmZz+AY8MdhyzSJJ3+m7jOIgZOiE7TvnRYPkMa9zh4NhNf0VdHc
sXIR9b2XE0eD16dXntfNuFvfnPH64yzyzk1y12W3ypSn5aj2KZhXMjuGZ1Z/D2AJz7H5KfTvS8Mp
ghqFAgzWE6VYJrShPVC9tY1N/Fmcin5JWh6v09+Nl63P26y80dCvbrJC+6YxZBpsdhl4fNfsWEEJ
/FYxm6VBAYzGijIFrERwq29rfwkBZyb71unWeYGaiggd/RNR97l36ZiX2OY9CnHdLF5bt6d9pRB8
9euGV3r3iiADaFXRKa9tEoLQmnOBWd75fMJmeCSFq1HWrSKthubZ9Fpzz7GuFkWEyoDIAojDp18C
/ha5xaAUpt1lr0xL+2kX3q1yacZcZT8yLIHvihe33rCipbM7mJUNkH3SnDMtYYQiQcmcBzF9bS1T
i5+H9PC2boe/9K8GHX3zGu50FoyGczx3UniGR7P8tJ73HwZqkYRJtfpgjE+Ge2cYHbKMiFaGz6d1
mzEmOy0KEnt5WlS1sVwUfbzz9sSqIU03YGTJecKEpGD/lAYovAgAy38FJPu917BvjCPmcCTdYWzX
33NYLA+DwKi/kZN5NczNGZLp3XwNSl3szBvJOlDSjHYrw7suUctCqOtpXknnSCy5IUWsa//xsSPC
s6LZvHjVh0/34xocCD5wHjvCUha5uEGjxap9zJQ7ATE72w+AmF5np13v3Uf3t+QkRcuKfkqra9l7
IQpAmNFHXtRqtjUPD13NCe8aJd4HEZfCJCN3iyZ1QBcYwta2TjtrfHg7MTPE01FGkGxTqQGICsiW
QVVOuzlF5qzY2l8H1d5n+ADpWPSwFTUH40Rz7xGgH06bFJdcQtC0UWmff1eMVPk07JTnrMCr2KuE
zSYU2axz7FePrlGw78zT6h0s+35q1bu/RsO00Kl6zqzD2Ro8Z/f1O4hq/qF9yvqlybnYqdXs2/Ze
9c9MJDDMd+taNd+AWF/Mz7Gv3gv2VpVompaaU6ZI0jvQLAkPL3/0NlvpolJ2S+92+eFe99796UaR
vT/BZpicwRW2n53sahcGK2DhZTPtWieCA8P6GKNlZB/BSxEO4+oQ2CUAqJtG2XbONee87L2TThNZ
gLtVxpWCe7nOU+eJlMbssY5pJyN3iDBocRT58JFXu8290/COd4vtUvwp/kZ3i0l6/SfIvXk8RBKk
rSd9sos8pq143ZAk3CcU5JRNQ3W7SOJGcoYAG/BXMovlr0HveT8Ga+we2svU2dNLREDmNlg9e7TK
qCfdYDctMb5YD7PrmFx+BXB179CuznZ24Wnu4WZVzQ8cynV6R2vvxZJRyf87ZGZynZI7fBaP4+hW
GSeAbNql1Yl9GJyAf7Qv/evqVQ8if1x2FpdVUobuPW52m0xbOs0QN0paLwgbGf3bTnpWrnCnUcTA
y7Jdnu/rm+Lbjbt3jTrtYm0uCYJ7zN3BLNU36a3zKXn7V9C4bLJL+L7652VYL3dO9cDoVRtr4OaP
27C4KR2d6Mjw7oplMNOm2S0+yAJu7eqpx6di87Lapr5sZxnFw+ao3Ow9zv0TLr5s8oOkKaVBzYsL
/dqgerAuHZmYo3f9S5NZjZLl8TJ43xhZW/Jq6ebUsCNQ7dBQNsWm5qYsYM4Adj29WbyHWcoatFzd
Z8lO6HVWPmEJVlBpYFygTb2N1YFBOFZlcKtwlneTrLr5NGe1Y+pWRycYrc0wKf5UwHGmmzQTqyuq
bpqnnU0Sgkr5aVyk4vfs77lB2s+Top8Bol1axbvzJv040KYiCd8NzoAY/M/QGEMVon7WJYsEWcOw
3TW461kDSBTjyPrVfkZDGPFRBrYoo99isIi0lGO+4GRqVIKqLGLgX38qtgbo1VoEOZQ/fX9IARxp
YbQS23hQwb1GlIVHEzBiOPmKQ+PEK8OCaKPyRjMHYcVvg3sEY6V9cCQC14ZDAwO/pR6mZqThbqa0
7SRfK5aHOEfQBMlbDceGgjUaILyLMnKKYhBO3URYvEt7IXJt1MlolvwIbaa23eivRRl9Ggxo4r9p
QgOacoT6lQYPqP+RRATF10HXSB0L94aIpSab6AK5B7F3BFpbqpuojxONozonye00oS7JyysbPT7+
Za4430r788ehQtWHV6/ThKYvRVEnHhZJlg3crlmfZyzxyXlRiTiYGjRV5OxND63uo3v/vQ1TKlXT
O9SWnXVE5n36KbWaoFIStwa+iclFTffzbBGkJCQUe5uI4W0mg9R6XcwIlH7dSicRZXh2KCEiaRpP
MMITm7WaVSTkTLyshCwU1rDKs6CExZuu31Q6whJnfkYAg/5G58bhufyPpjNbUhVbwvATESGiorfM
IIjzdGNIOSuKA5NP31+6o2NHn9O9q8pSWKyV+ec/mFlhXNp2ypQQzisGinEW3ghC5GvkzUTtk/Go
+Z3W62+D4ws/l/WMIz0OunVk0C9Dvzp5w+VvCG5CZIka5+Ijoei4+SG+FIZ177ntJWZDaIo6oYZR
ApY7fB6ewMXzjuK8X8OM6LeF9nu0P0RVLs8MYSDf3Iy8a1YQjg4k3Gw+Y/Ua9trj0xADmy804pdx
Hb/YGJ9k1gInRV/d0Foo7YqECKVasaE2dSMS0ocnetvVddGebmaUNVa97p3pkc/jJ3dmib0Nm6Sx
U8KP7jb6s8+442CmTpVZ04BjfOP0pm26AjB21dTP7jMHjvY2qt2/RFcyYnbt6cN70BWcfa5RC3JU
yhDlgBjHeLKeQjaEzxq16nFyiu6V26mtB7Wmh6lZAzpAIaSWLgOLK7KcNk49MEgwKAvffHbM7wIQ
eDPddq5ey21Cq0DqUybq6rY8M49hV/ur/qB6nD6ulhORdXp7nbaBpAIvAnrnNuDxjHkFHFBAsU/w
QUw17YW3ltGtf6RC9v0uLqAoE3pxhwcEfpBxnlQdk3JZoZTUDHW1sSvOIiK0EBrqJrcE6XvrkA3L
cT7DP4WRPYO5Z2p9NsF3eR1sENOaiea8OKUczXu3APoopF1lWeOvcGcDnGegDk7LrlpeO7O+fSO+
7jEF3hW6oUAjbRkOMcSwOoXjQzmgDSuQLFYTvCyNZ2AgKAWNFxPD3W3G4VUmG82rG4apX1zzKOwK
A6c++geIIvYBWun45Opnq8qMkuHoXvdPF0tvWZ3x92Jril/p9iXq+fpw96bywg+JzCMkVUJ7zdnD
4Pkkl6P5idpMXvsV6XV7Mycai6Zm4dVJ+rQbfYi+KKidlIob9NCFOwuDr7SLxZ134zArIRARstiZ
TOzMpmDrAHRJ6Gnrar0jRjwfwymShFpQfVh3WB3mK6PjdNQqVmYdCgaktk2jhZwqZRcpuANH60mh
8bZK1Ee3xa3pprvX11YP7ZowTM5ZYoFjdWM3N9H3gQgYsXFMFDJC0/cf4tNdJ+xVNr4xXanHj8Mn
kBaRF6cBJ+nXrVX24mbuXqD8g2f/ZfPW04Jm0el38Dc3c4w4IIk8zWbTwm+wax53xRsycFAbaXyy
tasB5QV3T5XrxsNRs8vnwL5ua3FHkD5ja6uAhgxu0hGi8QUlpqdDbZbkv++0CDfQDh11ojgbBkEP
q5Uardq6QPIdtVj58nzAAVdi1SmIQQlfEGyQ1FymdZCRkaiSvPXlSRpsaB/H8PLJDX+7VaJO203j
iwPFX3ddosI5hZ1ZD2bNR3x3O9CQWwb3rrWovT4Lv69/rA0K76jSRPHJ5bfZhPtBp+sEtIVd0Fkn
Jflq1GX8zEQbSllj/eoxpD99QF4680qiXUNdMx/jEub29YlfajGbFKPSb4WtfqugDsKaGWNGoGb4
qroRVx42pGCuGTJFQnK7nG0Pxvd/OucG2RkoDdvqNF9mCJZGV8UFdj8/jX0TQAP7cLDvRgUG0KyM
vDIaLCOmDRPQf5RQdy+8+uepoCWl+E+SIh18Zq1weyP3YoNHRk2tb/buLEoV8EoLNrm5Ukb1y9NG
Kmx2dGtmV5NgFvVllsxh38MremNcl2B0uMVCXbRVO+O4Q+lA8PzwiUisJDc46G2hCecOhxIdAYWB
LuoS67VrzDfu+2u8/NOq2onnXiO+dIyM05L79Vfhm4kS6+N2Kqe3bn/RcP7qLiBXF3xZCxpQN10W
L4Esry+Z92aFl3XDuzR8N2BsDER8m3SWraObDe6IWiDtsPhu3plDOQ/bHQ74QdV0bwgi3qNSs6qo
nJwo3Xi2eub9a2eD9v6LFnJcbMk8w+eNJ27feVI8VGvTFOle2EBgxtUgo3uyGWuZ0Rs+JyraGcwk
lKt3GT8sHQznbpweJiOlBg6QfPsjxlHcojY/x2z5+3x3GWfUE6+ayuEN7utf3x7FL/4f7HtBK7ys
P5E2o2qg37gMmrpXb4LT3QXj1iVzloe8DULZtlWMxbOIA56FKTT5WSthxwMFOCMDxniNVudEF86C
Rtx2CjRqS5IT4QZZ6uo049NNyqTA+UwxbrM03r2JkPdKEFA0Vgi6PtZzfhxX0y8yo+b47jbvVE7q
6my1FrzHwTEzWD+irbUh7lwwSC2N5pEjhE474rNOHg3r+zaC7eq1/ZrN5YkRsMIAAD+EwaDlXI5w
dnKYPLhD0omAbZA3adFdvAy+1H0Yg3a5zbYNJvnX8JHjW9rdUHSwTBzldTU2wgAHtMClidvCXvT2
Z+UutahMz/g5nxco9D/OJoJGOOLzr4/XoLU+vpwntDznCVh54Rly84f1xfpBtVVYJcYTgewDTgWC
BUgGhsdpknKU6sGna1+azggnTD6iyP0vFZqNzXiHTfHFbAASyDHK9eYCGoBagFh7mHwOZTp/MTk7
ZXJnhmgozGei1pddoKNYQRN4ibCKvRShz7hmcc7aIHOTSWNxpZhjmzwoltffQfWAXpYIj0QAe/hi
Sx3errydi406Q9/Pcvbkfe5vIHOzY8B6QNVofCrgshac04oC94l3wWXNLxkjiJNLw7Sgz8v85HlS
/x4p46FqOvqeW5dFR4d8HtF2IYNxEfIKq6T/7Cs7iJipMQJoy43eY/1pm18MTDd0jNzCJ332t3YP
veH87eHjMjv5lIPggsRuXlHng/Vg3fF02HxWLGIlxS+rAg1vxsLZ074AwfWKeCv6keHXKFsSWMmM
lUSqO3A8c+tpXOAdNRYvm88bkjK0wVNEmy7uF9lBhjgv6K9rrTZPXZNTrgg6Bq3nahPftxSdnFiH
psVaVRDQm2dW35/aRWv/0emfB7Wo0rXpdw63rNuXRqGReGX/INbrVNidQbrAGv9i3iunNM8EoeLF
RZ37BR8lTFQB0b5PqVpVYC3I+SVZpsjU+R3GcTGnJEejRY9kpg9rp+xGF6pW897mBKKKH03OccWu
L08AfvdsOtcYE1YH6EW81rvcY3gm8WHSSTD6vkQE5pLcfrWQb2dmc3GFsCss4sllf8N/VOE4hVEF
QQU5zA01gvEqTJRuiQ+4dR2JFVMDco3xma5bh/sQmQKED7635bYlc1IYzIUFZ5z/QZD8QNq/e36N
JiNVo9GT6GQhTpUwipGUh2/arbCvdYRmczjh8iGqb15tguoRbS9OBtuekU0jfn2PJFExmRNmfte9
TFUkEktVM9e1nXw/1Kk+7xbe1EN1s/ADvyMb0AUsq6V1fRnzk+td9rCiGgYVN24vZ75R1LTlIM4j
bUGhRT1hIRNT4XUjX2v7ObrUZjSnlaEg4C7MewXmPhbsptnkSYl3wNqf+d+s0cUO/my9kHOVH3N2
sS+BZBbIYzmh5gpa/Yl3CiannJbU6ynsrOi0oEQRFINDUAjQx0L8zH8PX2Fnc7Tlq+8BuIeyyOsr
Dtiz34vbyI2+v8dAiXWkWfaHkkt6S8UdvHdPIJxvajHwFGoVyukACiWRgG9oBYyqCalvCF/Bmdai
AGCI94HnLZrITEwT/PHRpd8/ifH3cY8LSeMGb+1HW9ufPxZPizLoKPBFCJSDcEknIOf9sDktV2/x
RKpzk+7NP72YsZRZBNtfsr7+VkFVWeUHo+LT+EWaiQRtXQnZOZo4v7umhz+Obb/mAzxBAkBzybFq
WgMetj91QKXEyMZYtQ/nabiBVRa1mTlcpymY5JsHEZAN148pgRBgTk+G5vTpFIwo4wkpEPif3dMu
Cruth3UfiuG3a2fQmKwKtHR/v5Em8V0rgaJbPWi+9jb3xV2ZNtVin2PDk6eHxpmz+GZWjFBxxrK6
KJJL6IoPHlfDbi2rZrDijN2+MLrH3GXXNR+eGiyOBNj0KLSUNfXF73sfAIJCPG5aV2qkQ5kHt6+9
Oq9wJnlwMb7zYNthaeBWLyK+glFTFRIQkPC4gi3MAHJdjpT+C8Z7d7kCBcNb52Y0/ioOewqAkLaR
uia1cp+W9i+QYcikwzFjq9RlA/rJF7Ipxeg3u05XKPYUxz9R4JLY2+XTUMOGvS4PPCvXgcZDgd5P
dh0dHh/QKUkghwwa15BGNOvap+DbdD7dEDwhh6zNZmY+yLk+L2db5dBoGs+hJiYmkzp57TcQ3jxl
qAxFTU04rWq3JYSMhxCI+Ow2Bw+vR4TzlD5RMhZGmwH9c+XOVsxoAZU4r4gBti8xfBmfCRPUBLBP
tJKQftV2AEz1uNhuCn5vfTIbOto4njJyZEzJZO11YrOgtc90t4N0g4R33HN4iKFKtCCgp3iZyQj4
AvxgnvERMHHm+HsdOmTWSWVFtUJUfRMfKAwejM/XPoFkwTM5uaXPVA0zmnw6EFGjxyVwd9pw80IG
cphsz5SIGoAWZWHwuRqt5Al33wRMZktwrzAS74T49imjJqVEL7QJRKGuPJ6tgg7MzmkGKHDKnmu/
hzOWhNRRtC0a/Eq2I/EWyg10fPd5e+RS7dZ/bVrrHlVMc0lWGz9MiR/J4fMhWeoUvM/O02r4cGMK
ADg+/MAfQpFcaYHWBa20HtNPMV7xFGhNWrgH8oOuNciHk6ZXjD7m4OS1D+IMf8SPhHuKcP4AA6G2
KE4p3PzDaf2ICWPguR0cITnMWYM0AI9XpIBrGvon6bLju5jywF8BhyiM1VOJxBc+61o4HhTjyX00
ab3ZSQGW3EuHVy0lrCU+lKyH3a6/OcZabs8Rdvamu7rrPJK2XOkL0+mWiPfn392yprAQAiwLcijP
IUjGuY/YJ4f4KSu4Q2tz9zEBIN/XHnXNDkpUoxJYQIS5EwDvK30+kQoSdwd5hJxSu9kYf44IVmsO
vGU7DQoMykzaASr1bPSdaVc7aCpsPScjnRzypDPe2NdFNQTuavcLpxGk8x5mGiWbIn1ktarcreCW
nzlFi36FCVPhxmCc8aBC6XhPmNc+ZMouyzPfc76CShzNkgMfCw8hR6JpMcrSoOlFJ0eY7QcWxTlI
6aGmG78suLEFrG9xabvCiXwcUeZ0D/ndXj++RnRZatYXv9kQBXR4xB+zaTtCtHzA5BTqd/thM4sh
wxPlAMXZ9IVqgYmY1ULY0zbdu7col+GNs3R0GrCTdY0TKgBn0AJXeFpuG46KmG3B13SEXHJZwbWc
vt0ppCt5NI2O4ipEBgv1CgoBeRaU1DoM8dKFwVyXOJl0yqCS+TH2G6nhq5xY048gys9jwFCNRNG/
xrAT4phKZCDgb3yxnHImpL7ziBn29D4h3+trpGtKAxw/jHsBH7ecZ3mwhvTpT58Rh7rzCcECCws7
AEqKu11+iUXXTvx3fkZaLkTtLkDU8nkQYvN1sI7rAXID3jEgWAdyYfAAmuCGaFa8fkLWF9yqj/tB
oi2yyW1yA0HMJrwLQi2EXflVoI8hHJ5w2F79HiDDsLS12ukZL3zPsM7GceCG+lpgKQSFY8qrfAQG
gQi4aWVvq8dgsGOs21Iq9frO42gmeCRTifAZLUAsI/aRNgEKGdEvzFDoxOKSyvoUOV9jxh2ALNhl
O4QyYJYzVhPuTrwbNJtMS3jZny+1ED/gme7HVX+cyPpSDb5zKrpWPspvKd4sZ8y0cA+NEO3rjxEE
rmVmMWttnZKtrCZMlSSgHFN5Nx1lZAx0kMlrDbhBBTG2xh3C1If/L3aiBcU/hkmh+cB4AL1kmQab
A7Xk2cbEBsMUr/HFWZ+lU1/gfHRL0/Gdimnuzcm4+/F733iYZWW05LoKPcljGB1liXD5hKmJ9U2/
Z3Bj18ySbhN2vLGszJtVsDqAbYvdF01tAwcQ84OsEiGBSAu0adt6YX4gbg2N4Ly9nexT26baWp9W
DXbnF9ym7pbhynsMTFnw7jeV9RgrDIIKd4P5zMeONZ6vy58CJNmwACLhR8LVpaakAQG9uPH3FNlm
BnfC+IABAdzxbhJZN1AvrOeFg+zBSB3qKIxQmpZqTKIKW4QGcNo0z21z3/JbK2hEscSQlPvk8pc8
1sLbJse9NBlRY6yDczHkOaHIBRVeg8W+ueAcjGZMDga/KNVhugSJ0e0qd3gTCo9vIRNsGRI/6Lv7
l2R83PdefWpFfWNCywZQFU/7nDQAhggcfdx6vFIhb9DemU0GByIV5K/9Z5DgbXr0rkeDi2SVir1W
li8fGDrruT3qjBbxVfw2Q8djF/0GoqsgaUKRmeUjXEpWihE/gyZ7i01rM3xwZ1zh2q/Zy7Z0DjQi
62mcroVL1uDx/6mGj0LIxcRLQTEEXC2K7feDlVaBpU6Yp9Kq6Fhj8Fm42vB6rXT/xp702kNvNIZO
Mzwf7cYEDuUOWS5VOPxE2FwvKzwOP3O7Di9Gb46PgfIwN8n5ZmrQHq2HU57B3pqwpljSo67TCK9D
nOuMbM54PQqN7YSDpCfgIy0wakLEmjTTo0G6U2/EP3a9yRtPzo7ZSa5WsOkyzrou6f8BIylc725B
uhdH97Xj/vKXzs41ZmB6BDMwwYWQ8rl0BtZ1OdOp+FoMwrRDTRoFBSalw1uSIirFHmCAMehRV+d+
l/o2w5ANq+rg3rCL0TtueTk6FLMFixIA6rD7rgDq0a4pfnrlDCZ+w559o0D/mue3hX36UVz6VHgE
Gh8cEKL2tzVZ0tvXoH1c9lBIawx67wYdMgd+7RyHx2H3T2LKoFPWFFR6ioukPhL3yIIhZMSceHlX
uGTiu8d5W1KFW4vsPWbLIU2QYkY1O8v66zBMq/3Ae3oj7+OCEdNI2zhnWP/oLt9DimoSXEiFk2tD
RKGo0VImiNT0DxkTyjwOoOxrnsb4jYHywF5BASBCEj04rjZ/Dx9wSPSFV+hkLWHV8Tu6A6RY/Xp4
vNgtsiR4gyrsI9U9D6m/WZeUQ9eMG3FcThrIQ/bkm8mwTPxPrjxUC415Btpf3FTwEzCu2N00zXdG
kesrnuq3p+2dejfn7wBghAb7cN4W1tJRw5i0+TNSonX0CrOQ4fOhPcFHtLMcqPPtx2zPJi+XllMq
oyfgSHOdIb26+xxUWAag3Bn1R5OUoeqFTGAqzj5jN4fmYqtvRRf3ljru6Uwo2oMHE2CjBzuRKTzy
enN2Z7yqH2PGiAwTH6ugd1BB6M8GBeDM2pW1lesGmVrJY0H7TO1u9bwafKw5evqDy9YekB/2YOJN
SJ9ExuChSavw21pIqKdcgYGESyZEa5RpoM6t4S25kC5T2MNy+HZCZR3WD7gP1ur0RpsJH4Zp+oJl
zShXCbbE4j7CwQotM3cTDHX7pst4e+0uS59BAunKJCqAWQ2y8QaqnFdSZtbsBG07h1WGFZsBc6XI
TKby5NsDNxg52UqEeAqhOi0NCbpC6igJW9IQR5GKuwYjmjHCwiPmhiqYCzxxSH7sINNzakyv9thV
LktEwdCogzAU+eiZGpih7xvvfihwYv2r6VYIufRs5gqK2BK0aWXbwQ9ZOxwz63AL1OhjavMPhGsn
KNbXZaCCNlnFyJ7dxjk0EZqMnTZPNXIq+VASVnu5WTVNHop1rWN+4dbgnZWk1kukczcanGAFD4GN
TOPjoktdsWx6YHNXR5AeMBtuErWljCkO6sW+RR7dSQqDssFTTS4Za9oombU714AKa8TuHnPowe7x
K+CS4zbHI9++T2t7DZ2RUD/IfftOz6zfRo28wrg+7BpZ3sMt/Ne08N8dRzGceoBa4DrSPIjnKKkX
QkIC2Hf2Q05rnNvPOmRh9ndteut6yt8ZD8N542kqL3wnbvWkbPit0mrikYUervtybi+rqQY4pTC3
sHO2CwSLWUnV36d3EEOyAhiGCn+p45LV8yoXVPnw9nbHzAaLA2R1MQOYIxD8Ll88ZDVD6GDZZssw
KI2LFv9fHd02xVQBlNQKxMmvNtdoBLkKQ1Zw5fm9wVQO7xuDbAcmNaXgdhkhdOt5UYzDhd0O4+g+
5dphD4R79O3QooHNbsIubZgagnLdaaYY9XfD5yX54gli5LlxP6gvQxmtgjeKVNUcoFlOyULLZyKb
5HCyja0oI2uDR5XIQC1YvWyYZIgnxmPK5jGOsNaLseueWh7i/xXaRmgMRkFqSfSwcMVxdVgNm7uc
pUmUENl99NujiTmAQx+K32/lUX0gQk6R5whadLSxn7ghn2BMnlS+5jnyaWxbGaHGe92sarRg7gJT
ef202ByFXYw5noEgBmUbfQ4/pizPY/S678xkpUQKx6Xz5Fm0zjpbhNkcpIlOOpKJQDHFzL/YUQAb
+vI9FzTxRZ0mMq51A6I3tn8vqj0hIJfjWDFA8imV6XAQF08pRB9A1HDN2O6Y5U/5FqmFe8vLLgJn
tEZeanm4m80pkm8t8zJsUGIkicih1P71Ko7j4KZE0hE2rAIWmgXPs6c3wqfxZUVQWnDc43hySh3Y
Dus1LXcUt/sSG1UMkxTZ5rkflzOq0f6Hgk8LY315/IrE746zQgEjwdFjFZmh+iJbR3Z9nVAylk+o
G0pcvSDgb2qWW23i/doHw+9a202fXPfS23UGDdTkj4AUVgWHusage3ObN6vkROInCri/XR6UsmPA
ebhNNXxqwOKm3aCbj7WaUhgkymmYOuCP2+/MdiMyt+Vo94Ax+1ElF1pHSYVH2RPid3xHRgcxW2QB
yZVtH79hbOrFvrA9yU9mO87tFvZpJ8rzg1yK17QeJEAtmHL48W1yxdC4GMZNwqYH+Tyfr2/c0mLH
dd1DZRbrOAPOngFgA6vtOpKKDeMrq7dB0pMC/wna49BuTTdkH54xICViF2nAo/Bb8J1vCD408UjP
S7cxBBNi3/ae5iaHsHyMoA5y1MSp173b+ttbv0JqebdPAJwXdOHMnCUAbeJ5o/aE7aL2ALDwTPBI
XwuaTWPAQPOwGniTEbpQHTyGyKKX9ZufXA1c12QlFjvyHEGon+gc27ipfFELXYNnYcURSQrtuOuu
n3gASpgQvde5kj3C0hfXNY3thmgCxhNUtg5JPmaLFc2DjX0IRCzr1Y65hlwMQaBFR3hastMw9e9/
kSL+QiAQnBifjbPGDQgKjcWGxCc9G3c90qm8LrR5pGrzC1tggkbKLBGH1F9DeO1aa422k58h0ocB
s/zRHf6DHa3aJQkr9redwZnlYVtaYjaDFz62MNyPLE5ybARUo44SXi90ktiHPO87mCFH8yZLgT+W
tWQxWXgYoHy0ZP3EGjZ5ksvW7k9FSUXvlYxT6SR43rhvgQRko57rmUPaN5foH1Fi7e8LUZcyo+KT
cZ2Ri/DOMNQAXhDZAuvrSleFBGQiP8UP9PgpGKn0rQyxcS1w4k3Aky3ZPTR//N6ku03ktUQUiOEb
mhY1kTX2u9bYO5cRzqAACk8YRKAnclOeNdgIWwwyVGdKK833oglwoty0IgvZSoYFlKj7ULSae6QA
ohMQWVeBdYRdL5UIBubw1vejRoAwflk5EavizUWP5TIzhsXZiCHc6U9cg6oQphLAvuiAeaRrxgzr
y/TFro4ti5w9tKDrNWcKewxNMkUKqJLdDCJyNWJwHKYdtYlmOsZfEqM7nGjpr5DirKPbNGLX4aXp
yRgqodwRvfFtKP+u888yRbgt8VzLCPcIoi4wHpdgtXWMLdWXq64MpCwa+6L6RHY3lnNI4IE33TVX
lLMNKV40HLufYAySIyJJuU2sWc+fktXAwB6jidqO4twVB1HW1ePwzzTg92u5Kvj3GpyU0Kxcgct6
k/xwDzc368PMjxOia+I4BKXsC3P6bDzmXKa/01B1zlC4/hli1Ka1xMzUIrkMhpfkiumTE1Z30H9u
Pq8ivo4aw87KUZg2TgrniMTGme+oA+baBE5YlIUiducqR7xFam725+765OcQng11cgmfJ1Pxqvh8
YISkGTWDZcLFICviG4n0HhCAplU+e18+fdfq7oChX8kv551RClLVcyTmaFrC9QikGNb6j0DUMUhe
jBjO2hjWHFtgsXgqXkvxNoV9I/go6TVYs3fcdqQofYXoQzAgO1mv5JOc4mrxnD3XxVQBBFt9djoE
wgzkRO/zEHwIPlO9d4SKBM3yk+XaiL4+p1m/gVBLBFhk1Sab1YVNG+1r1S9htCXsNYt0lI5e7Cqc
rmjAZJVgOvlH9mZCeAwxh5NnNIWKNSYubbheY0OJV4/B53qa0RX3gfmSZ2WMESIcP2l+GCTUg57R
FzPErxP/+F7AHqe4DNhf8SMG2kDCfWM89Xbag4zmq021LXmKav+N6ThBH30SaaGYjp+zKTIsHGT2
gn9oRyPz5KLSz8O7JxvnHNxpvAgDYSCMFix3e+MNpQ4yICrvxkR4uurhG6DKBB/zMKIOU4KzeHhV
95I8adIPyqjRBy+hfxx/uXDgN5iF05SBSJCp0xiUZkYAWwdln2ptVmlw7KvJN3nMeiC2bB+6fUrq
3SspkeC0GUVnh+/oO66CN4ondFHxixkjxkhYXeLkkTSZXIFo5quaGXfIOG0h++HtOYHp3Rs02U1A
gmfwuwlRtbRREZy2R5//6PiN0njveYNPDOhpBNFH4cNk4rqPD3htln+fm9XUrAzewE7DtA0iapLu
m7rdUHyMBOwvDL0VlwpN0eXhn2v3uMZa+4EeGIOSv85S5/FAQQWhdHVdQpL4blt/mHTrox5vAtky
G9iMkdO4F3z4ShoeIagejtN3WBwKpmfL2zyDnHodfg5HAMHgPGVqZ3d2FbmwsCxy0jx5RBieVTTu
lR22XZvRX2aYT18B1KiwnK/sFj7lJF+IUlRckUp0pX8hI/xbMhyGDRz/B4OOA9XabBrMxSqi4W/r
Yv+cpFZ3wUCRrHLzTVwZJe42I2qUPEEY7jhfNRy6WSj0dLyw0NlS+CK1OM28eMkzsBcm8MnOogk1
s+TFnWAbz95Dui2xmoLCxpSzyzZV4+dbEifFbjlg4I5bHNgtpw9kUBYklrjY9AkBGh+elvnypZbS
gL1lp2DHl7xKOY8JKoMhZ7c4kWP2+sLqusJ0gIT8wW6vtNcWZWbqceBQy3KmAV9Br+b8okRQOVmf
LnMEqoiUv0nwEZbXTcSW5zzg1MHv+Wmr8ccRl1kxwZDM3A9en0ALqBHxQud0EVuEjGauYZ6GlIyk
R+Vz8fLb8E4wUNWWGccP8A1uq/DgXbGMRuHgKX1xOG0bdSC17BKEjtMSeJAqkny1K6i3OA7JZ+Dw
YboIC0DgkPmN/AJx2XhDfJAPLA0SqTKIQGPxcgeFR1Io1+RfucL+AR7/IveXf+MnIEPA0Pvnhixj
a94nP1QO8MGUE552nspHjljbx/A64tj7d9AB9NJdQPvhsIl/hT85oUDA5nWQDuTlxaNPDlsYg9gc
SsColI613JJRZZ0Hl6mkMgpbAbIbp6/4pcn3Q282f0YzFNdYpJhzsRb5OsvI6/esXV/uZcTOuYxg
ldc0piML7xyYOJJ8Lj6m9CPiX9PHuVoAQiAuz5yQFZIbxKIfrR5ICoztH/EcEBFY7gA365GAseFu
suRecgeBsXMcfGEbwieA6tNnJsaUmq/3d96EdEqs6SbmYYS93cSbBIwFCa6hqs1cBmW0rFYJnGN5
5tYkJt2bMLUzDyBMuYQmOzm/559raj83d9/hyaVvfge7DiwUcRp+8NdtPsZ5MeeT5UzV+lA/xHiF
YRzDNXEZxlLv5u4eizQpDd3XhvwXnCcFd1YccTEOd+nORON14BLJNThFkk9Q4pxF1ErNScHri7fC
AfSSC/LiMiAjNFrei0iN3hx8DK6R+AiBCnriZ7PDSOWCzSvfrPi4bzFYMlojsT/PDbH+g8HsNV1Y
RZXTlBAu1GJfi/p0jdcOdKZLuDuMNMN5j/89qiD3IV/5eYbo/ZgqWl9KHd2kIgOzmgtrRxbOL3KM
fDlZxC3JnsMLmJsghYUf0zvw+yCWSlboOroAbkcQFKmhx4brInVheDcVxxU4kUNU5kydGJpYPZwn
3yxtcehgA6HQiJeW1X8ko8zEEQlqKM6HAFbLvjeZDTAVZNB8mLxM9r3KXgUmY1VjYq/C4ccIDRvP
P9kM5DZR4IuNF65GY9p16r8omiYRrTLvK8YGbPo2NvOEvYUaRboZCmMsQso9ZhvMgKTSGw6xT91L
s/1lUiH+asE9AGT0YWbl1pPNcrVdqRATn2FlVzbcBygbqy4YtR26DHdk0kS3k7r7vwVY38bjRaS4
fPKV/c2AMXJknw/H/jgMGT77iC8COxwiFcQtsPW7Qgml/uDnv3P0xGQ9Ln7VcaT5lHYfp/qjwW4G
OQ8ue+puCVctYi3tPBD8zJwEpreboyz63bx6nv6qY9kqiuVjLsM0hVsWJ7LDyr6Cqj4AruLdPWTM
hPBd/DimDDz7iZTLKVNZMRGRQBSKMFoDjmeSfyeM8Urk8gUzHTToUh9TVGvs2TRgbIsy3Zc5No9c
v7diAuCwOeD7fDKwoxwxb4cSApFIzJV577+v5f0ShBXCuswL7uYNqYuOXfoF8ol4cc3nS88D75BI
HOiBCm6T4qYuCZXyRGCaD51YQ+II20SsKHEgn06pZRbSoEsINMRyenDqNLEuUcx7ctxDKk/dzooP
0N/4QLopsyqRH6sysJaQV+kc2axllBkjqeLvFJTUmVQzzJi9ik8vtAxaQRe3z6Ay5MIo7JCzMVO+
DQW0RCYysQkwSMSxllegp5fk5K/3b7YqQ7EzTR49CRdXvnKibaNVlqwwOQ3prJyKtycxNBJaJ25r
Yksi/ybGXV1r2PAh6S5kXI3wf9W1jrMuBh54QXIzZYom3h8dWvOmrVr54LPjCfCNrc1QbYMXgBSL
SMOoyMTbVOwuKFjXxGzJX/3zd2jb3RAhKaPs8RS6pWHYgRvSy/GzPdwiW/RSL++MY9wX8TmxFs0h
/0tMXg9NuyI/5TiJ4xgurCjb/RvuWegFqqye/ZPCYz95xM0AHI8q+P84u+u/H18pto6FTA+k+kID
DhInf2grmOPzIX8uEQSI8lEBCnvmWB+cIy2lZQGTxFIAawS+SR+fo+Ps5GC/3Jf2+ojBn3Dt4Knz
DxyhddwyHSJl/2xSgxYCUIrFMmQptyVVJZFJuC6/FiyNQW/co2sWAzuytxJxFxqLbc7ZmHI0pxyY
ktDjTOUa2S6/6Yyr+i9BXbKCjvZYGoGvJ62TNOuXSTpjhbIaxNHiJB4/fXHoYUVELKkSbZDEArKF
qmzd9O80sDyf9PEy6OY+QqRAhCapsu2wZaf8+fokNrAJEo5MtyqlEIhIQkWyBGe+UNi0f9UY57kM
BeSPVDVSir15NbENlv0KTIdpop2BEyAostuYacgJgHiDmqNyxDj1x9nBSo/gCrH2om6iIVpqcXNU
9DhcNjRPSzk95zy8UlxQNP0MZPugMP/KDPhbvE6TAqhyjoOcfkRKlqi/syivSEBdsmY4ZKT04Ir6
7pADxH6s6S/xjBvjVn+xiG+Q8OiGjY2cUAqmgmSL94NUXOJYdjIjyTOtCCLoUN3wMMNlgfiMH5zQ
IHO5Y4LHgnFxlcgoy83lmgS0KXhQy3JD1x1DvejOP0NZMbDQHYrCJaXjSKqiZexwegGZCYSAZRQG
UWwR9njqgFtQ68qhA8zSAQ06sVQEyJJTZo+jovhsLoasI9kVruvT5Moyujnj39cBCcWjUu60mJz8
duI1dTj7K0CF+Xa1vthmixmmtJxs9nhZ83SzIni5gP1iJTZS/DS7iCR3so9QX7ME92I9IpuCbDZi
s0SHxhbEDr8Wwyk5ksUQPGmx23Fsy74+/UeOkJ1MvJjE8+tfLobYhMkSA7STolQIJi+rxv5dbjeu
yKzChszCKTLkjky5V5TG4pPCLxFciksiWPVd3rdgWOInh8KazyiFt/hC04jzNXou/uEnxQeUeQWg
ADhMPpaiWpgXhCBQhbEhOSqXQVBIAQN75CmsJV3hNs1tJG2l/eLXkDrBfePmi4v8xuyMHzYl7UMM
4aHYSJ43N0wmFPhLShHaCIBkQCYF1ZJXXSeyEPzpmGKcs6HH20wkmHc69W04RKFhwJMhHAp0UK6O
rEqe218dz7krdwTfdItPw2MpyJmITMdig8hNMn3ym7hT/3K3O2ezZjs0ABSQ5KEU2HZSq818m/Ey
owN1qiyBcy/DKpQn/pUb7Q2obGd7H9b2Fw1N2Bp1RrdpGxjev85Z98eD5td377OiCfqGn4LPddug
icPVpEqgAT1cCBvosBiYBMXiGOrrkqjvx/7yxyggLgcqHTkxbVZn/2EOBoW5gI1pHzvmC2n5nbOJ
OKO5MldwaV0w99ZgPgNV9ZhFsnN3gQRWwMXQXlKYDPAUH859cSJM9Hto+F0sSsHzUZ1fTF9ljAY2
28/J2sLBR+dW27r33J9iR8dj5sO2jgcCqFXDOePZlzkZ31VZ9WET1an7nPf6U3Zakp0axlSxb4sX
0whzzKGxg30WpzrA1COCwfUfSWe1pDgXReEnogqX27iT4HBDAY1bcHn6+RZT/csoDcnJOXuvvQQo
pGqNNVb8pAzaC+YbkKnEsZ+P194OjS9z0O5xgmqNXypYQFDbunkXylFqkFZ9qrSfV3NN2ku8GzDo
LR2tVlATJeWEnhY/Y5D4p4vOHx06JhE3yyjfTVLUoNw0+pDvjW0ZJ5Vo9zWntFxlq2QnreUWcifW
218XyUSZcql7AFBeQq6EpdrCgae9tZh070I0Jrdo0ejnJ+xPooufZ0cHymoOq/VbM1/EVRRerJze
fU8oyjlE8TvZd+vDB0Yk+ayxujdMRrBmdXS3sa8iBSw9sTT9A4m7Slxcp+OHz8AOr4Tj04XYiGlU
y0f5D9XAPMymee8y2pci9Prp+AUrtJ3DPGNoWbWfDetNxkAbVsbdxEsEzox56N+XNVjCjAGP/rHl
8mdq+EUU0nwAyxM1+w7yyT1ArMQLY5fxPS0bZGe1ksMAC+StUZjadSZMOZE4Vil4XOL7V4Yce4qA
8qr09cvftA6ZHXHWdoPEuzS+fFhIXwiE3POS2zzJi+ASTfPsiW3UoTu9jh47iL4IcJPaKbzsohJN
dMXcP9wXmgWmurtoA0p0AvxpnznN7lh1Ns3NOXkzfjIO2JKcxq8bW06p14Q4UKuFRKiV6OUPeHzw
9+9XI6q2Pw7JuG7JfQNOjd7Bnbz0h/MODlBcW3G93YrvNo4gGKnJ/fNuU3vxX4gk8EpkC32FWlJv
N9sKcmS8RpjjF45ccEQpnK9qWS2bdpW8W3KvHyApfaMtzmWF+GbRSLwcOZ4x+zTLEH/blewdvDAG
0ysS7Md6bcTfACDLf422/pU1ADMvrpBftplFjcbBqpcG5VtQhG9Su84LBUQeWFsXGmb+Qex/NC/M
eahWrMNx9bC2oCrtcsH57jzozQOY87zH7d5av7q7qX1kh9xGh+u8dZsVp5Mrey3cSSYLZzjsfDHT
JdS5+kl3xexU9r7Jke2u5JSn3ktkTRibH6K2SqaYekQuXlDykX6orqROfjfeJgnkggrUUwkDu6cZ
VjErbNPAF93L4lz3GEFXXtCW7s757u5aw9tltMhhwpQiVIP1yuJwStfw3d6Pv+Z6cKgUCTU+XY1j
Kz7gcLHp52xifoX7XLJwfKl9/WmX23A/hbfR99Hn9adFitFr6K/7U6eOYxWZAOsIe0OqVZB2Uhlu
XuNlTdt1GJorWTuUswaard3s/B4+ruha3QMPQsM6FtPG+a9e7bAW30f73upW2T1RcxUb/vPqtJBh
y44uPyfNloES8LKo59kO5OCwGn7ddy0s795wF5RI8CTlZlFx5T6DnsEYQqCevCHNZ+W13YivNoqG
vR4lM+mvsOCnoaKntu1p+xZhFH7dmFvSH28Wz+rDhPYhp7lUBAJ0PBEAAwKp/eCKTSyXCaho54+e
Kr0mPVmVUXhtOfm/mCzg7zcptw9y9HIfCy4qhnCezLu25vAGCop5wQUiTzIDy1S+NIvRwYJiikkF
jwRPTR3WWaEvd5ZK/ED3iM+V3eivowtQBIpcKO5ITLZm6eOj8mIv31rU6hy+aBTW0VBrb+QuWW38
80pT2I29b1b6BfwOSQ2ATRkv4MjXYA3We75LOyQ/u3wVpcWuAvoqyWHe/EPsKEiaOj28Lf0vsDMN
BA+XVz477zlGk3i8XKpWhbqNQwG6v4W1Djh3K5GnY5PzkQG0W6Z8GK/7P6dRG9UKZqD9MtDDy/hi
nfdA+epWc4MBMl4UWDgyKh/yc3KvD+a9FrYuIYHa7KfcOaQ6BTf3yMj+tBsYudowfZ58DKZh5nW+
SI30GE3bTaMB770W8H/3Dm3m0941zdeoBAg9OY7IQfZ2A9REhAqjluarZNIXKYHliMHa8B3ITQ5H
HVfbkZwup2JS+M0uTOkIhQ4zCbZloJ+mW+VH3G0eggaCtRtRiVWnZJdp5Qlz8CD5OVfzDoOPWXQj
uGEb0cq2vRwF56zCFifV5pkkxXK30K9a1W61m68KfUD2y+LTrnDsIilNWrM1AzAMBMbqA1G+5vAU
LtnLvbbfBQvf2wxueHDvFuNtuA0JocT9aVY+2Q6l/x6uMkN9EKCXfWj595r9Yt42QVB1vMEfIH+M
1p4lC3m1YYlexTHF5biY0LA+TQ9JwMl6YqO+vvE/FuuUnst89Y7O2SnjyvVoX7NvvB41w1Pw7ecZ
vKdlGdJWVg9v3euktnx0S8t33D87+nP18O6i6zRmAEbuk4LM36OJejjV9jbCUbGEWyV57KNqdx0V
/cJM3p4dd9jkYMbQy9qmct3Y9z7Ox6kFZ0JQm87bbTov/5zeO4Xg0bveIEfqp+Vo9ok2YTl6+GXU
M1i89zZh3TvYR+cOTbJA6KJTDZ9vlRi2pCtN0LMixuN38/C2r9+skZZxfw5JzayR3wq3H4Q733ro
u+8MGMZjqIXRdI1eGXBToiRUoK2dcSAVDSJPDe+zDIU6jZ2axBX1Eq6aM+QNwWFyjXdZcXjt46ZA
Pqx7yPbtY3czKcqqQFEY1xg5SfsTlsMj9NB997rcIv0D0PHge3EoY31mol6QjwpHQ6+2RJRT9tYY
YA3LHr+ZlUOsmBAwaNRxdCpMUPp8Km/2tpPAexmZQKmu1+8DI2YgrvC30accvOO4Idntm8ENz9kN
3WTRmSI91ScUYI3rCkBdWgSra6AVK5gGbk7y58wNCVx+Kc0aAemXZtRtWcsHhCJ87O+VPYBFrAaB
yCR9WFXmcWy3WKXzFEvnBrmPa4pyDIjaNKOhCxIC/JE8vc4SEOZDkuxmdhhQBXwMTOyGT8qFNzae
8I+ZChEdXzLRnBw6MOVsb4aJkJUHTec4fvS+tpRprDbFxPMumUfJXmacMDR6WUCa2nj/e4/LL/Vq
l1x25rWPBdDvGlQNPCe/Lm/CZdCEEdpPoNo0htQgbMbuHauScZDsiYKImt1hFEzNm/fgIpszwx6n
QESKn2qZgCHJnXcLIwuqNCUMRyjfjFLobtPPsDGwlUdNpl9Tgxj4IQYo0tmB9s7YSWBmQkaFGgg9
0umL5CV2LYfKwh2Pkz437L8VjtBZ7lTY50jhQ/7s6N8B1jyQPUFGBdMOc3sY8UCNwXG/NrusixTG
Q4msgcTHAI0t/IRhWOSwzHITaqHWN+npL2DJgytgsU7qGLilm7vXeBOc+odlIV3t3GZSQZ3htYhv
Ey5Jzp35dwskVrsMDy56O6IDEaITITicJi8g/RtwPp7+3jd9p0ruKTjAKAh+xNXfRc24moU1ox7j
AgcjdZB9U57ROfD4qOCtZ+ukHFwGArbxYsHvvWZghD9NHpDBBGtkQsOvTnhCu9XQe/cZIExNwnZI
TF4yxan5vFKGehsQNcMmCJwdIYyb8C+3KeDyNB1WJZegm8EyvDG3QNzNh+EBH/7PHMUdAhr4a9ga
iyeMLI+YNZ80IFS4Hr+x5hneOsw20D3t6IdOrkeCi/HgNG06hfQKMYW9Qs82zQoORO/+M4aum9Hq
8PScWcVrSLLPDApubv5pXEOUpnkLCycM74xp8glf8xffYZMd22UsGJV9ejVPwTP5+Armq3s4OkCr
gbl7d89EMlxNcsRnOSI2pNYr7hGZelO2Lt5LTKdGoAzKvpPbZBTGsbVFQr5FLdimj8NTCAOTU788
VOI4ngi29pjcpcm72FLEXt1m+E6QbDrnNnp2trg1fHdGXXimfOiNxzmrZUoXSl3Nrrezb+2jA2dV
uy99HmOztNnZasVNGpiM4Pp4bN8KJtfohKR5h1XqsFa15PsBRXpeYNbUytGg/236GNsg0Tq4NaqY
9OFhTkOSdn/fzRnGjqucDfPDEn79xua77dvP+JpB9X8ARSOX/qvAjz/ErYJ7eHHzKHTnB7CmgnHF
J3XNVXjh5ANCAhsVJ5XVDo857kIprfncCdgy/lac6YLzHCuBofRinoW/ALYFR67eNFFiDOI0Vru8
ZqZf4z6+OtVJjgOV3nEd9NPdVa31/PnitUpkv1/scNNv/OFE02/a5C/GLR6kDS5OfdS+sdIgkejD
ZPBB70BtWMaMB9eOVtGO3964MKc1ENY5hMXAX9bsNHKj0Kuk5FciWQ0/MqaY2vDUU2iHCEG/aZlc
xXqn2slmJ8PmUHEz0Q/fFrPPgSYWKANvd2O1dbhgaydf9mfBCmeWdXvNEdOHyYwBYBGGOGw7HnDI
AGrVuZP4A3AtGLbbK+6Hk/c/Hj/DZissLc9WDd2h9qgIb7BElbh8tOqLdW94jMoLbW8Vt6D+kK3+
hnfkmEkXG/bdvLt7JyCyRZHUTaNGZrq985oODxbjH1iVg3CgnYtACiYkPLi/bHXzwlgDPQIzhM7b
ABwvMBwAaAToouhztUeThVBL4I3U/SX+5lhFEXDf2ZuvcSWpA/1fvcWQQCpmXJ3lxhGCDi/2h8uD
ukuqSnRLHafWV82kED7ycjjlswfQpcmVV/ELPnD/DyYFZwB6lHir9+nPRcuZzy+C6ggyCMBnGVaD
AzuvBGaBg78TU+lJDaZBPagC8vAHCt3XB6Xdzf6AwJ7Bub4kCSswt9aO4UbhykEAOIYPjMBbFKnK
sPj687ZQzHMgc+b95Df6y7DwBc2ibTkvpwyBmunRXHRgi4PkQs/Bxn6JiSZACZ1MJVbFQ3rNkuMq
tU3PIz/Gs0zslbQ/ZpnVNVkWDLt46P8qY/TzcJC9sGJ4HAc7NljtpRbo8s1mhoqFQBgy+eO0hSyC
vYIdvRysXLBB51jTcEdXGYjWIRuIO6XhmuOQV5xxW4nHMj8IurUh1+F11Rhu+j6q37cByMXIIYOo
Dm+r1smBfV2mQn9lfOLFx67D2j+FxqISr/2p83CoNsEWCH2XZwAEu7axkM97o3+H4cOWh9yE9s9l
mNqE6wsM31EwkVaEsqzKaHNICNuAi7lVJk7Y4AU4B3CcFI3ujMXL8R01aCGnKjoCNrvcTLqeyTLl
rBgzjs48m0aRUQmTcC8waGFocamOKj5ua/BY4WSIxoYzEDf7AjGeIThjeE292e9H30AnOa642DhS
JWMi4OMRZgxJzwLZWwh+MVzlGDCYeTvNeOPT7ZJfI56GFQvAf9jKJNVnn7M4Gfjm3o028I6EB8a3
MDozMitoZJnmuL4UmhvTcAxsDfg+7MvWmDoDrwOqkU4HFpwxZ0j+ttrOi/E7XEIXbYRpBxjKjxE5
EItHRJPTL7J3bBhcI+bHnHPVxbePyaz14yt0T0uwu/TFgfYDEVUPrygeObG6R2u14pSLmWTaGOc4
Ow75uGBxuHV1YpU9suajCLNuTZcO7TVIPfMpJvF20bJ/oV0HjH7XDgfoasDF/MtWVM/Uaz82Q8uC
txDv+kjaKQva0LCSGpRajhX20nXbMwMsvKnixjMz2DvdK4vWJS7DePJw0boYsl4yUiPAU8KhQ6MW
w8iD1fAy6p3/dIumDcXwCz9RuMGBeTbf2LubevPYAJV1flp928Z9zRiygzBIQS+IhBMJcNxZNMht
YGNauNBpTazBmfDhfNIShL6BOsQf63UujFPEe0Wj6u7ax+A4YYZtdtK7abs9DVKYtvabfq1j2FTb
zZ8vgbfqkqW1cdgItXokK+M24d2UFbLD7DS4YBWFqtAeolZIqahhIrs0x2wJb5PlveXRFZxRMumM
a7jn17nnM9hVJXOmFo0AqNXWWql0/KPS5I0oKUQ7JOxuXTamDiW+iowymC4x6Vo2TITtSz48Y6DK
XNdAYVs061Uyru5AJVfs1Cs056y86IlRAt2X20JmQbPSuQ4aAWYU45lOM6RbjN6znctJxga0d3gr
gpU/qEr2Ft0Gq94wArt7fxvmeiRvHcgEGU9ggNOr3v2Zs+XqdkFulWSpXl9GmJrX9DQSmcxhcoQb
E1cSAhP3NjLZbgvpPAOUzg9QYd+K2TicniZdHDd8fX3tymWz8WvKe2+rwuqH28ruf+pNr7BP4F49
CSTaJl8Ch7GSgZml+WLVvdgt78T2dzUfRfOTbXCsiMGhlF8EE/Y92mHaDBes6RJsjfU/XBZsw9Y1
6KBaEzkWOZjKMSZUPErvgTFYfOrmjF73DLeOsFmW8tc5OeSx9LaM0S7xd47cFQVG0HFt4IzuZm+Y
/ZfF4gfzcMd99mK0exmNG7Q6el/DJhN3n5HP29N8rgyf7ut0UmiNhqaE+MMz5nsyodTgkvA5Ro9O
rzSEFgC3E+Hzkr2Q16HQvJrdtWVSioPT/fQxZRiA0AcfUcITq3TjIKBqSNkzuayBNO+QSHBkNgLM
RoCT2cnZg6UgO7GBAxoy/eQiQf84MTJl9ERlGh/91GDCyoCJcR98UzRTyJ1Ql0/aOc8ROyLMHXt4
NH1gQWXO/Jzl76F2/AXgtB0Nl0s+sVnn9JTj/toGwErHFLm2zaU2ZZwaN2GLtR1N9wn4UFHQJhIx
+oxeo3yguKyFi7D3aJ1sVVmQP7RWWb7GDHINmYTazn+tNY5E5qf38o9O0K87eYDrMB/VTg01usYM
azkSuBHXgYqYHlSkv5BTKwxMbJVyHhbVTLpP4yHWavT2dafp8JfGG6M+v5omZ0gZMqVhZZyGLWMe
06CU8fJyh25P+73NH3jaZFQ7zmVWcuDAaUzpM+yP9Df//wtqx7c7JEcfcuU+pf0u2RsvmXWDrkAR
CxEjzX/qEu1XcEkHbVnaAUn2W9gEOSom7uLw8wPLIHe7QX+HUVjiwmPfmG0YAz4sdLHOJz7buybh
X8s5Qk1sxwWlLVvtzjKKiENVn08/rP+VnUJWdvgYKhojoTcPfFsvESpEm8/TND5WtJth2kLkZI39
vRid/97JzgNKx3kLwxi2kBOt7y7OMFgcNtLWH4dE5xY2xsofb6V1eV5RxMsOJSHPU60R+zmwMg4a
HHMrGjqAF1n7yTyMk4r/QOni/GNPRCA+v3n6HVmJ0hZ759DydjqWcB/BQ7KWQu2RNPBXgsMMYulz
DOJMdIpXPyObncvRifSHPL8s5Lut9Hxcwoy2OISDx+mmqgF/TqPaZrW5/jaui1BjcfMYuvoUvfyo
w+Hy23RhfrBK933tHajSGaTz+EvXQcG8SLlgovSyA+D41uqVwCkOw3V/a88/A1kWIGvo8QpslLBV
miSedKATiM4NAdmDgGLyO5CIlOpRhN5Cuez6G6sDP7y9a8Mdw46AcTzEWxhCOhvYi6ZI8wh9CFuU
3PW0RSJV0+qIIgDBfso0mfo7Xe5QuJlQWAKzq3sQYUNoXCn1VYBvnGOftw8fiFwFCCUHVhKMcWeO
aUAyDZTsAMkBw6DoCSU/9x+DY+cZicxagcrpYxjpb9IjUdiipDUYSDdXztZbU5yLQ6OzS+xWSIQ3
+GYMb9B/lJlMf+zdH/Ii/5Lob1WZwLfb+7DhbPl3/t1whhy6sH/5b4+/DKfF57AjRIPjZfKbxzON
d+k0fL5j208jQLaDVwe6wlDmYY7XJicwdlJ2WmBAwY1l97NPFGtKkoesYw6HkvDe3bu7eoQUpUhu
B0MhdoIaA/tpyyB8ylN6HdSN9OZwaZs/wlK65xR/Qz4fLgDYydR5oD4dB1AQiTIwFnDd2VerDnYz
DDFObte2h3VryC7Txz9ZAAndJGwqMLUONr469TguUVJQgkc/52SDTktsu51zQn7AHumSkmiWQgI1
TphNiAqxzqDkQdXARQEPM/ZV3UbIQ8YcQzBA6x5p1L+Uol8M0GmgqgD5d0afsv9dMbU/4ir852aI
azzAoA5IREGYo4NfDDh/k15nmYd3D1fKDlX9X+4Vu4B+wOGeouL3iNhVrZj8Arb9bO140gr/FFfM
hRxz9VIuPWeEt9D/VQN3OssO6d0nYzw0aP8oXVCMBDxcPADqONdcDHhM0OGY5xscTDEyK94RJJ/l
4hQWqNDIUiY3HICvQyn7hpVpuwlTBNscA2KqVearSgnnmdnH/Vv1y2w2lNTYB1wB2OXpA6/STIIx
EUiRbLc9sbEIMAu4C2nKRGwYpbmdYnzZjtzIEFDZ4SQlqSogS8Shy+FNS4VF1QIFTwqqF4T136PL
QIQJ1hcHvWlb64B9Xuke9tiF7MrK1ZnOPJmD9j/xHfCEfoP9edKC16qIT7COHfhgSOG7OgCOYE7X
pYgP4DdzQrwtjh9YVM4H0P0FGZ15WyL6jvRidIVYmLAvOOwq8HQgZmHqPJlUGbOlCupkMsqQRCGs
TFC4Z/9V4KKYEeiyjVvJGTkJ76TQRv8CbbdHWcwBLjrQ24D1YfjwyaAi8u3YtTo0RJ3OFzVcM+Mz
zH+XQI0SEa8RALxpMzFU+Pk4QXBo2xEXDOd9Fr+4dAF7tElbx0qhA6JxxsvZSRvmu6NCmxkfz2pu
uGSjLQmzrQSsqgh9LhvVkh74AHOQrZEVT0FBgfAbExad8RsW7Yxz2U4Jzjtyn7D6gWi41MraT6CF
kdRnLBCt8baUSkU1zcYt2OHX4dnJ7OLMkrFQ5nFkBoHJOYSRGvk3BsjgB71EIGnxOFosOGpP5BQD
HLhtnxvrzC8k+onMxXWaTDTjELuaoGJnAoPsAwULepIDkGXpSOdABRYysou3c2Enj9DYSIM6+bLo
f2HsE4hr1FXsD22iYznTBFKWrX4X8QeiaNZDPCJdh/MeklqNr1cwih/2KfogCXvCkea4afvqan53
hNGvHUVyvIv0XFF4jWJWJJK23wFXEjk3vgzAUDzzRs2CaqQv/TD+Xmwxql89mvK7RYUMI5sEVEh+
kO6ltICim4UhtSocOXAM9auc0txdhmJeIMo9m4vWeR3HIX06YB1IfLF1+RGVJ+oVcrEJPajWpjNn
Qwfe4fTlWFBTQa+TdqrW0u/4DszhM6BjDCP76VE0Q0fUOQmj+4XqrvO7+G3Ili/gPnpIhZryxJCI
rVaw8CPUMSQ0li4LhfqJWjrhqrB3YSSjjot8LYwlLHYJNafZyMKkCDkcN1I4Os0uLHs4/9CNqcE9
7kH8tfjjWe56qrih3oD2gdsUHTPxPN4BvEfJQkZxFnqr1QoBBJi7h0LMs1Z6gcNIkcJX1HsfvAnz
CBUL+0ARSiRryIZ0SK2DbgEqN6pH0egmBPRSPXQKONXEIwsc/8BXOAg/5q7HUuC3IQzjPAC5mB+h
2OPcMFVngbyIPZ396W5IJlkidxcuaDSnXOjc2cXXLsxlprWMsI4EYCE75hv5sezYwql9Zjns3DN6
bCzGxMZUH4YykzeiJ7uS0AlACBRHrYZMmJE/nctycbFSErv0uoso2vboCjgbOnpYdHD8Chxcsr1l
p83RNfmpd0J46h4+rqrSkDpmvHUugzV42Ovkw8XSgKLFVeej3a0BvorZ31+B8hmFB/MC1iWmBOhp
4TQSxwpJet2/sjv22mWTXFWeGLaqXsqzoLNC6E1PRQTNTbyU40XHcO2xuiQ8MSg/bsBCmcT0mcWt
5G8PxEZ3VlnB+fvBI9kfgxIuatzuvaHnzhUkxoaAMRLCh1HN4n4iZFDgKYehIvMWrLcOi1ZLGzZa
CqqLcCCyIbHCYi2hkbCsrvq6EBNMjkAlDsMxil+h5j5cEsKJPZbefE7JfzGPQZvaco8GysHFXzRQ
bfTaiaBNUw3yYTtNi/1qnYjlr5Nfoei5c8nEvmTvy37UDMYuPIEEl3mV4aEN55wql0A8kEaFj0kM
gG6JsgsRLuzLUdmey06rx0OLnnibfT0yTeDiKghLno1nv+UWMsxxHLpUUi4cOX+SgkOK4fjoFx0e
QCxyrTdtRB9Q+m0fEoq4r52AO2kGA8UfuJC+ivhyTndxoKAiwNDjpv0KfkYoRtdkfDw1okU6jWhx
wZ2uRnfQ4sHC5sFG60F0Qh3/a9BHK4wFFEilIl1Af0r3zKuOnwEPkvi7b8eKJz12ClecqwUng9+j
M01+GwicQaGu7JOqmSqYxdascziAh3xziVrnpnIiGRxdwhilZqGJcHpwqsBhfuPGhCPRDoyIh4HS
FAeWdGyzcpEqJWd/RluyWnWDZMzTwYMyxMUksXU2pR2jB9SNEJ0DV49L+2U3AzpyHlqIpnQHHBAN
nkbeJb/KL+okU08h1sU7A41cVMhVfGdVGPuayioJkhvBOcxi5I0PKXm+5q7DDDSqjr4yw39Z0H3w
ZQFIGkOaorB6Uj9+sFv8MPgmtPFJQdmKeUrAbLkIT4fZirZFxn0xnWOHtgg4wAVi3Q1oqMd2Alua
T9OOOQrR2wB+clWwRGNJPBw3hd0PFLdk5o3zEqUP0x3cDxvgYqf4w+h+lTPeyLN3/9M0vv3TJM8u
7Xs8drlCgHpWLcQPo2QANUo7hGd6F9or8kSeaj0eFU8Ot3P1TtwqRtM3FDpjnfJcUXxbrZoN9o1V
IVdfaaPSUBClmKi+EBoDlxrqOHm1xiEE0DYVdvnkcsh0FuY5o5MFnO1kO5J+h+n3KbxCZ1KlDJgE
T0PcISizjEqWTLvzzs7DxBYmnv5ELnDS51TVScfq3psYKEaNPklUvDUK5X0PeMhcYGGd+8VVi627
7N6U3b2JlDOO5O3ADDqjiQXJRo6CUgv2MHx1oGxt9IO11eBQ/oHlGgifwXY5UmJUcMhopGWrceBN
5h/0UTqE4kGDv5DpALWwFLYErMl1ZnDlvH6ZRbfILE2PEHwFpluWihHYZPxCE7cZjjYUOdaXocAT
TfrNRnLPX34gu39TtF6JUOS86DVFipr+HTmQyYsO92BLKPoRUI+eFvVAgU0PggmeKCO4z21nYnGk
8+jqReuT4kQiJiocVROi0VP80kjdWP9lJMtNuPwlSpxJjO2ygyENmeBy7MO3hLO25KsqQBil+U/Z
Rm8a1NGcMpzj4FKGsMqDKQU0C4a9nupK5G/OVSkq7+gDa5z/WHO2iU7HUd3+4yT8WabvScsCQNKN
uDs3LEOkyH+JQA67itHOmzaWQzy8WyMOB9U8zBIdaen4LKMRJwSmtISJQyKh17VCZq64lYwmI3Yt
jOR6ZzwPOIZxLGAqISHkmblEyZsjZZO6/IdK0X4PizEbSMu+G4x9DLqn/0pQhb2YLQIRl3cN75jj
EK5EgKQxnPVntp71RVpnQyyDoiVk0uv84PHVfjFsgCIyJeiPQRgTGibGTFTDBM9WXHVLShcqe4ld
wOJsmLNZU/lHKeHKiG/Ys9lL2HjeWfFv0SJIW3VFj9qOSNPue0iWpKEi9xzzhjSFIn+Jqp3dAKLL
PWyCDG8shPR8ZDjxFNU1thkVh2zH1yGHO63PxeTSsVI+9gjwwT3iYSlrv9ymF1+7N2cpqhHjhOBh
fLlr/MhsSRTJj4iQPw8Ose2ZFvjbIERzEhQpx6l0Avg5RRe7iPAR4Dju6fpOBqyaImjG1X9PjVed
BSewknGDT7mKhcCG1UPvvvlhL9oDKV3bI4Si5+HBRKUW16FwSK3KoCm+EwoACHy54uCJV9+dGhY3
3YCR0qdbjTDRLkflCF/JpDTbgXmph2VWEFIJsnp/VfeBSY8KDxbpkS1uDrTE7t+rc0Evbo9Fpek8
1RJO+CDOtAGLh5P+jjVWtmrkh4lzK69GvG3VlC7YH9bilI26N1fUKLKXAi/e4JrjDIA6V9dRguCS
U8duXFY+WoY16vRej0RTJhdkYCOH+z3zV0dVpqqNU+q0AaAativjbZXjve2EjpLyT67Z71/XTEHE
UaZHmD0M8bHE3Rig15y2D/r8v6JpdTq9GhXPzuroGzGw4S9ocfCy9672aMIzOKdpEdVnUmYteyyO
qQvstD6CNgG24LfTcRca2TCb/kV5w/7s3pwLk3UlMTLHRpyN9CnAvWMPm+bJbvZrIBgBHwyjBFs7
h4tdcome4JtMu8BBpDce1tHNHk2z46wc4KePDr1iFJP/pT2PNx6OzEHii3AbZKRD4xJFyyVyUunv
8Nn8dToSDnIy0p4O3SVPAZ/ET1Mo0lwl8lhLX6MIIxsSazCEzS2CmBo1zXiaxoEaqwjELYJXGaBZ
BK9N+I6PVnUOqvoyNlQ44liBar18Mb7KlGCz7rGbU5kAhHA02S/LoCbVw68yEuQJbOkZQt0FqhP6
El9D5BpUHXfkEDh6CAlA10ShKb+ve9jQ3gnsSOMhCZFqUOVv370muCqWkxYSExpv0m9KRrGtFGK4
J2BoTbDoIsycw49n0ScBkZMPxA5k4GVBS4XMPdR0UZ6MnJ2KDEZCfMPPc/Gfcac9Q/0bdkrgHwBX
HOjeISx3YbN+IASXXLK82o/Rw8Gv4WhfrBd0e7GKXw46gxuPA2xTcdsKfaW/Qiw2y39EH8NxvVkN
4lPYInX1SLp0X6yVr9v4cTAk7730PhGUSg8zupL9hOvTFylQU9cmYKJ1NSt9LDPJb0u4RSgiIDZT
5IjZKAgkJS8TZwzcdCSjrNGCmthWkGfDLb9DvG64LXwiLj1dHFhnDJQgQrrnNuPQNQgTiRDmsc/Y
0FxEdlKMinAGP2D4eEC8UQfgObHCehr8Aus7etOX//C5kFNALmk4r0D/zQU1X1P64wQyK2U7NuPU
e6rW7ySq8VBUKP2h+V95kKTCQ42XlQMN6KbM0SSlyqEPBK/Z1a+oCL32wH6ZCb2SMuDwcWue68Zt
dvjLe60RWJQOv+ZgfjMbwwupVRf2jxav9QAM+ARFDezq2ZHnijO3wR9m+3BqQ42lplQJv5NjYwmK
bVKpqz5TD6NOSvstjMKiWQNOV/NK+csdu0VqrYZLdjVpeLlORA7FIkkyh9UoqYiJIePq36nTL9h1
gHdpbdsVlG6mwG88FxCO8ThkPL18Pb0mkpUCW8zefNz5Vr8tT4OOJxwX48bOyjtLa8icYRmlEN5g
1gXK962uDf5R+SRZ/ia6O0/0klXM0QBrCBJhBYdPgpGbwdXfEZFcwuQCL1iuFW5RTIWB+H0DH2mq
IAwqjglob8UhPxlqwfJI+HIpEtJ+s8EdoPz90vrK4YnlIhadfAABMDD0MG+8D+rFsDw5e2pjqkkB
KdA35dzjXb3ohDZPNnomqMGH21J38a+AVFO+Uk3sB1UKy0E9K3S1Nypa6slHuFOPXaMqijjt+JUo
T6+p3Kx0yb54LIIY1blQGkpgoQ9P5Al55uVoB705PqjFTZ2VvtOv6JJFhU77JoUfCyGWRYW6HI5P
dKasPPeD/n2ej2V6J6xNx1I1KCx2aYnB+BaKz9pr8u6PnSJ87oR5cnNVcXCxfs0uydqbM2L9WldM
gig3GZ9ReLGG7F5t+HBf7ivGTifE9WpyMx8d7GYQxUvZ+ILSntON1c2WM79NNDU+YI3FxLiN6Jco
9y+uhIVZHoJWcfK3kQdFNRSuqIi1ObFiWpT3Q/T98LUPGBoCP7g0YTWbPkwQ/XWgMaKix/LBEPWV
ffaxbLfwh3TO/Oxj4d5i78JpeLAv6R3D2xeDPDj/bJazJ2D/22x24bps2VJLvHjJbU3oNIpOmZZO
+wI8inRtPiLkOJjA3HwgBxqcjfn0a9EJ5J3FzZvcDIXmlCEU0JB83aknZYgC3qtQcET+r/Cmn1Ad
noG2StoVnjW4zx6IyJHO5BBdsEMSO+cUVd3KYjt7mV/akRtBZRe72R8Q/mfntBNqGmvGA2qCjx8z
IAaPjv1YPWk8qJ1pRupU0YWu3ANf8LrIBHn9wPOt95Qpad3M0zVLmbf/9F+zrVeyuOQsI1mba8y0
94r8agXA0QG/uZoBjFVRAUU5aVkvPDmqyeNXCQ1CnD5a3pVDGyTVfC8Etn1opZAGIAtlyddo+St4
6Nf7cufA+NaHvEUH9eB5rvgAoQd33ZaJCJVeEwLlGDv+8prgFQvDg5BONgzrvABenLQEz/8dyK8P
oEhE9X2kzddCn/QusFOaY2ohkCbYNrAlU41YX95jCMEVWMSHcAs7hfxVaMLPnWozumj6NSIHmaar
EZRlTKGNENnWNkJJrEKMAAHaL82lNYir00spFa5U5jpCgtM4iOGE+b95yaMWfmHv8SDU0ybBLL00
YLF4Yp8xZ26yWOJnKkikN3lGt9mdkWCDmvH6MAtddg9t6RoWqlguOXfACJxCaijxDiBVdyzgzgmn
RpEBRo2i/OoU2HpARQWGFhmKAHbqdjco6EuYm0UvosODfdJApItfGd3k42NA/rjC//qBoufkMTsm
dYzei+ZtwF7BRoADEeUkWBXa316LyeIWE2U+u8BVpQ6pM5LQfer+1P7MNyFBeLdgwFY22eLo32Z/
fVs/4zVbZgCiI/ZKTN0oVXVYAwms7TfaVR2P9GFwWP9vV1zMXxeLCfdvEeEtSLDjFSyZ+hywlNwD
totzvI+bJB048wltHgJVPMNof/EHeGMCNV4MXXb2zXjtYclpvaN7L0+Zj9KNkjRoXfqVIXDjuwSd
qzQn84mZMky+BqXNVhCCSWFUS1DmNWxVFwXeLOAkAm7mObCUhhhIw3uB9uRc+gyQnH3GcE7cvaoF
IIE9hk7WWO4nGH81rF0VfsYO+RY5ic2pUz1465gwXnhJ6xBNzaVzSi+dM1+FXzvQcBqO9NclAEIq
B7TonJ86DGRc8ROn62pSvQuSoXfXO1HzDQtHJoyc80JL5YsgutqpWxues1cfhfER9/0NLqLdY4bF
Xv3XtOBOB1zfxnNyckPsU5XsfJceO7u0hqXjnh5fu39wJV6zV3L2SW106B16U5fDanVh4U7dxmiN
hGjwIWgPN97OvnNI777m3+8nlQu/x5nCKnHYyc+dIq9PceNuIDwr/RdneuzOdKEm5wzxOZXKAeg9
593daam24bX76AM+zdWsUPo0+WVABb/hFAfYpopRLEl8g8KBYihPm5hR6Z2UMZXMgbTwpPlNyB/J
Z1Y2DzerufrYFcaZvddslz6OAluyOtvoh9VcolEmA0J3b2P5GGqc6c/cdQ9FJ7M4hHPNA7VdocYS
qzA9F6uBaSuj2GO/kWDVyxPd9Kd/p+Fu6HbSHb7XWC4bi04NvdVOZJu06C8acl975mY9Kv5VrT1o
apqHlWTaQ/iMNMi+k3zBhtYcNwCg4BMjXZMxoNgLWOpSrXnMsjddGuUuA5slym/8UBCX851lA/cs
4Xt3jKe0GTuKK7L4yCBhGbBILvYBQOhm3qmUHzSKwJ41oZ/RE08vXcMyw6/pBLzK42RpY79lb+vG
unMFR1ffPM247WYFUivHPRhfhzNHXjQwQKwae9bXmgYMsnDJP7q1znzPRBTyAB0XpX20tYuMnfag
w/9oOq8txbFli34RY4CEfZWXkMclvDDwElYSRsDX9wzqnNv3VHVXZSYgbe0dsWKZD3VLRuHx2S/W
Gymz4x49bOW/jPWNgF6gzZIR2ixeU0HZBAzBDJWpNs0TiF8aqX/YozYgFj6tvt8KG/q6Q5cqga4M
tiHWxO0tf45m92E+LcE0hMOM5Sr7DQCObMFXqAU68Hl8Ck52HMd3A7/voqMRo85bA1mMqXJRtgY0
wQgfTRuCE81W1wXypdEjiXEc4uAdyQQMhL0bvbDzDicSLMiU8e5Sx9Jb4EcHA70RzAV9IJqJOEZ4
Nkcb+Gd0oHyG50J1sQG8fYAEymKKpb+kRZt4xOnQ4YBMEg1GAABeSCIFR7DBEB4GpNCgShe4+aPN
1IsJm1iYkjVlEKbK/ofOvc/o2SsnbK+ugolNK2Ud9kFq73zd5oQ+HdwWtIil25wAeQ83qr45YbLa
Z0UVMxjmDeJ8m6CS2+52YGZrJMNddyYVDCyNzY4tOBUbmNLYVKipS9jXhhLFV2BbZJq7Rsh1jkGI
ayPesEfRD0qTdBuXhLLMXh4hoTCpVjRheHiZSQG7DFOu9pDLmdFH0SpJxqLyB/bd8jL8+dF1Q1+u
N4AGbIm87Kekf1W65DE9G/YFpYDKx+NNQpm+zmhfbHJiThOeJ3gWOW+GT3qX7oYn9BSUQWf2mZyt
OwsX11s2nPq3i8uw/qRjxZrrPJai9UZyMCbTb9q23jjgWZ09GfV5LJqCVg8Z7xm19+nOAqcsFc95
BKHtv9ZP/PU0vt7ba49e3t1oJWB9dIi0sFCIhJNGxCY1pUw24JoiykVlTVoukLif+08LoXsWQjTD
3bAH0+L7qxg7dodatkm6L4FnV5wJ8/hOM4pL3OlX42OsENdmNwEg4pgMogWDL1A5KRKFDQztG+zs
LJRZCx2ggTCsJYvUatlzDLpbHuzwUbL9TZv/zv5hNX2Czx6sE9xoz+vsSAlzwDpXTesccm9+Ha/P
ML+E7NYhyxD3P1a9/rHgBjAdCE1G/V5pNY1Qh7U8WTEtCnVyFfItmMV4qWVDUu7QalCjh8g4FE0Y
Rz5AacgPaExe3pPOhHpm8/bsud/xgJauGnxBf5aj0+xr+fgQi4gDHdobafFy9AYXYYPFXdxsG8Xv
f+RWzUxSXO88vHYM/3/DBuET6N6hfPcyk8STyeQZv3lzJrRTW+Mgsh5bsGzT3bksWjFEapgvZweT
p8AuXUYR4gvJHWdx/2ZTxSpLhUmKFo4G4a+/eUyhAI4rumImQhrsJmE437hTx5SXEVbUwHuv4EaC
+WILTmfyobHS8DkAlcnHpI+iKOSBzhHvhSsVNSLbBM+Oj+v+dSU9OSMl6Uew2WBa27X0pINfeZs5
DwHHZrKEIsG2nFCgOzxNzKy7YM5MsPm8CKFRUzCIdy5cQatgF0BC1zBQUOWj8wSBnYVDBOocp27p
pz5crlYJK5dh3507dqe5evo399EHDoRiUrrCif7qWE7IdjmrqJ6WVh1z+blim1lt+GDhR0OA8A0b
J8Qu/oF0hlH+HwDzQIerCerCwDPk5s7UAJt4xYq11LJa1p8MFRc/Gz1LUGMZUAy0DCc8GcP+U81T
auKFxF9R8Ox28QC6SmP6wlOx0nOqbtl3vnaX3Guc8zd3qzA7QBc8Xbzae889+eWuTZbDozPYoYEF
zmhnaEZhaMsd6kj47529lCLD/JoS5tHYf4wHOjgV01EzDMV7lLslOAlLjEhPMVygjUR8ImAXOtee
IyjjAGgbBOwLf7ZIOzvV7jFIxAOqu6PyoUABgpBqT6q/f9ZZwPUDDSf9K4ly8vtXTNqPdJc08IxC
rMqQDlFGVMukay/hpzbxYoKYEnbQ9zTN6/Zr0KR4zYtB9AL8L3gNAaOTRkYp/lyh/KIfx+yXefUT
D26kMBvkADJA19zdhv4UVb9uW5pBXS7dkEyiYFGwg/QxUKYFQxgjP5LBAcM30ADOamaT/OevpSB2
lc7g777/0l8ww6/14XcDS6NJ33oHS48ebEiSkEnvYqhv2loBvR/G2W0QssVrMowzHFNnsPDU2wuc
pILf6L3CXx+y1MJiOPVkKEWpy+hSEw9hGr4fI9oaMzm2or8goNjPABiy6B6wIVLgAyFAd9swKgWR
Zl5mcEkgJ6ARwRgLlwOs30eOonnMoRzm3bziHxiWqJx26RiAhSoDAG1ZY+MDFGO91iJ4YF+5oqtB
rmQilmVBtUTDBE9kL8kzkKl8XvBgtta8AdzGLbyNXoy2Frw7ASvBeOk9BHcdR1zDH1IONYdPgAHW
ga5CqszrLE2lX+J1wRKhDU6oTt0bQVwH7XmAQBJZ/Z3M/S5pcHAu4R3sQnyiV327MXqawSA6Z0Yv
+nhdrjdL2lwGLUIqLcLLrXovVvUPZF2LP4bgy0UeyvKi6f7gbShd6aLEoJ7oIgpqFiXfASK0+uLU
daeJxOrFLXK6VSkfyXAgrmLTo3XOw9OqF+VhN+lFh7DwERugJpPl27ZlAbeTpidvoPDrfQNK1BQX
TmaOtG/iQp6vRJb0MrIxsQetP1XV630/qfwKTYwxhbpCZgsn2nck9MamJzja27oybq18YQhGMqzG
28+1xS3uaZiu3HzVoVIyCsIWFs3pDTqtjEWfyJUs6HisIK75gg9IaMMcwu7X+BJGR3RJ16Oh2crY
MGphbU37n0pb2iawqvRYiQpzxSnTVRmnwijD7w7NGPUcxQiTfiEJkv4SVaPeupaAVIv2s2kgABBu
GmSJlMNSX40oC/SC0nAPzUgXDoAsZ+JX7NuktMcwKQStQWqnlb9sOu5Ui3kdQgeLqv8HuMqSvmj5
WXR+oLi8EVfbQBCU1bE4bpcAFlx2G6zPu/X1dgK1q+FcxKwcexe4qzWOu98WI9I1syUHlQzs7R+m
1F98sQWxXxspJDL37lUGaT5QuWqi6EXsonAUMVZoYq3zwroTZopI8rCeBbWR76kISDispIE45QQK
DtY5rcuDjc4sZtSXjNQwfwTizBeNFLP7t/Nt6dlG2tm8B2ZAOoOAoj1uyWO89J6hDNvy9LNfAtDU
5jV+0PXyeAErMHOFK4y4nV1Wr8JzCsL/1eEFfwx8MtCW+HEqBA/mnzy/dG8uoy2FpAFJdJ3bfnzT
q1nf6PqXozH4Xxsl7bzABh15JjGK3GEDKLxVxmpiPPnicsE4DgYiqbprwk8XJg3kyy7/vouwwsCD
eAYJ3Shw9wgKuhjK2N6EkDZf8IKNFBVyrL8pbDvmru7A4hysiD0OwYsgNjMHGreY+8x2KTNZmcrK
ZAW8E/jQjpvzgy1UdFxRHKAHAJKDqSKtsZjjyHiMLT4BExMihfxtIz2O+BcZJvOjSObFATKnM2VS
LRSTnR3nlEtNxjuiXpCLQiwRdafc3sOYo/PmK3/+Yy+l68ei3uWInDPHXh4MZUP3grUZEAgtK+c/
NGL4gZq4t2ocKRTzSwy4kZOgrjVj8hYwc8dtMMUL9ktFJQaV6RvdGRwSTh/mD0DKnKbsknBb5MyG
qYofQmmYE1KxEqoYBBGSV6Z7VCgloSt2PxLrJxmZf8TA5sH3kkzH3CK4wKCWG/kbjcOawWiGh+/C
p2ZWRnGKSEOv7Imc5djLwulhuPFkBsr7dQ8278ml+3Tg6HHSMCJ2AAnE0k8dljRaZMgy31NDDNrk
+CfgCo5S4ajpgUGkYNds7TXHHQNzqWK4Gc2YDu3N3eHmMjzpUTIgdDNrF1Q6RI58Rth/sPgkG5aj
wcuKg+BYtjOU+F7Ys4XpM9KxF6JsZRuxuTiDQOZpWMQgBzERh/YWMVMPUjDY32LfHHkiNYTVtXNt
Kn9tJm/sAURiiW4IE/2BSTOX42ffg9//AfW+AlOHGNtHOHQw/NnFlIL70TJkIMrY8+xVbFiQInEH
wq9B58ZSywkz7RhS0L73SLNaxnmKioMRYu/KjO45bwOPCN1E2GEUOVzMAcvRblO7fcMHHRP9MsLO
CS4qFsHNLzNLyxjVkQa8/8UoOFs9qbQqs5NQVM66CCQGuImhvLckVKix+9qPA55EYns602ZdjfGk
MuDrewta/Ce7O3VKaWRTMfogRO7lwa+8HWiLASCIND3CPsILv42b8M2CXEQpNGyPKOeo5zJMNnIk
3QuBfmTuLq/6PjN5uB6d0njBd7Ca0dtrdZgg8DrKSA2oP1M1bW552K2Tv+SrPEx5iCXomU/MW8I3
57umLkQp/KE85erf/q4f4/a26KkdVgXefpm2xDQF1PhbMDw4YA6UxKXBCPjTYrWxQN/J64O4tlnz
vjJpwRt4IjQtQEvGCZjsXD0FNe5R69WYTBmDY3KeUVW8NgV+K6zYJt1QcG7SPzOOq5ylanTHS/86
a7vgn33w6mIIRtF3NSBrjXXo4hxWXzEe7Lr5rj1XYnk0LljjqSx5YC4EzLPrrJMOQrYBHGJ3B/Rx
/KT44BH6cx3dbZBIHBwpVw9Q2saaxdC+5UFx09jJ2rWGKmPQkxUS9fA0/A6BeN8G1abF7mCNwaKZ
RQZ4w5riKGxDipdbB/MLRuo8nxS/dR1hPCuBjan9tTX25AokIEDU2gNuEomaSWmG/hL1CktYBpii
TkeUsEDs40oUOps3rAx+BrtXSr55hATsz9D3n+Fl5KAX/ws4g8GtI0gJsHYhqQT9mGG/mwKeXKAL
9cdtjoV4w/27W93Rk9vLvVMXWErBZRs2OF5EO/kJZHTGS8MJqJr4j2GZzDVod6ALtAkU5JIcguVY
2TZWjNSH3C91YBSFmUGoh69rx9lS56JXR72THibQCzp6k2+X8CNu6bY5Vw8aoRHiYTwwO8ScsZfx
30LEa9O1qPZjz1Qq6RMsXVodiE/iPMwXKBhUXoCHshHSKCAqOkSW1wFnKxlmvdDu1MZtzEjN/xjd
TT6mt8FbbcpYrq9j2cjceE8X2wb5hQuDr5078Bql/gGfO6eqXoq4/BJXfcxzeh5J9mc9C++VwbPa
VHX+peW1N/gKkb1wTpr4gvStzqSD3xeWI028nl7JBADjQFbhh+KTtyCQm2o+0gue9HjX0zHARhWP
Xio6gJAphNZzIuYyR7wv8M8aIjmlexaXIrwi3e+qFdQEup/EZgpXE5hwRDmYA7o487V4wDrolCBz
GJYf8POgQTgBWOldiD9DMrc0/RUoQxp4tHkPqIE0N/o3Gk6TpB+i02Z+/JHI6yHshvkA7NN5re5k
8h300kIbUIHpKVyOlvmB0NinUqndMjcfYXOp4T8VDjiKexVXtDZqnySLq4nvV4Cfi4UdCqSEyvNO
fLDzDtaEcU366wcVCdQJ6KbO0cu8Qdu4f9EYqnOQYlVr8fRiW5MtODof+tGptBKNQu2SOL9oY22F
jSUCrBWOGLsKXE41l+LLwinA3k4KzmfYBEAmxQJo8nXQX4vD5oV1qabuisVIGZJKLqDCJeJKCt+i
eBN/DdtU7zuneWul7vnBZSTwZ4n114u7FqqEFzoFTZDWwVKK7ltGrd2/AqDtGFJeKH+Xh3lMe/tT
/CQMdsxpzZFdukquVeH9Yn38zldv+jV3G1xpNQd0STldGIhoTYYb2BV/jb73GDMH4ttXkMI3p/Tt
0ybkqUwm9h2rPz1vheh0nyKZtqo4dx5+I+om9KRQKumlAKEbWg+URjsNhTFBhc9uZc71ASh0hdwJ
vvIL9PrLVzDQ/ztz/llHxrAUsFgbYBD9t4aDKHUk01TCgMG1b9M+LIAvaU/wye0fOQLSn9QaNOLS
KsqsDdqIatEzSLVB/DZbB9sRI3prUZtZXGqRaCLl+AcdAmiEnctBecAkkbsIfkqbAOL2WMEP4h1N
zf5fG69BLMp5/nQ8g4BPMBelMKbDMgYJMntc/MB7Re5kHLdrlayStl5shULhri1rwaYn/RY91OJu
9lHBiIG0RqdhA/9qbNltAAbontAvJRz56h8ZGjW0z+THMqTnPhKOiKE3DybdCo1bRY9Zubc7Iqu3
cUoHFupFqqiV0EovZhv6KIFbuObT0rGNI3d6gb0hePraGybz8/6wsh+TUsAbwCo0KZ7QUVw74udD
Neg4p+QekIHiFCN8eGnnmaHupc8Wye8aSsO/lls24I1w5K+rNhZ/B1n4kwJCFM9t2+oLAFQAX0Mu
NM7O1fwuWjx6E16LpgdI0rY5N/FpS8DFwD7xDHPqkYCMPNXk8il+Hy3kHJm5+cXRb1haxHc29tdU
nQJ+QWlWDDAorcHBlC5ZZLb4nmUVuGpxNZp+p6t1xZiRO1ujVEd7DBOqYd/dfJs5sEpBBOe8ElsX
Y4HMOVDLMjzPjXLeHfJsqrDPguuCDYoQ+8k5WWIiEGFgMJqAuzH/RtknHLazd4tyYuKhqNbYITI/
W0++J6NI9k3nG5xNvq05rILmsE+HxTcFl+gzw2IuqoBOZs+ujVOcMrsiRialwTp6d8yj+lZTw77v
Df2c3NtbdOQ1jl5rovQo93fXq/fcMv0stAwzQgbRTaOKB0vcUGFUKhcIMO1dv6vf3jhCMsuDqD47
Krhoas/a/Exui8GstgeAf/yDiEIeIeiJSctRh3yNaCE7Dm4VnHL4XT0kHAs6O/FtehkgB/WuIyLO
A2G602QnHer5izl+BhT0VNrYLTg3T2y46aGSEuqSOnwDmdLy0ZW3HHoX5Bu4Vz30Z3KH/XxLBF7o
zO76Ek7lnZQtNp39Y/xhR2kysmzrfBpGn8u9PFddIJQUOte+62U4LAuhoM1T9TfE1mZq/SFe4ytK
JtX/ghWJFnCzI+ymR9fEu/qZ1uxHMMV4/mVfwhSUJHFxsr9ra4hQzFDNYNEyCN0en5pmPjwML877
wQSa6MuLefO+HCjOI4J+85Qt8hXzTbW05l+jGBdLfqAgawyO6Dt26QNEfRczecv1Jo86qB/hhQhr
GjOiDG1qMXwIBGRDNSlDSepOhkioF2Kgdh8Tl5vLgvQo6J2mxkEIwbn0J9ck8zhBuU9WFlxmDEXo
e3TbpBNQQ6pTnR6oyzMBfgl7N4RFba4++KYwReuDdTN5M0qmAH1tMnAzbdL54PaEKTrMQdwKIPS8
0CCz+00YaAh2OZ2+o74JDI5hFKfS5foj9HkrE3qe7W+E8o0nCjgKbRACEvG95bSXAnH/5OgbYfLW
DZN69lwD5aZp3DN3bxTgbPiEd7wdJgS8lY5+5yPB68cGhBCIHT6+gVSEIHY2dbB9HVL4MT/7POw3
xVf/QCfD9HFHV7+Z+XaIYvAwArKXwUEbvyBj89zkiE1EGCdmibRaxzZHN7xHZ/WThP6GEDJ8lFnQ
ndXFHs8GUokXQ3t2nTjehDEhQxgcI6APC6P6oldLThHpJ0rOC+iZJN0zTGWwyvaOUE9htXZXwhOG
V5NegA7oEp2uX4jDLLf7O+NhJFNcVgLUkmOs7I+sYagw8G8kFIq4PYZkaXv/QhiSZhR8S/gDKDit
xqalMG0+pVck0nUl1kgBVBFqbPIuQ1dc39lpYfVfXeMCbPREoqtGS06al1XQS/BPsFD065bni+ce
9LneWyhtoxvBVldMaYAnFvjDBxf0uKBXwctfev3Vy4UmsPg2MLkqm07Xw11z8OQIVvTGhj+aoj7l
/yT/CcmnxtjfhNcpM7132ow2FOAs5lbCXRKSI22B8BPgULMMmGZ6EzrqH7pI2J1g7A3QcWFefha9
oURvtecwf/XdIWjOvzxLnO4onhAevWTLk14h4BfRn6vOs04ldDFiGIBHPpSvP4Bvi62M0yqioEW4
h8G3u907IylcxYRitfLwBMUVr3bO9mjEEjlFrFbxpRmSH+zmDPnQmkICsoT3IyRAeXiFiN8iOFSA
Z5Fi/5SfgBQQhwDkySX+8eQxzVks6hTMOkCkBNeI24MNGNXUTzJwhk/29zWCFkIdIu4AV6KF4P3T
DoWFwUEg80YUn4moRozpP6pmgHXs74IfvJtO2cIFRQKEaGwuDYkSbQS1ofHc0HrmwBLLrVJrkCv0
gk/i5pOe9KQ7NY1bKdsMwUOApLjWWCgefZHjsIEm22TUML68J0wzCa2unX7Y5Nt+EswmlH5DsafI
Q47Y6s2eXJsh7000IU193cAkHr6cQKgH5/wCAT7Hz5XYgKUaRzDiJ4Niyx3g0095g58k5rtE3B6J
PhBRhJI6N+cb5dMa8JwelocdJt5fwAYrRMk2u/Tg58LA1snuIVJ9HiQyzotZbtc1sfFDMWM62GrY
31JSgv39XCWQo3NtDVHOTpwRbLwmYiT7aAOaC9HubSimOrQ4QDoG64Q2Xcg/4AHwzs/RUkBJ2bfR
McG068XL3+RlAZpMc82yMpzzjrHhdstk8EArkZmX0Wkky+hnOzp0pkNJ6Vqik5WAKmo3CilyUoXD
o62zWlN2KIXwtnFtc0aRRtfe8QsrotLjg8NfQonsqD6hEgRCCSVnHSmrOm3iN4YnJVcFJcf0y1SE
BC/ShZDycKLfbWBd1tTNbgBbhvzCbxD6GKsgjH2vbzuiCEdgBTkEqJFkHrQAb6uhmg44p0gutIFl
MCVmTFCw5zH6a2LxfN/k/oHL4rUwx6AAtrooCzb3TeOk8f8Y0mXaF7te+Z5WwTFUUYK6bJMPm78p
4CDL31wz1ui3a3QWJ/+8V6JWIjpAmPKXtvmkk4VVPnm3MQMbZXf/3Bk+PF6S7394FOgfPoKGB/vB
eBYyn2yO6b1zH8Nzfj8Aanitl3GnFe8a9/kRCzZI9C+I9f3RcapmwJO2tSYqI3ivD1631tIznCFY
C5IMtBz3XVgyMeSyNQiDfm8N8TfpxkAAb0CteaunuQDskIsOHiEQE3IBtdtBzz3h4cmkW8EkKOiO
H+BG1D22En/B7OHZpfEubvNOTpxL/HmKmsEkdhflbADvjvnHlrEgjkAKhFO5f+AmLQ15lVirkJlE
c3Qii1ZYLhXkJgLBTNY2Zx96eouVDkaJzdIkO3Gc3nQqiRHS47l8MQ88gIWZdt2yBrQ2TzwkAiaB
nug8Ls9ax12x7TbjWweE7cLa2L/07Cs3GiM8/qg9vg6zNSWFvfQrp8kV57q+U6zOOfUeYuf+7Wit
DwwL8hqgV0ct7004gSZcL7R9BRAf0GJyYrB7486ihKRdgb0H2Su3e+YAfjtUXto+8tL140y9a91x
zl/B6ErJVcL0Gw/SkM8XYOTtnGE5sxG54lzCCtafEPT13hoS3IJb4LDGIefDnx2SrRp8Z7ALkwEw
KE0sBSxbx7CYQ3+RKwQk/NYA4kTvhYWlcG1ukKYwwEcUkWxFP0c6id4zsKXDI1X32j6E5da+5y0j
QMxuBN3Eyv13ms12uU02CEd6A82Y9LWaT0UhcBxPHGWgELflIf0aNMDHuHBfKIzejN4l8mw9lgro
ylYiAWB9CFp9Zu3UkjxDtfXan1wcieXV3gl4I9Pxn//mAYmZon02g0VJP7MfLIq9ApOYmwLnItPf
kMmYSGkqarnJ0hlMSjIQ7KWiE4iAH2BnceEx0XhiNgB/B/TEAS8Wn+QPP9s+6TgsK4qb9BOVf0vn
nVQF3BDiVe1vyO+2MjoDPv19og5THdRIoGrwLPClP/giZVW2wDBsF8r4E/22iteHR0Mgvdyuhsc1
9IaeRvLKNyycF2PF8I6pFgxhWtgbnx2gVXB/nqECGet1uDvYH2g64oAzhoT1BEcwOzB3MaQ36Eqs
h7Yj4czkEDxMijUBtENlfofsmyrIED5iZK/MAVJPtpoqMfBf1zgvdX7Au6f1xzLgQJMoRyXBa7Pl
tms0VaA9YmL0F+/JxHlUTcmAOQPndo1brWfr9viNzEBvjv7JcXOfygaCRIY5JaynpXV1Ln9XJ4ZV
f3W4i4ISYuE/lgWnOi8e7GOLf6H1Qi5iFUjagoF14/2Mu6uatRK2p2+3iN/jEsZGWGwHinGNi202
b8IlLmKx4cMaQEMs01qB+kCV0Z5u17rF9fg+xoLIfY4fobrqW0fnHfYzu6ztwnuHV++RLLv20VMJ
o39h+L6cqRNcJJC/36KmiGgninaj33zYivag0w0K6TlwMCmBr1r4ry/XV+84fKAf7tDuAndpK+hY
DYPOQ6A/TMJzXCNrbTTBWUJo4B+dSuakbXH2Q1Cvi8/gXgEvFthQHNIeGGRXAAT6/WH2WgkFfslI
f5bjTkbhD4HOYfQV0FfYMVNJyCMkg+ALhyycBvdPWCJXsFd4e9BBPeYP4KoKse76we2OUFwJxN/T
WwnzJDofp4Zd92BNdaHPXHCbAc9lhyvh+UFiZI4VCTV9zQjv/yBuQbuhuH3IywMkI0+yQyBKcZgw
cQApN0SJJmeqxKBJY8CM6EuqZz10VhfXe6GGm5zN0QGndyEtLkOapz3b/MAhlkw88i4zkTGLoxzm
fF7I/OKFpRxGAux9rq029YLcItxeKegUl2ZG1Iqz2c4dt3if2F+s4ezIXA+QjyBh3lIfa36Rt/00
HBod30ubid/Dx4qFSge3yBms2jzWMrwDmKUYa0YY/f8EcJDp0oqbyi02nQ9pnxO6QIY2s5ImS0aV
OKwDGdsZ/SdQjkjDYJS9xF0e3iYfAsZGwc3H7neyr51GTO8n93nVthjHXH6mLh186X0OQQ5/YaLC
9Z2LlSZQFI46pGXQ1T0geMFhW0L+ZFrFBpkc07tfTS+u2FuBWwHEWUWIiR3+WB1dcBFQ2hxbFnzL
5W1f6WFvYomMYYeIKUT5zFYLsxpJRgsKtZSVwv4R6YQo/CWcUewnaa5HKwakKz4NIGpnKlNAxXE+
M+hcYtrmSG0MU+uP0ld1BygrRIstyoYm4lrKPvyW20i9ZiYjRw7cTiqn82nAHSGEI3ww+6SOwDWK
qbf9pbU5QVsCakBYlsUNWj/R7m5iCL1s9vAAl79RrNw3TEUVl5UgWyiuQ+jIAiwemIOGrDmcAtBI
nvA0edBQ7yTu4mlUUz6JAOSg5o64/vW53bRkDHXlup8m9saGWaeSF80YL4Tzt1AXbRkRw9q1s/QO
UwqOnAypXxWTOgxzr5C1TuOmJTj7IxWI+S1eDfwI5sYeiXHwsmUcz8wQdNnDpC88jYWeirhzLi+v
2v2REuVuJ2gbt01hNiZd1nQvFXEnPA+W+aYL0/bMU8ck23wREMf0Vb0ioH8PKbnewxKzhYZeTr5U
by2sTqid0UXTm8pR2gauVkGsRPUlzB5UlvoBEkiG9lyeGPkqgWtrbOAJQ4rZmqQfXgP5qNwMDll0
PIylmSYxqcUcRfqLzQ2o2Ca/56vPhHfIWDNmYHKIu5tDfLyaCh00DGBGtkJHlk30g/1xgvoNKUwD
fQxiHxtj5IJ9lyJVtkGTBlR8ZwER4ucQxwqBj22RR1Zshi2SUaBCP4Fmf7wBi1pY5Os8IjwhYEho
PYTMjXMeeuATx3I2nZ2nkGV1YH0ga6Nh4zAP8AM4KX4ZYnMx8E6x2BDDC2aRjzI8zmu6OXl3NzRB
/J6ymrGxkeTeKSZONGNTgJ8/qGKyn7dcfI9E5Ub/jI20bGc1HwaqF2MdfYIc1HC2DTJ+8XtGWC2s
F8hrBp442wSeqIhR5VxQY3VbD8thuaa05OX69HcROakYKUKE0tsz5kbY1LeHivMil0t8JfZEe9lw
lTBobrhgppMqQNwqhnkSjvFe3WJ+ZQtYzpoaulRAA34QkUl2B9YnNFHqMEoHa84Xq7omLt/HUXQH
2mNR7EB9cZEl7jkR4vQVeesI7MjD0BHATMcgiURzj51khGWer01gcxrsTphyGX0YaiowubkaFROP
XAegXS7IPhmMMUzTfR4yeAbsgB9n9LA5Ii/M+CvdmV5hKlW2cU6qyWi/RZnJViu75AfE6wLuKytk
f/ZGDZflshwy35pIdMhpBLsUJABzS/Yh1b07/Boracc92l24Sm5rTn/eQZk1mGONTL/v9grybfv0
IejEDmxzsDlmjAqYyKDs9+jW33/q5jQdjMTdtouLBIE5tVmNs7kgo19XlK/MbTR1IzYaBaXw3dmq
AC02xt7JAy5TYTxFdMpRxtYrMQKSEf1gFseiWJES3YLb2bZCJpiHLf4CzhWNxDlWdOs8h3K0ZVDh
Pih7BRImj4hTgT2g6ZZ/UlVR7LXjJpU/R28X/TmWpSIakPwEKNN3LHdUDy43zkUPBqnZSpTzbbrP
jgCDG6kQ7qD6G1rYYVvbXWdd94R2QuhGBzr6xyyfULEfdtVMiO3VGkXDuu1W+DJCXadUYwcyO2nf
veJDa9L9z46j+64iDYQmAgeY2a3kxBcnRBlYyTbzs82VT3O2WutyIpTEJzGpucdO75Q73EMpEp62
gjmHWMU4ZSAKDHk38jPo5xEQchogMYHOyo70i2Ecg0DDcS0idcguxI8gmN6icuZMC0Rj8zMvEWsx
qUHEFxg6A0iGWAht0Ba47hrrKa0OABZoetgSAcMwoCKR/eryF/HGn2121XCMFk+Ahvtvu1zCdiFj
lHIGhwPBtnZz1vkDSnrp+jED/TFEKCES52KY+EK1j20rPYXLfL+lBaCUbJ/2mL8WOeeO1krnu5eW
C4kvJ4RMp8mqNDGlZPwzWUGkOGtYJ+3ACTg1KJf2mRbOKxMXU9/cbHgDDV2cG2E14WtHyaPNKdkB
EccurCpG/hRJWQRCaJK42OM85saJDcNMsPSScTPlteqXTf2zIF7xosI2KG1aaECQEl+Ysw8il37d
M7tlTENA21dm/LmCG8zRbdudDa5xKI0LRcvQ7DFThABwCC46mCNC7y3+gF/OVUnQk1QEsPBZDMGN
DpO7kTtjjBUAVdc072ixKhR+7eSBMU3tte0njMyg9Vf4z72yB0gF3oHVCHcIupY4+aGMFUZyhVYg
ef914Xt+sVQY36cP3kt8BSgGzYWLyMmG6up3i2H+ceEL65DkwqYTlsxnPqBq4J7dJlAqoDDQ13Ci
HDipf3wx+HjMJTqmugBER3cC1UuPN5uDe91/KT3EZuDFX6oJJyG0MG+QtJkso79jTrd0nledjv3g
Ep0jEWg/2QyGAmJVT2pAAPpC4Blp3Dg2LUc10CfKFPDpBeDw/p1IWXmhIKQmSCRV8Dyd4fek/El3
687DpzuD/ell0YCzjmEjfsI59DNirhiufHFrmYm16Aw0+GavFwDmPIwHDy4f7dj2EzNinz6B44Ar
H/7LrRjOtKyXL1o59oIbOAnXTeA/eLN37a/WmcSy3ONUtICSas24gQIrBWCw+I7kjBnF0wY0Be21
1CE3GW93RxK882QJZacQS8v+XGCg3S+Ee/3WipmoHk8e0DqIAzsLsND9Kryi26Y96hKtdbcaU1p3
tDgjZcSFsHv2a/paXZmB5tsnRhkgLlQExeqwbe1r4LKulm87XhsPIiwj+gRz5OPWvk+hRvgZdWPL
6yVfCr6nix+EIsNJEr7Cu++Nauwj20S7P92D3maAKkejAB793/5crRpUNxTA+Tjs0Ghw+/hviZ9a
coBiVWEo1nHIgycPNkB1C/V6gejy0uQps4oxzgrVUouawVoxe2u2Dg8nI5O08UtwjKL+7jpf59Aw
2aukckFXJKo/SDsAtG8Hf3HcPJl7xRkqM2EbSrXchTtDozDQ+QIT1Z6gCrCBN1SYh1iMLGgs3GPY
35ScB6vvYs5wRXjqJWUje5Ddjtqj2Xx1NikKggnV0eoyro1G0vFU/RkpvpRrQGoWY99fuBPvHJku
OzLKEYsp5BoBBUMXMRaAeY37MFN99uKb3hsCyBZoc3mMmcjn+BBA02ZZrl+QJRqMBhZXK6owJ26y
qT8nFgRWBpiYVUByFqPNO0apbLN8vl3PhIe+QDVdOgwNED0HDO91/DE5sxkFZLqYQTaMyUTveZOG
C2tQ3yLVsv8wq7AbRMv3OZyvZPHBI7+EVLMiEJZCeXQjF7CgpEigV6KvxJPxwQn4Wu9ItjGX85Qj
UVrEU5Jx/mYWnxPw2pK5x2XmXAPqP+oAHi3iVqi+b8yxxGzlBl8/C2dx7EaBxFWQ3a2t6dLRT7LY
MVuh8QkHptKydhSoBKVWUcstmAqELzoKp9gRYWQs0yUxhJSApO+Yz+G+QV3hKcN6RtWCXxhBV/00
6WFhQTaBGjcsGrRtcjNvlRaMB+EJQoO12J4omwYk5CjhbVYdqUTEyzSz8/W2JnvCyCjkSqc1QvwI
nwIxG19BXW5Om95AYnsVW4K9pYEbOhN4QSvHKQyHrU3Gh0+fCm963aDX1faNWIjuOD5mdgONOFAf
7SNBbsnrT8yPcOKIOuQLgGSxwRjOZE9OnwZCgiULZd3HmVa0AzUNqfr76iJeDJ1X4iACsrbMVekA
lQlWH5pxJnAAu8cnpZUOgEGynu8lZkgwLo130qfsFlMDw5igLj0BlvPeK/ftjtm7cIwaGE9WwSIn
QbsBxQVmcK4FQzwHhtex/PghHC8FYaB3Rbk/cMGZg4Ykj/iLm/djcQ+TrkML8LBYgsTA1PqQMTEz
DFF25OGZcqTJVexQUEomn5LgVGBeQpQkSLS9Y9TraTtcjHioYaEbhEUOq5vRnIunA2eaDyB5Q4ir
24xbEXQJDa4LGt6zyRLFu1CclXf0ziu+pK/FItUIMkvzN9LwUAIZ3enDRQo9+Hu7rTHeLToE+PEV
DbiK2RuYqs/2gwh31fVKjgFgf0tMzmR3R02SoOUqpUw1nFU51ml8hsPFFyK1VW3X5QI9cM1OOerq
2DogwnlBOse0g++dJt6A7beEYN13qkRxHsFptDemfyLp5Uef9Ttmhif0exnQJNQL+j/9oV+M166y
25DkJLztSvhgx2hhJFHuFe/qNpzWB6j/Nl0G9f7td71/Yy3FXED3Z2Q0mIt08Mib76LvEHIDHwVH
KuEnwMoMXtgVyMU/ONCv+pDioV43PKBOyC1lLLF0B4vIiUjiaBjL+BPmDlxlNfGv3+iZazPOYiss
Met5mRCNBwEEEpnROzUqcK6TciGxxuDXNoMClV4VAX7wrrVDaQ+2T9Y02awnq8ZMoh1+0L85hhrx
XLgyy1S1crjvuGQ+M2z3pO/oEo3DSr2b2Zj1QgfeR+OiQWBi8vEfTee1pLi2BNEvUgTCCV7lJYSH
xrwQg2khPMIJvv6upM+NPjNnpofGSHvXrsrKzHJTDG5INwsXqRUWHBjQ0rG2zy0z+nnZrW3S6sca
U30nbSExd/OWt+1A2TsF47dbYj8DcECy60mH+UiS6qoW1Fey+rx0+JzUCV3wqV9hM/jfDDCfJyS0
KvKlq/Rq6EsgG7zs29KK1uhYkL0Rm3e9n19gLlaMak85XlQHlTWBqRKZvUpEBOhfGKH3dGtDGg3T
02obbSNzZXThw4ndRj5Gbcbtjpphqd/6oCZ42C9OmnkOi207gs3JoOrRFCxiKUecJsMXaTQzlqzg
ttP3fKPradAj4/g4Dt5eFT3+tIX6AsbF38QD1dJNFlTRvXql4OmDsWroLVklONQBBCKjaKX2xqej
82ox5y2sMoyOMnzfBeQlvRY7Sm4uQi2AgCmu0+5teRoTjxoe76AUEy3OHgqun36D+8PIsDWspPhE
H7xNUy+AK+aXMBVi1BwvxMQxZn9n3A9miQIJgD0Q9lgd/Qdw3CVo4UDCkTW4gXwu/r2DC3IWOUgy
GJswQsZdOWDa0ewig9JB+nSbXbiDfOgKL526TaYgQ8c4BTeK9PYLGLRq943ZK7RmnCI36EjvRJMd
3TU4H+w0lEWLmrzOlyMqH2FmPeUU/B1fXLIVO3Ixh9jOTBiMb6/8W2YGKz2pJMeIjR5NI84GBmS6
EjfpjX9JU8+JH0I1PkS76IkES+4p51+aSlJSvt9sRPk9UnohbAHdX+Zbu9I6zhnz45IkUkpl9hyo
CaOAPKEgHxb+27nR8a5j6VDFMkS2KF2KNmZ48tA2r8DbIlsQJYlkN7wGNZJIUD+yr5pXmml+AAkx
RQiWEhOGydt3Cty8JWsjehmkrOpLKuegSLwCNWLMXwGTkcWVhECj6Nwe8Y4KZGSqHe5Rd0sNSj+3
CzFLftbQAuaYeRdTZtzop3A64Z1zo7AZGbaq/QIcFacnrTkp3ejj41hGOJTBrUnXGn+o7WiKY2du
Z2+Ma27xIyUOrDk40slnXR/fuHGpfRQClZ+c56wZ7mkiOH2D4WV1qJdu9rulVxYt5uwZgROQTH7e
HG+4r2DQUg6IzJBmnSeLntSCRibDHhed7Z55hVimd0tLBrWG6cn+ZV2eEOjKGTYb7rcKdEy7A1SB
jAv045TIikvAZgekI2JLwfv12ScaZgduM4yZwMLJn7pr2bLsEmwc4/T3WPVP06Jbx/QqkguOTK14
59ZItOUL2AiZm9q4yhsabXYnV+6L+f+uDSIyCExwSBhWfbyyWHPsa9IwCxuXFqCEXwwbP9ud7VKx
jGr+AyZQ6yqiz88nIvpH8vt4nB38RoADdqsnXaewGO5oRuxdmJ/lzbu9W22nGIEITRjuALqaYKch
GVr0DHMOC5iocqd+tSkwWZx/Fs1y7Cenrz3teT1WI0RtUtYkPXEcJ5BbKeUF3wBEcUkyi+T1r4nJ
lUV5fGAz4wz60/jO4WTH+mHr6736dtqt9whEkx4Ap2MeW/h8Mknr2t3GnJolCN8HzonfNuJeqIni
NXzC1ziLc5h1TEwGfII7y5l89vZ4nNErx6XGsq8/p8ze/9tzqrxYm3mU45VyGUk0eB4xIwc26aEF
7hM11hmF3jFoRMfgsmxEV65ym/45UjNS38EebhnbaMzlqc+Qcemh1uBJ1fYtY5mVvR/jtda7m86Z
5ASwxmMKCk1q5vUJ25BByJUL1T10v/IfdAeV1nbIRME5z4XvIFkxLU9G3j3acHBJ+rlwKg8UcDB+
oQ0MeZbsP5s/qFUhASJuhLVEYsCGa3IYbakDBB2pJocs8R11Lae+hEleXc3zMtpZhF4mqA5Vwk/0
hwldLqvdW4SV9gn2xinMIKuVI3NwCU9hFQoSyZEkPjybv7K8Xu6tGFEO05uHWGp0hRvjXypqOqVX
KapGu+VrtgOs5l9oQqlhBmhmdu6s7IS+xqDS+eA5/PDNvnpNMv2iqZTwHKgd5BWyWozO8JdrTnWd
Bj2zf/pV07aEu1caMMGEI5iBEJgWh5u6m7ahIkDJEGDUdHqicTOLkULCcCz1d7lrdVopAeheEKh1
W4pOrYWerFOkkJx6q9Lw1DqF2yUiwEpqVy/264XHcR5ewiyQgwezCMV3uIf7AMyIDoNWgcpFeV/u
gwb+nbAN/AbFUaMH70IsDY+lQIciBCfs0Tbktn8rKtaD6qYsRuPhF2TdMvk9QU6iaoJfQ9MCAJDk
lfpIgL2of6qdYQsg8MFgUTRP3D4YSYE3Ah1owjqjdAy4IdRaGJrfvvJkg7U2YBrTL+OC0YepQSOa
dRXQJXMCgOkeMzP8IKGSHf6KkSwftjvUROExfFHjiVkB5QcKHdYY+nUFN1P/kptT8w6tGo8W0Cr8
polfzgqeSN4q4wRs4dgr0789pqFEDfANagutbX3tscjRESRSn4puYBiwMQgavBAXQHm/BlLTcoVK
RG/IXZW66vhoqbIUcTq4QNZnfDf3AS0/i/XNjBdBr5SPNQesACxg09M6QSgFZsdNo1NLmYEYkX0B
qgnvBai1JSRW9k0gsaCpDEyjwSas9/t2+WD5d4pM+gUVBDpstC4vDK7X28dcnqeBeDFRpaE27kZM
+T8bXdEWKNP5Gfbg9wDGtqVDxFhEDDHkQ2twn/jO8J7pPMlmClx7JBeBBiSmakKBMXp/8KF8/FvE
t9R/AtQ92PmFn02QuREVYXKW4RmewxfU+op/8aNDK/VyxqO+vH1cA3i44leGHMRebKp9cwoofHGu
BUzvFyj0nk+SJSKWQsjGUtB0L3Io05BXAMro1QcmoI5Iw/u6wDx0YlBNduWZBzljZiLvn9RfznWz
D5/oRGAt3yALofNDuIpJU3Woa5dqQkm3GCIEKLxmHtyXsEeq1JicQlhheTtMd9j2b7tetmfwuCjg
cp04HzKRGS1aVkDDPY/JZnooSbiQyPfajW4OS3lFShMOdit1AKxBg9AIZYMWByyLobUs1nWHD1ib
QGp/UNuRtcGIWrKZsX/BDod29831GugX3yKPEBks8L8zrKxnDkeqNtk33Wrh7m5umjnYa3Wad441
uJtEV5AMVn+J07E8K49SNv4AUoAB/e3p0HS+1+0c1xgP5Z+776Ei7a0+qBtD+t3OZVCliEYrU+sD
XQbGoLn1gdvx92FXgtbh/eyUU/pJNKmf9ucjM9PpzbX3yY1QPuXDfTqYJJrzw6JFjHriLZZd4Apj
kO3h6jvKvTTIJ1nf6JS/wBuoqcfMs2fnRAzmz43usWnDp/vABzn51NQoQz9nj5vyml3o9zJ2B4l7
A9z84pkwTlEaNu3DqYXGMW0EKCOzaq+xCGtsUqcwvQtFjwEnd4gPOt/CfHRRgapO/mAwZbdTBqSd
I81DuU5fAMbhdTxIvctsDlTNMvkBK6FNjI0Rb6TJ2YKlLmMCnnaKijXE+KtPA5zP0VifuOJry3mT
ZNBrHYIBhIflE/ByoLJOkaLMmSC7R86tNsgzUaPqfgZcVQgbe8IL9KqQ3/ZsWfmRo/ARE5Y5czZU
YmyovvposXo1+XSS7MXL4Z1saB0YrOPSid9qHfJkmCROjyBAGEg0DKM8qwNaqwVEMk07nchCGJee
AQU97UziL10LeWHqwOUt+mUi+AacHqh3A8snI0Jx3hHYISnJoNg3OjpMLNY6bjqcojjyt07k6oYK
WU7LZ7xP0u9TMXYQ8YtCoeB6/h1OrNAkIo9a/byKLIYPUNH4H0c3EJsOngH0v4xP0XSCnpfQ+y0B
7wBw1vDqlCfRhfNdobNK6MzxP1boJJv5nnx6g1BaoeSuyhg8c4nu8BHLMz4AWYZCNhdnI46devpu
FmWRGaNJBk4m3SgYwKs5VNwuEtJROcKoodY5tQ58ISpKI74SiINoGJ4WZ1vazhnYpftG96e36vGW
SKrCSwn+Amdsjw+M29osJbG9UfHAEKTiqbTq+KTlQK4HemlnB/yR2S7qeelcAWl3xD95ID74BGyH
V68YmJ0nlKNZrbPRuc3Q5IhsF2pXZHS4483Od4oIcZ2ngN+OyxZu0gLzjc6zpcNbrEoMuTnIi5Dz
g5OF1qS+T29JvxDYuTRW5ghn53Ql4JrCOITcj+mXhqHBOUDvybHB7dHT6HfItTqDdHjq23T1+ibV
GFUZuR6TB8KvmgaLQ0KAlrSSvY3yT+JGaJAuKH9Q0qDVqMSxTH9Pg4GhW9O6P3vp7yO+AgBrRsKN
ZJjZC/NPYtjHUHo3XgmLbMo51ouOOrELV1f8lJQCqGEqw6EqX+RM7IwaazYdK9HKJ5wnTNDFjJg0
l/RIPPLv+a9jV03PP+/zRYy8DDW/fBY1zKBCw1In4pZHkW80SSh0RhMWIF8uqUb1efiYRBKdsDp4
aYr8/UJ+2+BQwfqOHzWcrxKY3QeBWbpiee2DJytfkML2O5oCbes/SEHBihcSgU/drXJPVbJen4v9
xdhppOFVoTYrNHsycKGCCF2osP8up77zn0MkZXOLhBPgiJtD2qarvnWWGmmhgYMaTyF5ASUIX7Ak
eZYvZ4y6CGuJVMwWDj+myommqVz5AsyJhR57pUs14QQb/cNEVkc5PDJ0zIwxP7/4PE12KmctChHl
91X30HpjuK6AshJT6sQmqruNEVmal2LaWe6xScManCIGDsOptDpwcAaLNdJtkhyZpMOkoYOOI3qH
2obvXJb1qDrj6aN6jwDNCUCyDS9yBtvbYwNbYpcQfbc/lfZ5+iGnz/iO5ax4F/yDSCgoXdqPqWIL
YuzpMz786nti4dXpIzFZqQ4rViYDVnBE3/xymVEI2xuLqrJPZwkqA2ZnMMq08ESi+4Y1svcFVO1S
9939ELNgBk1r3qdPP7J989E6DwbgGHwpOSdujDYbptH+jYPnYyjv4YA4THTNWAV/QxK/j+UDoofg
FOlBLRjXjnY2lkPyZVIybEKPSNl3siGGT07ojBIQSLtZ1wJtvgniQFTizDvGD5J4A/4YcC+isaW4
9Y8AREVyOSj2GXvtSq+LpGNCpcDXhdL8MrwM0dGxC5VU8sQtbET9V6ACEFyDkEYFho8zwlV2hj4g
9QiLWFMrMpJtAC/+XEdITJYvejYeGu3GiSqlyXHZ9E6oHfZkthhWwmOsdJTNE2kRgSiJP0zMDmGb
ExB6/vCL/UKerwSvKf3XAjYxGRuQKqAqMzOYXfci3WuI7FdlIT5mJQwJDstBHsr40CLFsag8m9C+
M+hGytt3S4v3ykHGv+QcfjqimP/8Pdqo4g4TCr5S7z1rjCBYU0sA5YOQ0xKoc9JXe9WehkyrAMM8
ks8M2atK2K73jL8YRSNQf9Lpp4bSl62OU1TPGCyixsu5nJlVig9dz45e3C2jg7U/+nWdIs/JaViG
IU1pGJtQLaBXq9iWYarlo8rCrgm3peT8kzHKgFCKO1rQpX/gBhMv+XdeexGTa/LuSEapHLDlEQme
MzH6cGoTVKyIWJmNUPFiEXogPsnTxcR5kKvM1Thyn+FhUJwS2zH3p79BaIWS3+GcPHI/gkvDB3pw
Spy4BlGKsolgt3dIxCleiW9fT4adb5L/62L37I0/OAOAwO7EobKIn/H2Dcl44VM586kJKCfcZ/Az
Xx7HWg3XChurDllGCZmO6MOE8vf7zHI4ouPNk+3WxzCKAvqmPqRT3gqnZAEpk4CvSP0IwK3ACbG9
OkFZoBnltrGB8EX5qMbtaLQJJpACEeH/1EhH2Hi26lGM/gkEUKJL5IkcDhzlbJU5DqUgmx7kfUaF
7eDBl3/Ac+xIpxKozL1FVtSqzM3+AxH4Jh2LEUOD94/mRm5M0ETggO4FMTt5kow/SFx4VL8+kwrA
DpgB84/5Cp1Fcj4laVCiqU4l24H4jXqguHfK6FvGNKSGZ0rmqs3vlVYZJ1HEpA1QxKdfZ6wK5hiU
svALlFxwPUMQBaDpEXZ0YXn2SENylMrNefaymHBT80wCIxUumA1CgnN7kcYUoS3e5k8tOY5fO2p5
kNTtJa7PSAlAHT6gQTo4VdaYkyYNYapTZPjwInHKCRvgT0o5KGHtAxybLB6VPaaXyYdHFBfSGYy6
xpXwgWpSzfEGqOfLzl4en2eP5fA+hNif5NMqc1GsFZ9Gljck7G796flzJkW+HV/eN5OUZDGwB9Fu
eA0AfznY4u6GbJR1gEsFaRhCXXfH1SZACTPn7MNpANPsf0eu17c1jczdZO/iviG+Sh5Waf0M4T2R
5JCNj9B5TSazyz+GmHEpNya3M8eIjgYc7Bg50q3HTzjb8nCvtVeq/zsyhwOex0SPb85me3jUj2/0
Jri0G2vuDBnhco6vmZ9MaA4qHYAZuuCMV6KDo1cKTZu2N0uLzDZZQYMWwGR5UpAQp/Wr4j46RGZq
+1YBqFGEl5uDLIDNyBIWJ0nASk5XUsoLfGopIZqc54h32zDS4lIkQRHCoNaz5DQYuw5hAV3DbgJ6
8mI7y/SnPlIM1CHLMcy8b85pOayQCRLpcOVHEPwkF4GVBUTR6Cm5VJZyc2hvflcE4VcZeJnYYYzx
6An2sLMfbOQ9iwMLZ/mVo7FTSiQ7qAauA6LhM/GOdEJHhajsqg/2Xi0UFCXwc7EmqeN9nVBT3HHD
kh/nOTj4StsOLkSwgeYoKbhB9KGLWMa4SBM49Mow6UkNjB8Z2lCisPKEa95BzBZsjSYJiBBSo6Mk
2BjUZ5ysuC+Pi5ZoMU/uHsOkOVypPLQYBY+Qbnmay1RB3I/SGEugt8/wMriSqWsA1ms895ngWnjF
z4VOlbzRciigKI75De8OsZlNrIPw06RDhw2+/zs8dot25qfD1D+0Gf5NT2DB5LYFAKBlb9twvWFN
MBdFJgcvwDFchwg4J4s/4j+wG1ScNzVs/oZ4nRh9umJ040KC6W1VHqJ5YVHeXOxDv+QcKxDT5igk
jXwPFDXc/tbm1phCD5WSbi1zMuwehFzstHtnzF0bKL6ciHT3Ni7AeOEQ1UmWsYXw2nWQo6Wm2xeE
tw3xjYIxuDKaYcERjfkLZwZCnGk9kfamgn+tjmgWrOWtzuPNUw+gBkJndeRgRxCUjnY/7+kjx/0D
+OaCWwgObtP9umy0LWPSPELa9+LhwnFC/nQATLyhfiCBIfjBs+TIMIOXX7w9XLo1Yb0Z0M4G1dm2
LPyhw0NcvcS7zRvaTG4bsYk3CKatRmwEVTp5DGbfT8vG6MTuXAJD0Fs54SV6HV+Pg3NBJbJoJACi
QDgUO959+IBiBhcLiKeFZYE6XWxeDup9yOSTb/uiexieuje6QRUboIk/1P/d+iZOadGRWd+1KWZ4
i6ObDhbBCVK7r+bQ9oAf453+HFQ5q2lfT96r3D/BoxOhFUjdVzcLpo7PgPD4fmeUIb0MZtKORr6s
8Jgq+3tIrOll6y0Y5c18SICspIaj7M81Tvs4V6Yban7V3Mp+CW90yuD20UkUHYiNeQW6F+fg5dT7
NIpdPK1iQvfEWldhvMyedFDHOVMr2s31AiwMxiHUA5r8+5+sw8iD+8OxutsRncU67P2PU75Ax2D9
eldAkQqfyj4UMXMWioNT4YhXz2wb8QzOlJb22vQZWX9hRJ3wRXPFTekU2IQTWkfE54lYR9g8UFEz
Xplm95CBEJGV0JKyEg3WKhHviZdfHmrGMlbGjfKq7sK/hFNIFPsPDifJ1WymKg77W6ogaRjEVNQn
102oB5rCciN/Zo58VEcTJohYBS8ZgQ4RyJcAQvU1css1caVF/VF3zc52aQ5qnUqHv/6JMcu0BkMO
cEobSHWKW4gyAVgU4yiyWiZtCcyVAPURfemrEQnE4CeqyGjEDK11QEAYhEWB06G5RorWbszqcPTo
93TqEe2EqDQDCRNiwOD7WYHxuhB4XqW3dZ9LjEKH6p2Rh1IGgwzRTaVhw0jHzHu30fijm1d+r+as
sieSHAABBpr2gcn3HNbwCGn5dgQIKEP7gMt2FjOyIQoCje7GXYLynmSfPc373nDS8i7/kHb15DD4
p642qVBl9wWdVKPS1ByGKfSj0WDCAkAmE2P41TFDXJE4XZoUGXmqbJWxLcoGMg6c7IgqX7dkXAhX
pwZFQEHGs5E1vgB8YDFOPnQ9qkVlyaOcBcadqlXEBK5JdadJL3AQWfyCdGhMITsUwLZSKOKLSMpz
8kBcXTW5SseJhpDjTcJx1QwqsRnjfeXvAW+ZprpEAkI0fyGiaJC91jiAOWhHpd6Nu7iudN6UC2kb
Yy685r+GalYHSSvVGjemtds7I24Ph5zKCCyB+6pg6BWwbgAXsIwUw7DOv2EBcNYQYSbYRsyjhHMG
jyWAmAExS5doqUiEfIAg8PE/XEU2zRI4ylewWrJbLDaImvwCOajiNoAEzo0CVOuSSuVb8pOufUUz
FlFUTvKCIq4OsIbKqMYfIAV7kIWntJb5hKwiIHjcRqqIVgSxaFnSTIKDyJgBAiJdeRpMH6bgasVT
kkcTji9eBqJ7TF8FumcRP4DjHis58elaCk38e0UhkkIcF6RGSkepG8EA7R7WexzCqm5N7E7edNXL
sEgkS9ckqwEU62TLcCCd/1U2LnAKFRIdI9SlRDyBkMI5wThZOpJWC9ToaaKIYBcTjjS0QBHVFFE0
wcYiLqBXm9sDwNbvu9TsL9ULSmJkGKkxjU/vghU29csww7m+K+hEH/EI0qAsTI1r8CvyDWVXAqhI
QNmLSqFQQUEXl6HWmSFuOT4i6AP4/2N4inOyDKxMySLKruk9omt0TSjQqqvFw95eHcS1L5SEJme8
hFHHNtsW2IMxBb/I2VHFTg+/pW6pWx5VR4vwtmL4HbRzFHfsgCrD91K674y9Gda7D5Q4DPKbqRRE
XkBnp4Wn3woopXM1ePufgMoaFB0D84RH4c5CPHRZ5YCkaFmztuqUjrLqPxVUaVjqgp2jsX+Z7rHi
HG+e0Zb67YGZuwVNeE9uZsz3uGk+IGp5pdXBcsuLuNk25giWSqtKfwEIiPARJ+/z3n88whs0NI4G
3uE/YX78FWPECrjAvd1IjtPL7Te/BK8KGskSEkymXNj3Xf8GXkKc9YySB74K4RvXvFru8O3zywGW
xkZiVHDkceK5/P9lRJucE5Zmp0MWRBYBMbT/aZMtHCBuLZw6urs1qhfsLVIXDifjPGES5QGMgALN
slcPb0OzXXYxb3uMPhi/17i1I8wiGSHSDPa9Hf3DHApqHafIT1yZ31bWmGYW5X7KG4e5bBBi8PIM
bjgjsZD1Ux8Pe6awaMIWe0fHlQUn+Nm+DatLvfCRgfY3VDmQvuZ/jIQjSQYjrvQurr3j7Nk5eEe/
vjwO73i0VZd3FE/1yWOLGRTfDstoeAz3MXksU8iqt7Dc2Qa3/4sFIULsRsV3YOy61MIFJ8N0rsxH
bLTGmH1iWZfc/2XrHfttssUJPpiUVrXf+z8Sr0o7BQiw4E6UvayjUlXTqmqMt3zT0cPs6O2UmVf2
jssBPmJKOgyGpE2Z95UT7DkAdAxU/EOPUDbvzuU5gmEoKdcowsiV6jvSuI8eGxCtEpIlpwfaoZ6J
8QMS94xXdNgj8TDlWalWNrkOXa59fLvax35t+QiOfQMh79Y2nkwgU35htapjvJrxbA9GIA1YOOE2
Q4fTm3efsFd8MNURJxFTxmGQS6cy6I7wumB3IF/sdqEELiFX4N0G6go0M2LgN2iZi3Tkr5WuszLz
uj7Mrg8sMroFPvUL5BRzdAwttKPwsL68bCzbMcKBoHS2005zCHMnKvw2IAZv4u1Nfc39w64GZzgg
IhnZlAjmevQbMwY5rMHCwFIL8mJb5svi2LXKwWIMAYgHtE4IOUQZS+GIQlmLRQMWt0rXHAB+fexM
TxiCY4qDsRuubm0srvWYhtNuR/7G97G4adrQbHlAMLDnEe90ZGiyuXQ9pAV4DwvBknYERnt4Y0y9
xuR00RlzGgAlfFsCIA5M45tbSF+eZGtv4xv6j0F1llJxAiPmMJvUeviEtD6BleJju1bpvoEzXbKh
bLNYo2zHJKK887LNtyG4OA7oSWKJUSuSXET6KrnZDPaMe1ruIeQqUxCIufzQ2k5BVdHvYAr4s+UE
LENZAQovlvs+4JmXgJAVbWxNNYE3poHWAEiFhDiSbpRcMRIMTEd2afzbTao9sh/Vpdm4hIs/RwbC
qeZZ83jKRBrK1a2PH9R2OEKOFWYbPlmVqIryj/CiDoJRRbVOaQUF7feD/qe0JPHK5hfAsk6ZjkPT
KePk6hNKC4xpzj/iLYnQB7xhrh50zBEmlifnMmVLBjF9rUkeIqu21q1beDr7GEFAzu+3bx63bdQd
RIEd2D3gi8H5CRY/GCgF/BJJODAp6OhRaHIUaCi0ujSOrputL5VYBCNrs8dsIrAag9oSBhf1oZ3n
dvS8VPwbCYOBwP8AHoBYrMLB/wkPbuMfo2hhErwYT4Iz4rSvMQI/vDlR82CHpZ1G24IEeQqss+HW
U6fUhlIEWd8JuMGAZ5JW6A0yfhJWDfRwDtRYbYd9ux5VjvaG/DwovexNtbfZYKcjy3UMXwswa+In
bfTR7VBiiTFv44chUeQkix7JdNZ9nDxsUqi0z+C7j1dYNEKux24EqSGG3WZo+trxsdnf7Dc0q1+Q
a+sRmFby2RXRpwFXFcMU9/boQbCz3CdNsi16zd+7RQa8344/v4sb8k7LbItCVX0xQ/X0+14f6CyD
o+2ipNFFp9K/x9edfV1lpBw7Oy3w/hlcdy7rmA9ak5c2RlHClOlDkrKwldI4n0iA1yCPARShDJbk
mlYSnU+f1HqpbaccTS4k4ucY3okF19tI4oMFOZeGbHlTxj14Qr70XDZ2ZHebkx3b8F6g09MVSMk5
v10nlKmY1EKfk0praj4IiHfUIJyH1E1FiMKJ16KUwo4mugxx+IWDQi+CHZyCF8KOwatAL6fmhryf
8bZQPxyklfqINQc+NqBxQfBRwNNAykas0J8nILlyaUTq3ZMoG9NesYR2aABItbHo2vdmgt+Ux6vJ
gz0C83Yuv5ff+rA0rKFc2ZG1GP13kv+rNUAEDoP6dPsDd6Gxuvw7YEtAZwdRF7YjBpMh6CI4XMUV
2rxLCHmCRjyDuIMJFZoKCRYPaTIt11GDhA3vlRcZl1AHpehHBxMrCsw0Hqg+PXqf6MOsrvNYfJxP
C9zf5Tk7lb54ZVKHA36Akc1NmZpYykBxTsJynaKPU4W+NlAjtgK0EfgV1PpPZ6UBYU9AuSgLDpaN
K7UbbJg+1pW7g9xpbtCRyAIZWIZqlAuE5H21Aufd/V7JU49TOYxr+LHaVxrYnASk3/oruJ8Qv/Eq
i3p0P6iJSLLTMZwGJGoK2HxqPqDS+hNMQdXQvMsBcv9s/FzSvlBhTKBHockOVSEjFA/5JWV2l+YS
N7ZGhXKPGKIAnO6TyAfJmeSvbn+hMI5Osda7PlqKG7OO7BXjYZxut2ByPSblPdsnMusGGf2ej3Bw
gV/5K7NJovAIYN/4yJsR98mr/GtqDOhE6dc50qEBjJfVBLMnfwz0nUUinFIUHrG0Smyemgc1gnZI
PO40A5NQf/mRrYRgKqQgoHkESMJ8vIog09GIQBcy2wfBajLBwqFooGGj9g6g53wSywcHPRIoWStq
lH+jpG7+Z/KxrZL92gDv0l0GuXZwvWKfQPFBs4oujyZOyaEcof7gjGQq3peOxdNZIB3Mbp1v1y/m
Uda6ESZGIO3OgnJlECHo44kFAkMDBZdSpc30F7zyhLIeOwUIAL10feKImyfS7ZXgryQCL2MSFXHM
NHp6NUEAK9Z0Kr4JjeDVAD+aAUIpisAb7IRVudsc4320CCdWG9+Ft7sNTS+Pc/s52KLVL9DsvxML
JM3D/mJSl3VF6MT/xhryhJqBQawJ4elv8jQp7l3GHmhSMIL0QPOFBw8uHgEPQRdlsOONvdk+ajBx
5uq1fhmB1qr7HyZLqMouP6jMcUuEWgdvc8J8Zhx45Ql0p2aLS0Mq6ENAgWCjseuLZ/kJBysT/8tB
hSnnNlZNuNocJhcyoPWlxdnyIMUlOM603Fn0S8I0e939wP2YVKPenZVwTCgm3ZtmFJUj5pd9HYqs
w+b+ljULzKE0wYWIeirMkhMAnSB1agmmH6KogGUD1pOxOHvfRnUa8b6FfSpqIWAmfi/CT6Bhcys8
vCjQPn0uT9V99S45V2S1SEzEIvQyN7cX5mTOakXVJQ6VD8q/IGw08ZU5UAB6zU9Eow06GVwtN3s4
aJYyTI2owXa/lTYFoTlXF+DdW2ReleYjejVq7G//nXp1AuJUwE/0FyMmwEVcmobBJsJV6AECxheG
qCdsQeh5vmZQ+mEh0/WMrgV9MLEsFxkNgzT40CO9qJ5qjFaca5++MQfTJYkCGWGwAK5OEBGm1tyM
waz5OrpFp0qHHQ0MD2JmAKj6vR9/vG34YDyvOvIfNuHLT2ZezAGAX7sjvxk5rJjcCYZ9TpIZsnr4
FCp7huHvTy1CZjg0Xsjy2GfDUqgfk5knzknRL/aJw5gXYOCCwz1NODaZVfEP79vN0c/jf0ZwvHtG
UGM9H0f79ZmSuzqtcKOjW3JLmHp1YpnLVRONnBQlTFPLcWio+/9K7rFHbDrZLHgDHWsl9rC3LgJa
rUmQ0ERORFe9+bJU1ZgyVi3oFA1jGhuslJX81UzahBBFVuepoTYJzZ0hE2xm/9C6kCsGWHRMUKzg
ZGmf8cC603doutbs1lo4JtEwxFOhvUOwhXLF0bzB13KILYTqUv0y27fuwRv/YQxvN5nxguWuGfCC
Vkd3D3613iZ8r7DGwn3Pdkve4nYCFlBnKZVHNxKW3c/hR+/MGpuMWWwMme/AfLbdP03FpKDXNyvQ
u5lqx1kILP7vaclYebrNnDqeBy8XYqHm45lUwPpJ3UqNrrjY4zNKBglbT45FzbvRDBnUNf6ni0bU
BMCxT9NtlDNu2/D1Wa+TBro1ZH985i17XnIJsjJksQytw/+CVVF2KXOLcXWy6983Ektga4RhRlhe
YnSMXzn+ElzOW+uGO8hz9ukJVKsx52aPRTFxmToJqRwVA4f6lwuxbzfpOZB5bikWIDl/XYJPPu7A
R6+Iar5G5lKoakjZnaOHeuyrOnwD6uv+ZEt5TuByMUM35RijG44kABkd3TEkZ/1L4ZRCCnV6RqVQ
AzawqufTkOa39eYLHIwwuN8FaxYxC0tXCiN4m6F0u86Z5blj5qTOrxUknTBImJ03wyc0c/6ZHutn
DDCBxUrVzwc4F+MC/Q5zB9uL9vg9PFA74IPUNqLdRpcRS5PWE6xgi6VSSbvrglHOGSU1eyaAeIi5
r+Z0NjsGBpiFSwnfQkvSaiEMAaVx24xuO8EUWUJDChlB3z2BONB5uy8Fp4+gxr07pxk238B4qI1o
oRzDew+OLHZhmJPyd51VskpHYhRp4nAZi845aPH/RxrWIgRn3+7BSwfehwTSp19v4QExfGwQBVW4
GYIhT/6N0xdmKLXkzt1jEX2c15YH6pt0Liw9HRuMs8BZcsAOEDVYt5cu4YjTkLkSDE/hKhJhTO+f
2UYbifW1LFfuYHPDYV/3UvdPiy9HeHOmAWjE+JtpUevoEwGxOeaWpMF2sneoV8RnpLwBuP60LGJJ
3Xm0TwwRPs/v3fvwyArKIwQj4AfgcAxDoiVKASBzA95WHoJOKX4UeFQGtKEJKDhQMl/i5q+anDN6
mL5U0MHz04t8Qu7G0au4Je6UtRIZLPs54U9P6eg1cawvIF4z6QpJcdrR9+ngvLn4dFlLXPUmdRoO
sKAAHMEwsqvOHCWLlHaXM1vl/LYZbP+O9fVpguYT4eO0A0Gc12AfUfPdUcXJCpUGkm9S0w0wC2+X
gru/TR624e/whckBiDQuykrKA8MvKnybja89Y/g5r60uUR7RXaMOlxzl5EP5ZXgwLiXtLTdNZ5TZ
4SKrBWFwDbh7HPjYNjEKlvNUPHx9e7/ZdqlKh1n8veiskGNYRlfHGx81V6jv+ozv7spXxhpuo1JQ
Cl5crHcMnjqvzr+fEibd3eWjn5IcbTY2or/6zCQrXCbWKIjMD1b22PdW7BbfEMdQrwIbfl3zGTCA
J4F3ofOWhhUQnBplfRkHE+0b9UY0strgzaCejebd0Q7zke49kq6XPFry/LKH34fpYhfVegNY0RjD
S1cX4e8yQKwZjFSvCRNqt34AhGLdV/04ilvFM1oq6ABT2IDzL6pEq70PZN++jQ8NMvntxUWnQGNi
lm0AU6gRzyZFJBtCY0aIf4AcFi4SoP9LullGRMMKdzYP2cr25lDcFHjDwW0CWXhWKH5IhtIqhIL3
I3rPbjP4B28Q8kr9m9YgqqCb7B5RwUFxJq6Ciox4AalVUq7R1c6u9q4m/zBYUqWzuL8g/aZTudtg
DXV4QdjKqmAo/TbtJbnkqm6rAy3UnbYOTQDZRt7oKc4fL4b0fDomRYFX+fAukBZ1XosQr7xT/KzF
UMJA3JHbMvZ7QCongsAR3CjjF2QM6DTMWe7BN3qT8yLEEkUUhdrkCbsmzPYdiC0pjqTsQOdtREf0
9yR5FzjJl5bSPKqjIMXRlL4h/RJxes/Sb+Edx4nz86a7i+EJlAQXnw3yrybXL59YHazY+B5QiH6W
VGumAnQDp4bkktUeULYFdtLp/HtEs8QGh4RZXnaWBI/NpjYg1/yyu8swOxFILflMwAki04KaOD39
Mx+b3gqMPfqI4kUA9kCR6O0wzBfLg/hJKNYsQAasn+ks0SW5zLDeZ1X/kQAVxMWqFVUY+neM+a9+
RCu8CflQm4vZggE+xdCUmOsOgimytOaLi3uoSkSrV7wYYRxitlfaGcnJC7eVL3+Ti0Q7iHwY3RfF
AyzgNOqt5NepUMhDafGQxCKuyOjaqqIWj/U0Kfcqb5dVSpXLlVodJovE8vQaR4EPhA31lQaq06l+
IpsDjQqZZ1/pCVciw3DduTY0N44b5BzXsT4fxe7eHmkdku6AcgmlFIsaOnDUmOmW1qnSnktKYqyS
QA7GRGEep9aq+qP0TP0zfDmwHOiUMK2BAHkWOn586WKAFw7kkM0tVF2GD7em+grN1tQ/+m5dWECQ
SvXV3DkbFAAlAMh8KSo8NEuaxZDWABJDfaldlnJSH7GPHxSiPKkTRUF7b1XpJ3PTW+pEq/ZnfZDL
w7tDzcU12oDCLin0oZjjcsInlJIQeYFwIprChAh3II5zWCybN8Sw9pvSGWoOe4Vne0N2zagScEE9
tYIB0Ri/WVp4LMPWCryiyrDRuruxN4aj/6AAi1iIY+ZgMxCkt4EfixnN5h5uos2GLeBugPiqvYgQ
cyGP4B/0cCKDYL+mtkkPlhwtQGzW77gu8V15rPNkyO/sATeBqPal4NETAKm5AQZynpyIpUu1RkVo
BZVmB/E7bQf00FrY6mPqNsAkUA2feaDa/HWg/wnUZ0NouX+HnuIBAKYecMR6svz29Qy72RVkq4TX
Q3MqqsEfJRuLzAT/lRIuTpLiqy3CCEleu/5VTm/ZXUAr39Wy6zKXKrV7A0409StX9Ev/Opdy+5Ra
DvQPKh4VNcVHActISroZCAl1kgpXqm5hGj0taYSE1PmoRLmmXBnQA65YBo8nltc/sSVU6I9A6AQx
Pid/wLBSJ72ZP8mYPjeQEARQpCJkGqxSDgkgoAPvlGtLI1INEtOO4KCvljrQ8tGHNMP0iy05CH1q
YoFCFKgKzyNyBj/GBUjDN9fp3MnCPJrT3qDVohdbcmMgYRzjD8Aj2BKMrScULVDcL7mfd6ClQ8e8
JaoWeEhLdP2l7qzlXzjyahzEu96cjs4nuQ6YIzY6dE/DPeiletNimGkbCMX7k5D/SQXYgR5pIN9k
D2p+p/buX4gK0IMcyMYgvcFXhIM0YLNI3UPd9D+WzmtJcXRbwk9EBCDsrbxASEIIBNwQQFEI7109
/XxJT/TZs8+u6cJI+pfJlZlrjaelHuKEmKuZazESIQqXSR7MZdNBK4O6hH5/SRGN5gqewTlfZIzK
iRjMp5DjEasX5QZB45mXyLkk2J/1ajMUGb7SJBHAGcDGlONbZxLCUecUN/WoN8/OfRtfWbQ12eNs
uOvyg+DFg98trzu7qrvhM76tPfadfnnUYP8vbDuvWACabZ0my6bwladEXdzg9PQZy9wp+v3PMFOq
0MDjAsNnei+s68FhAAyyQG41+lVWxta7J4I8bcPBZB/ZxjtV3BNihR+A2NsxbJS7bQwiT/arJLou
7phX+O8kU+xUaqyuvCP3kia8d5k+VgBVXpW/p4SiKcrf4tH7uzgFm8PJuducUuE1+UxQRFErtHF1
sfYG14UbUQrKwDnwPFqumC9oY0O8dH9f6jkDPEROCABg4lEMS6Vz5zDlBEuI1XeTFA74kzTQbBU5
g2EQIgbBX9ltNQEhIlpCrJGXENhdxUydxhg9Yf9FOXHfdurQ4PFnBvhByke5s82R8qSscEPK8PQB
8EH0kaN2y4zQASPurCeA4WVT3EjDc83hxWOs1q2fZBDemOzr3vHW3ayaLRea/4xgTulTqUidlRQD
kXtQ61RJFwQhdCXLm/0ZM0c/haLFgyz3DOTMNdPjbFNUr2gLaL0HO4yjvhyPB3zAptcafxj5nl8Y
vqzeg6Tp7+bHuxfXmvjcEkvuw5a/7AxhUdiN8HkwlxUMr8V7ggZPSpUSYTah4NlRYNHG8eD/LQ59
WMTWk3VmQWn8YR6OIvOCmUj30mPzKGSgW//Q4f+H2gh+zj2DBswNZCYPsk66+i5DZu4DdOkzGhMN
5g/Fu4Sqqg6UjpkmgFkjQ14tEZetnpSdFC+UZlxCuZdFT6YcTDT4BzcK7gdLXTO2LrFm9j14eJiV
D8QF4/n6XsYV13uzAufmXN8LRm5vlh+Z+0Ezz1LOtLT0XD0Mwwsc30KM/RIIpfiG4xdut37A/pCx
MeTwmAfov5JVrsi85DnagGybAcmRXKI10oyRaQ+uX0wA46kp4413oBqJVV5bfPEMQv833i0QY0C3
UrGzYSg7mKE2fver8Q0sBAkbNN8C0/TiYAv2Hl1/W/EMO7PfAvzlyRqoX7j7QIDB5Wpf2VwAhlbQ
rAKqeOxq8krEm38NEnEy3nUw2qL6YIoAMMg8qHP8RZkdHplDxrcxZx7ckeNWGgkyr6c83wmAc+0H
C3HO+tFfB6Uhohsv5yKRUywmgUc2IjxcgsHjYl+W0Awp5dahJNOl+WOCYsuEqctyXu5HVMUd7Gy1
4ASIg8AeoTUuxHvEC92geWI6xR0lmu/ddrcxf6TyIKPH//syFUlFVAQcKyrcLsHkmdcmio/bmY20
hhKHJ4w7HG9ZMcHT3N31zzGalfmBO81NuVmfofhpJ2rdBmwtWzs48E/oGidbv8m6Viq92wq0gLzD
FqHVFYSnX159hkr9YjTh6VcAVai3O+PU/xoiMabidfao3AvyJDkqryw0C9UfFqNlz6DE0H7mzViS
82LfAH6TNHqswf2nTqeKIrdoqFQaAWf/21L6sh/MP/AZDyrWNrqKZORssg+mJQGql1N4ZA8jdImB
uHEqjItF01oH1ewKT5hCoQqDsXrnJ3KdvFm8vujg7TkaRwQyIinJbpRaAh4W7gZUs5tOE5pGEaAS
79dx0nLVteN1Ugk+mJixMfqK54r7wEoVC1UMQ97xJx094dxf2Ruz+X2h6Gt9t0LQGLfj3RzDC8gE
VVA5CHthrcVC7wY7wMsItD1MXOkz2Txd6hpZNSqFjaicNoMXzlODzsEGtDr+sY3wEtQ7L6jUN3Y9
Pkd4M3+RVxCqs3d/2HjExufhyz8OSza2OtjSMpbddo79c7/l3yihQGtaZZz3Lf+kY3AdFg4Y2xBH
oN6adbbFqj655QUmRrjQVqMrOLIE6EDSaTt5+XBrdghmMANjhbR8e4WelphPL4DlvF18bFj4AAP7
4yiFSTxe6U49Ye/OKW/VO08mAIvd4tJtXC0jA7bswph9dMoRa7dhvrxA4uB2/96XH9z5gcNBOt4J
DNlXVf5LqZHV+D2SKWLJ8xgzmmr/jzcZHLEAx7MmblegylY7RVZkVbRREEA61f4OjziSCdYzrEQ/
mZs5Aojby66xeWT6YGzWM4Agp5vR/Yydbqv3womvHMEXaDmNtBFtPVyPts4aVra7nwJnxTu8sLiy
psz6Gun6bv4YWJCP5JcDvtBjprRg8dEPxim4x8mheWb93gGqrYfZDhm8Yue7xXaunvEY5aA52bYH
cCcfujOUBnETx1NGzul1AT2DQRSAHCHY7fX8ltNE/p2CnTaiH5xVj52zB9pt/2LC1yRLQJrbd6o5
jAdxkmepzKhYO+R/9x79YTgFELyoTy75E91XWmdMD8zqlVvuhs6b+MpLtcObX0OKMcShwAgeoMl8
6MKrkcJ7bb7z8AiszMo5ZuaDdoAVNnBrg4enDFwsJ+nNACZVHbUvwZsOjtz4sB9dfHUQXGEy3GYD
r3k1ALxO4HwYBkVlGt/he8LyoabMFKzTx2oYHipYJrdAPFX7MzpEj4qHSwz36YE7FmKlV/dRCncs
mOPTXZ3D74kbgXuWVfdrGKZsf/dA6OwfRcg6YpiEyGfdctbQ82f2DWIi4AQKSsjH0esUFoM1KxG3
g8NUjdyGeRnE4RbbXvcLktoHPODJQbNq5e7sR2XUd6UejBCazQYQ9ao1gWWIGMDwd913MGO27FNN
maf+zcqUuGAaIB65bZ3vLt+nb+AvRCxcbQcseV9rqT2F6pZzWHWOgw3UgQWAV5HINBKxGGcPepAW
7+2690HTh8o2wfOGVo2GO15A8yRXeNRgQbygv9AKFGxsrJZ+Ry3Y2i+D25v2zNtmtdEjPaVNlIsX
L54uAKKPdh1E8+TRrtHsvcCfD996X0nm0N91+FiH4X2htpnecRZSZIALQFkiAWzMFzNXoAq+DKiH
nG/UKAQZLNRnGDcaVraj199NrwMqRYaAzNtAfoSGUaQBP2u5lHhtovpzbtwY8Jk9dCwToy6IDf/T
g7YBIZt9lXSTi6rV8hYVfpdtZcBHmx78Fi6NDogERCw4e70tCGztisXtjN9/rODS2Butit1IEHJ/
wRup4DOuJmbVyQMm0f1nQ/dAMGevJpEVrVy32X2lnwhatuzELPa1PcP3t3ml22HL51xVifpicDig
QcmypZairKGr+9fztrkp+0DahCnYJaIQ0it/KHAaAI+Ud/zp8Xbsov9Kex4QcbgYApSahKOv19Si
3aVXAQ1VD/gGnPxzn3h6q2UsmU/qJCFHNG8fAGuUjzKXegZ/djFhTVeyBlqFOTL+OPKgrLGQoIYo
Qf8tUhy0umXLg4KAAQDDCibkOFxC8xe1l74wrJGEudqkPXJR1F6eA/HOnziS1ij7stPoK0uL5bcp
fl0N/y4oBc6d0PXq3CCwv5m4P+3N/DBqYHX8dqU+3GOMsg+gYncUlcHZ2dIFl6vVxzZrXutUxn/s
uauT/f7wfywSYeOf7/U4QzkS9x1EmK+TVPjXgs3KNMxvuHr3sMyFkHpbasgXzxiPzqEvtwfNTFRp
LLjwIi63vBbIm7ywsMWgABWcILaGqDtQe6b3Aawdaiq7Mae3bXTGMYCHqEOVXAE423V15XkGVcKo
hpWhrMFH0yXF8ql7RkOhn6u6hbwz1w1723rLttv0NcDhmPkHmICcPbgOvLQKnNqXmS/wbEEJzMMG
Uu7S5COIPMrHa7HoUQcjeZMpAQxp/Tpf6EDSufHemAQAzqgLBzICGlP6+Y7bpgsQOUy7XaLEg3sK
uPAEwQ2CxY1NNTy8QD7sOOzpA4qbrtWwO079oyf/Aqyr6kwfEIzafAUuof76aZjpN5gqiaTwj0yu
4o994JjxMRwUHKpDCuqcwqymxw89PsU/1JRr6WQYm/OgjB5mj6sIPoGxEmvdAPJWmJe7POR1uKQC
+tI9cU4qjesCFAtuJZ9fmKrwGZYZcjRcxmnCaxDMgtR9zR/Ue1grYgIB7gtRSQmO/ENAKiwG+Z39
k2uLNaI6Xy3NCvcPnJMoFiUOkwqLToO6U2J62QRJDJKxGhBsgBGU5LCyjxDoXKgFg8vUyCAN0a/S
byFrUc26Skp8+H+/y3sADKkhUG+GbjARIA5kXcTq4RjRfHsbwCW9m9o52LusRwmXrwkLMcNo8Isx
aZcZPqQlSWsnDabDYtrT0i4B1OmOkI3TbwMtQtKQ+wrbyVELAKpAWbHpcaT2ECDGr2Om6lAfYDmF
0whU6uEwQkVaZXfMzS5NNXxmPQZLQlBFMZZGVWVOGI3jlAK/p45X17sD43N5QjOncVKDy0bZTCuW
Q2aQkBhGJloDwXK1AWK2XGSsiiclZgWBsWb61djo74Jm/zyCwOLiRT2Wx8sOnaSUjwnGxlw5oCLg
64OZTyJtHvWHE/ZosYjKuU1EFkn1jOjoyt5pFYQmPPoWjlpRhY9ZdtsYzh8ZMcIyEAMr5cKKl3aG
JQmkA2UQbA9OJHGC6dLHmREPD5H0YxJMkdbiwuZYCl6S/oQMqMwDLAfYJok1AxGpnHQhJy8UnXVa
bk0xaBx5XFg3CKAMTN76dvAKRMQMfEU8bPPyFNiUj85J1oGsO4no7Q3TTCFzS0md0sbryMg5jOzv
zSZ8Gh5mTLD1XCbebDCJtk4EUQObGT3AB4Z/L68u4R8UFJupCZP+N96qT2dYV3/E32Fp7TXHNg7m
LFZguCj0OHbIlngwaXUFGfBK/NxbAkfTcXFVoe9SDnB1sV3g9u4C+ifStzo9CKVuupRhGes4JvRL
aGFJetDwtBMOSCLd0EhKP6JDm4Y5Y3jv6DtMjYfaj4REdclWQh+XOmYm+Ah8lS1wOQkPi+kxgzvN
jBfKnuYXXI2K+fIENgIhbagzNiThFJsMXKlANJBogA1U+h4A7wtqwNoyrGgAewDGYr7kCGiIPTot
l9oJlgJwBkS/LEnfGPS9rGkGc57aDmReKVlRGUYfwt+sDJ+Sd0/BaYiOPreAg+pNYMYY1oTjwzog
LpqYD7IGdKyhdj1DyJzPzyakF5YEKm9wm9Hs4CXPDU1Vr+HzH+M6x6AJYxCgDNONz4HLjAaoOqCY
SIH1BZJOAJ54J8lZ6xYG3wpflDuMM8gZPxjjEO+/rhL37ureSVJ5r2BfZKLLYNpOztKXQd6YCgo/
BfA3i24bahoqXJguDZ4IBZs2wIrRq/d4lEGT+MlQd4xwnCRvK8EOgKv7RR6JJNgLocqzWxTFSwe5
Cq9b6YgnyOYWbf6qhvMwqQO3KRwsOQVb8Ge2uU1Bvadlaf3Tu1nFUZyZB5MldKJmCA4vTDjHor7B
pyy7IQc/v4QTIFtzUunQzgchAN82XoyliiDZCfxaI+lbJUczmldNNsvMWTvB7119gnKGlMHJgiWL
RpiLyWpg1xPl/Q/aMF9ZSifNbmWax3mC6MOTijMTH+2PtWNJqhTXpfjkadPEiu/Ai0JXE/VoD95A
pMrCMOUZlEEQoQoMXleIBMwZY3ZaLDgLHKGrVeLN0ib/g3hwX7RTYHnFo0bII+9/SBGyfYByxrkD
ueejrVYJxh17LpICjisiaUBswNcDbtaaBArlkY+r2uOPtM7FkNdrwRfJQ65oHXtlPTOT0En0kWSb
BL0zko8SdD6YVSQ4piIBn58UXoxvMJHZvCAyIkG+AXiNkBtt9US/D7YPbTXA1cMcNlgA9fxSZA3N
V8UmULwXFZhQHQIC3HESjmZjh0hOYlq+oOMdwmZPuuo/rwEld0lS0T4D/RteXY+ZgiBeX2gLJfg6
D6FmFd0qBEnUz6yPAGEn6hl++jUo9Cjnhxh0eaKJv+B3vFMuTQsezrzlKr+FWBMsYQYzPB8zzTkw
v+Vygz5WPN4P3r6DBRbw8MwXDNl2taZxz9PA8wbPlrjGYjrxqtkMY5GiycyvZNs08c7B5WOSlghI
giETdru9Mc6UFRiQkRym+Cpn2K6qeyReBOc2c0CZwRbyVsMlKAAL25CGYHXxalq8uFpJySecVXVV
GiDfMcPvmijuUO55WZoSbtIUNrOVZjQ6AUUPxIcgrZOsWVZEKreJ8AdszHg2OEjrHolzyRfAOI3c
PMnzlLXc4dfZi75r5rZCj9QioafIdToIvEXw7bZWsvlXOVej8dVMawEr3MMSMeU2yy3o6kgDWUTr
rN03OmzOw4WPiEVwZepDOmSAKZ2iLhHhjHr1ZgIyp16aOxP5BfGdkuW1y99XNm5AZlGvGLsjHWnZ
uGDm7AZwtasPk5uqs4xXpMNMG+RYtRMC1oyzyiqvQOurm6Y2brIABwcTDqaKIoc9rLwsLC8zujvs
qM49bquiDKHqDlm2QiCtui2Iijxl5sskUGtVRJOyAc4dr3AASz6bPObkERkb8bxOVAC9XMN7Y2wA
ObwHkTT0yoYNz6ABZFiORShHtD/ALJDRo0SQ8he42UtMK3BOZb6LzU7Fu1BVbnhoit+aDQ5M5cCq
TTBgWWhCmu9Xg+Udbr90mSsGN4paIjkoM8tR6YiHCdMmfhEjDlR0mkncKT70M3wivEZWC/ilJrsa
sFWN1hhbyImO98RUBq0fTy0nbvc9dI8hfQ8l7KnH8WYfC9GPZ6KclCUOR0dChvraiBYLuWJA0lWD
wvQB5ZYGxuI4VJHa6x4zTyQ3Uhcr9yCOTu/5ZrV5aCD5dU3jtzQs33nEOb7Pju2P1RcFR7rCEi3C
gNEqrZ5XCl5FQe/zk3LgVc7AQsvVuCu8ajpBf8DuJSHf4A2MeVLPiWDxdgo81K8mJR9BRyUtp4WA
JmsKw87ShP0DVBuCqHa2hT8CxTI8M6ECpACiVjgf/PpRCDtYmw4YXMyX0EzUAIhjoTjMkeKySqEO
QkYbQPT4Y5Q0meBYqcdepZI28rajKkx42gzCLVGCp0NeflWsl5gkIsjizqgzoA/oqfA0NLIUE2Cf
axOpllSZG7hsAPTuhb9BRQFYsP0mGOn8lYPEhfjXhCBU9xghaYUHH/vfvEczVpFH3kGQcoz5GJBX
GMEqpSxzvoZOnlo2DhZpStU5jx/2Rk5kDQcQY/HGnqDvoKwGegxSNh85FFEDtt0NBlbVfTuQ0+tY
gUHcXZEhC0vvY0I29ziriuULer+nK1l1GblCkFI5UbGe/WTy5GRFc2L7xqX2w0yeeyb+JHb98zmO
IUgtcMrEPlFeKZRJVBpQwfXwM4Tmz7dcBpJA+t4RFCInoz+6R2nXaJNNL0L4EPEIPEmc45YZKlDS
s8biRbB1lH/jRFhJo+xc27+DnV2VlOVGQPzGoyemD3wDQhkR33Gige+P+v2IqJHwM2JgqqtFJ/Ni
gNAK5a5XKbNOCGoSv8SYKNMHlf8tDhYhQ15mDNkngVbuyqf53GX+qXk6T4m1JLpDm787eW3Awt2p
TrTc0XB3ZAT+rw7XP2UTp0pU+AVf0Us8pVgL2rS3pMzpqpUkz/Ac/5v5q73llmPFxQRxwyJqNO4M
+EVVBHFn4di3DiU9rVbUlo7Ym0Nnvj3YPBkkQNIwMu0vF5P2GuaBYIwPJEDqdwpxnhkv16FQwFFk
FGP/TL1kwp3AaHPChpoy/DZGzz3kG3/0ZKTtiPkVwMrBo1XClnT98XbYh6x2O/u2QtOHW9Jt2F4U
Y8GAVaQarU5BNbEqcj4mgqIVspAGdJuBUZjvn0sKJWWqDwV5LWMQj0li1dOs5WzXCFs23YdFNpmW
+Ko0EXKGPaP8VKp4mHXGECe2cbDSApSCl4BgEp9+y+hwm5h2Y4irxS+b6IXxx8wTMZDCipv67KhY
Wcp0GX9ZChpN0QQ3KuMb9j0J0qTdV6BQr/+alIaU0/LKw5pGiRjFQnV5YCrUqXfQbMNL+bDvzq6N
8XcBl2d3IypL5xJU3bU1H+472FxrqHWAo7JPsVDAZxBTbhyLZiEPESwkpU2ATMQuUK37R3hj7JKH
klBYGdIbPpbqCZ1A2H98B6E0zIVXSZV514aKpgFJImfEC8eEL7jnnzg+sXRUOAT1jOmBGMh9j2fk
W6JpBx14k0ggQlZoEekKS07mMhPD17/wYPm6jZQLP4ZrCBOVZ2ktlSIFh48P2LgRG3QJg8mBslb8
c4BuVkyatfElzBsm7R2MfTafS3klKo/OyMWmcsdqSSwU+g/OLgzvn5+frfWDYwrDFFIRCpgqu1Cr
G9QRE5QmLvSEWkaZ0BVkkybLSTTv/PZrUQv6e2f+5vBAeaiazb2N7qKnEbIaWYpX77UmLNcSlWMw
4mh6wqVG2OU77dZeoNPdJw6g9FGh8zShAeG/KINvAHpskVhKDK36CWhXWAQdYb8sSuaCtPrTBRrX
NbZpQJ0nfiJ3CoGaMQ64ygYQ0igzee07VOXt/GEvgwUQbhKnay8tkYFw3/2Yha5NjthjbVHjNEFw
6Adcjuu3ZFfHG1Fe1lnqubV8a/Ky2d8XWtav42AIqGokRwSjGk4JknJZ6hFs06br4cy+DCs2nQYl
niACPuoJGTNbSMY3MME6IDZr3XmIsP4K8SYIlgBrzAusI9U+9zA26rREu1ArfqibhkykftgvCr/e
3EZCC3jXTt1RlJTNejY9zadBYrZilTwkGm1s20W1fovWXkdK2h8tkdN2YpJ94sl8Emsod5UqElKT
NhEDBou24MjUW+oNzlRnS362cFFoeXz7tppSLwT88dCGWsRO0CzVQbBWFuXJ606+VsfV+oHqx40F
PXBmP21CFUmVIHBmJg0WxEqFVJoMypCUV5A2Rv+sme15e651BDPs6WTETidRwac7VjMq50WBngTH
BZQrnogdrhaCN5u4Rx6cO3qI9lhoq4pWepfY6NxCj8HNTWnsYTdJD2nQm7Lm0GH1qo6czPjlQ/KH
bsDKSdCZLE5f81ZHmH+NxEWdE7VMVjZCkv82PUtGbkjDkONDnlN3Je69ly5WgHzCmbKnaU4XiMSc
hJUANsMchvxwlwegvqc5A6Pb/IUnjIp/mQxmWRrCmpghTmIrNOUxVzarCghtkprjnop3ALYalp9S
Xjah+BveOjM82EAoF6fGsozPYZubt0536TNcrDsLwGLmpQOh4zS1ZoqF+OC733bUBHX+AoXkfvo1
GaeI5wDKz39i9J00NdecFZ+geVkQ80KQcGHBcNv0SsQ/iLUGGYggwLJDvjdjFiuNF2mAIwLMY2KK
HAZZbcwBeuB/WeKUiDv6BiiOkdt6i3QlCBa4EYvK+DR3Yf8S8DT3Lzs0RXeTO6wuJO71Xtao3EKU
oUkMIyzi7bmbxgjROecfixQs3E59I3dWhjKs8oNV8hYlHQ4/oAiXGX8ZCMcMeJs8MVmSU5DAgXEz
xYZEtTHenclKfEW1F8tgxx0IiXr0sirH6ZDERbl2EXs/fc9LkFPh/gsQUtewgTGJZkeznuQ7dXM9
UghapBdbuiSF9BR6NEcLwvjbxn8n5cm0AQdu3BXZF4s+jrkds0aGVmfb5qHKgiRomt1+V3dE+Jrg
TEDB7ygBbpfTNvG1iBcMxQ7+ggtVZ1/UtMmtqVmy1FJaPpPMunV7YI8xu2K31TZ4dEp+05w+Xa7a
NHv6K2SxavSByDo13sabo+dG38GUASYj2nULBOTtjhcLPmULSKVYIOTjYIX5BA+jJTbiuFIA7inS
Q3x9gkOiXCFOLJ9WMdIuDW7jzlltiMdmIMPCgJswtvka3Fu68BYUIGpmzjm5aHj/RlGSA/i6KiDu
5AcHQ2w3lisALlx5+HpMJdDpAuPR8AZckYrrSiFIy5NSMzAEcqdjbdjhNDxZXMTlqCLvBlrkMUE4
Dt4T9xqeJqIYaaSJIDNwIOKyfjTzyCU3xnQqbm8W10RrdtcAq3yBdGMGSRpkXqJ2NBHdoG/pIa7x
4IWRgxoPOJRGkO7qyRkLHaszA5+wqM93BIma2Zwim3y40AHxHiL5dXFTJI8xPgWzI61SXg53ZA3Y
sLL5pq/bUd2lxFNwecTc0/XebX6soqUaqG1um/aZg9874VxGefXhYXt3cIfqlFGWUWOwLy6j2WRe
QTm7J0arcqr8ctOv9gVDK0n48aoS4Qv3eA5sNYBp1raaaNDAi8EgZ75y5M1+jQWR0WjbjYFE3dwj
4O4mmecUzB1VHnFpyI5UFpZLTnoYb5HqWoe9Vfxe2RuOErDg2wL1sL+EW3u1DuPXw7wiPH5573Qd
ouw7du/mB+OuAnFr8aHgMPBBZ7bi4nQc6XPIQe4yZrhSjhHEVvoGWaM8/rNK/bZ3BpJp8I51AA0S
t5w0C/qXD6oZET5a/SY0qFskGYBG/Xh35aeGda9YYIyQt9rpeljDpgeWoGG+UJ9RXhL91ClJAfKi
pIPlBV8wYzI+Y2hBt42shwUI1DToWE/2MUczO8sg/9d6RuGCv1Tlk0bEi1C1mjPgqWE7akOr/WPq
y9uVPuz6eyIPRWZPqZNzw6N/qzp65rNMjUm7IVE7FBbeBXGBV6U0+6km+wWvnDZpp/wzbiAl4F9A
gPKztxtuYKLDYINKtqZO7ZyBfV2DPFJrhRvndU6flDxs7VPanI3W3cXHedtr8sUlgqFMXn6i1dlw
bs4Pa9OyCh4SlGHIkWa9w6j6ceot78iyPGsaw2NDSkEO+F9ohDwBJ3DXl3qyf/Ip0H6np2hxSWOK
EMAE9zwAbtMzztFpDlnDfqepg0euLQgcGDlyrdogtF9jNyS2YR0PhoSej5Yc2j9oyvmIN8PH6bHY
d0xQPGgNqCZOZjBu9ND+uasaBEsa/RXzkaTx6pTa5PbH8g+ZaJv1CF9i5NQgAR9o4zOgc4K/HO7K
LNBLGz/LWpZX4Qoe4sfDXIFC5kFmdClOyWqHMdyMhH4k56qXSdnnkvVYNWjkASTJ7BSaL/OyRpls
nfoXBtb45lq7l79j2vw10qfdopfrGk3+fjH4/vi1c56LFTTAFgWstrhqNPIBANu42b5qZYcz6YCO
8WnX1CQe/Onn6HyYBWrNRGN13GIpY/+F4ifiKYOTSxNxWHeNPLEJmwgWU3908q82dJ7xgYgZlA1m
eC7sgG7JH6P9Y/aNg9DUhra4d0ZPLU9VAGQcnirklRMWGxFv3R6Ojsj3GNRnQnexEJwFMFAfLvXf
eWSCft6OlteIwRJNF7EcTPeAaRDHtBZDRBox0eyczT8mBRm4QX4wwNHLBFqz+UtNhb9mUu8hFbdO
J0AyHoVPnN9RvlLwwkKcjaNS/xTmuHEzvMFPFRTODj9L+I7z3EFF3JIhcxAY1I7mKmVLB0NCQ1a/
hW0cVKw4lTxrEQQWdbwaoF5khPujEWB8HFRg8wHbUmsEx0EAo76k9EeSvTCcx8IZYRlLoPdnEhQU
e0C/E+Uld3RjHgjHmWgOtAiDUz84n3G44aSmB+sTJwiQ8QPNcbe4TTQklvMagFTtu2saoduqrQCY
rJoRV1SVmcU2EkZNpFB6/ZgXEQYOtAMBmUYMEwPkVKaxMMhtdQyQQdWDdSukDhOqEL8Dqo7PHjoB
sPK/IeahRMnjCqF5HtBlsYuG2v1KPjGRcKUEvibeWHXbwDu1d1n9m8kV9PCEQ9AAISLXCaofhQJC
wuxjGSX3fnNQVSKK7Bdb+6eHVwaGyPbYqLDiTtvuIggS25i6jhuuMRDX8TjIGqRfWDRialSW26Dq
VfsVw16P8IQ6jWDvE8F/YQnykFXiFg1z+PFGLM/0/F5vimekeVgB3stRYQO+i4/r2QrccmGNpxnf
dLW61a3tAsPZ2oBs9vfLwp6Dk5MSqdyaw9Xs6Cafn2tBIcEYEPNKOLrtigNsvjHL/7gpOxqBxcG/
DnguNpiRYyy8n5RHVWb36QtCG1fgBptFRLlapwwPEzP7TrGZcsouNqxSqhjsTJOXF/fKMA5/YO3t
LybWSKMH8s3xZTRmaaNKkVIM/woYpHSyAwPWOleGFusxwp9kx3SLOYud4A9gRg03Mjl/xDEgP66A
UbJYom7ax7C3aLs8CKvHJDc82lTCH1HegTFyHXxU5VNIKbLF0696ttof0whh/MXGUx5hAhAwm1av
IAQglfDgSVmCqUJXf72HrffPJf/hIwvzD4IPcJnJo8IbMnymymdUcuqlaQl8i2qQsGwRHw8+Ulbg
EICwUbzrLhqdlseGY0py/si7Zxt0m4W4l/Vawk4isKTy2dq2uf3mtLY3Y8o1oA+e+SrRvnHvlV6h
CiM43XmIVQ5zhTN3vtQLjSZGmXnrLkEIpjnlATjKSrF3oaqPlagL1pnb2wS1MZX26/dvqTSx4NJS
ZJ/9Kxe37J4Cqi+0lLTPC4oLLyXBYhp1T6a9dTpu9W4fq8uT6kLK4p79ubircY0OVGQ6OAh0dgQb
DPxofXkOIUi5wjXJxSnm92xZ9dGHrdB1QHyGwmbBROQustEceLnC8ae8mDBeafo1/Na6l491tfch
MBLleMxarow63n71e+z3y6DBzPCVEpj5oTnIGRJcMXcEjMyIZO0/m3nnZpiupxnDWB46FpjSsrZN
TtLISHbmqInBn606n6IbfekqeF0IatR21vLLT1nyiRFBgDLhZ1Q6QIbFNU8TTeTfxM9zxUJC7zas
V8oYIprSYPaApDl1iEMwY43Jx1RvUwP7LCs+0zY9aTkKHkm8f7c/p41V/IBWK4SM9kA2v/AZr2aX
k1RyT/4MRSYLMvdBl3z1U11jxRsYeOiPxwcUwtds2hYspG+7rVDX8yAi74Ly2WGXL1ZyJey8eLHx
iVWzPyw7hKdVZ3+vOzbcXlDx0/0xaG2pzN7A+DKNJYOekWQdA5aAX+3R64Dsm7y4P1jjXsm/Y+CQ
ojRnbhvDDvR695pFj3KFcW7c7Z/uhycaAuDHqbCtdzA6OeX0w1HfWsfxdmOO2CorqvoIYR2MFsmB
1qzVtv+OdBZEegiu+654lEH8x7Fi/Fe3oOoY/UrH8xoTSf6pgYCguDHkaBTlT/SJgbvYTnrT6xre
vuHClIPBGoxq9E48KjcSLYVIt0SVvvqLTuPKx4KPC4pVplHY5joQCBimhA0gsSv/uIzkKjFdBKh5
xGmQ1IkGtL14/KstRCJhfwo5BzboN96wzbTa6bkYDi/hjyzVFhdMZOghViAgShkQ0k5/Tm/0N3hZ
XS6eLuqjSazsHqLp8WZP6z4zCroYEjLxInZjeqzuGUeND7JDn+gIj5sWXNVdpbvc5qC/+GOVvLnF
ltC17RfYb+X4DFwCKAY0DeZrEwFn3saEomxh2Lw6Dgo04Znsfv9BXVP7efeeY25iFVtEwqPpQQzm
++I/GkIj2tt5kkLK620ztjQ0hxckPyYuYt+/6o6P2ENa7kKjR8nDy8hKsIF5UOrUwXKYKNPz1xmt
4VLXDTjaMIB556MdZ28WkLFl4zFJJPpaejQj4Gb49iflH8bpsjOB01VBu7qfxJgxpN/FkNjJPOzc
+yQrnP6HVws7jJ/D4pfF0uwv7Dhyp4qiqwX3e+duTYggbe9F5yY0A6kTb4GepeMjdPCHt7jTGp/N
yfGCKSYfutJnwtPIUirqnUNJ1widsGKxF63D4lRHcoXBye04rTELW+WAsrb3w9vN+h2U+Z8R/h3G
6Gvy8Xa8T8xSDgCISXj+dSJuD7bxENG7tR2r4LGM7fRfPsdhv7dsf+Mehxdext9P7959CH8bEr33
MYfPPnsRalb96LUu2R6X0foVFtCHR2uibk08PupiBkQzN6GbPpodq3AGfUy8+0cMSn47Fzd6QbE5
AXAELVBWfJkOdLVYrTJE2DM6alXkQzK+hZ+qacg0BNIdmz2X66kEY0OZIel9PtLIMzS72Y4zM181
y7mP6F+Xed0J0oIABzOKhwtzOXbsse8ph/VB1bWxnOr4UpCEqqwCT5qV4D2ngG2zW9BeY9n9B/2j
EHx9GDuhNRzu3GHVPKdtr/bJT3950yu/u5PnL6y/OhMLMBSCOgjZayy4DNWVB15wHV0CpzOsLUCi
5xAPtIQco/q8ZRbpd2rWtE9uxHNVmdGDAzPDwgIWrpqWpSem5Q+dy9OcFBcLdxanw8KSS+zwTOSX
NVivY/wC0BSUut4RpJQj5ZGgNtgFwnaYwwD0O1cetzUt0dKodB5QtDGWtK41tmVe3q5cpTUuhXYQ
wLsP6GPx5uU5buKH6lgnxpubBOZWB5WW5+NU0uEGdM6dqr/W7oG3XYARY9Rgtfv70WMMEFLf2589
xAdIix8/RCtYu9jlVgxB4X5MntAhoR6unWoDkyvjgJozfNJ3Ynn/MSuwe7YshQ/KVWZRrciYXpaf
+LgJmqig4zpbjd8stABheKzt8sW/szYUmsjdKqNAvXZ2l+Cv3OH/msNawzluO7e3a2C2y8gRmvXa
pgHcQeq7JbuShy4T2dm+W3k77/4HPyD423uHdzgDj1VsTJFrGEvc3IfLjSphh8uTOP6MmZMessL/
6326lT6ftj3kwNanDyxUAf1Hs/jMf978Xagt+IJmN8O6jWEf8Q0vywtO/eYF+r9tOK+wxDG6emcW
EiAPapD8IBGAfGJe1Cvn+wfLCONKfw0K9YdV9BvXQWgUPNj76Pkrk+VdcBzVO3IVlp5ok5Q8HhEC
C+8NXyMSp0iztHK3DDOpjDFd2S86ZeRQbXbY14NWuokxBPJv/tqmcMMOqOE/vbuHj+1wM3j5Z9x6
yj69m4sjVW9nP6EK4Lby/bN1hnxWBghMnmS9DQWJ0TR0zrBIt3glaesqo1nqorDibed17xS0sR7W
BovzP2OgpJnsh601S6r3VInENrNEa4fAdHAmpQ+JOayS1rJoBPD9hlfuzHq1PpExpADaW/SdGoSj
EB4ee1jje4/47u0dzIkHR28d02dYrFlnYX0b8yEpqWbWnOuolbGGdna55eU6wxBZG/xASDWjBBID
0eYwuy0mjHhkwzq6MgBj4g376MeAzw3cxX/qdsuZOceeTJX2nZOLL/LPDXJ4w9xiePXEqKu1ND7m
lZ5/XJchNkJKo8ZimRtc3beTqy8FNodmWEG8jYS7h8PklKeswzpFYtBAe0/KFSgGjIo4pQ/su65O
/mZNIjbP/dsSKO2KuCxAGk1Z8eYaMvKGBOcBKg4BvmZscPyLHpMriP2TQwjHy1IW+JhWTjkuXiU1
QgyUK9dG0bgVDLV2cQ3GiXOk0dv+IgXkgT/XKawnZJ/R+dQts+wLueB9T+//HLX7TGdxcGIBibPL
GuPZHh5QiPE2zl11kwaZqv+8oAwnjQuYq64qvpmWA0zbPJahdubzvb85WtEtQyseRvP5s4/rBHK6
9i7CNAX1FaqxLu7d+1+qHGrfMpbb5kMWV+5x9fFZYE5G4gZtO8PLxY6eDZ5yuAPOJWIQxRxtQhXE
AKYYGPdvnb8yyJU4tnj/0XRmW4pqSRh+ItcSRMVbZsQRZ29cmqYoiAiIiE9/vsjqPtl9hqpKU4G9
d8Qf/wC82m2oP1gEkGnELIM/cWMEyGy94FWNGgVLfWRRIpxG7Q99P7NPOWOl90hxupUJ8Ljtrc7K
7Dm+2jU8D/xwYxdBFn1iC4gsx2tvIXHx2L6Wudnf9oZSjKHPHn5G4kiKpUojspGhKDJE1aKBis4b
xjQKis7utjXNADG2HXSvtjIApdH6ZobsAmXJWFkg9RvWc22ckwb/cW6X3p4fiPfRsD8SJcnLUaZX
dhkeXWN9XmOCxJfYh9WsJ40RJSFFf8NUcb/CDMlqIwlsUbWtpUQSwzL5EnxVcq+k0JSpbHJUh8lR
/quwPj8E5Yo3JCUhykB6UIBYanSKd1kg8q0qWO6QsbIrk24KcSceqfP80iDobMzHSD5sb85xHfYB
Ws5fvwd82TOf9CHoc8Ln7Du6n7HtIauMaSql6512LMaYZ/938ZgXDRwaQAy4gFLpH0RMD31OyE8i
axKZwi9IH8cSRa24MlC10xAzeievZuM6+HHIfRVlUT2+W8sT/qKiS6lc+brBBeL/aLv/940MDQs/
XsbLYsQVWSdHZftCPHI1Zcj7AmDFpA0JEwOIzyJiROTwev+oV4cdEvJ0xdFKfjd/LAmjh0XvfmJJ
wPKiGVQ1sB3srPmYWLFAsBAJUj657t6jJ6Kkp9MC3zRGtkHRQnXJ/EDMfGigxIVD6AYDFrBwcu9X
WDTMHUh7euI3hlvK7+ftNqHcPWGzkBODy06Xxg8GrPM+3/i5oJBDCYsWvCBCYehQNggsy+jSTexi
KsW3zOVruB3C7Nh/ARLBRcRT/OuIFos2FCcSJGa4Z4lFm/SZvO4ashAbJN54YiKdOBw9pA50oBLI
WUFyL/trG1AZOScqzMMEeSxW0wO/8TiS+JLN9Sm+dZTHV8zkWqz6esPezs7eI+VTzMhzG9zL0lx1
eJskR41FJ7NtNAh0hhDgMaeBT0F/TtIo5jLZKlsRN7KLF0CK/7xFkDrlNqK1jWajDxrWYXckxi23
oOLy82CCFLB0qTvMwTRb15fo2F1obmK8fjoolgN5zrdjsVJffqHnPUsT1fdE8iQH9ouu7sTW/P7L
CejgdsBu/Q0jwgbAnbqmUpgZswP0UpWHy4Ns5ZBbuuzETYepjiQJHEYqablAJvyKaGQ+3SEkZNoS
Aqfqh5n17RiTog2J6Rn6FW2ZxzYKRpjxN7d6WZTEN/eD9xLMT31J5l7OM/yawWF5IoTeYMxjUdNW
NcNli2+Dbw3FuwjuJ6Jg2I8eZsmQibnJIcCNoBvJ/9o1jjw4T/BP5cEH7jBzQy03eVHn/mXMD8AI
bdBOIf19wBLYeMIOFwCDZbAYIFthfZPXiIvza6O1sLc60MExRoBiT5LsA3wytQcgTziU6S43tLUQ
VR1yS/HhduHVxWs6RERQ2vDBcpInednq8+QqzNQVi9DmyINYKcgQ3TaWyFRCQhHAsghxCUgICoTG
SZbxhCHESCjuGqlWGDQxymc5wV10Z36yCn8ho/6AQoUiF4Wk+zPDHlbiuRAmqIuf2ey3OMGgcDFR
ERUTlbQMyp6wb6Gf/XHhoKf4PtE3E1lZy86I0ST4MgAWT9Mw2ALUW1tnvAQ2+OOgmag3mMuSFZDB
O1Qmbd+lNThM29sdCDsmPIcpfRM9EK3hYNUZIyphgoWB0mfDc87QK1/dbHDkU7EoCPIW0Q20efhP
tOBoLKBnUJrYHZL5lFN3U+2FdQHTjF1hLxgwpRKGc2MWdVvGz/8UFr6w6fnLR3nns/lwfhLMA3E5
gcUijjZArfa+NAGJ10iP2ScEUEyEkeEs8eLXkAV92C7G+5OI0oQ+J0KF74UCAvrAhuS8FeScUkyA
HXuzYfSAh5Ao4jpAd1iBk3SQfoy6awFl4D3IzofvHlxf0ooZYHIDD1C8oCegs17JNgWwwfV1FGYa
16UCiNe2ZYv/p0OEQ4NZ9K+wchmlmRm1NJ1aCTFbHK5HI/mg/FnBonziDvFN3ZBOu3HflN7gN78z
4UWO99rwzccG+haQeQm2AAQpqD5NNaGkvF49gw6LHEtnfCrFuj00F5VXk89mitesPRoB/P2EyFRg
KlshyCsbLrhrj5kZdMsahvLIbltCzJpBWFFrCjTGXVCyIY7f/IfMankRBSJtj1NBN3BONnfIiMRQ
ahmyvuXBQ6c7hYM+5m6FMMXZrDGSYmYOrRPFjj9TXBQ/wj2FHyyIj0gqpUDpO98XskzYFFPwnA4n
B9MhH/cSud6VM4Oty1Xj7oFz8ffJEZsBWkSsYgrwg7Z1YBGMNsKIknGLHLrQQ/9kX14u0yfdYo0Y
rvFnVgYBR5402L0T3QL1DssaJYGN+Ap5FowPOOP02+ZcN3V7vvBEaLeZtda7Y0wnXS/F5rc3LW/M
qjSoOUJjZ9gIRe15EWoT3rdjyMkKAAJvt4SKuIOafuyIhIeGaaD9dSx963yZe0OM6Y2O/Z7Qczdo
smrL7jEaFzfZp1EDXWX+99IxVzEeBpfF3Dt7nrcw797qwDcO77hLFKa34I32LXk1YrpMG/Zwi0Na
mXDBQKYvHRdyxe5ALPBmhC7rG9Y7BDM/Gwi2sPzf3Mn+PAIJwwmSx9FlrXWgPWxiZI4UNuavcBV4
cnAgOYri5E9YKHKtyLwDuq3pA+Vx45R1hiZYDe7GnneA4n0xh22NNr11mahiYDy8bY9fiA0j3r5k
v/Q29/nVqKeRuStVo5id9F89IZnsYTWTz1I5wMtYlm6DD5vxKEj3PZ2YHAQaDC3SC/DDAoxekNGB
IiHE+l2eQvHkGzhQm7YJt2W9x+2zR5XbIuXbkNSQzC5wYpikm3MFzyLd6DYWtMF6Cwsy/0tpg3VK
UZlQwF56kIT4DqpTHGg4iN+OVLMUItUEEqebIaVhx4yhLPFTUSN2KZdEy134t5AZg4tzLAuVtyXN
iNCIhT73U3gRFkq2HHpU7GxNAJW2D1vYfwqRJXIHGPgIRQLQVfjJBEMIlZFTTJQfgpNIOc8GeJpi
0Int5Z/6jzX9jyou4k+2a5Nqx2ZfkcErlYAxovaxjZmoUhjrEi31gsnMYgCmXDqnMaN3keQi6eGv
wwJJju2KSBQ5G13bcxPDocGX8EQGhSr8SlHACJ9Ung8M9jyQft3v1QQHvDcZLpc8Kc41pyqOF3w5
95aZI7SmhZ6Svqja3U3zK0Ue00FtJfpvFZlzz7wFisVYIMQY0MMW1KnXhY+4000mojRBei4V/FCb
N8PD/kHDhUNI7EMp0Mf3CqdWZotsI3gTvZye3bMvEKodbFXQGjjxEKthaFLcIGYveGZB94IaSH8I
+Ro6NrUsy5ZmmShm59q3GujXexa41XEhTD4u3yE8kE3OAhdqZofYyvrnX/sO3w5hbMUfFJ5Xn6sL
ywgrOdg2nCgUZZAs5Dj8gV3LKXpl/38QZcU5MEScMgSVegK66TzRGFILUYwbEDLumbHpCksEEnkY
/aIq4O5IfcuzMqXg/Zt/+mJ+L9JTG9YBai5eT05IDgamFaJuSoDtYdxtQh6n0mmt4gsp1D7b0vo6
qZ0DPJiuvYGtNRJOL9/9L57iz/I7Y64ugEVhZ+xyFy4NZNcObXakSmCXpHdG/s+MibI2Y4dgPpJC
a5Zmm4XIOMekhJltZiAe8GfCH/ZwVDmAWYyxuSVHGEOryBz+Wfv1KCyEmu4+qanpkjc8v1RODp2S
0M44wX3/V9hxIk/WWBzQqh0OEOoCGdAt/QdyVJr7gCd/h2BgKNj1ArBzZV9DIaL2IWrI9oV7vZze
gt/zZbOtCUmPN8r+xoEBFj3Ox2/cWGxxAxXyljBXkzXGLgGGV1uH8bTDmwkh86NOEz11n7MXtVSY
QacyfzcfIi5mv1B43AjyCmJbqenbR0dCfxv28wiPskMgWz7HiOShgU46RxhecqDsODIE17peNpxv
grWK3yFEhtLqAltMbHN+OZ89c8L5gjJixK7JaTz64e3/0ztAa4b19astv5MneBEQsqxg7SXXFGc1
qkYiXkFkYBjLcUZBwnMpehiKIoqSLRl2VncOkCfUMp4J1HTg2aIKneE745EFv1MkydHvEEUzQ7kC
quBzTFjK6W9DEiMKadSC0ha4ikmpwyDx12DU+p3PXJGEUAXPkPXJarHZowDjC54Cm1VkfsKyw3tR
F0gVSHxaxGt1Km/uZ0angMMmwbk2qXR+B7toclhh10IXedosHbY8jM06440LqL5xzTnBqjsbHZkL
ME2xmNjBWjfXgbWNJmPHMURdyPl2Eg8SWSb6+ffLA6RZ4mgPg35kH72FB4aMdy8o2Y0iCJ4Nl5K7
wc2GAk4xbPD4/NN1idr+Y98cnIIo5Wao/Awq58oHs7wtmTGP4PWy2YquTMInnOupa7OvwwLjJVxR
ZQKhmVXXpAbpTvSz3hslbnE6WN0DuoyX99zQRp1fQQdy6MtDAItjqkoD96dRX95pfEUsJK8Ybwao
gbkW0Wgmi0glbGD0waYsxQRAzPJgaf88mBbIxVPc9hQPRD4UdeZPd1x0kXYRa04CTUCL9bKKQaDf
bBBm8iFVD57KDZPP2U/fpnt8oWWFY4d2YXSjL6tH4l6A4Q4fcgYkSAp9BwmNG0HBqdJQPGtbJr/5
qCbPDfS0Vr5oaWP6ujsUG8LobrNORbP5JpRq29V3cPVz7IJi9dh5ePf7luFKQQpWvn/rzve9Lh6E
Fol8vAkfisko3IsMbNZQjo51xbnCyWDfxEdpxhx+6PjKdRcuD6hVfov7GEO9K10K/Bswh66razgQ
oqwAQItnqRKZPc1qlODAfPQ1SSPpafOXxTjoR++OZvhEjhhH7Gj37x6g3+Brv9EOyRhC2z7QMgNB
1ltKvei80kYYeD29sucLkpsB/5ox6DL5diW0oz6+stjhY+d1m750m/3qtX9+TL21xHbo4zcwGo3F
7cX6eDI7X7UhZdGqYKKfwmldNMbnF7z6+btQaE+MD0KKtxNNYQOWOH7VdCK3QO07rxbWUJ3KSzIr
AvcdlZk1X/OfpVkb5ZeXO7CvhJHq3H5bpto1K4b9+IFrbut4fS7QtjUx8jnUK+nb40Zl2uSRiRTO
1N94HHJ5u7AVn0IiPLTEYehK0qsG3Q/uRcUBB8WQgiJmc2mIonPiNQXHcgpMIjYxX0xkei4AI8DJ
dBAMTgTYPWOs0K8mnHurBDB/2dery0HM+Ly+mttkskfDANUNT2nCpQY8U/qorLwZmSWUpukoPm4S
dp79Ow26YznKjqnVFG5McFyCdBQwHgssK2sb87ptXOqBU7gdmAhX5hTckqtxIVkDiyxGpCYEn5Il
wvguRqOGqTxLfPdk4TzXUWXeVQoeD2bhixF92FsyNLtb/dboVbN/29/2mKOuhyYhkfMetmpr/QP5
Wb8FYuMM4nLd6OBS70XMZ4XdQWyul9CyMEREswnCZGvQDsxRT2Hfz0svORiTmNS0kGGsTDBazBUO
pgq4ESykfmaxOIftLp6MILFcayshSdh88wPP0Ka4DTiPQr3ol1Q7RdAmo5ZNhUq2oENgOJXfgaMZ
UCGpZhd1GDomdLzTH0CI7rw1fnINUaO52i3stv1CQn/c17oetUcRzzmHFgfeZ/772+8bhHyJIOh6
ROddWFRFzOIQwRZeiJfWwWr0ScO7Jjst0c2qsSuY4zYMQ1jG5c+NZBq+dZmui9KuqNWZ0I27uNQB
634mb9rq6pJdbrwitlmwOnz2kHN3lh/Mc6dn9zt2InKxvp8eiBHRwv5Zotk06u/cIsiBku3Pjf7W
BaDBrg2otzMqJ+MUL/nva6iIGU9/AXsMZP2cAE3hIZcFj3QKyahFgxJ76cFG+4w9bOHV5l+AR/50
H8D0dmuZ35zK08PWkmHPKPfKCDZbZ1EMxtFnClWyMcex359uP4XVxy1TWZ7KSbPmuaYv4gvM4ysh
Eqty9cVeVGQ7nYHXJbtRipAOjO9RKUgJH2EPKR9wag/DgVjGatzXjXpV3e2H6MiaScQ0hp6nfVGH
hOf+syo00zV43MHuL74OE4EBOYylbrLs7qPevLoMWFtIhXCI6Afxc6rAjexbSWlA/OOma3Z90cfr
GF5VwI8V0YeYJH3aXL9+NOrTSwBhx06j0mbcp0nk17pdCX2whfKS+/T9yZI1my0OnZGoB+NFVNv5
KuIJwyx/yHikx3rOnyPEzE8L17Iv9WvtK0BgbEpo9TGHhYhc/n6QHWripMq3xos73v6rDM+jIrcV
aimOVRIdoO6ulJPA73QgYD7dKf8E6FYdbF2Zr1w5JTJ9FFsV/eRGQYiqz7/CTqxrj5DDdpiv+l+r
k3llTaTUs+ZPr3gnsVPlqwLWFW8Ng5IT9Eboz22cCG3FY5trkslBW7RhuPBTyUdlw0nnf1atg8/6
yQLkc0T2K7eLgdMkM0XzMNWMBqOmHheZ/3psa2YPXVLWPk+PTrdB4oVBJokmOpOAKjI/bE0VVlY5
Dn4e7we8iWlWNe6Jj06XsRUAZgLUsWLsEpmQs9XEfqmgopO2bjOE4qeh3PxqHh+7lHvTxoQKhRRU
QzvrWtn+Nq9wEGrcL169PewCdeOjz/Grot97DjG/ixltPKGEWwmFu/hG9MTHI8GjF3s8TpjMLqkV
oF3h+NN2ANnXjKU42C4g5nLqKc9VCXckeMOSejoHTL8O1kJBy8bgy6ozqB5uUVm3RUwvji5Bta/z
J2cE+xZZtmWQvGeFbj+ugPIZDxzAOwxh2JGNy793tEm0iDHhrhgj1w8j+iHynrfSkBL00md3ZuoV
E4BSw2jxpjMl/uTwUAaiJD5Es8/XzYlTJBypZaUtK7EeABrz2OZorpJdRDf5MhNyZtgviIkYNsxZ
Ocq/v69VzSls8T7NQex+uJjc90nCnDwyCzdjVT6HpPQgaMIrMVC5oIkx6ZqT7OvkS2b5VmfNYduz
wUaO+svvwGp7WE+mIOaTV8TTVzX7IMyb+17NPGbxKbFr4twI2WCTEq/MzuNW7PoPfzATW09s6tkw
jXL2aJuVn94sDXllOVu9XM0rOJY7yOgbj6PtYZqryQSPg40AxTNZT8yxyEi87Rnqvm3f2X8rFxnN
ezlNWRy9yMNhIqGREKIjU9c7YClUe9BDpE23oE3W8kwCHMKQ0Ijfg9/tGySaIlMA8mAeNKNtrJ0N
41nR2GXF+Hv5XAARL9ceqfG85CjmwDySMfwkR220UQu7g7ip675xyBBHqOZNKvJ8eP8C9XXN75hy
6QXCVLiDrvl8+/PbtA6U3Dxsr7CoB+ZKN55HKNJf90mFXQT0z30h4zMNeCk2bpBALpL6xRRbdKQI
Tl83J2Ra5SphBYRes1AZbrsQIO8L2cUCmQjgDQmZVzZmNh7WhIK3ERYAAp5L0+hrds6Az0vCNLzT
QUKthIYaPWyOF+IlmO0xWvD29TFFAAirwLkyedGtLOwymGZQb3cKmqZOPlYK79NMbvfF1mrh5YeA
rYtOiqFga9ajcZ6AAaA6W0IHFBkkqpXcb/GAvy16lFAwa5z2wymvWhCB8yb5xGNA+J20UzSuXSfx
QI5oUynTzZ/B/mV/CoOqRjCLB8lBtOxhRMj6P58Inj5cJun9gNMQSvqfUwh5GJ2ODqGLfynYtV/W
7xW3RyEXpnEAG1jUKTOVO/lHDAANbqW+kg0TV9vp58R8U+Ew1KGbLWAo2FD2tRbYIyJUDJb4PfiF
QQ5piWeyzSlBqcfuBlCTJlZnc4f0D3f/t9ZHBAvivW9Ml1/qWK6JCxMzc8KYApVGBzO2h+Zfp8WJ
05DNAAngF2La1wKLeQYzKEWsMnMogC7UO4w0jHwP8k5+yYEHhYc3PNTscS+qQ3SNqxczK0c7nvQe
KXTmoWsdoEJ2DGYd6i+9nOKBUISUGUvlCuplOjkOy+Z7+qESBu1jsqzgKArixP65oPnhHKPtkDl/
UdmDA8qBhiQ1KLKkKPKJ5+IkWrntnJlNSYDWCq2RTPj8034/qExcLKl915QA223jkpSWvJ3B7IJN
7NmqhqlB9hE2fiIs72+4Qnwruz0fd8FPJL1zxxUBzScoZvZldPCr+xk/9FSL3JTpvouky91+CSc3
tjeYyoj2+a1pH49O5JXBaRzP5JHKURPW5kWcuLu8RWNBa7OoMAA1VDae0Yf9xnhfvWYTA+g5tx6m
wwDX9985TXwYYzZws7IAruZtMzjfXfZQvG/nr7EGRMgmcYUYb1zt3onCC1db9pJxgAgbKQD1DLSI
Cr88CPten9lJMezrw4bNy+DcxMbnY2uMKYyKcn7+mrXgC0ywvnQlZous87tLRHiyrbCReI2xAoa/
4QU6jIM71N9buN9DN6m5lQOcYoK8NBLFT1/OqVQRZ7yJIepYfQxoaNJpt83iid7xcFLVcT5JMYib
sLZfKWCVkoyqY5qftf72Oqvtex9uU2mXgPRQdu2Dbu4HP4+B+y79Cgka7CWA9dnz7WYvJyMcUjUi
oiWgA8ahmmA9f6jCNxPz4DkFOTWVUXmkVn2NOiySP4NY4p3K4DEWk4T8ghzbozPeJgT2icm0pXyd
V+q0tgMVK38zDZ9f53qzCm7S19EuOpXezUyQf3xHaTgAuqbIjM+9S7PWCVpBanlOYEPAuWbXup87
2/uMP9DDlBokcKINM2LGsYJu+zfMdGZv/DzB0AV+FWfKvVh/6sMMZwZ9eFCH9frpY8kK3RnDdcb3
XI6eO/jRGoaSB5c6nJE8QC4OoviJTzLYpj8xcAKkh/T4gtqA7hRSFO9mrZR2cuRRvZr6PCYn0mlB
ISt8bZ5dGspSxXj/5IVxWMEiDeaXBc0AEKv1RBwe8tyFrbYD0sBcj2dizrlkzg9omqiDgKwqMu7E
6ZnnzsVYZZFZwwXLmmOeHkCKFS/Cd233MC8EL+oOFwN11Ko68Qv0c+JOZA+9SUNkHyZ2DGlgP2Ec
tc8VA35hBhmm7ZvefA5vxzgnInD5WPGOa6q7KqU++tU5Tyl+yv7cW6we9oqYx+ECrpbq7IYT/FcI
XDAuwXwcCF+b0X/Hwm3PA6aE4G6sUUNUXi/sw247z+WjwKohbAIPURyqedIzVLt9MQY9w46ntNoL
wy3zsLDmOtWESt6m1+HLtGUCBRmXtde1ok0WqKE2Oc8XZubUU2WsO0/eyQp8bG4FwXjvcLBcMST+
nBFPctKJZgV5tbXVV8qC8MyVmMzC3mYkY40tXpT7cudvXH8oQXOoFYEHkwFUYM93NaxWC/7+NvBi
0/PMxcqEO/oyF4eXQeliYkEAFi/geTLq7gf7NxQftJkyj5SJ5HDBtHM93/LydrQWopA+jolLIS1+
sYUyIvHzt+NtcoNM8WBDga5HdWvcyZPA7Dyoba5jy+sYMDOMbc04Gl2gzbvLkA9IEFp6bAgG9Obw
Q3gcCeBkcjR4+ZY18IIAmuuCkWS4ekFoBCQPVrJHXoLAohzAWSvBTECVWfGBdQp13IYoloeph2Iy
GyrLHmMQEYLFrAAdZ30yzpwKf8u9DJ2obiw4CbV4QitYBGeTDuwtufOkuZFqX16A5th+aC8toazz
zmWVIZzoDWmCCK8asIXWl85WRUoTz4geENl9NhTXTHk3h+GARvDvI4Nxp6sl7HM2ugV+U2IPkhso
R+fJnAKIhovzQLxtbjL+Pi07FiWJIP5LhtjUGEthW6MBOUlwcUjOu6oyooOTdKOivBK/hNQDheMe
M2tUho7D7EKbceiH+FbLLA8uIWgB5EQVVR4I48C+MWkiPUzmWNhNEjJKV9Xr4ljCaX9+C/VILEcE
xBdoP7HlNdLfP1MrRK4CtH7nijtYFbi34CPPkwOQK9M1wBsL6EtsnzJMPjDb681w2dRcihv4LsSU
AHvRAPWwqTHFN8R9FO4D/atOsga1SmcjZji/iCupIEB7iA1Mx52/niuvbcqXA07zV4/uccCEHeIu
bKsfIsJxrDa19QD1F6PDeiyql+md2f2RW0Hc7Y92+VjpsbVohi9IwxSvjtaXKVdpH/Zdkd+zomT5
Cy9NpBXccgkFguPxw/GBixbjNdwteHSeELn23Cx8AOCJkSnjv7fbNke9ykkJcOdjnPDwb0ceJSbi
S26oUK76+O8zwbwgmPni1cxY2KfbdeKZ6N55ymQ9iK3DCcJCZMyyLHgiltY9dIEcQY7CUYV7BuA6
e/2LYZ7QA25hlRId9TrfEQGOb/jc2CfNZkSP6U8yhqcD18XdJVcGUmRsiVHwPkI9BG9Aql6ULngA
MtCefQ7IH0qZA4EEMjDyIqbd71PErRcjLcjIDIH1NS7T0IWzoABVg4xBAf+kose4ncfu4Vy3y4zL
QqlH9U+nGdNLS4YGCpepfhQ+QrZfnq4xVeaDexvZRYBYXwaruY/C2tm5fbyLoO6/1n2X38GKYXVa
wqkLf8EERYCCmxLSP3CIvyYLAVfYokSgZUhXXwPYQGY1feg2hGnBXAphzewiWzK2FaP9+3qiMi+m
DSU/VQVQERcdc2tIPUuC8MKDB97Zb8wnCO4Viv8kRJojPuiwTGS2O1TGE7MR1E51qtSZ3GZIY3Et
Ydpq3HGK75gw49Nim1v1x3nyOsoQ8B+57Fpy6IpsOBAmWLlDn1NZ7Xh1Y4X+9A82UK66YOH0ASNl
MQ6U45c94eakjPJBGP8YIDC6XNaL+vZvzFTBo4k+SVeY9TAjTlZ17CIc6dVmi06snh9ow14iIrwC
6UD66xxZWiiirzuolElw7w+BKL54b1BZnfq4wwn4Unat0n3RELBy7Xxc135nkwER/H8UQKAjsI1Y
0qdidx+joGO/aoO3e23NmFLUPvCv419YbidewU11tow7GBaFs7fX4WYZ9GT3aqhSNO3j2sgo2vGc
n6aP4Snqm6fesflYvfXHF6PyevUGiChcwCgILeQrjA9LMqTZTQjSYhGwuHFsdAnp9nloG3P2hPyK
Ou6jOzSnkB4PfVIJPl7dEOnzeBh44SsnrODiQHkO37iC0lCIFI+8KfTxpbyZvhPvPjeLd8a0ksdz
2CZt5gsp6/V2kIvzoYVBISu5Ou4rYUWFdUsckPjfhy9pBcREEwiS4jkyT5/zKZ9/PYibTPUwTPrM
X4ZEIDOwrSvzdSE5unH6V7M3ZcJRKG6GCGVNoGv4OiqX9mu4azNHLLdkuYaQ/uDYQQvtM4Zmnzn/
tOHjzwWPf3zNOnKzLnwTBZvncqvQcSNi2ERUeEOZUBFK7b3mNLUkJl4ppq3FPQJyuZsEXfQzZ1F8
TMiLTtGmi0soZfsBnKPntK1KsgwiHT4NBlVw1/AVPRjR04BNHxwAe4zJ65irlm7Ed6/UmOzdOKOp
2JRfiqoTLEM/iDZoKT4OSjyEHlZ9WnwTt23wTvLpa55h0xxRBt7t6mktHgwCEA3EVjvQPHqr8fAI
RHFojQ9GQW1gRLuO2YLe/sEAuP02jm88gBjFrhGK3Y02++v82bJ3WmYcm1FhNIvUInPjMV+0mMmQ
wWJexyihoMYVDGsgqZyvGv2L2Q57qx7TA1e3r6uKVDsrOwWBNH5ktjKKNj4/pGxAq77h/4BSkKKG
HpF8kEqxFZYn/HFidsznr7bBnerDbKmkPiStlDKlyJ2yCsDFNnl/SLG14BKnXJ/FIhXYKJrOi8zx
PO2U0MBxHXq5rW1e40wxUHYkzmB3RYAHw6f7m8DA3DLhhjtrYAx76BuX+36x0ujzuQ/BojAv13nk
0B0uLvfVzQHluyTTBrWesXiO1WDBcoVgQodstO7DL7SFC2z9OHeSnyvTj6eZkvlmgaICIg+jRTv4
UCqT1+odtvWosVCerG7TeFUGrRFqCWKNCrOI7c5ZJfMHdIocuI7VhPX8U9l5Azrv86t1YcajdcnI
twlzYS45BTk8vVVp52sSftzSu+4HO3asCZHSi/u+8a5zgrjZ3rk4ey7gc585n3G+SFXzMbxhQTLP
iA+7BykcI2bZdKyRyRVNHs77QZOsjvokYO1wVukYj4E8IjeI1S67KfE8kFCGx+jMpuenVrr4ojLj
/gzLac+7FkZ1NTqcHL+1j+hkuOqsYyPXacJpaNVTA2NZEp1bRL7zAxG4EXxtDtYdu2Hee2zl5tF4
9xzWBT8vOReTZtTn0VzfbhYYnJY6g+FgWM50hg7HJxAexM2De2VAQKV6fjysQW6qVrVk5R3kn72r
nb75U/aNV89NTbXe/HtpZXi0nJ9UIATCPqx6Wc3S3QAiwtdhUaQzpQevrYF8If+BAu4R8sxcgfgm
/Qfp8zRK6kg55kD3TyPtWB3mDrNmNLiUSxbZNUhBLc0KbBfVmhbULX600VPtlBx7u562QItWPKLK
MQKFXH8GZr28e7pzEItkxX7CC+WIM5LY+B57TnWz7uSJWTrGLsxUvQeJ4QxrFzdHZ3DNNoXa7mUS
8RWz7eAOCNDLaHaBgGJTnrqzWuZQ1SaZDqDw1canFpk+oPd9MHrOD8k06tisEA0jLxxcjtzp28tr
I0Y6smE9vpSGdt46qlj2GvU7N+rSU3W/09uqHfOgIWyJ8Dks5veJTgdnvLABRJI3+Lt9Daw6jvQC
z//PBUfwOXtea17jk3fhpbu52bta8E3CwXrypYGE9AG8+k+sflSwHDDe+w6ELKusXR43ykijv+a2
wEgJIT041+CYnmsA0t3Vq88r6HwoXtoB12L+4j49rBae/7J/st84RFX5OrnhTdDl1MA2jk3ff9JN
I9g6F96sB9kZElUHxQJTzXL7Q24xX4zyxqQQVEZJb3/R0H8Bq4gA8V1bqmJFV7v79a494/udDlqz
QfabsgrVIftodXd2B1wZo7By7Oe6izilcEZlHQxgsWEQZKsJaQjtguECasbetGYzJa76O370rdvV
YlDKb7ibCM+QFnPipGOOGs1+JMPBmGzBkciRXsErCClLMBAg5/kToglsrVmlWCmRW8mAT3iPdByV
0LvgNvxm2w2i3wgxUwXv9dENXkbRWIDnjD5//2XtYKIAdYSuCaIVbN3R7TzpACEYKt7PHHGQL6Bq
ZRZ0/AjQG4j40lE9bJ2pySNAQejaP73RpuPquJRwxJx3neEO47YfOCVpDT1vFsFIO3hcdmGz6Qtl
KDxSdQqBAy62Krb5rafd21FQNvBNIE8RT4l/+vsz+o1PIPpPNz6Y8iGB8ISMHGAq9jGAzCmzD2fe
BklyAKqVOCvcxjNGPj/ow5HYHXS32XIb21vcqKaYQ3rwGO3lAIiiX/pUfhzLtIbdzZLhEp2iOF7y
lvOe50K0Q9GlNg78cpkSfC92xvMq1Pk+/Hb6S4af+rC7fRfWQ7VEuS7ZKTqyeHyLVlEFlhHV1kcx
1taYbhKoBcsDaJk9q8SeICUoJQqySUESOmqhVu7XX7/V45guPObRr8JLitOdG1r0fX7p219FmmD8
cwRG9PJAiJS884fCLjHHuEh+82W1FnkNHfQZuR0BTR+8SG62DzZHolu3gTveP7je0FA1dq64mqt0
TPgonM35dyxndev+B4GB6QOZLdR5TWyFjw+KP+6Wtsp6XJQYJIHgg/LoCFOXKolVk6vPurqa+UVL
QSdaIMOM0G2lIXjNASGDTXFA3pQ8QC3iczrptIbY7ioACW8KdczK2tQJOsP21vazFBABCRhvnol6
amwB82jqQiEVfp2guprjfM1+2bUbvr5OZ1tdsDAgC4R5foMwRbsAAxbFfN+75G1PJ7HNOqT2vt32
D69RdlgUt7CFIX0V6skmgt6HJqZEJW+2oeAlXhdPGONQjPKruSYibjC6nSLdGfDcMqpmBGxd3/YD
jwYz76N+s76zrmqWsTd4mQGGBfv3yDn1AyHWXhfv05NqmV0YHmoCG22GYIR8Vm3wm9fUKKIu7C0H
t/lrgAlZun3gGkoDp1yeB7s4CF3GVj/ON/Y0DtPYf+Y/z69fkqZFv5HGo8e6apx7sx88zmwQqTpi
A7nGvoLM2Y7XAE4dffF5BDm3uvDiMrLfjfinfTGe45tJIWRLSSjYvigr6+CjIJP6ytzj0WK+mQy7
jfcuw5t6uTa2ihI3Hub1IgY3OUAsHIgS/9NlSupC6VDmWTl8x17dPSl1xT6zSurFrbVvIWDW8Rzj
ptzt7wGop2NmvQSyWtRyrh8UsrzCm1D4wrxFYZb7/WKkpxDNFeN6SbsnvT/9pud2xyray6SaF223
RzJpOvuofgOT4X78fuz7G+cbfdxOQesVCoXcS1tuVvnthVb+yZhTiABtjB1e466mmv+xdGZLqqJL
FH4iIwRU5JZ5EhEH1BtD3U4gTjigT3++rD7R50RX966uUvyHzJVreKjDH1llvR4qa2rCtFuDpReb
2xupsIDhiYphSivwfmrQJuq0XlyN7NKab1vt6So+drwvRMNL+OzQsckhWydXgy6ZyoxCCtuO/nGm
sN0uSCHuFV5Mp21Zbh7asGi27QYZ09tXOss3Lu0vtykHCIye17DpDA6DPhKs47b7za7vyaPA4UWm
VnXjKU9GZcfhydi/iSQsquBcDnr2B3jJup+87m18aAUapHLLAL/edpc5czMwLVBoAKe0yOqAcmfa
pSj+WiED4H3pqk8oRj7ZP9e8+zG1lv+F1PWy90xCnlaPkckR84Ez5NAlld2rtMaN6tbEtdqP3Y8+
oLHCwtmvpLNgDNxMp32UFhJEyLTTXDn43YzaX4uc7br0e19SR1l049sXqbh/LOIe5J6gPeogKAwh
qnysC7V0WYxW8FLaDPXVLj5+7v0atnXzJ3LM3tcuQaoICnaaVqACq5yply+xPpGyWHFrDrMFuX5b
nX91/pijkbEY2X3OtBrstJ2gSM6IVOQDgsCFrPPfcUcH4wnczvo4tLFUcLurf02LP2H6bvXpz+E5
ZVqqBe2k53SDl/lRnNp/k7oAN8RaZYyK+OmkGXps55RRzfQB9WRzxGACXNobaeasM/pYdcgZEa0S
ofuSnSI2xdhZ+CMjGOn2ecCl2Fg+mZfjAhoFwBXO09XoeZNnTQWHHAj2hkjHO/nN6pZ2X3Vew3D8
ZORoI66YXt01csEzwQIeHAqhMtB08auU3X589kb/GMHVzryj25XOkB9by5M/BESod0Ng3OrqKHjh
WAZhbsC2+vZpGwoDA+vAXU+u45HJk/FNP6egNBucdT60c0fnb8ZgG/+KNzrDOpx9QWMIZ4PqhS4u
IdbzXxvdIph1bRVF1OXWJVtyxcWtz146rWsHykXQMWz8LUpYJHrc42p7U55pkDRZc4MDRAsFUCca
07lwgiKJH38i/DTw+bY1HJWLhJYxP9yciDWq38zRKx/vxwii/ffHklUNz1VaPSNYkd1YUiIpiNyf
Hwsti5q3eUgnV+fJWzCxzkxR9hW/iRdM8UwP9KK/77jhZ7Lui1lbqDkWtfZeKfh59KTA5h1Xs8Ku
YRUO3TDzlU/EtrC61pqiuApa3hSYHWYJ7SynGCMKsjAvg4r+8SLxu4SW0vrWITi+SEZPGaDnMWAG
wkyT9LPXsuOcUGqcslPyDRt3WSctl64Pr/yKdrVrEcCSSgQtLh44JCR3d7pvpTSrtIfXsz2rYaPy
dChdaus0fl7Z8F6YlCklyzcu/HcC0y4atzc8OVm6xYDut9ixGKsoQq+5RN9pTmpMezrOcDm/BANt
OOeTOloR1QasTXsJs+sEL+rtE4ee6iiJEdYz8J/cyBqa6FtQXsoA9uXsaWMpdYsvEyzAnratMtvn
xmSm1VqIXygz+mz1jwU42cIkPPxT54egHRSbLtZ0ZwCJtTNm5INPx835N4K0cnRawf1pivMCpxQ9
KKQVpwzEIs8gAM/OIRGH4dnZg3vg8cJu47r2YKtXVLx/2WB4j25B13/UtjrRDusxM1b7tTnuzoM9
oIPVeEkYC9Ijmig2oB0K/vI11Z/d+rAMe+SeU2Ny80JFQZ0mbHzSU2/psD3A3AozjA4inrYnThit
wRs8f1miUegdvHXYnnzNupSh1dn715PzxenxMDaXgeBHLKubP27n/OnOB2LhCznFmiE7cNzd4p+r
odxpw+GlLpMRus5KvLrlXNZrRZe8WG1Fuomp7dv6iMNeY5YQBKf1kcy9HgiiBdIrod1/TBNJ8vBk
EdGLoEXLArfjBLQPjDX+XKd/8RBjAOprcDzHq+IOzjDA79TQaFgYv1N5gfjHy5Nf4NP3AUSH4gWi
B/jUNw1QHnPXTdLn15bxB4tMSmosxzIVDckC0i5DEsB3qiGYuSsyn8RKJe+OfjIqMycmAxEC9HYF
QDFtrUuVPzSQfqEHxeDzDzL9gVLTqqIa6I8XIMfJwfr8C3H1OEwAncXou0G+obrr8DCfOjoNcfog
aCi6MmhliRzAhO74Cm1NEZYuBVXt3/FO12Rw9JkyD6F8OyG5NnwYEJXDuyOKU3DMLO3HHVsdAwvy
tDuGCdeI1ihHonmwptKBHpG7IRdw0ndI8NPVq3eZAVhEiEqGG0vDAQCaTIOK4AYLOkeJIPjlAPte
N4IlRBqVODpj4g7nHnmckIFwq2Z68rWPvVBdGHi14GAzoGdE4NGx+8RBgE3vD+L09HEBn00eY38I
QWmmsuwR83bc66RGbSnG6ZQmYYEJjfDsRdSC/S5sfDPHQ38c94e/cIvwhxwarp2t6HmZ6/6Q797n
xuDj9g3zvH47ecqn9o8eGiZ/Sggi7dglKmnogPG2OqyqatpbFK7oLYCaowBlidcadIapeMSl7Cv3
kIbT46iV3qw67U7XDl4cf6KJ+/yE4wz8HCQiEiMggWGKjxaNoTeNaQXNASNtZF6iJOjTejGiwOpe
py3tOul3u93JehGzfd2KF4fUwPiEFJA8l3AJ3Gy6BLzyQFsMdIqhsoFwYme7LYRgDVjgl61iFEyT
IboalKtIQ9NtKjlPJycjKQfpgDi6l9Y3TbtesxcfFxQyKMGjOtIncEcQYYYJUTDy4wRLLpDwM61e
yUwGI3vRIS1Qs6DHwaHq6dOygnUDvvOkHuycYQeMN9t9EbLg73tIcULCWQZmJljdwapwcMEOysQT
pB03IJot0hGAfq5pj4X8oGAz/bFq/wDbcPecyngXGQ1r8hy+hmPoROEn+Azr8WMAYsctzyKctlJQ
O+Cy8BPdvKt74+pt+80UoNM9uMfw4t1oFs3LrhwXaGCudpJwxJJY1KW6vImkZIFFl98KsMdxpmss
p94c3GLniXaXI7CPDaqkMpyIDdfSL1kJ4AJ4gblVAKDErtXF/X59SbpQLJyutwBBsqalXSyPZpgU
DMvBZM6sLFCBxMtkt3Oam/oPqEmxMOvbcv8pA94kHQXnLCXv0HGmfd+qYzFeoRF2nPMacVgxu+0p
6VnVFz/Nc5b+8O1ArnS6fFZsXHkX9p1LE17O5DPBAmkgD/DBb2u7vC2iOuStrAGfIFXCA4Fpz4eM
BhmpCaNkZC4ThWFnzbiRWaI4PrBN8a5Hzu6QFuptsa8NtJBWzXzCCzjPvm4d8zS4w1R3NXwS/Sax
X3RUGlb9CiJc8YAAGWJLg3kBeWoO+/j1p5lG0dyJbqB8+6/5jzvE6uEH9DIjmBmMKmzqUJ4hL56l
+FjLk/hLGkklASfFfYzYuzTNYyt8LkNGwzC/wpwW+4yN0pH4w8kV39oqQB7A/QBvVKZ09b+vDd4h
yXn0q7gLobNGcnci//GFJxBSfBPyK79UiFRfcz39MpexaDqRi/Dc3usT2x7d73sgkBxpbIAA5gOL
IDWvniJvOJMVSn0dkAUQTpnc9HCf6m16jBUHqzHM/pe12p6M4HyNOLSKvPrkrbP9XjmeirUVYUTl
27kWxF7pBiuwjFH/iSKqFCnNfXcj68BhnrmSqKMdp0cKslMTewq7oakz7sAe1kwntOiYqsqs4TLq
8XI7Lpt5TfCbxJa2v66ORYzbHdV1SJMIsGLYH8LHVpa2sg4f/7lp/dEtV//uaEzZL7ACSpF93fZf
MKfjOWxjFvoCPzLKcNEf50gvODGhP35wEtbaYQfLLiE8vpFn0xIry1PhyMmfXBvvAgrGuWqsPREr
ymuFEg72yaHyc/hIFlf+XwV9s808tEUk+RW/QlLboNB2iH0KytFk0nEGBSD/vKrhqg1LP2B8XBBO
eLXeeQVbDKtQJdnWc4ePFEyTSRTwLa0FqD/+Z5PV0ytU4LonjX+qZCmCyvtg0o026lp3VzPN3xy+
NnCaVWIfF0kuuYLcsMkaQuJ6zjP0ilm+eKMyNyoGr+aZjntyu/P+ssslilkqveFl7XCPQ90ZX6yP
qSxmBLcbTfpjDsDNwoxmWl+D1Q26PMJZ2NIMc9Dv2uXHNbw7SstqCo9/3LBvotMSUodyJdX4/YxW
WGlwdmMse4JRgjEyAdJsTQLpKmiUItYBwevNIH69Zj8ypU+z+uGe1fhdO28bkizCiznknxY6qz+n
UX2uG4JKIZYwwqrtHTGAYV6Kg+FhvH8MxtZ3PO1TURAj82g7jTemTWA2Fv3GEFFJPtYf/ssp28EL
R0BE3H1Ev0+VyhrP3Ov+grdnrZvnq9tLjlPjQ9MAsF04mA1OeW6aBWL0YTHQAFrjgz2i0RReWLOd
X1SzD4PZ7JTBqh1QK1agZVXyE4loEXys2cO9OtQTyLXcOld056jlXRsAa7bawbMadvVp8/QimDzm
kXtlT0/tfqkaYELR6vYtAx9ZkMOu2Ks2818/0Iv4bYP3FQ/CqOsZfswQdeB1Smb7sgvbC6xit8JL
AAYbnTKdexf0Y2X9UdloLTRc32ymmn6oNbLtWsJeY5o3PLgte1RtZs/FXOWcC4+630fbjgUeuKqk
KC037+FkcsKn2CEG5I+sWlsPRCriWASpALTwS/P/xYlYCYz4Xz8xJvxefFg/mNLow9ZQvaUi18aW
lbZE9cBQvxYwYNuiU7nvZ/S+nQFQwR0ofYGXf+n8lOjUHRwHD0qubqjbX4qP6IYLJzBVQN1aOxpx
GLVzOXjdl4Jsjb6dly755OX6OEFNBq/pbVeJ0AfBO8usiaGzaDGsDzTJxC1F5yG6k+X1E9wRjZO/
VlkBhecBvj1rdfDJrlvo1nHpP052nZH+wvnxDslexEOf2hT86TS63P0CoRHdH7YSCpUrbgRiA9OG
pWXA6uqFGqTH1V9auQSbdyyWPt8r4hgX2sKgYe6iwLXXES8JqaTGiX/CFB6YAAmDCxjpPWyGz/HL
ZMCLswnExX+jT3SACQvk8XD/2FusOvxT8JvpOFdExlLdjF/TN+zogZaLgdRvQ1gdEg1oMWaPaQSE
DcAs3vDBYeYvbNY7fsMcSxE62BUeg0+IKTsq6ozMnHYgpiIMB7hvhUnDZ+UEuwZDkJeLOB6bUIMQ
OHZKwCUlgc2r4Wr8+3LPMWvgSlne6OOTd58yQVe56mq7Teonw4EqKCcAD/QOp38G328l6xaGd0C9
XHAHKZTWayZF6YvKLiDQDw3dapw/qQobHpXIegqb95oZlpdzryJD73pamKd5dgC7Nr+gctv5y2FH
vmNbB9XGTHdfLL/mwR1FLEUROlEUnhCZtWF/HC04FUSDP4dHkqBQHfLBP4J33//FLVKUetaGOoOz
B/OpR4ApAXMF4MxgIva3HAOeugQ3Rw8uWbml04FbBdMK81pCRXjeSy7xBQO3HAoInQhyKD4Qrgry
CKW3SlMdd3qusBUi/DvttbEUKXE1F8MHzh/OJAYwl2GNP5gWZyRpr7khuN2Z5oJcRTBNqaBWlGAL
wrJWVo2Roj9dY+dRBiqtRQIV2r3HjAXxomEjMpfAWYU+lxGIOZEKn79Y4zJZInIOx3Hm1vZrKl2F
5p95Qx+vY10mRYqgBMuFj6XHV0zXhFOrYqcE8leoOK91t+eg550DmS4cyGTjacXKtpydA/645hCP
V/wc1XmMa/El54RH1DtZ8dsU+xpytYWt7TmV8JULm0SLVKH5FC6UIJ7UQiPl+lSapK3XO3HZaUk2
ARZ288sK2iGDtFgSgP6WiJGxUbE74NmnELP8HSF2EglyIHxTWYpwm4JwsUARjsmvuLExSOHlyHH8
cpr/77y7g9tHBB4DcvpwDf/oKTfT/juzT0gp4Cz5OuAZBHOzDm/2PeplyqJvcfL7PWdlXdD2t+Pp
9DISjc6XTuFj+v/g6rG3IeUZrtgeCY0OZiChCtfZLZYo4BZXZG9x23QZjMFV1K1MbEVw4xD/dpiJ
uIQbSR9wAeMqpLd4KIZaUhKzpeQapK/JBk4dqXkVNmKPsRCdfhs+RPvI97WySRk2ZoYziEArir0Z
/nyYmIw1ty8cYH7e9gBywOM48MvkfpF8YjKtN8oGNaIEDxg4REiPALcd+7eJjl5CaJ2uXNm4Gyn8
t3JKQBLFvJWTg1IKRYwYzCFIIeZhwMBmIIFCTPMHB7LTILj5zzF+UHfnMtZ8nXSW3QO3uz5uPFwz
EK13cmDCHyTB6y/zdiMbrFqewmC3/fFw/vLfpnpCynnI64FybiF3QB0FUW+n/suuHZg5VvbYZNUg
mHR9PRoy3wTyuHts/sLEny3YqVCDaFD7Kc5OhIzTP8ZGmFLSiaU2gQj+5pXVvBWiMs/kVIqXL1p9
+WcAVSpOCKODoKOZp11GBNTWdMZjwGE2Z39TzqdJd09XCpbxFVN9c9HyFjmu0IzhxD6EIWNwfq7M
FHgDp1fCBW6HgVZRfPbJruHkiD9zLEFMLYRx9cOcGW5FqdpPjC/lVCknkAPOWTWhuQF2FE/WagIY
av8cvJDTNj0Dw34rCeHShI+sSSr7MsLqmB4aV/SZYLPH0Rnv0qKDxM4ENW1NLDjrvxnKvbdFF9of
CgfcBETxTHJG14gJ/Kt9HUoPqxR2N639+6ZPDW6fl+/sPr5544uD1Gyq+u38wuw56yVaWuWtkyce
j+hz8avsZbUwq/GFgZWGTBltH+r0l//KT8O2/xh8/aeFSIyGATcFjg7R1eNTq4U4huA4axcni/sC
ZFL1VfM1vEOHaZbEvHjl/On1fRpv985FbeKKOlbz29T/DKevvMA3uI5o134WXSWyFFuz8I8V841n
Aq0I51nVXHdcaL5zJ0EcRwFs04yGwMxnmqpyrvoYQ3FuYHsBq8Ti2EmBgbDQxqxJsbZmxqq47gjM
JJ618WUtbjbiBFQnPc5UVhM+Wwdvh/0BQs0dBTJEVLwQQYDFx+zKhkaxVOOi2EslsACZSGGeN7gE
mYSYrf4RaIgp37/DoBDqnjjvNKzbW5sAGKCqBv+LoJWgpvVBr9jZZNaZRwA1kkNpmkVsL+UC99J5
eBuzXW/pRgzRZED+l1JL0YDDlgCGkkl2wM0Nsa7NmZDy0ROyNpQmGQxMnaTpx227Z8g4k5+z/sD/
ADRj+nWMVrQxAFk4meGRg//KF5AfK148UR0HlBCmnq05bZc+lfaYGhYocQV+U3CJofJJx9///gFW
gN+PpiFZBpP29IVqCl45Jn3F231IdtWKXtdvNmjyLO2P+vtfui/TOogmtOQ58bgVyjhxUcftYNoZ
HtdgcrzEnsvA9eyodMH3ST3BX3uRn2f4aoELvDni8CuUpGbxGTns1LQlhyykSnIJBamO4x0MDibP
Mrv/ULCjLT+M/+kT/q4vIgQSA2r0gaSNSGlw/Nelg8S7fcLn0KBVO3OaUAXi1XPj6+tSgfszec06
+zJD39c6i6vrIXvb9axao+gcHpICog25b20QPK4K8UCVUf2TXyK2n/HblemG/K5GuiZ04Sr39YZG
9O/+PpobYns2L9BziVP+TUTVJNab97BHrbqU4Yeoc5p42Qul3P+7m5eXyW3SQgSEEixchQC2eoRj
J3N2FQVPe8YDXOjuphuB4NUZ1bww4zrhSQQN1FLcADS8pMBmnncSjB9NIjeF0Ew6BS4xjxz422HA
cLY6Y3wgLv7KFTNJ7F24whnFiXUxuBEsJUA7n2hH2KzAnDALZJCDq8eC0TKlWMMVioJBlYLv9rDf
ZC+08TtJxGRWTGV70xl2c+09D/W6ZjQqVzzl4XCDQ4P7yl7eZ/AZyCcDlvbjCLMukCas2zXEuvKY
E4HWxnSmI9JY0NuLOX2EoeIkeNx1HZAQ3qu9+3zgxsL8nBy8N1EcWtJbPNghHeS3XBKdjt3mf+g1
WgFsL/DVl9srnDtk0ZbHJpYpQIU+XK5q6hB7d0OrmunZG6z6Dodb3wwzrDVkPIC+dBhg9ffIIX7T
JXG6wMSmDpTog0M40dsoM/Od1iGiW/3X6zkS+gCIit+EYGrPyn7FGHeabwZZT0HXeIQWhDKn2k6h
/EG90ypqQrf8uUkP6RmsujYXWLhnWH1D48nkBNd1poar5P6z+eR0uTAu1n18durUn06ThSMgDDOJ
jL+LCue4PiYgWY0DLxeUrJxTyobjKad5HdCxi0b55D/A3k6SzKl9cLiQYPTjupiBTAkmhw01U5YO
Vj/4nis6lOAkdEA2P1jyifT05rfHXcDQEyjay6YZqUhTY2CA3Q/nVBfIdfEtcNR4+OdchZv1NPO8
CshMhqnKeQP6OjxBc1UjGUlO5RT7WV4Mfq2mfbA7WGhYYeBsse3N+T9flf+XF32H9bwDP6wzBPRE
fjRiNNGxwYGwRNmdepypRnaPuqkRCMJy3VS5pFIUQUEH+9veYhj2QyKKDlCHdIXJ049GWnFJC+kO
MXck3oZp+uwBQ81i4j6fceDA/3GJTMRTCyk/LbKz2UgVjC6inIlXcpvr9TNC1QU722a2XlgjusbV
oO89iNqyVqP/hBt9hHV4Prj8wJ6HaS0KoCHccHeD9oPMqTNFPt8swcuYbT3TU1SjSzbv4c19XgbL
JwpXeKARVoz99J3eO+OWNDUVEgYvQHritZlZFvZvI9IFRSwhmOZgzgWhHIkTLr4lo/xs8KndTwVg
e02WFDUTlLQThWJSrjx4aNhu0iTfuBBVbk1AplyOfvLx6JNlhNPkL/FiIJSG+A9Y/XTNPeudXjOK
0Ce6CG6uPnlhqxdbAP/SFg0v4xSzhLLFZPMX8InlTCULSaDAaT2+Oal3UxwJTIgTyqo1d7OcWiVG
7Vu5Yp/RwcHlYjhoTiZd5SHrzqVxLn0qWXOymkGdI1nnwkWOsEtclR+LZX/fhYe+XW5oKHOGcdmw
H74pobfLwTOVduMOSeRNyrbmavEmIAoCsjxPCkNg6NaIBBA+5PDmutGkGkhdLXU8MSBUz79IuPQ6
kB/DsDM+NGXQM0+VdZkhl0+x/8QDjp6Y/WU+xopZwLnn0+DTwuCaSv1hD+kQuGIQoYmW5Jy2tvwL
fxOIAJrLk6LB5oR5SmLJ0d3Bn/mLY5l0YyECokqh18dJKcMpTpytHHOHs+BWTn3mtUAbFrK/O5Nb
J3hBZZhOTqX8OCYhu+GLM+0QwvSx38Mnc1WrZJTAYQbhQJoHXjYaaV67yQDq5NwHLyZTIwqRJe9G
3X075g92LLpeh/khEvcj6wGvgRPUPlUdn+CkPKy7BLQhurBbyUShcJJii4EQxlLvqO4yMkEiNCYg
VVYc3Ch/wrQTEUTw5b7jmP8H65KZINsXRBsIPmk5aUq3aCX3l5k4j9kLSt2+Rq9uS07nxB2UPXNw
Q3wnLALZpG7g7ciQ0pdbqgi+xX0HLkd6dgjPwzbHVEYdxtmrcnfNFYMGkzGvHA23l/Wec5c1Lhnn
xtsqcTngFpsfMs19Ja+EDarjPOkgA0rlEf0YUckTL8PDyJ1cQwiaWXvBW0kpW7C7z+A1taFGPBBx
VHr8oQtumTSWuyaXj1Gmfhg0o83zd7x35ei2TpOaAerbvOVtPJ07we0CStR/YwOg5KRAGaQsmIzO
/pOMTCZqEaFp4bNUkQwGbbqp1sXvpaR6MfgjzRSv6yZijqwpXOCvlvlY4fW8azJ8WzVGIxCZSWqB
+awXrKQrzkOIveTQf207JrzcRHGe2XTBwi5TGVoYTthmUvTjJuGy2N8o49cPUj4hDvRriyQY6wis
A18bFQBXM/ZYrfQKgX+bXNNHlly4Tf7GK1Sn+fNoeb9s2xEeLAReqqPJYQSa9CaImF6QzvF1cbOO
Oubd8cjuQJE2W1OMmVrkbaEWK8Oz20dYYWobppYV4NmXmRWTWkqa8hHQyp3XMhwzSp9hgf3DO/ni
PGpzveiS9d3hA7T6jBOF1wWp+pGsX7GhYxy2WM0POIHcJ6+YHo8UZo8nEzsP8lbWFV0Lbc8LXxla
P2W/Ijf9ga2v6IRXP2xWx73c30M/14PooXEDQGV5WFPm6in8YCZ6+Cvomsc558Q8StXVQqr044z7
NN15LALpgp/R7tqiPtsRw4g8KLp7QKMTlgUbX7yhHyIDPZAnXXDC45XzzKsB0wBb8/t7dOIn/zep
8J/nFAZqluaicLFRIyFOFk5jUiR5POXtz3sWPuUW5MKycBCR9TBCC+W1/FFGwKi9Zs2H3W/ZTMFi
CkPKn0nZmBgTccvbeL5iBhQEq0Vn8cL10uQwwGGdm4q9JVwrzryVuayStnXUYjS0H/v1yj73mfKH
2Wknc1k+KXYACLU5VlNmBNx++ZDzQIDfMcbgkcoRtOLiDrMg+y44Apu/22ey4frj8F4Om3/DJv5J
HtzJ/Oh272sOhvfsPezPgLmsmvVW+p8ZHFmmIpy0ZaRH/Rmbv1S9+1n+BYTm++ib9K8WN+NV8XVx
a6iASmj3gJxjVsrbYT8AACCNOmAdcA8g8bUw26QPBsS6rUFOH9a4BV+KJjY8pUlo3M2ps1jABU+b
l5vxrLuEakB2zVvLXEjZuBq34LElOH16220WEGU7RlPJjbPhcNCpy9O0NcUPg3sdx+56wHX6obOF
BVmQhmLyo8Dw09oufeZsuChhYuM2FBRwmFfc6Vg8/4H8Rdwlv5CA8G0bFT3w2h2aMPVOa4jF1I0e
+SZC/6V+AlkV6vT8AzoG6UaiHuAfyyzofvHulX2GGyRPtDXX3iHcHFAzBKP7urIHX6sjyiAmFj/3
lNWAHohoE6RpDDaQMZ9Tw+zsQXjlhbZh0DFUGX+xfo+ftsJLu0lldEcbp5JP7qAiZCGFGNWpeGJs
D5yu83frgFjf6jDuPdvN1+l8olbFnDFWeCPfgAEXTH+K7CrYdoGFTXWYEyGEUsZcG684IcfpcGPX
MmUm3KnhuEtOFUjN6kgpyyGwQluDaidD1j8ngtQnEPUZeVvSt963dNGtQB+kqN4yjuLkAdyD2usV
X/OHyh4VRwJ2nhgjKZI5r4CUjCqi4cL/DuUsYDuHkClOwGxcb+Xy9X5RxxyHCySKZk+zjonnkKma
ScYsFwgdh4wgaPdW3r1HrJ8ZyBASBIo3ZWYAsA6ZsWDlXNajYHOIKD/5xMVb/biA400lYX6TIZ/B
hkkL8VbS7VKvtE3uf5A3KXs64jt2QYLC06IiwWGsS1Fmitj9zkHLhwZK0TMP1z0bp0ctCPK+eq9b
H/5W1SD9k6+RqJdo9QuaDg3dKQFG5sfSeZzsoUTMQwYWih8ZHx3XGOMyxwaE9WN+9+CP1+9fE0hY
d88C/2Tw0cWN/7LZ3vxtF8B9cIHLGhPwzFz3RSICcxGS26kfPi3iUjHYWGyp9FcwJxlASW41Hwa0
OEwAxfH3109ay0VleM91w1hEWU8fhLwxzEgoM70Ts52hJKQJPneMuLtC0WdBKtwbcecBscCwff9h
yVw4dqYhFlM7uBwXZ71m6gycP2HzWo/9asjPRizm9OYLZ4c/kROIFLR94HSugTUpv5Z4XqsjNLaM
zuoo6omXwd10dd/NWll2yVf/diraFPTzxzGfq+ZL5siFCtYEGcpE6fH0AUAPir3j2Gt8TNMIsrC6
FOhe72S/rQJMcPGete3rvy/GyPDTnT4JUtajZ0GkfbXg+DE2VqyxygX3nfCCi3vKBN1+4SiaLE4d
FjA755hhHmgX0ZpZ68/SveSx10dtQgrxViR2CqYEAm8isBQaL3iH2y0FCSt0UkYvL7vu0AVbQ8Nt
DQk9cekESN3T7MEcOuTVx89DT7/RefovalFQUZ4R4MTxocUXe0JXAXQrVedlzNk7RNnb2MglVtgO
W+/44Bt45+C1Z20A1ZHFfOXyyoJqhIv3yQfnIEoAqb7g3lBXR0jk/xosEkgglQ7xLsAB74jPSCT1
K6+x+UfEIpxCZrsmSm4aBshTCwqjHdg+cZ2VmDNS8x7/IgbsJgcEpFKlyz/bn109gLvHDedyD6Gl
tU4yS+duLcMrgN0KX9eFQx1OohMKphp9jesgmBEjYr6PN3BD4sdf2LgxRqI/kjE9pXYZLZdFKjOh
edNyta1uHnCH4plvu9iE0T5iiYP8lVG1fvcl4wRdqQx2GKFfGS1ZPaywGJi+g+PiLy1Isz4YgJtL
g2kzbbg44NDV9kfASg1ye5yvs/QuDlFZu/DauEkdzB6QM7OwO69zlUJ0IPGjxOycD5aGj57oMEj7
tD0QPq8ua9Xu6uYFDtCQNTB0ueZpHxm50W8fGAp088op5quD9aMU1DCoBkTpkOfXgVrIiPba+ErX
/+4mpyWzVx4fLoMQZXHRXl4H/IjTjhcEDw6uJLZ0dAMkkP58YJUDDn7YldNyYiH7pZ+kDmAqt6Ef
0tgxEwZ6Clfn0VVhHBNhERzbOBBahmHRk/DYOUqQB8Cacl4xWCnsfVLxklORfBcXiL2cLGIFAAqL
69WRBwWHhD2XK9LvSscLNZREbNgHvNJWknkdm9gQuD/G/q+mdQzGO5NidpnlrzmUFCRrzoOi9q+v
RymIIQwZokewZAvvy5/74UIcErdKMLJhzlXvvZ0zSgYWk5SKIxXItwHC+3Eg08FueC4s/YChSZad
lllAL9WD6NJVwJcxv2jz6NHVg8/eoSv3Z9+TNTxvcbFlYymbKy0ntcUd14Y3FZmliRN5loGIAaPk
WItTfvbHZ/JF+IJHheGX1VrjWkjf9PNpfUGf+TWbYkO3CySYw1/NKAEVK5UBEmBA9KX/VyKZVnac
zZfzC2UdZwQ4DL2fTGasuuV/CqCAX+Llxqg3JOSAYQKjGExdESdmErhZYxACS5HPPOthJi7OBw4o
9eJLqJxMX+LX3Gic/BcSsshNDeBJJJfZGpFE9qjdkPbEqjjqyLdzQsSrHdyK/Ftjw4qkzK6dfPFg
JBF85s+9io88iYFnneG2LP4mryizuR//rMuIVj4y4tYhVZFmZzlKY04XClweBaWItre6s+mfEFt4
9L0IQP1vyouV/FZgdMIoxmFS8cXVhiF7gd2n0y1aTDzKp7/gbVz25LhRvUlxk6sGarsbjcilMhkS
O16p2FXPTx9f0mkoJR/CF7vakh1yZxhPGWL8pluCEkcx/yk3kdNqZBYAP6vIAVB+CexPZiFtV4MD
uHDwmYdKumNEh5Wd1RW2sDI6faLy6XUvqVqHEIifMLzutdNrueptdK52ildSgff8wxdTj1cf0ax1
4mXCGD/bR3bjbwBe3JrVH0vF451cOlZ6/fKz3UqmK28yQoBTgVlA8I/wBwhbpF83OAsFv9Fd3OMN
h7H9d08d3h5g0hGYVLP5G6kpJh6pfo+2JR+vOlf2H/txcazEOMEO7dtaH8CSbopma99LEEI8sVGU
B80YqIN2XxloGN8DJ9AtnV1cFFmgJiDEw6KOblFjYOSP77tixZrXZ4a0O0z/ehaSlYTfVvAu4LUz
iaTdlJkvRxRdwGEAb+1h2Brog78Fom4H+duK9VH8o/Q132c7/XK44xR+zslfPdnpKXg46otwE8RZ
0Ln4pueZaThMZeGDpjE8g4ZaQiuC9hxWGFDX1XSoWC+zxYfFDB3WYGX3xjnH1xawGmCAm/kMfZQi
MxXaL41WwNcxs0eq03bMBKUKXiv6y/jVRH/f9k09ogUK6eVIlzVma17JZAGVj/f0yzkAgmLTp22P
QWR9fl5j3rF8Sd83i3Wmj3L+S2gobVZq+tmCDRPoiCocYYViIf8HNh+o+cktuvZtgGbARHmssvO4
As90SzZy4PzGu0Ukavbmv7uwuAxq8n/UvPgv6PsjtbSnwrLH0/Zk0qqjN4XA/TYXGjI78tuoqEW6
YHxs8GQKbQwcBv1xebQfldRva9W24MjBD47G2N6hQf9CQMbBYPcxv1e7s7L2DB2t78aavv5BLn6l
fdWcvtLDHLtOqxi17Gq4N6iVzfEb4268D/AAww8P9kB3fLOp2t+QwepwAINtKBMf4CHaRbMGQyeK
8NO28DEQxcKHbsttAv5MCY6WwELXcNNwNS91bF3MeXfYhx4m2nBmREcOYmBDciu1xT+NAX1ASO9x
RLl25kg9p0engzwLh3Wv2RVOO9rjsQFRrIOjQ/gYrZ/JirSEk3WQ/qUnInSNRYGmI4Obebd+fWvR
rFdb4wuHhyIYkANp4Y/ite+Ox/+K3b4IPzniLH1RBvh6Ip4Gazpw1UBrCX6wkK5JsYA/t6Id7EoD
j2f1A/RrzbkhutOBIsAq4oSLc6jp2n92/aOx8x5B9+A1dutoi4FyD/OirM6AzQnmpqq4ls71gN+G
WKZwT4MvcsGCiSrUir2epW3EMZ+MldLier/i+04JRukr5OUqpllalP/ErNXwFseEVQmgwwQdCcso
nDoMKlgMCcYED/M6iY3R+0H0T/tua/DCuUGIVgO7GmS8ZgWKtYMgiGfDJgSt7Fq7B3q1/5F0ZsuK
YlsU/SIjFETwlU0PIoj9i2FzROzABgW/vsbOiht1o7Iy86i4m7Xmmg3wHNeqULl5JKHA58vEY4k0
IhBNUEre2ZM0Fge5B/MgSQS5YJsFOuoSoPs1KYap66jimn9yaG7s3W6A4olCmFKPEfPJwOjD/n5s
auXplMiceqJ/xE53Ptkv9BvP/6NU+fsj88zEOepvqsz0nWRw/KYyGGH/clwbiDcWs34YwGC27aR6
mvu4ugYR2HibTKiIJpd1gcjeOvXMXQeeHVAR3cKUsCeGFnMM0o4hviX/8ul0Gg0Kt8/05k0fLnHd
0zEt2dIY8Sc7YxUMVfbiQ2oq5xJMyxk+SGd5uzs4plZTyfQuBuAI+liOOz/Rev1Oxj6dqORnwc3w
v0libx40Jqe7HXNv19g9Wauvw5EwHNGxM5pu/iVv3F8mqnJiVwn1ZOxrJqSQ3q2R8znZ3AtYUNmT
P7Urkqe9UltmvgybpAhdURFMJZsphyCJN0DZVCzw/o4ORH3b0nGEQ6vTOqepDqCh1S5Nl4ZHjr9E
JD6XVoeqxDqYvbRMXC8gHPTM2nL99p1nstsQ5YWGA3vHFa1wjPMUX4l5hxDG4BUKJoHFJmHGGItV
LNnP06WteMPypKiSZT6Wq4wJy0B+oVw4GOGBzsmV0gXREJ8SsQs+bPQO1KjT7meKuGMT3tnUBzov
A39TWow3yk94O+hktUkvX1FpNbs8KIgkp+EHIrjNGioW4jIYR7Jh8hXjx7qgT4RAXV1GX0w2/jTp
+wCil/R6uDgND3tsfCGEn8I9R7us+OTNRRGC24KMvftenF9BMShpyeYAqxXbbWt7EA0sqiOE2gOZ
Ccgr4pjm7KW3X1+1hgpkFEUFpr8uXGrvdRHd+04h+gUXXf8APf3DlGkQ6cxPxVMnirtdcZ00k4vg
h0IYiBV9/tNXb2jXQwE+jsubV3zFgxa/VocmuxIbFunyNpxcFMdXviYIwDtsPx5oMHgo1TpmYXQv
TOEZJ1RcvTQuIL849AiM9vefp0iMKWaYggHm3q12lP9Tkp6byU234SR/mYYzaKGmzw1bcjFH6LRO
DmL15IcXRmfGNZQCh6/O8t51Zc1G9fUjaUaNKXHkifVyYcyAyHCYQUY0fz0qXT7vzUzQka0u0wg9
R/J3XyCAWgBxoH9h1Up+otblb/87/lAeXZjcWBM4racMu7ALsC8jrwbSHIc7tfG5silOehPq0Y23
+Uiq/48Mmru1HwrtnOJbXDp/4IVu83T+rxPMJwlJ0Keu2E7zU6gAkhuvKy+h9W86XDwqWHzu1ZB4
45SZAj1vJ35LndbnPO3T3dJs+9Q+fEb/LT28/lSVZMJ+h1nMv/kDdEB/UhgyVZPOueQgvKveX14K
t27c/iCCy3gPiNctuGIYxpMcG1LQT5B3/TGwb0xNWkA3zK4rlk4Hq0oACNQwcpUgJ+B7IjfB22wc
V9cFgBpfgv2F7dZkNQnANbyWUrZylEW9FT4iLYTZfi2JLsMjDtV1dPPxqp4v8GuxV/HlAP4n2mlM
LR+d5kSEtGJRww+hwxRPyk4J65M6SIkq7xo2s899smqOZP/gt5VsZKzE5DabmO6+7IDf2TpUJInw
KhxlGL5UKGT7Dk5eNmCRspM2tlfyQ9Bt6kqI3vmfz/nx/ofyFvEpJPGHmQqYaSaxEnvbDFAAPPnN
LyM7s5cA7n7FBlTKk7jTPf2M1D8k6Uk8DOKHBjxqVxP4PL3RCZF05vH3PIMAAecBKvmFCXBaV/zw
F5KiKsDc6IRg3EN9EK8ebUYPoziPKTsul9BVjkeTWY6B/MHNt58MVIUprd2hhhUnsc49YGBSpq0f
9xvW20RnpCfE8/TrdLIZRDsu6j8uVpraQ+L6JIlgOBq1MRRljcwFdgI+gfZ4AwMrhNSUp3LC974j
XdjINSZlpXC/2QY5TbkcAcFvRDDGhzRfOb0A3oJvSZ4i14S2YjqGa1rT9DFnJmsBD7cpOWW043A0
4EstfNDDZANE+gzZC3aR2JR8MbQmQBtJ0qeQX+QkheDuIpV+cR11ObtiLaiqWAGRv8EtQWEIIWsH
G4emHEHTntEILbnAsZFefQnMTamncRPWE2bP+Ov2lkuVaHKEEyUS5qFZTiAtq1gY7Y2vPcVjEas7
zPsMnhjJz13TGUP3wV98yUnF+Bo56b9r9Coy5E3pw6vNz6oZz8NRVbsy7vQEJGFyMfNvRCMCHqyH
Zqu4EmGtNHsEOhCtFQIbmbFQVSo8nHcybf/G4LXQrqH3a/KyY2aJ9NXC8ReLcv5rqzk/B8Yv2PoW
+OyEJYsPPZSN2TPHxpFsa5hyGraRXP+QpsT6ZgADmp06IGqCYfb4XLi7tyJyqAsEy1wgvlLnKKAt
E8AZTsXpHcswqwfN0GNaXaRUEAV81rvzHXG9kq30dVpStYGfJbLByTllUtAcwJEcl6k6SZT/UxmK
m7kbt1gBE8SEpveZVeMvo9rpmDkE5tuwn2TIMKcUd6Bko0+ve8i70f3kYuJooWh9mTf1HyYpCQof
6+sO0XUjA/hA8IZ7dMU2CQL+ANds3CjE9PzAe1lfyPru3GH9vkaT0/gPW0CNEfzJ+iy4cgFa7Jzy
vpm2s8cfOdXvcRe9F0S2r2jghQ3spjfjdpt+iN5xyp4EUOv9u3ILzLGmqrsZa+vzK+6P0XwxrVBH
3U9YfWWXBHkcGwisInpHdchop44uL0/y9TnYNzmZqIMMbEbjejp7ua/BVe+iAy2XUghLDXwizZyL
iqvq56rsZXly0mV+LZxSOuv2m9EeMrJ4GbMX/vkk45RX56Q5BZQtUeHIibDO8AvFGv781sFkHeZq
J9iuThO06xShLvVGIt2kjAxJlhVvDc9jtnk04pSGgvbR5ax59jxVxDn7by/H9mjln7KbbIIFfwVI
As4RLcu2H2ECkUnriNzRVhTxrSPi2XsUaFt4IDTpISlmCNjYtBQZVEz2H+RIWFruZOBjd+lKVRgH
L/IpMP+3ecyxHDi8dukQHHKMIR3tqjs0nBYPOM6c3KZsL1JAiTNUY7THDE+Zi0JkYEmWuEdWML8k
2mlBvrCfig132f97EEguJGWAoSc4bTDW+oIKEKYao8KeHHghoaDVxT8QDE/SSswa0pzzmHDZ7hTE
EnPJ7jvxKLEy4BbwrhvfuAV4zXLIALfWFAMUkRvyAn3I3bvXupv7A5mswegooCNXdyxKAkPUnrgZ
kSO120Uq4bT0tX7N4KeqsHW0wumUngRczi6OkwQofy+20fG4oAl0ll6gUNH4Ms+ysuOinN7g9qs+
S+9l9QE+0KGMQD+V0x6Gjav13R8x7fCNQPtJdBhalERVSOXSJYxw1dUEoGqbDKTABLLyFkg8uGcb
NCKWFnfvBM9k3QOjd6ZeTFp6E768R+cgiQh9NFpyc2vvpFbjaiM3C8t0oNrGxsfNqzsuMH3m3ELf
AsmSqVWKraV+s9ueRXgRBOy7fRn6767/1pdGm/2ACMj5/DlXdBLj+9XuadZn3ayx2NFmOP+t+lFN
ozf9DMUZ5baBqeMreU0pjznvTQWnf7R3EJAQwXYJ7gABINSkBQ7g7oS1zH58QWq4Oe/RAF1KOlMU
AccO8KlaQ9f4SyGXS6c5/sj47MUGtxTPkDV5Lt03UIYDPnG3g+/ArYYEYbC9Mozw4Bq8fYW1sK8Z
TsNqfvc8dtzfx+2HzwvWbY1hA07ToRodOqYaEN/+SEnoB29PtY5+dnl4JLNh1xOwr7UyvBQTu3x8
kO48IU8j3jN5xdv+7G1zihPEpzfcYgQcq8EzzYd8LeKnc9bkeP1RBiW9cwALzHm2qNwbaNFS5yEz
5Ie2uX9YbvQ7rqhwVk+Eit3pw0FQNo31AMTzFK8WHww+/zmMPSyCCTGul5Ub1OgVt7i78RKGcffx
BnGYxHaMIcBOQB97OWyvHBSmBFTP8WKB8gYK3Zw/DTrEHXzdasHZew09hF1L+GmGmb0UPtdgAa1E
NbfPAYdTAwcI0hLUYlI6ZagVRTMp43SEnNBrGSeHO+nDVZEgdkubirHEvQUXQzeEcDfCZQRw/e50
UIF4T5zfhEqxyrVweyZc3t+ZungaKek87d+PwWMXHUw7A8qHV4ftACocCqOPyYRLG+coqs0hQezW
sOs8PKyy8o2VtpxbgIj/fGI0OMncrJ059FuZFMJNxwVrj0KmoWuApXDZg1R7njJdb6x1l8QX/hCO
3zTXVm/PRF46PXf2uFYx0eXGP9OZFqj3fulv4GpAJ2QJkfgtAFamJf8qTohe/miKZzsOrL5gGEA1
cJ2+8WCl0+bFqVypgg1M4usJpLicj77rjsZrQ06FmUTNJZlq55xwyjy+mH/C95UFCwbRw38cisop
KwBha3ezeTytbHm4VpgeXzwiGaANcoLmslOekr5UYIaNS4j0yxhPcgmm/MN8AI8yjdFQA3UDLR5m
3EMWeOlNNcNBLsK0GvyiTwkKQtHjFxp/7J7Vo2cHfqN8ywhQeVV6cejW3hldntOu39ntClWS47d7
hATGoRw5V+pcVI+iVgMq2LkhOQnV9Am7fFrGlY90adp7EkHnwx8hJ0INehS0ETkV7J0K7ikJYfUj
yY2weIT1pAsf7O13O3a16s5PQ/c61TT7+xOfwz2B3NKf4TluzBsOF4QghnVnbTzsxj9Jnkbzcnud
f2lSMjsFj18+lPYSFY1I6aNFij7JXcEKOsRx+IJyCxpfZTkwv+hw2ZcF+OMrm6qY/Vu6RlTvFTmV
91g/MFQfxnprkcp4vaSYZ+9YBtxguKSDOPRUr69S/Ylf2u4NJWJO9QMvfvhA/L/gkrs/PA5lP9Xj
W7xZxdPr7nsBbv5F9FqBY3SzIUS4u5Xjb+YZDQ3dCVHtwdAj5eMZ/lAnIuTjP0ktIBWpkdOoMxcX
JMwNYTISCzk3EbcGo1SE40qRDD4p/fF90UP7hxY7NDA3wMUCaITEnRGIcbncFDYtIw0uwPlXUsIH
kaqFlDLbl2IWffHblgSUKAvsmbDMpRSjxc2pJYrdkDfTjlrYTKgUczPQSS0KsEa9mU+XFsk3wsuY
3uyWPYNBVIVGhIG0HCu/cSKP+9k3ga6KWL49PM9ZA7p7cjYH/Mk6ikfY5fuHRaJXPd3bDIYf4nyz
2D6Q/XfttpF8SKZ9FybrFvumZCQze6TAa52QbE2dkffEd3v4nhQhuw/A8OdtsPOcMmtZfBY742y1
98nngx1wcHN/ixp3hJ97x074Oes8bJoINgmWDZJ8SSwdMmQARtUhaq4Uvelgq1HNd4/tze4tX1sj
aA4wOom/UZf6VfQ2wUlh/5eTfsBTBRYKuE0pj/N1K9ULz5NttD6g9HCq4eZK3x0TcNUHiMJogmYd
/qpp7BvElIRDO7eoA00VhRPYdMe/kudwmjZjpbVwOB7EPbzNSmeQm1eSzR4Y/S5+wLvAkms1OZPS
t3oWeP5+5zU8UFxPcBODxQ5Sb4R3dwN2afRd7xEGp9mV2mLaCUMeOWP8obNxiWDRGB/dZF3Evug9
aC1/3gVlmSAxity2bg1Ih+H8+mLYTp6yRe6fuI/DvwkUi2yaQ2PztdvSvkrXOirL7+wCHYC/Xnk+
LOmuZvUvFj+0wzSbB/4ITnXYG7htF0CeYgkUmEFyoHNMfRwl93iJygNr5W3Di+X0ZdvmKSgOXSmz
zLWcWbPH6VvIuOQRMO7BMJszC9fYrJgCykBs6UyQEMgD+LpiEylWMcFDedRrwhpf3+MwfBD/i46u
D0ekdw+omPoYN3XN6vtXnrw+zVMKaP59zGCgKlSAmPGsq4za9mkwdE/Vuz/uUX/uWLofc8wAjLe3
yYPxp2uObzCMeHx0jFBYUbAr54SpPlbwDkl/KvgU4W5WU/rtIKlnzSuTb1NbbOrxyXk/XdY7lvg/
j5mvC7z/HYjn03WeF4Gs6cF2QDEG8Tzl4egd8Vx1lrdYq4ViWD2Guf4d6bf8K48A9maDJYZ9BhDg
+03woqSTeTBIvoTKZ9znDQaSF7Z9vqzHtquktIQ1DHkGFKp4+iVUY8Pqb7Fw5kCswyHPCXHvQv1Z
5O49ZjcuQsD3M/kcf9xE69OSeQM/D0QDFAqcQQyd6xS4Y3wNdSPG+6J3Cb6b7WvZzS3GzeRwKdZ5
O+A7pjFocTWpiKqBHKWa74HT/OwvGTgv7zLtMHdAK4deajzIEMu1e1nFoPurBT5E0+vkcbKZa/U0
x1hyfhV2g88JAvzorTmvj1kf2n95TczWqL2plpAhfS0lGixwRAYn9BVcv9xCs6uAcvKlWn3nTCbk
02rmGCwn37A1P2lVusYyl3C7zjcQMVXrjMBxSz9GC7grx6/DBhb6iGbigFCZroTML929T/QBW/w9
fyPNGWYNwYvMd7GFQM1xqXH+4VXQCOsU8xsHYeaohDX4Dooch9kusw/GcszeOLoXsOYdFGAeyxsG
5ZdDPaCxuAHRUyY83GYHZosYZnaBOEqs9+XvujjtZJAdZe55flrUX1BB4s8veXi1+6Ad3jPID+ew
s4LUzBYDm0Z7tztk3wU9X4di+nekRl9w/ZY2LtlRif4KIS8Gm8ntYu9Y/hAlAH/bPbOxC4fgMO6S
7Kb9P6EEyB5adN63pweRE5Fh4bdjiC8f7A22KHLGkuIMM/dYzRtb3zJfVnWrwwiXFoFSks+sw46B
v/QMuwdGMu3LZpYZu2IACc97cjIlV6oB/INx4iqgR0ooEGcLNv7gwGC3i/1UMT1PTt457vw9j8oP
UWuzic+9keJU1FMDuo8LWYw/FPl9GAQwIDGLxynGfi8r1N/HmUJijnk8YZgClGQRgsi4dH455D+n
vTrPs6/0JwTEGa7e2hXGQxtu+flzyyHIgLY/ftzGwxEIKNRK0AByPgDXCBUHTV9vgMHJsbSurdUY
4vExX4QnK+5dcd8PMSsQMri3ZAOhj7SzjfgdNuvOy17DdLfaY98tsS8X6lKRPh1vklvjr8kd/aDh
xy/xUYlONEyqUeNeDndbPiIMCBkU8aBGOV0honsqlu6YlVzL6ID94OXVJ4Y+RIDif4GXQYzTu8kw
mUEzn7OcFiggGAuDrd5xhMQBFXVIl5oZL0z3uHm6rJxrOlw1wP5obftmpq1+4G79IGczL9/7wYx6
obtQulZ3b9A71UmfC6mUa+zm/NNAZdJWrA8CBLuOwUzy++uN+g47LI9ULLo+FfMIJ187H6899DOE
XuImx7YUOtBsFnXWuF8zX6irp/No8eg41NgPiDatruKbDuJO0sepsLvxlcWZmqjn5ORa4PxH8/2F
GmBpDHdH/d1xDnFuyZXdG6tsDs0CBJx+Cpi4qA8f1hv8QXwX6Hirxq2ZazES/ZqDyeZPP3R0+9Px
TrgXwfhCzQrT5be/nrwXdMJT8IHxiZXAe1FXfrGsx1ixd+7wEbyWcHNIGMOR9Pg+dI7FmZNduJcp
lkU7fttBmPUzspxf5065U6AJbbwh+n1sqyw8ynWc8hFwfILHhrSPCGLDmbNN+otr7g0zhdJ8v6M3
UO9HUkvacQfcb71J+it9ph4fyRk73jkta58KUE4LOBkhVJDEzFH7snXazwKSyAL2itTgM+ZFUSxw
8sBy6e3W6HGwBI588NrAp9bOA2kzhxVhHBVQmN5M7Ib2ineOj5gx7o+1gPayl3Mr8bSPmG8S4ZCq
NHnItJs+yHkvIBRVhiaWEbdA3zO4JEePqXJ1eu4vfurmd3X34G4s8+lp8sAj3ZxdvSZo7BfuIWv8
C2ACWRRH3Rg/5y5sLKdYkMhqKZ5BAJUMWcD28ZNe+DBYX5sFuPoSXoVZ7DVRAAey2hR8xpoJ9S4z
A4+B9mXECdcwT2dqjsgWeIfI06OSKdOiCJm6A9W8n+yYdtxzX6B6sM1IfsfdQxUrMhp4XF//d3yL
ztc82c91Gw6TzvRbTHHQl5lK9veSMq64j/qLOyru3nw4L/bGrsIS2HrJdoXr0e7CsiDQQHFp8Svd
yv07ozlwsvFmOrhFfJCc/qrPHTx64BYmLjNKKCoZokl3gPglogCuFo6hyjuN1QXDUWgChI0+jyqP
jopUD1CcwxMxiSIIcaVO69J8UglCnd3l9o7+Z8MRvL/VgpAF0hqk+nCusIyvkKeus9uuSRSoucE3
HU4JAyCyFoTn1nWUk43xU8FT2b4Fw5ov8RvoQDKoY2VS44My5ycBZ1lshypljsJ1qqbfCBQpeeMH
b9YZnlkGt/4KfniJPeFrWe/tKK4MCzs3L+DQLpz07KZZGkA92V4nMUIZkP6v2fGhndnpbxWyIfHr
AfeXCeIgBzvAVPx2syw7yifvHj/Y5Pkf1UzDrJpZ3nw+Cs84JWPDg8zZEIdHE6VoQLvhNcX27qQz
+OGDHAsyIM/BbNazt7DBEIBu6ymfrKZC4VFCUlzdoRIEw/ks4FxO5emBW/roQBgdvzynSumdwKMM
L9i2lu0uVDhf37frQp56b7eNm2H29yCdIg7qbBZIF4BId7m7o2SfwOyBIWkK+7baMqxD4zdf9ITk
54UyG5zDvcaEgAi8cHTbIruqdbG0UEEvl3Qmojs5pIaOvWB3B8fj9RLpxeHQhh+TUVyDOLdeGhpi
DgcWjixK7d08xM+u9bLcwaYYR96hR9UVwdUM58d2B3wHDY9/NjTbAspMAGwMU4jvhKLCzQHPSnn3
YVvIMltFUvO0rUzJ1BuuB+DphlRryIdxsuVTvTOw64akMAhhYUNHPF4VAeOEcyt7X3iPAZsJcHQx
a2L4f7ON9NKJq20M6r1lDag4C0oTyNg2an44rgXkQsBKIRMqhtxmnUYpLiXkIuJD4Z85HnBT9rrg
lPDgqnjF3R3d4EI8nl5kiy1xEquIbF37LYLX3RRvXcwyvlAr1fCzCi18w7LZ+2fO/p8JUr2bP4oF
U0NnqxRm0JKJyHSqdhcwAiRVTPr0faNYm+NIC+lGYqGg61zgNEzmS4YAFmUAPZkz92cRD8N1Rgux
lmfntmtFsDkW7xZaqRbgdjxhoTQury2fHiZmRDhKP8H2hEImWKF7qBiTr1Y88BzLPV5uSyhQvL3b
iOZQUm1ssgNZJtDxW+xh2eDRwcug8vPtDPb0IrxfbRBCgOMi+M373NXPAGLaLJid8Yi2cdxAhwZS
7DEZ5Z0K/iKT85dJ6OyWtdB6R948jJQR14rZjGZMDnh2r55g7Xu5YR7FhuCd2ePgCUv1U1QAngjP
wsoePMfWLLJj0Ankhq19PlmGjMB7uxnehVFss9wNb3ZxvGUPlBR7NGaR9qqBTypwwjAvBFaq29mH
VX2rLAEgKmf2Nz/GXLJLlibfkfBeCy+47MXxAe3alucBFLVvGqYBbmhQgf4lUJKhypyY+qI2PV5a
7lorS4+HLumz6dETKgNjwbOM02OJKXPGlJiHObj7GCcf+QW6x49Dzy8eD1e5e/krlP8tx8RSpgRh
7JxZ7EF+e3E44iD8FHeIamBRAd9nSq3CqdNSqHJy+jGnIaUmKSFyy1Qm3pS2eM/5WOwtzknOG481
ALUOtCYtK17j7s7fHWqh9M4xaeyCchV3oD4uFhfDXXBCBbMgLRwPZ2JPHHo+W+P+988m+TAHsuh4
3Xu8/DnMOhmTDtLTFA92xUU09k9sNHA7Hed/wjW//bKH45axEHY6eCslyFXmY0cOGifvHS4gDJhH
67DbiuUoLwS+eNp4ZBHQtFzfJqPlZz+Xlmz8WEzNzA8/VR//Gw4zV5XuwIit4Bv9PIDZu4v4Zbku
QdF5KahV3aBk+MUZ/XQqazDDKkBlHIMr9gOigkxVIBXpTg5nWQYZewwo1MLFSPEAjiyVyYy0uAbr
+9jD5Dz6lnw3G+a5sGXFteT8fwmPkrpjFtZB45qQq2HGZT67Oaj1vwh0zF/FzmjWLEbpF844krUi
63IRDuKD8LY6CLoI2MxXzg6xbRmaP8UAy8qAIqdCO8PmfjPPxSU0G+yC9HhMc8h8UA+y4OOKfMVZ
Yjax3EJtlu/pDcbZk42uB5yrn/iDzBAPa7lKj2npWd4M7iegErFEll3FAkEvW79YBj3kAKbQt9uT
p7O85dRHEp81TswGHIairq/5LAXFih8+FjEBPqa8Ja69u81wQiJVj4cVbJb0BrFMLMGDgDnh6pIw
r4ygmnMCsE0znYafeeV3nAtskyOTkm7PsWcLAYODr+Dfl4COc3fuh4axxjv5wsjH7A3MgHL2ZBJR
jwsF8Nh8i1dDPrB7GDPzptCOUqX8YLeSqwg9SQ6EpOcChE3pyELUxB3BAFRYxcQSPJ7dg9nghk3C
aoWzgQk7fdW8HI7N0o03e9gIdvHyYvtWIpZFk0v0A6SJEcH2yvTNCDp72r1WyIEvdTXXQpm7i4Hp
nm5YHNvoVldR5OLbyTDm3lr/uMJ2zMHhXWf5GOcIEGYOggyH9fhtr4AmoGBvHBgYTPAd5g8NPo3j
HRPKnvDJ5kQfAX2SiZXITrYXNh3+uvxf5YoZLN1V1FnbUOH5oIKFQDoYVxkitwBVktieJzxnd8FE
yZ8goJmiEmLYRC3NzCfqBdGeF3ZJaBTsx7+/5BpyM8xtNzrtmCTbn3l8CgOaZwgvM20eM1kJVriP
4ytrc97ZwYrSmMnSGRc2QnBZ26u51Q0wmD8Ytiw3Qg6E0VqNxqOlFeLcd8T/Rnh4L0nDhjCk5uFU
glB+9G6cUbq7wFw5SVRoXD8CeGxSRaFgXmOWh2f1R/yIgGc2ryhwMs8b0N1K6afkV4a6GdY5r2fV
lDqeFwTYqgb0D/PWxakt9YSQ642FCBNVsEOz1KvpB0MY7Vxcx29obexQieceEjQzsLGjkulEsFYB
aPjnO6b2eLscyqnmH+RGh49zNo+V8ObqIU1bDzsRjxXMRdnuDunJDUe04wTwWoevmWGHxk3AsT1f
btKf4+iOMwqvy4PFx6cS5MOUoZfZ1EJ8LewzId0rDJvbDy9AulEsOLnG5BFuYcRkawHHc1aMj4dy
cZDlnBQCLq3DeZby+S+tqJbk7N6n1tIqvYNKVZMFQkTSFRgh8XwRkyvADrbIpNCoAi2KwdIchfrJ
PKgJFot5hqeeh385J8Rt2hwXC8aMCbGw55OTLLhMqJHTNPwlB/mRNAvdHtXhccMXgoeoNwtYdJS6
+nqBLbJhfuBHsIB55zH3WEYuRdxsKf2/3OXZ8aBT5MDZ8qynY41IGQ5GYevOw2OIOedcpeD+d5Hw
BltWFr8D++HJqpMmVYx6ZxyrQ9WUiyF3WJPEv3GREfRFremFVwpE1dQslpp39Bg2B49VDjHrYyeL
JnVxrYoHzhaBB5NpTwCB96jHAnRCYiUQ1fME7KErKwNKbRsozMBcmm/ytTgICgwREmbgZXztHuvM
4jsL59K0YIRwGq8JcioCmApUqFSn7HZlGQfWywsr/HnYI7W91HNrOb+hM5MFAyewrbOXOQ/jd7xt
cCuPB8gTRBrWwZw5IPkmUOL5gUNvnjGQ5xUYr0j3KEpR7IPQBAozYcLEBsHXSxZK+fg4fzF24OWA
8tdLa157bFiIaHwWjjjWkjRqcHlJOjH2IHMgNSinVN3BfXYM9HkA11+Q0Uj9w4gCvtSJ+qrPLmod
SNBNmtDkxKLYB3akuZTHva6bDCL3j018EUnk2pTzMn5LHvMsujR8rzzURQqULX/FSjreZzmulErM
I2g9HgL7IV6BSq1owxHDrxGcEpppd+Yg5kMWNcRJ7NhzXPST74rDbAILSzDfnZh/A4vjglIn1X0P
7b8rYyzi/jKyXYxQcBdhTB3ArXYmHHYQSnzfxVqHCimOtwEHQlos2Cj3CUVu5LoTpsFJYrJrVmwe
j32f0onOPlso/QGLifBhL0x514IAzhUlE12YvMYKuQ7kspX0Z0lUY4BLg0UxzWfL6YLAAuxZ7ee0
c2yKcgXG9JkgcnWGsKHM69pYyGgVGXAztFjZoHGRewe0CH6omCcTfzdWwa0nQLeS69WOuCokBfqz
QEgFK1q69qFhl/crzIIr2y4MVhz19v50dM2Im5G1LpNO0hCYLCTxQgQoc1LcXwIc4p4u307CQ/9I
9u7btF2DXo2TSePj8RcpQeZz6c8Ttij+G+cr5p9aLmbLktvs1zG9NLgQzGMWBkezVXKWCJrZFY2Y
OHZWXqh0KYaA0Yhs7EcB41oLgiiGDmu8u7nPBOfELHuOsFv6Y711e/aB2HDukRF2ROa6Kxw20Evn
pK0B34Fuaua4aRUQJQn5QwGosYBKwRwtOLkA/UBznIXcJEC0eHkLUn9hyeONjnirgHyMvpex2Rvg
xPQRL8J5hBUnh+UvZH2OaZqrf7tlRtxmLC4JFIhCxKaL/MCEYWdOP8m6Sr6uM3lYiR0xzwWUQHPO
XvQTd1Ed8cumyoA5CtEkYH1wSoUhlr8XMCkOTnmeszXc6zGKuk5sewHmgVnAV8atx07jM55S+p0K
UTJxKPQYnMvSH5/C3h1E+8nb+6dguPFuc1rP8UtMewu51PldQuzwY6Rf2VYBc47qX4iLdaR8kDcC
Yh4I6b0jFAGfin8rtyeCY0LdAbmkMqe7y96Unlcv4BHQtQeEfdLkzbgWSE81eb8rEV9qmz+Awzrf
OMLnGegr2EA4ksbLPHjqcN28F+bjGM7byas7KzficMOzz+qVdKZM7zDSLRxamWPb4/8v42pNG4a0
2kIsZLMKBJr/mZakBz2ahxJdkI0YQTWHK2vEkxo0CYLc7dlnpM2kGZ/uRpH+schsiTirZtllzMaV
mlGafX5BNMpBrcwDNvaUBWdzy0Bn++A0R4hmlosUxQ/t3HZApjXNI/NWk9KVZa/Iwi0fd3eFFdxT
cCU5zeGgwp9DS6NzjLD7LX9lg9ibHi1ueNj8UXoAXRy53600u2UD7/eDysMUaIu/45FIR/F7wqQh
So2BW8eBigieI93wn/MVWADpVziVoddNsFP9pKwWJv0uKHLHYpUMduT/ik/6fpkP/NWkEF2hSq7W
mYyH0F2Ky1ba7W8y7PalC1nHlYfV9/BguTtUBiRU6R23hSYDhY3CkR48xVNyBxvrQqk207bvSQ7r
nSf8cbm7OduOh870gOstmsTaNkSxIzLj8FqAqpUWbQaFXM5Vt2JpoNTlNI7lD2UnAwzYkZEBnWR8
pWlvRRX4fdIRqQkXuD+0KHfSygJc6tQYYeBOPueUOP77NIU1mMi8JTZ7l5np+NVGtbSOGeworKBF
cW5wX/yOBuVNdUSmHXH8OSvEcqhSM0qSY84dzS3MITLanZcnMYLlM6IAhRBLOzWIm6RTcH4pN492
MB0wrxVK370QLYVROUsOkyKKB3DnIyB1Q16v2jeDn9wjFYeatclZGl6aMV3gg0zOrk4xptusUiqk
oXXMlN0X5+eBC0iVOwcDCbiow6vb0s1zKxDzgDQEDAwSvB3XCbiR+3qAPRG3/GDCwnfaG7FwOKmB
Ijt079SUz/UnLmgAHzAnrN+II1ACBKwwftybUZL4TGg6Hhn3YDnuMZkWcM5ltitbgsxUXuVKl9gN
+W+GJ/3oLgeqDYaKbPSq9YMzIxp8pQR8+xNBjJJC9254J5u391AT8FQOhtZ6Bney8HR+KC9IHiv2
gaQDxs2IWa0MOia6dsuyREI1U4Zejp7naYvXzTlLrHer2hI27QQM2CDjHUF8mTiCEG8Yc5CqJalq
rUUmbgG9j4EYDgW0/OjeCrov+rLHnOatw+3RudC1vp4o7oSy/IkenZ9uNYIxR03EoLlBntmz1JM4
bRtRO6/lGQITgCXj1dPxdMPP8LXa9/19SfInfOPejcWPixUxDgi2Ngk6WXxiAPp9htzgv0g+mEPm
pen2x8xA84TYq7OH4+vJTKnVAf7OM4FCYHYsnVJiZhork+NaHz3aBDa3VPzkSF44xDVZKEs+Itgx
/jAIDgCYJDqO/JnyUp/C5mT3m3PC5tA+rQlZex11E+tuLPTMEtXjBYo0f+CL4GlVE4n3ogc8mZ0V
h8N7fQ0o1b8VJ+l/JJ1Xk+LKEoR/EREg/Kta3iGhQZgXAhBOeIFwv36/Ys/ec2Lv7swg011dlZmV
9ZsdTmY/SBg4PTfbOFyFhy/zCVR1MQ7vIGsQZxWMS7GmXugDetLAiU4Yl7zKoNcB8PlA92bKYky1
YNEA2ZbR4a8HasHvwwJEe2IcyPu/PyXC8KrPViN8RC1N51VrTLsP7i2I1M/OhrDFGNGKfqJNpj4w
ibnHrAF8o3nYSKG8Y59i9tInkjeOzoOvszlyF73a4tKCjfK7HsOCEXg83MWN2h5FTI+LYAnAXtCH
CWcK/OEUADv0tpt1Q4POAfGxTjWYIfNNN4Rmv7BglE+rBwuAW/ZRU/Um3oMEB4iZs3HBCsKwhiJc
ka6d/i4tdW24DVWezS5hKME2tTx6F7f2dcS8kcoAB8mqGPZ76ks+TDe4Zl9xHAvrb7+LyYv3xDLh
VTGLmldN/gg4j1ahXNzFBgdznA7dAiyUyyFAk1CjkGrE29ZD9e6O+mbTDhZOFfPJBtdTeo0AjRYs
HT76y3PCR1YzGsTF+NXOSS6vca1wa/1oR0vXVGtx+HOtnOwNU0vHJXncl+/7DOgHRTyDVPphk3Vu
hQlsUR72926XCUoNFsw3pK9Jn6fbAxm+9ADqpz7a9jm2AXGbno4dDQaSdc4ZocX//16Mbiukb9Mo
Bm+9uRzSb7buQhxC+wM38J30zgvQQe9r0DszMCTvGZ8XMnO0L2EH8RJqML/f9mommTf6mItasx+7
P6fvPlka6Y+1b+lDGqT07VuSeYxU96T19fSXOFJTULjr5pgfLkizXZrjNyY66e9DuQTkRXhsiERV
3BZfzPdSb6cDTcg0JJYIzCSbk4OEzYnCTNn0o62bhVqjI2Pw1ZwOt4L0/AKTRqtBj+QaYhSSzHzr
e1xS1uSMQy4bwak6Nh3pfAeIIpukbRh+TfSxdOkMIF4DbDuwcb8h/xaB22q3vEy2D4N2ywfOvpKa
VnSwY0EmjalfHZE1nQ96J6N71yCPumA+xpg09KUZMwZ+fRzi5n2jJLJwf3hDyUrfG+npLXSHCHSD
YBpRwXx0bxSRtZXAKvYNqbGtTVH0Sxsi7xms0sYFzZVpbGv6eXh604AKjV5Am4oCcpx+RoUUksiD
5RvdkDTtncdrSilsWTFVRkI7ODHW2W0O7aG0/vydTFaI+LTzvvhV9riZITaP6+EX+xKEQUDHTwu5
KBCxPBJ3KFr5rhqTXRq4TQxjS4YDuvrwi/EOkyuGdgUh6Mc0z5F5439xGbFI1p0rt4zquOAdd4fH
Ja6y45gykEglGsTXeJN6prLXMqvut5C24RrFB/eN1QGbl7pZGiauDhUBI7Dw3eUUJoamSaOQWVvM
39IDXPvozjLIvhrq6az1wJ6y3hSpzBaeWA1rfWPNo0AMTfkECwKB0lPgQj+Ma2tssE4gaGEcizl+
SFbj4aPLG1/Fw2HvxYORudhD+OWYNwRa+KMSyX08BcxT2BsFIyuzPR14bOYQAGijWRcFdM0HUybz
gCPTMb9jTkv2ZoRmb0ZxmjN/EX8lI1ERM7NeFmjWjrju+F3DIZUcUcJLAQ4IJ+NLksRZ3OKoQbsU
UAfBSBAEcgq1hdyj+IUMBFFwIVPQSGHwRUIIl9A1DksAtmaaPacJFnwjDuL5YOotQHQ2tKikjlQ3
TyZmMYSWxRZMwVNK0gUvvY/B0dmFY5x2Mi3ENfqlfN8ACDcZMchILRBNBWGDMdSfj1uipg44uspk
ww01JSog5lImCP45WqUxnao2pXwAmQLZm/dBadRIMQ6NEXmA68Kk5X6P5hPOyX6eJ6SlJlPUQHin
NroXSb2EOwaLJ91Oweo+zCLNoFugFPwWXXiWQdHPK3eAvgTZJIEkWXX8+xjm9otxgePw3kh2nRzY
qjKh8zFhFMTTeyYwdEen2huLQz6dNwX/oMUBhmzTn8ppHacpeHoN6R4eGIb3wLbwi+kG7d6LERqb
D994JRHngG12LOw4+pTNmJ+9HsBqzDejBWxFT6ZNi+qDnKZpj3d7gIbzEK4gem8eJnnKiraljoiJ
AfJWsfQUyZJ/gnGO0amZIP1eNCZlmsSADPi3D99sL8ZYnZckQyM2IztKUTnWgoQrVgpoQNB7m8Wq
AKP6BvzvhpWY8KwSxzRFrTVGAqcWKQSSYIsJ0G+El0DkAX2bOrMC1gcoID3WAZZHKQBd6ngqqiVC
B+ASkSjPi54QCoVupDLrd2cbfHQbVQrDXIwVs+LBsKlFWUwsE8bQcnwzkEXDEepX8qNLNehwP2H+
qcZ0GCJmYWT9iWmgMZ2UxA/amLsRfjuuBFo08R1pa46JeIp/eHfVUjAvR+j9hTkWyrTUpw+BmDzn
uE7JF4hHQhDmNzpS9M+QGs9RHlRssLr6rVwMeMfgDqCIrIsEmE8Q6/QySMFLnfy0ZCQRPvvIzYIx
/tFwdEa2HScwbpGazo/KpNTn53tkcw/bMyMMKxED20MBF/BYIdhyTFGCQ1Kb5OegjBcLsGh9GtFA
jDGqjr2LipjLukFSTOE0oVaaTmVcHiOWQBZjJgDu7RqJLSE6celIWh99qIyxNjHtmNHVMQfme8zJ
Rr+AX1NiwU8GpQOnrfZuoA8Z6jXUTX2KzrERekx0BjiAa8VlehLHMCC0xvLYx+TjMCLBtW5jodgv
wjsS8e+wpt6crnQkP8bSJIakFS+MP7gkniShgiPEdeOzrw8FoGnIfI/K/sOGFP8U5kDSWUZyFsil
SP8JZymn1ph3rAc3YujxY7IKENhjhw3AZ4J4S7g6+ZR2FbOZqJRDJmq5WpKVVkYA9TjvbuL0R7yQ
95vfiJEbFWFLSKsyIgpvY2zahrwc07bpCrCLMTintAAesXhH7y7mrd3wQMg57tR5My7uDAnA9D8C
uv8t+1HdOQPpJNuBA99uxrToDW0BLjlZgG+3gUmmxZMqHbrYxxWWsCCF6C/QLfaCVd/suOMpsawA
RGJFYXBGTSJuMk164Ucc5Z2/3/mph68jEDSabZeTG96doWiuW+GJceRAXmOP26ft0CAZA5MFZSr1
keOQ8TsjgXX4M4z5uEkyLbHWs/7WGJeZtnlz8aqFV3kohiAzWzYnONL6erDgVM1Mnhat1ZHgQs06
OSXti3hwMscljoHQiIyOCHISLzVNah9wYvYFfq+gFybJMGQBljpvQn4zg+ovQoehE0SJyuCWZWO0
4w+AwY6fwHE7QV7E4cR8BZQiI2bPszeYtAAYLmD+1I5p0Hdx5pgbtP27AJjTRQRT8AhT1CrsWLQz
H2NB9Aig1ziz9WEP0I+5Sg4uIXtJNRHp+ldnfJvQjTZAO8D/SOuJNObvhazAk+2DK0oVsB92oOLM
ua4O+hafVdVosrw4ftRUP9O4fOENfuDvgT94b4R2mAmEcBR5rM6i1GG9oHay91VHAABSgtuZuorh
TdFGcYoiaUeEvVm06cN8AWFxJNemYCO1PxAly1QY8iN0D1joJucyZSPrnA4igCzYEJZ1AQN7bROq
b3SBGnFztmLgJSSfXfpP3aXbjCp4wW4Cql94cxNIMuJdsDo46r0E8I1fKRwlDVl+y/2P9ytFa4fj
IFRzCCymuULgOly3iepgkwAMJBmorEgIRrxEuOQxwuQxp7QM3mNu9iD9HyWBiGS0hz38RvGtr8cI
jSlXItIU5DNKKFKWFSf2Q8npqvAX4C140GDCIb4HPuZ8rEJqY0S45EWHMQQ/XV9XnU4ZVY/6RrVM
NVT7HMLMyCIUwvQEbKyAslBSC3hCEyAV/9CaxXuS3MtzqIOBbxgmB7Pl38xv7MNtoSNx1A/VEnMm
RKfdCJ+qs+KS6dOFJiU3Ahz8iWQ4dLmPPWa1DDthPoRi8sG6T3b65IM/1HuynJ6e5NcRR9YFbXId
mPeF+qW0bxZnO2YKQTCGhrLF7GOI3QoaXLrCQfpp9+clELjHY4Tp+GSmOGiKDRQQJwtd1gJGGSTE
hHPvRvf135A5XDGeuBD2SNuIJyFEi+ZsGzr4C9nZfGA32vqYc3/PzAoya6+73NLF44hHdoGJF+Jw
roRTB+v1lru144Nrj1k67pIJWjAS7HAbdSNhcvtHObUjzcOEZkiliyAHYzVbt9ymgWP6is7rFZJ2
1hZLATKENM4TxOpEw3MUCW4rxdpqWAdo1f+aXAZ1w3jYN+3dTsVy0DjghIa8NoTURBIhhkWbtLU2
Z0axO+oTtNWojcAU1ArKX/zp3gBEyO5Y+hh6ioLTQgIe7+2eQSHhYnazSy0OwKdYjv1dZmKs13OH
uCsP9lsKLHr4J7MlrfoA+oMlKug4JOzRPzhr/DcDW4GDE0so9IQyYtiH4EOGpL0iQwPXZsgQGhtW
2m+ptVJ9ihohOlmb5D7eoAQYESxl5c9TmSyLIncYr3txkxqb127cQnoqqVw7LiOf2iaVuD2FG/z5
Zy8OWB6PemPYq37MYzRG1R8ERUZgMu87malKTU8S1NDHoPUscLYxrnV4y1EMyJk4Iq+gO9SMty6c
P+W63AUzHL5dVjkNx3LoUNfQDGjgaKtjaDdEP6zip2cH5wxvIU7Mvj0mv6RmUhvHvxTKd4zFFDsx
QR5gedNUkPAdMx80+z1p6+EuwF26u+pj0KV3U/ijx7RtvDRk1aSXnIwjIr79mcbYgDSZhc6a7kxO
AXvzxbxrAqVfuPueouHfFm73OAHWVWokNAu5aIddip4PScLCO0ZRhNjQJxttKObGUQaNCelwQits
c+wxNJHQKP2ZKD4kRVAk/UnS/kO8ZyXIg/wQWh35EtqmtxVmF9PJf/LHFp/cYxWcfA60JzQj1EFO
ccKgmveqDftxXTFxD3IfUhuKfadneT8HewOHg8mBQoFU4SiR9GSFu03nGmpMkwLRs5ulFfDopnfj
vAnGUw5buBBHgV8LI8+x+xI8MEGGhEYJFJgfurdStHSy0K4g+M/QG00rHhZJ5V5GEeHSpU0uLuWj
woGd/gjOym0c6GP7I2Prp/E3GfOkKUeRGqStJXFIlBwvAGqiKJQLCa2n7DfLtyTt3yS5n5UosSY9
mzbaNjj6Lp7ABrL7OJyJtyXVDUQWOnyPxxq8KBHInnrWiFtAQJp8OeRUd3om8UDBBFdQt9AKNDhP
b+4KOkgf90TyTQCEndMFN8GjZ/ijdlljhVgyNpSnLgO5E/ycBdd+hAhWUV7+5ZtzKBoI35i8Nj+p
rgiznFTKm40DGw68TcyA60C69eFCjqqHAi9puJ8hDnPIUmYogqXm7Ab12c0sISATtBR4DmATymvv
UHeDvd5R3sl8HUkkr8ZciSYO8mIP/d896xlZJpNHGLVD+yZA1vyPAkPIQmkB/sEeTMLRt4vb5rk1
sxpz+QaTmuUnG4iHfIuuvDBbw+wCum68hUtmwF7pP2o2FUP+8tPzW9+c14mHPHRrNZ9ArfoGcWyP
MS4v8B31vknd/tN9qRQ4WFumBPsdZBYwbXTEfB3B062HCGI719/Qf/UWiVZXREzMYrxzUE/FGweW
UL8tE/iD3+85h1HKARWUYPg8hNLqcSoTiYl9ICeMcdm7vyOecoyTP6vxpU/rTMeBPBkqO6Le3RBk
kTYeIwALViwxFEOfq/L3Mv0VkQKNzp/sZYZ8Q3olZ9waKLOHE//NErugk8WtCIf6eoTCRh95hLdW
CrxFVcPZATt+g6nxxlC+PSDfqWcirBHxRdhLaF5DD8/rYZIvbh0EAshgdplOSkWywujZ2Us9Jjs3
Q06cQGcSVKAJuU/5Cz4SQwnWOqIGfS+TKQp0NpvSKFxQmIeR9Ub+3WQprK4Gnn27AFELqEA3MBJR
+ADk+khcEcAhoW2hcyY3Zh4BaAVzDl5MFrsbMPQcCtK/FF3BRwBX0H8moi9B7oFWQjc+6rF6GIza
eCDVzlBa6/18js5Q9eMX3GtvblCIgiJQIlc9mgrqHHUz6KNjUobIRr2Or/X0ukZBWcz2xkZCSeJn
FQLwhjXDmeLr34fSn0f74KCcNgLplS+J4rZYIx8WYZ9OTBrluyuGTnHEM9mTMqSkdH/WiAyMcGgF
I8hIUgYeNaQp2pQ3EMd2dW35EEHgNVlvry9kpLpGE4Rm3SyVFgl9VRxHrFLALYqQrdF/GF230WVQ
KLn61ioOhrNNmxfrzDLk9hgtCSWWkpuCxQPvn1hIR3Y6rW585A2rTRo1veJo1nrmY3RJny9zR1pu
vdel2t/o+TRwaqgbDXrCsBL52F4bKsFCmv2+BbfUq3Kp1QQV+o2JsKhswZU0URqMnByLgUpGBz6x
eDB36GcqY9pKbckLac0tROW0wOmSIW8tvgm/cvyftD1y4RGZALyQ8NBvNowOHINIYKjh44SFW7QC
bjVpNlRvW8T0G+Rz8MYilTqhV1RE9ZIIVsW7mz+qmkZxAT96Ry0Q1bs+AgW6SemIYG29Bvb9A7PF
Mo3CFCAOLM9upT9UcTfEq0KNXk7edpsgYHLYPpR5Rg3GqUD6RFsBCdXX5N3Cw+B4poM9oY7Hn7g/
45AIFDnkKy9FAd354STIJbA9WZOqwAwCG9VRDYo6ekRo2oUHHMwMA9yTA5IHQ6wXhyyx+6yAkVpR
nldUPOyKUnjrC+rSkna3jPBfGhhpkr1UCstimnEgoCmr+HV3meUYAE52Od1FMIgBz+mPU2HX55s/
wehtXxPqvE0Ft0X/341AACnncmBuirdCYVBeFPzt1WZ7OIX3WBc7WhJOdLFyjEgKqV+5+JTOETyM
fFjgqBVd0cFewZ9Atnh0kLl6+2LGlcUG7tr4FnBzXIBP5wp61dUHVY75sE+VT9FhNCEMty/7/nBx
S2HNdqhuOItOA9E71EGDmrQcUtFdW3qrQZnSZl4gal7AQFS1cKXdN0wrq3pxHvJOrn1VPcxFtCMc
GRrTteCE9W1lHqCOaEY8G3Vj3skpdjWq+m8HkHaYVldjhGJkfOwaxx7Dkq5ZAYaDHJIIROk0YqDD
wyRm6uM7gzKcuB2BL0bDNvXN4yRFIZkTDqhUv9hAA81RNm0uAGMbTnov+hjIH1D7lleb3JK0lwIK
6E4eXWNL+wSIcDdrSEsbHybF3U0EOpKNsK1ShtQYiU+xK5Wsx5GvMXHuQMemV0d8Rz22oDzBGEV9
GYURmG1hrGrhnkm2V3SZumSiuNsN3WLwBwhPQk8RPxxiBD8GEL6h1XlkerD+EMZpbxV252TWsEbS
qxZt2ZSrYza55CD01GyeI+BzrjtMATI8QstXtW27PujK4u69ALt4IAJ4Cr4PotZRZHIywYB6HnAE
qPVuETfIlMarT06JIf7DzKCL25L3t5ne1nPezLTRKgVmQHF3dtZSWkndAdo2RlMsRN0ouYbpN4zk
RMPD03qqx8nHEOipM1JW9abu33dZrfc0UH9mfxRIDKNpilMgqNz6bq3kR/M6oPMwMNTcHXgb3XkC
1OEnDySEwBLD0RALeW/dguCGrSLX7yvq9jrVeQclUmnaQK4RQIeUWGwL2ho2KagJujgiSkCh+Dlb
K9jAseau3KHQO0xk099nffnVzz3OEBpDVY1oLLZP+vA6FmrKQZhEjIB8wWYi7s5ikj2OF7fHq2D8
IdeMcgOIhLKxDViXdAvJLij0ApDrFTmJqYAVUFOQaZOF0fRD+4c+ZflVqyCaRlogqlCcBz2PDorN
bUzjKfIPDy86cgHBBAUJRKQX3REeIDgj28Go1rYJmVtTeLrSl1txG47LReH6GJCMso6A7NI9rMRo
8c0i3Y5dV2ZLNv4Gf1S2Nip35IOjEcIMEvsZF7VJJn5pUEDBa/XCzIBORjlvTR8MnwWk5zYcmCE/
e3kTGivAE9GwmPMB+ivnHCJ5pe5oUl7il2PNcFSROcSSS1IeiOkNqYoWObmodUZ8I+bmFLyAJUln
yy562ORkfj3y5acqoHDT5Io+upGAlpA5rlPn7tPuFhZ/jARRE//ukarkc6y2AGY+HIKkjoyuQGQk
MoH5cMMZDVl1+uNVkPvjjUQO9PEyv+/4Nz+/e6TAiGpOQ039iLwSkTapOEW99vVLxaGO7+LITy5M
+8Ky+dgwsAJC6msjyKnRN+GimZ2EInmf3WUKxX/FGBlVIXd89y7Oe0oJ5eaoaPZpfYnox4e5Oi4E
Lgc+mKUJfbwGCrm+xkApDaJEjo+mx+ZB3G6zjUw5GIfij2e7GIwifvf2DCV4A+kCtuCIiz60t2MZ
wRuUmYpGI6fmOk4rgnsnTvEpqFb98wSyzbpxYN2XPFLPC+JxG0sNdXao1+ktcpK3HGy79VFlqK6B
JNgz8DsHvppUq/Yna1ZscBmdsWROhEEDWw8OE0fOJUlugzXBz754mxPH3JdX8Bqf1YFz4jl62l1O
z0vc37xxGRoG8VE0Y9yjx3mn8rlpbC+G1KKybdGu1lNAIFNJSVp5WkiSB02HCEq2TMdZVC7IeBDT
xTq2lUn7HgwBhRml6oG1l6iOwywvUGtqAFYzaULW3ZP39EyfAxwBkGir91OvXHRWU1sbkNdPSWxg
WlFNFeob9wNU9LJsds6iABjDG5zu6s3OQ1gSy8M4hki+pO2SK4QYyupDg4QbyeNmOroPoP8C9PeB
DbeDfIUXT7MTxTfjw1mxhwiRkhUaryR/yPMu8dFD5g9Wj6CRc43ZhQg26IjK8wJPXErZtpFTfYiE
QQBYkP3+HE5HXrGCziRcIbCl2Ykq8NSyKx01XEV9ZQNAm6z7Be23AJ0jnjLFf8F4vS7CX83GcxCn
bqZUWtCfm01pU+2DWjVUDtNzQNl+G9AyQZKIMISXx3uiROUVb4FNpSMAmAaYjLYEXMIBK5M7Pc2c
g7BOnTF7g0atBrI40uMUWCeFBU7TjsW38YuNiDIop+ngh6k7j8Tzq67O8tnSO8wvRkxz24JC5/2/
ZMcPoQGd3c0Zu1XUzNPghTEV2L2OJk+lyWWcIalF70WLokHH0dTn+N5wdtcxUeMD2XZiF/AIpdGI
PFvjSPhQXaQYtEAb4uSJOjhgAkJAMQaljIqUNZdJlyiN3W7WD2iHj0jt4/92QZBhDhiI+RoI9lna
aD7tzbYnDUXpdkBA4rCk0cWlIid89IYy1G1vlOvNBoFSilztYn3XFFbFmrxdCsFnRB0SUPrRXeiw
2JPSarH4neQcpin+C7QLk6ykLzlQzgtJ2B50azAZyb2u69xXun9J8YVfyBQZu9kewpAqUiuwarpc
WDt6XBKFzGraoovkTbz2HLgEJ8m5z/3J5i7zDAFjxUN+6Z4irmjWxeUZi0nkXTz09AtKXBLVn5xe
PhnPOJ7bdwPRTuIqtByoNAfZeO/yJPhBdASEtJ1xEagvpYGRokTDjN7zOmMRNEB8jzmA5JDGVg9C
nQXQ2lm0tHAPyQ+uSTd30lzRPxrzu54LQcpQLkWEZ7nTTgmy0QbFCbPyrJoya5E6E6Mi/WIexvkO
YT4IA/fZJ7hk2qxNrK5YvKwz66PnVKCA7x3zAjlPC4wwn2T3xBHhxrsEe3ZHRp2R/TbumU4MjjaQ
JSSSR7vGKQFhufPgLSlJhUmFuuUtkm56I3mKBJ4UnYQc6vwx6RgTDn5yNv6O97iIIJ6lp46eGgEa
PtxAVrF1K/aOjATM+Yc1kIVWuEQxM7AG+L9yJE98NLkbZAI0O5t8TZKwr5Mc9bKRep6InH+daNwn
h7QP0jWD6b9wSqGLJuFV5K7wUdwnAnqE8OAFlIR8ZTiZ8GWM1sLYVT4m5P/NQt9A+I+aYMNzaAMU
JUxQM3KuTh5EvuFCRox4Q782moNu08ZB54EuEidpUhgOBVoZ09O6UKMRqwUVXgYDIstPJUAbgAPc
jmNsSLN5WGhWUCdsEOB7R2dEaoB+S4av8SuKRqx9yeXky2BoRhELfiEVK+QYzxKohJJHFIRc1Cil
ZBgtKLIJ7lxCYIMKg/6ShcIzwqWvbJuoz+ugusp5EhmnD4QX4ZqzMs8v9OoS3RNKgc2GpeYYJE52
AH7ItoOeYt9AfcNh4l58QB/UehjrmPYz7LtD2FoScoPFnOesAv4lQcmlTykvCM9sOAIuS4BljSqb
sHx3wEGYeMVXch3MuuKhSC7SsICZweJyebnUGQkgEIqNkL/8mH2940nWAWkUfdR+cQafFlhT4C3h
kPLsSGiWhhfeFPC0nm0kjHIgnilqtzyo/92cF7rcSq6tNB6C1lkiYpGfwsrLtQgHRHbdZg9MK3GZ
W8ryL7AQ3aimrIbc2CQeP5XXxsXnPgu2jb/A08JaPalMkc5LHwnvWNZmyjZmvaM+4S5I4kUFzzLe
2YDNILDcV1/HNNqQPhkWrUwf9NmhPqdmOLMscdGn1ZZGN96YLJ0X+k2aimST/H97LDRFUZykPk+f
0MdKkTUjugSSvF/1QAMaf55SAyvCqcQCXjdPlUgSzhh6EBrcE/3KaGEWIq+Rn8iXiRiJHWExo3g2
mIUhHW1ONFrInZMwhnLN8m846OoG/7C9SR9AbB3ZgPIaJ3Wb//Abf8LFtt25ujs7G1WQASLPfko4
Ew2fvW4tGU9248HJ05DHx1Ogi6wiPOzsm9N2e7RlRT2zx7fKN8vmlb0vJ5osN/qtZUfzSPkt6ZAE
lLvHIcYykGSVW23T0YUQHurmw7zVEhU3FA8vAtSG9ZllbSBnWZrseWIYj4svOLMbskyWpjR9EGqQ
KX1ByuSgZzkRElkd8kt+qJy5Ak9TUUDZsV9EJ45UBOXoQqI5KZFIrVKOJ5aUfBdKBWazw7YI0ERB
KofZwuP3oI7E6hcbBsCdNYQwmUanvMaq5uK4hZRFxOPL6TBB8pLKl6BYINJAJXup3FaSYAnKcuaO
iTHynFBASaKItgumBmEn4iOE/ibAOrv95hd2znUhdTPp+ZDYLE+MSEuPAY9bPu7MM+Oj5cnI5XFu
cCXyHI5KuuDlgOGD5dHf/J66jBFfGneHn0tuwPWSR/z+AJTeaLu78O73ornZZ0Mhqud5/sazd1kj
v8fK8uPDm9jemQ1c3nd2I+6YJw6tVngxb3iUSsveR93No1uZjdXbonGLjXHYAP//IoJEBjnN5gzc
7NKG/mJjzqnIZBCnhoXa1d3FZVD8PQ3524bF7hOrUZnY8tuKdTZZdXDObomn+yE6/31MCT4v8+we
ouakU0q8+qjC7YU3vGnupiS6Xf59GOdg54L2skWxp1e5NLbKfkw33BE5GzSHphjUKms8m/BPaVRm
ZT4MzasNNE+Wvxzn7E/5JVesbXq2XCfcW+XV7ZuJPQsPoO617Lrnvwk8rYRmLo6uuoLdmQn0LHd1
1vgPjfY2g8zYqgM8xBnIDsnBzVpL+vfpcONncqMm9qzVjsfJWp9ZLWURiuQJyF/Jc30QX0uaVqER
zIyDkr/+Yr/KDf+/SnnSWvJ7L6nkjx0iqsTUnStx9mFVSjJV9m7b2C7bRj/Ysax2oTwQ4V0e5Cq5
EBYswZyNz7yf3+skGSEWy5DJO0kMi9Cem11ioQbVbbbjStdITvw5Gs02IlS37x5D2ZZb68wq2pKt
4B1syHHm02HtsXRRYRi5HAS8HRgY4hU7nc3K4uVfPgSKru3KAm3GrWhn8ymGhGotkpy4iZE6S7Dk
MVAGcot3U+L+zTwGH+/OG6x7NFIjXsuev6Ngnmje2dUwkjy7T3xhcb5e4eaWfUxeUZPxippaznB6
XZJ18Pqyjv21eokIhN9NowdwD5uNxqsGl943D7botBFdQXWjxV0OePzieisDlTC6XS45KX4gxxY8
RNAcvmbGmjYsg3BAGODIgtSgxwG3HH47ImRIwMHCBQSL48Jhv/HkMTafaXaIz+4sbLbU6zv63PwP
A+LAr959i/l4RcosSHFaRP86+PrCM7+dmkhixXO8B+1tr+dWvH6gtxDGHv0ZkBlUB9MhhRzfM4da
JqeLgHbryRS0rVnw3yaTIw9m29HWVwvH23inrqiEnS4H0AuL/WVl4+0Hn8/Dmw14MmiYZxhKaCfW
eBnw7FXP5hDB/dLAU7a7Y1c3xLesrNg9h0dwdDk+sULSS14RNfykVTexOn7V6T7H2mFrPJ/h3enT
ZYaGhOxgxYvG+4VvJab1C5NASPrMQiaqU32nDgXy3jhKcEUDApvTUL29xSJL5mPJkKX16rqWpZXi
81Bn8fHVaM/05ColOQvvOCJRojeO0Hmm7rXI+AuOlE07zr5NMcym5cRqMRiH7iHAI9ZuL8o7pCA5
Jr30yGcZTiVdA43W5mqnnoy5kPAMY9s1Hg0rf9PLwngc48sT1OdDuYATRa5m4uMv1u/XoO7AzR0G
BdYvdBtSVuMfIkk+gbkI52aPUVHmmdggDhj12cM6lRKeGgyvZXlaF+HRws+mrh4Iawicp68+ezF6
YGuHtZQHbchawqhVwL/56DvAjQwWHXApv7Tc+7KoDCyxKJuS+Zxraz5DKEIj/c8sbQrN4uqSyxE9
U7NlaHO1G/XMEs9lvYZVcOyk1Jzf+OI80W1HhbpBXs7PBgosLpaBUkL5lQQ/+3uwukzg1mvp0X0e
qTp2mr5lkzPKw91mb463yXO6s19d/c05NieDAIXoJvPKOqrylXQZFUonif9i+rmNUe+QoMMsM7jk
8DOPOVawhQ36ld3xftQbS05ytA4FEgtzwghv6dQnyrXTFpZRP9b0LJDavMN/kETFdHP9gBii22XQ
GW/f1oGR2TRSolRFQ6YKJli8LOkbxympQRcgf3lVTx5eZ8AZjGUTNMkeLalZa6vn0+Qcv3DJxWcy
Z4KDXrtP2zs/6z7wn52cMuZeN/RJ8TfB2vmpXkCGTEl5OOUfiSiOwVHxJxNT7yQg6rTjWy78Kmoo
49HLshV4C+u5+gEuXeNF+2VlFfs4b/UNGcgBPjbRhGdvwfwByTNJBoWhvOFmzM7q8FTPTtJqsLJe
DRoisdqDDgdpqKzfjxRFXY/YbG2eIXCULcz6XeNI93HqA1cEXdOL+2A+n7Q7ZidkNOs1qZVmgcHj
fKGVKt8i+vrgkuuXb48z4JXttoB7ZG3kEndYc3ahOCsxKbb5GJB9bKf9rilg18GUxQZZyRi5zeZU
ox/Kgonib9iyUIlPyGAHiIkvJxkTq7EbP4skEm0HW5Z1LOlTvWLzIiuk9jgXRh3/eyPHv5ev+hok
fecGErszo/Js1LRijQgvSRMjVhbSZPCSzU/6BJbIl7WZ2MAkNPx+zUJ9hnQf+8y6mWUvqdEeI7LT
/yfW/oKzM9wxsptl50EAQFkHf+qhOBBImM1UMzQcFM396pywx58d9SaoWdLsekPO3/VwiObPJVBt
xKgf5JmzMX0tndTpTzdNJAdWynfVDKCqs6y0rfWLW9xQzSUtxqTIb0/3DUCcz866OLwHDTRCfx1R
dKhCC1o0pKmW/Skc0o12X/+u7iRxnfDdoNS7jGkXb0NmqxdX+RYZRAKDNqoLu/dMaGmEqd6ryx9N
HDRNKgZTa10H4mUH8/HaQnl0NPWQAVAINzFYHf86oKbvtmVOGSzwGkBTDhBSW6BhFMtgK+meBjT4
O5+qrDp7OFA7OVHjRXLZZMRvxprrqfvyxGguyPqueV/SJ/th8DePpt/wISW52H68wagjYzvho8oJ
aDy/Y4bHlJw6WKCf6BxYYBR5U42H2w6qZKc+owqT+YCTzb31jJDDHUM/JKOolRjcpRsPXjADiz/g
NZ5Uzq0hMNqW9aAhMNkVRkH7WNBvEoufshuxhBMMknhKyoKEoiAv+hRqg2ElkBKOgQSxWoDrXYn0
IKxoQP6zZsszUtnm+G+JhfH5r4YhqtnLlq+vt5swV8plWtANzcScQeqChNQ9hiFrKhQr/+XlN7qx
Qhur9xJyVknwhPJgChppNYOoLwtJNE/ivP92G8Ys3A77ethEkzCbM+3wK6qjC71UpBh6/pie9P0G
RcSBkoaQ8vYKqaksVMojqsJmDuaX4HfQNw4yOeK79Sqn/eAo67AlqCDKl+w7sLvzFuMzgmAhXUOs
YA5yOrKx7uPXc0QcZYly4t6a7Fm1EYeCl991izUeFmtwQkIBhg1Gl0Zr1czBy9+EveKisz7Fy5/R
0tVHb6/K4Ph3W2gKM+VlFR38HQPoeFb4b0Iq7Q1mmp2N26wvnN7gwFyDZNl8ckbqM8QZ/vLzVssH
jWRNWlFpsSILEZdfgF8SoL2JPWxahzFO2gydLx+qTPmiYgBF90Fp4N7Cv0E1hFtYzF53pvk0cPZm
7h5HSr9ltk5mx67aFmI32kvDl0lpMSvjWVhbIbj4kKo2OiNBJ/B8kEOJp1Y4mGDguMppiOGqW98w
sEpTg2bACqU9Acth70i73Zu7IPe8hRrHjO7Wop4MvyRVSwqr4TQY8shCov1iRz5BXx9EDYOF3j49
DFsGVpGBJmSghy6DkU4z7ISZQ6Q3dLcZ7OlKgDAS/VkGaN+jhAifE2YqlsE2qrE8rAfLkCHfvixc
3gpJKYXsY0JhZ3E4wPZXcz3noE7a3A8gwId5uWRaxANEYE7fJdA9QOnwYyNg96c7Oiyudm/ZWpaj
gpOP6IV1OkysXu7ctnhbIWJAZuU1slIvxPDjmHwRwTh8zVVpDmHoPfIe6BBEUjIq63jXWVdog5ef
t4UPoTWA5Ksw21umSeO/LWVFDYFBq+bR1fwy7mhJFnsXTV1AewjQXGW0cUps2tgIPES9TEPn1kCR
qZHO8x2qe3ClqbphMtNDi7bEo7a6NU0YngUCgUz6g676/k+UWXRUbzD/urvH+qDJSBbUCi/gYu/R
tG8vu/vWcbQEm7v8LRavfIQ6YUGrbsTvOxooo8ZACW4ZQLHs+o2zidRn/0g0A9eMDt1fczHWq2uK
s0FUSjGnzBXteGdJormIqpOaXvFA7rv4Pk9ouJ3iiXwJqm/8Rr8o5MJZr+hKx9/jSn8IUxHGo2sy
h3ofXfIvDB60WIcy8qbuQauHRhwjvJdR1WCU6FqN8VYxbhaGDQejDMFeRG/BGYcHxmZbU6mQDvhB
9VoDRup+CP00lhP3YOyy7dh/UKbiIweY1PMGp1JtHarij/mPpDNbUhSJwvATGYEoorckmyAoolJ4
Y7iiuG+4PH1/x56a6ZnprlKBzDzbv2wHlU3egxYdwnMHa9KBzXB2DKpvdNc9oxGbvIx6GpFOpvMd
tqn7CMR+E6l6BzRjzZ91OzGWGnX3sijWr6qyLvukbd8eABqOmFkmBZTDcgICggm3IMJumhM4XGQJ
erOc16JvsoTlKrZrWq6VYMShwMimOtIUu9gESLzkKJfp2/XvFic+BRNTbnsPPhkKL1qNfEHN4e7q
IRIc+xR3AubfTMAprL7+dayt929/X3AMnT1+H97UjDrCHs0uPy9F9uWdo+fWr1vv9BW/2jhf2ISg
IbZfb7sZdBqqGNLaQCTiFLY8PeiwUTvI6DuzgMOOrNB6pA17etwpt1rhW24uunIFoxtwLev3vnIs
9D4q2s+lGTL7RthxmP7J9E1rq9sI179trFEez0BesRos5LSrZ6NaG2uyxqLPOVSzMMalW/FFijx+
DJqq9odrCbGrNhNfgYIYLs4yfLS8qfbhVez2pibWb8OisFqbG7T0t337ptNXrItxygENhFXjqOqG
w6VM9MLtFz6B6m1/nH6Zb0vqltamY9WPipj3pra/IZ6vq/aVlywH+qaqFBW5gQ+1MvbqrqqV1g6b
CqeIvMb55x0GzbZqm5T3L07iWorhhBY9nQaumc7xqg7aQGc6RjPTLfz2hBo24UAMvlDG6aLvPZha
xgLTF8itVK919Vp3IZZf7IOu9H34vLiYXI2wYViUAJYAl+Hy1kL8AnkJo4vvE2sfjET6HOt8W2kL
wxvKwc8NDNbxrXIbDb+0Rafuvr5GfPvBvXr76enCc7C+i+OaY53DnufXQUYBkwXxonxesHIEKYMX
GYcMOh0P/jG0biNg7c1nO6salqFIu+6oCKmvmAc+QCFEIKLSgnzwWvap5MhPGv5GhBnstEEDprx4
hcJieXbmPGCGO2LoK4gODJTxTaeW3CoKElfrWFeqNLfFJm5383tlxbW7i105DN1zmjYvYEX0DEmr
t3/UfpTMD5uydI03U3BONIQJ0DDf/3GviHNIM3Tgt8Xv2N9ehw/va3BB3iwEbg7Qj5kLeBMGWaKm
ynA3Bkk3jDMUgCkqDown1R2f7k1ebRhUisElMucnO6sn/NkDYtbDHxLyGpncP/T5Fm2b/+de07dh
AxPD1/pqjdkZbTKI2LQ5uOmFU3NYpMTi7x9jlAGkTfBQt5DdeLTWtScMjll3COWxXXo13gM7GxeV
a+uIqV4hHPh9VFMdWm/qQvwucWK31/WOvfysCDHAwpCnaICCaGNF9Z6PW2Acw3HNA2tvoYAoZDkg
2eABxg1GqqDg4KAtW385U7Qmc3/AhLmzRt6zxmZ3u1aXK/b4Po4Aq5rjCKbeU0BCBAZSJ+CVoFfG
3wYu7PxkbcPsSXNvV14YJXR+fQpjTcSquRxgS0deDkVtpV+AMFHDCntjeQPu5KzhYgPm8Q/Azqy6
aa29A151eOkK0qh692YvzsAbaBAgkkv4bkunUAY8W8B2ew9BS94LgYn4Al8O0xO/eYt2lSLIFSga
KhQk0Pmh6oI+lrWvdjkxZoTF08QR2AXgolcX/ALSZTWhLtQSCcJyfLcrQnlhekE1PPBID0w8A3Pv
yOQBvC59fumqz8ii1KVQm/vORZ5aOugVFeX3TI1EciptS4McVQTmKe2u6RV/OY9WvH7yqfAgNzYj
SjoaBR2SHyyWLGPrcNYWCdocyKVUdHLvziwCkchOobDuEKwoGqJ+J+zfeiCLqR5qdev8QlqL2bP6
4NAW/2ZB2gJld3JM6zv9CKCDbn36zKhYAVmR/TBouPY/6TveYTIouML76GMDI+XZJLOmk9UDxC7u
PZwtMKEHgwUF+vC2tzrevnap+ZjCZrXIKMHk4IXRtDBQ2HU1E5jfYaOly4sGApIZ+5akxjUKgptx
yk8H1xBY1NMhFtC6+xwsvA9mDVoPTw5KXMIqCkSRR7Heyw9N8puOY2AgyWzxIOulHwhtEtiaxMZu
IeoutB1pLUq8K6xTyriL437Rv6Qjcdtdt1ftp4+aBeItLzcDxQeC8jp6kTd1jk4Ws72Lo+zwmTV7
h5KqkD9BkweCNetnVhWYzsADEHidftH4Hui0G+hxNs72zMbvsObg/uvtxxywhwrCDZ+HrQ7usHLe
i8Jq+He67uBTFed6AbEXoYc9nWzsWNzq6Swu7qmkNKJ5Nttndfc+P6wW7Un/0ifurDkoWmrYLFZH
7yKXN9imw320bpJwiuc1sEawgk/xJQTc0Kyzx/CtfAtv95kv6x/2WMO0wIOylYbCkx6NXlG12vJs
rTfm441wYdJjlTy8gcQ2/0H2tKN0YEExMGgyUtBPA927bpiLEskPmLcjnChdQJk8mGwFtJW8lwMS
QX72tJp2lnj1KdOtGs5dXafcjukQ3+41fgMD/Wlxzjev0cO0s+tTbDbvSN+LuDT20IMvSZjebdnf
jr2D4NjqNjm64U9JLDv0Z4Nh2349uOcPnyMSXjGsOgppMo0rDx2fR92d2a3K7/5Pp+h9Fxe3TKud
OyqJdXXrUbMPIrE3GrZrnLXmHQ82kk1R/KfIuY7FiuWcfIlmFoov7PQpoRlQKs/wELW760sGERAy
Alm36l2hPL4GHp7jw6bJOf6kdb0bFJVvEEfbbgsc4jPqYG0AndE2jlABm3n7pIYwVrc4g4vkxfnc
24/p5nOqf4o1FpX/IzD8dti50XWNQyWFFtkjcaB0H/ShUFZBLqRITp3RpXLXjY8tpL8tpQZXNvqK
TSwLr5XvmjFPqvTOh8UaZZfKb5WOQDkjrGSWB/MX1Jedm2np/cEFZWbGqqPqOXmfAq+F9J5bb3DA
gAKFuIZSiGlpg+Hgenb53fYAe9APmEPYZHT6OzgHqPP3r97wd1dr/0qOZcwNEBkTU4MvWCrsnhqu
4bTsZ+l4JbpcWBUIrEZU4s9daMPHEdK9F+vV5FjlC/iHTwi+gpV4kwYY2uj9ADFLdqrqZ4JCmc3E
ILsghwLPxUU6Q2job/9x9md5tRi+6+ocUY2WpLKUpN+LTep06SDR0ZnZAG7ZjEBb6xTq9bv3ooxE
UfoFUUkGGvaI69na2pknchCEK0Z9KyQxUyI+CTImY6qzVUbQeod38o64diM9eeI3ApKerXejz3zO
AKOy3J81/0BDsMnt+Zx7wzVJ+Gg9Oo85HCr/tk8efmeIwozNTm4ihIRJOykn19tEoBhThpvo3O8f
AeoHzcJp1TAWMqPeEialXtjIzFD9A8BhPXZ4RvZph0ug1W2JmMpj19+NX9iOVr5W+Uevds1qMcW2
j/vFLsBjjR0ZNLKtjYXqfn3bubPubUFmoozhAEcepBI23HexjMn3n/Rlc0DO+rPd+K2MxLhAQj5s
7jQLUVjiff1Tx774nxyU9tl0Lpl+UusZ/xRcA9HIOUbnAtb/lTGIjXyxUbkHiNqs16+FkxYqN6oh
Tke1FucEK3xmHypOqYb/wLkFmi4HTdagoCub3VnJM+In3nQjLF4Zl+gt/rO8ytkb7fdeIzuhfCTO
ytsWA6FnJO60TxG/IUMSIZuaEVAW7yjRyrbbPo3bRq82NyoUgaqPumyymwmovpT4B2yUFqeMEo2c
2TSgXMldcI8AidourX308D2SITKHXBQrtvBbk7pTd95SQJPRloguNpzrQEPHTZa0ALyavsa0HDtj
Vwv3oLI4M/1PCBwFoC7jSu+ZHTy60I7RxbbH563fzVg/dQsX9JwAznb2WWY6ZM83dTLVfucF6CDv
QJiWMPxusdbDCsdqZ7Oa2t6lzDaZVjfslovhVt68+3cdyaWvcvQliaHsrLdaMtYAJP3/i/1nC+eT
ssPO82ywBOA9gO6LC7GgMrdz0ePg2UM1flhQXFukYxyGVAaU9w9JoiwSdX6VH6FfKgny0zWn72DX
vWNWxavxMzXg7AJpR4EBQB5iY9168vvmtcSxNgUujGXO0tPDWtPKtre4ekqHjBORL/n3mfOYhVxf
lO6oTj0jM0O+i+978wqwmVv2/9caSGK55dV2Y1GPeoSkypLPdvsoHXVHLCROsIf/CB9hMxemrJ4X
kcGckkllr9XbZu1Kad0ZuSec2y9eEdhDR1Vw4VOD3bOyvAefFbg2PakEvYUeK4KLzoFQxqC54O5D
7UemDkmiN70eIU+0uJXIc9QDFJk91JrYh3wNPVEpzTF3gVIqT0BuIt/x/7HAFf7/o/LIPnAtdyMS
EiG+tsXLuRITMJol5DFPJPMMj8gPEhESpvyUpOBkuqhJvmy285fPkcmrx8jl5CglyWcVPFoOTowL
yJaDulcHbAa2B0YpLQxqG/5mmYOSh0IKvI2FIQ/4/8eTt5WFJL/zdPnEd15Y8KRyGfL5vwqhERpd
vBpcK94FWZufW638+qYEQVAyQAVUQVx4BANoAvzF9wuUDGj2A7kP0Z20uGDAZzD9NtaAxdXjNovQ
AN8MFVDAKxSgjEFoBDHQZqT9BuvKcBuM5x7m6tluOG+A9rj7xlCthEY9iB0KPAB2ZwvVBHZL3QFl
msc93l3yWO5vlt3tCpvfJvFSuP+kiLwVqDnBycFsQKeaCpjiACkA/vqxkGNwfSIdEYstOFchz9hC
74QeXycCIMdRwxXBL2cZZJDYO463FFVzsHTIj6nhcgmVRLgSALpBi7CqUEJDvrALpHC4HoAdz3qW
Z3Vd8GAc92QSSDmjzoGYLOsIEK/DVB9Qlw9Qz9+ghZkALpI5LpijZLIC1miSpf2BfwoQ85kB0mKG
SJswRg8PryWqFjg/dE/HX1GcMTgx6Iru+9+zAlhEKwvR+YPFPpfKMeeePwSjVAAmSwAkiZIw0yrw
gjyHqkmrEF8EvxwDYk0TZn+Ok8FfpykGVFKEJHg8WBjlpn0pwXIkTNIQv8RfYBzk124OiVrKUxh8
6Zgel2Iel/JQEZfasksg8VDFgBHRTKv4cmwi6N60V0m9T27aAtrJ4J4HAUlx9jeHaSGzrDLYYyEK
ttuAPyzT8ScdkyilrUtbc5r6Og1gZqt0dwtyM/k32o0rOPYgKxNmLgyfk3Tc9D9d861ufKVMCW0w
TczE8WFgZKX2MpFn/u+Pz4MG+HQMmQAB8NZvdYFPBjJw61/N4LanIzviA4BnI1k5sWSrvdMS0hua
HKCqOEvDDbeQZvJFMRTmws3W4Ei/GQFcWeHVxW1c+LBvqer2f/cBMgzplv7sM0Puq/DpvIDuDnUe
YAdegbARccpi1O9+8HJlk4izRH2PETGGfVunjoovaZlLh+aEvQvAgh8I69EkCs5i4Oc11lGTgoW9
Tk+R+XH/zt25gDn7jZgELCkoszqYn9l0RqsPYJR36dYa9LooYzvUs0ADaAf+7SeTGdAXdXNBlFUl
N4+hPdxbmm9ODaYV8XJzsFpvd1mxWZ75sHXvD4Y3Cp8KLVyaT7WE3n9T4cr9lsPP+d6s7Nt0zWjH
cU0jNmvmhA50Ipmn0kpskdqTWQxvvoiBowdP9T0Carf/a/klD6dVxeP9H88e08C6tW24tJC0b6/p
t2nlStX88G6wN5CnWTMjuKn7zH14tW1w2HZ3wF6cz8s1L2A9Sjpwa+3i394kd8xYoSluvmuEwjph
AK1/o2UMDYL63cJU0q89URmFOoDxJe7cGKvQ6exeuRWedoq2QIeYBLzcYrm785iQrr3t7Wb4vVo8
nXTFpBg0IybTgBUTHuUTNeXoSShAnCSf/SGLecQQ1/uasVbneKL93zLA3POBiydOHJyUskh8puzt
YWH7kIY29MuBMgCOBI/LLSXYmYRopGUpw7SaHE0dDnkJHW3r2fs8eFIe1TF+nOOZufxOHrRkrCfC
QEIm/jrzkjw4iO+VR+OFMvqYF+qTiuYvTIEt7FjBD8pB016ADID/q1Xqsw3bSIXeWb3uQ3Xq3W+9
e0M9cYTe5yWm8WJ+ac41duoJAGb9ef6h+Wk4rALpcHG2sw/YJb9eFKh7GSWCBRmyGbqNLq+EzlGj
j/0joFw6rJYggPSLCjkPr/NpvxrQgmbaJO3kRgV2CGicwKnCPxjugvWeDRn45iivQBpFPxjphpVI
xqEsln8h/m2HuotyKAsz5zjcYixOs3ayVX1duQyAdbXz393FKyLbzUheyHeHQ89Uy4wQ7igxlTJU
Z8PQGiJDjAAZDc9er6N5YgAEc5IdPMfyfd+gcjLVcO8NZ0L+817sHLVuIeF5HCNeSY28ldYaKapl
xIjPoMiy13loVTA4vHpXiTo/UmYvo51BU+Thv8Fw8UL0DsQtg/OSU1VboDPbjq/4L3AjeVbsEwgR
sKSfBxSxnOotNK1i9UV7APIoHAlUTxoRiqV0IHZNB+vMlOyD4b4ymJUjB/H8oghx7pZxOc9OaEUg
J8TuPoUeWy0fHlW1ABxmEgRBoSFSwXi2A9+UB8iCAbSPmYKQgoR47X2HXlcyQwpe7NRRdRGZG2+4
7MHGeccYRwCvTOi01UbEwR2PiB/eD6DkJ3jf0OVbekNGKei+i7N6F8v0s9pzVEjf1cokMNHZY6NJ
y7om3kAbdj5oEBErf1qtmwIoAC6SdkK/G9Hat2EQhVWta9gTgIQ7gXrWRoJSLRYhtzJ9KD6SkLGo
KLooxiBGdBqD/RdoKt5H7DjG3qDD8ZMjCMFrIa/gUMtFTpYcZN/L0H/qUZZlkvCgJCUxU6AhGGQS
5xl/8zldyM1Y4QFJSSk7YuWIY0Mj+XKjKViGVEjrNe3o+ytYYhBjydWw/1mG0GsINQqWRowUV9QD
EwjkWRQjyKVghMwdZ6CRx9PJI18Uykbq4wFAQgVRAMQ0DiwUStxtrBQA+kzfA01Dd2EGW4y4xVwu
0QuLsJlyOjisMXAcmrXmQ4g6PnN3Dyx0AWgNpc67hJwOA3rZYjpAWS4Eu5pyziP5dJ34MMnJFKF+
oKIBlPZFdjQLJSNE2/LsfOgv0loU6gt1KFACrRBB7xs3ZDUDj5Rtti9fUCXMgDd4hN5wNXvh0NQO
7v0nhrVzNt+J/vCNvORMTQfCagrzFEs7tCh62Z1Oj4ihB+PTlORghVLJSugkPNf4PYlhJxGZ+QNJ
Z+ALcCafglca4APyqaxX70HTwLujMZ/jAYzqL/mCc9rg6tO0mESBiLwsKqpJ74USDrdFwDz4Uoyd
7O56nKdBurM7eZFyf1ara4hj+KQ5JMvwxT3MhDhtDjU6Dtar482QTKL3ZMffKcB9wIJspcL9LHjK
zWpwwTmV6E6vmpdDlL30WmXyrCYGU0SQUqBMQqguflqHDov850pgEEdhGNzs7ROcgI5DMGeOrdeT
Tt1ibipy/gRuHXysaTcMQf0UVrM10qaG/Sc4n8cP7PEi/ps7Es8OAUaEeBI4IcS5JCU15G2s1V8J
v0gQmpFgXp/xluAIkObQ9hnq+ddhxzrGUWT0gaI3SLNAelorediAZWr96RSoiQ61EoSvZTDes8+F
ZWq9I8U2l0XzQVOnK3Du7dNBUZkc1DIAI+8UpfSopWaEZJlCxxjEKwPIIrWAAVZ0eNyGJwxqD079
GjI7+ejU823squJzVyouEWdavhNCo7M++UskBaiGGm3c+3AHEPnzD/9fSYFNoXOHQna1v5WNWM/+
QxvPAXSPdBPA23YRNhzygiOjSu8I04vpdgu/ajAHbw46J8WtbM+S2ttkqhd1i2Ydee5IXtAVZ8II
2qVSJiUYClx0s2HgYAD2VYKJYqU1RZ1EEmkdomyvkeAawSIj6jKzUU8BrKVpQWqOcCIco/+ILt9A
DDZIUaBnrZTjn6AaDOA/ofnWex2rGE4j3VmMNNq99lZNwfM0A5lICCqd1QJbolQwfSYMLBiGouyg
QikOJiCfr1fFgHX5dKKIB82tH0RTzUR9+DqlR/SMDHr6pq/PGfN+WHIAJ8VkLYaxD2W6GpeEI4MG
mgfFf4IKdxtNtm1BWfl2DEAWna/f23NeImCZoYn3WnLrO0kvo66i1+YNW70lIjnU2g64XZ9UKEVz
cx7kqLG2kQkK9nfaVSF+xvcRWcnBVAiOlJAYGEZ8GXvpTADVsT5outtdRD4yD77TMVwaQLMcLJJC
ovOUkdwsNhx5is8tVeGJJj1h23QKJvHd61gsSoY7KFi+BwJElpEDLQsVY05aVAPmvQyeM4+SElWQ
k+Jh5LWsJe3zb1JQNcusTrM/KXqPXX5fFC7b/FZQH8PgAGRIW95IYWgRVuCeQucGq7m/OMIrI5Zg
eAzvA57lFQoIMz4fRD3pDNm8grFoc0JQGjEQcommdYgox0okuWCdEuzfwc35MHVSaGciA97TBrMR
yQhqa2dPBMak7dshcXxY2bmXNa2fPnIX1bleD1YY7a5f7QIN5kowz19LXjNWJxialrOGmkafptn1
mM8Y3k9GNiX5KCxieEpY5O0Hxpd8h0jCp4YDSRIMnP0I9c2/+6tk1z8RQjhZBHkaNewIkL0cHqCM
QtB8oQLDMp6/5yxzSWma1oYoxQujISCa56LQwBMh0wBbuCNo62SU1OE3G0jdkjAd2iSZyundyPca
AX2AQNVs5szExEDh0rO1fphL4odsI/xOUA/aOuJ5lucYxIQ0O4S86a8+w4mUkoCGLI1cPimjpA0+
AoFjOiFO7mTLNnqiO6+O0aej5NNu2MeFtVI2IoqV+ll44fUCpqkLnHZSbMhBSqrR32dDGA5/Mayq
4Ci9JRG2KOqAawKhE2oNVhwqRZxT+jT0C6GdIuw5saF3aU4EmC+cID1ZoISrsZ6ZjLOC51Jqs6N9
e6wEisQFCxd6hccHhm0boY0ITQWIOmIJhD7nmo43OwCzUqjultQbr7tKeVPSDCAw2EVIFNpy4euV
sfqcSNRA5BXp5pzuliUVs55RifZLmjrMN6lSbXXMyYc01/F65Ybmm2GxIUwm70yOcgRkCOioSc+X
+gAP46e7NNHA4PSCotym50p9TQuEVsR4nhcD5P69L3hq6MG/Wp8sioD6LGia6CGZXoeW3mzOboa5
E4pDG1jYT8bHbSBVyUOmgkaJTIiEINUlKWTthY3R0apzwEn6sYXnhPfsZp9eOLIK+YnCNSVr45Gx
Nl/w+Z4HSDUkfxBpbIyzaA5zCpM+zD60Muo1aJzgNqGIM6vVUeGDgc55laYJvWCyA78s0Og6eRfm
3Xwiint8bbjXL2pKY7K7g+EdUY41FaJOqUQMeYOmDweIBqpzBHNFdg3U+3eOnFfC0c1/496tf4ZU
YI2du247xwFes0Zbob8hIVEaDARUe0wx8JFzkHdo2IyYf1Bqjo2fCCYr46AAn/qMl1l3TXoEnohj
YzzDLQbuuSX1DGXqrIMdaHmvVIixEKnbPBZUXudgMGjD5PS2OUZDrpdgwvkFbWwWrxpd4spEXOH+
HjgzQFOGp/RxHu4ZJ80Ii+QjGGkBT+sMKhXob1jQ39MQaLmfGjU+262l6HMcxemc52hhxy0LsbVg
yigFZL2NLQosPLoukbDWSXKZc0G927wy6bR3Xqxx1kRSA3LucDZxOdv1VrxwEzSuEzgbtOq5OHYA
9S+HSEBqiOhJagoWv3WG+UcFX4KbkCrlaWFa/E0nr6bLsK1nJtmZYQ9NwheyXBZDoeGwCEbnAKhi
IH4HHeLG2gIH1qTrDSoEyWQGvhmJOyf0vDGpE1s1n4B55/G3KnAYdwkLaySJmMy5ZdD4BA0GIiAc
79Z9hS7S6rFTW5/q/dPl+t/OGBHoGUJGOM6MdsxKXAykaI23pbjGlfzn2vFane1DQCfKxSPFR+7i
msHE0lRjB4vYfIuuB4m/gCeDY14lYxLaO6GFKqp8TLfJa8FG4OHw9UnCZokiZM0lK8d5x3Wgt0OS
RonnZm1D4t349RLWw5RHBVpbs6DO6ww2CH9bH7zgPD5pzreOkhdeBwLKyel505SF9yENAUfCszAU
aUBRWHCWUI+N3wgr0QpDiQw0Emo9PFNR4Gv6lzlJmb5E5eWQsh4BAxzq0bPXMYAtLrfPm8p75Ryg
ud06uHTTiaXSNT1MKNHBTzqtv+uoE8yb2PYKsBRaxpkT5tIgJwAUcr/Y+rcHzOWvHoFNib8RBV85
pQWiOyWgKQ7APp6YHNdIjJ+SK5DXP0N25ptiiac0/3WOaDdZQecJ6ARvMQbnHa7pLkkCLU2KEUAR
wA6c23P42ol1WhvTD68G58ZigsN08ugs31BK1e3mQqZwa/Nahy47GcRb4e0kWrIUmXMQLnP64nGb
0IaxI70+OYjnN3LVvMNcibcJLkwXeRRbH7XKGP0q+aQcGvSELpJcaqQUr0w4StLUfcQIQIEvEr0z
pJvhzRq91wgWe3oGwHkYY/h3z4p+zdYyct61wlgOpfYmeBEZxuEmNOdCiSZ33UHPwX/159jbF3db
ZKHn+Q1FiHnLxVm0TS8Jq7rxDPTSltZsZ1DYOmcR/QvlXOZ0UZT4OZOhunSJYUgigFvL+r/09TxB
B4ekifMS7T4ezQ+1hs3eHe6zHvH9YKqjqWAVi6EAGms4HVvnCRBuJZicVjRbC2VuReUJrqakbjkT
2F5ZIcRDvEbPKYhXAmlhA+VPUs4dIh2bi0ZzN7gjGjGTng+wjVM4KBdNiPWSY0mIQ58VKNyy5wDm
Ev3Yzwr1sl4HcNLrj8PXFcdISlh6B4ydpPc+Rnnb3fNag4uB9hKNu37WaDKco1V5Q0WJqdRTwMc3
w31jqJQtvzEOCogFMCtChrGHUDiB0utdtvxpL5+jygHid0OwcZgL93q1MfH1iCixtxajkhuvCE78
OB4OZj3LUi1WvGx36c/7aTsUvRGCE8qk7VgiJ/ZbVLWIVBHy4MisCJUge+GjIzeHHrXN8uIx6tQe
3KWUFyDE0TxJZwsOV/sEa0fQ4C8EyfilxYM8+WZ3xfbZMAkld4EV8GPS2bUcmD/tfqSoiKS4OwfN
DILNJmnG8E9H9Oo5utk9KB0FxyVgsdhkr88rR3pNMrO8LpFZUTvowLb36lgoBaPZg+0Ws5ASP8SA
5UTexeesdRH65jLoWrTcsb/5MfgKW0ikK1ZUsKNRR1Tu0ifoS1bOQfeHENkRf2Zko7wN30bhjeS4
HGJOTzr26S/WQxtMpf8IjfpMUkbFwruh/riSpSVc6hV9H+LLJqAp4+D4yyrAzG/TNvkhEYSgub4R
2R7issjjyd0hmeT67x9y1C1SPnap6l30bV3SE6Y4s7WQA/5eznS7ari1PiaRk/pDhXryrAfCtb5h
7sa0BhrQx2eo8cAEftffu02KkTqVEFvn4uKE0VzouJs6oqPTUdxkHsHvLcikrxc1kaAuzIzZ/IwE
BmewrBkJ+unO3ZCnTu6FNSGVMgbSqs5Sgd7LGBwxxc3GlohRoyXPfyBRGBjA9HQ3B7hOt0QUfX+K
XDIw9OHBiNaEb6KCR0FGjtyre8wzsS0T1/CEpQLzYLSyXwAY16TaJLEr+p4rWjAXD9UwORbTXv7+
QUANj+LpRExli7B9N0gmtxzR2KV+JstcsaiDFFksJkHWPUioAdOkHPOSxzTFrxA6KetzI4A7nQqG
eojku42BHQBBFIig3nYGsmbkxtxc0FWYtvRgoahd0+OkIe05W9PCBx4otY3U20KuQuxAUukXip1e
rXeqEm5aBTdMa7ufiyNvSHBL+Td9sSqfNOi31NwVDM4NStgg+5UWVA1l1JFD1b32lAdUodBoT2g7
FVs6uqM4Jzczgl4mbSsvv/fmQCQ00u45qAOWG/uS3aheoN+8tLXg4mwWPdVJ0his3n1qryiaihDa
1LSmcmBqGtz82ViH9GfPgzs4FxEGFp4Xj+oDxW67dzh/OyxWDtInKfsgne3y9jP+PMJD0U3vjMQu
/uslg70Gaoh4s909WiInMjOmNrMaiSk5j2S+e7u4OVyg90lhMJwQnXbAOEq2J6VGuif0Mmy5eR2J
1lf3yvDa/c6rGgIrzvjn4NHY+vKtn+58X/3CmJgVwIMwJaPkh5nPiOoa0sW/0DL5qPryj12l39QR
hTZWqq6+tKu+OQyuglvVYLm77TpJqU9Lkt4cLzMWSu7meCTXsxGylOEdYKDjZHzRlM78mt4USUZ8
tCtRcqKxyUK1fVqY0MVs03qa9qH7kU4LbRXXHb7p7IPPckG4h9Ov21zwFupJW2IWIqsuU/hjt7fv
lkVEf4S5sUhuvezzCO/lq3vkuCZz3wTjBq0CHFNISb83kSzqkWCRrNMKQYXPwDSYYfYhbNpNzUWk
3jAsmi3UwiAKTpiAJ0QzDf/eJfbloHUEh2nGjD0YITe8jMumN/51HCoKn0bulaugwSsxQ5TnqEE5
9lAMR370p//HCASPUEWXi60myBUHpwqaW6Q6NLAp6BCCZb+QtFNhhPQthS4UJtTUaF9m7e1PYYph
imjx0LXmzL3LhjBIRFc+miWgCOjTcI1iI8DG/YUvlE/EXUlMMgj5V1sK3Y8XUp4wpUGTcgMUgntE
C4POdKd3LoHcUgQ+qIhfAdPO6xGKE91+pEqo7sm8MRuMQa3j3tkNU5F8c2gn4hZQHp2B6NZKu3cD
SJg9Yd0AKAutiFYwUAJTfTUK4LriuBPKeYThJnIJICWZf6sO5j1ktAGCxFnFRJT+SkAoAACQbGm7
IvB0tGPOst5tQ4thzMlIILVoKBDFX8R62n9QJM/sG1J7djNDQVH3FTVxFXINs+Q6h1QGFesnlPTu
0UedTh89dLWR7N5sZIcwSWXXI0uFnzbXjoMsAM8Rmkp738z60OEYh0WV/UcRTDsFJ0MURjn1xzVs
A4CUi+Fn6fhorHds9OXo5dSsNAyRjtMomTW6e5h+2tTjskQOjlTMGyPHR5ZmG8D2tIOfVQ/U8E7m
KvKYaBSLHmPEXCAJC5hhnPdoMiO1IUTFmlWNplKFc6xCjXZt7hBQkMtOtFeI6CLQZKRH6+1+mzz8
34emb+OnTSqTt9dQYms4/2l3nTxkfH70NEZ2ln3YogvB2QwqASIJtYsqYlHIoKf5+jJjfHrHhlu3
WnOGjTT/SVEoVZ6rLQ7D41bHrSJ6ivfBp1dNQGMxj0UjbPkW8+O7jZI+WwvDwvzTU2J7i8wbUSbO
j5C1yPNlAddjIG7edyaGebA/rmq4FnCNBe5f4ecKLKSFBKWi+adYVzg3Y2thN5DXP+GHcmPQzovT
asFhPesJmEeKWM4mlA9WAEso2B00ltHpFAmNJEFXEKD5qk1HCJABJ4Pj1cnilScvEnBoccgWLgr6
BCi2CSXWnmmKh81PxkAfB+Ox4lFL4w7ePQepiHgJFofT10cOi+68T+qAGmbOeJveHaqzacofAJAQ
zh3yQ+h6oyqIrXRIxN7U0R5wqb6VbFDPiDz6YYz+4vjAp0kYrhD55MSEfsowFd5jGE78DUCR+CTV
Bh1Ryl9Gf5w7mLWAF5LPC77nQpkhB1+LWR5N1cS3eeAC2eegUhzRp5jkj/GcndRXbBzRFiLM15F+
3kH0cSlnQ3JaUl+Vt5czlJvJ2XkDBmos5zG8BUdrKHOrsqLLWQDqLtnh3QdwgZan410LFNLXw+7d
Gw1n+dtqDYY/BCJ7mbVPbaSHdIoC1objddSwW6aNBYPoFDkySaZBMKSUb4zzHhZd2jdAVyjHtBMA
DQGmuQwRDOOzk438ztsq5hKJSAz2PhQt+NjFB5SbpUlM1c8umiBB2vuLXNPtc/sRsoGI7isqW+ve
RcBVjL7kPK3zC/qLHDQkdKJD88ctQ8ayK+L3VEkhujNELCQ8TKax+2TU77icKcd5RBJi2xzSbIsg
vdIu2XCwk6GDwi8iMSqiSJBMcbVfrH4eNgqsHW7w+ZliSLc5wyRThkWMtgCTxSil6+j0gHIhHCyG
U0x81138tRAKnpuTND0ig0HzNYYY4Mzb7rikr8bpRxBsZ/JKJ/q1qF2yaloHq39L3UVkP9zQ37Aa
aa9489YWSxTkfRz60cGrm4p7D73b3PxY8zpnI9Z/k5tABRlcHmkS4klMvoHcWkSqDTSmO31A1p2E
KUFiHDPSiGch0tY8ExvhBdF1KWGku6aO4snRcfHWIhwPBpRfMs7GqYAnUev/7UgTrw6+9v5YI13w
FaM2bGjp3SK5R6RELe5mSUfKp2N8NMkdKbkYzraWIA5BVgNrZ5DOk9bRQKDOkCi5oD+ftdKMIZKy
wf536Ig3bxQNgPUR9Xrz6UTggzTep/ZTASe0aG9dpa6YXJ16/+d3K04LaH+RzNG4D0M3EgL6Mfm1
tz5756pGTYfU5Q3lMbQnKx1NJOakOSly6jPp3eB4LYq2aPXVQtT6//4uhceqmWvBofeHy3OCgD6Q
S+rTu+0ZAccm+x6tXtuPwlkC+BFpKA7lCfoKzE7pSkoRaV4sxiQiERoadHgteDObjS5+zg5UPXw2
e9s2oMliQBsC1pqVBpRPwNlI+EWO+Anc8YEg+LjFgqd2SBNevcqJxDeLA85MBAcpcOIb8TbBIiWJ
oiZsVATIkF2QmlgayHssQXzEbFmgHIniIy9vRewGKEP0+ySSS2gBha5HaF353ASUexmFSiP01P2b
PkZT98+0Jia1Lk62vPx3MBFLmfCDqkjZ/duO7k74TQFcbYQeXa2xiPTw+CDP48pFlin8m8m4TR7S
SoPgYJFa+JQMgqf8LGCX7un50Yx1aA8Nuega3WMQlVQsKIUbMJ2QRKGqmEQhZHLwv1KdzGCvAZfi
D+8Lafg95BgI2bXSYuG6TYACZCEEMEwV5u2/MS15kBFuFJ7htPPzUxktiEbVNY7gtKxq0NO3A+3J
45LMAYE6/HSYxszB/4xBVdBRJR6Iul6/6k5JGZT9J5WY9OMFkiCYo3E1jIGigLf0wFSO9o41HACi
zBvkk8jdMkGjMYtUiqQ5dIiejmnZE9q25FZpOotpbv0gZPcB1oROjQcs/UbFUWbbk/tHIVkl4yoJ
Pjm1OBU9gqobfzUp4L7ZzETlocpjF/3HP1QAu33UcElSmKD3tKFAFyb/WDqzLVW1ZA0/kWMoosAt
fasgYpM3DnOpKKJig93T1xe56+xTq3blykwVJnNG/F18wseC74Qm33AwejQf1LfF0uuw8Vmkx9LT
RhDmxFS7GRCAVHYdm0KJFIgZ0guuTTFyqPSQZd8o9IXtlGZMIzJXMijXqmvVzg6vY2gin5UVJ50y
Dxf5IpJAdvR5DtnWydpkw5JZXDJ1GpZBWnS2NsokhpQDfmTM2SJDIErOis0x7PDM9pZkTbgdV+97
SBVIUiDr7fR0mY/DX2DSSGf3m2nz0XrpgHKsS8toDdJddwWusyl71g4chTx/lLemTko5EdDMKhJR
+gp2FlD3AxX8nokqQ3Qxg2QOfHn0UD+kt188XikMntqjmKXM4RQCYBENrVZ4Dk/q2sFE7h/GlADG
dDfj5dkGjzbFluM0kidyGOAblOD9+8rr2qjXOjpHPmQHQsNq8mHoNMA0GVPZG2cb+FqfYxpZyJrN
yZa+ZR9KPQ+TTkfqtq/8iojMGCOtRDry9ii4pEeknp+dIsrUms5+YJbkwHEuRL0leyaZQszzZm7P
y7tS4FfFjoARaAcBvcx7z6m9u0h3StKIrN0R/MEaRvAvjFufo6axNvbVhwGBeZQROVLw/mW0wF6x
8sXlaY3UBc8tPYZF8QYyRG4/xz5vPTv/kyBSYBbvw6ViRHszGXz4dHP4XnqiNz1XuRxZXvqvg6bI
sJh+24I+Lh2uYLYhwFoYkQz00c8ZDr5+2Y+rtRrvR/M9JaYnVQriWpmKEpGv3n7Yo24uo2sp+HNG
puAWrSm1KGlWFIVeKgLfQQEPYwv2Kgu690GH48TdfzJcvUy56DfCjf0XdgWaHGp6QkZ+cHXX9Ajd
SbRQAaoJoiM/bsppm2xkNfQp374zHiYpIplaCyxxC36OIyyXETgOAesOI73XDK7hPhHUc2dJujnb
JI/TmCaPtjGQApWHmxk0ILOUWt5kMGFOnON1FyJGlSm/IvPKdgiCwJp9+g3i4cjefXESkX6PTkqU
Lsm4H5Ef8kPsLDTqoG9L+N3itNY9vntBPDtBjJsWHnR3QbDMukXKH/fZ3UVXhzM1GUp/J1OTbi4d
h2bup8LCNv+oqN72Kvz/p5p10YWxIpABNchK6owM6R0KLo4XOn3qVZXq5sGyYPAiCjlYP+6qKM3Y
ki0uNPO20sHZ/ndzpCvueJxSOTN2M3s2k6E8MJhggejE3g7BEjrsr0MPUAv49QF7nIHxdTUwtnj2
J3jDonr4m/tFQPzVOd7Mct5lQAcMNL575Bb0VsUbSkSmpSBVgIjJ/sbW/gmRiGTn6n1TbozlO6NU
zefzNRDKLrOB8wl6EL8iHqwVKqPTmnjV97+XFCDqxMrIFNp/PPTR5y28eSOh+oS+oCHDvaiwWgvu
GpOZqAgop1yAaI6oMx0w57YVrxi4ys5BSck3kZJkH+bcq3OfT1kvZErYH/5D+NtOVqLUrcnPZ23w
Ns4ShRYlVF+cVtZ6AOlrV/5jQmVHDY1sbXbiQQCmmGYbUqfIiuZsfpuM3AipzxBRLzibIxvcnTOE
f+VIzBJiB236bUoY2RpKO1JHdEKcIUQVXMzZPQRizJkZxRED3EjE5PFrtc6THIzoseS1gssclLcm
TQN27y1afWNJijkMBQudeESL2v6Fa861FzeXocmrhjydGgyz5Wik1fig9WPaFS00A5Q5KKn2MkP9
A/ih8Hmkr3JQUDkI7feKmM5CoJxNMHiOwhiu3aAToDzdWSFQm3SHdBS7+xz3AGlzCPtQEgJOVW6+
e7d2Hz/Q1dEnRlxp/n2mn517Qg5Froy0ZUM4u6NGpxm65e9iRVa+EYNtkngF+zTf9ziDgqYk+7WK
Cepv75Z+CfeKqwPvVR4116rxEJufZrevqw2cum8Pxm3YHw+TJyOm0L2Mvgs9UROa21mPvVWmLIBj
H1QJxAUyMk4xxVj5gM225/+6L/au6+KAqBVT+xI36op9Gl7kzZ8nTyGTCQP7YILXAFzsGx4eznCs
oCgd329BmV43KwXRka8SUFbb/a7T0Vw9/R7c+95/z78I0i5hmXxVr3fGOxc8Q4g7TJDDMwKl8DnX
4wYb9+we4G8/9pEpdJY1Pc7R6yluv/SPOREhoLPK1fs83aroVN6NxXNwtWdwv/jG0684QxWXIRK9
jn8AC2XEW4xO+vj1O5EyqQrSG06QiQppAaTeqUkv6KS35KL6L7aPn6Yw4jZ8g2akp73bSe98ojbQ
3Ydm9c80xv2sm74QNby9Uxmcb1750yX6u3JbxX0wHO3l9K+ejpIwurNVr18xcnHFGh7co+FqlYeb
gfy/s+I+KU9054nPqbW/R69kgqDi4Kmotg+iexXnQoAg0KhqwlvDQVxVv/fy+5UHO6FY3blBz5tw
QYyhpXcRcx9189u42scbKO5n3tKoFHcwyZdDgBTc4bL5eKo/VBxCEm/Ym3mvXH37Sxzb2zo2PkH6
d8aCv7GT8i2WgX8Du4EYOyxFtR4/6tMFisAaAJL6IsUn553yK0/jSws1fuzYqkE8mHP7GRKy0YVC
sfvBMKlIqFRgbcmbcXuttWLXjt9j9U7OgjXMqunjYH8XfKlnG+7gYVY6MS77KbdK5aQLJGWu4w+d
TvR0jfw6G4w/MALtHJ3S2vk3ZO5jM3t8mJjdn+Cafc5ZUuBSxF3He2AI3jQpMrO9hu2pO0XkPxzr
igUN20n7U548drNb0EduZ2mz/su5vtwvWbpwez5lmTbDgx4ym6M4ZCrOxsZtWVPzDy7zDLm3Oj5j
NDkXEOOXjv0coOoxG5YHvoar8+rYRCxVKB4NbkL5r6md78D+7n1jYBNQNzg6BwC6AxaC1/j8w327
HelEXng9QpyUA6uNh24DAbm8Jae58EpzIhcwWon6VnevHbt62kOCQRSr5fNgC+RpIHAQJR3bPOGM
GlfbhhwgQ+KlWA1JqsS7SvCiXV5tfmSFbejmnA1nXzsHuMsnKkb7gpz+bl/6YrLsv+0zSGJp769u
VYV1N1ypVg9lb+t8v8I0fGwG/Dnl+ksC3cF6TAFPD12HOBl1dpqAKBwmB79Kq2m/dk93F8hQqfwn
qTHHsCLYuGertVMRKkvOq389BX3QtveAvdK8IKza1Co9h4Q5UNCmT4we3hBMtPrxixWrxez9XqwH
3mLzBbHpdQh1xGf5aBw9qH9PL4JZbAOCbn5CecCmQPbpyqlIcCCnp/L1vLuoR93F9evi7qh8ZAG9
t91F26oCElSGVWLSuVqdk9PbnYnY0ckXdO5MTFDsG5aQoVs93GboPs9OFwO4Yp8gUHQUCx5f6Xf9
oeEdGXxVLi6G18IIjW/Udl/3jDfwGPSovO2L7jOYqR043dpd5bezd8EbOlOR/9jMU/445fQIKXV3
h/+6H1f7svEomt8MmDvnH+7+8xsYfORe+CFr4uN2VPfQenrHLTV/dXR7lc/Qw/bhNSfvfJi/WK1v
t1HddxcozlGGDrNmB4p/7LnHt3csQ+MS6j339fIbYjed0+Tn9/SxS6KNrf3LfOTTsyBqEu/QE6c1
s7fJcxuLQ5lkT/OY6C9ze/CgZGjViVlO3MAl8+AO8Q6fbEmR/WU6jONQPgtwBvkEB0zPJrk1oEjO
uk25khlTs80UMSuzlxji+wXCazhywAq/ITgxCPxfFZMB3+QDAL/DFMH/CDSreG2AUOEAwIi7eRpr
Xmz+a5fpUsZ2f50RK9c0kKzTATBhsxDirIH+vI0KYzZC+IGKFnvLHo/qiMEwaCyo0JZfxh4uERJS
Pz6zAbO4PjFvkweSLqiTEHI2n4vQhLkD6pI/GAePCsUxeOZMo9huGVSmpIwnJlRrPPCJP5KrN3VP
zm+JqXsyOJkTbMPwPzQUY6FWYc9zfEVTaKF6u9upvw2ymR3ySd0h/BXze0TPySyZmpoFqQ/DSUcD
b8nsK6tBYUNKL623pOfu6ixnpLjguW3LhegUAK4wJ2y6p2iOLN+bM/4ZmnV8RQYg3osrXSLl8Rq5
SziSYty7L7z3xNu+MZdjbUhJSAIpQknX4/tG/80J5OuTz3L7asx/zC+WRhzRKMUnuNqBdLeUsEwt
NgixhOg6znmeVxNx7tGP8deCEQCG2/By5cNh3UtK0t9cWFogsl5NBB6dQsWE7aG7OOHeHwIMfwir
dtHk6huxPE/KrDR/BxGsojnFQjqYnEm0tFvUUA1a43m8B0NBsSXtWYj0NbR2kQxkFskM4Eq83SIz
K5OjtfKx3DJ1HZ+KDyrKZxAs35tsO5NgO+cn+b/jmLFTlH6u4DxU/3S1Cxvg8uhD0kOy29oy23Qn
4BfgEaTtR7v8MuZiohn5l27fPpIXw0F/AtoOv4BzEMhESq4cx6UPsDOLeGywvIEEAgXwFSwnCcn0
dWHPdIuOmg7qIyQRIYzAiaslnGPPhCyfbe7zl0+/7BccJGAft62O9dM6jHerE+2auDb/nhpJIs+y
2T6OFm8XMKelxofTRqrLXAo5UhvsCdFGOSazzWpLK/8f7rfn8eoifPlaI6dAcg3sfJnrDs3XCYsE
4loUvmIQYZp2H+Hq0qLOF6vL5sHIoAyYGFYOkhVszYL7eslGriJb2sG9GB7DyVAX+leqzlxG+KAf
9BmashgefcIpIeGUGrkzFTmfwIFUzp9b6YkaBp7kMOKibmQGp61jsUWwOINoSXd/+dCCAC+S14w0
DPMQ/XCdjrxf1B5tuMk2YVkKGybgwOUXwxBTOCa0e4uOmUyJq5ySr+MmG1BGhDniXCK3PcFMN+6Y
PTbEqzcmHI5SXYRTs8+ET4OFd8e1IeWdvvxjft1uWAXJjNKGa28BR8nKMVKDtGlJwJXgd5rEGQeO
BMvgBHAj4DAtpYujZ2EQMZCsJQglixbaQyxny6esGAcuUFwv2fEXbcwOVN9BvxMDWALXdMdcZwsl
iY/6Ur+zUA9dMiWXi6hmhEhjf3NwVQ0wTUlmWRtdpki9yyd6EUSqIwYriGYnR4BCmwQvSVvnw1Xd
RiNP3HaOyUbOemE4RtyHUhW3lsxSRuoh8hxo7h0NkjJBeG52rmBRO5GCIVO9Cwj7wagmKAH3QfKd
FlUAOnRy9NOoBad/2GXXPP2yaK60VSZQ2SAlPvngImg6uCpZ0HZOpQlp5X5y1iPNnVcTh0Wo45s4
ywdhg5CN9vKJ5quHL1CrbUlC0klgWa6hs4sLMXDgiJh8/XAtOLoM55xjgWKWB3KAaO/8CRXaLteM
UGzIVhF8V1vlwhKhgRe26DpfkZ4Cca2aJ2LrtsqED/X6+M+ju7q6545bPzzl6l5U70rkM0ZOzdHO
7p5YmZWvn4Lb0/+WPg0L9fxdBYTRV9bp4t+HhG6G3X6gT659nw6kzPmj8/aqj3d7BdrFktfTCWb3
HnA7H48rtLqEBu3G00UNRGIw2td6VCHw7sT9oD/uYJMbEigxXcVlen+SyGH4l9k7HmZKRNd6dr7b
Y/54OtIRDkf34Dwj1ydvw2p6nGBe7qcls1wpeQ/5fX6KKNe6RLqmjw+A8D7r80OHnBzqmZpRlVdb
hCj7jN6LzvSNxUX1n57GzCt9/tyqvw88jFcUKRbvm/9Hnnscr2idiLl9ulzxZ0ERTEHcS87FNUIU
tUKPsDgYllZ6w4yWwb0S5X7ADbMWEUQXMKdriwz2CPduwloK3/PnMKfn2XIhAA1uR3KcMYe5UDlA
tCR/mC3gF7sSgdiJxAaz2dyjR2VvUC7yYB7+0YdkOw2H/W4gEnSEZx0T1BOJN4DYG7U8gpi9A6pP
QXoUX/rP+snOJcNzACmAXDnyZMJaP+UE9jL/NA6JiyOfj6gU9kwX/R9lsikV+whPHsHM9p/2m0ST
KLeo4LeIFUrdZFJbjllSpFvVFs1UpAnZmhEH6OpYUQlwwOlj6ktx1wLrA3kiRUddIkXUloFbOGyY
1csctZxNtvPHWq6iIhssd7BxjqgbGf253A7ulB34p8ZLOeYhCcWCa4nyIJohp0BPoNkKwBW8QPHA
2pLd58JCgmNiPgLChEYT25WMLVP83eGMwIVfAAO7hvAQnY/srTRUTvzvCAo+xphYWR5IKTEXO94Z
OxuDBHKsKRoHAy8tbKSfdUfZBg4LuA/SJwBFtBesMGRys33HBAKbfcckg//5Stk9we25SkznJuYC
EUmOF3WJ7NDw4NbhTwsYFB/ISmuYHiBEkeCSBBzbmFgZrXUH6vLBhxXzOl0XX5JX2XQ3s8EU5rvo
Me2SmT01kwXYCBiR2eDSpQ6kimDp2Fj/vn8+CB7AFj/UuQCvUtBx3rjfaL1uE+G+ZT54NOMDbACk
wGeZSMf2dvpFCRmG6fVs/cOstGRs8Y3f6xNhkX2hAyneAOOoZMlFmdOxoHQ5BkuB90HJcjnQ+dDe
JnqA2ezyNrB2LGgoGB/4K+LkkMS+XgmO+zdzgemTVAYum8OV6cRoGfPVBCBjmD2DSrq0ctLJ9yuz
TskrfdJwbobYW2Z6Uu5Wmtvu3dWEHQiNAq/B2fvksQnlyT9vGuKV9pBHydN9WcrQxvFHfc92Sx1H
VFhA2wKV8FIp0DFqVAT2zLrBY34q6oFXPV2F5C6WNBN1acEIq4svLpqEHkgyeMbNOw69zhErDmdm
D3nFvyK/UZdRQTZO7xm8ey77q8wt+/jY5mAGOGc4ZFHNkMrBjbDCxyR8JFJcIgqBJQUPxQa26bSO
MKBUG9TZItXNa14CmM6tRnOnQun+51cXhfQuG9j96SZCTtuVcgxwGJeKpGyCNO9sDRWQ8+lih/Ej
0QLyUuShQNlcgHWxVrGYpa568NCjvsr+XknMx1I8shw2EHnlGknHartn4CjfyjvUgZKlsFS6/MGK
Ru0Rhm9Rp0jxkBkwKMB6Up4ebAFAfx7v4IZjBcv+n07YsF/4iR7UM4+3twJLWxoxgwOwT/dQ/5nD
gat3yC5/L1Y/Bywl9AKLEnSdQan7bet3gYrsKxnrvpFomRY+6HWJ18DuhqTn5Br4egH3qCCIu1II
zwqIECMmTrW4vXTE14PzwmJtFPX8Qc5tB7QgoJVUwJ5efgs2kJXFihHNoEOXMduqElU/DVCmIZjS
LQNhKVvzjHkDukcCqZnQLhUt+6h1m1Ao6ovVAumxVbL6hTvOhs6Ghw679Bypl5dTtiDmZ70Qp+9K
uX+ywaU2QNOYl3xioVxuHpuliLe45ANOBxRathi6UGfDmRwPBG0i1ct5hjg2HMaScLtsA7zBL+gM
0/VlCQuEUpwl8+ekkiKXGOaV1d0j1KDkU03kQLj/sJUhAoeGQHSH/Kx1U2XaMlUazokHodDhGORX
76G3oyfl+4L3xC7/B8c7Dk8746d5iimLKQhjcFlIyu+Y4kkze6CfHfp+WlmFE477pN2phC4c/OrA
6d/dQ86YxKhJXmH/33XgPsDYJgaaZV/xse+diazR3XvA+T39LkBk4vJhDjTnSVpgxLwRKhemV4Sv
D/L67kILO+kwe8VDlCFhvd77lAEY3M7hCclGRLkQX8lmjO6/Q03GnlTUF2wPpMJZL2Z6+Pegk91b
q5MBo8ZsCk9PvqNF6u1fSq/kdQhMyHrBad0fX2YXLP1gIBPKGfUA8kX9q+Xl1XrGeqKwJlEPgZTU
gODauPVqoHCrLjoof7FWz6q4k/MOjjO2pZOEq8NgYUFGxDugRJTgFC3Zj5ZlCqWJyuYZfmqXDHAl
qovwGLfBuXgAeo++SFJDjq29D1LKs1CPhzCu51ntlwsAsLNfTvZ5AxJIQbWkfhlmeijAlu4+QTT9
fUb6DRBrgbiEhh0v+LXjdNdVsZ9QjR03T0+Jdg+GOiD4HqQXNJx8ZKv1ykkfpHx0HmkZFNj+az2S
zx6puRbusza+upTwAGGdvCp4QTJZ/cubgtfawyaSyeDvF4fJPRykZ6dHqDYBJmFv8ck7aTOrQ30i
/MClCq7cLxJIVfRKqqtEw9EwW/Ez3E7qK6bmdGKwzekhrqnCWqTJEyV4zRGGrgmKSfTZIyADJh2w
YBpma82qomF0CSOHiRVhiFii+ldKzCGA7HXTJHpixDR4RjwYf1vLIDi3HrXBYTp025gK0gd+Z23c
zTJmnuKozDUggbvFnxefsTUxY0VwVnEORRAh7PoUcP1xPR2Ma3CYWt50Zvh1yI/0gw8yxIgVTq5s
OhwRAYTCDZeyz4BnX3tZ7TBkQ9Eu7pvzhbcjcLGqeg1CcsKpYgQNw+xLoIxhtUyn/zpG6a0IUO/V
bqX7rCXDpQToURxzh58Bv/BsMZahDTv56mZegSvOXh/gT3PPvsrbY0lVBNKtH1hRFC7LZ0PO8bBv
liQBzWEAzFp3laCncV4hAVD6Vq/nHVKgQ90V2BH544Z0BqTduk2hexjXYRtgV9PCa3Isg2MxZD2u
SC0bn8JH1+5FxwpsxSEosmrdlT9gNzggXQIB4RknKu3jsa4HNk9rrYAxesRD0XwccN5cmCYRwC6g
Du817oOk0JfDWqPY5ylaJcAAd5nZQo0U3jfgFN896Az/3S8u49d8dfW6Vw/H1/DqSFTfmBwaGNqC
LsD/5Eb4zHgPx0r4lo/uvuYwFZABrAvmd/RcOh76GQiMGgVraYFUlH3Sw7HI8PO0xwU9FlsVADV2
xe+2blxqguO4y5HiVhnuQ8IrhtaBFjPdZ08mMj/Y9m9J43Uj/PPU6OWYFrugn3MRcRGlzUaKQU7G
3XTFYScmdtH5yS5OL9cUOMYw2G6ZGiXjxSlgS5thUcTE+pQVKw2MgG/7+BzPFLr863FsvMzXL2Uu
I2I7/x2/TVFvUSqP8dp4PK32MFLIoer+EhS+lbazO1d/2RRR4OfNz3N7cpvsLh6irt+dc2jZHIYc
iR/krgiRMvLvt5WjRNhhjqgq7r4MQYHZdJ7u+x+5EIjtSpcfDPluLHdW9babkcQjwo9YDT4gseTC
ONPL6BMsRXSvxWOL7L4OT2wMhrhCcbTKP7yJjItX8NHOHrftjPbyt/7ZY9njqnACi/tFpEV0Ssr8
mHPICUYjVYdESBooIiPIVcaTeLwMv+XjaykoGd9A0R/yb/LqSBmarTimupEEavMS7B8P2sMh6ebD
ORvOfczIhN/nlpHi0S35e11+QZNwn0lwAwfFoUW0x++ZoJrztmPL1zkioy7ogGH30nJ+DwmdmbWO
snvHd4fUzgQOREIlV/NV1LIJyZ0hiGpXMP9itCdYlDYJf68sDlsfvbFVMWWF0TJ40111fiP5ICIL
OTrYFVLg+ufgPsuAj+Nhb/3ltbmcCn6+E1oLaBaPr7Ma0vrnZuFE4s4xwMnuRnsuJX/R/ZU7e+MK
wbI32DZYXywlnrybt0d8JreCP7esGP5NfpTfAJeG6YahLfsfpC7bxmt+RMepzJWIj6X+HsGKyEK1
z4VIFvfBw/6E6g/dNulNyNJoK1HpjvtboqWnWJwxEekLSUuDG1fpTUqbuT9Dxontk04s313aDY0Q
7Qs9NW6DMeCziy9fvrMOhxHeJ5/2o6bkZFwXPtGetaeypgzhG2TFGXZnI+o3fo6vAeGCsl4DTFOm
yoXiu+Q7YpLX5o/sym+Hd/e4YkSDMqGNbUTMkeSooizmPSq2vvjEAyqqJqtZfyo3+tDwSu0cVxuF
PrEhRsAL57V33tKZ8zhInUwIPEBhP2DNveUB+629KikZgMVDyMUVsIete3ra8Bm40PK+apn/hp0C
6RYzHEhc4UJ6yujB1oEo+m63C8mLlQwrFkv45svfGWJ2nqZb0knZHlgbx1xnzg8wwQ9/9IlmohHT
f58E6pRjnl2gNyoxizh+S1aAuAlu1iu42G2+mrPz/fAx2IjIqp2IN+Lya/BJO5uqOLCJ3dPn6LR5
BagJHFzLlrZhhNAvvVIuykmi5mg6OcDl9v01oJt2ynweIL3VPxGWSS9K1eOcvTuqAIs1zoVjC6vA
18HE1F+2Sps5DzF3i3J47zySR0Edyd2CWqYQbawVjOORSNcLmzW18Yp5ZjKLUtyKCnB3Q/2MxxuF
PxsOt/ozR59FU1K63JPfIcAeE9HZZRLC6selC1Ju9+DLJ2UuH1gpefO6Vc7FDEI1jWAH7z3p/XAE
oz1dNQmDzO/qp52pkTaJ7NzcV3ZwZU6XwD/ND4Pz2Nx+9iiKucVs0e6jkBikLRsimTP8NXWfytbP
7tNja1Vp2mvK/9Xkwqv2gzfmXLl0XIOoywKiyOLDAcr4HCtyp8avcc1VggBwmeHEejECNkRZPqw2
hEQr871ed817ThwB6CTzLuxm+oglCFDGG+4TfcSAJ7lcKGY76MgxhHj3HEjL59lkF2a/jDqpDPrl
qeAqaOlqxCsAPBri8x1f570llZkpgsTWuU1hcCXgKxgnwCGyDMSloDNODb3hf9OCELurANMSI9Ra
V0fQj2/tgq0gmKmnNwz4KG5dKpA+bKsDDc52/+QPZVweoHw0Cy25hMATolyQRZbs7WFAWU/ELRl1
dDOGh7N+dsex+09ycimWMPlPdISKGqO42V6tJzYJUFm5owWTFzM1Usl04kCx94QHblgC/SXNuPh9
HOUiumweTu4Q/In4Bcx0+/TTVILbfJ5Sf215njc5gX/BJaLppBdmFYd+4Zh8fe9OzJS8VVBpFFpo
VEMn/bdFKXmG7xshUSakkxhHslO+TB5Az70q9hDPSQuQI0pJzjScDzhNJMXW6wYkiv0RX9iEUQHy
prKcjFCMZMs55B+pEdAdLRppoSStzezi47zLXxY6u82fyD2n9Xtb34+glGSeQQTxvWQzWZM9KcDe
5Ena6iUYheB/glL5LFo2iR78TY/togcxincpRoXbOQKjHacxRBjmBsB9lPdkwRSAX6LGwneHNdES
6BTj490HaaJnRfuIkApkJpwxekykw6E+55Hmr6esbLiWKnxS1fCx2MHZuzdagFIb4c9VdNi32mIn
UOPDEr8LYQ1QZUYyJ+HLof9GTk8irIEb3BUpHT6WHVO/zy6URio41w1aFlVqxyDgyxZpJZQiKxyx
lD9Is/2F95llTSEgLO+GmB5q9b/4ETkzgQHpy38BzfD/5aNRPO/9YA4bcclBVSxo/yYpBsTaLSWa
cyPILucnQ/zYFHDWMABq9NZsZz9ZjjCd8FWEQjfLlyUmw+sfMh1IrZhdIksovBC+s+vIE/rll5Gx
xj9Rc4AHMmLEc4IONPxOW3JOcSKR3C7CBIBHkAN/RHxcbZKLziiSJfuA2A7qRNLYyE6EF9Jrmyvp
chq3Zm5z7jqj4YLgd1owKKXXnAlw4oph4fMyoKGFJarm/WzJopUtzgfrhmclEJcgjNXZfZxML0Vr
gv6WqDaZySq4kkXSgmzSWHURaWOgTcY9m4BH5pTTO8k4doafH0YLUfO1FloyFIPs/QX/Ca12KoLg
k20gTUfuXuTieILCtHkDYrb5hrJGwbOuSwvYMpohG/847n75gxxkDR9pX6JPPDqdYAZBLR8JXhoq
B/wxQB/EQF28ymbQQDCBAv1jqDigOEMpuqkG/m43nWzCQthEeBxMt+6bvx0T842FKFaIhOtSnmY5
SYTxLzs2/JTjfHDtszAJNElGSDb4ly8mswLnEclzfzTuVnhKHn0KdRZJhmieRpF/mPW7t44npv79
XZTkviYWAaIQBbyPigoKFd9VpPG4W2zD5N0JG8Ci3j0L1sphnIEEysu/LYyI3IZOuNb39lq0oV3K
QOLlqIgpJW9EsiBEhYcb+sjbZ847jNMPxgI2A3Am9ijKI5gel01QwhxZyHCQXMBGtJA7PFbYODhB
5YEWzFBWMMvn39KB9hdRo+xlkLfsc47p7D9sfcK9w1OKm8zHd8VuhoYBOBmfhE/JQvgzRxOVAuJK
cCukrJbYxiR3h+ntPk5Uy5LsI2p0XEHCD+4osiAEAOCBeRmjSL4dBQeiyM2uk6L/JY9AJpERUIiM
g5gr5ezifEXFDGFw53Z8DjaGdLiFFFng5GAJeSmX8/9X9T/Ay7H0MeppFMDCe58ljhNAEl//2QXV
4cmMCutI0AyyeC+/EYvmkI9sQTR8xH4mcaiyqWUkV4LUI9UtHIfmG0fbiJ3yaA9/eTLYLT2geP+G
jrYzZKNmdyW3UuK5Yj2fI0BYw69AxP9B5uQ+sRefvJdV6uyg2jj6ZHcQ+NNNeCccwQaTASSoF5V2
KHELK4sBqGcnXDuITzyo/mc0mVS/EgFPx+ydzYvCsTqiPQtZkYAVsOJo2JmOAWYyWzB5UexgGw0r
gcX7n9+c24f4dQmF2whxymqMeMds2hTV3F3xkrNTkHLvSWIYXMy8jx9HFDX52aIA0LE6aHHLiDuu
tbaUbo3Dgul0vA3HbJyJxywlBBUSyGZis0RmLnFb2Y6HHqjLGim+0BzS0bI8pUy60IRQ+0H0vth1
Z2Cn4s25h5uhZDDwHSiQ4UUY+r6Y8YZjpJ7IKQMdOYyCSGapeSTklhZKX7qLsKD8aa11TWDBOg+P
4129FYqdllCcyHXM0JynSZDygqML3bjtYByWrPUvSeQlyeaENgEnLmMP7T0fsSeXQOIGOb7lTInQ
XlP0cMZ4SIR4bHAdxnjX6KQ5gFi83H3ezHokae4v+wv5NSSHY5Z1fDW72e+Fxji/kKkTHkYh5p7z
cfHLGKny4Lw0AosKPDsnO792SDPDJLXAs4ybDbOjhULY37xK0we7R5KIl5tM4Z3kCkO1vdcSHF8P
5cgcWDUEhnD0zBxeFU/X/tE9cb4xvdn/oXhGQCBJAu+rzYG84QoLwcQKantmsdsRDSKvEOp+eEwL
neNTHIcEYaCvJYwKDx7mIYwaXBnNedGeL4mRZ2NsyEXkQefXkYd81SQ9DYsCGXnosBcLl1Q5mdDO
GbH37Myi0Og7lX/DvAR980F99aePz9nlQCMQEug4mHp3ZN4c6SyDjMcvlAPFIiNXlCDvHcWux/nJ
zSVGg6aAacQoKj7kbYUU+Pjrd2K5v+ISJoAH2wJ4h3RHgNScuy+beHiKyNJE0DXHobHilKJaiq6/
GK+QKAwT1AR97pdtc2hlB5sNgnlnpxQLKs+dplnIwDhDk8JBWUS0XLrq2v8kT0qex3VOP5bNtGnk
77CPSPFJ+WFTVMHOLOp4dhHJTaR8sFygNGe7Y+hBd8rRmGHvuYuLLDKgZzlKwS90iheCp2Fa8/w+
pv44PGFYPS2RbEQVcXRKCCL+9g9jR2KPMLdlfCc1kCJW1qWwlyKLW1JirRW0XSGHAG6ymwt3iWFC
ctTwD0jXgtJToKvbNoeWIqGCNpxEqVHNyEsUWFdwVqAc0/i59uzGeWd3d6s5xP/N6RVU7NqmeAsT
t0Wft3f14M3MQ0sNZBDMyp13/10P/DB3BgYiBJ3CRM0U4phugMqp+Z38854cgPVoWflFDtEmdaaY
AmYz7gT3wiWMIRFuTKhn6hzKK7IKGI67QNm0IXsVnowbGX+RaKD7wjTAhwGLWBERojFqyqEUp3UH
rREmZei+11YBZcTckTUEFYouSHDDlNFuJNmyfoh+9uDsYjaakqI6KENUVgGmL5IT8A5T0pCuR/y/
+g/xojWS2MU1Ev+cvO0cWr0Q+SExECjwnjpdzYU57nQXzFZmuRxScd+huxBCueBNUhEoE4gaYmHo
12QW23rpnGfxsproZv/DFvz6F6edbSo2XU5rjLIsCunmaqsZIPWwB/YD4hpqmSeWe7xGc3ObWXiw
G6dxtikjlczJmx6bnEkc0GoAwu+KOSXGQBQWNhlxUI3MrZMk1GOAAZSijQtYcfSLSCgmZpfpMvNp
QJQag3J8VOl8aYX8SmzQFI0UcVTCQuP/IxWJfgmiWRAT9jJWt8/+lbFF5jSmDuHKGIknqWalp9jj
qDAcItfQ4vlEKnEPEUrS1kh3PNjzw2BzPNkYBz5eYieKNQ76yPIm1RjF4+9PQpICgjM8hD5+AoE4
WvM7nm2Gk81Gqn0o0nmGwZIKtgkWXKdoX1CPz5IFkmJqQ7FtP7LnBDBEEnJyTh3shgkxrWMbkp1z
MUeUUeQsyE0GnXbEJIkZByGBmlGmaqzNZLhGA1ZP1RBtVzCtc7JxgfrxgeBapPHwsg2G7YgK+nmz
oeUqBTRohe2PJivr0rtgUQYCEDyXoFZOWjCQEU476cm7P6tikag3cvsoNaWVQ0JBkyWri+gZMcZg
vixoAfUxARd/3J5chrscJRY2NWDcnY9vEMFDiN/p6kQZJeSGzD1kJWyJ0GqrhZSGop34CFCiW+pd
GkAJfjujVeBb93G5myXHUXOyfvjQF//AaXun6upkt9mQ0nhoDnl4DnH6T7fLBPuqTUh66s05B+Es
Qeu6uqnxSHbtkbaGbEFweiJ4SKRdEg05QBXB56bg+QtyaykFzgkE/IUsS7QfTHghneFpfcbMzIHl
csVoDllo1z5l8rK/EzDAwWe041NQJmvL2hOgRTa1vdmmZE1TVVFa1wT08Ec1UyntR0typRhcSCeJ
5oxwFBqtnIpPmWwyMo1ACkZAL3xQUqjQ80y57PZD3M87HzyX5E2PfkQefSK5BtTdL3Zc4CHKgtHD
mYuMDbsZRDvSikmei6YYqjjEMi3R4XxYxoo8XILTOCoaS/J1yCYhXxpfPGoR+rwoUXb47Gzxku49
TlbQycq7+52Y/2n4Xxr6uCaWX4ZAr7KPdeS0FCUezbo4kUHpd0R7oVBjSxrSQ51LpNA9MmmnOpK8
eDkf2t5WTwOc8B4SY4lhRtLaS/i0FL8IMvwo2pP2L3bDynpSr2FTf/6PpDNbUhSJwvATESGoLLck
u/u+3BjaLoiiLCLg08+XNTHRMzHd1VUISeY5//kX/zv/wBvgvMTv1aURx5Mid3BOAFL52mQAcShR
MdFVo9+NZfFApQ+sWMMF5ZzhqJPGHyjYMGwxPbwDgXSfo+QiKJ4Kn7Py5eIFKIu5Hv1+Omn5Nz40
TIp8f8eTWCyo6BEHy5wb3wY7lZieEclKiwIhXe7k7knBsAaPGXwdDgf2AMPpU1VQ7dK/SL4uFj4l
/sGQvWTPIzkZkggtkdRB7+lwJtId0RqlE4zeJYx/5WP8VRcaOxrFD3vWlP3Unj83cI9cl+VLkcQI
nR/M+qAavZ6v8q79Oeng3GJIKxt0/sr0zO3g2mpBbIX7vyl3Ai1QEjQROX7ZZWAJXhbYPfKd6J04
nCvc6s/4flE9qJP1B5JHl9RL7uaVxuY5M4EcWdWMxOzXXnp/xjU4jvMdYaSJM9tfZ6EvOHxZ6tSJ
QSRfCral0fn854Z+x8QRwwBFYh4S6ZX2mumATl2AEwHQSKEzr+x400dUCOLqCOwTLPEHn0VQZOBK
WLvZLKeiHmnsMazXYAB2/Uc1W1H6J66OMxWdgBw33U7nFNn+gK9iO9rWvJJsbCBN0lJrb21p/Man
PWYGW27XbIFwTrIkKJ+4HZLDwmFKTQg5+BUi89lueYWgzEi3V7kiKY2UGVUwa4AOCvCNd5YBhiSe
AWFiL4DCmJ0kMkTmakv46hXmL2xj/o4ddNPxOMMXcvehO+coXUQLEDKcmoiCHE+nwIV4pKGLhu3+
byrNMFJhyBC/VHSm0/QlpvIslZc6gIaJhyp7Bus7Ig0WdnaAkiT6d9HPft/16bJwCoGHwe7Ko1eA
fxyOWwnM8QZNOy+PtS11s5wesigGGMZIbgRHDZsxXvBBNYAP/LbNgjOMqnrNquH0WIB2ASgJTlxh
ejfRB0YGM+czsYx5qa+ANrL0bDyqUPQXQxYQZH9eY5m3JeMKKGxp5bgUOTkCcnNA0bjx/mymeK9/
axC+BaUNjkHBmiKVRiKCZEIOeOdJpZ/huYE8MaKrco8F7xnfykclhdcn95EPzK7C6k3+eIDcJno2
7CCc4VC6+ZfAkOocD8cKHrvYRXyOhezCIYghS3CPr/Hx2AIZuRtwyw0lLhuJu0jAH481AwZgB7oA
jBLXgXTXwCJgMgl/ge3lSPJxC0aG6NJvseYqdw/oMKF8SFeUEGDdPRfXA0wqR4PbmhM9mXYExy0b
iPLik42hfkuzgCcWBrlO5cc+/aTt74fsxOfblR8lE74bcj9N38HAiPYLf6PsyNnHl4KorDuQBHGA
GqJ2w4qkG9unvSc3hbU2knRtzUfOJi9tBJGCx8lTFpJXKI0lMM9EkR6g8xX6EWaDIehK+/YvVOzX
ebRX+IYog1XVecmj4JiFo9I+VavlZITmyd7m7pb278+xaYSAyrJPaTDZf529seAjMltPBV4Ka5Tl
vJNnLuHn5QfityFRg05IoTLgmcftWkqTmRFaARDhzvy8ljkc0sizsZgPdvGkYMnYDsAASwygt+Dr
tms1xMsAyO2Nmpv3/Ct98PGEJN781PW8XvRhQpqP6piq7mGRKkCguCb2ak+QYYBdfgNKEH2GZuvK
wHmRLCHAX7nLT/tUj/FtjVocdkWHr7a27zEC5o64l95hVkNcs3+W/aLhbyq+QKe9tqtjue5FcXfY
YzMCMgprSE35WBOEld9gaEBd7RVe+QuSLi5Sbl8PamF9xHOILRZcN74f8UwH8tpeEEZNAwQnc0hu
oQxyqnjyNoBBbyRc2q8tWDvHJuWeozx5CD0tunEsyvHIb1vXTmo4zX2VaZcXM5z7KnlCXF9zY5Og
FRX0nLDbPf/qQXcSv3Z1s68K77tto77ibSu3E2UQjGaVMoU0YGz5/lpkqI68OcokgQ2dG4Pqxw8t
cwxA3vWqdpMqQt5fO30YM3brai/3e+PuKbjcXlsaIRJHyoASgrHjGf0s4xvxDbHXIm3gLlNr9zyS
15R92aUDowat+Wm3PvMdwiRcitqtloTNYdKYITVI6ija8GWGCd+Gm0mmrvhu1Ul3wiBMcfBtb4m9
zWCB4asLUAqi5n6+PDdAiRzKTLNNirDxWD5xPN9SKG/NmD8z5cDLsmz9F+g+n8z6+yg/VxPlXE8j
dfhhTAbJNPxaRCsHvx+sO3QzdnaItOLUt3Nl+GASiyMp+9zsu61qhz+/t5M4fIZPM+R/rAXXaKz4
WoTmJXkGw47/uQ/vSPl6EdhR4t5PjFtfXmNeG1haw89OS0asPoPxRK2Fd2XIiNcI++Tl3aj86e9m
lWt1L1h8dMTz4xqFY0DWeurwSxCD6bwGCVtRy+vdwX6MclioHkuzT/wZDukuJKHR/hkeWpawz9pu
HKMM3i/X9O/4LphcnWNMvmzkv3H+HqtM56gH7zHyiiuBIzQMnA37fT62pLKfGKFKyAynxrubgvVe
O92JQawvoBTvZcEj7Zo++80Tii+PqXvYv5+O9nSLeNqrFCxFov6dXbRqJrgP/D6jshwndaR3t3kz
qSXXzkxpNQw4OI6c9nQxkfsZfq8/y5xOPfwpMcc2xEcUkiJ/jDKGfcMD3g5MDZ4KyK+Fk4sRFk7W
m3fe6+fNrSMzHTxikSaREg+UIlIC5h7oTZFk/eurjsTxDjONlV2793lHZLF7mKnNJr7P3zk8slwf
WDe3VGepKVim/YIUNYuX2gyN/tzizSS3OWYcjiLM01gq/7jZo5uOdQvvk1QlgOXKD8JwE0skjNzp
ygaHhtOTi6DKvktHUQPW96vv5tk467sfM2AXIxB6rokP+iOvE4e/BCljc+ZX4v0Yb9qfKXsVolVL
Knm4rsP++68vJcjAMdbSBKTQGKlTEi+oqyhMGcUEjGIe9YUSjbLkNTfnCFW7tdC7oWzW5BRIA078
cZ4QJI3jD77Y/qnT9dEFA9Ta4cu0w0duE5pbDA4HkG1toWHDR+jzz6ZV7ayyXYnUEto5QQFu1wwY
MB98TdRo/PyEabLT+8xLJvTH9Ihi7+9T22z4mUNeem+YkdKDMvFWOMMUuU8GaVTZmLbOG+rXqBQC
Q6dmti6rqDxQrjg7abFu3CnDZWuKuytNykxnxLj7fEz7dnCcNvao1MpTbT/+bE2/qydEjBsNjZQF
R61jkbOKk/eRUcnBmyLIxlkK2xsDQ2XVnV8eMvjZfHs3+0Vm0hdFJPJI+wuPxF6G/OF3QCqkCVLs
6DszsS+hdRBz23CnQ22rkR9v7zA6f2E3SVKWJJ5LE6qmoaZSu96ni3ZGHKElx0Gm+bs/tLhHbY21
IJZGGMBLo1O6Te1JKKZEtB7hsJuJ3KEMSrfdrt+PlxR40uEzuwI2oQsFyZyREQ8tUKqwjlXsVje4
2lilO3oRfgwHF11mgVqDj4nf9/Hngt+3G1Jc3SBa7FRq6o/bpQewH0r0ZqzGBOvPPt/aFUTbVaUd
36J8E9fLLuUFnUy3N8Zxg4CxlHrfMlztM4bXgidg5uNG//iM1b6wzMaufidSdQ03hveAAGX3+1BO
nwmZW8Gigp1Jv8EgE/4beKJKYBGpw6H5GGlzeUU2m6UertODS9GqjxQKDHUKvgD7JJcSzftEMtMK
yL1fQFzWAbNj+CILyxiy9iX7hrGXlMf0Lxi9y9TB4wdkjgeAoevHEseq4zEakc0PBC7AC8Dspoam
wFvxo9gvvMORA8iV71fjqa0HdxirIgSOdotMCYXBtgvxwHB+tHpue/06I05srUcigpe/zuu8FXUh
foisujjBlN3wSf/QJL6BweE10UVG5yCsXVpQnytMQijSFxkA3234nBUZXKXHpPCvX22QZw5fC4Xc
TGBUdevwwQQtRkfBERzC6pAilw6fQhKviKlXiCyCgLTIVhJ37zDreYiyWWtQotxPQ5Gv1EGnFzB8
hsKFwf9VSVxI/QV0DGn8XEImsh1p28bx7Zzudn+QM5guDujZY8D2zImh5tjNS5ZQPdFZc6i2Ngha
Q92Z05JbfLecoc38GketNFXhIV3o8jCgowP70SVay+6y4pF+PMZYJj4CN+pIg0wZ9NqLLJvFyr4L
A8y2JhxTPhMHr7Trxp5Qm9g6GzboGejEjHoImZ0ZHmbUX+gu4H6UNnzZkzF4OUVmn15TjvSP5nxB
24zgSx1XeAagfIcSsD7u9cY+aRet71iK0EX1W32sINs9QNVaxwgmt2BfDLefreyXsc/a9WUuXnm6
TSQ3h/kNcaFMGq93qJOnAFf8X/AmTdvsOeFySUwEWCmbJlvK5UMO++ZD/yINEsfpDqJfI16FNOgA
2O+4n7db4DRsf3hhNLcBEB9b112i+RyxEdr8prAtaUgd3adjchdV0q3fNSA0e8jjXADIVDf/Va94
rW9L5nkHqRr6Peh9pDkvIC5vPAA4cpciaC2sUrTLm5ISG4tMVNmI0nSkLbtz09GpuwXXzGx8JD9K
jifJCctLWAnTr/2by3inXanZO5QCCbM4M1jRYWWNuLaqgCLEsYMjBPpAIASIcswtPvNxgac7Yj9c
MtjUCHcf/ftFEFWwGWI/7PaQbaKH+ukwv7NxzwweP09hI3pQUzlvuNbUO2pKDhQB38jXoVDZblUs
Dzj2h4/blOhXhrxQWUjqJPMUcrKrQGxUQl7oAnrS9JHBMF0V7OcmG8H1+RhfF7wU6JKA9mowBd5A
Y9jQdCTdxVN0dwp28mSVK9s8aGj7/ed98K2WOkkXdk3hyTLXOW1bF6s/ffRoRdEZaPEkjyUZO8/c
w2OUQEBeJH5a0vJ1b9EVdu5vjktQsUJFVDXrH21Y7vJv5RbyOmawDNDGw+X7sbEZU2Mq7dnBUH92
Z1x4hfdO/awIKDOf+Mm4NbmO40rdxaFmypLtZ4RYvP3C133/tUbUjZaKtnZoqjOKsru9b3/u3opx
pLVLnbeo65AWcLNvI7NyQZ++ANPQflqSV4LvgPhvedLdiXcvSr4qjZZNONm/liPKSep2GP3mk9mz
vi9dg1fzJ7eIb+qlLwmqP3SbuomGbkIDU0YvmEzgp62jofYx3PuLYkN3q47gW6yLrUW/Z6eHhdYZ
dVgsdobDiV3QbR2ejnIfUqMzzLZ/xazDy7z83fyOjgRdAb3BwACSaqRadoca/LDgvJFpa1Ak16ls
W/KDc0AqXjt4bXdC5rFPDZuZyECJN7njqd6xRnBlyYZ7RM31C/k6LC2/eyV7LIUu/2/T962e1zP9
4jeBetJPnZ50x6Dxortp3cJV0LH1XNipQ6M6s70cBmYVYg+dO6Xq6AvebBvzhRulCtLBwf1fhLaY
+DIO3EbkDNigzabgnp9rh7kPHBtYYuzTTKl9johkhDzzdyGaxOOlhwRcwallApmJY/yT8hzpmzUb
qAuaYe9n8sFoazoQ3RSPQp4CWlms40o8kuijhFXr6PRFCRVzQoOzW/9eoh/mXHrz710OjDD7hkjp
tJudwEemSFzlO6AZY/rnQg9m3IdVQR8wkkpHkMPMxjngyvElqZAms4cX629q9qAcFlr4rgLFPeye
i2QCD65Tk3VidcRBxxhd8S/Fho2F0NNLJxz2Y0L54GM083/6WaWjCEwIDVh+8HrYYXNi7heSaOp/
M8IAyVXk+jK3V4WlSpaPo92cRpQ998WA3e3/Rh269D4GKbdRoi2/LJs3b4kRfu4hX2lSwTu30iXr
TbvAbfwFVnp5l27Jlc9U/5OfypeXKwBH/Zv9MIZ62JIm8A7m90tjP52luuG3XaUkx/g3UIO0EVUd
lH0khXaTznKBZ8y+6vFuiQ/Fee3ifBByOEFF7HECIF+yze/sh96EQgCF8/mjTfr7qowqr79/EtxC
b4uxIgolz8SW1v90RA/DMMtJVU//OK8vU9C50hE39lCEBhjv2y1/zuWW6D36ozYZ4IzSQ3c6yrJo
mcq927vN0pWBP8PujuLQ4WWf/fmgcMmxl4vwTuxiX0ClT0gyyjGEeosy835BnAXVaHlYl5jDBsXu
hOYMTxD20cHnhDgcZUc3WHaHCvmq+lJzCXRs0YW4jzmjW4uXd3SzoBQu7uRBEqDsWJ/IaAbvVKpR
7n0pqpgc/Mz4V6/RmH9cYiNzNTz80IKLdmTh4yQ6mpd49eWxzwWivLSx85Yf/6CCW7ACJpTfHEkj
6nA5t5O9R756j6TTRIkc84PELdTT042Ii4v81Kwm+hfn1gg+5cP5bd43gc7UR7WVeORFQ85lOsQj
2tw5uZf90/IOFb6N3uKgyJBgJiEmnbrHJglRlTF01joqjRvb07464AHYTcJKiQpUX4fFTZ1iAv55
BJJOweH6FdW/qfnCY6aFk3qgroaiqsCpcnkF5hiCE6C2Hla8AzX+JN+ej1t4RhBuvHjm7g2iRbFY
mndRMLCSXX4TKtDNfpSdjqVRlB1o6vvUYOm+X4p3zuXGD4GFiwE1Aa810nCUedqlELYviSoy5g+v
MMPXgZle8GSY2zb+V75zyQSP8pt9VwLtPrB+2MUg5la99sAcRtuZ4acc9HO/wuasguQnaHWImT7d
cPjQ6qX5DV8w6riPTCL6I9N5cmxVoeFW+jBLQ6WmXdGDQ1AS2LRsG6K/1HUf/C4dtNq46YicFkHH
J3XwQkU07/JAIamPLl++i8PL+Dw15fiWzk3dTauZpvedB1g09Jf4n9px3zm7AcWThVdM+xmBnMcn
0zr306BrLCptnJXTfrLo3eatSr/YZXz+RPFLPKP/NMnCmndhSctsJuMDIGgEqrV4/SaMIJ9iByPn
HfaeHkIprZgdtugS0MLlHNRo0dz+9Ya9jclgOsWJqe/2eusCv6S+93Wxd7AKr/UK+q16gTRMaFak
Pp3ejZEB3AUJ0bgMe+jcnMwavMpxqvhpHkqrIzfWgTLYihifuP3OUsUwq765uh7oxupFIE7+UQk4
HZvqxWQepjpFeqHsObh3DEhtxRrHrMMEPQPpicXLNbq0yOljVXemVv7veyOYlCiqJHWK5+Jbg8kC
IGsEnrXZkmPtJ/DfMa0JjFlrZlrH1tP682T8JcyDABV1+tSBFw2WW75Lkznpc71lrwwSY8Cx5pWk
gP9cDqenQQBgJ6R95dhsrskrJujON3tu7xPV+ZKmtEPLVNhEKn2iLCa8bsI2zY+vNNTZ9D2V+Pa8
tntHnBa/fHZa0z/Ug7J02y5nqnZzYx6hA0dFJqHLsDLlCgW1G8VjJGBWf5AW4dCi54L4/CL6AY+G
37RrsGN6BVK2T/RrJw0iUWtUgM3UAyVZfMCUXhNTHcaqr6u40Hb6cxNqSn33nscx99OcwLpoCu/O
VpqGFaZE/HToF69n0BgD+u73V17NxN28ZGlAZItBddgV1Krjx5lpNRRBvNrQ9gDZMeUGw41qze4B
nHJq2cqeRhQWNvUy+KrqmJNbKhCfYl3r/667tufC0WaXP7Pf9+DofJypsqq80vlFH3x/pGqmWiZB
l2HVHXKWRykue4j2+jLGSeZrUI97uXTUY/9F6jN7IeACWetRI2G2hXqhlNN+DFcZqSg02WDRfk0f
+wSr/U5zzg08Ap9eexPhazdhu7RBUe/8pxVtpO8B7H/TM8O0nZlK/t0LHQUP/TIb4DWMg2ZHyClJ
yZaNwdDLu9ujPfCx2DLHbHY1RUf1cyCuIVcN3ljFuwwBqdTRqFhTRqDvjbUsEnoKqTOAwwUX/dph
BiV1PldlOFOYYlGhSO1AI3lhdJ+1eG7JADsDBqXtECLo9XUjJUZ+xtUCpWUm0bAWyIIa5uY9ZIV+
Lun6FwyJAQBozaHfacHKasRCR7uBXE+mBEGoMmjixZeqlvkP1jCb0rBvpYAlC58d2c+gDEpGkhTy
bZDU2DVg15EJaxqTgCPhihMmD3IUg8Kd8TTDvut7mswPlT/O1oQOwNQWxSAV9I5vSooHpntsy7oS
/B1jKThBbM8Pzic4YCN3sbphl6SIHPzr5vYgbeA0EOEUW2DfYs/lRAp3wqVq2j1Mtr25znT+Z3cH
4bzuMof0549Vj78q2P9VO0zfsrRh34i+ELR8jsWq4vS0oGfZ5gfXTCrcaDpEfeHG6ynIMz5qlBkc
j7Gj8mMeF/ial/vX1RS+J7/N5f8fDT8/nJWf5Pyko5v72DcbroZTHFpnL5SZJ+B3OJTMmkukey4B
950JNfkAspcPwsYFb5B3TOdToP1QsoxICJROZ/ND5kTo0txFI5nlH5EMPlBuv8f65st5WTod0xJG
49tZ947qKnovQIFAgxRMmzEwRLUycHcyay9dHiWrDjQTURDxnHDu8IWQNNTWM2Zv+KHH8jx2STlu
UvgdhvDDNyvZBCYEmaKq7E005ksiJva49w92G/mfAhbwYsWQfFf9k9Xp81g69zCX6SFehiIjZeNg
t+VmIlGBxoR3wQEAYAK/he4EFA/0blxB2fzbVgD0/KLn3RT70h9ThmA1ZzpweDdD+pvd5tnaG1yv
otUioCyH3EF2OJSVBfxK2XswFFX28qh5IIC5pKO38NLo6SROzD+mY0Cp01X7FYsvjcaMXRW9fI2Z
t62Bu2aCA/LBXTEYbmOpQskfMIiBoPM6mvaHj4BRP3+Bw4aVeDFDZg8Z2gWZf7JRMoGHuGhVuz+i
Uq8EYSSMgxnE5ifc+UU03LGTK7MMfIDfxwlMPsdol0PlT0VzhED99aVaVPKnkS1gap4cAgWWvXSC
Z9OFode04g2CZNdmSAlxfQ+xU0Knzs2l8dLteK1zd4diLGXtf9IIqaQ6Q8W6tolHigp3BwJ5JSnT
u9cfD2UsVgHsUbinkmXlEIcu95ZWMq/+Ul4OoIeIEOqTpD647HYsQWj3gOqHi4TRqwHGdpyq0Eeh
D8GBU/amnYxXhU1wEqKUf9P7BV4Ll8+ylDoDqJoHkW6u2FwThrsoBHpT0iwQAQbv8KcPTHnYMAIX
0rp6fU/xh7+vDbu4s4Uy5mBYDn0HzgsAYC/oE+UqbpIUJI0mEHkNZExseu61mxchsisNnc8XCgxv
EnD02ITugIIL9IZHQIMKW2aFZfb5xbxySbQ7iXM5fFc7LSRTIgTyeA3pD78zwKbnT5RDGUHbLmHW
EcDLdm7gcFwL1DKLp1vDiLoth0y5b/8EYMtizXwGQse1M4CxKXbSygTjk2MSyB+swWyHSdq3Y2Lh
bXVBTgJ7f7GiJT5/d9x7yS+zZcaotDG5Ax9zFsBnuAP9G2us8JmNwVJympqbUUsqXhtOCSP5utFY
slfmEeYsNjMkbKPhKwAbktDBIlztsMzBkd7kcED8CtcByJsgXiYQyigNpcAPihgs/cVf4w2nCS5w
OtzEc7i56Jo9xrIDiKTc/dUROpkG9wqagwVHgHYO/Q1IqXzXedxQFATOCot8gVbYX7xQfJbYlcAu
gyq9QJcimTQIHwGyYfu8XU6a1kfHA//5LzV1PM41B4ZzPMDjnu+OePDFJ1A56eXVwy2SkCQMKAKm
cT44PRhVB6g6E+zcrmwHuRcZJnSCVQBH8y/2yrSxsJHuPUwqeAsxvZUhggFWJu2wa4psHJFELFWZ
jNykUguw5ouVDhcHsefPEEaKHDU2vNapD2S4ilUDFAhuhzozRj0oP77B6Mct4Yg7d8i3s12xHo8t
VGrQ1xSgcMmzxPwPcsOCC5BvdRNhxsQqDimwsG7bceFHjE2JF3ZgDBFI/CVa4DXDtzZj27jWJxK1
x4onR+i5y1S4gG+Bfz/qz/q0KHk5WUjSD13iyj3YiDrSgxmOOYsEigsLGV/NZIyuBCXV+8+lB083
DtwV1lQIVHgv3D47ueC15yOtYIcdNQbETGgwkJYuKETIJWjfAbtdZtprya3UfgwtgAqZ8Y3ko1yX
UJBWVH4rDpYjpPOC8wXa4GvOL3vTMN3BuYc1LqlaUNxIvQJtYeQ6gpFDxJzI9oQLjIiqAULGlIUM
KFQywJ59VDPmm/QLWRCtu1jrzrGEa8m4YbEvdPLrAoB/Hgh7A/EHxzR0/Q++qJP5HFxCbLDUs/Mp
i7YYQe0JpEZFasoYoty8cyVGcLG9E50JZcgkj0hx4XndvGtUzBhDwOVXzqx1ZhbvE7GDXANv65lE
ctQBIPX7bnDquRyOjvwY67Pk38DBk0FGkuZLYhd1GzQRSuBUyC+BIHNbsHkuuihwuBP3ySLHOoGI
zktDRZkJpEJszJliyzTRyLjINFlkDq8vhrdCVq8Nm/8ITyR49nIDXMk4NLkjpHg8HCDHvV0JmZGP
Qu12RjPFbYTutSCbHbmnBKtj6IKE744FT0f14XERMfoaSXMljgoo5nOLSuhfz9EmOH5PQUs3nKr4
DpZO7en4S/m4awfZABNyzl5TqgEwAoLOhxqaNxYySOMVkJKpFLpPLj5YnwtP33NviPFAlbLA010O
YUHUBri9z/7Ej38+TVawlXeKulGHGYc9Il513M8aHXHjjxW/4x1XrAIodDD2SF3VmTXN+Et/Qw4n
DiHxjPb3ARwmKEm1WKPXWEhfB16uv8BBGOcB1EZWK2yY0m4Z+JPpxdeOYJCymuATw+Zcc/aw4K3L
+Dlna5C4P3mZZ8kllvNui6CWM6qP+G+z3mn/YO0iJZMSr75MCquoHZwznvH8XXn2ydQBmT5P/axw
6bN6gx2pBOQ5Ts9lBvvdR/MGtRce53y86q9EhTkd+8SCnXy9TXnZoB3BoNb3sg04cybMmt2bDnOj
wb5kkN2VpqQFWdgjvGdnZFXZA091YH+bApJ33JOExQLeBSCOC3jt1f4k0cTJgumVUHgovNaS8b18
ORPzuId/2Qo8NQVd+GlkokPjhz/Iu+A12bf7EkY3BkXchHVw/cleiwSRGRcmtbwkAKFLJM1msEUp
BRX6dnIeC15ThPyOM4nFKXEmfBeXI0qRjcSAR7zGz5M261gevcnTYe6M1+vktO9uR2RyznOSDfox
1kv+GaoaUJ/kZ03Aj1iRc336hkLexHa4BNq5MLLuXJb0AAW46lLqLBBgItpgqFnxV3FJFQzreAy8
eqCVMhi8E8GN4LVkN9tuy7X3DUuwUIwLQd2WS5qGfCTviwVAL2ukwdlBtyQTTkeTUkwwv7et8XLi
bbv/3hj+QO/ZW562kpRMFJosYsJIn/9GnjPgLEaNiTLljNqsdJXFTwKJMqXJA4NzVGeSeOHND23F
ZhT3OOYEwLDTwkeb1D44VGMn78DsuDesa3KPJzbEaG6dwKzQfbgrSAO/2xGUo4M/OYX0oB6U/Zsr
1Za1KdL19suwzN9bIA78UGh73PgBGHnWJ0913xsfsDTCzdLtvYD+lfD1D8I0p+CSDnBN8JVOVSSZ
Nu91RiCQFZDFwE3won7DCkfu/7FfeJeZvb06Na2BolDYEINwYA151XPUqiBQTKlhmLPeMNLi/gMd
BkUi14C6elBpEUrj4nODjRyuMvWG9mLF5Fd6CGhuTxW46l+1Daccf/HEsMpw1Z3MWpxcpc+Fmbvy
PwXxEezV5Jw3PlPoTf1zyPJmQmbzzO8wIXj/SFJmE2VAn4z1PnVEcyMiYFCecARlvWIz0znhTdow
OcqZ6KJFXSkABFBOmNIzVGaWb9VLShvLWTz0PRs8tX55II2PwT5V+kpmbdCgV3Kkc2jtvVr5hi0H
5rUk+RFDwJoYqjtMX5UlPG9Dlh3EGfUmSd/rbGsK33bQNRw4IT33bQSgdIeei7SmDFEY3QWyXmlf
ADmVJEicBrfWpD/p/mMDsIJzVwmhjG4Yo8jzsH4wdeSzEN2e4BpBODx3tsXtauig/OJZYN9xI2YJ
zwWtYx/kvprseydKfgJS0JzSjjT2orkJzEIp4m6ewUDOIBuNHy7Lmpo7ywhbUFxbDHP0cTvnrNtu
H6XXA5GDLTV4MPey30zMZXobtKMDy/G5lBBG6jBVzFumooz5WMUaBq4igRR2w7KnDTJcw/oU/8pH
yFvJsMuaHGKnvdtMlvQF9vHlFqyxwgHS7lKg/VP79lCDHFnRjZBjLvEtvvwt646GIgmc7E/9aUAm
JFNZZ+KUdWDK65bfcVjxwYrHeBh/qP8YDL8doLTK5rj8SVCmwnphcu1/cTOtbOjY8QoyOcVEIRRg
bHnbGlng9qRA+c8bkEea4vRlnKkcnqOgA2glavlIoIEUVE4f+xpXkIPx1+vdPTZt0zWm5cc+s4hK
GTluhS1Iv3hL29MFiQnEPygcT88LRcMf+URZmlI32GBBkYcxkGUr1ilMtl/psq9U8vantLtUZ46G
ZPQkNz0eOk4jD+j4LPKQhfcPsFi3paHbGiiPnpK7zLTUvp/RJ/aGxoXU7ca+NnWYuNc7lRtMjS6C
kkH1ZuhMKcEKyrIhvmX4UGD0pL6FNGrtU7MSCNVvo3hfDxZ6c+DjulwA/rwOPeOoCo/37QpzNZiG
rM5i/wOroDfAy1d9+L8HdT+fFjirBQk7q7vCgylaCaIptta/kXac1I3ossO/fc+nmoVn8Te5Um08
ucw10B0xnQjd4N9AZZPbGCaDXWh4nHO9DvMyHq08zEuIaetGFG6MtqNSbHD6gnn+FL55fET/cqWE
GxdzSj4KptFrBHVk9qf73TO8o7B+dn11LYvL2pGJ9s/1xth31GG9zaDJCNbebmwBJCw5yeU5SSF+
E1Dn4zGNeOkYjZvyMqxhf6Nfx5xW1SltWC/+Gx4R7W3ArwXmRlR41K7ln7sj3XtX9XlC0+F7ihK7
Ri4gTZFWV+DuGQGG89m6uknJEziDBD0byhS4Qh+pC+3bHzlTz6QXJvY/l9mCF/ntjaMHvrhYDfWG
cOFpNlBdBGv2/Yrqgf1UrD8eBzCmqOAupJ3VJxow8UM5K3q53yMzJux0BH6qCAFaiq1FNeVf/FD6
pwFj8TWyd6mORfeLdOIsm4gtjBf42v7grI95YU70RaC2i4gv4NJhzdDe1UMm+TX8Usa4D2kGLXug
GIOhF7epu5LdkswJXMhUIVoZ6XWNuJ7sVPHMZb4BPQwvkpRJU2YZ1IApFHGjS9+ERwvmTCNiA5yP
xeqgI3fK2JOZVhQ+JGR2JSjy4aaJPlKhnv8s+D/zNYbs3Ea5a9EKkSZFpU/puvhCCeEYHdhzZmq5
SEkWiGkl3Acstjv2q1Ef7sIB+hm2pOOx6h7vU3RSJpsL/aiBzFFq2KcF5e7bTQo7Kbx/d5Dj3OnO
gLwycmCf4LTgOGxPrE4kxd9xpF6x1XhL2uMMx5Ou3eQhW63K0BpeBjtY7y1TolBH2Ryg7OwP8k3G
V/ODI1LQy5zyZbOnf/eHDfkKR7I1xgVR2A5tGiy5IR56ofFysJ7B8UOzGNwCwFZB0eKU0np4JqAA
SkTbodWgeRQM7sVQsva6bQhpZswxdP4CCzEFINXVB6pWFlsHicyZ49SLmf8CPAzA6m//6nNn+CZG
Jjqysev/GFExrNR3iFzEECDhWsmAAJcl1EzUBWRdjIcc+FwAH5p9r21pYsGNtDXpQoHyUzacH1vd
T+++0nEtrorWR1x7lG3G8pGGOh4tiwF0O6c8EZvT2r99BjUu/bc4fOBXRvGAoHDiGli7bNFwVEDS
ZbdkHKM4jd5I5/FBDOD/4M8GM4N57XZF/tB21/A4juxW8u2t6GSv5ANJXzbegP75wzoJAjowy0dB
J0gB5akKgZL/ydIbJNCM9Vi8hh8J+tGuA7wtiOV6wqhBK6D7D/II6OxjSiqDB4pgSZ4hlCG5VHHI
l4okPImGorkanDOYyhR9FKiI61l0mKu7AKecbvgao3ohgoDeV9pQ8YER7k71c68PaqqIfyoI9mY3
Hi8wIPwfOBiP/xf7EQtN8qHf2RmyiUeCy727UbMBQi2uSc+mqdI7QpXki+6S843mTgbCwTTC2YwO
Dk2LAsqjLLFOCDGzx3HYI4hv505zXAk28fgRbnasIxn2oW8z9Cp+EktpDYKzgEOA0mQT8OcyrwEQ
jLdcehp00XVgRCmbLyx9mZXg5Xt6AEvNsAhS/Ar1S3O9M3DARcj/Gva/HxZGfG2EhzGJGNM1ctF1
CX+98d4uMs4OMm/p2MMdfYku+/uFFAlMI9dEMTQ7bJ1QmCKSRSxISYCPOZwQzJ3fYgZylarsPl82
UQAlBmZdQiWAuWVm/AbmBYQ2XqVO+K9vOQQiXdQxUYVSUYl+iu9hVh5doayJ++F/JJ1Zk6rYEoV/
kRGIoPLKLIiKOL8YeignHEBQkV/fX9px+t7urq6yGPbOnbly5VpArJX75rM+/LryyMEu0AqqQBLg
+v5tItA7sDGMVo8W4uWKQkX/nwD4M52V8y2Jj3GobkJRTkxT1FtZaCwQ5rAm0z4NeixEOh6YJKPK
PpAAzWSZ1yWsIyAYv7AYkXl6Cke0WbDUCJGfXz50e4DuyFgNVqt+7Xytk0rY1Mc8GPJn0LeWhx99
j+tHqFFSGNy8hF7PDK2L57IjbZrxfryhcOAU5OPBCsRud0TzGSQMWBoA8squFtGXVO0xsFWPt39c
higC0m5DSUV4s6hOc3r0GANDkz06u0l/PxcvaHximE2EEojUgB5WTOE1hz7j4vRQ+gjRn18mQtjI
SzxgRH2Q1ASw1+yzdWpb/zxcXck9vEDCHzD53xWo1VkiEC9CQczaAr0lc2vZHk2r5dS8hh5gqaMC
vAIgimxLzL1SodPO50RC8Q9XgPBwSCwgh3xE2q6ZS6L6UEbY1qLrAnokvPVOh4p4QUndDTb5yxnX
Q3QINQptwG6RzRAW7pbmPB8sZSf+guxgyseM+EiZw7yjQrbIYP9nCRLhdIRCex43UJUT/wPyig0e
ySNbZ9n5gCSTPwJcZZjaAPK8hvmCBUP0pKLh6Po7iC9DNbXufXv3AGJOrhFZbirIM0qfT3h7Fjgs
4juL9DdUHn1H0W9eKlykVgFYHfKUyIHByuLOJO2Y938C8xR964G8Ckh0k8QovVONHTib0ggNSa/9
ISCwDlTK/Z+YK/fni4D/oj+3AcaP7kIdrVzN2swK64zVx7jvfVmAjKQLuo6cAb4YzyE8aRiQrF3/
8hcD4qwMprpIqx4wHSxJS1j8Pkc0n84WQrc+CqE28LAbd1WP2dwM42keC/XncgtQ8SKc8reG7Q+a
cuBfOd2PfZO6j7jrgbRSK5zXSAEiA2a9Y9AhkUm0rmibrTtfGmGdp3vKfE6yl+3VB+SAnvyk+Hz7
IuXQO4yOH3br4E1r4Djz2MDZ8FGiI4s9FNgbZJQOzJMnVT7BUrH+TTU4GD0cfjwEie8yS/tvMLhA
iDn/iDMDpEXQDsAweCY9jjdn1PnOP2S2401OCYRkwJHpCfEJywORWs9f6RwQNkQADk29GNkAslly
pD1dnoujZFYg49SDh7kNtl7rX4/lF5MjfoYMCgsDgbOLAQI0G+xwxXwap/txIaXdHidM9n/O2n7s
CWV8OFmgKKLgvQN4ZyD37KxlBFprI9CAmtV3QP4GRIq8K9qXBIWcdHECkCSrnzG6uz2D6TO4Bfl4
XMvAYZdqunVGMmqVopMkx8iYG+byRcGSjXAQPVOZ1Y1lgB+pC9CYzGTLwCSk9bkHFiDoUIfBaSZp
TcPFxv02YFz8zphMJvmSdBMJef9pmNMihyryS5tPw4jMkM0K9OyUPPhH7IItIcSEK/YKLwQ8K2Id
0wqOhh5UMcp6xgM52xnh6wED3KbgjajtS9ueMcAxnPDTH6f50T/0yIbvzDgDSBPfnxskVwpyJFHu
cu4c6h9UPRYhZt575hQ3DByGKLYdrlEKxCB+3GCXcF0YO2d3YN8uE9Lk+j/1hGjTHo5XpxaD3Zr3
FRgPSgLKWzbs3qiwHpvZXvyXF8qUVDxGYAk6TovOB4GHW1WsjdsMBQy0dfOjuQukIIi7YN5C2FUk
2KciF6Tu+WTycQBMWijsEtAAIG0eOEPZonfl9IcesDFF0rpjAYgm/kLxbiSQNCkYRkH6hWIFrKfg
FZnzwGC74KXCCj4cWmmIo8MBePHH3iBUecyKj3RENoKEMCOhEqKsYUYvD/7uCapcm578XhOhFk4/
3jGyDVKLipyakWIaKuc25rTzr2pilQztQTKpHsgIf2T+nvwpzEuWvy05Fy0bieQ0NJyet3y5tMUw
tqdWQ8iPd81wh/TsOD/A+18UaTTFE2R2SfuIH7h28Ik0+SJiXIogh+g6dcneku+STHx+vZkotwS3
fziUoKNAYcI7xVSXYxf5H0hx7RCHsgjLJeaXyQ4qFhWFUr4BQ5YGGnVe6JMHr8X3B+W/F5wLqX2r
GZijSh8Dg1Zg7DcN2LorSgpo0qznMuNMXs20dbho/slYNFDCiMqNtwtOyHv/MjO3Wagi17FxM18o
jmy5RZu0kkqKW2b04iCrgFFs/DBJ72chVGcx8/ARbPYPKfKD0mykDSWAvPsdjbNgVpobNuRN2pM8
1s9SJuEb8APwjUHaTFjGNKI9VPjV6LznrVmMY494WGlKvwZAJahcBVCPXqFBR42GH4q5DwunAmqd
s7BbDkmXfBNkHXIOgts/nBGbLYjoKbfXM+NT4NO/XYVozxUB6jZzGmcEyiQhiznB4wPkoHndK8JP
5Q05uocB2gnoMwMqljiGE2PwaPwdA1HS/hNM4CAFK1qK6PsZKTCn2admsMiqUNWgo3nA5ScEdFnC
QmJP3014NoowpLhCMsgPN8/6414/obK//5UFhsGVKEImbVbkhrKNQhKpXXTifwAC3r8oq8v0C1+t
VagedxmwgSOk5FBMYNnb6ekP360b5S64VN+c0/LuWPSv6eKS4V2tRZFbPjW2rAt+8YsZpGsdYDL2
spCEiXsTKVsSyEk471SUSVTgcJ79a0RvW2PzHm572bkfxpZ5E83DFblO+jHyDa+2Q0NbupLPFg1I
BO91vrWTyE5COgHd1cGbrF7qDFTyOgFXthNrP/RKHAT8FAqvNzMSBQ58eW2igLzLp6Mrkb6y1nlh
rUnoq1gE0UCkTJHJLNmCvFumAFEfs5et+RCTPSh3NGTox5CNJEKbQadKjGMAt3A7fJp0eLYdMkre
+wVBUQOjwy4NMMcbbIdny4OQgt9JgDYySaf052jm+ajLkZ0UvrTmwupfTAHlCFZD984lS0IEQp5t
02LUH+fA9waEcTjVnXMEg8VZjxJACpgqRcrBi1UKEiPKcNQ5OMhe0llewgihOlie9t4/yIGYNMIr
sxIKkml88N/0BGn5kyPJLkcX6DfdTx+aK35YMHyn/TXclBkuITPRItjdSFtBpSUlerqrI1ZrC+p0
YwA3CO1BWvrWKPsnqcwBdUOsvWoPziWUI4dTeYQp4xO5OwByZRoSZQjj2GfMOxTAZv6XueCbfDIV
nWA6HOLotkgP0ElsBISQ/sHQBeZfAEJFyEx+ms4eBorAJFQGPO8Rj/gvi3oIk2qug7bKGrN0yaBw
l5d2/6EPsCAnOM3ZJ/kVerT/nN3jZSJrQ8jeXR1cuOQb6CH4qT5DByIYoZTLLxwRlwXwWdKLOHAY
i2SWZV72fyQ/A+nn1MtZJ3Sls4kuFPDmnLd56AEHmcKtihE9WyYWC+GIeO16JG3YgwFCTxKJmsMA
RvDI3w2B7t5wzhwSoRG/7UCc585scpfFdSCcEERZmhJcak7L8ERIhTXCApLKDj2HkYj+LGnFIlFn
tj3TytxQVEA5KRB+gmA1mbSnE2GLsczDRPPRxmDveNI7Cj7jwJt0pn8wvgfyqgRNoZ3B2RJWAmgi
gRKn4FL8NLUeAlFfSllvSN+cXj9fJouj2wvWNBHJIbhpg6no2N6RweNwQHrGlSBJUxmOJLjbEkEk
vATZljzYxOLAkEMDVRbYjuF5GTIBPJ4N4OwzRgVXbO9GZOTwIye9FsnMg/qh6ywYE6SRGNnECnLo
en4Jco+9wDlCDmDaDBkzPk9uD32D+QP6izTN6PP5W/K4q5zdMbgRAqR06l9+6TfJQnYkD0u8KiAs
fgmrPIQjKZvNwfKxaJd1g+vsEUK+wiZqyjfCWORVsn/srkMuY2curkP08I8HhG0xV8OtDSHO9Hkx
U+Fm0q+2IF056534gVmit5RmD8o2+rbI2v0AGiHAyVtEO5lzXtrC3CjAkk1XgIDTGoC0wIJcfBgl
ouPlxcAgMYXsxyRrAOMBde9Fx5bLQmTCTYR/WghOk/nk0G2h1CAR9mSLMf1SuVpEs27FLDmcCU8G
Dc82o4zCpNIAYhGA4lxC7VV0eULit5AmmMDg8hBL2XWS0+BHo+IcXqFRQ5UQYPWIeF+c7aEqoc0I
NYw/cEzjQExWKUdgvom+E7dKrhBL5GHyj/qb34/vqXR/V+Hx8AmukYzFKkvWhcZR785qc9ymO6zG
orEBmgLRKfqNmnKInLDYpgFCClZSa7XGZObimkhApXGNeJA1x/UTMk2NkyAqcnu2qaA9cw1ZaQYJ
f9ciymhI4QhiRkItszr/s3RaNLTACeeZgBkK3LR5CheCB+ZTJAQWsU1UhyCN0WPgrnadhWww4jtJ
IreGhHOowYpik9HTl++FD4HGLLCm951cQ2Iz4UVml4RdSc+DQ1On58WBeiytcNFORO5302FmdOYy
JmItFr1BIoZt8w+ylImGahrVPlX8Spqu4G/9Hh8GvCQJ18fRkOISZ4cbq5h1aX9jlCtUBHGooaSm
c6CkSyxEqncMBELChLYz/TyyVIV2Pe1+4MUwATPhiuIEzZ15DR2boVhU/RHX4dUzsTLWnMgwgXW6
m9X9hC/wF9pBHiV4rEEaJDfu8H63pDkM+GFBx1QfJxrQXduh1UtVRfYaIJNjrr06kORIQcyL30DH
IeQcjjO2A8U9w1WzBRuCdrSM0Mi0jFCVhaOVpuJFGmoNoZI2JPyk9hlWWYJyrsAkTHzXR1Odic43
ZtOE3QVn5nGCWI1IMpIuWAv6WXF7/V7HkMGbBaqFCUH7sIDmwoQdmpvqtOtEq8tsResCMy2OsRYi
pAzwQRg/LBjWBZaA60N/wBqTovBKFsWvcZrGPXn2qA99BnPVvRMSJUvDCsFDiRK2T/OPkUD6IGC2
zLu5CdLo5lJNPAcpbCvmFHn5egoqweHPK+NlEkTx7sthYTwHqgW/EosWLpBfKaJPixfGezd79JXH
6PrSnyB5J6KjdkUSQVJM7gGKbDVOOWCAyZM205B+EUuT6GnAdovPe+hFEc+DU+I7ANJcipoh52OC
dC8aMmTUqmBHi9BKqLwPBPrRCKYJVTaPwxS1mRJaFxsCIes+OmwdZwQgezGRKO2gEEZR4/uwy9m8
Vj2hshWq1123UMo1I42gDpgHHYPwZ/jsnUSmcElmqNWexKAWMk/H4AKP+x8zeCBz6wCKoYXxAM08
QomYJYDTotebAO9y0Fgwo83L0hNJSY5PYAxbwjoRDZQ7j8kN8L0g7UPc2fzs0e1tsZbf9n2wwQLd
7O3bphzxHCM3xo/a/tiloEqJw7zYGwOngg73ho9DtCrunrR+MmCilUFyel7SYgIeIrWJAQtipHpA
2ekJn2Ey3aWmXnUhgEJ+AD6itIesjmLdv4wixPlHN4/MBdOK4DbUvbwZkMEhyNg4ZLMP5EPzoJZ6
PskjCLd3NnMOQ0fYp6Dhfm/sQ5NqrMCyfVbwxZLgHWDN5AREOhJq0z9FOLE7GP3BunjRx4RgH4MO
fwFrqb3MlDyiWJ2RPgfVW1OBvpJRPq3gWP9MD1uuLIA7R8D2LwSmruZYQAlsDYkSO1RZZXTdniTV
kk8dtOnjDsdm0Rsfkehj3ouyAZSFIulyZE/CMNva2AK/pAbiyADsIwQzdoQ4G6d2yjkNRfaQB7y6
OG1z/mOYVfFBs7DEE0bwBR45XX5J9GwUPElrI0ji6697AZ11YEtT8FBEPSCKJMRtLDQ1UpgefQmT
WiwgheA/ODvOA05lhYQYKyHgOsgLDDMaXxtTgtpEVP7v7qNq+iGX73CmFR1rmxTSI9KAOT1wLmK9
bitxk7mldAU/ZEjWCNctYG1XW43gygrH1E6NYdhKGPT1AyGygVURa0+D4+g+MManxkXAB5h21bPL
BOozouI3m0sTWKHif0rYXaqyeGmXwHRLaeicGMoSIZYIChYkNSbu+1PFuw9pSZ9F1A66LKu7DJSc
dndKQ0K3jwcqMwk5KifQCdS247W64rAcCmAaWE4lZ9vNhr8QERnih1M4UOp8wfcoFzr6T9uSOA/v
lGU7+TfNvC4yHpnFdCqjCYQEKHg8XZBAD6UumnrqhttnfJxK0BiUfgoUFqKeOSqgpVlAbXHa5yJc
4zWjWWE9d0QQ+rOcrxQvIOPAx972RDMrNcCIaOfqtAltbXVW4dcjTcE6enOTR8kF/GCOmPqQefu/
C2ZL5qS1OMoWYpTfenogL/EnBMVZ0LPu1G5/3peeIwcRjB9fZoZxTa4PhY2jZY4nBcEYGmVUiW+b
4FDHcUWPTLCTmhqbzYSQBalXn4mCXjBCmN5fIFA2XsT+IUAVVHWPGvCmA9J/jibOiHXPaH11ElsF
AHiCAYmHYSC2H9pkoBDnhgd/R9qiSiPYGKgcg1QmsIbNZWtBbk1hFNjExsPHPLEzYU8rvARz+EUQ
cMRsg/Brd4kUlbc9BxjRCSTCBqMk2yEPGl2Yxx4rLo06But5ZMuL6lY0mwiQJrp3f/fCa1ke4pxi
s8Ajw9yiNeFlHZfQvi2Lc5pYymcBC5RBO4lsqGU2XAhysiktITLV3ErbHfTrawYy3fmBgJLS+Cco
QJZ23uhGChHdg/5Z0mQf8KJoYEhtWVBwA/AJTilH3YExEDxU0d21LaouIIYDtuv0Cla3HZjnwkeP
+or5hPyouKGQ2ZveNWw8Ng2jO2Pa0Yfd0xTBOz/kAkrmi9DH48zVUOoUdPZg70AXTGRMcQbxyJGX
RqxTQM19HWJL7j1AVe4egscE6yhym3A8hgAHRLZCmjZCNi7URj3a40SiRfQixY6L2Wh42SEaeGDR
jDx1YJrkYZyd1+gQYAHhMAbDHNKWd0e9xZOA4JJwyFKwcd6JZpPNngri7qiewGiI+iBuyujIlRPX
QKKA2T5L+vujviUVYLZvDcH62XBQlIHmRQbxD41ESKJUACKDiMlyzOGZiKrh0zF5oTww69IiKejT
WBVxJRrZPp0Ggp/UhZchRR8ds4u3+KWM0UKeFCCmoNaKt6AJgpQ4I9pHh0mrZOBuxrwMfoYRruWF
PhX6mpTmxBERojukxjqR8gVkdAeYSe6LBohp7DyMBEbCcTjMWbtK8nQEBuU9A0y89jGiOSR8SP1K
bkPfX0/ojw5WY2aekRyhKmwmcawjxvQRowW5tHM9RGVYcnWo7k7b60GDF7ACyRJvG4fAFSRY9MsZ
MqVXhwwHYw2yfwukAEJu6sOzgHMC7urQCWY/n0xPNJU5LyXN2kJ7hR8OMcEanvlpwS6S67wzQSmp
X4onAzOMBCqgDfsHpOb/BHoFDCM+SWceBVppRyRvtgMt+aAaUUQyKtP1FgbmHh/J3SkSsUcw5CwB
oPKTvtxa+lhyQNQQgKdERsfX9gd6GwgMrNG3Q1uQ9Nhq5aayZeYJ4AyJxDdaqqAwUoFl9L7O2JZM
DsAoX1PERnlChEeTZeOhS8pUhPDwJa2UOYWn/TlUMHVpesl1fva8SlhTvkWMQXJhee5YS+ItjX6+
PklAiiVsOEqyZOLGQaLL9B++boYF7DoeKZrxFqdlhtAt4PohvpEVKRuhlUGUsG4jhML4vtJhJKcn
3FFYy3F8/0NQNfEBbXhjYAiOHtBDlRy+5YmnDutUYEeaiQdy+KE3/GtZ1X56tobo2Q0Dy8dJnW6S
oMqnIObWtxAk7dV1RsUbLlgwoEE9mA9b7vIfQDBCipwEnHJx5lKKdM0naRrhD9F62+6hPmkRZpCm
F+AAph5jOqKrAxzesd2zg4yV7ZrjXyKVivHKYoHgDRNPFEs0LWgRtNGR4NGWINutofABZeJEC6UC
dYg5Q85ZYAQ6IZWLCTaL5xSF/18QpBQfTx9/ocN2EeoU7i4xAWMEHexniBACmgFSUKw7a2qGhHpr
0AojV3U2NtUB7RVtlEri/6KlSWwVd0RkeaVs5JG/BXeJaRfQaOo732nFkuXP7GKRX9nybp3+WBv3
Np3fTgjjAgXrVvKrfPrzRX8L+xlmiHnpOcZwIRiPxao578niBqicgtfXHmLNchItUx6kdPdXjxvL
a9VnaIEKV7chGj1CMjqw/RYrEyXXdXdOUikldwIT16a98RqTSjGVSj8vpBPtDPXNGmShWQOVWQ7T
n4W9tCzU+sS7IRGCigjM3v2lY1spm5NXe434uqNxmEAA+pI7sXv9jvMVr4B/sFWAjrWhtJHYMlAj
FJLQRXt9rMyQjQkoCcjL2ySMMxQF++Vly7Hhf0qLwlhLnkcgL5JsYjPLa/TaJ341l5QlOs0RaRPH
LlDafjjfra87kFtOW+E3cZnsHcg2NtF/chBYoQ2hw3U4ysWYibTIBRzgeGN3Fktxj7eRvQaRS2hX
OZgJmZIGGliZcXEvTBmYCRUoG0bilObGktJZKmGWNBPsJmpKJLLb9cn+60x78BEpxsAHCLhMKprd
ubC80gNMZg5WQMQKKx5yeXAwgSQot2gHWt8pn076CQVw1zvMmdDQJ0XYnb5CuAEJx39H/H2BJylS
pSx+OdKgjBZAdTzI7eplt4PhTpzlHzOOItFtSW/Spz3I4JkcUZSLOEELG+u1x8hOjElKtEsMW9xD
onxwbmCcH6cr8ZIhc21RAPK9By4EwwpyJfsg/Q0u+c1jwx2M9+Tcd9q/ITQoKyQhtuNAVGRR3U2x
PudcdQ+MOIBaEX1H5gNsnRXEn7Q9OC/ldDyOvrjdshB2yGucrR24YwTUtFLRZgFO58iGMiA45UW0
kdM2YY8RpnHKKUoz6o+Ds71+7E8eOwApHdaCdXPBHuRWqbt/gZrIQ3QRwIs6eLUhxEg1wXMhs6di
hDxD1YyDtJwkBFggPGnC4SZEAs37ltXKptq8FmyrfrTIdvClzRAMmarerwkrAATRZUiMMWb0ZafM
f3OzhEo/R4ee8UM25neqc+60CQBp4YMAymHJ+rz93z3gRMFAxaP/nApayP4JfpUUY4qSbTC653dZ
RfR45Vengl2QbRHoLwOuRJDkzppjjDTQ2vYIoHrFzbEsfvOSKdMkyFLDUBbTSkoDK+VE+73CvkMH
yEp7s57Nwj/bISRpphzPoNcnz6fCruExC1WVukVm8N70OWS0620Mm3n34oojlZ8KVg2puzRJhWPa
LL2Yodybx631aAw7D517KAcO5BXrInLaPHuaUJ2RogftyYmp9vQLS/JhH7//vu8F2wpPJGmjY5EI
09ij8XplvgVwWQa1iGZARPyr0I+l9KR3cJL+pkLK1nFAxny7M1twO+StPyKlAn3ZaVA8YGcscDaz
iPusGmk3PD3UhGhL0Tiq/+bKDEYRvjNDDUddfp/5b1qbdTjwukM8keYy9Humrv6jEU70FxFSRJfx
OJUXiUyh4+OILW5p7wVJN1pNcEksr/+2Jo65C4BCSBlwGKp7Dk/7NLyvICvA6307gO4rEmBGVthi
ku0xAURGeyLoYavI+6c453L+LtFjSa4yZuble0C38uPwWMCnClyVdQCaqrJjuooInEHlACaFTkxr
sjXgVAbDZAixcL7BlYGiCzqkouSFoeZYGj5ME8lchvv0eN5AQRwQGzG2AynfOosXP4lsFkNCH+fl
sGkkeSmXIAEA4Dk/omC+26KgVukHEfMYZdiLtex3T27DWo4fTwp45M5Ah1ZXGDViZ/S0CI1fH2S2
wG/TbQ06NEWdU0RWC0uxZKYYwJXHgD0r2NNd+qQQm7p8K4u/9Cuo3zL9yTQMVGQ4ARfiBuuKgZTW
AB+BmFef19b774H2DcIleBdfN++HBcMFhUH3NJfzrHIvg8bteu7bhjdjGpjOWKrz5U/jipfm01Ng
MQr3hKvhxtHZimAW8zNP1TR6fk3icbP71f7WOG8mkmi798IOok9uUaDV7D1nt3sCqdXMkPBNGvuC
BPDdqW3E25CA57LA07l/OFzmlcGBGnL88+mV0dX+1GbbbGYFffzXou8xDVSvUEVu9OlJtVVUv5hs
Asvq+fkQyWUsy62qdG7tWB9rOqy2bwBzhseO/jNagW5toSyjQiRVOROzgboNes3gi7ttNW0ug0La
p87dEftPGWzQW+hDVKqL/bJuv+HaW10/Jz0we42YxOmQGwUVaHmta3DMmX0gbHasM9aUZ+dOn1ht
Tzik9JZz74W0iHEwYha4by0/q7upfyA1o8/rwx1mYBOmtIyB95gZG2cryBWVBfF+TgV/TLAlB+DS
YSYiIqJIx86Avs777U9pnqOPh/5+TUeYxkpulYlYObfhrJLu3Vzsdz3WlqwWNqzK7cibF8HKk/Pp
EzeuTrO5k6Vxc0wgWZR+4j3P8AJ4A7w7Ppj/P9tMFHVLBohw1AkLnInYGW1+W8a65+tnevy/eZ2M
0uXfdqlJxx9yQDNVW16+bylE5bf70u3vdVG9JxoNzfu+rDYd1dEhgDOxfEp0rm1ffr23Mu3CjEBD
x3ArKCdoUC3Pmad8vYcGVMKY8qnwekh0jrW/S/KB+fP0UNFQaz9j3nJP2Xb8+O3Cu4wRROpCxYsf
L/sC4Rh4HteZXtA5IxzyUOwaIZunh4zjV8UpzH4jdjg+ggHr83cEWaDr087Pv95zjuoJku1orQQQ
JDCxiC6tPxIw2q4o/y81tIHCTz/OxgCIbWjruLRnC37C0JJejiM7ppB+UYU1gyXvsf5xlLer3lev
t1uoTo6gcS/6GO7xTWLcO0fdLX6zWfjpBUdtXlzcKjrSKSkCrbEfDZOwja1n/769ntl7k/YjDHbe
giOyhlp1rDbDOvNUZAGoU+rBN7e5hI8+qIgyT1RznOMDSbkwz9137paar3yHKI02qnsm0ewHH8XW
6wFLhux4TNCgF71FPc2/9yasLNAkkhlkihkT6AuuylupkEHxOStJ3VpiaAXB40IbNkjISeuXre3b
iP+97PN71OLwUkpmrTxyqLjVSXjZGa3zUsBYfBfPvvIKu2G+ebL1CQCqc92IRAsgmIwMgX2Q69t+
B42YoEPIYPBmDB3lyRuqhR154Jo4JLIQCZlPbv+kVLs4BcN4nxdrrMc6HNcsbKmIeIZCQnlxF4/B
4zN5/2Xv0eHMjVq3sVY4iEsbs7yd883a8tEn9vEC9eOgdQre+J/zuEVCU0VahEk/ha4LQdkipn+q
8AjCndNvfLUsXQ3l3mBvsQ/4T+V70nyi28e9lPNWPjyhTu1kSWm439fopxRrZGFznTz6wanx5C5a
FowafpZV+JzzDnJU5OyshfISbKc3emunIMiL4f3s32vHyF3cuPe56rJya5YZ82/HARAFG2jPvj4O
UJb9UdFPsEstFggm8zoERF4pUvVDTXWSa+2ofV5G97IG9oUPR65OVnBm3BlzVMYvQsRcWov6OGD6
4uK0rpPcGBbNUPH5nXTd+syZSTZy78IRJR+iDcGQ9KhTz6SE3z4km8/G/OyHXf8aa0vFbyH25Xw6
zqcCxepk9qvrXZGZ6bRXmc6M1oBlhE5e7rOCiUaNGBMmPZQYnvPrKch6gZ5Nrh3k90SP9XxZ9w23
OfkGqoiK3VFZ4vNzlWSXdfvDnJn56kZnbf5oT5/vsWa42xqljpmq0DzWbmG96t69G5p+hlMhbXcN
7/dYL5PqOispZU7Bk4K8E7ZUx9hybo62mfPIvPt5nQOtZ9miKRz15G8X965nlExtDl59Oz87r7t9
ejrfj5OjagyCUqdbZdX9eoS2LaG+8xm99WG7tLtqdESBHXl8NMSB0XujLJ++GhTQgje7EktkjRNc
sc/3f0+U47exbvgnxkZpb50jNYec9ro7HRdt9MLSDY+uZZFWOvpFlVOoXhfd2MrRkBS5MVGMAGNb
dNGCb8ngbv8YH9ERLSmhPugxMrYX0BBBKks1sTFQkT7nXG8QhrHQ8e/f/u4aDRM7Kp4UyR1quXaq
1hSynGCcDnOlD8eGOf+zy7wcAsfs36Q1OTkQso4k0E5XxlZIs8uzm5Ls5M+N8WJG2+6lDEpdGNgV
JfK12nPz07/6NTD8G6JHX8VhWofmqUGVg6Q/jPklAz5K+2T+uxvho4/GY8ure6xyVBus0vhDkvGN
kyINPA4mdJisrqg11T6qkCw4iMsmtGJD8/EWaIVH893YTyaAS8uA5MVAXtCZikbp+mx9QcMP76f7
6VjGhsBcLEgQSKoZ6m5pDm0m6iWb9rUdNM7zZpdI6yO81XIaBU+FhDCBFFuz692d9i34DmvVO3Vd
1UW7BOmOFqJ29EzwB2DoCza+MbjU9jkf64FBEnUp0SM3d/l7+DqKKd/pNQQ9392ndLVmFU40Vv62
OW3vr83TGJZdWPTH7yIXed0uuer3sao6bt0J5YC+IYBD6oGfSDVQiW4X4iCyMKPKKjImnfrD5uNw
GF42l9yVw1yxNdge3ccg4STaclpxThlCXarwP0f9WEfVyNXR2sSV9+MT81qnv2e++5bLinOek1xo
/qOzOlXaUy1sX0fH9hSKf0sOw6i/jc/HCXpaxXXzbe2qrptRz62u2UA//muI7ygCfJySh12bJcH3
/8lfQkMuiUYVtRmSFKb0TSF0ZMQNCbanoEShfoyyWh6D7NgP7prrfdglSChUvD7MGKg2bz4SdIgY
Gr1j/WiVlfVhsjY5qxYSVS+mO/DFibCgzaxCBmQANSFLdBgQRC7JMa5UNCe/mJBAVI1ZrOuNeGN1
avMZM2bc/Om8lBjeV0RidakH/SWnW5v4RW+3bZZj3lYVcYe/IQh+bzd8RwoxVf5O/SBHLADgVOcz
b7ZqP3haP9Osen4F8lI5Pe0rY7cAR6SROGa54KB0qUHUC5d8jzEoj1l0l6v48czIz1CFioi3/MXN
MCSm7U8Bidwl5gSjqKF3DxJF13DWtrYrkkY+rI00MGOs/OKbrVuf5MUJSibpks/hN9ING/JBXEXQ
5iooOeBN32QVFmMeLez7B/OE1BccrfxCdXn3KKf8EyQEUcFR7T6iLA0jpRXk2K7fZolz5vNm+ARp
wT1UTgHOd9gUOL7n8s5wINtouArwxkikuktJUk/OKSBHuI1JEO7eCd02TjOGxb0+vjoNDNo5kzPS
Le0c3qjJsil7bL4+TmTDM/xy6yQD0x2I0fKM+R2vhJtiTo/FA5eZEYQ60sH1wp4sBoWjrwd8WDqa
p3lCodBJt1FNdIrBMe0TMBG3OPRlm5/gQNDErqPfNNXDlVXk1iTYVxkt1pYZGvmsq21pqXv8Sfff
/We5nVLzM3C6fgy7IKDb8RWdEKG/PCak+Cg+yLN5jTkrHqzkqD3nopS+fJFKgislW8JCgaRGElas
GSCl4o5nUUvUZySNRTrl/K+FTMjLrDckQtDo+kiehLAd6M71ZYV4LLObewfeqjeVJ4Elvvw2+wZi
AyMDnKkaS67ycsCjYnwEncd6a/a1s4liV8iQDPquzuvlmlRe4oWy44keDFd3tknOyJFvlLmoD9k9
j4Ey5BId7Ybf3pZmq912rr5URSzWI+gk4AEBkUli1dJl8V8Ab6MuW1Zxf7REQzO7feHMERi46vGz
tnovCm8qHO+BBa4a0GJFcPI+6sXHSU5fr2ZkrtCs8/oz+850qw3mp7nl5LGGE4CG2925MX7amDly
sfK8MXSQf2oipi02lGA2i7TZdBxWbjsqxqrPbyZakO38amhQmP60B9zFopPZy5ZXDBkHnJVv0DTr
rFn64Q1yqNrb8BmzylSTN8nTp9PIHTE5iiRTe9dFsf1MsDrTJJ3UKH8bVplefaoy1eSvNt2ejlNg
Nog9OQWvxR6qRxhk6DtjccWQxKw4IQct5lS4WgNiUY6dHq80JtiRSX6X2xFeDWeTKuGYFlvzhuXS
olNY/JWlaMPjzMgSQUVCVhXrjBfkIivQ8DTQCCi4gE/lN86La3Xennw7e2fI0aEgHTfj71BFRn2X
Z3Q6MobNY2SfKXBj5A6GLJGjBa2X61SHfZdLVIft3XNqLFCu6rrfQffkKTZLyfoOWLaNefEVZl74
PnkU1nvEt33k8q/+J3lHOpxHLi1by6Oje+aX8rlvPpXNcgTo8tnpDwk18Eie7EC+xoc3LE2+syPX
JF/9znKG5E4G0fPko+nXmET1S9j38R75DK58Sd1S2CtDefIalbMNAAyFV5aQirOEpWErywAjJCcD
VdeghdTaRBu+4a8g+cQ2fI/4wOeUVX6SZX5Dc294Wxt3FuDv2fKoui5vvrNo796Gxc9/tyYD9+xb
9WZ9SlHLkCf5j5jOeU8VpQAmVX958Bqo427a+nuSXiORjJ8NaG/fLt/e4+ZeHt6lb+s4lZexyn48
xV/UnA1SVet99W+VryCIODOI2tiqk/DhCsHEIZDHzdJOKDybV+796LKmssGjNe6/vGfXNJqN+rT5
XIWj6RWoNNGg8AyUfNxcA9WtF5jXZ8bgNsnN+rPrXt02WJCYq7yy4fEb6iy4l0oMhyJmZMR9lFCP
8fOzq/P0dqTH9d6VPGJupk12U6CAS7finflauXof1sebhWLupaBQnWUv74UjFg4kSGTAanpZJRY1
nje6FosT3C+94LS7OR2DXuEHkqV5hzozeGBzc2Wc1/nmb0vJblzIgvvpZEv1An+U8fvu01YpXP+p
ykjV5JQwALwRw0Z2YXN1ONylDak8Kewd5eG3jsEtmwH6pQ+kVlrmURuIdpE2Ym5CGCgNPz+TjmqX
Gffk6EI+4GjY2mmu2UyDqMyLPb6c5TNlqqmDTPXregRwKZB1G8X7dlC17XOGnFoLIarX1z9fDx3Y
RyUm4ooHFlShvzxeLJBPqv7VlKy3yRt2iWEZ6uiNYfzZu1xIUR/Z4VyOzg97W/3h1cRlrQEQssbu
reOmJYNQ/DNXBZ/z7usA+1lPuPZ4qsyL5ZNLwTTHIrDRJL8/3BQGLcIhVlFaz8fw6OpHcGn0xW50
UAGhNDYsI7/wBv4j6cyWFEWiMPxERIjst+yLuG/ljaFlCYgLoID69PNlT3RMT0+PVaWQZJ7zn3/5
EyJJoN3HiHkE0DVSDegsxYLakn1606xwHumRnFHHwBEPaVwF5NK69Mtom85NHpNUezawdk9PTCgb
6jM0rWjJcY93maNgxFgHd9W1zLXFJPmRZLxFKAYzgHzQTyh3P7AhUWfeNsxmLGiVOEkyN7K75wSI
NKs8eEYMU9hHpkIPtrnDVHEUHbcaO8fuB+lHxZtxWtxbCv7IEPbcO+/JACaEVgQZm/QjYcyAx8NA
kJNOD287DAaxUBcTJwpmnePV7LyfP0KemUFnwfFC0O/espvkOjNrNMj1lRskT8wdw5SGNi16ehfF
KQ0XtfZnalQpNvjn+xVQ9ob+2jU/Ey3zmqtvwFvCexjS1KuJAKSyQJJ8BWoPbRong51bq0sOQl3o
9rNGAnd3K8WemPGDfdnZY9aOUvzw7UmhQHqB3bD9tM0SRZ0cfhlUYUcNBPs+srvGj8AASq7cwru4
Naw7Z0m6HAVR6VwnPMrtR2BuT8p1zkNvX41kXN3DavFczUHbih1VHqj7jKQTHIyd3EilJqgUb5CW
VUDJcFCxe3MzVHqtME1XOMt8TaU53Q9IpLoRedYJzaEFz9/rwH6vU03YNxHJR5TXzjzj6jB0d/u4
DI81zvGwJYkjR+h11FWca90LXrN8KukIKf9l+aDFtsZHsY+PgXP5nVioXDsBbx9ypkcF99n2h04n
3JHSCp8plJEY/JCW9kvS1L94nc4ivoG8Mt7hhLgZvYUsXVIs2zegNTvDoigPSyAI5Ht+vVo2izpt
V7jY88LSk3WcdZd95rTz3LnhwX+4kRWIN6H9SRm58fA4OROcPeI1WHm0Yi2xJOsBze4W8l5f4Znt
9ncvLeWQmJ/cw4RnOdFGtbMUUDnfu6Ck9yMuhL/8oFV/b+gKkKZtahGU1XCGUKW6eZbiq/58etjh
CxpZffXfLBuGU9f7iai1xwy32hjh/AaNlOyXhICAMIM7s95BPRg3teFNg8tw0+Pn5nR7xASe8sBD
VGv+YEgsauQGnN6r67w4ZT/Ywz46yh/YZc6C54zxh9uwEVDB0YiYknO5JgCUOn4dXsfhjPGIw9Er
xNgon6hBGEuJ0Z6wErotmN4aU0RKf+A/TUCDsEIeQWjX2yvUP03DSt83Pz6+/qKRwW/8fIuGv5/f
DWeARptt/7PwhVZ6MCcby4D5aqxA0X4v+N5M8fylylnfE+vAinYbpFgyJaKr4RYxatY/m8L5tVji
eCYXfYyzPeONYlowpqmC5jWtLlChXnt2brT+85vqfpCNAVHu8cH1DO4G5RaAww0+IlpDr+68MlDq
oEy5QCt58wZ/yD6BNTe5zk79V7TukvvI18y1zs9N/rKI6bn6P7yfjxn+Xx5/mfXelTKeVhBLImlO
psU7lPb/VNVX+BfBHkN8b7cD/tHPDZpsAyQY9iBWueIhMjBDW7eebAluhpR5VYbjNXGMl9EFlEUm
gOjugTJh5+yVjyD9SvGOgCXDFlGEnV9AEtk+Dug8jc4+7oNeiVXUXnKw68oVcXIRyMjAebkWLYdI
vBGEURTQuNHhQV3Ydz9r7MmunNd27vjLbDaJbiFZUVf2gcdhex99faHzHa53E3av2j0+oWLZn/X+
NUJvo3oNb7Ynbwjez3qbmQ4mXHwEQhOo+kTMpQVG7lx/dt2IvePjafCAb84OW1vogzxtMfV8REnr
7njKB5ipPMWXTQyGjR/oRMWYOSJZdU7rfbe6nuxnhG6Sk0j0gMhgHAYGx2UuPu327X80hALaL6kZ
glwk+GoDp17f2a/09Y7LOCSEEVANLhBWWu8JcfD/chupD3F0sTPyB3snwTo0WLxJnsafGBob2kUO
l6MwF3DX+q6nUvCsRbI/QJiDD8OeIOair9+t8ntb6whOW1RKXYNF58OuDw+iPu8nCPu4db5dkUbx
mHd0D74Oksp/swiEwjj7YF1e745EDG2L+e45F24CCJpI02R7vXFrPsL/bUf4LL+W7I8gitx8Zmv+
MxaMY2Xyj3YhCBuL02wNWZ+bsxCGgG/BuiEamME1cDGsRkhd2lSJhuO1FFb9Yt1jD8qwFxV7ZgvG
qLIEKC/4TuGQp4WGyhOsoR5LmW31a9iXZettE80VcmBYW2tm6y2Ol193l0CKzFc9cyqILdD8Pcb+
qNYbcTPWsChO162Bs+2IwR9Htz2YvYTQiVwimCJYPDLcj3jVeQheD3mr8PkB6BIWzM4vog15zWF0
3B24xQq4iEDKoaJUmCHTc4DUSAGoH4ZCP/hoHIRPlX7sFwKeYDrrMp2lEwn0VeOqFWSkQZz6ymgi
rCBU77gzZY42HqlP+o2OODaVFBCOeLpwcWfm3VJDrqHzI0TJ5tfl0CksZ8hnJstKE5YPH45fr+Tl
Te62+4WWu0oWNGRceJIFAsrJpeZ0BJGkH/PlC8uB+x5pr1NjEAaYoKTkQOkHBbTL3WmFPThXo3Xj
DgZea7H27YFhg+AyWTGZmDdOzMAzplF1IdTqLslybFiWU+AbPtp8RvBzu5nToV7ZQWk66uMTeXwf
Ygt153F1vxUHuIuKQVWQrlN9GkWgID2C+jEtN49wEHC+phYm5+IRMuz3rzvYdf7O8I3ak8vJG6+n
3fE1lYc2wVEQuvazNx/25nB89yzD1bJACogItXe+xwGzXaApkghBoidfO7/by9vu8yeHEv0pA1fZ
GfKSP+sJ7hyUfxLjdKzX7v6yW9x/vkP7CWLCkZ47+7iKNP8Z4Ih1W9EYhrXw0X+k18k7Gf68YhVT
dnMqeQrmgI4c5gtcGK5T8j7B5Ol4eSiPWVzHj5iJtg3sjlaH75yFZXgvcMrU/MvyclLZnEryWnFJ
mZEVyO7MwU3O1VHFV+L4oVK17wsDNDaWxkgI7omO8LF2muhpd9OKLexp3wJTCAe83Od2+/KGd++r
wdtlw4x5yoUpy8Xtjo/gvcHq1xNv7Mobv/jdUZ9ynITPFbF2YpPyvi7JGlM9FvrD7KC0Tke09XWr
BiSMnveBNZH4hbF4zL4VwrYi2b2HTxnS2Fz+HkfJ1TfFJGePgn14Ae0bAFNQPz6cc5VqPFugR455
LFwD/raoyf8RDfOoh/VCdh6nTTs247t7Wb4i63iZ6D1ZRllQBGZkAiil9Yo3vZDDpyO7gwN76u5p
c3/YxsmTjJrR0DO52KU3FB/E7jbqtDkSuujdk2KEx33tDqHuEU/rvdjmpwOYlCV1LSSHkTaD8RlV
SU54xn5apHJm526TSB7TSZ5WyZuj69xTLVtzY0xu1UZcbuu4vP1d/HeihN30Rdjseyv9vrjc4tor
JC3dT80PpAjTZuWk37Al1c+pHYkTQXcKrwub8BtY3i0oTI/ZznXvmgjR01d4P1Ybg4KQzolGZs4U
0WvCW5AvXqHmGc7e7Rh1AculTXhPSLaZcpVWHcsQgUGgpU+ES1/7dxC9sSBBeWsXBQ78DmPumWlT
21CLl34FWfh4dS++iPn4Lif6GSMQAIIIKq2RgXKzhtfZ8T0VbOQ0J6C5XmfzVPOlvV1Ujl+nSoK1
7pA6lAIid1/i4E0+/9x+sK3k5L80LoWFGhNR+/Yl2a3PHQnjF5pX1Gwxhwfr54GQkipv+vAYpoQo
iIV50oxmqoUJubmkgpG3B9MlOdgRuzvGDUIxhOYq5+gQY8YwHjs0+HYZeezOiIcTtvR/3wwm4tmJ
4Y5hiQr9jDx51JUN23i8gqNFWzqD8j1LeAGHxIyliKUessbMf8JJYniNgN8+UHlFiCNiqIP/RHNu
Hhcu+s2zeAf46MB1RYKeIKYwEI8edzuEpZ07zB1Cc4c3rxhfMT8jWn0/ztwfoXgQ7PmfMfNiYAk5
NpHKcoM2nZePlXgIIQQwViAWpv1jBcJ7O+R7b7dcQrFH9s52u+M5FHa5hk0NQAuKgyrSGjQbmNkk
OAGvE/4SyiZMRN4hlfLiFazAiAJKa+E+Tis+gNWHBPWfF0yaJrNkFgveWukPkGAyK37/NVxLeKu8
Mn5GGB9CteXo4yjvSEUE7OG0hX/lcFDyfTShHxK0auC+YJgOaKSFCJNbOAg6X0cIGuskh74neHpP
hil993idrN9+goMN/jUNBiiDQGc0sYJWxXpr4/fUhV90olRAYVN7L19ZCOLvuvbWQ7RkmNpn3GMp
tMLvZE2hyi9xjuIdI7sW6zFJuXAkxyLWE3ojgIeJUNNkrvwDBOrJU8mXRsIan8EepEoIjk/+EYQv
QfLkwFfQLDoHyAIVawW3Ckb7YrFd+dQlpDA8h2bnitG2yEu9B5CEAlG4saKwbQPvds7nE86pCAJM
j9qUHwRuAF9K/MDGlxcaKu6H95kNGB3CS8dRNboxdyblmyBH4lG9D7Sj7OlzrLE9lAcmJ32Cd2PT
iXj1AelQ7wTtOC3/5xtms4/i3Fb9a170K7lf4Nk0TLqtInyDLs4J23IpJHQ+QlDgrHl8lB98puCs
PbyTPIUjBlv95bdx3XClt1RJcEL1Wc6uyBmC2210O/wr+YBAQBQOzQikbjGIO1fZVjjdqlisVO53
uoagwY5/5zIvFsh4NDJNmEwECrA16we+7Qz3aHkqhIqYlKGXgGWLZQPRH9BSBYv4EqDWJYyTYoxn
64JNxzlkRe9Z9WxFoUcf575x+xtzzbnWp9lJEIAt1jmrHA6We6baChfjsXDJ4NF9BzppwfAFec2H
5w1mFrsg2mwRGcPcTeixIfeLZUFNCe97pQOumyRBfNzOM/kmr3O1luMb+3/68fMx/rDORkv1BTkx
dusrAc6YmEXeRk+f6T97LLyi6WjTureROmFMhQHkcKFzz324Pb8iAyofq5AotYDuj2Fbww8CreqY
1YCeFz8PsmCZjhBaRQZ1ttxPRKYUc2Fp9ljK5+agbveTxyg/aLeAcLI8y7m8hzGwOIlS5c8lGbgH
5Efm5suIovTxVYCJuX/g/yhNM+Hog//H3+XvE1pRG2YLHc7YT4+CpQ+xoMGBDYcYtKpHGGVj6Ic8
m4Jg/0AU6Ijhg+kr60Pj8OwD0Ysn4rYIiXZ4OEPTvsYN9oCuDITuqRQBTDIfbg7WpWK8wNilBDE5
iVkJlQBpDkxYu/klfI9vJ8+rDnUW/DCTKE6Az32krHsx55IhUYZMnPSvILvQI/B06vXm9Ri9L67G
Hf4RFrEW8heDAOug0HxrImpHeiAYhXAZrj+wD1OrdSS6meb3rYwuU8PfA8YvBhRkaKAnha2M9C9I
sXOnmlftJxRMZiqNW5H3BHkwzEJTnF73SPlFSvsA+w2aX4MJxZVkhzxCio0s4Q7r0imOFM3UP6go
sfgZBtlY7IbaVJ3XGMdNlQpQTagcWoIll/nqhfIF+7zTFdImXcYduBUislDTDmb6ar/Kcr88myt1
951KmOFAX4BeBZHTJ97lu2AD3NSbNslXMk3ktAZ94QGQcV++8tLF/15o7DkAgVimMG6GtEpHwlQe
BRFmVdLIcgmOuM6GiWaOuLwMnSF1ViLuFpvkzxESjxLezBkUITxDmMPCVj9ZU032r5hmYYKxRMEP
cgyaA1byIcmXvGt3Bq/VH7e566y4WYhewA2O4YlUgCb2WtQdwuoVwZYLjQOTCjz5GA4fJY4+fSpN
P4x+d2I4K52ZvqBUWImM4ubttItBhxoc5fmMeaB+T/e4eGPN/oqYCN6vQXVJB0z2uvjZ/CCAlP8g
SwkOGD7BYJ0esSJML0d5eB+E+tZjqLpywO/vs1X8nI6ZfRXwKuFm5nP9FzpoaQaEFz5QdyI6xmLw
tlT9eJ8wT7+M+8uSaNzbazzUYgld8C0afH9esICGtGoXrwRp41hqiU5kMvoh2fYD912LB2rQ8H+/
blVCAPLRGZnDg65EKjLlO9wnYPjoq7pXViVtMHSPfZ2Yzz9jwG1AGvJJ92Awn/v0yUZWRxalU7fq
zKOJd/C3Dcp5t1T8eyQW6N0rD9WoASCQ7QuujErwIsKJlAseGXZqmhIWCfHw5izP4+sn2GOLgFko
hPOG6NJfWrV9Mypyp4+fQNXWps0Jvh46X1Knfr8no4+bi3s1RtiJQ0//wqPTGKPdq9XTXF7Jautm
krwY4EGx334fqVGHFfnGQN0MoEi7hZ5bSF6P+n3S4v690Jr424avElA2x26f1vzzAbCk5Xjl7pBT
Dozal4jW2Zuj5vNHowdihAs3vZI0eb88EzoZlSfvcELrggs3XsSmHOOHsP76LP0OLs14L406C43h
i0YbqAiK+EAlGH6qphzC+fj9w5OZXNJ+uDK6MO/DIfmtNFsTPtut9qDKasw8Oiks4cOer0A6WhuT
o/rqg8E1rPyjzLj3izFC60COejGHyoHvofoGj2Opx4rhqeSweH0d8Njth+GMuQP8JsLp9G5XqkF3
Af+oAvUyQxehz7GODGEaFi4xe9UK7fI7hfkQaOu40xHTBjj3ft1bO1ZkVsKuNn1qgNsDG7Lwhcl7
hf8G/RePaD2pn+nQirq5voHdTUX3/Ru8GM53f+C0kE1frcu0poD4iQIDcXXIJGT5+iWSB+t1rYky
elRIGpoHvgbIMHyMCbKu5Rgr8gfEMf7q8Q2vCkbuiUq5Wj9HjKuGO2OI7JpEa5Ayk2A4MyJlympr
sAXN2kMFdYxJp3rG239q3HQbE42cPBgIqVrA49Vl8b9x0h4EoE8fvW8O5g29qzYutKhhMIcxuD6m
TuRtAszLjWueq1PBGXr6HD6DSSt49Y50lG2iS6HZgTJOyMN50AGy4OEL/OFz3/kv8Mf3K+k/QOZA
AkqziEo6hrCZdIsPwnP78aWKvKujt0ZDyjgAKhedG3rFMtYmr31sIugEfTlnpkssbnENB3BkPj52
J4CQYubzFk7v+tc+dezx3axsp5/36KYx0mPzN053yWbtr5WSuU6NYQPGEPrvUwbtyl6jignobW3Y
PW0nfL3WfpCKYaZF64s9BOb9Ht6z2JD/uR7A4rnvsrdOwAEJhBh6qEQjzi4rMBaGf9lGXuQjg71L
dt/b4Wv+EaNiQNoAijzwJh9kSAiTZbcN8KQe1Ae/U50rh77iR1y9p5LU8F8k5ys5jFNyGLDHZSQd
v8vjtXB376FbdkyqGU72rGIHO4qijO9NOJxxLt8u25vqDxVG27gV3FxDdq8djqU1XQeVAeqY0Ezu
a/2NW1wsUfG+4jeZq6u3Ob4Sjt7gNOdkRFg/PJL7iImTvBaG/EItfQPzMcZerEHgLolq7gIKMDWP
KzjcWuXfvut3HlnlqW29O5vL2W5/aXZVxd1Qo7Wv2iV4OntM3rCEOE1Zx98Jf7j0rpJeDbtGPSdB
8Qsk720TALzM4sHQL9/Rtwp13VnyHwhglrTfmV2uLkJo4UA/HCre95YYhsMFiTtqSnD9J5eaGKFq
jcIAhzoG0inaF+2JCF1W01flfVTXeI0NgXYq9l32lK+tLnhp3ScNJqz4lgPsfv0iS9D0M09XQbWr
2ej1DR+j4e9Y6d1OIlWDmT1k045j6rMQrt6OUq0uvZepoaW6/EEgyu3nFyyvlThJNxkSF5JIBK3f
Dt9F3O5xsq7mz+/m8vKvNGnr6zWSAh3UEvkt1+amUMiCKmSp0fpkzrPpl46SGJDtyiTnQX3MW4Fs
yI+oYWoqO521lAxbhix3D2UEIg+3pRpCjJA7w4k2G2nXxf1xZrb/tRbyIGX5tR//usbw+JeUQUY9
pI7o0RX+DnaK+KKo8GSj5z6t8UbRk7pOpf10iIjLrJZqnwyf3ssjgHFcUwE6035rlbGcOxqIjyUA
kCFprCXSdSSJRixV0DIJqO6eTp3mkD/hjt9pqRxYuwUWiVG557RVgs9OrW0xrLAMQjbsqx5bPNLW
e8Sdj9g6jAopblT/RbdZR9BqozrNzy2WeaW77E6RkjxSoB3Nsq9KlB+v2J2Ue8YeGGRsFOIPzXV7
cXvV7S+JwX27eM9eIDbDxYjS55CdKtESsBc0V68CFAYtJcC2wHPeeVKAmw4na7r3h9EXRcg9HMi+
xsiZexCYpbd81PYL7HbzfGDU2iKNWL1nU50hqDxj7PXFnr5BInBWdnIlwiRbkO16SVdhzCRVhCEb
jY+jSWaE/P6m8YA18pQmrerg3pYBjQrSOhqIz+VHH8wzQhZzIGHqfj/OIPHkBEn0LooNkdmuFxxY
KZyMr+5e2pVlORl0UWWiPO3gi9hw/Tq/uwNrDI8InOSfI7nYyJe4wyCHquOyhc/biuI5/Ex1Cu9p
BlEu+8mfnPXFVFKDqvDZ1ss/pBAdT+SfDk6oLN5EyfUOGdoNApGHCy6m7YaXi1PvU7o5RSyn4Pn7
+G0yvioHOQZ3u4yfdH0EJgBZRPcjvDMk+lCWmHaTG1vvqmN1TeV9cjf9J7G7y80b40LwwjEsG7Wa
6OWomO6ZwXeFV7RBZY3f9AlOiQcxawzh9cRIG2B92VWXTxR/GeTKARwW0C9dYvzOVFCNrSFNGSQN
JdQe8bCLuLX76J0sRRY3iPY96mjn1LTegwk2QDmq+6RpIxJEYrw4LrVpjz6Cn6oQRDlcDmFmW/Gr
+q2pgfrhmdBQMwAT5OJyW9STNi/SeZ1W8HuhssWZd1k8qPgN4Ow9dDj8dtFbdMmI4Af1d2BGGjd/
Cq1ZBsP7TpH0P/3PMyy64Fsl7T7Y1xNl/V1XeCfCezYhxzpUfm0HgwZyEeHbRRtLH0/sjKMbQDXV
3tMbTMpnjNklj6+55QExmql+86Ubgiy2Q4c9iG0QLk/7pUa08/l1ziBCD6Wc4cvrr3/Zbh1+DJ+w
mz1IYetbVKTKNGmdd+ORWQy/g+OSkptIl9uQqTH8NphM3juIIXpCcEUmiYr8sXnGyWvLqbRdJ4vm
bz8XJFJaSR47B0LIdNdjadt7226bavAv8IbojIhqiRsM0wyTbojxHGnybE849DMEBPyUUc5huqzo
2W1j29Gmz5fL+4JdSJ3qhLOi4OqdiG/25Hx1P8a4hmD7oWFH3Oamr9F1iOTSZ2Z1e43Mq2tBtnU6
ichWdm1pWi4g+J4pUxmmhecVU/cBFjjfH8oqQxhjAaGPoDkxlNxuKbbc7uc9RQibS3Sj8vR7H+0H
zlWCCTY2cfCVXHPoIXwR8lyE06UWUGqYhqhjqq1Uu9SD1T5taHMiq5oxMabazaVUfnrqFxe5Ec1H
55djYmnA6q4UFLFbgfijzNSW2NwvXn9m8hlxM+m3rmOKhv7q903EVlM/JiYjGhihQ7/2neuf9JzM
rn9kPzskfwCfvX9UJWh8K8zOA8OhwQZ1xLC58axVIflDHY8R0FQHHjotUfKJGtPVczcPnWaNTw6B
kfOC9OARGzrzp2LEUVLB2Vvc19gy1dFe8Z7bEWLA28dvEB7RnVQQoHFgdbjMeO2ScZWoDBShXJzu
yH5EoDUWzm+RF4UOtBoJs+qwnyDPBHeW0BOEiRKRdICXBo2lXsU3PUVjh8/M20H9wJySY9cbQtYW
yvVVBQJVThDm3UtY0rC7ieRe0Z+qx8fnr8QLH96Te3mHlzzqVpjvDipgyKe5q5HIfINXNTfysNlh
PKprK+NyvijbHFHzzxdNiHmjliM9yIcfiWE7ZohoERWIR9bEsMacvAMzMI2oeCcD66ACE7AzDOLL
mUslmHujy5oMV+/24+0nzUZkGXdO4OFm+HAd/XgNPWk2KluUC+rW5AMNISC7G3PSk+95zjBzVRw7
ePR2zbgBFfkdLzo8RvKvSFWP6bZHX0zEsL0opp6yVgecEiF0iX7CT7Af2w20BvwN0DgyS4RkhNN9
evQj9iufcLgUJBH9XZ8od1yYZjfJ6bIIhnFe+eozKSaEWLGyDL52NgyJK8GXi+Jx5BxAGfkSy31u
2Dk+n/9Dn0jCY7W7DnT9klkBeA1cvkW4wHxwPMShI0SxgoyNmJVVg5UhytYAq02+PZj7AtY1mgHn
hWQSko2B6vTP0P2v7ltf9vyouscDBi6wiXKgvi8cqOtG2y+4OKqBuzRx9TVsV0efyxHPGs0YY4H5
YAP/fMYeDaYZV7sVL/iMLhb7qABTK+x1Psfbscj9wVhGWPDCqoVHXDQlWz2GMGiuv5V7fC8m1fKG
ZTn75y8C+AWmpDNryZv+Yv7Y28k29ZuTtWXoylcOgwSBsu4lt3WaDOcseQYrXDeI2LBeN5mf4IQ8
clMGsNjFc3CTtwVzKebHxo8NngQuNI7XBgo1XA+gEzvbDOnVUve7YAo95AmmR7DHt5z5Gw5bB4fB
j5nm9D5A971L4lwGe0iCr4h8DAnO6P4rL0xEnACNT1CRBMbhRcPqFqBpMFNT4VyuXpiOGR5aS8lm
6Ijikv4mJScCU9zeefVhe0TYXAYvxr5SSZ7QsWHzWaGhPEMu5GtJsnw6CzbReH/Emdi0F2TMY5A9
DSuipa3o7GQGVn/XP+xMEjALzanx50/KAc8gjWVPrsQLpSW2C/gBThgDAeDwbaNZODzmhLoiKEUc
m89owM/EUO+9N9trUuf+cM4Z/XN6YH9HhASjfjAhUMQe4ggeSUcx5wqZ6uAQhskd5XDpoFHkw3Hr
saD5wVc1dtjuTzk2VHhZALsH+c5E9m9Xio+2xCi9G+Q3NIzZ4gwjaY5H0gKIZFHU+IXh054YLKI5
VirByfjBGZOhDLT5Weu9gdAFX3KxOLewMnBUFa7RIn70XvB2PpbfOOcYGQ9+GVpoEMzmrn4oE1jd
//w1TmjE5ldWDhkc4oRGKUpP+u7+uaxiPFUFBaidY0Ug9iHeH3uqlsCcX1IQJUZGR97lArAa5fJ4
D3sdZmiEMzZEkH8SUGCON2ZoyBhQnk5Kl0czgugorcU9wEQTtPt8mbWWj2ncKV/VzPkWLHh+ztmc
z4RXwEB4vOMELm4gpSzfgvBFhiJ4X2QMA4X9MCD2mX8JX3h8Q+FRUVgLY4RqxhgNEhximBjSGbkv
roP8U6haelIAMGsVE0JgUSsSwy8DR3h8X4iC/HdkSAYWMnBYeQ1TrcTSmWhqCPOB4cvPCMtj6e4b
7s1cWnxd/icsH7lEVsSF36H5LIPMmg2Pj4kl0m9zsPnzgw7AA1NQG2xITzqfgDeDKlI9ogfRjyim
UgZR1xWDToZcjaMt9eEE85NLm4I5majS7HdHNs3MUF0y06kD0JBjUszi/pdet7isZk9gZKgcOPjl
Pqo8ICvTKQcrWl72brNBzGcb//i9DPVxhxQSFDTy3At+ifE/K79wPxvUv68VAjGVkW2ZjXjGbibL
liEhYI87k9/xtyc4haEX4i76fjd8XdwTNShmnwP8XRp7VWo8kdrSWK+4IjGiEmg6MKyAmZlokqe9
4Cth37BQO7JlgLtZXxI8bW6xRgXIE2Rn2kpuDnvTHsB8jzXL6Xm/Nk6W2eTEmsdY7d+nOdMY8x4m
M+Unx2xBUJcAyBe0Sm8+1cLoMdj0vwgSGdZqoU5HNokZDvfA/aEw9VNDVA6tN9jzRLxmFtTyBdMP
lHQ0bjhS0kMJRhQW6hhgiMTsHhGehuoAun3mk52NdoMJl7h+It2a6z9fiJ2P9Yr41L0Kef5Qcqod
uZaCL0V8HRzsz/EskvIojldC9IG7IFzNqiWBAygJqcMlHtYeoiZQNyALxnR4L0O9JgsKntkjZg5a
wPpueMzK9Gksn1S+uofjzGx91zCa85QljiYGx+rjBdWj57qFrRacn8lJiahL8ym+Z/MPmP5FEH0u
6VW8JhYQQyx2M+ELqrlUn2KD99aDHTImhanEiRNezIrFUF+58zIG/Z4Js6Tw2WhzT6iz2Vw/SY+V
SIGRHQt9tX7sIQys6wf+MQRazVy8p8OYDT1cjR3aix/EPl7IwDY87cE2IY2Ln9sCMEsj8LmvDOGR
dXy/jx6vqek99pigKQMs8XjutC7qNzz6bCRCZMzgAx9AjT6dNzvTtGnmDsVG1WQnbSoD76qBFtUJ
CL74BOTEvmSoAUCaeHPuOZeC2vpRokL/t8NgFsrEBPBlgUkC7DBGFFwfBO3cILrBF7yLaBiSKTeo
IgXlnPlNlIMGZgKFlqZlwAGK15pQP8/wvf1HEQMa4MuC6+FOsM24+Dlg6LSHdOOwic80JLIPrikp
CFNhN5mGpCwSSF82cD0Rld75hqQlfanBKA433hRoCjNN2XEQ9J01ic2TNcmzIEPDF2kBTSBQx+fx
zKyCOokLdGelXvlnJrk0JvjyIq50hFWN7bI0IHPgVslgsOb8RY3JI1cNI/R2+0g5XL8HCwVsP0cU
dO9GF5IindXLWTAldGbXldizXuNZyT4Rmhs0/kBrEDisPCxaeyUrQa4xIzagCTL3EFpQJvQ4+hNq
/pk3mDh7g13ySPJu9iI6w6wXA3nF5BBP901rrxtsaR0NvUD6jxPY46o7xN6ZkKn9VNhOmRqsO3kq
RmduteewBminv6T56LDgfXIRMnYE5qMZp/JDi6rdo/xhewCCrXYYD2jo7vVxLg+cjKkHHH/TvU0R
NaYMXoEPCHvi4CCE9Ll4yrbaoR3ya4RqwFTQo28bFTnOiLmp9GHwWsV6ct/VNdi+mfC9OgqOYsIx
gxPIh8DdtDga0T1wngMh2HwCh6LNHbGrWAGtOO5BJAIiP8Ss8Loy59oPH6U0fXa74ZjsKK4BiDUE
ikFUjq9LFPLwAtjYM7fD5/5EVvL4FZmBMIUq4+KADczMnJF0m8M5vHmQXEj9e6xvh2J+mz/H3anW
4Zd+CkTp7I9eF92haRRITGwQG6YvNUN1vHC39dOuXt7lhdUA/gYkO9M3w/UH0+9rJ8PAB4obBshb
Q/VKyStQ/SjOvYku+xTWJovefh21cX7Ul+ZoAAWm9UuOlgNgi7loUV9DCYu/Mf9HFY3e2uAS7BOa
FhjUaO7ua8w6k8tRboBxNGTv5H24l2O+sZzPyQKDRbGE5AfmiZB/ZwHoyv0fDphPrn6FUpR07Cx8
HMqDQjMNUYrqx9XnFSzdEN+hSXu+8Z51uLJPI3ng74e0A3YURfbN43JdUTItn2f1i3WyMVFJqFLc
aiKHXWIRyQnhHbI9KxuCX5m2F6/He5hPvMpQLf+ByHO2LYpdNFDduTr9beF6reGuTTbS7r5WZtXa
mNWuLuAv9O72F4ZRCQOuCH4fER4UYUsdfp2D03o0ZhGUwQlsNjfbAVxmnpAL8NHedr0C441wgh9k
Mcw7FPwMicz135xAabtAMIJU4v6DGY8Sf1/efar4PW0RKcTwi+E/w/aGt3PiaOG02DuGe5d9WL3K
iydoOKZmTLUO1tA/p7Ea4jJJpSO0HFMGG4z+CFJ2e1hYZAVtzfXxCZmZqN+zID3nEZSn7IhblDiD
nhjGQNWiLOf0HdgzykRqKonNh+OGTJkAn6aryygTIOL3PrrXM8HvBpFdAqM45npCvjkAyW63X9Oi
OJXq3Kc7/zlbQkfnWU6jqeEErd+dycsw8e0jp3H6Of1ZSG6BGrlYezfqwJJ9liygKyKPGZSE45Kh
U2F/Uqi5i60r+OvHdEeOr6ClcSBBOoPJtE0nXeSn/xKKEoCEk0hFuu5ozaiQXQrU84kg6qRcC4KQ
Wcaw8hjJCnHPcHbn2F4+jifOSWpj8RtlkDhu8VvERWPB2XxP2f+lkfm1ZzTQfWaTFMEBSQGxSfhJ
8GpeP7wbOq0TVT70mvrMb3hihSRLkMfhnNaPDy5X6VaGe4ayibT05IS/A1XmfySd2ZKiWBRFv4gI
EAF5ZXbEeXohNNMEBARkEPz6XlRHdddcqQL33jPsvQ4d5SMz7IdB4HSa2Sic9LPDDEDNCicPitQt
YgwucxJjPRrb+wi9iGjtB4pTvKF3Mo2sgOn2gHjquWD2TJLlRLWa5+pfZ4ESxZ3tRfG6scePZy7I
/otfDnokxVtQumgaazPP5seEroJBRUzdlukyIIeeA5Rmcw//zpTAaDNVxys3tF0nc1Tu084wpgN6
bPto74yeK5dU80lTqcaBehBM8WPS8eFiXlroAE46pyBpbWknsKmkhmr9xC5ToU+CKWy302AdUuev
llVn7L98jckTW4g6fXuP/veLUMJ+Nk5tLCZD8QOPiaWZurmlwYzUGKX1chjkMlUo5Q5PRrq/XjOb
jWW311pnT/sg8UrjihyayMxIMXzRZnS5vro/+ViArXgKKMlR5sTsZR6dMxe92l4lLEMBWqx+RqOb
TivtXuvNiAfjsznKv0BdUZ4QXhPXzLErV3e60gzJkgfHF2eeu6cIx02h2MwnE41t5xH1n/JlRL+n
K3i/HT2T3NSefieZ7Az0TgNzOk2blXRiN0ZkzT+l7xDajv+6oE2EWMgSB7sHusbBajKlrLy6SlY+
28sS+moKfvYgHcWXgGMLASq3o2J3Gb7pwwsyC+29fv0y+W3icuODKw3WpcNX8FmfBndRMx7oselL
cyeVF+8J9fSw8K53Oox0bRGbWsdo4VEqkcyjuEJGyQaEApodYH2dsObvEXgp2vxGs/F5cM+M1RJA
NxvLuzbHnsbGI/AOA2pJBot174DdpNRk0IUN7R8eE8FI0XZ4dWBuqVTw2rI3UfmhenwNP/P8pXYe
MMIoaHsWbsRPxOum9DbQsawKIyhBxtxq7OsymPn7bDPda3giPBTfZCVWaomHe/RhGgnHB1BLjJ9c
AXx9rTU4+vblklr66kldojEwS3YurMj4PEP9MgSIGzySv9ovqqDnAxkP6SJoD5LBv1+U93SI2S6I
nAibiEZfjwgeiglGzKzZ7M1hPssfI6CIKBQUZQwIVX/sz5k20UJ0bgdSHBJTi6L67K85xShiwT84
uLRDc7WqK+emzw4QFRzmAPJbMzpZAdReSKZYIsjdyCUd4kfvl+rcZDDJ8myiph2gDgoOMmz1ZGWE
lGFi7sxKIvx8ulg8iyGk/v0NXtYvEV0p2Yh6/4QpttICke6/mS+VJeOFhard2oNqjpo1lccV1FEi
NQwZA7qWmOmXYgsri/UwzGMW+6kcL9AL/zOUPKGeGPGdOYIiK07xOcisjJA85RpX3pwkYEt5FyUY
nEm6LgxAxV5CPVHo3M1vRQGrAkJi/+nDRLGAU6kYFFOQ6WlP/Purbh476OqchKrMmh06IxgNih1x
ZrP/J3AlB8dK9EJjSXQLv5cqy0zZA9ldMHkMmzFfi7SnQay6i66E3viN626/y306G/ZrNVCieRd/
f+WdXf7D5IB2qXcurjx/Vyw3uiUxr4FJb4Mr2fsbxlj0VHc4QtBe/n+OPh//pL2URoYUlBSF56PY
8DVTdxia1eQWoT6UZV6uMy+XA5TlYcLj7G2YiwpGMOkpgsFd5kO7Rd5ZpxYyz379+TldnggzB+DM
JZ8aJ5Ijol3F/InNE6MAGG48fUymmUv3aUsh1fvh7KX3xyZqc2kOBcBOEnAOA6Z5qcOUyR2TZzJQ
JWA6eYiXJOD6kFBCGvlSGiBYp5YY0vkDcPfCLwgSg8LRe+Bj4aP/xza5SbfbgVoOPEhYqLi4a47M
yx/NhZFNDcAgoeZ7PD6Nf2v2EypeWBi56OAUwrN+BJrAEUh9BlQWnTUjKraUOmiiUIYZ0lrmi6vt
GikjGjcEeKhkG9xQATkMLAEy9Q/vqzmplLbwfQwz40Ynlc+DuI3Ci/K0ONNVuBgEP0yekeYfCiN8
fKTX8Y6iUs9cBi5HmZijebcSCRhQhlCKiTYAKw6U2hlyEQ7FqHbZ8BCtRw6NXrqCb24bImFDpMPV
n+RLP59s8xNdACQA6SpaTXwq5SHkpsYbr6SdNoVHdK0YiPLcMBeCy5uTLFMU/kyRE1S/SJWAY7OF
c0ny9ccfzcNzbXYgtPupNkvWxVZsjXyvzd7bfhq3JrCt1ixk4GYo3IWjjkDuEjiBZNjJtFw/NbBI
uhv8iM7rayaRLf7QgZ40Znqr/wJf2xDba/j9iS2IpzlBfDyt6q79K6jA0mp0InraFbEHQjbqdmzd
MPnZyLHV1usv2g52Es3AzxNhpDZeMFNqq7irHIux+yVr4sxki1a95O21RISMG1CtqqYX5vbtnOEM
tW4V4HPGnDqImi6vE+1Yfjahy4FEJJxKdw7HuHc1jisYCJRL8lkqmQq4kXVN3+6O69XondaM/jqv
vmurvLY+F/wpKHlZUbhd2C4iVC46btVz+x0SQKDR88yfgIg/FazXmvv77pApss6Brw74ILSfd0Wa
hyObJ4VaXn8PfXYIBRIB0t6Nyji7ClDKGLXTAtkHe70MWRQxoDrT1sqH1I8HA1ez1T1tpChElyKn
7x07zwIfWDPHrz+X6Ss70UJf0KkgdvKiA2U+ynukv/KFlIWvAkiALs3XERkBgJZ9QKZ0q5aGcL3l
6AlOAS4uel07cFEEINmdoJT3+PohkKz7lfr02hfkJrd/zUksI4rhKIo6W0L98cL3anZIXUl+efHS
7Tq3Kd23sh7R5584X5KkYB7WiOxrAfQFIXLUO8Vooeze2JLxpmEC9xL0HQYdyw/HHgDqkp6tTVqG
VYPObUkWaxfnLHIABOd2y+fAxzFFeEl7JNl2pLA3vKys4y19eENykChR4sW3C0Lszc3AAUbzA/0b
Zo/M+2xjr/ma1TFay+cSiTuZ7004K7yBfUlEmusm0obKerZmees1q6WTGFkZ4NPYGFC0+PUWwYbO
TT3tpuJDXErsOeLsvevYbs5p7L4uKVyGry1l5ns9Ofa38lYdy8ST8T+E1mshgTel193izGjos/RY
Bn1hp8Ev0w1UmN9zgmL9760b9Q+COhxeq+o+CtkVhHn7I+yiNb5VFS3I28IQ7Kd0wv/UzehjhSt1
k93SYOAK5LdWNrk82UrHRNSMDeUuc9CuW6CuncU7i18WmI9FgONsJeyyYV5FcNV9vHskx4M/hoYj
H2bIjN+L5y8e1d+Xk7kVJVQ7jBcjdUpQRahOqcMNvOikrBA8oNBoT9Jc8/oV/mBuTHak3MNZ/DHv
6ChsfV9RB00pNtrtcSAjI2a1Gw8Y2mhVzUYbhHUN93cEamPsqkCmw3t9wUU9top5QEhP9Q1DHukW
WAeEEJTH3O5tvI7hXt4gzprWc/XyJBNwmlW7GM2y1Yhutq3taswvW9af4QMcc/NZxchAGGZUTOvO
iUguFpAxlKZllUTryhAoQlrNjD4b/y4cFlDTrBEFd/oRKbYMzutKt7eYlfsOh6HNwEHcXGy/yb96
ITsbYMWhxbuqVGyTBBrzl7KuUEGs8OeQcb/JDtiFVgnSRyzWj7b1wHBzSqHH65382J3rMyFPcmd/
n4kn/JnwnlQqh+2BIK30JbBEbjZFtVMTSqEXezv6NUAZo0FTRSHYLCuGp+6+f+FvcuakGWGuaJzn
XxQ5zMjayutysO4oFMpLC8MvvQDC+j1COYFmOvf4XPzhD8FpiyAKvfUQH1nk7/IFffKMnl2GdzGx
6yufN53J5nMlKzixcHAehKk6puAGKy53xdAtDJ16Hdzfr8lZkYPn0WidAwFYCMHpC7pg10HBkSyC
DA3dIQ73QYXW2iX+iqC0dDdZvzfqHQbzx729wNkAtDospD+Bh3O0p5FNo/ZVrJFc8YC78gaJB8DB
DquAOjyhiQxp0Ah7R94E03T+APa4wrrZ8cyeEvtzjNGVFhOjOXxWbypHK9lJqZa0VrkqzUc8fa5y
RoV9FJtjUj1rM3oEEKkQtkOFRrXbkekNAN0XjiOd0/5SYhxDZpDY+gcl7kHIGd7eVgOBqSSI5IG1
nnPO6SU9TaqiBaq2LRdT4LYSM38WIDmtfl762UAC5P8dPKXc+uIQ/KHF0eD278yxuIMIBLWJyUXw
szQM7xMzpryP8YnGMnXW1KtGSK3Jgx7MvXravx8aEQQcQAe/X8SCljhBuGtGx3AB6Jyhrhm+Nu4j
JBdb+P0dbfO5Zk0IkCc2GmdiTLBG78OTA6pgUGs6S+hcMAFGmD4JnjRSDW1EpvhPfT6Errlk0yWV
JkytcD87fa1ueySGbvvQxgOda186woWgl/xm0VMEoDjKsxnQGlKOMf20kRsQk+N0zg05NZ7IoBHR
wzG7iRzzGo4eIEG3wkZ+GpEad3Ttx8twYo/CX2pqY1ZrPJchR6La4U00TrasXtvwIDFohBN0/vZT
v22pEpohsLfObZF+f7Dt1pFTz2AukUcHjrLMpsk6+xlDvRAhzEvTBtcIJVle3uK8mSJT96jd9ubz
qLn6TD8mFvzMBx4wLzCeK6QroApnl6FUg4aMXsqGUgPPoP0+KnQpWCnldHJuFlR+Sb83RWVEIPZq
lyPJKRguMcQawY10b4nJ4DP9YnMYnYflFfoHgNbXYXZV7HCkEy8QymYMeiEFHjP7FAsGRCp9Fu/f
ZGlPG0wh8qYNV2S0pqaNnKpdxmc5wdzWnZMTQD75Qfn1xpKlsB7T23pt4p+xo7ky35RZ5AmQ4KCv
EkhXC3a+rbDStzIL/R6w8XdsLPo09pnqI2wOYPIMZVa4IpqTnBlZH+YGpERN/wMtYABo62EvvXBI
X0SkVDaxsVvb5UJHG0s4YTchsBpKCcCy1gTlNCFZJdTtWTzdy0LBIaWedOxs2a0uMUpM7oXzoReJ
CH/MdhXbEL8hruXIbfUpi+DNQuE/7gJeYvgy82ypTseWvHm+3JzTiZY7n2vIBUVXotR+IH3FaTiM
rwvPiDkcFe2GI1q757LliLAm889embVmvMjOxLV2Mx2Y/rxHGPS37u87gyVt1piPEdgtR0gHMbZx
AzlDmhkH6S9HOKQUb+TBlUx+pOUYxFq9jUIjASRWOXKwqpluLCzrdFYFvpBRfp9GzXac+6Pc13pb
Uhy8LIyprr9+DECWqAhpT++gA9a/UK0tSVyijUqgaaTGV4LlbKPkykb0ee1WnccA0AL7S+aoeSF9
efrZCy6DTOaG7OgF4csaPpW4lztDJymjwX5ipmp1j3edq80gCrrK9ePcJqvGI8BnhiYHz0Ul9V8R
LRJWIu7816gnuumhAVv5ZyFutSnNJ/pU7BMLgS2OTtehuqt2eCwGYQO7BHv0Ai/R4HQDZiNyLm6h
FXOZQp+pPrgJy0sxgOiI9loDoU34m03Z8YDMkl1gtXvdktbQcZ8c+yn0P9QOuKVoJBRc7pk0I/VA
aiY6YkyHjDib/qyV7Vt8oSOLq/W8iec3290EGbyp4c7HqYPoZRCGSoox/hmfi1V3lCgRReYivYE1
iyNLQEdIyfeHw0ZfMnYOA2DFXo1VG1PxIp4imOPX4ciI96rPBZrGGyRarmIXZFKQB6f9/r1lH5ft
7tBuScg2+RTm5ay5RzOYV7MPJsNVfSunH6e0kmWH6oZhbIPfCakRtap5un2hOLq9VjnbioY2Xzcz
V/IeMMKJuUaW/CfbuZP4PTpg9kkqqQRF0JVpR15k5onk5rf2g97K70T7pOjBFr8TPjXKT0k1p3jU
Pt0ksMbodvNhqi65q/XmHuCEe/ok4ycJ6/dzxuUsHgGOYoZkWk/6L2M0iEzYoj//ekxwq58m2+LB
q0628RDBsomi+miqXcB1zRYNuSkHzOReDOFU4pCn7rlmr+HlUOhV94+Heqy6V3dy7s5FPzKkMpL5
wfNH9Qr13l1bSzhJtcE7RTWNLidpCElCphnhX4RZkwwY/xY0wAwN0ABKmovGBawQh4W1oKuyE14L
WhRILrD4UV5qSXoQmAVmOY/v6YJpnOB/yVmpCkB3WMoMrD0HbrF/rVW22IErYIc3/IQUoXEswFb5
q2E3vqx6X6wFdHYE8qiu9v1RVI1qRYH1a2YxwsN1/LW7bg5Et1hRP8wUqmQ1ungonkf6KHzJNHWi
1GnjgbrzlBeVYPOK8hvWgvc+hwQnb4B5Zq44TrSnALeGQRO8t99yWj13BTk4SYXmIoFtU6dhg/p5
1m40cb+qh5GLr8HvpZIVkZEEdAgG6Ad1MwF15FuzuWwtGUDVLSqurOYQf5LXTd7zRttgV0R70NXD
yYP8Zxbu2C6F9WDAWZZUkxANZcbsc4odRJ9MY5sLl/eVvzta6bE96rYU7JAvqKKp8vQx/EO3SBN5
8rLxdKYjkZ7LT4ZTQKSsLaqPirxSeaLLohsSYcEqmPNByrSpkKQQk7PH/8MQB08Hja1kK65wC6Y9
hnjVVeYKJIphFstf94KIv2wqwsVofULl8VpaNbU2AHvpMme2QTOB9DNU7BgXpqKPaJQl5Tylg6sy
68m6G+IakdoCoby6YCBW7vTxPj2Tl9bQnakGhaDvEPcq4SFjWhcwfQdxyLvxSmYCaSTI+/I1JYHP
79nYDQvc87hNMyrPY6duyelw4IwwR3ltPZsXC7U3R0+vFF3Zb8/kYwnczGyWwveNra/VBT1uOa/L
TJwN5selWzbL3s5kqb09LE7Za66RVo2dEGUa2jGUQNm9KgmyCR9dSVsgqqNwJkrDlGkmjAigroFU
K161iwEU1jiHYYJHpDgPVfZYiGz2qN9lC1tcjcFR42tMNeFafb0ov3TM+ZxLE5d2sO635UY0Xwty
5Ze4VtubmM9Ho9CSY+O9HjAbMORyRrQaLIviQJ2nH69wqqSOTDi+Hf0mS1oMk9Yu0LAQatBRnAcd
FXcRCIhk+hFu0Uc1AhhvdF7zWYZ0W12/YdIKwiryLpFwyElKR4S29ZlKX+vlQxFPs+UbiA5JEx2M
f87FGMB3siA59i3VrRvzDAlDeNvPeCFp8Gmr2VMxMWYm3O8IDFJjqblH0kd1Acer9lwXj3A3QxiV
IXVEHEeUWrNoffnjUTxHmoUKcBSjn5/FhTU4ZRP3ra2zdpXtyn7xfuJV25T1qryjnxBScqznMBhc
gLNmxkfydU2ftQNuMPh7/iar8Qcb3Zgdf5/xiK11+eHMoVslkluNWxRhKNYomiNAJ2PVBeejzjXf
mTuQpjpH8XkQCvCiNU8bcdUfPf00WUzEZZf782w0k8Mb9ZUxzfjRIxOXPHZtMGvknqEbtvajcyC5
db9u4unQrmIC6sh7E63+RNx+hxIQNrZwQuH9dR4/h1Q5oEZDBl3HRyG7CV+MGqtU2CrosSkKULnS
t9LguaM/0JXXAXEpgYFaKDiMOzrwjnhnLT+RYSe2CdtoZn21hfy+chAp0yxdDllGAcwZ+O3Yjcbr
T7eVqNqpqNyybYr0JFu8gYfx7Li00Tj0njaYwnBQJCK4g7z7RQ0/r+NZC3wOjIeH7qxN3Vc6EJbz
1yaJFkiMRX2TKjuveV7eMaObFklLazOXsZEC4/u4OjhI0dIR7D8E2kv2k5w1NKnooldGu0V4wvjq
DRnbZnJqQMGWNpj1b2rH71lClVs/v7aRboLdE/VpiIfxa4et+3kvJ+Kqa7dlew5eVzHCoI801Oej
RUvU0D4g8c/gnZOW7Q0+rYXtmghSCX1ka2VlBQNjoFnX73VA8BNz1iOyHW+Q2g/A3FsnXat0oZPx
aYPoHAlKORpQteXL0TvyRrNkae6oB1Y7xGdPor7dC2ni9xEoHu/7RT9J83FnBIDdNwEHKUzar13q
kMBwJ5j6A4h0FJ7Gp2adD5ThFtBiPv3cdzS2uC5NwGhZbbw6aGyawPbvE0QzLoV30aHMdGyv6ikH
+0irD/bsZ0mQgm2ygWxCxBKjXwXOvC13iLw1pth3f0ix1MTsliU+0sxLaeABZ41WXwnBE12EoyB6
H0DbGfHbxMWF2AZ2+r7LrqTOqZOQnqxQuAf9XNxr6TF8zzDeAiAOdSPnmI0jepOTK00u/bOcKG5x
/V6x23keA5l6ecj9w0shLevOGgd+qG7ldKdRLJNphYyTwwf5DdHo29QxkHnjAjXn9pvPx/KCJIyY
DAfVS7D16xNdaO/gC+yYPGdNHLZbGkGo4oewBiluYaNom01KN1euMjY0DFD42vFWg2t9U/NS3NBK
r1Rri01X4PFhqCaPQ5HaJvWcEY0QOEMhcPXIEhf5GrA+rZH3mBR/l6J4pr9zaawTufcFYTCZ9xu9
MjgNEiVYH6ox2DBBEGkHhqYuU+YKbcERJZgrBmNSoRNbS9tw0ZqnYeB6MrJYSkQKCvUo5rICxjB5
koY5RQnT1jrj7TKykPFcKNRCR+x/dCR6Hy+JnX8laQZffTyvvCd0sBDBtY31F3Klhw/sc0q+l8Dj
d9gy8H+hGUbTNRTd2JkZHPDHb3sY3bw3sH+2+XQdQo9AXw29GyrBgNXfobCGCMhQd6Bwwh/pPIx3
cPaUB/pbts4D48b9+kIjqQiM7S/1WvumdDTyLNEKn8aAH7ghKlftZmzOEKZS++eo6SCoTJxDOTin
IB20qxCf/GiaMz1jUJLdNJL4LYKc30hzynVB44IslOjRYejANTL+UMLGAxuJ6HoA2oAdIAPVSLHJ
PH8JcrgycDs6thdhioAxianfnJ64dvBVYynF7LkJHtre0gC07VsOitUTcju3J7HobH7STcVA+Gdj
Bv3iVWyDGsYJ844ZrWX2TxzwPHjDkDammyWzUTNmpMHvC3KMaJS5p3Iciy/vLXjl10Lzyw4EQldh
OIq4iaRHQi2yRhfCH2ubSbKRny69itBn8C2FfHQuX6avm3rr6aEXBBBnaark25yqTE+k9prYY9gq
+ZYu7MCL+LAD3qTPpdc3pbp8gYAAKTmMxmC7lpM5U2ciqtexHV5wFIKBq00VTBsjZap+IRK7NPLb
fP2TJvOK3/iHc1V8gW2YSpAMayuI/a/kSL+8+4Q12VWz6jmVIe2A11nr3Y4Qqmm2Dc7sD6Whd7L4
vq3qr9ZhrlJc1lix0AWB2DmYNGBZsjsEm9eYzQTPDuphqByeDBamMsfNH+uVMydlAk+xwBwvZkut
pwdiq+gvIm8sH979rGxWw8Si6pqPp8S6ajBvEG2/fXkvkGlSrR1Pv5rd8izL4ubzpIjmbjO3xSJh
hQf3RXssdolAeVL5AbHa1CVdXVGC3JLUjI39lk9xRes03Q8aBYcml0pF2txiov+yuYGoQ/g0hMYa
vNr8QNHhGl6fVoMiCBYwnLlImbJ7jewm8mTF/XBAmFEzx3wIqu8VXAjbKKqly3HubBPUNAmBWmD+
IITLzkLqrk/PI0O03nw1TEcVvRTKFh/llzEy4yM7MjpxqOI5oQhVbzbKnyoZtmP95X6jJRldjBDa
qhZVNx8Ws9HOSqvozZ/33Jg6iuM72234ZEbPrIdbPSdxXEB83Rrt/PEYW8OI+dsOQifSbghEEz+j
J5t5qjVaP6gMxP6jIKcFi8hpRRiOfo7mVr9guXp0kJ3MJIwqThyNwoMhFYfHKHdqrDoE6oey9rmu
wXoqlG5gPZpuJjfrQWrz1p18jCDnrgdmZ6SVuae2vJFVF/pau1MQjTqSVSGRkVGc6CNbGN+wT8Jk
S2SHgBSIwfzJjRHGdFCaRzIjVI1n+y/GCRcKbQ5ML57pFG1Rs9g6wkXsU8OccNIg1o0NEQgl0UzM
bx0KN0v9oLlJJjYiFzvgviR7CLW9thjXftMuVcFIDvxrGA7o/Z42D8VkbPEPot8PkYZVyyz8xQNp
ZWsott6xPWIRP61/yvCnh4gFctJozghEKcCfuDFLxGLVYR+sJ+vAosfKVI/CfrgfbbHVbRU3d1Gt
YGHSBvO+K5Jq2XzbGmGWMdLB232BgOCoWbyIbNEZLfLxT2FTetIYR+euM8H9UQiHTdzZD+RWaKEM
xdvvYUP425FmC6gd37HTGfVpu8WhmT+CNYkBNY/NntrNPrMrU+xMHuRdV9r5FchzPKtId54uozGB
DnJJMdvOO2QI3BguAnVt+1vYOfWWea/Z38klIS2RvUYwHjWQFitlraM8BX3LR6BYdkooWQdju3Rj
NFlz/8OPXP7IGVRqqNImzZSVWtiNgKJMmLDkTXhBOAU5GZlVZDXLULebQ1Y4e7+gLnztohXN8kN5
ZRXuMdkNsO0CpTEUkyW3jhki5JdM01jT6imhcRgVyoHDHSZmRnmcuu1Rbx3fvzIgiQcc7WSIEM9M
RstrW02BVVOmR3BmfxfNDdHve9r1Jx3b1oBnFGX3ReIODlG2UDXfrsOYK7pnmuqST5S2wIS71qoS
qqdkWeTh1JMZf2i/lSnj//ZBctwjd6XdyAMtSIwRYatkFp6znw7AgfaE95uK+mW7V1t7u8VcGxr7
yaVD6GMqGg/uJHcEe/zhZ4E015MN7z+30IpxN1Ui9W6dvKxOtemOTKwRI3KML5xk86lPlcYl8FJd
NGMMoWWwMQx/RA0o4y3vHzfujMwbra51Pjc0cC3FBxxhfqMnyQgDYjTaI+z2meKojIOnmypy4cQX
LwTYY47K72mJzJc1PgmLE2w48y4SP0+O4Wf5HY4ezoYQnYEwuUwk5/212KR7IizycSS59+70ebxr
EAx0XcXDSMd2aLHqmYJBrKG7FHO6mj3TdPrZK2JBWDqkuGIVU8uMmztgyvdeZBYtIeemydl3eU4r
XBv4ZkdWVE0/ItDYbQVOiFVmS4v2N6OpQuieoT2FheF12qwk5SEsx39yaGk2sQ6EcDEiWgyZasUJ
Y4WxN+moXpA3md/9B7cNUwjsL6VWeFvTiulM1ESX4Slip/hjr4FjxGUaB6co3n5enJPuBK4Y00jp
RCq4nFei7Dzx23zd/OtmKaffImXhFgzaY0KaZFQwJAsP5js65t51cjf1RZxAT6c6IMwDxQoemx1M
V5aR352+HgpndlqOng+zbl6oIRi48UMDu47cXJ4l9LoyE9Zl+4LO+1oXv51sfRflSpnT6y9nKs8G
GQYlUp8ikKK40hz8PRurNrLHcJ528Ua+K4DZaWA2OrMV7CelfNmqYfPAOgJciJyuFQRqNJfR69SJ
Vo5I9KQAQndy3I+BU/iVbisqvmWKWkZFxPCl5zw6CrQsmcWxo1YHy3krPnA5g4dy4xMFP1Wzki2s
nVfk9qi/wzW67HdrPtnXRYu1KKauzDnQL7WKD0rAbdW/Y2YAiKbIcUy+SiO89aPOkSYzShojijQq
+Jxl3y1lyKwj8EuJr98DbS1nm2flhhARW19jlhEVz0Gq8JrMNNySlD3s10VSH0XrUpfUMvwNOA0c
7shnOHiCtbZqLnitP+tIniKg/G6z8ydmaMxvOp9QzCsrX69WcNTTIQiTTAj7wVoHzOdNyMHtL6Pk
huPxyWitE48iOtYPBjU73XG7AwrOdBkYz7EMqPHRePhoAFRb3RIDT141IRvDm9X66q2wm5WURDiM
P6zMyUV8OW2PF3mqQ1yBBZZoDHNF7hABl093GHbHY7vury1cFxoi6eeWsm6opQuUbpmKwUZFfjc6
6lfpGrPHzguPrjkDChDk9vBM1t3sRatobMt0Qmkwfxl8R4Nz4DIoqFEopNFnrV3RH0iuot2BNCiM
bMneHl8zV8SvqsAdnxN9yJFDG54S1jP34FMkLCBOZ4Sez3XYWI9a4uAajeYSFcMFa+Jd2plq7tv7
PVuCHMmWbkwPuVl9PkvY8RoxVLKS7kNwwEtt+M4ZOgKJG+ANAH8MhYnU5Gnsh/+jwmKCHnCUSehx
Zwgj+5zzErmTukdtlfNcg3ZYC27q9YMTf0x1jCUzzOrEEcqSdFGtvVWTkXLI+kKCQqdYMoGUMWFT
kinhUjyAYAmXSvEz+iLKKY0A2ezoKXYMfwWbwHQjtMuMo5B36OTgdM0QziGpex/IoqlV0KFjVF7G
NAlwBa47QnUTo9ZTz+mXuQBdb090Y9S42t+3syrZKluY/LZ5MtXu9KYHxL1dkWo23Y5IOTKNC8mi
rb0eOZXI7yygHZM4ISXHBN68bqn7tnFy+dSgF4KIh977Dk6qYwgXv2q9eDSHpmXEULiYnae4WetL
i6SzCF/hti2iErR1gWTEIfT65M4YLdqFOiJFXaqBn8GE8oTkMid0QruewXFC//1Tqj+jkPEB7E8M
DJbWjBNKIdipRkJwe6QUgdI+tNPhYaQvLDorbK6huegBQxzSeY36aarQpIPhgMM3t7VBwtCAtaeh
qBjCQ952ZJA8bm7ydMfk48n0u8pgyG1RJyGpIvh5OvSzSVUlvDmoNdHIzIAIoYQMvG6uIyTiUpHJ
Z9MQmSxVLbadztdSd0Q48qGW63+Fs4gxSEPOiC50ULwwmpuy6tA2f5OonJJkhSSdoDh+hHAq8kVD
Fwa0Ene69st88QSmNYHZMJO7n/K5UrqFSP1O6C1JBj5ykV+erlASQ0gLfrP9FfD5CNp+EtGfIhfS
EGUJzbHGOsszKL1mz2yqKouKvSp+awx2mtbVNn75ejyNjjntRu63XG37akbqoAazXPNS6TJQPuMW
5iRZk+qDHGIqUTcxVYTSbbF+Eca9bJSO4oLO7lbHXE2eigZ33Rsrbg7MFrayMa44C8PACshOTWBG
HRU5CA6mCWKCYxgYeTvQMgraPGgWHNnsrYmPApLo9gXnn3Qzc6G80GBt2CowxYD9RctLwV02P5cP
LVQ0xQzVQ4pAE63fFvc8d8g4ZDhIiJHxySCaBUYooJKzVRrJH7NsPcJTLE9gdCZ06GzWd3uXqA9J
uTWGikOsjMn0IfLb7Bi9W7C7AO8CeIPv/J8eki/KyVqB9CYcZVciMK6Q8DHHjd4GzTorj2jloywg
G3riQ4qHdJLyLYiescVWXMDfapwQqt1keLM8IAiDk0dxakIvOyRLns6dSraVHXhe2IRESgKRkyqQ
htyIcFg0vqgjhWn/C+YHfwKtqD/h+IldCcmBaPhcXgssmB0vBdtgO2YasvVloRUWR7gMPk61KWAE
KHaRbwYWyVHMgMFoRi5DVQUdeQ6QxZMDU0JgT9aKlRoWETMnc4dxK/2lLdyangYYUh5t4EUU/E+k
xBt9RTorgGgQhrfJJY4PkZNDLbLyR2izBwRUCrBgGfVO8xisMZlYHMNEyNG/ITPsyAro7xfDK1Q+
AGFAhnpxiLAkfkLs4r92VFiyA1dzcuGqpzuw4ST1a2GbHXjfrFY4PnY363/Sv8Kb/GYt1HOWv57a
omSIvyUHDHUQhIbMrbOjngK0AZZMWY5331Xwq9jwk+j981xqOMipxX/ZdxyYT2LFgsPH6rEGUEag
JeP7BIMfi+eMaFeh1AKrEemV4rAvMcWLX9rPG5io5hzdhNSC3tWWPx2I8Ju2UQcclP5af2kZ1rfx
iOTw5TZjWyHNo2HddwSjrnDIJi6afzS678hEqYTSXLuyucG9/IsngVGP9tRk+59CmmnMbqIKxd9E
KXBAHjz25YFLVVofR2SpOMi70MrA3dXdfOByLDgfbkxrtUdn5qfsgtLjzwkwT/JqNFWuFGSmjGSZ
J8vQRVwxy9eN7tLt55qAOhqjSaSDQnw/6K5Zrm96ZWwhbyPwm0Wxba/NnilvEKP89Iis0BfPGQow
6Mt7tCpGiRqbHj1b738kndmSotgWhp/ICBEHuGWeQURRbww1FVERRUX06fvb1dEd51RXZWWq7GGt
f/3DD98V/voXds7bRYE7B41F0D3pEVcOLwe/JI3v1xnN0/oEuKK65Fevh7CPZs+dmrWgPk8IMUwP
+Xuneb3DEin7xYPp49iLN3bffE4xtSMCyhke6QLOYn5J3QNi7TJwvkT4FjobW5kOp31o0ByZjhpM
JosLBVsCFeO+Hys4qWE7+qNu8r+8SfjaUzSKmxUTtkvIvR/eYwXCNOLypAsu0dlFO+aPo5t9iQfU
jcyXPIKZb/PR6hQCKISDKQKn3x58sSB9aSnFFcpsLHL76Y+krJ91P6ePmzlcYxgBX6y1e96DtT+2
MF3ll2CghcU4sV1VfbvIlZu3qRxpJse/5QNO8n7QWFBfx+vxHBfawd1G0nZ9r/hU/sbpeX6avneP
XYWp7Q1LTAZLjFaLmIxxn22xb4B8Oe9M3OHhXfNwJnaeXkB08kiYKt/17dd6WjcGNPCrynUgQV8+
E+BufvY4vrlDq2dTAATP/Q9tA4brs997zrldBLhxPTBJhLs8tKqLxV8fzCbmKBqT9QBoDyn+ZkL+
ZsT4pAYgec36oHxnigaTQxjGvOHnw7y6T2UsrItVuSJC0W/IgDlArIC6zVx4kl1yrHEIJeGrRmLA
c14LPQE9jH97BOgawGe/wWVGzzV9uwqVw7IPO9pAXxP2QB1EzAMzeej+MKJ6STm7EG3PZBg/iQPc
NBgjTH9+oWDV4D6OHGlslU+jd4Upp12Sk/OO72vx8dY75M8A7zfs6CE9wlHyz0TWC2LrGJYIKLOM
EZRkEknID+dM3bV8Bbyt5OYhWIknvKBavPj1O+6oBLlIN2w0UCWjaj0g+CkpoDrEdTw2Ejww4MLx
g1BV8lHcbdhk+Heam5F5wn/95UrhbdrMqTVz4PAvPghOUzjnXqqAhvZ8ZobX6eev+msoCzDzxvl0
YwNuM9V6Jz2iyqXwmZGhOEOogc0JWfU4IDv4vcTSofFqoLjlKxqr9gNbb8hViv5aEBioOFCJqAzQ
SDAW1qjEfuax+BmjVb0DD4cU313TovHxxH0Prc8XJA5RgSCxn5Gyt6veH4OKDRIeh7nBiORepL0D
yHj3sJk2HukouhKxbkHvz7YUwk2L/kR4zXVKfiQABAFhOFA2Rret8GyJAPOw0sJ9bymMjdiOA9b6
I7i4UPEThK6/tHTLrD2itMAPecua6FsXWEN965rCRjTP8HQ1nG2S2u9lDYJve7C7MqCbsRx4OJ9K
32CgqhjqCZgwlEiBxRMEYipGWJhrkJv2Mu+o1/gwUZXVpARv0jqWzfZ4ihrugWZbJ8+khFNamrhZ
kbab9C2YDVaDLx9Q1kV/X7C7IWIWo0kN73OaeRBkAx7Q6I91ptNYuw2EaOANjdpsGK/w+BLUIuQn
T+Prvuwq/yPxE61pL3oR8DEd8lkRdl5HBV6lYM2QNiaGOu3Are0vIqdHAC/HPK1hzMLFbdPNcnJx
xIV4cQQAnckLplTRM8Hfav7NhQHJE78apqjLE3X/DZaLQXMpHS9/g4DXYsBHw+Lo84/HMcQy8yN4
VM0BvYf3CS4ZawZyG5QfF8TgtmgXBOY69Q6ukz6aDpaNqYxdyGS0mLIdjdOrTYlfwv+E/PVm+FbN
uvkXDi1E2ueuwUtXoX5lvK+fe86YmgrvBH6NcQDd2Jy+a4iomvMvh/yJOpghejmCzYDAgtA4dgAb
4n03CglHYSa2gmHIuJmrqF2cKBWhFL+cV6oWOqYGQ4hWf9QH5IEiHDp+XuapgG3Errf5xWb5zGRQ
Eay1P0iKuBJg6QvX+n7OtGs1MoQm6bG69fFTgaf5dXqw/CWXgJFyO4pPwcMZcijs+jv6wjuEDGCX
u0ETyJ3CrOt8gGE26qGVgqkzPa/HHLxWExLA/AoZd3VXHJM19fhKn8RO0p3KCj4LzDhfJWqZ5sAD
QMLW+7hn1XyFr6E29BtvsmijF3FDf/WJ8AWTtvKRYf4LpxBGGMSvRp/Bxdzd7ceqM/fF9OZUQTft
9BE30hx7WL1eqqYIltfvkA5prD3oldFYf+qtXx2odSfpMGtMFlg22Z6ZQ+hlYV8J7LRF3gBzBiX4
oI56G7Rk+d3pPKhSMIsxYbTYYnfYB5pqqnrfhVOOTX56mZNISE/a5A1OOFBUC5d2Jandp0WzTazF
L33Ifo8yFNHc/OJf/G4GlMdvUK3vaAWAAWrE0phgvg+EEGHSDJ3t4lfren2KT7GSNDm1dPnRS+pH
hh5EVqt+DWQuWfR/5aFlzTBHwMlcu8eAguCZIA3l+pWPaVvdn/+0sb3Eq18aaNZwcd33TvYzbaG/
8mQj0qpqPBAgYxEdAu0PKKMvvtVVWF8an8Nj/p537gZ7hbju9BprbkHIUbEERJ5DTC1xRnLw+lOO
rz/ws2Yl/F43NC+HHwO8vLeT72SvYvFgqTkRTals9T3kS4h3xkdQNMW7+CVQ/xmEThgcBBM43QKf
9qC0IRgO3RO8BvsZ0vGjamcLKcJHVuXj/rtnRVpHF6eZUcoDSSMtVysRRIW6BA+GgdnurnE9/USv
7MWPpCzE+YJCi9Ra8Nwvcp9/D+K0fM0AB6jgAR4eEplT9GwF5gtgVP/gW8AVVC0/HciaAAMCMseW
BKsNEJo0lLP722/WV3egPyG0eDw6+FDwoJgHMiIxCCGqAOQLj3ahZKTu1MKdF9kxLl+zNulvFbQi
XFtkMRjX4PnQN4DdHDEysp+X22B1W64VV02LKcbTPuF02jXre6hmIXyyFx7+KIPtHP6s0wqx1LIP
ddjaLPC2zyQqZhO0sXLuSUWB2YcTL/LxynfwCnqzF+pXpqrGdfZmTrQic0nRH4sqPWOHS+YSbhTA
C+yhxxCER9t41XY4ZXANubYz5EDd9cXz4LMmDfMa8y267PqHEtgCZe90lOeAMcwH/A+RXOw4f7yo
0+sQwZHk02ECTaoB8M37LqYRQ0LOZ3L+cnrbeomb8N3sOKrnoI/uI+XHDcyLP/IfB5lAMoRbSMpG
S2L3YCf8MZSjRfkZ7wWmJ8x3gRCV40nW8E2LBSZZWryUhvMmmZTayBoFCmdQfuY3nJvDEzHHh2b2
OYzyh6eeTNIVF+ijntr4OLE6p0J5GdbeF3dkfRSo9AHOPzNjg+wov8vLKdFm4gFN6zk4qIQ0dP0M
R/7Pbd1Lypj5ciVrsZp2on9laRXeOa4YTKCe8lr3hAvvDGbIoT48w7v1cnFAv2UAYP57fhNClpFf
+tfWk4KPzdhLoSNVLfnhMR6g3b/PeNt1a3xoGZ3CZA4jwtHOVkUiF5lc9I5uHZ2SIX6AJ9YK9HGT
kGNPhcGukBino3EJQRjGqyeT//TK4ZZD/GC0fPky97QwbxZ77m6NULYFlbJ8pHB6KMb1wicQbFs8
kdtXJGcg3p69zaEOWSDqmRk8I8DgcXIJf/nTfkcERA7Mp03VqIMy2KS55eBltFX/EDyw5nquADWX
5pcj5hkxq2+IupFnX4KtqDYZbOkEuXKYyc6mMy6eSE91W7+XSg4sZXJGniFDruzioB0S8p/TDN8I
4BAgcIAH9KjMAQE6XvlpxpSARDgOwY7WJjmvlCPiIPOL+GyTiLivIqiXfTycfBV/ih75QP255GyE
v0ubd7mcM/m4ze6zoYmBiavG2CmKlLZrwpwylHaYUDMpFflwrX81CoEHIyGU/cnPADWvwzKUo3p/
zq+74eoSCn41Z1tDDFsdMVwgqmZ54j3Wdg/fbtjU1hiaOIFxEMFb/8fQCmjVOCWEcZ6S1lWhS5Ka
lldzCfHIvHUm2EiU05tRp4QJn2cM5DpfcvB90It5P1HNs1VPUWYBhf49pyNGNC+Hmd+Z1b/oh5O8
vthPAKUPZsjOl06ycwYX+3KNCG8ZIvHH1SUFMFQ4coCgZqwH0njTj9mb/Rgx3uKLOYKKqtVe6QGH
nC3VemXvrbx8LgANedYEHAR9yuPjlzNgjOOgzoSH6Z+qD+cYOI/jonOHQF0N1mnavQeN9F6aSuew
vEGIQLfI1YS/DDLBTcXcbWQiFHVHTiV7RTSaXd27+3LfUdfgCm70KelmMEn5gIUfZ5HSe2CB6jCl
uVukLQvBMNwUrSLomPnNh/G8AhAsUs6105tL57z8wQ/bn/YX1SzGRrPCYIYPsOLO6IAzpxyjI44P
KIFcISEXw1vR4YD7t1XDC7kH5403xvc5POG5bEMkHq/ro7TH3WVbOA9PWXCIE1aMEPJq9Q/f6JVA
ByWJ2FZCeQ/Wj/l2FbUWCsKBB3EbwSpUdKqXxQ07fCS02R1LJBAE2hztHA+4/j34lyAZFEx25T0O
vQgmkItCT8f9xOmytzBm4UAvuGTB9GCPwkwlo7myC1M2bu7NHZjQGF6z4eE6+/mTtLaBEX5BS0Dh
lefInjxTv4OmMdQ2entI8IN53xyKq7tkj3FLyS8ysJnsRG2M5aHbOj1u7HqKGTfJBVNO41ty2V7G
vkrMw9uuU4y3DdBcICD8pGzqyOMrqXXAWAtH4aJ1X4lsFFRwEHVkXYCYN+OApF2nuTV6h34ywDSK
4Exi36PaZj5jlAGgPY1TL3xbP85aDf2Axe07fa4g8JiAau7gQ+WG8prijxW3WTUKpu6boH/ZqZU7
LJOqhmErO+XHAV8RzA8HqQksUFG79HaTfLJjpFZMyzX3AUU8FJI94cfMoQwSA+fPw0YEQsdcmfcd
+z19zaAbVBx+F0+Fpc25JaB6Zg3Ug+RI1sAPNGt7CcwBOPqvt8OnvjMUWhROx8FC0g6yd2BzWfBH
Qoo7vsk/0/B6zuYGYUwUIrY2qNwZuCAZgefGur/opxlnZZdL1JogBW9u6C9riju4XFMRPdfX2WY1
ieRoMldIjggQTaWSB818rRhFuG+x6NNI7q75po7kV/Yd3gOMdbMmOUWr1uMjZVLWiTd2/vvyjo7q
rBpb19UPYdjPGkAUuNi4rlvwLYn/KlxOPOzJQAn4DBeMVoDiwZz5kGpZ+HPDWBqDehI7deV4uw2S
0gSbi/sW2d+8sYaxPVUju1ZZSfllbPSpffX7rpdynzAutHpRMf0wsp1evHGCYJ3WIH7YUF/Qu010
ofd6uq/FyxxQ7X9Qwt1S6ne6/vnAUb1mgWKVWot2kzsxK0NxcP8wX04IS+fkZLalkTJOkKWIYWXG
iV5Z1U6ZYg+50WQeo57ItqqPE/EXmfKPRNzoySqZ5Mj2xB7vhWGCjLfzxwLBTnvm1Rgf1BISxYPJ
nfdZ1svh30900PzJ8KfzR8MtIUC0GC5VIywhjPaDsdHj9LmYm0XRaWweOHrcagQUiBRT4crDYM77
2MzLW5gbG6PvqpxuP2qmWt8rs1NU/IGUPhNgmE9AcejB4OG4YyvsoJK9cBDOpDlTkKLUuP3OkMgR
2dCuzukWtDa+W/T5OUPXpJiOnPNS9W+zApezUVSYu76OcQXlDGAZxCCFVwoZwGLQFz22/fmwDZr4
Fp9nbU5iBdyWZgZnhhXovhz89I16oDERfAbj+BIMsg4EBB0zjxCUv9AmEeoCinnoTe9hpPDTr8bE
H7IoBFGSWJWKur/yXqr127U5lJKk6+uoGGl+QCabsLAKbBOYz2vCO/vETEKOyjl1PapRpww3wQnI
klZtEwwTNa3ntSCui0KRwnEl7ploqLdDLt+SR4ws0B7i2nHbtqRKqFF1KMN+cjdl7EAelK9/QDjW
ViQXEjzGplIssBQmH7PKfbqdWZNSBw2PDYsCAX8bKofwJXad3ifantGDfU8/EOFeHk59eKwPnPmH
AHFr80K5CSrCv1LpEpVF+9fAE4ff4Ek2xhljhnz724JxNkkLX/ziX3fj3Fi9h/Umi4ZA0ir43qw7
VnRo82/4/60HL6M81PONwQd9bQ/K6h9HDcYaE2kuDpbyQw8LYnJvlgjarebn2XlGM2CoJrxF6BPO
w75bhCIUZowyFqewjU2ZMb3FN7b/kCBfrPjHCyQkJmZcYTcdJIr7cxi8MqrFwZybW5X1SyobCKrh
o/XYKBixmFxVpGwnLRYLUnbaV1N6qIstpXI4iJ/GZ9nriHfRTyddKbGVIUtIRwjEvOq8IxrGIFnV
R7MXXuwJdSnIJu+imdFOyw6ljo+R4d8kImmBI4eGpW9uKvPDdi917KMKxoAplZeekAD59whwMrmh
psV/qtOZGbBEBK+PjpRY3CsmXawXcfwOXDlt8nFyWm5Y/yFNDKmydKrsxQhu0HsK2A/ZDJYrroc1
JYyCThUnDVoaJvzKgpSdj3idX5t53eXfNzzvGErjxahdE4ho8OO4+ZDJk6phwMdanLaT9Ld7ORNG
KHAvzXz4V4QM6EzCXbh70BaxTklh4I58W3efiRc4BIssuvnDeON8VpvJYkLFeeYnM3abcnVpHxLM
n9SWT5sqViudD2J5pmM8HF48ORV0ADT6r4TpFMje/Uwu32VRL/DM8K4GL/yM7dyIIhmyoMGcPGz1
n0eqIjN4vo34AbcEtQFTWx0ONOU7vS6rhDuRQYID/1PdCqLVjkPPemMG0T/i8oA3ILFACcHEy8+C
OoNHhZeK8drBa+DzhCasi83SeZ3He0QtCRZjPs/GYEVlJ5oQunWKHc44TOtOvC30CFxjlb5voStu
IJ8NeDVEumknQd6cWDsKKZSZJwMTNsoOsZwG81FQ8iuoGQIVEufKHo9XB+z7pyvxh9MLdYsmfn5/
xbSGT1/c/ozqxfPGZA8BFFdZiZP/OH667aJKGk3S0TQzcGC2js6zzsBV+cYEhPGYJ56k37cF3ox8
CW0pnftFuB/yS77iDRB69uVFy5IQW+/i1fqYmauFhBnmK+gWP5I2HNp/DHFxBBsA1sfXfFLI658F
w28O6c8ChIIP48fmoJJzYcrPqfvuALvrkfOa4f8IzqhJNF64eWHAIq4E8fOYL3FDQ27TiwPNmnhX
gqIiWJKYIrnirXOz81hpL2bwGZjd8vH7o1yix6zsiq+66LCdeRs//h8rIKnnAziBn+NJoSuw+Rh3
mHde0WnDjj4jtjI+Ka1RyrZBQ0clwo9UAltD7kAs6WTBxF+yrz4HDFjBOAAtAD1ag3JxqsEKxfsQ
mxEb8D4ONFU/wKvOEI2TAwwn103tp5UoWnu0Ay2R0psT2Kr9YfQH10Xm4x/PhtoekkXPgQfZI8L+
+Qpq6OHa+vKyqp4Lt+26x3YVSt4VKa5sjHIeFGXIOy49OH53w83UtKcPE0FJPlnZw3ZRrdsJL8ls
TbQa3Ra2AIoZLUBHfGi1g5TmdmPm8JugTGvJe8ibkHZnZkEQgGjFBgyqOaq05veP+kzVj7WpxApL
D7XuWsw//Njl9nfTA4Uxw0q9sIPGFL7Z5unfBJNjrzGC4K5E6vaANABkn+afLSw4hVp42YYhhSL7
xu3x4XceZ0SDhwjEeYcfZTD+52FyzFyRMY9QlbniBfEiH+wSuKBst0q8yKzLASI/pqACAnixOMar
w5kWA0G53u4EQiENdqB7YbpxEwjfuRa0JDXzrkHR3/yCGiXyOGi0I+Lhr9aE3kCL3hR8T6udo7QA
8m5CjPcQm6EnB09nauBRMiNX2j6yLXlsxFnU8AFnzpzJyJMC4etJITMpWAb6FiaLwMwjtFPnlLyS
3KRxmJiFmfVyGcvMw8Vmge/zMdLiJe0hvSuDrbuW7+29SwEGE9NIMVGzf575q+15S+JCdGn1SBwG
NrcdLCfQGAk4laD0VTfUd2w16PfskEymEGKD0M7eh4fRwLQ+oOA6nVo6dscYc2oHHmf3jiYO8IxG
gb226Ox2fKwYoGrpN07oSUi5mGF8eTjc8sPE3L+t9zLoq4h9IMSpf+9b0Pj3Mh5hf42h8ceEqkPO
KrYlGn6Msg6nimrCOPdsBdcyuFcCWdiscIB5sFKMkq7yZrSCn0ydYsN3gKsjQFj8gUADBdecXmSD
Z+IkhzNCnfoz1vh2DgxVG3uYh1iWzG4gV2n8XPXfzrhvlZuDqCf1lFNZS9mG6C913lLpwcWAa1gM
owYLCvEft5gHACMF5tOpzOQx2ZAENQ+cTXZSrBJNLcc33Ke+CJOH813rB6o2kNY3vc7YE3lJGTik
/zx5/d9S7WvyxirL6Y5JBvwMtgesj4nZXsMKJn3rVvqBLQXCCfXdP1zQ2Nunn3FAnR/oq7PzMy9h
mj3trNA6AtlOjHvt8yNPS6zosOrEvtON1xas5WUcw5IecGnv1rfskeL5Rf8sjDr5bYLrxcb90big
VzpzAn0wvKa6j9eIx0PZaDn6tRFF34jSLY5lH/ajlrXcgQXD/WJK1A+8blWvHIB9eDKywyGe7dZN
tr4JjrhsrRHjBiNsmtbS2+MID3YSodRQefS4AGnVHhGvSNFHZUqEiQsjjzHiyOjtYDh3mZrHkkEb
hmasxUNd39FEkej2MGOwNU1FqqKvMU3jSZhfwDhCG1V9HUPr4eqQNAtKrHX7k6FwsmQvfGRXf9SS
xIMv7VuUWYwmxSuUDHDfJ55w4YBSEpxXW3fiTI1qzUe9XmnLxxa/LCkGfBZLXxVupf/eXpX+NoAR
KsYPOAvF8S3hz+mVuNCGPXN5doWBY0PsijHR7hg9mXAasG4FIKHTwxHDehHzsg1PcPqix83+93pq
fsL69mLx3iurdaH9432WM5y58X7Auvk8ac/dWlsTBtgZdHXly1pjISZh2WygXMLOmJTFJ4Ho6x3W
W2YmZkyZYF5R6R2EbTMVBzl3tN18LOeT3Rm9njf0eD0T523KO3sCuxTP7HKCALyhXQwmdmSibBUd
uMFAAAF7i9RBe+lt6v3G2nbOEkddBsQsAgpAFs05kkQ1UiDgj7UCC/JFc53hyjT5ECa4gBknKFVe
oAhhnpHDjen01UbFUUN529Gmy1EN5hNk6wrX5BARAflYjVVfLVA2GEXIcFTPkzEN4meh12IynFTu
RzI+/BNFA7RxtglgmufBDSaGhv9QMnT3cpigQ0XUzBnn2YRF63x3jEKDfaMaahNAyIIbBKtcr2xR
lPVxPNNehJ6JsG/aYbpEyiM1LFzg9GPF9GvsPlcodbw3rI6XubFoFtZqNEgeWP3Sw2DCZ12S8bIf
T9IXRn25nPL1eu1ekk6M6fTX7p5vgns+iXARGhuwJEQRNuH2A9yn43Eh8LUPQKZiLRr+NyZRqAGd
1w7ZzTk/E5naht8/FcvUf9RrhiWUyp/o0tcFmpq84ntcTBv++vQ9lzTO29rGUMcd5RDh1+MEVH6M
XqXPDoeZAxUUY6Do7n4qAwrPHfZWhuktPm6wxycMnTOk7cMtVcx4O5xzQaB/GV4MRbDzELPZX9Gm
fqhVSLXTgZcZBcjI2UuLloLy7MmsB4ab1p+YdGp8ODT/kPxWL/waMZ3Evy8dJOd8iIcUTQ5MPWyP
jtivkIjazpCyhZ1Ds9swQKXxJD5suHwd1Tk0LmAyaDmgxRnzRA5zPnjucjEc6e04GgDzHJhaKY3p
EEVVz0yQPFD6kn26rwr7u7w8HQblhpTDuTMlfUYIKeSGJlLt22Ky7s8Kot2he9LszeBZnqPBngB5
LFMepIkVAXwxOK9k4lqP5Sn/JG/msKDAZmP2l+N4tO4tFOrtA/niHuifrZrA/iNTnrK6J5jQ4FwO
uuQVf9LikrzRZVT06HXSpiVq+6cxoeCDVoZmmljZmUz1wvwgnhxOKG+A6J+4a74Wg/1p+/haZ0X4
64xssqWtiYrnDkudNUuiKfL10RQZLR6YKFD2J4z2vvqF6bA63Vj/mjCgcleKSJLBEkXVuYbQL93y
QQZ98rmnt1VfVqmeBKsUPnoNZfVsyIStvgWbvqZ6Elqw6VkC16WxVrGO8OFwyl3A2tskkEpxib43
9vdQKmav0jCwhzxA4AAPGmc4s6WPGZjfr/3r4Z9YgtJRGXw9lC6T3flhNDPaAIYV1OmqLqZnd+Ko
NSBzZTAV2HPhDL3hFG6XcN/rOZgUtHu5DqV4BLDHsqdciOuIOavLfHFjd+6NOfLPqhbdHue/k9HR
hqTIn+gvB8vvur/9uSLDlvlIO7vj/Z+qIK2vqVBHzLmA7icfWcNwIYOh3Gx8GsgjwLEexB7C23db
YP71wLmOcfn8tGSK8umM9q8hpfPARXOstsSUrtRgEA3Dy2Lg/QJl0TKSg5cseKijCBIwZCaLwyF/
+bhpZb+aLGa/o7u/a9LJamRn+A5PI/s2RLrCvxtUF4juOC/AF047ntF1B2WXjGPUgpwr+HgrH62Q
kYhabAIlmETK32+c4YkiCf+hf8dhDSjSGtDET8fxKQLBAAyV7jlk7H5nD1dtTlmkpo1T9DR5CkY0
mUKE+ntawMO478wrqDc0RqoF75fGtWSQwflWagNa4mDE1Bz8HWFbJONbhlaITbPjKyW4c9RTrcXg
nAOB0xy7Jucsm2+bsZTMq6d8uhs8eIn6PLgMPVbwnGEabmdN9KW4/YPIehwcmS3jQkFKrklue7SG
ZTjUN976y0TFiH+o+jDaotuhCzZ2MO/FC2DIIaq09QWUEvjkzMTrG9JSotPpNNzbmpkgLLMGkMUc
SHnFqop1/Y+/7FAqwxJmzk8OQuEyNhXIb/+h7b709SvKK9p45eJwCjfu6IkH+R0fUhU1h/s2JxQH
FBAns3oHX/OzZZqrZ/WBKry3u8dZjXzQPm3Mhl4xPzDXQgNAB0Mp+RL3t8TLAc3hB0J3tT9roSwU
/1ByB7+nkLPK37APtvBLA23VHVcDS/ZWeW/O4OaxvGrRtrbmHWcopoWEQLyloD/ZDvFchEK50e19
b7FnL6OEQAZ5OBtC80t3Ho0RJ+ns85YbB8E6Hd7pnaSwVZinuXH7F1ce5fMV8/YhT5UjF+huTI0T
P9JY1RiCCvSYYh245N9c+HvIGDHVeky56WYoLhW6FwqUiS/nu7Ee3k/mkIc6Opnr28cu/BtmK4Ai
Pe5FujrwAUAzcAKnj2PRCuv//wEh0WGmT7p1zic9pWkCnWfuDAVOv8No9WqK3/pOpUuB9V6M8S1j
insCFYdXIfqZPp7NAYiQzZLwLTHsXQ/sRQP+bv4VsynEEyyejiLda3E3/BFj4JdRgPWyiKnveJ/h
ePsz+nrHMZ6OCpvSLTtZ7FWkfkNwjorqEmcuMSYkcksbLqi4M9gFbzvDPpYFejfQglRm5eygIugu
I3l6qIlZ6qNQDnGYp6JOgS/4fPHdR5JNO+bzhN48Bzyz08ZPCI+tSr9h6oTpoVBjWTulBDehUYjX
IuNvvW4zFG274fb2x1QHe01Zi3s5ZrzkLACjzqCegG/f3GvPf9fBdwjUa3OI9DBnYgcxZgTcEmvx
LkYMPZ1J9ofuNRdN+KEK6cNtmm2ahm8kGip74LZC3YU6mhYbKgSMfC1N9yiNW7AipsGIagu+HFTV
HNzgozBsIbAQWgbYGAQf7HVvENH1F/7xnfnoIJ47rKHz2H2nwAqqxuqjccB3hKKcNu8nclYHJuU0
NbjQzXrg+Xbr2UVGDQg+xLpAtU7Yh8j64NHIBgJX8SDAQQRAi7Vp9INTm76tq58ceny1wE20T5JD
+QtMQRwHw2WHpPSclcf/pPYGaC2IkGSgXV5FX1CCFSO1CTjtNrXfAGP0JvozzHadK4lWFW4D05M5
nZvHxDRD1I4txgqlOa9PhGI8+CBpbnnEle0y+nhqOxXAqptJWTHBptoZ4/dz1mJ1F0vQkyCE3yxh
RPw0sGrq6/cuuXYWAuVDO/tUSTzZ4b8uJtej2u1/GDIAceLS7Eu+6FU/8+x24wCDAS45lgbUQV1g
eigBtMFu0CYjLMJxXxs0JJLc9cE4hKftkFpBl925uM1cZFPpB3jVVte0pwYemaDUxxRE2D2rXl1n
fcqq0fQjDLY3XMwo54zBrPUwl7E6vK0BhrFGFi57d2xZg4nOUxj8KZK9btyY00ycKAKtwbP7BnZJ
J4djAwOk8CwMnaDpgC0y6W8kjhsNfgzyFAEaoasrg8YQiSbUhMtwbd1XEnP9LZUxeFOIrrid4RwG
7f1ncC8N9bW67B9ZFBcme/gXNMTdjzv3CuZrXNZcsJy6rVi/EpQuEWwu7geIP2CKGWC1eFD/jmIK
vPeqAFXrm2QFWxaL5Yn9favZ8CDOFgoHnaE9XeZkKVnLW7BcPzWBjx2UzHVZ+Xd6u8WdpkccoFgq
/0uzmFdmVgy1tH9nYUyia75/7xOu6cRtc9p3+hXOTTp95hVNodlB5CmOHnHOT3SbK4XTgUP7cLZS
OeXkYdqcd5rrVmYM0GA/wN5uWza2Tj42DmLUkd41V2Tt8REgBrwPgTJw5rpFkBz4/RMvikKI6wr3
2nnKOftkWZvuQXwF24aQE0wMes0/cHM3cXhjKe7+FF4pmwwJmmWDYjKP4EgQ9KAPFZ0+WL1Xv2np
Br+jqeWUMUE/fmkJcAu7gpwLF2SUzGZc1byVBgaaiWMPVCy1pWkRBJWbX/SDIMaxIW1zFSR8pq4L
jEoKOXi1y6SHiQvvRlz1qODBPXzX1kxN92BsPvCzucxY9aZOYxrJuoe1qC/lLkdw6rpnpgB8t33p
5gSjbVEM62a7VhdYxkAt1d+7q37UnblpqtOo0CN0XFrh8urTf1iQ5qZDTTPrjMzTpwHGun0mzDkJ
sjNSt5lBktBKbhw9A9jXOMdZBxNnBxXGTA+j6JCxvjjqvkek93HWi1LuDz5/rhn+GmpdDr9dxt0H
hJtft4CBh0PJ2wNCGrj9WW5eIzPhJexkg7eOd8LJchkb5NCTZdNbvYMowHNf22v9Zf62nkFyFV/E
TXMysuxBJglH3DijiXmuQB45pVgTWZxeDTdNAtM7CqPLSOWMiKIVy0psC86sMNPcgZs/DdBqm3oY
BgS0hdSlqhdXwG0n1hRjulGw+xzcdN95dL52tMVu2NTshFNQ1GQxqT3g1xxTYrZkPwJbsvcUoZU+
XMEyyD8WPfEq6rY0jM68WCla4IIUnxGKLKCZBI9K5zt6kmma9kGc1WLmKk0Tk2fwLxzwKDBZU0vr
MD2YsG5v2whMVzcc2V3M9MqIgl4ofznXR2RdvI6KthoYnnM0UA5dtL/RahQGNT4N6oVNhwDNmFeG
I/6yQWzwIzB/ZuQ4RhdPow97Upp7XzIbmjnmRP4N861+jlfS74A9k05kBNx01m3p9vfvqx6kLFXs
TiOX2tBltbBUo+tPA1RhFdndNNdWqqdrKfW2oAxR/ZCpxMakrvWY/vGffGCm2DHROzZZkC+8Sk3T
u3neKoAGMJaZH03S5AJYlezZlXctSBhAiNiaeppBBGDLTXRzdfZf+mzgH4uZzgIvs5U3djhaisyG
2CycT2gG4SDwTO4+yxn4jcIkd4Eq804PgojFLh0C3kvGpJ2ZEYUi0zdq17OlHW5+wowdhKYx5TU1
Zcj5NPjbazDsmb+ueNeEo3Nkx6xZ1rdsa3bGSdsmgob7fsBTSrl7NXP7cVcBOxTz1ZhBgwYy7rEs
TdtmtbrWwHQ1+7OkKHXZ2ytWiStllpuWfET6K+XZQpGwZS8yHYNElsWiWSq6PzXxAGYuoa3mRA9z
QhwZesxIpNTmOHSjpiBuUdJNLdGybKjHYJGs6szmBtgYWXvSOB/x6Eh5Ue5rlyYnTqg0Z4nysVIe
TCNvtDWDTWBqm6WCPDdBDMO0QDcu2sIndMbRfyBrs2I2myFqIju7EbITcr0cxNhkKYWyRTMTA8dV
xnHqkxBl+MasNqJBqUUvziHZLJb4S73YHYNg7kyVGpXKcbpY3rKS3s84ubU1cxqqZH+N98V/JJ3Z
kqrYFkW/iAgVEX2l7xsRuxfDtEdFERHx62vsU3Hroe6pPJkm7GatuWaj1ds66jRWvfgZe6Khwxo6
ZnTWq4hi+s7GumhrOuiPtm6nxHtZfzD3nOZAylHY6eEdxBTE2f8mhd34etbTRo73zolLP46mpAm9
Dp8DH8+7GC9USTq/7Vb8rm2aQteaEp2Hr/+0zMnEBG3HvKonTMSiXHeM6s9xIg8J81Y8HmGhbGAN
fNKf0fZr68ejf1cxr5JJs+7p3P2hwtdsIkr2q+XJvKucZUtmefRKPQeFtSbvEXFAozZ03rwIcUKa
Kea3PCs9y7q/m72hdTb3k0LTj5sI1Uh6ZNssfh6revdcEF9pRfqbXGYL2L7W0v0tdLLx4mUTarw6
e8e75X2iBq/dz9q7WM44QtRQQO7UQC45XlLSdP0wHNvrdbuFs778Wb7hZ2M/bzeahymd4zfa0m9w
UCKTKMRsJI96gWcY/mBNUptqqPtWcwiaIVGDdvuqH/1hdH+ac/LZlptwOSDJ+V+Ik+Pc0AJ5IhnX
a2IHfVrGITNJ9aif6/c4dfYVL3+J/ZfW2XNMafGO07MXs0HQ3ZN+TUzVpjqDJB4DFSzUNMCKWDiy
gfUft7rYEyINnbeyYvas3eYLqKpoH0OGRmKyKs0BYSNMmcC2xtoCbQ4NthWYPDo+UwrNGnSd8Zr7
XXYeyjc9vZBawpXCshUjaRwAGKPirrD4mFtPT1vtsbjZx5ftvSPsnFfMET/HCf5xq36nmWyefUVN
qH2TlJQeR0cbVe5w6QXMBznH0easL0NlB75vxfh1OFYRIzKwGcKErdnT/UH63SFCcRznbugU9BGn
OVI3/7IAtTI7MVz4OrO+sTYUY0/okO93oP0hrX/oN3rKH6WFvvRD0v7WoSGV2lzl4ekot7aN2f5i
6cQ3oa98RDSbJl7d9y28QGuOTzarcmT6SKhF0tmyx33W6PNLzyaJz+tmWZYC9+By2/GmyINS2LGy
FWJMMy93sktKNy/6iEIve62zDptQIhivmFQh8eCgCUyaTvJxpUK72c680Q3/IcYjIDczKww3qQp3
Yp9OEgJqG6LaRuzmTQpjjuHGWpg46t2c6f/ZXM4nkNT1AagfCzQ9nslMx+ZIw/dYdybGfmQC05uE
VrkdCNtPTCReMyYZyQlYTgwuInmpagyAsHvC5V6rvXmh7yduSke9JO3GhlO1VjRCsFg+x+o4lywj
LcOUnAAWyrI9vg1sYpzKT4lG7Dlszx7sk4NktCSQDf76leZ5yvxnrqR0RT9x1rlbmDkwIAoWH0Df
qT2maBkaDJ9HDQnBlIgif9DWokfi6eeU127yxAio5yuuAQiPuyrxQdBynT3x9PJ75knee0ps8x5w
0ZmHALEveILmZmO+ja+o2kmsYU/1ImUUjM3HX6udEdDAKNcaVCvEsn0PFe+PhoVRr58VBfPkMy74
88kpJUgFqauOZouwtM7QgXlxHvY8k6nHohfbtohKBENHTTcr/UXfNkkwAPuB9pAzWyQEXPy3w81n
sMHmoJha5d8DDyFIzIkd5XIunBkF/0x3SAeONEqo3ZvKhUWCgphZtq478/5bJ+Msy3Achd4VOgUZ
t1Y2/NOxoOlx7fWM7QOXa73ao9tj7sQmPfP5sItsiBYotzcCRDAtd0tzjFUVqEmV5eocPD2oDGKy
Zc1emOdptPG3aN8M7IX+vw4aPwVY1ea4bN20sCe2CcqJiH+781RZ9ZbvcKVUK7LGDmlKFOK6m/fB
aYz5nhNjPeppeR2TWD/vZ40na2n313NqTsedSNrmksTrTqTKDRZZjoNNhLpS14mXcFJZG4YvQ836
gAg7iGk989nqqaTo/RbdL4LbIzHECggEdI5p85cy1FeM9qpnl1hK7my34uQeAeedI5bU7IkfYyZO
RLS4Rylx8l8+XKC7Wb607cvLa0YSmjr3GhCA1Q92inndt8FY2NKtOmO4XPGYydZ7cF08kg3a8KjQ
8uPTdryRRXTaZ14Fi+Aa3DT2dkT2Hldr56Orjc5OZ6xW47icv001LDWN+wnFGJVpTdmnc++p+AdY
KbHqumcmj3EceK+IunhKR5HI4SLAEp5o6DIkGw6XK09sEtydTFCPzvA4WztczYG/7CLM0PeKQv2n
L/r0LnpgrkwqX8+MFruDOj2IWdaCI59ys6CUSAfn/38uK0zxbBOCwJSptkpbYuYjHKGpEwrnrVIB
sxrOa57c+I/LUI8kVjL8P4+6nLaJKozB5IIaIn9q/G5SvqDGbw3BfuLe/K63EXwNfEadYyrNuA85
0loOw56TD7iyZEyhaR6f88jsJw5LgRWeVaxe1LOGGQVfPj9/eolbDLp/rbZ/5sdsTFeH8PDB7fK7
atvokiAC1RcLMu3s1apncJVlRM/nerB7mu6Um9NKMAq88a68Jw/tYnHqEhiPFFYjD4+ih3MnsNvV
NFj1de56WE46JeeeZHWCvVOH57wohiLjG5fUwCx9rOfoXPralL79SwdbV9S52i4wX2Q8pvwIprA3
6hoCy1Ujbf1OSxsc4BbkwPIMCUDBNp0qBaPttL/yW+5W/XoLZVlrFsdjdiWhkTsfgPNBE8vZL+KA
9hOCg/hrR6wim7d2xHWdc5o0FioIx/B7emsKqPShLbmlCqRH/I/KpObi1AlxyKMC9qUGw2UCQssJ
1sxkSlZj8NEzJ9vvK3OJg6YXkqDMzD7CMqgFQV3e3JbGCwBpCzXW9Lh495MZQq0Jf9o54q3jDDiC
67b9Rt49PqbU6VyfE23ZelwrNexQuFYWjgBByvP2htZombPDM50FMo34LccIopNTvN8D4C6Lux6/
Z+uxHdbcui+KD+qfhjxI6gfxJF47yRqbnN+o5Mkbyk7UnVSdpHEolP4RkF20vRu5OCOzzsXxFyU1
BFmT5MOnfeSS5W5gpv/qG/5n5bOl2CComRlQa78cPwo6vv3NHptznwqFI2/9df/CYgZTxoOF4abH
jKNXkN5h5zEdrGdU9KR2HlPewZxCtyAy9s2X32bwPN7Ww9+LShVbn7+K85uKAoISi+3hMvKkBFid
9tteoFO5/HtbXjjkfh/zAYnQ6XP5hk8jxUD3/dUcfNsnCY4Auqokz4O0Yul+bN38mizcN/CSOFq8
Hj9kf1pQiYSPrarNx7xhRbv8cVYipzV6RqRuX3rJ+uw5r/Bq9MRGe+pH4mtO2tEsUjqajOwNIjO5
cypjPjaNY47rJWJl0KuBtv3NYUxlRE+2PqfceDpcC+n1ZV/ePAKIpiA0153X18EOuWqNi66mG+2d
vskJbRefr60g86xMGZNhBmfmlyvJeh4HMaREppKBiv1J6aBOsAuf8bd14l333ZcFyMla5CWkI6wB
yF0ZwDBMJknnK97b6yDc06kiA1fQZ+PCQ5UMCTEUaWOT9I7Smiw6B2VS2CPUI0WLvJAs1W38sclv
LZCSB74kzF7dc0/vAmbgLveACcJIY/EDP8DDKURcH2Ci5PCkTBobyRnaCuWxCqnFFX4GI5LLTtGL
DFEMJw636EZFMkIdzjujah9zYAoukogCwViSLolhoHfLb+vzoVrgE73GrdpFLMO4rAhEr9YuXg1p
mWxh72NJVu23/iP+pEOrgguHJGBZu1KKJ/Qcy7D4F46d3+GVPw93LDG8D5EnE2wRNCTqeuFdMy6G
p9aDNoomuswJXGj8Cyrqp3ddduDT9i2FFlekCNBxNldpxmAYQw1dDxYPyXgPrAYFOjJl6oeXBjB1
gjX79IPKujTayD97RDflcO8w6dCqBEg6K/DS78EzSM5M4SwZGsrJqvAHhJFyStR0sMTWwmk31mn3
Wl92YyIlsTsYozDHvyKQ6Kc65h3gj0a1YWtfQTmNl0cO1VoeGoLl9wSRhVoHbiEZVJzJteY5Ny6y
BUzCmrjn0++ZbUz4oDbH5x/IeU/EnXWaqTZozX1FjiRJXMSAMmhKb96XSpPvH0pC2W5sIcKMM1qX
UzLkJLNvuELv1S2BXreffekZ/HONsawYbgiUpSXY4qZzu+g1DGbKWRozuD4e3pmotFe1u9gAkH6m
4FHzKwTe0f6+/HqD3Wc+8doY5oBiD3eLNzNVoDToxqy5h/3zv84wGc4+2NgKa27U+hbspumN7lJJ
NiYZjtmKZao/CVlFrhmAGkAWFtnRr3B75fKlZ+S1lyf99Y8odLPPzIBNzBb0clH+wc+trR/79aUf
H3+TJD9BgzSlMGIwLg6CUfTU8X1A2Yh3pY5JPdNqqj0R6+SONSGvoqzt+1+QIl5vmY6tLdRRZwyN
GhY/bWgLbP0ToiEdsz8Mu5+YjtzM1sEijo+C44nYzqC3M6BGXFuUBIvxw8mQZ9fjGLCSQ4wT3vyF
8lY6TjjEG4ZRTuHcnDYWRjofUlW7gOMM84Q+91NNMnJBeuvQ+pkSxvIMRZiOWURg5RL/xi+yV/EC
hfaJWcuUhh+NBYZ+CZvexU+SU7xltWMQwhwVCseN1YEwAwlsz9sznCdtyzyB6+FfV6aYY9gNmuYz
Zqk/RtlkofASuG/SjTkJznyKz5WQvpazkjAhsmmfOglWxMpxCxoNS3JPnsr2a9Hb46/w8n7meFk4
/RACqrQaLIYAW7ii6ZuGNkfW84ozsL9S940/wIULIjDT5xUuLiO8CzaCynHGFiA6hYilaHGCIbaq
jVeScvjGNM0sprh3kBR00e+zK5LbxqNSohP9wbGk9b9Fg2UR1ThZNEELAUslu0RjYcEx69n3Y0dR
2RFNBrA+3+zGBxSjNiSa4wuuCi4c0AggRyGvggA2vVIJPjUb1GYUVEtlzUTuQnpNLL+IQeqWkBje
hGexKvDn2cJdJPdrvDuLWKNh34Dt8IIQEtbAllOKxdGOzodDTrGLu3GZaD0RJtvF7Qp+O57DXSIY
R+QonYyPWbl9c2yxSploMjw3yqjZk6zwJnL5ux0tsWiTaA2iHnJMTUppg0ZLHJsASdkK7OX12Xg6
UB90FVUwhZZTeATpElPEj8Erp54V0SaTPa5J/5K8iHAbcuS9dZFTSHO2vArvV1hFcjrAhAt6ey5P
0fn8/Xx4V9YDE6pRsnFeJkYnBPG1DgfXx36MWbc9bdv35LBDLbFxL2GfusRdsGZEewCszxEFB8mm
ymFjj6yRNWbF3w3ud6CmIgBJM7n5vqI3EFFdVDe6nJw9vCszFXBe4dtRCUqAJKJuxsrbusyLAIcl
gIbhdOJipp9P0lPyYO5i4YmkDaf3xcMckMgpWXw6v/eH6NMexfSvVL+c5DDd2vh44hIgxrB2ef2v
+YVDt4fee35aoU+0utlvTkIgm4mMRDko+FRbIc27s/CHhBGrhgxSSwmEwZ0uU9VjyGfCisrYj9zb
7o2GATNLs4JpRAVErg2wxc96Uz1SrtgnLm2M1NYl6B2/6JHdfLEIYuDu9XYjGI7QrIjIcl6AzCVp
Yg9iRH8M8zZgerKlaukJOOeGF4syV99YlqD426ALGWAXJYzZhL509dYv2YQ70O2mKrv6CjqNJRmR
Bx9THLc1KgKKE4efzDcg7E57cVxqny1p7DYqCHsTkdVuUvTsMMIKYAI6sgh6Nf1LDEa3Y8UZF1pU
nKRsSJv5hKdyNqPW+qUfk/ObyNMNICu2SuuHwb4CrL/MauPwSGHvQA4Rz+cUP23OWxXvSYbTZknW
l1CuKS6PLss3C8kd6/LM+7KJ6VePL2ODbGxNBH3lXsGtZYnauLwyUDbHq81swKX0otSSVh08u5sK
6/PmcK7QVnN8fTGhciVh/GMo+GP1uTN6MwIc/iQe25f5QMexYZKFYqvBICX+S5cDEq0e82I2QbSm
9ZObDSEfyuZxsJT1XkBOQsHsyLrZk1mn5ah5wTnqRDjNbDAfK4MfFA5U3HwiCojn4eZ9poKZerI3
+x0EVZu71h7gDmthZQGC06laS+wIp66CSbAoX1qiijGsZNW3aW3CaTPEXSKqvA6PIm6meR9kjAaI
WwKnM+No+ABvjLchmcATsebYNZovcDBGOAR0/Mxt4ZPt7bcLXDNxScOdls9/ykhVcFRjKQH7/RJa
EgfTPQ9bNkQqG3MkgCdr4tROzd3JhlGT/kosGC5zl32MD84eqjR/Fzy8uBpp7bMXoLclLCD9g+EJ
8Vdg06ZX+8RQsqBHMdfqniG+vYM6AqL0nfbiTUalzW/HJ6TenQRA7Pg+jabqLMND/+M1Bn+/Izl4
ZCqsDhFjCDRowUD8kFwrwtYxK5sqmG622iVrFtgZ4SjaAxHi8OGJsUNNNiw6Z36rBrOPGnj+amSk
T8RffumO+HLWABUkl7rxMgbe2P7/mdOz8JzwcnAKTNngVWblshJhUtc/vNsGmHLl+K/p5+nEfkcE
zdiNg8NUoMQXsntPzmUhnRzwGgrMk4XilHDWhoMJb7pdB387OY21wisJyEEexirBvjbluKIn48cS
kI43DWYCSNAIsuNaes/5SXgYKQZkBth9TXpGQnR5UdGC6SG4tSYusKCZMm8fWB/7k5cmugymTx5E
59u8Ziw2lSmRzmtlVS2oufSN/2IyV1g/Znpvf2Mh29qp4CX4L5o3tPI/iEFD5oJi1nKJKwuQ8WY/
/vqugvQm8jt/X5tqXJuETOIxJtl8R9Zqz+uoFlTg1LQ0ZbYNi8Om4c3xPeUctxGpc/LD01DTif3S
dm8fGyLe1L+YeVt2a6RZA3MwvcZskojsUu4TWcB+wDgDY+BLhTFpKfQ/X/LAtC47MyA0inVlDS2G
xGTVZbcYnvWURsWsoDcLXTI7/OyQYCX6Ff1FgDUf2R/6Cl//Bfc5cZI905vKA356bLt957VYQvFF
FEeojr9Bn5PZEUv9Fzeewn4EdrjRkMr/viTtH344LpasJYo42se+KYtpE/g8RMXSZQv2gob0+sFf
kVYW8mxWsUrWK8hvHWB9YF2yMichgZwXROTzrXjR7AFhlYasttOAVMx6uznCKGumF//e05FDN7a8
QH7mowjmCVeLSoI3NrZHYfrFYly7WzihjRfPECgA0zJgFvEv8HOpp3BIn2QpZMx9xXdv8PQYkNa1
FLGHeIl5NAuIYWWwUdzhTCkuXBIteUWkD00B31RPOv7W+LVz0ghOGuw8bhiIcAr3XpkChn4PV0oP
NZngksRQT9TdNG9gxOu7hWcuXaV/5UjD14pr7b0v9zXWtOY7xUj5G90t4kqNlj/B+gtMiWa558gH
kVEtBYorVu7Zf06f4gZlCzyDwVHR9jjbOb1g5JRTZf61B4vGv9J9G4UZKGHf3sR9eqkfDlHUIm6z
AAl+PrWaYknQ7AxaLVD48IdJXxeQEUz9bpURoZ2GtActIpOeEDBOKYbsYLYcaxpfmiEcZ6U3f1zg
fofcUYEqLi5ZcnL1lm4IstmiV9N5I+m57t72kEV0oYA1y5L0HI2F+5rSyrV4pWP2gG074le+WzJY
DmqTonMcf4+94AlsKiskaGmnv1FHpHXDicwHM4ChED6uFPPtTfIBgQBwa4bEmQrLrGrj8H9k7Q2l
DDIs1A9VrwwJ4Sn64KtNYoIQMhIHoecq0tHh/IyQEyYX+keMiOy7Af+8r+fi8n2HneYXwGWSK0wV
sRAQAPQIbGNE1vBiKxkShROjV/gwEEW1Dsz551GtQ8WBVGRtgKgtcD7deZtKeo7wvAfI2uifFaU6
ZdU9aQP2t/JCGC3asiH3C9wJKiRK7dpiDJP2/NXLRAYhekmbmzy7wwPZcaJ9OgxWsd04bIyKo06G
6PmbkTeCXOyUyCb4p8/Tp3nlg1FhtxxT9As4nGFhWerp1eJWxGMP86ih3cGn/TJ9oOcV2MYQHJp9
aWH4S/rz03u4YhsSyRUsRbnTYtXTt7jm8nLH7cg0UbUh1IOxP+0RgXAsjJuriJrUL22ucX1oTzCO
fIWkgprWHh86+mCZ41Cc52IjvRnFTmxejgFMQvUwOrKvpPjOddXZk6yf9aYT1ZRbvZ+MYZrSXuZ4
42rAgUg5DG4oFLAalPGAAiYiBRAbFkFR20Sytn4laCn4ObXZt9p56fa8W8IBolrogY0XDgocj7Mh
NUvtTYjNgNKLnxjOEkxvqeB6/FRbCs7SFLyZ65T22n+nwi9v4BBlVrMFEnAZlcR1/FHtIn3STPfn
bfzJnzlt98bkyhxEZ+i1S7KGb3aNP+vwRA3IzlZ5kIvvYQC0FJIbx+a/eaLI5pMY95gtBHaj36ZX
GRUoRKA2+EY1QRomeIW30SseLo0k1wBBtIcmu+wIfCbeb3u+hJc9lyY0C1FDYgkhP0Xi7SS8zO7J
dXWHJ7MpnVtYpEOnUFHTYJUJALsdLLHXRf+owhtksrx8bifpDxAZv9HrTs7fEROo5/b8nm4ybAhi
PM0barJPircGoCfyufsA4UZFnm7fvDl8Cyif637OxIv+buSMYL5rLZNs8gagoZOdK+ZxpwQ5Jt5G
cKfO/pBmQwBtJ7NCmhLcV0+Py3RRO8cRkqOvkOri9jCyGrZGuz/W/oOqs/trF4U+ALIS5/cvfu/U
WF5Odi0fnWbPRoL+tXp2cXIolN4IbSWqBmPM+lA1Emo/+SedIDEXrdLNEWmqwNZc5twaHMtGYeM3
DT2UGdl9g+29pnCpAvPxq+Dygn9rOuKNkzT03RDiqPXgqf+doOr6jQ8CVi8w7CQWqsp4++V6RCKU
ggxC7/2VGHgx8AK95TwiCwJhZHS2B9SBM0zNPoEwxsNTgH4TuOzpXMjm+GotyD6GjPwh1a7HJosH
1P7TvqH8cbxrE740wK7l7cCBn4/THlYiVu2AMlGBI5ymhb1mpKl7OAvhBEdg3sThOHLo9L8hojsd
A35DnY5WpVXPK+3wiwbxYId5HBVelSEutYBYeWs8j0J/Y2teUN3tC1qbBYnFs2vCyV7RWJ3dyZzi
QiIOEHtAksNRS2X4enKrf5k+jWOCRSfrj2oMaxPPgmCww/YUdfLhMNrVpHRz29p3F+vL0Y61orfe
Za7EyPzQnpzd03yf/3TyIiYpyIdbgvyX4eiuiTRqCq7ozC4jXHzGLnnMWLGj5SZ+zWvr5feyjjOu
o+qv/E0E+sxRx+0Ej8IglYyFJ5wFaFq0y1I0OEpyMcwOH3pQOCAiGctbdExbbGZ1ye3rpNmDV4uj
gMqcVuOWbqGZyeT4TajirwbYVYIx6xRjzsMPgyajmw2DG4cV6J+AO8/MpS7GJqK4gNs7yvoeTwYb
kXd6jTc6XtCukqgu0lXrF55W+GECfGK1Wnt0Vn7jcC6HtKwMJoqcHHUup1bvxlRunFm3/Bl+DlSg
5PMEYGFu9ceSJqbNhCfAQCsDGeIkenHBUZyXQS+9LUdrjj+GtdctR4wxvoid8GO1J+eURUqSpdNb
97NP35ChMLDo5m+I4TF/D6HcrJ+9l78JbJevDexzcnukscDI3j8wqwL56c8VPCwqQ+YYcybT91lo
0U4k1IAFNkHPoifPx8HFfv0NcfRMHyEDedR+UMvxSzm5X6+AX4bRPvjMkgxNxs1iAl4yWkUChxXU
w/3a75DKBRIA5Ugw7nMhAppxX0dPG0BUoUHFF1d4schehQ0JjD6eI30IxLPywftkXg5VExf1RGFN
nNytQP4xQg2lDC7CT9YFIknPDONwVcOLPQOtfjg12LkAOM6YG001HmYF9aTBjCphwN2/Go+MXvaW
DyG6EJ4740CoFh3YAA0NafZydGI8eiaXSdYlhR8vztXb4rbolUG5ePkynjEV0iwsGDXaGn3o1obi
IT1DnCwqhRcXxGZKNZ08WaGUKHYuzTGSo4AjRDSkOWIV15yQhLk57FVsAEXDBfgG2LRWQzFowZ8Z
0uR4gdoPMORn4u1rgw2bPWjkpa+pzhc77obLHcyIvRKX8BRLb/UFtnjlAx86XHpePH2U3p6KrRcF
iTBNpbmhJcQnFs0JTSCV4cW+5Cf75Pa9hfDi+TgVSMMplUC0+zawIMb5OtUJxqyGQlwMKNsLBT9V
k3mitthQP/P9mCU1C3V2PjzMUahCJFmAphKSbckiUlxJqod4HnT0SS/67Aah4mIdThHvDkEZOLAx
WYOxydTs74w3xYJr46ETsk7W7+0pOrwxonSWiQ8uAU7Wm77yuwvwgUMj/aZ1cTE6Kc3+anPgGqA0
PZyW8vzLBaUD8Bv8WbcY48R4xG3/miCA9bklufnw2aEpelmf3SZ/gHjl43jbapWDzo2e56S/zYbM
ZzRF3NI2aEBUzOX1l/f8/R8H9ynYvzt4TUN6jDVuuvqHZBm9cn4JZ/BwegME6TnMw5hnJ994JAVD
aNDRM6xiIlYHGJdwiP5tmC+k17f/yB4ZkwXh+WhQ+GPq/F5/Qog4PWIaDnhvQ9i8nI1SsbaYJCBg
xA8r+HkD68r+1cfLz5bdxtZ8O9d8gsZoyLmJmo3oXg1e/N1+hO/4YV/FO9bzu3XmgrmASpBhYeic
IiSKN04vopGMMVANpaD+44YVvq8jU06KA2VRx4R2su3bT6qDnyeniDk/JuzeylGJjjiAH9TAJRv2
C5+VAjdDShx/2aTMKgkYSL42CbGLd0jjaaEg5ZOe0ntOpRyODcXkPKLNpJeZuOpBDNKeoUD8QNY4
t2nKUHsmT+FmfLLk5IIsbPH9uPLqXNgjBEKtDtLSX1XQMVXC3P+RBk/x4GLdDhzqoBovDtZF/S+f
m3q1yO8LVmb11h5/1LAMKdzL1S2YcbGfQDMLxNv68OH1P87tQGjqHXG3sEXUaL8wmAKUMDbuw/5o
O2BYClWg5TfmQCdqCRMf+bt70ccu4k9R9NMCmO81tb0GK1iAClCMCUUdME0KNoZwVEG0ZI9pe0Qh
O3HJfmdHvY2S+WyJMHEF2YsqMxe559ozL0nppeu7mWAROEk4wloLdP74g93JcMX9JcN1D8Sw0IVV
eeU0fj9REiwNgjP/jQngdDAFULKJ5LYxCwdzVT3OehqkZtkx3zoZJwRPiN3rpGPe9OCHkylvjHwq
UQ6szo3g45DQILy7bn5D+SfMuTlWr0ZUYT90zccchGMgNlxdqTc2tFhsbj7jNRmQ4IoZYGs0s6/9
opuSAauQoxu/Ve0N7YG3Cd8BrDgwC1TVCGwF3Kw/mACj0R7Y5Q6feYNmPHusRKuuGNc5EST8/eaf
mf6HsEWRKPWccxYfUSKxsHmSjbZPn7Z4TnLfvrhPU1gyoW7ulqJi+poA5440UyGuQ7i0aBRt0lf+
VMQL2Ar6R6p88EUWMJjBrHAyOLxeOnYU96mvJmu6UY/Clar1F0rHLnjsb/Nqj0cGETYcPEmNjTrj
mE9I8gD/yCfv2ZBH0GWP+BRzA3K2IJ1XouffGCI1sBq/uIMUUsEY+74cClcyNvtUeGQrOvDSgBMJ
aYjx9hWz3vUI9HR6OIZrzz8cT2bf9BIo2GV/dBzuw6d5t79MD2tLytFEB0Pra2aQC7F0JaBN4yql
cAnf/3TEIaiRtgUFa3bX5DcHUWEOFwzicXydkQDFerulpyUp08DdiKmHy7NzwsclRsUAe/mvcTr/
xGAQl8nZJn5vrwmDLYu9BL4p4DLWcEAba71tFpaLMur4wdeKKQfffd6fD7moqRF4S4x4lRwq3SAY
BLwMh8p1Q/qwV770/vwbvUI6g+96s+sxgPfl43OiV7Mea+pEjXeatcvz9LkdW+JWOh/U1RMowYa1
F/2Ye6N16cPZa/ZIyKBss/nrP8n4TGjiMSaeVu7neA3k8PZ3RXCCofAnLnjQC0zGAyXnM7I5Dyfw
JtpqKqSPQ5AsbY+iX3Yqth0YMUbnrYJFgRKRITVq3O8L4yGhqQM8JHFF0Daq/O1QL8Rd8iaTmHPm
T+Z0QFEHvw2l6rwJbijq7gApokxAHg01glXDiAY+T+swjGueaFlM/K88mSh2yDXMYm9UYYyLndrY
igPk8UfxA2/VeiKXzM5+/8dvDukyIrSXLAGGkGfG5iPU8UxmTNFevaOWJYOXAUCHKGRqCz8sJkUg
Pt7E236p0AB7KOqgF2jHylfAHahlZjAAm0wEPVV+JpoU2UMu7i16ICgF0GEHyPITUxRYFi+r1WUX
h2NyTsrgFDU6TV8/kfavEn4NlJ89qzM6p88DXdkp4+UAqEIm5bCTDBLbV9jo6UihYYt0MDQpp6dj
8IxNfqNUglMB6oXzqZCvUnTrZ5xRg499xGjCbswlU+S79sVMA9VGhKN9+jlgzzYl64MLATd1RpNg
eDEdiDvKYR9446hbMNJGdi2AbJoV2ghIUvQ5EiBHRmPPWpRY/0zbf8bNqwilfkdd9sRD63p8WRW/
75WBEapCTZTFTKRJFmPhFes67s+r5OYNIckDp0aqwQEFoUsxJu7tgBuMfzLKXHVll4Gih1v4EpNv
JH9nkBusIt01vxO8ZTF5EzrwCwOkeES0/B048MoheZ9ft8+AjJfWv2ZwhhX09+XyfnwtS1n/ZWAc
7fJ75DB7uEy2G1kwewjiq4JmCYX4SgG0+4EXPqk0xQSkjSsXr7CMasW87G/RJy3mvIhGgEqo3hVd
VpgCl+kAOwD/DbhEKwvjF1JLUGDbd9UVQ16CSzNvbVg8FHNvmzvFgFML96hghsgIheEMH5JTaaOr
QYGw8d/MXx6Z2BrE/WXNCCJWdwOv9Yh/TsuBwA3SEiLYK7hM9Mv05vZsybm5cOvM0wJs5w90z/3t
GcwQhPETwAzePiGjVuCyDhtYlgqJFFRnHTeA2Jw0prCXGn2S9ezS3YCo0bAHI5xi0LQjn62ZPLVn
jPkLDkZPcdUEbPcftH52r/MuJS41aXwpYSiDCY7NzEyTgp+M4zzEQ1JO434uBNUqygvs5cKBz5SN
0//sPWKovBUA19V8rJglMscT9pTKuu+N6SsZfGJq4Cy+6ZVxoRhmVE4B7NzG9z1pVHfKBAeBp/EO
n/kkeSykmbIqZWtEYKYrpw/3Nm35e/jkWZiZ4dMyHQe9lfDaFHyS7RhW3oihdRUzHth+7Ku1HbPU
hZcmz+OE5oAKdSrqK2agIDzkZuHdzMfi06tG9iZFhdGhl3GW+ecQNq0pGfWCJuv4DMrZx+BK58lA
s3DxwFrTp9DUHeqFaqjB9aXJ7jmUXfwwATHjJ84+mpwB+69+iYInP0A25CV94kJ6fzHdYPAx47fk
SKPtmDj5I8CWwWSAIwZw5pl1BSH6Q4ysQYXq9CA5zcUAFrjV6UPjRhFB0/gEjQ2kWb0YP81xJEZT
bGm4+RIZaMytcMDW3yj38vFVbzMmOXVrdRQ4T7JWdAGnsN3/mhVNspLSfzT6CYZWM51wYm60Lwlv
F1MujcGGTEMAb8QQuD2ReGnfe5iaxFwgBUxOqn4+7Sn+MC/G17J6EQWng7urQNda8TAZ4w7+EZ84
eW7TASwArA2Ds4oUWBuwtQjD8Hk6kwPHJTX8xRyS8HM3yC4yxBBY++aToQaGg+NLQ/DcFjF4xfeb
n+fnRcdhqzKPQuDuYq1NufZkHQg6Eo4+u6HVuJycNInwed+AH7Vb4TJDXJFsLrD9S2CjUtlw9Z+n
r0jlThlqF/t6mJgC6O7PPwiC2M0Gc48aUzeG15OgyOHMYjUB5YBWjGb26pIOwAiYNovRl4OFJO7P
L2cD+Ic39Hc6jB8BzBKK0pmQZhW4F29Ag9efA2XxdDgdRvXfKQNajiuGW2IU+luObGLmnQv1hoz3
v8C3xkBt2nJjS4i00BBzuv5WT9bjY4uN1qM0q6hMOqp2jLWWjMNus26LIdAlGtpn3Epap9BfO9Uo
D3dr6A85lyLVLRHvMgMImSa/ZQag0MMxo5x+hsYkUfdSi0cJQ6T77h4X68afMFo6AChQzoW/9ViD
u90Jrh1mqpm0v/9xX7EyJy7nseSS/kKjwJLEHn9jJdx1wHJE9wKSqrva/I+jM1tWVOna9RUZgQiC
p/SdIGI7Twx7ULEDBbn6erJix47/O1hVNadC5hhvu5Jiliu2HgcGiMlGnTC8+w/ObYQeo3WRCC5z
w/XEJVXwQf/ceiXHL5gzaCkgX6AszZKnd/eVvdE/MpzY9+gL+8FSx9nLadJZ59U7xlHChaFPwf/G
P/fArRuNDmpjvMmmmXRcLxrZl8rb5foCpB8C2bQnMjfMF1No3C6KmexoC9kp/U1W1EJHta9jnl96
n5TVKPhMkDSi2AYZF8s8C8OeGYJMP6YdvHrf9DktVh/eNksCUC9RjIiL/0eGnCF+ZTTZaNxpQJsz
MCegkPxuN7ueXp2cXCYefKSabcxPWzdGBcYVox8fS56YTcTHQCBrSi4wuV1xfDmq6x+CjKR2Gq5S
0DSOWZsM1GxoVx5pJZSzgqM6376ho6Caq0eZ9Qhz2A/erAbkfXFnQBPY3/AbytSQcLmVGeYJjkz+
HRqfwMoREFeJcJ+UjpA8jdZ4A2HuB/wyJcrNp+ip8lPhH3pHi4L9ivn6Pzv7WrwBt69JD6X/ZvWL
3kH9h26/nT8c0jEebvF3IWLTHfp7VkmPPWp8ziAWrf5YwG5sCFaTPdEN9MZ0OrKo6byzw3BwbB/m
A0CFhQop0sAceanK1TiAI/9OSwdW4/33PDa7/w0VOtguGbOnofdAZ8d5zRiPSwhFgrYQsAlPv9nL
iFWsLQ0TYI0G+ZG1Cxly87VDadzwSdTjL7zLxf6Fg/VgfXfjBtjdYkSExGJ3Q3F0Q6mJupnhmQuk
s9jOf8a6EAkcAu4VZ7fQkkbnaH2xbQWdBoMdOg0qKOY0oXIbclzfvbUQV77YWd1yj/p/huUYehk0
P9HW/L0+0rN0xKxB3nK4WUAfQ3j8wJnzMQdGth4iDMxDGWQCJvY75+tl+LbREZlqoq5IjUsbW90T
Ba6nOfN++l7VfCTq3KPhdjo8SaaaPa3TO31k9+Pzrwlxd8KckWsQ0xqwwsG2vMxXlGn7TwSQEYeH
OgsqKxdwn4bu4GZXO47DeiVNK7sKb9Q7GnyUMJJUubLZco5AaQB88P2kF7ZMe38moPQtZgMeqNYW
pVqKIz0QE/SRLAFawX77yLYDZBtq+rLgjecwYk6PxjJwoe+u+CM1MrxSpuvy8HL4gk9RlpiQW8xE
xzPWkBpPEhUXhVufXuDAwOl+z78F64ZNSXe+/DfvcK/sN0wJcvjK7uPL8fK/EZbzqYc0SYm5czlL
HsunZpe7rxZtNqE8VciaRX/5Nu77ds1rh+UoP8IjjyZQL2ce5yNuEOTw1ezDsu1/1ClFuQwcl1B2
gAOA+Zhd7f4AvhUFJLowoTYSDJQwYZIZnIElAi7xdv0NuQxu7vYVNT6+TSa1HvBFGxfrJkEExoLH
1cvKw+6lLVsacY2eeJvFA2q2bmuPTnz4CHH6viLcpYKA1Sgla3B9APShHsUexDY9pKJrg+DizteN
XEBjwDzBtE8v3omoc38wQ2KXKsR8PozhSf9rUfLDra6KdZnkc5njO5aJEaxxqdhnDm42AemPjHWG
nHA4rYks4XcRaKMATt/OedtfXSYDeJEy6GadHKkZSZyAmbDfF7PRKE11pCHqPdRlrYuOHYKsCT+7
+xEV+tcdAsO4zB9o527ztytbzO2gSM+AvWeNjvk+B6kH4+GaRqRdRTKH9sVjj4XadfLggxeVARkQ
2cvHMtgCVAtQb9YrqCbktZHghjKWeOhp8xO8Tuft682ReqW67BJpaO+xXUgIthLZrXNLPsmBSl/B
xn1HH7ufPRZkBf0WBBNmtdNNvj+nCR4qjUK73xTCOqpmjBYUc6yq7c/+cGpr0SgS7gfAOQS1DYKb
cJDYHgDEQbIgmUd4WIUzmi2LHaSfcezhQDIRSNqmmXohe+cdZga0WpliV8EAi4/8v0kjo9V82Rgn
2LGTtm4MzJ9sKuiVmmAhacJblt7dLOsf8cLRvMgTwMxu6Cxs3miNNS6ixZXdykgHB8xHKCMpgnby
njOYPQiqH1gH3OEl3r3WjWOIXVw0/71TCHvZlHMsDseROZ22lTmdKbYCeWQRAeHNZoVN7kVBFLu7
kSx68JoQeaOJRuGle1wVxvsGy4VUXzeq95iRL1oO0omr+ETS+9jW8PYPEAk/sYwVQPgERRRWFlzQ
4ZnB8y/DfWMCeUX/nXYKvP8iD+N1vRCWtNFYgJVmUCXXVZBi9Fh9bAv3lSGcbDQ9oiEXBu0sTMdd
ElqWiZmNHIEI8BcV4nVWzvD2gfvhiDPfuMAyGX01F7/n9X3LyobLeR5+crSDupcxFVkpmQDjywS3
o7U6HD4bwwwXPQ+r8Rc5xESIaMIeN8+k17opd0AuCxXFsY+HQng6+XLDcKwZ1mrh4WSX6fnjM4Gv
LECiMZqHqRlst+uG9waRC7C9gp8FFdj89DO+wo2xnT8ESqIb5/V5z8X6MubQHmRoYJiIt5746QiT
dC0Uw6Fncgrb+Bkw4uHT90KsuzX4KhWb9heD7caYq9utGKibyvuqToPUMp4LEzlAVnoAXNwLnfsJ
YjJF/cEfl4Swfcj4wuKYeSOdhxYvggUMgEceZYjHrW8iGcOa9rQWssv+jVgaydDFXAjfdNFFJeAY
vDj2ezxkmkuJUXkz98tok92NJYEi2sPmIjAbdPL2EkU8rzphU7Mn6TDIjAP8XhctjDEdMSiTvTcX
Xn0hptDBHVDURHoyNFguzrobEaO+Wj8NPmV2aQ/12YNfIb25aQYrS5vplPyQ0QR9iAdV5edxB3Nm
gj7ws4GcfYySD4YXz87IIzNO/NiQzLEuC1A7knsAj6PTIIBsnN+9bZZ5Hk2f0xO//3P7QOd5qBc6
OWsi7dTth8ZRi6Ere8aScS32TE+RsWPyY8GekY3RwKMSiyBSJ1oeGrTUiLRJSGHWIJjjtrugPeT/
GlgRHdv4srwlmyUm1vgexwQzoIbLgpgBDzvqaLzkPVnz9G/jfGozt2RpKk2tVEBTxly8hWQ1sPFn
NO7SSTTmGyQpJSA81bT40nOfed5Y4Cr/gCchTzUWKzYVf0ymxeFwNzF+02upp33OL8AHYn8//uhw
40G5z0+YcV8ymhwPzxQedvRziHBBc42+ztezRROQPf84181mx8yeZIRJRDWS4juuTh7SwAOy418V
JsdqydlV6IZ3emXKlVXlxJfF+UYIXJPykGtZjjKR7iNn9XbSMK3HcYxBtJgtFZqMg05CSN+aEV5e
VIGMzcH8kWEJ4Hl4WKYdPYkqsMlyiElQEf5aUjsviyjW9zY/zhsFnskA0hIDRufQ40EIz5TsHfJ8
5hS6DC3DtQmB8WLD1SNxjti4RPnhxQQ7mKQj3zNlXlxwBBv1NG+giCxbCr3WZFIbR6oiCPD4nzYF
V+q/GtJjKLKCbOEpbxLTFhFpMDJkVxKtNDWKCMj+NWJkigKCA0mwVXhJsQ3EkUGaTo/GcapQKASH
ON7dww1llG1jIUWnUNFjwjWITRjYr2YyxOfpvJG4R6K5FIHKe1pzxkuVx4NO04qaijgZaUAtQHxD
gUwU8S3oVIfciNHb+SE6jjG65yVhtP4QSbIjIJs3tWhfMycWEL/VSPw1VIsCYJ8tFZT5MNp+HNgj
xsPK0NhjD+WseSNJRcVz6cw8fp8gd5KOnIoNfgKSDjy6aih+eIcwT+jhz+YX/ccnIkx123CpCxuj
uEkx09lgnj2Mcjowh0FRKUtF+p22W/bsM3rBuP4ZytmaCH1rf3oVTVbUssiIh+DB0fwTr4vC5XYC
JPhw+GFZI/+HX/VhvZA/XoXwOi1IFYPrx02fhx1HwNv8dskP78ee9D2OYZUW0i0FKpYKWkDve8Dl
lxHkeAsH0+v4iw8wpASnJta1R2rnLRRsBzMzNK8gg8ASxlc0EdMGOG69AbEsDWrrkfgSFKxD9t/I
EDS7dGj9MA5PVGKIiElYUva5LmDevS9q5HZJE5qTZy1h0pLIz6Qos2dCkEWiMEWFND+itkczkceF
X67uhB/3FhKKZF4z+ZDjRY+/i/sUFLpH9AZKmmLGbfXrEUgLS9QnzwUxXHhziEI8/ewBrQ0a2CWY
NTI+RNQ2pSFwKKalU6aesimZdKBdHJ3MKUo2gGmpF1iPYjWuERH5VyKbO3tSmldo/FuoZDh0oHAS
uJfG57EifoxBH/7O/ThrSJehecEH4MS3BcoMotavR33SF/mszxAmXAoVz70jPTAoSfVqD1cPpBAt
x/9dQXTxsEFAIkfzymPEycgpdf7LPASZiTHLR6XI3saIbsZDT0caeeY6EopOXGthQ4RARGNWBpLC
kMfoOH+FgxkT4ur3M5W/j5nFVxyivI4AJfysxAezF/5X3aKQndTQzbxNPuKWmjkoatZ85zw/QqMg
FkRBhlzR295Bpibl3VwKHL+CEx34my1hjFPkiXu8M/OH8FA1k6tIfBEmGhgU+xZs3dobspF+zV66
vfqIDoA3vjb3xBjy7u6hiCgsSt7e4Nb8efaaIFYiJO0mIDek8vE1wwnw98ASCkGqQEv7wXVGZ6zR
7WCPUVyIRlFNxEFRIZTsWb78D4IXOaxwX4nFW/5ZI34h+G+8nkI9FU+6aWUteQ5M1QcqOQhBK/aH
sWZdL6aH10vMeuLjlKlGUYPHRMQI1GhJkd1t/haX+FxSofI2DoNkwUX4py8RlXslmNrH4KToB2ze
S6zAdgHYRZwCFoefK/w+utvjOP2RQMvfFWAP5B9+s5QhAoGEedib8WPxWshmCfiy6KibhupZ6eZJ
NS8wLU2IRRFTDhwQaornWDwtkmTWPGCn6lTZB3Q59hpmEx2hCG45Y1rFTTqR+An4jy7jU8T9rY1L
OBW0zXG545N/2tRi4DcDWruhYYNstHt4Ni/pMMZq1q6KRWMPzWauOhpBmcB7Ik++Wnx4ZrFO2Qgz
hLALSI1nYivAbiFmeJGE0xvT1guwDjbpwNyP2Y74GQTLq/09Y4YsVDtv+NraMUmR+zI3kihpA4/W
UOcfr+ALYaVT1ze3DFvMAjjVsWneUOBxaJoczagnwgIry7TvXhYScTML7HngwEzzmPPEXpL10Htd
HTBuskYI3UR4gsqd/8EbNNP7AEzYd9hdTn3zEQnmUkvZi9M3HxWdybr4eUmGaicMtb1Zy5Cxe+RO
EGHn+h3qreR99l3JXwEyxjQaVWh6OGlvW6HnopfIU2J1zYoF3pxsGAf6qNA9bod5PxX6Jgi6Zc5T
gKHI0phmpJTWW2Ilg6Tcyu6Ftk4Egmdgo2KJYCd30cz5uU3i4QdLOJQm4yLSMVejhF1NsVCgbkIV
W/rclh+Ugw/0UTzhMNLwCu6X5cbu1oi4bCVVXCAUBl5awcgxkAQPkQOqj/gHeEt43JQQ3SHuHAVF
vkvpGnEj6JrreY7eAdMePLWGGqLnycFrWxMKBlCEfxAtljccn7b3rWx1p+9JwNd3xkXAJR5kjF+f
Hf8f58WV5kfMWBlj+1iBJjrTIS2h8YSMw6HAC3JLhHNJmnaT4Vz5G9D76w7nslvEA0J2fQLlB077
tnqrvmLeD7e3dcvtwarc1ogwGWVuDiDTKOtGQf/Qi27Hh6VQ+iLgKLsXXIIm5IsYssqGD3zy+YwC
n4QtuTtcd4M1dLfLriIUAkgGgvO+W2cqynj2z8kr1KcIqzyFq4OojIuXC8tkyRX82vVPMEB8tE80
aELpDTGBdg6tysNUW2DuB7hdhF07XP5AwzGhpDxlVGr7Q4c1BATCeUdv4jXLgIYXYj5xScDrHQHL
dbKFjGomL2m2Aw0VuKHeGuztzs3vJRJ2uv3NV3CA3JBKhvrLWCy4CsOSaWDEqS58zxenBLuSEgQn
IV3BTGuNS5AzL4vJEEMbn7K9rIrwmV3Tb3Y/nMNPSma0yvX/tBq3ix7bN5L8Vbv/sMYTkxoNXfkP
RTIyazRqyeLm1orBOlpk2qRdn3eaXyI9FIYcoD609L2JPhXEgUybx8ct0wZ/wq4fUmVNKlybdbMy
7q/aVR0pqDNf7vmPu7hPu2hPtPVSxOi21pMJcfr2z+TtYkOS4Cr6aMbsj6gQqGkhQfoKHhV+iT4k
+9kekU5OM9poj75RKJJGcYWkHwApBUHs9gVobBE9VywFyh+AGkprCTCkTXK/Jq9m9V2xdDSWhE0I
LheopD1U0zvP86Tqu4/GQlIkQyHHpeQXC+XtPBCMP2kPrNcAvv3sNjBlvFJsPyNpkSs28nv5j8Or
+nnty+NVvA/6hvXc91lFRuB4qqQaNRAwjadLNgo2rg5ZKxwimjLuuxnZb3dUP5hDlPD69OQdwVVM
THOUjJUN3pQjRLqxXKyGBPJqG0ASIgqIHeDELbJOMfRdBWZxxFYTqiPzfvzSFeFXXpdsWqCAcgfB
+v76P40Adwrm2SdMDZkiwM/GApM6J9rkMjRv6XMMy7KsEf9XOBf5XlEHc47MzwnyME6Rz8hSCwt8
DlTytUNFRYaHbndJHj0vdsGKdUZqQDk4vyL/IhdSf3JHuSF0xirKr0Pt8rX4P7AhfiEohDciFSzW
GRAotr+7jfIc6TW6DYi6OONkW+EooI4i0XzNf1vfFT3j/FpwxochSB+M2S9tllXwYLq+BTf4OdXu
81gECOnp56TC7u10jISMHPyTmq0QhExtztdBQd/TbI6z8Ln/Ba/SoliZcAWjD9gP6s61NL+7D0KC
YKuEMLcmyQCEvuEsQGBGRAR3G684pPP4Pb+yMfOMxi2XjGCHhfwZdA5fCMlfgc5bdIfK/mTfeMip
M2tRUSIBO2Io0nTrWVO85Pa3eshKAyNXESJKVxpeIz8f+H0KRSYa3xaRHxJtzYOYqN0h4qwOe9kP
6PI8GZW2nuTcyz8HeRtVbToprSOzv6Xb4Rl0W7xV6D54NJMBxMdoPEIqz5vMyfVIuP4Veffkb+aT
5LU5SSO/og4HogVhFuACFbcIovH96NRFbDxatNw22GSIIeTVW7OkVb79jbAEyqtigmPiKZp/vA6r
8vFyHKy/uF4mn4COG7srrAdW5WCUKK5yswC3FTC/yqi5MWER0XYB9ozFu7jDF+I12cUTwQR86kKq
sxyh/Ieh8AYv2HPIK4zkAyx8WN6GOwVdrFVNEBhuVjcPAsgij+02rcgfQEiKeGeMnIJ17bq6U9cQ
9U4NQoMnl+3LY2j8Tbt1PtZjrlKwdYN36e721yhPz7IlljdkXeAfVH76Ym6Vl0Cd8KSADEjtLMhc
dDEMM72oSduz9eGkB+W3CYxgyV2/UA4G8NKbFR+nWpjcDp34QDEiIHHmmYIwqEJCH1bkGp40tMm3
FGrJB3fCXEep7eYkHEZ8S4gAol+wcTXnkz6xFOLz7TnthHPToSWdlh6DUI2WivH/XiH+kK+7VSwt
WnJGv9St03YH9NVHjc0zidMCypv6dkqEWjSOTwvVhidCUxqC5rUQvSQncCKKEQASLfoh02fSxzRG
JdE1ripH2DvePkLx4m71ozYbRDLYC0vi6oO+MrcJzV7gvgyGtnL3Pj9INHVyG0M+oUzuccLVaTsH
rz/gG8Z4202A5SkDwcd5CWke5PiIWmwrArTuU9VsfXbSUgnRNLAsdeQedSgeUmXHN+a0ji6iR3XJ
QzNvDNfJkx+CFJ1Tt+/2DWdyKf5qbtfJaPFIbojschqvG/t8t4bbgQNZ9UH7REhpa1FJsWzcb29c
vswLy1Ru0hpyLW1Obnw48sW7xlhwvqbqwDKzDMBssjZ9OFix2NPwThfZx1EtAZhrdt2YDfhLzVwi
kmQeKLuB9VpQPZ///QLgLuLnIP6pgQoD3vN4pn7KWEUFChH0chHADGPOmIKvk68WP1d/y6DQoXMt
JhrAWDPb0F5OuZ6gcgcXu+xEasTlCJ+EVJ+Dl5xJ7e3dI6AxQcwgdMHfsikdgInb0EQTXPLwKnzO
etiRs9O6Q8RAHTJlVMG/GcYOe8jcyJhB+YwznGF7wtTIBoWZes3eVOGAzZAJ2rLQB4HeTed4+oAs
vHh5C/t/hY8IDQseX6t13pIQQ5hjsKERfnrfilEL3cX04gJJvNH69qjnrWhKrOPH+p4KLv4xGzo/
WHgdHyhJfLCKXj9tkiFJCai0N6zzQlPYgxxG9t0Th8bA7oJ2SnZ8+kXYeGWmJo0SsexjS8InmCt7
KmiMNKv/umP7p3g34YK5BHjs8HjAZrFR8P9YSnrRCRlrIMSC7bjMOpk3VegHhyyDmC7YolAyxCz/
RCkLxZ94huEfD5DpFVaEEv3uedKsvjbjP4YvzcYwQraOkKRCpmXiH9lM0cSqqEGQLqFn4JJlOo94
yBgzsDvwFQLifJKROGqd/pTk/2CETBjB3zoPmwQbjM9WCMb9PrJfc3JhiZspilkd1NMP/g5tzi0Q
R9C8R3sl56esGfPGGaXF5LUeDHBMq/7N3N5i/NyF/cjSH6Zk1ubXjAZBRJY3D8IOmgZz0KI/R5OH
zBJXZaTsujHcKh7+enx1PhwIggzObZYW/meDYpOoGfsdl5OHv0mIakHmzRAdMN2S3CTEmVt4uvF3
nn8t/mAtuHZpd0lR7+M2coc8UpSTc8pizU8QXAkDq7Yt1leUAEEeE9Zg+ljISogf8oMAH3hMyYIK
RoXJxXhDLw7A6V0ZUZudEoIfEaiM41TUH4nEJXing+ZfjojdAOQ0wqcoU+M7QhRAUKNEIGR6BRJG
G2MKChUpbg+UfeAy9bbGJXuHcoYhCFn6y9iEF/uNNvEpgrTWIAXswVazp7gbUf9r3c6JPpJ+h43N
8UA/FeOgGOLexzIj+ULeIdT6oXksHESrz/EjedNe5QJQXf8eD3Ow/On269giukcUCJq0ux5ZwBuM
D9g/3lhTlPBXwVjmR/HH0TlV5gerH/q8JQ9w9MWh/QJgF9CBnH5ozympxzC1pUzm6B9jE8c7UYDs
jVCb+Ghv6NvRbQ2/jsA0jIJVAh/AMZV492Qcnhpm35dH/Oqqb2leeRS5sMoUX7WOwfBrXTkXm5PM
IdnHEn5dSGnYcx47HuO+VS5FXNRzX2QYeXao5bCVHkkjWzGDYVhgMIOTPFuFcJYO4MNvqXADaUwC
9rBzMJ2YBSMYlGyo7JDk+OQhiFNlX0ECgJVrZqx45Z6oqUT2SFylwq2L2YXAa3YKyIN348hC1cGt
ijyQv5P/SIW1PuOfda+lCTz8QtaAHm5+TTjPQbyWz6Pw3BiDt13kpkxjKBaV3YebEmtAwKAHEBDz
8SAHFSJNdd4CDjSzKiMsgrEHcl5bM6bFWFKmLCwIB4XHEFGshSsbzwcIFICRxFvOsCwyHNAYoI0e
kv+ew0wxI8cP2P/D1YYpRrhUgP8WK50bjrUYme/uE+h/z1Q7IOdD0PODnqGKvWCXZRURzmmkJ0G7
BcyGa9S410dR+gJ4RMgA68kbGwdXdJM4XqAxqJ3joR+iN8di6QJ20ofM/m1uCOLYYn73HsdqnsOh
ihSt/ryZvZwvIWUfD9Ju37MnQlH5Nc/zq7usZgpqGwQA+9OBCLnZH1mRIUl03A5nS8QxFPEwYLQN
al+2UYySi4HmhSGB9CXMprKXShsIxk3InlGP83Ev/BJFCNs/Ot1smbbXPk+X3bHIo38tnTUvO2PF
eJBKe2WG0LCHAxlYFFF8jW6vMGVmaCxra+4XWtcOZUSCkRC8jHOXo+XMF5HvxJGMLoLvSFoK/9xl
MRoT189C1SOuG02AI8/u3sDFhjOD6Vji2Q+rrPsTbx2qKTLBRiRLYuam2JVfEDcqljRcpgzyNKvP
ymWBxnYAmHoxllvhDr+MyYsglEY0NNs8DQMCD/VQRPdc0aY9nA2RU8Nlm/DmXNAkEA2Gv07oewh4
mcOum0hwFi1n0jdWiDoloAw9RIZ35T/kSxk7qRrmPT07Q2S4WD21OZI970ZSj4sWMhstPrsXOx0e
kul5p79NPe4dRhGqUJDjyrmIPltzyBEsgoL7wFt4xKE3KGx98qNKS6TMYDsvuyKkqWNqacz7Hh+b
UXgynnqUOu4tGNzNPqw3udecsdMHGx7vIDK0IjpjzMZFQ4MeSQXcbRKKrdyWUXGyBDps4AYUpw/8
x2o437Lhjhk3QJHpUuTNPyCMT29CXVRMRblma1WkhHyXkq2JIJNRUky/MyW4cgbMNjxcjASoNHFz
+y8MVe1Y7plM9s8U9Rjaf6JiAKV8hd24sG+Tc3xdlIAZRTJojev+SQhHmWxATlUiNEfeZ6EyYXPk
WIsHFO+Qqwflv/2bjRDV9Mew3VU0wFLQAKlVEWSr+T0+HIA5PIhoxDt8dULBmwPhEIV0XbxsD/eA
w+cgch/xwUyGRHyDVzKmLUr+Rv7IByRJBPMXyyIDLAWtyv/YFoLK19yCeos8lEImD3T0Pe/uI+zg
9rbzqDrxPxhY0RSTFXCL7v7w1AszbieoAQK67f8BzmnNZ9SiPyE5IC0JlAT5RvwBAnTe8VQYvaFF
UyC5J7XLBZ7kIOOcVu7jZ7/RT2EHCF5TOmjCagyH15l19CXg+8AH25+8wYvpx3FoyYUxS+qo8HS3
2DJwhwRostZ87Jomvd+EtW9KsGRC2x19pBRiWRQavTxiDqIB6S/AalZpoxaKn1QKbFIp0BIqeawu
JB+dgBMl/QIOss6l970yVv7wGCIIkFOgGBCP98cfUMeHz+lOele5AAerpnW2WRB2QiaMoq4/9H4B
djMLcUFCCmKgBXYjj6GVqUI2GuahK8Il3Rih5MaoIlBWvtKOEqPW3QDSo8/i79yggj9P0cYjxWRc
cPl7UNp6hNutzqbOiQRM2ZCrjR6eWw8vm7HIZzo4uBN2VKrrK2wVg+0TzHaGTJeHlzv1BuxI3iQ8
mdAJcoxTFcV38e7QZELsWfUUKY37nqzg/1ykRa9kMMKvUS++jEQH7oLO/EFFU9qgWg1LqELOYAkH
4X7RN5aTvndlRAAfHfE3AZdS1dr3AbRW9FYgK2aA+816QYHsgS6voK6M7EFc9aKZgTl+ywBQgOfb
PZ2ZrysRmXkZPxCNb3kECMI8Owj6e2zq8pK6IELgEA5ouKQYclkrhDPOYqwHDWK18UbG6nxjd14p
wJR3B6yEl/bNREjcGn1vE4HXFSQRq3Nm2Yagm2bROujoP4deoDtyJcDXXwCaPdb2jUkOJZzIh73m
eczH/wVp/DukSJiMn5upeviuOd1UcjlA+Qp+ccf6LUcT2CaBhMBCYXcKGG1lsDQSB5Gu/pKBSu8I
TnCuOCqIP5ZT/p3TWw2VpxLNKnij1tVckezA8jI9AST8odpmsMAl0k5VWyWSLye7ipTxOdTlZl26
9PvMNJCGeZ5BMMOciooJHqCJVOPuRPVNgkDP1RbIZd3rqiZ/Yt2a+ON4H9glqGPZWIo9cr7Jm0+W
p+FqU4ftvNeX9dX7ZhpB7+jVrzBUKsD8j8FE+EPXA5dLSDkyTVJdRcvVla5fKjENwsQJlXXQGhGT
wEOMo2WCAnsL/UdUrTlAUR5yiNn+yz2eG35LQDpvywoPhBBt0IGBcKNhFY4RCRsO70mNkx0uBvY6
6uJ2V+AjewZ9sosX7QKxULe4b/eQ72QE6jPVUQLJVgVwcfxYlynLDcJXvsLkOaatIGRpXg2JJZHY
Bt2Kosbn7htex3dy52JmC5I3EbgqxnJjcAlWNuZ/Q+QOHn4e/+CF67CccIYxhSFk/BD37S/buD0q
6LyRufVIXetbMsjIywWhRRoO3QRglgeK3/gbW4nPFjjNmvqIA6YdP2zs9wQxuklOgKDmGAExmRJu
w7U1u5jnOPehzmCvDNUZMbeha/li2RIznXJqSRrFkYMkSRG3PHmzwoMg2Ycuadm6MaVYUiy5z6hF
8XIS/hUVRLIjwYZYlWQ0YYHDiiF8eNCUXgfa6UuTitH08A71yYh+DTQMdM+SRjldX7kunDpG0kwp
h9P3cAnOvuiXK7+xXlFh15MfunTyeDAe8eWfnfdUfIw6ZumNRxpUIK/EY1nYOfVwedKFIxQilG0S
ASQuElw4fYx91RWMm6J1QhCc97YGaXNKT7A7Z5h/xAjLS4bpwX99cezySVD+hmD9kYctMknqxFmV
e4ze4QtPqXCAd9NnuPGHsw236zfujhJZqyzdDkD24OwwO1OU+5hBpuTgLZbqfa4UZQkYtLKu8Pvn
lOrNC08CSRXmE8p/OIO1f5HHwgbsL7gRx2xjICqkE05BnkN2vBWvSNiP4dUPYsxaM8oa+oJWegVa
6OmJ4NyK3MkBp1rJ8K/H4nTjk+XTFmuqEuqx8L+rbkR2Km1LrQfAbIjfj6y/pO9Wq71mXrZ9Jsvl
larGp40zGXO96pK+KwxCAPUOPA9SdAI4zFdacTpcRdQNTjL+yQ8gpeJJeECG7m9xwG+NSmSHEvz4
2AmZcZN8CkOZFf7Fw643JXVFAqupojzkxKOqjwVSnLFc8zyhZ6slqnPKVgRIK/57MBfdv3E0+k+P
6+Hhs2dP+tufXzgCHRh6tsp3mgwTvkuAyufxfiR6Az+k9XAmtVeO8xP8sIPhlLOdUxOTBOJ9E13H
GiqCxTL7Umk0ZBaQxiztAMMdhYI9kaQw2RANSgAuccubscDmcIV+x/ypc0KlKJNKhZcBVr9zHrFO
diMDFrHb9oi2WDhKeoRMPaWSelFtz/yCRHpt1aA61OPDwAcsJBG2c7TCPAhn5c8nRA0Gw17Sf0nQ
FEZGKAoGJ7Q6VoUkwHvC6/4mRAKwBBF2aHQixa/8P/opaRGOuM/f3KO0AwNHEmzEm1WgHam3/F9c
XPm4JGMf6AxtByF0JrYos8vNPQcffzvdDAE24wUWIJIuRbYFpk+HBRcfA3po1Mge+bYJTkom6HIB
93XzF2+3R3J3GpxXpSUieUIJ+wIWfYbv5nT2ruEAQPcc/rZ9hzRBh7O45wkp/d0/lBm4qmTRuyMK
xb9bwrnKdSksipWnWkN3gRvnyCy5vIm9iLsKwhQ4DlgUX4zi3mcJSROiUoGN6GXr4XkpbQkuZzU9
c5CPSLirMWxgSgRhYzgE3DuIH+2CyOJHnsxVBsre8MTgissIS3RxvrIoN0xXgOqTzTT/k17oQu5n
Y3l9mO/dI2qIXg9QJkKk5LRFaIdS5QRSgzMDyOzDIAC+ap7uLMsfT4cVFHW+BOGBQ2IlgUuCpeET
ZSXDUQqAwoPPH/FVZEecYISxMtdN3vN2TGoqVh9yFLlQ/qtrRGiTkJQoqPMjaTIdOYgF+OoVMv6w
0m3ZuVGJRGiR8OAAS1glSdVSKG4j/rWyT8bASGRWCMQOU+QAOJ9SByGbkbEnXMZIrTlngk+IY4EV
803fHCcNr8Oe1HRCPVOCm6YimhpZfNThM1qA7pyZovqHtEJsgbcGGYbfwsI/POYQosgmHTlTs86/
kg2v/mfSEdSfLj4d7tij2E+Ee5hsZe9n14Cx6YsB9O3wZ80zS4gA9xdNsLljOhaK9AJ4dr7JbjHD
Ripydj6eZiinF9O1IFGoMfktU5XhQt7CJdhCsaQhTANsw3i90k9n3o2UgK8UuwzBVNYg4sOBLiPX
LWndKlOWcliTouTD7MCsvbyGhNOKOjCxK2IugNkjHH2DRaZM9CXJOB4vKoBa7fKK9hc/QNnv9Ek4
pBD6Cm5ZRU/RshVu8O7zPbv5nBub1ESqhQAx8TTeXIlQcr48AXkzT5JESITj5O4UfxWh5uIjg7Aj
Ho701Ikc62zr/IvjmpCZHtrbEblK9322fHC+cPfgtZrDk43WKkbeszH+jJGZEYDBr82uCwaA4WCR
3yFWFg2yoCs5Ry9wKO61Q7nsz/oERqUohv4/PIxUz8OCSPCgWeKstGQkPotySmNpemXoSp7ZZs2M
K7DNvnGfaavziQcP5HXCB4qEic/sdB9vplcQOqcJhu4nbmDCXPLXMOKsG0x929pYvkRoH2qoUGYt
EGLtnLTMN/nNzyk5rCbkOdkqpqqQDEkmoLXZ8Wa/MuYP2nAOX8wZqvNxlcV3RncRZyAPJEcVtJHz
LSzpDt/+IC75uteXr0zeleDzmJMABEaZHDy8QXKLLuY8F8HMmPURypyN3FoKO5/wR5UwepzGIs6I
cPIQwA26f8QkBvwKAAQQqU3Y2wlIpVztyRr5ZkcEeSYgrjLylYqoAXST9WCOvduhMwlkeNX9vZIS
NZJwPGEmsMaNyzfyQo1iHHALfAn/A8Xkv964Q7TY3gNqyOaI5YpBbFYDZolzvVnoLvF7k/SRQM2z
5+Act9VV7V9pBx1Y0um+xx3nVPBHGCqsDDUIGQ6tC5kr3kyCrkG7drG7P65JmHBZj3hkdzxa/uWg
mL3cvq3FwAVAv1BQUU0UWs2kQA/kad2jtYCoHqZVKDi8+fmaC4exCOO4j9POl6fVEoXppLQUBt4N
3xyuekFz9sDNWu5HnnHs0Yfq1MfeyTmMXfEfS+fVrTiSBOFfxDl481qlkjcIgRC8cLiA8N7z6/fL
nt1Z07PTzQVUlSYyIvLkPVgqvgmlhbFoQcnfGBLkXarSfouWFrH+P4kp2iX1mt5ZPdAtHgYjnGBD
tbTub4IehlRby5dioie1CGJFK8VLDovVX3RxDqO96vBXCtBc48Td1PjmftwDI7SP2kbiHvm1W/nG
LYEKHf4ULoocW3jYb9glvHF2ZwzJ0TbjLBZFVnFAetnrQZcOFV6ZewYgm6wtuvuc8SAoJq61HAw+
mnhn2l/n4DHmXAe7/s6rp5Xk/pN8QBw9vNAS04YI9Um3saTur6XV/nZ00HNRezIVG3KZga7BaZsD
WJXcpzWj8BOLRnp697C+oIx351u1m95+Z513Zob+Sp/+jh0DFlj+CIdQId8kDvivp+BHQqwLD890
/1rYBP7Sb0Hfq3AlYZYu1GJMqPZeJ22lEAr7FT/sDNbwtxhl4gOht6MmYwb8SvQDq3jaSNnQwcsA
nZnNCNQ0iTtmgpAMAAw01xMOFz79D9xgCD5UDdx5yMkioRzecREjdUkA2NoPzToDGxc3rBDezsX+
GqyIo3+ieJT0tUjGW3VF8MN7AGHi9aEgJG6ngLbnv4cNoqcw7QiuTpNT2Ml+CZQXjIboFt5Bo7+B
ETESZePL6qC2gGWkMVagRKqDyKtWBhEaY4s2b+M+rgY/cCVYgfqEdTURiLoBs6lsBz3l5+zaVreP
jo5z+Hbvf+/gMX2gyBT2B4uLkJMwTIa5xjLwO3W1orpkAIgt0ZaQ8g+ota/ji8bhqeHAx4wBoC7z
CqtbrjZmfgg3pNsGF7K3uhHjOEwdjIX7kMbOHt3MbgxcW+zDm/sIRFL+i+B3qztUG2rwHzX5i91k
dAQEsIv/wFzLdA3WAfYcs5hg3KVTfDi79FjHlqrLyO4DiMZcDbNfnGgQlv4jhEKEE/ky0wOHsRZn
+VtSVRnqB964g2sjqrZc2BHLPTY3Av1htGDhEwo1YUupiym1qUjB+8d8B+Hbmk0qYhTFOlTrADQg
F+sBcPUCMIU4U5FZrLhpcaBI+Fvm6D3nEW+Cir+hqiJTQM7GkfJmw4BrUlg+eaNwLhFHM0OkQujZ
XQjWHtUFT4yvc8s3ioMqPHdU6jxFfweL1DwIfEx2BxRbb6ZY7i7gJ8G5gZaBA+A+kTEUpBOssqrD
b4ite2Oym1bCPXcWNwtm3/irOqwttboL8bGXkoVzg7VBJWnGgVXUiqPKexzem+NztmPzSuevOTue
UWT0S9JViaKKzaZBZLMNbhqxccrKT/s+xQYbodZWmov9MZUE4+Xp7IgF6d3rOZPtdoBIh3Gz+BIg
Tpf1kyee2s0ZvVF/iHfZA00yolUoUKBzZgvjXuz5e1ajoZDEjRsRS7yMD7Aweyi/BGYAfBpUXUzI
4MLBGLEpdphAi0+MCletwUutZiy2ZH1o+XaXbKkUrIk3z0k8YE3DWFCZ8RrBqwo5QBNWSJOudkwg
Rc5MbesVKGNFRFbkQQlKr2Dy3DTVZAkHIHU1C3xZKNozQ7K2R29hTzSQA4PtjBpoHiMuIWIG7sOu
oIIiBOggeFgFgztEMQd/FmCtubXTCxbJkMHSmrCHGO9OZu4kHmWsZaL80IwaWf49uo2yUdfmk1BV
Uufi2MeOmZPf67NXC/G7vKmdGYkXG3K/jwIfBCH8K0t4skaPw8FQluD2UREZzOQRPW3b4iLB2OXD
970JITUZPuKV/QxulgpnYa+Cn12wvtVKL07GVsRyyR7NJbYy6Fkwds4CJMNkYw6qfdwyhpGRGnSg
H/ODXx8tJMDegDTQwrZ3c7YhYUCTuFCD/tQSHODhv2HC8fyWJ3z/hodx22I3ec8MZoxCfrEzYCuG
f1yxz8T7AH7wz7DoVnDj+4PBFSk2tmXeFo+zpm3CnkYgc47YItm/26hxBGgJw3vNGofrPsqRBbz7
cNzZq0V/76wWoYMSLBbR1g8RSz2BTW7md7J+wjaWEb/gsfAVZv7cGKcdKhYZv0Aa7gkDxtreeYn2
zZIWg5E6PgAnhjPP8RLu7ledVhwT2ZPV0hksdzZl8et3gnSSJW1ICNHoMzc0GYoo/pcD1WHPtCtY
W0ZJB3/f/+iw5vCYJgzHKEqCXyRjwp2NvQgDlCbac+c5vbE4DwsA9jjojLb9iwYPhqsnO3tTtzxy
2lk4Z7kNFRWH4du8kcrdBsAgAR4oDBPeG5UhN1tygT/WFIgi4DHzoZl0NERYSHOe+hk7O7gFs5IZ
BreUPX7z4/BrXfs1XOHeiUXlVjXTKCoom1TKDl+/vmVFKNWN71o54F7TLwrWcacuuwRv/hzMgRkN
Yc+Hh1eb93Juzp4K2686eSAazYZaRlHUNHbNngZiTKT4f7PsRHB3N2l2tDIIkdIeX69O2ulzBG9R
ea+qdKbdklxavtkeG29XTfgAM2uTDRinMBQ3n4Dc1RqsOnrbh1Amiak2eNBYABahNWA5AyMuru2X
XSCkuZSCH6NXWWp3XK7RqXtZb4K5hJP5hq6+xmpwhjm4AJv15GRaWzdjmx1f6MVnUvCGUgI41V97
CwM//548kFvswWjfWbfnQoEC8I23+xGCAQsc8un578znwhIOV4R1mQPB3ngOTdyCMsOWjwoluX0t
Gs5h3m8PnfGYDbxzZJ6s6mXn3LJi0wGnQVmxZBUyMXVfUX3D0fH57pZvaBIkvkOAi9ILxg78DLTr
R/zjnh14oveAVoUcBSkJ22zm2y9VRDmuUNBDS9f/IKJrgS//k+NePaJulxoEqlNWUlem6bIKQRnp
M1AZFthR1eCNTzlCk1e0gDG6KUuPz0CYNwtmAp0tGQ4F4fCJWMtZ9iiby9Oo+se0lPQ8KTm17Ipf
MP21LtLD/lZkhWuf8UgPDRErZgCjqY0r0x1FAQaZwxDgTnlnPXAeXBfqhayNeQINsVmLFv9VYQV9
LfLd580pxWOVOYL1dVzI43w9UAh+ZeiP0F12NUpV0ksKXYlPIxTm47yjkmc8fZviZedPna+zblWV
mZX2wmXANFenVpBXieacUe1Ls9U68vbYI2YxtuJq8TxeI2w0ZnG5J/lIsICTzEfOIEcyndqwgzPI
GPX3WlZW4vsoEoI0qDoBcs6Ia3PhQqQEihGLqVmG2r9n5ddpJWfZLkf1ku37Hb2xj/4VoeAt7y5q
/hb4a/fHQnozGmUZSoG3N2IOTbEuACRMq0HF4rwEXx/ZsQsWnu0f2r3g3/ZVI/pQHgs5iGuGTNSa
sEGd9j+PNWVADuPEj0CSLCothMSyZ152c7LeUgX5qXgSPAht4KO+X278TOKaiTvORMesJ3IBsVgG
y+Y54CFr1ODPPcP48E8X68Uu19hadnUQzaaBVD0WByJzD4YnRCAcq5jsTfLM75ggIYku3Q8NUZAh
46YzBVGtmYyitA6oGKfYlKCoLg6Azr59Z7rAN6WmO+R/E4g0WjYi4opBYsO5A1wSh+0wcDnp7wSt
LUrn7LaCj+si36U+hokXo+IFJYRZFkQsdETYHFiSH93ScqX8Af2RWcTULTlh0JZJn6TOJSkQeuoN
g1cSwNbSLEflxvFlUaQxV+UKykJRfNBccN3WyEfg7rosS0ghLQlj5RClG6e1ZPezB/r8WmWyORQ/
nrebLkkvxO+E0o/w8UYw19XNRWhuTLtFEcZKoGltp0miLBDGC8b3+TC4nEPb7rMG9Kb9f4tO1069
/2ONgPL4jYY/rpBQa65k0CAFMHCZ8ZwlAcGV+P+2VzIqyMJ4gn7c5a6wI4Ml6Gy6bllpCiDVwCTd
2fdvsHqZsdYualny3keavPvuOwalvZteKR9Yip2xm8amQtsO0SiTBESpGzq/m14MHmMcp4cNbtRO
lMwlpeQRsgCoEU9eU1P5GMAhnmU2xsxPpsMO7Hb4bP59/GS32gvpM1tN+Io4Rcv8ncKDOGgONiLv
zof/2w3qPFRi45ujlgZFsY0pdjk2acqVJeSmhxFm22mGUSEyfQq6sTNuAyGl2wLEnNRI5cT6P8qr
kgfOFqO+i1CFHXdFF6/cv2fCqAry1q5BVyq5lPJ2gPEflKPhx25/JcA21GuCRwTRgW2HXkd4ongQ
oDYUsSJf8UlRnuB3x3akxC9PjptjVRA1bMZltpzAsoTDhhZmWd3YHBqBEV16QqIOExHVXDT5Nil0
9GAHUQUSVt+hJJqzl9bdEO8y7u9MrAYmmi+K0ZxP3rqyaDtArLPX7CJqBqOY0Ekxw4HGdreBIMRb
++uppwarWbiQaMv+Yx+1gib34hKRskWJIjAhjW2c24IbY+hh51/NBmdcaKwDIWKDZTiEc0NsK+p8
D0U9kuXmW+LxhkZz6lORbC0M9TKOOLxAaPy/Pg7z1biJ6V6F2MB2oQIWK7GxY3K0Z9Q6RLHq2HWt
JfcfHQLnt47n7448k1vFdc6jbUPeqdsdp7WqWkzlY+P0nXqDuavdH4cnVw2OzuAKvkap8GJeQ7+5
H0FpNL1bwCI3DFGrerHJD0EPDSAHheVmi0Owuv0NGDD0/ynHT/Suhkqcel3H4VavLuPVqh+qI3ef
C89yVjXw7rzozFo1YpiShsXm1gjgj+Po7kYu2lHDFu5xaOLnMJ5Ubdaiw2ZEBh50Bm32Fss9/g5B
cBOaINN3SHqeszAKi5tYhSE9kSaT0XTwLLsuHZOnLkd1Gn98pj+Wt6rM8dSICfZ15hhzUIT7cD4x
gEQDxso2RTE83h4Hu0rRWF540oQmLK6VNhNIc47n7EcVvVrR9A773mDvs+fYEAaImfiTYwlRy3B7
4DmKYQaxv2c3Vk36M4T1C3Ykb9e820FIXqJ2eOydL8XiU9UHS3E8QCnPjmwcE2gcZ38cBYN33QZb
YDLx/IdhnEpew+lpeI0pNAtIuik/B0iXhaIZtltqBiJMlEJzTjA4saWYtXRVXHiq2YKHQxkAFjhy
S4Y31HpqmXPTUb+9zXTmT/cDex9IAUskI5DaEYCYHQV5eh3/MuHRdIhx0qrxrOhhyWXGp9dxiX1F
9DbJbqem7A7DtIlw/eTlK7R7hK4YHgkzlmNfdjf+Jkv8QETVGeXy3rnMERRDVbSoHLBj+O1pZN/B
kkIiAt+NovtgCvkiCOo43QY7ptHIwMJu1pagEPtUfW4Lv8g33wA5hLF4HLJ4HLrypA6QhQUHlclb
F+8S44Yu7euaamlMjIxjSt8boRa2pCUCnzkFE7m5Sdbk4LogDlY0nVK75bnllmDF9yEpmOkxFoHD
C4OShhSFYlRBRWChsmXOJ2+Uv7EogXfsrmfvOZ4jV3cpK+FZqdwuYiN7hD7Jp4CmRF3FX18ngKMG
gkAB4tepE2bFnIEY30I2mj9DnzwhP4Fn8hXUMAXtBWuGor2EUscJYzYGxvRhL0M2dt7c5HDjtuFx
gy1lJcRZTIOo5tthawB9Ei/iXYsRD207JxL+HlxHlTXr1MGMS1vwP2BOBLhnaJ7FaBbwETA3oRO5
cVhSIhs1GUT+gCaG4n8yvhbQso7gaix/MEeTnFUA9GGlJZGPI8lKmc+TU4m4LHKtUp57VOTcJivt
hCkHJaPiTt2MtvIzCJ2YvqXNclKqMHHr2Y1Kl047WHbvVAqWxqZ3wq2lc5Q6s8AylQos0O6ZSClv
E5EU7baJwGkjBkC5+68fhPIcUGtpn9E8DiCd0RiJwK5HMz9pxmX6HKfL2gRJelk+mqpcokLj4Epp
uluV9DhELR1fPXqYMclvHn+9kS6/3EyiVckokfNK+W+1PDKPfN6nQozRZae7R2ZBwpZmNRZp6juU
J0tzZEPTJ5YNlA1fpzbdYfPuCqEOsp1giidWbBIPnq4LX/S3+pWx4TBIAje94YalCZqN94cccoUf
r5O7e2DTj3+JCSR8Beg+S1CRJ5ae93Ga7UgGuO2yzM+Iqw73+a6mctfP6m+68yrWG3XdLq1lT1I/
Jhfq+UexymaozNXjeMLB4wvdYNRDYVfXRbTN82gzJDhQnLK6nqeEOVWNOq5FPPiMQLfn1P3IHfxO
yfYXBXknvOTmulATglDM2ZaMZvNh/r1b8YyBhGHoZjPagywjDS8qjqHFzx57g7UBOzfkpKeM66p/
7wwT4O7XvjAFggTCRp263rnrnUU2qazVoL8NYUJofKetMpM5Ff/Fj4xZPQnCw48d+eY0pwLn99Ad
Qifq42lIhcNzZHMey8qwTxGbYPhyUOr6+W9Cy0B7kohXkoFU0+x6k6ZNy07noSx+H1JLDvyUa8kg
0HqggA+RK4OHyTrxjBNZnmmSvoCRmvKdZvpDrcnsy4UGlgYo0Zdr/pcWp+jwOhe80KDwHcIWzKUX
rbCBQohOydrbbgyuhjicE/i28FHTr5PUL/inZN8ghUQZFC8IbB8bs6UgZ7NT2hv+e6h+EAFxb3VR
dIg6dp12GKdZ6nK1hdhwI4Y1+fXZgiIyB+H7UWNhb6JGbQnxIg6Vmkw9L+g7xJ+RNVc4ThEhEh44
C8lQzLZRYaDDwcZGTKBwJ+O7eQZLSt7WsjNsQATdHRhHsrFQPcviWlZqYVM8j1oZymUYsXojvHiq
L+xm+93nUqba4ME1+nT8Ysz+4s+wfOCdsP6s0qd8zVsZ3fN5N37Cw7Arn5jgXkluXpeR2ZsMdQgL
uBHkdfCsi6JH1zjjpC16vq1MYQk3eM5vILq7KBLSneMG7KdC/bDmH/bk2rNh6B+659Kqspg0kzNI
DzcLRpc7JjxyWtz3+Kv8OuCEA/jJuj3YJGBF0wbf2sa80KqrJ7XMF/pI2bGWayDgL3+H0RYessTd
fdWisjysbqs7B4VchBrKp1UsU8o5Gl4ePIkZXymnZNEEdTzkSThUMDqBf7ZZRs8sj+f9l1Hhx5s7
HbFsT+WVCdpdyNGbgR9nbqcPs/Hj+G5wDKRflFmA1MwkWybvqvXPzYgYyjeGTxFPyOIYTa9wtADY
rBGbhCdaUmg5G1gfSsmnvnfHjU1MOP4xdL5A8KUP8yXTp3w85t1lBXfIsnUG/NzhGwojCLS0gxaH
DwOol96pSOGypy6DoxUgWQUi0Sdk5FjsXRvIfRFFa3catQjufkdN4VJTgNAACmKckztA5iIL0LU1
BJBvJAXI/Jk7gzLB2DgwuQTab1Bbvnrqh/2i5k68CuFmXBZ8/CiqqL+osO4m+DrVaYBAGApo+g9g
wB/4ywvJ2raGndgn6zO+/V1HKNLZHslc6e23GqaJcjttQEfuOW+sp3dlI6LxYsEu1Ago7jLJl+4h
e3vxbQ5cFf6wxYRTDZWkXMxufmN6ZuDIytWCnQrD9p0KjUKEqiVjY84Phm8EqaUJwHkZdAHhrYPL
sBsR28d/HIgdlOfYsK0Xvj6xU7WYX+3HCvis4JOG0HRrzJEpxu9r6Gc1rUejEgspBg46jtm2QuDj
0ktEpAp1eDFCdXxlgDVv5LsAMQpIKTzwgv2S0+RO8b82fA90+BXgWxT3fGVp0OpzsddYLFOn7qQI
oOTMPrjXImH7Td91A5gBcvyD8KQmH5LAIcc+F95Mf0VbsbE8Vgf4Q+DrAQMGKh16Jon8JEYdPg4U
xGTXmx494X8B6z9dMGHOBqiS2G7B2PSsF2UIC/CEwJ6+os8POY0Z/5yxQ3w2e/KdQAdBvglzadl5
bVrArLysMEzDp4xqBgkXoAE1j3ubQhrU886VgPf9BPM5Ah/scScTBIZ8k/CjaD3DCaKuiz5MkYAo
1knG81ZJDl8Px5WLZsAp2etDzqLNfOrQeU5oPpoHO2S9oHIYO1eUWj3EDwvkpw71B/m2XFuteQqq
D7jPP8rAvvgpPr6u/RSOCxEhP0RN+w39h1E38Wc3lStP3eEGFQL73RfWJycfqpldQV9AgfyBeJde
yRb3mypqXp5Sc2oeB99j0KIiowBgM+9h2VP1ktonOps83VBVB82p5BgAANDynQE7p27U8/iXz30p
x2MSl7P5Gprwqh1r/qHFnT67VAER4xBKf14HDTo2akHO6elhUIuwGDlEFeSCPTuZVLnNKJjOHLmq
Yt7Adkk4QMeAugtAEBNReITUQc6SAr9F64RjGT/ljxwC9vqkf0HMieiGElmGByANNa+bRlM6hjqz
MVXc4EAgAcCMpWWmL4YYVg9KfpufV5e8c2UvUIuLfQildDnjUojyixTctnC7QpmzYNgVTuKdiwKv
q6q49y/Gk1kSX7HSEQEfc74RBWmbyW62Jvi6HS6BReitK1bxoT72OPAdH+8TPopYCxYdFeU5nbsL
tMHfNIqC75tTPFqWJX8IDQgeUh4PPAW9AGYOo6Lniqxh8oTsz0sOb+rT47hBIHePNuWKy7cbtZ0o
QoiDhlnfQri5UaZxuJ5RcGQoDN28M+wyjnJT2c6iNHcTBxOoiVv7uYTfBqFbBD4yi8kewELzydmb
gMnAFesyR3rwWvRSeT7t2NFUesvAzR5RVmP8jo/Sma7XsOyGsaUmiIAnUR2leTVOqeZB6Bwagk80
4hwFbgtTvEvYUfm65OmAif3zycP/HvpqaHzcFsvg0tJL7r5gHd1xhujcx42fd5Au84fMXvgY7UFt
hJnL08L/FHrYT3btYGelMaTEXY6oyVVH4A7WKBmZ+nU/ZiC3wocBRDGqpf0D5hLxxX3DZ6DkXjz8
Bfgp8745cymQ5CM19PmoY0ZcH4oaWincppzU+uGwRP97ZvPYUbFzHSzybPG7wJ+oid+B696wIt0P
id4kZIYVNLFMUWk+vF9qSA0+/WO5c1J5CuJCN3OdVSX+QOaDCeyyximctPx5k8Vn7cVE6l0KXOxI
cQcmBvL4obrIbg3eTrlc/wHd7DyUDrjMLXqqU1dTzAYvnIg3X2OXzRCA1xRdLoo9PcfnnfnEEygR
tDlu2nGDRZqYUQsl/qZjhteGmcjA2/vJ96cS5YGVnNr2rm3H89PZECExXZaKUMeYZcfQYOH6FHec
PmWM3fJSlxSV0bc7gfgBQBSEB2Axpfrb6OteJRCwk48VicFlCiK98/kQZItgTdFD3Loa2ZjN+ehq
ujNUGfPfnMJRylgaXr/O+zXEGDSA4JXiJoriW674ByrCZY704ziMfTouzSJC4vDxBRAkvfoSEOGL
wJo7nleCnCALhkdRdcvHb3sCdu+zPcT/wjH07sWdnloGN4iSO/1jEAVUGvbeTehMwSCeQUrjw+SQ
ztjJD11nXcP45WZdIRMB4xX7OZGU7tLifW5oLyjMWXgYcplAhhlahHok91EmHeQq/hQJlIJ3TrSS
YESN4o8MYl+SBt8kpxyVJFNPr5YQ0OkBKM5q0JqZDx2GMLP/Ra0OPsUd6f+BZ/FswJ5u3iumf994
qzaI/nQynbEsnZ0X/GFAVaxrOsUZw6DgItzGHSg6TOElgC6FGpy/LeofTMl9l10pGr0yd40FZbWj
2STIOpcrTJVXm5nu173FxZyqNKrwqpPtFlKV4MwcUqbxnPx64Ot7H1nRxlyPqIttsHczfmw0B7CC
B49CY/S1MMgIoRL0ITmQUI+04Ouw74EyOnfqWrXqQFPgYjRifk0ft9hhvgGtPDmunEo+UF7vzwM0
G/QvLn+c473uk2TrSRjO4Rh58USFeECqU/YAAP+RV1nArgDTjVr8wwUXpF8aUd4ynRt4if4xAgse
NqUu3i0BnAWeR3wcQhXQoxNxYHR8Gur4H//JrJQnVtXTZh7VqE8jkCQmOxSZSmuGv5jzyFVJl7ud
aRhmnSHLjMZQXCYjGKPzN4CbdAm0r5YxwFKaT6rEETM2o3fGuQCBofO0hX16DtkP5HjKuyvloYMJ
GTcBg76olbyhJwPwVx7yIo2pg69KvfCcfhMjRQhmVdVvGUqFRhrGGDR+rfkXODNUANMDL7lXte0N
gCsXP8dpZ0LlDzfQixaGTpiRLAHBGXgePGv3rjzvB7xJgMJNGPEl5r9vVSfBSGvXHNNMMUac03n6
MvEg30fo2P7DvGCP0z0HNL2gqjLR++RzFpcbDfRySLMZ2CRbTKyLl3wY6rPUlDLhypz9AWDIai7b
v9KwqvMDnwA6J5ncr8dUehsgoOwRz3lu0vHg4oMNUzi9xlfB/qn/M2Hl4QlSt24eNjt0lkGRMlfO
LN4Njw5EM7K3A/k9kPGkZMKumt8POE/5Y1mcAu41N50lO8zB2J5AXJW5kGHW4RPwbyOeEe/JmKNY
LBMiO0PWdBoM95hQsLgyDJsZbrpAMixxnIziBkjIiRgKGwcYyXVHUuoJLc5xwvGY6h8OwSPaBZDu
iPdynSZvC1z2nXBqwzG7thlXUL/7kt2uY7fEA+hKqCHPMNqnrmfg7c8zULB7UJaUksap8iZ4a9ql
5UvzOjmZIgk0kRPJWT/zMZlQivvtlFEK4hfZnGq30Y9y3OHd6N5JExaA1DrJw6pz5kmcfLlF7alo
nyrZv3gnAY8CcEBBhE/7qOPRN1/ZD+FuACdqTh8G0wGAX5Op4WnebjbusRjqguBpWiYV9vvKowVY
4ePaRy/aVf58xKzTXd478PHRmEzIsD4cDHTM5DyX2cHeI1k+eDUQ/x+Sxri5mBC8KYUFSco4xndv
55wQKQ9Fl0juGrEA5HdVfkzLRPv/xRnWQ3sw+QBAXcCXwGDteBJCRxjz5cT+6N2F4DPsAIEQeure
gH6Fi9oyE77izC1B2HT+HZASfDMhm0zuRUjoHm+phuq2MQ9DAsCz+EozjDo3Dbn8Yuk90vsiO/gl
4HNhVQgckIYYkoEu0KWS8OJDPLfcekzfdXCWpJsArx6KXfSDtoHqRL1XsXNqGsy7ZHj+RB2UjPiC
6Ny2EKt4LzEtPoWonXE3Yger3ZUek/TnHAzM5XLilM/QhkcmlaDLnGQyvtt9QpJ5AbQyNcTfc94V
70JqkAwyDqFwp+I1YzAr3VLG9iCf4n+KJUvZtPchwcT2NgQTpyOjknF4YxSMhooaSHMkJ+thWEvH
IPIuqEo7hgZAzHOcx1GtxvWMTSQXjQ9dDFYBwFmFwz2RTmavKGvZsAx0h6RJb9tKzL+PTLxBhgMe
NS/HiIB4HbFZ/WCT31i3YPINJX6dkZ32YcNJqVFaQCYUC7WsWnDU25kD1iZ/OKhODz3yLvCvCau8
EcM/4TzMpTZxjf7J0llWzTiPnIvV4usKhMuHtBu0nSlEylNzg+IKAyM5c2FJsmB/y5Q6sMc7phhx
2d23V72UVhxLvKrzCFkt5jXp2ygGX2L+OZm7tdHXg7Htk5ILIlGHoqCe3hH3nQPedWN4tElDExCD
H7zxu9/Gl4I9notfn23EzJ8x6YgCagiSUHKwE3Bc+AeidxcchyHJHKDvt/gUm+G5bDuVBTO/JhM6
tn1Q9Jgbop013/aa2Rzuc70lwza2bNRdf0IyQhJ0Y+aNQzqtsRgysUyTxRZPH7lI2qJatohtFdio
/dZU7FZ32DgwqKYf7Xlphr+DPsFS4U77X+H9AAJtop3D4Rz1VvFk9lTYp683Fs7QFS37dG6lmHDH
dDfc4pNK/4ESvMC4lTpkwOk0spvaSwYeh3q8odzg0PJcqLQa6XhCq5ZpcHqeOtxcunnyDkOhg8V0
Gy6KW+V2nb14F8R3r+WHykCGA3gY/MirW/0g4jYT4YRAl9cUYnwBvpHwHoY38B1+EDQA0hx+XgUm
8Qh/+JccsTz/JRB4OgQnsVHYZ8QZUjTS3Qd2Z88DIiqPY4VvLPg2Nz/oDFN4w/QIdkypJ990N6Pq
01w2vpXEcM+EGeEusx0W9WaTjzmw4JUc1BPOGYuXdkj9tmTlQV8oPSHjPEpG/O4pYgQ4aQds4iY5
P4mOuJaquuCjeIYgs2sQ2Ln2mZ4cPcUZJKMDfbPzkePP+L7PNwm9G8ewAr+kRGpVClEEELB4Ykpz
8grEiC5yO8MvBOwUhpCUXnJS6Hz1cgsxVIPPgMR9ivzu58iRPFgZNq3U0J8Ay/j8Tlht8SzB4MO0
uH7hlqKkYgYkwzCcHSQnhU2r6X2jBUN1RqtHT8zCDQsDJ3RPBoknA+Q+9teDhfzekOklob/SJzv4
XxtCTMoDhjpv1QLxNALNpkisTR32IYRtVtThc6UYPk6Ow9Dgmuz8S7WkdXb2MWJBd+cT4JdwO6F1
IUjtjULccYAZ0jrX5eQy/chcFimP20PY+De1kPTA/K/Pfz0R713ZCWzxhUhjHU/G1Jln7pG8pku2
NJpwTfIC6fr3mo1/EY8S2plNWapIjiszhsJHj/TIyJLS4s4+G8zlwPT1yGCwPebkx6TVFYXjNRo6
g88aGst4wm8d0fKWgBKk0Mz48CXkwTxiIv63yREDa6YMg7nK8wygRBDJZF4GY+BupB2HIeelwrst
ouM8IsvnIMB1Zw9dcGMT6f+iiNpsW4IACmAMkAoY2HXsvxrH8djiStnTVjHl8aNgVdP1oIAV3KR0
IJg9CW7+YYKvCH8S7UraPZovS9KhyEjrZ4JsM11bFGg4oAZWJINm+2jWapd8UD8YLzkJB/O1sVAf
Eudovqp/5cHhIwCKFz1WDmmmx0BPTE/uYpKzrHmCo2D+MKTEGCSJTbKIYGyDFC9JsVwZd9mMu4NK
0E2r+jlP2nqIPBfJHLsqvthJRzirNYqWPTxlNm9aprgIQ3rwrKJPeM/bGnn4Oh3aSd0k0xssJ6Iv
4FR+ZR5K/2thV29vzbAJ/xM+xvGvEgYnojXiLGwTkNPbREQq0OE9vucFO37JYCytYvsj+ZNHSaYJ
ip89Ta76L2FI2lLn8m6aU64kjpcbFZD7bt6XBVC4a++8H2QYwbx+9uwr36zadyhi21OC0wGkdOcB
Ot2vlLyBPOwOOwdYCPDl7ymdD1Qq6gFz0O3hNSKvX3k41aPzJqGlQPOkND5PkiTDmuslggV1nf+4
ioCMVvS3RqITrhGjybP5li12U9IZzab4Hlzdz3lYce9fqwUDsGPvWvpagUgNz/DSI2yCL5zsfHnC
qKkK5f7+QZ2Vk9bq6CfrLTxJZ6hNd4xSO9h5NkF2QNmQEiBs0xAGpWZYtkUesG77h28BpLAd9/AY
ha8PXMOXjScKuKF/PDqYJUEgffKSLAZ7wpZqqDX21Jq9aE+caD5A5vz1vpi8MfwdMF+9IwR6s9sK
shojTSpQHPQYlesWGs+qvkoRERTwd5MP/dl3rZNWCODB0enRmredlyWJAQ8HVk6pO5NwxUOs2c+7
ajHJmF30B1uJxQ6xJvtOGLzZwgh63uwv/0auhrFTxc2ZWrTUvjxiyKvWcYGVaIeveCYlhPVjQOYh
Kzr+2G4l4MCFbueN4ZzqbvV02jyiP5rldmW8DwBAP1Csy8qa8cf9q2dbhicI5x5dg4KFiTRo04s9
l2vm7Mwnv86Guc5X0wR98S/oUPIHxzkNgE2LddQvGnt2llKXAUIAoFJkXYSc/2wiDM0DnDKpeOIL
dGC7PcpRfAnIixkIhimYKvA2m86h4GedDZ9nPThyauZHlOh59eQcDz4rKngZ+jzULswC+sug96K1
/EcdkC096TaRYdFS7geAs3iZEDeol7dWSlby394nxrTHLbszXaLQRwhEI7pB9Yl0Ms3bPXNoDLbl
evDOH/2k8ie7eGYVlQw/O3u4yz5o2fUWxRe//sEe1Fc97ATQu3SCfreEDhH84VewxXTipw4P/ffX
vds37DQUH0AfmijZWKdDVQUGGj3w48fkakq9yCS9NelinEAYhipL8B6zwZQZZF7lTufdqURFFpT2
ku+G67uNGW8gjFbWSwImcZc6M/01ue0Kwm2AN2keFc/ytnaqSFbB8Od3hxg2jdYDQhGCMt7RyZue
BN5nixk6dtNZVOnc5HLBQatw+6jW+yyFaUC1w3cW/LUDvalm6NhhcNJcm1FckXZB+kpGBgWUUV5L
3g/n99lSDRYJcDKPuHHod9MummlxqPOevy3G3202rwlAhcH3KSS4nRZn2Cay8AeKHZ0waDnYC4ze
9ExQvlhFp9gN22yrX2cEaF7gENZZOoVpFSUhSvA3M1KFVrvinbvC5W9alZAC5eySvviCWEPB6tH7
JjkGD2znho3FsSI2u61F9W0xGO4kYGjtDrX4oXhwNl+YOCEJKcvq33kdQpUQOQDzD/Y+ZaATm2np
M7Ct9C9vI5oC9vfc3e1ML8+se2cpllryIl3DIPOXVBoLSHgkktH2Fhz30YXCenb5e2Pv0PIx0Dxh
qcnoolUhMcPR4U83kq6BQANXq1HYyTtuhTdisM+hUvfRcNBl1XSL71VzLiGH+WxAPuvvB1jvNGmd
ESq7VVz96U3ArwDIGWCl3aeN6KzkJwjBB3xiekq3SEHp5tStakY3nrb7w807eERnwuiiOma+/Xaf
+KqyGMeXjdVSkuCk2Ji8OSc2wgnVIgSrMW/NozI/WvjwP2XK0f27tUGB6Wyjj55M4jbUMDGIyUoh
BQCGZXODDUthqF191tZAlgPyJb5iVj04IDZjuiPYjRAshHaeL7+ssGwpOAEP+/w/ks5sSVEtC8NP
ZIQDIN6misyT4HRjOAMKMgiIT38+6kR3V1dVZpkKm73X+tc/wCR4HbgXnON97RgvMutOJ6hj2GL3
veRsQTkbn6+wkpltJwZQwrbHW/u5DBbpvPh0j+KXe+V9rdyaXkmq1mch9jIG+imGMskK5x2E/7hX
MJv+58aDRTRaRIP6FbflAT8C0b8Sr8c21JLz1yVBMYy3wmGEkVJmDn2mIx3MKT4EtifwwyOLf+VO
3ZnZMf6femQYWAO1dyGbaQm5h2hadbnXck7cp/J034wJh9rD+tkNWqr2XG0nytNC1YZuAzfCTHt6
kRaBS1l9QvBrKZIEkdGG09wYBHCS2RYvePP6R5H8o00Cxrq8jJypU2wkNd8IXB3se+mezdzGI25V
9r1vcpodBvYRp6WfPT30zmnTa+z8LIAsPCKnmK/JtuRNr+8zFgfucR35yWHkdmeMHxldf4D+TMGO
zBeOUK1JU3N0JtZLLa2xOsCzv6aJIrEGH8HzFLfP9jxmUMD7T8KHHRvilpHddyey4a15mh93qfr7
7jkCxPxven1us52sf/fpNtJ+2wGfgghhc+K0+tMfnmYOBsrsAKcMqjVwHS/UO0K/cAOQmAkjjz5M
V/mNnXXoE93D7NWpoD9uRm5u4Y2qQflONq9Tt5AQHxFGnN/GoJGPICdlGYa4rH785zXxS/J9YvL0
8ETAxbXGPtWS192eZKwvn8uLySvGqET7EcXZuvhlmNiAhLE70THvBBVnPOslqM4mJo5tCNWxgYWD
Jpyl5cfkiuokHOuYhyJDMisM/U5TuOhrQtfrP5mcmZzG6Kd3uyogh1oj/JgzaCuQJzhGlzJlmYw8
bLUs+6s+GYUaX3K7a42gS1Jsci48wjDEW7H7oVj7Edf6971I3sRB12q9iTKPsYV+YpP2xsemNt6K
BE+6H5bXxnj7UTL688wulJk51sFUhnoURMvYlXbiHQE5Gczb0Z5TyUhBYL83xubnCTq8G9cJU8N6
N7CExW+boRQKK2bgH7+DXw0rBqMeMzZ+56mdcWlgYGzGRsmIY8qcltqHKIKZU/nCEjv8lbD9WHgx
FQjsO45wUpmkdQ6GVAdjIzpMXNhzGDlZrUWl5T84vlrt7UzCEgNWOcRy2iuW+NhqLZEWKVnrBFIj
YProGNeRP40hsvEiBVxcI02lvuevpk5HLk+ygkrxhU1xP95f19e1kjBkoRBO9m/vt01MbJnv7auP
exSJSrxQ5ROkjSQSAHHCIjyVh8+qHXPtvsvhbkxoDVm02OL5HTsl2/KUtHYYEZ/LXXKkHdG1aGJd
tty+LqLTY/NDJqylWzYFNN+cboUhODkqkmtJMYfn+OMviuYzriSYyCUNIr0zckPQmhXjGbwgzJIb
KyEhgmMC6rB/cButxTTAzP7Seb/9aPA3uVLVRuE3TIMCUnb7N0IgeCs3ZThdTfpRy8//+U/sgozi
HF9ip68FYRoPPIJRdIDqzsg83jH791VSnmee8acz9Ou1sBN239PRTvwGw5LkVFu/c77BF/Ew0Vpg
ReaxuLiRPYkJbKwJxISQXKq11sMq8TsYGi0un0e1d+/LWRmNVQdStMDNY/vecr53Wwy4cbkl2/N4
wqBE8AdauyUSRGHihhdPphG+iRPGd1/rdGPYMhi9zDMxphoZ8FpnCNsEIYRk8xwq0UH2O69xv+YI
O+IB3/MvFpYcYOTZVMAjLQ+Gp87KXEy8ISfVrKzPqlNjW55js2Wg4kPgPO7NikSttx2vDPTN22Kb
Xb4u9DOt68E65HmlRS6G3TJc64uSsY89D4+kiXpYzw5fPHW/t4gxwoyn6OFwbVkaqfFzv+DrA+dz
EYNjOPYLB7UDehLcpOHXaxOdDXrPJUCPjTOpiKsA2RzezMGKGwL2mAphyIHRBq8Q5tXQRwNsPbXu
nCBcv4IbJ9qoN38RXe7gttzV7AfCFreEkN386Uz2JGGvwIG+m2/IpHlVsKve2ECpXiTrdxHXpFhQ
88teeqLaHBiUWCJnJynF/sgahTGetsxXFTnGMZc1GSu5kfiQYsKJMzPYYnT8zuzcrCRe7rMfHx4b
2rEfrieX1uO5k2ycGG8D9bdjSwEgQ72Lu6hTmxzQhPYMF0ifJ0jNLd5PX91tiJlFtj0wiZKCs7se
BE3IbupkVrd+KzUBC0OK+pc7OYuKfBDZSmWjgujMLB3t/+QyvbxPnOw5IqF3rw3Kwt7QFtUZzh8T
LXe/+KkdjYo5DgJprcbvIXUFM8KfgnCcQoN1aCNSAeQ5k7C6EtXU6xivwi5WkbJIwC4dBiu4C6q1
92C3rDyZcwDatCWfWc00pWHdJ/RxojM6iqkc+keWKCg9QZURg87M3OIs2PUZnUq9FXyW0XNNbiQ0
GD2yZF00ejK5uMD1HctT9IiYc7RYHo9X/Af+OaQzVXQFG4kxh9QYwQKvP3Nn65kDbKsPPQrWQTC9
vnaD69B/bsUJm+HMrNUPwgz0AFanD9Q8QI1ijbCbme47H66mP90XcEPwMji9POoqWE80i19XxoFq
MTyNcUYo/2gFKbJnjO/SRYmUkeaNwzpa8Gt9r+8/BxpERxbFYgCKwVekP0qSeteyrz51EWMFtlGA
qtGJWKTmhFk4zCUK/eDr/JzUTTbT8OuzfUWITy7RaWDNDNHIt/I+WWfnZPtZF1j/tzd5H53BMbsL
8UvQAH4biPmT+5QlxKRfhhIYMGB9Lp4ETRKFi9z2a/GwEUNCUnH/fFZOS//ARa+c554kXb493n0t
2DBhvv3cO9SrrLhFbjy90XbkNXbtYoxLejLByi5ftenQ1uXmuBy5s/3YbuDjYOIr+JNdw4P4sB92
Zr284XlsECNvzVzxgi3Iaaa+gj4mBEmnXygpPKr2XDjNZnSPODHC3gImlBfi9rUWl/GuDKUzPlEu
zPwsHHEcZuup+sYSGjsa70NUMOlvuw+/jxg13PiF4I91da6czuRqHPnJsj3Dj+rh0JHoH5PvGHBS
J33kNT4P420UysbLly5YwD1pqCyw5OTEY0jyT/8KL1/cwEFSpZ2EpeOG7Apsh516uz464pKLXgXi
htWDwxGEYfywwZVCZpTvzYCd0f6Z7VY+xzuchF3h/gkEmIBmRwoIlN01HUpIcr0ub9/GK3jYP1qq
XS0vJsqjf1wHQcnpzFuWMOvl5J+ZgvVY/ywMFeq1dOY7iCb5m/n5tnKSw+vAkOzliYEYSN4wbIW/
J65ck0uMA9DsUvidVdzT+4/+FZtlzPzJN6NtwM/Nzfz3PjHEW7uesTLY96Hg+M3hucc56Rr5x8tx
hyF3Fbz38a5w8dnyJrrkvN2ZG9FRTtzHWrAThJOtQz71Ff+sW3yq/YqCdx2DIvijNX2uXl3F8Hn5
3H4h1JUXbBYkzOvmcNxi18fjF6+HGBzJrGMOPy6k2uozUKN63QUfUGeM5T5Ba7dq4XzCWi+DbD87
k2+xqax+m2cd8Oj3PQ5ys0O9FfnI5a4n2spLdiDZ57YUKCHBllsKieSW7V5XcQeRd1dvIi9ik3IS
Svc3ze0aeKb2fhTKXuon+8R9ep1V2/Hm4Q8uL6tyEAJpFR50hTe8p5vXLgUXq/XGydzBTgq/TufP
AHkx0P/4MAcwx9KAh8ebt1/uS7cLC3+IC99MG/rJNdk3OLNeqhNkwWzflX/ZroBGR2TKXWYssfkR
29rTtIjqGPYLqrzWXvz4Y7eXYeYQHZ/+wSj+cdhNGWrZz7XgV6cnFZTOlf/wCZtLm8/B9Y+pKtsF
wxc1Afime67OIrCZ/wkqL++DrMu/SP8ePjTDn0N2eNQ0pHW/N/Rumuz2+tFKtGj/0mSDsHh28fOT
yKbhihv29t8O9MxiOX3/sUOfv2FBr8Qhex1DU6f4o6Aabj8HOh9x/1yPzQxeJU709pPIdI8bM9l3
a2xT3Eo/XrCEVofKTB+wK/mC/rsNXIFoWrA47XER0X5nNz5zepLv8n2CZqNWyXbBR8r43LCs3EPh
7auJ8Hca6Eym2M/ZoR/8hGpb3fPgfToadYAkH4ZpHjLjtwV8F+HFeQSkX3GeQgfCTjw1a63ZvA4g
MeWO9DWr2I7W2a30uu3PSu/xdgyyDCmaUmQtnyViUPrScYVLPZu5Ju4mGDewWdQBJ4pWwVXnNZ8n
5p0lAsbsQFu2qQOes0GAEbMdcWyC5Xpjg7JtV+PqJmy77WcnqlNnumtMZrCf2V95ARGifLBkZaZJ
/NbsT+O3Sp2QuI9y/nE+LpuLAIH7Tu1yPH0nVMOq+E99wFSjvGQts0/Bet7H0Zzbc1wl+1RN7sm6
gT4DXHk7UiszDnOf1Xx4mODF9rF4SDPszsszprijD0EQ7x0T7B+qi7t4StdIY8pkwSby+C1wiIdB
QXrT5Iesa4Ev6gALCOxhxQXwTCOARC/Gn7/mPScY4Sn3fwRTgNQh4s3ImnzPK3pF+a/DSYmtAdvQ
Qhnd3oNe9QCrXLwJ9YrFwqN6hM9w5Rs4LZBstBDr+Yfxkl+JVsK4cCLxdeJ9ZGoEaAiIRTEKgfeB
R+oe+za+/JUU8TefwA8DcLpE/ofQWUQ70Xzym1fXN6g8xcv3D1oEdjV0hKI457+NsMDfRcxM+ddj
7INiQWlX09phMzadA+7LjLBHC3wxX3iKpQTazstoIUVz/qaE2HORRK/YQ2nP4nk1Xkj1H9wNEsyh
Whd0Azh2F/OymEtUGTWJiyQ7veCyz/7wrYSD8OPUeC0i8GDsKSkp+SND9f2Aq4MhqD/1hhhXnkt8
xG4vtDEk+kyJ212ITD2G8yRfiNS66JQA43E75ZHgsj3mXxRwwl9S/7u53z+JVEzuLZ7BvNaHgMh5
zZe2Dwj5CFuQxfB+zr8QgIE/f9ZYLgsX8d6cyhNLQtyUHr6Yk817J03+ojPv51H8NfflCCuNk9Q3
7EMGILhBdH989oZJLecdcNt9JM85aOV6npCxAAR/fV9oB/P7LJpTHkEiS/O/x767IC4iIwpF6Mei
a0oOife7tTjCdzuJqPcBLPlbreaHUp8dILl+N8uKqCynWJdeHkbW2H5ZZOCs2gDjSyyL6MvUal25
KV1BFDzUt4Pj6bY3hkwswX7pfVOVrkmitjhpJ+5Ew0TQPiqt+bJnB8n5EViLM+86O/1I9BXwj3tb
1b5/Qoa7zKa8MFqvW30UbKIvolVcWne8JoJ1hZkhiQQzQKrPkmhf62HiD0aSIVHCRrauwpHXe4a9
CYKaENMsOQMv33xXJLiHhB4y05d3rTY2SVfBbbKy+6r7DajwUx9upB7Vd5D5ZKyohAx8cKUf7Ml3
OoeUxvbPkx1WzLhatjtuBZVL7nNEWVjh6F/yPGdgWl/c0ABBXHDTEAbsYYQV1tvJvOYGYIGalsgP
u7S4oGxXP4Q7eUgRdZPsSfByCz+26WihsPTwoGALONKlpqjvnw6FzI7eZ18AKfdJnzXpWkQ80z0P
zcrlMUcvobOlQRci5TcEZdq092gvLB8n9vcAg8JtaqTQNDGudR8mDlVUXRVAWKbTNWa0mqX18dhW
5+NtHnbb2H6qA/JPBkam9zVvhd+zR2mAfCDBQSYKYvtF/pnsCx6zheepugv+68ZuRxDEQMFO454a
uEU6eI6jnKCwSG40wFri052cR3h/Yl7ry0rpNYdkGeGtlHnT09gkQQzmYYbppehOtZqIoP6pCQQH
1OvSbIqg2TyJtqZ7fLPoEDT5j+Cxl1kvLEIzO2X255TrNYdHbo30TBUWrSUaX4P8VLUmuOmhx6u3
mXlZCK211vCKo00nTcGbWcBpRhyytl3J/foPK70J7nF/VEQbqqnB39G7jdlRrK9X7z6b1ybpI9Re
sOkuH+i6lwdTTPd5exi0r4ZMxyGZ8a2zZueXk2FSG8rt3/dcr3JV3n+MeJ+6n80jiPzmBAaFoD2M
kNr2jNnepOpLLSfuY2WyyrfHawKr9Ki8vdrKqajcPl9y+0FkSxb5wOuw9Do6pKNohUKImFNb9erj
pBYRceQF9Q48H7x1EmJxI/rRhtilsTNdUvIZMPD0DHzyeBCpx0oLczMCGGJzwDLIlt9N37sO9VlQ
6W//aVQclY9/SGWnNofGm5IYEe/xsz4goDefbrGutBfAtexDbGbaYFCrgW9AIXKGq9lutnvhSJA6
hfrwJdDgNAAPePW7YcHUKDvwPzpXR1pFHNdUjeup9jG7U+m+4tV0Ozm3BEKLGgdKYwE8Z16xzrzx
GajbGOwYbryZy8nWg6GgXwYtJq+4lkESf+llnwRlEKgekELofZTkGrnpKQvA6BL3p8jqZEP0C1D3
LvHl5XAFyf3Sm0WTY7MmXSZM1431xmv7Z0xIlv9Zbf/IrKLV0/+avZnogBMeLzj1SSUq32Pj6b8I
JmC/LZZvBYs4vJ5mm8aaar1f7kCJ3B6fF6CFlS7ggfJaNtT8LWr9NqCuw0RWxlXyoTAotWsGPDJ7
HC2aNVSvKN4V6TTW5RUJceboxhWAQLR+hdMg9mM11Z9oSyjQe3tarvCl2rSbkdmuhsbkdsR+Xtih
NV/TFZ2+YeRROjFsAEABOp036vf8Y6HVAADoh0NWRp+05LD1AXQQ5WliNx9gLks2X6xec+hD+KoS
LlxATSRuxJ2Y0MX8YvPaF3odSvMYA9LkMDS+ZubIfIdEkwW0vfwqmKdRfJX2Kyy2BWsY7H9NSdIw
r4gJBZvaYw2h2sCraeErPAEfPCi9L3i7zSx95jPvMH86nFNuCVEmmCzx/xZ2b73tDENd5we6MznR
lNOP/259MG19+gTypuRe1g4lTG8SyZ6NCYZEKhtFOZqw6HpkJ2tWBXy5Zje7NPFfOf5rgiEl+eHJ
3GhkMoy4teFrsHgfRCW3pA99IvBMun7dGvN7rQ8dGub1KDjyWVA4WcOwcYluIaWGrg546AB4rbbE
kD98IoTV3GV3XnU6GSHNH0bU5lH/8XljIjibYBx2qzwckaee9Ith3c/5cWz1yvXn+nGf/ng+A57O
roWf7KZbwP23HwV9hOQA12ysDylIyJnMMLotP0vR7J6L0faIqyYWZ40ycKisJg5e5JSAMbanLyya
P2aGyvLpUhlmHl6+zJPrTW5+7MyvAS/h4s7pqv3Khs1gUQpg6Robwqa1s2BMoCUtGiHvTqbTwP4x
cVXS1QCpewSUauCo7QhevYmXmZJoMZnzpak8/dio/DZstK8p7RvtobKpRc5oW1njTZ/2MDKnxCtL
VsfU6mu+GYrlpPl8w9JjeXPHxncRAYWwwo95k+4br6YZpNnbQiExYuN7/QbRHgdx62vHl8fucWFE
sZkqBF0jnutj0TO6mPww1D/Y/iPejP2SYXNvNi+Y2Pwx0WA3elxA/HqwF8xfI2nZLQ4cH8WcrYPu
EobJvrOF2zdIIIHY49V7zd6wepmQWpg8gHrGf3nw0sSNuBkgpJJt0sb2dDftqfDG4ZgGHkRs3Vmp
TbWkfzw4ALQKFTwVNrkbDRk9XY8Jk+YByO8LdqvI146fdQGIZW50eJ+BJcHj6A2RCSudQc2FTonJ
09sErgop5qoth3vLjK5YvPB4lHazHle24EoO/TeToEIbnovtY4sNrYsliEc20RwH26vk82BW+DlP
YHHCNLlCHaJQb9Hqj1bj0R+nHtWqsCsxvxysHxwTV4qhOCjItpsiPJQWEkkN++T82uBzZ7TbXJ8G
Oe9ntoBLRWAfA9rz5Pqg+zvTzhn5WXKB5IDfoYhu4wWdweK1SqxQMo8sjI2o19voNtDIO8XfNbKH
aBAYdWdbORgydcTU10XJHDKy33H7zgNl5hIyuRqpM2fWQ8z9oK84M74C46D+wOJTLbkev/4YzbYT
v9aoUGRf8h8c9w8NY+w9NAGnNUCcidVmdwM62uNapeS98TnBcZ2Rwt8eq2B1tS5A1wFd265xnjVa
FwM6hi38bEJNiX1ij0ILlREb+1gf2WUElcY3sepFsp1ave0s/tBMOSKOa+yjfQhe0JYHruj+XIJ3
7gxV3GJDhz25tPbb7u6PDeB+jxEygS+BFobm8NJtGbv5gpnr6SKc+V8kxxjD3o9OQymb4wOLzW7I
XNooL+9NsRFdefl2RIcBu9mc+JjUXGaxpaZyK2fKlH77MluVxNklOMXUHajy/GjP9j28imEQF9CR
KLCYy1gD5n7YmxMVPFajjeQ+e8OU73wCRZvPwrwJT/PXvWbqyi7PLCg6UFobng69Rj/OXy5PEmBM
GcTGkMyV6X2Gw4JAYkm7AOzlD7vSr645xwGMaF3aZG7k1vyaOxJDwMGls79YWXc6uynW4hD4O7/W
0eiiLJgunoBNgwUm4avvjk9YbAakOXOZgyngfaJ3xEk09mwjM/t5r199i5KCejLwYbDMj7hOzMom
jAN+Xx1W4csB/8EgmpNzvOV7a6PmtO9OR9gBX7u4vl1wV/exGxtYIpBRm4WMip2aDCpY0Mvv4rPg
kVQKIzflObW0rErbhuSJN87lpcu1WeXO8CYaEigrA7HNezafkXXkpPoXwwVScdfSiSuVX6fjfmt5
0ZadYN+B4W3568pP7RJeIPDqTlgOPaZGYNrYQVII3+QdbNKs/8x4d/VobspW3WmNDw666kjE63sR
4KUVVfhSwAy/j/uSYPfnvQzoDRGHYONtXxQOqJO/K/ztqYqeawQgiu7KNFkiw9WXX+q1yiBXKcze
2BkPSu76Bx/pVmMMbowpULoCziQJ7JsPvvBvXZjDAKLTeqlP7P2/JsERiEhj8hdo3lf5iqGnJiyn
auYQqbQesETGFB19suORYaFIUoC8mig5X31Q9gl38JhVrJbOJP6T7i20zfFqavIya7JZ4CwXy3Yz
2D18FgF3hngzZWgPkGQmdD04IJNJBThakeNHZ2OJ9oDsrtYfbFs72X+CzB3y9LWr2bm44Tl1+Gh4
bfiY4Zsth1l7qq1mTXzbmjy0/ZglLvlPTn3pTFwis9T/K+2xDsqUue0GMwv8pKYbXJJ3CXBaygd6
L6Nlum7ntA9u5nYreQmqhSXOm0KyT0c7Gh2xgwM19adKZRNPBssWNwpPJmJw4koqnJBfSFGsdoBe
Tx9UcWKOzLJPN1x/D1+68QQbfLT9kDhzV5AUwo05ctYf57vGG56Am5/5pUDN3CnjxdRP1ZlfahEH
zv23+5IgLLsv572J3IRQtMh76bEtMFs6USS9zIHLPIqH5mmkS1GFKk3+n7g46u+w5rll1AmHANIi
JvPEJFgZxFxmpQTvkdPtwLr3geLUZF/ZpUvx3iyIBton+mtF9ND+pw03hd4ywp8ZTdBoJWlpkd4s
Erc9DcO3lzjNlq9bY34879k4wtPhgGPWwTzMfquN1Vix3Wg/LUdG2qweykSZUZn2yODXFC/QHuwp
HbSkFkZqN8HEzMDEo10d1oeC6L3P9e3/gqJva/6mO+GeXbm04ngRo0bflBRkYMp0HdWiPnU4MDN+
XLekIg0tymLm+z1ZcQiyc+Er9b2FKJFR58yQrWyxrDbrc3ZjdMdkrwwrwH/h0u0+gHLA2KfGJsZg
S1nbeBlA+BRgP6BVmXoMiZMNAMTYzP3RaRSCOdA37oA1nLzXF/sNE6CaEUt+K8NP+KCZOpKlm/vR
ipgVkJp+N/Tpl9bNCsdyE0ZmkEp4cfyNmKkBdx4tSmBCI5zCeG8+wZsAJ8LFepj0gPLfAZz+7dL7
143CbPe5zK6T6xNAFJgMQxW27RnfKHnMRshsHkz+IPhzYvVc3GQxahn3QfbaoSQ5+kznOJEpSwGc
cYkBGfz0+CD/EiD1m817ahApVrLyxUAGQRaIGW75kMKGf5iv8JsZ/FPCqImLwrUGxi9xPcl8BFOC
EDheHLGyx1mMr1cYBYlLaKbwlx2eF6Ayke69Bp5jDkTBxfCDoLTHiKKPyF5Afihwx3NzAEyVz1Nq
+kP/TQc2VWrKMHVK0Ays6iGYNeA1Y26iUPXB1JAvJwQc7N8Q55Beb0knYcz5o92TtWy8aIseyByn
C9S3sDZBkaVujpBHBshb7SAa6ONLjX4Qso88TxlroCbYUxUy5cJoqzm9/+F/X++IUGMDX+axH+Ov
t0c0C5OuPzDzOahEBMRIRQ74iJv1OQ6SUzuAzvcHAC3hRnubUD7sBYI/IQNRpDJ9L+3iMiae5b2I
GYH2L5/5iQF0yh8plS/8TnI++mgl7egEQeKJgWaJQlxINumuxKX2PAIPVUesfuOhf4ypnWpjB+wm
tmKiMWOt22MF7I/0SO0WvX4FKIjnE/8wpVVmdN3AXMt8OYLQQy40ZPYJxKcoHNoICXdjD4BCTWBj
iR4yDPIeeH8b+husrnkOFXx1Md+P6SvfZEnEirwjyIfMHshq1g/l1HABqVSR/XzVLQbaZ/4IeWOV
wvGsUIsp4JHqiORt1Ec2SQQUPmMDpm2Fc1sQEz4Bl2fszdbVHTbADp1qBNLCdSugdREzapIjuYBx
6g1NGmSfuiEYWwN3YGJY6Yu3jti71Hysut2UTVAmSSUyusXoTAFqt1pnwlX617jFC+5gfK0DWjCW
5o9b0oQpphrHkA+2ai+DMNqkGj+UMTTmx4TzTZbMgcAKUkXUsR4plFiZro+W7E12VFb4M5AyDBu/
W1UUSB3JXC98EJo5L2HlOoamW6IqaZ2pUdSY4SWd4AFDyUBcv0zYNsG/Gw2Q0Tr1+nkpuTOck+Ao
hD7oU1iChCE52entvtQ4qMh4rMzkLgXlub6lVgmXgJwInfPKjamcEzXb9IAvw+GvJ/YCjcL7GH1K
91SPl8LyBdryWGEM8oYBBxy3bPdH1LBpeITvmNiz1Wh51OoVbcCi07IlrIOeq7UhUJ44D8KLFyB7
pEkUDm2Md9Qn5tcU7kmQmcDUZFOMNnAVuNQT/Lax/LD4gPDaUEchOYUiZ3/1d/CZ05NosUsyu4Io
geOQyDoz18g0ABmrVLZQB8aiEW8+Zh9IlHGAjO8lMgWGe4imRni0kkVioRMwH5qgTtawJ1aM2Vdl
MAQsGauyJ+kzR7qz1/pHT7LhEvoPl9uen0rmKaefxYV2+5UVPBXa6t6tinqKJGpztBgo5PbxwZ5q
4jLjhUMzA5dFZD5dHPH3qLURuXoMHu0hLKSXG+1zfgqJUiyz9zUny7M+0Vcrhc2xuYJCR4Xl9Q4K
XD/GbNzDPc8IvJw+5j3RZrI26BRJVMQdtfUWwM3OijnguP2hOJyZQ73n3y/xYKX6wDYE6uQi0x+r
FoZYDKjJObSMiJNl3IdiWdy+Q1IlrwlUonYtgAMVHszlHyu3dgVj5BCMinvZ0x6Z/fE9XQBHuLxP
o9jnXqICa8O8YIafKhyBH6R3cwyzQvLjVB6RdW6O1GZRnUmGCeFY0D9ChKzPLfllU2eiZLt0w/D/
Z47vBRPQAUTLxGzP+DaEa1lJvCSI3DL+OxhPOwGcYf5X6E8DWs/8szoS3EKVCmKRweShmF7X157l
UnHfW7sGU2WOyF2erRlMZkwDNJwStInCJ6rnCtmdT0JZYU2dnhBe+rF8o3BgbwC5GdSAfo4Gy/ha
nlpYag0Iw/MU+0oZlIQAP5H3IPdJ0nl05SjmdYqT7FVIsLMbmClb8Pf03ZSblInFHA0aueVLEVRx
4LKKELy+yO8tNLJTX34Go4oIGSc90VWTd40TPiLxFyFQaA8p3UpilVI4k4UDzgaZJwn6rqbREleG
hTMwkOy6AkvEJzL1JO9KW4J4CW3NArSgqDzumpWMXBAxDE3cxEwPzMKt/nQkJ8SemtDKfm56f9vp
BjYBZIefHgen9B/VOV8NVAATkjsmIL94t6g5FfRPKZ032bnEAGNnDAo9pywzSUpUe3f48YpBr9a3
JGOdMN6lBPur3HT4v/k9WwdyTcMWS2mvQxtXfhRR+MpZpBLRIUbaZBf3wK05gzeTEhF5aU1593TJ
mCWpeUKvUzMm+V0p9FmM442scx3mXwsyBc0ixGUd/1xleonc6pTauTZEj0mGLn16zUirooGZOg8g
XGBzesjchFkGrsSEWqG1prTyWxNB0/JlIp1wUdWScg2zBu4yNaIO4ngieQl8Pg1mesSL9HoMVjFQ
bs2zKqgC+h0ih6JABNdsSBPmgGJjelkfHv3KQKzAA1T59Jj6mBFPfY+Wkd8ReE1q7aIPk+vWQ+Vj
yGywE9AuwO95osQc2GOnD8ssMPWknlKwIHIg9qlDnuzes558HSuBDCno6ZpTZt9TSxIiPDKyaqF5
ezQ7qmyMqK2HyEUTRjuZJ87lRQXbFFiibzUBPTLvHUyWNJ/7kTUBvWYBEXhHbe9/nO7A5B1w9GdN
QGmPxiQ80pLD077BHT1LNmyx0eXIDPfO1J0HxceLFPlV4iIW2qUBwUQqKG7wABU+crmxmNVaqLoz
lRQ2b8CnJGpOVp/9ZptyszvtRaB3ifFGGtRB7DZMB8fs+8RVq/IW4wgzN9lDzYed2oNLxlOe2fE+
Pw0v4wuUtNLmbPcETs4pu0l3gj1IihT8KZ+mHpAf1yzctzD4wUsNBXNLUlS6engje4RrsisEqdkT
niG8uKmDIrgzAJL+qjPxgXqkIRroP8O80h7rdkmbAxXprbKarYFW6z+HY4CW9YXoWA1ZeghXxjpT
g/v79NLeSrNJrzP4UXazGRy++vf8DL5LYpZt2ajN5FQychJQrNCnYzgvMiaFq7t43sbaT6/Y/R/s
/9y9FYGn1FJECuIfClVah+W0EJSZx5riPIJ+PscvCT4LrD19xKFsy8qAAoxQH2BIbM2tqUsaj1kg
oFkD1pKTXhsnskex/XgwQH5qos0Qcz7hhzLDVTKWB9DpX0OZgDIAA4kJ57A4r9lBBoqwbAxoBVqj
HPUGDWVrjZhEQFUxBe+94BFmf6QKwfnEQCG6IuRC0Av73+Nn0IH2UyvsxOfwtmGYLUggXszYDKnq
ihPN7ArcovfYewQVpXSQnWbooIkMFlRsNpc0Z5zUcMWNaFmzBSDls1LMPb4a8xkekz4sCDlh5+eX
qSkdst3Q6+4/sjq/inhpD4kJrkj8Eqcwsy1Q9Ur9me9/ZJUYFBtQkaYM/KmXyRDyRnK8qIFIKPQt
trw7nkmEJm2oueGoryerlKogOQCYQHUdqkd/DDgvauSygfBR60JGhp8ZzK4D86VxwWA+A3s+HHq8
RWLNFlO3glPa0askIa1T/9TC3Y6sV4i9s4WdcD9kZFpBAsdSYoWVDF3EfrAfvvFAm5rIN6eMtbCX
MLPFk4qy3SICgl1UGUecGhhFQSLCc9KJegIhfyAJNKQLA+JVZH3EdHCQLKHlTqZLeraWuI/87wN8
7RNVzaprL0M8k2XKosoZmmyUd2FXUHRBMl2xWbLom2XEdPnn1VS6r7BSGJwuhnS5iZ5qMHoPkSdA
ic0xmCGh1coP/Qhr+h9J57WkqraF4SeiSgVRbsliBETUG6qNGAADkp5+f3PtOrvODmutbpsw5hj/
+IMjOSUu9sSZL3md6BfyaASjDPwOqwHW0tCYFCDB1ybZ4phoMWGV3mf6Q6IkO/2pamaTkfW0f9Gb
wO2nCZqx6i+ujgyLIJt1zi2CVRonEySkBjZ1JkPRVQxIzYWIEXKKu4lktCSoExI46QPD3sNi9oUA
RpoVr5MMmP0MQskZT1VMj/MJQfcTkSkIQMlBK5K8U17q7Phbc/64RGijjmjWiUczDJmw22sio42X
77mgvTWp2TAtIJQZvHEs0cnYA/2okT1CNh/PwdDiofvwWWX5I7c3TzxpCd3vgGtj8F4lxxJI7zMX
nQcetMG/Gkl0Jl8cOy2eHuzZaru51JMX0YNjl8TjEBArUABXsg0Bd7OUfSbAtZ+t7wE/gN2yXLgu
oczjR4IPE/F3dN/bMcTwhgYSlZATar40HxraSRHxj30WASKXtNoQHuSQDAr3oVizfYQdTwYINObU
YnvDzINAa18sQ2b0bPnl+SadDKdN9MFzhcUkA6HZzgdWgsoZ8S7708YRR3c6FQ0ou9RDKzq1oLNT
i+wej1XDTPhKC+wMNAQNLrwCitwH/UcB34l4MnLCmTucAVBb5nQuFCxW248ljhjz1BxCfuWaGDfM
xwSTA+Gy118+51gXzzRwstecHFb4I2is4MFl7K9w+EPCUEZ4rbpigmFZ55HpCog1nOZ2ZclQcuGZ
5z6+rmESo7GAlwueNoC6PSRx9mZ0YLPi8f6XWuh/YfSw+WUvsSqJblVdNWS9HxYRYcbelRdafPEv
NgM9c9Vn7XMloe89T5dPk+9pi88j8O8So9sfV39AmziYDOyh0VipzYLKlTCAkw2B27Fl9m/+Lxqz
J6alIPMIwdhanWZ8ApRMcHA6q8dnxOMU9ScKJhbENXaV5GVjuEfQ8aLAUqFPRRxP2Vd62AjSbrSg
0w9qY0rmNF5rC0re/Ok0ZMb3F9riFpHq7BIYgC9m6SoTvgYz8vS5VMisG8TUxKm4AQPs8fCzIhg2
gorGP1BV8X+DQt1O4aKV0e1OsevFzwhVr9Wb5Xu6EToOZZrv7/v8nARX4zpPdlcuBImewiV0qy1f
k8LNIxblzH5QtuLyDFuMZLQFCqcV5Mb20octiwlTONrJ4QPb7CRAi8wyboopdsddBGdeKgeCfFEw
Djya+f6qd4C6jJyFsfeUzLoLrz/rHDZJKKuyoF48gQXBrliXvBT9Jb4jS2A6kseULXMvYmfyZq7a
PdixUDc9Ktv5BxcAKoQWayUDDDnlZwjUUKn374fBPITXKsVuuLptGlwhqP5pw6/WYP6QuJCoyFPl
TGK2Fqvz999rRRy8m8BC7cUfLuST9OT2793BrB6jUfuu7ug2jurhFl4+No0wiubTQNBvW1btqvVi
t8EUK11UXqfWa2ifEGdET4Y69uKI8Jc1zgfsqSG8tw4YKTKxaICWfDqeVzt5y05nLUHf9ejKxtCP
XnNtme/UcxV+z9X0RidVxX3aj2p9371WFZwx+VDF8uITVrBUylXm96GoQV+ilK8HFLMEcjd6IeQV
78XIVbxyrU0fLlCBQ178vI7EWk3IBp+hynD8mCazFLo141c6AQ+aJCyHexHSNJcl3COogG+l4Dvv
/aUnhrtnBoantxCvm9nPYzXGmdIYn73gPoqF0iPsn0Fq4GaUk3I1cpsZHeEUUPIt9Csv9sL5rIG4
LnqmEWu1LORha2Mh1SV0N4lrGvqONTm1WWzBaNtQFgpysQoaIJAAXO56qI6qaGx9QCw46BwVS82x
89anCL2If5WnAPT2l/0NJgR+ORtu6dFXqIdtwu8oRHQULGKUuMdeD2Bg8WBCRlC5KFfDyW2bTCuf
+PNIpG7idxrJk3SlOmbNSPRdadDQWIx7eEAO3Yr/Po6ZBNiu5BOcmKIWF3psVCkJP9odpPvA4m+/
jnrzZc9iczJvI1AA0TBgwuXhTYj2D8WKl+4Kb4Q6R1tnwtMynST+N2AHth2+zVR4EtStDnEcWlLi
gTHT5vzTvkRjJhX5mAMlU5qF+iiJxkES9cPnFq3cIEj2NyjPybnbSSdeXmDwAd0ev3HbrA8s7WC9
vIR4Ef0D5Fnx2rNJYFsrA0hzjX42aDTt3gMntX/INGg2mDS6H51/anbK/rHh5e+2YAEw+UhRa8Dm
qRtICKsIth89gWhOGCNp3JhhfZmYONxCtK0qTCCMZI8aPKZHAh3/QA8AoN43bMEinipeYWWE5M8Q
7QvsvVJQetn9y9BiZ6PNbQcP+OW/CuPHgKyIX68xkiSBBlZ7kLU6EEU9hNT8pYk7PMKIDYPboxDE
LYJvCNstLFJSabDDhHar6mONiB0TkOKXOgPJ+K1q5tcNdFWZ2ThNLXipHThybvDmjld3W4DKW8TG
ETo87gcRAlU0jAYHLhSKE0xp+Sjl1WCfLHnS/LlMt98o43iO+YNwLtlB3iOGROzL9FHw3kJwJZgM
zdV7PUTKWjt0XiZJI/YZeMUc7EbzalOjYRERecXkuZE4RFFBh9AoURdqK3QpRkvWeDHRfJqyZPnc
5O4Nj0nQUoNIxN0wuP+VCLzzhep2TnXV083XVG1cFjhsX76hUsHfK85VcbaSRRi/ONqv7N5eawxJ
4LJJgLHlH79p+aTHRAy9KmFbfUwVE5I3C7LWE9NRCcVbCJ5lLz+AF9slWz0mMAh5mocwCqblPaIO
UP9FZxz2txh8aEu2UluVUr9npXD7o750LAcEywE6pqGEBR5RWCUcu8trQyqAPTxlQDUULJ7/vRaO
oxaXhRCDhYHXTKTwBfEG65TrZTxXDKDEFYvr+MXKjyW/eJNgcMQjgnXtx0R9mxjoPfHdpvq9jeoy
2PLvROUVM/iN2r7eyn4B9CvQzhSF93fGrgAWAxvfDpXBYK5W5nVzC34OqMaFjXRN5oHQv/dNlcrz
2zwn1GAssYopb1YStDG069loVu2um3JbCvHOe1EEt0ALBXse0aPznaXBYFaxnH5agoo0jJBbmuoy
/bvN6u3I71g1/GY9pieJq6z5w7kSVp4GSZhBxpf9GpSbltHghqPTv2IF9rRS7zqRFnk8XLQrnIBh
YOBMsX3P8s3L6hGiB5Nmrj7N0U9HOYGsQpukzte4+iy2WJ5rO17f49C8HfItHtTJvrdH7oAACRrT
Et8coR9IV912TFeOzDJAWhSVR3VeI68eRx1aE0gFYAXDdUeeHxP1TgBfqfUPmAA5ubF2y8xs1vh9
X11qEQwKAht6scBXUl+CppbHaXxfsNOb06zt5cWYk2QKYkArjVjvJVSgQqecTeuLFuIX1AY3CJ68
hQs2gHGzel/aC+nHbEE8dnm3gL8BHKIlQOeO7grcBQrACLsEBA/jCPXE9Y9CmS2KQ75HenQ7cbTR
Qcjnej2OUR6wn6oC0No9u6rKpxDxmsMII1ZbqCxTgEvmYk87NiHb4vtWGiCseaEyPt77BKDnJ9xK
UKukE3NbsBtHG1DSDiC+WPPZQVHRGaxZEUJkJsLvC51yQIIeIoiYgsgCEa0DBRYpBUqu031+Mg1E
rhRwurwlVyb9Gg1OlB0VVO/j1UCbg/MH2nMMeE6j6KuhQmdxVl6Y/HPsaZBpE6iODCuJOWbliIix
94lMOETaFbBrcXqc+D3f1fiAhQZdn6ecCEBVtmNIYSvpcg9uO6I3U4s1zo8ZrYrYq2CdIoj9KbnG
FUdXiKSAl2pAjQVZ/SLtB7tEeniq1+/T6IJALrk6gK4pO2bQDfJKoDEBT2QGgx3/nyGR/BnvrQZH
nfey2LLy46cbQSK6WgPQlRv+c9RVWf9NAK1nLc8HaoZO73Fa7VFgB4NDuScuBv0S2xhiIDk7uJDC
IYlBQrDSe0HO8NFDW4rjgmjtCxhYgwNwLoWc6s7ry7HNHD2eFmDYtyNDLQLlv+wkfp4F2yKkSrX/
OXa7RjDow2/cQOlLgtL/rqp5eQaih0604qz4xtwvFNmHcfClfeBrDmastpnV25DWeNtuO+osH3Q8
xwwHoFMOu2Ofld5tcV8nQ51HuIFWi/wTSxmKHmfdGqUUTwA9cO+AYWLcLJUgW7N8Ww+3yF9ZTJXM
oI9Ds0wrEb5yYEfdKOY9Eh0Ong5stiWaBrzj6Z3p6K50dOXLhvsD83ny+GMluXr5Kl8edenDgK/H
ENbNWYiUQcpiNCxEMp0ccS3kze0IU1ehXVYOORufnE1ypO0QuTHGIKf9tyZPIEMQu1j6JLjO8alh
v3ff3xjnsWKBgsUaDn770O8u79MrYIHw/MOwIwnhFu7IUJ39tjJmN4uu1fE0gZ3Hou0jVCB31KDM
FSj3UOnTQ+yrQxmnh1Egx/1A9nv0QIFMl7jjaUnpaug8+CvmOOwW1/VjRU3ZKnFCdEhyYJdERssI
y4sqENekEW+5emBfTneSqoZgI2LUxdq5MCk+zFzNpj6pkiEy+lh5oA3l8kBbMalw2YGaxCNJ84BB
AE3B0MgVcb/SxmjOBT8UiADSasxyFQoF+FyFFMe4QdKBQglFIB709eyf3BQ1FT/usNN5y1+4WP77
K4ukRblhQT3Yqsch/Iu9Aq87mfF7JJ+aIe9wObihK32EfOI2AIuC65eeS79WDHVbkXTNsYyaDG9L
7Kxi+M2Lajk6ZEG5fc5HG3mD0tcdho9NPb2tVVuelwyzxYE/cZSXQ7zuRqDpbO2MJBwsywsfoZ4N
d/+UnLNBULhj3BJwg4lruHUyBzX0Uw2KGpF86xFP2V1/gFTlexB2T2HBgf6jph5y1oC8oEA4DpAX
ohHEcXCNohYuU3V5/VWMDLCG2HSjsjeaWKIOkmkyGflveCVgWy8n+dNW2KAgcRiHX6YK2Lm83/Pr
pIUTnEnE6Ogdpiq/WMCa/pUl1aQ8tshHlIArlsU4sSQ+b1m+Gmz6k/ogrwaLsWa08WDOOQE9i5Ix
l4738IWK9hFnhOscf/hS+/SpqNr2+bJcsqKms2rBSdDIX4oNWrzrQsZYj3Yn3/Iqjhe0jc2qPYxm
DZ0B3TtjeoUZ+KSPQoqUnBT6OE05QnSmoRAbsRdFiWq6r1sDQgpYyFXn4w72HGBcS65os+rCPvZL
8Ful+e/4o6BivrXLMYI+5SNKcs0wf4TF+sEnLRX9z6NCmd2HmbFltc/vRfBzuu14lVHLUPZc+sQH
mbt6we8TMSYZ+e3PM+85Qn1+hL107AW9mHIKmxJi7o5yqfIfbtjC7b+rUW2KegkSwup+Ju3VIysZ
IDv09mkEn5I9DADLcgxzTUnND17+ECj5IYMvHgWDQ0Og4j9LIvxJwifiH5bpqTF+GhCEeNn6m+Kl
f3DCxKcDTgbqqsr6/LUQTWv7utK8KqiAufq6QhTUhCBgB/ENmjsXYar90vsXtFTzwnxPrjyMvA5Q
TarF4G7XE3bTpQVJGESNYzjmFFBxkOjxyy3uR+MQk2UOaptVWKByLRf1132vxzbGUpZQjX6uhgwn
iSTfyRvSByopWjKMDkdL7OVZ6z7dek3EhALmwIgMYXKFSRJviLDAYptylNgOQLqYiJE+J9gJo1EL
HprDJMTu78kK6Tlnc+ZIxAzKtEFIRMgXpU85CQbpN74u4d7waP2R/VCwNNPMoalaTyicgj+fKUZC
nuu/BoB5hK82muAusrixigLzxIMANQSSQ3YpkG3AvQRNnKWkLfst61bV5pwf20CzAwjmFOL3/zwe
nEnzeIBPmsGunxOW4vgUJN8lVfTnDoDmH6agDL5daqL5W7VcVHtgt3Zv2YCaFWYfXyxlWbIw9KjZ
wHc996UaP1cGnAJd4wmDjcKJa32iGpB1BM3hQ3DN03paGswBNDKUtv37hY3RiMuINbex75ubm02N
HlCBaAoNOGBgfTcRxISFXy8AteV1e/KbkdQjwKRLgnJo8pK4mLWtocps0IU5atxFAuQt7dK+PNZD
WBQQ7HS8ST1pK+M6wRf7snHSPGFZBfDUTj/wPECS/YanCNaFeUXdS/wXGyVj4AikAmcC7w7fGSkB
H/BDDEKxFuE5kLrJiGhJXr6vR+KXeUowDTTajbp5ojlIzS/bxxLaFGzRL1tWRBzF31fVYV02GHKw
fbbUv7cu/iwaHovcI+Zcl5poyZNhWPvZUO8LzQZ2YlBmcO7lt/FtHd4BbuXAjk6sPxbEoMEntOmM
3fBqdmj47+gq/kF7b6gX280tvPIFCLMlNQvLp52Kk21ifEy0A/0tHNCNCOHsYXfZsx7e6FDCUd/g
6wOFDZB9ns+/uOZhZAnQM+SaNCbRaCRHSdP/zyiRcHPmQkKbQ8OWEFhDNhOgxctsHhZQIVQ0waTX
h5YykRcoDmv772birxgS7xzWNlQXq8c8SKbx0Muwe39Akeboto60TDYKlPhvhg0zTQ1bIPS5huCH
6MpqNWY9jjcJRlFn5iWMhcST0LIWqYhKAOAHeOxhHTKIxQNQG2gCvksCuUPKsJDf/3h1T7khtMlG
PJ501AyA9BevPGnZT69l10RzWbHQaPQP/SWND52FJHDLO08hRw6kObZ2YCsVFePKhmpgPnGfe5DB
BytQP4FguSfhGNFa+GlkAwuFEzWSu2MCGURVyJoWJxXUi5MnLA1Q5I4sUrLJcQiaD3H0/wV4TVho
bs1bD52SMC3U9BHX2+QOJRZJyAbkITbfQvkF5IyhzZn2he+ksCt32klGLK2IRE7nLBUsah38gNSi
+rNA1RXroZqj6RBCzBTmbTWpcXrLYO+srgIludofJ/8YKQLoNwMV5nfIvsnzugFig4aj+4aSgh04
Rq18RFKwmbLC4RVHvfhqAfNbMUct1GgWbuxoVQd7iNn3Y1zxBLLfcwiJLfpzHrsN0cBhTSYCD+GJ
tZrN3MLdm2oricysL/snjrixW5vpBo8q7jgNji1bDFNQwDnXgp/iYGcombRiYPItEFhrKuZOTKf0
ISZmcx6PJH91+Gd8rAEhfka66pP/Apuvv8QFxgK9DjiaWjZFxeoHh4W6waM/NCsUTLdOh0eYnvLT
L0iPEg6NeJBZfft6NzB2SAkrjRoaWtpGDnZ4r5DWzjmDD38/gfmObGjK4g/xRzrg0LE/8IoF02Zr
wRzYQFGt/dvmZbItRkEyR1V/3ycs6iF0hWhx/nqblKcWOuWpB1MaHOffA0OzbVCbpsgEePwya2B0
ZuFt3+5+WBn7aemoWCQqBzLgf5TQZootQYlaYNLX9xi0WhiAelcgTQUuNDt+X5qhqiBLh20LekCh
iinit9VDjAWcPxECiB8FmQOx+9NybndylmY1dAwC1wMZZhKPy2pgN/DisKUJCvPyr0wr7LZF4E+1
uZ5SEOeXmW2GspFSSzD2tEakhklUFFQClTmyExgmPT+ffWb33dhprSqszIFf+0ogiNNInvY/om3o
9jre5ydGS8Ib6TN/NQYv5ksEsrRWeWmsIaW7C4FX/72JYuHy4RV5zkRwa421+B+BcpAF4Wng+Chf
ODu++L88bFFNeqYykzzobxoKdvNGVeOEaXgrT6gAAo7FxLyfOchRWPEK4oJFuCNwEt7PEBoRRGYu
32kii8rD+6KnbIlvgh3utLOMoEonp7ceO5nuw0JhTYVsD+eXWjJ4X8dfI2dZM7YGcOHusI+A5XjS
GYKoi0MELx+znnyRrUNDRllU6h+ATSBID/AVr4qbSfdmDBeMZipp1lQrkGQoIRiKmJ+LGvY9oLRp
5V59CXcZxYzFjcbLYQRIRNUDobIqV7JgRB+uluBToqfiDb4ZH+uPrgrTUuGj2TkqYA8jDd+b7o9d
Bpaa7xmQHPwaRf8T0uwPAV6RSm4mg3Vtnrtp4dwxKtB3nG8+DCBia8FEeQ+hU+0SArrNSo8jVUwe
AijlssXXeX/xtSFEBo0V6w/v57+NY+JS8QnfeVlimYxPEU4LOrCLWC4fQW3hsD8gbRDOh19WvZSN
WIJOVDhHcNQff4pZwpTjbD42XxbNs0Z+Ip1QMun3jazGXvvjZvP3/Gpx0nD5+nOkeLPSfdrf/ejQ
6LP7FF44P6W6u9vlS//6md8c8q/xidFsCRogOLKPa8KmZ/cZdipo4HSQGAMEmcM0C7rzom36v2+Q
JjRu5tumDyLDiDqpJxNWsrt7nE97SzjbnihAGgAAbn0pBqe1vmClP9dAkIrjg0SC7PRGNchtg7uC
GIP+n76VG2n9bMjGJvjT92t84/JuPUcWSWfLwtpcNGi/+eYI93ElTN7jvxvWcl9hoig8ve5nsfJD
e9LTTy9OmNrakLTmwtlHsE1xRcQOxox6CJoykgd84tl3c9axG5BYHyDO5kZkGLsr/7/Vs5+OmyIq
MC4m9jU4wTM7EzDPpnaLkyQq37v5XN7tFYtHb9H4GoAmPHhwMWGtUTtg8rZmiE2PsRqvRvAf+BiM
n7BH6JD+KrpXYSOa0RZewKC3HzcxYUbMXyE2FvYKFSZgtXE9I3QHsnifszmP4VfiIRnBmCBWCLt/
3sbTeKUthtZwD3Ztn1/LwtGsbqHSXo3541CkGNHfBEVEV5MR9LKrV6JRVLG6Gi8QRA5/FoAU41Yf
6hNFEQzlZpJ/oo8cDClNtt27oQVzkv/tjtpVPyLW8FaSoU6uTuc1vJmQm4zcZJuJTQgv2Gcq/eWu
IAODoRlcTRIyIY8BPoz5nhzMqf+nmLeJeJbYyjOgyNYNOsJ94hPhc8ktYBuAx5a6AazFnAYPiv43
XbXGZewCXNh8xtZnfB/KFLewnRWUDozXyQaC6mwsbrWBAdlrxMPUEKmDkQVo0VQYstU0fprOyQ2F
g0lZ9IM45fE6tkve939NnYZqZWheccwb2pya+UpBaVtN7xxRjbkZccZ/oVuwy0PbA6j6JPBBZn4b
eaRbBUxCygxVvl5OEm9Ek0INg4eFNuVLfdtQrcEcYfdaEHjoJ04FxBvEFeOCnh107cosISOp+1qk
R3JQXPrmE2tRg4Uj7wIVuuUPHfpTHkYv8Q+SheTDHxi5nSK4pfe17MYF6p29Lz8ivdjMSAwrpCcw
mUEwRM0dK4fUUhdfKB3SZDuwJNXJ3A0n3EMfIiQ4YFZv0lcZg3OOEV+9GNEpXu1/Jzowj/60hdCI
HRNCpC0nwNXcoMtluUx38OPfXj7lHcsgaEcYXUNdfE641tww+Gfmlh2oSfySl1hdqDg0hdxWmm0L
45cqlA4JUjFFL84V7SGWI9/5NVJrfUlYB1QevVgoxs9ho54/DPxcgBhVj820h1uv3fHsPYzMIJra
vtGCIg2COgbSLRIW4dmTopmy1X2Z343IxNMYzMTmumGgzRl48eXS3wbUV4htW2DkNTtmnrfD3V6i
PunbYCH20L651WxgiUchmTAcGCmNLQhWZvcRNQ7gxn8mjwCp02SjELnOShGWrZ65OOKEiWg76Pee
3klcXNmusHtt1i/7avFCL4dcO1heumad2ZBAH11/DckYrEu3cetz5pIHIKRCOGYblFK0Rzxfh85l
GuZJLjBXLCMxtqEEmAxBqzWOwSVvPOHiogX/CjMCt3YKA+9q687hDouNmzpwYfvAVZi/QAkPeM4s
mbEOuKXz7nFVpjD0PubBfiM83z8JRsBNEF8xUFD64RSo+H2QTulEC0/ohNFMCO88Vpfuc0/FHyNr
//HdIeaeWQ7QlLy8KBYn4o61kAuUXI0sJWBdEjJLkgdCnXj6uGWzC+pH6F8x9y7McMFc6DxQ32pk
ulUG+iuCxzHu43iNJCOmItE6OkMFQXJK5N0LO44frK03M3AuPLXpzYkjCzT9BPsIlhBE34bXojxC
loPnwZ8ukMbgWaMLch0m8Vd7S5Chn5vQyW4vt0Df1uh9aABnRrpARuJL94LOlr91CCeUCT35/eGk
tdvRhES/6ev8nMsYUNccQqAdZxYoLRRHeijoS7nBiUb5G56aZcLTOC+MNc8Dxm6MY+i63GRkDBbq
HEkfhKqx6JWNOsqYdgyWOoyt2GxAFcDskiOMPQpBlyO/hn+JebIPaNweaHOwKmYh+psi21mCPPJh
hCXp3aHvAy4b8urs+qvnVoRqHO/0eVwOOOuR6GZyiFtpxJRtF3Q7cyA5jL04DXZw4Gt2ejLUWyBc
3CjhWiRCO1bVOiuHjGyLbeto6NLMZApuorPGSXJ3uPtAwVCCgl5ZwvAJCZbeHKSAJ1EkQhRWhxAc
1rlfo1EnN6QyFaIaEFofZI77xkwNDIQaDP6vPs0/JHaApWTBmoA/zkBHboPZ2V/x61YzoTJkkbbI
kKzhz3w3C12Zi5eq6ulk0B9Ks+IaRi9zK8o46qeprPAaoLhAM/tz3h411MZFEUMNlvd0KmPUeqLT
LRGIPKwn0HupjzJ93dlo9zzEcDxzy2SNQZj++FLnPmbS8W50tmY/9veHMaY04x+706wD1eUiwja2
vOKLxCQWmAIg2aM1PkxbbjZs2hGV4jd/n68eYMqSWdyG91nrF16PP8Zdig3pAgBk1sOnPGrBHj48
dlt8FW7Ie9oPSxPGTrJiKfHB9rfhceEM4qWUToOgdSTW06heuKI3623IgBy7Oz4MVG3yN7g13FTG
+AS5PhnA+sP6QkzjEODSfJ3UeCwOpEQ46gpXfQbmJQC4SDBBZ10b3Y7oEMAA3LzwRC1NrDis95zf
AXSKw3/PoYrS0NPp9+PqMMA9SKEDMOhzuENg0XQHi6d1j0jZnGQXEA6YP4A2aKW5TqSABg2i2bWm
JxG2S1wWQpahpvAGHCj5/puuWjTFmp15eHAv++7DOfRteCD7zq4I2ZXchkdJoJwtZffx92NkE7Qx
IDtKcLYZ8F+fEITvsy+VPga7VlHeYFmc7B+LxH+iPwACBQxBgYnNKzgm2rjvlEKjsOBOgkdiws5g
475CXbjhe1JembgXwzWyY/3qHcSzBuIBhRoAlUxE4TelCiUMp6T7PYC4DyegUByJdGePQ/KHSaul
2eMLMYz1H4QFSArsrqc11rEfvKZqGkfWYyppPDy+jU1AB5anBgJOrwtZ3DHq9T6gEBi3sLQzSEz2
gNqMxx4LN6OaMqqLXnrNlyNHJMShHrIi9iM62nhmA9J7RC1loCMsGSCWmlPybUagCD8CyJlTDEAy
cdQMobu2BNDgYwLTkB6aGKLT9GpPc8TFlbmJbsicySYmAk5dFNb3Atd5CSXKaLF/OX2w1tXF1x//
TJkHgRPFrx9Cw7+gBMGebF36f9yFjBeAMZ09xJzSZGDB1PcX5Rzk8MWvLj5ZgjsPBL2s9pChyT6J
tcljAOhP0g/nuzaFDkV8gmR8QtmEljXoG889m9VYWuHC6yYG34ZjANs/rJXY0dYHOErgyhIOg8xx
huIc3sZt/0F5HOd8FcE/3tc6wy6rpDc7ZRAjbseTfJFIvLEdIFNUMgyydAOkxYXoiqQBigXNU253
06eZT2S3o9yJggDCOZliAcujBDZmQUjRx2fEdtubq0Sv8O3AFzHpN2P2Itzv0hFnT+qNuaAnxlAk
KDfswN5wQ3HZ4BUksEB0WzRoXG1ym55wFDkDUfpSXVn2rlSOTHM466aPCMcsB834SD/vuFUvHebX
i5bvGV69q5/NO2rDptvh+W9cxGTFMQa4Q12X1hjBO0TNzDldwK7BQjriSRsbudmBJt24ej16MnJz
ecvZKkJTvZtvQNk01BaDFZt2q+/m5oc+cjs2wGn4zNcFyEbka6si5js8HdKKVdXAYgfslTEwovfe
t1RaUXcALWQZNbx4lmQ3s/ChNLsdcZzCfon17pmPmSxOvAh0hHPkawzD0EwxObApvYubp9nwTryH
102wgmJ8YB+tcT9gC0xLqnxIF+D3ztQwn/1/GlKzeas6Wl+QBt4yWNYQy3LzPdeC8eq2r+LC+85T
Hk9+n3MFhHiQRCBZ7U6yWPQ4PKA4QBBqThf7tfbQ3vkRCpqft8U7+TVQiG65hPTyGfi3WTh9OicN
n4X9A7CWg2FMdeQktVXrHY94HUVh5JfSEFuz+5R/6sewvvoYv5BAfgvyGU4P7L1AGV0BrCnGCFR8
5AKh2TyHQ4MX/zdFQGpseTsw510Wc5BrDucvDwvHh40nDXo51G9xbnO1NYJgerwvr+iFOnSTaja8
t9TOD4Vx6Ozb5d8TMOX7f3nK0adxHuGWBe5vPvZcwQowBq9Kutf93czNzXd6YyQX8CDrS2IGcN/i
deDCscaM1ZeeU07NAxQGj87ZfDP9zgn3w/yMI+pp4FSECg7tmZ9SNYzawjoyx+ePykvnfkUrc+sb
nIeyLtnA9/DQf2gMsjmoyY8hgbeALh5RhUHTS+YU9/G5JGG0OxzwpZzRwVCbE/Y1T3vfQvcUgrGv
U1LkHS66TmcLrQxDmTOqVYZ2cWgN9T02S7wt0G0Ub/MS7SiRL0iA8RzxgAhxk8P0Su+72Xl0KKKr
amQOKoGP3aOre3jy4Uu4K/LCYtmDmpoC2fJcTEicWQvTB7GdAauD7PiCQ/Wxn7OSBkXUxSLUTOFt
oyG9GlLWb9PPckjfRh+k6D2YMeaBg0VhHLT52dDI008mtI37dDswpp83u7w+a60a/ht4KBs73D/0
fV+XFvamYoyCVs4F6jlivKqh8AshfpgfJbZR9znbncmY+7287SUGK/ZY9JYmQIzClxWNzc/qWYmz
JRFMsOhb4rJonyDqwlGZislki0Mr/5HqQc0jS6Bv0oCF3CoXXzGyOOEq9MBraW17U2gMMEQoNX09
BxWkHxkKkCTXl+STfFgMcTzi9o1MDEoe3cNpMCcwDzCSO/FDpJNHH9DNA/zNf/uHuDNPyaKl8V8l
iJ4girZMcpRYIOjp7zBm0J2BDNydHmsgsSEfgRlRtu3hLPOeobQQDzRSLBcbsSt9zeRqRgLJCmv3
zrerxa56NGGHFYH5rknJMDijEVRlLAv54tyvCG8S/cP9PVXc9sdyHNCEUbcUdoScatykmoQEsbLi
/aTDBXVgckCBmou/b0jnYSdWnttDTSIN6Qxvi66U7nM1dH9n6EqNh+fOaA2TwbwAtjJuMYcMsWIr
TUyfR4k+5SmnOcbOjxYLriSf6iV8JToZW1ro9GLWl5lMQYXJZkrhubUBX4UB0UTqpr9oJAcGLoa8
84/G2J+S4JeYJcM7FFpryPPWxwCfisfxeCgOYGtUMowSFHRYDawWK0ezQj0H8efjTPhw7KvpBypW
Ckz6sjvCcn6I2dMNg+nCw6NxGEu4VsyVgS3Hw4Moeu59KeP3Idv0nKv3lGN71cG68jnhi/C65W1h
Q2D3oXGgoZumDigLo5eqmc9qMlplNEjcg69zuPEw5WYfwnwO7TP75+oQQcUFVaVmEtZlYiCs4G6L
khWogTDZ1YjIdtHTyVNszsObB/Mti+AgiKOaFUkRXF0uoMlmHrjcA98VSVD7C08mP1/AI1NYAhno
cdfEY/8UlLrijf8Z6FtG7hCtJNf/aZYxHrycnmB/HAoG+XtcUAI4aJigU6R6EXGe81HF+cvzZGrU
BpiJ2MLJgAMte1yCqpYo3K2b98+pQgwwHVDAm0GJOnv1sjn/5Xp39hWVnlYawiyr3MUwSDlkMA1e
QglkXOkJD947m1rES7VRju3SbVfq6QeNyBQ/N1Fy4NQJStfdWEaZk0W3CIUhGzl3GNBosEPGKEp8
pBdmMN1Y/4T3JUcmQX04jze0BFgL6Th79jh22DGZ4B+Lt7HnpXCqbW0NLCwPGUoaavtbz5zX9BnT
E3oF/Xszac8jnDi8CidYDib2iELOfLvkTIyMdueB2FHPP2h767e4rBONMeqTi6mwfyjmWQS0zQi/
fOz59i0YWeeMN0O2z9iM9Adix+hRon8bVh5udQbj4t5XCJloARx1l9rQtPTeojT3NBhYN92MEfj7
1b9TE3mmoSDwUsnA0dxgNEPMQpnD/41ZGVznyo5OxPot3qqwn8oIF7nzN+xNTCQXJs4YP+xGabYF
OVN/dxzh3GF2//hVEGvP3gaI06a9easrupGJuuaqAPIQG0b0pQJ4ICOsuPpf3lbRD34LIDI6qxTN
X/xgmTrtr0uWpiJ4UQzpIIsQOaXgxpFTWIOAujRplgOOADa/RzqpHltQxGykyaGrQxZx59DAZore
SuGZTedtQIvDme3dqVqJU4V3e8xW4jXNOExuC+zqQCs5hoCPoGjo2AbxfZJAIGUdnjmcJHhU0Y7b
JWef12EWUaH9LfEvq62++bJBl+mAVFK5xHcFHYFhyU/vSAEHHlc17cSp8j5jHbW6s/24FKpewfuE
kc1J1Blv1rJYJuLV6xPVKZA/xfv+vYPWKqBYJ/hpZfSHyG9+G1bjCho5jIM4CjujdxGBb6hhHq5G
7GAzvWLDwpbYb0LMVOlZeLLCzOr9ifb2ymJh8t2NzQySdNxfS0Prt+d1EKLs50lmDcZclUMKd7C0
ud+XT6R4b/OLGKOxBqzTWVgD4ii2FH1aI8uNghreE5RbWITtMv0u6pdeMHvjtUDBrY32jsvMpMAJ
nPQ5bmBqy4rTEYENIYcQDdIum21BS6g479K8P+ZyYY0HBmytoS+nBkS6R6IrbDWZ6nnMzBFk+v9Y
uqslxdIlCsBPRAQutzgU7nBDIIUX7k9/vt1zInqserqgNr9krlyykReYS8r/tZ5LryLPwKdANQ8m
VeDffYjkku/qHvBWvZT+6sn8u/MkGdVcFdA3Hy7kP5UMmk+iJOBPJt4n3lyHcieeWIIcA4Yri4/s
XwXizkKfxvHQ3ur5XwZ6VG4IucWzfBuqXAPPz8/madDkFbsNLh7/JjRjSlOBHKnWuXQ1RJv23PQm
OTvGfgHjlTBRcGr20JCRVgmpdKrvYBKxYSmIMyMQL85+vfhg+/bJblvseDCQAMBo7xSqWI/VROGo
R//LxiaxdiAl37JXTJc5pCdybHBpHBOC+tiMVRKrWOFiowFEe+teZEX2kWivDUbYDt+KIrmmjgMc
Jc5n6lXCxk2ZaLL8HjwL60owk0xVcDajQVUQLu9HSbrTgIt0kICjgDHzN+MENsSAE4FNlTlgPiGE
+koaacCRRd4ED2ELEbIbaMhho3r+Gu7csEwY57f2LGbY1HDUaaGqoRMJlvKJAlgu9ajb/P6bLkaE
PttZQBrTPUTY463ocQX+7+hZjU/xVszUP6Ntyxe/BMgDdloFb4KfD6ppPqG+zxSQo6vp5qGRbr5X
qW/lFa3hkG6+5Tdsm8k4KLUUr8THUYqVYTpuqMFZPW+ZltfcBxYaRrtjn0vUrxZ4UUpVO+QQvYyO
wyfWntyg+dogY/lsR4sBpcb+pasO5y9GYBLil940X0b+CxedbMNifuxr63vBr2yMBlb+5Cf7BF38
o3mfyBojgRdiOFV+XOqXQ/EVy71PrdhDvkpunSpvv60v1yfChVSqeMKvar4RrJrp/K55Lz/GxyGq
54++9BDNvfZsjKf543zd10Uk3YknYzRH5zKZDyEqb4phdp9zjS+GHB+fC6Z/4U57t83kYvlfJ1Pl
07oVd6vHuxiKlT7jF9Lu0JW+/r3qCJ9KBRcUkaiOWWxrP9nbaImmVbYgMP1twXOjiuCRVAlKCT9P
//R7UJOhiXBxOyer6zj7rnwyFNx2Ki6g36WEdN2Zru4q/ZFbmbI+5E3tmiqB9w8A7SdoyJQQZqFj
l3+iY+57mLvXM7vcEQkASeKbh4eePtVzphibewamoN10C2klPD6CmbuJb97X60cs5d8TEOPT9/2K
aVqlXKwTKnzNQD6QjXclNY+ks4maodjnW9gs/43bblspbwoGFdI0v/719t+u6cs7e/mHANxKkR5r
OJG7sxQXXd5Drgi9+dsjOXa/ZSuyEG0mCIjQPIucDGQW3HCcVpl+wg/iGDhyP0r0WWIVuZlXevYl
FcpzuS7HnApVxNZHgjrjeSiuO5+BhF7Ok2ckkng9Udn0VctqeEYs0oVUtY0boPIMnQZFpeubymfF
EtDN6Varx9i4og1NwOPa4iAS8aUeRg00pMbpC3iSVsuhNm2/xBgHHRW7FL5XzLVKp/nDKIbJCbOP
tcLOgDbo8WCt44wDE0E4h2ODTnmvE+YOX3P8CTVu913EICEKSvnnt5joXuG6Zvj1pRo7CXArRBvH
nEBeh2o/Dg8L2tlGZhluBAgR635FClTn99O38meGj646XsIdV7n6BRrRQNw6FEluw9UPgjVEuQcS
CCydSkGEKGy0cC7e5JTvS7+nXKJ2K30pw7alQHGW7t1/1nAYB5c7uxopWwUCDS9EjNsCSxHhveGV
WUf83537Wb3SVsl+EK8mS8mJ9AcI1vrX2cDJ4Vy4sBFwpPLtS2CZSp6NF08GIganLtpiGs7Z4jvb
/uNQ8BNtJRNA4u/PWQe4BILSdmKom732v4Tn0/x1qF4Bl0BndHjGNI0bzXCk+BkEJchpmwvqdCjC
icoO5InIU0ctyp0akrZjtaied6ivem1zHxYB7tFHFaUustBYFANLTv6TxV3z+nNWOP+kx9EW9iqJ
HU7MKpntzN9Yvb3JdXwe36hUSu8i2xLw5UdsMBe7aene85hrF5OJ5CfrCELbzyH3vqrBM3k0YsUo
Ztk1/9b/dtPG8MeisG7k6N+PfDIE6Jb2w9ikgrgNkii/sAoF5xn+097LpCw+24h1+UwvGMwi7tG5
Yi0ZxOzLpyrRZG09m9Z987iq609DYc7+zxZV3HmIJ6yBLLlfdzpbJ6pf1KdnIa6zZMB+K+vLRHV6
vdccJhsM9d/ZKLljPEg9MqFDtkyMzwGwcBxFSyrc2K0QAhuhfJ7Hpt67EREsby0dDlrhnoVE5uda
Eda1MoZMRaSqh+GqSEmjBDoS4iRDO5udojqTzYgcDbEzFxjBAloSvXzv3NRIZ5fnhajVPZaenXM4
F/3RN+5KX8cNiUhIEp4CZof2KQuydAjyo020M7+RApRQSiSWxKcEQEMgg76oYgK0Yy2v6/Xz8P+o
0FRjqewaVS9QaXpeYUWy7j6DjQ1QCNA38cvfZagc1kNXr67bKCbCw2ZKS8YCm7XSFlXFYAAE8khl
v4HmAfE2vzbvhhDmxAdR8oWr74UJdDXUBfdn1vkATEOgINyxSPadLY9ekwC3xho+9r7m0TynK4zP
lNH4tBSrhX93yt/a2SgxXHg1wgGry1Tx61DWoWWMvRKB5nYtUa6arAssBbPGdQ+p4XQAc5NvvoF5
OLdJJFfhWXoWz+Ti39yHn47nr1yhEwFF48uTVPCoxUbR44wZ8AZRoaf2dPzX3t3a09j4zAU2PJlG
q5nEMuWN2tE0fAd2c76B/ofxl/d/9zvXyu6at/hOvi6bO5PdqMx4Fkey1mImks0wnTW5md2orZP1
pMzdrUgKYIQGPpO/7/IQJc38gQ1N/zJ+im/7BuG3MaWaISGQJEgCZLk7TzT93LGFJ6sh6HBHrkC3
o53X6tiaDm4NbMaH6ewlRyPl9dcCsaaAPtj4ODrXNfWNReku/gK1pncZnvgkAUrPkf95z39SKzT3
+1GEmWUEuWBxkXaB68YHieDtE6iv0nB0irhr1ljKvrWGzVwhB6jKyQllxn0cweprwVsMjmPaIpO8
kZN1esxd+o+ZWf12lXDQ9j7xQMZ2veXQy06/a4SXbZb3mUfrtvtQOKH5LCPaifmrfVqFyDFHoIit
CsQurfu20dXDf0wEJwT/ApEHBYR+aSO0numg+9J+Hh7Z0Dzm1Ut/nc9fnlHgMrb4LmLDe1OgmVN6
cpspmC4TD4SSdYanUGMxK5GPnYBBR2iEIs7yraUtT/24XURTetaXdnic+WaP813T4wl1H/Vdd9fb
dTV6lFd+MtO2FrATbe4+5H48u7NtMO/FUXLSq11SP4/OfXjB3+1H++9eYLwR7b/q4PJt25+7zzMd
P2z8d7PUc7O+7gf9ZOBN/VCuUU3T6xDXm7q33pwTz61D79n7DjHijonmtRvve63YPABizOnqjqnr
/DZGrmtyVQAGDx7tjSimgM9yn0eG2w4fiNqzm5h7iVs/PsiMjn/BZRcMcq1lktBBdBIJ/AIGmfmn
fhALpRIyeMS/3zbOzc3wv/cEQoOCeAJ/v1fnDKRy/ghlP+NbKPsyB1TuQcohKKqMYIgCvYnzKPnW
pCg8QND+cV7qY+F8vQiTvWWauekgJMYxOX5N3pDY8OyJSwNYn/r08XvkIxQ8sF9vQIc+J+9DCpqE
UgEpbUNDz3a4Hztmv73o7L58yTRIDq6tOLsfiM/gPkz1k85qYzp3lAGRzWsuSRzW0cVm+vFeuBun
uyYsO19y6cVOuxEohFzusWtWP7XubTVWyn3eRYJF6gRx+W1dJRD4ci7UXcYRX0lVDL/Yhvo7/AHr
LRYw22NOtH/wSZQVVs+Hslvcu1G+AL9/k9M7K0XmFZQ7Nk4C9gOwmZ8m93Q25nZH8QHAxgM83Tj9
9BsCSP/6qiV6+5UQ8ZmE+8nZfq3bzsdnMpKwKdeFrBlfCBLiwYiVIJnC23lGs6545xrTxLjpTyAn
/Pnb5vyK+LPmzUa92HIaLrPGY+GK5AleXOfdrVtCdZoio+TV4ZVFyzCf2Gt+Nbev3PFdjGLZuwxv
gk3g4Ze2qp2Maa3Dy0bptFLZ0MBuAY4EA3gUzm8gYo05i1YZI7ehrwrl+X02E7XXb+IePJCtPpnr
7i8Weth3mB+GG2fOWT11nztDNoPX6NU6zLe/+BDT3kd48U9PbVS+YIxnE/NvbxcRwvXW2/4+1rnQ
0Bb49N+CmGcfd0lhXZY32N1amPOD1r21hfZAUDzYV/8a4Lx/EycFRJUcUQ2g77IXk2OIrwXvHX76
U8Yg1m10EIY77Pv7X9DmXij1YxJ55jDdg9/QZwUDx0j5M9stxeW0yd9/HpPvENCzYq1V3M5OELhW
Jlj/9v4WwINu6KSyaWbr4WCXS5lf+5KRGKdIUoVzO4g6WUZmX5BSwPMjB+OlPzEkUE3w9XJQzzhI
EXBHay9OLzIG2GGeze5CtdsKFNXZja5MERHkfqN9p+Wj7c5U6Cw9GKeyMjO5irrOULakcSOvOZ0X
cfJh3DM9/SEHibLe7s1H37M/AwecUgoElaeZ2yv7B17zL+4DjOlHwX9edSr+8xt87p/xZXRNZHer
o2a2+1mGJvGuj9W3uQafq28Ubn36XJ4Gj0bq9G+5bnKsp0+uOTrglZvbpXgRfyZF1OOj6fGVDjPr
fP7UuM0Cd9FP7493C94tlccmF6NR7EZYjQ5S7CJGRH3PFTXgxQUPuQtskpVW11+1kl/vRM49/Dzk
lHTXWM6NGCVCdbwpnfAiV6Zrm0wgQDy4MLGO6CqM2owSjbf/3fCJVMG855LOvoiUe/vxmpAC8PwN
lN27bc6rEyBGKfEm09GWl44x0vI0zd6oonTUYK9laoYmep2kh2ZjyYbSO01QiBR9yJ0UatRv0rLJ
Ku1FbkjyMBchV2VOkaBgS3Dw+/d7m2fOmlmXk9X9THlyeuUVCRuM44+bPZfhjGzsV3n8ZUnyr/Dt
T/7pY8NHOyng2Zfi4eZPsC45Jdo1rdtvFI00nE1wQ8E7oFf4jRERDr2s0yJNNEBiv8nDqkOmu+IN
MHGX37/ceZkeiENx2D+bD9VWYmj/mMo/59uJWe3pd4fp/LtFUMtt27q8myp5sokVMvN3d2rm8po8
2jssroEFaihroSzZFWlxsJD23+wZ3quNv+SUd2pBFtxqPn9fZ3IgVwVSxo+c+rF3tmYTSXMRAMU9
mNYmZzDgV8FNK7Vrfqt7W5ljxZnpTDAH8cvtjZP+byBthUeNcq85izyODGCmp384lq3W6JLG9LOM
TE6vYAYCn/iMgdfr3++/e6lnXHHAsrd2HB2gxzMM0rd2kDhhTCCsJypwqiwwtMerahievPL4dctG
+TWBJKhlAH7QIuXYJefw9qNcp8FWDVR4hd3yOL4joO5ZegEMiqN9+c3m9E++GvkPBG+QAVO00jO1
A2zNHObdvXUSP5QAdM9SAXqq4OqpjVwWDKh/pLAWtuUEH6Vpe/SthU3/f5KDJ5vhzCISVMHhlb8p
3Lh2mgk4EqxDR5S4uFJsRN2XtMvqsdFf1Ur8rFhQ1JmBDpnXBY0GB2J7K51TULsgLZ1wKu+kCWrO
v1wqlvvGgu+VJHEClNsoExW2g/G0Oi8Q7YJ+NKgnscjUxKt44znerlLLk9NnecM6MsVVjmgOF3ur
lYHfNn9gGepbmF9Esy9elwh8T61PIZYo3CtRdEqGZl94c+FOWnLM33th3Uu0yhTjkC6lzcWv5cvg
o2znyxQr2TCnXfkQKj7v2ODr1qEjxGqV7kU6ZHeRiQ0NyIZXXldkyH/BBk/x/nG9O0wX0UgQIPkG
JiCL6I42+fWUnpcTd2oVX6yxr34Sg3Um6wsCPtoxgnp+CWmlRO9sFjMDfB7pfx68qlrT5nnwoIec
kNw8evTw4ysEc+Yl4EuTh4jJIVwdLPGgo9IbO0VI8dfFj/nqzEns7RoMUPl3tz0BciXvNDPzRu+W
kFIhXowYkvlQPtnEGTsqMI65M47Z5jYGKmoaQ3gYFi4s44yBH8N/JXQPYEGjqljuBpmxSDhZAFid
l2mZntlY2uQ1+2FtuMm/FEvfXIojzT8p82vqTrt/s5fxexK3V0ZbpNngnymk4FD+249QVL2zqcCv
35e2i+3oRLg1jPq4XYHjD2EXiM1lNc2GAy+PtxJmKSxmcGklBm7JtR2Mszxi2bR3Rgbi7Xc8m1S/
MOuI5KjxmHjoyLbpbNxUHEkAnUchaySEhAmdSQTUWHwOva/+B8fyxGb5XEprpac5jVam9+mwDWjp
2pbfFn8q8dnJZszcOptZRnb5nVdjm/LPvolYiJZeaxA2jyWEffaFIW8pUU5jzoD1J+/HaW3/zxD+
VdtjEp+rN0Dzzb/tygJfZBuaqPQ2sw0nBL7trZMMxVR733LBZZjychZ5DzyPxIwaa+ynTwymmbKg
lMa9hG0Q/wlVj222peXk/BTEGD/rDFfmXnZ0yJZYJhWqXU61An0P8aDlI6xKDtUX3rPht6pIr5LK
uiaSPx4Ud058KLSfJk9L+qwzfeWpdW2v0X/IP0vvFkrgFrQkMcGlPkhlsleeHou04bmb1mWDl+yB
1NLgnLb5/4uskxIAMNmLdqL5cGvTOXbugQRS+MUQpnQYxZZ8Ac1TSsmg8tMR5GliEAIXj5FCQ5CV
OCK90C6nc+XPx/mbjsMYRa3Smo42NpyAlukwjHuBLKwp9XfKK2uD5xqDi02QAB7590mHzcRM45FA
nSiprDjftK6jZ594S9D7e4eevPGBnQVx7zoMWyY22Weya42E0wJApnyd5lwb6eU3XDiubIzdTNmb
SJk25Pi2qG/1SbvheUBZzrFmEsiuYP1St9zcI3s62tVynX6nKBxQIVYaQ4jtZcQmwvb+oPTN3S5a
tearVdEysRZUzHAmQBy03685P7t2+YuxlIJT5g4suBFzIjnFWCh4+c8xl1y+DCqXO19UzmkdIjnd
3G7YOvzQ3pS+jfMmFwfVJLJ/AQSSPSKNMVnLZ7oRcoBBCI/SFVxTcjkqPItX74vW3mNfooFzc2Wc
O7fFhRJiHFrxI/soAZVEp97OeHvAoIcHiAngJ8oD7yXX/CDOVtE7/tCJT9Lzj2Hd/P2bdrOq4VHr
uDvMn5hRQzv23d+ObXCmZENkSChbm6spiuHkadIRUCtVZLvJyiTLpuOMO2VPgkc1j4y33RMCPofp
0qGfaLk8AGscQHNvkWBqHw6yAlISlSW7vHmiN51dibgp81URKOB1OQIL5VEIUrt0AAoPLb3lszgu
HuHc05ry3hvfPuOXT9bn6SwMD/+8CYWiGaklpUpUR+hBg4ArqPx98U/0scB0dPiEltalneVwItxV
hO0D1ybNHMTmZg27Vtp2AUj9pkqp/3NhcEavMu3jQJOF//D7KjpO+Immi+mimVn5LH/zPHmW/lp7
DjP3xheFcCI22EXTS6EZrgKfidlF3dxOOJTcRJF6Oh6MY8OLDDStTjDvUjnTL66zD8S/oLLR4W8n
ipzpODTTBK0dXFrn8NKm073dI7nYPNqP/+rBmvt+BPbtOG5Pl8/5eqJjiLTT3ekCX58l4rr1XEW7
7qZoN1Sykb6mGT9WheiT44qz0nXuEtoNN6vD4OtA0JfD2t2CJiB/5m9833c3Vay7JG5Dwi9nIgR5
76AvvXNQ35e3F/YBDN9K6+FtjpDDUWOkTrwM8nUQh0Zdnb3bFN6KbAYB9K9rzr3PxVknHM1BvDiS
7MkXSbTBGKidXZ+H0gOe5rPRBTB7g/NZZGmrAPDgBh76LC9oLvtcRpvaj8hZbOSElk6eC7B0l/Ss
zZNc6a/bZPJrEBIErr/akKCSb2dJsi3vfSbXrnHX7fevVFSnmaMV9o1X3Wa/1RNBZGL13dqunr1D
L6zCmH0XyqZn6wU4UmVJ5RVcj8/QS88ujcwQVgHjey/cfhfmtqK7msfWVx2GfuaUD+A4pU7ymkPb
wlH6uBKdOjAKXLyXUY2Z0U+krUBwj/sR90Fazbuh69ovfeXdP0+oOZ6T5NAfQ1oSejKhWOXb7FwF
dfpJd7/2aWjsAomN3ZHRn5UArSoz8/mm/wXtOS5/7p1vHT4f6cs9ahNT2w1z5FM7Gx9orq3Vh3fP
hA+q4dWzHhqvpOV15SDyDzkuYkvXMvuBmrTRwP/MpnrNb73k/NsKtxOSXU/spgy69gRE59/37NCx
wvfLZ+f9+6w7NGJKhvb25zF4tVPLTCvRTYz0yPVvJdmWjfdrY4YZeKyrH9PRIethFLJlpgJm+Pl0
wm2TjpDOWH2Lj+JEcG+hQUoj9wR8oqlE7qHW/3f77IfXUbzuaJkc1rlvtMiT6g849s+JS1CrYzQw
89g2E7+R+nohtTmoBCODLVuXH5G+o1D9Xrh1A2bssYpEHsMEcqSnHTanLvd/enhF8/I5BkG7Xp0j
4Q6oVgPLtegnzgfMJgB2JtvPSnL2Grw+WSC2Be0APE6cYX7b8aTVTPZJraLBf8AEIs2nshCcj+Vt
i42tGlfk1XDHFW6y52mngtmBl0yNOYGYtc1Pw8QoVj71U8PUYicVYfHl6nZW8sRa9yCAJzPiIwjr
rR8Q2IB1ErTTP+nOq5oabQeOQzsMY+2GIaIzcF6e64f2vb/tmgu0o1QCStz5N5SbtuWVwcsT99L6
WgRjC/QcwLK+7CTixa1AK5jbIefXG3rNb/7nYY7IA0umE0qu+xTZTM4BZxrEoydKp3Y7KAqvkR8g
C0mY9+DDN09h2DGWImqI+jfIgH3t0NQQvwlA/eq/JttqrJwo63cjl5Ku0AA8isGGRzf86xtOty5u
WYLwU94JnvTx3PE2c9ps51Ok7mN/+Vn/ff5Mg50pt0wxYPunsu5BOyQ6j8CrurxpXAPXU0Am3qdV
tPkblSWtq34ylP0ec46oJMJgN/wPF4U0gXgk2fO8UOj4ZDu7usyGbe44s5dvfzkhCJPEbBrNp4d6
jMMAgvLUDw3O/ftvuMa9tvJhvqlYiZft6VvQdym0dGzH3r7jO9/al45DxyoCKL8vgeQpJJ7I3T3N
3SyqFxgQ8SgotSyZ7Tze4YnDMj44SX0xBzK68++hLt3mbzhH6D7WrbRrbCxMrRbLvr+xkiHKeUV7
w4Rknc1o9zXn2s+/3E4D5RLA28To1Ao5Qy+57+wDxwaOOK4INEacPH9Sq+sgOjo3EqvNj2rj0FG+
RBrx5WHOvr38Xu2XgfisH/l9dVlS3Hqf0a1YnZYBCPNgCUYKasGA3bvO7RV+iN+LdDqb+tXKvbc5
LQjLpsyF9p4bTRg6usk/VzE7x8QSvy8TPNT3CsDsIaMGeGPvzs5vT24jYQ6jgBelbVu8V/ordzTn
+0vrrgT2isyoh7qHtIfZjvxaIjFKDg1kOHDvM/ID0sYq/7yu/zvIVNqnebBIfunznsxr17xlEZnf
QZcV3xb2Gip9k4v03tizRRhkBtdGEJ+xXQpzF8q1+iyjFcFRP17rDpiTlkCayOEaY6rZ4ETQxZAu
T/ESvYH773rx6kbZgM5jb+VbGN3nWA71ETOHNxGrDD8pmFZwdoZWPlEGAjrEKJzcPW9mrF6f6ndF
0bSniyDra8NnNS7N5TbaSEy/d06tpEHTN6cCiI6/7VB/uowj8kTatChisUPjdz0xS47eKxUnw5EJ
u5of5Z1Su/boPTvBjDEmH0Jsq8cTV27UBcT2ZIgIlIRS1tfL8+CvpzX1ybw7am81cZqN+UkoxEaV
uflNjRl3rUK0GTm3lxMRChntZP71eVcrYvJcxed2n1vBmf9qaya8/Hr4gWyQ5CJaUWj/61JO86nI
+gCcYjBsp7oTbKZv9z52fgLdSG3jc2bokRzxIzKxs/1lnK2MuZb2TYWIA0AtFiQ8b8ef3pWdy+I0
AgwUbr3UK/8skT7O2Tz6WNqP5d/4O4gvnp6tSuk+07dMR+ul7ZFe7J8gUmlxzdtiHRh6XAeRlTje
tjJuesufg2RDbqXNdW0z+KukxAbcBKoFcR5p+3aYgo8tb8KB2O420Dmu/b/leRZUZs8AhjBxCU1g
AJfWJpV7LJnE1L6zwIJa9BTl0KUnToZXfj+NVxf7CdcfHWlj7fDMk4E1X/zYqQB2S3o4fAO2LRRA
gFuKLdSmeFnEm698spsRbx4ZXJquGnV27TgPjy+LEOWTBPLamQd+ePFa6Dpq5sMjDVikww1p/Rub
WMf4ZfvadfgtxXKGOoEJ2HX1rD6rn+YzpfP6NI7N6xBOnaHJQ4OpYlRVzj/p5iOflMJz5OQQXmBM
/X6P5d1Q/K8hQm7dtmw2w6RbqX4u3av+xR7XIh5XQQ1twFqr9vlsC7t4V6PUywKUyIzXJRkdxd38
2/F/ZwIX0N0gAo2GEX0sMqv6xej2wd3qW+XUK2kgLNk1ktNISdaroiLyI1u34/lbJd0U/jBg09ZE
iwNPZMpoDpi7OJHZczlTP1GsBZlf07o0kpqwAHzHc4nlv9AdUqHqH1sAl2A9Kl72xq33KIPyr7bv
nTRMa2b2gpAnpzIWLysthlqlUL6QYyXIayrZiAexodiVcRyl02w/UJWqGuB77DwfBU2jtzHh9ddd
D7hi1tfdDPDjwmzYSPqRyKpQXkh7TP/IB7L0C7YM3aEb1wHk9KzAnFbscFpmG53waNf5YEVBZr7d
9QpryoMqDQwf3HqnYFZgH6Jc6LbQP6yPh9pzqThxVLpKL2Lwzm21+ToQISNqbqHck7/FWW+fYayS
mCACcjb8a35nYBX3jFMFGIi89J447J2cERYq5uiQesm9GuCVYWF/aCbcYKehZ44GNtw+IdQ+5q4G
I66TV3YbsOQOOrx/oy1QQLIiWZKHJcRhKEbvhyyR/iJVmiKz0nIQl0eHDgD2yvlDNT70vKum63XT
i+6hH/QKeLxMJwwC1LcMHxip/AXBqy38m36kHTh9nAfR2qfivGvKKBwqvPqZckSnIS3HYppO1g3H
j2/l3LkKWHnVwrV17jbis119DwQtyeA6iIe6ETCdWZVkGB+/pG9IaZ+tf+69VNdJEJ449PSlit7L
kHqvu+nB5Q0nkn2KVNe0EzWrpz1PoqroH5u2du2fhiFFavnVTvJK9z+9x/d/fZPS5/oLrIsPdUwN
0MOrkuKrPEWum3Z2ErCAuCUeThSaTxF9aRy3j8i5ZAPG961zZWWoHA6gKWo0ystGrOLld+V97Tx8
In2HbT6kNUTaMKe+Q4Ev2STTkFdZDg93qDDUNOUXcuq+KQdnss53ZaC0d6tt/UlCnuxt6+/OXqgN
aJXf0aEdKhLOly88DNnvV9flqQ1554rg35vRjrZd0ROhZD+2w8Nj9a8pZW2wU2wkf96lpwCLqIQz
W7RwYUX4FAZ0Kp+an9K6w6ZjyVmqcqwjpKOjo5ZTF8eaazYdkcWmcKsgBMm4PAVvt4JuXJGBxyDo
NST8F/yqmZVOwJWpGJbfgWXVFosrF+vY14dt+glOGNRdpdc8MGHKmAu8F/viX+9W4Vpa4d1cvQx3
dfl67NrVNYLwMuVupvQs7WXCJeuBeDph68tvKX2y7XV++cqWH9llYGu2q6cqgROqvYiZ8az9iXIy
p518K2T2Ati3jWMv1YzIldK9BSHdZSdEePUhGsh0bd3gTyQHNNPwgO6zZiYb8PYG3+ZnHsyff4/9
8OTdEuG5uMzW5ejkOiJQvmlFSEz1Ws+COZbyKMYc8RuAJvaIJfq2OtVhi8yI3PyPJytmlAo8QeOp
qxxKXpoD7oBXSjWzOtDgUivquj2/c84Qvj30tveEgYKFCUb5kz4KkY7krOj3O4fVQ4OlD0gHndjx
jaZTYHn3/d2Okj/2V8+xkW5eV7sG79Zbj4q3vJsLWmOiFel8q3Eh9JlJvLUZpqpmBrcR7Jepw2e+
Hp9wGqctfn9NBd8hkYuojCKrtcK3Scjhr3ArmhcyJGEPSoLIpZ2jt++dFqJhl1sw0KahQlCOjsb8
Dsp0v07ol+svlWvds8Ov7JRowNjjKnUvMDBtpTuJ5r0mvpACDeOQwzvuZ/Oeu4i8k12VT/OW4l3Z
3Fd2DqkXZ5X+yzqLNY4/hvh0Z2LTfsQErYuP4kaWnlmji+5RjBcNGBwy+yZudaH0yjMgYgX/13UW
FGOV9TzGPCuIcfrME+PneONFDnaMS0rOVahHDFqL/wTSQ8FStV05jCG+54kUXIPXXLoYaznFnCMc
aYuJOiL9bpBoA/brweYIQn92tW/XpsGQQrlTSY4OjXNjKisUH720bQZldOkBbY8z03VkxDuhH5bp
euWF5ng9jzYU3Nw8hS1UMnWBqflI6/8u7dxgBQaJ0CEjSNDNb37OjeDYPPT3w2gnsCk8y9oKlCWJ
PKtdJbHr7fYDkfSwOan84OHJrUVNFdYXrzKM7Ox6pBR51CNnw4NXJd9Det5dXahA+Ta4F29DdW8r
3Vg3tp1oaT8Ml51HpcBh0JCxkF5QldaECg4SMn+etH37QUJiYqKrVAOp8I2/jqIBoysCWJa6IIq1
TW3nYTxqNqYVgFlbZYcQVHv74X10kkQSLq9lt4PN1+VE82/1HKlgE4tX6VwDqxxH6b7zQu4kKmL7
AsQD566Ms+3jNeI/+c3MDY8HMXMxvBVEtURzO9/PfSgwtCY44NX/zvXOqj+VF8RrM1fwf1o4e7+X
fmJ4bq47yf56wMPU2FFl4RU2vwnbu5fR3kjq+JENqZBdBJHtcgcY41wm956cB64c1fDPp3tsp8aX
Hxdg6zUMsJGOkGBALf/jFEvA9RzAOgKUUQf3xVaNZfLMoSrFszSC2CpkzYjZ80BEaNc27WcJ9uQ2
a90XnEDxA3H7SZEnngrwIbN4dlPzWA0bCTVSgYKE5qbFOl3PFAjmgXOQkgInqE20FCXDF35MgG49
xm6fT+BFIvvr2OabjknXfXZe8QM/jVhQ90NKVWy4AWAoVPWGNkLFQLmnvJi7fmS5nic797p4n8mn
uxGPITuUveZnHs2OWdvU7lWGcy9eY2Qz4su4cs1ct8VSujJdXsuBU228FjgYJ8ZYTgzgfe5QoSyF
o2ryMY/5coRm49Q6frObYz5ckz/X/ruWQPLVZD7DAy6ABwtHtpNCVicxuEMhGmR05TQhx8G2VsND
z61bkWqsAQf4lj7g6nf/Wf/UPtF8QV/2ORRPtTsxkLFzrLCH69T2gJJzwDfxJ1RTcaTNILEkZWJH
XlbalqblWz6d5SBXD3en0VxmYhT7VRAlizvq7WknNlYuyn+YrIuI6achWH4rGJDyASUpmDTA3W/z
W0CSff6zETzYjAwrDGZmXy6011qwsA+VaNVAsfBp72rIqtlLGb6ZbIR+XuyAUUDazk5T4O60H29f
BrdVHFYitKM2rV4rSYYopx9HCy+Nf4+DpiEkLOIhJu/WOmHlfRuXW+XvKRF6nUs7JjHwBDV2Axc5
VsmRAjGT7B6am4TjEZrgHL+NAfBV00LmzLtCqPIIwpH7z8XHcLz5rt0r+8Ydb8Cy++eWUN20nrIu
mXp1Ur1wB69XeZCgddtV4iuJHj8p1FOAkVG/vAaQetRKpo3Yd87T7NWNX/krfBoJA71Ed3lsw5zE
cP3K5nGu6K66roq8bvOmSwrXIqv0KHRpNa4dOdXAgMDoOlO2g9txjcInoA4w96COO4v7/BTAUynh
imciJVULx8LRsxPBVmNWh2FC901WldSYsIdjIzUtyKGDOi/+/grx9r6xn2nLMVBfuTY8N3AF7U89
h6CMAPR3I91DjeiWamXv+OSvUgKEvnJ/c1KoZoa8kgmNgRYTWy3QOa/g6V4Z1W28YaPxCtzsUIm3
v48sBiwysFCTWP5v6I+1l2mVnYW0AclojJjoBkKAdY18fDU7ummOsyDej28LIcV0EpyEObKzsmb8
OYsIRDhWVRXb7rRjcKBxuY9P2HWs3dgGfLBtp7Of/K0aMLIK39b0F6VnPYz1PiWHVr5wJ8uijpar
R7TeufNxZqNc2mxIDQdHZclOaluoJmLMZuINzSHYebk02z6O0O5b8FXm7uz4P9lwO14y0/su1jjo
uQPZid+UQddxTQdsoTMnYIHau3KcECuKpsZmkhNI/iLuwE5ZD00c6+NMfVuJVENVfqalxC9hWflf
M+Yu10NtGRmaIh7NpQWgTNg/ec+X4V2HMzus5fyFNZd8GcW7//ViVdY03X2NoMrjIvXoH/5FEnlv
uzwak6yWew45xMa7jjSOauPGnaF5N5KB31TOJHsMT780OiwiC0hJlBODL7UsMh5nmsa5F1qg3klm
5taKsuVPVQMPCz5gb3+l8uH2ofamf5bj/NJjGheFujLsEwQSt5k99eC04Q+7t2apRGG9zh5a2852
2ojxeuIq2/wbqDiK99ozf6etUNAHnxtfKo/1O1Z2o6ebaGHSVE8dOo5ELYwDty+ciEHi/VPuTofk
jYfrnGo6a7RZsZVnWYbrMlcN4uV2bP4oMSPJXxWczQnLAdOaRIXhbC4AjRurb26WHGKmgfC4QZjg
273jacGWVero1lKv7MV8x6HKTSyZY0zl8jn3wQnVKGIR7rqjiu9OsvNveLPu3lX/4IG3n+N2yg8e
jl6Zyq34JEhIOpIvjmMt052Km3QQmBI/spkxDN932dTfzZja4R8uKaPhn8GdcULtj9vRc+TyDFch
arFmOhD4YD73YrwF978p9dm5kOSevi7dyyy8TL9K9F3CkDb5zCIIU6ZE8Ai5ecmCbXxrn4LOE6Jf
jOWxEOz8CN8Qot2bXuHYQg+LUHmbngdmMBTL2tLaQWzRaR5IpqedbTMwCrm6I/iR/4+kM1tSVNvW
8BMZoTQit9IjYIP9jaFpgyKKoHRPv75ZK3bEuTirqjLThDnH+FsUThrNaVQCXXM0Lv6XTRdenuPy
RjpsMlEoMk+J2UYaQYAQSx6YIyhs7WanfnS4KHSYDbaE40AVG8QpWVTomXIwQhMcEB/uUDGONwub
UUbwBSkYJkcu/aQprnPayqPG+zikzhKcpUEWO10A4eHqEQ6/FarmeiZkRnazJpzWzTcjLsW3za7U
wTBAHMzpCLWxIpfH31HYiP1XwOeCKJlbgPtJx46hQfpAlXgfzcSZLPlQQmXUD4tlRpwhvklKjN9H
3iKWBV8n6Tp1JdhmvgfksW9HJcjwy5TmlvNWZFLf5x9SC+6TF7kuvYW6UC0MqNBgXp8o+hQrzeRz
Gc5ofRwTyjdujDf6cmKZw2KTEtK5IeHcOYD1BzfZuHEKzg5nDYJNG5M666Xs3s3kHb5Xo1n5MAFM
ms2LHw8z+Au1JP92tk8A4iGITqxqSE+ZWR3JY5OS9zL1k8+FhDIMiTJbNGLsryGfNFc6Vorx3CFT
wWpCM7N6hq6gy4WQr3zZnKtgz/gYDcZYzwxG6pqazIZ/azhV4hamw8fryfVMseXzdLsQOSQLYTmd
kxDe6DbAIpB7o/lGE6wQ/QYAxgw4dBhFURF/A04TEQAmRZKjxf29TGWdSir+A1v80yyJ1BnYoPxk
kjQm+r39fY+qOdsP4bN//Ofk70c34mNKgALZKqB8hDCZn31Ft3caSb5qm8qcpvudZt9cZl/yoe9i
CuD8+5PmX/LA4ESJT8Ey7j9NTpW6HCd8jl+s+9CQzmChRchIegu01a/4ESMj+cA1of6PCRISVrUG
TBRvIswxEc/fQA7u7nOp/dXHkVOK9+9m5WgUJvh1CYWldXQGJ02OoGyXEQGjSDcbj+OYxw4hSByS
uUHKjcfb+QUNZVLlisvMlNdCCcmwgxKefu1uCjjQTXsTmbXnGRIGwhyTLsqLSEL4WRWdRN30vhHA
oZdNXxY14WTGcOOZlAWuR/MGvfyIzwGrIDPVjZyePrmmP+JiXhS+UdiHSWDG6QBxeyATob1iwJlR
VK0Q5nhjOiQA8RY9guKPAUBecoNqrPTAaqRgkufHLwpuVCUGgyEEfL5yKypUT7Wg699v44nBqQIq
JMCdOKwd2HoW3kJ8xI4jT+77BDdl4yuz4ayeIZdgmMX8XNtD84IJl4A0SoJoXk3ilDgCvC6R6g4o
e08veGyGu9Hy5ULOSfGH8vqfRz8GnA9jh0xTbPMPzl+SGTx5r0gRE2HfyJlI950jiWZ3VkRqPAxM
sR7+UShwN8oZ6C594t3x42Ueogx8yJxLZXQgYXd69xO84LlVtWM6YEPEaWO4fTJq2+jwY0VlYhSK
bVcN3j6JIOJJp0JGYYB6nltYj0hYrf45q2TMzBQg43sm8f5htuRHV5vbvIiLKccp4yHatnGBivBm
Tdj1boj9vzbXIAf/iAQ62GRu4HXKZQhWbusktxDPfkXowJYMKMGAIPJs70d5S6qFhWfobqkT1eZS
KDvyQOi0sF+qNeCi/+NYLLzsmB6bPyQ+N4dSTVNcBkgE4QPJBSA7yL1DkO+5BvAacje8VvVGIhl7
BwAi5nkuOk8BG0/GRwWC8TGpFqLc7jmH4md5KsEtEKe+mS9pGERSeeGbXQ8/htQZQluP1LlnAnOJ
7XelVXbeMzRiaia3vez2V/3LnWRl9v874VXmsIy/tTVSnU/PoAaEzgrI8y1a+EjiGNaMLjU4j3GV
DCYk3P5WB0+FyZkyRyDd0d2sNb/xnRi7Pe+zPrJ/juYeIKNm3AwcGRQxHftRYSoOKl4iXfjgMr8f
Ihw3aDn8EdT5cT+ABSB8OxAGyKo9t4jEqsWah/Z1xWdjsDNc23gQloJ1ykoT3Wc5Y3sepxC8aGCP
XUeeKR2XrfdDPfSy8L2Tf4USB7D35be5i8pTsdGEASutCcnnB5uCSgsRqdWt051OxsVMu+b+d0Uz
/VyFdlrCKe1KErFmmcfBrKJuhr3VWQ2hF4NZcyo25FyDkX39/rkSRvvUY/OGGGS2KOkx4XUJhsTn
b+E/P0FHTzQ/l5e7lS+Dqvl8AQB5UdwK6EeZmQ3An55lv90O5lLczioSbYIX+llrZDaTDJsX1zPi
Dtjjm/f+A1YErANfBcHDSdTO2nMaUFYnMsfJeyXdB00etwAfNNCQiznZ4yBVt+QsI/TNDIyYG3pM
ohvGcOpjtrpEOCfOZ6G7FZDfgHBYU9mWnnZpLGVL+02N24C3FDc3I147OUjEyTLK+0wtZEKl04fL
lGcCnuNNL9bPtcDwyD8nFQo8Bh3cwMJR+s94KgILqWkHiEURJBBqSmD1GRXu3LQgqwhpt187D8LU
xQtv6rgO56T8M1LP6mtnVwHZwjovX+aOjoV3J9yZ9BYOaXjtFjKD06qjV9omPc7RkcmckOICzr5q
F86TVxDyNPEzc1Wf1ct338l2B/aMZ4opJ35Y8NnpX09IhMFq28m572TXl/dalseOSd+Q5u0ccR5d
Q4vkgvKUtzQEfmLe52MD+uJnGUaEg69as4DteM9wFTrYnnGEcCVpMUWbThfD+jtPC6k6YmebLdGY
fG00HkjS2GGx0TGqEkICOjKFAaNQiRkMEMkcYJKHwb1PeWt5WZ8k7FLsgC4FNyoPyjZZYrk2DlG2
AbZkajTTPxAcYgI+QUl7EZUjn2lncS7fEdn1Lvlk+CKgqDuNTKQpqMc1qoNG43wFYAREisaXhngP
UYuCwKMV9D9H1wAJ9QqZmdtOcjII2Lfu9vPyPsXwXK0NARyAaPrQYKOBCADBAoeiGk3BSrsMcDrC
2fhvdAFghO6/786HXEZBQMg7+y4odEZkk1NFkGhsmhvime3PkqQS+CE0QaScvG1SrQnDru6GfGSh
t/qI/q8y8eiE10NZCfc3xly2eRjy94e3QTZaGxuXQNOho8hgJxYdIy5Da0xgqlGfclR4PBSvFQq/
g0L/uBK8dEPLzO9aUix1LrBu8fG/2VupaIbPJRgbnC7sXe9nbq3VkP/4tHjuRNs4zrYSQFw1UfoM
I1pcWqfAODX4ewZ9Icejb0fe/SakBWljBSUgeV0u9WDzwv8CXvdtNKJkbZJm4WFrtznFRFUcKW8E
q+OLIGOdY005/YuZ8VnMiUdsT0LdQ84nwsIejVF9bPnNXIWKLqcAzUvAZSZ6qmZM5Cx0JwO/cUxI
Nl9tUoqirgNhCn2zh+L6hEhmWXOT298LpRQYw59kHBEcx86PDu8OZUEw04anImKBDnmJiTXHCY1g
DqwRhRFt624XtiKaMSCDmWot7SjAP5GxhFiLw4NHg+b7C3vkl8B5eDRCa4i4JaJ6/+W1Q3/EFl+Y
VQDcQIYzGrrepJmVE6TvEkcFtjO0zhdh/QfU1D0Ucy6pE2SQEiQ0o4/AeLvib7N9O5C/dJiIlM1e
UABNT2u/M/NAahnMCB4mmeM9b9whvRcDV+Z9etjJ35Ogk3M166+AoZedp+ckmfeNM/13ZILPy41I
E0cz6+LCYRJ/YGJrQy01Uj9PCWfVJjobS3bJMaCfuHFL2pvZEF+exG8KMx55EQU35w1+Ds/+6rGl
0xaZpSethwYKgSmm9MGeoYRkkA+phs/xiUSywkq2Ake7FeJuryBO5p/VJ8RhDBSCth4/EPhZ6aDW
dGqcv9Mu0O3D+rEDSmCIXL2XIENMEPwuexRzCecJEXm26CFA3/de5uMIRps5h4mVEC1aAfo8Y/zE
mknAp4Pddzkis8tEmgj/PTS+l8IHR2XsJcrB5+Rp0O+gwq4Ephv2g7Q0qzUIM4sZu0Ti5CabysOA
cUF0DKz0mcorVBxYNBKUkOWJ5zAzEG6FwC8gBfVkhNL4G8mXcioFRCDt39PXSpvFBOCGKBlN/W0I
G0EaQ5uhbkTQPaA2N3z6RchA0TA2gsyX/DoYWdh+YORnrN3mMIQrWGnM6jlSSfDF1awgA2cQfUXe
utk5m75ZvcwD6TowYPz90aRrxsDmSPYZJ+JdAez22X3IAuED0PzuKOvWcJOhHxCqT5UXbCIqnEcb
rh+e07oHFgrtHlQfJBDlwKEx2AHmvZML9iDcj5aoHXT7GBFF3BdaVhFcWRCSIXGjKSA+qNSNBBoO
CX5YWcBPdKYLucZnAwJTuj8eJ83mF/bvvBkZtM8cInIVoSJnwwjrzDodn5UJMi+q3yI0mzE547Ee
ECgg3mG+Q07jYUnUOWJdnDwojGN5J5THLCcEX/vYCKz7FG8F52J9ytAb8g7NRMYKsQEtALBu1Os3
Sp4/KA6WJVoQRL7ffXYfeR98vBYCqK9xbmweq7EEp12hVvlsSJ/Y3U5QYIMsaNml9XG+rbZPD6el
SwgnWh9TNBXcrM7FvHwb96MXycPddLh6bRF3vq05kVrupwNM1ZbZCUAIWozQ/zpn9sJPZuY9dqXJ
gKxZrtxm+4E6IvsF3iSf4dKHq98NeAEAwiEh/EfI5Dnlz7yvJbQKugwcc7sqAF7j/LTApJhKRlbu
iJay63fOScmrnDL3jE73bRNiYvZKemZKWwMPnzd+fzuaEt/xYP4ZWBlJrhx8MQw28ip6Wx7hoaAV
6WkN7cO2WINhokgvODYT0fmCYPp+6i80Ol34po8SNAbVWeNdsxDNAoh6BXOM6WSn4AzBBNkTIuPs
dD89sKJruEknrerzHyicTuwb+EysA2iwvSGu4gqkumkA+osR7kuwgma2V5Ie/Y/FRksnR0ko3s96
Be/rA+WHENmI9B2ZeMCeIRN5TErw/Of8FkSXsPswGFMdooDgobSmikM9c8KOIiZNt7QIefN+vEoO
65Vbc/JQqnd5OU34FWUFPZQ2FTBeJC9LUV3XnVkPfImoc1IBXXS7mB9mFTlqdC+hWMhOhTjaJUed
dvaPiA/eC0twVBd5BsIC9ngDgTwXBMfC+jKZhWmEZleA09xQ/iHi+hSxJCKwTUyj8KP8xHRxcBSl
qNLDeRIOZkhBjySeU4tYbnzccgaaTIbXJLyN7Gwizo12A9J5i1WPTLigOviDwtW+ZPIZmWbKitUW
4wpJpv058uDgasxUsnz5Pgjgy14WlN3nKP+hVaBOjAQUXl/VBpkgRC8PfvymwBYzkV3EtAQjjkQj
9R/xAY8HUknzNdU3ijJ+7+vwPsG2mvBpiKDm1AJx8nQgAdnENEvGjCOKU9D0WX1481M3JsISkOjh
Sfv7BvHIA7HWyBmYnfvdvEOUZLNBMgYU4yMR4Yh4b3NO8TM5Cgj7HBBOgF37OwOyioAYRr4aDFz0
Rrc9LHbQLYkpZCvmuiX0z3wuH4A4X6iFwbQXl2PNbaBYu+WX+HR+a1xGAxO0B1YQNhaRnP8jj4Bh
IG42ItiRuZbUwsx5bkrGFOe96oHXLfijIoCQ0DALMRwFVZj6KAWqdzoifhE50ZsOzINAbOBAAVIx
0BkQo/Df7BSYjoFNRb245HeM2j6M6r/ARyP7qxhZ+N8ezJrn/uD8op9T0cXS2zIZinYViXpDo4Jp
A69x2DqjlDaGgyewCQmYoJzXe8UibBFbE/gYghRmC2h1m+xx2mveImPS4HUhBIgkbqLlRt7DVkUQ
2i3EuDmmQcMlIGEx9DjmCEAqSEaSSVrWplXQiw9zvlVB3KtEND5slpY5YamB6Phrlq/d00bOCA9B
yBIIGHu9CKECkCdBDOttJQBezdbsEc/A2+WigFYPWqZ/0k3v8yWVrZmxB4maya5doZfcZPOcs8Vk
8NC3FfWQjDND/nXzQRAY5ujcAz9JKE9aKusDoSgS2W9vH/tvMBw4vWmz7TX2aI5Sjl4Wzn8cufQf
IfBMOB9agrRq/i/MyFCIEnb4FK3ce3jpWnxWmXvHIUUaOPoTB4+vWIwI45RoyLGEJJbmg9IVtQo9
EclFKRVwZ2IybVBrIPpfo8MCwQzRRDzF2jZb1IDiotSxdIgmwYf8Wqp/5RWY3AS7SHbcZVPg3jTs
iFz/ejyyB54gPVb8LMKizIn2OTJ18YV+ay6MdNHjkRgxjmLycCFgLYDyTRLi5hR0JwJA1kAr3SK3
QaUuWEQy//EN1TERjtAfiMjk88F4MTOt0EoDtOCdetslKIW4GbhbbKgO7hzm5dZ9OcMIIYmBk5VV
hx3RawK+mW+AQbpXClSUFEWvPn6X9cceLMHFOg8YdNNN1EkVc7UNUCy0VuHlpHeA5GmkYvAIvWZt
CBSUT6upyKSGbl43Hqv1tkfaPL8xwJUYWRMqg8LONr0J6C4Y5pPEVM4vZmmYUDfHtPIzCPUFJAVl
d1+DMf8LtD+xd3IORXVEgBipSn1On4gMWJ3cY5A2GDMRd0rfBlqeENxI8frxj4GmE053oJLcbaes
uweieO9AHBwtoNQb5aLg0KHOkniobWV2Jq/kildfDZ4zfasw1gaHG1A0Kap0j3t50Ae3YE1vtilc
MDgHpdLT/K+FQaBvyfnqvBpF0JL4ms3VUzWRF+WuAoSJFLgAziPzI4IUsa2h3/9ybwMiZ9bHS1zN
Uec/IWemITYxc8xj3BrXnmYc+PHnh+XrdA+JTZ/wvb2+mBiMz9DsRgL4VmG3EZEwxfkKXB36lGwx
bKiPagmVOZDgC6rGVaoGGhkLXAADsw51BC6HebpQOauuouMIvtlmv3/CTcV8zF8QmZEBXotu4A0S
QpOkyQLLDTuMaNTiRWS1QczDUTGrj2KIIg1jfgiFAoU3Cz0AaYXylFb748GpF0zjRoHEiceGW/PL
oOOPSmz2VMe9iRNITyPSKfzcVNEpHT9Pc/SxmSK6xk6vEGu0RLNp/4zhHL4dXPUNz6rzwWtxCotG
1JtX3Jz3GkqyusGnQ6Kmx+dS/PQy9wVFJosE7EbdEvidsvCAZXstNdXsFKRBqPHHWt9OAEfk+Puk
owf8sKpdakbvRJ4b72l61KZazCkpT6VQlKMIdqxEZzhc3SlFwEyMJHmj0oMMyvUSRDQjTf/61g1S
krAZGvxpAgUyZ6gZo/AbCGwSAn6Rcz+nV65KmW+nb5U82d8pJKqjLZKTdE7MsDUSXejCHmi8hpPb
XzlNRFZcfaKSGr0tFpwdrVAZ6k0uoj5Fkw+Wgp4p71IzxUaBvtlcD1c0Ic9+mFTAh3jZYdwn8g5V
0wqZGfKRffqHVPdgwgc+xoLol5dXyDGn8ZHJ/C/eiBJ6opvwh/Y93TJbkxKZY+jGC4HMDcxmC7j0
85TgUxnAJNjv13hoy8wul+hBfrqjsD9csyluaV5+ffqQTO1GpwoBX/S7iMy0oWo3+PFx9XM714s3
o0tHGsZwzGTDIo1hF+YE4oMECjChmtDEJDiLDpe4CMXc9kbQ87Te0zpmE9IvigvWTXbahxgSQgz4
BnuQVw4WUYnPYE6jtAOAhiFGQy4Q3tGw4lt289T6hnRpkytEQEn8jEovbYCAJLaV0RhMAOCmnSCD
8pA7Ms9wdlvyQjF/tsjNK/zDBiHfFQ07YgFg2UD3O45niqjwBdj4txO/A2JgI0Tbyhd5B31bCUij
hZ4bTgco6QuXR8x479SrjJ3n4xEX7L0RKrYxSzWwM+fPilQR5k1uK5poxxXNmrcYUxb47AfFSuJi
VaDgkijiliHG1qhmrWPwszuQX4n8HGmwiVj65aCqCSoeqnqTr2g+FpnCri/ZfZTB+hXA7IjVBwg7
WxII6NV/rFhR4SvY1U7yhQJ1ymL/ZfiNcRmECSsrVhfBGfRPr39lIrxLYeO8aapXbFIYxNeiO42r
6IGtV19/IaC74VjD8T4jEWKOhUz0Xx+OiGRbp0JzyJKRpzb5+xucWiGsNgs7WcJ9nlLATCtf4LHm
uWf38UHjfBxL8rW/5QilQgxPP+11PS+dDsL6n4b5fIdAJbCRXVaipixhS7oR6syzjwgEHPwQK7Hm
FKhFqDmiijU91rTL0Nbq8scM8DGyI7UzM58owPTeNtYiLnYzB/pFohCi6nQoRTW+f+wEqFR615qH
oraRbG8JxZj8Zs3A+3jvQIXRPQCLfmw1Bab6uenpdypP3O3onkJobs4AEUI6Am0litqvWXHp8PK4
hcgb39c+0jD7PRdHa2WzzKIcgVkUSaeiOJaCe5KQEwtRMAIQcQwpcx1MhOf8wT8oU5COXi9Bv5X7
KT8p+PjXJFYGpb9ohEk44VvrObtNGq4Ajh1nBMDj3d2fMyAotoB8jrvTw2RGg3gZbKBgnrRHZS6d
S656AgbicxuQap7YDxLeaYjme0dmH4ixsXG1aDR7O/m/wt/GLHbVtPN6W80dwPt77VqD6ioX+e67
TAgcAt/d31z8nZy8eJvzbbamvs0lP9L5XRGUG919nZJsg1xbAHH4RcDkKwoUXysAHLoXuvPX3j+m
dMGa6YT6EpFNdCd36RHIZ6yaoovWwVg1fQQD736S9rQqx7+1Mlf8Yvk0DzN0AhIM2uV5tyv3NSFQ
S5oVYqIGiJM39eruw90X1IalFoF4iolDwtCjTLDMr2nNtMr6WAgXQWHDuIIp4KUwvpPEZvfixy7h
mkchmro/POBEr6eTrzdgbGC2+KDeEaInCOMGuXOyZxPUucNe4Of/ekSAfVEF5ojAxC/3bSEXt0Ea
2AgW/MoHNuTF62sVIInYgSl0Yiax8TB28WdCLrzJmijSc6/cEh4ajvvPbkhL3wzTOabRgwUxrNJj
PiMKw+Uhr09cN7pXOAgNqcyjUZxXyJEBmCkRmUDOvEfQE3dgpR88Yx+nDZpDpAFQEnZjt1dkfMg1
qqBAjxaiQsHjSYpGPVYrt0Z/vqnCoUvGuPfmICdCFJway8gjcZu3MXTzCEufC1g0YnX2nzAv/BWR
4pHvVXx/zRWnEJ8nRP4c+M4m9RPgnkuF0OELOA1wCZbM8dN9WYnPSQ9LBZz1tp9AOpSZQrTOEa5R
uyj5I5AZnid9xkHP+TjqTASnVBeU03wPFPITn4K0ACUNtSlNdsAOQtNMU9BcCuFQudj4mUq3Pr04
eGpUS8SbFqnViu/7Zr8uXfiZwnh86azvCcH9gP8GGKekxmECc4M09RBJAO09vm6P0hEp6vgYLuzs
gvaI7naLZJqmFqAE3fwRDQL/AeoHulf6c5QPdPHK6HqpfKB95+Nyy2LSFfoflbqakZXQASgt6KkF
vhavOYZjkgJQ6g34u8b9+Fj2pmQi+fJMHj+WyLoOzomQexv9D9ESVIDWLdo6ZiWdMMkqqKkD3+vc
rDACUf9CNiP8eXUGhUEhQehSZ5SL/tOR0bTysHFhLpBpNBlqNP3gg0ke9gkg9Z0Ftr9uBGBLatF6
yDgKYyU+TiVMiUt7zIpgW1oSFpX8Um5GNKCCK/DhZyfCeWg3EKeKBCYVPjluDg5EI2mGOIWRM8xY
2CUOyQGlM8PFUEfoV7sv47Bpzdca2AoDmxBKalMZw8q/+Yocs9f+VRjVcDyy+bUT4BAiqSLCHjEo
i6Aonlb4IZD3DOPiigExLTwiK64SM/OHuhKPP6VMW1tIhL4wqb0Qb9Wd3+2L+53tCA0YuwR6QPrD
BcX2QKMAnGSrVIMhcfJUgYLlHMtIWk1Yar9BeEeeQbbRUaU/sJ1wfIsKXgPcloomGS5ED3LETyyP
or+PM2Z8bp3RPrs2f9SSz5JAI0Fy/UO9ukcB0HvuMLHDVUBJLO+LHiObiPUccMJtkhjTsTlyFBXy
mQ9XED9YlV0cpiNbOWG8mbzd1x8i4ZwEHCDjsKRuN2cbAu0LQO7Z2HgawftfF8mFvQhR1S4wffCP
s2XSR2fUG1E1T1Tj6sDmyR7xxpVQ5XAuJUxqkJyfy0PI9oSeZt5en7MvTLijtzbSXTIveOgQHFzB
BgCGYPCu7BlfSmTXLQ5tbOC9vgcCrHI3ifQ5QoS64w3UlbFp/WMK0ddMPl5em7DWNQYVgYJCgjKD
oXZV2If08Q3eHQnM34tAbmafdTeHhr8jWWQrDfKnmd4sFb04yz8iVYbHAGUeMuESwp3mJEpVVtWi
58i+bFhY8rrwBX1Cyht4vQw0+7TEF+OJGPg8MthYf9AQiOminNuNWYOoaQSpxbE4tkG/REBvDgUz
JspwmIuMH3m9PCsc9g2wAA+EKJGv6fRD3zHiDPab/ccGztv+vAaCjasDbbjE9IKqA0A0Q6Bx+Ux/
XwPjN17nurDwjTzCGvYYNcIZlw1dMXDrh8ngUq2S/Sh6+HirZVGmyM7u3HbZbljOmdnyhuA8S7+K
VYHf/OTBJ2cjgtgjf60tzk7JlTF4MaGSyW4proTslgsMVg9BOj5QyZQZQGqz/0elBA8H+SNOb/k+
GAUHnvPYQ87Fv1iqjNufesl2amckQ7sH4yBys7qb3YXSqe1M7ig4VB96JjM1juk7r10jDOXUpxcX
eD9MeBAdDVSXg1mP3xdhQZts2tdt/t+Yz5bE5Ji3rUqkmV2xNwMyrplHb6WrDZyW3ndXQXmf+IXf
c3TkH9wuTx+OfMX6C7spxf0/dgImaQ5FHwJqwCEL4Q8gjrjdP2z7CTJg8PaBQf7gIr90DybS6I9j
AmIjugU/U3d6frF4Lg7EYQ34G7KPJHKhLQ7nZEN+jDIlMevYOCSYMfg263cvLKUx+hCvWXy46mj7
WPRWb2CWFs5GZeozG1qyuc2WyYaZiqqkoSkh9rsed3fAM9YWvDWB3JrKTFKNWjVUzR4uu7m2h6Nn
uVk+ucrxlZxVxFFaWP+RIPAvGq3B02DLDiqQvq06HGY4iD8ntrD0RHS5aOGoJ9yPgmmAJZ1JrsJT
YN+WI5zefbK/MCGYz5ALKV8xOPsj6366bbg6aBe/YSm9kNxidPxVnm+8pYXRZ2k5wT78eGVYF3cv
Lk9E1AtlQRg5CpM0hmtnvCdggqykFbqL5wq/LfEmnzsZQm3coV3ggr+8dxUcPY00uPZF5Jv88Fja
Xpo5xDneIJlBZiJ4E4RSOYyaC7yP207hdgjLE7NNNn1SHpkROgPUwRQSlQOL3FIfu857/Qw+OYgn
q0b8tuA9+hGL/MdtcPIxVcXdEP6Zjq0HBb2FCVVxSjc9m+ZG4UY5cK8/eLiEeJmfVdvdbWyAPkOp
lSHShzKH9l2RFnM764SPGq9cmH2R2txNKSDxYkUQGsEey+zcrJ9u33xEQEodjCZpEg+OpxgP7p08
J7bdctp3mSi+IjBTZlsLPpPPiR1gl9m4FzwgJkD/i/YQ7lKXk9o5MuuFkPwpRDPfS1g5H15XHAxE
QnB+SfjSNatPksFzgmyoR110b1ycqs0jBol2iMw1tGMdM+zofKSkdhobmDlwgYv2EQmWN2sGr/q0
VZVuFUphjvniewQy4J/uoVNB+HFYxJvDGch+hejGH5LDeC4XGX1jxHssQUtBTZGzOcmSDg/w7sS8
lGaN9IQgOuwbymRgvQNOcFSF6r61aZ3Fn9KslW1G+FwtcDWdc93g9aITnCkh7q2TTUd70Pjf5s4j
n0Ch/KW6o2EiTiYE9zABQlKK0fBfJP+X1Zazuw2avagYZJ+Q4y8ldBIOYoALLb7jNM6Z5Ui2gKgi
s+1VWd+BXctcgxh4xhZszkKO7s538z29TjnC4p83hvh0HrbCMM7Zhs4IVCwYTXvOlwN9zW7IRshF
SdJFEoEeks3mlbVAlwHkOVtOh/UAteXsF4oscsL4MRPyVMUaZAHBBA0if8Lt15mVmJJHMYhTh4NJ
6vSpO+SyeExAdMZD87YamQTeO3ya4+rSOAPjT/FuK2n5+xtOv2sEKPALP4cqp0vnkErpkg/T8BuP
asAIvpF23y0HS40sVfyl1OlQj+v9wu70W33PNDX8GrOOHnD7KWVdFZM8G8dy6CG3Jd3gXUEUUbW2
UicaZoAN+TWWhERrQnx0AmdRwgR2LnO3P7AJGzU/q19YOkLhXDNxuRkSU0Tbr84kSk4ilO8Eb1Eh
5N00bhK/Q7oSDc1NNSOfCh0roWMH7zb/8ZCuWiR6lsr/Ay+Hh/76kI8fFLkNhGRj8pwCLfNB089F
KDkfwMG87/kW6ZxnAIUm+q1quO0jHdYWAnaZn8UuZqmL6UYmuvyD8rtcdR5qanQbIOfV8iXg9Bfh
q0fWtnrfBQ9Son4Qa1/JGmxaeqTV4LMoF/IEXXSJKrfw+AeZPElmOZbr3lSNKRFdvH2q/kR+LZrp
P4qjf+7pNnkf69pU4xQ+UkYQ/pk8NWvgJXTdZIsOAgDfDdc/BBiMUO9f0N/XHJImgBUqJtQUoytX
Zc2eOxA/XZAu+j7nGznlsDkT7CbpInO1ySvOHDUaRHLI1KQh+fqiNZqWqIGqa3F9bx/X2v6dBZwU
3D3kwBB00XdTTRq3Dg+mRjnBuEI/P8DFFvIY8Psnok3ynGZeboXcl2GUx2m0HETqvt6CaDHbILsn
RZsvlJxKGU1Z5qGJVGjRUryDyRZtpAYlEdFzQiSK1551dV4IJaNol3tcNasFwYn6s4YSRdB0yaPr
pDL1VXHVQrA8hJM0MaEgHm0fgpBFXezxsSCGp42ql1vMySXBUTMmnDWTJ5pUnBc/qwmouuON0o3S
lLbDaW7Vu8pI1sIE9CFZgqx7Y6NbPGuapSFHI1BlkXAPTsQlm1v6HK+ro4O0vv+4X50REafkrYKU
n4oJxXSgpm8LRXqI1VjQGjYBNbzrJFLxLN/AHt/CZEFaxyHGm8zUB2Ro/HaV3/kdR2SsNaKzbDi0
fpT27kYBt/uBHWPSuxDJqHhfSNPqpEVypEaawSBg0C+FBeI76XsFQOx0FCvjRc9ASP+d3ujE1nkG
ZBtbKIY7AICA4HuanCpXqWktpP9A8TLeR9YimOGbhXAcTp9APvrOKq6GIeS9qUxvnsRXFrXO/DMm
Imu/cO+rKY/CeHEPePtGzC8NaSEfUwcuGwWo8Odovh19oSw3wtwjhKP2Ie6oM55+kHTrAoodxioF
N51RA7RhF7F5ML/8uXgYaIsChxoqx/6WW7L9O3BkzfMJaM2KxkTFVM63gEyHdf8PF5BowrnTsf72
u++Md4GzhN+eYlbWH7iN9dx8i4kim8NlipnznJxgMBLmL81QbmZ+VWlPb6zivdb3PGYvEjYcGrEU
vOTDmDF9hnCJzFL0uDM0rs8jEUHH5noASQSS4BkBPGRdXJDmQ75FQ33s7BtR0BXgwGPafjr3jbgC
dB9p7AgU8eeRqxqRedufMgpat/3Ia3fVBE/KrHIP5xfj0yr1NVwYcOJryQKAclVLdhgjk4iogYBf
xflnS3+8iw4ixDC3lNntglBTv3Hs0lAbleuhT2AfPP/IrAxCPz0+Pd7BbjHAK4jKmTuD90TxCqza
OJPSVZKMl1kzTuKDl+OzzZbVGgLVqDjOS0orn5Qbysw1YdWa6cG9I4zbKl4v6lkscOMVJvvVQXYH
b5s0oU5hRzGx7qHbkPYtcRUEIWSbMrEZZG6ozV8uUCe6iTmIkE+qVYnDcnRqIvX4mekvjKhZTAId
qsXnCoEtowX0LUpNsSXshpHuNaHokWXqK0+9HbkHQ/IsWtHHy76ge0g1mN5Q0gO5G7nPoOYq4pdU
0xOBGBeL5wK4mrg8eckJ6/xOr9RKc2TzYAfvgr2AH8YvkYgPwaAwo/FDQC0ys+ULZDVCxN3b9+03
oVVkEdK4lS1RZAr1VWdVc2JF0XP1ljr+rnaBbX0QYw1/mjXmgvlwlU1QLr8RftYuc1o2HbmkEnfh
8ERMJ6MsoVIPR+XS4kRm0RPpbAO2kheZATAJbfBhPAbcMIeMRylJJDnZtWncIy7SjIZxvs4wLn48
SEZU/RiWGPxdxF6fE/AdHz1JKTjiprUAn0sg2T0Oe/y8sxSdgAVS9EIqDPwobDsMU16lQ/piIQKM
kLG0Icwo0Ez8mOM3D+SXBzx6SGuwFjK7OvWG3yd2HbN5cmKauEvdG8g/EPL/pfO191h1O3VHgowr
7AlwQMy6ZsoW6mHpBG/gx07G2LJKkyXLRo5LNJuNDhH94oScqeC+lJ3n5EYYSyIiM4ZLVvqD3WBw
dIpTglQieutCOz/psSCNO43woTtcyssm7uwuIB5mS3XgMEf+ACv2w+D5Nn/1+L4iYPSwKyZ3zaq/
Zh/NEd/IFC9Vq5q3OW9UAZLCtLXsIUXhajknVMKxpy1ugbav2E+w4DpDPjB606PDVMs53VoiqAN8
B6+F6jDcu5wtfNngtmO9dzSNMy2Codvqc2Wq8QIDTc8rqxJh2/0tW5vmPNfllpslof/r7oFg3AMQ
VN4xgMkPzZPig8aeMmPx/QVQR2FzuVFSfepPMjYu6fR1Wu9+Zv3tbz+sjUM+1DePizJl1zAaoiLB
cxoLDbVD/obTWRLpzzeyZ1KIrZcPzxC1wZeWVJNFuBfqe1CGO4H3jOEocgGQUUpNCSEfzIunqUZD
jA585IxtXe4nqF2f025TnG5O33sjhXHeNf3q6F9RdYS4FPb04DJ2UPXHwXP/j6QzW1IV29bwExGB
gCK39I0g2OuNYZP2iCIo8PT1zVUXZ8fZtWutNBXnHONv46tmE74Hhba1u5vFud53ilW9JjirElPy
/sNY3CCifU3PYfkMGP6cInzaRDF+S88gu9ASADxyAzoW39794Ria/1Ad2mzmvz/cKf+qh9Et1Z4w
lo3/FVPofkvABTgb/+s9bJsMOwwBCIRMBcT/A3puQ8rZBqfy2Mx+E30vpmUcBt4d4SXv/JICRLyJ
Edgl7ABt9h5FAyT1NMvqY2HEaqnjcc4s50En0jvBnJQxz91wetWcHmZKGdUycy0RAgTmMDEEVxy3
eBU2PHpvYkkmfC1+6wH1jzFFgPASwkF4zl40PJ1FndtAs8V9Oxoe4Tfy1WNJUhkGzRnMd/xa3CaI
s7FAI+UnDSHsbdQJbYqAYaxZcFsXi06al1BZXMbMatQ+mHfN4TPmKbPK5cvnJ4+w+iKOGv0C8g4m
jOW0sf9O+vjdCvsmivL5EzLUOMokKDHVYiWxCUEectRMSSMPSWRjGuNJj/ORvAKCreFZO+txqnjm
Hj5YVq+2S1xqUN4MsMk5ZTES7CuNGqiAk0Hps+MT5wAKfWh2nxSQl532y33LEc0KTRHPB1D+OhWq
BsOGOvJY3u/2/JGoWcciW8BGQ3pu8Tf5vFSRpAm2ScDYkM4cR/6nDo+gFG4e5GkeEJW2JYNi+O/I
JM1Ztkm6/O0BnyMxnMkj7EAZ5/OD0IEfGSuIXTman54xO4MQQhbad4J7z1x4rlberYsKnLFF2U3O
E1jCi/24mXcabnao7gvyH5phcZMQLb9ELS2cFBbbNC33dKxhe7lsbrFchGAsHwgOxlbQXckfske+
EU7Sln5q/dxVnV3CoPIv1pE56jq6UJfzI3qmOj13zwWGhNbtTmzoV6x8cDVnzL4SLIIKiQ5mgyFC
D+/rATMFE6hfLYjlfCUNAWtXBKEWEm5B3aJWWn7/imm7l/ckDvG6y79HJi7nVvQpwlFu6FmI0GFZ
itCPD/bPkGsTj0AMH/TBtITIuFsNshu36s3n0wUMOFtlBnyqL3JwlZwRTT5wtBDZo6x4dlCA8hOA
ngX0z5TGIuVq4yeJ05SfjvIjeQChGqPhdvTFd6KHGigmRgGejDtxc/X4g8cSeyCyR66Am4cMS68d
NMTwF6D0qASmMF3NWNxjgB5IdZEQMuE6b4dLzv26KKJv8/NUE6YHTZTW1taX6FwlObuIQ69jbvcI
+5ZbUrpZlVaV/YIL6tUbdA4i+eGUIBP3S7krScNc0y5eGNED7F5ToBkYpRtSd+jFBpGYIA/AO5LP
6QKuiYq5S40Z2urvwBoscZjcLbUREwjv7MCFxbAhTYgOGhWjH7IJYF7FbzAw7D/+R8fdh5ZXA5Lm
A19cCHLgZ6y2MWKcN8s3U4pu94h/0C2oI9TKjANEXvD+EBIMeaevpZk6Qwh8P3HLo0npAeAr9vci
PDBCK8XJfxeFFRcasZCIdEF3eAWNvSWb5EuNgocBkiULw8CMNB7ChQRXkL8Q7UMziLX1izfiJYx9
RaaOHsfbcRA2oyvj6pbtjBqP9I089Z10rKWrW3o3p53VW3BydA5nkIcQv4xLPMC2/rZUIj1HQ5+6
gGUPGHkcRfTpHToy0bYbY6yvtBD/J05LVO9IevsXeqFNfhfM5geNhwRpDlsVdjbUI9EXmfL+7RBc
i7y5F/Qw8eN/kpf4wuKL93a+ZNBtmeUhJP0Tv32Cx4ZvK4ri489sgP2wEM1gRdHTcH7xvUO80qHY
UBDqFUueMSG5ugCig0/OBYnEWIar0GU8JBQGSWKAy2I6AGlHDzxDY79HBmERfRm3Y2X6O1xAx4iQ
3VUbsMzlB6ax21xXWA7yHpGjxEsITC8gF9C8s7SuleBrJUq0ZSaqHLxO1CXjiGAJiwl2IKrmDnnR
YjQsWSZvbEgJvABIJtYb0CTOy/U9BnsnkIunA33Gy2F7S86b7XoQUAXMmDMjxjLshS1cGVGE+SwJ
H2HFfC7i4AQquyWskgEuQJ77YkDkXx5pkhk/Ri08VqQeG8gtbhDEWnSvkbczV/fALT5aOBaMoFwq
QS9juMtXP7cf5kTlJJgysaNR9sfvVHj38BNLyTX2dIvl5BoLIzJzHmQyBwchiYg36pWIOKtEMT3+
P32J8CFGlM4j+Hb6sune6W3sWTlIlgg4v+2ZEAHuvk//+teBAxAFy48j/cO9/UGNtKDCFiDU9A3S
jljB+VpPvo0M7VZuDek++ln4qEFTYZfeOEmx+Yltsmqx6TlPAvc6H5T+gl4wY4JkHRu1DBhLUA3G
JQrl/u/qoULs0TO/aTVDhgzSPcOSc51UabvpLyVHSA+1ww9KFVN/yN7FyvwhCW/5XMqESO+HgTF5
jPWljPDfsG4IRXnMI8oNCV4PVYQub9y32l3oom9jteewJDNmtWt5ClpA5PEdL3njfsOSYdYDQ+Ws
uQBkAAw8WHgS8g5IxyKy9l/PXsl2OmDv1MlNo70YMENZv2Njry/Pm2pZMqDbsGwMMufh6A0SXI4L
EAAD6BR+ZMx0+NfNMCnpqw26YMJLIpCyYUgPKlK6MrhH8t8voT3nO7oFtaNwJneHHxIQZKcEzGG/
sJoDImD0wZ9Nxz64pJGv8e8YudlSEwSX6KU8IZjs74uMwl3E4s+lxBoLrgomwHsGm4v/3PwA/jR+
/cd7lWfXzTcyiDPwa3tNWbL9IUHUkdNOqMu3EO2N+ZmXBNIEv0WONCy5902Dg5D2DY5m8RbTPnoP
r8Ld3EW87TQkJmDnULV8Jv2lGpXTOnuln8WTbPw+mmuRZ5boiK53784RncPDxSfrA5uX6ZOC6aLx
+0vklUOAmZ6/XbxxQz+P6gib61U48IUVgKY0ByHsjymS/wSlzACQwY+XH6+IryFbdcLMXceApmst
Lcmi/JrIYQktcIUtgAhkwNLrhldbkeH9EOVUL5x3ENcY/vd84hVeocU7eQX6+BmQI4dEP9yuO6Be
kQ4A7v8JVLxNwrbBTAFdRlQSRoLxFXsWZyFxv9OB7gHmoLtjC/rVMIKggQARLz4DQdbfV8PlK7s9
HAIxmcwrS0beFGvzAafosZigBLcLYm9paeLu5hv1s1VkOe6GS0hmSYc4xwEDgc1ObqDtHoNe/fW4
cSAuKAwnsYaGqjPgPhcGAj2IZ+TpR233cC820NJ98xrrzOtRYR7JXCLL3FdJF0Y/hipF+Cw/M0jp
87pO6aWeCiMRxafjW4D9aLzYSMstRUUr3H9nb4vKYgQmXGJt2hCT8430hEyziNqh8L2THQU+mcOp
AbwV0SqXQxEWQPlEZd95Bls0hJTUgMvw2F2wTI008tEAr1KjtYd43tB+jfsTvotAkCBfeOep0yN5
Z/6JWUmAsn8E7psv1Z+tGNRtWpzZ2qZUM2AUKWfood1mD6jEOwODkF0WQF4UrvxAld5sIcqundPD
RREyQw7pQ2XtUU9hHKrgO/5NOgKAZrzfUCMH2Wk72A7dIYqWLygeAoGh3j04hEd0H5F8LPLE89UT
jO6775Z13EyFXcAlSyD7RpAnhLwY+0bcNLLNUerTxYY30TKiz7wXaRQmvhf0YnSHPuR+3BuTraUe
KjTjnxjuwkb/QqAUj66DU4Su7AcJYkw+hF7u8Gc44D10ZgnV1jAZJkosZwxZjxWRijZUOLHADgjT
/OtJAc7ZwdNXEZfjzK4dHhcCB1CSA8hzWTMaqbP76Xy6nR2JeeskTxgi+0D+utWCDoHoPWj+c1iC
ccncQ+wzXLlrYfTnSiJH8BwCjANhP4QsT/jyUZe5dwTLPnB0t7+TvqxOLu5nDjY/JwjUrULdY7i2
iDeHETsggb/t5fX954Ou9tKO/yR90BaUUbFRbZ5ovLBkrzwhtnDDhu188NfGvznPAQjee8C9FF7h
7+X9NSvmBrTomK/1WZxNzV7814vZ34t2gDsj0pxSlRz1IVs0aMNU0BagIPhVKuBgA+sI4TEKIqtL
TFdn9aBNslsVi0sg3DOUepGnqNI5+V4OnGrVjX+ZiHJtMX5vHSot7MXDayHWdVuJFcapOxli6j8n
PB/XTMi271DKSvZGvjIdeFj5YsX5OULFqFnVuCHMdK9p+Nj9G4++zNTSZYJA4yI1Li7YTA4zsiwy
vTL3UCqIvXlzKBlx0cq8dx/itlRXOG0UhFayBZAzIJVAJxvmfHcAjaaU7XrKX42EHSYIC8uHdDaT
XZuoHveLXJ08JC6ZwaIAHxiTFEkafuNxM84b+qPYDayfe+WmQBFcELlub/0JOD4+xyk5o4GGDzEg
e8z9G/8IBuDx2pXHrdee7olGhYsFsh5o9mVxheAANJCEl9Gr5wiso5evHPuToagKBIj6RuBNTDkj
xEnO+28bXGMYAb7yJZxMDiuhrLfBJ6aY1u+gzHjcBPM2BaxPLosBjkuPErV+eJ6p2cD+HxuXU9EB
pbFTO0QuEIl6SYQSmqWWEmrgKbQJjHEeQIbAKuZMS++42mspGJn7gCri9wV9srbHj+7Awnqqt9aJ
Cic2C0wYkpjebcyacL7I1RRvQAsA3+NuRMEFQ5yrAScbCRPlTJuq8XB2JmqxyZSjjpaePl8ANWzs
fg8FsxHS3zxuUzX+pWAdUNYv55J87Nuyn8D26c7HviRkWtxND5fCy1m/OUnjhpCHZYEXda2ur30P
dUKf4nOOf9F0+haZHxwVxILStsv+LPDwdirbnxHisP9VYfSo2eXynCGbdTl7QY91t5+U3JPsvO4e
G9lJzii3BG3nawVPaTG18Xi6Rfywld07NDDUAvIS/sS8n0GXRI8e0E+XUSGGWIUV4hcRk+sLFhcA
CEzYYwwOhgsOdHJ4ShBlxU4O5Z5gHj5ofdKmTN5CIfV02OWB/Wx45tupXoEK/glVIfAO4x1sjLcN
+O64fSwcTJG6Oya740Srvct6y49plnenT6YHOjCskoC6Xg4+zjiKFB+EwnCZoO5ZHtYxX6o2wThe
IhYVY4ICg0Xv/BLsSE557oYzbUavbcXi1MX6M7kNrW1tFtgDuZUXDfV+SQ+QVH3YTzSTiNrj4QhL
H95OQDGyhIYp+yyTW3xxC6wRSH8Cst5RJ42vCSMf1/s5UU5vPJm0SzpoyfAbPIMfwNLq82QEJJzB
Gcy+oQIiCMnG9+N5AkolA58XDLNObj/ANnG9qqcSz6mQHay4hgeTk9VXTx5LG6b0GuSbW0ZkuSjk
PTqkt8SGQBd2N0wOCfDIFkIqe5AHcjYNVGv0b/QXv7ExIHpDlMa1QQt7GqsFp3dD5BsxJ3PlYyU8
jh/wtjUUAUfxkk5shnIHEplo5cvyuef/xKdPdtKb6zTsvG6ClWPO+S1MjdeNuhfdwHvOOO0WXWOy
vi42ExvxU+XsNQLP9z+XsOCFkuzi4QR1LmMmOCSdnRgc3/Sz/H2soaeKck3t7g1wE+3v4WNcRTlu
JC0dalClF7vPH4/75BoAxqLct4a1/fszDFEgyrJOQfJ3z0f9/uPbEPcSGWqRsdaBd1yKKKivz3Ci
pR+XKGufAcrWRqw8UPPR09vRxmLvkMzSAKBwfs0NJDo4/NGypGzDaGqIo1QieJ37kDJIk8SAOcC0
yOB8hlQxUR6I0v9BpOOAAYjfVbL+/xeJH4EV0rF/IsiJzj0RiJ2jkOP3jMgSAQx0SgJk+ciK48Bd
5t77j3rQdMhiKmhGalotpqtXM8Kkep93y0+sMJKw9+KxLKjYbajIASVETgI/KL7xV1CvwkcuTptR
0vLb3kshPKxtE8rZORMGAdKDocszaGk2rAGYfIN+aX5JLjnnuxpXYaE5YFbMrh6UGtNOgwbN3doq
Nk+ugT571Av0lWaPKYuIYYubbf6wqdBMmegTRKfpyx0jmUCyzDri5SNtzNDgNBHf3AGsuncNKMEM
gj6nMcMf8UPDAOAZKiGsRymZTUsiTUMEdIlOUmjB5tab3JY1+UPgazzZZ9CMBSyAx8aCtmpB/q2b
2/UMV426k2fkF4js+iAfek9S66d4zYOc0fUdb9ff5UPFyronnxjr6wVa+QMfBcFvwlviPRizFCko
05HQbMp/j5TyI1GjCdToSkTNX06B0ZUDN2AgXJKKsb98XcQgGqWAZUR1AX+cB5vOI4p9cXWPdApx
+KsN4rPegqGOWDeZ6/lN+TqtfiU7gqmT6pE7z9w5l4jDwh9z+VpJ+V51zPuqP+QF/vH3clNinaaS
Vxid+Yfq1uYTP2/459VSallkbX2CATBVUpBVDg6rJGlfsnfSJsdgRfbKFNkh4w6hpy6hdKSP53aL
9UdEvSDTHRuIBFQPMjsoOOV4qaj8xoazTc/zvvNLmfTHj13lbAnbffif6U4TsEJKGBUmVqsccEk0
pCJM3j5ksxC83e01So9xH7yGIQWWm2jNR8a1FKIgNAfk0/BmxdUXF0ErMGOg8enWElE2jd2btQiJ
OhzUWtg73EathwJwryG0GTpShc70tlH+Bc7nijMUMWSI9Pzn3Eg/tHf9sv5UH5eK2a3k03XyT/rN
7kuSGYgdjfTCb76WuSNIHfyuBjgGPpx/oQjm7KfbhAFrSza31UDkUaK31hfV7v61BgTvHTrcirMh
MdAG3jXeLFcKtxHtbn9UgyI55FKbU8WGEO7NZ8fDBfDPnQqxevbP7Ygoh7YIP1DW+64vwvX1NeVj
5ylEGS0H05zh1lYXYIjoXA2b6ND+kdzyzTv6UQxRjCVbP6qzFqTYvi7qEGAU578+IyThTpIeRTBh
Mx46COwG1o3s3m7aP0qRYFPXnFuUDDPlYCA150C0n/SLVLm24altaUb0Gg8oL4fXbyGhNFIhaQTc
VW+2+OCIuR9ysnD6RlJ0LU1eHKebkfJP6ptF6glaw6HIc4AphhGIsXSIsE9p9Ijz/dM7aigaGWpv
Dogv04RhQ7H/IAA6e8CZCJfNyoykccumSfHJIyZLwTheNExPekqNBNERalglXB8teBaVJPMLXBxm
5OaHOribClvNAFPCa4TbjycI0VM2FJhoVu/5SHh3JWw+e979bSKJ2UpycTECZpIoBT8DHyMdr/jb
OmK3iPOXST2XOUth93EDoRxFMwdIjACP9wHkHB/W1pHsz/QD9bYv1kWgcxJdp1CbTg7xyFssb3pr
3tTZEJuYFql/87OFNNyFPIHdqWGeEHnNSR1KwciJQTEvS2nOoisfciakkxD9PvxbRt0GYxOz97Qe
50LjT/Emr/5MB43q6N7BAP1zBoxmVoq9e66yCWGAIT6FOxAJJGKN+MmNgk86KLA83x2W+DdZWBy3
/Yk8/YbUQY2KmeBbHljLKvIBWAKqIc5KddE/KWiCIek59rluuJ84yFZoqpA83k7yGMpGO9xHMDlL
ZV0VnD33+Rtb6YAArq2AOQPhUuDLgZOPzkFOHmWCUvxMdOyFQ8C7slCiwbiyZW+PRnJzX277J8+H
O6Axa+v345ev6zCtVW4yS1dLFM2cnTqKc3Lbp1wB5UQZveh/kWwtQWZNski1+LnQ6l/n4cPf4ND4
Ibe0W08abZOQXqw+UpF+2A/RZc7OzDe/hAS/UOSQk83BfVZS7IojsTy1huCiR7DjxgYOGayFRgbC
hok62DxclKijC6qj1oGm6Fg6IYhLvkbodcMfh7RXRV2iEIL6DQdTKb7PqBYi2uzcJ6ZIvBe0s9D5
cA+uwTWV4gJ0GnjPYVGaN0+/XXeJqgNGA3k8C7ub5Cs5vcYaZ95SOXYwRMAX7Xog7ocz8iEm/EGg
O4eB/YxE/iWXk87RIXAYRnHDaRklfn/twFIQDvpc3qTTUvASMIRlT2I5HultVWPBJFKP24lMFPAE
DkO67jWmZ+ZCpGJc4Icvw/yOcWulZukQbW0wDDrQS2uwQI9jGdbVxGA8YdrOISkaD463yVBFJWRb
QIsRJ3lLC/IR8O3Z2xE3lzlTuXWCKrrCdRPZN2pU+vBsAJUWiw61CA98MzJFH9gsDtJhQD4oP4CA
UiSNioipxhdiTDuiVbLuQIR8Q8Dem2oJcbV9TtyrKZ4pUms1BCK32cATWJPwROtsiv6gxerPAAB7
T7mXexZhyNjHFEKaFQIHVat/oKAJAcrVpIRdAs4ZPVPdfU2FNq9iGTmTZloGRvQjXFlAEWfn7pHI
O8Ofh0pDDjQagkd9JTAaWofBr4z51i8ZJ50inrDxrJ/LjtmmLMSCC9rBXMRVzqbxkKy8tqUJSDl4
afiNEHtj2ClH5M0rfFNI9nLfRHBjFuQ2OgLmq+I78lxuuTORUuLjnV7narI9oigEMrYQbVBUpJmB
dPiy0J43z697poSFHiFNICl3UOvvqHEJnh7zVhM44RNWzB8dThvksBgFwZ1ki6diG9R/Etw8h4Ey
Q9OF1IZEOYHpGMmVCiexP5VLHZXfx0bZJ05CkX/nsTZdxirZyNuQFsqgw9l5ccuoCuFz0nNYAJoY
ThWiHP6js46gN741JuvMLTLCPm7m0hq1B60ntHUWIgsIDvARolvQFU4aIlpZaxEDUtzhqlG3fEGm
ctui3FZ4YhA49LGJSolc2Zro5lV5Puf85pfpEPGS9f2nu/thgMUoKAG7WQO+Ymjd+HKmjwQ5Alz3
w4YqUdKqh27tBbjFwv+1oU7atNzTSMVkPRIVEAO/YZwxPQZxMOewnpCNTKI2sdQIjmei9giS3Ieg
xEGBRJb/R0XL2/jMa8GhCq8jAlXWr73BsPr0kRza4si1hOWM1ZAvNHDkz1ZmcDwNQKsYXccNMWyE
9SyuydZ7pXhr/pqIBIdlsbpjGuPc3g/hitOa34z1cC9ScJvJdqTN1I3QJtm8/383xMx+fSCx4kxq
BEv/gy4axKIWjZgp4zusDaaHROKCIPPkK+TKMRkRLKbSonqhYLFQSP5WfJxY+byzRf+MuQZr8XN0
UaXDsVHb3hMkjMObVFGoX7cxn/aMYKf0G7Jwgz3/S7BGlUJfZwTtwX7w49HFbGp9VlLGmUyjgYT0
Qdgqdn2aU6CYaOnggtui4uwyUCMUPmG1wHDE02YXGa9xnDvDUB0RyBs1M6LmwL/0h9PWIhpiUDrv
A8zdOdbWPBJbu4qUQDhPRLddzSDlLushC9Jdcl/+Gx0KyqILCpPbDlmWChySsjV02UE7Do/tuuRa
YZZa/9bKtFh91sjJERoPRkqTvPzhEQQ6lFXLQElDdipXpnB8oYSUOXlya8+bCjNDz2wewj1xKmhT
fk/d+mD5/weVl9F2JKICRoPjAFUz12/pbG2k7P2kXqsx8Q/2hVgfDXQUhHz8hsDSJ/8/2XfMoB2a
ps7jLbqdxLz6GyFNAGHOBM7QEkTEB0+fRTcr+HuGdjvuvO2Il7910Za+QIEqn+CtsIyQV/cnf8j0
2eA6AAaemjXiXfTYbHge63+NS4IvtmbrG5SoM71kaxMqH5VmB5wJ5nP5tWBbKO0glYRRSRUvQRQm
iG8ZF43MnsHtVcQ6ASgFHm9S/S0NFMyRxz824xErFmJm8gIQr5ULQD8j5hdjjUMbLKCp1r6m/fC1
0LPr6LbAOMKRanX+awwVIOyasF9c8hdbs2WeAu8V9QFPqMwkLPPm8IHASOWeLh6RQYAcbMwHnZO3
zWjskw3t6UsBMOO4DmUPqIYtuFpe3MsKSsMuJXAN/pWoZqQg6T/g2XJ6wOY42oP+oVkhqOdEzz2Y
LXazSTPpPPlwnYHhoea5jwa8LBGrKKKYBe4F/PKG1X04XyHJb6jSXSFzoAnkutPf9v0Ej6TALhAL
hVKTiYD1jh2TCC0yQvp4oLFX5idKBhjcUnVKrEkLsIAtBSCUJV9BOqJZ5xAct+65W9VmAf6tOeVk
SMwXdCpXNyov6iaOwnHBhMFmvAeouoMn01094Y/w+gMKZx5L/oFGHcGSv0xAWQhLubMISHg5ZdTV
7hZEltyojnQDcqEf1nDe4/sFMDlqMERicL6HRcyhzi14/YP3d9+2BFJQRRrFVefZgY/Fa/aci4Qf
zNVJjhwJkubDHfRhBdswGnJ8C4CMq/xp8YWcPpEOHKQJp3yzZCFGOQtsOByOEPZVCOuGTkFOclZk
+MBR5tWMhP7Vr3hP+B6tjdUHlUFKk7iHqe1fUlbuISg3GbTGdwslso/jAQk7Xea2HrYucfdg2jmU
xPCk00EnXnovaXgEB8iV85+pY3aBXEM/BvD1L/mmIywARu2aSfDMfFkdzVx3Vm2AIvNMyWYAuKWS
S4k0i9HpYuYWbmBznny5ll/LA2z+3yCSRyLikUuXo/oTjN42rpGvIzSpe2ONl2vnGH1Th/mVvc/B
2KA83TJbfskfZrXni010+qrmolZmPU4F1hPuPBD24RQMwEHDkqipYDu6cYnsjJpBlM3zit8cSauk
uo21flpzcpvhvnEf5vZ1BsgObSXSSm4LrMd8dr0TTaoi9ANXHe0nLmGfaX4Et0m2SEW20zPR0W+A
bMXOx4DCCDGaUMoQ0ohKFjQu6D6pxHwdanMO6PNCeFedYAdYIBFz9a3R/zDe7k7TRP+vxemrruXK
BMvmlJRIkQI+Yl2kpglHe0Hrt4iwPYl85z4MFgpmJktObpVUPNHyJGXfEwcrYkLkJPM5mBStDJ7A
OO6QaTwBtCiLDFI7bZzr8X6k6Mq50pMkuRcPeIO35nJSE/nI/O0daFGg/aXvEe7SimK7O7kdpSuT
3PQMYEm8l/VFQ4s8G5kUNAWLBuaiDEVD+vZvI/h2ERwGT4sBccD+iz8JpzS1C3hyxvKEbWf6mpN9
KhT9KGC+ztPvw8rijOZzhNTB5sNWoURgDGOkus57Ba8QlObpRiYbDlj0vjKibXKECfTFFuNcZ0Tp
cC5TnGdNL9hlEcBkXVIwK+BwdSvKOfoBhB1/K5bSOc5NPgdwAlZS4HNMFDWHKjW0Msn9V657NWt5
pooxNu6gPUj0Y4sKrKuNj3L2yxaiQEWmC5GMtQsBCRI50ITWrIVjFXIEtJDPA5rcO/FRiK4gAACk
SG0kIwC6WttZl0AvgVYVNvmnR1J+Dx2PPiI8EJNZHW4f5KlgvHZABx+7drU7DRwt4TFGrfS6B8/d
97RD9U0dHRJ1W3hy4DHrdY2FExTDSydOygzrDunQRSZHgscDMRxCGHzTmntDnzW5Tegsss5LMhZp
eqrNKXbAgMU9EEGxefpe35yahAtEl0Me/IGjj3bnlATs8DUZgos9LDhEyuCwDQ/AUiQUqST3U3RR
OP60c8qFEfLjUR0QeICh6xt9zYmQJ0mZQdc9tEZopPSp4NRuzTAE28d8DWhtD7yfE70Xtxn52Tdh
YOGvJk7LWQAHkTCAJ4sqMlQLy4svYokbk2CI0nTqGWky/1SFOXGP31FrHcnLgDIlAfnYJ/NDsTCk
29MBtkuZfHOyA4KPc+TT8LCKeFKPtCUtJHiuPcFVz0mCAFQGJSISLxEyu4Yvn8SfIUiRiBzuJoZf
rqz3TtR9iMhNKp9Q6BMgEwBQWJcvXBXio5CkM4tdBMr7MSN7ABXzjwwT9rJLCsaxIyhxNcQ0jRgA
ZaJ80ktbeogumy2NqGJtrOEFCVGmcAILW+X2Un45CB9bGICdHwyqviIKSvbu+9Y3Utr7vP60N6bX
IDlV9AEL/qU1F6xtXH9wNihFrAXcz4k4st6qItnkh1p06xnj1YpkC36otYqeh2YN9PAzregjbLrK
J/KzLXM638AX8Zu1n1lolnxJA8eCyc4M6vYKX+3BPkZ2JCe++ftXxcwDgi3z4ZNsEOd8bFS0mQNJ
VGpen/GZHBTZvvLGc9v7/gUJM2MKpy/nnSmsKX0e8DdASTD0+ZqQMY4fngT5m1dEpw/9wUR6ARyR
UcTLeYQF73dn/i6efgLxVK0KPCunT3iAHJn60uAjrhpe9gtrh4NeQPiEb/530S1w1mbaEoUuO9TH
fqfAVqFCrsQSB7LsA2je5hKy7CXs5y7nx5OfI1KY6kjzBx++W1eM+jxSUfvP+84XlFSNbnq8hBL7
H0rE5wERlfwQbo4nNtvWPKO04nDyjwMym7p1R9wGElahfDWITQL2p/oWoHhfuPIWlF318Kj97B2+
KfuKt2wY1wS4cy+gh+C7DBa8+y0QdX1TzFyxsXuB8lB7tPsGrWDA7mhBMPeDKhCWmDQpQoCUDE4C
0SnKW1ON+sHFYNh0xZCFjErfW71EjTOKI/jNhqyFWvR5ucpRxH8yin+RRBXWmVsFUSYKlxnAu7Qu
Yz6AhoN46zwPcDdEp7VTYtKoD0xQlTPpwuFsGxeKoLsGCNWHJhM8BgSzIHufjWdOZhjN5/HbHSLF
W5/XWDnmxt+NMZ6pkU3OReZ8icqh3RFWBVQzk3kgniHuFnZW0geKVCFgUxwYhEicMW98F79ROanH
w2UDV3h1S83sDQlaoLs6wvF0/AXfzS0CFe8jwO15T24r4VoRG4bQGyZLdISkASDS+xIvJmUPUrVc
zO3QWtvxa4FQ3qpCkXbCVs09KQeCbDYyydtWJMtG2teTr061weRE1g3IOu/3VvMe+Ml8BZFqH4Ur
qHq9p60VNWifKmYeYIDat6t9TWYFefWi07FOdcgR/IxzAitB5LGitATU84nim7+YGktJZvkW1qyg
T2S2fAUxgD233whwyTJuToanuWVC8Frcz7gheev4RDw05kB4N5/CaVoukCuUqCLCAjaKxJf3kjhu
72aa2MuxhYCDFkSxoDnlnxbUC6Mqf1Pw/oX3ertERQBYZAVv2m1yndVkjRImckJK/JrQQsF1HnM5
i38XHTT1V+jIc26+HsaYHzhD3M7q0Xbcwtfh9uO2X3KoAPkJqzoc45zwMMbC9qhmQqMwrREK8jgN
rWvAHolSxUaLqnHxry7J74DXgpYOelZ8LIXKNO9bX0aV6LaoXd1BbKpIIuFS/lKByZLw3JN1yYyF
VCfsIpQ8iFxAZ5bFHL3qb2D1r2v42G2axxD12FGGGMKx4MHftjEJvTJGW6wnDliIEurYK6GiRAYt
dObWPvftBrqR+4XB6mUP/7TKzbu5mlvvSTnbxEOoso/48g4zkDyO/WL34QFwqV9ngs0aZnnyJiH0
tibpiLQbmAMKlBrcW0mNtM69IuKkC2H2yd7hF+gIpz8XJnfIGbq+tHUWixXQH3fIm7hWIsGQ6Xzs
Hk1yT7McqwJVYb/zyTamjIxYLf+F27qbXUgi8vhzr5kWEhTtvE23b674BU+EcBOa9V2JZo/VihMM
SZlFBkXF5eSpU141tVcu0TiZgnCQ7gvv7lez27GrvTvYWoKvXjnxyq7+D0AVGC8igPbvHbJe4s2A
EEVBC2yOelIFeiqneUa7lC8DQQu6Tp5+aFWCmiNr4gtuyx/yKgCRWLO6Ue39vDN7YII5KAQiJpv3
Me3t+/4FbctRx5xOFhlKdt5DPO0/781eRGPWB9s5mtaAa5q/8TYm5zgrg4ow4fMfYBMypiPepHJc
Z0hQ1YqdyyyyB3nMCE/6PkAmKPAwaKLhDsRCE5hdzpKIGlRzMDklxW7IcXqnExsqlQoDmyfvTgKT
SlIHCUabCyzq6rdrjv2If4HP8W/Id8ujQs17HvlZ7wz9Ewn0kxcCtoaFC5xTEjpf0Eit5wqFlXNH
iJUwt/YxpzK3VabZQHPzbgIqjOR1tQcH57+xkLXG4sVi0bdy77NBlywte5zunO+kPDgcZAs9fCBL
v0T5rAu3YxQWcxRPU4V0gsrafi0wu3dlF41H7AJ/EaJYBzVuY28IxAtYpUnuvfPE8ASAEVyjfHL3
B7snfj6MbOCzSEcYgx4un69w1BN+Ljx3nJ1LVm5rTFLzDHLdHPwREGUps25SQu1VVj19iThDU1rg
3YR7ThkB0rf7jNXd3f3secdn/PIb0fFTkMYLxQIzpFjkMlOl3DMnf8Rp3GmwxBbjlvA1KCqkP5Zd
rm/Zh7LitnovKcReE45Irn7PWhKN9TcYUf86sHpYD/69UKq9iIVAYoOqHPJIG/ewpGKh9l6Lvm69
ToKsIe8JY7mR7tg37AqVOrhNLeSJZMhiKGaXWu4Uf8dFCr6+pZx3G0A4jSt7Zjj8CljThSebBGIu
TtLVI2kEsAiKy167olaBUnnbWCd4b/kprMvokca3LKTBTU1Qf9jCIaDYhLelGVzoJaR4wSlmz52e
sefwByIXIIdoQaQMjQ8oha90BVS5FOKJjrlf8qzQCnP3OpWZpj+jEdcsn1Iq4c9fVv4ST8D8tcH1
g+yVh0bPROtRLe52kqwYwrmDh4J7teAgC7+HoQk/K62DSY/aisKRoge8pjSi8+Nf9H21/nLl/xGC
GdJoE0vHPoIssP+fEIsNPmbEynxB1reRpmC5kcCZzwn2nY+DscH7mbbP+oET8ecQVFmXYrwcM1VS
aUPE1LczL2hVqX/NQ70Xv1ECAtnVXolzAlyGe6mzzgxWUElgGZLTYldQbPW1IN6qGBVkbwL+ctZc
0W/JDhD2cykCGUVsIJ5+7jZwRi5Loohu5Fi9EmUF42nE0vyzwkRLBpQGu5h8w4pE4NIBYO5Y7pEL
/HD12j0driH/44v9GOfZDIwnBkbx0CZtZ6XqD3TH0JFw8C3Js9yZyY4BXgZNA4/5H0lntqwoukTh
JzJCEQVumUFBxHnfGI4gOOCAqE/fX1ZHn3Oi+3RVbYV/yFy5hiTfl47GFAIP9yFnNNlXPhNg9xaW
kH0pf9FcwgjgX0yApaLG6w4wl973hjBhG3gvT/uQ/QG/shK+8c+sFvnoAsOVC4rk+SB3cXbF3vkD
TISRC2xXBI+2jgwXThnjFBl63KwEUhhbOXMakG4WD0wwiDsIMiHezbjw4CdBS8J7iU4UtrJFsUj4
VrxmTqXv135/kh/53RGsHnp7YDpSDjk6QCWMWOc3JEx8LRhhcY95TXKz/jB65KcejEgZ7Wgc/oz0
4gDfH97by+FKsiGolHcaZ6FMgzFBScqIdgUgq3AD6CblQVnx/s4DzmWGLfqUOQBNlUV5zcyx0BkI
CXJFxP0VTaHK2BtQCmXLBoc265o2oPbQbUgq6o3LAO3571iksE0vq8TgpvqgFMGhg9TwLzFT0PEh
DzAMf41PMK1ODLif/oM1rxT8qc9/Pnn8pNz5rI4vmDNwEjRKkLADoa06QNKidXdRWHO5O7vyg0+b
xcRg1fV6qYFhK43D6ObeqLPPM44KhLUcnrPMrQeTl+nraXfF/rt6q1NAGBq1+0pnzoxPQBFNPg6w
msUd17MO5K84OpRGqgXr0Oa0NURsgy0IWAFhU0RzzlDaosssh5fA3IKHuc+/O+9lyskoxQ6zKFvj
OK893F3+pVf/nOcEQ7YUBhZt0JCbAZyJI4pUNHrtwqREZqo8qyY3L1kQCozl69mvp585EpwYezlE
P62gppIdwh9hDdqguyFkD6Tr5FjkDmK7izmBGxVA1xhDukpO3Bybth9TB7IWMVYF8e4PF7l5H4S3
qXhEEmwU4e5hEF4CYTQkkpTn9TWHvHG+fB1gtwIGJBIo+0kh9H9jiBZnxw31h3gEzBLAExUL754W
cotD76jEK0pqQEyq7QM5Q/whIk2qA+0LFlWYkK9LRrqfkQoI0mVeBUQFNwXCizStYRNckszurLBo
4Oy7bfEj/OEEVjj69rI7+wqFDE0OYk1MgBV65cvEiTMzKa1/kFap2Fk51H4B5fUnzAIB9lpmXjlS
pjDOUgDeKXIunpqUh+vJzQ5lhKSFicRK2T8pfltg0Dw7+/myX3SZMNGa4QJkf4V4xTsROAqkzxWy
N5z6NGBEeF10NRdQ9+JydxJDhNDnT52KaZVucjUBYNYDa9ja0AES2WuRBGf2psLZOEE1u4GCE17m
U30wfuvFFeAeMzvMm1kJXgvinbLjusSyb7X2V0bXnIjyB/8kDVZeyzmsidP7OIQJhrfRxstt3qK5
QsYMmlRwbe+uk3zCfMZ+OUEG/l2AWTM8Hrxhcby3ZK0PemkfKOHzBwnKmAMrSMY6J/BWKCJMqJ3N
YiNNy19/sUIRFlF/dRTn8rHaUbtvBaPcaryLj1CJQtLGJx8OIdfWoPCv4JV3FxIGdjnmnXC1NSbV
yrDl8a/YuZxQISR6k3BNKB5gWgsOOO9EFS1nK7U7YPmdeAmuICLxNg9nwlJoTEeb8aQZI4YYmwy1
fW2NV1f2JaMzfqFkL0gE4FDu6twnLltU5R8oXtdotnjFZzEtdYBXl4g4O44O/LcEs3N60wnHAOwr
l2gXVu56/7HiyppBCsMdWkOHvQgvwT80bBDXLpjqg0j2bYE7zj9onDQdgDfNNvwi4uaOgQO3ISkW
DlK2anD1sWLjDHtuu/sKOBaJDo+GaDjsnZ0PbG+at064IsRPmubj3d5VtFnsV6a4DCprl3Qr6KSt
pBhvqEIYIbCdh5PrYdKxQljCC4GwYj1nc4aZ3d0XWFufoyusemNMLBSyHtALJIhf92nXtHrC4IDc
yPey1vweLYI09BosxDIGjN85su3AUgWdwB5Gj29InQ1fSXMxloxnYyo3G+oX8XfJcyglsQwqdqx+
qqt+8F7g2gNL/MAO4vo4H3hrmI6UNkxPnherOoYQA2yfVy4LqgVmsSq93Zuxzc9Mavsct8K3J2cQ
UAGSk6vDgWlRDE4RCXkV5ziHBGpDn2PwdxjC+2Sm6abcUcSI0KchXRbIj6zPlrPj7COSFqpM6RGd
LTPhuNmyCk3gT077rnf/51u2bEuXw/B0wDkHHcwM4ZCFyXWwwAIuhIjGNQ/6HbeYjv7ofF+DN7aK
bfs+/SYabIgeY8XC3KDdWzE1d2m76apz9wAp/mUuFGYMG05TjojNw9x1+CFtFjiMab/kA8itfyAh
jU/yM7lHdzw/3jG7AWwUwxx/zYn8s1aWpVYslJ6V9FAqRLCAZYjoQVJkrzP2AN4yT6O4tBZY7Yg3
H0IaniMItZnyy36W7MMySLafSYUfEx5J/HNlOTArITKDKZvJnYtq17GGhwvi1AwzpRPq2kM3VLBq
j7F2drBM99rTxwyLSnZbEqQHaOAI+Ltcmx3OuS8fEMICfcWggmBNjwBtHGLBNuMgMuPjbYT81Ux0
M6XYYWsr7ov593P18xzg/iesrhWKUphRKxr6wXerDt74smPZbmGy8I6ozaAXKmBflNZWM2ymxjwP
G19yoqsMNcdljgM2YV3/AgpxOAGFR2XGM3unjJ5NffGewfEb6KiIaLvRIdhCBjfsI5PWBBd5uoMF
bmuOXEG5aJRDQqp3z1DjHGEhuqhU2PL707zcPO+WZGxBVkVYTGohCP7vCBqJ+P62yMP4F8PGARfC
9hB0DayclXm8xlBcHDlx7syov/NniwwXWHFweTo2eBPKGz5VBfLi6ECP5wMZBRQSBiQSwGSGSv/C
FYzASL5bMZKHpdkLKpuIEax6GSW7IA9fcfvGVZIIR8XrTHSrT34UzHNHC9jP0dq5Oa9V5kKZ/hFb
MjolDW8ILxtc79E0/MsBxcOQcQQeS8wutAQ6paciuubMoUsLML8YfqeF80OUzSdSPftHFKt/n0PC
Cp6wE3Mujq7VWrUHUOX/1MVz2EOwDF2SIFC8OjHDpyfGzUVh0bZs7jy4yUXfmiOi6Nh9HMHudP4n
vz8/+Xg5h9kcYhizsR0cZoakBLqdiZXMZ5wgDGrO1uRHlu70joPBi3qMx8xHGp/9D1Fda35ue8GV
EGECa7UmufXXD40RKUDew8bPO6p5KXBx/fXgOVEx++BXvVw7WntARLgtAnCgj/ySZXINCFzkXdEf
WUSUfgjtyGGiYq+/++06o370RnPOZLHZv2m5+g6Bm0exTqZm47HiEJ/U8yx9/R+zHYpDAL4bFv2Y
Q3rIl0beHNPymKe03tznRAmVEIlEjUkcUtweayaGMZ7QysmBm+vwU5HAwYqDzUdmcki+E8Su6/RB
A8184jUlvWxEIAGxws0Uf/XDP0+QszVn5Mx/JfiD2R7ITL7/DFsjALJBdwCPCdAaM623PSfAMAVw
dQn24C8KfO/Lr79OO0BSKY0f5FIexIb1H/aPTGMmL5LSTgO4NLib1pPj4JR+3PdUD9sOqeyM/fdH
SR8n4ZOv/HOvWE0jhLURxzoZvwsQ1ck2t7nAZlAT59Ww33NvcZ2+EKQAVCDqQOPpfy3GUFD2YMeZ
+zYmDoXXCYQ8/kpg6qEjIupkjp2Dfwdp9x5LPboGGVb1SPfwF/lJDi3PWcPusFplA2VGEhvDKgKw
xm9Gdu1w3vhzGgkMxLEoQ9mFE6Loodce8w/AboKc6NSzLRd2dy9z0Hp/wwl7l9lzxdtDr7cgDPli
6NVjWAe0vNnsEYjaDQdxh6v9CqabQ8t+Onzjle71PZF31hBf+uMOWOQPB/Pl+niRuB93vSm3BZvl
jf8RtbEEtxN/m/vFgERDCmGMal1cVolM0UgZFTb3Lf3Z8/2+cXhRCEl0xsiYE6LN0LDKVyVthyxA
dspR8X5k7TnaMocg4502r53yz9x7zZ5QvOvOmJYaZh+XBQgFuEGbQq7LwTZj/DJph6XJ8crZNcYC
lx4DUrXw22DHDRpzjjFRgJhZPxIS5IgqVHMO1HTQJq9DMeJpyJVSfVx5mSdkhqnjSi85nvW8BefB
2msm6aD84QCCKktDDMOPiDvMTU7xz9iVGasUdMs8IS3U2pOtHW5Rkw15yhjZPHZygjX8M78WN4Vp
fwa+QVuU2TC9YD11IA+6wqN317MeSPO03LbjMZl7J8ojFNCM+kAS/bJjPTUTUzZjyKylHjTbjPnD
94w/zbxn7wcDooQxwCUbgFGvbnWwMuFh1QOMzq7RB4YjqM7iviUbHKk6ESaLC9vX+zKYvLJWsD+b
kP+rI40PHsQJf8Pv2i5okSDTGW4LkoAanyqYO6z54NSP2m3zVdtXSiZa9Fugdxx+TnYLboqTFS4U
RKyNXt+QcAP1KSY/65/9KO2e4jJKuYw6IHOV24VpQbPBRf0mpsymxtdLop6c9tRAjdl2ulRIqLrA
AuBg3t4o7a032cCM3TiL4e9yDOxOKEaQAn/Myx+WpVQoP+RJWGUiTdsI5SOnwsRhx82vLPyumEc/
sIYwUqmg77Rg9IAQrKM+DsNPkDJYJGJJcly79eofzRvyywQrCYuULL+CiLGD4QfBkMmt/IWRBu9o
LLAfNz8OQV8TyLXlLMKKvv7uyMqiqCKkgXeP4sjO7yb8mRbcdCo680UB3bWOaKq5aVhpP/uPseqk
yzWbj7MRQ5aAuBaTtcYFQCQGDBaM/GoC+GrSgfupltRcDjDmnCtljmgoDJJqxh1giWmFx8ask9y2
PVlmDiFPUJQxZ7PldFojKv6BLnOrAwSgoiJuEg7qnna2YuTe99eGU9DnkGLJSJr66iveOz/0BVGx
9nGD+WGO/e8/2iuqQcQCTh/tZL/XfvFa3RCpveZPbXICr1xdX/ajPywY8xAgBN1EtTtIwpBlrUg8
btpmgUSCxloNuhJtknOcqTA8P8Gj7/TJ73PO0N311fplg6eRxcLsCfXsIWOZv8ZV2gy7x3sCYoh7
+31UYUgPkJcx/1WGj/ir2FzCPUxsjupuSMn9nT6DDlKFHFkFM1kRBPHkGQ0/J8IhKfGl0kJofeK4
2fNy/Nwv1BVsgSEzFS7NesKV5VCOueTTm7RTV65qCPDM9XnIXB2q/ywlQhdvSyrN7ua5Lwki4oN5
D2o6XrLEftG78zmBes09Zc01qGDfmeObDdpCfAKQ6bLA/BsJBCpjWstqB3OIgXrI7I3jn4mrblh7
8lZIsF0I7nF3KSm2l9H3aZ0KVxkMAQoogiis6aamPweXBJWytQovSe5fnrQybftzeB82OGdCS/My
Fn4z6cAcciDR/VX2EU9YGFVzzHUoDNEdmGjZj8Q9klDx5QaG93RHqw4N56+Bu3IV3SFSMwRUCq9O
cbq+BlxiLykIm3HmtvD7fo0feGQJpUvoASAz/C+VHq1Te6m4HWgOOdgkrqUKE2Ew8BUOGU7tt9Pb
1pB9LMywj/VJz+z2jF0MJYLAp7bN14o48BpzvcRZQ/xuM04EfrlEE6MgweWO6oaHx90SfnblpiDA
oRDOz2MpiN/rKGAxBRI1fTEG3GHGTqxn8nHly5A2eh2O5c4yJPvaVuffn4XRisYLb01e3KI1wG4x
LeftUK5zDSuMcttLmu0l6R5Jk3IJerfHAIowyKuZxkSB5K5HhOVmucMeLcJfhhdv2BNspWI6V3uv
hP6E6bm6lDu7Zesil6KrHdQORae1x21vftq/U0az1L7Wx9PJN0RoFBrA6b8/Jr+c/lwSMlh5/3XC
1toBHLUuDAwWyGp41PF7kADucpwi7sl9VhkNEj9f0Xy8inBGW7Oykp2Cn7ExTrXBlGy+NFu90vaw
y/0OJANIwlqEp4LplklyAzqutRDnTuiJcfX174FidzjBmWNhCsK4o20uqsHwsru5edinwNPMM/0O
fWkFkNmTclTcmzYFmjGCye0HbhO1KRVUnojjFYwbl4jRFK4z1oedBeUy6xSaDpFLyDnSDD8+Ypw+
roo/Cy2uqP9eS9t3+Cb4dt86EPGQCkNb6iI4HwoDZG0RltBaIWoiSjKtF1VE86RR+VEMsLIflLzH
PWIDpuWcEejAugE2GqDALsZP5AIREwa42hkLcYCOAd//Cy5Sgh2d/l5cCcA8aPKYMy2VJbpGdDuF
hxn6gHBKIAT1H5uAJwSfk54coBgXqfvXQ5b8FvxdMElhI17YvirtdEipE2qyuMUvtYap+Ph31qN9
sO9ORXk9gsraHVHuIF+O9zVUWWbLjAFcYgkZCgAP8jwxJ/TrbYkj0aA9pi9z58QqAoEKwQakm/ZT
vLuoe5xq2FvSauRCdt8gRUIJNsIe3v9OUM65eyG7tKHtaPYDBZtcshvhviDti4uhPqPBCGlr7E2F
/Z6XEc9HXP2MfImb9eUUeqdXsxu9Aa5a9MzGGJgAqiwPDazhyWhLvJsAqoVsjgMnogast1hC2agg
9j4PKbaODNzHD/v4tTvH05TGj+EbTv6o1Gg/TVS7GbLhH9hdewANxsHgTY+6hojjjREOUXvpNfZQ
qq4BspoSqHeO8wWwJIAoPimwwgoU7FjO9dMnRdf2NOFF4dNIBtX+ny0KfHFIpDZuWaCzzDytPjY9
sc7ElYoQE3BAWFhH8jjq8DTvE2xYE8pNpK57hM6149xCdNVBWA52fkIpd8OM5XEjqaqeD3DE4zIz
AQLtzkT1qkBIbyzDGe69vD+RzlKWZZNzROY15TvnQFAtIE67qqsOVwo6ZXX5c850893GPBKFhF48
c3E7ogInnFpuPOTPXmvXQIL+uFIQIywe4HRug3jXi+5KjSn0hvDoyvQNg5yWytMYNHMCJV8afSSZ
XeeO2T0a9Td2/e2CSIrH4TVDLBqQKcs2WafwYCHYCq8dUAs1IyFfpC3PHl62K8Y5VYCpLM7OPenM
1otWH+ILZi4h9ubEuYxYAOB3PQIJJGnvBEZhnzCNB165VOLcuzrZDbeszmGKBnesTTEZWtRbXIkH
P0BGeiDrAVq33jEBh3xk1ZWdMyQ/INP8UiaNueapgb5en/cdZouGtkwjiCEn8YSrmS7nt+OO8KBY
OegGvWrWcpXoTqIPpkv1CM5Zi0IUwtJYLh9SGkm9B+juysbEVTsbZpEQVPYfIERWoUAs/CKe7dc/
jbDqY1/F6454M8GG6dunGVETbmeYw1xFTAT0YXiLH1YFGRPBE5UmRojIk+CahO9tArNG8RmLwJJH
7hg+HLm8MVUgbr01rbf0IVSnwiTAFo6JILin2TKb+SfA2AmKDN7TcS3aQI0y9IURCKbpsAAzzoG7
W7qoQjF14mLGNgnUgfrQCOB0KVA70BEnoI+El9FCEIHGdiGAD0cEp5uLGKQ4op3oBxitPCCDGFSt
IXP8MiwZvyiuJxmgP/+gmx8gx8XN+kwOL9GOkoXBCQsWSxrEmjQGMYLUAXkwMTTbkKDgIrTgnZfe
Gwy6SinZ6c92BIqwJzJ8NukOyiWch7+rY4Tfoe4qPlRX6EbWmZCgT3yO882J9CJShM3swMEL5q5R
Kbs3jr1mRwCGPCwmF/2hOmkyxm3831CjbMO5zDRHoQws4o/TAD++xqXNjY09ZZng+3litFFx6vLa
G9QChrMY9on50WEW9OYqUqFHzLzKpSXCW/juoiIL6WJkqEi+49lTU25AnMXHFJcUqZsZswDH4GsC
qsLXR5G1Ey6BBJ6oPq4Fj0EePxhqLKFh9cJrKjFvJMHgCZEogI+ofYf3/dmpIqbpUAPZk1b4CVcM
hhkg+d9pe0DRoTCyJi8QC+2UphQ4vg9HljPe4qjoMueayhDibWPSheba/aECUaza6onAu+GKUGPd
OTbwbi8DNbof1XFDbhcTdoSVQDtLySUg1Dl8EFze8nujhhnjW5KpK5pFuMMFUDgpfYCcSvpJXhiq
2dmiRbsjdQzCWfwA7kQjNpsze51JZRs44HR8uRyJzZCqbginfgvoSqUuBzsaR6eFUQsdMHx5Zvom
DkFc4N3kSTbfaY7KnGzaKb5eCNQokWYZhA0ERE6H77ZuYDEJG4giZUKU87QGIGnwKK1QL3+mNYWN
Bys86eD7nyclBvUm0zH6iWE9bvC8+qODXSgOFF+hyQDvAwuAj13iHj4+zxkGRNcJNy9myeCe/Vm2
eTBKvuO8rmwN+4WQi5jcasnBtTWS9vYc3f2Wf5pnMGyBRGG0AJYagxK2PnQKzdRvDr67V825Arx1
HDzJn0CKwCGcvkzZ0VsjrV6sQZSnGuMWeFES8FfMliORU/EO9NXP7Cz+nlsNx30279eHFQ4Wz6vl
k/Co4XhjkXBNu1mIHz1E4Vs7BQ2gzc8qsmLN7BG22bx/twnn7vvwOODhO7tAKOg46NkvlPuK+ziI
yJqxJ4k/my8PbEywGJccXArIit6dVgr/bWZL75WGiwLGsJ3odCVLjPL9GRg8Sl4i99EmE1uZE21v
rCN7hf0I+SOPs+ltqipm96jYn9mFF2qze3t0P8b4CpCNuNsWYiROIlNIq4D977ihi9lk0FQGNHXl
HjYpfFHCHdeWwZMXL95xf1uPcD3pRIjERy/C1fFGT8q1ma1aUDH5HA986OZY7QbdmTpAp6/6uvgW
WB0moC4/8Bk80kff7kKZwOAt7VFKTLEIhp6T4GjLSB0qcysMLyvge4fdh1AckcH7UHkk7bxnOLVA
mjn0aG7HF8gBreM5bUYqgeijV3rMw3cENJ9C/6RKx8S4g+PZw2H0+zhDnGrsbKVjJFxD3a7DR9fS
eb5UqD6ZCqHOmcMqgViQTVrTa4R04cnBGkHRr5H849I8bny0NM7nmMcSFCgzACbeXG0yrYRjPGqN
bs6HFPcOJ0EpMOPLjs60Mm2256iI0GIgghr+QBn4DMkzURnJFXxhs0185H3Q5mLB2VWoaK1AEszO
YXvxZQpmFz4m9RAf8C8CSQaFozn++phQ8Jg52FicJS4cJ5ubpx//C9eEsveyn337vTL2bwAEivN4
je/I/pJ8IILV8KJzHMTt14x5sfPYiuAPKAdL8Yj6miS20+i76G8fHtSit6fiIM2h8vb62+9izVCi
5bfcNUeAMpBMKtjsizWPFOcV7JypfTILJAoUCbt6v+0ri5fX7LEaJvYuf7LOyQMGUxQeChCJLTUN
473RLRCX49MeiYHNxC6zDhfOdyadsK548QBQK+qhyX2hM3T3teF1qI3AiSGcFwD5vMUPMSlcsVzM
lLaYRlpPn1yt6cNd/2Eg7WO3fT2cPTplbFYz3Lt4Hk/xz+0hR3/bAIeVzRSox47bVPMvxWkJidDk
AelL6C48nRo2heoqQ8U9bz6w9dAUxSo+PCJGMlbrlG79jyVP0N1l9GYexdAmQhw/0zl8q+APhup1
+gXTkCmUFmZJFUOYHsir7a0E8Twn76SPzbbfk9JzxM5rYW3CwBwoWjAE/g5LX6d3kIkN2Cd+HiwO
A6CiGFC3Lj6H11h1wSKE0fgKlT0XOGcJ+DaEk9UMDywhLi16fFyo1ND3X+b7KPEgt9nHwLCSW5vN
CRp9c18zmMpwU85jIfc8QWckhqybZPAhOCB4ipwZBGdB2IEsvqlRHij/kqo7f51xz8FUdCYqawzb
mH7OUVmzczPuIoxbnNYewG6oTejEFMBhg7A9oBuwbtRs02tqhDUHm1PNf2Qhl0kLk2AUARuDESnm
7Y85vbjUDzjrYSWVcO2fgahUF5ZSbwxTfETqyL+BTeXdJ+3teovHOI3+Wqogp7XSKbjZWuvBe3yf
gtwtuh+G9BR1cHRQESGUTVQbJR/W2soTC4keVuZXdDiMsBlBU3MtTh5qqdqutru3Q6m9ZLWjqAno
sDHW7APVXJYKHlPJGboFGmXa03+97eNOO8xA3u77r1nlH0gKoMB6MTTa13aCElcBMkdPgmc7hKZW
RMKY153dbVio7m9ehV8dWIbsRYBPZiUMEtcI7dTBI2zBANpwkfj3Se5sOH7NjzklqWam0e0AFDmP
wz9XmKdPY353zky/Tj70arF5T0pUYpcAMRXWmVgFMjm9Oixh2oBqhqOaKzZPsEyl8u0yrb/gI6+4
8gw9bciYYVjZSDiggLHomOSNs0k5EjPMWSMdFl++9IQ4Ibo2XsKA+eDjwJlprCjxzygTvzZCTtig
dO2pEb2cIl593Q3CYsAINH/iz76lSXU68z4oAaZMrVQ+Y99t5+YjAih/fdiilZfjaMeA7tCgV8oW
9OYZsyXixNUF9R2or7aqIq4jKD1EWHKyc5eADFvK+IIHpyZQc2Giny+nAKIuT3IlYS9OxxMyRSk/
7D3jVAFP+C4NsS9eyKu8owu4uA94CD3Gxi+r+CPYPKJx/zCJp4zhE/8GP1TIWnr1oa6dMXbi/mLi
E+LjSO/sqisNPx34RV+UdhsYkSXjQn4HP4jfjaD2OatGutCHeZ+oGiXnA+NoPFqe01+U018hDkNJ
gXKGw0ICNgeoC2hNP0TXaojx0AoiiOPwJwCcmRZXGQeTCOgKNCGQuxwtEhqmKA8UF+MH/g+rmLAu
abvB6a/I/X9M3GVaT7cwUAc0n8gTvBD6NkP/H86OJegx4+DFeQbqyvPHRSSghbNIBCk9JThgKs95
gh7kMTtH9YL5LIb8UB9+dr1lQHXzMbZB9+czR05v7mOmcGZlkBQNQiwwBuQIrLePWefQCgwxRKIm
X6+tGVyoIbQTZk1IRJjooyE5rMELxZvDfjDvUm2d3L3DF4YIDAkmlrMe19+hxv9Md1U8FXT7tbaN
eI1/AoRGTpJWTCQSyx0etoVfIutPXzMvo1YiidTj0mF6Cp/dlqX7EWpExPNkkUr7OeWTZOGHDG/0
v6cwd/G8OH2wbkxwo3d5S/0BXYyPGSNPR5sC8OIsxFOitBeBI7QNNFRaQjsCzihu6qV3eGIKyAGk
0fCRBh+D0/DC2D9A5lcPmMXdSExlnwapt2Jk73OBYX2EqZbYNd3RgT15foaVGg7rCWZ2z3lDKpOz
UdChVtKmuzms02ukpH2HOMILORf1FuzJqqLi7wQpsc/xnnFqCt3gPGa41l2RLFrSYYmvJOtu2nBA
g57EjzDbCbOiSNGQO5TBPLwdEVAOSUXbfvym8P5jnD4gqmELrxFcloaCOTEqm/Wkcr6Y6bCcerDs
4HxC5sQ4pm/xAV8AVTDplOQ9wMj8eegtLtFjIeOktq1vNXRES04rwT/1lM0F2gtJDfwSK0Nslqhp
YCuHPC3/jo7n5T0TUb8aSdkiiBc5uMaZwXHSdZgYRVhbFbPcwQjjubwA3OIdzRRDKJXY3UQgABJo
uHvazyd1Gh5DK8mz6dBkeKBVIcopbNPorSCw7HBewCqm2qpyvHE/Efh9oGnZPphEgswUMRHoXMIf
R16QjOG+bmuMeonIBdAxuGYyp5CaiDaal82F9Xc+oDq+bjlNuRvbZperPWp8wLTnCguQEdkA7gov
/aib7lZPoq1KxSlHzg77+gZz1WxMnAlLCyZgiHiRkXKSR5/Vbfvi03jwZS/BKyTKnkwk3e96mNl4
ssNPXgbLHXixBKFFFVybYwUSEyasbGryakt6/my4hlna8ug2fTi9T/CHCpUucB4Lee23NqeAO8mB
1QsdXfi2qOto3rkxWdmsWnanZjLY0rDTTF4z0AZmrpyVPCr7M77xwEEHBy3ABWD6wTNEgDs0eJ+E
bfnqFmqphRx+Z0RdKz7tCHi2MLQEEH5QsACer+MZXia4VfDETZ6ZTxCy2Sy4EgDbodPPYA4dSntB
SBv5qtEpSmL0CP7n7TSLcuIASmUg1SpH2WMLWZVzrRUUs35KK0mg6H0n6mOhJaIGgKhkwSc7DzrM
nYFYW562OdGq2Q3O6OJzwXe/AXHIFaMsOFEsms89VCanE3a8B3S7y/C7fHOk9olz12xua8yQ+LjA
8MJdq1isIcTuf5ReUXLfRwjZFs9AwEsG10Nq1Q6EF26YLwq5Ct2ER4UHsMzHxg/0g4OWjkkgbPSh
eGbxHjED0imdkUl74IpwH0F/vfo4VhnlqTfmFoWMMbh08P3gutP4enKpI4YkJkFKc5gAhbnT7c9W
7izZ8AC/GaOnyscC4e0fWHJuNYPxeKIYWWELwq6jbhOy7MoIf86C7x0JQZ0UE1AndmUZvbfZDFqr
FZMB87H2wkpgGr+/TzDvRCvyhp/IsJ05wNrteDxwM7lgPGClPWfFuPOg+hy13JWVuYf6OrpGVJuc
lygttCEMRnn+ySfqJr2giD4J6o18BtGZwRF9wBe1fgdf2zKWCTAuvoSQ1XA94EZ13E/QY9h1DpCZ
oeGGxcIkSQMv/M6eyJ6MEWKx/vjj0jcisauxFektVMZ7+DYlzBSYLjxD0kCAkK+Yuxjpb3G2H3w5
mUic4p/dnhnuhZfDlTdqoDc0XzTD3r0IhDOhYevRM4mx/zDDqaYPXmiia2SjnDYl7YXTW/Y6Ng68
NtHoKQQRqEVRNaym67BY/lzVy5CXizs22I4NonkfP9OG+cWD6UUfDTjkmDu4OkaHcXvTZQxSf01d
Cs0mVQlOgIyV3mHZrL3yYS2/KTCN0xki6uatJu/gvGs2qNFeU22ZMU3wa8IGVAog6z4+774ENKCz
g9HG6roBpotCDMH3RBs0f4LWY9aHpn7QgtWEjRz1XASWycuytmXcMfVVKy7se7hG89fE66OINKY/
84D6dPkLNfAasghNPcJV5Qe2tmv534xAPBJ0En3B07UyiFKr3rBJFd7jme1b0ijr1v5YOCXzmXWs
Y7/XtvAE956HLUypFKcw4Fd4pMN+eI/Pq2YOuMfvvsR9PEjIkCE0cY6Z/V6xlrRWIFSgYF47pZRz
KcEFcgexsM97PllEYfBjmihsBWUMVp40x9vJao6XlHf+ss9vOtkczx7s8EVCBMJEG93hBHticUjR
ccaEIv2ptrG/D3owCmGh6d4lxUaGCnjUaohbEJPSizOA+HT+oySBZgS0dxrkcAy4rTzUKhinpJJd
1k9+C8wCnZIuDh20SZms2d9xPxIG1puv3PXLgbas4zOzWuWvO82YM+2rK+U+1xc0inohFPYCSl7X
vBJy+oIzZKygJMxktCZr/+p+P5SQ4lDW57m1wyLQZ/iAViAfEHM4xAHGfeguV1wiCXd3cItj6Q3y
WQuSrrhMavsjGstN36XpEuwFqw5M+BVwjdox2IxmNbmwjvvkCPyS3uQBv+0+oUfFJRjuz+JEvVGT
7lvY7VizkUXDuS5H69iY3sUiUiwE2tbJ7xIjpIbXRLhEi3lrgskT29dDTGS/wfTxM2HumU204IRz
Woz3AH8n5htedex5ZO2RX/2OXof2os0UobPTPfYgv4ZQnhngQk6LLq7fp+GmaYFQkMLBk7n8EdMK
VfIuc6nClqSvR8EM/eVe8Zh5EhiDMexzpsIQ7Jl7/hg0bRCpFtrquYU2ycnUtXF/u4Qy4MVdFRad
LuUB6z8mMAonvD5CVBgRsBXp8uqN6s2hVrhfAvfoliBsHDElBfw5czKIPfd3LOQKuW74yfP+WCOa
gD/x0JpmdtsUsA3qqADhGCZz7PaSLigHHDF8NW8wDF9Edmgdu4D+1U1wLt13A65cWFbIkX6+vsKr
DIS7gTwU5DVsFCQb7FJCC637/Hks73hHkwMJqg4Aq+0N6AEcb2X8Y/zGZ7SeRyVk5wXrsEmJMSB9
7zTG1N2tvTcG46eBQtQHfqIhgSdf0vReCUy/EMe8AO/COr0gcoWHwV5DTsDInR3YterSVzW7YVyC
gNmYZDEm/ufpDybH6jPBhv/99Oo/8HRldg8z6MNkQrynChzh6S+4nMk2Ms9YfPwQXsosVFYMlnG8
LXaqo+SWClNIs/uFz0kHk0jhWOWzZIP1fAQhkaEyzQ19TvDYZdvfhA2EUGgofrmUGb7EdLVDNcoh
+0CbZ2PxNXK3ZtPEsNnu/m+EXeLyGVJ7XMDBUaFzBPzhpy/zSuTHR5wxQwP5DmPSWKEtHubBCdkT
sIfbhOpYHxeqs46gokIleEOFvDv7gdYCMqwQ1mCvbikxjEWmEx8HdKk1BHB0sx1tZX/xpTHxrjM9
ZkuAhRKqOtOSuQgE6/kb71+gSJYFK/FMhUUirWwCGCXsiRZ/ZXG5+bj7yntOyklBDSllG0Nixvb8
BFcm6QybEwVyRkEKGnN0kOLWWAUUGVz/WQdzqFGf/GW743uWLd+z/M+wm3APoYgFjUqM1DOolahS
Icr+Sflyg4dEpjubtgYJvZPdwekgfSzG2fPL9B+tCeoXNRtToPgOP4qjk2cJr5lByZvxCsbGbu6v
u5Ym8tBeqO6gu0mDjN1e2IqIQe3+vZ1LUkOMximUWwQO7U6l3GgxZgrAu5Cz5WkR52kV35LejJfq
EbjlAt1DV3BpxIFXOgA96Ex7VFPi63uxVwKXfGgJAfx5HN7DbcZEB0+u1I4wztepTLV/Ez16HlnW
L/vY58HDFTxTaX05N/LkKjQQd9wZtVDlqds1MynS5caiIkUx+v6Yw+vgiczuiZ3Ql8sQAoJHLU6L
ZHVnbTtLut5t18AX4kNNBBZnnXGcgboupD0ijWLxMhdgPhPOIqYUWCKIN0lvJY06wCEtmM4G7po3
nBS/f5qrcSEXQd97TJlTuNlIt8jiWOoeR9XX+f7V8QNWTCguNkVwieE/VwHpKyHSftgsAZsEVpLb
hcmHTwlUvydkz/dOH5OIp2J48zlky/YgDyed2ZH6tWdCL6KG4psuXxjBDdW5YZY0FfJTFfibZ0sl
OY3QkDFewTaqQZpRSr0Gq6bSPGLRMCRuMdZ59xMIlVaOFT4fgd0LNKsyRoAhvh6vIyJTJr8lGunh
e/eAWjL8reALQ12jX2cOf99Da/uPpDNbUhXZwvATGSECgreKyIyIAnpDqKWAOCHi9PT95e6IPvt0
76qyFMjMtf71D9NUZlb38X/bqwNVZ6yFd++SDCB9/8Zo3ikkcNahC2jLyTXjsMIy5jelExTj0msg
uCvA7pYQcOFg2HqMbO35yQixwfoH/EOSz30gCdhulHS7lgfj4j7XKgTfNpGyz7xnkV/jwUlAb/tw
CwrPbiqEDhsd0GMuZvY3hsdv80e2YmE2LpSsMWM54mqmCDMQJdQEBFchsAtMAO09pqwWvJdvqsIH
UHzo1hYhjGvsR0tIyppX0Do98a8Qj5woRSv36T09OLvC1xiH2/Fli02r7r+jCBQCJBQge8ohxuXU
9prZzk4CZBWyeMnoO6V9s37zIQNa+0EpdgnkbrID5f23UbLZOhAusrdKqaWQe8NvgJtBMDa3G7ff
gMBrIj22qxQ43J4x3kNVfSe9vCPHC5UkaJrwxe+Nz0RZtDN+xqYsj4bAqydIJGgqsFiAjs5z+HZ0
PCRwAtN93Cj6/I4W/4puPMhJ/7skORPO8x5H3rlM3NwzFVFqF7vzbobHYX1DejaRxHjTaLdU+ic+
VM/C33i6uUO87/tNpJLJIlLbDzAQb+hRh0ioVIxyeyGtggkyTF2Ah4GxL807GxS3eoPSay5ZI0a1
b/YqYiWNjE9iSkLGTL1HQD2aos7/UtHvbsmuB4ttBP5/jnFTvUPQ5LxYFe4j/LmgXlzgsE/5zT5N
5gGeWAxr0VETCIbguJmplpyCZcFNsJ74VBL+4qAvtfW3I3JAdMoZ4mpdvA+xveAtiWAddIQD4Aac
UvlrZdXir6fgx/OkqxUmcGKiazzRinGUd6vavTM3/rHNtflEgmwzHfgw2hf3JXoBCgbJuIcShgIM
Cz7hABYvvXZTmZpiVGhRsSik+rA5TBlnE/q6JLPX4zcDh1oKezIwI8JGXDBE3IRs0V/ZC/3Qrfg2
SB4ISDE+UQ0yqgiYmxJdR9N2DjGtYKwpVGXA9wxJXAkHPmnHt5ZxLYKMHvMOh9gXH7cONDPHYA9d
A9Pw2X0DXWaSjbJv0pHJAreFkbExPFToQzhRWEBQGifM/kVv8NuVEFVkIChY4SSWxvzr+WY3Crey
P30gYcS+uNmKkopqAIqIIqxlBfJf6OMEc9wV6WpC4W7vwa4n5PhKLn3khBDdLeLYmQ6kgpaO2sm5
4lMiCP/icpATwOrk/2f6HB09nzlPhCb2N96NYmaYCyVRVqT5sXtfAr5sFNOPx1NgcZSHmEx4v4Gh
PQxVsL4gf3pFKs1RJRFf+yW1+4iafN0RvI5ch6byZUiYlf7gh1J6QmyAjAW/CHIRm9fmPSN+6crC
HPJoMJIAmPdldBUmlp9zZO+uehPXX6ZH5/BEYAXZwh9sKJBdVgLLguRD50yehQ6tQaO2HqHGSVSC
CMdKAEOjpaHF1wZwyfgyrEDAYP5zaX5CuHgYJUU3dpEu1qiXmSgs3+xF1a4/Y4HD+RlSv7JGqHHZ
qKniEkz+/O/s7HVHKqxymW9K3PeLaQfmElNSfgy8a6wz9IMl7Ssm0Pg0AwHjlg8kK8S6V2rYdkve
aZ+ik5oZ2K3EYImDxcSGIgQ8k9j2WYXpPbt9x91lqsU9DPK499YwaNPr6kLCKY8j9KZ6kqszwU8B
id6d7uY77f0BGMUkmE9uJuG2B4hIfa7bhlbrC/2jHzGyoQ/Roxft6nnWgbuJ9m2ayZSOh4JHmc6S
U+COnIGbhB6ctoJ9vD/Jho4wiSVK4FD2JnIqNDfd9rbFDpnSzaLSe4PGvdZn/52eZg3xf/C7YZjy
eqDaPZvCipUKDa9NR7YQcaBlcEs6IlG1qiyckagQQtoRenCWgmrdFne7XIq0hLvKFHdEMwK1QDef
EUwWABnCdrlVOaPvAbEyCAYqfil4BmF4uPtAUrnylKruNRYONc4AJ+56q/ssHA5oVFP0VyQgXse3
t43U2eqSD6vjymnA7sj8Db9RXqLEvFrFcJyx7LINvhBCYNgn53k5Rx0DJPOdnLMcBi1po6NYDSVh
wMiBCsUoX3Dhz6rBTWKOJv5kMxpMaUW5sOg7GEQrwIMUHYu/EdWxkPp8/Dq+onRRDR4DUYxc0axp
7DvkWeKGzedJ6yJuh8IL3Ogw7UEBh52Q7ugzlEjgWrSdEgbhLhUYV53NAHvb2cuneOc/OLpHzP6A
5ritn3GX49w0Zgn24CoK0uTpTwUDOXYJSpFZTgDGBCITdKTyHynpKTY+mQv1ZOY+9NneI+yTmLgw
56JlAktwyTO7bbrZE6eof5uXrx9viwtD9qQZinN/hO8mxkHmleWLN5NI/x1+uQrjbwnJtN1e58j6
kJgJ6qf5aKeVPoFUWi5He6HZ4mqXE1kSubrIOlRyoO8T6TGlcBKE95b9c1dSUDC9nuITgGy9iYcU
8xjcw6pYYcQm0lKgpTMkJ7yEhaHOBwuAhrn8ZqhzsiSRDYHIirO/Sd5Qtd8pTQ11xhu/KSNBsyMk
QogPgCAsnr9/Ri+6Q/gl0AXPKPRfVFhkzp6zTzjcaJ6yOPn3wyBtiQ4gcls8DiypmJtxmoro3y6V
uPh/3e66Ap0gaqJmKgNa7hZLGM4IjIVGHaE4HRLDJmgqiBGZN+WLt3UX+D0T+EaInfKgv4N/8kLO
9RkrAK7ThyOJqa+nki8l5MDsBXDnakiCV2DezroA85KXtBqmPRu8Lx4tVVswRLdiJvEJsIpjs2S1
j9VDjXAjFORPIccCc2KJKf4PQeDHFmexGD9DbvDRyaHApNr/AJH6JLJNbyZaQ6QzyPBYQYTX4w1+
44niii2e8du/IAfo09lDn53mIHgejIKNanab24z1+ks/VuGTG4bUdflig9oVzNOA14Nb0oDVERUY
9UzOG18M9onkZkkjXCiXdLwXBB/H3ME7nNdh3/uMEVlzqGJ01hG2zikbvenJ+05GIGQ4Gj/ihqqo
OnDq7PjqKdbhDnzoTJ9uTY466mx41xOqpQuMG4bN8QAGjqfQRGjeCzjjEUro5Nn25+0Mon0zfb7M
OoJ4j0XqgJr0hfcw/Bjq04omOZbcfM5AkqQZRlMutS52NczAWUaoQDcF+j+sIZHCyVN9OFFWuSPs
M9mQpN0VMYNAd0W9JMxz0GM7mvkCDrYZD+vvaVsbfT5Abl7DNiJtil0sriny8XOE6UH19jJGqYTS
GAk2v3GSI/n62nx5BOMyumx+zVTSHKV0nrg6xOZvp+M6XEekTXAA7XiLvLV3cGK9gObgWy1CB4Ay
5P0bsIGalmeODDbvpNsVHvMfs0p+e7qwM6Fx4C0U+T1Tip/sMX3AIYptDkg2ShJtNWbx1hdtJoXp
XgMheoR1R9iBUfW3X3qvTGPw7oHuciJyGIKJvAAPoNTj7sa4zavSfHU5ijbnMX+FqksSHqznqH8o
XMkEb4HFXmninXnYKR3P1jlAA3dm4nCflNsrRPwrwz8mggCdYiJaMUNnP4COBxcNkldtD+NHOfmG
ZfriZEdfiACDypCVNlY7g9UiWL5UWcgFaZFe4jS8U704+a4O6Y5wGFSQCZciZKiKLzAG8pIqhaFj
4UkznXkSBDmMSUAKtpD/8Li92OeAQFS3H498BkMT6FBwDKhr0jb97vqQsuRpi3CQH336V6rGlZBC
tVS6RwXJBNlogDDOKGnsETmsZfKlkf3MwG/aPhQAMQutd83ui8DQ/4CQQNpDuHA9PA8Iu/DiuYH1
9lrjS1FjlQzpBMPoh/mX6jxJzCV7xFKP7+VHcC8c5lUMriX43JzqjpQBIqJxem5eh+QSsBbJnqeE
OIujjmi51xg5c8JC+neEv52cuoTt0NQignuXGprC9SnqkMD7Iuy3Z8msnPCB7xVeqHDikKX4ypIn
l369Ct87aLU75t00DC30vE4b9/H0xZ+PZo5kV+cxl4XAGOIdB95pdb+Rh/525D27OEDdL3uLg0cy
EHQ6Hxxmh7NhRGd8Sb7/4EFlsiu2d64x1JeFPis4gSkWCZcLSk94WeqRuv9lonz8uEPot6tPusn9
J889pTVeRRwVePnO9YbKF3WH9wsJkJezJsCzHJad+bLv9vtN8i51xBgMoE+G7/CIflYY7w5m50wO
L+Su8NuJf1WZN41g64CvOSVJPibyYPz0sBsErG7ir9VSgAODkxxNNn3YAi85bDeonwzW6cumJ/qg
7D7ZkK5C5c1nfq7BIL0zGVOAFbjKv70CbBw6GV43HBYwj4DoEaLOCJ1dAPwUJGO5wFEG0lUeInhh
/R03VafyEEi2SAXrI9ZBEnpU6Ok5nHJcbcg8ilE/7zpS9VB2qYDj9/403f9cpAYlJHRogfZpIdDC
o3Bnejqw1jA5qcYzeSofRgfs+YCmEOojGZeXb6doaMJv0BSAO3rr6+rDwxrxACG5Av+5rhgUm7Sd
LsxnEOX+nnzPBXHEkzVZLSlzSKArihWcteXoCcwycp6L2uaneR/8KA07AVFmO8XVePMwNU+1pXVv
2UJB+jf0iNgbmBWzAfmPiDH30H0uCKgf4MXoPZwufIxT3H/g0LV/33gu2G8UJI/JQEiq34yUvoge
O4sMtAhGBY5McJyonjAunPQ9vKkZQCrR3RtEYhTEuYpnC6iwQN7OB8ZUwD8PR8Gx73MYWrBEcevg
qlLaIJpNmrPABif1HRWUdMAx0MYjEWTu5JKkbiNf9IHKUjK/nCFuMA8hsjBVkCm4Q7l7CWFQTtis
weKhOSJb6S1lux+NuADn2YVBK0i6mLaSnscUmgsIYcMAm30d+mDPqC8hnBg3CKnX6Lp5IjsEOEQ2
6SIsTz7CFd6NNKafoNaxrBqQYDyGe5gbtaEEwWeSE4ctBL8omDkRjU05E0xjXxhsC9t+BC0wBx4A
xldhuI8njTwTUkZxNVIhRGbESwcPlcaCKCw4kwBt30kve4sMY/HwVOFNh+oCdyYQqRGKe+WpEpPe
n8Gk1sKq0WqwSvLrQA4ZD+165ml5svu06pX5SgFGfIJNcLI6b7DnosxB2mRerGLzGu8Fif5j97A6
ugVXG/TSVRblimBYcBqIQIQHwL3DIkuUlZWhpIq7ne3ZL8zc9RSiEjqM9NFv7ITWFXfa2VGfrAXu
epp+eehuOM3CKYVdg+UyoyjemEc3WG9x48TNj4juq5CCqNjDrLroGxBSFxBRLNht3Lj0r5zeN1fc
GlRcMNotwJVZ4W5BE9YDQRmgMx+fifsgMAkcu7Tefyes8Qm15M9PcHJ6a7gJM7i+LhgbeyQNRCoR
Zo1gkMw1aS4vz5NJ5X2Qi0njNpMiKG1KBgcgQDguWIvQo+3e33fx2GtD68Y8mPErPblXL5mBRBjQ
8BTCwwohVLIIiFWxsTo1vikuD/OT//vreZT27Q5HNLe/hLcCUSw9uWKJo2+BQMBDOftRyZ42J8CG
zgKF8Ar2Ak+Kf3/qsi+cWsf8oyOKWWprvNrA5b68hwQ9UUHDH/EXKEzQMvmQsEcaC/BlXBYfJqzY
5syfCOy2WKhiJKsDV7LzJnLc3wwWd1yjKA3xefrikP5iGFcH6FvNG3C9YCH1TQ7uqLJ/kxLVT2e8
UE6ZlY0rHeb6MIFEfjfgas9iYDdrGCUiq/pSIGuWtmuYy1z3su0yxr4zlvGqZCQxYGJijPyX3emz
Bq2na6TQQxdEVgb8NipNzoNj5arud/WIXzajP6fYPrPhimEvYviMoxz7ARp1muaZePqLrbZnKM/P
5dheMmKF9wxVHdarJ0IqxBBHyGlfpgq3nVvMsACMV5lq+we5fWcUfBXKwjc8+4z3d3/YGSA2R3ah
Gczh6ddajB0ISFk2zaSgFCAv5Wffjj1E/cuhA/pFkJxE5AoVvsMkEJyvt/95DV/ROShH8TBgqgVb
VbDrsdnabTpK1x4qkhNybZbNQbV+y6c3CikY9rj1Agk9bOYIzEgZ87wOXfrXF0AduaTmbZwI1E2D
kUBjrydnymx0Qzum/flEW7uV2/1wlLyHd0RVPqB6IOx6HvMB4Tn1pH/QGE/eEZXlNozGvz3OCfE9
hui3OXtiPwDZHfd2X1QteNz/PUH489XIggb7R/8HCtW4D4NSwTjbxbYOTn8580MkP5nwf6K3wOIR
J7j5eTffU1zq+LtJBN/CgQBGwV8FP0UZCw5GSn/DYBAwpsBhtTQ0HimEKLxDxiUmVfvN7wVDW+C0
WDDMK2CxHlk2L+sc9nb39Zflf7JH+z5NWc9iXwygO+A7PDL12Y0GBoDxjPb8j6gvzKUxoFTo4JhW
6aAi3F6zdmiCOcbYMoV4B5SlBe3FeQWDX1gFlsg7qyhoNlQT08p5sEeiTcN7F3dK4GQke9WGQABb
C5n5MhTCx9LS5xBgwoqghGqFKSc3vn9UJrXzo6iG5TuTlu/3tONoaIlVAl0ebC8Lri78hdPsIk16
AkT2XuEzlsl0hZOEuSewjQHVymRcv+CxpuZ2ynB3ZhBBstTmhkTwZW2KYMD7/1n1AcARwVXCTb43
1kUT3Jt8iPobMstrfkULfKFga3ElHfLWcuYdlImEb8xeQI25MyKk7GmpwQnHVvEo3xLgkcklkpmu
d0kzFYZTYI+iOz1T74FRYXVcE8KMgjFu/JtDKK3AFtluaIQI1Xl6An/ROWer6SsuJwycNFekiPUI
kSOq1xiF3VHAjC3hRXCZx8r0bgOKYvC8rAUOCcMHGuoLqkFt8ZyBKaB+nVTYJMAdQA1HMY6/6i14
2czFlS914r+xHI6q5LFigsIywgfGoKOcaXF9waMHt5mj7hdJsWXKzYi6sPDc/lJVlgjIP1mOOU8X
5AmUFmbYzZb3zCYB+QTWPwkUMteJJwE74MJ98VvUbHPb5lCIHY0b0q40ti7hxjpyy+zUM0ZApBp6
FLMBpucWVFNlxMh+/NLp1HOgyXnem7Zi+j7toG7fXCr5L27WYGDMES+z4jZ/stAQBMMlx4TqbHzO
OOzGvcage2SbysGZiLKEAUbRBxsI0Iv8Zni4FkcEcrDFAA9c/FDKVF/eU1LJWiyRzDeVI3qA8cdh
Vsg8F/MzobWGT+uWqA0e0/O22/fj3+KaYjvW3qFKd7TGUNaRItjYoterHva5DH6Z+IrSRbCyJcx0
cQAg7wSlDB0WPb9VzTkryG6Gh8g4WEjk5YCE5R8xnRN10zACBAQFyt3LJC5DWkVYrDmPBJroDOde
Qt1ylbwk1OJ0ltDLs/HVHf6huS4NUqMgahYzIgvh5rAmIaNYsgvSQiAcNaj2NfrITKYoU9UU5h47
EqGGLWgkpCYU151REh/8mKk7wJt2zGiixv6uHQ9ZQDOipq3qQEJ91uFcOcLrXHb7qxMsHVzR2OQv
23I+Qhql4pbYEkghNjVt+Vl/QpWxDVSQ6Y/4DtrCKR2LMAbBEmmGnAKuE4Uh2MGEtmRP4rJ92Z0z
gUXJZkK9ycD26vXGgBKFBYjN6E9o+aZVcAmeS5p/jrYZAzKofAUPVruqXIYXKNYv7iAAUcd7Az5H
LkbrgvSCPEVZgPPtoJlrU4marhh/0JKz3zYO0TRoktnFPxwvpxl/Pe1lAE1gUsB+JPlt+hEeAqJG
2oku9DIFd4IEADhAM/RF43OmClMSoTHqkeajoW14OICxpI9jo8GAHiYYJz8u0Sya96TYDb4iwxc0
oSJcMpZukz6LwC/MD12VmcMVAjswURw3dOkVjnJbaAf/lGJUhKDIb4fHXftAOQTv3vX+lABB+aPH
IP61F+RC3R+uqHluTGot6N416AfFFt0/VQ1JtQawFPwl2grvmdzmQk/3tR7k+TICR3tzxygQ2Ty0
1c+CR0aBOGlSiNMfOeVBQJu2qB2gqyE0p3sEZOH0fUzvGaj5q7Hr77jEyG9WXKY0O6o200HY8ikL
t+EyNmZ7NlQcnCq7Yagmee+o+dpXahQteVLalfM7rFptXKA9eCV0p+UKjR5d6H2FmxNKhPsMyAXe
LpILAXcAJdt/d0is8GjxmGht/LegtQqjIGgsNd0fc3dTZa+UMznTARcxTaM/Ffe+NxcuvIIRfJ88
KaH+eVYCiIqLcVuKcBcIgM7AcQnoIDAlh6XznVQLWFcPOPNESxsl7h1TERJVIswALoL/jmlePhls
sGSbJsIRB5M1MnbQ49D7k0/AZv2D6KVZBSGh8zaS3MrRMReeyIyoOBif8WmvMCnjkDi8xrszKZWM
UGPW6wDfylomwK+BVw4FY6FQe+nGdT5IbiTcfZ0XQ/JufEXbvdUoKpGsdGJYyHhbMqqE0p65dASZ
QY0p1zs+9Gj8pSKmmENmq46f2ZdWwgJttkd/Iyp7ALnvotjxoKKfVY1fqFJZWT0A3akMkYLBEC0G
7eAfD+pJModf43IzCvIJCZr8eCNICU8DNhMBUIy9fojd5DH/QNQZcHvbyYsMdd0swNXwJ5NMAO+G
A2OpxSS+mdQLPs4tdMgjwi008WcBmXnVxr+DAk5WwAHtp1Xc7bQl6F69wwYM3BCsGfUJb1dg/8S5
QN8F3+YtsTZYIYwyIESNDL4nHwnNMHJdeIODm8H3Azcx9ZemgH1oCIWvDxxKHsBBwF7VW+LpTnf8
V84YL7hF1saPqPxMoGCfsf7iHzzUWcNk+lITIIdRxmKc1x8/iEqBKnQXYCIDIpk6E+iFiQB/yYCb
+QDDlb8TI0mKcmauewT3F6LjWIiLHMXFJ/kdT8lwOVhTzoxoN7RZ571cIGISHn8JTjoGdiLzl4G3
xXVBG0LV0ZDtJSf0Jp7s3vwbVEs8YAN4CebXHtdzWnwMSYbohIYR5z00iAVTEyXVd9gEhLjio7K8
xcSRhQ2alTYs/nJX8Vhcp+3bzl3UkZRd6kw3+/S4nyP0FTjZV78fsKey5XGfMCLm6Fvx0S7rat3n
ify7odQ/Yh1PJC+uyag1vm5lkx+J/r4KYYOGpdvz394wy+OzO1g32S9CJhENwv4aXFZbkIoayoDz
1HpEXxIfNXtxNOpeNdWjmowyKUJfZZNeiq0iRFuC0l7OIO6t6OGMc3JOBlYv6m1Gm5qOMS59pu8E
zoEJgZYMfBkTMHim0Ofy1S/soRy8gx/hY84y76ybexKEN2WBKG7BqOd5kA6YUf4x21X+hcOQDVqi
WlkP7CZT1gzybTWoV2TnLnOvWJIhHz4DDITAsG4ufNrFKdL3JWna1YFU4hjTMPtChPPp2F+DcG9a
cffXtVNsVBSk5UK7T4frD1Lyq1U4T5fWND0jWVGnIx8ZKgJB4Ck7n3OENhQksP63fVeyhwGSKoI1
mCsPdzURdUoARcxRM4bomgfbl00DPBT34tXA4/aXS2mOI7TH8nxC0qOr/2MhIPrSXT7v/pK8d7h1
Lp6rYjHKFEffNeE1YnbGGukvetD+HhFUGedxeC2a5TuDn0NUL+bDyw4hbN8jR4f4i3fahvIRwdXm
NZOZ8fQcDJLShyMfv/vioG3wXHLltRQOUmzPlxClirl4+Aau7tdhibVsue3IxSkX4Gv4diGyOQdA
1w41CbHWImiXGuoyfwbXCHpU3IMJNtzr+2FMzmIIsS/RHAwsZmengVM3WpHoa8qrF34sp0hdQyjO
fl5Fy9kEl7jDtrblQbnFI6yOdbPy29UT3OQetfOB90714JVpPLivRAmvrogb0ZYjHC/5cCtw9WW1
ejJ0WBC8+aQE5EXygOcoYnrp3sLfCrEN2ujFxz0JExIUo615O4wWFGt46nGopDnLr++9/JP95ZJ8
1gDiaLzuzJiECuiOcwe+OwFQ4lQOqVAY5V9n1RI5MGP0bo6wSLPh/vpPqEsbmB6mA6dm3pmYpWDo
gYFEz2bZTc/BaPrZXY/C5cMmGpDHhmGzr8Z4oWJ8c3bIK92ecC/AMUwQEk9/l0XuwMXBQ+++gxzs
j0hveKX0O0EjAI9NkZLFygQkIvTPHcwYIPXBzMoFqnT7tR0Y69ERj849Ylc6FdKhba6K0zLrRdHd
R7euWTw4ZhcinMkDKVMQiGL2k54iye65QxxH3sYvefoaJJx30G51iOPg4tCdg4ePaBKuO7p6aqlL
+COSntM/AllzeyEtyv60vC3obiCyh09zFNL14ICENth7BkpUBcrxY8L73lZ0MvnkyeIrFuz8OOAA
z0AZIlCTafPXSCI5fpAud4FY/mAyE16B1DveXHNk4Dp/bRkixXcje2X5QmejvEeMdV0lhg4byusn
VPs+ujyMz47fULG+6Miq1WWO4gzsd4AKs0wewTAslnjUQVWPtZAmCLp3Hp1XaqJjJHBdDKwIiRln
3zDg9KuO7Lwoeu5beBQtDL+1hofqqk2JECRx67fBfWWRM8HkPFcWavTed/Z3Vx5uLkXidfXKPvaF
vGEJJ1agMC0ebJBXRMMjFL1/R1QZqRnWp6f1ZXtfPaKby8l8JSQvDynrM0Ga6CiVISOXh46zGXIr
JheYR7qocyJSRhdd0BzrWCjKdUuKc+cX40VsvUN1DuhJ4SVPvybZ1JT0LjBWuWG4RmmBl502R9Dn
NYHivDz+m1lvfD2U1IxnkeIZYVQwB/Ssgk8IHvwkyLxn/TKMb+GqV4YWX/fSH3MQdMYpfAiKA8iU
1ZItgR0Lq+z5MHh7J5B8HIAhjVPFRZ/pfVcvkUZaGF17g/iavFDME8CGvyDjc16IKJtlvfz4Yvqu
gkCupZj55dcdZnenjT+ojRgdMAbgPjIR2A1dDO986kK84tbNjhKHe6WT13ZDXJkvbm617dLB7ueg
HsPTjAPEzA/l9BJr3uVI0d7fQQ2KpIUmwsKgUGfV+ixmBMGcCIzYm5YMOdp9vbyvBvvzVNloUGdV
s7fGE0+3eCZujB5vfwP3BDcflz32VMYL7xSSUpX0sI+o4LwyoYruhoX+D9MNWMf48lL7SfGdp6BJ
ZV4bYwerjktKht/6usR6l85lB3ljtG/YqlVKg1VHjQ2n4gifdmq+kxYKEaXoGT5BEem4x9d4SWGC
A58i3wovMJQSWsiWgueNSaCfw9zf0/6B7G/jvhWs6hNOcQ9coWGwzGn35PgTljNYEoQGfC0MnwuA
X37G06OC/gjjNqTQzD7dt8NUDRKU0IKqjI4/oDgXX12UZn+hBCjp4Pm9iJ3JZ5BvlgT09Am85BvB
5lrsNzAPEXZfgS9kQ8RYO/0FVA6mvv5RJtH7Y9dTzjlGyHAyJ/QlJBmdEBoq0WneT5jHeZDbECwU
KAzrB94C8vqS3qYDNkL4kUnt5tGlNClRr6OxEg2xjZuf4u8RR9nw7veIfyH9OVLdiyO5WphvcNvx
+rOSbDzzaV5IM7xB2awc1X148vxzcv8ZZmD2QLfabuEVCnduyA/M6S4JDBv8yo9gfk0CBFstWvzX
HpQUb+uy0+bPtQ4xl/8xOGyx88b5B8A2X10zPPGCOoWB85nXOwDpTHYbBzzocEkbfCuxz6bcYcsp
kBXzwS7bf+cDNIFyebU/Froo+vQTF16Zkte45awAi84eGb+dncG7JZdEOcILwyvo6wDrs5F95gOI
yiyQY7WVRDKMxbc2YvalOw2lBY7H0FUqowo758clZqP6Afw1i+tSG7ONt8kgKiAo9gwYPq1bpSev
guI4wrIAH4ipX23fRwUKWlQcH9lvLx5Nmx7tPK6PKrg2ne99MqAzFTbmxfaSDOdgdlCsa4Qk74jw
8NU9PZFr39sU9pNWM+gnevTA071Im9k5psPbvSfJcPp7gxlX0QB452wqOI/dBS+QcQ5aPXsAEIVJ
08mrk9cOLhYBY6WpYe6tb9VMoz2sFrrzWtbbLvnZfQzs1ewRlksqRu/lNRHUfz71Hiiw56rrnpev
2FaPP5p+HQnYz5P2gwU9GXKtNQBKyjSVxe3ejm3Cj2gxT4xLwPaK4TwMX42w49eEIpWagHQnd7BU
bC3A/iuqvMo7jIg1aA9y2kQf74fb7+kPyf6SDwrP3YWbCQ8FxPePETRik/Yoh+c5aeJxEcFCngOn
YFABca8W7E5oZPzAe3U2bxvB6oSp0iT81PDYMuFjQMXSTVSYEIzJm0SuxjywHah1BXNWjA4GukiP
5W8YqJelwew9R8XO92A4n933dfzwdX/gfxdy+AnBdBddX8wqlA3ZXE2Ckfka5AbHm125+v1BIN9z
kzd3u/UL/0t+RM58p7IKIu6hC64gCy2U+c/Wj5+ltqefVmNYON5oUTvyYhRAeQtkgNzlBesLnNhA
+D+73260uO+A+wPYKi6NrLByIZSMA5HtltmHRWg3KQOTOmS49E4JvR677CDvpH9EppRSrQCubIaY
WOcrvr8f3B1qjWAI8bO/GK6+ESQ5nthfLP01R4ROv30OBzvio6VDHAVSmI35kssse/qRAodrU3o0
81Xy4lBBuTXYoPgpkvtg3CbVsYaBWieXY3PkqeRtxfm6jT4ilFTs4D+sliT/vIHqyEHv4YG4ZA40
8vLNL9M3LD2GESuFLL1lc2ij37LZsogoEUvvnrXBc67uJahXzNU48OYAs/3kaROmWGxZ/AakIqQW
vMgNa2+8EsF1lN3JlY+N+QZKSvnv0VoR8tWEh3almpijrVnFTMtMZr4BWB3sGfQkGFMhHDlPiuOP
RFOCmbgMGXyH4aLnQSS8z15bWCYYSAfq39OXj2e0T9wM3tQ1hPR0X47SOoIf/gyV1fWvxyc3cNc7
hypp1RihYQqgXsZCMOCTWJahEKFRbs9jQfgg0GrPEOzrGHxQHtJbcFrj0L5CR1NG+nSCqfSJ7va6
usNI406kzX7ARJKpKGPQ+VuaADSAzA1/4wtaEx5/4A9m1oXgGvEJgFsgQFypHWnFgDRAR7Qe5XGz
5Is8WIjb+ykF85lBdJ5p3BeqkCqG+cLna8XmpS6593BGfG7oGTrU34+sJ70C3f5wruZBF3OcP7a4
UFYc4IpTDsZZVg1hHo+/lymUqmIw47UezpfUoqS/EHv2nKqaGwfP4BpheRhzFQac8cPN8CjHjEvf
qZTcaTk7D9wgYtfOmT9sr5QQDCKkjAfg7YIt8EpcMMyNE8IWCx7tx0p3O0qOLeFIEWDKbadouGFe
V+USCcF7+09bPMrO614mU2vA8aEppIGmBPbQzmyvfxyff2wYo/i7QLF2NbiXnS/gaYlqQaV6/N9e
CZIIiG+PFK4/IEz1r9VNCXEN3fR7AsDIV8QDz78gUSjN8oA/KwwNWuDTAfCIn4VlWx4o304H0CFw
KRAB3u8QMGX1Tie4v9FE41IzesHExIx9R6nJvf6tS175Tw/wxYxw3Drku3fIar9DpOXpO/ASdQi5
3jk+MFMaD1NcbH4b9UB/qEL+pi+6AvSidRyPDsSrlDAuu7F2wNONdK2WJhICH004g8FsNBy/MZoZ
EQZ4HxcYK0KXRB2DJ/ffi6AlwOQ1JnCgY/D0mQaAeHNTsMfoJvLXRLhTIffGtpegEeiY6KxQJuLu
Uk3MB7w4TD450Mi4+zevQVRSQxuhpPlNoAwOtw/mJ4Sb75485aTCYHvEc03kBSUaJsiHfm0gEWU8
AT+SICg5pS7B6lLVxz0CZUFzsRzg3GQue9BIJTlPmBoNVkxzBweUAOCdDG/xW9vJLnpoHoAtRMHz
Ch3aE99gZCG3CbJqBRoTPt+wg+BlQs1nyNiDvIAj4Bjb5Ua1X1D2uXhQReMfX99UMpeE61P9I8Go
2xNgCLM3GFxcLpr2l5j24GoG5W0zuNBSKx6Z0F+2WXG5uQUjqgdlItztLhMExRT6G6khWJKbAsIH
7Ie58Qn/bcBaSSCFNAQnQkPFA8Xk8KfAsdG29Zq+R6d9eB1PC9nvZ40HHsHy86BVmD0D9tYSCo+P
hzd6w0eST9Gj487UJLBx17X7TagDg97yYj7RMLDxfsURoO7lvTK5U0JiV89h0R3JfymhOBe4tDBl
eO4JbKEkAvuaI+cMnmyuH45kX87YoN8zJsKJsujSJh1ZakyDedTS3oJz/ZWSOCtM2vRABalpk5Gn
rRH9Aayz1PYQ5uYwjRg0ZTpGqzDfUP6cydzoZyNHXwyjZ3YJaehNOcZOAAYclT+7wnnOKee+8GOA
JQGwNLKlDMF7xMRZVLB9HyhtRr/mFIt6B/XsGtXZCyTn65WrbofaBBiR8x5qtrzsrREsQHJnf9+I
feCT9o9PT/p7+eTJ+3pQWiNqJ4arJk/Rb353ulQMrbxm+eIYqkPuDjvAO2K2Ia3hpZMFnJ3jwRpM
D1yepK2aAuYeK3NOBYiUBQ5LPRzpYv4gHRZzN26nOmafGu27BeCI98so9d+ReKn9YznwKRC4v7et
HGN9QXOl03n/3FtAvf1jtW5/GdsNbM9AJMbKf0iE9VWdnOb5ptlSH4jboxO2UK8GM6qH6HLQ51DT
+jYingxa+y8bbihpR3/yHwTedIgXFNq/3ZcquE0YS8OspPwyX9nNl/bKZsQCY+H9M06zhozpYHtj
fEuwEabU3wyW60qd18c6uIcnmzemzovgBl6iLUv/hH9qy+tW8M2rOXY1bwNl9BxWEylCZ/vjiYic
638kndeS4koWRb+ICOHhNeW9N+iFwJTwHoT5+ruyb0zPTJuqAqRU5jn7bCOjFfBHBKXchUw0fRn8
OEr66STv2nKPLTvWLT9BBYmoVznWe8G+UFbQavMXFQKL7IMekdmTrtKikswQcjhtmBhT29LizdpZ
P719oYVsi0nKkLU6FtvkCAPw7V2wykH7ejTH9U/nhMUPuCb7myaWu2gP/e8M8QzOu9PZB9bguG7J
LOEtrImCgU5YsD6uKzphhAvP1Sd8yNT0/LF6VeCb4Qn88ohl2xuO8/KbTFePZlOeQli2gKqciNP1
9o8zY0K29iEZYM3UHPBwdT9Abto1w6M4RmiNaALNBGqMTToowb7RNhzrE44eg3zq9j22ZhvFPJfx
HhFv3GZX6P3jYuSOlggxU2Ln7GsOiUaR2MkuwgngD9yX5vcNUEFBBdTAVk8RDmEK5ajaCzdgLGmP
Ev1edk0FLLEXduNjcnZQ/i/nJc8pUgrIhDF3+gerwGTchw0cF+G35q/2f+M1HLVT8wv7wn05A7Km
3sYQBz7MKRSkLbdla/KpRwlyl/K07EeHsp8+Z3zrbjmGjxiP3YszTF9Oh7jftub4D47eu4BiH+/T
ZznmHvnvfIpqDaKEfCY4thC3vwP6mhEUnz4SiQaxbXhY3FOFK04wsosc1j4lJ5cyYOz2/kYOQmmS
JRssXZZb7xEfcgRm4+rRVAoK/OIgDHNJiKFPiFsA5wk0AZu3EkxBPYd96+3L5rrjsTQpvOTmSOVq
/6yftQNZUcx5QJW6SS/WKMYMAaxha0OFNoi/tX7uPR3oL//kH0hsJvrcwpkcct/R55Ai1/KWn/EE
4xiQY8wxAOJu8WjG1WWxj3bhfHXKPphjbCKsWVE+7wpk0Wl3tSuuFWS0kJmGzLlofeDGHJW0DX4a
neMb/73mKF+Ig0JU23PuduvxIKFi2ri3YGpIASqzdG0y2znk8Njz4OvwqFlMsGBm330KlU6EN3sy
DGGOMHSHZP2HChSE7rH4RViDGGdygX/+hGSjZ0CABdw2chYILnyHHK5PNDAyklX/P6yAIRwWR7gZ
S19dnPElLXLvQD21sCLJYRmBF8CZvNpXgzvnf5an/Bi+/UnEfTZ/4YaUM64vAkP8My7p0bxAz+HK
aq19wz4PUEQfogTeOAdfJqMj8wxBUXAlP1Ob3oynzxVnDd6ZL/Tgc8J5t+kabfdpyHQHcEN48rjR
vdwrMESHc0suAPI4XTarxd27RvvVxwa6gtQ91iz4CtZWwNgd+DABPiF78S/8Ea0IjDJPDiXhVUk/
oip8LXEK7s8gcjd772pf/nY38SlJbKf8hPAO45EjyqLxNaeIFEE2UPKzAzfPCtCcjM2TAy9jn17+
xsHTlXAZNB5Z6FwrjoSX88UyoDl9OQi+KKV3BTUrvMJjts2GUJj7bMWXdBhfi4fdY2sGt9AgmcKb
1HFl9HHVquf1rukYg7jDedeJH9QTk5r0DwCPbA5f4VICbfn3it2ih8KJx32OUT/DY+fh7+qTPs1g
4nPQ4uIODsn0EmUbluOTtN1K9UB8QmrOdMZH505Bmp2WA2IeqYfzzwqOIawM4nYEE2hvDs73TVB9
92oAQzbyt8ojhWaczmoCKxQQJtxlCvYJEyxoP6F8Q4ES0J1uEj62c19+qGkOJV0yPyy4aBPmQFOm
fT1GLENntLrKZ+fvE009iKGfGR7l3vYr3rNf/EvQIqjdGc8vtBQ26U7GFtlds6NheJacV/McFugg
RtAOpv02gUX7KRj/Cqcj1O9Mgvm60dkassKRu2MQtSWvU8Fmk3p+zyEJrxT53m/GycRUjEZCNmyr
XXLK6bIv+RtvoWPUL7cZMCTHLfXpcpq1q/4M6t9u6V7c4bqFex882DU2Rk7vAWLdX8v/iX6zQ3ME
lmAEzx1fnv+UBLP+GHla9owu5WWJPW5EJ7kpOc/H6XT1g4QDDB52ErQ+5T1ku3D2hoFWHbHAL6Uu
oITLKX+8MXjdpt4hyoJZtve4u+1s8uGd9zM+cLG1YWhYd/PFpIZ/A3xHIHW1JVEPLkXZC07x2GDB
PKuOxclzNV+Cuc8uvtpD+dmp2E55ix6xnEIdhCGBQRttL09mRkut5KMGTOvDbKof/lbclK20hZjj
jjdj+FLTcv/wU+Gx42NxAlMXEbU3KDZ41Ayx53mUj+LL5LlPwBPkOJoAzoiE9AugyAUN68UYNxcq
GcDKM7aWPm3eFtBs71GvMAfoEwrGSf/GgxR6y9bBfzjczZ7Fp7kxtN3YBw9+mMfJbEGWBnXHT4G5
RLGJmHbXczazDs4hh6wTP5u3PSB58hSSye5jYrGMKZHZWc9/nCGdNX0mbVd3lt4BT0cJ6wdSzvUP
GLU7YxHyC4rmfLFr5n/gIlgzPc15+l0xEJgd8Sa9F0oJaYI+9QdBSnJi2HqYPSAhhL2cyIEtIAIm
7reAonSMbGqY9uK7R0ffVmfMNAcZuaVYIsVDIAuepYLIrH424T1UFDnydK96Jgs8vcSXv68PUe4u
izHCE5Goo9vnfgAZwJpCysulzpksk1rFVX0v27+ex1g0v+YA3TwtbdYJmSitrgDOi3H4Wc05kX6r
MTiXgpkSNGRsmiFvLOHcwtbf1ieXobTR977MEHFQW/kDmgAe+F8IOx0tzSC/Rz9tADYPoSg94VwP
vzKHzbN6TYjEwjkog//CHvrycc0augd40iiNzT4Y+u3vGoI3oxrcR6AhjJD9EePer0uY7Oqcdaov
Av+BPi0fPnCsP6S5+WVvTLHTPU5uGCUhoQNLnZiK3HbdV3L2LmUHLTQij0jxlcXGHeRDDzAD75Au
WMtMWcwx9AN8+EiAFtzKOwVgmCh+FpAH8kFyjW8hrf82vtZ7SW2iGjhlJyoXGDjBlpaac/LdDLF3
6YOn9VebRX+mlHtOYGls96Kk+iYXAgUG6LFv4T3uosL4HczhbC6dYoIe2zzhBPHNaaNxOjEH7gV8
lNG/tY+wt6POYxrsPu1HcUtQzjkKDcHPPhLEuUlRZTo9xi3kyWDgvAvu4dFm7BoNZyPnEt9ivP2x
dqbeRBtL/YHqC0b5B+tdxkvxwBw178XQ+6yQFJSbFf3qrFcxsM8wSJ3O4JuxM+BegDyClCoVWnX8
r67HgvpKZ3asJ5iKjd3lD307Q84SYXh1zihAl/1ZL35TUe29M/LTpoNT2S0laBaJCELyCJuTEFWA
hwtc8IDmhKm1D3U7IbHAR9JLbcjOWHyK1jzW55zdlBlm8MMlmsRUNt3WG7iMtmrp8dZPmVeF7Agf
gNgPY8KTdsnwheeGP1ya3aZHKLpSjR2J6xWD1Q/U5ptgdsX+RYewIkYLNV771sbsac2Os/ZEBmQP
M33sswnBe2FdBKeekfE4nKICw1gI6tndPGkH78GYuvXwUwtuRS9gbO0wljxkkHTCbYOkcVp/AAge
SCUoPVaQDppddrM3q5cnkzgwfuILEYvZrwoXY5Dn5IGFphJjmKD20Q6+rEnNk/+pRrB4MaSBASCZ
tHI3kNqHm0oru48GprrG6t/tRhx35HoMDCr3DVNrqjYwXvpaHheC72nwsUSBpDIK59Y5JFMSYsCj
JjmiAKemyE0/MfWypRS7BLSUrQDH4xUvCmY0sqfJnrJtQ3M8JoX0DpYOKYFgEq+vtRbxlYtd0oYH
9xhufHsaHNODi86cEcAne2bPaocJHj7mR+tSIAo+Rr2cppcfPcCdERkilmTW769bTIs5HJVHiVUh
5EMOVBicKAvjW/HI37BFr+nDvP2NKQwvCXq7ZwaqjcZ71vfg2JA7wCdjclx3loQDmRv/mRHFsaYq
82DONJx6S0oaUCg4LE/Knk0CU7/nvMu9v48e9SOQ03PUmgG01uC4fvufrFe04ZnJ3Bxsk/LWgQpg
TlJC5WB4tD5VSURr/2ro05n934s9nkIst3THbAmpB84L4PXR0dPY+BgWhV08FMDXLskth+zOfjfn
nN+qCBOgNiAJT4bVIemsLgvwHKYq4eQLKNSyRUXblEBvfu3ytjyXUKK4+FKlAXKHK+UT6sq47K5u
pjLDiXD9sftJWyJBuCEFaF0MS+LNn6LfiincgVBqDi4kI4HygvFyXHO0djTZ8PO0j6NNNXInSGB7
PqXevCbXMuN+YKlUgYAwuaPQYmtyzx5DmdndOfHYQUtaTBLm7DiDZEzG7H6KcAsxwRnLozugRad4
zbYYNz2XeKxIpOy9hBgBmph9VrBHIyDhbD8D+P42B+wJpCb0zWPLha9JpU0keffjdbVPCFbDHAGq
JL8BuWKYi4wl6WbjAHY4bk4ML6A94bQWjst3cc1Y2VLpt89wtJWxvExu2e2lNxKoLP3hA2MlDmkZ
FFx1n6a0LupXikpXiaxhMAcLwBJDf3/0x6B6OZUPX35CQAfscePLQ/YW1kQH4B/0/XbGiBiO8Lkl
VAX24fGp9W3ttWzI3+6osK6ggV88CXtJpxW8F9HE4eqpVtUxw33qhPsGpRc1PDMRuL+0el0U4doH
SA1E8iNSVVkOkIZjzdhRG/ozhHacPBoZkAlWwF/1ZAdpJ0rTu1BnevlelfpbC75eABJsECD0QXvu
oCOChcTTZkGiU1WrNcnijFPS8ALw0AUbhhUwKdV5Up1gT/4PyVZgyepRmFgwpmfV2lsqGbV821M0
a2q/N0OCZn3EYhohjHb7x6c+zwF91mM7hSeu4zdrO076FTE6uaWLvLxA+mSR7GC7Y0arFViC7i9l
yDx9vOn7T41FavvIvHxacDopEfMiZQMIStzGpoGOGp8KtyrieYB7qFcMavdTuW8V68R+xLUlTJt7
Bkd2OLIpTV3fbzPDr6hf6ejp7Jpit1yvcVSYLwdlJ9Jg19KCkZi3xQgLPHmHWJG5go7LCVnfxG8D
JV1ENU5vOFWSbYqtkLV+WzGVNj01doyaxdth9ETnqlnxjuwNTEdTQGoisvcqcjSy0JCGWnTGyEW5
iuuTiz4XSzhaqJdAFQG9IWPKgtJJi/d/MbG3X0ZS8vMxLgjiOE1zeeFdGEoQ1r1qB4yp7rca+hEe
BCxVE7DLLlyNyu2nWvXxvjqBgxLW9MfMFdS6p4fGJbczorNA3HUucsWQ4yAQMvt865hUOWQemDfR
N6FqwU8AS5a2p73xf9Wm1dPzeRiLeT0WfU4AhseM3Ec4lqtbjHLO+r9BJOdNZ0IdyaDtg54AkQcd
BzMelRKAuKKRUyNydHifAsNYuJYi5K7Qe8qJPGLxL2/tUFBrCFDXXYGxdLz+XvXXx9tQSr4eGMEw
EhiDZGHzou4ASEDKGPviF6ien+EFr+0froe3i/OFYqce9+ZuF/ZxSvU/SM0hvAKxUS73tftbKNTj
JuPdJwCAbNU6I+860EbbcALhhCUAz4UW42x9EK/Nra3f/5hrpoxvnG7G695ejbG9wJwxIZ2PFoFE
2blGr8AzfUsn6sOdk2LeWjeAF4SEaKVukN4/T0YK7gOEYEiRcaNNYoB4k3q4qXHem8/NutfNf/Tx
MGe5AHSHmB1dSMu7YxLf2tNBxOz1RonV6ZftmeXznaqDQ9Vj4jL/olh+glGC6tOTXCiLdZoePvpG
3XRo7/C3aR7o+v5JH6S7N0wcRbY6pCyQYSuUixZP7m5MfwkHW7Dw6ZnHxLRqvWCcrX93HQHAXRvV
TIPUtuJ5YCio9VA+/bRw6GWcNNnt4O70L6tH4I/W/2nAd5xXG+B3PJgUZqK4R2Cwuw038wSJzlX/
zNXrsqO/N84kGtFwoU+6D03Ma+zMxtXoyIgp3uByoZ5UPvsM8gdrY4okBkO6v4045T9hcwAqUo32
PZiPrbUTdne5nwheGggSX7SNno3eGXVfiDUYJmsiBJGEvHbVMSy2T/7PHSEcFVxofEbVLkJ0CNJv
OibOO9Ey+ADL1vFaR/arTrfGJFKgalpb7d4aCdHwdK+MnW3bRnolEttW9tEWp7j+jV42VvYa2pvk
id6bBLEfX3omOg2lbN7baxONLBJ+TYMfy3bERzeTuTbggg0YWRpwssO9lo2XQFclvj4v6tnW+LOv
ivjbGglDUTcxT4RicanQoqkTBgS7CFkKqPxY3+OizowU3XH9ZtGIISZMTOpY2W+0IgdPsdu+vYd3
hw3eeLZHg3zgIjyBgrUOuwVpJ+RcHoLMQC2iqAO19rW+KEiGReRhDbGgZEt2Xf9g+ZrfsWiDaQ2M
S5w9hAFAZOAmlT1tnGdIYWeb+7ER3lzsndm82V1buZ2yiXGuun41MUMMUPEdhSsl+suWMpu9GBYP
v2ElcVuvikbdCs5x+uOKcFvjpRTZcivvYdbnAj0wk0CA97tqb7yYyOqQF5urjhGZOuzqZz6n+nEh
4lM/SZ6AXDp/3P3nMumRFSfec2usm8kYbInbgHSXO+/KK3wM57ZtyispGNV8xB+0fJWVbie/rzZV
p/oFC14RrbyRKIWwbZgJ1GcsBNbx8qAmvE2X+6pEJsBM+YfvwZ/IdrrNzdWSfkJznz1q/pQBQi8z
sMe9wqscUQlg7p9MHyKSr7o3+BL+MTnoCVrS3szGFXHJHTqo1Hi84sdKRPTYi7/kWYLBwHFz/1ZD
3TSznZMkO/zoWCDJBARA++5Zp5jVxDuHK3n6G+FiB+QJzaTG6ifvujjq62eSB9OLP1h0yjbbojQl
3EeabV365gnLAHzEN8YdrtBQ617sM8GvvD/Wzs7/iA5OnMZHfsiEOn3ADcxayKjx82ZhC3zsayP4
QDj04kW2ROjqhvy5QzKbgKCEvy/mGXhjPBYYe+NFg0UPLToyflzxaWrgym0n9hDkl+Pu+MBj8cvg
6pl8uw7WAhPz2tPOGQPu3pTlJ+fjU+5sBH2SQ5LRMJv8XLA7bcOuAkMD67oDJiwYGSP+0DPYJejn
yfsxuAstlpbucrzMjiwwjX4CBrXBavvZsE32mm131FYwuosGUtG3QudH0k70+4DBCQUUeKJxuzZC
GHNnXJL1YZ5ds7zrHmXY24Z1/BVb0QDGWFbOLAZvSG6Fmd3Mg85CmBrQdRC+sJ7m3sEbHYwIqjEv
2Ic8ynVWI5ykEniZ7rvVJxGZ7pydZNUi8WND0i9jFY+6m87kfacrOUrPM/rP+rvgSoIYo63joR4t
QAMmmqIv54X8gAQAsjk9tJp1yEP18LcpjxsZFe8B8Upg3Fk2+Bs8jR3Q3xn/ebymivpExox6ByHA
/2/MjAi7el6EHiOYQnrS9utlX7ONT4mmHJqzml0PFHg8gsnf39xbbZcmWyXHeX4zGc/nO7Gs4ffI
hlH6r41xwCFIEhuHyR9v+OcBf1GGQIupnx0f24R/dQ32HQtlaFxoU2VLhdAdoerF4e7y2vgwZF0r
A8flZbbsbDpqVHbrGxZRqCRZYsc1BRBPPZZoyk0dS4oTkVt8gfLWh26XAmiJf+NniDtpH0epCxrN
NhpI7gRG1qOO/u2k46ferpEjTdBg/1p12tOopY5w0HaLDu5M6u2DpoxR+ZhuDvcqyGOosoObgG/J
DjTRko9rA2X9tPqGH+TyJqjgBqAVdCNDRmf838+ownBHwSXqbivqKy94wjJSaSib6VNOC8ppkPni
RBfKZ3mqpEAj6GZNcvFewRaI4W25sWJW1TbyMUOrXDbdqlrfGAGvr5pW+Rt3Cb4cbMJGc6ux8HHJ
x2T1qxa4+rHhs+lj2IglNeY/6zV5UrH7TdwYYtxZNDHClPX6Lbk1Z7VZ42Croll/cM1bC2lWV13T
oZmMhN1CAasEgMbZ76XXNUcSjjFP98XUaoCTSc/gtt3D5bXPAFQ9MfR0XwCNT22LBHlM73HE6gT+
/EmDRrVZYYDd0x8bb6dd/2hlRpDJC/9IdVt/g5c5dZFd0bsWuBreMNZiIfph683ReFbwu6bsPkb9
9LT5VZWdH+irwGSoeqsMjQtqdQvAuyFV5MOHYjDabH1yKxBCwRaCgT7QNjJPmaBfuCMn6vU85i29
hNOc/+Szvakcq6H8ojfcM1VLwd5kw4e340f8y2NZkt92MtL9XzOH9IgbKfpOHlM09tIkhx4LXwzR
/pzhAa8XY1vj64MnHodkcvTpo5yJtbgG+dWxaEOw7cLNZsvtABmK1owUNflim5I7xTaDU4fQF0O0
1epw4cBTml+1VLGkgTFVfpRyD9M2z7FpwcaZ2xnjRiJO2A6B2XPrMPGIm+dfwyUujhV5BmxarQk2
mbIsjph5qHFsMWx7pGkaW7E7eAjXsgL8fOhIY6qwSA9ScnmA3Bp1HZ/l2z87vAHswgVb4QIzZv2C
REboTtor+aG9sYitVHVIp8GVZNZVz8nXTq9m8yrneoyRjcoXxX07thwM8q5C7QmuF5o+gW5kXjoW
//y2GM4wqW+eeTrVOhnXaeKecKNRxO1uKiLtCUd3gt5OLMgYU7d6PCIXdq7oL9Hww6//WrWpFsdr
4CeXrrI5Yq4++SRzVIayFd9orHuuNhe+5uU4ns1mgGZRNKew/6dwl/lmCDs0qOuYp3PtYnMpbTF7
FFc6S1i6quRP/x06n8Vii1M3kknsaBjHXa7W+azPAmcBm0xhAothC8TUddwcuWSWlOehoGI5gB6I
u5m3sfMYrjt8oz3bqKO50Luq7t31mdNydW5rZitvrpDj6LrulaPU8xQjULlMx7+Y9lzVYVLQ5b9E
OTS9aT2sTayKFhiZqTxtZqdnyI98uwpABXzJWcpp/6Cl1uCqM9EHNiBusZo5TtwQ7ZleVaR8yDMC
GKM5j4fiQqbCjzoNPHEUyW9JOXR0V7yLiVAhEebIyM2oG3j6R9fxXfP0YCJ0cpsgHUwxk8FlTPBO
UhIrN0bq9ERA7iOhPb+JtmgLPp7nldEOHzvO18Ybm7rTNHHx6VKsTnkMUnVk5YvbXCyQ2x20nsgD
cvnUlHGGfGTf6zy98gBjqP7Ee8GYP3XinjQuM3N87Wk6Oav418yCfhHMRn111tVJInJYwf5XNKoi
gkMU5K/onLCS02ZjsFRQNhyJqio79ZEPsb/hHXQHTQkcmn52ErbOibGe/lszzJn8OIbX2Ezthovl
OFfsqWZexy87MffOYYvY6vAE1DkyzLicXRfDm6r/MMbA+SAIvjZvFGSEHA1syuP+7OXyCAFKaQwh
gRr0/Mc1zU8h98/Ir0kgHyaM0H/qB2cyIrW42jd2IYSlSkk8Rc3tOxOmDX0ueWu9jfnWUF9e+Pqe
EdBEqM4xbhh+NWeTBNhj3jD0wHiL70abvWEzAYuRJwGmqQeNrVlxH+hR/rZf1Xk8tFsWoLs8jpBi
7aLZNZA/cZErE/FhSb3FenJXW7hI/28ZZ72f5+xxi0UKVi+4xnuRWiz5Nm/Nw9g8sX2iyN3rU3JO
D5wJIGVbVNGYM2G01EMDPryo/b9R2eBphpOe3LTlESIFiTpZWD3eubJkwszWuTcv6CfkU4LHq/i0
fsPN5VaxV53rvMfjNvxxKacqMistACCD78ljg2QTRJ+0+p/OU4BmNoX/tgbhYhZ8aLpEoHMimjeX
fChuj/szd33V87hvNCRiMXt5cvWCtJ1FyZxAfvApgUXxJlJ1x+HtOWed9bCLFmT6dlgQdMGRjnoU
aYVU9ttnTvaIBBdngaEi4rmnb33dRn4gCRkh34YIcVT5/OlGg2vcWD0QeDFBoG/EG0QjbDZymonF
FTuKc0qbN649V46hVxmzBzdD8hvURl6krd6+CS5LcaMnIZW6UrtcLI1PSwQOUbpwEYl1XrsNF4wR
2VdybiURiYfsgmz/X/Ww5pDD5yjgDOtCteXkmXHPlXvaxBfqE679fcS5h2JXl++VQ4mVlfep1gnY
PIT8aL5mySMbH15BwwGpkF4KCZVETHkuqM+Btu5NgDceezXn0L07qdykJvKOgl1++HENe7Y8OXBE
Zjt+OAWtKE7LhKZo8dtqVH4WIbzQUUkRC+XmcUM+wcjzDZWmnJytyxKgBwX9C7c9zBEqkunMM/7o
1uOqkz43pLaZzjAWbofR41Qp7Ua8KBy1XldNpdVdylgHVuvAvlzsf+8Ipmt7Na7YG1313gTeIrFE
Oq+zPlPbiy9XBz+t7wo/5Cdhrbt1t7tMooHQSfRzOD5yNtkB0c7iCkIwEiymbxp0nLnYDdhT4YNx
tuGi7gSHVoVsxJnDMcezAUB8hnTACCZPLeo6GerCoTTu2ED3rzHYY4MpLjjlWyrLrnDYYQG0tnUD
w2Q/YwSqS9C7PwMhuy35ni7+IDyeN9EQuUwSY3j019wOFiGbUPviQr7dNa9wcx9WI7MYCCkXLoQA
0AkZ0Br3epYVE4TD+uJrx8DjReH63wIjKfEgyA/EQXaBU5Ix+KALHfO5Dib8Qg5X2TCLxeesoZek
5PA8vPCGoowe2oaRkjw9D3RQYtfjD134d+jqvsZjS4SgB9WgGN11xhVYQXA27cn80m+r0mvvwrvY
qupIiBfHFRHHlC0sPeJeRdPwLKvKWKzxHE4dlRR72Cy/evGlZY/kfql7q3e0MrGIebp/wwR44Jfo
5kcVOpTiaJ9MRK5k7OwqD7fOWWcem4fGe8Q81NMjxOLmyCsfYPpUUC91VmKIKvbBqOp5nIzypGbo
xqGEE4L46O8+cL4+dQLnSPG21SnE8NRQr4KzIegZ7LekYkP/rgIOdNXSbpbFThV43xWbyE9lM9tQ
Pp2dp5my+1Nbr/BxhjXCs0LLIHeyou1SChYgxd01nv7iyIOzKQsgRndMmBv1sCxNm3ON64TN2cVb
27LNXQXURnps5/bCYwcEAKJjxrDHCfp3MaO+YGPn+jLBkfoVTHY1yLYYk0qMnm4eiLcC2B6L6nm3
8J3uh0VfYOKwBjMq4pMiSLkvuiRNP/T/+07fBUVmXMYMpzoS5CJQbZnaBbsn5izZpXTXiglgRXNv
2EZHtQ0DcApCzJmf8cOqDFQ/lN99WIxpUQDNmTBh0Ecv1HKdn9iTM1AAZjfdH+FoELKhKh7Vgp5D
XoVDa6yh1aq/9K49K1RWDluK9Fenpn+4242anrTTioo+zzmPdUS2lL2Lru9g6/m17xShDJSFQ72X
BzDdPI/SFx/bKbdov7ehtu5wWrysBhoI6EWLviFK7SmrAN8hryRqD+hYrO7676jtPHJ7Z9EgLFko
nhewu1v0FlQdGy6cnA0R+a1yIlhrSfXjDVIMv0OMRpdp16de4+AB/c3v6mKmY/kZmOw3eCPx+7Ge
TGzqEB2aulnSv3dN717cMhi/MTtcYE7r8q2dpvZwCPuG5+KbcuDq6Ymq8UIhCY24edBVNXN9T5d0
OKi0LPjEo9UwCRaFrjKLrwhlWFAEYOlcwAkWtlftvioGcq7CFOYijHAHAGPUvrv17jijYe2HbyKN
mjQhJ0QMT6CdwMQN4HCvP5dzYEHgZ4gB7yksp4uOO546iN3XkL+kFSXUpu5rtcFsp4gpYtJPTUOI
dyVNzUWvtBq0ZJD/7PDn1fvorY9ZFVUxJoVbAIFXPjgIrWNP+NgfVdVDBwe5e7uf7tdAAixh3ed4
KfqUBSSMF7w1IhUYeLG0JNPcDw9WmO0NmlZfc2HpsaiPFV/KRJKfPtmq1W3BxGQpWTEhaRsJg/8e
bIwPXgRS7f4V9bnlLcF/BvS3Yu4EA10bXasoECIzQqk2wUsfflJlQsRfn+U/9IxsqfjLEeA9yJsU
mmFCl/HIYVQmr8lQ0+gNG4sJFmJjqjyZc/FWXSyaRNWjYrq4TzyzACbgNDKiXdP60NqqRwYma/z1
EQcijn2rXehLhFhzCx8O5EQ4LbXMnlneiAtD8ZQDW4KLk29hEPkxUuNH2Siy/21ey41Gz/KvZ07T
c+x0zxpkqq/1XjZXNT3rAR3GJ8hVioKz6qK44b7iZVTAh5eRu1CTkR/KADp3rBVXLgUOVWSrUlak
E1kCpa9yCqEJ7vyRgKxmsGxiF1q05CpWyMX0rT2pK24bM7eTkTs4YmLwIpAtyOcmXl/k5p/r5fHL
hn0OgudDLIL5Kgh4EAT9JoOzrZAthG7xkBU+Rmu9h1gqOQBfBtbtg4qrxbrZhPSRbT684YhUN1RD
vImO667PuRYPReUjB7naIc7hS6yIIIVzd7hHTlVdLGq8qWzityfh3NVU3vX50nEeA9Vp4/xXvPHp
WPzqnrAQtNwmVECyjGuI5RLuExIb40sEnSHD15HJFvf0jBqyBpK4Jfhn3REMXdcaLK93qKaDJcd1
f8aAbU9Le8yttJ+r+NLTspl498497B1NTpP5Crsybc5Qmiv8LlNeNo072jpm51nzIywnV/VynK90
s6U3DXoaVBC63iOnakoTurNLznSdQlYCSTFx9FNt3ZWjBlR3a8rMvzjmLlV+PTWeYejLHTYl0OFf
xYv0Bs79CX1mtSMAADXCW7185ffyke/7ILV4hS+0PFobQevpPTT9umAhsfvd2fa2Y9XBFhiSEUXS
GZsdLJPpX6lIZP4Nrb4Wn1cFBTV/MV0ziwU1gG5EDPUzWcxmJsNxnYS0Ce8dV3FKnpe7BhSL2bPc
gtcerCZiFtCMspHeNKHTwPMiTIJ1dR8EizuHMj7n3MUkbemXAeL2Od62zH9VS+IbXtfRzSia6owu
eCl9MXctHk8m9yA0BQ7D4vjPg/EltHRLYNY8aJi1uD4D9DAMD0xcs9roXgQpLbXPruRLxHADZBgD
Ad4Nslaw9ear6xDw1wzh9Wl1r5EPw1Bw/J9c998dlGUn825W0fobF0x87bqWsCuwpj4VRTeliO/M
rHS0dG7RInj1xOLIQyGpY193GjEwJzATrgRYmpWmi75OzcY5VZUIOfQ7/e9et5r931HdUZcKGIx3
rqTa43k5AW2iz2BvgR7BRsQuJVsw+j4mXs4MD+FU1eReW7UyyQWijYuN9946Tsyt/TpDDYBHoG7N
mMMo5z6/MpXtPl73r1wsvcH6CXUCSFk3d1Cd4fkReIOVzpWnfWLdzsxB6pmzr/bV9Bt0KPAEid67
LkoGa826aFIW7uImfXxM3XzwiQaV5/0cT5HCOO1tvDjVx46e3wzHU6MBjFL8Ghmgi/lNkz3gZkv1
ykQhmSZMcz3Ued6+6YIh8FzMZGsoMAPp6ieUpipvw/CIg0ebJzzAHsAWNQVCgCAfwP6iH70ran5L
qbYbhbKCu5Zj9cPOFMzOi0DnrdOqAYao84oZt0ZT+jLK4PMPDSBH/i6CXUtpS0nJUQApVtIm3Ho0
NMDJpeDwZ+yCrzpkAE3YKofiiGGpdm0F5yGLCFIR5ymeHpK6sSvX5KujJ7NkO+FeV3H8lXgh7Qj2
yriWscaAnGE4+cwFGR9AgjFQbuYhP+tqQ2f/VcCOU2vq9eWZ69ePhXLSmBM45xYYvJ4cLFg/eFoI
6YJL4YdKgIAjdHYo3nSFCALvOJekJSR2YDxwGnYco/ON32rk70lvw6+JYjpwgexS+Uwx6XTdkSwQ
One9OH2xN18PbZw2/F0BIH6sJvobVP7lry866DQpogNzdLIHQKbL4ct+wYhGSrLk2fwHLfwS1C8b
DTsbGgeOrCu3gguL0PNvgqUYZ1D8i2R5MCS3RG7IU9zL+HzPjL0fXiw0MMYOSSdhBr7X5xpj612M
JSAz0L1xqG/qAN2neIFGM5e8vgK8Cqh+mOd+yJYjHkswln0F9TbiviHhHcsLtAtG8h71VKUYwPrj
Mn74j1Y9iQdpYWz10zfVCuMzdYsM41JUiF2wMv5pO7y6TEfRaLtOWjB2gtmTcMRyX3ArzDulUyV/
sy08MCqgrAXmVrPuSNw/fMflBNLLwQ1ERVQ0JKY7KWyMCK5/Z/Bhtvy9LxGUuQqy2F4M1BlNgzMy
vRYemslVbUAe0gs77/SPDL4HECXQ8t6infiPsDNrTtxbtvxXuXGem2jNQ0ffftAsISYzGPNCYFOI
eRAIkD59/xKfG1FV5x9V4bCrDFjD1t65M1euXHlecCJ3AjKkY0W06JKuSQjFDcjknRURsHgeBBhe
d3H4GHebVrhYJ6e7b528rNt0KCU1AZBRP8OLfQwFRxaoQCYnlQtgBBigSTGZQuab1/iElZ8AtAgm
vBoPF1lofTV+vMm/PNpdvbEjevl8CHxRhHlYTj58zQMZF8RhYkhdix2wKa4IJnnjPlgswmL0wYJ8
CliEYlXWhQQ6h8A5nxpejELZXUp0ij40rxF7FXAgixyq1m5OxL+9RfcmXFg0mUcXrd9kWu/96/Hx
1SeuJHZcnPrdh/jgGbNsF+AKDMf2pEWR99c1f3d50at7iCH0dw+vb3eIVtCSxLZoHh3vF2dOcG6F
YbccIFNARbHHIAPKse1B2Ii7yt3DaufvBRwj7x0Tomcf8jRuQMpD7D3PKgIAWA2SJRSAaXBA7BCf
0cfLwV1hBPyxuUiGYkTb09PkHnTm2Uy6CE47dP1mdm5H1G/h3/p4wOZ0CmGA41jhJZEkBy2j8UPQ
e1wuiHQBbwHCMJEN8RDxO+YW1Scg60VlhrpP8iMLQHzaA/byAeku2FB6NJ1xSPbnxCfY2WAjFc1f
GFH30QNyXAHsj1dEKewJyFQS21abEMy8jVrJcumQ/TI6yC4OqRhlgrQR5ff3HUQ7mULjcVdfnb3F
WHtlVF7YE0Qgb0CaBYMKs4ar4PKJCVlJejgGkam9C5H7owcBuI2kdofymTaPuoLz5W0LD6jUAde9
7nzQVPDHa8U8p2K8S+zDxtOWAFyyIhWkNiw1ixV/ruNiE2FaTDCecPHUj0lbH5VYN+HwoKhBcD9I
bHbrhDQRhs+4YJZWx10I6jFomyXcqwFj42UvrOED3Hyc4XNhCCfcdQ/HgMWbmX7XRirAZzMfbnrD
E1jzoHpnyi+YIAuQxa3HBAq1Ngt4QHzAMzS9DjJcNG0MXSiPFDj4zcgiQx3ObK43lvia0vsCSYUY
uxlA/X5QtyMUvWWLP0dajTaTU5V1AEB0D2bwUPEKBvQ3gyBGxnO2wyUhN+iJ9u1pNtolsxmeQ2dW
JL3eZYBVNSZItUcQIE6dker1eOeI/9JqZe6c9o7U5E0o5O6RCWZKAgvB/PEuVlTt0jo0m/fLhkZ4
0OSUx0KNbPrTxt9Rw4X1wa5hDZjuB6r6OSQpZegLEKVI4sLa+7pFE+Plx89n7TZsugGecXvArsIj
Q9JR+HcwHfhB9EjHY6mKoG1HjKZCVOgx94dNDqE2QA6GcHPvRSPIAzh3sCWWGjfleqSHndUnzdyp
IyfR2WUnRlQZP87l0uDeAKlRie7Qhiq8lJSknwixN3FrJzIea85zxmFRteFuOwLaoxgKzU0b6OV4
H8zP7wIs7+8SbOtdUDtIoECiDw8ePi1jxjVkVCdCQJcsVrxCMA0lOemTA0P1EdwusrgE7Aixu057
SK6B2nqgfZcmENClMVQlFkofK3TbKiSA2vWShNhzSoIakaMrjeshCNE49fL2qeejimCqM+vgDJ5C
4pIYSiXp6X4gjiq0isWhf0UwHxSUuMy5BugdBoe59wFe+iaWH0psjhc9JsUibmlN0SEYkjeFR+DN
V2SRH3tv5pIrPtBi15spkHSXarqkdobMnk6PeNa7JAyuBGxEkRg7IJ0xYgJr79nxMzQHucmEAGJ5
Z9dm6/ZXpMv2g+c42WDqidDtdHl8kBIlbYY1xFgA7ULgJVf12Mh1Cv9WEpR+mdEuYiByrfjN+K+k
X5An1rnP1a4HOm+B4YrpobACUVKKwbjF+8K/QJPkicAHWsw5fOav9j4hCarCqsAX++myUDxS9Svg
8qyZVQStZ6oaCLfiC+oB/lgdD9l0eyDcy3YzRJCIAsIIuQ7S4AquZAYS4WWkHPjDrroShPFJRIVO
2eLRI3Z6pf0x2CpX5A9whtY077CJrs4EXMMrCZ1wfwXELT4W29B/vA98fMJuiF98+ZIc5ceCPElI
kgoJiZDSwlCyHVCUCZc4NVjiCvhSC7JkeIxXgcmsPAc4Lv5WMDhoslAl8UAJpAavbMI2awxaMQb1
1cdKDQ3au1RLRptj+dkrySSw9pJaNy51sA7JthZSKpUMn7gVjF8ywBPePhnGbHwDDl6BEBFBmVhC
wClCC/AXIUJv48kW4gXo1apCijNaYcCwm3vAih1mdvwYLnZ90s4oJcL+g1qEL6gxkofgsWQNzI5n
31XT3dHvGoxwsPuoRxvkeNlZmD8kNS5DmWbo5s6Iw2Wn6fIr7ap9vMwHlA6BsQ5f40Uz2XoLQAIB
+apPdptuCDA4lJKUGAfhDFLMSvlG/7lw8YC4E2wb21aWFCzQWCJZMAw3mQZW3AG/mYGtNpGKvXpR
JioILc6q5yzgFh/eerdly4uoWPQICiBwOwud8nOwFeg7aptHP7e5BUAPLomVt07Ghy+sxRVn5XM4
VvJx03BNGbsuD8B4G1BBOkM5gIHdh11/+4b/4QCbU4FPfp+VlxC5kp6nYCHg0VDEroasKhtJWJOo
htrOVVL6GQljWnwwSViwLcGA7h1ywQTcPOIiIhC1DHTAmecJUKyfkzIAixef5lh6cS6epcRBhIEM
Vxg+IrqCfYAGWVAU8Fsf/qock1qH3CUOb8lzIbhkL2cdlr7RBu+sP9GWvh7JYV6S7NIDoQHxoG+7
L+ZjgvaYPryGyPmDW6D0tEP+xUe5nxYBsKUxO3DWBaiczmYXNDxb3qxZBwTdRAkrl18CwMHehpYP
VF4KGRaON3WZANmUiR4EEZ9eJhzo1u9RCua7mwg9vVEKT1M2JCAgd0QrQ4g9A6WLg8XHp/aX1HJq
/uca63em/OAGf+zRpZT7ENHHyqeHW67SqglGnk9ihuqQl29mXDnn1n+yhtygaq+wgf7mwzp6mXVO
8GdIPAsyNAgeg04A7GpM0MWQ6xodMv0dL4A+kQnFSk207s/OMKm8442teP+h+TN8BexvHVthu2ar
9wkPiAyetA2VzMwS0WtWHeWNAIESsBBRIqN9Kb0JeDKk/nPo4LMPw9DpAZ1k97dkuEroq93uGJzh
BV70kNYiDAVaDSIzIloSWlXJlhxoOKMUNLYTsd+I9hwi6ksc1pRU+w7W4xvlleAo1tZnTmEe6J4t
e4SkHyk0DvxhNSTkwxCopN6C1sdquM/IoiU2rDPoG+Rt4c+w/AYWXSsJd+81TakQnQ9M4hKEuzef
k8k2fxHsOp1nPqNCGBdo0mpPdnSFBoDYfbIpI2ciFaYvx3qfied9G/OLDVsb3anVvuO8IcsIacTb
tnGbudTyByZBC8gVdomWsCIamQIE94MlC+sYU+AG5LSevOfgAwAC5RtZJiADouRggMfb3jn+FNTZ
X2pvqKX3YPK6gE1XGHZFCCOamdhreZ/TJ7NjKtnWVk7INKADRxvS2qUBc8ap8g6F9ymxO5E9T00A
9jKNKF4FDcg7Bj0ryCJF6R7U/9FF+QblGU+5eLAkpY+FTewNeU8P0J0YGeFsgyA1OiR0DCGirSf0
zcghLyMFJKAC4lx9ig943POBYPdgVz3zyPRNORUg6DbtQBTVXXAxh2BFoeFbv560KmbE9kDGDwuo
U24U0fGHGQNF0EfQjKbsJFLzYysqAzVtgzSjjdLBmcNEHqnLwgV8wuU8fly8+hrNkFcin+ojymo/
20DyuxYfQE5HaI5H3HqPfAO94MDsRgff8yTACoGCCC2jc9QDGFFL+Nasu0YYwOLg0aMR5ARjm2IM
OjosSciyGBJ6+BK9l4BydBcOwS9WdJyVGNtfktUQBISMywQ32e9NKf9ac4d+m8zVvQAQuaL1sAI9
5eI2Go2XrdLrPKPJmnql65lylt37gIz5MHk+ye/MYSHvAurYdwGJQ7q/YdgIdtBeKDAHsgVDUCuD
B9UDU5Pd0ibLVq8OHhfBYzbCema3Pym8UxJ5kji9n3Wo+O4Xvhjl7IhtAW5S1BLJw/qcX/xPMwca
uSGjUYfVNYIkBIK8MBofF7bFl9b4s+0I47ZBdgPUHKWGTvS5ofqDaeZ6pRZ0bPjM/LfaMxlIxKy5
z8NlWe8A9kiSQEiLDKmoMYeA5+Gzz/QmAm7YaBKRMaUIJCV6aiUVCJjGgo0QE+yjrxgsV2eeswfJ
D2oRX1jWcOkmbXqE8jyiGXjLa5jLYEIvzWumovUvEOc1E2ir9Bh/iiwm+Og26kmzWacXMZVYV1Mp
9yaqaMDp364L1/u0fGoahBx+S36klDZJHiiazQvsP5sGf7TPGWzK/gcBQIXQ9TBWbZ3iX9uLTKws
ZT1UWGNtGWewLuTgzNPYpD7ab7AR8cNryf/VD+q7GqgwtF9iosfK+44dWJKVAIStuPDrFA5ihZEN
AP42b7OCNMpsWua3oMOilwJ6YrbA9KhWohCIEmbUplIpssfVOUMjJCmNwy4sDYeCueJz2R6sVqs7
Ci1kNqhiu01CaDv38XAITCCaFFPq2y0wXevsw/Ae6p66nEA06WAD7bAND5TZkjxQpV5neEo4mrS6
9iYTpvQVIiBtDyCHN36V7ihh6D+2bw2V+O87pNvfCZ4rokvCiHfhn5D7GTpJBl97CK0RhxnxEzem
oEF7pYa/NFEhpd37NqE7z5Sa9tNi1rPb5JWDLdWeQrRuNG/9wePguaMiyniQVmFEJgM4uEi4NjTf
ZGLsZBIjMwPb/RVrFIn8iQOxF332dL5JyUi3wj062ZGWiZdALMs8Qkcx37uEngCbRXsGo/cV3SEM
MWQjQxKWXDFilm+0q72Fm1O8exONMSQoTbRTUZyoIp1s77hrx/g7KFYByiyXWxidEZ1h2zrr77wO
y/lif/DXWsAhZSMkrceQI1jB4nLICc59wS5vBF4XioNOKN666AvRRjoIbpvJ4GTGCfxL8ojAAoiZ
bw8A55spuw960bIxiSdnQrrFLwSQxCmNhS64Hyufg9WStA9ZXgo0pixHaMDsAbSZ0fBn07NQQ1gH
vfsIzKgzpWPJvHNnu1b693VIalMfYB0QipmeHmxAZCtlzFpb9oPyzqonaHYJc6mMjjZvFDl3pkbs
zAAmdPJLh+vk2pWIGh68Qlv0T+pLRoeEJqJEImiOhC3NYwltN0GvehsJQnuAFaP5aZMCJuhJb8Ms
QBoPGPY2JWM5GEycDsmjixNBFmg+tC5T8YLuEdQbpT0/Zhe9d5m3l8UmKvYdlxa8BcZjA4sOXxk/
YqwFkFxoKkuuj66Omp/tyB4kBvY/4hY+6TVbCCpK9gTamxMe8S8hQd6iNgD6p7oJZrOArPKOKOR9
kEBhAPqeAYQglTCdaG9tUiawsekM458OydWjOxCUECabv0lmT9LtI6k/L4PaCiQdJHA8EN6gSsSJ
8Auqtz1iIizGNYHh3cZZ62gL5xZZk+2DwBkP6zjiASymhu1zDBRfz/HB7aPububl0b/TuwfhRZvs
fbuCcIUSV0WlONV5eHL6SJK0RLhivvDq6T+kx25+NdiFMBuQtqH/JsCNxNQbK65oEBaXVUBlKvQC
fgLn78cNNQS4dniBtgiNHD7Pt0DFqhewuE/nYLXtDLDbOHQ/3AChDrr6esXnGb07r7q+kfaeKGJK
T+STMNYZKAMX3ycwuiZnok2YpISY7TICTBGDO4HqjgRTmdc0v0N8niYl3vzHfEwOBXUnqgc375ek
Ik6DREbEalqhtifVKeJJHZU+oPcBWjcSksDUa5nQIpand6m4+gRCgHJ866FD2tC3y+wTRq0gcOFV
Hqk4RVSiY70jk6i1ADuM9h0HFMW812yq0MA0Uy48YX+XXfXTXb5gC/iccPxQsjMC5wSRnkGIzYdw
0Em/L+2jTynz/R7C8yMkc9PhYLnSDRpBtVcDCF/rp8d+T5ZJoBCH3JTsGCry6qAaCP9jkBiFDNuJ
B2Bxv5iFARI7K0Tlhw/svz+nk7KAl5ySkgdiadLMhNCVGRMQC6UI8lzDwz/CGRtYb8I0QivS+aQb
FU3tt5Hzzkp0w8s8AhGtoYf9sLaUsvmryvGglXgFKIaWjNcoJVDNGzWQnYjIjuKaSzTSXosVGtJa
/SQ4ijxvmggp+M4xSDydpoV5rH1uAgI6buiDwLMYEt+08uVySHOGA+nrFQ8OCsuavTOo26xcgNTm
BdGgU8QphuaGhXsiHuAUgLTw6x5zv2Arw+XzD0PQha5yoNQxWLeFX3r2WnQQg+y6IyMJm3A9I2Bl
rKyA1ACIMe2Pv5LFXAfwtiINZlUDQupIZuW0BO7y3CssPrJUjyA+aN77ewkiH0IZIxdxJLScwvTu
VYEFX6VJ191K99HAQbMwtw9rL3+ceo9IaUVWmaiZjdf/oNIEXjlkOTis9MYmr3MQjDC1CJAVKONP
v1v0SYc+RkYEhRtqHgnIPZ9K4XDvF13Rsxftfta4965M4/7Z9vp6J3xv2DBpo0EjAHB6rgw4otaw
KEpbwpcxEXYdNAsX0jf90TGHkH898uie1stDCqMJykmefhKkNLNTlAhWzaSaE4gJ3GC9KSrzjQ6i
tNf1//Vf//v//d+v5/8pfpxQx6mL0/G/jhXSV5vj7frf/1K1f/3X+fvldPnf/3Ic23Qt23VcU1Fd
1TU0i/e/Fm+bYyGf/l/l9t6yjrqyGZt4m9te650Myrn2FjDn6CDV/dvZzL+czv71dNvyrpi7fWsz
FgJO0a1XUjTudFDIvhPJuEMBjlHqiRQk4C4T9DchcK2kzWg9uGbSKO1KV0m1jRwH5WFuu4rV99P4
yYzt7cYI72xmtJPv0SPu65DYpP0pFgyp54tvGdWNoOdr8V7wiF3v7eaV8LPN2BoCUFKxEc6H6AMQ
vfhWpND6rszU0MitCMyVbJGxRj8FJ2M2p3pz7dM4ivZ8SiRtw60pHNVdvwmbsBqVXXO8JySgAQhW
VcEQ0JH8XXmDSI8UzZzq/haduciZbf/yIDVdntSfnqTz69AeTle9qPTLc4SKaVwi1K8gJ6O9vkhD
jGrcTLUn/Zfk1TreIt+qxWgR0hLhmDuzy2qfk0mlhzcJ4Pic71HxM9Dsk1fkL0oauLYSBGo4zp3n
g3gFnS7LxPaNdP+JXhw1YGtadh4jCpyiXXgM9pGKXuE+urdv8EBthtgOr7RW3qV6vEnVGCGGxKSH
kpPeElQQY7dAlqVA7cqg8SEs4lETH5Mzb8h3mTjpIZ5zkn9/tYuMFqb8IV0U4pqSEiT5itgMjYAC
5PQcopHGQczwMr1G9N6Ki1T5gtos/WtQkr9Gh+l1WkFkQFwhtbkmN655nPINz+vLzGjM9O/XzNjk
fVqoYFvM+EF/xVPavEortESYXEeI1m5asYMSkYyssKa5OlYntMhKIPj7sacVS0zL6RCAD7kyPTVT
RKFfP0k5oMiwjvnTO5qntJ6I1Q8zvSTyYtO3wlsEnyU9JWoqf/zn1Wiq/zBjHMXVTEdVdcOw3F9n
TNE4t6L11Lfs5rfAojO4KCKWKAeCmeNg1r6aa8gc0votokVovI0I8P0ihqPXhRgOXeNJNo2WwWxL
lPzcqLZYI7Si5dSUU3Ik1CGgQZ89pvL+cuXKn6/clvd/slpqda8L9WI+RyaLHDGVeB9dYtpksEnG
BXPl+LmRXh+JSeDM/IK+TLHkj4otRqUx+jFGOO8TqjtaJ/KgTmDfMuBI4vNk1pA7CbOSB49DHu7f
ht0SG/f7Qv1p2G3j14tfm/ptd3weN+Og0yGsikjKIZr2AnMkgm95PdXbQ/U8UedMN1kIsaE/wAkB
o1X5+ng3aG5+9+HEolwyHExI4JNLP/pssrIpEyXCoCa5++cxt/922b+ZbqeoXXujYl9OzOuSeUmT
XCzDI3tgq6VD4TE16CVRJDqtP6/xYcbSTM6fRnp+rX4jUGdmWCayuGnHnW5+lAkNIFizm5gOZEEl
KxNE2qT1uhkrlIQoMPD2IS0UKVuoWGGyOmx+ruNnC/fcTqv2OlZTlgdrSIQA/3zD5j/tVT8/p98M
6nNd7Cr3edmN2XcwgAT9igiBEjVIqcUTkIysI9RWQBewn3VfCXsn3/XnkYX8pP+Dwvm4/y6uxdcT
IwlrqsmsoR4Dx1N5nuJmjKmSC5oz94IIy9gc/fn63X98YKpmuYbi2Jpt/bZITtXlYN8r9Tk6T2ku
E93J16KpD5N8n+/zdYoA6+un3Bv6vzFRCJ1vaoy+xPfb9K561liJZYEcp/QXxi4gdooZviUVFrXg
mbmzita1RiD2GzHUH/d2mbDoXja4ibGyNPDUsZhsnDHPl7t+rmrsrZopWNGSmkgz1vk68+QRRuFT
Yl23WMIK4Vc5cx3/eVB0WVz/sfhMHaNn27quar8tPtNy681pe9CBuJpo+3Gm7ccjQIH+hlglGHtp
kV4VyUsiICTVVy7UpdSabArfBjpSQkcPTSvYzbMTiWcYJ8BEdx9ejg7Y2NlR0pD++Xpf1/Pb9dqu
rjmaapqOYr/u5ydLt904F705YuluEU1mkW6lETbtd+4J7Zm7Njuqzlo5SMKQ5p8SWZSIdP1tKej/
MJV+uQpZKj9dxa66NmfdNJ6jI6JVenKKN9k1VhNZ500i1nfDViybsey+DU+3IUtF1SG12sdYuM4P
iJZk4Ngt63bF7vaXUfqHpWq7tmKpzHNFc37fDy7X563ebeznyInpdJ1aGTwHeinN6WOEkiqdr2XO
yr7uxtdcDW2KSeX61n+ZXf/8tH66DtlxfxqnvfZsNeq8eo4nqDeTzQ8/UbNwQ1n+Fzi6BHFYZ+jO
oHhEsX85u+r+gwv4yzCIs//T6a+t1kG/7q3nSJw0WcnzDmqbvRpJZmLwnN5AFdqKZg9fonNDZpVO
K9sU3TMkFjHlfH5PhOvMFD5fI8qoSIffbX7D8xODwAcG1qA11DJyBVCtafm3T4GpND4oxkO8SSWr
M2tAN0waLKd7ji2OpLQml9/ObBMFfyOI1xmVQSWT9yweGTAoR035h66ObCGymd+QMTkndwwIkjXx
hU6jTnpibzdDMR9oGbKXNyFO+rTKKzLsbkxxb2RmV3KaSrShgikV66OdR3DoKKa1YzU7IRS+7opD
d0gPIhqO8RFzhMh8pGatmR4/s2cmpmgDCzHapA1+o/iPcy6EPeoLbzE/rtTM7dAsLTfxYx/84bp7
oshFbFwVuZ0qOsFwln2MCyKJ/ee57vzjWvxpjum/PmSlKbTaYcaPdVKDYEZ0QbSyakLfyOCer/vw
eWpasZNJoF3debRdQgHqUp5BCx4aytO6Ij29Hd7QtMuUcH4IaNZFh98O62VE6+pAm8CZj717VkWX
oH/0DIpz9Gz9dko1tOxyJT9cAxoVRrrfVQnTS08NF40wHxD+QILH23xsyWFT0pbtPhDsJjsJqpdv
veDPg/D7GOCwuq6pG6ZhYXY09zd7tF4blmM/jnrHcXzzHu1XCF0evb32FxfgP0+jKZruWIbCeRzb
+W2or4fCOB2L3bVzNoj5aNExrwagCaXTPx0uf/FpxZv42dA7qqbYtqM4jm5a7E6/rV27bhS1LMtb
Tj/t/UxbZwfwKqRSW8Fj/pfRE7/+91M5mmablqJaKpvLrzOoKB6KWtxOeofeVM5E/Vw7AmjMeypk
Pf0vt6WpiozSz6cDYvjFKv225Z6q8unY89ZzBHMvayXzTisRP0ScRrEFJhwFFr2RkfvbdS2EeuGD
lShWmjR2Z/PNdFgYNVK39M+I5ijDYtlz+f+deY8ALK+RL6bVuoX3Ke9amfihN/r0GjT64/+DV/GJ
2CAnLl8vHzkEuuucFGlGNg35s6dUANxEc3GPMCjw6+qIhSKt5sR0SFuW6Qb14bRIUErP57HCu3K1
Bm6vEyPh//rfDlpo8aZl57SF2DXNJ8Q6lpC20Sgpcy3jd6PkpSPBNUYU2Recqi7HgQDZ2460bDuy
iLnrlfyN+NNWvOu6PVRksJmEZlta27V63CK3xzZH73lSxlRPGfyhbHwcf8PnuehWz/zSyN5xu7dc
bnDXNWmv091whQ4HNbgsTi+/fHvuMjBycJqbdOUGjilHEWv8ehr8oLk29yj3Id8CFbw+mAMQjBQG
+cwVkcyxeJN8DZjKV52ZXJmykrGhdQfjZPEvN8VRznJznGYeA8o7GZo3GzRnZY8gd7H2ZbuQHYHU
SO8JAMgvCAdzUa9dhZcR5uZo2kqO8D9HpPcbY2TQepAHnzK+8mDkBZCMV3TS6nFnCErxJExS5lzt
hsuSh+FwcDp4yuM65yVpeg70PchcqDwcGp8y3gqbm8E4y9xF2BI/WvY02fyqFTvaSAZbrubAaWUO
nDkT130nOpD/yBCV2Gg5nwwJBxrR32JZJAUqwve8ZFoeujI1OQiflgVCxSRXpiEXJU+KiSIjJ2Pp
MAcOHEJujf6SMpW+v+Qi5AOyTlQegB5xB/KrDhlFrsv9kqcgI7fh7zUWC8k3CPm8RCOu/kkUjFEr
77yOybPhiuQj5xRVxql8hibLIUWCxVuZyxpAXkequ46vRyHXeuSKZdPnLlkm8shkFstalGuS6cAU
Yk2v+/vRjakkE+p7UshtWTVXCzJI8/oWa7HM6eR1fI2c3Kg8URnaZs/dyBqQb41HLNPFZd2eeXD8
u/bdXtGVMaTJUHaiD6VMIlnS/D1OiQXKpYBP8GkGVQ4hn9jTfla8GHlZXBRxVGqqEEn0fz//PQcQ
YAxfif+9fCb+RP1qoW6SSdMoLlRuRyYdo5qCa1YhT1GkgaU2uI7gddyIW9ewAFplUl0/D8fQQovt
a/2uXYKHNjkCgK/cMtpOEMVV35BTUKgkie4r8Vu0L3E4BJBC1RlQSgAp8WHK1QEXhN4wHY14lP+Y
8XbR0Czm2yvZr1R8FXFsJHKT2GyOsA9wGdEqAZ0dlm2zu32fR+dEAnZ0sqIiNkZGQD/GUOP7TGhX
JhpYqmBx+3d5XcJ4AECCerMmBiyB5oxU+yDG50057A3gjq/ObetbKRid/LG8ekMrWKL/XXyXFitd
iSlpJY8wIh3VAfSeRBKggZsf90+6mKANhvgSoJ0JPHdKnyGC0Ph/SMfiuancoryqRQjv8NONDfxC
kbHQgA+aCQA+v6wOKdGaTahEGTnvGZEV0YaBz7mxDtTn9E65jKj1JX6i8yV+5AUx/SaU912BJDKd
c4nH+P0loaqMfc3oNys3LqVGw+UEu3S7kNHX+fAzK1fihTq9muhDHFCe5Lqrx9aXPEE1PuAo8ohe
Z5CfcjYJjeVrjvjGy4M1wRvRCOHy5PLRW1jI23qm4XIZEbJlwfntGSIk3qNVAHHOC9NkMsjtbinA
vuOvzmkBfcjtgbzXZCpubsP392yQGdLwfZ0KbirYKBko5skmrVCiWXe3b3K+msv6nku4ygwLj4Dz
C+pNQpdoD00GHkozUShYOaT3F9arDRuiL52eAHpwwYVHE47n76TWiKaVnOv6QgY0juzG+3AfU11O
9HpJgOAiyGSBjs/dGmtcR8U1mSGFjuK/83K0xfMXuFYu7JRSqsbvAPA9xNIBjRyerlwWLOlU4Igb
IWvdFajwGFVA1FvgQkQZuTDkHSdqUDAU8oiqqOBbHPcmPL8Z/O/07wVUpGWIfEV+yrcMv8LAXFmH
Msj4vdJt7wVS0SGB8zfMVIb0bRM/kzlNewQKLzIJ1iWQUFl8KjNHmhYhfeLGF/gKh+A2OPU57eKa
XzhJHUlzJ5kxh3RPD66aEZDVa4wE0y5ibYiyAqtG1pOsMUHV5pFg4I1c2AtRIXYhdCo6rjQ8jsSL
MjCRJUgOLdGzV1RHuMeWFtdEhZg1TNqcMMvmPBJ2qTM5oxxLkBm59A1dnl9HT5rYHV8jG0Tv+xPQ
YZMHcc+D+EeCKvmW6zfjS/79r9yDZOcE/2l15PY3DK0sIxnQbZccG3i7BHLU0jKg0A2BYRlWylEE
7BMUsKR3AIxFCIbXBGKPm17bDmol3NLUmNHeOBbPUrB2JlJnTapCQPMTcMj3v4K8XxKVSjf5XTAx
SWjovQfx7ja/SnMYRiWvGBv5rollAf3KL7oscRQTiblW1IroYwbeeE0uEJAQr6VJMI3XOo+MxM5C
zmQCkApw1YpuX3VcrAT3BywFY1ZTkgLjzTs561vkjOlszkV8f9EfIKooEqHVARTa1xUC+Hx9v7ml
h5M8MMC4ZJ2u0//B8Wj0Q5sZActKkD15lWZsLB65PsFD5WpqHq64EXRCoeyAntQQQrVQCWk0negR
7h6NmNYppD+oEamU9HMU9P9fvpZ4fAKfyGflr/TA5qcLpKKEZvTECRf35Mg2KYjiNpVxBGf8UPhr
kVg+4nE8c3lfkkryCfo6vVBG2YhfPjB76DfuCANb4EgBLhDD5+JpzU7RYQsIHoIFyx1Sw4P+cdtZ
GVvJgxWvRK2ZwMdz0kiSCzoAi7ndQ16zM8jEk6WzS0ncNixusXVVpAy/Y3lBpE2Wo8z0clWk7mum
39qH+EqWo6S9UxOrLGGFzWKbwFyIj+G3QTGiE7JMaEiEOq+sE5Y6p5GTCbwrs1l+vkBe2XxlG/g2
25hL9qMtHasu7FJi4xV+7iKTJyD+qPgKGs4dhCfJHjkhGjOvA8vCwyqdwwNLo6A6EMWrrGDv+Dbl
Ajd8n5LdaKpnEKzGrY4srnN4cl+JTe40VsMyPkGQ/TaTl/6Ji4FwG9CXYfHsuuIvcKGb9DJVhoJ4
YGkCdjJoATdG30R4g3tmDM/s6092erFB317GeXLB2qsc4TnZ01piDweLLTGrAV0uafkm1l19jT4b
HhuvpGCUQIvWCe282ICLjysP08z2XdY/NUcZzd/FFF+oNxZHR2zhjgdpD8z4iQvE1hxvEO7AvOTK
9MSnxAGS7VRyirKnCFKDuUYCObuykak8Skn/bVKr9+ThbOi5J9COAWeGFwXyKVJxnsAtvyo8royi
IXfg9CANYP5NEMMt13bN72w4267clYZ7sO9esFfSyuvMu3IH4kw0ofzvkWtRRf7iFBzZHa1ED5/g
jWj3hqc+jcmYCmtmlcUYvMbitWWh2+Pvw5rO5nBs+Jafsq9upeEPY3Zdymu0DQseIxnHdXJJ6fwU
HPpyvqOUSl+5sAZw0+ZSPsRDuNKs85LyjkxkvBheNyL6jry2bI1HKhciSNoaJ0Iu6JGukxuVTfJ4
VG7l0HfjFl8mfUrkHdnytagV2ys3u/JZA+gZLemAZdqmx0hbmi6WA7lVuXwtuOChCb5mssGzk+Lh
KNE13+NSVLmsDJkkzNm+rAdWBiidCo2c2aSyb3BaHrIsowNIm9XbpM/M7sjzkv1IPJbtartShiIl
Ay7XObDdnl6o9IWfYNSscXdQc7lyoyaje4vPnT0ehuwoYpYxsRFd6iUjPlOHYvndpBHIUyy2fGGL
U3MkLgndJVH/kp1AX/41KaEJuPOfEImhmLpmGJKM/RWRcXdquS+ft+cYWikJQJFWhek4Rx81hzB7
HAFgVPCbqaajEyP0hv4zKJL9qHjjDaK0xwQ1hCsZQ49wg5r2Nzh/k8tiTfPV9EA3QhIVMFYp4qPD
CtpQfUrI61Z4XVxpBr0wy0BbyZsT10mra7Sussu5i2orOiorHc2WFu45ESytd/tHwjVjtaN0w0EH
ngt7aPEFEIKp5kyN1hBBZe2QzZ/+XkN31kAxGS4AstXoT//Y+ZK1bOEePKTEt9vtPv1Dvp6gqeQM
1fjoLZA1XoiWwCG/PobFPtoe8BfOkMYXYf70vvZQLk7aD6IANVAgmWYFkGSEcgVtHagTlDIACl2X
Qfcddg7MxijkNB+tebg/4uCvoRu0QocucFHjX3L0MhzKke+A8tJPwvna3EJhHh2C+Rdm6ApKgPTA
fLp1fR1hgQfKBIjcVTkFbegWUI1HL0+s6Y5ONc/FZmkzrGwGVUqlMZM7dbN14+36c0pv8M3RE6Hx
tuCiDRor8pd1vn1T0Wg8vvH6ob9/2y1lDaJaQAfYxRHXE0yVZb6hehnz8hHOUUowfeTvISrTmpFG
sd0z1dqeJXKo/p0CPcoWz+iCpG/rALI9e1bNkq6DzA9Ic58S2MCHNm2132lJ14oK2mVcvVPyOMfQ
2fA8mv6lDTFcVP/1D7Ov9ymjwcuahy61yLkI3/wZwVX/gXxActUgBQcAKTP/1ynfml+uR2tv1fnB
8eeNr7fP57BFzaha+vC4KLV9QCd0T3+BPvW/nve3paY/58dyfTQf0GQkqQm5OzVCZjguQYMvIVyT
eVR/UNqXlMSdbnfXOZF5eBK2iDcvXzcCXfHqd/hCtPh+pcEOWd3VwiIBcqL3dZfWSgAGAtGQgyIC
EpdL8HXB4sDVxCe6vbKy56l4rerQmonzQ/YFRxxkBUhkKiiJIDqCFQH/0cUjm3PNOq7ieSqeHb4u
3pOSAYBTAorIj7yA94QLKHwRyofEFcZ/wm1i/19nGho1dxo9lfEO10Njd5fXYem+yCh4vHijMihy
nFdMIL+BiYD8EMFJ4HQm47ePjpHa1hMtFPbCDbNIWSRuq7h9u3DzQz/A4wcj+ETs7BXmi6PVvP5n
kTQWn00wBjHg4sVsJ+LJEH5GEjCLi7FJJbiYv5yQVxo5eg7EcbOJ5LThd+pZ9nVxtCQGE3dB6v2N
L9lpxEmQ2Joeu9NXlEZAJKGsnO00FQKShCYHNm9kLtgVhbol+9o3aiB7nwQiSqSv5DM1v7vxk61Y
CyTO22YkWdvnWKN2AM7kzT8xjud4/YPWoi/H+5ujQM0B3is0E4KFNe25HtBBR39ZQfY/LSFVUVXH
kOy+bUr64qd037q1O+otrXqMZB8rmRLfpHYJA8juEdIIP0PycuVUvGp5VeaHuOMSAX5/rpXAMBqV
UfE+H7tJMfmODRVoL9pMjluDhc1jE0bXnuax85ReSIW3Y3MVMEcCTOv/E3ZmzYkj0bb+RYqQkEDi
VSMzGGNj/EJ4FPOsiV9/vwUnzql29y2Hu6qrXBg0pDJ3rr2GiTCgC3COtvZ5a/nV5G8mMBDJDe8V
/8/5vjb+gn3yVuNTowMACFpYw/abp+4y2b1zbwGNruN1AVQkqEl72dqkNikfqEhZycuxNvLaN6qI
EXyzZ35ThaTdosnecAlmwBzIaG+ybxTFB05WV39y28h3FqSx1nHdo1XO/tBtz6OCVnRxa0uTcyXA
4fao4J5phB5buN+71D/7SXRC6FxZTrNmNbljtR83zD2sdm5zcSLwlsdKcKkdF4N8BFkutplP+OLR
Wkf6ux6yDQ+bNiQ0/WG7lUBkmqe8tp4qoW/pl66kni624lzr+9het48Y7FHzs8WATsleSF8itPEN
lk0eOYEc2ezQMg9AckcSC6DYbaYN3li36IbBsaW6vu/5YPX677/SDnEec+6wmHjQIdZ9Ey46d1YA
hDmDwMc8qmdex3N8EYoirpVuDJ5J0Do2PEOAAK2VzvZ2dqIyXLoiDegJVTNVhBL9WTse7XJU3Guv
1GDjRUAm71gPhMqRkhJsed+qW2gXzG4b8ay22ZrFeBJe03fdQW2E8dig3lMRp027ZkemUQyZboXf
cqqfFu+r3oZWtABv0Ib6zuZb8BTYQAbEVlPPsIMnizLCeU9wgDh6t81+q5zZzH56uz3vrol5H4kH
qFcUnTssQSI886SQretMByvQAvLfr2PM+g9mHJ1Er+HWzEbDdW+V5h9zwuFyXR2z1K56xXVYlMjB
Yu7vGUgYuuzXAcJrkfx9Gqr9B/fiH5/4Y1Cni11p5qVV9c744tAnquwszOH2HKHQu37ZjFdWsL0k
KSEDZ8KhWcuuE7yBG3bp7+wX2banJINhdVH0Dpfhpkya+7ds3/n7Uf5sed6evD8uy4+Wp2NeHLOq
uCwXO+A4DadtWFFaC9NdTJ1xcH4pM2r2/4eL8X8l/Y8WtTlvbvbLhV3yrGvq3Ufrby2uAD9Mq0KD
NFSetffQ6imoRi/Tcq5fWnXX0KMXTFP3Gc36UANHM3GdhKsQwbJNAbLmkVvyJYxNgIIrNKLjQVMX
IcKMcSrVCgmm+TSPl70beNgGavGFKogK2yBVlUda0wzJpqP3kvRts98IhPDUY1yM2Whs+RjReywm
hNtM3t29Nyb6adFsgf5YWfW0CiTUL623wj48GNOiSGhrXvEnwSMcKps5AdAQhTguAQmbqeYwN1rQ
f7gy1ev7V6ox/o06Yf8yJ3V7GzUCmyNSo4wmkjp0ahWqBeMOV20xR2710CVWZwYsJcH2FO9DRYIm
yzenA7gizkqGofOw8WDTE1IT2qHSgSTD7wsY/lBdio4gKEFR8GU6UJ0/luL9EVoN9KZfWjVJ9vzO
FgGJb3SHqJTAzW4YYtse8scNSbNabwm3Bt6ibhPuRRGlP6inxMHfm3/q5FbfapjdmsLVt/qCOj11
CQUIUZwnB2YLZhak4PJ0FVinFVwgnY5c3Sqt52rNqpHtolY89YgObxffOhnRedRq1zXSr+aj84Dc
8BXyH63oZMclXIEo6i10sDpOp0NUpipXO96MaGPDCj6iPQMg1IcCFHMBNFgXvKEGrN6WjiniPkiE
Is1hkcIlVA1JXDgj+PLR6OvvqkdUdRit2/US5DzvqwOpnpm6d+rh0QKnNUc/nX9dqRfcrzoloimq
GZhFZKmKg3nnouv8DB4k3bKM99XfCed+EWMJwRaPGfeUi0U5q3+6HcDtTbgofb2vx40H+exRbT/Q
oJv39dzdwNIeJbX+xOVQH/Dl+qI7pBGkhuANq+uomayOsxqKXE7GnM7k/ruuqpBXCFaquCyyYQ/U
YGLLbr/nT6qxNHoz7vi9K6mmsZqGasvfWozJ8lsYtOYEXXLOmLPS2VrDCgbXjo/0aEAznIWtcmgV
1Cp97P34dUCMNMagxux9u2CyK9CaJapzk8lHX8DffE+bENEH1Lo8cBvUNdWw0Fg7AqnjLIdH3gHA
V3yLvH3ii6YvtGV1FehbcwN5wtilpGN66LpGYlfce+GnGk31dEzG7+BG/uK8N1xfhs9j1SFXrl1n
AN3mvQcRUQWIcjrpAIGZhgi3hpFeZ6gVnDEPI4smUcI6OOtRF4S08ZY90RKP56ymVoH6NfY9PJK9
+ZuJcETXsMlnahg4fIpqBLFL5bp7mVlDXdmsw/UgEtN69BitAtuFz3t9A3FVWwNYN087NGHy8ycN
NR3FipnC5g10O2pJg8t9G3w0Eho4f+mNdz2bg68lnI8GHQF6YAWMSYcs4Zzbq6fPGt5OjUHKlS6b
qDG5nzp7lyced8IO9tH3kUcvnLkOSxKcQYeauaDUvWmy0vQHcM+YIMhecxIHrC8pCO4HokNZeC3n
FBe7EW6Se5pOPUCmFEEZsc7Ia/3Fpb/EdKR/ZouUxnNMusBjqauwToHWZUb4l+FJgKUAGnO3u17S
ooeug0rAjFje09ZlUo+P4xohyvatyzDvzKEfwOcbu/GaKN7LqBjsQrO/i+tTq2W1bOQhu1CiEYlF
tLXclr6WGvFcqT7ZOuRdh6JXRWU2g0POcqJiUZs4oYDqbwsdvheOWlIaVLG3zjI/A/OS5eVwYxdr
oVLrfDtCwtZdBx/LenCOa8NzjN0dUiDYfwQDhAYyzU4WogvDWn2JJ65vVUGRRR8nDGupuV2ysLYv
NqBV49iSx9w+2qw625ePzcl3Mbg0R8ukAnzyG5dgvPHbFgpnjHFbRrQgB20BQ3y8Tdok+SVeFqG1
slYB8Wnz8HTxzZWfrN6Xl7Cy/fpgnRB/F4SAOXV0ouFX2h+vptUyKZYjG7mo8ZX7X8TkYa85WuRx
vohX5lsz/9hbsbd9O1qPvJszSveBuUpO05UVZbVBz+ut6t0NGx8nWrdHdmI0H6faPKOIm4GgDS/z
UfIBLs5i6lcgvB+y0rwGvotuKguu3wXmnlgCVkMX3eFwYkHvl7bq0llOIveh+QB0TysXp4Lvcw+n
UMLCIQJ2Btln8xnhHvpDALtH6njfyQMvPo7M8C0oevgXgpMd25SoRY9rfg4tDGDA9LAB5FGBxESR
AtsPt3CihdtXL85PaO26m3dnUl77cDKt15ravLPN1LT9Q3e9Ii0ryDAVwmOjjHPEFC8bH6kgRjTY
syUQC+ajcroJ0whXh2OUdxt44mHMNjugjV37hUFaWIkHLz6y/Dcene0gHeXwC+SKQ4SLhV7Rs4PN
YIa9WHAzVA4apJnlofx/V0l9gn3GCd+aZg35reEOr2a3/snWYfvumUGjGXpjpBrY5mHYg4vKaE74
Dj4lmFmhTDUucEaxE0PVscJfqY3osDcrPpoBw8owo2Llj6vRMqUbve3xFySj4bUECdy5IeSQMDuF
WKljl348hTlQ6hSJcT+ZUlMBxj8ssM0EIuam6lnAFMicLcKvyTmp967kzW1FgYLSC69njKZhFxIs
HF+7xy+PKBF/kkY2QtS4/r7CacMgW+/deXJQCGHnQbLcCpf/aWwPGiHPCiFv1PdhnI0XmGBcLlEV
1YLD5BpCoVtC76p1CBovEjJtLz5y/oflQxptDiEy89a5PyyebBLK+EfPf1+9SMuXjzAGG6+Q+qfQ
xY4QWO0L682FVajeawbFqIGdW2h+zB9tMjj8LcBrFSEefZmjw3Ti1SJOL+EJ4DUNqw8zDa/EwXwg
1DjH6DHKgL4P+VTJbPW2GDtltwhTfNZ8EhlYDJ9pRWGaiwTQe5mT7xIwTHPYJIQj7DFovLYrRNY9
P0OnH2bsei9Aq2F26Btn6UDoNfZ95xPsG7BVEtN6xIcMsnD3NmsmvsVDZWAeEJo9wbtwHoIRrcY4
f6744/7T4jGiPAxVzAfZBivIPBLXZ9/zYbQUsZeRpXOqfPuhDJp9o98YnsN5y1v48HtgRwQLvGne
hHRfO+hm6UU+7hFjUwfTbo6O4ept8xbt3iIcOGsxoHGlFIeZdcRTArhZpp5m6CZH4tR9F9YFAUHX
Z5pMHFwJDv6WzhpLsO0L1q4cpxnTatpAnDiO1B090uuy+D8YWZg/qVGEmid0v/ZhObDon9IFpKOl
11xBq/Xj84892R57pGTnoX6p66hOZc7r+dsNrdzeIIBNlCewJvSOiM1OD05LNn0GQfcGVfOuv3iV
FgKPrPYCwA6oIMzwWleTy4lpv4ZqZ5WDjE9Y8Q618DyEfxLV8OZSm1a4uV6XgTXpteSo0uUsOU4d
qd5Dr1EPQD1AwAnoPEcIRDfgka6ljUUIC5OaimqkSiozj+ctCeYsdjXa89whrgs7KfGbyi5xk62S
BvRt8ftaRvvXDcbgNmvjIV53JKniAYuvN/UjqySqVjDUqTDpDd/VMknri1+72IwcCB8Wr1zimlsX
WOexJiKjpNst6sl9/YSpkSBfESqkpjUtcjBW9mOvQkqZWZge6M5RDSQFRSyLhHhPBu03NdNp13xb
NEzVoFMPT+3aPfIKNUbVHtUFqt1unsgc3lQXWWAz9I3wklwg+wiEFnB6/zLp7B/A3wRMC4XbvG7B
e9ZIv0wklo0WPHUycg78JD5zUw0aNbLV0rt/ihSHVReSAFiT6AL6qVOyIpGixnvqs8xW7fYO+h5w
bcdgxodHwtt2BefqBfqnS58fHe4SVCtwD6TrxPy1tXtiHL3yqi/9sF6trrjemtHe2cZWfxMJSeck
Q4ecEAanCAJ6ANQjNW4ELtFjbleY3S/YNJ6/dZGmODb8ENpYWN7OyiFt4sqf+R4PERmg/FILeNPT
QNvRytQV0pmaDHlE/9BkRI0puqv+GegKwBmQaZGAcQJiuSMhnGK9oB8HCJX+9MZd+R/I3gX3IpAG
8So5Czf4WrZkgq6ETuhP0qsq7gbsavt+F63q22JqCc8iuW7PSndSG1WYBl/aUEjiY8RC1dbT28tv
GJuOoaIk1WfoOO6/GyrGMZ/AuVp1u6gzwkREl1mw7xGapwpWu+DNi/Z+wvi0/aTqfdH+6MDvqnKP
1P3qeWz6ZGC1GgO6vF0s5TltYfIiCun9qaopuZ1XvZ6IH3ofpyTvqztCkBCyT0UF7biUuohcRrZ1
wlnuD54eN2NwAQahA0KNugHIFCouQPQMzqAd1yUWVkgGDEd+P0EuLKdfzoQlqkuiC6t9iuSm3DT+
zXuy+Mn0W+cpfFJIJehgqxrfLhJ7E/3/hmMCXEsnnLV02wuGuR4BPQ5iCGoGEo9PAIoqZFXF7pMN
u+UQLYDYjbctpg/MQOqZ0Nm/3XPuNXwhtoQTvWVTtCoxr5oaLK1Nz7zdjSODiZxp4PNTvGO3qOM0
hGC2zp1qfOyGAjU1avQCbhabRu2V+P1VEJe2m5xuyD9rMN6vbbMnbJbzkpMT2zehrfU2riHOKeAK
rRh0dzqgTl1/EoLPeIv+Dg067n8LFP4PqpOs6g/MNK2vKztt1MrJAnyCjgnAzwpSr6jeaeVnQC5Z
59zZcpU4KO7UzOmfQR4Egmjozp/EV9IIrJLDh7BhnYnGF1ewp3O6Y9CAftxX8Q10zjiwaPCyD+wQ
l02vcTW9c2uXyTZpBB4bQWCnvvek3aNacuwJF20JsgBa+BeurjbGQFHbaMOejxeAEGy4pnfsRRKu
G+jRBpC5Ay+8pM0Geg74oTeEUy04RFQv/qa30/f1SyiCvpB3ofTnR8BlYPFXkRj/bDCfGk/3raxY
aXc1h+AMwQdiieVstfKukEPR2B0eN11QwRnbbzWk5v3TS9VhP6wTEGYhDwI9lR6cOKFV2tVegGWE
bgmNEAlcflHCRzZAZjscIuT2ZdhYKKHFeBazs86qaIdaC7WK4g9BM8N3HtGnxpoo9WQvIjzaxfsd
2DQRhJiquSekVG0ScQ3Uhrqoddm9jgVsOhSKJk+VS72g504Pihdl7xlrBgsNT96dkSRwU9DnXTwm
2pFWWjUw7swzcarET+L/LzcKEk+oFlTxxo6whyid6GzdIM/b8iC2pDi2e57pfbLtp+gt99gfqPlM
iiqn5txaLTBBWdtv/RyWZTs50fyUsE2kZrkaaFbgnSd3bvKZReQIn7QOyVgiOQe9+Y2XIx6tS24R
q72QZC32UFxZ3u/sqFtr5sMiBZ72kaoZ60Gnp1IipxZQWSFS+Vlobjv7yCFUgS+TQc1UQ2cJPp12
7qeoJv5dq/m07KW9lMi/QFixMOl5S513+zXF/0HvuaM7LMR604Wf3qtNxEZX3SRaXg7HTZ8p0pdK
Mq2IJxajv88K9n90DFAtuY5Hs85t1n/26tJiV17LEpmdcpHydi269s7jsmfnMuMmmXoO4/YYUved
KJDfvr9dMiMxdvkmMXThk+XzQMW7jb/xbHr4+5Hd2rr/Jgv975HZP3Td58tlvq2aRwkAZYKNLeOH
8QLHx+tI9lfCNTjiopJjbcuuejBPDDQbcTyGYTPFk+zNEMkuC6cDMj4wKE56Eabz1OPEuN666LMZ
mYMPn38/6P9WLd7U9PjMuN5PusfqsDoY5nq9fXrO43OURYRZyGACo7jtQPIXD6QI9Q3uLLtJ2tqM
HDoQm9GKtLeojpfipQ3t9BCsXsh1f3Cnq3CcJGSKUqhPSAKGovOGTz6MOzJaYP2TEwqsxXYKQTev
OY2V98peXQQ37Txg48DEubIf4NWE3okAB7OOnYyclH5zq/jXUKI9ZtfNJpLEer1RNxs/WkEXK892
aWqQeLKfpZvHIy6EBfFQ2BgkZ6ZA2E9lt3kKL3lgdU2KeIjbD2v7udq8nVehBSsncx4PwxUkvCaX
iDwNt+7ni/6+nKZpN22+LjZhVSfvfTWqAwgt8cTftjYlC9bxl4fCUpvsz6F3OxOPh8Frci+tm0fE
HytlUS+bq/MxPQyq3XPBJsB4suqtZg5SBW6Q7WNIl+tLYh77zU3YcFtljcTIPClQx2MoVWx+06U7
/3U8XFEEk45ne9ZPK421V0ud7FSzJy8S77G/9eNwiFtrGjnO4KsxWyeZAXABmnPxfS9M5q0PuWm0
Fh2v+kilmse0jESUVgt7Rjz94YrhUbb/7bL9JGqoP+qZTh2qk900UV7+s8C47HZHN3VXzcGl1qsv
o7XxhSdTeF2/5NtHA/vcxrqfrZr+ojn++1Nnicz0437944N1/f64X8u0ebGWleMNjqd4SQfIbbnz
9tKO3TOm++3Fqr2FSJ/GNlv9Y7Q8/VJZuf+fp96xG5bVqDdsU5PsH59fWbt9adAdfsKaLHB92sHh
YbL53I49YOHVaDvIa76rucvGvq8eGy/zmx7RHh4I3CmCGLj6NS4SmYP6lKzTBF+NLUkxO3LsynY+
ufaQRrr++kRYDlr2Gem+hCT4ntmW8G0B6+N4GJmZLc/VAoNADL9t7/00QXpG06ezOwwRqH2SSbes
wuFi9v6ez+Mm3jaYHpoRlsZv5BXUkU6krfPbKotMvFWrqOIB9E9pUm5i+l54ZR733TykZ/Hyuvgs
SOPoF7zi2Mf8mlw7oEP6MoT2wb1nWkbsJkfY4hsLym2EB9Y5rginHXIh5CDsPGdLjHCb8fvSbxsR
UDHBeki1PVxGiAo7P+Cq2+i89LuYOH+2vglNw5w7fJJNPZkA5+Qyvi6Z97xu8H36euw8NeI38CXg
LLTc1iK4eEGdjEr/dHlfjKtmUjeYA0/5GMKd0bGCAgzTC/MmUbcRE+YJET9ypcMzWu/zCAsMarOo
M6+6AxOX/AVyQkBdGMvBagdW1dnPFt1Fdw9DJcYqGibmw3aPi2watx7xvgP1rcIaWk/f8cBRB0SN
GSkbYFYjWItuNGqX5Pxwo93p5GL5gB6T8bgZLAMv57dLKxmn+IIrXTDGUJcnff2suKOtP98k3VrS
R/bJKHp3Y9yV52HqU7bBaY1rYNgb/0qMKpD9NJph9kX883KJQV/81jF3xA7ssMZ/cAbzkyiR6Y4g
p+YEdckDfoVEN3Kp8QbFUrMI58Y0y8ZFtDoTYts94ARwIm2uWU2r+WBfhl7nsEhqQWUOMSjNWGuW
/eKtFpyskfNdTxmWOM7v/RBf3H3UxX+PbJMutUUdjAtOLt39LDGyxJ4PzWwsG+/iiOA8sSnxgnlj
77+W7fcDJ7chstg/ch/bO1DDenhcPFrVd1a22Qd8lL1rezerLQMXY7tZngeMRxdZXat6q948ZMEv
p3N4BetVf3/bOo1qDT9H+b9Eut8qdqHV2wL6Ykg32o1wtUGDXbadhl9uMU7zOqsZBE3zDYsBMzoP
5t+HCT3Aq3/t5ZP+q0jLB54syhDm4CV4bruJg9HG9L/moREYVExGMA9B1OfIv4zAnNUHxApXM6rs
WxKnS63o7qdApt2vI7vA9hJ6Uc8lgiiyg4KUWwykr8CTUrUdGExk97AzoZD1XmwPH6qrDDYkw9tO
kPv5+8nlGpyegcLbWOwNliOh9rWY7Nl4PyGibGLGvA2Jbq09RHrAvlq4/MyfBbjC/pU4AVLtG3Bf
AI+XmCArcL/pUxhkuC+6Ji4IG2oGIqHaxIS2MdGHGUzOd8BLagjyzu0z7Pl6x3qu9SQeYaNAcygU
iGoDCqWf85f5S/ls3ErY7Sib7Cc8HPkbkWxG7WF7idw5zvCnjxRiIm24dcYpXGjWHZQ7spUdPTEa
XdYuwvLah1OYh05tYmHlNahjk/EGhH8d1BrdHfU9cBKkcHloK/nsQbEMil/jkEG6s8zsAv7m2B+W
m5ofnScAtzaPs5l2UYbsw+JxbeGMWibmJbg2MWlt7gOLIUyUA0BoHS60HRXQUi4fRmdph5Y5tDYd
N33ZlG9NCp369vGcJzUuzqpbI7iDE6zFc2LaPDjbRSgxp2J7sV6lWNO10e8HgGpS280ejGm41cfg
wK3gZuBPwKs83Cc23DozPH8CQNNHQiXBIV6fvv++fP63nYv3v8vXjWz1x/J1vGyOzkZ2Lt2FHby8
urLaxV0wRlZD/l1yiXCWZVAF5D60fmEQWc3/1AT88eEqKv74cK9+aTaL+byclBlIQdbJiSABJRLL
Qnt17ZsBBthB03p+1W4egonDFpi93Dla1bnp80VgfLDaYMNXVoEBpLsI3W7yznyY1MhdzhiVp/EJ
1igrldVX3HZwnLcN8l4G9QM9BdbWh8OzhLE30s5NjwPlll2hE96JPqLtqusqQFua3pLfc0HPnR3G
9yydIc7srOliEIsOIMjjLgTTccMtRShW53WiPZ9EnZEp9J0JIhm7dGfayettC8xfwbP0aZtv6X5W
b9IGqf+rPW6TvfQW0F17aiFhgqzvBGNtTtGH8D3Rhe//TpQzyUQ848D8KFUcPOuykQMKraaBIEDp
6sQTxZsLcpagnGpsYcR3xJcaJO/vAw2o6UehdvPIaLJPgLBu23D3/nmzzdo698611RYABG15Jw+r
DgQjuvoqb+rDS0jc2IByiVtMJxUd+QumAse34zO21ukYa6qYQqis+fu3k6ZqWeHD4qH2Dasob5fh
iUtZC5yAfzVYW56Lt91oM1PVtR9YPWb4K1NcO3V9Yx0sI4MV9xhuURN7ParqnHgOjA+aQ7qP/cXL
ulsQdFt2JwYL0frB4qFwIaMVSfWVMTEkS3Zs+9ftg02D/0q+8cbzt0/k+aXRmnBjSp7IiBghr+uv
xaMxqBMGi7n8NXRwOh15oUfED87GnzvgsPrrWsbTrXI6eW+TCJcH8h1cJ87Ms/mfRW+oCAyCnOsc
+AAjyH7etY7JCd/NMX366/Rygd22TfjcxdBFUOfwU+uv9dO2z7/M241wRt6c8Z2SVjByejSWx3We
53X48mnTgzMZFftwTm/rEjwVE6B6qpdKZr9edz49Uv48mGRwngi1w2b/lfZG301YY4iMIjhkCXqB
1DkksansZ6M8qai7npz30+sG49f3w9fqdfN6+apIuFkxO79i5eMjsMKkI1S6joOV8Hw8jzw8X0Hy
ABX2hCe4rHMb+hBmt6QXQfDSBcuxx4rP3OIbrTzGdEgA2uHJaeV9ookIggKuIjp4/T3HDGuPd1ln
37+YGAwyMGCtAIKFj5tkHqXoapVwXdv5BFZ5Ma1QEjL8RbymVUyoTfdC5PscgAjrfMWxnLtpmJHb
2YC8QOVGsAYLB7lo3OyAIE90cXLBnzkkxKLugHCI3GfGJJ9oLanRryAjDifiZUzcD6fgkBT3uHmi
b/dwUuex5ZAbq8S6bUiMUz9/1fXdcsmboRFy7fpNuubHqXyb+ykt5KnaGsup+Ytjrfdz6/bjwbR+
PJhNZ72v7yqcxdR5ENh558/rMYWQAw+qHjuRsDkmKYxIc1p4jG3AKlEeXQkHvp2XLagfkCjzIn0D
PDZ3UH4gBQKX1iG+yAXReL7THashWD1N9z4UFEBBKQ9qtEPV1sy6zVufRtTkJmQCo3dlItpDPwZb
f/p1a/3LjGT92LM25uf9Na+BMj0TJFaA2FTkxFFGHIPlOB3DI6dUX1OqNZktUn/ziN3hFxItxrjf
WURPqoYIfJ+ZoYdYkweILQDZCL+5UkJp/vvMeYMs/lgmL4dtUZ8fTiUujdyUBzrlj5slMhlR/Kw0
9Brh8lk496Kt6odM8iJwj+H++xLG468xsxVBJSRM8AC+K1fYJCgEGiXbVdVU1C8Aad6rl5wjgkX0
1+cgUo4luivEZekk+yh5JGfr3iWaDXoNfxYQ4YUmLQsHRD1glm8TS8Vm4rlbMZ3PUS7MR3X4jLiP
bkN7P7zUfDjTyPfMRd94yZ6Zontn7PAJkFi38lrobmLDbdW+a7A71tDtUPktRq7XPr/ZlNvXuMh6
HqV1sjyraG8cg7MzS5EmpbFLX6iJjRI7kTp9wvPEoHu7iLzKh8IFAezZY8VgH9B80Yb01Cuia7iG
ZbJusyce1UiK8ch8CDkG+xQS4MQSveizFR6X617jG68bufSw4zoH7wbGSKQddskEi4mXULS3NrNW
WJVh84VogfXZrzxao9FpifJ8xdbiHfsFjJRzsQihlpVhMSBXMLSc4EIYmm7KIb6yJ1dcUoO9kxPY
PUXElCFpB635M0yQdTcfZq+T8TYYjabTDH3yTjSmc82/woxYMDsV7F/P0GGuWJWdJ+nncnYZnLk3
zVbjHNYdv/jcsxGc0EPGp/b0temUdsJaQKpf1BuPUkY4+9Xn1BUEESF/CBKiscfjpdY9aC/e2+HT
CUpiCqYEDsCXWY1WgHUPZnRtF15YK303tnp1zqOIOMFI2S39yVcCD4ApMgspQdYs6MPs40p5thbT
bAtt52aveQ5hZk0df9PdlK/FbtigXIZEA/8D99c+IbS4VtoB/uckcVfhjJg5uFly43Wcmu+h3y+e
4HvQ4K/gP/lnsoDcEG7VlaYhu8c2qMSn2ykRUrxdiI2T+kkWHg265KfX/GkPlQey+SquaDlAbr5E
m4G3ED2kTm/cv/mg1zsXNku1l4wRHOzr0docLLxwXXXPhyHSZzadny4xGKMFGYeTE97AGNOdWwgc
IagTHBFBpDmRY8FgaiaHkoSNYFE9cRhLqlIPR/QG0FAtIdYEgTztUgRZJPLtaYSSf0zM6CMYteBv
Iiv52vohKtBORAB3w5+OR+MvgsWDpxTcYr3tlVbLQ0BJUROT4Bh0vqFaPTw88Eg+k7clV3WThRI+
Lhk44s2WMY/o2QsqNiMP1gfAT5CHikwioTMuYGJSk2HrA3wGnvNCEywkUEjevaQLkSsC8zV0kjBs
PQWtxxZiTH/S9pkZ4R82uO0FO9cnBvmWG0qnhm2E3GC5qtrDstjOhzoJ4geoNmYwE7GG/yhhwl1Z
W9kHzZKkPdz7w/b44xwiao0qgG2IRufwFLEc85VECezAjxELbi/q8BODJ7ZLJA+ew5nnT3lKuAeQ
e7BN978/f/EJrv/EHH+umD8wv3VuV2V2WGyfqJSZXq4EiWxbB8vfRtXAbXlvJtUDCNWXifAVp/SB
dJPHzh6EjCvAvpoTpSqves3OCouAoo1IIzgNrLecaeKz7C8/bDosSL6srwtpn69Vd0M2GC2XxAh/
Q+4bv5xL7UerZVNvLlIvW26fMpXjkPnZxpzHu0+4rN1mPH+Gz5rsO0xlU7tbb+0eD1RpyXx07a4e
UU71t31jvH6aj+aIHrlFD8uJ8eDE+aDWohZEghmeSMfdxypwtoj8jeTUyfu7V6o3JZ7JXZxstvRx
Tv/78Mv+El++fy+cCAcdgFnParh240dlc9gc6+dyWbv2lqwDTcQPp0t764A2kT6yL6Iddk3uaC4x
z7a/bDA1uWgxThekzr2Khvel1vaMvHOds7lwx5uqi73McXDNj+GF7TkktHWnfvDahfnKO1W4hLPM
2eVxtF3shvVVPM8+jEaSZU7LaIzR/7oYVx2D+WZqYNe6Jghj9drcLTsNSHzHyfkyrqUPWb1KHHj6
TqNrnscXyM+NbrXoO1uEBSC9TfKJTv0a6uoVNZh9uPh5ToDVjpIRY8HsvXFc9TioVR6gODYKN/TO
7yyBZ7N9rYNGQcxc1k3fnHfnNPGBYPjBBXL6nffUXNSDdaPOg4bFDtpe831Fh7T+cq6mp5LiaP3m
ON+mO94uizCv+43DxLkc4ww0ygHTuvo12wKwmHOeh1XYPNrRtWA6BpRyCfPm/AYFfD18hGHPNQkn
2e0bzFuEmBnVtme4NPUHaX2MWGnpFMEePa9aPcmZAnM+4t6tmzFq6QUbmh0OqifspAFC65AJc/I4
02l9NzojMcEDyfWPZcDNyEim5H9siq7n7rx8XK3xHTmOd0sWu0NYrlnXyzdjl/CumWl2MzJ8MvPR
mR/b7i7KGsYHM3LtlAacBQfNGbjbJF+wwsIduWTj+vE5a77vLlsSzyyCE6hSIn7+ipL36h+PoUuB
Ufs4021HvLCg1Fn4VtP0r0j2il1Suqtw776eYImT0lg8LI/Et0H49w855+MY4WU12hXR5er5i2z4
92241fgPzOUfz8SPotfZ7tPman0pJpLzGDY0HbGaDKS94rRIRntnO0gXpK2AZBsiUAiMucTL6Yrt
wPlBtsjitNutA+W9WO32VNw92VJYUzlP2fATxOkDNw/h96GvOrOBkI0yGfe8rnhaR/mwEdSi7GEH
twE9Vl98eW0z9kna0SbDoz9wt1OXYxWmBDDJFlHVlT55A49OjLolXLFF58DfTugvpZ8UDdMMxUnL
n7W7EP1B1kt7tisyR2aZxaVDtAh9iYAgxw8RHfUzGLq86fvi+Qm6kxeIlJnoPNmniLFngqC4UHx+
Y+nUf7s1P1pZzrk2Py28QzERgUo0q7t8S6IdD7+95odJFSzlgckv+XxJV7Di6iuEAoYx4JR03/Y3
MPEY7R8p9VyAGsxN8aRkUAJOiqBUsQBiW/0ytP5LD/iPofVjWcyLjVtt50e0vxICMWpEbREP2knO
3xLb3GQp8HkkdBENBjrMqwhrd3KbFIOXmRGXM9mXiEQlVEq/OwmSnBHbesaGvu4jqXjKGE87ODH3
a7GLjwAyd/G+9MVnRqFEFlusxETvqADV5T23nxzbDXyEGFFQU6TpqzLfeBKDTEQNdNirW30qSoeD
8ruBR6DLOJSdn0BAaZMh5t8kGxeoz6A0qb97L2Yp9BCbX/KWE9HpWFDiHF94U/kWcRM0CsFcQo/x
JOrEKtIINmbsehFyZ5CqRDdL3yVWl6BFlCGRrgyugQ1VUAwxcQ7FE9NNPIPfIfxmfmZI6kv0NrmR
b5Ib2bFVn/z9Hv8HY+TPO/zThDzdbJZza8OCuliE5nMN4v8qOO9ium8W9X7tl6ay9y/WmocpvFk3
bYzscT7/ae/v7auseTit55Pnl5iw3H6XvS15hXSU4km///J6pi/D/umd5PeQf+3240kc98nLHJKX
26ablrDNCZ6i2XQ6gDAB7BZBkbhGbxSFbN8HKBCCQfA9eAp/qRD1pP7ZlHY5cAdTZdv0ag2H7KF/
Yp1L+zpf188XqmgmxnnNLw9hQcDo6ezXcLadB3+/K7V/ITh8XNNzGo5r3pxGNLH8ARBUi6u3OhaN
fe9wIkvMZErIlwQrsqxYL6fUDtwVbUg6lTX3GRmIuVwGV5Kqik3mH06nYLmOszUi6pJkp8X3yWiG
q/y3caNK6+cFadKn92wT0TY+0/88wnzuVunBc/MJfsxXK8y+17WH1CTD9eC9GRYBpvH62yC9lFzI
dWtxIPcLhtuwuZ/k7MnplpwjLN2LKXHDCk7Fi9VZYrkDUEPLFpAmC6/vzshBwdFK/ay/JKlsdup+
GfvpadeuyEcrgnzbPSDJTqn62HM6lh+coobV844vqKSuyvcbOySqpNHqGoF7VGl0OgbePEm2Du2y
NHAIAG55BO0FgwxgFYeZmY3wgEbZ07VOc6eAK0VTiZZCkOXBCZHxMTwbiNGVvvjL/Tbt/4auPD0c
DbP5L9tub3nyykVWKTNButDNiwIwJNeTilATrZSEkt3d7FuXFGyBOIdqOywHxuOht39mz4mChJeg
4YQOKa/fGx10cHf+xd+OWD+6MFLhafmX0T1iVUyCxZrU9C7vWTn26u/zhyVMxptFrATJIgTofW7i
YCFTIssCDqHmpYBADbl9vgtyHY740IMrgNW+J4Pl2w/puPXrfzSqaHr1GfpUd3grRD5EubyHfCza
5Qc5kQhtb3LK08vxW2+p9hFe0NAU0Bdun9F7iiN6p1rqjaSJ1VmLX2p21s/HbxyQWWm1aunDC77P
FdBLK51Gr/kojI3P0GlI5ixm6421yjWEos3FUYW0wicw40fuImYgUKp53IRRfdLikjJTwusCVSjM
Wl60wQ1PJst0qPiwG0lV+m79A9/i0HUeEo3qmCBgSCkpYiwfovO5N8k2PcVeSa8plaXJpa4B2xNE
ftd0a4m1GBdmUn/U4anQ0zFIt1vc1KJaijVmRMQVS7WGgtpoybBnBVtWb6pXqlQ805sBeBRfWKtT
1rnXKgrb8p70++ED9SrgpPkqfj3r10fWWQFwUW/QXIruXmRGjE4XQBc7SSJmVYCy8Euf+oG8lOYt
XHvE0Lw7fFooJTBSxcUW973Z8p7ujHk5AImDfCfbw5mPttD04Rz/P87OdDlRtu3aW2QVM/JXxXmI
iRn/WBk6CI6Airr177Gg73rSdqpT31fpdKcTIxdwcY7rXAtqwRNqv/BBwUyR8XzkfWZkFdyCP/dL
tDJQ7g8FGcJ3E2QMtmBNuj4EFlvAy7DTa73rBHlbAOq8QPExg7In4No6aaH1S8LM8Pis3xRsmto8
T59K1jrtzTtYfo60HmhNOHCOQyEbFDiv4PUaCBDqX5wI1uiCueEoPme8RnRWPbjFcD0gK3oyxryo
1tqC66+oLpHepFmqUV19MB4Ms43WovfV+IOGIsRrJRwvGi9ajn6Q/gbVu4DeayUQXbMTOQMPmqao
yv5IqHFBFGtoYQJ0a02bd11oaD/CM5OEOgs1DbuBNH3yAd+rAhH9bUPtqYPpLAlQaCzmMJsKHS7s
Oxw8N15YJ7ri4p5vdUo6jpDviml0G/xebej3lo8CytdvdYOMiNupF2VtZ5x3nbGWhchHjUuudepi
I0HKkHPaDdjYXigRJdFLinxEG0WZDcfhGLqHiqcMBiOiBfj7WrsYENIzCCQ6FuqUtuC/jMmWsWDt
BHmiGquGPu5cFH2hW9xA01xQ1n28wH3rfZi3Yqc5PDP3pvjPAjhce9C/msU1PkS4ZUDnlBFVgn1m
cbboeT7yQWbzHGmdFZRecW7mtDSocnnWGevELB4hG0mBavmaqCj3d9DdPWkzi3hFuzV6pHbI/3lw
gcfrcdBT+Z+QneD+cgRJj7lqzF8JG1uOo1t9JRZ1UfQAl+PTonAtNIwSNnu4ZsiquBetr0ToKlqw
KKW7eOzyD/Q4TPmqF3QZXOiFQxc2WCwais411Cx664oAGQQWBB5eyalz6spZM+eskHjBJJpmijY0
o7UppaNTpXHr1uUekaJ2Dk5b2PKCeFrDZcCnQS9xcS+3DrNhxbOoeXWH5m1dbt73hHx8S1zeugn7
7kXaaPGILiicThnkTBWVkMi5ROnk6Lt0tKqhBPc3UDuCKchFd8geS8ur7HPxzp4w6BA6eb1k3xAw
HS4ouNPE+LTnRczRBmOxCokESjRRSya0QbAzKs37j0gloPmYQ+MqELhyDDEZUwcB/M0eAYfvQ0EO
Noif6P9KM7wPEbVZNwz5MgO7G4AzHxyZOuXYbC1eHKEdmDxuBtFw081LGL9+GdXcod4q6iwRLBWl
OO8d0JnTmtxb3Yh5QgkvJXuPmV6oiOzlDmQF9OjGjzIn2lH7Z+ac+ppI4SGeac9pwIOfYQ/l/TSA
oR2nTDXp4RrlruSoVqU/saZH6H1rGDJMln5Xz2DQtUbxo0y3JP+g4KKDW1kbTVZB05fhG/Ri+Qsl
2ZgYjsfTXFmk30gFBoqUN+L/XhT2KAzCYd3r15wXDH+5VmscdKNHnhS84epJ51d6Jgxnhus5cwY6
P/h8ITPZkqHKe+vcAj4gNQJykrXBH8k3wg0CCAkWW3FheH2xBJN1wmflULngoRl6zbhfZ5PA9MW1
jxjW1kYCRVJ7iHuixCYzZI5bYwAuNDCbQWkhuFGX29XAHHPLBqXdYEco3XTDDaRR7HuI6tN3oTvo
2/SqGYtTfzn8ba8YAtZ4gkYWjF76HlymDqB9o6f9n/HAZN3FozLX/UCbEPIrNrA2vfaQNoaeI/1c
j4AICLRBNW6hjV+9Tvtb74S1gxCjJGRB+ld8MJpzkZqSPk4lj7O4HrQrdCU1EYUrx7Nz0/VJC/f3
ZBhmGNtCuYhhzjmHl3nQYSBOw36ypJkGIyKWo5EInhgec817xaA1RJan8U19BKNqKgSK+c5yqNkQ
MegKvaPhCaZPGOEoxzR01XkS9AFFEDdIFyml5lcR6fK2LhMZ+rHAPoLQiJaeVsYECBBToFFPDuIA
MXgOa6KWYN14LBqTMNq/IWCIeTzmjDhd4BSL+nxjwCMLi1glQMB8yJs64CYWAsgfF1dyBLIT0Ui3
KXvz9HbYCv2cn43FD4eVYh8woTPcDXpWb5sAyRJfufZA/iT5omB0pqwghJCGVlVeUD/e7GerkjsY
ANCwNmISk3kTePifdEE3UAp4H2ytmVilRTc3p2ak4R8Bi0QrvLWbGqfPmKsHFDEpkVHQ2zKJTbWV
sfNLX0ApMR4BQAKkOtQIsD5VY6q+YmiFexGM7HNT2zbuiWodxsMX3ZaI/wngVDEXH/tHCG91syRD
pZGZvJ186lW6cbrpWru9a9qM7uoe6xv68S7c93VP9Qs6ESoujJ7qrXWzNMLLLYTflEkaFb6o+7wD
DuPOnfp6mSZ84yFyAszZXNDD8ibHkiJ5OeROvzsTxpqmCxhpWf6p7051cZa9I72yiV5fR+MQFm7Y
CUyAWNFsy3WGHJpd4x0YixZXx/mdeKKxHNpTxtY5QNxLHjiRqYmGgeajqqEirhEr1f5dc+A6Ys5a
DIpeDLmwJh20xsS72K/Xw/JacQ1Zly6KUGmH8s5zviwj1WK4D7I0pnYFR9EvpsPYEs5N007Mck9F
REwhioHmOooJYp3mVg6LJ0VBotqOufQL1hqwdUzwcLrRmwfddM1dpUMLAQm0wKbVLcLYERzJZiky
0vOqZ8t90RhTPMyfRJxV3fJqzVBUA6v4fSDdHX8KZzX4yNLCcV1IoFmUSBA13KUTqxahMI06Gt93
pyeNVWkPcOZTUeqJR3vzoEdVG00PKy/ERpKCc7M5yAg44J3B1lPIoJVZBHQ7DKU2RflEwZxO+2MC
6m9UgNeVMdQDvgaNtQEmIIUXmvRycU75YYSqg9dxp+iK8FaC3uUtngbh7zRGrr9VcnQRz6ieTq1N
LyvYv1qFrguF7Zec8jTM4qFBRAT55osGni0Ca4Jn4uCxF1YzzATV+MrFSMSNSiHkN6UNqsj5N2ef
Ym4ifxDm0EMG4Gl8wipNPvs3Ob8hvJ/Ccf0eFH7d+eu/CxMA+a7rPBLCggHyv7qEuo1fKlH7zfk4
XyHMNfOXoDOGBWMPk8PDEpHo+IG+FvTKAAJ8kf8YzcsgaG9fvGUXfLXfPb4Zzehx+2CEiCEx5jNY
B83VBPFKx2vnPFxOEzwEhR+aRtAyO/fMCZ3ebaStNq351POb2SwD9/7g4X6y4YFu23D1q3jcP6ef
LGJ57m4BVTQWEDk4Ta+OGsYGyO+dO968Og17YKEyh4YuYApIL5p7mlYsedE01wOoM4L7MzMt5zCY
J80L9ZB96F6aBoLYWYgspsWpAMff94vgNXuIi4ZntYL+Ieqcjx2Hins6NrIWTMeromui8vfmxq3o
8YfL/l3jwDBM10GZzIFp+Kr+t94urX2yrMNPWKceu78NEO12x7nTWsf3/nycmw1/+0kTKjZ/qjz6
fxX24Pv8euirG34xMs+7bAtkM9+rwhNkucpgcfVKWNANKhVJSCO6lFKYlJXyoqJFkdZZfW4gDxaR
FVeRCo8Exyh39PfSw6KC8k6FppPxbcVdAqMde3FfobVCI0kX4tCJTDL4VYlOHr1ebawQnchLrBB4
z7FDIFaphohBXUGPpH9w9QQ1F8Av/F4ZfgyW9xa69jhGGFOUGsQd6IVEBRiPguavPWmCeEkJoUsp
H5IYnHmVUNSHUSeBfUaBCk4ew4etDjWIiiOWVZUvEqe/kLwVEUWBzV/+tniyDTilJ4SPaDZJj118
r5km9QeLXxWBq0/+zLw+M/uawqYeQqlAiV4KQAMmPQIz1OBKVj2ME4U3qjWokALxpTFW8PiLNEH4
adX/hOiLusmHsr4Tg4gnuG+hdQOpJ6GMsitIMur2pkErRqJk1zHoUahXoZ6aSObVCxPTqUhPRBJC
XVkM+VFrTQvu3AX+yN+L/qE7H9duxD/AKBrT4DJmRPO3jLf/0Cew7W/Mzh+7UOXSL2bnuF8ss93R
Eeus4nd1TpwXCm1YhDIRZu77ZU/NELnPkldOYao04YUz17ZVwkzJDY7BC7GbEjrFa+yP1eP5mZTv
zdkh3K5wuQyqB8UG0ilSsX2XWY89u6/k/h3oq2qnLDtQCF+SZhl5/yIv+CVoJD3NgeiFf0eMBLxz
dpR8SNRfQLJAAr2l7Rn1T+TU27Ktp5apWnxqZq1aM/dRHS+zm6rv90sd2Hx6AYMrhtoFxSsoeBb8
eElycubRUx4P9OTWhVXT5nNxI/hOKaJX73ho10kfiPFTtoIgmxWI3Sq5MGGtJUiV0yYOu01bwSgY
OUQk8sLnthioFWyu0cEs961VUkprsppdTmtNOsjWuyJSkKGiWNFHugCtpi+kfS1JKRSw24xke08a
VZX2gniq1bTMIZ1Rh5axLEFEAwSr6u9MrkCJoqdjDUcJ7FHlvHoCn63aYBLKoYiyb6mi5M4WNZCQ
1gspYZnMVvkkFaqPI7ikWcmQ/Lt/duCNMmhO0slOPpO6lDFGq16cyhVPbvU3+AtVzBL8r75R/Vgv
AYhAocqHWBe6ELZ51Z9jMKRq06lpR93qt8NO+VcsF1rPv71AidS56rHYOAHXN5jqtsG7/PkQbOZu
kUS1FZFy2IIZdH2h1ZK1zlxahqEuMyc8NRYPe2+Ar3KSF5oXOziDzrf/XoX3F1gVdU/mZgEeWEyV
190rfMHJNGub+fK0GaZwNgB/CCYItr76Tzbe99kdMt43Ne5p3fKxZsx5/bK9pye1e9u98cTsHufP
izRc/rKS1v4tvvfE5SFLD6wrewhBa2fAq5O+NajvG+vJcXS69wbOo/GY8XQsaR81dvUw2rWC58W2
uYHa9R4D1mcsp/tTz+3vSOfP8yznQr+YnKRwil12ZkLuSKxwWYwL2NSyNTzAJt729GI4v+LD9Iiy
XeClbfRNt9v/V69fN2mKMm1t2qbtE3BdGb3afHFI0sXCH7qrpDmfQ2KzAqhQTGtey9v3PTcdWCAu
LWiA1odTw3Nf/n2nTSP4rh38xfmbVyvYZMdaUlsap5kDa6nsqNou6gXR43kPIA8FRcOn7K5cvsoC
lfNXyQh2VpF3wA7SqTP23vNQXpZQc0C3SVKUGeFi2a8pmSLVfaAPw8tj2jYlU6trlpS0VXHTbssP
Qt/Y3mK7N4MjeQs5wadqBPNuJmZDJSby2TBJYVznPczsm+wo5rKfgFBhvoM5fUkZ+G3mUDG/m0kK
NTiswCT2Yi03Ri7W0ig/GPXheRdBDW4aYh195Y0XZfdF7RU6TLgT5liYAAIOoQI/RCEC0zR1ACv0
eEHBSD+qWibVNyrs1P6TISV0amtqDYmOdDk224dXm+jJ51NMk8LnzRk2UsOLNhpUq6LlR3HrflV2
tNRek1MT9QkhFU070ZKqXyUO2qjrUHoBswsTl7zOHn8U0ALGfVR+D7AEnKdyBvgJOHVTymLxg3pW
LAnWGJXMLqhrSzJGZbYDyhsBnt1vwZMEy9IghUKpjvHMYWsSMxOjGopEnEcFEtJnkLqZQDQ1dK/0
qaTkoHI+blvFao+CnshT1OWq2l/aU/oUV4r21n9yWwoJVZSr/i0+1YBTZ0SFcbXfNDNG4R+GH7X6
Nj2zVeAwrXvVt6M+BGQjvCzVYW0H1bB9PKS4aQ+fKvKpDSgRTO1c7VpqWFSwqN7LKww2oznsS+pu
qH1hzzaUF6vdKcdaKVoAp1f7UG+i1mH0oAK+NjLttuHmKcDTqE555pISyvGmomb3PyoSlooyW8RP
uvhaBJlMefm9MeTqJTmP6pO8IwXSkpW96gKVHbD9c8BFtrqLJajRZKQWj8A4UrY/EEvscPwB88db
eFZEdk91uAxdPMLeqGNT/fZmqr4pXlZ9xSpLEWhSqZ50eBenSVk7IqCmAla+gVoDoxgwjANEjsI3
1pyHDQ1GyVgoBldGbdMuUYnx2K+rUKJSA/hKmiTiPFERQVXTfVelUBXAVCgnBuEr6XZSOoFiRW+2
oV5Xe6D48XKidH4kGoIJhxNQsV7l9aqA6o+cWe0VlpWwuFEjRmUiNWOi8lhFWSxSaH5Ab9GZqBah
+lRZVmKJJtPVKtipJpqxHnuspStXoHmgcmUZde2784/a2LvpwRc7XmngSsGbkobjQBoAitYkjWJq
dJqnT8rC+YPCbUm2iiD42M5aago7U9XSxc9dBeFq4AMMlHrToR9/QqWBcio1ejEDlz2dss/MqyFk
4v9Tc4Ksk8qu6uNSxmZX0nMci1dLqdi27L7KCtGHo65OeCJyMyjEeJCrTZ3zEKrSf7lRJLMt6c+0
C40xbSi+rz7AtuwWympDGtZeTNRa4VoQMFf1ZKVVKl56M7XAdEf5yViyc7puO2hyzs+7bgL5UHVf
Y2rkKoVKdgN+2DL65SbayN7tkWJl8mroQTVLmZwtJMYc7oYK42q0KdeqykAq/a0G2kdiVxcLPKUW
aokqESkbU6FIZSAJgpYFOO66vqf6otm52Tfyd5sKkTnVxKdq9arP0DmhMiM5FVUVVaNTpW7Zw6UX
lJdU+FxSx4IIsarCKY/TNj68k/G9BxD9IE/3XmLBqDKJPdFqb5jRMMMa8azi5RN1IYXRC2pEioil
ZuZ33L7A4RulV6RbdigNPppo1OIsOFwkZlalYPnEgreRGbQnFTM5dvnpTSTtAtsSqdkJ3XoH+KKL
CpMDB5N0xlavx09JiQrKeITCTz+hZk7Eng9zCA61SofjWMPTOEWTTfG2qPq2TKCq/KYIn3IqyaDG
x4O+A5wNchpWeZwWvQUCUdLHS8ZH/jVaafsIg5SSxXW7gO9SazdDMdRcYJtc3IqdagfcUnIXuSqM
lPtsSBlV045m+XBzG/QXXY/rkFI5i2eaeZVenlaivzFHfbe/GUPkOytT0fYFmLk8TMWHBaSO7iIa
i+pW6z9QyuBn/x0IVeQmf0TefxZBrifolofcK7bzY4EXOJfE2ep7FaWUkVpNinbANhAFKMtUJ0Tf
BZXwS00SmsA0mxZD40irSUm9fpjxTJOK201aUoQQVG8Bpih6qBMCIOaKVpGkVBxCEStEKMFnwFja
THsKAUYofgKpNsm8K+uUBLEMexUDyXLSTpXt7mzejspKy9yUaOCtsnd6lrVxVZcvK+UULVVUrz5U
fldhXE+P/lW9Vn2TA11YyPfoUdIgV0n0gowZbFqyybK9amjo21iFxqP8yokWi54LJZKqSmsvUGt+
XfeOn7WXM1JHvEdZ+lYfbEeLRpWSS3/xWhutAVKyK9tK2BLYEC/P8sbKA1XupOrwC6I/MjjCEIgi
pYaXq/1IX5H0TnUIQib58/2hQcgmWVM5YVlKBwMrT/rvTRIY3w0jfA2WrxKjaHfyA3ubSC0DzAKI
hfmvM9qpwhmpPaaYT1UxUiaJA8xdMicolPieIrdgQjABAQw8AUOK0OKzq0bIpcMlVJYgSNUnNHT0
KQi5AQkRNgnpVOGTgHspBlckpeBRISZs6fyevqrDSi+klKKrM7gr/TpKCrynAhgtQzG83kqRmX+n
cETflbiA8Es6TBnjxxwEwvZyWYp7qjh0cYTuXuyROhaNYh1OP9XiFZxxTnkZv5mU/PROiKXKkUGj
/569q+SljqwiJwV7VHoJrPlTrd2duI2CDKI6Xa4LUZxI89z2kkrIsq/w3X4k5mO48EgRUfFZBfTy
xcRPOV84iCq0RiywzWwelO9tZkXUfAUvnozr70on2K7sX32ohUiHnedrN9DOx7AylaQexf5Tm1nm
nenWdxl4dZ9kYCvyXP2NweV/DDv3ViTI9FyyT3UNquqJNDmlaa1fqro6ej7owkDEw/EVw3D0mcqY
arioq+tQ8dTzrdai6kmMg0OnxwQK1dL/0NIi8mRgjkgJtaVR2jEHoKinDIfye+LvpWXyRJPq1eJM
T59qiyjGU5PJuFMb8nKrr3U+LIqHD3FQqBbwOhmOdM24PkBznZWaTrWpajciPJazkLyoSjj8i5Wo
OiVqM6m1qJNVi0mQmy0NK1ws39dr5ZnlcnXO8vrGs2psxwGToOq5cOayJjkx4KVvocS07oXA+N9r
dIDVNkKEHv8rL15KNW2a6sYjt0UUUgqvV3iWU9mJlWmqGt6ablZ6uOTFuq1acvIqdXIND4htQR07
uX+dqNpUurGqYsmbC63C630VnlmxGrxlMU/gmRu66eWqlYFKyJOaHcGyGsBV0zfibHXVdf2k1C6l
0KpELGen3afycRWj6orExMSnCDurSEn1yj0qAkJ3JCoixtOoH5Pi8De6Vb8j1jLzBbXCKequq06u
X5cfqE4XW809C7iWOiEdseq96ZKqI667JRiDVqHvqLxXXWZ29GfA3dblkINWmVtnIq+Bnh0Xk5bQ
vXxKec8elEEI2kA3lTXUHuSPqu66NZOEMf1XrocaiwCnioa6dVqqzlLOyiQNt6GB3s+skGGR0hVp
cYqrrHbG8IMj3mxkXwW2F4f2cVppbu86zGgTCgQA4WA9Hm06JKhBWZgQABFX/S7chzcCsuJBAiqc
nuAgyk+VqKu0iBiH1dSXSv7K9I9Z9bLqWLqgmHgSmIzqfNYYQNtQnoeiIKGzeHLl3hWny5hJ7UZf
l+CVUP5H8TvMoKWDQJAb/rZ0YPbAzEmiS/GBPs6KEHBmisolvicXx78jF+AMUiwlfCbowtCr9waQ
CUdgO4eHiOjfmC6GyrTV/lNlUtBAhfvlGmeHsv6//qy0ZjzyRn2QltLA0yGUq+s3lo9qRDq31ETV
KhC8j5fhhrWGpGPfmDe6bEg0gLXL+2u4KwZpCEjPb+yfZcurVFVnoDTFBBi4HcRUDraDgJl/UEZA
Jf/tgF3np2rVFQY9qx3cdG4c5IB19Znc0pU686VWpL+FmuPSl+m+EL3/+WS5wSNeSKUElSXkufQ9
tYSlbWT0mVWnhi6qhD2OhEkzGGI1jSNpXklBS11Yz1Qp7Yxhkp1Gk4GWgrY1/xsdyyqT5qOYtSwZ
zzW7Il4YzVVpHmoOTWrUrzPV042gCXrUK22qVSb55byTjrOe3JhEakTdsH5VYUQVfYLG0hnu2rs7
vad404XPk21QFiUz6bK6A63Zsn6vPEc9atnO1ZvSuxoQPpldVQsE7pv3tKQtUL9T2YqQhyXFY56S
h1FQs6hPXQkKFJUW9CIM7e8YVB5LOZ/OfY4V35MJ6hAVMkmFCKhP1CPhDSslQNkpgdfi0lrpdytP
J7idsk9ZszK3HGPHWDJXlAZxK3nULyHNWBo8rb5qtegXdEA6N6oYKGOVJ6095MSvWr+sVdRhEiLE
Dg/JKvH7UMmPKpBLleYtyThlsyrkYWVDs27xLCrdysvBPUgwi0Vn4kiE+qLh11yPwMzQdJPG0SfG
vwEOAxJIJ5ELrftAY4TXQvkvAio2DoZW3zTasHuRZWlwSNlU3I7RA6W1pmm4c1cduoprnQk4fltz
cHvk0PU183Ct/I53JBXLJyJxP7/RHiwHhlaAdfMShycpIKUpKphZfFerBEgAuBZLKbZwynpj9fFk
xfS461NjcALrlr09sAflqeGU+LbMCgiFoQyIxs2WjwrQFyCcZTdXTyqoqeWmQEy7VJ9z9mnwpBwG
FqAVRnkVBh2G+ZVUSrRAJ47R5nwPb6q3ymzpkPWxllAPAU0AbgB3re5KCXQYpoP48XyriF7L+Q3n
5peOTG5gDvV7JbqCNIH3KUnfg5lNEiGzV1HACyuhaF287zpp1UHKg3Amsv7KKKmM/JAweH8N9Vwl
lVczRPVD9jupLHGKHewLCV+CfTg4OPiLSktmQ9NvzgNi0aFPpWnLs2XdQT7Mo6t9SlKvwEwdOcUv
cs7Rmvkn3ONwFcZtpllXHTREOXmhtuUP4kdh5jGEbFQ6ZT+lQWVL4O9Uue6YDCwxIuVctQzO7nlZ
CwL/rJHsfXF3OQ2iU1gw7s4mz14YKK5GbpvL/agGIu4nwIL5/WUFI2E4juEFAFX+7JKt18eVb19s
KcqW44cYc6+jiRjJeUmYDU03qmVCnG9DzWsAK8UzbwduSx6d9jKbRldIuFB5b0DyYuHXVmSjyH1I
Uy1C+Ykc/NAxRvu7badRGfB6D6BwadVAFKwpPy/7h47dqkPn2lVm75KjSIowp9urD5GDqVgox6K3
Ew47G+y66ycCKKR/QWndV6m3EnHjHboNRdOK21Qo8fmYw+cpfgyFqQqQ0LLo1Z98ikn6qHUceq6a
fzVArRgtFXCo0JRbBIMiLILMhwVBz2W0RapBZiy9S140Arvo/NtFm3/RCEOswIzY/27O1cD+sV4z
Np7lqY+vpnwagiA9tutQhlVgEIHaVdlXg8PowNouuIImZYRDlUeW8NqalsV/Ay1YMrOxepIJkhGq
DXngZ6jBgW6v4nw5nCCkxigsx+btdz6Floki1BIvCIhUdUcFoLvuAd4MChi4r5kCWYsAFQVQeR1V
NGOg2+oxoVT7KF+k99Dfejf5eRXDdaOUQ+nu6Oqr0JdQjtP8smaZZdUqO6lAS7ZSkaXmJeC3BTf9
70v+bUz05YJfxURJcDx5K8s9D3dRa0Fq6TU2ABg2tzFDgwAeoaz49/EAJPF8/WUA/ndE88qsmVtv
TpvaKGaKdjWqoA/FqVKRpdYlv6A7uoH4fkTJQvT9VYtHWHXJRgqFjXoT+uF7svT0doXdg28VBJ7Y
ZkhLwF7ieJWECOWoNETZNZhFLjy1WW4AcxxIeBF3Kc44EaGYdAK3I+4ReSg8kar4CnJ5odqk5Iu6
KMPhCSZT0wqSViYahqIq7WpaQ7gWQdl/uFSWLv4/LtU1Ncdya2dZUJh6GtSMqsQ2VWihc5ADp6LS
4VJtkcmpI2kgc6YOkYo45ZNAB/EAVpSLhpzoELI8RYIXKBA6R3gK9d3K6TJSSc91MfOomwDTItxU
sBURnOTs9D2MWE/6QnV9PSXa33pOTtOqGlIWxsuqhiJcZf51ZPa6TltlEAwLBqcCcyg1VJ2vwn0o
eTx+6v8yTfreCTcvy7O7hSMFKyTBmGrkX62xn67uFXINmKINWM600Bb3bUZ0r+pxeW4fakVxtGhP
p2eoenrpolm8rud3h3PrjIYa6UHQWCL8Cc1xLTThkrFmgBiMz916GOzD3bGRH8MEaNphkuKTWxfj
1uitTu1TI6NHvOjCk+Qe28lTYDYhPPbDWr2dOZO6Sc0H6tpfF//l5HZ2BJvrsXsH4+2i3rTnSMJZ
+4a5n0a1hut1jo0L3UOivgTd4aaDlDhlmgJeWQkORCwpDy07xAIlPD+79gEmwV1zRd7bgEtjTYMx
a5m7+9Oi7xwF0CqWzYCFJh9Gw95PXNLcgLkVEzbeAZTqNjVRv3NBlXeyQ79sZBvtZXaXFx3Xahfr
WXQZbheDqGgs4xbkrYtTM6MRuh7NaQIzwbvr+1E43zWNrLk/hnEajtwPc9U84i7mzc2vf98966eb
d2VF9nZt4xb1w4XSYdYrXlBidmutxbxdLDsLmPxm2Se3B75p2Jnau9Hl0LBn0aSeNw8QR7YPyGkd
WjtgG8//XpZ5FbNd7anA0M+/gEKWeS0+7I6LbHxI+i6kkIGLQgSCsfl+crzUGsfVvhUA0TxFdwvn
/AMW079Cgf4+uOO5juP4dejY/zy4EdvbdDHf7cZMczejmPI8E2tJcg7XMYyHORN7NfszWb1c4K2C
RW6/ae7S/irv1BK3lW9huB7BltPY1WYWkjAnY9naMXhoMTluLlsrSDBrwU2a3Zub6T5omxd4ytxT
wzrdzxcga+Nf53XU9Dy7hVRkenIG6/oqRO7uzGBMCo9Kze5usegw2f86LWBHqcEwvO7nHpARG56x
3a6dQxkZ54dWnJO01YZJ0i+SpOttdkXTNVGsnKPR7hsfO+NpHW+geINFDcSPm2zHaW22NNcdY+k2
4iDuim0+q0ejf99a+/sd97+re7XjLpedv18v2XHUiz8XoH9BKzGQ1q1lnWI5OBWfJoikZXim/LSa
xqdmQdJwHm7rwwCStV/z7gbGyX0jccfFtnssensGIelymc3jabo6wWU8MuFgNhoWvczuv5fuK6T9
4keuN0bJ2/FlV7pJenbmu/15LLFjekrwA+UdtAsBWS0oZA2iZXjawT8eTa1wNXPbZ6LwuF3vwd9z
zCQRaWcDiyF5I8yADBwa24/TprOCFhwWR2wZLahTO6138qdD1MImHg+fEGJ47UvUjKFCXzekBhlP
5id0HEcXBuzPNzQ14LfCN0FrBqtV0Mg9KHAaxhleu2YdFfXuKemsSGYYF9wAX2qcDi2fcTZS0zP2
Cxz4yG39cJW+vUhIPhiOZXretXrHanG2676fZuPIdljFtCg6e/vFmb+ZweKHIOh76xU4gWfZXmA7
15oByeLEKry5c2eN1g2RqqFf30ibcFzcwk3LxMF50jk1TxBWiKl10QAF19qG+Q+C8de0EeW+cA2z
bju26RtGcA0YvBzsuZ+xjHPz6Qzx4BY2wNVk9qv36DVoBdvh3f1D0vzpQl/jFP867BVkfL3c2/F5
HejsmfAHqDg+DuF/DGu3nca8W0Al6r2rLb2eqJH377v8wzmbxtXBcx/Bm9UmT8erld3cYZIy6zNN
HtPLZJGs+qvUCtfeU06jBMay+PacBeHBfTvFh1mcvKx9hPkSp5GhdBlBGbj94YbAS/bNJgTIZ/mG
FRj1vyB953y+2WzjOTEJ8lv2nXlnT+b38QOT/AHkeRAEQHg8yMPaXf45f4kfzHdIDS76K/2EG2D+
4t/Fr+aTUPTQeq1mEUMkr94n/5wfRvvZ4XV7m828B0xX/dJMb81jIx4gb/q6YpuBbr2tv7oop45q
j86v/KX2GLytsbBGYwmd3Q2Tu1bSiO93A7pEn4dnZmvJgJ7PH0Cji33Lpj1UvJ+mF7j+GM+Bmnj3
KMt3b32sAoiG4cZ93d5cXu3P6Dm6sYYQsue96Dl7lQpoPiOgsLawQzas92h2/PTeyVhP0MrCFzaf
UP6BQ/KJ+uQWhsu8V+8asw0ch3a4fjbAKWw/5jAJg8m6z6DLm6pG5D7Pm9Z4cW+sG8l9NCk16O5B
w1Ck9ofmM7E74/7G4MO6/aluU7LGXlvbr/fwKofNTkkUR8vabrxMssaBjLkYWbVN8+ADhlhO8809
NJUB4koF/f4VfqJrFlMbaIR17y9+QCaUwIO/1iJIMDw62JprYELqH5xLfeN4d5v39QN02j7X8dTJ
i4byUvg5UbQhZfpYL0RSAuHBvx+27y/F/w5vX4VDq9jbBdZylY13Z/c5T4Pp8tU44KFzQgU3CO35
c3G+ObpGa7kD9r043RwuKJh672vHHtiAtK3iJ8v7XYxEuPDfBSkHCb64Qite7ZO9l3JzopFF3Owv
j0RBdawAMaG9aAYJBNrnxV19Pdk7BvRGMPaAVnII5VYUW/ZxmJIMbCMmhcxaw7RejPOv8/7z39fN
+naVluVgnD3DAOX7ZyRHYJXYztJ17qDvfGIsqvsCU2xji1g2tD6N4eXhPmvcfX5+1H+6Yd/Fr+6X
A1+FkPPFqX44LWzn7giC4+nYA4XdTZ/sKdlZq9b74Sxlav/anP87WImw/nIv/Pn6kkcJZ2m9uBO4
GXvpbTFaTqMXIg6md25g3I4ZrDxQmDr3qDlNz4/pY5b8tCWU5/1rGVceYbXMTp4XFZfx/KU22X2c
7XaEjMThxYp6KRUBL2oxPOmiSU8iIf6PIzb45gj58Kk5P4rwz6GNON9Cw/Dv61NWQv5aGA9tAJe+
a/tlP+vL9Ql2Nklr4jt39RcYtZ99VKORw/2YzzDbYGaWH1n/2Invtm/wh6x/shzfXhXP9uqkx57B
SMGfWzBYnPZOsLA2M/hUJrWMFhOuwW7FSJxAcks/K3Wa6PCswlrvJ2i9Ium/zvvLoa82YbYz3ewI
y+M42HcWRWd5Qn6rFUCSDs1k3LJ2P9VZ/J/O9Tq094JdlK6sdFyjFIcOi99cFq2z18o/rVXrkvf3
yFLkYX3VKtYdfQGVHApDUNJCM5V0j0/A1/NzI0XX2GxBM3pGsWT7kW7jrm/XIP1qpUULuAzs8bX2
Di1Va8hbJee2R3rjDmz4YNDdSbr5OYyi0WLVphrBO54TmG6iB4AxcdpcrlvWFGaUdjIyxuswmdSL
Rva2eUMN/iPDcyMTd2lku84F3aBtyDiA9ZHbDRMRJpvcswXC2/qw4fWyJwGvW7Q3eEdIop+9j+K5
499bdgMvjhYP/y8aIHe9lh8015umj1LOI9DW5uU22rdqm1aMcruNlEpzr4NeqHvBNsx0NjziMH7D
u71vnqb+ePcIQIUiqIFGwC/0ELwbyDrqd8fD63EdWmZrD9Ns21m2XbMPJSd449pgPrFyRFBK6Xbr
0FwuwoXRTf1ubR2mzi/3MqmfBjAzn5hGW3URTamv27ZIwFtWrZnEfdtjnMWkBWQ2410rZRQqHhyZ
0lo3DmCDDw24bQ9rKKV/sh7fWkymL3hAA57R63Jmbm2i5TJZ18f+Om+dTVIH/811AKEao3M2ruv2
xVnTMfz22adCEUEYHvi9efqUMJaa5YdGkS07qbNHNOgtd1929eiHFX5bk/AM0/GR5qtbfrn7v5gR
chr/eD4v2d017uAk8gcwo9rsCCaYaH/nYQCe7PT/40m+HvXqIfZ3tYW9nnPUzartg4BqB/MW5AJ5
99xanVpmyv376US/C56/HLLUOfhyorEVmfNol21mRZOWIv0bv0HBpxOFCGxN6hO0kZqrH07T+e72
e3Zg+TYxO+0s608zeahlc9euZ9Y4Am+5bSzHsL9b1Jas8LwM91a4S8PDkYeks9iPF2By7wCIOyrk
1ahYZTwXUCic/BZb3X6FydyneOg3N24rrjXP9fbcaJ6O4WGLGmITdiCodeshWfFm39q4P5zJ99vk
y5nYf57Jdn1x0rQ4OXdPy9e91Lqo3jyen4jEX5c/ebZv79SXY+nnX+7UYr0psqNhOXe1LrT5LxdG
ROD9gN09QHXcMBqfp3sE0n84w2+z7i/3yr3akhf/EC3SU2oBTaQWvl83PWStNuFm3Yabd70KbSus
F6EP3R+k5dAIm6jegWbF6rcPPNuXthG3vHpj6/YsrzN3mvMfm5PfeT7PYScFlkNO7l3FfQx31+bL
momib9YO8tCmO0Ga+RoPor55W79bvRpRZwxAz2qQLM0XiKj8lJxfyymWyTmMlRBmI2L6d1W8cM16
4hN93jkvmlBA4G+OVHMcxiNII/u1RRPWe+OHYOPb2trXg17dmXMRHex1jhGNeGjRIS4e7c3sYQff
y2YcJPXGaoc4vf9xSQ6NZc1oHGFm3Nv7xmLJJVgHjcM+b1q1vJGvbtNL0Ujz/iqbt+qIPJFLLhkI
hEXstK/Bjv9J7N+wt68rKDDn1n1BONmJnM4PgZse+usA5uvpXMUTGzv2/PyIITqCziEFb0I10D01
X9d3xWD672Ndg5qq++Uy9+mL5dy2ry6dlW+jw8a86H4V/d2ilaybO9QRoC/YNOCKo62X93PiFMRw
ds3lPCQcOcPOz9DKkQH5qMHIcZ2R2Q9jcnjaIQVJ6P2c9BGdHSavPtHErU/LbQBSxqF9EEAX3lld
mhaNoEsXVYRa/3ib/7Abvk1aqb/9d0rXlbhdejTnfsJToLiLGYf6q+13ExAL1NLdxqXeNPbE553T
OvQQjamP412j7v/gTKzvkpOvi7jKCjz3vFoltYNzZz75E7PlPOxu0ubqkamWT3dKzOKOo3su3wHd
IJcW+aK/GlmL9tpobH/Kosun/q/t9OV6XFnL+aJW2JZHo4pA8KQGlFGoV5uuYWIPa3kIF+8B9SNE
Co/NA3XUS1hDudNqzS80RZr1enhMQyNp+Yt2QGcLevZzyzHbfOHRQyrQTmvUP3boMUClSuT0fpBU
YjuCPc3oBX4TBxU/O0AA6P5HTaPW3NEYWHaCQ+vMNO4lXG3DZNU5z5vFvHlC9ojG6bKRoofCLC69
A96AntbLcv/DDfq2VPb1Bl3Zyq1zzmrnIKfI4/cobe/eLxmUTp0kaXMN7GiwTdsbClRG0/Snfn26
Xt7UARCj/bd5SZeUPf6Ps/NabhzLuvQTIQLe3AKgEUVSorx0g1BKFLz3ePr5oJ6ZX8lkiDMdXZFd
3RVRAIGDc/Zee5nGDsWXoblug+dSWU5YkZTg9HW/kAxKNlspFiP1tZnZOTICHESUbdti7+NEJK8M
iFbbRZBf4xbvCa8e5Ch9W3RXOqrJpHR071oplqOy6KuNkv4BT1bNj75dRdKaMCeJBJJs3cJ1nLaG
gu/9pe3n3CliiJIkowO3NPX0FEkrhiNWTDhiICzHbJ/Vi+YqaJxWfR7bq7ghpDzp3dyyPQhoUImW
Rm8H8BtcUbxw4p79kg0VsAWejwWsfrIRelYsKnkn5PvWuy1J3ys3aadeG/lmAko0i0cvya/H7FWp
H/WJGVNoOJgYO3owOlrTL37fKU/DIL53SkOXyajGI1n/J6JakgfPT/0me3grIU5O9u02d9Xnz9+v
chbcxo5Xg+HEjiyrc6/5o7QZxzysAjmv9rK3jXJCuYVl1N9LLSdVGy1qAKP0bjJeI/IlvXAflB9R
fs2sNsOQcgJqrXIGAe11Ohx/vy8g/TOHEunFokwrwKL4/uc/bqyrc1MOpCDfDzhgJ3NABGeCyVV9
/HNu6v34hUaDdmX6VD7kg/RZi3b7xzwM2/gthubGrK18zl5EnJdke/yiem/JYo/QgQjAd0/Mb1Ry
0GK3gWj2HkQLoeX7WWeC3dLWPke3wp9JtHuizBJnkh3fWiQa9JIrGj+Oaq+1Pc9tIofZNkNxAz5r
v9AzJ8KqATeWaFUNttgtY8/xSrteNcHWk1e1iKybwN6FbDodpmUcTrBHntT37ibdaeiojWvLsJM5
uNvxNZcppLHOjxYXEcD0VgE5e5M7/+Ny9leU3rovooODwR2+FAxlPOQGiPplVCbO8GQ8hS/hjbnA
OHEL8t9QjjE2Q81ZPChuuVOvEskxXSDxuFtY5UoWbFxkgH/zxi3YOjWnzebuWKudMHdonDPNVhW3
IwfWw9+Q/JtF266EeEPjK5mOimHQu+ahP5RvcALzibj9HEEgN9g3oKqlopiREMdobCF3G9OumTfa
5ZFzPDcXKk0CzFrNET8tTnzIAr1Ty8tStYvYSe49wc6Z9cZkz+r3PalA4L/ARx/+R/WYP/O/n9Xn
aVffD4/muoZFEzrpqgaBy5fJCqnqVYfWB2ThKnpkKxtRbGa29pjf6H+mY0f22CZs5zwMbJDah+6g
bJilbM01j2Cvr4nDIAsPm96v9Mt0mkcG8PJz/YxHDFPn2C1jJ3jLTdtQbct3UsVm18234NMi87Ar
8WGK7eEtOQiv2UBYrNMM9hDbzTHj/z4Wb51KOWiD0MHQmdMEg618F3+NB3HmqKd/4mfIOs/+n+7V
+gQHUD7lHRMelTNTYUCQaHNH2j0yOWZc2XMAPGMuAOOTge1RfU6fqiULHsZi+Ef4rO/1tYYnp4l9
K8NJZjPynYy/QHbhhDt1mPjPhvXjiz054VKh9yrSY6q9oCXLwusWQnXI5rWzDYfdID6ORu803t6M
UTHgTRAsf98ypDNlrMo+gqu8BQAIUPv3ViZmnVeOGS38AGLUWsOVGXiLIcx2ead++OGLzyhYI3Kl
E1GqqZDxWtN4v3APc/l6UvuoM0tUlucppfK9qf/YtVqxMKTCCqu90qwy713RPhrhXRP3Opys4LnI
DwzYA/zcPM8eLY8u7gaOsLKw+vcGvdSFmzlzsKoMD1RIAHjZ6+b8wH7cTJgWcdx6Sb3vo00OJagl
Zu9gsu+prCafnWKpZZsqum+hZlfilUwi2fioeffdk15dS+n2wu2cwR5gLmmQmOZ2Uf5m2v24nbIq
0oQRM3WySzFyay0BzcPt9EUW0R/j0sVO1IvzYlQN3TJEU9dl459EgzHyej+T8pJYHPM6l19nDKkm
kTl7rH3V7sg57/NdwFf03/zI/7nutwXJjx8Z6lkkdUqZPRBU+JZu/IXlPD8GB8H9/Trniuz/+X14
SZ3EYOWTmjRSrEv4bSv+4o3xqcdZCMGQKHJlGYPw7kpC67MrQ7TVRbOdfdSzz1pzg9ZOB9uEpdLg
YjNsjC8GnSSmu3niCDsy+liH+GaZ9rglGZtimpjBZmUYznDnfdaDU25j7Qk8Uzsye/aI8rgGEOyv
p8YVRxx0uteiWygwwMKlB43Gjp+lYa+OF36+fKY6ACCkgyRmA+rB6XdmZkWUhH6OYW68bOoFJEGp
AYW+7neEKuifUKmGTdF+jd0ie063bbPwMQ3bZMHG4zQyNhns+Ut4nnZu/zFmWy9uS5Wt0z7QD4Yq
y9V43JdfeupCz35rD/JjB8WopQjo38Zj0VxrxabhjSBBx45lmfvQPGeSCquT9nZ2rmIY3XyRd/4d
axy5anU9j/ZfkNmaVMFEZJhLLXIxCCJT0dyKZHZjAEg4FVFMo1PjxubfwEJpXn9fb9JpWM5/Pig2
NU0GliUQ+WR3TTxdTY2JMXHL2tJsaVjWo6OU7mwfRJSouigk1pYz520RNDnajf8eQT6SH1Qob/iD
DdcJ1c+HoC780Kk4ImHTfP9pjrNNIkHeDfPe3MZcUUQgoDrg6JvZ/6SFW95Tq40r5Y/1pz4y46d8
CKDZHM3XWcJz9B+D2eM63iGRwQNNfq0FW72Nns1t8iXsrEPybh30+3wLuxZrhZn6HD7C/SOsaU6v
7pBazmjetMEpwcAXVXU/YO/AvC1dfNBhgMKqRbE3IA5E70+qKGxb3JBL/PlijJ7obBk4rMhZ3EWu
vy1IMbsJ9ihMMZ/NW4e/aXEHxCO8dyfY8e/RXlg9YnJCkWBCM8juYIeRree/UtowvoVBQEZjROQi
4fRL76PeKpvort0W+35LSCQ1xq2+rDblvXwtXze6Ew0z5WgUEddYro+5/Mz4ba8LvknrFvOvu/rZ
ekj/lM+ASiyMPnIExmKXZmDfma6nB5/BGWOamsLiOWWnGk1eYyzFvlcupuVNgCsyVc+BJ3xLFWe/
BwO1lkw+8aXQvFOBxv9el//nwtCC/j7k6J9CL2nF7EGBFiQTEzvZnuvvxE+kms4+XLbIES98C2fP
FovoGgbe7ECne3wg64KYGAmzgnYli+s6WZUf2YwsrKTUHY5IdX6/4AyY/PNs/+/1JPH0HE+0oq8V
qdrr6AD7lVfs4vpCEz63eb9dYt5vfxxbU+ORcBdN35fI4scwWQXKm07pVF7iDJ3duX/8mBN0KB6E
Is1Vo9pHxSGCwZAnG60jeEoaiEZddNT7ipo7Rvs4KdGq1ZALQuf5/Xme/7EGy1Sdq5HTntfohnrQ
BanfJyo4lPk1U13V/Epoeze+yJE6t1g4FHRWyzx10U8wha6vtFgX+TBeJDcBXa0W0ubRQ/H1+28C
7j7zCk0RkRBiBUnSTi+kKV5sBVXb7Id6oe8Exlg1KfDS7F3rf9HQM51JnIrt2sNSdjLfQ9MxpGMa
3fTDtrWcViEe8bq79+q3OmLGtqtqN9WvDWk55E74rslOhBw9pD07KLSgifXAjhy1V6UPsdTCLE/f
9cKHbG3k/hDL2OdFbltBArTokNW7wfgzCoukzt0++qzaPe9gMdErRzIRqiNo2wTsFvrCRlfoHkuo
pbdWsZDlbe3tOmjiEvoHz5NwCfBgfyomaSNiulLi0YmLwzhqrjHgjdwQf1hJmwi7tTEdt5JlHXq5
21YZBK9BXY4kJNY6czXmIfVsDhVx5saol/xymScKGoFAPGhT4io4gSufQiLtRAHbrG48xqPl+BKM
FvHPaBRXGmZ2QPsY6Cm2OXw1zWPEsWRN7ZUXP05FcVeNhBhQiiRkqj0VjwZuH5fe9++v+zTabLRy
yYvCrJydN+R4xhHpk4vJ1bj10GkR4UarVLm0yuYe7nSf+LHIjLnG/7FPJAR7VV0YNoDYx84ndbs7
alggCqWdX4XVWtCu5WfmIHr3RotnDiRZpYfhEhPn3OxP/XkXJ7VI5YttjSpn3E8GYgVeMBBFjHsi
vLAaiu4QvJj9PtO4qUuF59njxhQNTVSZnlvWqRwvELK4DYe233sdKeMtAdMInHsc11v1aCnFdV4B
MHhQ14OD1hP+KcDC6q+IKbVb/cIsRT63j/28l5OGOxtDpSqL2NxbKQpUwpuzq1Y+6E1LyigwDPB7
phAqGh+nUHGDWVWPhyXePPqQOcooEMKaMY8CHi8/B0lkCPNqZX+KnpStvnZE4yE3HlTf+i82X/y2
IQmx9QJtnpzXltUYtRhV1b6iPwkTnV2CRh23/ry3BfMCjHhuPIhmxkA2QyHAaT0/wh/rtS2SzrD0
uTqwgbBWzRb6LpErtyPCnco+XHgj0tk38j+XOw0AJKu3b5rIl/aDserqtQc7MHjJWQIA9IKrAkri
sTtGCy95i8J7qX6SzJf2PlMvPGP5mxb8z3f640ZOSoaiFTSxbZR4X1u3Y9cGNl/kfMQ2cUvyK9R4
ct7lo9Fq8JP6VY5lheYfJ7+xy/6jA4AMY6ZUUTU6ef9oVRtZ5egaYjeONNuLDnmiO0Y61E7ZWx/q
tCMzbJTKhYo7TFIy3bKuh/RZ8Df9uBPzyWnEWwv8thfkVwka0hjcsDnoFREC8E/EgxfIG618a+I3
TyWYcWRq43euVk1XdYvxn6/v+xpery5ucn1cdekjSiXVw1GgTddpPo9tCA1WFtVLnB7ToLKl2dGP
CVOdH6sw2TT0xvnM5WmAxBhUl1F2L0Vv8iRvSus10Zg46J1bl5Rtg0/uipJGtlHt4uqzx+O37V8T
3Ei9V6Px1yJZOnqovuha+pzFu3EUbzQm713CIBKFAia8luBtWyn/EkzturfS19C/q6QRLcCt3PTw
L1FoWjgjdQNk+RqCtN9ItEGEptdqy5DcJF0+KB7lPtrrinJjeNZCjIkObK1sn471HzVLbRkWrAoB
phAAHjNlmaiwH6SDlmVMchRtZWqWLYXVu0DSIzoF6UFMyJBt8O5BludZTqAUd89ZZjz5FuTnqild
Acw4i9fyFC1lWXwSDJhSion2Qz9KvCFf1JmiCxicHmS1d+KsdVkYWrUtyTGMomGR9t1hVGMa6448
4h4pifa9ASLZscXmukTkNIS6K7TWth0+9HR6asJ83+kYN3vmpkEroWAtplQry+QjITaHV6H6+LyR
OdVFTpoOb4U2XXl97NYI3PI8xg1/Wxe6M0AqOETqXh0+RvU6JI1HYSQfJ/FmXsS/n7hnjz5ZQgQO
4UFBCPH3VpIGeaEPTT7ua1ZjR7MmxinZ1Cz99un3K51FMlGbU8kBlEnG6Slbh+YI8T+q9+14qNKX
GM51C0kPw4TEtscHK3MqQ9oN/er3654/UGQ2SxGV4ezP//dPtCICTCksxH0ANFeBKgwMsIsyc7R0
WZePQqsv9RrDevNLyEN3oqyyys4d6SwLvwJdX4RkjGRgH7K4qnEAFL1Hv9vH8qMfHyxjUU7yTRsu
f7/p83vuj5s+2eJlZfJbKUrkfVceKm8nqyDOK1laet5dsPQxp+yRtV1XiHTGJ19eTNYTnLXyEvrz
jX/8s+MqlASocSi+vwuHHydNmAeyWWjluG+WqDHZyCChRjLNuU5N8mTNqRKo59NdqC74S84c9QFh
JZ9l5y2Cad2N7Igu+sh+63MQIlZkiORErat9mo9pelVcairPwfX0PhKpr8RiKNppF5uh6injbir2
vhGv6waBebPy+sdUOCp7vUiXXTuuJ7YCT3BL5llWeGG1nb+B2Xxbm5t4/vp7tbVGTY1nAg+28HbK
Jz/8isbaLtKDHOyjfBPWO7naeMZblr+L8uPvq+abyv/P6zItSzcMUmjNU6VBzok2Im3s9/roWIHL
MmbYN2Tz6zJwmTScfNop0pPQAKIqVwzFdP2x9Ndq6JbhqqTnIANRuZ2qZXU36GRY7EOVBhKyqdvB
HaT3ucSLPL/AftzxyTpXxbRX9KDp9ml2LdyE0q65GvWl6ijrDB+EZUGIObDhsvRXjMuFd72djWaZ
LXY3c3dl6+tav6Gam0pHDe2NZjn6n9F6MBeestPT/e+Pd76X06dLj29gq84WJn+bWvz4GDqpn/LQ
jKp9QqHRgxozQy/lrZg8GuPr75c6u4x+Xutk0xqFobc8Lzb22aeHmyNWKeFC8+zZij1w0+KmyVfK
MQ2XRnupGZqLqN9+5QmU0XdCUSpBb+x7nAHK27i69RJ+cWyn/bMgoy9ees3eSG4N5f7333yO7aNa
En2+pcEQVL59KX48X7Eb4lYPRGMvpTdG2i1zaLw3CcWZPj4MIKi1cDtUEM0Q1AZG7gwlJt4gKyV+
CUEQLHw6b00ynHSkelJxElA4WMp7S3zRFOXCsXmOYaBasmiyJbIcKPz//swzQ6oqqTGlfUlpBgnd
cLvUMXVbip06pqqEVezACc8rF7aKJF4172KzgG6QmjNYaSqXtp1zYygGUBBgVXOWHp80IJJYKc1Q
TQYQbQXUup2gL8AmGzd+SLSOiInQvhheU+nCjnN2ZPHzuietszQYRSMHxrAHWJnUtYoUVdDf6mBd
SLZQuEp5kzTOiMtHansUZ3CBVM7fTeCtx8jJq5WSfAQaTQzgi19VFzqGsyWHpdBNSvMfTAv/fktB
WZS6wEhtP5AahbNqtRrMhyje9dJ2Ii5xuNPBo5vmxkwvfUVnu3lLlTSR4aCKW8rJOVB1SlVFQt3v
m23yYckL5Np97mj5Og3WXbeUajqGTWsCKrz6wSYPMOsaui8N6xK8L6Rl2GMjaMz5JnzyaY7JM3bO
6E+JvtCWE6Z8ybLFKoXul6EJOAFVM0KpZ3JEYEpgWABDNraVNf8dwhELHeajqAHF+8lzEkgenhPh
B4D/oXRvhvvyo3qK1g2m4Q+qeiNLjlK96+D8pCrmtobUEkOaaNVdIaRgnBESFcIhKtkxUazKPs03
ES4DsGDBRfDkxORxtIv+2nuTqivvrbRuJ+me+MgmcrvoWqSrkPy1oO5lWHSa6o4EVUuOHN34N9lw
KI5x4eYMvi5sLedgROi0ZJ7LskIpePI2msaI8rBsw5tSgU2sf7TiSxc/wlO3jXLXCiSNYJxuOELx
qqWHDOKmxzgxTZ+CCqE0dbvs5LgcF7eN0Lttg9NN6Ujyi9k+B/1raiUwYhhVBhcOgW/a6MlWrCE8
o2DWDVWhrPl7+Y5FlvWaXA047msvagaXx420bT+toBMq18FLFdhJtUAAD6tHwkAjWtBYwIxBRgLP
RVZglT6DVpXqSiyeoVEM0bWFW1sO+ryQfAflRoEDH2RFZPxvUAUvzhTOnJiaaOkSZ6VhUM2e7JJp
4ltpjPRixviVCSEmXkwwHK3qEKg4D5Oa0L55S718q2ADSuhtwrHa9tS2k+LTi11CEM7RFbkfjhd5
3ralU+5A0Pnl4E1+tc+KnYVjY5C4FrBG9joN+yaA0nCtGevUuzah5VrR9awkkVdt9CBOH5LU2xDz
XQG8ISeVWIIJ44dHIw+cijNAo6MTrUXEmTTGuQNI3WO60u1KVbZlmYDVmTMCl2ZA65q+Iqep9buG
+AWZqDv+FT6GajA20+xOrXea4Q6rYYS0qTyZFfuVsuzxiIBjpEYbjy1hQvkU+9iLaKHjK3dBgGI8
2gXqxog/Lnw4596gZMC3UDSUK2D9fy/BQOtC3wgUtrFhnwR3MZShetHKG2FYlPiKFE6Z3g14scHC
6RYD1kBssdq7/u4f5MThh+gQoDG/jp0+8B3meRI229A5f7/Lb4HH6YciE7zG2MpQkNicfChh6ilm
nvYhwen50+y2A/kaLbLuEucOmy5THYlxKFj6tMg8aNQ16CasQIbSxtIMoX0h/1i2io0WtX8VP9Fg
GbENsxZH9Uc1s/0XCFUp82D4FRIkgBtGO6Jh+zfxn99/yLkCnocM1wfJn25Y2skxbo2lHwTRXFZg
SWzBWHWCB0RTaWWbnTu81MwVpgUbVdYvFUpzbefNoKdLz6omDtIVL1lW0k4SFrpsd5OtfJO0qnGV
d7BiHNxHf7/fc701nGh4QbM8EQrMyQdeV20Sa50h7a0SpsQ87E7RraErIvjnlZJNCdygsBXIxzFn
mdvDwR/tKnU1gJnAzTtHR+gxODzbLHZhMSjsXMKFmzxHgNUUEw2lAn0Bn4eTm5xCLTUKRRT2hbSN
iUTNdiPZl8pj06AhvtK9O8jWxDFpg5tGS2QQNvAxgYf/xYyQJarphmSAfzDT+vtTiqLUh4Yg63sL
UB1C895vPpNZ9Mdxk0t7A1wOEoBEVBFDmfffX9S5ckTT5ycARUlUcXj7++Ld4IdZGiXCXkCrR3vU
O5a2s2rOwuv+powcy98IlxQlJv/O06+SCeFce3H2/kNdq/NeFdQib6iRMRaf3hSMbYz4IKTHqUUa
IVyAxc9+PMzooTjDDDPo0P7+jakl9GWvQZ9JNbsr3amEWbKMkqVWuX3vKq2NKTOcChiYbeRmhFYI
dtotGsnp44XgOcKEnNwhXzeFzZoyGLRL2akVCDjAydjwMMl1f38r35/z6RNiuE8+l2bIYL0nb0VQ
SjVN22LcI2gdH/GwqtrrpN33yr7sdnr40ZjLBnNSjyTLzZjeyeqticw4+WPC35VWsn9njDetf91N
ThY6MX7HzcZINla/rvq1HDkhlmTs0PW2adxuWCrmu4Zlt3TAS6WIFlG3xlzKz9YmFE6j2UE/1+ER
6o7IvK1b/P5Tv5O4/vmpM39QU1gT2ikKJ9SSLAx+X+15QVeBUm0VnD7aYITKpdz05TEV8uXAKNOI
s5UqH/xkhCWf3TcQ+/WlYqEmCMUblUAx0cek4i1qOzfJxV0fxQ+RSOfghVjYTKotlTjc0GhB/Q3l
naXjZYKJvYlzchi7BkbTMRGvySOog5P746JGzjf6iZsJPQibip3ILusTNzAmdgjN1lKymesBQc/g
iMlXOJBw5b3l6s7yjqS44siqPOr4RPpvPoY4NWBv/SZSGUgeDkTmbRkQAAsJOwrE7VR+KMorT8bt
gl1WHUXGbPOIURRwEm6gH6WtW/f5suWATxgrS9CDxDFZD3jzJC06t+7C6js39dMBRamIjPnQ+d4z
fvTbmjmFfpBPwY2RsTVj6JrVdoYrhFbvBm82HQLghz6twntNNjl9ZBYSVZde8HQ610pzG7Rps/0N
k/6Tw7uxSiHUCsW/KdwBHtVdG1+FomNMW5M4uXBZ/Ilhhj0w+4vEtWdn/tLsQEXtUrjG1+r3VXqm
TcC4C7mGIkFIwRro7x2kzZV8NDMZ2VuzxWDAht3stNv40oOfd/qTb4GCXgPjYEvGgejkQEq7quAi
s7oOnDnhOhw5+IN6Lxfh0PnZnV6JLnQG3GVDBxn9+wfFad6neW1kD63D8MlG82vTw0HBmhbjpWN2
3l5PrgVBmRC8eYRsKKdmBYwqS0GNeHipjVcGljEuHcfGtOGF6BeQuHO0kG99JswTfpb+fRT8WLqy
SBmcC5G5V+P7OLmG3mGFGO3Q+gD1hL1o+zom+hYnz4OUfpjRDTWjrZXUeQkGVpGbZ41jeZfazHOn
LPv4TAc2ZBGVy8kJhJGhLvcTj1s/vCnuYN/2GCvi1+NeIvucGwEbLCCcPTk7ZO20s6KV6GpKsvlK
yoeBeVWyxFOYkHMU/cvK8d2LriRnOgFDx32LAQ6zAFIP/15KEqZ2g8DX8VC5LzIJcOZmgM8o2avn
onSivbq831yaGM2f2+mKQiikSljpgQieskESnrNVpVwSZubS3MjOhAPGQ2JH7z2DKvuTgt35+n0H
OPtgDYVCSWSuTnLmXNT8WFnBBC2NkWX2YKC5bbYyehWkJoRNaRt1qa9Dt/1vvhtsCxQGLLxQ3Twp
AlSzwRhA41WyGwTOrrb9hWpz3jnx0r+w88hn9gPqYEnHzYaB3z9C1c6f1LRSqvkb1Z34IB/jRXkI
CAgTHMF5fs82wQJfJBd13hwY+F/8VNBd9gh1frj46pz81GQK9UkQiuwBuYjLJPwtdz4mp70aduLa
uvBbz3yMM2WMeTBBrJhAfoODP96kJPmhpIOhsGAt21q++fYRoyd280ua9jNrhisp0OAUqly+yJMT
bKhEswqVNMXzACXn09tsEX2L+oDkr2YluJ//30uUyxmSqM3tjKycNolt26XqWIQpSxQd0eoBac2K
ysWNXQi4q6fDhcv9e1pxOQtUGaIfmPfpoShHrRoVQuQx2150Mr3KLqcy4ZEGm7Bf3jf964ULzofS
35894ek8S5AveVbxzf/8x4urMig2pvK9SkSndtLdHFbYuj7WEU94nNnBBRBb+ffk4oKcW/wByMGz
/fuCY93qQuBV+h6uZhl8CQwGlfbYheicLes+q+tlMHVI2bMVcv2VFD9kBkxmpL8eCfbZmzesCuqk
IDwks1FnFa8j7ylsSafAYaXDcXGs8CEZjkE42nW6Q6Dj1H28CYyLePe/ezQEJLAaXDDYGyEk/f1D
ROZTMToemklhaQmjHWhPAbVu+SRHYM2LEWFEva/Gm67ZiuVrnm51E41BuPYvza9PXZOZfXIntDTz
+9PZS0/eYWJpg5p7gQGQQdi0sOxx3hSEQ95sFeE9h+reojiDMJ8kN80A2Na+jBliswHIUvgsJbcO
0QcYoqvXLejRTR6OkB1xQervhGI70D7G4bKSXy6svHMLQZHJTaZMEAEsT55fix/i0MwrbzZiJJqU
TZEsQwfJmWtgK3/hav9uxjwjtB5zIYhT7Om8KzOCMW3aJMVZev6S8SAhs6hHy/7/YJFy7pdR4XOk
scoBwLW/V0ZsCE3Xx4EAsTLdDM0mKDKn9PBKKfdlv2vGu2g2I01sb6AiJXlL//QMzcbLV1KOFQkF
lQ52GYj2ss44mrwHNb/vm89IQTE4vShErwCjS81VZaXOWJAiNZIeAiae4eEvG26ZvBkiJWhyNQoV
wtcGWsVFP8/5J/zYNvDKoEqADjdXoOikrJOXN8pSqQyaoW5FAcc03Kq6JF+qAJAjhnFmSI+s1Usl
yVYiPid98BKU2Oprdy0oiKfFtsCgqqzh2k7KLXyfpSCWC6pcZ5DyhU/qSPVukun8+xIwzt6zBeqj
IjHkoz25Z9MQzEmOU/FWubdaG1+qcg9wGdzSaFkP0TEj3afCky27gvaxC9/Jw/Wc8TqVne5IYAjD
GfC1zsmlq+7BRDsZwPh2rD+GaQdIOFQwuIq/vTFvzYdsLR38qxGU8Iax0n37od7HzCw+ytsCCYXq
EFb5UX9gHDve5PitBW4t2+kW7tvA6r81YYa5UDcwb0ZrWgx28Wje/f4sqAL+fYF4qVHt0X1J0PxO
9gxhAL8LNHh18lvBbAgjHmqgyfEw9fnAMaPHYPNpcNt3qbOZtAaRHX32X0PlYrjBCMZqHTyVm1v1
sQeZjz8nedEe2SjqzG2nmQ1hVvhwNoRY6nZxW93oR8wa0DZLD3gGw281lsOnFgMKcOCQ7DMOdvKh
HpVro5mfq+6U8LFcRmuRZ1sfAth3eeCmYABybaG1sc+F0fHU1na6yAI7u0e5ZjHasP1DyTuBg/jY
1Wip3fyxzZciYmTGSnjolrb6rn6Z0J3x5IID8VE9GH+YChCW7TUzwA62izlEgQiocHALcPpbTFaC
Zw2nlQ8Y3eKL/4knW3nbPhDOEiwAgYN9ZTrZU8J/Wrc1H+EumfdGgffAndnak7eADC5L9li6DMgV
8Nh5imCDWgRvFh64TPJwGaP57a9MXNDBhmCPfCmbWR9+H9yRZvrH9Bw/s7sd3nONPtvg1J2t80gg
Omq2z4vwFtbb7DD2VTy1D4rp4M5xY1YOot7g2NaOWjvNcXrUjtp7UtuJjlWFnXzFV7iW7qd+AdtS
Tx3aMw2vjcENURV5trTI3vQ/1aOurJNdYFW2Ei0wvU4Bqwob0jY+K/glzrNHngByo8CGrTKgCPyc
Pr3abpGZU/4VGxGDM4ier+IlstSpt8G8Af21fk/KiGyIhbQaEUUo9rjYSfaxdlt8gy8WttpJX/Sf
C1mguCZQBQjOSRk99vGklX2TbvHVWbf519DByJKSlVztR4nvtagiooU9QM1+zQx6qXZvXme6LROB
WPKXgwr/zWD45CtXDMlulJghVOnfBeKXUluuZmD3P4qPQT4uRKN1dTReXX8rYsPX4rrnyeTj6uEu
U5N1askfDZ5iTWM+VcqjHAWOHGwUZtC6cEw9WJbDWixw3H8zvmkcKozSN/zqWkVdhhMBxt0qCLtF
gu+CZZDHxOphqiEMt2XfLUNiR/Lwo9cxSWgGxxI6yic+Aq86Tlb/CVn2SsEiN9uk3lMuL1MMLPNN
iyQkKD9lWV5XCCZ8Y50QkvX9Z9ZvlUbfqVjlpykxQ5CXn6WAqAP0aVV+BBRUwiN+jyvSae7SQNwY
/boT63XayguDQAJm7F6trUe/dxvEG/nYHTAqXfhJjMe7uRCZAHa1bYqKLWIGYzEjnIrkWlNwa6yR
amS71LvKpJ33EQP4d9AtFWtcGVPhTslKGh4Nw78KrFtpOHTVW9t89RPZskCQcXpIDDxlfPy7oTxr
+HAbQnfI1BQDv6cMZDsIQifnEqNJCNl2xPh/DdW9wnZ/Mnd9csgHbIIaqtVKt3/fs88tedQCOkYe
Kqx3TTspKxCS1YUvadmDv7fsP4NNkjgMdGZSFy6knzkbwFtlSaR7ZKRwerhHYRUKYyQ2OzVOdtE0
vhR80zIDE9HMd6aG6w0ff5yrjj74y6IQ1orKnBYrDK/AhKqE4GtoNwVrfCB9AesKy5hcgc/GT257
pKvicGWh/dXEdSusAgIgNA7JIsWg4w/WTnbrSfsx8Jwyad2S2a7XsTEZ/XLUoB1R3QpCvwj/F2fn
tds6lm3RLyLAHF4pksq25Gy/ELbLZs6ZX38HfV+OdQoloNEBjYZLpMTNvdeaa4Y0P3VlyMABE3Xk
ERtGFDhO4LqQvQjTw1zBnxDZDC2f/aew5WZbDyZ7V70Sp+caa2BaqxD9bqfi9k4WkRzeXnlYy6z2
okD69Rsu28offdWk6pXflfJ0jgS37NyssQ1M1fQV9BJVwsbIyyJHYzwVO3V1pdC57AeWLQthGuMv
VGNLcXbRIhd1GllNaWSHvDGZA5/NYnajcl6FsAJUxq7LntQmuSPm1GlzcduR+56fEXRnoe7k+qPC
OTTJX4Ve2yl4/LgwXwbFy3pMJw3pO7UgyfFS8paRdXHld/uX7fbXvV/MwMtmMqImYJGPHiksPz23
deeTSafbj5GHIcs6uA7wLXv45cPSwS7AojRMoy9/MM2cilE3x/mUHoI7TI73eJaQPvhgkaUePLj9
E1ne5GeS/3Ssr71tl35mP08L8iowH5NCLPAuXmt5COIqU8PxqLSak1rVP3XfQZURgy8dpfaMVbMi
IzyQG0QLVdc96wotTJTfxExdfP1eD+4asWJEBYdfAcWSBNwYgHw0qAPwhmDnMrFfJ8zoWug4bf6V
i6o9EslRpMGqxdKZE2ll/vzv7VDnq7GpV4KKBTPOjKL/ZWFfOuCcZc70HdqwUvVPnHBlY91Gkqv3
30XnX1kC//Yw/vw9Lt6coRviAWpKeoBK3EW7icUKkTdt3hgozYykqiut4U/d//vp08ooyg/iwkBT
vyglZDPBvTxNk0M8EUxmeBQBjiZ9zViUJ+ImTgnLsuDq1l9KmDsox1a9IdMSfzU9Di33ofaq5m91
/iXDc8MBQTEaN7JGx1d0G6fldYsYpO/ftJKSFM+U4Nqk++/N+vfdX2CoQ2ANjWko8SES11Kcg/Xp
8yPbcXcLOWuVl9+CuCVahFlZ260gQv/3+3oJcv61ei8un8aimXW5PlCifE4VGZqRtVeal74nJDmF
BLCaOB4rsXHMHkM+4z0mMKdU3gb5K4e4+a4He11LdpFB0x9e4dNc8vq5Nw3sk/daNX9GFxd7iaJE
pVH4tXzwj8O8VcJ3ibLCLL+jneE7Qrkek50Ara7xzJwyls40eYSqTtn637/Rvxzc3AdQgGTiNyHh
J/L7LDDSoE6HsCsWmPsbrzn7E7Plg79/unKdZaf4vZAXmBdcG4RDYR+72PebKhmNupsbCKm2vCSi
m7sMmteOE7tvbbyRgBNUD+oThqNKfOXU+Zd9bLm6wXkDBiyal7pGFHRxqbQTVcOc24MqvhhRd9Qi
f68K/dGYIQLQkUzFzYxfYA7Phu1sWhJJo28F/yRfJgqRmlPDdHFyJOVQSwetk+zelG1NHm198X9G
KDmRdRd9BWizBNAP7b5PXuZKcWUrdYfSQnNlOOIQrQVNWNd4dFTRBwexgPeuuKpL5SksZ1epTkJk
bLoo3JsU7IHpXXkOy/O8fA4wPxhoAABZf6n7Z2lGHIXf65GlVw1UGIzayc/Ro2onFKEzTo5/G2LL
1VZ3gSY5TElXhjquhIoe49qauMCift4BBeQLd04s4CTlYnOrdK0shp7xJz2tNx5mx/Jm+zO9iV6x
eb1SOF5OAZaLMR/8sctZzO8u5zldIqN0i7ruINYfcYv3VX9bjFt5fpTQ2TWo1yjEDQTPhTSvrvzm
PxPPix99KYvJgdJo0gjb/P2S9UZby7XUDwfNf0MuM1q4VNEizbFIzfeWxxpsBMCI4KYHYYvmxzZ6
H+r0WMBYqPLdpJHDlCH8yl0J7lnBRp9m9kjUen8s60cVL7jGdLAAoq6zS4Xzmb5CMh4trIprtVyX
iylW+yYVb3OeOjqfVOaxq2OSHujBWvSBU8LSayXDyc0vwcRPDOG5WYhODGkYhrDS6EgLYSU/Wupu
wEbE10/h/JV32EEYEB93cm84bJpq8FQPPMri1A9vdIa3Na91HHjitI/nR1gQi50gnc0gztvYNG60
gVT7hPNdcJdOaCrMlaSdxZoztdXsokeMqfDxIHLqMbJQdPBHVfao9jcCgJAaQd9DYzQG321GkY5Z
iALgkzXMs9SRgh7MXYuQ6KuLxKamGr/2VP9+k5ijUxuZDHnpRy52cM3v9F4Zfsbc5i5cPdyNK0IJ
7WteSP92UkDlR0iE/RdFmL680X9U63VsWFiOjeKpRvtdn4/pqbKF3sZtZzj1O+xfCR8g5hrF793j
2G3/l2+pLdaeChsocqLfV+9nQ6nVZVA4rXIH55PSfV2mysaVHfqSg/Lzepp/XOei0qyksO+ywOwP
GDoQrhhvhu/FN0fEB389vOawX7DmW89vEyf2NU/Xnwng5fsJVYFkB95RkdH27y+pJkme+HrSHMXU
6dttg+y2TbWVqmkrSEc6JWaHgVEE2JjUWB7mVzenBd69uAF6ZgZ5kJzQ/l+KBOho21AXiuROfyPy
9ku4qfdgrjfzY/bx38/zR1z5+0qUZMhC+BeUE/mHyPnHapK0RpcrJZmRoT2L2r6liS2H3I0knC2c
RLixvBGzc33VqmD4XngffwTVS90CMoLImTfTP4Z7R55YOx6acQ20UbTr7nM6BYYLmB6PoJ6yJyES
0vRz+1FOh8XJ6EGsj2O8jZK3Ql5+WafJSSeqb4pXIfxHqh4p3SUFAYOXUJIRJRfMDl6AqGnwyK+z
9wpthvHaq45+N2W2FO9H6T4wKVzJZo2uOdn+S0FkIhBZeD/L7N+6RDLiISafLVLzhyPMlVO0Tu1d
udJO1/NE/3rkJtNotg6dCTwo98VrbeW93MY+hx+DVDvaqSdiHVbUGq6JL/61yfQPLPL7sXM1yFUM
mTTOn0t5b1+mIZgVsMkMqW/wu22kyRV5SM12apkFSWECcxw86SNczDtF306pfLV62Frh5JkL4tQg
13B1QfNqfXRKH01BErzIbeCyGduzhCeSETh1vx6NxdBdICwi3sVavh2n2GuptILqQ14n6FcDnjUF
eUd7ZwJa6dGTIL9lkOCK+Cbo8ROn3m6Yw1g5sZZUTPrMQTTg1HYwwxCWI8xIFfB+xO4zLvcJiEw2
IoVLe28wt5Zf4DNqYotdclQpX7qogeEomjdUWHbm37N07vzsGBPQAZYIS4gAdL925oBUE6ZUaHAw
+mrq2q3ZYtVx3oqWtK3yN1GO7/D1wW6msfX8lMgCiottLItXGj7cbP5aFxDP/tiLLjZCRR04xoa+
Oao6QUzZNjC7bRFvG7F4NfXGTR0/+kpBZi0f9vRYEupYOZwbm7RiGB9L66ERPwLIcXVu2vl8YDvr
KqhO0brTX5Ji3lWi4vnMXc3ZsCuSOuvMJ/7JtgzfDubMFUWcyDDOLv2JADDLqyWV9xkVQw5bPzbp
u4d63Um1J0uJN+O4R+0A5EvhiGtrYL2J1jRBnB1W/XTTaS8JJqsKojiopbgPfVKhP0pKjdG1disN
1VFJJycEyDR9V1TPZUP3nz1Z0akI2VnqBPPI4qMEevCBZ2PmAOWoIDvGnLV4G8LZixJpUzKNKRof
W/n+XkqT/Syoq1RpPD9dx1l8U1UMEeIs9FpR3+nTfJOzg6vyuE1U6Ry3ki3WtaNZ5wmQOdCxZcfL
guFPYfBytHaOhSUzflbf4B+LSHoRenJbQqdX09dZMZaUy5dSscik0R/IyXkNh3MZFq7Y3Ifht2yC
eHBYAkaMoI298DbFJFVKwjpOtfU4MM3Bggty8YM2ik9ha9l5Eq8aE8ubslHOM8osiXsZ3gefRgOT
FU+p5tnuxuq2z1HnZsuYS6q2Eexgs0UErmhOXqf3YiUe1IJhXiLvJyYzA97X0SZi+DUMCHybr4BG
phrllQ/XdQYzKUQb7r7jW9aCTG4KMbtVIclSJcJPaA+Caj0WBX1q1HnYAPb2oKR3Mo841plT6sp2
qkxHmE9F6x9kaWexKAsRpEp5as3aXzXzgCnoIgXgCBBxqNCKswz42R/SFsGkjh9w0K6a/FPLUa71
QEoYL/gmaYvdxrBmjDzxWzQZrxUvvgj5qhgIzaFD1gX4QhP6bt0J4YmK+ktu1i5e1l7aZ8Q4IoEY
6ewKbS8od4NksJxpqGtsBs37ZKLD68bcaZPJbfnlW52HXfeuHxf4O9KQQm1ZfhcpvFF7addk8z2j
pnUx4UErNdDONt2sbFS2zYZ5kxJDldKMtyT4J5Jk28DifUGFZ9CsKfycGCpm+vwm+VTZAlEHhfzQ
GM/D9Nh2RKkC2OT18wgRkdQjb2a11NXHIOuIRmUEeYXAODM7mbrgzEK/ktRb6UGgcahFHOfHaWvd
yJ29HlKmv0LvlFZva037mpGRwfThXgvqNVQrpPYHNYgx6uuxBCMVKBdAGAJXynAtxmuctjfJmASa
u4QsXl2a3aHBqNiX3AQ5/xg257JM13PcOHrPANnMXSVj+w76RyVW2GqILE0zN8T9NUpWI4bBTSra
TfQ0YQhT+YCFt0BcNyHCRZMFqrSfpU8qtSK+iUrwWRFiEVcRlG/wPIxty+qrgAVHh7TJMO0wlGMp
t/gulzYmQM1oOclYHeP3RpSQWsVe2PA9hmZnzi9l1K8y33Bm+N8mhp21yUPIt9UkrvwAfJ2I1agU
HVM/qOZdWz020ufS5I4MXSiD4u/MNKGjk1aEUFK2yNMyseuiZ5qn9CigXG0Mt+GnEsLpzgfOIsR3
7fOjt1K8FvNiNy0NCF38Ss37lZzCWUKJnBmNPZaDJw/ZplOV2yzEp7czd3lFgJif7rsAbVIYjQB5
pou5qt1WKyEoz2YJjD23Bz3AkNlkfD+JwipsR0dpyQXQ7pTIWudlfR8X2GOJzDV15bbKzEObkcKu
ZY9JNjGnDbtjqDc7Pofvcuw1rKZzv2Fo+9aQ9C4HR0PDOhu7r7hwtFZd68X73FRoQso9ypVVBZOW
vGKHohEPnTI9qZ22keYMHcLdECZekzW4AgpehK09naPn58VezOLHEl2kauXugtC23fRgWMR1VQio
kmQ/DLpd+7JrAeHHwZekplsycXdWYa2iOdsIcXhulYexhzIkIz4NrPVM/GxdH+aRPAeBg3uJK1Yr
N1GpLgyOrzBLj10Zv3HVbzghOD/hDTnW6zCdvbybX6Xmpk9285KPC0viJk9Shwnd0WTfLEeIjvP9
TOhNE93IEvEa5o2mF/uuslxr0rw0fpCmztPD4iRl4jExFzWfaKeMkeNuL5ffGT1KzvnHRjfcV1KO
/KK0++lt8WIOpnZrZdZZNUiUVA5a+RmyklnfMQdoJJyNfLZDxuBFVruC0Dqm8pj035UwbWs1cTm1
znXgRZJ5zDUE03l/NgPtEb74hib+pFndVstGN/I7Ah9up3uGj6s8b0+i6lbRJ455d3oiei1ShYEI
9PK+k0ZHVMajCt4kd/dT/hIFfN+zRSG4rW10oC7yCYJA8ZCj/baVnbZrDozyMSHD7tzaCTttFaww
YV/l7iOd7s7nzw3+CqTSxH4ZG4YXXlK3tN+lJ9lZ4uLLcwhBt0ZGtcHZlQY5wDtnNxyE9ZKmG94h
x1kBNMAN3+OR7swupCcuTK22Xj68+kf32OX5xJt4s9xceYMoeWXtFG6ju18i6bttt7VSe9gO23HN
z2xnziMWtPt6hf39ml3olvQ229riibthgGdD1bANW1+TNmnH29aBcLHWbuGR2fGRYHKQqJenyMtX
3xp/+CR4ZILZ8p7cXxdhhP2deWiHbHEjbmgS5U3hVfT8FK1vmQNSOG3VAwnwNit9q9puAHGXBeHB
5MFrffkEwh24QYLt+DYEcbuiE7yGP9+svkMPu3sUdoCjHm+GvVwJU/RNDe1scvhNZ/dxhwSEbyNu
uBSf+A234ZYTfjaJdMa7yc5OmBs9+fyHON2b+sbv8rWleUHCHcqwXKoZIk2+inwCH9DacyDIracD
RxURUTNogrsedWv64JcvehC6cbxPFVjPCioLLKnK6KSjbpFrfS8he4k5aoLN7FsHLSbQQorWfs98
lTBbHQMY5i9JKl0DXRZQ5Xcf87s6vuiaeuxw8kQDjug9fQ0gMdsWgWLUC/yqkXcNGJCvFOPmRTGe
hKESZpKcP0i3rTM6g0ub5OYrSmSbg9Qt1toNHKl7/57GlXXy3706ARV/f9sFnce1ADo4mR0XA4yW
mVfSQ/M9DvIDv6mt1jAUEpHMAorzGUoRXkmURcmgICOGQolKWTrGwUEm7bz/6jQEaxjoTnLiElOg
Yng0Cd4Y34XbSHqg/AjVw5A8VYYnjTEqjeyuRQ6Y+rdGnHhWwkAueDIKcumpW8QKD7t68QhrSPs5
JDRkRvCuKzv8MeumdCVBX0u8EDiP691BEz6rci+QSA4fw49gDMIyHIXbQccyuz8M07llBWYR7Ub5
FQvrAN26Pu4EKwPvXFyu4CPWSz3+bOa8/qadYRTx2JmOj81famJ5QCjk+CQG7FzhcaiijQk8yNxc
zU4j7r8zfayl0JnCCSPuQRLnVWlazyQZuSYQb0NbUL8oxLjJ3WYOEHx1NUeruRPKJ2NkOY2yi43Y
oCINlJ7D5MYI7sryoPrRSkhNp+VNEpGQ6iKYGOq6svZxZDvI4mfaB06Kpriwdl32qFjg/MDopE6t
hIw6nApLMp6zaSRTQ9uP+IfN0ac+HVq+azo+cjzM+DO3L2KerWq6jyoYSQRUuMhLozsDGmDTbaTn
7jQwfIj6nTFhSnDMiLAX8AGfAUvqxEuhDFxZh/+2DOHB6jCNRDw+Lonfk55kqlVLzL0/w62/buyv
+Syd5xVd4lWk4l/wFw0eLCLuxaBBkZSLV65XfDrIkItpkKd+huyr5+gU2//895f6wVcudpJf17nY
SYypGKRZ7tSDQHyEVD5QthzEJr0JO2iqlgwFlEAl7VlMU1daVrBZrttJvoc0qGAXh9kd62FtTo4A
8BCFDJOYmdAeF0sWi8S85yucP/v8HIs5WUzayuwU2x9kZ6YZ8JuTmX8VSsP/W3qJJiC23GUzZtwN
HtYarMo4/dLGp4dgG5CllAZ2Qm2YicT2kFwj+yRop6gefdGWDY5hZuQl66PG9SMfHHA/Rwq3c/9Q
9mgdX3z2i2WuUWfNtjNnrwpdkXapwToij5qtBRcMSbCr5a1n4bGeKf8DgqxBq2f0schx5UtZS5MV
hSIIRf5Q2KJLYvPq+bXcgR5d2S2V5YH9eqCyBKNdUxZwEwv3y4AMHVlSkVSTdIzkbRqjXsF2UwnH
dX6r4+xSRPG+K1HxNcRv0euPvIxJZ9pd1bgNuWYKFv8hSTzmGK9IkzI4PaPaMaIXozO9qiU8Bnap
UiwxgOOm6ken2reqsJkm2PTdiYhsu5KSndnQak7Xvtrf+PTFV7t4JyIi5aR0TooHeS15L5giOqdx
lTyMbkjB8t/vxaXhFJRwpOkIyTBTXDi4xsW1JqWRh7wqppNZe7OAXOEhge3RHU1jralet9Bm0aez
2pYUP/HK1f/mV2jMAFBcosBAtXYpiFRnNa4QusQHo935CJiDmzyjBqZJdgodD4P6Ctz2Q63/tWhI
H2e4oRNFBeoGDMui+gMOV8ZJq4w5n05hCPYUHUz5ll090rwofRZ6Sl1p1QcHbaxwl93Rd0wVtlJH
Cfs6CNYTMTeVcQjgSdEZ9Kuov1emhyG685uXNn3W+fv0vkPFJZEigAle4A14UGbHvjiEzYJ1uF1y
LT95KQkuvtAiOTQIipFhUP/Ebv7xhbDOjMRybuYjrSckFViRKO3bnPNoJTLWu7JY9L8vh7oRuHJB
zOVFbP/796sRcSETgLfuJxvVuumqEwFTFIDQFecN0Q7jyXgIsWoWednQaXCmoxxubBwX039ASsbU
YxTp5zv/i8l/+j2t52qDWn1ijpgl9+1MnpPv9vW2m7b0mraYfYVEKupu8Z6MjkbCFPEnZGh9hepT
ljlNeru4i5yNyRPFtTytalQt/dp48WtvSL8zBOC7jkMlFo4JfMsiJbJHC1f+LphW/b7rz3gk1QW0
PixfYjTH2+KgQUySrOe5mzxDdMMPazgQ1yfLKIGI4lBx3HitDa+BQh/QP9IEITC/m79lUPS1SrfR
eVO8h1jOq6KfVMWNW0qN76A7+oKnCW5l/OO/UNAMIyF11DQvkUTwAuxs1XpXlTvTXIclfbAdxAcz
PjCXoPo+TlDgzxLsGTyrGi9tvDlYVfVzjGuq6GJ3qNK1CLv4RmTHml292097aUTV8Z2W6N7wz+af
xjx9XMkH6tZuHcnfaUuAZ/YPNJzSSeW9cDAESkJ50xDGNfsbDEOSazTES88QRn76wvHHpFDHQV79
sev4Y6lqQm5NgkyIDd7qtW1JhGDY9BTmt/HCk41f81vlTkUOgyNDvIKNUX2G1Yp/axpNHeFQA9ip
AC98hUZx+Liysv+u/BnL6CKqQXS80l+nVuELSS9F8GI4Fnr77QHl58vg1Pb3lessG8zv93VJwGMA
hM6BcPlLJaRqCKGeIgk9zqRDxrh59X3jyKwQ8QFsg/XdHLLNIssRNwZVvxkUJBVmDh7eAfw5L7mm
fP8hXfzHDf20RH88lbauhkhuRu3YIlxQlZeqxM+ZPrP4hofpy8FKHYEjYLRoyU1sHHvh1dDeloG/
Nt8k86mfa8ybXkw9WmfHQqDslyXXbDtH5oj0U/zP4FnA+WpC/XWsHts55d3OvTRQMSkeNlGdfEjY
1ghXq9hLV8FluSEhlg1OFgTZ6EF/b1VzEE2CIGK3Ik2RbEcQLuTobKi7jr4dUrSlA1WOLXGR3/TC
lnzS2ng962TqKcSmMado++q9pxZTMWZCJ9epkhvJwBozsWtDfy0B+keI9es5KDgg4vyDfSh+CFRP
v293ULCraRpteiB93X55O3brW/JhvTtjtT64LljN7jtwNtc0pfJfDfbFZS94WhVWWHGliNODczy+
CfbHdrv9Wp8OYBqr3eZ7sM9X6vC/TvyL610cIL3VjtFomNEBsZmhbSJjYCdwi5fMt5XmMRrkKxWG
utQvf/2uJoQjeBv01MrFF0z1VG2x1JiYu74cb99u8a0N0P7cPsS32638uv4kRscdXZDCzcE9ZS9r
EKf35gSm9B055zMHSb1iO3p9urIRLByDv+6LvRDbKhObwMuTtIOMXqV1khzg83Bww5iUZSxyzkW5
XmxMyFCK0jdEASy/YKAcGa7Yb/x4ElzeAF65rDZmxMSEXjyJMU27TEJQxwwHm0qt5PrmXi9vLDy0
myr+HBo7spbxzX0BQ3zkxp668LssXke/WKURybsi2H9ouWNMsC0xXQLDG59y2q8fmcPUYe5mUXGu
0vk+afJXf0LOowwtwZclA4iIaormNV/A0E0S6eukUbYmCQd6YLwSA3Bs9WRTY+XtE4dhCc/W0D1Y
aXgusuLQM7TTxfsgfO2QhqgJcYf5jT4ewlQhThHk0hRdrTBWsIahva8tHcdHpuwMvHNLP0pWtmvA
UOfRMazkMewOGST+/G4EtUxL8VA2pdeZR2jFyvgZMBMawJnRC8SAF2gnMayM/TvmB/HMzezDbpd0
1W4q531IkujCerxSdP11YvDGLCYeOqUrVEb1gqyCtEAZpFCgRpawm0PRCEIzv7EsrrKP/+4Flksp
mJDR+f+wNn/vQcWYWgwTtfCgSBUJ3fn9wv5KlMyN1ccxyN2FkYVRToaFPDzxvQkjbCL38sqb8Vdj
d3EXFzU6fAxFKeI4Psj1hyI3iwG6M4cUVY9RrNhCLWH0sUNVWomnkqH2jLtHHGxzcYOg8spv/zc6
cXEvF4hcbLU+Nc2YHrJ010znYShXYU65arfTYx7cm9lLoL1d+f7/tjPwrBFOLA4YKBB+PwUhDMIg
a1NY1JML7ImtXQrvO6lVQjrXuPOU1VNH2mKdM+Z5mxkcsEv89y1Qzl/uThyeJsyRRQhgwFNajo0/
qgIjZ7jYGZN4SgmzBuiLg/WkE8TxLOeH/qNL97kjHQzLzvyTNhK7oHoCGqQ3XpSmvcf35VFOrHXn
qjt1epPKo6nvlYP+NQ1bifjZcCsRJrGaonVxnJT9UO3LyCkoZTfZRlI+gnLd3enhsTc+CvLGAvG9
Ls9Ffcd/a6iIpfBkvmFpDQ+QGIyHGFGlwUSVXLpVpK5VBDpO/JDM26ohgL3dpFTqzV35mb8MuDbH
93V+MPxvI7oRWzBkUlDraCOMO8wKO4vS5hkDYSk6KMamtT6yG43IaQVnSmgpe2yTPHnezP3ez9ZA
KBY2lu8qIzX+vN4kxV4Rdoq18cP7XnAwdgyz2yWKx1jJyJHi5kHPPnXx1p/f9JkqCaHp1lLBHh2p
fogsBpaMu3EtzO8n+djciXTBQ/NUo/aYV9mNMEh2hwepPPECIHvEuVPgZcyDtSCSVJfxJVN1ozDP
MvG400mcMGbAKXknfqPvXn3FNULV56Bbxp7baGkr5Cdf+g6kJ0PPvJrY8I75funEPsMDG1DqRsm2
/nZK1iqDQNMjqN4PvrTsmHxJ8a1l7ObZmb6s5rlA7bYZP3RpP5ue8lyNm2F4SNge9eSz4pPS9bAo
dUJgq0epvI3uLKYP4rdFxT9hz0iehhG+5wPJjKSLfI/UZl1srWV/cJpWcYMxA5Sj0fsGt67JQbbe
YUuwqnazt9isM6LA5HyRhSggNbSbBfPvQfNEIGsIfG4deapL39nlXzT7JJJ3T3q4SjsuB+O/LI/K
sG9rzg+jIXqJQKlZWukcEx/No+gKtwIDIstOGLY+FtDxbfk1ORBbPjhE97IzKg00GRTGXtyg6nUr
UD95pT9AgRnvuSjGZOq5+M7CFZm3Yud1pdvhs1ba7WLS4NEZ4wsR4ep/W+5U056/SrwHsNpGALvF
EMtQHB74CBkBP+zateBw1J56lNs7cjSi7j0RX9v8FdCaEThVeleQG3nQ1XhlmFB2WdiGUKwqYzjT
BusA6FGH4hCxMm4zxj45Avk4UUBCuoRHJlNrl0yMTNzjVj+NXpqtp+IhI3K+r9hy1daL2/dqNNaN
hYkUYrcO6QkaxTLZVSUMd32+YdY/Uy1HBPWJ66EHBeVPmvmEMXQeHDGzM28l4loFuDZ2Vh599a4Y
vUL5Etr38CcNQmaMpu+Uao0IyVbzd+2myIDh7wu4yyfLclv/RL8t4AUunOpIh5VyMP3jZGxC4USL
CI1hOZ1goGnJs2lsxmQz1E5QYY0inQ0szT1A3fYOzTEBz0xs8QNlhg8FYnTCttrUGCWX2n6eN5Lm
KcpuYE4skom0EjtkGKyJLLxjMB6OjwTUIvSEzzJgOQ4boGfYbxY81XhrxPejdC5FNAf06n7wHsF0
ENwlXrzgFdXau+qwEGuYsRlvCiMWXTrU6kvX3DbEoMRqxvpdqU/19qjvROG5esr92+GN+OwAA49q
TWi3CWB9yAiy9pLb5D6edwQwk9wVeP8Y2yS67XZVDVfzuRyeVZpreP5PzdrcloatPsxpvOrNray/
zB6jeJSp8hqP99hN1pJ/3Ms7Qf/gQC9wWa/Gh2yXRtjbeZ10lDmB+uDGV16hcDQuKPODvw3UO/W+
+Jy95EZTyRu3U4WFd+z0swm1AX4KfZMnYFTggbd8C58leWT3OrZn6hpPkp5ZY79T/CNEARKmmVuR
4zStwviQ87u//CDH+5Gk239KaCb9YwovkLCXMmDd/EPzFtafovmY9o8E1MRsQaHTDbZ5iNuTVAOe
tGszftNiAH1MHzgqBfHYKZJTMhzz/Vs1F13V/AhQchjlyaqesvKVN02vZTAnJlHap3ybIgtST9Kz
PpxhOoovKCSMG3ITqvKALQTWVKuInIT+qCCjGezkbendg2kNjXHU9zW71pC+Jf5twzB13pCbaQjI
36SdCYBbAqcejeo+TVZCc4//pL+pv5kyBEe5eB3CwYnLmwSNF3LR8NRUa+HVYpbN8B4KwpRW5Jbf
BPVrJ56ereoDplF9nix88DF9XAfmuhRcVX1SGSLl+5Ao8fnECKG9mTlESMBibMo3nOftvMM1f1Wn
DvdN1Pvoxpv+PMiPYrE1IeSWt5AlMekWorWRP6bxWgj38RfDh2BgoEjgiPCBF0U1Y5TzSEbSTkh4
R3AGZkaJjhqmPmFLDDreB+XR6nnJyl0Ak2X6kLXtgLWKvm6L1WA9aKeYHYcYcMEW1a0yuF12GA5G
cIyVMxm3H4K5D9p7aysrG2Ys8SpcN5MTwFsuT2HmBcZeM3Fp3tTWneRv0rawa+UZu+Y+Xo8FYxkE
w1+CtPcDok9JcE+D224+GAPfbdPoR6qGen7BmlzVKHIrF5a3ckuMoBU8FrgQUEEwZBmjp7R+G8wz
RQ4ko2F2gu5Uynstf08Tr/c//7vw+rsCX+qupdKnM0Sy88MW/aPu0tO6aPIYo+qKPHcdu27LesiS
LyAXsztr5ZfMos0DbAySr8LSnSa+Uvn9PXr4uQGwcWByYPkfPvkfNzAFRaRpUfX/N4BRDQ7tLq5o
60WCafKYrYIwF0h1aYRNtfg+Ui1c+QmWhvxXX3pxBxd9qdFEcRSKlP/lBDKPRE8ez2N6zui9apxr
30R9a81Ytgt3/33hv5CJi+telLypPne1NGBUasAX0pcARFq9ytgi0a/wUFZ9orOu9OD/KvdcsMBl
5q8RxXQxfKm7LBryWZnPlfVsYWCYoiE7WJqb7Uwm58fymWli2J6SY4cz3GlYXL/m/+PsPHscVbZw
/YuQMJmvOHc7Z/sLcgQTbEyGX38f5urq7HGP2tI9Z2v27A4GiqpVq9Z6g3UXevSnfIRNUgA8jnN6
5t8gT6DCR1bS6rofD2TNk//9Riih4TxOwwRjG7iDfx8G8nvg1S0vLsehXn0pLroSwsh0j7o7yp9j
ucoRFQHaSvYFELObQ+9TKf7//nL+sTCaMh6ih+D0OZL8+f5/5iXpja0g5v9YgVkDy1NjFRO2Edrw
JlTq2p9WwZ+q0I9H/s/l3oqHmRBrYVR7xTh07VGsoY6DtpAaNsaMd6TEg14lNDt+4wjmkyi436lB
CCzcSVKZ7dwwe1jQdp4per4VhiU4tmiWXQGgSl4DE92hu9lVXsMkWkl1Qv29a3oLFaRohlLMQxs/
9eWD+Es52grCHRS2LJyIvvQHrOza80JcSWxa8tigTp5ISacEO1o5aNW4O9Jyj06VYl7U56T1WKIQ
H7Y6onMyIV4q97OhtvOmzXUHt4UKV4UmgD9R7vwtU7rRH/+VTvV0v514F7a8LqVQG2RsrsYE7aVk
X41cBFpx1lF0pu3p1qiNx9hZ5AfHTy1wM8VOMNIeDH3Y3bOX19P0GnhsavlTASAxWAWqRvl37q3k
R2OKAUo6awCyUL/IBaRxLe8yICSFcsZ9qu2b0/w+CByjExaoWEgdOi8iWQwoUUsIzyRqHJLi8lzW
B0Ct+YuNq5zVpv1lhhK5rdOOjW0KaFqDYZCrn0yGWz8DVVOUgTmiwYoEwvAWqIJH4bn3VvREZ7DV
M3eJ9WrP6vb9okLr+H32/6OWzaXQW4d9RjuUNu3fK/ABSe4BY+g+Uh7qV+YJPd1cZ4eA0iGG0eM8
HfsFUiBRH+ZcllRtJ0l7un9TfZYm9DoNJYvK7djlnWMuiH8YV8rwWdwyIe3/fqM/Y2hzn/+jr7+V
Ljw/xh04ccV5MVe+4pXZQ1i7fnxJ51a2//1K/yCQ/X2pt9CZh3Wk6zGtYxqfqeJinrd2H2uOXfAk
3GweUhZ5dg2OBGlKUhZd2TbkQG9/uIufBSLKp/994rdAkdRq7TyDpJ6noHqNvoF2WjLAQRKrBA2D
NMAWzz58K93pUmlN6RC3nG+xtpRo5DojeyjuaxJ2WnHjJJ36/iQ+oU/OUuXU5fptqFMG7WS2XnVe
0DoFcIlxMQ4y0wACRQZxbWQnnUpYICNdGVeaknfYO0pXPtyBqbU6RnBMt1lwpMpapZ37EFaFnXZJ
Dv1ZmHbtqePMHKXt4YjztIypwjnwFQ9RhSqVr6Z1+B3nK28M0MWEQxGKQ6ceCvGXIg0VkvI7dJx+
7m10Np3n11MBLd6FASFk88oAYriXzYXorQK2ryn7UmuZ7sylC/T9fIv8npJM1Nkn5uQfWu3fQZu6
Jc1pCdeRRo33bUH6heGZfpX6I+ExzdKTQL5aIImGuYJVl9dWDr7SmwJEw5A5/vb1QWIMgbc9hKUC
jNcMl0485ktkGYkzUrweJXkFn0lhiPKUFPdbre/fJ88/0IZA/PAlUEn1SPqMt1Wd3Alkopv5ON5O
k/Q+0DimSBhwpmOzuPbjakFvC00njpitFX3+XkbNZCk+G//KeRFr7YYPLG1/v6kf1eYWutQS6ENQ
BShVv+/1rVYaBLFj+w0io4y+XpwUqZUr6kFSP2yyyj8vhUgLOgR0XhXt7fE9MA3uHd4Z3HpoIW3q
vWKfkpALDGflKd0n1blLcQUFED0sOe3mUoe9QiqGsdAxHieYBra3jmVE7QeJ22czGOE8EiWIBLtP
TEAtgIAg7pJnP81nOa6iKPpHFbKd7awaKdHXM2q63OKWIgkOOb8P4j+iQqPuLUJyh3GPi/TbTHQc
xY0rVfJHmH3S1iEyNzo27FaOV3WjqG0qHbX4JO3wI/iCGpIa70MF4QUVT5S/N4nAL1wdqo4/Ksou
3HFaBU6yJnOmWo4hA5YXXzC2C/Xi6XPv0dwF8JpMDqy7enilNeW45EPS9lP8588dwXEVMTXhlt7u
qBA9F5lQoZ47ys6JNm4yNJCVyYYViloF6eowAsMLZ436ItBLwpzi91K9g/xFWnez1V2aJdT2yYvk
Tn29iwvDBqcxD6Pl76/rnwOHYRfHLUQpxXcKKMSFtHKbuGHU4+djA52wCRLOV+iRbJtrxuf36/1R
cfkrUDXj8r8Lam9HDdH37nZQ2tVcrEDYfuE8Agp7DmYPYhI+m06XAvOrnvrBQN5hVhJmZIdj2Eyh
Cf29H5VLlzKMtMFVSfK/iv60qPoYhpNIrdIuZ/ReayyoAOtfZwpt4Wuu3+dPuBsksP64fvWjoCMC
uo9RYBmQHPrSyF+9yu/U7iIYaOsUNb2jTGYBEwA93K4xCdC2FdsEQmDlzrQlf2j4qD/OF0DQMIsy
DPixdOzf9VDDMjCkp1O/JrjkNuc91OqoP1Kx1OmndeSMXmJHRuEQtUMKjI+OHvSoZGBCfgf0b7af
r55tdL1ooBuAb0Bf9WLySmSY96SbwJyxVWnUDduS0x3ZaR+ZXjEdRDCq0MI3BpqMuOWwFAehMVC1
niZ2ch8Jj95L/9IouRndsvVhWfxk+DfPCxkYyW8AJ/Bq/l6oeusR+K+i9ZogIknZWydneeJo2GHf
52yAp8VLskxMs8D1HwCHgnsBqxB/Qhz8zF+b22hg5g3aACeftwzqXphC4sjpE/VqsX0IOmhyA4ey
/N7l9+n+B9jzNt2xOJEUVRObNPndR7zKElPMbIA/sr5GU+5L3hUGRRykgfJemU3Kek/VmRrdU728
MvgiDklqTPr0YcP5ucwhRCOq1YhL88c7uF+8By/9keqviRDPfXl813sh24lVpMjgymDErr8/9k+s
ITAf5KyZ2mSIbHBv+5tzd7RMykVtjL2z4W7tRzCupGpx13d4eMsK8qpGPrBfqWUEdUdOjXatSANB
lvphgDCMcXgA4wvwsnLNbJolOKXeNwqJGNZhVun7yLSoPUTxOihbt1M77cGuozpSJ1fdDeaaIw4S
9Wo6W2R3X+tSKaY6mqIfnvBHl5AnbMCjjWg3h5J3CK4bwsYqwtKc0RkIqTdLMCaeEyxElRLXwRG6
S4rR8RcQu43Y2vHEmTd0YTEN5EmJAlO0Mps76+BHiPtgskM4oOOCQRA7SfYNf1um4+T1Kf4Bun98
xJ7+SD+am2/kgXgAjZf0tgojWTJF2xblMYTCtoRa9wMrRETpISN48ocd5ifKCuFJHS8kpZl+1Pfe
dsL49bSN0BGlmWvCP3qg4Xv/489bjFUqvNWo9S10TZ3eZhsUs0Q6eF/b03vWpdD2pYpXdeazUUcd
xNcbzdWR0X9SQOhHz94TKkz0Qjiwfbz9/nZ/JjHcM6mgBugAvB4C93+HqfSeh54R0Psmg7mX45Y6
zoq++BqDaHw59F7asvvJ3uPnTgDsQEROVTVBtP1oO0MGSZ5aXnhw/3yq/bplYE1jvr6cWudcI3bt
FxQqBELoIVYBbj0lbcfX+vfn/se8aBT9+Z/SyAe9qxG/ZMXWnmXijWhP0AJHRK3T5Ery2o76v1/p
3T8A7DWPizoVHgIoZora2+ERiFzUMnzlCfdBaveSuT+nj2tt5W5JbcX6zj6s139EfDgWSJAhV4uS
vvEOJTHFIAmoWZBxuzQB6J5mSPBIaxJCPd3QSIizg9oaZhBrfn/Qfw0pAQIxGx2Em/6emWp+Sw+E
yvVHj6z/cqZ165iwndur/w95M7YXBDZgkoCVwWLnLeY+HeQB0iLyR/4NP/s4feAvR2+0i6PRI+pX
rJTiU7LfvKS/dzfzj3JII2hFBfd9UOsgeGZepD9GJNzUX3iyqBhLQff3IWz9jLXNXi2i24Z2Ftoe
b+GqEF6x+or9xyiUIPeJMaqK6xaaR0WU4pKiW6luQOQOpmaN7yFBo56LfNdQsMCh05uBREAxSfU+
ie41ScL70//3tt6mMDVb+HJR5Y+kx62QIDzJcy37lED8eHYOEEiuazgjNoYw70OcKXGpFi8Opa49
NDmbVzRXkwPRKCy/IiCZ+2QPBDvpOP5aerQs/NUz8QtvFetpf1pCzcntr+d9u5VmPP5Thw5Qf0gy
X36uEIm3xmOpTRy39Da81u6n+PuvSxEUJMIgh3Gi0d+XShK5dIwyAippU98cZg+zLaG/Ad0s6/Ps
ZYrixFCt19EnobYfiRLPiAkHlU1y8p+LyDcfAvKaBH7kx8pLkPQlNLZc0utlfTDTT+as8o+g31wO
M6eGbEbt5r1sU4u6YLuxH4wi8+Rhn60oGB+fEpRXBH2ll4EVG7qVJGuU9OmrR1ZmPvtVK5rZqUCO
DEGjOaagoqih1RG+xL7JOVuNRilbpRCcXp7ZQwxn4FSXAqECCXXse9pWN1Um9GT78WGZ/lgOzbOg
YM8W1iS679Q56aE9EUWq5aaJAz0JqQt6+J/Kwf9aDgaNmGZF4B0kvgW5SMgQ1ZX1aKqihLAK6JzC
lKATqvazj32XJqy8z3dKGBzf/5xXfiTNji+lZE+s73BpP84UMHGt9st+wDHFhEkOATSqEGD9Wpre
zPU2v0e9n4Vvit74iklwduAG0n76ew08W2JoFrH3WABiEZ/dFK+MFIUBYFJ4VeSWtJbhfmNtbKKe
IX7jWhCjJfUa1MiFxMOXNmTmYHdIFTJ5fA4G6j8G5793p7yVeWQzy70AMY2RxjHULo5afUc1Fy10
WcFwWRxHoU4XtzFx9exOrE39rOgIHnQZR+4lCbq2QIKKVtT3oRmxQ8UU/xx9owD3BeZHnkPlhl1Z
lSF/lZhsw4iSlRBE2aHF5taCwZSAorZpuhly2Fcj5LFyrRdmN6hUkt/UyjD/fnSliFdFE4V6ZnKX
x6gLtw3MVlFX6j1tfWAXKH/IdbsKsg+uej/zjb/f3nsEk+RQbaXhKxhp6PVQbZOLnUMPylg87ImM
YH8E9Aj1oE+T9seOzGXB0INhbfxAyXj+njR59kiNSpZCWFfjpw+dCITU8PFJ7fYfS72pttERpWZh
/sDl+oyhFz+fjxG1tgrXTqeflx9Kev9Y6EwVTg5wrUgQ37mxPmVjOX14j1HsdoXXVy4hMd5vQd2x
/V3RWv++1n4e0xk2DkQ8UqM/yMHu72ErjMBPPJXZbIodGVMF9frMWt+ABPrhXILPHE09UBJS33D6
QYTjVeF8F/mkAL7/+438rIs3N9Kc0k2ErLiPJp38zx7r2boiaC57bNY2v4tu2ROsIa/R6r+G2N23
k85raPTmRjtrZ4PfL/2zNPN26bd4Q+Z4N+wksAFXb14OsHvVGNea2ZYjvR9lMiAlY6hlwFhf17sG
8yUdxXrXxHZCxcRYDTYt/dNg/CvG/Gcw3gEZZaTH8aPQvZGNmW6k3BKs6TGRQjr4IWRtGXJdKKAg
c3cRjwLINYLGg1n8Qcj6srSmCSiCGIkk+rfx/IF+Xw6MqtFcx8r096H7ZzDEmIKWKGVUyitv0+ep
m57LduVjoFmqWhelH7Bz955qrtOi/yD7bjRPcYnwqKjen/1QUfuNdYNK/Z1T3bPQu49cpYYATE+/
RjWqF+redScSEaJ4zU3E3zP0qpA8hdGsolgUhbcHNgyoJDdwkKwwqRtj3OTOQ52PpGpMFiy78vAu
v3qqd44EYdgKujXGuIZzqIAj+a78JRIfZR9eXevmQ3Rd/j4mP5uUf6bT/8bkbSbrBWI/vi09V1hc
wa3B+w6TP3SqrJExkGkTPz6cKP8VMMgJqMg0/EwasX+vHEFVcjwn9GCUoMNT9CtvIwRYf32oX/9z
lfCKFZlquUjB9i0BCXOEZGOl9Vw5twYP6I7E9qnGYPTx7YzrPujHu7V+tD85Uf4zLvz3sm/brRk9
fUUIn8GolkaeASjK7KkUqgt0gir299Yzgrz7tPKyQaqfCgMIboWqgHqR7v4gfAi0MntifrOZKdT9
fn/Vf+hkb4kScZoNgUwWJ9k/U+E/QUvyUlvQHVubOIhOYARkJJdKNJpsSdXSQR6hstmCtglppES8
zJg9i27Q6tpOaMk1Nf9Gmd1dKtnsUXsdTenfG64JikHuVSvQ2YCW+fv9/qxINQl+wz7STM5viJL/
PVU8VZC9KsVLhmBStA5ZTtuXkgqkP0V69pX6GIAqKSMkY55V24R6UjRQ09ejY7S2uXHv0Evy4lNL
GEWcSAzgcTK6Vs3hNzvgh9P2VRqoIIANhKKkFSpEUjqBfD2u/dZ34F50PkjEZ8Ms5r8/189z8t/P
pb9VrfxH0DIyPdAmgbMgD4qMq5gehMD8iqNhC0UPR0ODTe5THH0qfkd6fUXBHTmyR+eeu20snT/e
0b9GWpE5toLoQ5Qc7uvfI+0I2JHIdhGMEBuqZghAP9UHKB3Cso5Ys1q28ROoy0ka37euQL7oAdv2
N0+MbHMElGWA7DTxfHoZLShZRbaPfGWQgXsqcWYClwcCe59mCzER5jFFWKx1nijKZmkPAYH+w70F
hMLwY7LQrLW36U49HwIret7s0e+FlqQsfDuOA8oRKADGc3jnbnnLM85sMW08LelxH6XyQsXsqAAC
+fCSP129+f5/FpuDf7gYFLQ689ectJYNA+Yc7WpOfrTv2QPMYh3VFCs/xNefNVGZRrWoNTUsjOZ+
eGJ6QQsdSld5NRkZIjIp2vGQJzLKMf9XrR+aGeJZH572H5mmolEBkOjNM5PeZYEgEAp3/6m5ozJl
y8TtnL6YEv2R/87I56OvoB4jy02hMqHuFNgKUgMKijofbSb/cVLnmM5hvaEnUYJ6i/s1Xus86gPZ
hAZTw+RUpLFtyn1Nir4S9L4DbaB6dG4BjVf3sl09GsecD0fCP4eq95kHPgElV4UM/wcSUDTQEtcf
r2o1/jahdHrDXW/aW/VBRVM7RdzOCttDUGfX0mp4rOuv22N9G1A6Hw3m/jLqzzsfIs4/13cTRAn+
Gmf/9+NG4VeFoIbOg/rFWHGc0aOuRmKWztKX2JXAvwsCeHvsBgqjIwnFKC7cHsLrYer0nni8xWia
hw1FIzxy1oNdpwK3553a2PHkwaNbwzt2PMrfsTh91Nkw9cBFKACjcemylXiUvqI/WVFU8vG6Pchc
+YN/0D8eEEJ8o9CDB3RTcXg7T2mhGUshDG8OBsQi+ZoiBpwqXUPpUbWyNBrFWoQ9avnqia0cVAFC
A/n+od00yKA+BRpB7bvZRo17HpD8FHplecerzEUXDW44ORlHMy88Ni5lL/hetn2K8g0NNapdvNIW
TCLIQHFfhTf6+8ICbPMjiv1fRKvESRFX5HeOePxws0CQgbujQg6bCN+aIGyD4TLR1MnaRl+jB561
yxDbG5SlQGp2qDuEG5G+M13aI4hzE2W2ohNl4CM76O7XnEluCCOrJsZzaEl2FRTYOH/WFqK44g0Y
KFyy7NF9cWZ89JviFWy1pINuvZ30zLqX1E1fu9oUEw/CF2KyUNMbqleDtkQwoFlyTpttIL/IEkIN
qF1Yjz0pc2rjAtOOL2Cc0uVzYVzvuhWIqLR2WqKlo+g3z+b1KP1uRR0yaFdCHIRawqC4CmRtctd/
9SK7pzhDYRr0437eUygicx/Ijj2t1ybviWNlI3DKgVxBwiJAC+o+BOh1lla0K8Hy0ETEx4PuvNNu
baPvcJgMiQV9dEWByPYeN3+mHoV+2CvX9+mjizzJCCya9v2YoDTevPc9jLFXi7TNQvUXnBNGhpXc
VulGQ1m4lK+2Mb1T+YYJOag1K7tUw1fP7T+nzsreh+vWwOkaZc8z2jF3jH6n1smrgaR1dZP0pRPA
wAJZoXdC09Je8O16Qd2WIfBVFnu/YUBwAljXaRlIGmKo1oUBA+C1ZXZI0F7PXpZ39UN1NtcJYoN3
i0MUVR0gBdh8+GSfXodh8KbiHtYHg9Dw6IBJDOW5dKmKtgPURR/RvEy35hPuwtAQBlH0dfe/7xCc
QFmAYOWXcLBqBxP18AC1xij0k2KAf1lZd/jN1qL19RwZqyjvwdYJMZXEF+H82FQznV8+2avqXJ2j
ib1EisHB8GetzeQ+uj0jbSROs702uo/vq/soHoi7R9yDMZ1jM7ECKRUt8gl4CObpzliaR+4fYivP
88q7rVcfhVDuzHwt7/dOtEYSkTTvO1vKewPpwFlrjbKlthX24tY4oW8lWraIhEs7oii1bV3iAvEe
K4Br4nTuN/XC8RSrRgFJO8cCliduk1k8976jgzkTT6gOzoWLAJvz0bbRmzu1Zpyt0ZCpL0Vo4f9U
ck+vvpx2FLRBGF/o8dNyrKIR/8c+Bo3xHWc+tbCEvaMMuDF/hNgW8H0d8U+LXQjNTX4Pb0u77sQw
OaA16l/FC6EKSzn5D46UVrnOgQmSoRsW/1C6bU0x572QjBGIhX2p4GnbjhVLL4BCWuqlQlZSaqNi
PHU21UJcSF/Vl7iwFzh6ZF82ugHaoczaRIhwW8ydU3q2r9WiJgUkr/dIiyHKNp9o61aG1khqIeZX
j+3v1tjYKjwAkDfpO6UQiDR/hpZqF4Vs/u76HUdoQ0OJ1mWfUvYIO04kcDzO2jCUEMZu6zKMWYsG
H5jGBh+8kleo/VF8c7bBFbbkc1kNtMXvgfQnOr8pzZIP/b84+naYMOjwJdAmwpFnUptqQpFpWGD6
RNgiHsJ2uRUmnUZ3lJ5M7n0I482H/50QUHEQRZUeKv0Kzl5/J4N5VmIZJsPCBb5VNDsLK/jRJiHy
XLxRyFQK+8MVfx6z/3tFJBv/vmKpy5WYyAr9zHguhl/UGM1Gq+X8+Hia+Zn6/X2lt4wrwKo5FGKe
LeTZWLfJY6Z4S5OOR+VlvdJuaFecXF5M8raarQ2+UZScFNwPlcjfxxi40N9PXITZUyjugt+koI4K
ffhPiTon7xRmotgpPmb4zYP9eKn0xptGFHb37+oUz7v9cvm61zx4JHTsSu+VNHSUO5a/X/SNA3xq
zcVD+NTA+SPA8+PC/9NhUd6nshM+5TBCEOUbERYkQig4nq32ZNIeDD55QoAAeXtKiVoBQjW4kHA4
pMnxVq/JgxCEZJ4IK3G+aURqewd9gOL7GqGrLmQfrfecPPmyPdetDSF0PnDntwts4u+8Azogg0ls
DQbRnK5DP1jfvrMmHRmPU0pwu3z3/T3Ivi8XeZhZN385H3z7Vucb5Ihlw56OR8kmtNIOqNRsAEVg
TL0hQgFXx50iGtYdQGnPyeExxDQAJ5Y2yxaPDnoFnfEzsaZP1K/apkV9dK8PcrlDHw2cLk4TE3+A
YQJ4dcNalafFgvobpt8Y/owX0qyeJL0tytD6vGxvz+Iwt/QFkvYnx8JFuENZsJ1b6D5lxPlZORiC
3g2m5cBcNExulKCmHCyhrViv6/Bqr8L2IlxfvVP6Lc2uSU8d523h2m93Xast7G9HbyAag/gYIZHr
XI7Hibo+Kr3IEnd7pIQ7X/vXaPLVKOq8toX11UgID9aTrjHtZr2XaZH80G1CmVj42o9ckpnOKN0c
EXM8VFZattMDXBvEMPkvpdUmNkt/5GAHl+Sb6Btu5x33a/3ofmlmHxljeEKBteev3WePnkf/FowL
y+tfPqDJf8DNmrlkImtHGKQs9wNznCd3IUY7NlmjItVuWWL7ZX0LnW9e9pAQ1cdG0pbJPukgOLwO
v+8ut49J1K3brW7aZ3fRZ6ibT4IxdwggOvl2x8/v5MNN/iiI/rlJkyoZLZMW0Me3WP20cy3Rizwf
3e908ju5ZGlXUSFb64TZ0MbtNmjDV8WSWhqkWDjHH44yCj3Sn0sOscOWToOI9iwISL7/n9JBKjgp
gsJSayAiIXEknbcP5VQ54ARyai3ZpY/JTTk4R+UgHkj054090QRVu4s4MdEMtepZuZMW/Mz4vsmw
f7P0pbpMsLM7l7t6Kqzyc75DMQcJZ4xK0W5e+FtIpjvhHG7um2JrXvRVPUWU4Xg/6kvnKM7LKVnS
8xRu6j2E8LgDOmwnLqpbvQyPrSVfSnfy0lhTtTJXyMVtna24UA7SIrvBsa5BH5z5/WzbPIN6Fm/Z
UTrqU2ibXKJcFcfgot2Ujb7DNV1cJ/P70Te+y5W3T5fVMUTc6pjPyku5ylcI+xobknzy/YV3yRbC
TrtV1/yUHGAFX1/zjFxiq56Sq7pFRcLcRi5U5o69SQ6tLR924FMAFa2AZeCRcC3W7g6E39rR2+lS
PwmnfOruKQcBXd65Z+MobRKeERGIHLlAKx8qm2qCAtw+W+QzfniZLAI01leh1qlXktnly9N8JW4E
JMwtEccQS9sYV0Tc3R0wAffSoOJQyLe4+8cFaJ2xSeZcTR2Z23JVTdJLjdLG5D7w9sZR2dQrGAHL
hC1smR2MDXIJ1eR5ELbJPF1K63jvnUFAmTvOQMbN3Wsa6HQruqAS5u6NmyF03Ysh9RMY8nuJ8Y0Y
LG/P4ahexavWvdvU67hmPoWkvciX0hHQcmul4YeCsxlDla+SRXGs1oxKM8QQ5TfZnBeC7qaVTzkR
MyrZrfmet4+XpPjpFFlDfedvMDj39tzXhieUbuLNu2hgwrfiPMcp5U8/3IH+cEFpMbfEIyBT1PXU
Z/OrmPncLZ6H8eHv0SVZpJds7pLY8+Ub1wyvlKzLpXJrrszwxmnXP+pnfou7UW7VpkWG3fx662w2
k9LfSnP74E/8ScD1UGc8avxivKSkWq/sjUajEj2Pq3/IGG/1hGrIvFxgex+j7zEXN+Kx0LjT15E5
bK4oeNw3Pie+hXO0b1ydO/XCHkqMrm0xVDeej/rAUby1lHY6Y6dpnTELC4/BOblCLkxPLmBRsmjO
kAdEYw4yOiSQ8kO1Y+ztFeIN8gndinSaHfStuI6X3EVxhVpyeNCrWFdrM+oIW+atuC7WaN+JUDq3
JtOhWIAkWuQrbVOs5VN+KlcY0mJB4jDLkgUzc51Ok4W0YeY9Luqomojr1LUoSTZTIJ8lB+/Mub1E
c8ZiXSyyubIxNn7U5tzHSjq4vMr0woGaGZgkMHkZG2WtrMOuOsiu1ZqVhmFjbqUrFBLPvH+8avCO
aqYJE5mSY8VlhZ3URILXUT4zMMKuYdDwQoRzchR2xAdzZ+40mmlM8oCMwtLPfJGyFGd7xr2eynww
f8njTn72TwpBL5aQyEAc1cIpsKSdslNXye1+ZCYVC1ZCcqyRdeDrrOhkLpyytXkqGfTXnJtBEru5
lLTBj4bbk8+EOdYma3TPIHl7Sh/4LrV2TFTgG817fXS5kgD5FM+BZcrUB9tF9OQzgqb4gHpAvQuP
dbMGhG+0Wj2iJQWyMzop4vy+KYmO9Uy4yHv7UM/8I+GgOKarZnnwue4+IKhIx8c+X+V3piaFEbKe
GUOdzvKpyRKhjrpxL/kIM4tbhRgPrzLsNe+FPCc5Jgxb80FKMweTo3ehksMY8IjcKoPQ/BN3hDNq
G/ruHn4x2mcOfowd+unsFivllqrdJm48LvaNmg2joO+So3nm/SH7zXBRVMITm0FvNG/EYchaYt3y
6C32DT4Jf1F+1tkwbtKRd8dKXDWaEJayddElO76O7p7K0hbJj8Wdgbpv7DUzpZ6lu8dOX/IKNvoI
JbPN8+Zsak6rMSbkvJ0D5/hq8dpK42ohrOwDX+NkHl2djbkqbunK3fvH8MTus6+nrTOb0dlnYFGc
mbA87xt+HE3rpb5XFuqK65LCbbQNL1L4fm09nrJ5QnnHA3LjOviFM2+WOrmIIhyvFELk6xTvop3J
5CrPjK6+qub1WVmIc2drHF4not1z628SjZnG6mSZ6jv5rA9xSWpmOuOJvQ+yTtROi3nzNs5PYk2w
52UySKjZr/Dxi7f1idUms3MpK0SMpFXAaX/BZBIn9VKc6Pvq2SlO+Zm6BGOLyLG2t/evK4Eh3aJt
IJ8c9sCQs/cJsrezJsoYo/uLr8+ccXTS9v5V3hr7O0h7fqQ8mUi4XPVGgdvKds6aBhkeJtfyFNht
Po3v8lHOgZ3AQLzHird8pXUqrgQIYlI186/OgUDcai6dzJMFuwob3UbPmUnM2fBYLpNDcKqm0tTb
lMsXNFer6Gd9SoiS3fGPNW/NXOq7fBXvKdKCQNqXF3NbLOwNm31GOBOv8TK52n4nXz4PJcOqn8ID
e3l1bRaEuOYDIc86xCv/kC+Vo85IIYHv9rn8a/G4uJfsRlGjteMPXmRrp8IOYraR39TGsLhpVbOe
WcxMCLlZuPtyF1+Sa7BnJriXFJe1tXEsjs1ZbuMfimbfyYlv3l5ZC7vsaGzSZbm0yWPSGeFmL92a
nQr3JmND9J1DIuftsvERMRfpCl3AUzJns5XafEc82qvnNVpyOM3m8TJdEssZ1ueBoJxdi6yjM9TF
lf8K4auzQagn9cT174f6xNww9nyRF18hYsawHoo138OTZ8sESkgPGJo7vwWjeIkAHjKg/Cxfk7d+
MClIi17INx1e19aryy9QeeVPfqJ8dblgtU4O1UQX2sHZ3hDBi0UzxuwI2qax1YnbYDXQtl2K68dF
OraENr8T7JVNeHjxf4IsOTKzrT7h7VBB/eYu+HjmcsSvBHs2/HTGnnXKuI9Y7iprid2jyWhKMprn
wXi2/YN5qo7Szb6lM+3aIuMTb3WzN7CYHfaN4mjc2JrXd/79wDNh4Z7LZdaM8Y5cAsGklcYrYRa4
F6lJ3IpjzOc0+6myeS14Ddc7u+tK30pruFflMiWPy5q3S571vPprBzONK6Mso6ZKjxNIXNdZG7iL
4FllFbNga698ryMuvWO0tZflXD1U09fdul9h6lyTnbA2D9ryfsk3rQ25BIJsO21U35y480ItaJZx
QzNtWeyU85NQckiZmnP3KJ7rST1XVvWtXiTN1yvWDeo+xzvQmUVy9pgx2E1t60W8Qc72aixbC+Ps
bsRzSdE1HIrLULLco3kQ1uJOWVY7cRlvuuBgFxnJyZYLnsVdvRAO0rm8QaK2V+5RHjflVG2vO1BR
F8Yq2EgrZUltnPRHP0hLaRaxxa20pbrwtvLBOwWn1sStOzzOXMNq5/S8ant5XsycUbWTF4wO/0Rb
/uAbI7xRT/oCprZzJcbUJ7UJIfQshsZFx9qYqPW8Mu3zrbJXVlyUX6vW5VacaWcYJPxrL4RNmEsp
i2+aGjJO5Its15qg4burj9XS3IR7xOK+UPkJjtHR2T+JLazoDVIQ396jQ6P6YG5UvvXalxuQHunC
ufh7qsPFKplFC0grd/47Wb32xTKbPo71Jt+o62xVkZaf7Z3S/AaFY89CbipvPxb81JIiXUD6FXXU
o3rj1H7kJd7ZdRnxZEdf+Rjui2my1E5ABvNjumiN6SvYJxuW77Zcx9d6XUwfYjs9GjuR13yrOLzz
KQ2tnX/OBSlI8xX5Zpzr9uv/UHZeO44rwZb9IgL0pF5p5L2nXghR3lGiN19/F2swd/pUF7owQPU5
pZJEJtNERu6I2HsoH9QD5/v7Ol3Li/v6vq8m9ZwpR60U3TWVpwpsTitgfSx9LrLqXSZqudHm9B7d
EjJ5sdGPXSS3TakNKCHjYs5uJ/3uJlt5IR4++3ijzMt1K7bqMZEAJkRBTz8g/1bW5YryDkogtun+
Dcy7fhy1VbUwg+cuY4vxTB59S8XXJId9bUXdq5fOH4d8VxZuvnqx4hFnDG64mVgV7NqS7C9GbM8Y
KeviWK80nGewmDVkbITqTsUCpajJxTNYEaN4/oZYoHYltmAclKN/iOfp6bpLps+1MoK67MyAmod4
zyiV++RYTNRhNq3X6Z7Rk7eIKl/XCQwC2+f5vs/XjFK4Z/LMIMUDM9k/94i+rT/78lye4cdTDyCW
vJHu/e3FU7f64bk3F/KBxXpLXX3LKNEWGlKfTd5ktLKrC9m1fyCGnq8vR6Oy+GHJn/kKLVBB0182
F2UtkyB21y0+DStbuJe3ISTSsM/gDPC5bbHlatc9ZsA8KLMcz4r9ZhufSUfhUvla2NHohTKrDtIM
Qjra8FnfvM+cXgzXfAITw6hhOrY8Y8blYs7m8N1t7vuapZIM3z0aIx/qcwaEgR0RDwoOHUYkXD/3
RfMteVvOxS335Q0iRyX9Ukyzbdiswvu6mmALtspI3JqHz5o8rV095vcF9xan+VlYQY4/IdrEDEK+
MKa0w+FJRuoWkoeUG+R786BvL0em+ToWXNj5blYEmTrqg45Bvi+OFlGh8qwvLsOpPiGSpi+ircJF
aREPYx6yLffCFDEPK9tfCKtylp55JwUIWGReuA+D51rFTglrLB2Gp7W7buSDgRluEQ7jm+lZOtez
cK8vlFHz0Lgly8/+vmnumm2xnNIMc3fUD5VXkfhrCWvavHzu+RTPK28LYmp0Di2HWtgxOhF9kXJF
lrA4Mbd3puR9T1fhbszlLabqfD2n53DDkB2uQbENA31BR+vY4GYGqEvmmghBAvd9sBowmIzmJsFw
6wv+7slsGclWX+RrJilTVJyIC/OI6a4aRo2rjWVdXWlj5TWGsZ6T/8ndp7hlrIanI6yxIyV2/CCz
mlET3TNzoM5pZpO4FSfq4R74C3OpLuVFSa0j062eIZUmQ3zIpJkIK3OhcvMKWxxu6jGblUdzhmj7
NQbdP6abzwZLwo/qYbdlhMiKxoCzW2KNAjaUd2GHuJv+8sbre3ANCDiS8V4G1/Z1Uk35bPMzr6aq
R3u2/vFxIgqGq8Leg87BZeUvueRliPVnG1DmXPIZ+B/LPNZj/0j5eNDsEHIzuPHmuRanF7ZffWge
m33iuTGP4iIMmpCjzkZJs974uOoCuxkzFMyOI3x4RB2nMa5wdEIQelN4IhFIZh07OAkMrB9z+WKe
KyNlXm3rMX3MFL07XPpwWTHKE2KW/KbDgDcRp9qczDdpFm7wpGf4PyT52BFMs0ssgDKqPFzw4WV1
WfEUR4r2m6amwZd3wdtskQRIN7qXfnVAvsHxXWK6faSlvRfWurHjcd6mf56LurHrN9NNgwcwVdPZ
eeMUZgIs1NYH96Ye3yEQ2fjHysPZJxy7iYjtLlXVwStskenm8SzmsbVSl5eTODWXsIWekrznc6BQ
8UubTgSseA58T1hxqWLKXmKs6o2IS9BsKGP8m1N4Fj3/yA3oY6+ashzGbwUfVF3yXbyAeYITwFGE
+YnHVAds+c1pYhkHau7iCuDCQpcRbx4oYjLSVLXiA2+a26nUDTlS4DdeLg5/SVO4DBUCO3xmBEyD
lJCd13iwGnU2KxqnbJ4mXjIfxo9tEdTexXwkc9IFyFuJk0GyAeekRcbJXwbSM7C86/JobKIZB4xs
pTQgYcx8LYPbil59nPjP65SyNfK8zPaA6HYe0H1fM5GHFqfSPA9MQgd0tMfMfpyegTCGu+jePCb/
leaiV4V0yNdISqLNptzszfQA/7h+yImNoVgp89uq8HDGpuWsmSP6UcG+sSGw+Jodx9+Wa17Jh3id
yA7G/HaU2Irj/SNx8GSON0wrPlAMWddROyfLG1vY43jxkHAk+X7xmbfwROv1lbPeOltoa/9lR8di
aazFpYK38wBb2988v/F2ZNlO58a6gGrn1b157MfLhxfPxSVvfW3i6E0vlXU2jed+kCwu22L5fFn5
jOr/XT4X6eiZsU53+DvBY6sH8QwyG0pBVtHis8s4Xpxu2+SY7vJObJsBkfh8pW7iVXgKT+JGDoQj
1GD3XbxCwNCs0WK3+AVvC/8hPem4T7WXr8yL1fKqzedkLIvgjmIyuQpX/sQpv9iU0w+YNx9Rg3cQ
nnLvfgL/G7W8zwlNG2FpQG1sifP7KdqEJ/9lQbOJxtbnxH3ikxrIG271ImSSwtVNSz52OvKDnOY/
DunK35Dvw5lqF5/8jfr1cOUJR0g5RYt4p5yKCUF6Xvu0tPkNzvkVL6UTPLgBDlA8V1Ykz0aesqpX
dWn7m2Lib+NdNlGDjN5dlHigdM/sM0um9f51FCrr4Sn4FPgAY7KBcdb0RXxWD+EeH0U5R0v2RR1z
hbX/4OTgQebzJ3pzNMA/mNvWuW7Zj6OJ4+gj97jHd/C3tyNiKhCVNJ7vtNzHONIPjMfi5VFshudS
bTlUcD3TiefJNJ8pqwRPWyfriORk6+ZdDnpQr/I1XvoeRSvmWTS9HLIJziDvF0s1MJbEdeO9uMXh
yE9XzqLbci8HkOrj8+AUSPjNN08lI4NOFoNsUY+yqbI2t7T/c87XuFTYzA+OB7P+vla37EwXLw7d
eB/PGy8i5F9VtTlRKai9KbtyxlbmqV6z4WCgZdwH8SBv/e0Vd46y7Hh22eKQejkD8JlndyfdlxwS
2GRxS+BsTvfSvoXTyeVv28+uPOUzHuVybFw0oMRDjAspbxuPEJu9iTevncpyZVk3PpDPdfxFGmgc
oN4H0TNWVNEVh+e52D5kiyNfzoDh1Hw5a/z+bJuHaNm4rM0QsbbAGZpR/BrAbbouz1LjSOrEB1AV
PDAiyvlyvJKWhbNLi5BVnbb4C46xqLk3j2VdruuzuI33fCjkiMPluB9c1YxRyrGocb3qs3aONDfc
qwe3NYNYlB6I92nLvnh548VwXD0z6vqWmjBeKmvmLCK7XjnOCD+45ThZSvuIUSoWyj5bcLjJFpXo
kLMibsgAYRWzkuDkOFUBOS9VcC3c66mreEphRQFgXcsTpDZp2q9Nw75HfGKVsC7fARyoEceWQBzn
3mPTLN4bUSN9nm5vQcxBbfYINK+eFgSf8u1royzB/1YqcTDjWE6KmbYIt/LTKQ/1IQIxyJfKAUBu
X26rswFfDLGAcvsCPLgyrwkiWOYqOmsL6RCRgHpWDtH5tQY3VQ5lA5mCqvHiwzwemTsDVDoBjHrv
AQeBautttAcHFitg6pSPELQCohaabxoc3CAt2hvbErU2/H0ZVLkGOuXzSAYdFBxrfrCveOsNKtpA
o1en1FzzLDLtGP0v+Lo6S0Tf+Euyv6Yuki741CCZQOb8xn0K7llv3/sLkPljDXBZHuSYAIO/Uxal
x2f0XX3IeD5g2/4amHQUbgkaz6A8lrYxawt43FzJ89KT51hS78sUNojYQh5J9D6W8EF1tpcE9UKt
rXLSWkYbf8VwsFmvm/HSd+rO8Iqgnvo7WJVBBKfaka/Jc39lHBlernZbtw7ZviTuvvd3TSgSsH7N
M/AAYK9TcSaOiRLuilk1TwIstT9IZ1WQBXCag2w+yYG3DE9bZOcGhDUcUhaNxfvs8wVlcaXj5/rq
db6u6okskvikHOTRa59u64W2rKf1AvnrVUG8AKD2tmF3qD2O7+Is3TZNr4GWjcVj/TzVHttGPQGe
r2ZfWP5j/dhEQUpKWPDapNvLRjqMtCVPqM6RcQYQlECWL2virnOonJdg2vVUnYMLE2Sq6ahyUs0L
EuA84WgcY04Fc8kDbA4Uj14hYwzUj9lnOIzdEovIyThZZFPqJWhefEpA9q6WcVSOr6ZL2M+STcsj
7UpbMixefOIvrDIjaxYc6wsJx4iuIl2sCkirYscSg5bHJhrcd1xT2vOXmFsEzxMpW6RSJRvWID/k
cJH2BpwubrLmZH49NfEIY/lm6TXP/dpEG+4lkYbFWosPxSxjI72klrIU57dzzepq4gwzfy+PgMQx
bluGySAAfNlf1hqh52Imz1ldAK7MuPdZnFGyxJKSFgRAWMbs0lR4ycSa5d37rHzNPONYzdXZgChg
cWY2M7TVnCj//XTZZOd8q0ChuWyWZDm57F8beU7r2LE0r7VsHXWmJ2LuM1K1SAWA4Y+HVOcl4W2m
7Yo5Svy5dWQQz8WMx0ZUninpSZ44Vxb5tjEk0UZYxtv00MKgmKwZadHcrdIdeVROX/gksAUWjIZG
epqwbKLk4u6yxjCdyShHVIE+rD0iAcx2aVHMiAKxNnfPE+NoLHPPp8moGdNVQOLT50neYBS92wY5
iFOxYandUaVhVsvz9+Z6YsJx/Tld9GiGJz09T/EJlRmGpVmV4vh9/mwl77q6BAUXOraW8AaEzR6L
M1OTFGAsX43BEA762WCrBi3ZXYk2kRbAspUDshLvp/IgwnppEKq/rLNAAgYmG5EeVQOmNdP1uiOM
hgvfXPa6wzXiD6BGzZzImunZlMqRZejcd+wBLAhcm8+pCJiKSC8gO4p5ydAQLJic+em9YS7mq88s
W5SrdEWeIF3euFF4Wrh23NZApJknxQeagNadJHkgN3sIVYqfEx9PT6/JwxE3zOd0xeRGfWyHf5Gf
8tVti0gt85umk5i6QTkeUYNNfipPlwMJ6hMd+r1N5EV4rzwjqWcJvwHpBTXFZhZLiSW0g0tkLph2
slQb14gNz1hXPJa5kRrwq3FN8MFIwl3jALNOpVXDfrsoFvlO3YiUSi2K5vL7FNehPH12eLon5OR5
ulvjAO8q2hMt5MDc+JtkAQz4OdEhISU1O9otBg2u9nDLE0922+Ivl5aEoCpOJJjsLt6ls8irV2YQ
ybaygt4b3xR/NN75HweXa8PrB996kC4DL6Nd1pYMMJkcsykO25Nda6Runrt0J4EcNi5AttR9WLnR
5tZIfx6lc9wedfjI6E5pVSyKyWdXr9IZzoe0ZuufprO65NIYPdryXtBYMygAAOH6alzzZiAYwefp
uTMDaZXueMEE4S1zky3ymbTKwELLlb5pTgL0ib5RCLuvWuSJ0vJDxWf0AO0GAMXmWSrOFnTn6X7K
GRkD872P+UDNIqhP19zxuYkfFAgBnriTTNca64gqI4s81M8uCRr3g4UgB9dd2Hzije4srbs27VLJ
p4UWnbfeQRHQxARh+pzVgVkop3yrtaTPya2dfT3GO7h24G3cGUsMbNefV+wL1x2iF0fDE8fmjnXC
ogcGbra91pFAJsScR9bY/EVdP4gFsd56UU7EueE1ZqWY3ZpYJEzyC0xy7XEvyft3biuMJT9kDCky
vEQG7DUtVf+Ws/QwL/A5PV/RVLNIMLCC0fphLfpn3yZl722t7zZkxxBflQ40/CRd7QwrIWOuZZUo
iNNqe1e4WlsaSk5iPx1Ygi3VLnske8huYus2U7CNwrdLHtEEThHJggSQPOmqo7um7btPm5Rsq5GV
vzmV9XRJwLd9awWFpKNYM7vfmW4IR5MudW/+uN4OYDKzCUJas+Y/7XbPaY+cJ1++OS0uUnTD0QqF
YzefY+JsmWsfQ3twfFnbwZE0kHHaftoPa1DxH4o3rLKdcx+hDUTau7nX9rO9Q/LDpnjPVsnvgH5p
kG+AI7Tup4cIcZMwchnoa4ibhyouoKMEgi24r1XYNubAS1ZuLSXLdIh9dW5u0ikHl/5lFi7S7q3/
clUH3EkYaW7dl/rX8WsI6ad9IHrsRo7WUR2p8+op/c/ad25u3m25aCAPZHjSZ/XgPaoHTTiOq3w+
lk/ttpXtXk83G4WTolMPw2nckxkGrf1pIzbgkgTThlmKoUD620Ewxm2Gh+3OJiXBffE+o2ClR2RY
2s2rm/tqMvSt08N+dV6ddyfqEFYxLWSQHFLbrRMEDoMbyXb58NJV7QkZUnT/dQkfmhX2pHblvsbU
H7bZFKyU/5udqi9N/J0/ug7JHJ9VnLPx2lZiP+5xCS6VTowGPiHXKhdsEKrXDAH3AyhMdLHBdPih
wMkq2mI7Wz675gC4nxjMxcuGVI126r7mfgZiz2/ntmpt5B7yG27S/rjvlkV5wye21InAcaOF6IkF
1vaRbMprtFfDyxlCmTu4T9RJ3AXFnQIYYGOSh53wgVN0jHwK3S2Ok/7hBlwPY9nLqQuHgzVCVRwL
KaOBgXqY9mMXDfR21n70zMmh7Gu7+u1Cuup98HDHb/5SukY/GRbO+e5++vXqOnh2q6GM6DvkVHa0
pGqI1+o2XwNsGygyL8N+y2tN8XbYNnXONCi/Dq84jtnmOsPDjRZkl3TC0WuighIANS1uC2Oq9NQx
H26zA3YFJ+xkXXXMQpukW3X07l571YzpPcjhkrEMJxtkA7b/LlR93aIbDaruy0E2vntjWYT2KraF
JR7Ruyt20JLF8Ww3/7IBCqq9hWyFM7bn7nFhn8gftUL7aa8nu8F5TVKjRVWwrTnHm8O2a3HJZrk+
HMy8G8O0DNMBs9Ig/480KLtgxo22Uq81fFiz5sYUOFs32g6Q4y5cT7SO6/OsW3Xt1flsp/YCncbu
cet0Lw7N5jOVtQjt89P2WcKrikVOM5273Z1VtEtwsl8qFH81kd9q/++lr9yo1YtX8oi1NbqwPF8j
ML+V2RO9tP9c+21EBenJauC7Su89KLrPTjRodWO6Puomv6SZflFV/JnETZqpprYgOJNVFYJC6Vte
tVyrcaJLsbBUR/eol7ZB07BYJOuQGetgG7QBDtlEcC/u3A/b8ctCs8Qa6qABw2FuGxRRWqo1/Fiu
Hbo2k2Z0ZJLMurzqd8MONjP3jrM7M++X4sYfs1M1kt4bCiG2GulbR6pRVYaVeCuG2pvsY8mB57SV
kfQMHB1RSoH8AaqJn08PXsig1va6hj7i1aGGTjVmIsa3IjPhrlmgQiZEOR/mal3k3fzZA55UY0eT
R9foqEs2x7x/b5M/bZKaRl1mU4pBEca3QoWXHMVpbQo5/BOjWoWC2JJqh5bTwo9O0eDnlyn3VfT6
fYg1KHt1hlmBn+hbRUIt3cvaF/xklbiyndhSF1pXm9Xcwc2P3HvPvNqVG/WlAWkJHCEHxEHUAq2y
x8zv+Ufdu3RuQ7GndIxOy3Bkp1wVXRyMJGCFcH6ccgosBuQgukUP7Wqcln93118VM80MpWRUhjQO
TlTKwv+bhlw/hewim1I+ZH5eNZdymaSTlPZVssOsTRkagkSZZH0yB3bPf99a/V5a8X9ubYrU0JpQ
0OrfFofhR5GUi8l7RUHgMOlfe8VIab8Wctd04T1x40kLMbQZBVSg84/VeyQXFuzA7n1277amFbVL
Y6Gj9aXOx331zqABjd405vk6p/Lae7v/bq3UjONf44xi5/9tbVOL80e+dv1A9fNqSsUSk9trKrog
gGkXbcnmjOMkv5S5KE23f7+brqASCzMCciNyUwH9x92uZlmpLV+/rnB72j2yAciTn5h7ajHGV9yD
q/1wyeGx1PYNabCpZB04t/cejmKLw7gTHRGv6ulu5CZ95Rj9wk2j/FAsoulUOemwyjb8Kt/GzddK
hGSjWOYgrVlgKB2gAGunveDuXW4v40m7xqq97E7YHX4VMLQ9zEDlZMNkOB739a79i5X9cSL92aBv
Q6NUqhbW6ZvSzLCpuMozN9VHQqg5gn6zE18iUj97yQODzd2gOh0Wz34aQR7WIwIFEUxLRnZXQH2Z
rJXXpxPr2sDPgQWrqH/XKjcxP72w1XLye06xJpqn/Us4q8jX9I1dLA/4gW8JXS27JcyfKHTlv6wT
6adKgT8f71ulQJK2PgU0GbhjsCwaTkiQQW4nqACqLkEgKp9/XZpf5v2v6afBKEWtv0ZJ+bcebT1j
vSVEQrGkmHUp27WFfiUJhwSwrT3E9ezv0e+soD+Zbv1/bwq55H/n/NMvbpfP61kuyZLhlhpOyK7k
zppbEMVxh5Vljun1edL9dbk1y+mv54WvU6QkQ+Hk9c2I32Q5l8Q4IiHA2TojwZpMCDIVtvluc1o4
Zd4m2j6KwbRoV20c23G/G3Up0uVIiwidYKEi8Zsno3+vCG+MI9UzIqX8VNNAdvDfzlA+/qWssuy6
UqN24qZDtZ+4Io4q8cF1hEzNrjVRVLeI2+jlWRgE8rYKipdIjBmX8+I2+GzS+/KduxCnFOx+Nyel
NvnlUhL1mglz6e1U0NdSzkomgqdPlEdXm6XragnxPH7H2gTveb7ta/+SWQ/ZvSySQUW1rbF+SCsp
6z1P/lj+hXP3izzz+xj8+cTfxkC9XkLjlX/k5e38abG47NS5Lu9LTga95iBjL+cwbw3RIan70VZO
bcq5bN+haMcYw5+tWEiJOFMLc4zL2SC4QlcqOJ0+bY0DpfCLzZF+2rwMSVINGAngeDW+7ZvXuylA
5uIXy7VgKd0gsk+1TYoFAlj/3ne0Zqn91S1UH6oq2lwSIi//nQh5pKVmbeBCShlLAip6ObZGu2K+
8/uBtNTtV79HPZpnCijQOXkXiZWXfV0Yvn2gyI0knPysWxuKDoz20KKSvtddCB5ues2/cHQWjgkq
ocwfaPs5BHRrZvP8ejrWi18eQ/9picGEpBl6o/Ety9+e4xKnd+MlVdWk1VXaWQeVGY7G2C4otX3n
no+1uENOqZw5l1F4/gyogoAdQCApIrTyVls2h5+4owgDjcjxo1M8uqqYoRgo91sIp4zCVuej2qwQ
QPXCSpWmvDsWrNvZXz0SW5teO2FPP4svB/QU6UjYCu+rK1A5QAL12lRCD4g3r1swBVnEF3RSvypK
kiDrW4iIro5FaNgsYS5QPb98oNNdOu/uZaNsHzogOPwKOomK5IMpTtro/HaUanC5TPxnT+E4LXFe
ujjytbLK+0RIx596/pDbee08BZtsWmp25UsXRd8rh6NklD+H4pMCT1rIxVtoq92QHyDzz6k/yFu5
0dOWzHZdOSKqrKfUt18MOpKuQjelq25tqvIZeg3A7IE6tVvD2aHbsdqrMueK0Y5RNXHzpGN8nNss
6SiDhIg3h7omP/ZxQnSWREP0fnQyh1rzwvsADGm2KvB01mt1Gd06Ud+Ywyrskt7ZIWOUE6TSfdGR
uXsDfsNMoxGAdxtcUXqS2zfMt2mVw3RiHnPqYt5tOuCJcY86ospA2A9kRlcyvyp78z4oA03vl/AO
gIosVHJx7o6kdrKyU5WdUBvxqNdASNCBobTaMk41OSMILNDi2eXwrMk3cRE5LRBiNW1U2XdIO6O7
i66Y9hxxqU/toGIXhTYZYPLBbIcdqiD6FwpJFp+Z2g77n/m7dyNofh1zQtEBuFqWDMxCcOfRqXxH
+gxfgp0I9h0azAXCkfCLaDSd0Ghfnxgj4tjqNu2TjeWTDUlWYwflhu6ds3I0eXu3rUYVkNkcioCe
0WabwVLysJFo/ZyUXhWk83AmBq8Ywi1Hb0SJvLvc1oGCSmhL7JLhK7sXaY5gDKem6+5+Ik5ClgKk
JbD/sPzjmZAOtXon31dy2tfSIaKzGUwhKKMPlb7aE+YX7HncMeHJyGH8aizmq7CzgzDzt58mRfNO
1WXUVsAZqN9HZjvrfMReArOT5j71QfK0oyalWSCBpRlhJgQkJfNW/z0Bz2550UTb+77lg+SRDo1y
SpOFK6OHSmjENqeod8+y9nNAamE3HYXzxxKITe2RDmYOCfKTCDMKEQexE7Mhb2Bpatjuu3XXEWVz
WqmDgGavGHyc66h5LXRf1VAQunnVf5VnJLND2N5K16c2agf0HSWdMBom93bBho1QKOvg2vfvdomU
G+Kdq9siJv9jVRaoQFH8qV2c1CtbVl61tQz1VOsVhKtSaVgjzN3lnMOecLPeJsqLbgyDn1Vt2Pn9
q60h7lsuXqi/bVGE7jxH4hh12pk8Q8ET2Pi+o+aW/AsxEH3bwCQZdlRZxMGScbVHzAmSj3G9NUn5
LRYaqf8ZMXgqW+6dz8Ml7pFN87lOam4+IyeIPAGmF8P0OBA7I/5iDsJ91BZ6PtGqFoD8ikg41A/i
/Dmj25L+ew2pWRbZEe6B5GhgrpfJfSjOG+UU2X3po+tjIGaoqp+vJk8uD0TJZp1tS1caqQBel56p
w2LVh/QCjfv5BdxvUICW/LIr/OTawvQJIbvU0jTTbDaNP445StTy5VgTklXkapPyC/3E2XaAYAka
ufRh+wQYYp10kN4yeJxadjVlh7ClxHJP93ZrgJwZ2J7RQWtLg2nKufergcbh+z6Lum83qSxt8iws
Zcp295vD8rVjfd+ZKZqXJF3U2Zzlb3h88bne31cf3n+TxDEVMz5KWXkQnzx6zyVFQT4IKAm7oDyI
plJV15HhC5ahwOjkYec9LYEVnyP9FzfqxwM9pIuGIiFdgGLCN9c9VG5FmdzUfIioSz3ctcAxC0Rp
XAy5nvSxbB/ySK7dzFj+eyx/KqmGBvZ/b/x1jPljLDkgV0rrHhbDByAfyfBGaiuRi9W9CFbVmnyQ
JCxgIxzc4IPU54nZZ4P+dxN+OkD82YJvHuTLELR7atCCyv5wEr7ZRpAaAE/NI7/rX7g3fvQA4b42
Yfbluf/iTIg/qCYA/OXDPGsQslaj8twmC5NbCtogZPdX4dP5BRiQfzgXwDiGwykSBwKf++ZGxS9J
LV9FEa0QKd5PVDfuJWOMx4aNmx+yZyekXZUj3JcNKDT2ZhQROXd+lXD4qR2SjCMHFGCgKPLtsKZk
Wku+xNf36tN7n/HJOu/TBT/A05cwHK6ILbMraN6/x/fHh//jpq1vfCd6+Glp4qNQlmvNGkFdBY0V
FaRUwbUnvU5qQY9gtMYcgHQrave7Z8OZ/bsBWvNU35Y8WCgSRYaiKgbiFf+1V+8kMfK7dH2txFll
585lXLbD3gXA770WiLVk853YJ3RW2SoBoIftvoahYUFSeSM99EotTnS3QhLylTVHhW3mXZbJIbTG
iwYTF4YS5aM66b+g7KJDCIXoo2+D/nPg/mWhfOHO/30ORO3MBliSZNU0tW+mKy19Icyld7lMnbgn
Ofc2EPToMdJ7n27setw7tKBBEoa/wo1fx5V/3fnbvPlEmobeoHmbvstJRr674dTbWEDBeifvoHD0
zfE77CiZHe3fSj8yHVKNrkCkurU1Mrsm7p28HEFxry2LzJ0UVbbElbS5psA4ZUniVLn5dpLOo2Kl
PCExs/NhfCw4S2TvM0rdhTFISMaHhX0kPZGsbBvq0IfP99bFLUas6y6RxDhM9tHzq0AWuSgrrNt8
ji3TsO+elAIUuWFPaavInO5eq2hUhXPc8oyzxqVvyA1SpzvCuBUPjGRM8MVrVU7JeKJz1pqqButx
nEOaJeuBSfZ4BEIFV5IbkpbLeVd3FFJDKycMXqvqqHX0ba5bqj+i/MjfGy+UCG2j/745CTOsd1dn
Au1rCeOPPLoko1sye92ov7i9oGlDj7cYIPf+DDtGgbI6lcl42TcY3PokSst9YNJnciShQDA2OE6F
1kuFdWpCaNtW87GZ2CTo3kvg52cnEfFZHXlDruvr3UO+vMWBN218sIIQjjSA70lTLIncHOUXC/uX
bB90NMxSMFdVZHfl1Pjf1SZHlVnfc9Nfrkftr2lK2rW1fPSX807kbAgHDsfhfPxyFre24BSDZp38
phjzBbT+PV//Xxu+eSixWaRKYWoUBVoOcey6N3m2eydqxG3XcseabZPFO5nNjv82NPLfhga+eEkU
dUUCHYfq87+Pfrleok92k4tJ60BinFfM3jvdvXQp3xwTg4U9RYcDHLQHLz8iKeTlZNNXu+WJncv5
2Xu7RffX7f1vwIMAgUEwC34tGtb61hH30lA/cYHO7TPusjSRkrzU5HbWK3RgtZLM8hSSjdH1Ffy7
J34Ad5v7mugUotxDT3wDwsRneLs8cxQ4Gpuv9iNr9DyMmiD6hInw6uTWSewJq9Cq7bFs2a1pt+9a
+mKYu/3YwnQK0/NXSFX5xYT+gNDTLvpCbShckAL/ZkL9WnjHYKQiUYpOKSFLMbjVXWxXTCEOKWzk
FA3LgUhh3n2Qk4abTn10coVuqY6UYpg92vfC0T6gyd37eyA9utGElKrntXsFTiZj6N3WpimxasUx
lZGQ/LKy/naU/tv2b05EK35osXa5FMNX2AHVvkt2knfxk265LZV2Iv/i5v/gKiFp2UJYVhGBzEBY
/zubr5e38PY/z6JBsOP7MIHimZQdCdmHrlD1ONzccycxftmsf1hCsMMSmQPCJrglfhug2+uhyiEs
pUNm6wXuy0s6iUgAiYjBqv//TjcTAMhWUiVUw0Tlm6US0iJLxEwrlkgY9mMMxVKw8fd7wOVi1/hl
9H4ICHA3TeZWJiE7SfzWnR/Dh3S14G4KgZfeY2S4nb7gaL1/r7yv88s30/ef23xzdsKn5het96Mh
coI64Qn0Dtj26oLZmFMSIewEzol+NI3Qfnty7BK7ZD2t0+G6X/9C6f8XFxobwX9a0sznP44Wfmrk
CB7FyQpsCOcqxi8ZyC701M7hNSLHuo+StHN3YW20/90HPzlKf975a2b/cedEzq5C/sbJT+4bv1Ta
8IEg9smhJs3aB+g9CwCApShxNgd/ql21aGdIaBu/GBtN5QH/GgoY6BpvW0dp59tQiOo1DxWk4xkK
wYKC7GoFqUN4z0291yBxfWjR2tWcmHOnerlZP22v/RmcB05ko+w4fAYItjsR6vWWMqZo6cFheCnN
qi37eQ/17WnpNnKbrd4q+h/Ozqu5Te9d25+IGXo5pSPULbmdMPYvNhJFIEAI8enfC78HO1Ey9uw9
mX9J4gi0WDzrKXeJ+HILvBECUEDVTz3zL4Ta31+DI8TAhpJYcJf8WaKl3y4Vw+YbkpGSKwameHNz
ykJrWA5W71qi4I/WCouFhjBaImpgtTHz+7pzEmxoEjnQkhetC4VJW9sVUFy4OsXZwVUd3lt9iXu6
UBrkLwTD8GuV32tAaGrnyOnsINkdUCLD600k+2jxAG8ZnVMa5D1ZF4TP/lEcXdO42MUQtBlY9K3Q
RmqbuuP4lJK2HxGeN9yj+lzLisO/1qxI83UoPmPQmQu09G18wRxB8iqAnxd6ckeco8fZ2KGJ2Tvn
IrgZT8e8iM2r5oz5WyWQ8QP1opN8SNy0iDU6BaOfqsiXt75ozjVqCEkOMnR+jna5aya32SfpvKaA
F48Xsk3RV0f/cnu6tdG5O/gKUrMHniK9cupVJ1cojehy4UgxcBxd2llKP6qaJTgYM9EHPjpJPKGS
Cu2RfiB+pDSbw7Kkcv4aKdayX3VOCXaOij3PV/LZS8EIIYsLsKMH/20JAP60Kf9cn89Tga2lkVhH
dCyLonAUoCw9rfUjyIteCaAjAbo5QxGzngEU6Egyw1vOVhLpJuwuWnM3K1SV/fcvrzKlJPfbDUdQ
UcSCwhTlewnFozhaFwEP7N00po7xlm2XNHPd1esOKCi/YDDS14K88Wov58vOCQ9e6ibehv5nzP7/
/m6+Zojf3I12l9K1N12gsi/VXee7MZI3zsKX7GibO+vbr+12tH3Ff7fi1Wvvsnb/PU6ovQWyk7a/
yONqtvO3XZg7pJ1QvoNgu803keEdnsQIGvJ8dOZJuLZRIozWNJykjVwTFz3vvHYcarmHbPMpuIDC
Hq2T/3iugTwxM9aiQ5C8/ZC5Sn8ZH0zBmuN2aogpk8DdFMt+C5lFO9aC2pbtnobcUqOcLQKw2BE1
HeiY5xZDAVv8ZHr5PD5rz4OPKt2csO4eCN+a/Qhcd45wMnDNPkz3wmin+9vLrnGlyNgp0dV5lWpP
XJ/Ci1vbuftwesJk/di5/SwNzOjMlJP2Sw1c8+bvj8gc0l53+AX32ZiBIgc0pe+OznQsx54YTeAJ
euRe6lSuab8Ni9xntbKZGdYzmW5n4jED9gR0Kc+ctEJo2FSZgz88A5Oj1dg5lQ8kEazeD3vlnyf8
72t4FygvunQ9aznHjmTNOsWht3QcorP5mJzoo3ni9fHHI+afpz1dDRmAi4ii/X1+b2XNqRKVnI7F
rfBa4+qZJGsqM9XTZQJQvV1yYFzC++FWLsZR3V7T8Hox57gBMKtC0liGwCV9CODvi8umKNqlroZn
qN5ymbP6uN1X5eGHPOgrq7p/owwVjVQZsNdUJf6507Ss7yV03U972t9okM6t+LJgTH2ZHdaDf1se
VqqTLDI3WZtROSc5aaNTqD4wDkejP+of6xkARcCYWaj/kPDK05W/u7O789pM6k5QFLpjln/9sOJy
EmlPgOwYSAFe3soPWNufk/PPi2F6E2AWDs/Ek/s+4vy4PndpU5OcZSvTsnaPV9am2JXbrnc4r86b
anP0jpsyWL88QZw+M0HznxJbxO3Wrre33YCqFfome2ixr2J4CaUfMsuvwv2b5bkPhVl+vCjnihvj
fN4xcFVW+SOxIOpXuZfOCj+flQvDJ8/x35lM0Vzs45MPDuVdi8fwAyQvPZT5muGoGwQjL6FT/qp2
xfKwLX/BZwmyAGbbFnjr0p7Qnrh4u1mceZaLWZiHeolbk1wgfXpyWtKC4Ie64x8deALg/2xL7b5i
bfWbriS8vFo7O5EannChwoIaL8Dh5t2yfT+uahpMb50Ucgz+8MynnfXX0uo4+TJhtzB3v4u+Wipw
a4Wi7R4b1+3d41L8fH0dSweMVh6tDs5usCM1Wq+ZT1KdMNC7uAPAGjtbvi2Nt4fGUXRaGmH4w7sq
T1/6u/u6q1mGSiTzm3CGJFLYbGlH9OuaxXVckR4FtfU+WiHAUhLrDPVStAOtHv1w2n3KULvmZVYx
pFXdW7Ghqf79iv0z1pqYPTMtYdnoaP8ZRQo1k9tWU/o5Od9kgdCsVWT4NUeUMARnMvfc/YR8/AeW
kI45x6SFh4UMju7uxUyrJhN7JT/tMVBFEGU9vIsM7Xxg/PssPO21X99/xX9VwiaOeiKmUAr/e3ea
GNfh1hTW6bQH8/8uR4fNz41d5adr3EU8qzsBoxtQ/Z3eMcHeGQ6C9U9N1EXlFj2GIRpbR9yTFMQA
ZaB7OcAoUCBA9C7KJfsaTmSRXyCcnca90g8Xt98vwT9UiVly1tvC21UzmNf8+ZSHoTaVQyKLu/LA
lZ5T3X59lXYto4PXOlq8t469haTw3xP46xtpBGaQzvzlItukhRDgnIfU31i/fgG3Gn/Yf8a/3lgk
6zXMFWVlwsb8eWfJeajMsdPHXaw9DH4N7V1xLpAqy9YffUtxJL+OzE/F7zrvFeUG+n5n57U2Q9lJ
+U+/5h2Jd34ZBIBmfHt+2FoYs9jtHDz2eX54E15753B1nw5vDHpfEsVpToF3oHaB2+Wd21D6PNmz
YgkOYvmQeSFZ/qEiZbqGNxtQ0Ceg/RgMFUCWxv/+kfwz4/j9i981aKRByfTmYEG8DGPDvhCXXyPL
MzyNX+unPPKW4cNmw/eFsfD9pUFm/yMcYSQrMkOzANjeN4fk5HK0rtUo7uIDk0JAtucIyjVldBOB
HoXMKy6s/2ra/R5qmZcZ6LpHcJdgkXIvH0KoJTbopcFR4GBgG2hHUanDvoE545YOciG3LC6DzG/M
DdL42SrDD9gebSsD1mgB37EPD9mDfI3AxyT6GlwGzBqboiSvHJPvDyfANSRvwAbDaTo8SPwB/TlL
DXSAFwhiXFx93dReB6Pk5KD1JTjKxRfKSDJsgB0l8PyoSRzLAxSYREchHLulhNcPsyWhDjSQrPBQ
nVvnfoh9yCerFHRBm3wUNSMr/ghIFuEIHM44zPt4LBa9EvK5N+GXzAz5hdE8Obge6dhl9H7lbKOm
CsH9SDg/UcgJW70P0T85jFukvqU23oL470Nhabq7SE9n0ikqSm77hYJ+qD2Glmg0Zk4KTcY5uB+Y
k+x2DFacLnFNjvjkJTraW/xKKufyUTldyzKbUUrRON2qsEzJGBAU8pJ1LTnosmyPdmTV3o7VvFUU
Uk/DOUBCZgg5WrBmFsIP/u1kpwKKmubC9uhpTPDoqfCB0S5qps9v+ZkkW0pgJeCwMli1DybMq751
sJXpjnxn6Qld+F3OM/dQ7IGU88AzRdDEwUBlIGeRQhQdoJR5k7ZjQy8QNoQ7PLEPPrR22jCI639E
icCNWwxPP4Saz2F0VM2ZVDuRUoXnReXsEho26DeaHubxSb9Acn4yE4FDQOur9vkCQIEAbs34wINb
cxm7lP3zBx26DoAa7WQA8xeIsRzplVPC8vFJp8T3aY2423NQ7ZEhclMP1BubkBIf1pT3tVWr3C3c
C+tQqba/2/VPBzeiefpAn8PQAlZvZEF2yTra+T3LxDM04ft8XaBcTIvP2sigZ3P4g5IPJC3a9bEM
CEuIr1lMt/nK0OzqyCjoUEmBWLvODxk+Ib54dtfWYm4iMQKf0DU7T9vvGWkDvVOJw8jMsNOm344L
2h0FfDkvVVxJR59intiSZ0BNB+SXwm+yIowhAcRff1VuBSvqzfOOEVPpWW2DLMoWb5fohubDdI3O
uazHj/SZr+K0v8S58RjOIC4xQBaig+fsTWyNqDdb901KfefmvhjBYSlsXmaekLuz1Fm2ve287R+I
ntnGUbymDPkoyaa5kfpvp9SHk6awly42/Q4sN+sYF6JrdHt4KB8e9HDpvZgPSEC7L28PD5U59VlQ
CcndT3l05QkuZw/B3vRbctkjNBZfRgyyYAknkyKLYpZvGwzO5SXAxSDmjba1J/+j9gLPtPs3svnG
XhaDu1QcwEtHlyGiCh5Lt2dHBhXSAzyTDs9gZ0in5E99r51Py9XUiaXZ2YdN9XB0H+QYYz3bQAmQ
qESJbCO/6BiIttiCbsNY5iM03AaOfupDgM0TV2F3Xid8nkHd6HQflDhFADTJYHBpc6ogBfF+bR1O
Ga3yj3jBTJS4TyEi9zztwYkgJLYvgsMt4AAKj25YCTH/KAB4tZUEMIoeSNVa8rGUEJ/gQY0QkDzO
K2195edp5PD01G2Mq8TZVSC1JiGdj1SfmU4qeVnnmuNeET9vk7vPHhscuYlBlQ/zi32Bad+smGV2
fBCQZ/dCZnIOpslibvBfm/a9BzoLvR95aKd9h9lUBKyYlrlXm1koFt+688uIeBvQbrXT1SddOJoK
eGZcMTP4hYkPcx5HhhU7ur3qXsKk9vjRT75SERjKMp3uAnn+DMrtiK3hOaDT+HK1Hzat5IQPYbFH
enibuqxCT4tkWmVofVf4rg8NN5UCoIO1a6c+T5An90kX7qLP5Ay3n90G/YRf4EGGPpRe0C+2Ps18
UekzUfJEAysJ5whXIgtQz0AAYCLrnWuvuUJIZA7VT0aqw6r7DwAjL5xkV/WDkETFYW8wka6esIMp
M6hLYXGdXcrSfbyhMtIJQa683qA20Sh9A1rXGXSoY6Wcn7VZoc+TCojqAwRf9E1KNcgl72IfhB9q
on828S1Z12VMEzEb/SrYfutISarVZpk2jsxwGbp70NMYQz3s1pXsZsur33mKE+L3NK6/zzLUKXP7
vebRsSYUdZlmNyweybhnFYyF1WfVkKmxRBti0J+s5Aj53gqMBNeGDtezuoxNbMKMSaNeoyt9HDtf
ql5bZdMC9B2PV7erL0EuBIOC4JlG76Doga+KbnukGc5Rf55dOCPMwdNwPskYyKv4vNXILBfzA9SV
modvIUBQjOdVd0K4QFK71UBv1mixe7jUn635Uzr716zv/ktPmddvi601Yz1Kqa4tOxTSVSS0ccjp
CGjkosmyJhR0e+Xk52LxQx49JfB/LjbFDbZLZNIW0JyvAuC36xrqdRSGvKuAAO2xLSTFaKSFKP/Q
U74vc/BX/P0q9y0nKxXTJhmv1Vwi/HWzdFiQUqXyGl/A7zeP8tfMR7cY9GC4rouSxtT0azD+2xfC
5ajLeokpnxyIn8e4IO0oIavflqfoWgbCw03eGKMvQiS2plFCnwZlAXLyUDh6cEML4PYE1i+6kcyw
tRt38A9zA/BRoPD/5ygrA73RwddIa0tYpSZ2uoGALtH2tji51xwzPFeTHJMR9MVHQ/joAz9Gce+p
VUmi/vtAP+zpQqQgFCfONZ0NdSACE5/ECr8S3A5TPoG5RsDg5fRQkQUI28t1sk1qpGAsnqzZNPhx
c1zZIG8QxSzyVdLHLXHf7donk8MNHv01JQGesJ9gc0wbTqdbwAQpZKztHm9IhnCYZh6zyafryVlr
CE8hoxNrh3mRbdNw5b8bdViRrn9AJTdNryetFeu5mXtKuTOvYG5mZHCj42OGMGNIBJy+kzwzQrRS
XfJRxzQ6qQE8oMMKXA9yfIDyK3sOrPoc0TyGHC2vy/noJYz8MfPVUZ7t0O8aAniaMwlgyEsafTTv
9B5hV1tr0OPdh6TaOLa+G9H5l6rSY7vFSGrUTrtGqwPpjgMwoEUnMwGaDawuDJz+GhVFgJCQAAVh
feJmMF7M/MwgZ/J4rzLI6U/t0zU0FbrW42djezfFRUqXr/yUo+hL8LZNf9K4DRmzN0XUDF6/SPUA
r8UlHDLFM5nwOJtir3VuAZfkCYy7wXU2GgoF2+YZODP434pzsw+NX1pkXCLEAhqbE5J52XQ6V6Te
JyhhQNfzEMKrCSaeovHRikDeQ8lAAgd6xPIs2YjS8TQXD/srqdHavPwixTgF6YUURel8HIJv0Gjn
Ob5PbrZ4MCrCmFvpwYhWMtQ9y7u9m0uI9Q9i3O2tDxMkP+h6TAduruzzkXgIMilT0Bt4fgBEHm5K
nK9bh+zi6oCbNyIyEAQoBCRanBPzxrUVtp/xkM7Mrd7+EJD+OnamFxhnIZC4KuQdxbhru6DXUUjn
c57sILOutrqzRb7FI1sj8XJr9ydAyl+QIR2ABe0rwzRBDREu7voIunESdbMfh90JOawragrBYvDz
peFDYSlN9zX3evgdC0IA5W3hH8IXBBMkZ7aU3X6DXM738Qtb1r8CMvBU4pdq8eUnltSfB4EstIpi
Dcqwa5DRY9Y6xEDS5aNz3uDbWeH2act4kuZo9SN7dgrONwfdlQ2ARL/QHUwEH+oI1rnE2+KdO58P
EQuXMLi67fuD26Nm2Pon2U2paOLSge5yWoHgowjKBt/f+dQ+N6+DA7EcjNlxo0Z1HhoWkyB1lRZO
uT5HdGZNSjbVpear1cgyGFMMTjA8LTs1MhkxYW09WX1eztGtw0Pa10W/zeImXNdx9d9NcQTEc/S5
dfAhRtrLwamQQKS4RTs7t9+huJwG5D4JGc5HiZ2BB26rouHsHyF4v4zxun9P1ga6YgyntWB+8Kdh
CT3pc4C4c+0plSeh6LIBKhrUIEvt0zUSZuOMeS7C4UjvhIzOHxbKevZsgiJPYqY02ewZiSEnbigB
3Bu/fz3KTpMvq8S/vu+fxYEGG1INj6e9qC94KRFQIjePs71G8e2eV80e/Z7aGeX4Ge0kYo/Qucss
2Ox1uuWVU+Tx+X1qBLnle7Y/FZMVJISap2VpI0GhpuT2ahI/z9Qlwi26py+YHpdxxcOuXAqf0vae
Z8JcqXxD+AQnJcfwzko1bE4OBlczgo0R5e/W+rB5e768U+3lK9P0pR96oVDm/rUvFVqh03hyglT8
uS/7Q9uJ6SBgTeEX8yxKz066rOfG6hS1n2owyejpngiSQg+aqPalcAgzBhJtUCLQclk2kfqJaAqy
aP/pkMpkL/ckuFDnAD8EZK0CM2jmN69ArAU3ukDkv0sv882oC42v1lZNc8viIWq2xu8Nrwv1eR+C
RPXqr98PW2tvvKbRza8iKxB9zGoBZS0KD/a/d/I0JB3TF2Q7CKKljzojHBAsWvHKPfoQvx/M+PqA
HayPelUoRFZ0gYDUhsPLT5aBP67iXT+1OVf1OTuIww4kLs1UyHxGzA5OUsooO/F13IpPLhZqCn/m
WXPplzX/PsD8ne/J9LMRqBAtFQyUeTdlqSuYhiYZ4lKrNwy1jhw4wlr46Sp/bxZ5QqpAUFHwiYNc
8Odm0fSL3tXgHZYJFpPpq6bRJ6EssmjznH9ILZVp4/2Zwf55rbsALh8u+flsXLq9YRshHsTOGJf7
/t10j3vV/QC47IgvHxrOgG8qkivm8rAQ/JyhgcjICxRQ2IB/bdGKEf+36DZSehYBwLsMzWGC1P25
CM1ZvJTGqBZLKfUETF6oaNvTrG8CSVxcsi1U+XSp9K8ctLn5Q5P4H0+ZjB4GNFafKtbYdyPeXD+m
/TCYB7xuHgtjcbwyDt+cqrfv95I0DVzuln6qDBkL0A3WcRf/8xtKtzq9ibVOPsQLfF5WI0Bj2MV+
654ercV5noWfaNsI6yywwu8vfd/9/yqXGGBriGwA7TKmU/S3LL8pJCs31FZfjhnV8Oc4bAsN9FJs
Ta7MP+Do/n0taFa8NRAl7vEwwliY6uWW6UvckRCfOWsaLd7tbVwa2JBo6g/l71/wm6/8x5gAkWQA
unL/1TCGtapMJ/8BD/koIUGGRLX9vNiB4ZYAVOxsG/0hh9G3+yb7jT3LbRAVsx/WVxL/zkNIw367
jbt4L2TNQWqPMLVH2W3ll86t5x13hF8GRIDLlITozqt5dUGUWc8J/GplxtQlWw/RMwn+XtMifHWK
BMGucWqT9gIu6Y5SeInsoD+FYK/TxJA9QGGuyUczOslBFqK1Nyt35/8mw4cVfjJPpuqlO/7eYWBd
Fg4pOEQHipKQiiWwwCNwA/QIZ8fefoO5yGkozDem3xNsJj9MHEEgKiv2OU7eZs900lQXap6B3ltY
V86vPo8NsnFXqO3Le03y/NOw5q8p6fQwVUAWliGpoKm+3qDf9qmYKPqxrfpi1eWvuA5qVWj0rX0T
/UT1utvi1j5kx8fvXw3pX0/ut2t+oSx+u2Y+pblq1Wer2xiORLbBkcRldmMel+9Uzem1Gqdur0NS
F8lytXc6vD5+uIUp5v4ZGLiIBICYttGk33QX/41UvSWQ6bLVaVxbaA6Dzb4Crz+9NdLLMU3oR+/o
6KIK0+s/nG9/h6Q/r3x3GpzPg9y38nTletGfd+JIfhEfre0Aa+PKalc/RNp/5Ot/XvAuX0+RGdHT
y1is8kINU4W1lNpTNAyFZ6Tv9VVxj/opJEz7J3N/OLi3mTFmi/ZaBcrxtEBlRbZrWdgqmB0O8hhp
KZW81Xl0nGChnBYpBPka1HeGLNKxMcMjSlJpOjzlEgUe845TboSFOURIxsma1xutI9faUlbYY90x
uFaLtin8Mx9+GbW5QZdWbs5RVe2ykqL53L0cZYBYbVkzm8KEcEhW0pW5p978sCH+Po84HWTRQhNF
1I2/SH+n81XpLkaRrbRzxEZgQibpzDV+sIf9C0PH24b+h2lM3rSgZb/QFL/t/DopriLCYcO8RbD7
Sm6NhPQBEMlCmMRR22DExi2b68p82nzNf+ckbC1buWxPp8fm+gPl0PrHTvzjZu524iAXWnq7qdVc
39eAjq9O71+A0Vweb57o4bUMIaoHWqPYio2YMkpvqEbZGN2D1Z5kJ0HiolekOiMnwNmhc+Er4QRA
EjzT1V3DMXeCN419LcTaJrk2FBUBdvdO69783rtyBiMc2B9QO0p3N6i+WO2I0KED1ZfoXajzzGsC
YJuUIEiyQKQrgtRH5M4zoD3ri4sjBhp/mz5MMwFeWOf7CPGF5rmLEH+szt1rUx2O1XnsC7KSw9bU
/AMamMd5Ju1bwccjK9sJFJIoLyohEau7/qqxSk+2NYMGY67XFJD7U3yr5p36mqeheXnB4iV91vVF
g1oL/Kp0loFsFiOZVjVFGA4bjAf0jXV6UyVn7D0TvuHpJZVmV1zYT/ubsSuL5/FCuzkY5B/yQONf
G8HA2hkuhYGg3deB/9uuPOfl+diItFg1i3F9EQFSkGfaf828xH9Vncn8quf1vJkzgENXvVym8RVT
QOaTi3xzWh1nfdiEDRW0UU5CEalqdzHA43Sh7ijfQ9WdktveGzyVsoezUvdLvw7q4EZq2zmqP3p0
nhCcmpvhLTrEzZLfxnTbZv//gSPzC7ufcifxMoTS3O8f9F85IomhJdP+1VkCFF/UuxyxHXQ5v/XN
Ze/mpIfIQ8TtZgyNrbLQAjDdyNx6zJvncT1DT//h+4uj8np3EN1f/S4Hz8f+knW91uyl58NaC1UP
3vHceE5m7XYqXo1nYXVDzv6wLmf1Q74hmD4kob4CJRCaQT39bHx66FcaEGPj/bQ67+lTSE/lpl7l
r7Q6FQRU8wUQfG2Tg6S7uW+TCfoH8vFutlZ8pEV4nOVsenPLxYRJiLv4sEqAkgG2DW9+Bpby7Fbz
iUeKwqrdLw+hNRsW0I9jfVvOUcja33CS6x8L/hTnCK4I0s/O4mskx8fVOT76UsSYZN6Go1cv8+jm
wvJEUKfwMAH0QO/xWpt2HdJ61td9rCxNskfQ9V4G+6Ny66DztYi2AgBu2n2on0mRFJEoRRZ6Gtl8
XB0CPhjtUZieHnn9MgHsffav8UCtnrKgdFMdLrfQt7fNaa4vWucStEs1EEIm1AGyAoHEnFiNRZei
G9G5xNe8wRkfr4wuRz5RjmglMRA1bVq8sexakel9lWNhutK3yvoS60tmdQt5W7IkoeYqUftDqP4L
eni/S6YK4Lc3VL/kaifkQr628r18TVz5OJMEV2DcdPQyMTqdnVGVHX6TAuM/l433/TaV/gK+3t/A
FEJ+uwG1kyqlVk8XYGCcCtHhuXqtLTyhunfsK1/b1zESaSMzhUCmbSE+ZXt0YrxrwF9tJKxvDRC8
133mI2u0MXxw4GxLeaa4p9UFj6N16WyZf+0QqXDUg5smnAhSoEJFCnAeiw+djeSLtiTCPB0dk6E2
0yZvb5EO10Hpeur6yA8jLLFIH5AEWggYzcB/c4wXelPa1aaLYjNTcxlic5Q8Fnum+UiyoL1YruTJ
4Q/tVruwlyjGh20IGnxVPl6c1EePNnv9iXl0H2tp5AJJhGCoGPrUPL07Vk6t1KRHRavXY7UZ1cQ+
96l/Os+QrrVKzBMY9AOS/P7p3ec295e8K0WF9mxa52qs1023ybNlcSTnCi5q8P1V/hoQfl1GAmlO
Oa8zlL2LZH1Zn3qmtdXaSLdV/euEeZnc7qHMnIqZwnAHgKg0YDD4+sN176uJ++vevRvV8XwVRmiI
60ZiWm/aijA5NcxGhb6J+ajJF69R9rfz4jAsRHxKdVrJN6X8X+aPXzdB40qcVAQURbzrZ9Rpcr7W
dVqsLRMDRHTek9tHc7hRSP3U0rgv9rkSSSrCcYYm63/rbbX1oChNanJgrAQfmQLyMjI3MjDTrYIy
qOk7GosrzcPshwdMPvDXWcUROWGgVQbgqn7fmruehZ6tqzd7qGkZbPjq4xIoLl7ii/Mi3VQf7eJC
QnDcNFB4tbh+qP08JNLORC+NDd/wszXg79k1OPm0QviXUqz5EPnnlq9NuKjF9CfoXnvIBiCUTWcW
8exq2/udO84N/+Qils25VbgSXRzwerzYov1Z2YsWjkBFC1X2gcLwjvMRi+P2FJ2IPFOH98SQE9Ak
ipZXLwmyKPHAlMzasOAnTpFKZ3e6j4ShIffL3yXLnkg1htNxnM+G+Mi/qudZMCmE6gtMFZyaQU8W
gWD2aDuA40wCfZaGnDazBuGIZq46pWcGp7m6mBKnMxm1FE4tZaBZztEDtkWWdXCGkOmBq39Owt1I
4zhJ1MTCEoMUcukmBgSyuJIbHQKNdm/vXNdPSBB4AwhEc51ExpL+MclT6pRR5x1Iwkcfj3fQiXlA
/ghiET6/Lyy7KWru9Sh3lOUphmQCoVJ0S790C7qL11mOhtCkRH0OBZQYQY3PTFuILi6Cbvsbh+7R
RakKbfIchWdQOhzSFgetMhN9yRFjjuEXIWoB5rSg9um0ADIH5UsewFTbQSAhJhKj9SiwAIDnQgXJ
V/Tl6+BF8BI3YizM8GeW+eSQHPt1cFwV3tHP3YqhB2r/N/f4KkDrIWEIxfDmliSdJDRB7pAWe+aq
8ZhdO2KYu02QeCUnAiYkATLgPBkrYHBrBwD0mUnDJVCYjpYrdHdR+LZVQIOJO4DTEzyDC4zcK/8c
5pSwa8M3ZM+QH6qnSgZxPRWYIQtADnJzKo4knbFv51zdZJ4HQ5i4VDmgINFOmBbdO6EeX8fM7h1j
a3mQZFhUlpThikHegp+i/VJGrYuZAmIgmnMgD0qchuvr5EU5dF9YBb41F3x+z2bt/Al+ZYWH+Rl1
SsFF68/HBtZllhUl88RXlsmujuVIW7R+FyYIxxreMDsGrX+ee1d3CHRSLRJv5ku3uHTRmzbDJlBj
VFaiKgB9MAPOYzdeHmH9NTdmxgyrTKBw2Cf7/Az3WPkkSk4WkAAxjWXW6FfTnXkJHb5prkQ+N6sD
SJQUi6+vptMEyCBBHdaDJBh8w1Zfp1SgDA1U6TWXbVQHh5iJvavHlavTUsPPis0w0TkaryP3kqYt
sNoUCxhm7CU0vryBUrOLYH7F5apcXePcB6zVgVhl7x39K49fIU9XmaVU0Jbh/5DcWdEkyy76hjN6
HbLsyRI009JcXkJyBHTYSSa3PwmhfKE3fi8bp/CMAsukJkN5j4jAn4lSczoWxyLPLnvFRhvJlZc1
22J1nsgvlZN0rgIEdf6fDnh4eqk6D8+0fG3+N3HYKpDSqnNA7lB6MHZMecgkD2AOmJQiApH+UPf8
M5pPdBZRVAzKnnvkfCb1Vaqlp2J9Hl+z7C03kb8zYCL2jz4D1yNbdfLoqmeJ/lhdAqv5aIQ26C6u
HHZK3F3fkaajfXNsAymVf7g3uiH/OGoMbVLfgvCCHtJdfy4xrhe1KifBd69w+2hBImdnEZotLwcn
mRHE1/UOCoI3EOLhYi3AKMcKgaEPq4XoWNFhcfZ0wj20vvDgW/a083LiHLhL70DIB3MNLC9ZnCI6
T04frehlrHkNg8LTPXAz4SU4LmpPtd+B5AZTtE126SLFVBQAnWtg3Y2GYZi5NybtA9cUPNGv0fRP
KH0T+IoAIoPBOwEhxZ1icdxIobA9BiMff/aTuJgVm3p/XKWrjuLjhE3BGZuCC4cezc7p/VnkD2I4
+S1O+zl1W95DoGRELJC+tFQ45YgY6Oyz97sgWxjEaciK6lJw/0PFnZliFlx+YHlPG/d+Y5uSDqkF
Oo2BZumfG1u9qKpwvhTFepBAD9eBdMKLC+E7HZkM4fP7nO4vzMP0FsFXhOdEPw4x1rua/HLQq6ET
q8tew0Hjsq1ml63+JtJXmKTYrWngnjtPbaTKdqcTt9GxRY0Ra5MA0E2xyGZNsPm/3BEDFkNjtKxo
X3X8bwWQOGp5czXVZk8/JOjm0vwCylrw8hC4EqhLHgmhdNHOi3BYdIvaYYhrw/EOc5+R3g8JPVPQ
fz2M3+7mroo4nBKjtLq03R8fmznKei83y7mInurVvjmj4HJX2jzFHOe5XGKU4p0espUeTSnQdTaQ
JVSb7uFDd3OH7Abycf2eB+3rdZ/OSo7Lq3sIB6fEGr6fkcN33mmp/gdrYVl4vfc2FVNVdP2v865M
z65o9okhikLoX71BQQmEtblM0McXHsgsYJOvUqjClgv9zOPomCHa6GBZjr/RJfxF82cD5PsW1s5L
4r9xpmKPxpPVAiP6Sdf3H30WNJdh4aB5DYNO/ZL7/+355cVBu2rnqlsb6G9esfwrZdN2T8qjccMP
o5G8pjbiohRnx+PNPp+kuKtnBwPGa7dvGoh0iEqKUVoyWpKRZK+svSUnPjMoHG5P6A2cnWtRuPXA
BOlEKno+oXQg+lczi4xODL/fi/rfeTiC1v+PsjPrbVTr1vUvQqJvbk2PAeMuTnKDklSCMbbBBmPs
X78fah9pr3JFFR0t6ftWaVViDJM5x3jH2wAfS8o4P/3LdqXXrpa5NyFcntwKw9wGzo19+ioF92Ta
DDPIvVMKP7+5lyrAlhK2xrbB30NFGvGcP/Xw33jO2HzEFldNdac7xWexNty7jZJISDqivZcH0rHz
2XZR5hiaNV/GXPQO2T1RLk4PVunB4tMxvAxV/hpUGjIot5zj/afg/OTPL//dMOPNL+m4mTGewpX+
YSs4ydv60NVsBSaCDfdOxrKIaSrFJowLH8mv/cbIeq0DOzqOFk+ps1CWqvZzT6uHecP0+MOw9TdG
/+dGiIETZFHEZpqqKeYDFNKLN0Ha5labbRtYT4MKGiTNjXbnjh5le1kLzgoGffnOqRg3N3KzMutr
aLIKGulNIcAm39MF9ef3C7HgPMMeR8laevv3EvlNCnu4SFnCW8tS/xdveNgguv3FknrWz2oq4g5u
LeTwPEa7IAA4/XQuPNIbRqdsVqOKdyFuDJQ+fx4M8tVQtdP91K0Bf2l1OmtizEZr71PSv9fr4wym
KC1fpo301Aq6K8ogU4PZjlobOuGUqJTX3DlOpfkVGOb82dlFJn/sn4pQWtyYzYsgyK1H2eFIrhTp
4EqVd7Dvc30GEmSXYy6XhRH6YrS5JW3vxSRkA3Dzc8BQpSPqsnYPXzj0kjx0c+444HU/dP7S+P0e
b/V/v//Detjq5e1c6G237rwBUhDmpst+Sv390rPVVYT30F1tpB+G8H8J3X7fdQBrNjMkoOrjEP7S
FYNm3PnUHpfKkbNsa+QLzU5vvO6v8pO0urweZ8Wr/qIx3CtGX98b4sGX9mM0tmIrG6cwVOAQTvIF
UoPGl5371zUmR80XN0fdBiVz1AXs+X8vTLD1b24X4BCmSqwYmV3sz+WyP6iX7rTd5isEpba0xD2C
CKuBzmpLJuvMWD6/L44BCyMdo8wFmxCuj5ByeQMyNqn8bDM6FGkI2sKZ9zwLJ5/+x0eGhYblLoiE
QbDnc0A1k7f0ZbJAhhW0k/DDD9/DzyNJB74LZZeeB9LqxP/YOtnG/1yVE993XzIoX6F/cfYTpE83
N9xke2eS+vAZ3gVyybIsPnlwGuLPcPWa+6+zlWV/xCLtOb57k6yYzK6uHL2iw4IMTDfJUItR2efI
NYF3aG+OzsJwX7UJl2y5e2BMPC3pte0qJAwmJEgJFfs+ydOxawkE2hzMbjGYorCZonAalSJjFBQ/
zyd43sV+2vk1GpvOnaTj6qbivdh6On9Owp33+qyE8230Re7a1cZ6Q3e1UPBE8hXwu3D5Y/GlTKbm
ONCb18H4Vxpnbk/KGNslNIN2HC///dDx/P3hoT9gdO2gFiijc2uFOTX/PL++lpPXJ9r2OZoF/sHD
5V10T/x/AvQzeYdKEvovYxKdPomZV/QT731MIxn/Nk9koJIhyWGEGHxSlHaTdJOhypvMBiLxVBuh
3usz9TAvBLPKgfIfZAlp3g4cKM9KF4eYxaYZf3HsIgAe7/5tEsUfY3k9/k7D/dyCDfgf8dsWxuWW
/1ogm5l/Rbb/yZnjr6DZOgv/ZTPmoCC+GsOwImwhN5+f/FgMNxsLkyjyQziIXCWfl71E/KX9mKS1
t+dfa8wXATWOsPsaEICDR2fLfyB9jM954pn9Kpwf9um/aGjjjoGBgEwBBHqoig98GanOr9VO79p1
/kqooT64wrQRQpEiNSJDzqvmJNW9yy77LcpB8xeG7Ggt5FkRNqLPAOmuTUw2X6+zcZTKzIXxcoGb
Vv9Q22h/txnjVZoSPriSatJA/7k97FqpsbZ1w77myTahd7AJXofgvFGxRkQ2OsJ5uJrCWCPjTV9d
OnRcTlugdPJU4jSz2wfWc/ZK8iSaqS4Qf5nc6PH2amHhFRBsgGRjIK9Me6nryLgkZpWYrs5r26Av
nLTE2dCgIx/74e5/e0oYNDTiWH+Cjz98L13KD0XX6BaWN7qPl5XiXFsWpGDL+SQCttSfTe/r6Yf3
7rubCVvydwoUle8jGNFyePSlhbtUfZ8p+tvx/nQ+4yE/3Ytv7TU6i35FR92nx2Eut1PZnON5fanD
bvfDl/+uZJKN0euRQaslifI4BP1P8b07SYczZDJKJqoDXN9I+1O0ya0t3ZOU5E1cygVL7Ek6nh2j
JXq0rJYUS4bYurq1xtbLL46Cs78eJ9sah6DqMh/2P8Eh3zUII8cePr88Wjc80ocx7tKPw4mKCWT3
YsvRs+ZdFmC0EzqWJ94X0jhOcB+0j4IUJCU5gwIypcIwLCnARpeBQXDP4kd61ncbJ5Q+MBAsKS31
se2EDLO9FIJEHjcoyAqq/zTDH5QhB/3/DnPAH9fpuA4fqxlAfpxZTQRKsvFQOLbHvD1LB83ieB7z
gUYF8GaDRxpN3L8Xp/JNF2PAPsVYHMsMXoyH/eja3rvLTVRPmdBGJmG896m+jczm7dCQ12S8KpDT
z9uTczmuT/UCgn6nR7ejV2/d2ljo4lLbRqI5N5o3zcgE5FFXt9p6zW4qXrOziPzcvbZf8mnZsrD1
1b8v/ZtpKJ6l/7n0h5JX2O/ac3WgBZAu0HIJ7CRBvamp+XAp6uXe7RAJtcVteqm9wxW2/xBzr+2+
ow2ut3PzwoVeXhVa7uFpu/uBzfGb7fnwBJnQQDEyuEY0Kg/1KCl58klRz+fMlKLLSVw2GgxNgQyI
tpro5dHrZDqnRotL8eZdesVFQn6WLq68Mx3pfsWRRSI8IzZ311jdIR6tboAZW3iKzM5AA/v7Pb3u
xaeLRigE8eEM2w7Gq3AQHauCIN7Vkbonza087yc9DKearfWyErdKVm+F4CIkFaqGZl/aO2H4pVwS
bU9sqEpLcNFfS50d37ws/v2wvjtRSPEbwaTxrRZ/80j/s/mop65qjyWbT9nLdr6PUGWGF8ma141h
5y00d0tn3qCjvFrcr1LS0L0VpjrZF+kIBwzq3T0PTyJ34aweFnctYYA7lTWcX+fGMDiSCFzAt28O
DScQ8OKVrg44oSUcZuscLcU9lVD4DWC+oWNVVO18JFgein3EiPBw2SuM7ZmkK23cbA3gduHC0AH+
zPAiGFl7p5nvULtdWVX7svO3FogDL4B6LxdXQ8bt4adp8TdnBn68bDj87zjMVP/cq6+mkSun+7lD
+vg++mnz/ZTLGw6rF3P+7yfzFxuOigQ4DdIp8VAWh+LDSlXNRtex+jplg7pQMCHdvRHiJjC0P+SL
M+HPHVbiHJUSSdGQALG6YhMYoq6fIm2+3H5aJ980JqODDF7EuCFjf/dwSDUHveku17zNDvLNM02a
EFNHc8ucDCRNU8nOZsFcj+Uv6ZgvdXH/Nb4RuWFOLzongLmdViUBJPDcdCJI9QGYRQRD16vF8Xxa
W4faaUntMwW3rYaltNtNSX8i5pb0mH3+LJcnFHdXyHDbL6PpHWm3tYXt/HROTBbnnoyQuyUQFZN0
w2/bbraPq8I83dWf8x3mJdiBmHnGQ9L63sfK0bFOt0Cj48vxLxlufqeiaL+WP0Eh323h/71lD4dF
2bbnQu26NmvAZLfyGS+AWpnmXO5ZPduSerGPsjHpKhrQge5mB8J3nlwG8kbfFGC1boWMrxuQ7vfI
8ovVVtttlFZa9+rwQ1n5HR6CXNuCdYwXFBzMh/n89daa9UEw2uxsvXVHbV3tr8+H/JZozd67YLh5
kPSlcid38vR0P5jL2/H0/y2gZrWTKsLsHHIEDNPHyvZWHssrpPo6q/Jls/Wlu4fzjHb7gFmoKLDF
lSlHeuP9+x0zxlX7cBogQJCpvMZcA116OGV7tTh17e52ykrtuVd/WcwwYbao04JsxE9DoEkizpR2
G1d6ZXJpJntrc1Uy/erL/Qo7mMttbr6Iof6M6sfwu11ojW4PgcVccu8UtZeD5FTTjiwUtsFfO8Th
Yd4GDcfF1+5dmyNJ1Nbb1xvtgxBUuxVuCnOBCQpuH1jtCkBinr4+KEHBtEaydSZ3O+eihluDoJhA
fL0dA/kQSOS+CZgTTA7a5N93R/2mvBphRYnDEqMmaqw/N7t6uNfVPm9P2f1C5nOs0dAXjnadbuGu
HIPjh3qeYHLVidhe/LaAkW3dcKTVnhIaMfI2gzFoMJKtveMtJjTLKKXJoVnvmVHRJPWky7u6hp+H
jd9/k6f7enrYAizjZ0twQXAdFvKFQCUKnVyAavTv7/YbAXp88v/33XBL/fO7mUg0t0W7O2W6Kdpt
GRWIBgsDLsb+5F4MpD7qcTkOceRyfjfMBaI4QnVFXXDveIGMFUx+H7qJWPVRzvEvdbp9qp4k46VA
OWH2oq2U1mR/V8OiKINyX7vqWQ8uUvPaX3VfOkR6SXpGua6BpmE4s0WOp/6++ryZt8n9Kjvq7QyJ
HG8YizyZ883ZChXCQSuo5bu7N0AnVAPO92Ei8sHyuUXonAO1kGXdImLO7duAzfgVrZ3RziDF1tx5
AWzP4MKEM3QfUlTZTboy2ha501vQMq70GLh0XAilsrT+BzxuBDAebjbVOVoyfCFo8R6NnNvuZOn7
6lRnd8ijLWc0sv2iej/3gw1dT+xu4b+f7l8ZCuwmljpW6VhHm/DVH97rvcyMQlKLKzOA8ql8Gj5y
gmThA6wUKAn3QP0lhpJ/i894jXW2FUUFyDzeyKSJ40byQyn/DT3xz4t5qIe1nVoMUl2P396VD+Rf
kNMzqSpCwjwVVAOKB5SI++SkJ/rZ/veN0Md65K87/58b8YAnmtdWr5pyf2UUpnzc3DLo4RPlcwVM
g7woBauEPh5p7QeSubspmfWZNUI8do8jpR6TjhJTDoPhoLy0Bb/0+0jzzRXlIT26r88KGKEYjjot
MfPnRJ6q6eG95jOOvoSByua4VlMZSypM5IwfHjHN1rdfDZ97Uq9Ryf1uQ/5TuXYKSivjur2ujdk+
3GOsHJRP1PBJ/4Fb3TY2X40lZpQfyixfI1nI0Oaq6dkT/YvtOR0kDbrp2S3CG8CrITCjba3eDk/S
DM9kNTnHkiN51yfFKxNE0rCVqpSpCoMiNEyWXWIYlGFaE1qLLlJSLdXcW6YRaa0Rz7yn++1g6irp
boOWYwVnf6lAwNil1kuxlHzzV+HfsvucHmCPqh8OxozgN9BwLWkicVrGylydIR+ZHqdWsp8qkYmL
rzGHsOOZ6W1hLm7wO87JSPX992Ixv9nveWv+744+oDCH8y6vz211XavJBZd1fDP05D4jhWypR/3z
baH64lyZqUmPMU//QeSMK82UUFhd3TLpiWtE/+0AVEIHCjkhQwzREuHpOM0xw2AwL7t3AssUR5ne
sjOeVJKP2RgL7fz7z4PNwOoCaCuHFrDw3SUSxxFn8mwHCE+SvCc8wbBeWn49O2yq3FZWWqb/UOT+
bt8f3xYSVzCkhu4OD/UBiEUffaSc3V3XN396/tBmxdM+9jh/4KndosOEZUE8YKBMTZxljxg2E3aY
luvfOdXiTHfYVFLttUhkvltJEoIYruBT4bhcZOfgOEW5H5jxAVz8lu1TYa0uB4yk5sc5XaDMVk4v
CHayQlKuLwSo2wTcfEnh2Rte7tlPnGnluy3597dUsAOEj/Nw/qllrl6k3OiJ0BOWhy8ofLDeZ83H
SKuH4OuqESYKH4ZX+hlJiJNhjlHZbWbOsJzIpNSaC6/CvI2PCYK0SH0WY3Nx/Yk1Kn2DtuADo4EK
KhLw7CNAV6pNbu7bos1U0R/yNR5BVkPg9OVrwNxqPKnoEU3Cru+4fvz7VfgNOD6uhN85UbCVsLLQ
H1aCoNzzWuhQJQ8zVF/DxzYWIFEqlwl1adbqk440pN7R19UTPnpT3PUPNo6fMDeJFMXgzswUDLqT
ARz21Vhbois83X1tzqi8eTLmO0RmOKc0nO6TEvf1rCFXKZNJs7kn8gZ3k3Zz2IivrAby3q2g/7CC
M0qjn3CasXz78zui5iIJi5pbNeA5PfSyqJvEWhPEOtuSIIgj4NnZn2d08dfKQSdraTNLnSo70qRQ
Gx5C+Zr0tSMheReLN6vb23ChEgvMbefeb1lnHt272k5MNWnf97Q6Px5lf+kiR8NK3D5gPYnohmG+
8HX+u9/fNSG/XNo6M3VCLS9R3mFowjxP01631zuR5m+XMgUnNe6JWbyOpU57KoJ/r4u/35o/r+Gv
HVK859KdQkbRvu49lEg1ahj5l+p62D39SBr/Xzjh4RGRNcdgn7xFFR3+wyPaNUJv7i+ccRfotzi6
zGXfmuFrhgeDFA5M4obNLYLl51rBLao2uq/P8fqKEHKklyl2NVGR1knnYJXDn/aZTj4bYNzJPyww
doeAZ600hxVMaJhvTSWP7PhQfb9u8KtYdrHybMz0V7iDLkmSWeMIMUHza/wjomImxCjG3WqGNexi
5ITmKHPIhvOvzDyO7JJQ4uBq9t4VlmOTcFLkfveszW6wie/eEO5mfYgaDu5hTJoHhOxuLU8Z6WW3
SIPubARt0roX3A99cVpPZRvaGsxR01fdm695VNXjeXN5ukTSTHS3Ns6S3i3qQnwlIX0rUI0wn3C0
mYRw7+jtEm12n57ZtY/ePjSx1bY8LDzfNdz4m1j12eENpme7eBuOF1+6ZoYFUJiH1Su+UVm9qd63
8TUyExqXuPFEHsJ76Z6DKjaXxBRNygWNUA4NTlgXsbzkZYiF2XmqpdvVzVcRYswsfnkfiNkdD1UY
dk6F3ZKM1wrV1kIaQzYEhBXQA+zdBiTds1JoCRMNIwvVl6EkiXNmtUkJK9qAQwuH/Vce7mJ+QmEY
10WNx3PHRRT+Id8RJqyth4ozTCXHDOE8Mw3uonOgz3ehGI33qYD1PN4FxY8/S3/7jhIeBvQ5NDw9
4sFs5KzbMFkqE4jJ6fWLwFkPzjleuzsvPPgXHDiP4entkI70cDZBsnJddkVHWBw+z/BRl/ysBjsK
Xff8FFrJAZcXw0XVGCzKueJR/cZoykdOK00AADraFsjXRYi8DBa85BySat0gPMl0LEXEiKLDbUL2
GYjuWN37+I4k3Uaa1us80BZUF6Qb5LDcBN9OBbR2+S+N9HrO3BiOBExEGKTu54eGiUzv6gG32iVq
bt35pt2ETXLyQKY8c4aUak6kT4j9J7r0xjslBjQ5puIbKRV8OYZVu9G9E/PgClaiAa/WCEmXT0hL
WAj8vW7C7Jxhqww5jOvyjXXlCHAT8dlEekUmKvccyxNXHLWALgPOYU2UyXQb1Zg6FSQAc/u6AIWS
X0QXP48v8CWNkAyEFPcpfE/wGuG6TlhwYRUD69Hw4TFPB9Rtw3Sf1ijRrlPV234q3hYTY949LCnB
5ubEmDganGVe+Xk1Esx8BrEq3AYSSviAc2jaX0e3htTfkiQHFXiUuF2wSSo8zHMqG5ViqLkfuJcx
5q9ZYJxzLIFjenEgV0dHpG6EzzoufYDkw3eF2dcwtqdkcIBx/XNAygps/yo5o2/VsyJpIGGParQe
vWwVKIE8k4PtXKJakgIOTOieB8jddLDOfo3rzpBRVsgLOb3OTTLvdqnBJckv9xR2k5vumP1via/Y
JdfIWDo7wiSBV55G2r+eGrGxJLctqZxDbLlkQT/J4RX1mjUHUwsrX/JHwj/2g+PG5o8Ef/LQR2cB
alKq11Gz2dMJwf/yr97W66MOFuvdNnw6n3H9iuPj9axEivao8Sp7FEmNirxTcITN10zvsAXbkMUD
mfwEP6JaDmRjl9BkgXF5e8vZLgTz8yXo4UqGl0h423Q+vm+4K/C2J4ewWR9g6hux7Ld0p8d1voAm
BU8dStkz0oKVFqqB7NdP2kxPmwSvYueCAk8OUNv5ZkLpaKOBgBkbHBNi5tEpYpMbSm6/KbmElo2E
ujRFWuyK01HJarGPICVM9YAFgtbrMB3FJ7uMqjxGb/oDPKqMbe9fZxuScko7ciyYa/95nvficMvz
k9SvlWWesFc5234i8a/n5yId+4X7Oz7fAeM85/OCGNoMxRctyZd3bpeMcb9OlDnuQL6VjVSd9oeh
7DfYlwUs+H9X91AAdoVy2gv3y2V9sw8pGUUlUBQmu/LkuDosxiaGndLpYgzrkLdgkhGw/cNrIe9X
hcIsT6PSpg3A4Rnni2KUfXgsVn5BREZw1K6OhwmGXF8/2aF9M6cFyhSxH4OLqxry49jQ0pT2Xg5i
vxaC3VJbDN4wKzdbHJ0ggjOztSjoEGnolPB1jOkGLZdzJw4GSwlGpmpgvOyiy+Y0lV7+XTd9U8r/
eV0PD/t4FJqj2pvnDPvIpo/k08m/XrGpxcy9nXfkbkvv7U5ybnrp/vuTvyHy//nJDwjIrdJ3p2th
9uv7rMQWTkFrP4prmunZJUE12aZ6zNTK3cNSFtMho+jG7vWnry9/g0hxGbANRRGmAS3NiET/p3rN
z1JNbwkQ03KaybZCbwkR8Hkfo9Cq8dVaaqwnMdqGvLh0e3cPUr80a/GoBrJD4KLIdvOxW92ACWZV
2sIbVpzXPNGhCG394m23Oq8Ij3X1qTQ7fSHW4jcIy2ZdT5eaoybCCkRjVk9xJ6SbnCEXToSlMEOQ
tuZ8XeyfR7xkHx+WgtdOEZFbv26L/lnCy0taKtntC87/sl8zoaEjhEa3hbpdQBuxXgADYumd4NqN
uhC84Lawluq83Nz86yiLB1xqYKR93GeX0JoXv26T5+0KyfQ0J37gGA987Lnkjeo8PZXTi3vMqrdi
SmUS14scoRLKqeg26t436rRdnqbFQuIhVm9M9xDT9ShfX7DLC8cKbZj1nC77dwOj0OKtoYrSZmJU
wRaCUJXPt5k53yXHeJupc4J9oj6uACR2s9y/h5fEWuAojfiuCzA7Scl2pqAZ2TtFKnhNiADcOVJL
b7OCKyNu3jY4XVFHl2k/K6d1cksuKNxMP8cIoEyxJp0yTwJF6nn7mpDJPfAUXXV6SKVA8RF1TSYD
545/3gxzHK9mhkfX/VzhOAKx7zaTw4aD+R4K6XnTUjYhoAN52GF6apdwk48xofFI4LdLZdThL8pk
H6ujh2BopUpAwNT0NGoHN2hqFjvSl+HfT2YaKowq2trMC4ORYvqCXzr5kNxA3Pir+Wl9wnluPhq3
KQFVsqO+3Nx2GlxsnqTbbBBOJQdqb7x2KB1ZZqmIAB9blqCNDtPdqojK9TZTnvWItCuvAzjE4SKs
UzjzyXFDKnty8iFRp+MZrK44PXkLzVUe62iUUhmlFpBCWvnCG+r9TA37KSsC6zksSUNpvqDRJlqa
75rWPkVbcAd2UZ39E9mLi92nwu/IcAr01ypa9CsnsBlbqYGa/8pVY70/RRiIQ/gopWPkzvdhGVAT
0AdNDhGWrhTlTWASbNfgV3ezdb+nSah91ZYT2T58Gl6OIObql3MLx/sD8por5zcDO5uDcb4Nt6Ew
O2bK7xtcBEqMSnLU4y8Elo8UHMDGOM3DfFxYcbEghRgyZO84KL/mTVzzlaTVjhXXxPjTeuVcWCD/
5kQZuBMdi2sARGR/DLXFWCAxIKUsV23VFRYGwWeVz5oNzu9qSD6Qf36nZF8MiCN3sFvrBCJ70Cwl
xKbYkaN/K0npJO8P9t5qP6vHB59n1I/Lvbeb1SDjzbQJTs/Cq2gXqe5TS4JUtZD5nhI8mABMKzwJ
PEiEUjC7s0iGqfqiLAQbxWkqRdvpQI0IBR6Sp+TLHmcLgJcY3mZaojplqOBNUgcj3ZJYAfvsNoEc
UvVRXOGdOFYb4uvep+LCYqDDsiD36ngPInia7imp1KhMMZF0NOoZZnNTfv5GmIcRDfbLGh70yvCp
OjOq8tbDDYo4j3kzKXmxi9d7UK3JgZh+IOVYGuk1O6YoKJwrLEQ1vFPpyZ4RjhibtITYG3fenihI
KxMDrAzSkQdKc4aW6BfGwQuU+5sTBiXZbn6iAAYOm3HHAIjrJOdFHx00KwKGdIpdVIeZ4VM7htjO
zihr6R6Ak5fIvV8I9E2Nmeob8dk/ZFdvl4pTQEDpBbp27fW4lZ5Y4sXa/HX+Govj3ZO8uoWH5Zbc
wgNSHlILJoAgKPVpHcql9bL7rLx4lKyYhJIZk8Mn5hbsJmJWxaiqJtarCXRXZfqzStOxI96qmbKW
5l2iP3coQPOZQL9irqUQDjg4ZOmpjpLUxGde49tUZ0ZSbErsdpUX7Zec7j4p+SniB5d+KLiEJPkE
GFPEpw9SV56Qnk77COFesTKSeiV+8CgphsQZkZvLIWJ7W8H0KFdE/qTnN2G+x8gGVcwb9/+X0uG1
rmUnd3i24rESnrhQsrn5VnCJTyU6TOaiKHX0Gd1WhwWKPPo9T+r4sqG8xTtX8XcbUiUp0svl6J0i
L+6ZHqCjZA32TxYV+UZkVIEDbmym1Uwg824UtTHZIFawdhT/+HQZ18OCLWYuZG8gDWG+PMU6t/D2
vE+NaP/WPe1ws2gSnV+0oxXrk9o7P2mu/qsOWXh9ckLievK1REhGCw3mJR6TlhmYcXqbHufHqJxx
Z7lvu/lx3UzVTM+0hbk80NfdnkG7Y92LhKzyGJv6yq9qI/1q6ZLuc+VVinyCGjZYU7EjyKshqkOV
p1GhciuAYdkv0KeKTjljLbVOkbCp+gNumvuIE8kZq5wcwSdpA3PM6u2ar67ZZbx/ojl2c5bxiWPt
mOLtb2S7aIjEJRvuRx8ZyTEtMywnptv5lde4HDuU0pGYBDR2PitXNLW29sKZgP2mOr28ay9lCDs9
Pb6X8XFdb/IAmOT1Gous3Y32kge3mfDUfGlMl/jW7GpFsktJ8KFHGaLe388t2qZmvUv4dUGTlGwS
/YZ1/L6f9snFk9kr8kU7q5c6A5jbjCMwk6d6UM1u7wL/xtzhU81EZXJfWEketzNxI7zsQOLH9i8d
XJxfMyUDZtdegN3ltEAovqi+tNnpXVj9JHn9ts1RoPGMwZCjM/6Iwv6n8JOvV1XSS9occV6gNYrx
fB1VihzbmlfR5ulsggSrp4uP0jedYlRIxiAfswtiOSREGytDHxFqKytrNyBF/66Ov5lNUpYyH2Ts
YwKu6g+D0vtNb1tJruqsPLqtZWKuVAftFur8YIRi4cIsUu5qpDElHv0aVMkiCuMH+xb1L5c9kF0u
QpUIMyQ0AOOGP2/RoS0u+KeAcnYer77HCcer3ISccOlpcoyxUfcdMjMZwWEdYDqGOxZBVHCJlh58
ixBggrMYnkI2xR8hMrwWLwN1Dpi1JI0nuYcKsI3oq4n4aq7JOzLn+VpHeUo6RrqlSdraylJNpCUI
U3xwW8wMKJ3mNWXVKajSAQsH3lA0+GVEUcC4k431PLXmW69iqVkAO2Wme+cUufcIl1A6NQFyHwQ4
LDZ2vj4GDMRt2tYxTK783VPzxM4QjR0sWSh0jYcgj0wu++COOQ1Xv3itouOswymI3YENaJ9a0SnU
PYL+YqaBnoW7wODWPt7j6fblsBjibiX/xsiGeRHnGSgoBjJmduNzxewKjlZgs6A4xVwPhbnsXcIq
VL2TY6KwzRdjDqg6UbNRrq9nl4RQn3eAPAlFfzc1UmlO+lFwQKjDGYvU5BzIL8r8GmtjFAySXnZE
1ByxPBOfYSFkl+eCzbcKD9gFoe9BcVyFZtAnu7mWgRgvcMcH8LpOd/EAXT4KAHzSXdTY5Uqmly+W
oMmxmpbM3Yxl+cS2HzGrvc3vdB20CIvuuXs2R9xqHafUVFgwqU4/6veTMjb8k3P3L3HhMPJF4Hy2
5VQAEZLnzKNn943mXTHYzm376Y4Ms37fIXMfmzGPzGG7TYZpHqHMDEmkXFqZwX4tczb1/raajDua
sKrfOXLPaJCHoN+cwW5xa5ppc+4kGyeGSvzsFq2/muQMTTs6O1DhLbDc2TNBo6wQ1ySKjRu3hRwb
JMsHpPeKg5cFxULWOgiWUfDij+xDAx0nvdz0K+ZJeAmsDahQGeN00LbrFOQIX7zsp3HQ38NfXkJD
w0mUiYNsag87gXRthj2v5jkT209mJ91tHGn8sNt8M3GS4YFoNMBoNFFZ/PmiV/eTabSSds46smF6
oj+Ki+JK5usFDuf90npaufO2ZHloxrwjFel6eFW0PjmXkYFH/lkTXtC82zeIharxA9vy9x7ziEbB
GGGfhjvCTvQw2bkr8mWbm0K+IqQYvU0fymgRn1QXIY3vx0c69HkF+MO4iRN9/6aV6fNU8JTw33fo
m/kSpriqxMQRGTW+a3/eIFwRB0ihuTa9du/lcZhgoG4dpg3Eafn+We+f//1p37BDOJH+83EPINc9
PymHnZXnmIInSbcSJq+nSbMqgsFp09NCfhptvA/zAcycmhAcHSObSUWlq2e6Q1hVhCWJE0V2vnXW
OH5MwJ1vEynh9H9BMRyxaGkxHDv4cn6hyWIHePoxMniETf56bPB7MN4ZjZWMB3SnPht13p35BspS
940aC+khuL00yIWCmnLg179v2Lfr9z+f9nC/5HLoi6tmalP9Rsg33i9qNblvZyJ1q6p/Wr2r/MRX
//aAHoXZ/+8LPvJub0PRFoNx6jLJfLsRlXEys7vWhkb/VMlfZ/kyaSyS73xdxTsKO8FO/KFC+K3s
+OsOIwlXLPS8omI9sljFnXEwKl6MjtHMBJQY4J4ZYpkmiefNCMLDbka0yFUd7Ni9f1WZ9kN9gK35
Nw+ZQbVkjrmhIqy9P9+K6rQlXOfGJYzquLsn2+LbKHdjUMYU6WaDfgGw0LaXk95B0p37GE1NPDj8
LFplM6rW6jXRv+QfAXB44tPoyXx1ixTAGczNtiai63neJJxsdOpm67VE/0m0GoMAe1PE+wlfb7A3
mT8JPYb25JylkeIut5Ov+Ze5mAdu5quEapOG8KYHDEvd/dnW2d9SbEvwUpvUjhBhvzRZb0mY/WHf
+vveYNErIwaTRdBeiainP+9N2ZfV3pKP+tRo5vfQUgOC/chhvALkCcmWUub8A3NyvNl/rIeHD3zY
onbXoqrP+e03KaMTkt6cqztxMkYcDRFUw3+/cOZfHGo+jdWvyDqRBch5H6rnolfU/CKWQ3agMmNk
R3Jx46imKw92SRagGuB5YQk2R4KCR05DqOCZLIyrdyYa4O5fMXzAXxPnEoHMDafcBkrpkVEhtWOA
5GXnypq9x921cnp6gJV+choIF6JN7mMnTRSJufNdnJi1t8exh7BCcdLWk/y5ejlHxzk4JtzF3EZM
c74GkHbv2+DSp2bvbYfArEOB1rEOFTPWmKAyu8yDs0QqiT283vAKQk15DU9NpFzn+SX7H8LOa8dx
ZMuiX0RAohGpVzpR3kspvRBplPTe8+tnqS8wpnrQ/XCrGnXTiGQw4px9timEdRkuiCsj+IzE33++
iX8d3X8+Mk5cFB44602hV//fNRKFZZur6QwLi1uPldeUirbCUMw/Rwu8Lue2dFdO+R3RYHkHQl2L
y+w6/fLBIZVjv5qupCOWUtS+893rFS2zpY61FRBHjXdSchbXGFSGxttZRLVEdyOeSIKDQXAonH+5
iv9/KfzPVfyxFCSxaMQuSPrDFO9V6EARlgcIDEiZdFgKUwKZyFbJ9blsV7gyYbYJ0PobtUuZePRm
y8ZYZUYn6xOUaLXJ146/zGMIsh8qIxEtMXOEFsGdESFFgOeiWrPc6jMDH4ygs2f41+arpnqH5hSS
QzPJt8CzndYmRFxidsT77PrP1/t3htZfS/+/r1f7o1hC+9NUwqzur9OpPkksYbAhj+aqQz6aml8S
cVV7i7o1Rhy4NCtgmYWd3o+nEMBcPogBdPRVD7cRJ5bR7kgrIhRFtANhHcVHoV94taH5pqDYSWAR
pjjtdSjmyBHQOv3LdbxX199Wn0aAmDTHFU/6k7ejJknoCtnYvkc/pP7ya5VDXAy7KulR3WOv1SFd
7X+n6XGOri0l4HI1Qrxu3iMyv936A2jdNNaRJ6AGbZxybk5Gpp61t6vkX7GfY08/GEo0rAdpdh9m
BKf3rhV3AM5kQCpxsyxmku2px3Lm/8uL9Vd3/E+X9kfROIRj6iWl0F5djoWNslbXvGO7cOs/Z6cZ
Nl05+GXIIDZeTR/KvvqdO6SXARSn57mdnkEMF/W5PFTH12J0MP4l+V2x8t9x573oLFbBZrb3P++1
sb4C2UHmUBbzW3GgdXQmG5zBoPxg5/Uvg8//bKl/XNT7QEF6OMW4YfYn9S1sEWk1gTtbjxXZPL2y
miqWFKH3KkJTzjq7kBQrrBYxQaaTnsOxmTpNERiw81qPyXdwTFrO4uEXfpmViM8wbQ8Ensdt/ynW
ZFIK6alS6RnFKSWD2N3zSMISoHZ/mxQmH5KXSZ+T+IfYbSrbZepkdXEOkynu92z/NdZz5afbDbfa
RY+RrJXy7vPG9ymx0W17iBOOaoLD8ihYNsltgCHfFZWes8Z930bPdhQnHenqv3MVu+QuWEyC3yED
iPFKUxs42SfEq2n4FbX2W780FL/qKPqG51bYK+S4kuHMUMcfaS2iSIl0f+iW7+tXC5jG/DfeJqe0
942ZwpigHE4Bf8WyQQaxkbHy59m+6D4b4M941hlujtKAQyIdUiP0tIU0vmDh62qvGUUNzchSB/KW
G+LsFBjHXrqPMhCCema3YrSuJqM+FrLdzTJcllridAdNWuAoWrrwavPYfD+l908MoO6mhT2RsxOS
SL2VY8QlVuzx3oWCWeWU+eTXuc1STj7FjLTXeWNgXJYFpwk5VEnzDqRjaSaKUaTCoeGuj9gE9AwG
5chqZqC+kUA6Kz6tWhGsZvWxiCd2EwmHipACzN6MtlI36RAYSqadu4AE4Jxk5K4gJU/et1MYB29T
I/kzkkOr1Ai1Y2cuk8auGpQLp0LJrVIKnLrwPT1tQJXlyeh4HmlqA6yweltV3aOJ3VWNp5ziSiT1
VoZU4l/IJCoK76lSL9wYGkOG8Qg5rhG5ehqCwskkMbMJfXgCmVpDOiEW0aZJtOfcI2gZd6q0ecrT
7ttNmCfNI9tT+gXi1EVSK/hyV9LUjhWyKhLgfzE79IkKOYD4u2SmB2G76SrsfjG3UpA6BFPZyifM
3ztV98J0Lc+5BX21mBEOUBcsC9+axv/aZ/8/ZyWsincuJB4oqvSnMDqqKlcYtWl3EGZLMeVPpwGN
yUkP5EBDvYkPT5qPTyWj3EFFJ/vbekYgBxnqcr/FO1lUzAHNT6IH6LupVhQjodSGdEuGiKynMPuY
w3WHDgcOz/E5nxDR8Rpjg0bLigMJ/z2QszKJvkt5Gcufs/Agtpk+SOdKvqOfLcJFSyQZ0wNv6XUX
Wd142SlpHzKzFphvA3GWl3zYDO2S0IGsu2jVvs4JAl+k6dKdWbVsS9MVAjo1copqKXWmSOMnHFT3
XjErHQ0Bv7j5IhWsrFoqnTlTHZeDU9pI7k6JV+lIkLTekRjiGT4eai48ThNOuQYADk+AmBiG4qCL
yWct7aZIIXInCuwEy5XeaD3Dg7SfLSsg/MBsc3uYHwu6X4FktEWQr6rMGaN1SYwYWN9IUqk5Z/hT
E3+NoMf0KBuY5AI1RlYGUoXrHhCfuhKTD7VfFeUimpiCwKZleWD16kryHOVdJzp5bPVTJ+6tUSG6
TSfEWbEmzMdpxmLTZzyONgiXvniZVaY0RX5hinM9kPQem1llIbXbGS4PuC4Ki0xy+mxTaXYMNUwx
p3OL6ib4biRTm+i8VXJtzQY8mIxZYkjYNwW2D4mr+Zdyjtbkb727ROfyJqrM8LmR5D+tomrVF+rM
rbqrvwlO0U57Bjvlo8QkSdhPN/42/47uymF+Ge4hA6rs3n6wSm5jpmsn/9qBrW0Qif36h+GmrGn9
mKjB0IYypv54XxE/IzgVz+YmfVTksX26T5Yf/Gx7sSdSD5mHeMKzrOJ4OOLSV/1KHxAR8Lk1JXx2
PvDIPUl6+1D59Yxqi7+Yl0Q5EPhwiw/krQcv/lDvuV1dYxiog2F2Rm+PkAumDz6EJXxnp/qAf/dr
ftLwMtmr3+UyuomncGnP9QwkD4MH9K0rdyUu3nwMbVF9zrG1dVeKg6hZYb4f/gAgjnvW57H61Vbj
DpNSuPrZrtiV5+yzuo0fw0p7JnDKP2JYFJkOBvLUnv5F/Ism/GaHeXuOh1u2bu7jXobAgP7WZvAR
sUkusb25IM7J1lAUHOVbPJJnQJucbMfv8aOJdXmrbopdvRkPk1NxVzfVVl0LZ+WAnOY2OVHwKxfI
8QfY6fvnaM9/xJN09i/sCxdhIx6V75lq+Bvb5BcevT2OqleGls26JCaIedkWK3E93ScA3W/3mWob
/gQORoYYCE5W4XW2+y3WuJWT/nMQbHZabLoyXJTHr9F+g1IqpjyEoDv0uidpDS9328IJFnR0dov5
ZmYB5Oonm6sECMcb2Qbmx+rrrXzSVsPv+464JzBlZ0aBRk7zgZaPr66w528wyIwIE8j3bANwEiFP
k2s3XN/F3T54Qi0m1MFMbh27ER87O5I4IOj917CztUe57++cNEzfFsmTzrE6MoKY0GFBontpRHff
8b8uz/O7upbuwVqBPm1r15Zc9k1U68LZ34eMdLGbA5mIbigylPNgfGhkT7M2Be5UbLsMJ6Mj1wV3
ZmpKpxkcm4y5JibvB9gl5DXVG2hpB4C7XUEExXzXMRMRj5Rkaw1pMTZkMMPK9ZtNbfpL6Zx/eAO0
j+hKYaQwgza7o+cEL289fqtkDkEe0sjFNUWIqf0K1mRIMIcew8/N2c4ZsXFF7k/zSG/oQh0FmzJ4
rR/B9+wCb6/WW8QsP1jU+181ga/MZgtMQTGepas+xac5PmU1LkG7isGBtHBtshLkJaQQvBeW2kY6
DbZPJoguX4Qbh3QAhPPL/L7U59eQFhSBP+/WfVj79/DunruHgodz6Wg/TKKvfPG4G2/Ntxij79Tj
48D+vSoAJRHMn6dH+liUOIWZ3kV7joHf5My9CZ/yST2md7Th8oU567bLsfubX6Ec4qa2mV3kc3dQ
K3126Q7Tk/8lLnXNLJjmyg/xAdf9EayiqwQJFvYfzlVkz15xZdvwNyqg0Jax92b5LPHi/OIc9SAX
ahfmKagtCAKmFFyIBx7S5MGzGMm25yKlHerSU39UE70RdDd/e5VBgHC8hZLoKTfhh1v8PqiPIrKT
n+rRYCjtGjN81iujdQ35R70yXD3mL7xbYQTAYy3XM1yBts2jvvPA0/v8NH/CJ97OWbe2YkSv7Mq/
h8TICDvk16AeJAh3EAOgNcbP8kS0Fykb5BTDH+JZ5SfubMOj5TKSY0HPsPSe+ZopGfMwJkv79NXc
tXP5JT6qF/brJz7huGMlfAyH4BoV71VXQVuo9OIDaiQMckxleVbX7sB1SdhfHcTzOyBmqXIOQLzY
Jwft/Pa10nZw0za9Ja26e2EjpspRWSkn75I60lO+4I9XXacn5dQtGVkLC/egIFKDOfGOS6h4XfkC
lumbgtTv8qurYt1Ims2lvte+Pn7xscptN9FHrKDnGMSFfDEScK7SlXQex/DgnmjIHG2uH5O4ABvu
Wu+W3mU0KpvVYWKN/X5REBPAUCmN8s2q53fOt9Db2T16XogZzPJxBQv9xbY8YTzFw3wIPz3jo/aV
fE0JV90isHmkK+1bPVYf7h5aPc+q/FVW8La/+KUa7IBug1cy5O6YeSTFykE69ZzlMtxO2enO2T49
CUZz5fabyXL2iN+epA0v51Z+yA9u1jE+9mzH7zkTnyG1kCb2R+1HBio5yA8uvgcaPXeQq8bf9Ch+
CWb+AuBafOKHeSQYZwe1aBHvStgQ/lX4oYw6fPIcGcFhKM6FxVsSr22uDcLxfRFcSZjNMcT2jJN7
GL+qq4SPcKtDnmmufO43/iSTb7ET1+GxhkvNCA6Ju/CDC9UZuxg9l3XxCyH5K9qfxa9sw6Y5P43X
4csRDp6mx1SoK0a7cPKhbBO20l9/SZImynZdrYs74cesLuwyfR1f3PBYXgsbJxx+YL4Vv/qXsJjC
Fq/XU4yHM7s7TzbdIX/7s1oWl3truX5IQPSD58LmJ/WH9DK/4KDIpysqA47294jF/JQaVB++XF7S
J+/dXDGkEO38+6ugspg4pZ6Kc/ri0qqvaoOZe3pNj+3iAWP7KjoT7GQTJn4MfpkytQv66m/x0H/V
X/XNXSu/4mZ2L1/+qcUCPTfZqGCZx3CtJpvh7uHxPodmNN1W6XtDI2r6GtypEJr7cGc9B2ftNH9A
PSHEHfLhZFethOO1QV/mnctXd2+38S5/XeFMEJaLjDc4D+uKuBrpEG9IIV42fKbIXtdmtSKMawVd
CLrksv/KVnOoaDjc7JL77aN9zFAQ+o3RrDjawuWwki5/mewdiKWaPsRj4cDC+cGd+eEfq6/JUb3g
8ffq1pNN/Suv33XcIV2ph8mu2GMLtsX3pEEP9OICWFD+s7mjZ28f2tVlQipuaVbgaX1Jd4YU6/zA
yfcCvUBQEuql/VY9Qzw5zCz4tO5TOE+/Wwj47jOCZcpFenecG/TkXuPne4Ftweb7EN+h32yiK6Z+
waW/RWfhgmgG0qt0nKzHQ/rxHvPGwMHbD3GLmS9tAw4l4Dur9JaZ/a1bIvHdhbvUml/+GVGb/p3T
/H8r5/kfuFOQZWUZkNvMHNXs+Qi9LnW6BxRK/xngsatnOMMDITBQRgAPeZLc+8wuMkMooJ/OGWCK
ljC16L9mHgYMVsQ7FmIYwPzK4KDrYzNV3nsyobYJLQ+11kPBz/rt32N5Ko4YRjUsRo3geWZP7x5x
JGWcDqnYCJiV5qsJqWntMiATIljMXTLH7aY3VEQe7Ozg8aOe3oafeaSLGRnKiJ8/SW3/kM3wRMoZ
PQsOC7xPcgZHrxWcMVyo/SIU111rhwrtODE+6zoy02jtDptMXSmiPbLFYxcn2mC4uBikRMnT1MFX
fc1ysxwXM9GqiDQggCBczCY4OpkEbzfyws0XYWNOXzlB6QNQrt1CCpnYGmGHE+Ofn9rf9ep/PLQ/
ByeVEAJ3luwXeHqKC4AyD3iqB3UV9PouEWyxA7juDrgmz6/dd7IJP7WpmRJRTXxFrGdnPAW/cm/Z
AMJEJOT988fD6fDvOO3/bsfmf0wJRj8pGzIMewgToEPdvNpl4lJoFxn0WdEaIHai+HHtELoZUUWd
oxRWXhvtzxBb08CMCOiWsfkysxBrB8vDvJM4I1i6cP1afQwBd+0Z0SZkjsdTGmzTixaS5DCGCTRr
AmmrXnd8W2eVPKfWYR21rjliIJ9bM7RGzE8wmu8XI04jDQCRJXpm6pqcppopxaYm3VoXNzPHE/Vp
uJyRooBUrrKCajmJbcbBDagfmUdEvz77p4tYCVNXnOAluBSLtHN6vPDhw6EY85YykBOrLjjQN0/W
GmELnS31iyQDilzTrU8JPndNBYp1uMhp80Oz74xkygyKwcFqOnwwDYpQdFUoNOMvxkEj8DyrEKuh
EQbV+wBTU0MNLZCFMly3dKDVum6XLUl4w78g1DCp/gP2/AnoYg6NgQvDhLkq/7FbJIFUCdJU6C/y
VuRpnOp3NBTW+2uJwSeRsLle24BytakdqyNuN8NMH2DceWYzkL++yAmmzPdpYijf4OxnkgYyfbYQ
jfTgPxp0ilBks1X8oeKVRqfhAb7oGnpyzwkxjSQuADZUiRmOuQ52GdSK2dyQIya0GDtrtyoxwcji
ZT+cMTqh0VHpxbEottjjgUE5ZCJ64HO2XjfoMug0QD4SPbpH7LTZK0lZJLp8S3CkJC1iuc/m2PKx
IXYo2mjrxcRaq4Uz/aa3/phRvkBvVBCOE0bjHkNid50Rh5ob/ha0qMZUM921vBml1eA/fZhOT6P3
DHNyr4nPWpEkBJv0J1v7L+Y+8M0iY8V0V6ZEMxkHnYlQi9gEc/3G/VQfBKph5p5sysIgyRwabEYd
SRBZfEvIATNJK8C3q1+4kZFputrpharHsIfo4Q/SA64x3qKhMZ5VOMaG6qMliDs9/W4fsKPKtSxt
AYqhvLNxvC1d8VHloc7xeNHIg3tjARtFdby32XTyGe0CfF8lY8JLQJTICZxgOtgwFtSGCXrWkQCs
b9cpNDpSQKDCIXGfmqaDtqSd6xIlXQ88wZczcR9QAxxbDsXQ/GhW1Qo57xPRzrrL0WM7QmC9IzHs
tjT3vrtUPjJdQT8wWqPq8Mx2ET3RKm+MsHT62ICB6hvkOAKiU9qXX4FqYvYG1BxuvM8Ems2ZM9Vk
HfaBvi8TWxMXIY0kJ9T1bYk7SkYzGO61njkuKoZP8ioM6KhwUD56/zDyCMq9enFHTn/e1JyeyK5J
LRuNNRd4I9xuE1IzzB/4MmmUaXGH9pikHmD0db6AGv5wMT5+k9JwaogOwYMSP6UKPfBkX8T5gOte
4k/Y5wucyeLWvCLmSo0VKxRExROMNxPG4Qzzt6qgU8YvjzBFRLz/m69hLRE9hBuZLqzrwcaiXuKj
K/qsPvk/xa6Pr33JbcIKPFt5qCifHJ0CJ19hycwMzI61Qu6n/RaKgpo0tLMG4Q/WIFgB3cU76uPe
TG38RTQP5WKtI66A2r9uIgZtEE+TLbYzrHRO2btgEMFTqrTQikXQDf5k38uJsBPmekr8U2JUIwbu
CJbdlYdNpJ6d+KP7TDxb7s3uk2lktbM7/HBxgmk3AeReXXEXAVv5NieR58GWIX3gjusg/+GuBMv6
m1P9qKrLtr832MBxelBAGKJvT07Sg1ASzRb8Nbdunc7M6hxeK5q/HZDt441fgYlwcq4/xNUMcKqA
jnTJI4PhxZQe1WRPYUb9qlHsqkgL+iOTCvJ68HU/4SZyD03v2SATv0MehxKd2VOSSYI3gcB1HUhl
gsEZZbg//fJLcnXVhf04V4GDcNR9myrpEpILd6Ljt8foh4ytQ2kPFEIO2E1M+A+c6fD9/s/NX+kA
uIHQSqm3rIVqLbWIDRQMeGknQQGew6k/+Mthcpx75ixB5L71vYUYOdx14rj7OYTDU9edGFmxGCqT
oW6DLh3pDqqUFV2QtIlbBihgkYNRnWrBsNHTUIsxuSKnu1hU2xgf4O6aHcMpM3A9DnWBxFJDsTO0
LixxAy3USr5xRYL6kwZm+gP5lHeQOl6ffE5pVtyReRPRItVJqp3sBAiynhKxA7qECv8QHkAua9oJ
K/NL3aRVZcP5CH613BDqxWRRznWzgycc2uSQJazr90DHyANTTE1ps5xEcB4hvXaWewFMQqpAOAnI
IFimYriXLLROuj6RTby4OuI3QQdnAB59QVWqzz4o71aM7WWH/bd9lsfoZ8Z0StdiQ936v21MMBfj
09D0J/prGVyDyEpH8z3gOujgJYgleAS8kYt+bjMy73U5NEeEA60dvd6FxzLZevCIibYRTi2VB7v+
YtJsPXQ2SbiO713r1IDlkSlSrZLQVdY6XmW8T2S/cQeRVr75070RYx4v6+V+309wMv6Ur8jmAJ+B
LDfVyBRuqWqAe5guJLI+JKuounnx0qu/w4Pkrd1fyTafk/JWMw2+RBNLIU2WazTGPWkc/UdtBp9s
lMJ3tZua8k1VHF77gpHgstq50nGE1cRMxDeZPNbTgzKgLgP8jqC9NjrO59CaPGMe6sUNuztBA4NK
PmX0wsywVpPcoLL0sSj1zJEEvYgucPjCCKglyJ2cKZu992PQDHB3HjrBO7e8XmCfkOr8n4rRR18N
fdxSoMS4FOjsP/BiKAySqDIVVm5C+hU75C5JTI6QOY4Htdl+cA4Mt/QSON0zUMmXdTtL6x3mpDiP
/FSpOXwW/taFL1vpKgkcZ+QtsTP7nZZHLUYJhcmchtyRY2L6Li+Ck8s81ETxBxEMQZxkMCFZ1so3
t4DZUcWJfCzDZ2VxvDTwyOf7slxyW8ONOx3wgvLuGQJI3Og49GWEMLPRBJX7AhrAlQ9aPLglZpVH
75zQZZ3hP5vdvYHu4gPnmWpnIFh0JusEAJr2/86A6Opin0Bd7/ivkWoVUZkMs/QZ3HJQ8puHZCJ/
BlgEEOaHg7PMjkGwgGUKlxHh2smdY18vO+fkPap5F23YTWDey/B/vlz73mqu/pXv7MsmfXgYG4xH
AsIOt9WqfhCB+D75ckP8ijBk+SqR6jsuw+1DRBJEB+A8tY/hFeX7z0+8iK9aZcRPEA2Oqtn1vQwC
nRuDCpP9jkhDVDZoZY7lttH0aN99kcXOjocqP0WCyT74I/2UBTudTmERYz33gSvh+wXGkpSx0jbT
97MFFhxLahWDpiu/Uj5l5/U7QxexjgJAJOogdryjufObPmPNKtHAOhjE5du80L1zMGx+gAcFU8p1
KuUA3o5GTVYxIUnebTCDg8to2nARqGDTYDEUdhCu2mUnr8sHDqX9OfTX7QVfGErWz3ea86+CUGy5
hr0BpTr+0LCRZkjJgq0IVHOHxUQjqifYvScOne+4WO0x33zKRMDdA8q3+3jnQEXN50xyjH3erzRC
IhGSQ6VD5sIjIFnwdR79Z7FpcUfsjPEufSnw6pkCsSsngUMLPRkNlmlWGhmtKEbjFgOFmenfg8Sg
+0MsOj2OgBq/zDurTcWd/Z2OzqLbRD9gmt8q859PQVzRZclvWwXmywqvkTWv2aRNbep4ZAaQIree
1Daby4R0rdqpVEIjGXVpi21cku0FqfNtxqjDpvEPnBizBeXiSJk412errxiGF96HBpeQ1u+bO0kX
QmybdrILf4ZKj/fDdZDweknJ2310O9FfmpNiN7kRF7BtsL3UIWFZrbbLNSNDtrcfvhUcsiR4kROo
rDyNQ3yamPWnAEC/THXg+uSjP7X0dt5LO4CxJtEBTHkPKyTWdNyFKrjIPSB6VJvfM4zvXQyU6u8O
+0bcJnqj2aqjSXSFjziPM3gBDo57W2cEzxPZ9aeXt6o15iwdjjcuMxTmbVb8WX5GnPzAmBA70JY5
7ln2gEsZ0gtHvWN8d0nfPCm6Ipw2kD58e4v+VEnwCoCzvS1wsZjZzWtKaHSYbice1p96xjLmwxIp
xeGg7i4ccUFG8KrFMoJK0DGZ6S4z+kOmU/3Sf0BEbTe5zPRyyH9mvtFYuE/J7NiENB9RW3RfI0Xg
qEeKHRo/66RivwEJXA3ndjGc3fugs7H/0IW0qHAfA+fNOaEEMtgZksHgvZEbuwHnRhrhdwaaZPHC
mA6tzHXuzK5FZ9YfGT6IhlKaiuZIJQXD/plYUmUo4LIHRg1ta7sXQh45wthwiNWkb9HhnM1JHssc
6Y5wpKakUy3ohD04mKOZsx/WZPWqI1Y/ZqAzGACrngD09/CgY6b7KkcUqVGk2zzVlYo7z5ug+xef
d3Ydz4VTe840tGYQJ6x92yw6I3OtU5DvMADChh59h2jySqcNNBTW75LSUliPgj6wI6dbOl4wcrKH
ZL1b84cZ9+RrGyVTIKKNVwH7jY0aocyMHMIPgF8DIkshH727HTk+M/1SL3s2f4TfN1fR6ZS6AU9a
S/ZtmV0t2mFYxGxPvU9dEzSsPfAy90iIwvjC2oMpeGzxPrVOk8MAQUAxiMoO9cX00yXPJ7PETXGI
2kVSvbH6C1zlF4d9dxSAy+WdUNy5UaNrTsVrsQ1zcwYk7rN2ii0vhRwuppmp1eZEu/UoBB5kbZGA
Su06fzEHmUDcJKaUf/Jds+ouTKxr/1EGNkjKl8VTo/ddBz3TzRapFECFoR9qykwU0BwJr7uXXcRq
FSWnycSeCUdIX5zg3eqNDCLTk/DyE655f+oeNVdfpYa2KfnVwrJlaBMS9WT1X2X2Dr0/TFOnXZd3
gbB70jurHXND5SSrloJFzCZ9d6DG+AnUTWCWFFMMmckD4RkcWwvyD2mYviMsxhsSRATfH0qsW5Jx
OkPg2Ew2QmV7q3fZBqg43UmITycSY6DJtNDB/2fmGG1l15mAbRQcgY9ef24Czp5mBzpF5GQ7NUgP
iDoLOXz4k4t0Q8+4s6v+wcs75cSYwD0a8drmfynGLsKxO7nautHWEimCAP44wXFqMSLeHPfazOQ9
7d1VhGhqukl8A181wc6U9eqZ9naNTxClp0oBBCqyqYDL+8iO64XQGjlNSKrn9UpAchY54fI2ezb1
porPnXB4lr6Vel8hMmbZyHYmIYNkgHsX8bNtV/kjAcPk3MSlxF0kpAKkx4441t4MJb0+ZKuCZuE4
1jqn2viiH2i2FQkfgMVz4DNlx2kh7wNSTpm4MC0bzazQha/6JzwE0kqilPzhe5NXqjzjYcPJp6hb
lS2/WLCoGWhRwC94cwvPCI4AzRl4+dGbb9gwQltaz5D0MxLzHQ6P0tend61z2LpxsjJlhWASQxbe
xuF2RTT5nZ06yCxBI6+YnFm/0aca9bA6LXjFeZl7831ufdaJXWlmCuU2wF25Xio1P4UoA2NUgNY0
Jz7Am/COHVDqXHlRHCoQQ0n4i1OshLEe+syIgPUtWsiRzUCWjl6xG9R1SnK8kc9+KuEsaxSHLa+d
2U92HuqK8Q7ZkPOxmSfGnKPdm+wVHM9a3Fw0pwJC6qKlFG2KWabLKHUacVEk55bC/IOiVMGjqfmI
4FBrhMQQmKNxJm+n5LizMY6J5eK/UGuO5p5rOpkOi46WDl9LMN+HrhzS5b3D81YRnL3aovWqmO+P
9JJvqhmq3XHfM9QBHSZnkG+MpqneYCHJXy5CPuJB3Gtw8hx4wu4C9NgI9oHdVWjNuCtYAjsNGMsp
/yiwFTr14i7epILNGIQKXYMqxhUuixuSSbQfgHitZxGj15x4uiWmsayZxqxiWkJhX/vmfK4/c/cz
H+xpbMD9nKOq79YV8rfcyH5bdQnPIMCyTTpPIKV8Scsz+nWXuFxJzw7gtGbspEc2et6PIiYh3Kll
a1J8JzeZ6px0puIiE1HzwwmPRXMC9/unxoAZKAfbXiqtK084/+LUiZqtTM+7g2l8oBEobz65GIR6
3dwj7m/HUDL85ez5FpLQs/Ub9yZ8FfknUQO6q6G+FCkUf/KfOawC90sbDaiLpXBsun2iHKO1bI0X
6KKlkZf7sDWCHXUnqRZ2N4B8+cSKITaAvBxieebpozP0Bl2vUlsAB/AVEZNqpd6G12yHmf2ZtXXH
IyvVNSwZ2K0knVqNgXiBt5fDBlVXRg6HBYGRfGBXxWi8stLPOMUTNrlgFd8a/q5deVa9jw+Cb05Q
Z7XrqDG1x5tMSRMr6a/5Lrn659SMlzX2fhktxfRHXiUn0bPz+bNDMo8qOVU20iahpCa1Ejus0mkw
+CLolSWXduthdDTwhy8s2B/vwhXeuf9DzCwdkjlHjo3TGSO9e3AM936OwVXCkSMKy9w1shSnrX41
m++177Gysbsscf6Hx+AdOb/4morW3AccymabClsz0h6M+M6JJj4EDIvY0fDs4KSiuAC8KZgY5CvS
dzuPvA1dvr4fA+YwZJyqbD/sRs/5IvopcJxJdoJrNUy8NgGa2y2WCByiSzAfYq5MfpSmWdm4khxh
3MyidSKtc4q+StqqNBppaSW8DqAL2BvspDfby5vrVfkiyE7XcvKyP0ds9EDFhthRZi/0ih5MJLJp
lzyEUdR7lQo5Y6tm0RW7PPzM4JbNMNHEs0A2Bp+scTBg+dLJF743YwDmrtKDV/0UGlQm/sktDL9Z
9uRc3wFrf2ifyR9351ZUYCuuixbalNTOc8iEdhHuBCZzygLf0SLSw/ruF6sJlChlWbu2zdnumjOB
UgHHwTFdEsnASDuy6tQ3W1mmmsbeZOJdVAVraD5flqx8GsHRCmdWHl8FqsnA/2Dxzqpb4H64C8h0
6WbaGH6uC6GdrOYMS6DcAKQ8smu1FXHDunlr3qWRFGLv5sF69v11KVwz4PU27Cw1PJUadCVw/e5z
TJ6hVyxCMHCeYjglww1rL7jF/kCSJhnq9dGfw8DKvkb56s/ekOc1gDkRCoYkrIFakhconRgi37Hg
ZZQO7IiLYtmTA5biHttpbLyDxLOlMgLvG6xuXVtzdNSqhXDHAOOgNIc4NjeUU9yQ3WvluMoGlO4D
TFOq7LM0gYvZ6DPwxi76Tlbx+JOshheNyLzM3jqa3lhO7wyyIM+AAkXbBqtDxub4NjHxzxfJgHGC
em0BuMXbdFECGPVGTVeuTfXZmdMPPDcEi+qwTmnDPS9/nRucpvV/sXReS6pqWxh+IqqUJNySQcyh
bW8sQwuiICJBfPrzzbVPrb1X6LYRJzOM8IcxziZR0RO5Ttg9NKsZxmiAzPO7l9IrdO8geD7Rlx0a
jBD1XoEAogz5oHDHEfmnIcv4a74FaOWeRKmxyP8IRp+0c/dMjgIwCHjFFAkY30guBlR0JChEylkS
/0UppV7MWSyaZ/prMdKRZeutXOhgsD5NC7njDPSDbxQ2TeUeEc/u17Rp2p/b7e1STdtkVn0cE77W
MH7GJoqLfo7XHG0SdN9tt1shWO+YX/9NP3i0MJbZhPD7CzFHix9RpwYPChaBFA5G1E/ylR5oyFzo
MxNtj8GOHk5s1GGiuRu7tKMB1YAuHB0zi+p8mKHqPQRieFsR/aktSQ9kpdv6a3e7ttkMkV0g+zIi
KAZgIh5/JeeI9X3GuTMuFzxL+w6h063lyaiJv0QEoGKQ0Nu+yAWp0fvgyW5VMH/tgJ+VaI6gFIV/
r4F8jX6Y5LnN6f1efw8uI0Qvd03a3qiQWGiHAIVemsU0WbdTWQ3M0U+k/SXN4iYi2ISQoMYD2Bwz
F4b79/ntdF/YO3Er8hYISOMeVcXh9v5ke7KNGZbC82m2VDbfTQdlTQlH8+eJcluGymESgy7uCcsm
qFBOvhtFJyOUHyR9o1k2fiJZqmEy3Hg/5iTLgQQ7bVTk7hd8xNr03+sPKKR2qdKsxZC7mn++PhFC
N+nXByOs/a6iC29LUR8PRsuqcIqlWkfdGiMHEBaKVSiXkUy8YuNVkbrKJzR+6n3udKuu23Ut5jXX
d+oDFdODR8TJ6mew8DNrcWlO0Hx0I3iO/poZmRnUCFzB7/PGM11Sh8Gska083d/o0owyFhX8gqxx
Ifbc4fnMlfznULuHx2aA1Mlg9ugoykz11yy5L/ln914UiE5iZ8lp0NJpD1t8cdmLP4N9fsnBlVyL
5YsGR+3ml8eyJjC8DkxfJQKQ/AfGvR/iLiLKIwfMzkBe52v/psvsbcFGArkgAfy/jhY3cB4oC/2w
As0p6Z5iWJxx+UbuWNuiCnQIP9osnUlgnV4bXNFrG4mJZ5iix9Ta/U4D34eQJ7Y9/ojp7LIEU+BX
HQvwG713Wn2RxNbMVKXLhq7KgzCZFOnVrWry/GeR2FlvPc9NE5B3w4JDoT5I3PUaixwIrx2gc/Su
JhQMhk7pMaQvpMwuch4/SSAv32wtr30SOsOcvYzTwAhVmGDFG+UslonSsI9Xpdc1dDDYud4dEcTT
qnhI5cOuTNTJXo4CY7Cbm9numwOJxmj7d7AS0uc30IoBzgC/pWvS8c6nGAm4ow3Q9D1lbbcIXqiK
aoAee+SjiKF/W1SnfGKnxH/8fGH6Yr1pOhVesVVATqfx0xRMGttM7SECGIjFeC9Ef8LeMf3DLA9H
PmDRQPYEqUK1lat4ySvUruI7GiKbHXNfgQG8Gvqwj0Z+ehMsAYo+9EDs9IutoXPYmb52bY/Gjs6D
wpu8kbn4XIEBmBYhPl/Qonc88vMwD1/xh0sjAeFpaPwCu7EeVwXFqxvxDipE2ycbJTg9LAEmBwTL
Dohd0YdCFp4gIkXMpqrA8QF5nQ1YfqxrqmJtNAQCq4YAC39z8AkEMGw7CFohoA81FYIKeloq+mf0
/rDaA/JLM5s3rK4ttzJkm4TCgQDGCGnUB0pe6Uk09hrxrmHpSnv5nEMhuyNOL24bhiR59zsG3MgH
+l4fRxIaYKB+T4iBoiZbQnigjEqjnWaq1V6/0eDcXjF/QvEHyQvgf+DjGIkno8BF0DgjFhUyZHzk
xus8/vZP/fcZD4VcFL/zsAjJGErxTx4g3FNffeKCYOw+iLa209d8iNtEM39EKhQTXw1StL9mG8mA
eGbB2lAqS+3GSTXRnpf3aKOh14TgQHt8ycRnTrLOjojbnusC+plbARFZwuaeCCzjoZ58p7cYIMgz
5iLpNGHtMg3i9Di4beBYqc/Zp/BZ2yY+4eumFoKY6sB516JQ9Hz7ElyJu4MuGIxiaFE352BalBzq
YPm4ZmMVnG3wQMFUaGlWWIvvbuoyQ26zd/uPJ88oaLYLEkhkfyWrCQTbxMFjxvzTDMccBAkbfe60
+2Ly2KM6DNWPIAGm+ecq3YN+6JgI5hJkYhrd2m+YcB8hKbajfBQZDDObSEuvswlx0uEyVDRogJDe
P+eIZkAIkVGFWvSshtIa5k5f715Q42zTH9FPM/3kwjnE1nhr/VpdNOtokLP9is9BVMCj0uojFWZg
DK+YKCBdKoDMXKo0QK18ubEfCeHJx0DYq7pHLcsrcVpQlT0dYvC6rYPajWtOXk/mDHMrg1EspLiK
4Dvt56Nl8QMWeNCuUgMUan+L+xcYDdKA5QElPGmpr0tQrd0OBatBMICY4bOAn+asYDI93fSEN8fI
NZrF41QFQKkYsS5dNncYirapO9hmvdU58RWgaTLBxqNfO/wDXaU2oaL6tz/66elqkI2lDJ1ZLbPf
T+9cUCmmvHdn53DfNZYoab885MtloRxzhGDgXNKd0qefl2u+xyMkfNEs8dKO0MppqAx8JjlYPDCn
iROaXuNzGBTSulwdgBg9yI8yp1tSyfisS47M2YsAyiam9BJrnWgOXdCncChuJgpe7cNYxNI9RU/E
tWKzjdoLFFMAbtYI4B2KeHaqu6QT7mtJHqS8Zu8l0OatEp/unFQUNO/wGPqJEg9ZljnxSmDKFt9V
ceasPTXd0Rs0XtsUrTOZTsFS7YFVHBAw8o3U1uT4eYTk1kSf50xS/kxzU69bhAexl7QHMBbA5HL4
aA6CFH+UvYnJb11oDpYMEmdg1/uSGlJWS+4O+RNS5HjN/6Wze/QJ0BCh6Gp9KbnYX1AOdy5CjyTK
QIvz7S+Sh98gZQUET+gXCZSDp/8df4LUQ9MOAfU/KueMKoOLQy031KETCbRqVfKV9/7hoQzAicdZ
hzEEtDtGsaQcPiPQWcOJoNpJu1UU5u/7RucdKSJxKLbgl2/+fZL46F+XSDYCoz4R9owBBegX+r6/
o426BlP2QPmn/9Vc+aL0DinH4wTCsbKxyUV9E8V4nzygRvoM6HSLOhSWOuT1GR2ij5hhdz+hkfWH
pDdvOa5Bv/FiwoCgDjIMvgB7cx+Hy81nVUFj6H9HbPJ3lOVBrdOz5iLipZTB6AIiAJ5wz7S5fsk2
CMr18OaXyIuPkKanK3jgNL353yVpN9RhWAWIGvDuFffE1Sp0CAjHXVE6pS31744MLiCwE1BJSKKq
4OFVKJG+XvbgypSQo26b/lL7cEf4dSvBG/2pAjndblMg/q4ytEBvUc8i+CkAIDy5a/Fpsh9ueJyL
1M0XhCnavEdaT47myW6zEE/k7g4osUPrMX9e+/e+XbWQVyQ4WLdAdlUemFAkVUm365l4X5IjQKxU
rxkN4eXEZGFejJ9/D28Y6CgqiUY79UB1CwKV+SG7Jk0xTjKWXsFLxFz6/0TjFl8+ZZaQki2v5A68
8pf2fzD6ef1/tNsgj0i40Xgeeoh3XjFOAj7hq1HNWnzRGWznlMZmTK8PtJ7crWaU3nLENqtV4XUb
Md+Gpw+ysl+w0UkEdzV6+UKMc+ggfYyIl3ikLVP96cvuyFNv9i3ADzVCe3NObYr3Nhnx/34M92lX
3dbUn8j/Ah14878Jcecxk4FnGDoLvS0x1QgweQNVPI2AocpdwB8wuZBUOxu+dC5DParXCIJxrM+q
VbN58fYZHhBw5lka/OMQskgZFIH5oIhZHuAFITEGk4pirXjwjuI0LLwC0TJWm3ePhkA69re9GNn/
FpPB4yf9fGG6AP6L8oIh9IBDiOMp0B3ORgHkQccN0l8DOAWXIUS06X0EHfqZIPToOjEDvwGFDVa9
//aHJ+4JTjMhKMXl/u/JOLLD8nZ6OAwQA7nQbhaoQl9kxZcBVHSwS3CknP5uIYwb3Pc5hSPG+sZc
fGF0zzX/bTLoS/03pTdv3qdepWdQjwwyZZqHuA6/xMcdkWhZd7F7QL/iB9EA5+He2b9LJnNO8W3N
drRMd2IpIHfgvRe6TenEFp9/sGG8xy+4Y/9ElZj3zB2xVLg23+YW2b4W1MAxkluazHeagPQlWRYY
YngtAm//9jTmt5gUj0vKjA6b6206QGgZl4Seni1qL6GM+UchTC5ihZ9TvCrWfQA6wN88ZU1Pqz73
vPyBFQSWWWgWy4IPN2Vad1sxrzqsJ7gx9G94JzF6NeRcp+IpPcLu2vN+OExA1YP1+ys+ZOE0i8Hk
7g55ROLZ0+/jued/7CV/VL7p8O8bZsB7oQWDidgkhD4umwj/q1uxwGk2J8GXj6cyJ6Dcoa0uRlwD
L6N4ZPo0Rr8xOWzLm/67tbDA+cpRxKwWGw4jjCYbmlXip8RHFj97iN5LQP9rTWaVKV5zBPDErGKa
qVskyHlNDd4EFCgo1SEs8MsB/WZkn/lw/ZX2nfxvYJCoDvknlkjfM1L9FFDr88Avd1iHMZZP10ko
Yqf+G01b+ni+GM+etSDWNDss9V8EHdlSaxwP9JATxIWU5KhrsadrLun+wRMqt8r+/i/Wh4uxefOV
hMijA5q5FEK42P+C+xxxJc0lJ7r58i9Em5PY6iku/MJ1C8UxMHJVR16LBItw6RU+qFC48mrQkIFR
e4qE1xZ12ocN7tkHkE1P7QH91H5ch/57l5BhNJ5EyfNcoy7uEz3lpD/+J2rIa0Jge6k92pdX8cN0
j0UET1rqm2izWcIejg5cqOzllea+uJa8EnkLZkfkeBX5hQdcW9xYeTVLu7zeKpSANV/a6wBOr09y
laFIhNTzM37iVvK0yqs8dKQ9d9ATYfvl9b8/EPRwBqMw7Rxt/yauz4lKJj0EwcHfoR0Phwtiz0+G
mDyXHfzeis1QDhRaag0Em6Rp6dT8JncEfPySm4JZXn623/5yYHPMengOqAsMDCwrLTVBZo0aDs2m
caVzSpdRrxFOTaRXVBwWCduhjpH1r1T/SHnm3ukhNkT973yrQFfLvHbgHIx5pYeHxxSjcEszFxXz
cmiX7I+Lj7xsFkRQOYGxHuZf3zyBKKE5BlkjvXsEewRP0K3QOHmd7+BnTGeUEtFERgbozIW9kYzm
CB2gt/h3R205cQafiSahw2EZrzg9j04jNXjrtkFKQurduh/VzyAfDyltmOMRgKyDIyeR0p9VdQr7
YwBr9u9wG1flj/xpcWEZ0pYGZ9jB3Hc/oH1QFEOpBPqGdKETQYyqaT48DlglhT7LmvFXC2/fiLKA
doIRkH3jylxoowheL12BAv+GQfyBTxKCdTHfoYy1KxZ6k2qsfJY63VNJoOlotREx9x94dy0z5ROn
2PWYnvkMs4M3/MyB3STvTQuvy3k42g8iT4Xu10mM5sAHgeyOdvpK+XnTitoUBIYO90dM3m063V4j
FgW3+aQE4udosS6MNPgSrINLMSGyZjPziQ81MwCLrn6XTY3ggwq2jxjQoSQhY25+ynwJ4np9A0jU
hjVEpHQyUKIv4ozFjzScs6/c6fSyV5FpjJJTeTi/ESOjqF+qNrof6aWt3VTh5g0J6m9RLfKjaVoj
1aUnLXhD/GeMqCa7sE/fKGaAwlSFlFkVD+xma2A06g+I8mdPmgquck7XwzNeYKsOVxjBpH0TToA7
8EGYpuoP6C2+ULcBoujAj4MHNbyMEvzi7qk/3007hUhC1QKHR6TQzWgz3OAff6IP91h0M8OSz9QG
O2n/wz3hWfjT7KD29Ijy0FYZHCxtU4AezJ2C8v8y8dqnjW/K1wExeqEWTHhrfTW7Nx11Wefk5MGT
Jhcy/5Cmloeeswx6FTlP578EWUgo3lCQll/WByIe4RpSRPjAGmGGzvhhjpVjCfhV1GiFjk77p45v
Z4BJyDGh0mWrP5V9c5A9qPzNfYZAh+TcV9i4pBN9A2j8Rn1RCqV5B2AIL5glVjoauSnLG/fssVbE
l74Is79Hx3yzjSD/7eEReET0D2qy2SMoLT3xpeh4sAa0bB2wcv1iB3lEMB+yi2w3R3ohsm34GTDj
FwDDNAc189wCb//m+OeNALg3nMBg4R8hgG8vF0h9dnXj77tS9zIYiv3QWp7Qs+ejrx+nYtyZ0RlS
rAAIeRX0aJIGIgqiobgyvByk0tL3E9pW+hwcwAzcKNTd1dMGJU73SLYER1ufgCqHdTK/nV4HzLlt
5KPZXYfWQXe0BwoU9mMN0ePGuVdcBq4m0qjXfjgGJEumEwxP69deJ2x+WVsOAA8/eERDptmakh8h
KT/euUD4iGnDqnKAikoOzRlEVoPD5rHut/dxRxQJ7gz6mFP9kgGF6Oy97NaZqORTtMx9qArN8m3J
d7Cxyg8tE06xjjaAK6lRVomDxLdYOVd1lhm25etWS5f5ARPk7aZHKN5odURUxo3Zg66uX7sPin3x
7R2wUCXobZQ9Gk7E3r1Xi65y4u4sbSWgRFB0xsMSkMPgb81Oa4MwiqUdfhngCK0DpdYDq8UBBH0a
bGl2VSFg9gRcfEcFlflZ2/Q6XzYp0z/wGXBI68OUfRlu4krkdlg0oNxEzxqUltfFzzV+veP7jq5H
SnPK0wiz8YxwAegVyCUmmySJYMIN6HRTnChiWsDjV+suawTi8AKO6K4sD10EITZBDqVCosR/YKoK
czMCT7bSj8ZWtdscHRLXXBUPT/c1eCOyQ10BiPyBEhYeBXSb8eCz5OhFFX6hsBYo6MqsGkih7V/i
BSwsM9ThaoINux8bsK61Ryet2VeK272sDHFwcHYUAeihi/0IYwuO0RB92A1hXbdkdvhla+N0TNhY
rAckSfvn1NwZ+LAhKODtv1CKDnACqmQ+abYSuldvdjgcZ5Udoo3yAvmo3ma/Y2mQVF2ao7TbD1sL
mG96QZKRK0tYogiUJgCA0apBTmb/pLXuX5vxNXHSvRw87rheo6MuGTH1O0Go+X6sdv9svVyL5Onz
pxmvMIa3EPobXw/QL7TfdENizP1biKBA2QD2BZU3qec39lEQsYSqEce2gU0LrJYBTlJHQM+Ntdsp
sPYwHLBaXMmGqs0W7g1jxgnRFQpoMZKpoAOVuJIdImQzNOnl2Z1mLaiWhUjLgFfDmYKolc0DWq57
X4ltDaZrGt28liY1DHXwG7Mbosxo/P6mH8t0pPmq+Vk09HQtGAZgVL+7AZgMHNOYn8SXCFEsCXh4
c27NPMxGO6gKBj10sQqLGWIe/KANECJEpLMIKpfYTfaUG0w0u3No4S7St/ckloR6LblI5IHMb3Fo
M0+m9MsWMK5W0ApIugIgnlQu3MzLVlApFiTdHtq0+YYwAxSGytHHY8SXgF495ypt+wmisjie4RPc
ulSUyVbgjsT/dljU5r9HUInBq7To/gzWA2Tgf7HTWiss6Q9qF3s6aHcf1SGjnonsHjDOGICENG3J
AVtw+HccDi90NnlXWu7W8huI6heaL/RkSGV6gMtue4u/xuRJn1mzqt1oVfJKI5RGp5cEYIWZ9fDw
4IYP113vW5DLyqVIqMCggoGDuTPeVqNNaV6+Ix/EyF76eCBYd4uRVZWLWqIHtPq+HOjNz237xEcQ
YAfOHvqZI0yvzlBy9V3xGZcoTetsG6Av62Mt6qBTtmoEbnZ3zUrvswnYHyaD7nbVeVCBHQNjA/It
kf2qpw4lACnUSODOIPatWEZxorjSLKhOkCx3oJs/FgNO2Yiyk+nkMHzh6AajPlCVv1Ic4fAdO+/R
u+Bn4ncTvN8zYsBZqfoz0EUW8NdOnauY3+iBIdtYM9AyR3YZf0/aFm72mKi36RdaAMR9NF4v2XZu
3tF7c8FJYHZLqsfGRgbwjrRVFVegvJE0IkEecVb4lQR6/y77H9lOGdW1cUxKrzWoylF/of5ILEOl
H9+l3sfLeAwbrnCVjazaFSYkvtRMZG2SUHsYv7OdnIrMlRtZFHAP67tH0/SdekOO9MO4Ahc4N9wX
ScfAO2BP+nzHyT2aQUHQTyDq1Bw1GGOxz16LJ21son8n+dEU5gIcuyIaXsC/iKPtZr9G4NLHqAx+
7NTc3wkEZ1Cba3MNxmDSIYtinRI4rehmAipRP9GodO+bp5//Icii/vm7AjJW7X9BmQbNiqp+CfCH
YYJMg5CdA6+RDjTUyuuQSUf14NzmsxTr6Yc9JM0GEGcpxDE/cT4eMkYcDRi/ZRN4ymiQzYgvstaC
4sGRvB0hg04IR9ODohb9JLVwuy17wPE2hZdDaNkCE4GMnhyf24Jeiz5uPzgX0cUA2aPMYLyrVEMI
ryIaO3eY/xyw3j3zRsd2ixYBlVWAv4+ItUwHzUAfbKd8bfoCzxbREaf+OPdL/XDvzkUfq5Vf+3eE
89IfNUjy2YcW7BPrHjrjSKTevdz75ltjYLmLX5iihFHP4OZ9+GxO3Viyj7JSRm0bXVcPF9GfLIkk
zbTKIv7iGB4P86MUa3NZmX1uU0y9NcXNGptiB4nnFDyatDI068a+ciVFP8yIL0eyg3IRBBWeBXuV
l2/0Na2u+HAmF7oO7YbhWRxm82ccNTSicMeBhJhaQv8tOMRFsKaP7Jp48sA5zmi5fa3dMN6PpfcE
WA7EmkqlLu8fhmwfy2w+xo3Ab45dDgLXfm0xnaIZLfslyAvHJ9ORdtUZnvwcTY2ejq6VlsBavoDn
OHlX0y07w2G0Ml9oQZ2Y1g6RxmA+uBIo8RkUnhsYo4WOx2ssca9B8QuHavxcfmu7oXjQofLPp8Rv
aQzcjV5JjjzNYEVa9R0Cgv56xkJeVF7qQyB1EEm4iyOGA1M+1SA90SBbQ43J7QePJcV1kMC6Xsic
CWa0GAHJje7AIqLs9rCCogkPf0lr2nm5em9HwN/hCiuzb2MD8+BjHTiSMLkC+YgIMWLJDhg+7O6k
YPXAhW6isY8RxMGwRxb5S0Zt6RAk/KS2Lprz8KW4X/J3oAMd27pVADJYP8Ci3WuhnTGSYMBb2QdC
lk2rG1rIBkmRpgjyzFaIdSs9PjyxFCrMLlTmqLaaiLv8lkiBcZj5HdSk1Pqch5zWqAB12J7dt7gy
PbEvgg6ahS0LgiIFBY4P7gA3DK3jirIpvCDjCC/29g3Tt6uSeALtEnShF2aNtw0v6qeISF01WlYH
9616uIz1tkRhCg+zwi65B6exVRmBy2k2Cl8u76CBEmQ00xiU34dFbhZW3U/ZagsfoaeHbMk0tpug
q+yBMW20nWDK9uAKEbaYNcNFXQOTsmS6L7qj4hoRfBNH3pc72S8Sd6e8wpmxlyM4Jsf6C/olD8Ct
vz8zQ/FX+xb5vtPtB5e2QNIwXggOf+8PIA6bdGEMDWDVVR7sYSjEaO6jfAA5ORSzRukwm3z/oBQj
heh9wVxFAZRcGtg+RgW/CP0WNg9J+k2862AMk34wRisokFuL3uGZWGO0gLd37FclNBhbP0DoRn7B
lTwN8TEWHJl4oIW6q7tM2cdOVCgFxtq/HQkLyTD8bLS9E+0rfonc6cEd0R5cpGhe+c9rQnF389zo
kq8qTt3bP9PvglITkkL/uJ2UFaHEdA4SDxOT9EXg5lRLWmanJZU3+rGvw+wVdsTNJBBoFYSd89i+
PXNjHp+YVY1ihHvoG3K24iSjIiGxHKIHMwVISA8l9XRtbk6Rv0CD0wdDnk/WL3w6nO+pnDcudvHw
nOKvk3Eyq7oPxnA7fE/G3/BFBmJr7U7PIqldcVAN796NDD2eDXyArDcHGjij8slggRHq3k4HE7Cy
9TUn0HF2wzPGf1viPq5CXLepOQUnhGXeEMxN/wd65HE4F9w0H9B6PvwbKqBg/GWLjQvvDeC1soOB
JdsKXP0OTZp18mZRBe3Tu7JcrtnEMDwcrsZ4G6G/e3BqqorqJPNNxdKnTxKeH36gL/HvG0Hjw+sL
di7LWZkZQwQMZQyZ9/nyxnvjF5BMRjMZjQ22L+yfyOIqTr1tvmWetQqwVsQCnshUtdsXZsKnz+FK
gMv71PQSl0wwZY6G7+T1cwDc66R/KS5CqTolVG8I3dvWJZF/nTgjCng/QlynQYb6CZmeDQSMCmG2
Yb1Lp/+BirdiS6n/Xnznj7Z1bQXQiwmcFrckXpWaQ2c5KD82UDL+QQHBfTEoNs4bDYqPc+KUpxyY
CKEV9nf+II6Hr0WFhSPlvrj3Z5StACAanhCsst+nZqxQsj0VuFs/kRXfURkODscea02aBqT/iGhW
3sFwTlk6lW3vA/WKLzu6fyN7mWgE7dwmcprufTROph/aRiY8ew0wZuaytx6mPZ3cE/ODCbrrFoLb
Q1m6oriP3PCJQQFfT0ZR/g1gCDIGqAgBbFO9z1YBg6EB9FCi4pjMBXrmjRUsN+kBFfY7LFlwd3Hf
QUY9O/U1nLC5Wurry3RCLSkV+jt4rcL0Y9j5vRNAbSnEsoUoAXUWvoW9EhbepvjazETKrBvLP5jA
+CUGWy3+EE9HduBxHAeYIksAVXSwPPyRh+A8I/0MVI/kDxgLUJoPJWuBXEFtBAQLyw8gEb1MdnNX
x6NPFMFFq1K8BBJWRE2SCyHjhpXtBzuZzC3+/vkCor6MwJ9gSxZ/BbdIiXLfYY+LLQthSB9AqAo6
xIwAz+9Lf3CqN2kEg4F/V5vKr3z1BwQnYVLuVP4TP+Xc4zHJ6C3VthhZoO+wz/9JQw1RdCCzQvlH
swWGpVxqdtLxTcRR+JV7aSReontgBLc6WlJft7tgZTepCb3es/KfDZoIl14Usx78FL5iGzmoKev4
alxP1RhgFDRaB4gTzTgu0ayT3+oIUA3m3GdrRrg/F4zse84tHNXgxe2WPi5id1u46KGhQ6uicG+/
oszFpumh9YtAL7f69GQwiPvcA+mi/4iPX/rFXv4p7o4gRWEJPBjzNMUlILv77/Ebb2AtVICX/Ykh
Rb9X/JHMetLWXhBdCTW84q9+suyAgfsDIJ1ck0Ic4+rLP/UHfS7+VQN3QSnPk8f4fP2gKsffjFNG
MRQ3s2n/BReu3zev+kODhYzB7xCbxiD1GTQYGqun0ucCPK56UkSUBXhIxKQo+1Ll4M18KcTdaApg
I8CXw7ywZ4WsoNRP0ZCxkBT3voXNHNanDSJI1ueX7J91lfpiwSprshLPxM5Ud+W9gj0K4jAeeqCh
ElaYesKJHRHFvAIs/bjSM0ASmieB2IHsq9VSB0oLCZCVSYRBf3/kfpcltCq6YWiDCf9K9BZ2Ai32
9gYrwGF0VT6LBqTcjV4Z7Svhchm/HgijECJfh3SfzJmMuWgZV/jVP+hFSSveiXeDso3AQuUNfGIh
76URUyPFy60jwOAnpx6sLpblPxqG5axptk+eXRM8T6OwGYPD/DNwOM0YkzfOiZ9fFSAJ00SHoPT5
HV0YD1S6YvG8X1wO0dKwoKi4BpA+mMJ9C8qz+rUk9h8BB+RN05jd7SiNe/8V3H4QLlMscb3n6RUQ
G150LBd4gwex+C/71U8WZ2i4lmdo10NeZqAI4YjA4AvcL2QbfmN/xF38DsMDNCGyRj6haLaNlTUs
PNHSrL0Uw9z8etvC/iO6+pyRU2W4GLs+gsyClkgfZVh0HvaM12JADQkyCs06eX+/Pq8PfEMQNg/T
Ne1QJL1NKLTAX+k/I4O57/+SgLpKNtdoHr/9bjmMRQtR8Uht0DnNcZqtY8oND54OJq4zaPYKBW+e
HS1QgBT8osOzx0IBoJ8xk3AKvwPRw0Qcbm30uZKawy2dJC1JOnGl+OI97s9IHd5jfmDVRux6MfA/
2oCDC7jySwWgglbaGIjHGHyskLgj3gdtOS/HdW4dYoMc5hALJAvoizF4g/GQnrro05N8h6LxWaj4
3it0Vx/zhJY8eh30QW+0Y9N5FWZzKPkg8NcU7KGdG5T4MPv06CdXFL5zXIZHmA+n6yJW6d2LLils
4XU6Pyyq1MnQkRCQC8qokCGSoJiLnj9GSjSUP/RO6PYeaclr1F6Vf/9TTIwPC5VGNLRjecFsCFk2
UqDNag8/5KFlTLKQ9shoRqWTF6LVctQjut5b6u1z2tohKj40svXSvm9FgxqayQIiUhULgIZGevNA
Ae55LHhU+jXBR7cO1WuL5yo9prmoQ5axgXN8H6UxYQzbwgOpRpaTWFaPmKLoFpxEOIwTE+yI4oDm
pd1c/IrhHNBSrmNUGB4hNHE2DXFmKgWWsJD8YawSwbFVkbxnocp61Bqmax+xYiNplYVvQGjcPpI2
ob44YEss+wf8MBmAjC8OVzROkqsICfGvJ+j3R6ueUi6vZnwevFhFaCkfOeLl4hdtRqZ7x0Q3V3wD
dLL/FeujhMzuq3vyhjTWVkjk4BM8WknBMBzOun+ySzte8t+bIgvETYD+4ivJ9LvjRrie8DMu44Nv
4mMMcoTfqSmLNWP4+L4AJMAnlg/QVMjgZTLVdFqPgb7QZslUrLces1tBiXyjbG3xn1iRlKzjAwb1
PRpeAv4hNnW6lCTAno7lHhFxGhITf1fY/rn6hCQAqT4pGPj8PQK8LcANYgnqdgPi4BuUZLXAehJg
GCBWotw1mJZlqLIDHLPfev2guQ9sbndjERc41wpwC+CqsAQ0qK/1S0InfeQKAUvUX4KMiJeuCHq4
gGceAlJGS0M5vVhDAqkkUBsCeATEARibQDgN2RkGbiUQNWLL7yJ1X1NDFjug2PBSnxBVwicMIW2U
HDlOOEnFRjbw03Dg51fZR9/4X+JDrY+NdhQepuRaIi7B9pRdmhqZculGnFCv4AnQQJxMQw5BiXES
40jx3Jxx1qB/AQGa40GckTXXl/ciJhTl59eYHVXs8WhhoTwWotUU3jyJQ5tuMdLC/yIWEd0MiXoG
oFwzt+e4JxDHxYVEoTy35w66KucZC+YRdzbqpzx6MWH0qN+2MRIP0ky+fgShjqlxJemgf+RmF8F0
cnMSlm1zBLICRoJDC/kbPKTFKaWspYtJiFDtZadbszO6IkJ8LN+hSZW4j0X8pHo5OQ2hEWHj/D6r
YWjdGZ+7d/d0EbuL8NIX4Y7sqP9CQC2SfEhgT5DJVDI+LtGRb+wIdvEgJ+WKBJAbdPhCxdC1mAJj
JWbTiUwQX8eDUAyLgHTw7GLxwIQIivgddg2H6n/fEU/XmLCssRgXHU5o/HwoprIxEbF4j5rKf88A
8csrBxGL2thw6LATZJxXUpCGj7hhxdZecRZnWBP9NyPE4xU70ICHLK7Tc6yX1JDQ3HaFCWj7eztR
02FFKGGJSoTLABJ+SJy6/bKJxH0yS5gnIiwRsQqRC2GKySv4Kp9KnJ/iwGYmETWI17zHwvD39EFa
jGB5TNfUYVRpTiA3QFJPAA8wgVHOGW8yCx+3Rj9zCUzfmBrXhMUUFzwNuMCjC6sJWR7q7QB3QF1N
Jfqb0I0xN6HvlyzvW3XBGKUULw4bsXGz8VELZeYK967/kExshWKDadDdEC4g/LVgI+JrBTMnDeEE
saOKcRwwTn3UL9gYzXO1htpGa7vCvb5naIhBEaq2KskSYuBiQxeGbTyejSiIveFJMOI7ipze+4og
yVQ8ItWnWM7FhS4MLKgzBOyoHRJ2YM3k3a+kWg86QFcxf0VA0Ufs6Rl7cRrer8wVprTMLSkz4SCt
sy7FXqAQKf73IO8/pFP6VORJGdkSThJjkkreq/LELjhcPWI+jy8CqCxO/VdGrYS9g6VKuYvIey7z
4y6fybwM+PSsvh95MfBv19rLcYSkAO81hILv0h5xiSbSZmLkSqBgPbgooT4EdtAVEIahcwsqQoFb
gCbew2KnjBDLYb5JY6YTot5MPzHvRZxVomGDjxB1tv++Qt2dqpGYpGKGESi695PYvkx08USM/t+8
Qpicmcds3KAsy1QfnpPpbanQ5U3eGKkCGwOsC2PSG9CBIyYmL1D/7eH4povNXGAyBThPC8rVMB64
g1HlsZ3fCFMEFE/8/lqI3RnUIfvvC9Av5Wy3+QPG+JfBeeQc2GOc+COAeQKSCvVcoXEkIH/8vhBI
4bsL59MT2EqB3dM8AHNY3OhXAZ4zkVmi3fkFjETEUIXdsVWJZ7oj5Nfwfzyd13IiyxJFv4gIvHkV
3VgBQhbphZDFCO/R19+1qubcINBoEDTd1VWZO3fuzNLsUKx2ejrR5SndXaxcc3HMU2QjGJFrq8yK
yCdsgHhPZHdXqp8wqexAzatGwBf6k95oifELEJSA8QUB0q55uif/kZYbq5TSh8tTjdatRGZrQtHi
CwEUdpDQiWCGzY95tfDE7tOvBQxfPjGkOz7u28f2ZphtrZg0zi/MtraApr6sONQ3bPc63P785nAP
G3BGeUirfnZCqNb370rkpq8TcOBhgDyaIc6nZ1ATq67YpG3UZ7W3KtRdG/kmM3beLnwukMThePId
kpxOM1WEG6baob0B9YmAN0hmFeXRDYbhnfVFGQIgejCplJPzXLHqD0Q02Z98Z3dLilnX7jrfNc5c
xxKTf+kVG6TUiY/EzXl4jD/8QZFRmqcG59cPQ/jpG5ulJpc+405krSMrURVF0G0A7Nu0WxIRZUjh
N+/V8eH4RalE79Tft2mhQUkEucb8TTbZ3Bc5hJQJPqHx9/z7Nfkaf5aapMuynwXKiETwFYqCqHL/
oeAfN/U8Hkk9eHqo2UAThnMZTpz2BHznbMDthVn//VpOoBGWjcPTspHHoBrtc1rfBueY6HblCwkN
y3zbvczBDXSRq7RdVtxLitWhxPif4auh2JaC4MvruZYUvvTrvsyGf1h47zlqk+6crebuL6/QRbMP
5BGsx3XXg4EAWLenV33Bulvi01hIqq+glSrYOvovkP4jhUnvk3LKp51KWiI6Rhk1+2V0bt53t13S
GU/IjrAMntC6u/Tkenz7CZqZdp+EnodVnYbLBoqV28LX5CWc3IyeGFCAtJjyK0qPxo3F8e34HRSd
ghHhOzMtRJZ0BQtOkI2d38pvWPANdfvARubQiflXfhNZ6ycDJp4yvVBSEKVQ6E58QQRHt33EsHiP
ze3+h4AQwQ8zdU/Ql93d7HHL1aGRwooVLoDEnCDVNMJCl8+e3CXkl/tXlJiTNrE7YRWiRrHieqTO
+o/3Hyirr5Va+adKg9oPlLBYlb8WcRm0lKwWNHogf6hTTLcPkQg7PjhJzxyrwvuUglrnQOsWvpEq
N4Eopb+tzYdwlA4H0AyATBI8MzTeniDaUtTL1961r2j2wBJa4Ul3t6CxEJJFsy9NoMqbv0J84zBE
AgIQ13BC496RSMTx1EEdMdPZQJQFPig51Es0gXcdwXI1UFUCkHxlAUI9h+iIsIIQOY9LoQUr4nf2
2ECLW6Dqgm6RhCfRXciPBKoIur/E3HGSOvGcB+V0+eEsBp0ybbddnrxGa7SActmUQ6ybCcyGULn6
ptsjGAA+GS4R7OgwwV2alcVtfFTxu4ZuWX7qmfFkhFCiNcgQoLb+Gn+PvdthakLg05n1y0TBO2Ji
4+Jd2wAf1QzfDmnB6dMPg5EDpER9NZs3cI21rtrxOZ4mCudptITSeMMMM4rFTBKRievoNAGnegSs
bhhfqeb52wofke3CKMOtaZiEWHNYN70DJa7OmnWi3VK1grmAgZTm8q0wlh+rwMBVAqEjWeuaFsmV
U+KMyYtRRb65G61D7BQjJ27/yKFzsLJgThA8gwT+cPyund0ognsmDbp7RdZAdoKdv9aSWGncphKE
qpdJKETZNgvgBwQ/xO75Dja72hwTjuWfqWYgIEbZOKWXFte9CMGs8PiPhcjwae13klouOgX++odC
I/O5YuGK7fbYxEuvyjgcB7LWLBrKAX38peuvbMK+jm2rzvCgdOhHQ8JfsOTcWjATI19m3iEhYzSh
Mhk0vCJFhhZF0scMmlmW2DJQepNTCEmFJ86C1D8LtfRjPWOleYZoUdiPPAuwYF0BcmrMut+zwL9n
2nibDxAyPCEMsqSojwxkt4S3FPimuaY02i0E9CKcuHaAQkiI9+acEthTa9xmW4aO/iK6sngheW6+
IEGe9zw43a+577XvE7GN/POiI/98AGiHBcmiPNQDA81VMkWWSYEvy6VgB/xgZKepWuec/R8tuZNV
6rhWW55WMXyxHLS/1yjiLjcWreujARQSkgYl6t+OvhPPY4s4HNFra/EWhJjBoULs9nh+Q/q2SR6R
soTim/fyOe7IuL/vVu6IZG2zPW9W+a9/n/Z+IQKJOV5raH9ZWvCL/FYiY3DtwiMzvkeYZjaLQOVC
9LvnOaeRGsmw34+YMlx/THvT3rFVZT91vqNNdpknTZHv961qOmVXIV819K7d0oWI97j6PJhLGeTd
w7u+Ejo3tTvh8c8G8V5OzdfxejpZDZaGST/JG30y1TIsHuK+xoXKIYGmhSmSaxa4bPA146HRIEFJ
DAnzOC4AMvGO5gzjhfkpoEswJrrAWSy//7rjthUpOQoorHNx7snbbUWzfIUFThAX2FdRrrAYodqb
76ZvxsDP6Lx0X/um77NG5zCQczsMsr1zk1IJHmVK4ZatUms/tMzp3LxSuVSEzCo++07sGQGCtVmC
P//u+68gN+preF+FggqLMSqhIAMVC/VMcInPsZJDuOgDQubeOh6PUKEZIP4A3xiOT9IEnI2bHJ6p
0cNVtApIRP1T8ZndaDGoVppJe48xJ5CGt5XR6dbXyh1YQrY40l5HUDm9W/F/qsP607siRRs0s8H1
Ib6CIQ8MGwhgcSseMEyC/cUbHHBxRmeHhn6BBz8xGFjOKWYZg8y0u7ZYY9heevsB2GEFgJkFlpTL
x3UX1h/LKQ8E14BjtH2NnIrbc6zgTFgwADsXnZ8yOHbxFHl/FgcgUzF/0xFsvs2JLFnrJJBICvmN
W6qwa83S9aajiTu9i0Jpk5liZzg3Ei+1NiqsOI3HrCXT5sxPXKl0v9ddHh6ZYJrSygA+jajW36N3
PAW6SRzgU7JBNgAcSOM2DiWADJk/0vNxtZxb5PVZiGCxtlwRzU6D/+kWX4TPBiOnJw3NjCCE7UhJ
PJXBOwfCEUaIEXOc5BCCyYTLor9oD/vAujJOpDy0dWgvO9avULT4EevW2HkMcGPBmGQbmqh2Np2+
OiMKKJDpfkx7R4KULGGsIa2VaLmXPaDLijQCulANZD2exNMJ1pLwjXCuDHuJF4JibtLJKgT4hu9x
NhidH0hGRBYlsmsz0iXVVOOSYcM8DLuQpMxpEIoSy4h6pnWW2OWBOIkFYhkj1XbM5MOXZ01nELAv
UzkHJ46ceNM+EmPhKLkAg1cW2NPlQwNQBk6ygsPqHx6HrDfWnCt3PaRqiiUipKT1jIs+1jpSv4hO
m2XfZYMxjrD8BhDyjHV/VKwGkGhRaeiHs5nXUXcm5cdJc3u+AU3qxa0g3XwsQ60gyJKPIv4+UKVo
HeIfZXJaFcvaHFtGFokm11cb0WUGY+DwumaruHCxkpgJoRKtXdnCLzyLnSMR3bVzYl4KOmbPgUtp
lGFGXZWmSDQYlstGzG3JqldgASv53rxlQ3heWhV0qPnmWWnubxfvWZbG5t1IcEkLARs7+K/vWL2b
2yaNQqaFSqfcTTGhfIlD0DKCJ7s13m4BD9nGlT78PwXFX2cO4Bf4s0p5+urmUj83Mm9kZsg+hy4J
t+FANKc4dMatbWJ3hkxI51gGZZsHi6RKzT/yNDRmIENtKe9vE8TeZUZT9CpBvGzSGdSiODLXJG7o
3QCSp8CYS6Zu12ouY47sa5lKLhpkkO2e8D0bfjMGWY/I/7TYTorLmtFcwZ+0XuRZZt8oz6DWy/R+
23+d8sDzznG9lFMN6DqzvJ2wwTAjSW/a9NAhuXhrvGEdsTNH8gQ5OQUA3ORG5UWiRFdgkV6R+lI3
zbmm2tdNe9YnvQLGNmCYwmtVe6VBxo3zCNSEuUJOQCbVcRnCg0MDzsHbLwdq6PEfCiUl8FZ+2o0I
T980IibLMZOwJXSCJ1QmE8tCzGLAy51zKIJ0ZV/pch3cAgeOCzTDeqTrry7VoDEymjpvn9d7rEvA
w5LtUtbnjhm/3UjL74zUSmIf3+ftv8+YAQy4tEp7OP/olEV/JNFdGpyYsdLcQPpnwXMxpBeRFXkg
6iA4ELsiwbgbeuhUNkRiM9tO/xFFONtr/6f7/S7yUpTgbvjt/GPcYVpFyoP49o1x7PipGLX6E0hL
9Hr+ybHG3PyPu8aKUfxA7oKI0eruEvc2/8gcoZ2K84F6vc6GFU6DJnsJDCHciIb9Hv2n8bFhcwyl
8Q6MUBf5EBdpBunQuFAfuqKOlGbKvhH8LntNlM2lSJ4uIFIMSjbNw9NVl4ab+20YjgCUuBU6VYff
m2HsIyJT9sX/2dNzH34rPeZwX3TQZ7yMRQpsJOGJSLXrkpGwQA0USLZLMm5bkCIwEC97+O09npvW
DxDghP2Ou5+inVBPSUoUG0zt8MTuu9ObLGoGRR66a9xueMi8yL3MO7Jqm6EuG2f2Db6F7KbBB12q
+IB+C3nL9wL5w8qDd8d96Q9YjsdxU89E6SpQKzCKPaMigReZQVYQkqF+5vNAyYwWcvyDraP+DmSk
WxP4mJGVeHTJWR1LVfC/D+vDrD0202ScryVmmWKqf3tlXGWRpx0BZhgZTczpg/7CvMEDhAAc90G6
1rmjl5VBIXEGUiih2RHRlh4RXwK4jV5kl48Ab7UAOv49XprU0JegGVlEBYz+90oSgU0HQtguZJeC
cqgjomETZR7QA+9/eH22YSIoK4BgDJku72NyLov0rycuIpQgps2zD6K4KUiOwEXeiPicgY8QHxLf
btgDzEhXBROUKuTn4SnbmhIBiaHoSwn9qfFQJsOuwM39g4ZELGawI4maDeGQKCQSsRHLeU7ktlo2
kxVxGQb593VSvJ23CHfqh+F+YA6swDGmrXM7j5iGgpx7xHJf+zswXkCD8oLs7UW/mn37L610EOR4
BPDO4UkSeEdQz9y7wko60zzR0ne+RSgHO2vNh2yvF53nMucdxSoVzEIBVH36Ot+ze/J+yKYHzCMK
x7mrQnCfh4HOmEIkaPwHp1tA2En1W4Qvx6prNsOvs/Z/x3tfqX5bOb4MzLnu27+DYai2M4y3mUCB
32ju0WZLiES2NlR934njl6l15zK6uXBCBY6bB32xEQhH9iRxFDgPufjKi78ZDvk/5/N2mMGpCI0q
XJuxPlXWmB+if0yR328uQJTjeap6kXgRluWbJA/epOLhlomXqKNjwUHNWJW2f9diar8nW/pvFpvu
QaQloNGoFqijwyIdhCVCApcYZJcItw246QPI5LQx1DVR/abfQX/14BR2OsHBYNm8icaQ2iDPRbMv
xy13qFXUmZD+oKruCZOH2fOxw9gV2jW0MhqsaAa3rCeNkybRNUNkgJ8GoHyKTSyTPuKrs5ARQpls
w+ZK9kZatqd9UUsOyZ7khQDHn+PPGrPWOQs5F9bCrln8kOcmQ9c9OPNYWcXqzXmgZEwqW3UXPX9Y
7IYMJYrWtdIL2SE87R/At/wULyJaXk2FNrr2tTf5/IKZIMKP1NOO/APWvr6H0iBUAfZcABUbAEuu
uUnt5UXTKpFmMckHLOMVilb2lIXnmtvEhlAFoFy2seUQeW6LP2lStG+v7mUj1iy3deOv54JaJpIf
a9aLpsO7YuBhEOVTs0G4Bqm6f9CYePd2TTTs3kqRnrdYOaC3X/ryL5XggZX9vBLX+WVIBd/ZP+IW
V8BhTetAznEQqQ6JuR2FDbvhof4gPjHngLzvRzbJ576tsSk2vGGUqs/a69srEyvfOGAJlSLaFsuP
5dJMpxiYYO/akX0cjCW1fNNOFttm6kIZ5YyStK7CyhDnRTYJwRp/8ecRBhhpidxGBsre6YWaizvJ
/ETtkH0Wgu/Z+Q9ULhLX0x9uqRnF8xs/h6WHiXGJ2ergv9/27yc4P2NryTup4xXqLKg6sjN/ZO3W
suau2J1BDd4K5vlZmrBK4sZVLPss71xkhSxI9LH3dIe+6dRo+Bf1IhHiWB24TK3dCvAYmCw4Bvx3
ZbtpTwM21qfZucZHMVHbaTIFovwJHdW9NLiwtcRuBPrF5fesA5TlU7Y/EAgJkp2H+Qd1dZM2Dfrb
Y6D1Ca4EW8VIbW5/A1VAMQm/lwFbQjDddJYABqgLBgLXQfC45kGrEJaZQWYw6+/4ZLxm08W05MSt
aqXMP0AHEV866IwSJDLbvXD1cTAhl4V3oChHy7y4UaF9K/T5czKY8+D5teC6bnu0CNVEXYr9NHMn
ZR2+wP4MQkr5ftVOHJGX+d6QxDB3pt1THGNIZisMmHiuQiDgeTprsm8CgmxTbC7SLXKN2c7+Rxwm
BtymuxF/4fcVNkLvr05PdsAH7Jtggk+h8QjsrdwS3V+4sxR1fRwgiccNdnimdzerXhuH3DEVo+6h
VidNOpKyb85H+VEUQ1+M9hJ8A8J5caftPfIqdTSGHCtCDskL0o0nogrDCA2xJ4y8SdSnbZbmj1AW
3N22m1OFL9qHQEnL5FfTC2NPByTPg3xOg54YzKxXkzm0TdR0ka9r2XVj0t6lRzZQIYVHw7zbQ8dm
HP6ZWdVacWVWB3goY1P/5uGce3Ym/GueP7MQu0Z2BrIxXJej2zZnBOqo8J4EaPq64BtZSbawinDR
OzWmY4tryFSHOByXgjVNYT8zXDw6kj7hN35UZRKZc2pgnqT9ciS+2aUqpdUlt4KuMQBMKQQfbNgR
4mwbIs3I+ccMh7kxmTX/V2bjnMi5HYj1dmRGTm1v5zJwBGYyJcBLGHs3NjEgp9slvstIw39DPBpa
gGzS0puv270kKLZZmNU2eiqmN+JfcIy0oVMbS8O9NPfnfY1qVsRo3uJqjddqZDPMSHC/qQ3+ybTO
+HYDvcPraqSjpQwW0E8ISBIKRkFX5uTOvymE0CQql6m1ZLkyhCyB20lzX2JhB9bFIA+YG5ieIe4i
SGHzJPy2QYrHUsVAbinMOmNJSWEdo2FNxjCnuxmVn0yZVZGkybBFrs3oEA0Bi9ewySy7EqzIMpr8
Kj3CKj9yxgRIvk7elcxo+zBPJJ9Nh8VimPIeVYjr1IszyeXplt+gzBgj7c0Vy+NlK/gxAO5Wkcd6
GWTTTMnKpAuy6dAIHWDOg/qWsCr02H9NGm707PqSRWJqn5Yj1hKr+Snp4HymCWWSDS48UhEmP13M
cUW5nE/h5ssveNMr9Hv0bxRN4uCdLNHJT1uHOrJ4IPYpeGiFRHD8FBBEIlNOHlmM1GOhTX5ZzBU0
2Oact12DPy/Ke+LYT15mH+sUTQ58AuMwfnLt+zQC918VkInZQFOb3luHUH6CGffmz2NHYBn/RkSv
lsHw3p9/n3StZyc+qHsPY57R6B1lo5YS5WRTzYNiYQNoPYV3RT0cb6LAuJFDYMmmx2GeKNLyHuui
/91I4BeNHwGpWeQ+O1abFOa5b6cnQbLxG3vDp/vvwM1gHskMD4/cCJ2a1nNpzzc7qcnRibHxgYHC
m79sSFtDMukg94SW/2LBBsJNrsHEnxfp/Dfb7lYvrsDsMBIW2x/HSDrDEZu2tbc6jfETPxH+hb0a
fSs7NnLNhJOMuwSyM5HLwaM4oCZo/bgfdcVmm3/s08rbrfZy7dRYL6uRfExgY/hwmM4jp3Wcysar
rn8ookaRu+QB0WEhpfOwrjdqRnMPWgNvbbznLkBv7IRmxWR7i5wOK/fTW+ZVBSuCyi54N1R4QZfn
TKGuzBmhJfHYMsL8+Q3lrKedb3Y3iRcYL1kjxJECMFCyucFJeqFhZvFp55yXDbX1DC9hfn3yU327
di6cSJxhkEiboKCRd/JxSGBj6d4VNMT6usi1+NMZ6Q3xSyXx5Wa8Yk/UU3V8a/zmbfREnOZya/yP
4CPm2V0hq1HkbeR3tBrBtEH8e2HeSQcclQc3x78oYNt9+k6k197Q+EV+gV8DQFB8fPpkhfBxZIvX
pmPh5Tm8LgpOndMXorBLEHn6AKfaoEjlfeWmdboRc8QhQNts4tcj/H0KGXVyO0I9Q1ID0007+0P/
1E6NrcO0qr5H9bGDRAcAoA915+ShwbD8NLFsoxIUW88omtD95kg9+/Cs5NWyZImQSw/+KQbCffC4
1An00XyB1W6RR5kkKFFO6Xl5fdnO+C0uehe//cD8X4Fbm+MsvDlORucIZ8itQErt/QC70XNPVDa2
BJCulMX0yoJHBY+rpc3FuPl7v7jLBZhG2PpzwP8S4uoofTgAZjFiussk2G9/3FyCQ0ULkdDbAfPt
DzcWoTNoHnnHpYKemD8xai0wtGJ0T17cK7pS5mDsDh/VBYc8+YxxO1i5S00hoX9IpGilZq1JF1l/
4wyhIEEVvPmLb4wpSS1OSFHi5+nsh8oaLBISlCcI7zK1DEcCpS0MvDGYD6LZ4fT9CLOty8nf0ZQS
4E/TS1o7BE3M5CZPx7QFlq3UL+KJFh/ZL3tzVpEjVM2X0mBugvZi1qGxC6kUeQegBjuAUBPZXNvv
z8sBG4V/QUkdf/vlkr1ogVig4kLbwfln6B1KapQz55UwLPw9XClNcwFUNpM797edgGUopQhj8w9j
PdZG3mLDA+sODCiAx4HbNd7ylTAJaMrGDd7ee7wI0WLq89xnb8VfqvsLnzaQswufhDfhRWtDBZrM
GG5zRa8lxQZXiqWsqiOi/4C6oxQXl+qfVs0de6I2FuhLTE5eu4S1XSPlQBVIF4TA1uCWSBpeVG9M
gg+m7YW3810G1nKf8+9YBKiuhAeEsHKR/+zA+sfwAL9YRt7vktQ2+YxW2ZQkmXTi2HV3nKocQDMB
yajKLdKQJgF1hW5hOAephJPvQbPye7wYqtWRV3g6mXbkHlZNi8HNR4od/Ix1aoTRbP7zIi0xTRFJ
iHkIrwndL987RoGAnuYqHgVWV/5WBtcCI1OeIGt1AYwoQ2eVm4PArjiMqpTovAcNyVkVPyQGKCo9
Y1jFZ2QF+XqGb2AUz/DCM1NK5Xute/R4HkfBjoM6S3A0nSmJX7/H13ZP3lApm8hiSN+shvPhz45T
UGCxg3n4dykp+xd6Vw/NLft7DKSnPB0vnQv0lpJa507vhsXuFqKjCtWwud+iOiWR3TIBzQmGElfP
KoN61XOCm2SMJDtMTUd1qQf1rLwHNBCBmpBT+YPS9EvVhagII+ULKzNPLz1G2jQ35MmFv5ruRoY/
VA3u/y/9VXp9pCQfInV6f4VuVYuTbyzuJ182KLdvuIqcWi9PP3ZpoktHEgyZZYbu0Js0S5vzMWEX
cUUItPYN+tRX6hJmlaaEbjYpdTb9yV0MS+h2Qk33vl3kdf92bJuO5vm4guT1rNicHQpXNCoezUHx
noZVrsn3R/nmlvNCqctVSyLJ+GTIOmYxVZnQz7xA18ICpuuX5OCxsfsx31giFQc918yy8QYvbtIl
1q5ACFkAeG/Sy3A9Iji8hxMjM4u4ryuBb9CIvA9ILfi2bTpZvDcCypabXNjm3ad/8Ui+yxjV+HmG
CZwQmwXipDX+MnuKhSXsLJINylEyYebdyWy4XoUk8l9/sugCc0/VfZ0QmHksqtaHi2JK4HTQwbBa
PzSUrrnWhRdzhOkmfRTSjOtd+IBHcfY+rQTkjLrtSZAVMAseRi5h3q4MYiGT4ZCYResgyDJSMcNz
vafUnfCM/0UDA1TeNSz/F2aITEggPvu7kBQ5p6xvhWSJ/XlpEheEjoI+1Hy9X8JjJECYlMydgqfN
cGUFJwgyyxdeIDBI3rNyJy9e77a1ScxwQKNRFyDMyz3Er60QDY57mrEQ2/FOYpI5FsKiZxX7MsJR
g+QhKS9gCAGHdPwKhg8oTOzAr5pMh1UgQDD6uU4vAVNRCWpNFcNKTxwhphGNaFxc69leO1ukqSo5
KoMqZ2Is6+tEFmhs2Qfk3lj275Wid0qESKkhZfLuUhXwsBldqT41UrWAKHLQinmFfBIlRrQZ6HEt
2JSC/mqfYjX1vPOefG8W9S9F/TwDeORSObJjagJODdTxBo+K7fT4yKNMJlHPaXEStn3/sehhM7t0
r6fDJsOlYdfA+9i3DmpMPDBIc8JH2VI4yD+xvyEo5rBUhVLomQzpFCIBOucMqX5i6K2Biu5DxzDt
ZO4ws9+Lb6Ro3BCqIbjUHltZkltEyoz6y6ngqZfay8PN2jwW15Rr5x6EzMQZADwjc8k5aNMfOpoJ
V5mnYtpQjeENibckcF0cybsfrpOTUQjNzWDxOLSS/84GZnlAWMxUdEnQkpMOzb5VdsELER/LcSqk
vNAYfIx6kHbbKDfIw0ub2Sb8l3VOq30iPVN8qw/ah/r21h9VC3/dyXDdW0IkXeicpFik1DUrVKKw
k2bJTTtjkw66m7VYHOZayMzwXNxFjCjaC5ctqvVhQV+ZUr5qc0sN43/8T8QoYm3XALUwA5qeuXIJ
/0DLEdFSF2OoHWMri5ZcWc46p7xhClFAh1a7HbqkJaDyEMagTCKRKaYSAgtRJ63fe9Ujvy3AMKs6
wFcCg0iZiujB7Lub3jH97XueqzZxwYhaAYdXbjUCepPo9Mdh7Ktk7r0DItxIvKDW6SkJ83/HHzbA
pZ4D4sk9gg3cqdALgsAtkZuLUtGu9oRV2aLQJxbzyO4aJbmiM4FOkgaqsvnqi+uAzCkTIv40W3zt
5j/g9GlxhHc9VNPgaAE+11btFXbf/5INfCPBAGDgc2W2VsMMUNb8Cssz5Os5BQMqQwrZZuG2PZ/p
CU39Ttdm3DvojQVxwwyMzYZt6fg5+64SZ01gwKMz6aJKauffaRlmpo5mtWj2In41B+c3yJlyoaPS
oECZrdaasIjYmaHi3l8ptjVsw47nCYfGPWXlZgWqzRoZ7d0t9wDRLz//oBeo+0B2VqMU/USgfAXo
bmH1qwGhKx5e99RHo2/s/VMnAqqtmsx9BO4Tk264YLpTVnPZEX7Tsp/JbXbcUGPWoUBIsaMHCFwn
fOeKS9k/Mf8pAjIVUPrYPdjx3DWxauwGZuJVS5Rsu92TZPWzhAqqXtIolUS8nTwu6NVMh36UT4ol
bL9PesI1qSBLZUyBrvAxXjCyYWdXGFYXmSGXZKyzWLqd9EHHtCqJ0sb13VjJ/tUzvr+AxuY3lbLx
uFMUHB791BXl+w42w+w8srkGJxmaUfMxc6ternffr0Fp32DAS6YWYHmNSxwwxXDyt055k5LUsv0z
f5nby2uctNH5wkwAPdUkTl5NeoY2CVjQEmyUbpjeAZAq1EOElabQzRb3ZpCuVMeZa/U41h27dij/
4eTWjDdXzSdQdF8oI9TwIx/AK4ifLV3FpLcx8iQWke9m33D/wmo7SpjOV1ah5pc4AZJMOMJKG3k6
GhNIGFr3QVvAAeNlWSGBfG1sYDR8L62M2Hq49vxHyrSGJqw8KjZi3dX2bt7NpdTvqKI/3uX/KRMj
NJy29mP2djL9KBqNTzXi5ofX7TOtclJFZjZH4bekiIS8hPwsT+rYPh8ZGmWdmiHfykVmvnJwVDIf
htr4k85JQkMjG0iQQEAtkKqgSn8pfFFcHj120FowRA4SuhI2kWAUNCWoWDI3hkHaE8MidanEHR1r
LgXqoWCI334b0zSKCZQZBJ1Kj7aRnJPRgZ0d0E7gJw0FLS1AlUq3TIMxQyICnZsVXUG8YSpBzvTu
qLXRWTQ3Q96VIO95MqVKcBDk2IZuQh9tJqXJtbanteHj9Kn0vLkMfK5IAqgQfCX3dfXNpOuJDFB0
22p00au1aUm8/5jzqtf6NUnMbP6HFo5du1IItMKBgufW4Ko48ft19Tp3SWNwBejAf+fNcZ9QrVWh
jRUzT+jgH3wCD9SPK/r2qGIRPysS9jg8ugqNZN5FCaIFFS6Eqeh9/AaVLv5rQtxPhk/wKdqFEHer
nPHdYkmPEnB2OEa5Dxx5DOeORq76lOm6aiRhJliEsGkDdsZE6H8PiY0DcEEsML5b92oUfLUmb2ww
Ty6JvWtaF1XiPXaX9uUT/1FQKKjAqqAGLbAvqZbIacdKHTkrI6cWtUDRNcqeAdUtuY/kpWAzMo0i
9/gwhRFzjHJhOAV8oGlo48VFWvtW8MMOO8jhHWknpUFwjekh2oW8ZaU6HM6LKPh1xcouihoFh3G2
0+MpCJqxFQGm6XNpKQDoxAOCWJCNshXB4gu1/JcJa0weRhXhKH+RsSzwm3GGVJylw17abqTYW+Bs
CsDuHNE8Y8qk1ijyJEcLSROFWbah0IiifmkXg785kydWn1UBWtE7EDOrqfc9Gnmhi9SMahi68fFO
/+6GBb7iezi7jhOaeJ9RsxDNz+bdGsKPWXsbP6QXIdl7d8TImxB0I4sVCh82SeArdugOjUrkXaQR
T7ha3C1QxrSrSV6hXczbZUaeYGbk4Aj7dB4UX0MImufz3TzdAoJTMzhzyOikAxoWDJizYK6wvlwB
RkpiPycDDSVoZeKshYaGtqWcDHcfEWQUduIv3gjqmEKmyU2sU/ttrhvalb7KDIDrx1TUhumgGZA+
sLrJ5klTxDnGKYdPzT3v5Wy8Yragz1Bqb4ggeDei8hQD2uZfk2cWDBJJxMIq2RzXLWkk55fL9Uji
KCxtlr0GwIW/ombEZRxTSllKHbuF12B/mY5aIOi07qKH2XhRA+dbtU1OTa2M5ZlKYoiaKJPXMjgF
mepdenOAGo0kvVf6R696nU6yoWjauV+km47rIscMN5CL4R6r5Jbr4IoU6Jk+4qO4WP9PlAgYhelH
G4npCNSbh4eAJ/VOTscMlTYF8EagqfjJ8cu0YOnYV5zuEOiSzDLW6GCA/JKl6PV4F3A0H0Wid1Ct
mNZaMAvqDm0K+Lu77ioolDeImYs0xUCfDGfRMr2kRrlC5xl2RYBrKMI47Fp5Uoi8Bi+x4acchXn2
Qi872Af2wuQ5lbDP8r/mjQ2FjhA4+8Z1wMZ/mZuCxAjfs+ja6CvfzpM8lucdN/yNnbbzwULWUrdM
Uibi0/Y2lAMjn/4F+ynssAuJcgRjCXb4SXaEPhoQ55Xz2gS6OD/a4DhFXRfqXlw1qvNFdS52iXfF
LuNmZsROLMMFIg2wYxp2qiKOsSRGKcwvRTrL3qxZ65up8/p9/EJjoSuHsAjhHJea3MaMOX8jT24m
T/mASqjzaNaWUKq2c0RxrljPp6ctM0iJsYy8PdgvQ5+JeN7EaXiRqOhRLKExizriM1jNcKfCe+ek
HsgrKVs2U7kbXcFVoHomTwjlmEhGATqJCBH9ztIgpAtxU5oKEyyaColfc07rQFMsSN7FGMLhpXUr
f5GlOdF3KRgVROKRxXGSSjsUiQTJyTHBYVhc4+u06h5jPesyAXp3HnDcY1vWVDSvICIEAbebAIRV
KpjVyeIYVH+qopq2pDel8RC3QT3q7M0uuvZirlG6QbugZYBUQHYpZwvsCO5JRkS8i5JEU6dx1I/Y
N8X0/hHrreUxYesBo2vPNJYknzWRkZTxks4lYmpdqLNth0sCH1k3AsLwQ1G87Ep0IORoXNp+3Iwh
YWvnTCroF2djwZSZls2gRGiUp4UN/Y2446ZrqOYhU3tFJM0dZQq/GyvpMC6tXTcPRejyilSiU2mD
JBmagKyO8JxsFmRHdbgxr6U/vKeNOw5Eg85NoH2SDkbFt015HAX9aUy1Gd2ZGst2Cp+VwYzt4DkY
7EFYOfisNw78pF9RhGSwmX12/ZlbUSpmeaxNcuA6iXwoWiNVw25OpK2tYZkRBhoiKpCJsR3ZGiIl
47NVYjrHvbr86V8X/PR97ApIQHlh3yV2lWPPL2JLAipokVOopXO7K3Yz4OvsL7GmLId2TQR/eveg
xKFdkBV2mA10NBa6qjz9a38453TuemLPnMBwGM9TYa1r0/VHWy+SbXpw817mwuhRwf8N3IQs9MWi
V4SptWrzcptHXKuflrJQaUParkc0I8XnMqDHyfua4H2HxzRPaCiFSm5CG3Vy6jGdqt8zQ6utNrti
wlOLwL9BvnOxU5maP4HMoX16RAJFWa3fWm4Sl9G2FvYlTHFkYdwVLaT8y6QljWL1A7JZ6EnNhAvY
wF9LeBosXpmN3FtZHORmC84q5pthKPgoUwEQIuDw7S5dq2a9Dzy6v6G6pQwlvUcNpvFf3/7B7ysa
+m3PKbq9LdPHM7D+R5xCIdDc+89jgy05qXgZwYWHqhe8BNvFUn9MOXwolrFNEyF6cAcHds3FJQib
eVUnJDVuaye7r7G3Os6IV3EThtxWUy5RDao38ywl0XVq/z0XL+PWNJTiWOqsPrGKOk16jiujImpN
UJwZtAerwbrJNr5deqvWC/Snq7UqyfSY0G6jkggMqnWYHbrhHRD1lJ+2xcYvd3FIbn53063YXq7Y
yQy4N0d60IBi6bf8mHwt6sXFaPlblzqSTVunem6Nj9WJtDPdkLOJ8tTFG9WyPLS68ORCeU38+kc4
rC2qPLi0uZ+sVhf0uHf6DBOOJW4/mEuhTv/sXVKmUvXyWW52y73KNlmNeiV679HUMf9x6hVvxWuR
ebU41xwh/5q6Mh32YXn1nth6SUpx1oD1IpVlWihKcU0KIbzectY+zvR0CXWONHUikrZVp5voWrBl
IsXudk4BXWZxZDMhO3MSymHVYykJfSrAkZyDiS66Ehksx9ykXWhENgYVSIkggjXdERGehyCzpGvL
MdWBLlSpo3mwBDJSbozwi0vXQkgaSfFEsmjJvzFFbApY42Mnmd3DMl0Pc60d/Q40VIKPWKFxeMA0
qWTH+BkJaDKyLDZXyIFv9rtdoMYIBzoHkqOHX0i2N0D1t/X9NR2d3+d3484C2mV5n2v02DqIlt9v
M5pnUDSyrz82tj36e7HXwYVazDo7v+zrbNnevy/df3/XSKAvm2xbW0nXb3j2v8H4G6fKngM383r2
fjJYFdEWr+q1efPvlZr9WzaqGA//OBYPu/7R8a/cqdAGni7jfXuOZxZ1TEe28/vMpjWf8HuLhA50
dbonkh6B/Vs0xrQ3SE5J4rY22TpkYpHmMiM2Wai+sX0DmcQhSCE7XOc6hZuilOMxZd9U9Bh2ItrW
c7RYqz7TlO38jHH8OrXfYK9345te8bdFu+b5XbbeC7n0Ie0VKWstfE/6dB58P6eb29FfYzwklO5T
oAorxubRg0kfJJuwmwj2tXTTnd7+sr1UNj1ek+d95WGxS44nujG/sXPeFkvLRgV0KaBP84UX2X7I
0Gz/TBv0ITtA9851U9u947JJL+9s8/d3fwMZVWZv9HaGTVU/i8MaMJt+3pKetO9fLpt8gC3E0uKG
DBm5NbYFQulP3+4c8w9Z2SedvIPYrNob1QbZ+kcWjvbEsJF1+WvTvfxKE01kb3RCo8GZXSGy3Qc6
GDfYAJiK5BL97du7v5tr+/xYoIy/TKEijVq7bF+f1uF7Lsdk9nD+ONNyff3BXgJ3pLhudmWUUJzM
5PSe+6wd7EhOcxmIizOP9SadvkEiYVaq6RGBQWvX6+RbdVifcv0HAXr/gR6+DXYaeyEBdEMDrHOn
i6DHXt8J3d3PtDou9zfs6ZVdv2yJ7soJzflX1PKd6xm63tPwLteovY77ZN1DeL+vL+rDcr9IZeY9
jdPuJx+/zMxmsedw0rOFvR5uGKTKzaFQrwy4MSDeUba+uRtv62Md0m3mhpp19tZNqexMly02cWB7
kiL1Mbu7xV2Pe9i4sF17UsJyn5jM4uM3PpNW8hTibm8Gu8d8WrsZHB5zyWDbb1zpUY2eIEGODFrZ
vf612+cmfDEbF9HVBQnsho19j02k5jbbxhRMmOkkNY713x9qpgk2f/YvhRvsNq3ECjd1aqW6+WWr
Mr0ZPecyjV6SG+2f6aN4z342b2/LFqawwUa+6zr7vL9UL511/X5ZvFkXb+Zs9jGcP8DtTBvzh/HX
5+maXO9q9UlKb/Hl04yNVgovNM9PZpv64GOerAaTG7aw6tU26Yn+QCyBgTIYmsndwH9dkKUMfluV
T3b5eTi/jPd9ptUmKSXSNaRzKo3MLDlJi5XAZa/sgfOToXS1CJdFYR8HmNe7p9fu5DLIIxKh8VNy
SGj5lcne0tDc/vWZFnvsDKr0ekWjuuwekudrZ3+92U3S3edzLduY9p5tGs/uefUz29c8L+qQZLXb
Kv1e57ebEa3rs/0NjfRekta8PsVejbuHwk13v3qmydi4nrAVWZJ5LNB1sEZ3bFruH5JNkml1mXjH
VlLts9lA7u4ZcuCa0LiKDTZ394WHK0smoXFQdoh9eqvczk+PZFbGq6R7YIfx/CJTzy9SG/Iaxlw7
PYxaDyiNmn47b81+tulzFVqCfss9NpL8Zl08sK2zJVzzCy3vb2cZmoH3fxget+4+tobz5vKFQcxe
0uSqYlQbWIJA//1Z3G7T4zlJtE1scZQQYFDnyS4L3cLN+G1+O6kk6z47LYOqZHEE2/InRqZI739s
XDt5jyGJeFM+nu3GCMRk7SSU6C9BHsbIwOiVBNiduzBZUyofVMCgkjTpsDp/9u/TaQLh3CdJ0aRr
plk9cYVKY71kHnuHPECeij6ho8mzUmp5h+u9MmVlrL6V1Zqa5ZVXCVuXx7xsjQ/OXmg2w5F8k2Up
EF83Y5p/EIvR9/J6T6+9kRAlR3pIrsSISCZ717SKCD5xmcySB8lDOet5Ohlh8WiDfX6whu+KlCOX
Tl7zyDC27fScVDrqNKTgLd3JNAv8nLZs+Ch7X2Jv+QU7AoQKxBySD2QotAMr1WmoQ99+IIcFVBTl
EPgiiFbCMQGOKvBnszgyr8s2+pFZe3tr46bfO4v6VLTQCBMyPQp+dk/FD89bnYwtI6DNH6SQAu9M
0WJUzoRUIGaZlN8GuY8P9BiUO5s1yIYUMhEgMZOwn2DADnwCdmWPETmIF8TVlpYi8Lg51Slmv2dD
ZiT1FphbvC/Gng78HQpCWckrcvs7lHGUoho27akrzdJ50fjGPKm3QKKrcudtsBbMjIqhN0lv4xO1
a0Yu1rZaPmKhSsxj2QHvQB2Br1jCYmxhm0dYv9Hvi8yZYq3YNlzcBuenmAucprxp2pmtyH1SWzug
Ibd9XYyPnXilR/UPEmQwVUTv0gXOlzHtMc+oH5yYRQgMT9K5q8LBWcQuBfeVOwVmsnM11AKE6SQf
yn3nt0esESxRiwdfJwFYaK8yRC9gZoIbBcVs9oOik8aysbtURJDz3p7sg4NT7K+7CDTk2yzejocU
cXsqUSUrfSDLIakk/2EMLW9uB2KX9C4IDAzfFZ8a+q1Zh+x6m557FfbBVUBpIGxwK77ch+AMF1Fl
u2SBZWjp8nJ9skmit5M0KOBVcCpTcPjKU4TJJjdVw0atRAjpuS+RwtdOWCCkRdBKeCK+y9djaTdb
Ff5jLkA4NuD1OrxeGRAjvVjCqIAdSwclwrj8UvwjGesdU6Ed+Bbul/ogiZJtt3hf7Mvp0GHML5OS
ZjPrBfefsaOWmB1GoBulGxw85PaxAF+OQgrPkYv8gxWd8bXISIzfooam+HauPzvYoRFw6JBOzpqi
TG3oHxSUR46stdkWYyBLpbSlpv/ZeFOo+EMfeRkQOQ9z3bHmXTOrVoL21ndbUKkNZjTMRNwlmxuH
An9P1bHOsuErCPn4QyDnSdP3GFxsqVeeojL1C469XN1/WWJ6KDABzNgeCOH/R9R5NqeqdQH4FzFD
kfYV0KiJvcTkC2PMEQQVKdJ+/fssM3feOeeemyDusvbqexV6khDRLKG4chUhvhPx6cVfcp6SNy6V
suSsxOcuo/wVMxF/HxKh8KiLqvB9WaQEA8tsDhEdGJcSKi3rEpDIv/+57CV/QfAV/V3qoGibl8xh
NJtbfdnR3w2RoIFQkVz5vBJGJcJGyFMO9e8s1GxIMRi5SpTIQIfqU2R3zKXeJSngMGvJshXDLiWW
B4NcItwkgyHCZyze37/WwNIkOBz/ua6k1jlFuSh6PpGqin+xge4bcXdvuUTfvck9LT/D5XOEgh7w
H08kDk/8BvLlniIc1IYcPqniKNfc1eo6lhg+KeYj69H4XN6WEBvJAXbfEsuT7NOWu2tkiVxKKNQV
owXF5HmQLs3i1qaYBlcVYuJSJQD9QNLJc0oCSbUtuVaWdfzJn2R+nRMFOM0/zNe6mpGzkCwYKcXB
jGxQnMCyXcmZFX/dY8jPPJVnl4kEOUpOGYLo4ctXpC5JTwUPYgvN6WBUz2U3EtWoIxRl4TnRlAIj
KqHxW7S036Ilva2S+eDk0hwLOWavLpNXZXm2xMDph5ShTz/SD2UnM8gz8ULTro7XpT6ZLFbShASw
Yp1L9rEEaTYji5xZKcIiUtJ+c1xPY6fP4I4b5yU2abA1GZzk84IqrSy9OP/ttaFISoRLPGIqqiji
/Cb3aHqn/wHucOwQYiPlouEvHvL5pU8k1Dt6c36fcOxXWJRD2GQ0dSW3hRvTzKd0N6VtRBL+ndB/
OPB3tkrnt+eSG3s5GClbWC7ESyzqhtQgkKKh4pt4BcaCwNVOH4s4r5uhim6LacSRKX5Y+tR0VfGz
X4+6h9Ez0t3J0Gh2mrG6PuZ3Mp1NmpTWNBfKvDlV91b1dUrrT7pMrPKnb2kfRLHa7pyo136CcYZV
2Y4Q88OMnkS/bu9JDKhUe5GW4FR6IcZVQCMgeww/Wzqyvc5CkLqfVlhGvKRvnLsXcSlS4i+RvDy2
P5bblz/3lTi9JDS+eqebqhRTSmcOk9BhVBxckrIo9MetCSQliCMEJRl9Qo9CPinEBRr9ol6t/s5c
Sq5KKqR8nn1wpzGphzdy08EB0ZMEh2XBf6ikjjxBRUYFGY2zFGl134yzQqCuqGctKCuqm4wvBFkf
9UD/yEmsrigzZ/IbT1//xZAthXMxueElf4t8MQfw7IX5L7e/xuCi77V7zEGoXWhDjlkG+ytIIb1m
5LJRHFIS0CAqZoHmRmWQV5GI/BXjS7zy3BnF455R6JAzFGOBScU3JQlz9RCNsHuRg+Z/iQqZTSr6
rdhMLdCSyn4vmuCG5waEBCACSRqZ87kwK9FDZWEGFcgh2YkolTUa7v8XR4sn2oFu6v7N3DV0BIre
p1Mn/qgcIXZqWySWv6ILiv0RnetRRV/06i1Sx/SSlVrviDEqqsfkW56yPV69vhxy/Xw27HF3HpAG
7ZvGmQznt1txyrl2anZ1EeT7/PGr0RjKgnMeaJ1HMBfenuI6wkYw+2VjB019tDDK0nn9fKMNKw1d
zvTFyOmNMP3eL64OPd8MWkIfFrR43t+5Hc1XIenMXnYnbfFDtQPEkGb4FbbyQ5w2YPZJb3A0OaYX
hRu0r6hfZPgmnuaodHzzJG1lY8IFZziVYpRTAkQXifsWGx80Fe48hR7qXhW9mfaY8BoaGNMgs86+
uBXDb3V3gMbV2KcWrVGxz0S4zuqgP/wkaCzHuzIdcH8esK1UGVKcUlmQ3k4RcXUWxv7ADg7vun/L
9ybeWDo3j56IbxxozzckrNrsInWiHfRKgt4UMnaUYXl/u6yftEa7qkDkTjyGfaInlzLs7m8W6Sv9
fEU4XeMvuGCmhCWNNBouQaczulLQRW7gz2Z3ep4CLiVfLb4HNHwb0fLTDmesilcOxsHSv7JyxM4S
c6gdGiyB0UwbrSw7uBsfrLnM9/Ype8xvvW91OBjQchCd922e04rwEs6v5nC/mMXb27xxfJd2JOV4
2/ULughyKZ9fp1c6/omHJFxlva9wdTJS6LBLigAHIUWw3V3e+6NVHwh8Y6IdaVpVGH50G/gd7enD
aAaoGeTQ0Qz6wBd16xDT9fC6AVOA3aHC+RbQDqB7ZRR//G7pvWb4+DubIRorbSx1OwDpboQp9X6G
A5JPbsH2ACDpMYmPUD8XHD6graQZ4nXLmYB/rNbu55ZmDo0DSfC0GzgxCic94qjouVuEC8WA976x
O04pqYZ4xe9vM3UwkDbIF+pgo/a079G65RqK/qzwbrah6ysnmbTRWzOkvYhxWN3mz2E/ulGW8q4H
fYEiC0aH9ZHy1pe1HJTx0RUnAX0rTR8NLhtovjLBTZnv6QVO57NQyIEZ1DPguF2nDYV2Yq56IBXt
+VZjlbcbZq4va3qxXbdugfZ1O9YBdaFWW+LZqT/uZZ55moH7T2i7Bd/RR+1kZ6Vj3fEv/XDGQn84
3/S4mDn9GEbQBiik3PGAjcC3MGlRTgQHoaIxBZXR+FAqSWtHOAn/YNPAY6/60bofCdmaTGFV61Bf
AbrFNx2j6WkOMgSr3LNokAk76K5Tg+r+uhc94Q29n+D8px167fftJly53Yi+4iCpJk+Qfh5+Douu
QKVffWTRigX3o6seRI85x9VY7xEd4rKIg8Nfmx1hFHAt2x5LZ+hhvmcELBjE9c2nDWaNc70c91cu
Wa6bvkIxAh8fVDvdmsmO8+BUa7pBckjlvjb2TTruhAZv4cZ9Ut0cfDaMPWUbtNZ/3ECcjZmvWuMj
33cwO0Dx/NGrdTX4V4cLDiM92icUdFpAF7Cz2Do5siKg1rByNt62G3Tmmm6Pzhu81z1p3BMpQ2pO
t3HwpEL/h3bAlw64wQnaroK+utT9vIQbYbQFd5TqEkI2uZchnrkfw/tykvGmTr8waGIt7WvMU67n
QwgKNgjyKkSnawclXhvt583G/a/NIjp+2+YprHdXl3ZgGPv9d9+0o/vjK1I+Vf/dzhZNexsmxepy
uY4NDgJbo7mMBno3SgoCzOjRGB9rjHM6GtMbeJ04P0q4YNPOg6tVden0M3wU5ERiZjo+9AQ93Kkp
GIIMGW3PsGyhQ3WehnOrKALYrQOm9GOzwkfXcOGD/L/6OaYU3vH7OSFHOmGpdp/6ADV235zHb2Wc
a7i8SqIMB1i69dTmaqERdm3ak84sh2F+irvPV5R3NGuQV8/q51lefVg5iGkPyLUFfxUin+cxlfDn
jjlCwBBExHVbTQnylYEpfehpFqxc6qWraT79l9uEgg793I6OuTrrKZ2ib3UK/mvduFWzoHiGJKrq
GREGHWooQcWHfN84z6FDrlVhrg193+hqkA8eU5D2gQiDxyr0QI2K0wHCFrEIAud7jdiRLXwrWsuf
MvdBl1sO2x7GW5rXJtsHBw3qxFuQHJc3b9DdcY1ASLbawVmxkXjLSHykZ+/pmjubQz+gMQaiNdsn
WwMfMxyKbtJ4/Q3E2EsjWDZDWmPm+3B1gyP0k/uTe+l4i+yHtuEA8r1one/BTlg8OJ0dky1cFlfl
Nt9ft4gcIMugm1ZepmkAD+FaCZ+WjEqrp+iNGbM9vPy+jdYqkebS+KUpR+o5PbobOwoGK8zhEhnq
+Igd3mkChSbZz71BYB19hBW4eLRGhrFddndW0dtg8IYPzHgaM61NcanVvaBrgXGIB75+lqmzvXbI
pdUuY5c0dc722V46T7EMZRGtk615YFW3ciTtknkoO1c2QCZcRcCv3EPJvIWwjNbsmHliJlOpnXMm
STneZntZl3LiJkw5PYf0kmIi2CH/smzgmmwva+SbABBlhHwC+h+wOSAZA59oPTjr/JF/k60s11nR
5ghVINvzCnuwA/18WcOYQeB8z8IgHWZmCNkzbAGM2cfL8jEPV9dtrMyMJ5KCiweJAmJ9uc+5JXJa
PL1uOX7WRfuOLYPg00aJown0ugGEv4Pzc4iqku8ZmWIJK9brrLQDCzYEiQQwAh4gjnYmULk95smW
4ZJlHdgnd4Fwly3EW76CcNuirsQyM1DJ9+6ChUTrOh6+cAcAxVvrdR7h6nUMW6QSAlDAjpNEcFd2
qGwEoHsOHRjcWnyTr1HooxANLXkRkIarKuD8whVzcVIXiCfeJtvyhYdDIRFZDShISAqKDoujsQsj
y24GDWvjnJ688bd44FYokvnRGz4YDW7H20sv1JJs3QU/8VDV3tge5T0F8UXuyDbZH7+jFnKybOAa
aCWCQDQOUUegBNamii8J2haCZ0SQXjtd5WqdIoGr7Kgs0G2hHUGfLf9wUCZj8A/kmGxZGv8PV50s
+kXtnB8r4qRACyZ1wynnytr5+Y+gWFG0voOKAEUQnCGEVeR7+BRIxPdlZhYFpnW3ACCFK44POuJN
EJlvCWWwvXKvieoEvulT+Q7bbSE+GtIB2CPM9AcB94NyFF/WbTVt1Jk50Bn9x2noboh+1w2CIvjp
4ta7QI/VWk6h/NG4nuspGEhwGeGG+uoHQZjeh/xFYXK9znq3+omOiEkfS0uaW8vdvK4SIsCMD+Mj
dsYI8ms/Z87UQlc3RNVABzNo3Zx+ZiQVc+liCA7zEIWgUJfXRxL02cK1x6zhx+m+Ia4f9P4Sjfu2
L/UvzADurNkPO+SkRKqxnZMLSooadTNrL6WBBZXW3Te0ANH+LOfB1W6QZv+sfvyDD/GMjZBR4gdt
EUvBHsO4mTBtbx7NpaEgs0A1OzrhcKDO6oyiUQr5JKh/YgQZ/ygXAPrFR5fewPTbGA/eoCKOnJHR
gZ7Ksh+p1w1kodKr8fTT5lsWZOlbnsAiD8Aya3YP8nubICm2Bsz8yHpyanzZP09SZO6NSxdc7Gat
pTm2i+nnO9bhwk8/ILfSxCIKkInICbfEwB43EBZsMnpDcLPrPh6aDuey1KNZOQTXEmeCIQYnDa33
a/qhq8ydcm2E5AeD7G60AJBpzq3d/V+pzioUCfV58VsXpfXxq1vvYpa4Ruw3PV5zWZXNGX2hpiPE
OTlV36b6qk2/FzUlD279N2w8Au5ONHOqtcFwDIM9g3E20MUMNJ6oXDRgehmn2HmCHJa7uWm0B76s
L6j5LbOQK5N9IVmUoVlN0UqJJ9DaDTZvTMQ+KrQxsDytmlagcpstUDaTyxoA9Sj2yvSiTor4WGD1
oBY4E9t560cKwZ7yeKiD6GgJnf3wc3WCMWo7KZYcIEercXF6JLsHuim98KCqzBzVAZqbGa/hGlfm
xmS7aDPY0yUdw45hNgh9e1EqSzP70hXUrTGbEoV6ACk1u9A6RAAFyzacMxnMC3sYUZvhOnffROFR
hvA1pZoyzrVYQT73cIFm7WS/ESsQ/GW2AuBqzvPNabnGbnZMCwVmj9/E+HiSWkLBvAe2T7/gRLT0
26VAxTlXPh/VoeOg4UsPEJHei92waj9BUP266c4ooogGKBH0M3AGUhw59gknUcnnIxnxNsQbzlfR
ekHYGxZ1EQC/lEZG6JEsMx5G1M0EQSk23w0LZwI/5DlgZhMYv7AppRgn8fCeLTTSezCQ4uGD0oYi
rUE+TMfc8jA6L1g99K0U7WtqlEOhX/pWQlzcsBB9SQUvU9waaGh18GTbR7MIIIwBmVLWe9vPVesd
Bd3A5MQ6dojJIYpc9MEqIPex3DMVKjg4F6ozpRs5sB7rnXtVcpQItmkCNEmNAQe/TA9DuLrUKBje
1WX2WOLnSNp3JAnsQqOtJtc8zgTIV3yFkUyxuPHx41LC8imHmrmGPExuAEIPh0GGhxF97iI+lAex
OURrQZ6iMzcPwi6wjN5sj1MAKRYljntlCrYucD7U5jptdgABU1UBB+BV9Ir3GmWpp1O4zvMMlbEG
tOTK3VmcEQmd0Rs6BpDFUfPDBrpsXruLQTpNr1OArjgTTCz4KpKBM2tE2bwSOnQdIbow6LGu8j0n
L56ROyEzaA9ofM0Q5OdqHP4OdanuBnlwg2B7/GnpuMC/QhdQ1MjBMKmm0CjD3aM3ZDR/89mCDGNq
GwN/MLi8TkF7dM4HlhEBf5F8fC9WTLBAst2ousB9cfoNvjA0YgHBwkLxUuC+QJkF13L8M1D6DSQd
omayN54gE3AbVCkUUHuc8HOA0XkGsTCkH5j0cWDkM8NcR6V3cYJyb4xu3s8IjOYAot4v72ezebfL
YUx7k26IEwW7E+TFJBCHUSzUjxHNmTESiEZ32ecZFI+M7a1fQEeJ7uUYueok1MTGA5RZ9g9S4WzQ
moFMgPkopB3g0eAhxP5SbiF3LCSkI+oYdM6pvyTJvhVKGeO8i7tNp69QzMAQINdQUvADGZ/Q/IMb
ZdxHfPU2RB1IgHG2gLmzKQCt4tpRhi13yNRaIGnv/oaJitTFr8XPCIusohK1c39HYvbte4nmVHtq
72s9pr4H4wvZEjQEDoCHT2RXu7mgUnLqnI4hrWEs3uAA7+4OrtbjCbs0O/2xr2/oHubaJZ8frlOV
41Df9gcoDKBhoyPzoOW7Sz/7MejGCcJAVW11j4O0OInalW9hAiIzADAmetHP0zJ9SZ+Yk6TjvePr
MeVX0m81m8Nw4OMcsdlLLHPnY32H8CoAhvUvHDH9dkB/JDtqDmPjAMAS5QybaFbhyWEBNYmx+b6o
pugUIB4mrqJ/4AmDCpAg2RHFB6DygE1fsncQE46Q7rtiJCKs2Qk6wT6aivsSciWMPV4C0/hnt5uW
ZcBTD4YyuuE6JJY5nzXY/Ko7L9AqwqnlzqPs/SlqlzK8Ha1wCPl2Z+MEpDAdb0f0TJzBzRnJJY+V
DeSKaoh/7QjExFd8jYcG/0spq4oezjs2f67bO5bhDUeXsukPcqEZBzhbsF0ahNaRN43T3+sH7I6D
u9EOf9Ns+E4TPMWgvBwDYvRwk8jrCIXmjJVinoyDdqAHYO6ne4KKDunxtr8d1TPXsScw/yYvA7Kz
rMLh9z1fxyl6IoLqeAOYsu7hbS9b0U6YwPzhG4yxxxR8LQrOfsKU3sMQm/PfpzwpYFD8JsvPfZk2
w0Ekf0AiU1yXMnx/gPJY4gnpgd5tnNgzO9EOSKRHEbTUhDg358vxgvB4VaIQOOOzRqAxRbYnmof4
p37OwnnBPAFpILt3Hmie1so4mQfzkCzL/V1s6P6QiZLYHyJuJ2ARK0YlsIqTkd3LgPJhczYOr92E
s8sR63Vf4kuCox0f0Dp+8pR30iMr3nfnG7Qo0OAE+oNFxtoBiArHkQMX4Mm/A5IGscsjviNnfXlt
m6WeEXovpGCvgLI5Z3uZ92WrIm4o3cDBAHeBaX9Ax8W9CH5kRygSckkBCosjFS4O5NDaA3u6Pt9w
sJ1w6eK5FDTiWcahmwJY44CeIdvtD8DaBopgFnKJefgLsE7dGbWc7pT8CB7Lby/0wBwBdnuNxw3H
cQMnLuwGNJET1g6yEO3wuo5/4Tutm/lqymsCKICDGtCdQYibfIurZkBgnkQ4A20+7s4M1TNAyywC
3Q5PBkyAVb+gKx+DIEAVLHqdHduWbchaWBzzvYx4WZwsmd/AcLTFM6CFpRpCM2gie3EZM/xt35xR
c1hciTLksxCEMaIj+1seepDdchNIGKEh8wM1RgQ3KS/HYYSznECyI3uChBXOFX0dTXjfvmiDAFVY
DW0bXy8b+KrRHWh1zRXLy7OGhiczv1D1doRLyC5ASc4PJYTZ8JdxXDY2tX3CXwAKwTDkoQCF775e
eR2LoEUrI0MxwAaYCI5xEbPhQcp6eFXOSaieY4KA+fnIZ8wqGEPoBoYTj9Cd5ECQP+leF8b+omxr
hQAscRH67sZcuBuWhcXFepozyIE7CVfyuYNymEZg+mI7KU5NjwXzhpjjLyC8kANnAm2bDuG3tQJy
sijwQQiMMxRspUwaaF0AGhYoB8/wuHL5QcidF7STZo8FRTlTMPPADH+kiKbLCP0Bv4BxYmzcly8Q
y4pYAyT+PLsL3JG+eKxk21y9rcWfIfgpG+eMjBMCAQZmnJ6wG8iNRIUDK2RvsgZ4FZQIqglaczpk
eaJ7AgkZkNc4BPQgnkHwMB4Ij463Df4L9sVicJNxh7URsgGt0Bh4k5FZWnlmcYD2NVx/eJHHC57o
remRHf/R532LxfjisjKbtAe/ofSl47BbOIj/riXbwh5fYkptyG1BnlEEOnosW+ytfvBbxaF/uYVe
xXW2gVFIDb91QzPOqt1oMZ1OsU9zLr4McmAHffCs1g/9HCeOB88w0fkob4BgraZX5zpySCB3Jsqm
M1XuIpCf2KCNvjWtlnDLjdHjBZW7B04vDRL81RlLicNFSohuO1B8XM6xE3qDbPlAQzaTjzTiIjA/
MQfmKTegFYoMOkGPMnE/P8BDtnvDP9E6O0xyk1YU6EF6vbOwb4v2Ew0QI/9J1wbimrS3GwqnOstY
cO+jfOLVurfvGBxP7v6hded2RnvCKR9238hDjYgz+pb28yeVz9H4uW7MV9VjiypmZUur3tmUBxAr
yYuppYtSVVwCFF74AtoSJfddvCa4ZGw8NtU6NmLv2o1YR/vyJmPRFWNR0hMC17+0EGLBJ06Krk03
ZjzZ4ewHSiE8VJSXvbjSY+OMtTrI5lABEGys1zUfuNmSVp3NM7yiOS3mFQocfj1QS+CWWE5wFVw6
cu2GJMi+cjqyh7OyGMELMbwYVr+GXhd+Ymc55RpacOf3diMOc5RjPi28HywYpkjRhmpnJyB0fLrQ
YyaZpwSnhniWSKGOnMQH71F01cc+jNgMdICHzRXlq6Am1X3Rxb5V4YVgsD3KG8m5hO1u8PJjmGK0
cZMEaKncPygqL0GHw3yvsWazZcK5RmXl2aRHWhah5+iuexaAtZ5iTVZ5wMqidIy6FSelXCIg85V+
aaUbM9uqyTgsP8imwzbDLMex8Ag/Kq3ynbzwjcuudOcplwfZnYCip28O1s5N8ih+ruGC322NqnbV
Gwfn0sjdHsfcqGW/+XXTuHPYFG7Up+vdOmIHelwQ5Tq69/4d8AMuNd2kjz1xjMUkZ99aN28Ny0OQ
oOHr/cyh1Ixp/QD2J275svH0cNhHA/wYft3NHXCyu78/s187nN7xZuigxSWdhpcJOIKUwWh66HvN
7jwndf3s/k/Juo+eplaPVV5+GHbopdZ7z8l3KdkXydi1dqHt4w7L+0UN73qh1oaahoTyRkMsGTSk
B9jNqnSbBJbyglvBCFr3WD0enn47t928pmWYfSTkzrLen9y8les7l3jVB9HMWT/jlFHcsbHxql+6
RVQSk2+j6WuoftVQ1HUIYJg99slgnXULnL1XmnTd/qnSFGFQe+3p1k/6eBd38yyaaeAWmnyWTut4
VxUTNfvtyo9C+8fSL1Hr3VHAQEbM08uOoWZKJLW8iNwr06H9RJ5qFGhxB34eRr5dat6TCGkjjMaJ
0mJ84aggjqMEyA9CYru5aY2zftxlv3eanIIDd2fX9bOEOgiF0vsXd2OV5MpoX3cXFwMaXHkZmdmD
ZBvq8RNucCl/QpSEx+BUk9MNCFPtMXU6CpnfF2pEODYUEmpbRSeii7TOnGuUhhuBR0rJ/KyhAGKC
XWT5mklq+UDdxnTdHtDx3SCLjubOqcIdiHHzW4eyWdqACrZ25HideQ165eZFRu3F2KLA9+Mnmfw0
ZzwaLbcdzdPLCt1XLLju5bOlDb35jpTFcBRd5JlOFRzOugeTLIfyRUYo8JTw11901WV02UeEX+v0
3YgtTyfqViP6+/5lFqanGKWXXGv/aSU+RwkPwE3JTQBev+dOJ3ey3uEtGYRLdOkWwkj0f5ri+mHb
+sbTy4nmKkBcfaB6bmf5fdi8908K/Kq0e+DI4liSdyLfzd1RRxll1nqbDCrbvwCzTLSLRUXC4ZVT
vFNS7s4Bs56UUZ3HJYhwn2OyI13JrVqnIBZUqkSXqb5y3d7vTOJcY32U3ohwanwjmTePIVLR+m66
RZJ84xh5kFXtmHiI3g3yJSqbSuHlFdv23LNohA91GAxQOLq9kat3vzyDW7fQ3U/D4E5vVt/wErqf
d0nlzmfcBhDVM+Rqg6KeNF+mPTL84npLAlsZqVM4tl1O7XjnZPuapJLL/gKcXVAuQsa1/TJxhQk1
7bcJ+CIkD8fv6roXPndacbgOrGUJeSvZVgMbn6B8f/VLCK+7E/DxvA+VSsQQyHclUImGiSeItNfp
uJ4iayp61xFICIEkrLZA3SiAw2DkkFbFLROlvDcucIarVRrXx9Sq1j9SbQVPL4Hq5fig2Q3hc0Od
ozEXz8vAtyx6h7bfNTfOwwFLJLTPpdqESXoLGoc719iZonn1lZiVwFiQqFUHlb2jJm/NxdG5S8Z1
gNxVLjgblpU7gyZJPSrxjl8Dl7iOhqKlz2N/Kgbrumg8eJdrjfuT9E+nATXMhh3FOouPm8+YawCT
+KN+yToFOfoT87EOSUWj1K83eFA3r5zmg0MxOMn5OQsG0i8T6/vKxUbyjUiG4xYu6BPvVDfyu+fO
1D6AghxuMbbuc5X6EMSqkwqp0aC888N75l/gKmTj3YqfwcPvH7OsG6Z0uLv9y8B3uxjG9OyMd4jE
TXQbxsVzzG4qOBSMrH6sYPWN8nG5/7aL3CIw4DLpugWnauN2C9T78qqMtDL3lAs17KKgvX0pysps
R8iFljE4tLp6C/Fvu0uFeqGx1ztH9+kNqmMj3/024p3BV61nj28cdsL9P5pvbtNkHH5k+HckUH37
Khtrojyp6UiBrygwuyXV5eCRrCODsDa3cOm2XI786uqAMK9jk1cMN0vwcZnvWre82xNik8j9IdvQ
aYdAqS3NoMDpAbzI0eoiULi6cXV+YhM9fQ67PBoa9WdKdufg4OSjhNMGSiw3bO8EeJFJWLpep9f8
nzwBd+rY86R5L6KAfD6m0NrR0x90M/X27jozu363uklCA6No2JCIqCYl9zgmjqwf053qKir4TLlg
6tA8vCAWsPJbjRqlk7TA8xnw1dKZDzqKjpFIdSfiQvMu4OPl+2GNb/dlyiPHCnLSItzPZ7JJojVL
RwJqxlpVt3pOQzH7OCBFs10k8e4Cnuk5F5nXf2QdAtH2tuiSqUldlHZoZysLWuN12lLGH8/LxL58
ZJ2f6mNHnSrZrH6gaRU5l63Egmgf+i0h2G9kdbOoU4O6flec2aPeHCx22d8Wz/zHLmn/zsKT+jO0
I79li25MwZPr1yU7ldlnwfF0y5L3rfL4HlkrUrWQOTKzfkrtLzf+toRGKUEJdiSKNkmcRdNNIhao
pucu/+EX26wD4KzOdX1yqSjrfHtXi3Wvo6dWsLhx9Pi8PPFjT2NqJjiLlKye21useJY+Uamia789
m+/n9Z+m/VaD0HPIQq7DU9aN63yivBs3fKKqF1/jkdsua2BTrKt4Z2u/DpImusKE66cXxwnq24+i
BB3pYEX9aYFQOd77aV1vdFOFjf0rXMsP+U5GnQmtGBY27anrgiuTyivYHwBp1X+W9RVXHHrlWcZ3
Ho+ieJQn08F9H/VoWbPwssqVQ928MQUwtfA4utFeIevNiOe1MhgpdJwmEe+pEdlxoXTXY0C0ie7b
KklqCd6qp6d8aL839NVQkk+dewBi0ighbD0yLalo2BK0Y3txNMx4Jx4ZtJYlfxeMr3xEhomcyoOc
PLorOZye6CeEpRKZVXgU+IC93ubQmrahFP9H+fDdsUur1yi4333eqE7agodKOLmSxt57NaFzJ3PL
PKOGiBrNSwkJh21gUBFchIZ5tjfqijlaatGiZBFUfw3Y++WT/qD0nX4OgTzLvDZeSfW4H8am48cA
BF9rXzcXJ+cQ8DFL/1t/PaKA9dMWALHCpsh27kAU7/IjmiHVIgqPB8ybU3jM9shSlSQUREVPJq/y
XjeMD7UI1vRe0LLycKwWPlNbpeeSiLpkbVxWZwDRnF5+EOJk0kahQKk2uFH7qL6inxu1WSVfwv3Q
5zV51pQDyynXR5TAEK4dKEH006yKk0tRMAmOAk/4O1G/2yUQC/8NvskbrQ9k+EVDk7QO40Q0CqCa
JQQ0SNCEwW1yNL7opBouCet6j1fRItlRdMCZkwbfoKyRrkfxU20DwOyPwaxbqWttSXVSwhoVNWiX
yjtlPGlOkeJhGEbngRUgTy5ndsHUxlaSdrgBJdul/hrMIP1Vv2im+3Ia/eizxPXqj2jPQXbrcko2
Fbkij8lgBhQ4GkAXkboAUpAnih1DPBmB6mfcAwVoALTlMDE3UMlM+fRp+x1/62BA/cFs1gFs13u0
I9KI9fgTXmvdA9deGMUwufqqjQ67B9O6li64I50aGFSQyojWD67RsM4DzQhgpryMyCDhs1k9ZR3p
HuVumuAUu3vkhdq63xS+s6OW0klbkvVmyq7rL31trQ1yZkk1xQfQEve50ZbpZ/oZfbJnMAshlnKV
ubrsQSk48QokAUGAItgG7NTvmy0kxo7tSwCGyhcQ6JSxOIDfIB9rYsNRFoRHzsncduvqq13aH/p3
/wtK6t/RGezi+/2vs2N0qkhYOwK+r/YQwCamT81A0FVRR5wsJPqgjnXiRz9CY4f3+4l9MQWVf0n7
FEbqQX/F6X5giEKKe+30wiez1qHf9uTpcl3y/ji5zVv4T/2uv4xfY1t/qV2gvBNAkSSB+m1sqags
ya2gf7/p1nSk+XV/WRWU0lZBRat38mJ+asy9NfrR/UMh69P2+q8BNKd65Jdb7ND+iGspu2MuU9VL
4XnPEemmGkQ1N38HJO+ZhndBmn8VyVD7ShrIVvuiUmSD0kChC27/yB36zT418oDjnQLUzIBE9CUh
ge8dCix5aJL5R9VCY3J7p8zf7dNchut+aSxp3LymetgHJZI5Xak0KAnolCDWZ926oZ5afwhR4YbS
QsLcSP0A/Ioo7+0BT3p7oI7UDJsEqeIVroeGyUfht7kZfF/IdHZm/Reqf3uoT1wQh9/qylqp83iC
03gMFw6/OQMUOopqpKhmNK5qViKKn569aU/hzoCmLp/OjgVUB+J6mN3+QB+6ESXmzABydibi7eOB
RnvIYJLaIt1bM5XcbyhReii3pw7fbnG4H2KUw5PGspqV/n0/iNvjGzQHEWpskkc57LgFCPqFFL+g
Yu+b1CkLZ8UoILN7NViZG2MBt7+dn9eAi1kualb6qlu1y8fBpFLy4K1dpDYuBywWfRbuuK9caQup
8WBsHicwPNobVNKWn2Dsl7O2QYA8Du64jojICaxvfrIkGb44AZb7YfANFcIcmPybMmdYYJnXrbTN
ldzUk/odAZN+Q2blCjkGvzU2INBEMpIT0h1ubxfUNAQqFRiQdBuGVb+Z+XEKj3dZQnECZ3FFtYvq
ALizc/VFLZUXy79QfUVETt2OYKjQo2hZfGJCbxwLlNXSK3CWCRHeT8CBg+Nzvlx9EeS9e6DardSV
VAeW7rOER4NBD9J4V/0Gfng/XQ9/I15kBCaC7qoTOqlsqVsZ27LzwXxjQhEsa0f3KiyqIRMAhnxM
Z50lVVGlkIQjgTseZRu/SzIxLdCbvP3+IahTtCMpO8Hu+t/+93KG8yjv4b9mlX4Kp4e7NwSkkDWG
FY6G82SURwD1ogsgw51WxLFLAaVQJLF7GfIv2gG52cjuEISh/WPqwYLhePcTDHsT/fSb0BiF/+CJ
jMMIcCJ0DwNWu0FUrNslqApLY8fRDywqwr8knI+DkaEO6tyl9tSq+uIbg2xoBhS4WMtXfooDvOh/
LN3XcmJLEgXQLyICb145B++FkJBeCJnGew9fP6t0J6anu68ajimTlblz506KN49SvPhevDsqky8c
k+zL4rtUv/e9s41fenXIOolX7+Q7ghV1zJRinun9g+lzcj77207utcV88mjyx2iW5OtDj8qTZzn1
cWOIzuXc7+b9QaKd2WKkyJs7d2fncukXw4h9yXdT9CpJ+V1of/rXArP6fjrUEo/x6ptF6hzemes5
WYmPoA5a+Cj8wgZP325ySqF4B0O3ImqRGQZLtSyTJeAUu/SSVIDK5Fgw/sL5K/VzsaJ30qyP91zD
93bfAuUMuQAUkw8XKfTXo/Uo8bFsbj+L6tMecelrpsjxqOxQWVP5WFGd589nRSmdaiI+9mgbcUw7
ig/LWAiK8Jqz6OtRHkJJKvkpLRa59HgQahWT8Vr/rc1HcZynjUsuJLqp2cgRugqyAdj/aqIUW5GH
5e9XDGR8qmyjdD1UGl4r9ovvHFVc4cBQYcggisvgRydi/PKk1B2OtW6obrprCLGqzqJFPKmU4qT6
+n0FGaz6aHSvBPFmDTVRi9rPKVZvdq2kojbmfjdfHQWRiHU0LxfLyUbJmxwaaKjROfI4lWOt1Ofh
9+aVBTmQUB179XBsbqQVRbw3AiaRIsUk2g1z0ZFYyWp4rN1UjykRbTGgtFFWMcW3KP196/JlK49K
vHIR4EPFUogfVEs55/7pE1vF9aYUVwSM5ccYTFdNx6NJJefMT0epdui2m1YcRJMmpUTmAZE4x/Z6
/Ri95RoJ8nOUdcMfKJcqcnGVo2fogBMH/R3UvOayXF/Fx/JwVeYItauSJs3za0YOylRkqvtX+aZ5
Xz6pi6xFsKE1CV1ggs61qhy2uJqPinEhWnoAVuzWLJVJUSuuLVQS0bPupKoWiD7mlQJ/B+U0GrLK
IzUE+zyXNwqM2IwxMarqtk8QrnlvXxvYWlWsJgrOQW3vHI9R/CvaPdVIhaDuBHFxamQx0eq4ioVy
i3IKG54x5mxc9L+lv4UDOYHj9knpui6rQiUlHV2rp/o4NQw7k2aMEYrQTyIUpAhzltJKC7vHf4gi
40cliL1no2WcqOyBXYuvbbuTKuPzNNFaKsqXI/VVr0WLMpT4vS3iJcxs8YLBjGmrmH7SAPWUTxEg
SGFBRxqc3Gnoa1SshWEne6UYO9mE1zVTbWoK1jBz865czbvI5DdCiyu1Kd0gnkjxrpKYzuwOimbt
WStIIDwiXKYyEoddYMtJZy1eNsYiKLkr4OsdLT0dW3vF5vxjVt90s2/3uNBrESfqJF9W3zPyOX99
dVSyHL7QhLK6HRxl75/tc09v5SiIyF0JSxJsrcr21bA5W/OOhdt81O1DJeaSZCSYJ90EzZ2jpTKp
YYR3iFvRF1CigP7+xE8gfQNsIkeRtXHD19lLaliJDypkloQ6lihD4og+ua3tmNaipVhPtzLtrY4B
T+qZJf8Tc8WHSjEa3OpMYSxy81TL/rF9l7REsAwSFjblOcq/72s347tUHpR4D+oF+SgffYZORXcV
toN1JM2hgOqucGrV29aCr3Uz3kGmfjncdWBs5Vw8G6bJWmXqm+b33i5VRPYtvNOtUsOruBBHC5Yp
Qfr5HAMzNFuirlRX29IoVWcV0oFkBN4YoGqu9eA2RZcOVa+Y9lv5T33euj3Ukv08LcRFcz4MRbFH
FcenqqCHateO42i+qyqLy5IalBdkheM8QQRJ0WYxXtTmsQRPYx/DRYlihFYFyUpJZ1bturp3xfmH
L5JCVi6WbWXLHVQXe5WkabplKTSUbRaqc7aldeg+3pBg5CiP7UN306XG35ZB0skzSPnrBk8mvvAT
cnAv55kijUV39TXvYxcXepKBmCKhXS1lzE54kPnr7OusNPvtohCNC1pQ0hcdwt9D5l/+Udryr+Ea
H6o+GSSb8gmD4jq+j+k7TD5P03wn11u2hfGr6Y0VsjJ6AsQBjPDCU9XBts0DTw0vdCY5fs9E9SLV
penbpdhdhpCy5uxO8WABraDLeE4YYfEHg/PtgtO4B2Y2J53cqprp+QzHOTSNWoYPzYMPSs1AUjDb
ef7OppQ4giHzM+5hm3zWuo1f79p/vQcIgMwwOct8ofaFw1UsRNs2gHEbrgUqvDSXSJzGJeiElOoH
O9UVlPO1vapXpgQ+3PFdByGDpXkFlxrW2uaj5jvcc58M74GgLlvTcMmAalyI5hLlrG0xEsMDuU0J
kw0SVF4GKJb36gs6XtyavMPwXF7b4DTlAS5NMahyreQrD4xzxsyTFuHjpgfstSukepfmg/q9NwwP
7VEAl02+qmtoXBjwJqJthkvOs/N3x0TdVdIDaqSdhdY4pIAfIPxyCZ6HfO8/L8aW7C+7f2sm6ple
tnMXOndmU+HCuu3pQ36CyOp+4anznfCK87YnN2Bpw+DebkZmVq8LJD6NHV2GbpqZ3RIcPTy8Gyz4
1uSBhtt4GbCvEenNpgFscn9uZ+imGd7r0kwXotDThwfMRxflyHHvyntq1z1/ZrTb8+NHczE1leH9
hSqPGmfRbx13ANHkjcvFZM7b+x+BdEGXcY9ESOQWOnZ6fk8T5LCDWnGYO8or9EpvzQN4216BL4er
cbcftfBM4XbmIDxgWCJhZrml9dlUew/vZj7rpsYY+2CYRY60D51808MJMAYuMgirIjytdrKiiI4w
xMpTqRLWkQ9xr48LArigh7A9sp0LEIy/0AtaMdmueVPmbAKtu8m/R828ws3896MGqCrVjV+289/0
JUKHmoZRCDCZWfbcpmo2qRTcO9WARIBMrK1bsxBkc0PmIPwDu9yWyxbVRvI0GdMRLmeHm12R06Vp
TEhCj9NuY5O4ZHgfrryYOUMf8MX995GmhZ8hQDQiDu0wCP8NxKnprVunZoB2LLNdncqb77c25C13
rfCMzqGw5kJUbW1NKjZ0LShWh/WZ6lkNHeP1t1bpyTwiNw5618Bzrws9YVHuVXdr/Tdl2c763v3b
PcJNC3nyD3qz84W/t4DDQEnCJ/cSUfZhGJgw0Abyb/YW0/BZNwrr/vkbRHctsFL97fl7agql4CfJ
z7DLg+r2vO1h/NDXk7GHlm2Sv/oXZmHyz0poQTZTOmyG57UxErE+N21dpf7+7eIg7ZTUOVqiu7oo
6BJW96U5+bd2dpIPArVAcAhZtnZgl11JiC1AS3Zn00vYxCodS57BnemRJTyi8Ck8bqk++Qq3dGlg
N/Z9Lb+rXEQcGxPme5bhv/2P+5E2qhfarlw3luHnPmxy5nCUrqmCtARURPu9QrvUPopCvIWPoKHW
YC1u8y8MVTZpGg8tfMTvTMOnEm0wpkG9h5eYnMCvESTUtP/tSkPza6m3nr+PpEukQl+oFrk/z7dr
pX7ny3jPLbAa1+e4aIC4qlrCcU08ze/6XhOhCctKiVrxGAGMwi/Q+kfuVeun7bWiYij7om2ClsWv
hY/lKNF+vIgSi6NiaBiR/JZGvGw653+Jj8v7/F/qo/Sa76a7YVGYx2HyUzjeg1pl+s9+9iVYlO/M
sNhJawukpU4r1b+0/oacNE4Rdkmfp/bXWnz2tpsGsZ6kIxKha6Pb0IpDuHgJTuHsZf066yLM5AcX
0mznGCUFiSo3qyTpf75JYpJNH/thaCVd7Bwx6ELkD9cZmwPZCguXzQhR+SHOfu5/rArHyOnRMGl5
yCbP6q0wPGOkLd4KPQdRAudkNfPYQaioMAwUyeFmulJwATDKYYg0Uz+F4ZFQp+RmF6Jrr9NPBH1+
MY+zL50ZG9nP3Guq5xt+YTtMwUSAjlIwdPef66wiH+RfDpUHgP0S+auziGkPecgccNDS88vOP/8Y
Wr92U2Dwz2oeknLPXmuBuDJmASnGMoXHn+MPmECn3sH9B28PaioFkAVMAjms1PRnMLESNruQSpDU
3Y89DSsng3P8oWeR/rzk1RUF9IO5c4vZm5wVjINl2a4Drn+lpBYGwO43mL76gIdx/PBM/iDl+6oa
oBM063C4cACUCbnE7Q7mTn7ucZTLf51XtmNg0XQxNWSSUUno02SUG7reoQIf3/9sb03oVXqgc5yD
+xNeC5edh3umYdWfaZRw+De4KWBu956bO6OcVACJIDS7W8c52Cl0xQklJznUb/qs9UehHZDWyddE
UDWe/HPFVC8AZkdISxJy9/zNZMoHYbOWFeMw8mjdb/7Mj26D7c8fVphqPH8nXywFXdcvS2kymr0t
pkkWBSKd0YMA3v7OhnjD8ez93rsNiqVoIRaXcHkEjIvBAQIBvS4hkZK3tRNlSZT8NaROdpuWzIb3
2izlskOeBKbNOmd+XRekUfT2BQz7BtSodI02lMNEQvOe3w365J+EzHlBmc1ABTDWTKUfDf9iXr3G
AamCosEtLAbXY2j9p5Gc/JOohTW9ZTuLbyZj9X7+eA7DK4NUYHSPstVlTHzTPBhjqFH2Jf1y/3j2
S/XMMKuVchtJ7c36IpadCAkaNue8DWi3d/A+HKDJKHTGC+8OAMoEHAtCbrV4MI+xmhohfwattCvc
c6PL+anMjDEkfofon5pB6sNjzd7Zr/tHAKh+2cXZ+/7HZYqfWXlPIdcY6DQLqPn1w2+luq1slTog
3HcBjsy9Lr4Lyar5lDkA7TJQxoN9K3HOruOE1DCnWr8dkdMwY1QeA7B0nc1+bqNVAPu5FnJSAaaT
A8KNChw2fz4vFbKNHzoWlipmeTaF530+BlJq91Ts6zIKltAXb6x9782F46/JFwZ4T3f6LyciAWg5
hMPOsz5iaZjEonLLx5aAqxt8qRf5Q2MnF2ZXymWUMvG5+C9YtFPZ+SABYRFZwADGWyl2YjkfAHey
KRbM7hFLWvhMaSG5kAekt+yaoszxeKGUS82M8LQUye6khja/t2QUGSQO+G5qar0lr8jB5uWMpZfn
NUn+2KnhHJTEpDDAjFLXCkmKY3WzadwJhq3pvkrKVt3B4nVZbwDLnawrdkHiZKtyjgqBpcGsBEeM
p6AC1dTvy4A/7w7+zm6o4QzllM2MM9/cXR7Bp/AZ97IRHvl4h2vgJ5eBVzBQrI4Dz1ox0J/yzMFF
I14uEaiEy1C+z0svHjz5CFstD3M7xLNcyyBz3p/3qtwcgsCkpFbu45ascTDDRrL7thEjv9oR3olh
nplfg+eo8fLmzdt5KQ91/TjMIwGVwSOu1zP9zhm7R17mSArXtDiUCXQmay4ZHI9k7KoQYzk4by+m
kjNmEA3aX44T+vln4ZJMbaZSzDaZEpOelrZku9fBIWWi9z8WEWsSfCjJhETAzxkxz8PfPH/IMY6N
nx8aaVlX/sIemdHiKgXTZJr8nVUMP/lZj0MkAAvvpwG0z95SJdGlnnzRxwQEXpI/QC9cTL2u/Z0f
+c0lJByA0NZqiORGi2npletlTq0XG8sg+93OO/FDHMsGVNaB8bptm7Bz2+AuaQSwk6g8IFkF6xZO
GDHtOTIYjgu/BAzztlfyQe9pyLybuxtQD7w8hPapbIr5sGY93cJ6TKGzVazfkGZ5hOE2KDbC/RD7
yDq2dkycefy/Y3sMK7Gwadu6PrvYhU0jOWy++N9mxLZhaVjXx6MBazdcFrOb30zOIWarRB4e8HDq
u3/YM4++B9yuquEUlTIAQ64jh4Vj2F8sHlPv5PZ0xsnvJtPA2+IG0ra2JM4fwRoy28mq8yJ4lfvw
n14yvFXFdpDLMPje6zHQ+9RzGlxvYVuyOxvyzqe/tKhJlxWRYElQOylzplmXNKsVVkkqYPj3bVXa
cj9eUSNLUl8Lt1kUTx3z6Bg8RnaOazIzfh6s0YX7OdfB0Jta5IxmbhGH+TcnIOptSFlYVx7N65t3
30KMkXC1WEL4xjXS0Wvx7pNG1fN4CgbA65NP/jUWrMtl84v+4DTP5RvMghF3dcvBdaXMPMq81PH9
VC9lqea7wIK21b+hC7sNKyGpi9NnGAqMDmLY15DGNXCbedUWkNtwx5DNkXplLe/bSBZDolYW5Fix
eyefbJOan4y1N3xazI84RZztm0FNDg4hg7P4NqS+ZP24m19hK3zsf8L/n7+WiyHGd18vK89L3f3c
glkzKwe4He+HmnKh7EQy1jak55NDIWPtQs8M39lfN8WqfAlPXmrjAe48RRNj25BQHS1rZ20zMhpo
AFGra1Ili68URxB1YRAKSdSXTJkh5+8M8ryYWpaTf7lfZ6SIS2Lb4pZ925eTLwJO7hG/aCQGq+0l
aV92RETn/xbPePe++H4MXCQ7WExVI74XGjmp8yA6HwDlAyR2GRFlZs/LBGC0o6Qq2182oG3b122D
9EX5PDpLSqxiFBEIyTF26vUfdbF6E1o71YtdRZ0swi30K9GfMRWHBjBbxf29zVtJlQVZBXsc/y9M
aM2msuu1svmx7rZI0G2OLb+YNfCGR3mJkBe1j7xH2PHnsIWNrvPIv1uHDoozcm/Yi7Pp7J1ZtQN8
nr8TsIg7c9sxhQH+wKiwsX3fpnILuz0YunkwAU4Slw4bxz14vZsGYx38jD9zlN427Tq714H57M++
A2+lEMwJG3ByGGf+/EEaNxLwwKBk+NzjEbM0jnDr4H4JKq3rZCuROJUnmRq58ERayXHYudY7H8Fb
sDbWto3roHOyXBPBNNjdiHheR64vB+s5KrDjLc2skzDVFii399fDOTv53bgFIU9Ylg5DBhAO/rf8
bI+QOUal1kXg11PKEeLtyOy5o0flEX3cybwpThI0DJ8fEnxpwVY+PNf2Jyr8sqqhQyva4Xv+xbim
fneHWok8ipIcjEaFYK05zDtDwqJiYz1e0p+l1/AKf8lHzlH2M1BAtDl0kl9kSLMi2yi3CDna1IcK
hAlV2RCRsxKbJ1UKvtDn7PqvuOjtzmXB8yJNVah8OndnV8Ge5lsp+PsqVh+zvTeP92aJEn+qci20
n7x3bmb7XqAe19ALL38ua5QYXscZv1NkgeZZz5BcT0VpTQfRRTQ9/PSD47+JHnzF8vJRo6rcp2wY
pX+S41271ElFo1RnFSfLQZlQa/Oy9swAnV2L91F1wlc0bGxhLdN8PctSBkX0Uu9ZTUfneNZLt7SR
ryfj0PlSRu9MrPnxnU1Fq3jfPLUvu3I7J6tM+lBk185/L3r72qE3bxWa6XGmNhFYtddfqeblZzJ8
Rufutptpprq5rqiscWocI+U+uehZAZv07ujUYOHrSxI3/G1Dhm2c6CSHFEqnRVFlvnyfJuGG8u9S
0FFiGe9SuEDlfHfdvH469OpXebhTV0qquZZR1H4wPraf7Xu71HtQEk/GUtNVPbQ1H5kPCnGGdUjo
lLYfhTYNuXHez9JxJkq3kEWEplMYaC5+eN93mWmp+9TQ/GcH+Un0kCrJv2eay3Vz3r20E83Sv1O+
supxQGvLl/azUkTxkt4tSzSJg/ODe1XigP5JY+lW2nZF52rxZdFbOyXfZ8Ni6HpXCZq9PJDvIFZr
8FqJD9+VvJFDPVSIE8iHqD2WJe6dKb3whb8ezfvH+p+LTLrnMWRO+7zlS7qc6N/etZrsq5kqpVq5
fnJAMUa19zZ+dLPNt6RkrLN8oEL52SjaqcPD17F/6Fy/Z7V179KVzdT87/XsQHnRNWigELCypMdK
F1TrnEqxgRsc8Snjy7/daNvL1Gfk8xBRwSheMp5XJuV1N1kuvuTwbo5VeZ26CgmpuXlVA13JuTGf
Vo5x0dTVKQ4dBBddtVlNpRUK3aQ/APR0dM4/ch0PMj7N5TlKc8V7Clb9SCUr2EPmDyidjSFBhbdz
p6ip63uqWFnh/r8fL/EyS3Qe10fuuHrGiLPxG0djaj8tvulSvZ4n5ZyU7FteZ8ZDLw1JuBFni84R
WbFRaqwqVxdMEelAUsYE1JdPCafL51G0yn1uP7qnkLrM4fTE2w/ZpnwQu/4UxRZUct46x/e0fgaj
0ku2vzHt/3Ld1SCZj5LP8vIj8VOaV0pp5qq13UgsZuaBJBbOz3vfiataZlMJ3kKzEBQMZ63j8LGI
ZJu3mgeUk/9Q0vVEvr2s9HdYvFyr13So9n8mmAl54je1Xgp05E2CCkKqNiO8qaz/iKH1lnrg2wgy
A+guvZPNVp+LUQLPnmlGfH/2nHK3bFVJx7N3H5ceFs4RfrQiV4tYfpatLPU4iA4+cQ1/XX37YyJD
XEip9Kthf28l45H48/HEKUR2J0Vv8iQePZM6DA6g2CtdfC9euI8EZado74VCb70dYcMW7v0tDvfg
oCwg1SxgpJLAU9G2joo4FoRTZueX3CF+BNdYNqfm9gAVxVdfgUwzOI4zizaeWO18rh3IdgwPz8bp
WxlcOKunmC7Zz3yulR44MLlSxVNbaB2C4XsPgx0ocVrWZxRCJhyIQZ6j7xH+/ECvQ5rnx8CoNtDS
QijxxlkHk3E/PU/w5pRP36urbFUK4XxtCUie0C4e8Lpyn1W8PhcvgJzXKNESpGLIK94uHyaVpVr+
ZG0i7AX05QmJC71yuwGievq6re9Zm+PLrtTnaJZen5n+Ol8XaYKyjKVgWHh4XNSQ99AnDNJ5tCr1
Z9p6JSvzXTUGnoi+FtvulZX7cAlfIGS+rnA5ix2jcFoOTi1H3+9i14T0ONJWlDGlKLWtLcCeFlXC
irLTXGn/hnK8H0GF/86+x6pz5pt3JpW9Rb9s5DA8ErFcs5w+A6Vj5k1ji9CZVO/C9nVc/OTFHKb5
T26AFBvyVbq+p/o/aSVX4/2srjdMsrv8t+yk+sdqqXf6Iiw35j+dmrlX96zwWUjkh6z0uo2xJWW6
b6eGW45eaFYQVN+pVX2tuoWfIA5/5SNRlVMrEG/qC/lhr4uZd0u+rtTKKHh24tesheSyyalXl1HK
N7aRAAv3frGsbxM1/s8Jb2mhD0YIMCTMr9A0dHYpK+SyU4DQwtRPqsIODsqjPmmpDrhygbRp/nk0
KbjVD/8yMQWRfKT4NJbcfUbyHvUguCY3Tx70kP5Q/6mITGpkqmYD092+uemi8gmnzCtuON67W8rl
DZMGSK5sji+5S+g1lA1jXPgNhRPz1+O4cGxiL/H/QjkDQui7WIOHv8SpudWKLxhO2FalX/PI1d4g
Pm4biUJlSXZVSKT7gxozxCWXxZd6XQ1NsaAOB4kFOr2QVuiZfamJLd+lzMea/Ft8GZp0oDRxGL+2
0g94B5vQgJ6XJu/8gY9ZE21i6RAPwOUJMzWJbmX3KP9Df684HH7fzJ500Ka1wE5AYS9nnJShh0Ai
1stLH+qTpKi4efN+HBvj+1kHJmVim7peE0MYGRCi9OthYKL6qFrQwjuG6VleUIulctekoqV2tyd7
gLJVCyJ47b1K4x6GJdAL4nWsLUebd9m8YvR9fE+18tG+AUYHDPcKP5mr2rdK+hAp6hVsdFO9KxnD
Y+P5jn0dUHYQm6Nx+6plUALrC5vh0dm+bnSMulWulLV5NYtgJh7TY38zyBBhTTRoHghavorNXfMZ
bLBHRtXuicX6QfIl2nRLOGpOgKjUs8/TTgAQfKh6Uo0Bb79Xj6Wmze60SC+bOzYZeMeF9UF3WoCG
hmklB6vpdtNL3tpi2OO1fg8RNQ8A50l7rBAi5VLRaXCjGHDF/9BHOYsTWurJvf6zYK9DwnNQcqUw
n2ykhLkoQJyzPIy54Puf4rVUF+akfvnBLAxgztjjCQc+Obq2UBeiLgJZ9VW3LK8DCPcZDtk6bX5F
FLv64nv3vu8E6tqz8jXDDEo1HOU4Vuvowtt6WzfsXhQwbb/rid5OLx2klxNugliwUfjVU47XXHw5
SUAh68W71nIkbs31DxX8xto91o8gyui9csGQQWwZ3d71vWoKc+rbTjwfUHqPvzbIJcFXWsWH+kNL
X51uYkmu0zcmqhNS2CZqfLyX+ho6JdrZgt5ElfVoh2f2cmrmB4nq7fvUW6wi+27Zvn5ILQDTnATp
bqlfsN++1y6vZ/KArO6XFiOtU5tf4YEA8kKy+NC/fRuy9UhLr3a6WJ4tdSTJfq8m8eP7vGwVD0MY
x/2HweE6inj+WrCVqlRuQ5eHkG8SmKVwEwWfThbogyjgMk3JhVB4pFJg69aFo8Sha28oHyLh9NuV
pKLiHu19dJBbVb4P5QciDc+vIYLRLyphc+BJOdXR4zQ7JkiSq29Gr5jmaH6WQnqg41q8bZ217nzS
PMp+UmLpnn0deBZtR5OodarcuXurcejwcni/TUAzHFcslufvtnE91DY1IpJYhWNtOCq70VGPztL4
/k0dbFAq5691ba82dfqL9cMExlMc2FubcnYbPVv7hriRx0cNuYlNE2/4ylqsvN5452grp2w5RyWt
vPwh/iV1p5LNOdmiFr1qpehgq936sVz6xXdBAQrk54OuTnQhs5BoXc5SFJ6bcWkyMtufbA1PNlpO
sOjSbIKTJPDYqL7pzRPGKjizxKYQvNVyBLtxrZdw4LTW1CCDM4LJJplSVbtcbMKiKlgrkWbVFb3/
LpVDRcCGbzSrcNbKwZTv48D/uv7BDAQFCzy+LOAC2equTDcSLj7P5ew9Sr0+N5hzvhQp94m2VYy+
slaUGJBE+3QteyCGrEG8St4auda1rS5/Bq16vXRJx8daU7aP7VtnNrBJKoXWenj9figQDUgJ+lNn
r/gJU4pMwAdEv7LAI5xVvrnHNIzvOIZPnUtnGhWKZLBQT3ouqjkd7bVSL41ncEoXnLPk0Up79mvR
PJ5GuTYJwuwoUy9+pb5LVfUoXYnB7u3l1Lm9PTp07Rr3dx71U0zwcMCfardO4JAxIrUizulRp26o
RzwVvdU08KIVnqsiYcGZ4ORKW5M8LmNnhktVZObq8b3UzXT39c143bpH2zclXYPQueLZTEW5gTrv
8koAsjiUV6NnncOcq9+1MbjGxa8lMBTpqEHXoqZi+kTSldD6ony5jQoL6MW+TxNrRYGyUFcqigjz
eJTpiaoRFzuScp11Jk9Ha2s7V8AtI8vBSBRqPFSGWfZjko9TJcQmWQm/AmgebGWkZPt4ieiB8dVp
BwhugmLEnkxjiPfhprShGpNWZjQ5l+dSU363MsAfYHrQ4b/dosobKPyGNPJ+nPkgitVNdouDWXep
QlxxUOIn/ZY8ROSHBRn0wSbz6JiNsv/UzQnG7nzC8j4tiyOiCgqo7LCg4Q3+l9vKHofkMO1do6vC
9FkWv6yyVATK2ydBlFZRTcFDQVl0P5cfoSel4sN14xifq2yS7Ici4xuqGGeiEvrIh0VFg7hOd2yi
qjJedcN+/U3QkkE8U0I5iyfdZQ3yg6jV++tNpMVf3oo6oOPNmql6Ejl0rZ0aFDGh9d3sc1PTkiO+
VfSW30NKWb/ys5FpexTSwX9TRAmCKPRfIwMhicrflSHa1Cj7LiiZD1ZU8pTRn5uIdVfLiR875CnI
ozt44XglpXKJ9oqAHfMkCUAyc1X1Wex8dzyR9nBcqByTgNNMciMXFjmeoZO3P5QYziTLAK8VyLj9
ZduSxB1eFDxNlAiGzISIYsZPoT5+rgnHgGAFCdZgzrdUGsp5IXTiNRFA0qXOjdDoEbcvtZUri67o
v9xPGlI3yvsfu2R0PcX5aX56etnVSt1SK6i30oQZr1oFM2XC+5hbreMoXb/WFuNJ69JPdfisyRaP
DRGmGXBLAOeynxgfmkfnm0cjzVZeDw8vRXoyJ7AtjJ9jPvsWpkohFXUSu7ZuH3d85N/Vv716NDI6
nzg38qw5zmY5+Xb5nA/Pan1g94Mc4mL4IYqc+eeo0AnUFg83zxZ6qmpex2JPJbjh93xI58EOC/k6
92PxoONYUSQrpJLtMcoSg/D3C9gtoH+a6BnsnwyMmxgTxvUf++9aFR0hCz+CfwynJ6fb3fYfFWtd
WTfKRkA1hVd/+KnqQUDi7D0kf/q7t9vXYfD8zo5y4zBDF70wInmBrZIbsrzHKt9Je0OJmM2zg+Ym
7+6WKSmgYrdUqCU15w2wrBOLiyZCBeviQKB38J1CGCs8JwrJs4LkEleUviz1RXSia1eF96PjzfPf
S8Kbj/olKZ8/Om1J+FPLqW2yVTQHBiT9DCaCBycgVO+6WTbThyo4Ex4NkQVqSijJw0N6z8g71sqv
/DVtEnkJMiwV7Tv1yZuJ9VmWcqm9HIGW+AylxrFmhXX3wrrktZmsw8dwZUJpRmAaFYb6czrlUXqH
mPSiwkQj2Ur911RFH7vD+6VF96TM4kbpd0EygF2kqNghdB9earYyq+a7UMxtR5O/oaINjUW3gsYH
nrPFXXXEOAsxqmu31r5WUL112VfMDC40hwWPuxtAKXVaVdQTx96mua3OxwUH4xGrDAVugHiCOX7X
3rhU5+OHsgl9mhDWVF2E0xZ/Fcp/ZtRYl9dVZ9I/lMkCV/YOmHAYpuqp+qazqGW6CZ7Opn7DzC20
nNc1XYJ9iU+CUz7/pa7SvXyBsCp7x5KkeXTEXd9Fuu+VNVgJ/RxX2pfdUYlP0VUbvkk9MVq1NXTS
ze31TjJaTs9xfn/HU9bo/nPdsGvKn6zOx6x5bZ0i0SswVsdFzDGFwsoI9go/b1j3Umb6/wFRowle
8inCTMcoxdg2LNV/odO22CUufuKKepBJTa3mS2GMtYG1fHDiBidmXsVWmIYRlft8ubf1wH2lWdqg
1VbWdw0dqqQr6qb55ONgNXI0jnGetuTrHV8q1A0UkO6f5fzb7WU3KL6tVBioIa7uVd7+Zr8WUt7c
pfb+9yTL8W/FnOXL29/967r/eEOm7zmEVp+7AZ51+/a2flbhZtPtMeinnqbsJielfgcNBr1uJiPf
IbNEyp+J08zMoq/uQI6hBRmVg1DZWcurts3xVUFK1YS6iOBgfZJl+ZsRZflMUIfbqwNxZY4peqmE
goxLZRA6AcVzUO1tsNej84HHbU41AywI+ub9NPmhGNO4/K03X3TSsF7rZT6vVu5CzU1nM8J1122D
7Dcne1MP3eUxT2S6qh5bEaBSBpoV2iGEc4CNU8AH5SZxNDhNmUOIHJyKMKOg562zW0g0hwYYziFq
XQEC3ZABJw/LaDm+fTr0k7+rCwhf/rvDLB+guOePo+gp95OoLDYxuSQu78+Eeydg5MOyFHgNHpuq
K7Utn3s7/wAb0MVg6jTYQhnf5o2GBY412A2I5ZhjmQBfx5LKrl9xqB+ieImzWTVSlMoRwTSyKUOf
gLQ5I107G0KWkBdyCqY/ITP1SUdKtKeYLxT+8TZAcAhxMl4qXdFkP40HjPhFaE5zw+9unOdlPspO
2T21RfQfuXZcHAyaXOCZ+6+QctuRicPMNVuP8Lz5USxHIucroyhgcSBjkU9LKF3bn70pqctVVjf1
rV4IIma4xLEmvG2k+axOjNY+DqLj93aunZ1OnGAPBc5SAEAIMkVEh4gLgVUd9mkcZ7vkFgCezZdG
6520rfTrxyd9HP6GIYCvxYACFlahPjGUi89AONU90qfzBza9j1AFV84Sg+wsOsQnIemxEbgh6jRd
Kkz+MPC20VuURsMo/V1lOhs5BBjxTZ4/XAhsFSXjBLf/OaQc57bBdnR4X3wBiwl2/k0HGt/kZZ0N
2Sx+pTJNQIRAdBFdvqWWFOUP+VTChfkv6P0Fs2E1nYzMsjkMmJ36wuCr4AiMgYRrhLX0Z3KaGFui
j0GoXOuZ05xv3WITbwqkoTmq0nEzF2huYkJH7b8MrJ4Zrd0EezvRIl+/7WenythnFTLDtFhTPa+x
++bsALKtaecuQKOrOK4bWh4K0X6SqoTDG6ja+Nx83/vmxnVuX6aLLjIC++/W++h/W3x7viofOlsm
2QEQ4/oRKhxFY/my9TVTNSvJu/8F8xRIGZrlhJB1CSfYvSV6jynpunX/9ELG1kRaWdS1G7gKDqjG
7VtarTyLdo1JGZVHZ7N8VVjZE8F3JyNmtk6zoDJr5tT84I+3j3pt7vRinjXvrUk/1ZJT1DQx+aIR
Zv1Zx5irhcqriczK7lretU8xRddhcoTn0Fs1l71qrs0LvscHVeCfm88D7uq2LRFPpKJz4W8v+yUe
3k5QnHo9/HXNGMTWQO3UWQ45Ru83neP3DQ5ac/Uya5266bfTQKqFO33sPVVOOTNb+NtQ12D/Z93D
1/I39XrTRTZTz472w2t/raL199oWUEPKstCz12Qn9b2th46Mi0iqo39+FTtNptmRiFUIv9d8dq8u
sJXoHjqH5rw320WZVqlaGC9/te6ayq4sytmpSrf76/ZjtiGZECenhSH9hyBvcFU2DRRFzB5QRmqR
XVZFsVfKFXplrrr6y7Y3QtNlNSXxdGjeReXy+8i2tzcowfsDexlC0g9IIU19ahXOxfZPspdRCZSN
M93Xc58qTyXTWlR2tXn1Xt8I3mnmmjW9jaoS9FJ0G7O09W/7ek4vPc5KwzpbN67VnKNnGee1yMv2
bnozmlh1Neq9RvoVVB5vMgFvSkwGwqrkNEgpMozFiBlenMrzj2N/Vwsjh4w2TkTz6qaTeT83Qpqt
qAf9taHTQucKZ03R8og39+jyeRbIEW9S06lXL7JCr0DXtNBzMxVF6/5VbjPzQ12+Am3qkGuAn97q
mH26m2XGIdLfyefJgEpgDOjCTgO5oD+pLKqJ30PlGxO7e9HQlzgaiqhiFW2jLxXlQYB0Ze093JDU
7+xdZr79dLDN431f+9O+hho8xVZjGU8aJ87CMkATG6f1zKCL5SoPFVyNXff0pn3sQMQQGP/Ev6P0
m7mtrd6X3Khu57+NYkTi27/VIFd/fCZHCU7P+7Ka6IYSrdM//rB3nPfZlIplrX+vDHk/qZvqrK5x
BICL/9nOxdJg6E7QHh+Unz6o2FvVn41Dp9B6ShAkqsXmokIRq5Orbl627clg0RUNqiHR2WvXBbA6
2wSsBDM05nZchhrSUL2WfKeeVV93OMXy4sEBWgHInrrt5p0gFOxjOZQyeDPaNTMK107cKAVhqkDz
LyK3fhbgFHpj59BT1ETuY1V+cCJJDQhHTux6A2MsawrzVIzqKQK+obgmd7GMIQG1fd+aU3XJW2up
Q37hbTRVzVXW1VsnxVsLdavrUU6nsUOTtWxt/kfSfS03khxRAP0iRMCbVwAN7y3JFwTBIeG9x9fr
1CoUknZnSJju6qrM67K/W5SWXaOgm2GuKnOywJEV/XqqG2aFi/uk9vx46ZizvB0g+GmAUe6oGn30
BOvacApHMbJQUESJzEfVGEaVHzAXp2YKgqXt6Z06gYxR0EEZZlVFoMTSwY5VM16FC2kdlqho/a3z
FjxMD8/rqFBNjuwLhv+mvy/VS/XdNLymlxxjCCfGSN3N2iDxo1N8h4LEcfCh2uHqfNr04bDnB//C
rM2EVEs3066oedOy4SaXKDu4NcNw5nx7KVCXv7D5GK/6uXkc/pSHon+fVKG7ki7Ze8gu6S5b3mnh
bRdgOvOuGCBxGZEQuZ4syvbM0Je7QbfsDB+PSWwKDiL110RVAqxDFpCEvZ06e7UmXqBOG1IYFf4l
B1d9S0Ldxh6Z+bBfdk7V8zTdy9hKmgf8ONkywLdQLziY3i7DtXv5um9Kr/F1ZBxvSZhQ7cKKbEJf
tP537q0/wTG7gejDHq8q2C1VB4rqTZ4kVjqgaqaSat3R9dt/SQIlsxrQFXRLYQeLGzSzGVxH+3+X
jmOa6IAPFCuHBwkrWY2+ab46UpXerfj38XP9cRvHx3mW4gKtth4mOvXxkF/5agATbUTNK9+mUMzY
tNDc91zMgxNkCUDEc3UO+fJ5BCSa/amULYb4xCFRsDFme4VBuMuZVvI7/2csG2hI5+h5GV1KhWY6
Er45eLXfdazrsXJqwKDaGr+GaXg1E5Dq+55RH4Ogn3gGbx5fcBWIWMq3Zq1jM1FzsvSufNXt3BBg
E863/F9B2PhA13FwvgVn7LkFsKjlBpuv/dBq8BtGIDQNUjK9Pjl3Kdpr0guarREAHdJoXFhPypat
Gh4owLJ06GxHJp77sKeO/DpekLURRFUdQHXd3YwXztKc3hGIXk04OJa/r9rJKHKRUfrJRxiO3tg0
Xej05PWNkW4vP5VZaXY8e+Z5lJ4k9Yiz6qFvtXxbocYThLLNOv2Ofwubb8R/b8aCix9z1D/Lm6YZ
U53dn+1zbSSgwoXLdtUIINmK67sQZsFHgW06d5/2FqqPe4VK9jM7K8c+l0ZBh1y+j42zcz2/tG/l
9DAXFaI9lM2JuCgmRoevPZh11UnZW+JWG6l3e99ffOTCk/GncLah51h8glf6XkkN1aLl4Hm9udKv
6EslV7fe1+VLe+Hz5KLEYFNdk0s2xZ+aN7vRijHWxkqv3rFJYQHLVlzXMrmiYzQCFp/gsk5FpLg2
/EgbsTR0G4oz1TiBpoPTMi/VSIFckpLeCXUE+90k33iOcs3ENADJxr/doYPLSlbDrYpBKfQ3DMbB
065rrVMm2lT0D4BZcooSBmSUbTzGMhCdT+5YdnLsyTLvp0uzStz4XFe1tiw/2ivr9VLr03vgNMni
WqRua8fPWRzPx63BtsL3TpVXWlVD6738TMPMJSTWTlCRmEl+DvmJAL6mMr47q+c6ZlfUzs1nc9/d
NU6NzAzfehicR8tX82kiXMenM8TAWgym435KmSNgoPKP9Fd1opq+9xJ82Dx15+j+s7MjFup0RHQ+
WMr6uwYWqKSZnO+1d3PROLV3tXcr1TJio+1gMahxJgf7+2VaQ5LVgWzKAJxV0bgWuy6HkclwvMeG
0BAqdEL02XfodbJa0uhw0BjAMij1M5GU4MXA+JlS8pM7g22BomrdWzDkx6ucjr17JVFJT/REmh41
dKJyHV46d4tY+DSqg5zj0tgq+G5zLDHSKaQDrMrD73VE6lA8u6T0XY3QkN86zoaIVjfaVylyu5Yp
OZmQIr1B3e5Txp73VlUjWKqnRqp8r0MAiyTm5YuQG/tn3KI4AUEddNV38QAfuChe/4N1HMSKBnAA
S1I5Xz6VV8oECxz3eCiOCp4r8ifihnx40srn5rr7bImf+DjXF81DVTUdIhkooQqde+lSgeE2Db4l
rO8cBvfRSZ5DmO5u0GX99JdsQBaj2ySYy1+lvmeyIhTUAPeHt38uq/HfUES+NeFCwHNmHRxblz+J
qg2HpHMjEGwBUqLfGcqDkYTJCC4CE02MFhWdZaM4GtvhhmLBQVKz8s9RSMg5klRsSSwrs/KzFjRb
x8pu34iHAWXBwQ6xcEDDQ33P5SrK7o1bBUOEe6w8hKAaBhj3LUM5sbA5H6r5+qKaVgA+yyt5V53g
RS/8hFml2lEf9jgyA0cQ64ukTstQjqN3UuIylDK1TOsR3D7TbVt8CHu1HQpCIOyor1guGBuCxNyJ
YDWuVtEN19cWrOzDqwCnmS3k7FRP6237MmTfP3hoYwxuaPhIpQ0AMb1mlzM3SDksQQEjdTXU6Jd8
KTcM1yt0eEQcF1R08kunCfEwnczUk6R9vCLmibxk3QrKYG1a48ruk/5KE2dlq8lGVsZCtpr4MeDB
KAER8N2FTNAAgoAx+tiA97vHpV4YblvJKrRiNYGK3H8KQ2AB5CY2XNdTXWCG/CXfiyXov/ioe07Z
RyQVDj9Sj69kn1qGvl/S66PsHyiQ8Hsmm3WSjZDEDqcgPth3AkwOkHBssgArgsmxC2r7B1gLYINn
PBWvw+5x+Kzle4t2bJBKlN7z26G0exa3uGII53Fq0NH8QjpRucP0gF/OBiEipTBFfDndjZdDqrzT
+EjY+5W7yuEupubxRf1lH58+xjtxBaevzPz2uzODvRfeJR70bvf5c3pybqWC9K8p3GArEL5IufEx
68t9Tl6iD9vvXWXqgIb7bRLu9YulMOkcCXkKNvZkI4xzeMJHHYvf9iNN3bKMj8r24Q4Qs1hXzr0k
akv+7hJcP4j/K2FUxTkJzwKIAcwyXZslCjxMdFCwu2OupCu/5xKjw9RyZskPoTaLAvUFhIEUgv8x
L/Tuv2EVl0nQeUiUrYaPemxhSCN4T5XhM/xrSPW4fniA/VO2Ef97yWV5YI3tNyvc8d5+RyOSpCL0
5yphS294m6yMvy4Mg7cMa0TWITQ/AasOPuClXd4lEYgCI8j3Yx6rVfHBLdrNdSFuatBEArfhOzn9
O77IosMc9vMo+Spdzs+knsRkoDCWjEglBu3m426gpULi/H/Q2+nv+uFby4Q4SiY3/aMDJe/+f1UT
xBWGR0t/b2ErUoGCLhcY5sCQmuoK+yOB90gC8dhQf9KWqShsDbrP+Hf3JkMPdBAR+gOPW3CAZ6MA
I3FS6BeH5gkY/iFwLLRS4VLz39F/hgzvHDAcsmddS5DI1XWiYZrSrI2maS++w20UZdwg/Qusu/zx
ugskF2LRCQkVjK1N1NWNZBJoHQDWzNCmdZfBuJiA4bJf3s3VuTx8vJvMlF01RVw29KdIJUpCns+u
T5gFXCL6vo77riithosXAj9kxh/eDMPyQGkGK7s/wGBiMTgnJtJyz1TDvA0NL4KyOfwxxod/hhaF
NOj82vOcbu9EKFyYwl8Nt8quLDN4jE7yRpSBono0V5IYQWhSj56REExB3S+nfYF9mfqeob7y/rl/
cMZ/vvp3ird0VeEF/zvVvYyNJhgQliphfUphGuw2Uk6GBFSKmm7iVH8PM0oZK2VJN5foSgHGQvkx
PjP6xvfwFAXtsEu8rr36PIN4qQMA5/6OkSzG4Cmi8yqhBbQVdgxb5ITn5WOmHl0EPyY7EkJyLSa3
Tb6SIiRwFE3Fdn1KCSRfS/QKrReTx7/bnp6PmAxeyKOOhyWuKRtvFWWdA/8MDHWs0xXmdYFBXBRS
/i586P+3ey6OEef/0qS0TrAjNh8Un2nFqqLCjEQqVdHcxzZYGEqZ3gW5l3VKgpoGGrShpZIzxkAl
fjOuup/VJJAbHgg7661kelCXW8JCtWMDyZ1D3VRuzGo4RmTS9YD0FJz3lZCJMJtH+ibFLnAqHSKT
RWlg7ZzA7x9AoVUGofZpgnIrxDUwCmL5F+pmiH+sliQmfXdd7jGJ6fkDy7lLNAqZuTciPqQRAKMy
0cWrVwg6fHPsBVlBhxZnW7bJzsAA5J5TrkEOSiENpt6EkDnvj+oEJAuGSxZ49DKOP1DWq82if6vB
jUmKpPW+IaxNea/CZtlBZr98ZvJHBRyQfqL92Y1m3/R/j3OwEYKaUYssSy36zAf38mrKM7I7RoVb
3f8+PxMaYVGQAOQRG2xvM3+ESCK/T7GXjpfOVCe9wzT3z+9t2hIQeutxISgRmWU3qbrFZ7pB6TQH
08oMkPYoZiE3mn1jYgvU9PhUzpyBpyddTifrsXODp6ueK3OOzL5ffYGBgmMQXImhfYHXgyfZyOI6
Xg9WSQuQjhJoSB3uYl8OTFUnZuzS6XsxYOZ/FZW28M73l7mXG9Bx4zEhtnZ9ae/D9GWidBVxZT+K
/92+c8syWEKFwxrRDZlcSzq6b62HX8mbhDUh8PzWtYVt1Y5RN0tlfan7FPo5dbMi2RD6gq0lrT3e
1DJbTpMSURI6xuQwJ1YYhnTDVgiP7PC19OE5E6QEvOMcml/Vvq3RyVD42ZNxEZMaJavMs7y+jdp4
Oxrs1XENlIEzT0QmFk0SP8xvFwGzwnSbVPdZIcXFpZ0mL3PPGg5gE0AcQzcX7+8qmg6KaeN2wpo6
BQ7XW1UBjUkDtQJ8hycRskFZYRiFRNiluITAzEnn9qf3dJRUPWCOtrP22ywzXZmXffAfiK2veRxt
r0+cE2TyVfGYqdwUNn7MDyy+acyN8SYO8eyrKGl0rVpmPvmU/c1EbSjKSoIIEiKcD7FabhgLeQdB
9n39IAppieKcidIPz16eYjse9Oay1N3isnlDsD0nm9ZhFe7Qh3TGYbxvF/feBhYgAmZfHqT/+C+T
GBxDrZ2QgJDeQIR+AgHYTT52gW5T6dEpeIu0ZEwkma3r45KupDbU0iVhC7aUbDts3mzo6rVMEbPl
f4/7TylFHQcmKW9WyJy9STR4H32BTltMMC6GLYSq8P9RNpJthD/45D/SPcWegCWZlS66pFemapJz
xxg8E3JjLToMnqpKCOjQj84vuPd8VKhvxykgNrWQEL8toWN/W02uugvN0HjMrln8VlOT2OqNpsmZ
6JYcYcgL/JHlH9IGEAVA2zH3RrQ6qmN2YfuHcDcbE0dAvKTHeRaDo0NSWXt1r89I3Th7oemz8pYg
qLjp3/CkDDpa4VQtydczpbyqnYeBHH0ExoNPu/zW1l0xpolRCqAWj46js0EQQbf2MBgt/fcmxfHP
elR3z6CRqPBhVOdlU9/lmpkPNVYHz+FJVcEbUeUGm/f1Kl2atEvkooVikzCyqpuQIZEqOqTyJWwY
fNs5H4oHEo4ddjCOreWQQPzR4IF4Fx0DE42eOab+knd2O7yHZzM8PRQ1HvAQpyFHLiTOyRsOvIBq
sGBsmqdYO5X5CCr0MIg9p00wIcrBbR18LzpJ+8WllgQ7Tw75yjvW0MVIxu+dRNHlxJhJ39JgnAYy
/rAa15Ep8lodjBI5Yuc+Ip0EpObgfDISyvJAehnRiYt+ltOxs4t244D6Jmoezwo4tXaDMvhvM/tJ
LwcLJjBozFqE50COtLg5ftXObryOlYwy/lzmixt1PvqQ4CFTzZVoNduH/0ioRT3Xjtck0vdW7b1m
YhPNBNRd11Y81O7QhzlmXaGZexRvxXFhGtskG0Z0yFbI6EwMdyriTyO8HgotMVz3YW+1pc18MeDH
JS/cNFbVwyBHcxGG0tuw3l2qYKi10Q+9GHFCGhhDMTO5iFYjJsIVTA+/y3Jhfu6dawXw2LG77iaa
9+miaRWpvdeV/XDTj3XSmvD9MOFCkuPApSg7iqvqe6oeIZPIw9hh3FLenk0TXgnMKE9BUYnpecoZ
Vb/cHFHF2GCmPwdQ/Wam2+5zWhgUVC5Q0s6sc6Efl8oqHvpZuY4KH4/qiVYkfIYkb317U501RH03
0TrRsXnEKGlwKoi1erKeheZpJUK/pY023rZqI2MTgTbXr1EGKnSjqFq5byTNLdekeSidhyuyDgB8
7TKP1w7C+IBwSs03pOzS9Dr1e33OJlHO1VJNQZOdFIVIrAiniHzv6Nw99BfjC+T4XkuUjh03r5E3
Yi6gIRIiz91V4zw9TuNQv6kV8ersBrN8Sf+FYf//liXQeGxzqzscTp13cznc/MajcwseVyXAGRzF
5+1F4t3hTHEgfHgSfEaBimDAOUHLl/kFBVh852yPhEN2oZuhjyKXTUY3OvW2mWz/yNEovcn2KTZ2
xfO/JedF6/ZryOX3Y3Lrr3txaZtgpNF/TMJ43c07gJ8tt5d9JehLTtUr0dqyB+QAliSjNxdgonUa
P8Z5fyeCr7H6uvXd7i5f3DA3vbQD4H373dR2tdvAgLPOs/76unzlOjcJEZhyw4CKtyod7upRv84v
v+fmGXf2iLbzVPM4jM2X3cTgLoV0ekYNURUda0uLfDFdsSgt67ONLnbfeN9VREZ3RPMV3eR1tF1C
hiu3U8/3i5kefKjisAHajaCACJxHoavScFA2pJ/wYakCNt+q1NhIi9Aw8q527sV+HhPlxaOhY37X
wdudDWGL8YuezSMO4NgtVGKDzHQ9BIBdN0IRNbLD9/QZhrj9LPr5f5cwqxuEUowRU3EWWX//Uri1
dQWlV4oNDm0yog4nEJ4E4qRq2XzHJ3mT5Yqx+X64ahcGi5qv3BXvWkFw17bdfP0wxkeNFbzDdTfX
oahSmRjYNUBttI6YuUIThlxLRRALpwdS60aElRQj0Isb2yaJdQBPB5u4Mo/vsA4zVv8xX3xyiV4b
y2sx/rMmzorNHRvtWf/SyepFTebC56lsosvEa0mM7l6qqfmqZSpahZB89xvD4mDqzBlpnQaE1fuu
PwFVSUj4fs83/edcux1vb0fkCR+rZmaqlwXtB0LQnLNmnJF9Ac9jKsn1Fs3c/MIdGJggwxb70lV/
Z/X8JylzY4cNk0PaWZMYkxSS2pfjo3Vz01uVyCoTtcehtPhNVt4nQxeKdH3kKqzLMM/vLYj90Lh6
LmY0WK3t8IAbIVAXr77RfCp0qeiM/9ob/Fsi4FBBLqbNlAEkJI0TsPm2lwtNOwQZ3PyZDdO+izvK
j0zj2T/Yk6ic7l648LX5TJISKdLIjrTj0DXTFsq7RbS5U9vVzBZKx343y1/gflCaFndHwxXK+2PZ
SHUkLcNAoUIHRngR2Xwmi8ktUTVzKBdmya0dVrdw3iE95zjFzr22+Ho2kdHtoHNbNY7ie3dRzP6f
aBb6x2jbPTVmJl0W08NEZ9XHRrTvQUEhnux39nnX6z9h3j/pss3qqEDGe34GgHY9TPZmrexo383W
Z+X19Ni8Ds/imYqX6uyfo4GPsvKWOFZxLjNnv3JcOXQ+SRAEAEGqu30IlXPlzMbYaK2HqebzWpyN
HNvNjPJChrhONFW5tS3sys1uDLhfjXM239mXmWxdHJMyKSbv9cL0OUgN8O6YQQfJZBN52mqncW5X
5NYrZox7IjKPXhLRgvYtN81MY/EidP7Lm1ONpD8t0lX/Odq1X5+Jzuy/PIJNc9Xc/3vZbPPhSPzZ
9jYd5Kk0WqBIf/sTTjqS/ubhK9860Q79fed4SedJ2Tw2EOccx/rnxfUSU9KMTXPu2cMzk47yqoJl
Jey7W36KAli54OvvyGcG6X97GoT+fnruPn6fjoqE4r1pXG3VB7y0jzTWofhHoTeX3ST97Hw/Wg32
w3y4Pav+on9Axr0UfulSCsiTLac5GWhUu067IdPriPe0YbbgD+Hzumum0se1jhQp76cXpKHz5a4A
pOpQGWWmdm2PAHleiFwlVWQQ6WZbL7rciyjfRBmDUF1UE/1NaSu59liRSmoLvdc5/MZvR7tus+sZ
FhA7+4x1DoINu/Jeq6npYpz+zPfSFJuSVxUb2YYM2f+wO2IPBEq2vqkuhyd1bEqtcG1e59mqiSQm
3BRzg1Uj1XmKVvp6iSNyi9aEk8lPZUbdvLPP7Ne+kusQHO4opPG0CtONI09+cmuJa4fw1ULtGv9D
SbSv3edQ8ZWbxqJE8/J7Y2SKDdKkFZ9JGaX8afinROfgEkYegvc03r60M7KLD6olWZgN1oyav1Vk
7z/T39eu/N3PuE1z08y0PH0snDSsb1T57Rsxux8dJSyvphzerQtI56CyhYeXj3UWS0iHQVJIj7Ui
0mcLsiRqjkAj+HccdEwdpTkrh8ZK8+4ZfqP3FzVzInDScc+wEXnFpPJRVAfxgQnDbgkKSPZuBhkc
Y85fVdPF1e96GOiY5zwo+e0Ojb1b9Wjvh2ayNQ99JV81hoSSZ9xINwJ59/QaNxF87/JXED28CXEP
5L/x0tcoUJ13uoyZzSc4VZgwtRY+UI9NvrrRgoSSGZZhX5hVeLyxhI/oWdf9oZOlKWGCLqikbPRl
XTSf6NADhztuwyenk3BVkhggNr9TzU/Q52TraxeDCrNpZnx/++lC6cJsihUXIUCXUb6XsAJU41SH
6c6lfZ/G66RRBC3OJJD47748l7Td3Q43Jmp1JUsoOpjcavRY2JlkO1VZtR0mi+K9fvqNf96bp1+v
2kbONWXRtU6/fs9KNAFQ/Z+Bsqfx5ofS7Tc1z/4eR0qnQuh2Cwjw5zxlH3WqpZoJMF6os99zae21
zeA23n3npkFT7HhBaaVL2e+NEbThSNtXFtV999Sf0Sxl+wstw6WdbL9/thUGmvTnx7Oem66IkK7K
O9vtZ9AM6W9he0ycRRVAe8dslurlO/6kFLwasQ4ZJMgvSd0dawVlM0az5ha1KVpoz1xC9JDLKj86
aJwv7bk6uLIZ07JWAjWVpiig7eUVvTRgXJal49piY91sOduig6ULCPPvhch410q6XBg7OfsG3A/U
184B/Y+fCLnyCRqU2UjDwfmoDpf2ppF0dTOVL9WUFG5ndEegRDTrBGKVkGW0acbbqbly81PQTTko
gUXENE9fKd4nAeXdUzs+1hIVc/Nwjjgz92E/lW89zrk9WxnRlw7L0TDTfPxJVULNoqGKWXJUqnGv
9hgE+iVF6XNvoslEvaPHDU1gxurue3RM451nYSbc3+xyazQ0X9ouFH7oYBVqVDm38abKu1LieAvB
16RcuLdYcY5VZ6YtXbHPJBHlwL6AZiTI581T0hOsfOf5qaTp1JPZPlOW9o2m4dwstLV7XJdfzjHy
WRfWzaiphkMXitS72YaxIp6XdT1ugZphQLAnMgfiQZfQXw6JYDpbKxzlWompEjGz4CIiSSdV+V27
135mFYfN3Gr8WvTtQ5ITrk3VAckX/oVw8mkFMbi1s6XQWChthTFkJ4jlyXP0Fm1QWtGzXHu3wbV3
7cVXH/l4N2dozzsnc2dVTjo+1lma3klczZNKT27n3jEzcUl/Nv0Q8tHMfu8V57sSFvx8LwEbzKYN
0qB/wMT/fkD9PwtGm9yimsroVMqJe/H2HC+kS9yr+9xgQQaWbiXyP5vddK3m22W5andgCHOLHtu9
MMp9dN/ES0leantPYlNaXX7iBzpZTBKx9adhD9hvsOQI6Y+t4ZABhoCYzr38H45FF51/FbMGe1+i
u9FlJZ0Zgiv82SSlML4HwBvVitsjp0mmTfcovcU3iea4k0SBsLhkWzecOsnRSYBO+ElbWj5dHqx8
1mGK3MVnVPJ/PPLlWL523IU32P8gJiCd/kIrogs84IRbV+IcSrUBQfFuTqsvSbz9ah866d9MqzBd
/XrnnNdubfel9OQ81Dh/ksccqkcp33CTJNUKAOlS2ohp91Gnm0d0yaOIE8N3Nz3hSitMMz/3uWB3
uH7reCl5NSX9iTNPkPyziG58cAJYQKe+Tjv5+xjE/+698zD5R6+jxv1VqexHKROWHgTcbljpfopO
fI7/Gdg8Gsyyys0CdYE500wUX7Sryuc0JYNcG1Jwk1Y443BWQEqaH5dzHSsnIQL8nvHi0YwFbI1q
VCDIT/j/3j1s5au/uClgDpDv5PcDEqZGi3F/6rqg5c46WAgf+z/MHQo1uO8+zk6Waf4zla88buVV
kta3lNmU9CHZscueHEOO9wD0k8nErfdQD3j+9xyeh4a1rMt5wZbyGUR0SV1MRel/D72agpUwwAzT
j4S7cDDoGa5X2fzqAo7dx09eeTze+KHBzcfdlO/dax7oFvtIw8h6sW/eU9Emt4EjWoLUpmyKXrrm
KmZk0MRKu99n855tpNcG7haTI51Y7GCGYDH+WZjTS0+2tD2hVlllS+qaJKhmFr6f33cZluLCKCns
3/3rVAXs52L6HvrRafLezicqi2epIBcpHjy/FmWeE1vd7Nb/vP9mQ93prX9opwa5QaqaHDqH3a3Y
rLRzVhwjv+WKeJcEEDPNLkNCXjq7BQnTS0unbekn57C/lx670i0skJ1BGun6nhf32XZzPRbWI1VM
erLhB+lQE9yXUhRKkDu7N3PRSG/v4yaaoGwpc38eKr7gON3b+fPyVfh5yScrvvNQ5ciLbX9OajqK
00Jp4eeTUZYsZhMlD5VwZmcMHtMMzEqVOA3Us+j1U0ISpPzlw4MT7+bhDr6f/ONj8Kvu85VnIpod
vu+I7mNjp6qiqtLISG7a1beHmu+R56sSBXTMDXL6sOx9kNTaJ+5BP7eMje8JrPdi/hReElvsKlcu
tnXhGj3QIMt35QrD29Hg7CXaXc8mre3Kq/yulDabPbP83uZrDyoRWlvKhGPnLFd49p08/tsce7vZ
cBvvMQ9cGzvJ0rOGjJ5AT8C8df+eY85CK5chITXi1PhY9yCVFl+F+jsNf4H9wD5ztdv4QX7oAVxL
NanEJfZYtZ8YDLjhdph5Dlf0Is/h4dq65uuxfPWUqJ69KkXGpnHlyS10srPpMycjrIxgOBU6eSBS
PgGqCkO2NzWzvE0LRlOYhf3mqttFa3FLr5o5w0lq8pORaRWGHW4N04pB90arinYn3JbJydeZKFM3
oYsNUWTEQMBxZGDHMkDvePE0lc1dh6APdvPs4IXaLKhK8qV9VYxiJFhFatY7yjQu9Xf72T63d91t
I21S2bU8pxqhrww/OMFeM2bKJ+CkY1ZrbBvv0rH0TzJwyaArvjypO61DJU7+modaBrUhwD64pMH8
ufp+TMv4lYRQVRJRnEZtU07xt6wq9sHqpZ6t1OK1fOdclRTVvo+T8H+ZkPVbfV17Sgt7mEYkpbfp
gpTWdDPxTnbwkPCdMc1lWQ/scB4/e2ku6SbT8jaCJF9yrolqSYPOXo1rMHcT6JvmQQ1M+yJ0IbqT
k566j3qSTltoiqJEABII3nbl60gGaIc/V/7WOF+K1wibRf2FD/ZnAsnLy69VJVeeoSlWXSK0WpBs
nL3xvRzSQjgLe6ZvQtIwgcX89P67rMk/g+73vUAlXbsML76PYBrM2bN1ErKxbPg4LPIqYU/4tSKx
SXWvD+uYYUfgLaqysa1tTTW51W7/qUepm5VfgXNbnMpboqMKcSHx5oWSCbf4LF5JZz6o6ExgM8ml
7gBefl2/8s19YyXjakfOhxZc/nt9nz+JpQ8wSWx/9dmZTdlYEj+nCZPCh2S6XZOxd8v+7PSAwpcF
xpUpZkrJ8ltu26q7bPzbVkniKuP94FZPRX9GITG9Jktz7FX0N367egBTA5sCsfNwRQODYzyhRiaM
1okVJ7dQmRUnmdEB1f/PhlzuU73991uf60i40DDMegpy9g0w4u12mTtBlnwslfvCWSzkiU6jErR4
ys1iP1nEZGi6MMiq0JB7EEYceUa8fcZAprV8De61aNdct2OfpqM1C7ynkuPJ7Zg0qCFiwyfpTPht
BVcJMSUuRqNeBh6Vwo3fdQ/DfDM/TQsbkAweneXgFnf1OJ2/PuKfva/xat2/U9FryqNaE2cW5WuC
hbrCnD7e7KWzaMKdoUNOfB6rx3HmU64AcrsoGq+NOavTBFazY89JlG4920fpIFSUvXN7Gz1a62aY
tfWOwuORq8uY7vh4tURvOw6Tx7Vdg5gcfemS9VgvQYOw+SP06ADbCRw5CoYLKhG+m+sooz+O0+4w
ExTfbRsrYi3RPX+whYUZesaadHOjSZxnmF5No3OLcuWrBJkpzPU1zQ6eBon19j83E8fYB2TaubRe
LtZaNuQwTBUl5b1vc/ZnqeALcduoEvxbglfiKg2DXsz33XRng0J4Mn0c0ujGhk8qKf8vDJMI+RAo
OI/13zNEklRYiUOaWeVkgFV8YGRd/TI9DJf95a+nqH79AJ6520/IFwn856zzatpqmDAelt3F2KtV
sGPq/XbEjwww0SwSOFe7mRNgalK0bqyjQo+iNXS8jacdZllNDjL1vUsdbx66z7YJQZVs89iIlelr
PfIwJjZi+1IJzmamUuwjzCoraLd5givqlMqTZ5miq/Kdbe4+JQ91DAtqv+qHigelzkxqDxYE5Myt
n2qZYe4n279/FIZONTBTvMFSVopV/1FuUMkGpbHtwh2DhMYZ5D2QDUCrEViD2+RqA5jcLk6vVWOr
K51FXGWwLuhge1G7deLfq+a5tR6d9CP531SLnp9Kao0mWrcPbMg5Aup926i5EIniArImU9ishpDg
Qo8othZSRDJ1as4wtqzrCtRcJSKgO8DBThSJ2fz8MKVBv4rYgdRrGsarCk7T0Ci5+tGlG27ckm+l
APeSktKOz6mnjFqKDR9/isrjiIy9bjhtS+53Jz0w3duIs2t12Xb4BNvLeD+WgpOxK/x3pEnMjBdT
PYMzxy9ub8F2JPOrAdC/CFv14eQI2SgPxY/zGMNamqhumGpFZvUEtVVtHACa0aND5N5PhBFjohmz
zdn8hqRvxmvrvo3Zdnvg02CoKfh+rLxCgV71P5l01fQ0KcTwMjd/onqsM2E6XbIdW3RpNQki3Mvg
1gmibRoOTDVpP42wb6/3tbl3MqNsW7aizR4GzM5LK15xSjcTAILoaNWKr2VLv9TyVo+zv0JKNdLf
cFvc20fU+2ayHWV+CM9Lx/a6+Zo+q6noNHQGYowXOj0ghueNBIqdUgaQfYt0p37snOq7SnpQKB8b
QVx8MiNKtknx3jl69CQV0W4/isna4uf49Wr6OtGqyU7BmVqcTdccXFnii3SDxCNdhZiUz14lb5cU
1iU/1t+GTTNe9IGopP1WSEPx7a+lO4e9Yb6lm7xDbt3yva+M/Tp0TxVbKa4uXY176gut2SAMMQG3
VbIGshTKiw+CCvfqVMnWHu7epZ6upWu24IpZKMifDKlgrmX+kxVW8Eia94EA5qPOFP/OHUiUL2cY
mM/G7/6z+t4yfOG/DV7j0awEdC5VZzbdTdGZiEpuk58wbXADf6SybW24zoLQkJmKumBR1W4S5UCl
VP2zHhMTICQ1TdVy0THqbeqpRqKaaW+bC2DoaXDu3rvgKCzotcU6iR5+1i5lw4EBmasiuoHF7vI9
q6bApilgImivJB+ts6+lu8+GYD8+zp8CIIkatkSf0nh83yEhkDKmruMnp9MOxPB1nOok9Bw7hAiO
Kl18+1LikAWTyun5l2YHuUepqr6Kr4fCluNwkmq8KuTzHPeraLQEf+QBOJYeXHo0GLVlMYlfrq6K
8wRBxMVOQmQdLspVi4IBIPOngOClql4+lxM43rH2CvSmeqkWr9y/Z5Xsp84hM4A26TrUGNtPH+l+
CX11/lvK5R2U++4X+nnixSFCs7KHJeXrbznDwnk+sh+nVrx+Gx8g++MA+u4ai/4aRHPxvGC3vl6Q
F+wdMGjjb57Na+/YfYtDWGC1QU+lHHKGIAFBsItywKvDx3kup/4TbwA46AgDkU4ECYazLwB2gm7K
gTiOB5l4keqnspxkWpdOYb7NF5Fdi9ZCIdA5zzeav8nTpji32d6+7nPD1DafmqPb16Lq99pLgcmt
A0j3X/Zf+jc5LkjCGuTG12l6lCdX/knNShnEppCB36w7ki8GwcKjEssH8OPQYQzB1jdi47SwoNdY
umYGtPccbL8DHUZDli59pznhbenZVSmZLaZ2pXe6xIy5XVG8llGaPgxub9tMc30xSqq3PHZf9Cq7
t7SmZCwioU/+4mHS9XeH0sLrnPPFpcZZvgZdH9mxYwe2TnMDZ4LLzYpvxYWBAxBlt5jJDlowKyW2
5fy/43Sp7DZY4VUxvUD3AUVZSg+/l5nlgEbbeDnNtWeQ4Zt7VJiQfp3D5wK7MA/zVp4x65o3eSql
UyJ1JBn4T45HcmXo34pLckN0sOE9JNOHbibKmyh7rDz7l005vSjFv7XGvs4qWJnOw1R7Vlv+5dp7
4shxavD4XHEbwCxIlVXHh6AXf7qg7K/WADByyESn05QScNcnz/5YTU5UdmBkEwAt13/BbwUMw8Tz
UgIFr8VrbyMQEEJy50EourLaYHzneB0v7vCbJIO3AHF6FmNayYnOHKGb25Syv6e+jtoTifoA6cF1
ksyUh1I8U/LXN4QmWAg+cgMA5IvHaRzg8SxBIeBmBYrqe+jGl5OcWM5k5b6qLG5lSMI9EblHFznu
fwX5/ml5+cW1HCTkmKbDKoAXTfXrm3fRQvZGLqugWCtNyN93ehxoMop81IdN6d+iOKgPRt3u/F0c
EWdI7Nm1n8X64HcZL89yUZrrgIBYztG5mHqX0slyKkRdl18J09Oqi2V02BkDIPW+fL1VQDy3gdiA
tw0HB4/byLUW9l6oiHQvVPk9yjn+pHmqLJLR2VhzX8DMgXk25oOKiy6miWL1ZZwGvv+urE2WwEA4
ffw4KIloT0w1PFEVFw8aAdsTXbDwa3njMF9YV8xwjnKyEKKp6Tm1xrTFdIEU4TwP531pmSpxR9E+
58qXdBEcIjVQds/pVMoliws3bhdycNIdL5oeLPVhq2KORm+zrGiK8mTYxjzAwgE5/yPpzJYURaIw
/EREqKjALTsICO56Y7gVoKgoCOjTz5c90TM9S5dVCknmOf/5lwMUdXSQmjmEaNrqn0N7AeyC4Ced
mgWL8QsVCZnicXB5AVOzHv7dCng8IDyfS7MnfUXXwOPAzY7t7DG5LQfLbMtm/qCbY32etW01JWGC
5TnjG8mIC5C0b4bL61aDxP5XThnq8bgKdHGFu9zg0oHkMW6+gEv+jk+PCR2gHMyAfwBsPf/Negd2
cCAPyIjwg/HdAEyEgJn7fU6V5fNpaCBPWPiewYRLcbn0mn0BrI7//Gv+NJR/a06YnOgFvJNZP1xk
7BvwCsB2D77ylgcUAgE7CYPuIW0Ud+lSbdSYISnER7AnfFioOyrjNdTZ5QG6P3w7PCuh+5KNwZFs
Mc9/3Azodtiag/nyF+zdCo+pnNdZ+HXBl5VYe0PxdF8rpCwGzNfbGhMLVkkH9aRBF8KUl6fgjY6S
s4XDEWQE5XBqtEj2btZvgTSH+y3Ogoap9w/SDJBuRYLtA82SwXPyZFqLJDfmYb/SSf7D7phuVwZW
D/AFJcwtQMhhOzc2T7jAUIEM4MpEvAOwNzaY36bYAtvyuYYXtgX1b3jBiAN87WaiUGcLgw2IRrRd
cYDycUHY1QMbFVejOYO6MkRn/A5HaYjwhccV5syOnUu9PM7ZidN/kSGTwgQb53VJ4HPasr+GX9HN
WEFsSs+zDOma9uCJ3YC0kTYVixBYDxt8DJLJsF6X7KAX7iwIK0SX9AKG3OuMcqvg2qpfT8OTFErC
45y/1Lm2goHIsBlqzqW6qAzdwErotw/g99k6DUp4gulF5mis1zmPDElUFLwM/hlQpsYXa34Ae1yJ
Dr8Nz6EGUVXUJcNkj64mX73P9xlA9v3Cmcxq23D28mTgFoDWN4DjoWLy8eAz1HHTN7RI+mPJ/Xze
db2uTtnptRTEkiXoKmOh/ALY+R2KxcQ8vD6/99gdMzF6LYWzsM4xyseTjswrQWb5+BAqD8C32abW
xJPHnsUr+pD1iLtC539uM6vH5AMdGE8+AgiY2GRMdYbSWS/gAsiKBO9CbblaAKliVv7BnvJm15A9
PvYTsSYXYT95l778xW1u8aJTWgzBqHBxTA1cWHsESvchPNnPwirX+a53aS/MWWIKA6h2Me99NCnW
3Bzc8y6/o5LN0mNf8HBn14Dwbu95kDYlxlbb20yiM8CFA7CRSR80q/1y7z+28onDhDsAeZOnfAzJ
RmeSdCe7+2uiFxXBG7SXp2E4ggnPj5khQ8gVsweWNzR40np7/YkxHWpgIb5kyAPtiu2yf/oeOFrr
48/6xt0R/tV0fH5Mm/XIRdvODKzVcQWIfwEDr2b+2bGfPC/DJTeH8/I3+yQ8888LPDtpIIogqOlM
IcDwgf5x9vxnNLn/Y0y9x8tXzAMYE3hlzO+fwwAFwkVhS4CbcfjsUGAcxoQwwhxkXkgBKpYMz/0Y
iO9pNFDuEBtS0B0BTBbIQf1i/r2oi0xGh3HrW1Qv2pytji9poYHDTr9h1RKd2Sq/h5FKSI7BbjJg
nh0qksEbFjh7I5DjAbsWTUH9bzcjKmZRzHPveXlBsGLWCo9C3dJYbtTtaFZM8mDv9uJ6rRxRxG7a
AzJ86+dwBT+He/RFb/bA/YsBM94nbdTMtQlrGAkyPUR7oaAebnmLbOyvC6Zxvpq8Ezz1Q/aN1+yH
yr+3Yh7F0QA7kYENzQwv7ox7OPorZ5/5I+I9RNcZ3pOHt3vdYOkVvAIpeq/fxzv7zqZIdVgrySh8
HCuiWRniM3zZDpa9y3daR3ePgGv7HkO89RQn9QYLKKPxkxUfvD9/4PLdsh+1l7FXBb2Y660qJE2Z
FHgywKotbZQ1RkYwt4OvnScYHAr6SCV6ghFp4WZ6qaL+J869e9j376fGZ+BCUVqgLDned8y+hqZ6
GkzLSF1c13cnDYaLBzJVBYyDx30PUgW9X2y5drGuAg5ELXocfy5TRhgE5N7Bk99jIIYTjxCzjQ2m
W6VVRhy6kbKmcK/sCrG3V+zqA4ns7N7WHq9t6rsBkMe709tT7t93I+sbwaD8rVXGVGt1/uoDgX89
dd0xxnRqa+xJzhML4S/gb3157N5J6Q8hvDezR3KdvM756R3lI6atfvb3ILNjzipi1xqFVMrezX+7
r1jB6uA9b468oVhituaOnA/ycSpo2IlfDyDF63wJyzr0SXT05Rqavg9U7T6dEfY9qV+ZuEfAfGrN
BxaG+t3OOH9hLU4yF8nStlpWZur92yqbWLOzkcFDokE5uy6Q9UNwrgXeBERGIzD/RBxLPKnjIHOB
c21OCYrexnhCZPhclPWQBDo304zSbyI89n2G0gVDSBj/FvlgLiD6vOdm7qx28bfXkaPAx4ElCDEW
+qs0eU8+MA2oK2lfnf1hfNdRhG2y+QgeLqfvzxlOXqLyhj+ZPIBIsf8lwknBrVrQPChd5UnP+zIR
tH984X13g9pDIfSGWLxmi6H4/NxobjvFbww2/QkzOWb779KjIEZfb/MzJDb9o3zpzSVGk9brwjcx
7jEAEN0nCVMLxX+d2Zf2Rg/wKFGSh126rXcLiHVQQviffMtDnVG6824Bfg/5kptIp9lAd61p7vOI
uE6fsfro6aHs5FvhPJBhwIu9BHXW/ml0HkQpfOpmI0s78kw+jRtaJfvRRCqQx/3STMfboV0f9ts9
T19xrDHpgvfQQdNUMPE5fTbFgZO2UMyOXie12r6eK9YAB0nKE9hvjto5fN6MXpwItRAyIv/kd7iY
8RuToXs43t6WnDstXN/LFcD9ADiEQSW88UJYYTtwYmIO4z4UrUHEtTY59WE0UTyB5n+XSHmExmgg
uiuM8Vx0pBuOIW+P6sIdQR+hX4JPStu7G0E3J5Eav0TEFz39s4RC8pdjAtU/DRFYcKzAEfpar0N9
Rirk0AIroNR1ghuKSxmXr654ZcoTnMcuQ9AU2IJMYKeyj9/xBMQA3gtcDKudMrHIRDlUu/0J3Eg8
KPZxcxzb9Gjw8nM33yGoZAOQrTEGWBlm/jD+8bfCFyWkazAbnyGn8wrf1sBk3m/9/cIDgfWT0aHb
EaVswQGESTXj+Z28Le6pTn6EAWkZprX0t9/IyzpUbdW+e++/74ZeZjwdhfstzsxD5s+DwyPmUikM
4FobKqFsdhMeu6kgLBTRA7oziEJuUcznrnSkNIWNZAsaSQtjtXIo9exfKDkVPkyMn+upGu8XPRvr
ahcihTlypCg3+iGDiZSHRNqMoCf+/HoGE8P6JDDapsQBepijh1UsH8abx+zLMOnMDAN56/Tj/Xws
3X0rYxT4MGGmARziWQymLxnbYsU9nXTQ3PrBjYX8iyQnjyVDaFV6nvjxT7NvtZ566juM62H135K7
izp2CpbwXeL8PYHTj2K0JcCkSt62MD6XQG6F98E7OJ7QKJIin1sAAH62aeY8rdywvXf3c5jNnSHj
YIP8JfiABY7dOuLqs1v8rMwtor5DgSBFrH279YawsomAtdvZJ+TQ3pVbDmlOHYPdWs93AuBKgUk5
ayGFwlyE7sHtVCCGwHaKVK+eF/Y/V2L5iLMXQzy4/oLXOYOR6pwiMjzsm9faL5AzIIpQMYgPwRyt
8SSjb7BpGXcvtx7TFk4XqgJT4wm/OV2yELb98MkwmmbVGR06k9RpEdomhXDhCPZLJiacTz5bnQMd
cFrZmpMBCuII6vSsdPKb5JDJ1BDQxBufRyHuDoub04vL1fD8umA2sjjerRMivwM98OS3Ll2UFnZz
ykBJoU6lF9Hz0xMdR4hf3Btj2EfStyqCxW6OYtEvTbnM7mmIlxwkT6DH1MK9OtAcxtVxttrbJ/pN
XEKwXmhgIb+S12UIIwizZLedNecxLFfteI0FBQ/jUzw5EZTjxqm4tfcBSYGnyxHGrNStdnts3atj
tmiFF4n13mJsvuDsObyn8GOhgfJKZo4iF0pFhE92h9+ZcqDZG7RjsBkYdQCn4roM4ws2If2r6r3d
vYsNHl4bnNjw0DJQI8EFxXNr0ayP5Lxhi4NxjAONVdi8woYecXBqHPcPooCyaS/5sRKZq/ACvD68
zoMexmBnDPGUEhJuMqijo1nHjzBsg65MI4H1e2ZcVP1lljqPptEzqedZdCUjjDWpeAxMx3YrAF6U
PHiqmF+2rsZ4uOuBPdAPDeN1kh+sbd/Cvc/psG5HN+uB21pQIODDPaa0SaRkiYIMQp0VCH8bIrLc
YfDiGnDusOD4juxVPwsCoq8y1FmXkIplYqyAMyfC2A1fF6O1QfR4Q+DnYm+K8pjoUJufc/r5jdNh
2VMKnN4e8Ocj/+qO5ywQLieuDsKBgbcuJf3VM0Dd7YEU+JVR8rBtsUFG3lWZ8Dmo2j//xhwQwRDw
yJMLPnaYnJGdairwDVCv2eJ5rYHNNYNFR82D46GR+hCB8UK/UzmIwVcbMNKG7PzhWp9i8kksVZd4
EBqWKoyzcKxL4d57OqJ0iTO3XrWUnf0EkNGWE9UeBnubou6W0PjMxsyeBLec2RvLfMgETklSQ/bv
CypVs3HuwWv69GJw9Ynm1MSAfSOFhzVPcIJy8f4CIFfWNdT9CnM5RLcW1u4hHnkIn/gI/A6h3eov
UotSCocefA0QRVXwDE99gek7L7Oe3BEmCgdYGWs5CkuX7ZAm5r7DomeurWmj8cCF40jqPAvyk1DA
WEP7hKkVvoLc3hBNEGYocNDEAWWgkDS6+YlLBhegCWr3y52Hc8nnL6yLMIPF4YR7CUDEHk6EhkGX
FQ6gMSIo5iqACHBOCJprzkaCibpL1XUqp0N8au84FxVCT0dwvK4gVwIZm8hU2MJn5eauhAvhdYOo
ftq4648ju5fPAnDD/s5pUq6cpHDZE4znHMLSrR6L61QFilVTeUms5/WJqfWUIgW7FuHBBBbjtSrV
N6A+iaMksg2mlJr8f9prf6wz7k0q7vI3qA+0X1O40ghxLiDBAXfKyjE+09jhbxgwArbeN5X3sJ7b
0eHF4nv6yoRWxdi7Xxt+raHMdlghBYXLpQwZU2ye20EwDGKNfqJH8tvPUWMYy+E4likmeJCcG3Ql
h4F7+NmMeMZHFJmDoJ12MFsF+7Pv1hZ8lUnLAzoOWluL3vAUNPHYoUUlReM0sFPv7uEsNWOCTVDh
ZL/JmLuIeo7Nhj752IHfLNlfd9cIBb31tXtBtOeEVk931vDTIzTFV+CbqnELAXiR1oTaUTNQv9++
L1umRMX8SC7gI2vB21fdDE54rHKWh7/l7STsh9O/fybXQG3E62DHCKHIqZ12sp8RI3CDuXscnYX+
UbZoNyphwmSkZ0B5knRWJduoWzBtPoIJZCEx4XFJg9Mu+gc+TkP1UJlNNAjelAglQSbv5UfQHWij
L0LET0kdA5mLkSa/hPnRkhvLPM3pAz/AXb2D5Dt3cIiBHsELu97NkdBp21e8V/HcAkDBqBu/HEaJ
r81NnvVKMY4QpzZzMbyN3m4J9c+r1/stiDfl/6I8g2yg0U2RK77XH/Me3M6/v3L1WmSr4bTyvjG6
zBkhfluwn/tGDZToBfD8Xo2DXzL0gLYYWr0SaUafyjPCuqVIG9s3nAJvvhpXCC/wmJqm8Xd6X/Y8
xdec77k4IlmFSK9M6M1zZ8TCzeCqUwTwyN+Q+6nbdW41vma1pqoDo1Lisc87TCcjDWRj9TgMQJcw
+0BTBJUFEC9jKCjcpl/RF9EmtDgPGNiK2QX9jE1JClusbWQKlZdTHo97TzM+EMhTig9gmudCWERl
ruDqvKZf2JQhZWUPPzH3BelCCvYIjTHWotpC3Ha1ZKga+CwEbbP4yOv+LbmhdIFfjwHr0+zofTBG
Hjbu4z0vgKM5jX54ZbhgLx8MQrH3y+1xbd4Hdg3pAM/ToTcahfznPvWfWIRcp2nqpW34haqKmIeE
kemTaL/3vJuDKvPfD5t9xCwWvVV1QMdkaOGN+o1HFq6G4J8/fWF7+mKfw9nqUiBBrSfl9HthPlMx
ceLkvcW/gSUxLQWa3zHKKeN0SQNbxD2csFuvfDu3C+NGCTTh59Y/l38fFPajH77hNMCqGVmPnyU/
rAFLMX7RbuNwm5r1XwsqRd0MlvwHis1D8cQ6h5y3DTOsBjbcz2hgS0BwgBLyNt9/Yyx9SR8lyBfF
d+t8x0EzDB+ylyqB9p7sq2lf9p4YbkKAwe+Uwfc1Kr7BrXVvA7s/gLyd6UU1b+QljXaL7CpzH9X6
Ja3kepI9Nzm6HrzosRkkApEwJBIq0e/X2DT1kOoCIS9EbEpnKwEi3M3g8EnKNaDRK7lFIUDINf6t
qXAYFDEbpyGDgyXE4dXqTVEGukEUE3oqgjBfjnpWADG5Ud1ajN5yzHxvPq3H5LMrZOsBPQOTdcSx
8CZZVIf2J4zVqRwfMY5+qyymVF52a1jSoHmIX7mVuYH3lgD7Vs0WGE/XXlCr0z8oR9gHrhrE6qnI
cxAKdpVCtxJmXxg0ou8n4fpUL+6zvquADob0kczZBiu+l7a5z1IcZlVDwRoLsRIVbmZWP/IOYcxK
hPjAVYAlSVZLFg6h85QI3RDPgNzBk6MJloUNLtkMMMj7nJW76u932g/tt7A9QIaN4Yxgk//gVK6L
pbZV56ly+Nhvv99Yvmo/LDDB+fjtb4dYXRGZVFP3MwwiQc9RlzK1S4bVO2crzHaBAGS5UOODPjGR
G21UrLngFnJQa2IKyQwhX+G+Q8D0eAlHlZsa5euW4fI8h2fR05udcLlbtD7O3aP4sWlACb/4Rl8X
XZCRl3YGoABvfO6eMwzSsG/kat1clSVL2zuy8CogrrNHxiGvgifRl4WVKbYxSDaHLRRXXT6RIPP5
Y+71/PtxFjPmgZKHtInxVWOMZ+NZfwtPyWP6gWmKoE+TKqwPZ48NK+l9FiP58MVzTQUza6YMML7c
88p84nKKdhEI3FKJ8sGYAN4lzWRfzHUU7EYK+5rh4yBPtSmMQCJ1DARskDM4MhCS91CidILOhJSa
SFijOjCuKc4gBaghEEKMgV7RfuEPBMGXieecCF5iFnd35hjHj6pfQZrhQYKWUNhiYsygAhkNGAhU
ztdcmElgo58Zm7836RDwdAKKPqx5i0UB9SsLZcwNKhQxPiQS4GQJLs1vgbgbYW9uY7BhoxCY3v9Y
Pd8ZRx/cto+PSQ75r6oM4ZUTFnoqbWgxP75WouGQINLIMJnAF+aYtq/zFVGK246BjAG9bf4Cr6Rc
3d83DwtvoVUWMV5lsNvjQkGl+RJON1Yoh2EKtfoK9p3xDIi01Xu2FNIdG9kByO9rfjejkc5flYir
tTP36pdLZVsxquI+4y7FaFUTjrbci3QsrqTIpmOY/IdpbVQuAeK089cRxsIlUnoFuOeGCudtZ+H1
wunerkFX9CEt1geilp+86SkEIYg1Nn1Y0HvgkGX4YmLJYgx0iK/r0bnyey7GOdD22gTZMuqlSPIE
EUcY8OGJFGHwsxxG8DPWbwA96kioRzw+N/KqGPCyBICzIAQg6CTVNeATxPhXJePZAFLQHh13hRUI
Oy0khTCdP5aDYxEmHxf8DxHe0AAJwCN1c2aDtR4JTkKsLvboWblhkggNzN/HXdKfPXh++9hp3xzK
G8iigiUkqFg1jeQ4Ft6PMpRIDLdhbT28s2rRui9ItjSFdO89kWcIElhEFfSnAlQBiNr+ctfwX8Vh
9zajlKEQvic8LLl1ZH/hGwmzGZJ9nREYknf1W5cbm89JKsP1loFqgqKSf7Y7AT8wBkVQJgw/oVwK
+XU1QcKB9fInRB7oCTZz56H5pHMeBd8LgUQAYfjlr0dHZonmCBmEscdw40mBg64JCg1aaRdxjTWm
eU2J0XpA1aIMxBKlABnpY20B2sr8H/4qADnB9xc1htcBkIVzdfCCKbRgxzL35FsIf88KY0eyUWzZ
wDbMXOMADQEHSH8yjPMABHROoC87AbQuHgoYEDGZlOLO+LQiFhpfZq8m4MsEnRwN0NAUYNSYNbt6
xT96vC7qBbBjIpVem2up6ferCcyX4lpjowKiYiItBJZU5+EnP3lzU+I9VonSNMUUIUe1xt45qRFJ
36nz4RXhLULGKpRgAmwtscjrALsDR3CNvjDCYSuwQQwdOn9dAsUR8RqtAasZTtyQzEhx1EKoxYwD
/PXftsUZw/kl2yYe8iZkSJ3NHZVtLcIohxZbFIBwPsMal7YRL3SYsSSbsm8IIxhQDjY8HPtwFsHh
Hk4Y75KrSjtvAKTRazc+cu+a+7MHcBzqJ046OkwabbbHId6abKX43WjcTLL8wFQ+IB3UeDBhxE8E
gAdyLDjJx4jpgE8mdH8IKsnxmwIVYp8pwwAnUO1Jq3Q3trnBu+TMF+EhQqeIkw5lN2QpJLVcB6tD
JA0BYIW0zsEbENrqOxBE9jvSWuxbjYzDELsUkYgz5hIXAhmgnlMdLAJBIZF9M12Rk0HPre+7Xz/u
uE1ju4fzYkYqnxiap4lSuS27sK30ZROBxhjjz8mnH6qckCMOJvm1YGR4lZDqOP2PA4vhh9ngwMTr
6lbZDwIVDxxqbHEKxPYGTnc3KZ7TPY/R11Iqa9gsMYeC2o26l8wjci++RCoJ9QFsaj5A+Iuvu2KX
MUjluQKRCjUU3eSFYUA9mLzW1fSDdj+dY6FNSVPBxdaI9Evn92mL71G7VrbSAuL0lddfyuV9zvZ0
pOibKfj7ygstLi+fIy5IYlfBnX3PeP9hSNvHhZxeetv5E0kG9S8L6jnRgmypxfg44rgDUf8djo9f
NGNWe+wva2ibCcbssbx4Ek2lc8h9ju0RO7vqb5g0VIb7UCYZiIRRj+izAJXmarD7TACVeCM1uzqe
jKS8zIbuCAeRC0ubhALvvWioGGmnupa1mS3Jvl1rZgGL9wkfU7i8QINmEFUkxeU1b6KXDY9swhlI
XrlgguIHA8UeuQqM2Z45mAzdMhEnxIsTsUaJUWIxD2Mjeoq/jzf448qCiCi7XacwpQvCaZFazqoJ
BgPQV2lEIKo2YR3WyxzrMMEzxlbHYKqTPBJyn9j/+sAhSUqjSR4S2oKHMR+Qsl6QkeGeB5YJCxx9
Cjwy8AzxNrswn48nGrs3Jkec8E8xU/PHEwltVfKdV1OhfREqGH6x983ZHXcDd8+sCjV+gI/PdmCR
k8UBV4dk8cEUz5LepHZ4CTKb0pPgGEJJsG+Ed/aR+n7ZIsSjBJuTBdXj4c/Iw8XTjOAg0luQxfBK
0CUMa+ZQfFDWMrtkM6FfYVIn/F4JPgyGBgkvWNXUNrYTfreBuEkKlGTtgcx+sz09AH4WpAyzTgCg
c3/gHbOgt4NlnwzY+mFUkAPaYtf7nA1W7apFInzCQYhLhsvOMY9IdZhfY+i8XrOWIgRscM2xH4Ut
LVwIirWCYrhnYIfAcJLcJfDeNSMvzhtOUXQGyKoF/xdHrRcGA5SiwJFAZFbqgCtOVf0xoc9kw8+J
gYIFMZcABHJPzC/AKxG90LuzFS+FvXkZt7MXo4EYq1r26Y8tCjHhI033TKPLZfKeCWYuAKCwhnV1
gf9HPEhAd8lzYv6neuWx3WaU++enzzbX0ku3qMArJl7phbdM8gHO6TgTpY4243wy+8YoVCIb3+7j
a9dfdzB/fZmM+tsM6eZUhdvPGGBpEkgYoZnCahv9Dy7oL7z/n9YNOIxzF+7EhySGFyKdmvO5gJsu
MldKD8cbGEYVFGUMvShMhrM+0AB62AvyWEcoKLCHwcZgxO6CIANa+hi08IVdKuiOWKToZwbs5TAS
2D45oOk0oe2igUfH/KA3HgBypcmdQC+cs9iG36DBrAVIQ5CovCUGmQGIALgf0U10LyoXupyDKAPd
1pza2ZQv3CJqOaKo5LzBM38ph5QAanzfcTQwdV+SK7cdgRv2MUVnwODSbgrM40b5VPGmuK3oqEuv
cmGyCOU1JYmwmc3izhOK9PIozzNPpiZI3QZfAXztqG362DO94xyndTGrQnVOFAP7EOEqX+x/kdnP
lG1H0SUo5ai+ThCsMXHivgBMYTnxmD7FHKDlmMAazoa5MWNQGXYbYcXfgLKpW0IYMTBiWsr7yifj
kPmLiOfg0E7ReuA+GouvK47wgeNy3gAITTMTxBIIQthMQLz0mQjAhkbRwImMUaar4qxTzEXxAmmX
045ZMg400d6FdGld42eUzlqseuoA9tiMdTMDqAIPZ+xEAQDOi3sTXpUHqP+kW2TBD7/uYooDmN75
HPUc3iQAWeWR0w1bNMHmWuJdYk6P4GVAsVfWfhrBk59h/j0X9Ac8r6iUh9aPsyhjY2MHhgX9BPJk
BIrYH7me98VzPU/eqIe+zL/U7W2HX6UzmsA9YFvE79oQBvsIo5x/+jimHZr9XReoKX7UvwwT59mi
m7TUmmNyL5QP9Ws93aGd+1fbSBN4wQjTkIeI9YuqqwulSX/KxyUqCOMxyHvf1RNpwX2Ww9bBrs/B
cGHB58CqJrUG28KcZVjyd8dyApELe7IXCg1WAY4OmNDZICw8BriS84gQYmT+yIepwmL+wWAQxShu
BhrWzhjJwhQWJx3VjMmQIpSiGzG6sDiDf0onsghwb5z2wqspYpGw4lne/Az0tsZqOAM2hqU+hzjW
PwL7z9tOcL46goEbsHcSkiCjse3jvFoErz9hVFtNSFM5Qx0m4kX0f08kR0h/KdSzkPMv1fPjk2WD
Pgn9DMnnlIgd717SsbwiRYV3hoRBWMsWlhKL7pdOyLqGDLpt2RMaJSy0je8amMLFo4rqifqdITjz
Q5YdtljojEDirAL3CtzYAWs49xGdtD4kLbSPpjCFeFLqo0u1od6LudW/M4JP/dPrCYyikgHODf0E
5v7UiyCVBopNW8HQQUBzcM8wfsh52jGwisaMiRE3Ae53zDbgreDr94IVdUsQJTOj+SDWEkNk8oFA
SgdMwfNgyFRU9G8NH5reCoFoGozI1MjwJ7naCtuU+KdY6gi4mHkBNUIUAFUAYBczKBFmLDu8S68y
W6ZT62bi1AZ6RjFjowcV4w9hV4EpA2M2DGXNAklPDWWmBhZtbWWZs/NtsV8ShTTkkbf70B/YBjIt
5ENKxpGGh9qeTFwOYCZe8S342BTZLsjIRDP4KDyXBmU1bhM4RLkMtEi22Ac5a2tsPtwDM1GcXH7E
KHE1XVxeIBTAIGFAlIeNcWGa5KMR5GeJue4+1iK6HQ92K/6OOJPwvBcYvwj9mtBeSPRNH4c7yZ8w
J2IoRvAQG92Nd1vQIMA14Wxj9+BmCd48hipsU8I9EKo3O37JyE3Fv+hqbti/TOZHAKapmFJPcNtg
C4IEyyzzzRpmT4GB1ufRQUOFT8wb80uSADZszKs3PCBk3TSzHR+bwoTMEYof3DuFEpQUORzEIeXy
94Cwx9R8h5mPuiqcAC4z9v5xmOPY4nNgheNFNv1w8jLIx3NFskb84qRge4HAxYBc4fiGdMI0ibZF
hOs6xHMwNAP7YIOlgyNQjvaBE4iXVZizsPPB8cH7QUDD87jB/aMT8VkkHaQMy1hCEzTftoIy6uoz
lTCxq1lm69qSnAbu1WC6n9+C3jwNfj5kL9nfz3us2tyTVpUHq/6FRHhkSP71AFJM57Ot0DZfFICV
1hhvP+xaEAiwhXp6I3gekpu3lsZADVeHRV7O7l0i7RcPcFpKe80etJaS299i8unc7/Kh+s/RfNyF
18HshYIW278pm834knew4n14+hAV6FzR7ih6KtzTrRd6IHJUmejZQK/87z1YVgFBhNA/KI72jdbq
Yaaw2Jktfc0HZjRodlDOqaEcPGfQi7sTIW34+TQLSMBzYjJP2PsH8hETsQieNiCxsm4FtJqDy7TO
TbF/DDtz485dp34Fske4pQquao6JMqM5uN85yBwWHU9GmiWsx+dP3491xCiAkeDC2l5vUdNQZA/Q
jmIqDmi3B3rOTVjsd7zlZ/KmxdYAJmrEbyP8AYDyZcGXL6mQv947O17vy28TwOCuX9MherahMAup
Fu+Kj2hmjf/O73aBf1zTidiWDlorbELEApr3+fGWn/g9pZtesdawzsMxqIzusFBHz2mN/vp3ogrg
QGfaAAYlEtQ6BIvAyGx5lKZf/b4ClqH6Fykg9Hs62Ci1mcjfaPH3B1mgfPhi2Nz6x9mDl374/+Cb
uBJ/XHxqCZN0P8j/KqT4XzywRNKa6A2UrfvYMXVDNc+8l4GRIVzVSdQKU8S9iv9wZDJfn35Gkyli
SXF7MjErlmP4LhGuyhh1Aal4SBIBczckSCOdLYLCWSLljTMMY9HXzznm+JYPsv6EihHzJrgULVb+
+aHbdNPRVEMQS6/KGGBJIUAfQ0LVrkqeI5Oa5jiKnh4UQsT5uPMyBzj3k4833tBtMjn9YAUKAWKC
9sxFDRy/OBKpV6IiqlcNUD3FwLIjKAiesleuytXA6xPcALkF/B4Higt8Voa38/00x9AM9wnmarKp
rQkXti9kpay0ZLh5Lp7x3UMfZOOiyvYNXUCQoq1mnkOTehC8kl5qeI4Zoxm2zvFqnGTHlnEpf8xA
lpG9C0MN5MtVKW0rG2ScnOwlcSNOPsFfiOk4MywXtPxq43RGyjvgB+i03q1RARg/Aug4VbzapUKi
1gXOxn61JlhVzMrBnIwerJAaWbCqN7RXilPyc684K0Yl82LQaqch04QCMc4TzWDAheGjP0LxVsOK
JGk+fC3hLHtrLgTkXHLtSQOGAQIjLPXxchB0BX2wvU5x//FeJr5Hly9lf8rXleQq4omroDLi7P4R
nVM5CDAY9o3WCIgE1whmbmV/cLEilWs9uMGRy+YVDBccWGxtcQUMpeAxmD4i3nzRzN506FZcB5Aq
nNX0lXCK4KqLA0PgNXBp1t1ahQUHX5uv4RtR7gIKLoEGIBXQbzB45dTDKAVoUZSwmvGY/o+XZfYa
xrW5PRFrOMemF1817iKz0S/unDGPXkQNyLcu6EWeJrpxsNtDzMFFb6EKhtXyBrPqZoycE940aDBL
d8zBQ74Dn7n2xSgVnodbzl7QWIii5mSD/lF5Gv4SWiL7MByCvs+7R6RPH6SaGm0jUmB9ZDGOAYvF
w9DsxT0vDYDQ9ejnQP50JINxZfzkMv7Yas1LVMEbrDaP1QCWzXUmyDAV2T6QkI4LZ7FIuTLr9RLE
m3WVG+Usm32mUFBs7dJ6MHq4uTd7uK6de9zt7mgIcdqYXxM44d6t0RVYy3v9gy7tawBpVptydT1A
KL2B3p2YQQ77+nODLo0NTQKSNqqTlK/HMhY8TzevR9SxdP6QNfZBw3tl+kWxDj+Mi/qzwAi9lEFi
m+y1lYaDWvN3S72RcJv74AsgKAwQI+nCQ6JCOI37wePcF5lxlEFY2TnX1VBQRaadfiRXxEEgaR1n
isG1ElLWMhrYHX9jqfIvCxB74hJuKM2KGXD7zDX3z9jezW1jrCEBsVIpLQF4BalaRkHTGc+bqYyc
H0BCx9HTIi1TW5AWV85t6PT9t1Nc8V+7d+4LWS1LvImx/ClUX22tvLAG5WzPwlPDG2P13B3irQMH
P5QlDlArpQDkaJ98CyEvk8j0xsD+ZX8IJLoZfUg6HX3kO7e0YnpVL7/au7ZCTim7vcL50U7tvfbu
c/iUQBLYMXKuYhMA4Uid9BunVwJxZI7CFjOU5uoV+m/5l722V8JNC7CJ4Wr/Wv3K6R0mhhT/4JQX
u0e5HQMoCzvdO2wXAvLwKWRXlmI5O5SvxaeMcjnp186N6gh5ypBq3byT8g1ygq0ujhCwShgPAg3T
4BBoouFwg6AN1IzAA9KDeChoG6jN7AficYUkQDxhPY1kViBUkvZUPDlcfL2mCQ7AFogFRhpyLEGs
hX+J00IfAApLA7NFxY6RiiXk51/U15x/YVKE3JiJsGEvElTwgJ0otsXZ2GNoUDpFAvVDl2LWMuYn
pZPpESQ4Wkm8Tv6ZzogvdXMzuZvghT19aUEhuzIQYnqC10bFgbrJ8AOh0BQ9Hh5r+vkLg9f3zyml
5oqcGNOFo2AskxHfEUSBA/lhRFdj8ofhivgChml/b9qBKIrO+IpxHI/01V+wtzarpDb+Jgx+5smK
rDQ8M/jDiaL/+TgS8nELJwGDBzCE8/6vHBAvPleEff0xD2R/JBRszUXz//hGuHRwEblS9Ly1mfyt
nXXwjxlj3NcRK9sZ88RsgxGeEqkx5rxvlg9mj07LHCmhNeYJQNXOuJMIZX6JomGMk83e4prStPBR
MsddCsG+ivHBlzsFgxvjAfFOzlhQ0bYwlhMz7bMI/mz1RLLp88RE/W/yNVYuxGV6Jp1y4KPvFMYE
+PGMTJmSn3JFzKboFUc6OBN7gH5G10VBs0q+WLAzy+Hf+R6Uleja7hwFZso7XakGjf3I/MOlhKrj
LI4SIAZjqvFDVb72b8m15aKvCuN8E+rxt/l3Xk3D1UdfnktzAdDGS2CKcy0Pc1nH6nbFG8fug4aw
YxpEk8q3EV+k6AsRZg+OQ2KuAGhGvG7DjJ4/wYVEn7AmeFD5o0ewGuj+fD7WnRGrkGsjFh8oLRcO
dwNeiEoGBICbybVeEcml7z7GipQ+qL4/bEHIwuMHbnY59Qj3XZ9OU/0IRhjC6WSWOBMn2sdmekHU
oYWzlpkCZGKC8q/LEt93I17Vo+HeTMUxguBGn3Ei8t4+Ft8LmhPddKdPMbzBMfR4HNLGpuI/BUrN
xHkAwU10eCecbWb0iD99Qz1HS4M2v9EvvPI/ms5sS1EsCqJf5FrOyisoCqKgIpK+uBxxngf063sH
drVV2d1VmQqXe88YJwJUIGXErs8MCDa+1mJUnJYMvTSqsKKUZCSvBZsN7RxAk/wUjfrsyYjSCNaW
HhECruwDyJTAZDh8WL2/xd+A+IRdCJ2uteKHCB+8V7P5MPl8LYhhBsGjWaD5VrQrfYTnPEh5oxLO
dOvU4YpFX56OBAOED2YqQEpRgKywXKsvzP9lOI+5Puov4GxsmBH5zm8L0T/cMsOcrCFCgNT6SDAZ
IQARb1+IMhiHhPwy191374DqiYfNexcWV6p/6ErQjfJDgohr49ZkBIYbgnKHjJZPN8M5NMHKecmB
8e1EW6zOPISNEr4GQOL2laonk2l8rjxaFWJHhUMpDwrCTWqBNEzoGKLYCj+sRFJgOHXvow0JbakB
aIkZAbTMGHPgu0B1Jl0U6wgtj10oExwxPL8ZVV4UZ7sF3ouUrJhCUne7MEQIGEZsfQ6g44B0B375
IpfuoVv9WsJQdhMcBia210uDz8biuj6vkY6EKRMcKZwyoGHo87J6DuorzEtkXfL+k2YEKu10k4v9
GuVkcSeJmcdwKDFR7bM+UW5I2ZU6lNS/YB4Oi5w5MnQOdZmi7OYPGtzevXcKjj3mqZHWZfeyXSmC
uzCXhiiE25wTyAspMMJL1kg6SWfqTikSbAIIBE5hzSTt/sKqA7cy9MJQW9DNy9N4OfZg2nWh6dqb
c0pF8GhX4QOtUEi628GjM4X7Nu9QVgX9C7KYbwB8RrTOFE7jaS/oSnNYgN/5pX7aTzxAeJoxgUAS
g8rkDmWaP5Ck2FbV9DfR1nm4og0lwgbRWAZpd8PcAcRPLLJAQMzE5ZTKL97hYSWH1g4R7kOnDodP
0qhX7S36E0evYiDy8enh39PhdJ2fbWgoegwhPoKbAeN+yXsz6rhGzDZnPhxl0Heaio3v1045HVlK
m5CQ8j2t89banxq3pT2p0i6BwuPRLkMnyBDpq5WDs4IK88VEgGJz8HbUKelz3h2Y6775XnLpFA8u
/c3ypvtByZ1woNA1iC/d061fPNNUqMWkG3sHEcxHyaO7+aCzD6cpuB7WPCdEz33fJhjksVNz7LMZ
GjtIbwVvSDFjlM67ddS2301YGJtI15Og4bfvHtHDhlh+uXENpYEn2lcIh8JXBUcc5GnHzrSX72zJ
E1PklD7tE/sJ1BR9R9AbY1zwaLeaUtf0oeFvAVhAJphO6ehtpXYdDY0vNXVYlaFMrwc0Z8YE9K3p
gLcnkc55Bdh0S0yaXZvo0rolvwgxzq67RbiErPsSJrCqwRpETkP9/oC1vXRqbURYOL8wStDcZlo8
vlAgxEpTELo3rh5lQfpfrzXBM9qGIMsJT0mXvo15HbOx6dEfgQXN1mjIndQBuUmEMzVTQIGVxP9K
djaiX+I8okqrDDybqixoxK93AlpVaxco6pXcS/Q8m7M9sz+lHprXram96zGE6BSDG7uU8SLKTyNo
ykbwidN6M1A4BTbD+z+ghoBDS1nelxJyIv9Co76KuCTC3PDYLFN0Q9D8apTmUFSvtuCdqZGC4G09
1rVRrVnqfgJ4HTGSpC18MIU9RAQwxJg0ZqQwaG6Jy4YguglHAfefMsZT4qLB/oPX1y0dW8GLgu63
OQZGRVuBUklr8ebWZQchiSZr2EIT02OIl8SBn8dbigab9FRV3NZsT8stQSAENLPFSqK7juWv/tUx
sJcMTk1iBaJiStq4RW322OXuUWyE2bH5aVYYqCL5B9QjnjZWhN4WTwD0fkJKmKIGW+hMKXeySMA6
605hAN4EV3t0SPayxil03LgdvCaNI3r3bHcUC1gLVILpkFFjLKCygrAS9f4cQAeOLDKtEPo/kXKZ
AyLBvqvmLaVE/DiRwXLTj0vtOTNqCCMWeb9kAHIGJ4KDB7Uk0dINFgjOQEQYsYqUfmnvQBEkEfcL
AWvZCu4Nyt3WnhFaIC+zos0k/dN+WSXGMDhPNJtpHDBLgqOmu1brCqdV65bDabgFDgOxuzIs+Kfn
N8ohp1m+saeyAqB3iW9dFN9WiaLtlPHZ5o46YrUlw2Y0718grg7u5pFnrNbeXEmNWqQ21ZJdrzc2
ufmn1ts8nde3c0mC7a5bB2GBcH19cCkGZ1HV3Zd1hKqwUNee8R2/rn81GFxRiKF4x0BMzr/foier
XgfN2wJAWU+66KXm2MeFRuXamM6+wypIgBwp+IMxyS399ZJ796DVcCpQaOUh0ZOqXwSfHgCRnU9L
80+MTIh0O8j2NeuIYWAbgKC8oHuk1AWIsEJ/D5boZrVH3GIjHHFs0sz02EVU9RibKFuDLWUQ+gfg
LZnZpQj+WW+bIJeTgKpM1az7GAXzSuPAS8Kjh36W/wkMMGlvqw7DChrlAU4PCN6bAaIEfewz2CMo
/ynywHvQouVNA94q+x/7CQRrcBzd0cc9OAU0YAHIHNsXJj2gd2U6BFdbcg8Hr1ZvFwsOVcwnJYVk
fj2OoXdO7/3uNrE/jMxAr/SwtwaI7iaw1Ee9Xb3bx3qD/9gxgrxppEarYLSeh/ap7FGZvBZbSEid
nm6NViO9O2zedJSvdS43xADd/KUH4mW6b6NJX6/YtTrezD0fh0XaXwc3V6WhDMUX2G+qr6DG997u
6QKK2dypglq7W//OYCjc2IjfMsrHPA2ty1MHEo0DPBpsdvA/TFMxujKuEwcho8UReDBGMx1W+ufw
GDzI7miX2NtWoamOTtqtrJKC+Rw/PLpaPVgqoSt/jB6QNTh5t7q+hGSbw+n40KLhBhoGDUi0bypU
SgHqjeEF6om0p3cPquM3oJcqAgL2ZvQBkZA2StDfgSfq3ZmLr8W5xSWsIHjPXDuNkRSQBAu77Sz7
u7/LkkZm97k6j/LAuM4TiJQYfiOseyGRqzCY4JyGIh0FdUFQBKe2ZgBSnJoLYfs0EUPbxjcIbwrx
tfNa7Fr5dg7uGNS7qk0QgmzoF1JXb7j+yJ6CI7Rh8C61aIgwfgSVRYYEQKUY83Hg8kpBCea0qn0B
OAZ21YV2iggNeBc6ThubQhuZyJ5GuzQWGHe3Z5DJObsQK+PdWh/gXFuxATrDp1vt3mg/UMWcmh6K
VR686rRjn50HZegzHhRMJFhv6F7dD9kyNWJn2qtbL9q4UzouW5AZUMuBDoFYblnxDj5sJ1MCY7B5
8GJhArt3LoRz2smx0scIRUg6VXS6S2RtJw9KiZZhG4zvShp385dK+uw+SDqUoZGjUAuqTI2shP2i
9dQ6c15mLwZW2c7SPYZw8muX4eRHKG9It7eGGxUL/gZt3psPWhhGWFpFgKxseHlnF0eUXc/WoyDy
7aS5GeLfl3WkbDrqQaPVZL3oPtHRaMLK0zhQjXgxUj1HdawN2rjxEXMqgikVch1IIap0gxhUbl9W
FbIwr+psIN8udbfhZki/39ujLbVZJEwKf1b3yZt6FI0vlKc3dnAh8zkSYBgDVRyn9HjeFnQ9Z0q6
QZ7RPHjiiG2h/iXRIDUIwV/1Tk1oGIcnOiwv59mnuE/0TAe4vfc3zevfZ/gm+f/0Xx6EXQ0ibkq7
YC2GFOhaqHAxOTcdFPMUPTcusxnupyPm0guVZbe4RhwaYFcabQYfp7C+9Blpc/Ic4oZQEvTELXQ0
WL83ONakoRneQzO3QO/EsKBR7BbgJ2HCpuQQQr1buQGSkj6hZo+J9G2v4B37WPte3X3QCUrDm5/O
r+3HX2E8XTJvzNGnSXofkeIxmlQb5Fr5cYWS8c6640U17tGsjXd/efcpDBqCf0QyrdIfTMQPlIBJ
uhmAPDKDbt4pz8RlOMalP3R0a+o0FHygZGxayjvQazKpN2BiG/SN5ragCoJkwKoEhn8InhFEOXDK
gDSl9k/yILBiBY2bXA/asfywGh6ZRQBnAxzqvd4EmjPdOPneHaEMeJXN+qAAjdSyRCOmRhYfF+Lz
IBdjO76E20hco0xJE6H6d4+Av1+AMBUjdj6osK9zQQgbxBWQGciEgC2IXKQIQNp/ozlVnlw7Gv8q
3M33sDq/M+UEDGWzvEY1H+IDBCcndbe4+szAvrOd0BNhtqJkv0dgq2qDwngHLQcQxvWTGeLHnGEL
jEF5UudxnMLcIh2n8zKVC0K36wQ6A36yuHpP2FKA6lDscsvrCtDn0Xa8C78+qH3uBZgC5BH0ppBC
hUOKehsROr2i4wMRRphOcmZluZ/zY2VKRLCEQm/9diuL4+DcZzfZh+D2Ry+wUxvceJqjW/yMih/2
zmFYpHnCE3J1LCc11rXml3CsJbgaUwL3jZugfwxAzP76MGS5N7/gMc/dBQkToVPd5vnVYg5hfnZX
95EuVgTzDzvbAfj8wXzSpEebou68kXh7T14B8ML+oU9bDKZI6N9Of9ceLbrM59OeLJFnik268gdK
3C+059/xvg+m4jQ6ddEa7r2c/Az4n3u1OXIME2PUQ+TZ4Q41KH0mqMkcgiqpDyINV+BGqK2h2fNm
gpFmEtHfmWa1oNXInTqQ0gOJhioguJKMF/vpAmqTqLaQCiKSUpjWN0n4Y7Trl3nIHRDxIXxQo0qn
NodaYnxhEosSuH1ZTkGPwiva5fi1gZbCVbv3IeuBsOTTlRZHtJkUe3v/g0DgsQ1aViR8cEL0UaVC
I2EMu0HnPKoGbEPQCIhT9SseUfWKJMhbcKjdPTbwDhwDQhkbEsbvGM2Rv+vqCXcvT8C/UguAUpU8
MMcQ2WX5jmoIxyTETkema67Mgr5szunLObOF4agiK6vjUXDIBiC/Ha1ihqnGO/80NNDLrfiFAMza
lpCtNoCmYHUR9f0eahnM5WVY6T3Ge8bwijTKkz4oblgF4WShI1MMg40Cbpd5ITJiQpTtWny7d4hg
N5iBoltmFFRNyfKAHBCgKPrUznucyxh4k8a+UQh0rN9si8/ACIstUHjUQRBb3zCreSCxQgFZ90xr
B8YX/0sH78jwfGF8xFHe7Hpv59ZAIlFmoQQKxLNZH9T5KLiDaNIh/O1twucMVgLKa8DWj9ZARTVK
c2QX0/apc+nkF2DgybKkCnJp1vhzHLpDB4H+4KN9XaVj5AA2DCVx5qjGr15u1UMCbAnUrYcZg8H0
TSV/4+17n0hEk+VGMqqTOUHZtRtWnbQ9VyC1IbdA3w9Kc6q93WIPsFCLmaKh4d3HNeIqoG147nuT
SSYmiyrUs4b3jyk+Vt0DoB5gFpWw3gPw8x0y8MR0SumPAZ9LeHYNmEVIP+1XyONrH5aljgGwioiu
WwPzB0cTbAiAWQCbhtwEEk7QaDD921U7d8BYpJtfXNpFB8wE9bF3Dxtm6CO6h5bhJYPc8LGcRiUa
2QV+qugkYcmF47DF1BkMDwhQkB+T0hRpjSLldLO/DDqNc176Nq/zXPAE9pQ88CIG5/ZGZFCh5Yx4
CzLqMS07vCYg8sXJOeKwATYBzqQ0SIafdwCKOE9y04qbBMAbgT09himTw084QBH0g2jmDIQKSXpr
R93rOMiPnpyyfaIaKYhqohNggrAk+vA1Xjqn9osWBqlw59sjo0UA6TwDiekcx/v5d2nA49eBDvna
kWQ8OQsTweF1yQTGMWfd+rceVIx4XNxhrn0dTwe3EbMPl1Ey/LicKupjt4B5ll6uBzZlvkod5m++
CyPMLa9tytERoFebrCslcJjdQuicmcvjKzqvCO3AbUIidEb0CJYPJlaAS6GgZvR2VHWS8eMPx/M1
L4B0IVC+rwEFcTiv6P0dQkLMav/dfvSTIbK97wbKJd+SCTLhsjz3916pXw6eUEOXIbU49+AbnZcB
A797X4jR8MUMYo7gIRq/5shArZMe8rKQooJ7S0yA59M8oAzz9eY+zj1wPIvSYjt4o9+Jowwq8c27
+QxajJXCrTn1YgvRtAnS9T0gGA6cZBYoe1FMbzlebASc1PdpMh/3dThRw9qiNiZ2GoNICg7L8rrg
vQe3oAyg/A+fBEXn+BOUK5YxysfTIXACyooFcEa7Rii2/4r/vJnUVNt4nQcsSiLkTEPABBzIj/mC
2YwS+MyIixEzaNRgIAHM4R4ZqHGgMwtYosKC2cE3vdNJecWsPiBYzPJmXuV6g1ordd+LqfeMn06a
WnkKMGo2Q+DTL0AOAcS3AdOyV6c6xMYvA2KqO8U1qT7FEPpl4mPK9eErjTdEaN4BDZATU1zl5bcj
ohcCnclxVY7TKK8SdGdK62fwdir9tGYCxNkNX9HVqa1pER6iEq3pQr/uvyHCa1Y7ry4ECVZxmJtx
sKHrzbXzhU5xhypIJ1fpVl9dKNDu9ETLw+8JCeBGenZouJZRUQbUeoVztFvXmHpri+xw6pRB0yXA
d2A+ahwYaoaOpobDoBBaTRsGOMmbVT26Vwa4Ts1tzd5sOiTK+cQGyoOIaA6WBxI70sOkcwbwnm/v
650DtinvlwhHt90HdMxP7/ZoIgyJ0OiZ9wFvdLHSyoq+KAksDwCWZMLFQrcAYTT8c6DioKNDrSJl
atmqT3IAUCGlGKeT0+i5PpBswx6Vo0GwZgiwsHwwNjMoEtVOpD7CVDhlGKrjM2GoVfBCGzo4MaWJ
lJtX79eGaVxCQuyGRmnZyr8bBIcPqq8UPNnvtxWj9hdQI3/Mo2I7QM67G2Db0D2itzklF6EaC3SJ
zV2wMO3MIr9e9mWMH6wO39KxKcxh6pmBcDpROCIMNa85vFLtYD0WO+s24s1uj0YRPBcs/RR0mWGA
hpfJxSZcRkmRRmBKX3YDuu81LFKtmEF7hY0QPR2ByPyCKjc398hu9LY42h96JBR1kP1MYAGndMhY
SHDmctf4jeNs93ecvcdp77h4h/kJQs6hQQ8D/qhZNXrFEJsSzcO4Wp4d3UcWWWIlq9EFpp8lo15i
iXz27/GTSen1luI4NmHXfBxMRqc/MTsW6skbDVKOdtkskMCCzX714N0C3VZgf6HMS+3g29wXnPup
SZkizbm3I5IajCdeozT+MPya+FOg5GwC0badm4zSBBCw2lQ8wtfiOn8OD+1kftcUQi5mhOcNSeik
4vDE6pMXzLmDXUuTP0/kzCEhIDFBH/IqQlFQAAnzNo9mUjZh33q8kGhvbCFJBbDKLGlOtJxJSogK
xCbpVodHg7LrExFbkAsiNz2NQYWcu7XxIbyxD9aQRMF8Weofvc/WhNyhHj+9+hC2uvAGPfxFeke1
Z3CHEo0AIbFuKKEAx6GRRxoNPQANDmY48xZbqAz6EysEdwBpXdU0SsDvGBB2OEpg1557J09jRrjQ
VxFCt04xIiBLod29CygmTlSSFfbAebaHg8vAFb07peUjnvavGJxhJT6PziOieqPD+xephhj0086G
tSNqKeoHb/7pz9jAt9BKX1b+2zzQvSEDKjbuhW7ITBZGlCvgyh7gaUgyVTulfDzbLTd/u+Vz9qHW
q5cauvaE9gJNyDf/r7b3w5mos4m8AJn5GSXRa49/8ycXSQ4wI0e1ZA3FD6EXV86PGuZEldlzb1e2
yCSwA4z1sxv471OIKvEpVNJ0pYaggI0xt+yjtoMSIeEn4kN7R5Qdq24dyp8qMa6+hzLvlkoSowUh
EXcEl1P4BbFCM5Iogd4YH1zRkAH63mgmgoypIemeIBi55fcNJ60LvBCpMR0ckn4jpkG3uocfpt8H
XSgYGREW0FNYJjQu9X9GfEH9eT+YtqDqRRtBE4RAtmEUogMBrJ0BAVTWzz2OMvmcGOFvzpmlSfmz
1IOD9B3xVHm6IVL0DktQBaJbdSmhUfQlYGcKXg/hjdz0Hi8OdemF/hQbMemUAQZRWsp+0VmpxIfw
HlFdi6b9ad/w6/zezgqLNE5m0wlIUb9KJL0BMQi4hLp3jYLEko7+yQJisf6Y/Q55JiCCLcIAX1v3
T02uwRO5sQzgCRhgAMr44bdi7as5uZpzVP5KFMtz2UtFc9IcfhMqmo4a1g7YgIz2W8gLWvw1EwZA
Hj05LCU7CKIm+lH9ULE5r1q8n0p5d1OgqzCc62P4lDD739VgNRiA0+Gvc9lXlQOZtjAHQbURGACS
GHOlDgb7HlBpFZt2fNVEKBcR+vPJXNcg6IAgEvmeIAQ0+cXFBfaY3RsDPqXFEB/NDn/avZr+HKZs
8wUXz2AQCnmdAArVbQ0GraDVGug/aZLR4MYbaTHy6AfQpm1SAmXxGFMCkwvvIY8cMg0atkWC9DcC
7DRyQEHTvBMenEVmgzHfTN2/YdDJYNAgW8O7yRXrhQvgzEkWdW9Gb3P9NpesG5QGgFmLFoT+3U4U
RewJLi7csib+fD7JNyfsRT5AezjW0gt7ANQrNVfcjBZR50EHUSdDwBX/ZQ4YSPVD3TrlXj6YVemw
SNQ3+F+6MtnuV1cNCSIKGOwJUZY1Ch53ry1Cb5lL0sbBEr+5ar1eDGboKnRrNVtPfNvWV9rOINRg
n+WH8vQlBcT47SvdRLaiX26R3a7eEaojB97yxWo9aOJImkkAEt2AXhm+DamFPG1BtcE181deU16c
cUJ2wSZgWgvUFZZCq8tTYOBTzwAXzabUS2ARf7LVznUGdWTdgAscBOKJYSngAlG+9DStROsay0Px
oiehIyZLswfxQ83QozA70c6KIlKH7PWiU6XHAO4arIHUhvRvHTH+Rnem/j3/5unRARImhK04Yei4
wVQMP4saGT/xRA309w5UhrPXDsEXsGs02RBIArehPBsRdYo0mqwrUzBD7p4l5pPaWBWWWlf6ISQB
h+jVWMm0kVv8v3bc3YurYrQWpcRWyQQStIx46iyJjqs2ii6S4IWmvTb9nNM/iTtPYc9o8EQRxkN7
jACSO43j/sdU3Tux18s+8kegHiSn+m3gxFmzyZJ/orhbtGItrLYmiSHcoBWWjHfGEhS8AoOQ6iZy
CAdBK/DGJ/NvNZ/74RM10pM5bnECB/IK5Hp8JkURrnQy187Vxel58OAMk3YqBoAQn1sAqvH/q8YQ
ThH0FKiyPvP4fe5Td8rts1I1Bld8dvRcj2IyYcPwUnM6g9Bw2nlOGJRuWzVrUlusBpZUCKW32a6Y
XezJXJdRZFW1R4HUURuBN44JPcv9tzfkNrlSwOpsQyiN8aMsOc+dpQACBkwKqWF9k7BV/F3sUmJr
0IYDlrbsR1rwm8diN/gplm0iU/s153oI0gSWTnXojRfBy7SDFqtX96usGwcc6Q+DbwIIwO448BaP
RjfOmT4Wd6IHqHfQIZaFyAxsai4GvMHH9mhZjMcB1Qla+Nr9LweTTaNg6kBwaofsegbdGXbHgkL5
9m3D8cpuOZvLH9IO2FcjinEmV5Ou0dEst1j3OcV5Lv1qsfex0toiWu2ztQoWq5YTMirBJ3E13XqL
x0rGqX6vXrKysghge7yTB24C6FwVdNjv7EU1M5a10HcdzeXyANJeLw3ya6Ppt545RTO+yvVpK+qs
ylD92/NzXJETEBM1YTcCWg6pkznmmqQeLm8Ajmu1YgqIF/iwCQ9Mj0wxzpwbw1fgtxaaZz2YwZGb
YnB/uGXFMHAhegB/BN3L62Dzl0dhCn6krQWE9HW0pnmndHcI9/n14bliITCKX5icsK0ypSlKbILS
xWzyPRMpjc1yF2yr9jsyaKkZz9Z1VmIUhE4GhjLiSLMcOmw/ewd2El/SXy7R1enIH5ZYjN8RnnTn
IU8Ct4I55OYHA+QpQOo8zEXmYBz5eZ3nVyO+NuMJ8tjg9mI24clTBMHFyQlmsYKWQu8BuApMwmDg
/fEasCGyM0Q1RS4jVkypy1r2+wpCiL75jdwbncBO52V32Dy4vCgzRVxVp8+fg1SavHmQF85e92N1
gUeuhxvAkGzxv96QtAAcKQ0NnL32ww97qGfzCwGm2DfONjskCwE4aNgO2Qf5He1FQgYZjX+Gw2bU
hZe8JxA/zkm8lNmIcaw8cZZLHivUnjggaLOl77R1v0BEEldm/QjM4mw5KG/IAKENSJCjFx5eIYw+
ZE43HepqcmZ3H9XgKd1GlHNe9ouu1HLtCoG5htUEWCW/iAAuVr79MUHu8EdcyP/uhqugJSp1an8y
ibtga2Fr+7TX2ug8pyljAtxyp9Pv9GWtwNPy48uSuWQVCiZhgWz87ze3JVcDvNJcgpPlAzqxDqVs
jM7v77cSbZqO/DmE3FD6gd1pNP9mPU/PYXEwFwv4Upi/y1lUWf/fQxvOzQ4ke4oeNacnZeBgN0Sc
gjGNkz3XI9Da8HTYHbxCP1bQBkL1/y0qY8jfYiy06BAl8hZzDoK2A7zx2rb7Jj1rvoGjywbGTzAX
P9eplIXX+2Q+P8qjQD3tyj/rEyVaiHAQ76l7I2WIFGRtKZhu4Xr+RbmEOux8ghqrw/nRHljmHIxK
IEwtkdLPdMoqGrj2yWQ+B3+A8DrXx0NL0ILkJ7QhfyZKlHZsCd6c+koWB9myICTw7OWbteFR95cR
pl5WSXYJNBp3EMe3Rhx3a4TGCkqzqAFwMJ1c07fZhzxI7lyn1ff1/WxvBcuwiDBkA9st8bGGSyk8
qkWa3TDrXrLLLpwC7sVL6Ta/aKXcGkvkGOH5y44RNgIAG1/1OLiJ//fciWCiE0d4dA6lPitnEkRB
8s8j5iF30g5lApjcUj4tbWs8VcOpIIZ4Ke/R1LU8PSUM8EN68NwgXoEKDpdPW92sIWN2VewLs618
DqjOnwdCCq+VGdw4jn5WotaQY5SVk5XU81CQfwM0J6FPvdnPtuj5R5FuIsYHLXWGOEXyuoq0Ho1I
MPXMasoby6hNgPxqWUNWlM+c+Mh8yd/p/cUFwyVvMfasu6TO5U1k/CgXULrOsUfZfgRdrN6by9Bf
ZhskBkNNDtaZ4BPp1PAWJyYi9JvWB1OoO2BfpDK8A6ybnLEHwAagDRwu1x0NFTByFfqmM8dSR3dO
hASPJM+WUcwWwDMGrpX+ENAQArWVqMizab9TTSIz58HL5nH65eoB1/JFkbySf8m4AwQbfCkMH6Af
wUgmA0JZHKqC4I9mS0jsGcOHmgCUFVsUV9vbBAlspTvpSE9BhQBchCMSmijQf4RcVL8ZtIupEI/e
/fro2KljUAhX5arBfAES+heU4lKyQ/1zVgxG/u++p81lJyI/041w+cIHUyy1Tt3E39rri6XIc802
0DoTYMoXa3tJl023SOS4GhBhx/zuYkawE3qW+jvc+UqhJmZpw6JqYeSidFuiDWJOrww44/fikfd3
o2m/u1wSmBDq2KnPqX1wagkFCY2127JL6Go/KrnRrqXMRtJDxRW8Gp4Cg802l7lg7pJuS3wBWXGM
Kv4jrk+0Qt9gAz2VdolmLN7Yhg+DE8D/Xy1Je0ItDFXYnqmMA7RccA422MwwkJn0gfF9pSzZPVhI
EfA6WQZ8JcPhcDZD8YzXx2agYsMUB7hjkMclkPfaoDTS/k/cZP7ldZKGPnlvr7FiksLV751Vx8Nq
2kBHVhu6YDOhz78VP1VI9BREfhs8qfkvcJatBvlebuDZmKj72EJ6L15mkHlVndk309fZE1HYRQR4
tAKCJypmPWayPCZ+ifsXeo5zqCjY6hWbnS0ebvE76/UaioxIL+XlmMDm0Vp53rPh8aNei5k0BaZZ
IKOzoND793wVRyoH0t1rFWCq41WCVwJRKmC2l8anlbM/Lb6CADowdoMRXFI3WXNpdeHWGTDLNRJU
HxMbTUOmSOCRIsPQM9Hyqt5CMAK0iDH/NhVQNpQ+UmZdUVJI2s2OZEMqiUlwbJDfMVJggGTa8puq
ezfHn8HKAkFUMAAbu7dqvRw3NP8XrmIJ6F4KgKrj/Qv1xHAGRRpBORAOrJrSzx3qq3x1ysTgv7BQ
c/khOKJAzV056tQMqaVDq6BpIcUBnCVmJZocjTNTDysFhWUFhXsqL0KczhVRk/xwlhQPKPKfRJxu
yKOQrG3QmJJZn0wGoq+qNwaKGK9N7J98tk6KcmftI7bLhTvAZfmMGSpSgPKW7/h5986ulf3M2yKg
xb/OryYm/ODoZ1k4n3OcxRT0wffdxOxmVzUsQklfxKeVW1Vw9h922nz+MwcrRgzbDzfxMK2ZBYh3
sGsCSlIGjhU3+GzZcTTtrKKjlZkyrbFg12LrZXEJDhh9/BU1ZZG+Dd+nXR0aZhzFEw3KgSH8hT8r
llSmnxEaRcNa6q3XYs5Gp1+hA47EVutwSv9aLw31IE+sgIODkRWGyEIVgmVpFYtMWCWPoGc2GCRK
ew2TVWM8kz+lcGzCGkIKq7hH5VbdTWK2xMM2bS8Amz2zbc90Ox6NI0fhLKPCkKMuyM/pifnEU+KG
0GNdLe72otAz9HnzyddTdp5jPFVY/sWiTJ7zBJtd5s6Cgby1i9NrghVr4D5XBIOrLAPC+t2xyNr4
JZ4XJ0AFCOF5P1xiqCsJ9Y5QoAX+/NNE0UE1Pz1aWiJMhZ7GiithwSH+1LIYbO0L3BtVZoi4Xn+u
+MPo0WFh++yyFbsTOqgAory2zjCDKuP04reNGk434P8AgPBinD6+zvLry6ZBf+ROjyquOXAGBgU0
dBnHZgiPUy3YuV3pFIB+AK29lK1pRIE4YdkXjO+mkGlTwj84ZTgoiNNndxQfIkQQwjv8TCHdjA0F
5nv0jGpC4sF9egkuwbOHdC+t7SP8HYxvZK+bQwl4oJ/Ui1pOnBJ/nnsMMkEN23/5nwmSobw+EKkw
2hDcB+WoGEEPRYU5BTQLFcuZF43dII/sAaR06A/DoQdejnI/1+2yuSkMUT6jAqFQBith/ww8aZdF
PgaTTeYNVDH6EBH8jA2YUEcRdU2ZJQUgnRXtbTiKVJrk952ZXEXNjOF3J3NyZYWePIqCsp4c7rDs
JuDWiqjj0uXK6mGNnK9svugKA1l0j0ToN1tsoQDm4AbdoRaurKUO7QfrC1Jzlzn61KZ1yndpSi7G
/iiO8tm8CiDgkdTLierNZaSzVFuAV+VoP7lbDdh9wGZmaRAlqXN7SdygcA8iLmwzN8UFvZubICtr
6QeWij5I4mR0FVUo8NExYXon28jyfsSW1SZv9DvtGM6I+FRJ7AkXDMYLVy6ThwFTZKBTwBWzNgkR
wS8c1+lQQFyxWSvSRH0WfgquoU+koivhIqea7PNnMImDCjBjKBYi3wmCYBz8UabIij86MER17Nct
KquwSQ/JELs7hgNUHac+PtSDofHY3QCV/D0i3daZyRidGFVpVf8iXGHIgUYux47vztI62X6kCQlR
d/zdtvlc3UKwDXUXL6aYfqOfpVQiNgV2PiEVn+qeLXQL+a8d9bRf0UrhkD6Dys+/u4WNlIKw9ppS
F+WkcueKhI8WiSWEUNiHvUV5Be/AjxX4SrLIe6skg3nORuzkhbQmKt6xkGSv+mDFdgwoOYCloG7J
3B2yhCYw916wwLdxg3b257+qTpEZiC0/8M+WsGZkMfDZs/pUX448GUAsjXs/ZDSKC9ahoLTwC2Ov
SqupcLFuX9BZKgbIgL0yL0VDAYMrn01htaOb46oDLwgU8xCwHIhHVxJY0OS38mj+N1jJ8R49OV86
nIyuM2XmlPWV8Xm4v7Kp8O4N8aUtCDxIDhjcnqJGonZI0iQTx2cwkp+90JhtVZln9dCGwGHIkUAB
Gj9tzWfUEJ0yIINYwR4HcHbKu0ydFLzmHkg/Ksw1t1Rulwz79rZfO/toNJ+MTFsbyP2JWACyIRNL
6R8aZvQZYQS6mQ806zbO/tOuGW0A+Hvo6kqaxt4fISLVr2LV/v16nlv8mjKMebdfmIYv+gHmcXDD
VGIsw7pbPXIa9qi87YDy7hldwiwoNIYSiROGrhgvTdmW8J/oc+Pl/j0Q7WoF4Of+VkF/GP4eCU1h
HhObkK1vYPNkT3ZZzHy0r/5Q0UocZ1VeCjAZGoonLX+vE4jILWVZ6IBBeTOfbS0Z/tSL0yM6WBe9
AfCHG1oO6nhAFwo+9W59nRfnuNxUzjbXDmdUxgwnREnxhE2TBcXd7HMVEYZ4WrJLWCuzI/k1Az3z
O+PIOhI6gyIP0igjIkzk18TIuH1w+UR6shMltWzVJYV0jjYnPgB2ki8IbUXdynBSugmpA2NP27CZ
bmT2yD1T9gJM9oSD6wsF/x6KDQNpD2nJpFS3IBilbAODr2o3Og98HmF/ZjFYWP75HWsdbYRhgjMP
8B1dZ/Q93usHlZV1vV+CeMbP+fD5DZ79FwjqY/8wvEM+sRsSZ87PLQ3r/uxQFdSZWospI6wHc7w4
tg7+ZXgDDaV7Ttp4dcCi8K/2cv7D+yUiv+6WRqB+0Qumgx+lRngyA2YoZAP7mk8qAf4vNLI4SQ/0
F4z9PBrofzJh2eKkjewNCM8jdlqGUgNOL2a+9sy2HrvEBYAmbwBggZ8DsipSnQRji/kheqRbnQy2
TFG+4Sn75ReqROkV0dIjjeir4fJ7VHpc9JEYZ6ek8osNVfVc99vrdr+N29BurtBo6jD1zuhvjzLv
r+YgZyUvfZ+9PDWgi5gp5Zsqupzsny2U+ZEJocVszr7NC7nLQ3IkphcqmgY9+v8RiKHRzPw/W5/p
jMzFyWGpyal47Xcd+m/VMrTSX7IInBkNa/6EAjWe65+5IxSn5UCzQT+pkltWxCby+xfXiqtCJvxX
Y9WlEseq/LxqUU28YKSUn/+y9DFzmf4XUJXK6th66LEw6VjY8b/vwR+qz5czB39/Y49QXY5B5RHd
HJ08dju1v74uRaGAZrjVqn8wayBfq3gz6cj76GWQbqr4uzpa4ZxGCf1VDIdyAjTjcWJ4u1+aoBBV
3Qz+qiX0qI5K2tYurnNOSapcWe2prU14Mmd/sILzX6i6klzwUNCNPI7qnKu81CeZCCsB10RSGnEe
5l/pbUQcbRZbiYJiEUKIBMSe4d+8be8HkuBgA7HQKwVUrY0LtDrzv/K3v4dBpE58zUUr6NOj07fL
PMkNy8mJklgeRw9BtzQvskQpSZFG8NiwT7Pv/oFEYGjTdTcZN4BGlXVw9Ops7YvVh43hw+CdgvpX
A3JetkserCQVpwJvq4oTV6CFw9zxV5TjHw36NdrwZ9V+5/LpBRZTXutsUXbTTR8JN6NSjPmXsAGA
fs4MLEEAUu37BKARc0W9elznrjqbRalzJHyAUS84QWu3H+1m1XA7ACJav5h5qCbbj3Xd2QUMfHcr
7WpYGh+93Ma6rVGAuIzRawfQs4AfyUAWnpgAwKm1d3cMNGZ+EFkpVYio6hPQUsGZd/Vg9KK0dAh3
iCphvIg2ysyrv22DZFRQE1a27ccTaBvVHYCOqL2fvEciIvyMiil1MmsPcwfVdPQMUweAEFCs14aZ
7uvJZdh8UG4+qH9KtAHu9M7VhUHEBtZjf0P+je4XVE9f5+rqW7YFiDp+pc03lyVnpfBKAaVCFy0o
J7s/bXZ4AMrUtmgBUcxdt0dD16VT+c6W/FffREsNIIx6x0bjBi7HoADFnAg8+RsmfKqILt1xO0wm
9YrtFCvQe40Hq4MJfUaLbE6HOhhPzZ6XVUvQlKCCIX+l0O3X/9c2xF6o0n4Hp8k1Yup1lEiVEcNi
r0l+Cn5Z4tqf5T4MC517F8UkGMyVdCjWrHEAvlZ9Vqw3rgboO68YvQvOK0huwUeDdEGxHN6oT4KR
3YDTax6P42uBbhFSkSzo6wHEsA6CxKrm6G/WCzSg1TzPp6PLEsnsqlW8RfQJ4Kn96NcNVVXyB94Y
IA89wqlJ3geoh/fnF1nfFTZFMhWAj4LM//+VYeD8SXTWfC3Bl05WiqjYV1/rdauK5gDlUzB3reep
9UhasFnX8NwIbtEiMNCPaZ6/zWv2q5ZzYXKuMvtPd/C9RkGXoTxRlQNb3qON4b3AmI2YLq+B3d0Z
raJzGm7gSYqoBMPUsAmmTCnnhtX+mVGxfVTuF3yohHuQygSj0X9EndmWqkqzhZ/IMeyVWwFRQUXF
9sYhlop93z79+Way9n82Vq3aVTaQZEZGzJgxQzmn/4KVN+AWV8ZXUvsTBAjybRDWvOh5L4S2lHyQ
5ZRFeeNyFd8Y0QdKEmicICzCpgekjtzCq3ZEzXru5nI1mNTS6aaO7WYXq/YZXlB9ty5QNEdLvOXm
7MHZZdohAklJ3aaGfPdtWvx7d8CVd91P79qfD55TRJNuhHyUBdITpoVTce/gATNuKveia5lCGu0F
Yj9ALAILJzmDWHkkKocyDtoemXKEBlumG/GEtzqRrs8iOflzO4tpB9VSvbxSx02LwsPo7ngmq6IV
JGKOME52Cla6/AFDd+KT5LJos0o3tDJyCNLt2vM7TdMYNAQ6GPiMkDblDUG9xF8Hzsw5fVZMnzBu
HARQ+sv8huJxQ70R2H4CgD4FBe5UuY3S+qE20axYfwr2JUv7FfpP3qiOotuAFbarZYfKsm3L6hSI
ORHuYwJUu/R+WmMPWaVeGVAyUQdYMjRqYakQy0Rp7g7+lJKZWlnpjRVGlSZVICgWm9WDXYWgu4c3
WmIFgR+MeJ8LKp/Qq0FDwzPhHHy8Vy3XpRsI6gbJ33dK4ftpVK2f4TUjBdz4DG7TUlCmcogS/9l9
CBvw1S0l7oumBxXkoigwvP7sd86u3mqf5dw7RVdvTO/HV01dkZkGhGpVr7LcgI2WGvAh1q9YxRpr
FiWCbwS7M2hD1WBL4x+2GzsTM+8wLPIjU5xY2rcpq1E4GxVbwmWRKSo5lSayBrDlmOhK9KZZ94/2
MXYxfRfRT/8PTDLp7Qf38d0vTbbIGWACqFZ8DbAG1GhUCEOYZ61kDNcTPB2c0a8k6ATTDrKJygQR
KDATtYhd6i8X9JIDeGWUaMGBJ15m4gGPlKtKoZwp1ODCNm2qfR+NDZXmySi//PlP5A+c3BGru41J
UuxX+1Ux4maw1q/xh6Zx3Q+bJ2EwQIzC6ltEi1RaKcjhecPvxPghUwBkZIJ3KrqqLVEUMxiqqxgI
CXldPMoSpmNtvmF1qoYpqe9U8NLaCVIm1IMviuPU3UWiaImkdUPrGuxsYnULyxytSlNsVssidS2U
faogiPEKjtTJwTtsPl2sGC0ZOBA9ZnSVCogF56QQE2gRx9v+67Q6U3cHZrmp5THCWNrhfXRZZf52
PSxeCYyGPCqUbYT7B7chZrgwwdgts7OC/+2daRnQ3fd+PWKS8X1abuU7z1FxdiR9/iOV0Z3P7o0P
xcC7fI15BoUMIuQhjCjs7D1Rr4HF1CrOyh2EPhvv+NuHN5XlHoaYpjeJqPc63yssN9faacq9O65P
f+WAs7EQ4SMcDt9UUVnLwxzVzdojpqTnFm9n29YTyLEN+bVfRbu0Oqj433ZpyZp+0JMABSKUCFmk
Vhfx1vBVLxNNzEOK8TucWZ7VQ760jwhC69n+IHJTiMEmfXwYanaIiuiDeW2jd45B9V8jAnc6ZiLn
MLGoVassf+hfoN3qgTQ0iF8ot5tdyEYsKcvpWahtA2BPvkBHLFHPItW1bUFLBQ8JIToTPxW03f+a
uWhZptnHrrNtlrzboIT79XLnSGaXPKTB3WRx6FwWu945eMXVKaFm/4xm74bbGqhjy8WuIGdRovPi
B75e48GHVShOKnVobtM9NOgCgI9MeU3r5dJvLqzWy9EO8nX9YxeQdH2Ny5PP4jUq4ZXM4eqcVt/o
2c0b5vq59e2C2Tcuo4p9oGP1xR4Mhp1Oa1oFrQZikfTQ1aGZYof2MOMEMlN0GeugMdobjIr2aDun
gDDuFKr3YyxVDDCRK5CpqnQVE1JegNx9pR6RRWWyblvRnU1FJGNloVOnEKGrUXHxa5S7yfLYtNqV
yTxES3JUXmR6ZRq6ZK3adAy3apkGFfPmCmPM76WXTQvDX5emc9bwday5myCzYnu7IxoG1IMcEb0s
KECAE1+oFYm+6SeBEw8ggOAYvbh7wH4OMboesxxhhbrL/37OdZWL0xDj+KmhGXg71Shy/a6+Kyt+
zlDwx/gcuagdmVkExNj45QgqhQNb2kWVhtZ11+Da3PvENmTgCDeb26FyKEpEEB1hwrrvlRTRSZFQ
mpmSrknxg7SQ3iJ/1RfEQf6GCMCv+LcRXd2vbaLxhjgslG5r/+EQR1TZgTsxiGo4L7Cqn4v3CNYQ
Tpr0vcirjPwRStpcnMTjrclhehlZymXQapyanpFGiNCve6WvDSqAv706eidgsu1qybn2su09qsan
ULs2fUsoozvTL416Jvi6Ovdv52bAdVTs/f2RCtNckEw3Jyc/eoSVRsm/M4S+Fd9nmXFmjL/mE/wf
j4r/33c9TtPb3+3v8rfd1BDTvT/q9GejaKPy8nhsCyiB6HvpiJjov0ce1SGUJ7fu4+/xR8nCG2TO
PMrIrUEDzDuVxIXNf/84t4jf3aJbZNF2yzyyiClXHXhyoGbsQen3IuVh6COTLQZLxe4+6jnKiszj
CEiL9EBZTiwPKGi4rNdFfm0trSXGVKmKA4R8kctuUR6B8A7vcwp/VCZQddLRjnF0CMqsmx6/RO3I
yDfh1J3c68llV8fL/d8DZxg9DOrXt4cGXjXeBHw1PEke7JJ/10VmmVneqd+i5gBanKVS4+vizFFZ
Wnf3BJceG2GIBBhPehdu1lS34ILuUGeXbnsWQbYHBa8sTvR6qXal0o5sgli31Cz9Haa36W6ZiUvc
OUrNkWs5QpiQr7gz7o4Jnw1CQPNiPDzRnsVfFceYTjcdbimuGkihq4juv1IAhd5SyxLAoYSWQJBN
44qPmMIDACgj/mao0PIfDKQo7YsvqcZ0t8TXUGoAyT04+dQL1y6zAZw4QJhHMIOWl7V9nuDDYhEd
Ri6ITs6C7ymU6MLOrsyFsIiU9BALQVmRR8aIoBHRIPKnHa8Qk4oL0E0qF9BEQGEF8RvxZoQ8/T+U
gfdQa08OKJEJkpzFM54nxErc1NmsPsPcbVxWuoixrGnXoDXLis2jjGI1HawBNfhSanC5JcOags53
B1kXEcSQHONXpCsIo8ghI56kpKoweyJt7BYh1ErZnFihK2o94SxPRgkPTgZkRUjeFxmPv/NL/GeF
tca19vqkH0MlJUNUimCbALncERm7TnZXdEYOCFQp6FHoUyX0oSv1F70q2iNQOJHpqsxjju6emORy
a2g/+B0x53mgDsP3I3H9T03+gKUvEYJ5lJ2ynmj/Su1hvoZvdCBjtdj3lbm7IDpKFUzJ5TuexJ0Z
XUmc7+gO8kblSGGL8+2yNJn7mWV+jYZodl1E8IIVl1lCfUcsprhGZAYSKHUjyHGDJN4XxN88GYrn
WY4JtSFbmw/a9p+L5C+D75o475GWa2VCfTo9RxDlI1DN0C/KxK3WMrumApPFzat5D9YXHvWLvkpF
uzKpoBMgdOWJJ0dcuT9R/plf0/eTGhUdd9an1FusJZ2SQBNx3AqT8+II4bQwwdvmMotrvvFavQ1Z
TxCb60j1OefFnbfW6Ziz4hnZ9ZvFuean86JE5lU5US1cfd3QRzvT8M45L2R9iJuJBrh2Pe9Mj5xb
cGfgWnhrJQp6tyCsOkjW5RWGcGkqHcJtTsJ9B5inQzSO0F2HwB2/MAnRWNjybPQFcD7pshzokiyG
Jbumgzt1SM2byllDxmzfyTGqE2uJO4fhKTLmxCOsaJgs3KOTy3daIJ4BoFSPd2WPA/oB49naOlkM
YWlCJMCl8rhnXLzVTbZBZE/TTIp2frZGnJBBPTTBNk2gf0EThaeZBz/zCXim2TXf+JEOmD/aYNJz
cFKayN2dcBt58CFESgzLplPpnkwTi2o73yu3LeRet/Q/Otalb7OJWe/0nXi2uKBMpKTyxi89bbYt
uRxqnMEXG7dSbywtoDo2foIgQUbiJTDB+UL4BpQBc+hbjYQyJi9pzWD1zwRDp/l8PZf8QLcA18Nw
SLB7egc1ZtyRoRmdhKocIvrLD+j9BQ4yPC/gnEE0dd6wPlYdklMkxMh7ebIe0HjcIIT5sgVShXmA
DTh7EHwkZfgjtQ0rbfRcMDtpZEaOPQlB4sxtuN2RzjHz7RBVaDPJ7MYjZ7A/2ZAfmCU8AFygrs2J
6tmJ6N9J3PXfnc6QpKDfGDdCCYZtR5G49IFIIzevhtBzM4xJcUc+1LmnyLJALaXXzXfmq+Da3+T4
Dxm9jkAPcGkyA0io9M7oio8Bj4zDUFBa1KA2Mw0djC+C8arbuji/kNiUY50mDhDqQqwL8c9dbViy
Fy3qmEmDqRbhDUJMU1xUhB6cG7qTdXUuVEIoRS2U+cnahnfxcAqACAbNQBbDnLMgEQPQoZhPmVfe
VTUbDjrJSEErFtA3kTQXJ2hC+K/KVTBy2HJlDfEacKaEP2vzFGxRZrgEtiOagRXem+04JYspB5BS
48QJ1ShoHLT1Kjb/cZppyQ+zBgjyvw02rYpCsRFqTwZGlY7c4NMVEeTdO6OAIbaTbgZUXADaGC+x
KiaUW2AGarNjsTO7ZwJ+lHsT4KF0Uyw6QZqcEcijA4hJKXRTfy6K2M2QgwRWC/BieUCvVhWHKjUR
IwIQoveJACHEyMi6M5RCHEC+DdZQmnzgSSoFITaC6LZaT1UOK6CQNLjDraM14d2nDV7C3/Q5aSYL
1oQtv+sH6V+gPagV8Lgy+YJ1LUg7um06gN7+AfkUhYiJJ89EzkYajwhl15uysIlVjryteAu6aOUV
KhDZ3hDZqqZWQr9NL1VAkPCOtMqDIkKGUcLhRZplisqWhFr4JMUpShNJQsBaYltAZ2n6f4OSOGNN
FKrMdJnMtAZHpy5mPJgyQyLauUhrdwoTNCx0YYXVIU9FaPC/TD7njSd09UX50P1QYgG2VQ30WJwx
LhnHi8vV/TW5mn95jVCpUiVMydpoHslN0+0XIYBMu2RAmAWkaDV1VegmkqvKRHVbGUOgLealuCOG
VsL3G7IWGURdWbNcNTMBqkt6UTFeqxllnUY69se05IV8rqgCauioaCQFpARgvygGAk2uxxpoERO/
DCc7H28DjsCWp6GuUBsqSzwZMVtUqEX1xaQ9Y5LC4WoqO8VZQIgE2qSxJSeFk9DLTcSpuau9JcfT
Pk0uQFxicIoeaFEVA3mRY0vD1x3HQvmdCzn1Na1Napc2xuZvX3N6mh+aJ4bZKhJ0l4yBP4KRrq3h
qLoRkWq531GMnDw5POXXFejlat2YyjiwY50RtDKT3sM7XS5XCZinmNWak1xHlOblTcaNWPJfXE1o
DU2itiJdpmQaEW475UTTid1byrsku0tCHBlBfYlcCs2UJPkT97dYJNNJyE/iVzrDhlxhcod8Ps4n
c8Ki2brOlHNlOVGnw6FagBz0VTDjNFmVLp5jLTqCloj8Iu+WDsvmcx/0sdCniv6mQ39N39ssxXDu
3LIm8BXCSupHHRe0VFFZoFHS3SNmdg9wB3WoQ6sW87lHFgTxlzTvz+L/U4I9LRmT/baQiPnVufmx
0mp6P96F3hGm4EHnzP2gTGfCMyCXZlQsAxWpR/2HKBIVsgUiPGl1a9zpDuorUQhNx1BTBP3YFS4l
w2nqdARew3kjmUyNSTdixvHGLD0T0CBSz7uZvCTU2B4xzOBmtwY2tGhKjNdiZkB233lPXlGPKU/T
BUfdemTY6TB0GpOUI5VhGiruedsU5ZY4R7OwzP1nnmDkqLgBK4c9AVdQdwznlbkhhwWtbao3kZVk
NfchsQqH+B8ODwEH6BEoTGQlXSUTTQtRL7sbZhSoGd2X4DVodSoOEdmJ4uLAwuMQPQdngpNWlMJn
Mr8Q9tYkEddDGW/WK5Xdmsb0mGWxmeorlioP5ns6tOwFnm4Tc4ATSrr9FAxVfl4cJ1kqgfCaiwKD
0qQt9F+4Su2V6KRlDuYXHpDUUMnUwu25YsWVOxDmNG/NDkwTlYuIn68yZBn+KtRXCz4bXTdFr/N2
9C9UumhkdsVyxxdv1dQ8Mtyx+BLGjGpmaNqPkLrgBj/q0N8iiXCi2MMJ60pk3JWBJ+lzXwJSloNk
RG/XyX1WfOvPZErPK7K43ifKoMQQQB6BDE8uoXEcLllf3A4GG3bLp0Z5XaeAwwLdhM/3C2O60VEu
TSPMgG60AcDFLzjSNbGD3HZ4ISoApEbWjKij3KeI5u/ZAbrI5ELAhmTrQookTXkYCwEBDITEmyhO
+Q7yO/Q4bVz5HzCB3hoImoaWd8tGFjiks+UcuPcW8YoytyvbpfX8/tW3qvG2X943+Ey8bPRqo8Jh
Vv51P9houZuK2nAvC5wRcU8IzqEQEGoBcQSSOcHbFY3zgwP4m/wm51Fp+V0fATUUcpwXGVCnQ2sX
4WoSvlvoS8uX33cu92Y51y48vecosd9MERQAFGeRGEkobNah6MeiwboIlZXuFeWMx3RnI3TNDorj
PZDbSA0AWs4bp5ea3zQdLMMidp74gIICuDsUcMq/ZEugYHLD9hHrNosuqKdgp6ACSgNcW6bWRyT8
jry86hNOvMRyKFryfWwERuzK5gB3BS/UyY5PdLKj2xFmoDeRaVLYzptIJVgp/k1PPERIFrDytKhT
JgVFLjAGty22xBmBhdIAxoNlFwPuhQ2wcS7ezdvXLQj2OvAWJjH/aWqeaekD+ol91b+58dmGWsTl
ct74ISkbVQOAAUrsGdZA1QEqcpP5l8VLiawq16e7HZvztZ86NSw30mi018Im4jAyh2OMUWTyFP95
jiwPKFAi7llcUlPh06RNxooFDQhTbnKRsk4ML0aLMlGuHNaCw4aU4iTLpRa9nm94mTinGjDGDcX6
+oeMIbtvhIspAJR9WCoGxF5xdLYjEhWkOll15mCA4f/JZiGhUHb6sihXhx3zUQvZf2klxGaaGh2Z
H91oHbKJFCI5KnYt0dlMBUp30nOWHxeH4P01EY+LMIJRQwW5L+AApWwaVVFoRhhi8EQeAd43pgV6
Gqru/6UTRZCHUKf2htB6USGnULGHK+PjP3AH7hjpXAyEaa//aEtCfEi1dZtJjLtStUc+yun4EOwJ
bAA7dTxiFJN6ajCZQLKeunpNHqwjTri4jx5kIq8zJFJyA8/Y8/RZn9ojTqhITAYaAN14GXVwHThA
FYZdV6mjVBd/KGvvcd7FIxLDObWPWWjM2kdTlxNoTAZcK6pLKaZWnLZG1c+l5SXyWHXoBZrUXAyT
SPNOroB2CGZhW5ZVDkjqfTCi8r56fzhlCvDUDoOt9WvTAkVl9sz5dDt7JLVjL3UrZZ21lkIwuFD0
fDGmmDJMzLQ2UB/NywDr2X7oJMon8j7X2kxu+N1lTa0T2pZ86QdzsidQ6/+VK5hTxgPgffa4ecx+
HE+cPt62O2NDZ2rKXQtXwIG0rJJTpI+f/uypF/YzhCyUITLiiLtzJ141QEkwO5bEaW8GQQOhoZCt
ufaOcEuR7OO7rM8D8LBLokq7+Ja/a16RlWuJCnKE2QBC/2vOR8Vh/BlUEIO/wXGLdOSi8uiD/iT0
RvRTQHO3ft6dg+E0b38vJDiFIdwRr/kpt0HJG1KqUD2Mwkwa6MmLF24LIuszCbF8XcI+ZreiDFwG
lf0yD2X7PoPE/tIil1ShIfSjGk87xCItL/aNrf+k1xMq9nPvfmLLfkT5kWj5VdKq+qbdDnUYFGB0
gHsV+SePNKX4VEIM1MuO6cBkwPFnkcSootrUn7Jxi0RuRBBEJBU7+ckZa3IxvUxVNzRWX5YDJ71J
hf2qrzUEr+wlERSZF6RD7rUZ8ZuCDPM5f8yvAX1/SJ0lbpai4+8/mi1BwQgiOlMJlc3U1eKdZdAU
ln4asjkdtxMEHsCu1ugeK+f1+cCCw9TRDJEx7veZEf3+P3soA6GAWsQKhZPyXdJjkiczTLCjAAPD
yQfpPTBrp1geoMylJGDEl+Y7tGo4Whxa/yhFK7onPRSVxlpp6uuLwikEWDXBIGYP3oY0eberq5iZ
we007y06nMIDOfLi6aVHqVNC7K/UqXQe9Nx8EM6+fHhkHdW7bmnsrU2F7qC4qnGRycAchPJbcF4h
YQh8qSdaHfvWnifi8bPVnHsnQynPaCeVLSCIk99EL9OeniESRrrxQHpgwLT3plerU0u3B8zlOBdj
PMx7FxoXyH/sB1RAOUxXmaCY5r5QGLnzqtowIQN0lDpe/AwMRHdNt8i4fXx+1OT6+x1uXmjujJL2
ES4zdy+kgtLC9azienJjdVDxZArqGLi7/Rjcuug4nmQfWbuU+9at8XdIWrGNtq9ca41OdvhAoRXo
gfWhwhfSaWTMYcsJj9Bo6Q/lkVYpPSK3dDnek5OExIYcEcMr+5AGJfca0n5FTHFEUILpmiAd4I+4
dsXCccSGqNxEzPSfMbwUcFAViuliFjLv7H6TmRiFodKRqqglJUmYoyNlDSkPoAIp0KPeYD0YnJ2/
yd2VQVfNCtRlIC3xFiXkIum5LrNTsIJiKkJadgySFcx8W72P2hSkIFbQIwbzORdZ0XTRcXZmm0jf
i6WrJaub0Y9natRUHyDyg7nJOSZM5gna6E15o0IRD3R0SyhKaqd/tblsITvCZrRb6dD5qMOSWCxp
dbRyPoJH2oRxutPEequKS9pEHkef5XXXEvDGZGjMio3kZMTdSNxnOWpS19diUHi48YoUSaCjRj7+
jU7GqbaCTAwrUhkpATtcHlwWs7Vw04x34f/n38nzwO/rBy7kwM6ws1GH3/pwcaoFJMT7lPBH/ejo
cpN0c7TeFYQhwqCxEy0ZV4DxipicW1nmdECxISBwRh4egIXKNTbBJXc5cIMcHyCUowMA4AEtW1wN
TpbTx2sIw+U4uMBr7Qwv9J3iSVNGgEKMMj9pKRSbTP40YutWETvQb5e8sxwOHdwUzpHFoH/40NVK
xkhLVs4Ii7kOwx2YkXPD597VjafC8+RwSEzrzgKNPK9Y81RNrsMMIxZPVw47iJtO8IqPgNmgDfCZ
royUZTSSgRauRvZO2ThDAVVVm6jAhf9MhnwSyL2hTIaOtGonrccXoVSTHroZi1mLPQ1BV8siZY8l
VwZW1yd/QmUoYdgXppPmNnVjVriSK12lBgff0W4yg+U3a8Kprvu/rIAiULnwcKFOStV6FXwYAFk1
PkulqpjnLNs+2fzi0yzUcNXPb4ePo/tQj+b0wDcgR/9KatB8e19QzO65h05zA/JrwmRTivY0SBkE
9M1EA19G1/It5CrRyFOpAQaIL17jY6oqdB7hhfSJx/LI9vzT6UJXqdRIoC69IUWon7E8XQlgKUeo
jK+Sr5M2845oZK7MqEyDD3df7gFYXHx0uzl1ZOMxY/HOaH0mlu0bC0DrJQ2g+YW/3td85g1LnvmD
EZkA0iRGl40Saqa3jBhqGL17o0cFKfm1WhMtjxFCSqRmycWeaVZJKCB+RT/CJJiHMqpo6aJX5gad
6RS5+r4XLIOlR2GRHdLIrjWdUs+LHSQLyw3UOlBcl3S3hGObnjqAqsrj6p26OKUztSAV+KNirdQ+
phs1VYlcyAmLorupQ6oISlBL70RGAIlttAF1ufuOxfauvIjeRzuPsC8KJ+XK3WtxRdWefq42XtwQ
yt+xCMU+NekNGDgs3o/H+uxM8WPl3Ose//8cFjUauqRzmfI9UNQIdOuooRXU7z51Jvg3UD3MobqQ
SGEqxSvqYcISQI2QOg8yO5Bqc3XSiFIeo7zLyFcdDPJOhW8RK8/dJdBUzSx2KSW/vmgJoQtTOxqV
73VjBTnEuhjAWVvBKRou4FoIx0xm7ao9oeQkV6dTs6bMH1hXpdbWhtVlNungtYAtoDLYXaYMQY82
FWNbmEgaamYajmhvboskIGuo4+LMcPCM/4JryIxjPZkV2kc0i+JfLxi/SMB/62Ok72tB0EFMogWX
v9Nx8c+FWmaIEDP0rkVxtws9qIABMAwhPG8elwFCl+/hZfDiuNQr/i4Hkcby4cb1vrQey7vP/rNz
7V/7j+hJWeoj3H+5F5fpBZkyCeGVkKbfhdJn3EVlj1bNZIZ+5CAFs0tfkValRipBgnnyDVA9xuop
K2lCM6aHwDnZQ31JP0bW7GhX+iDJxLpYc+zRjmHD+/rB59EapgwLnyuHTnHBP/dUPrtBImHj5Mg+
Fe03HvvdeXYof+nrwy+oXIGjidwFnsev01QAohjYMaX3FOUrB0CPOED0g0lXlPuqOAPhnnA3wOS1
jfMAJe3G7PZwlIDa+BM1JHJyFWVSrphvGkU+hPc46Vft4qqm0fjQXB6tTtmaERwMWAwdT7jE3uR6
2J6ZXdpfpa8nHSMmGfdcZAz8GpWWcLPpd8u+RClHbKJ6Uhvy0jBmbTlZBcfKEKj8SA8NqiNuGgXQ
n+jFoYgkC9tHBk6pTlXppgkEpFj/VbIShrbWjQEXdjHKTwl44hsFcI2MbJoyY5qljDLkEiUM9H+a
oNIMnTBvTXmTqCpMehGjcTDkHO5dleWu1ywUv42SQ6qsxIxmK9PftdjikojoGFERZfS1Bj3oTRjq
M+h2Gg1PJFexvkKgVHEacazpnmrTp8jXkwE0JylojrOjwCdDOMG282/j7uMXYBilILRiWmncpCWc
wqziDmuaCHBVPkY+R5eFiVdCda7yciYCkMYl994sRe2Q4YqNXXWbFyQElCDIN4u4UWEQ4EgEmtwK
+HUu8t84jLMki3y0vT7Q6PCBUyLHhDr0GjNCKh4B9lvnJ7RBqYEzGJXORvOpydRZBeGUXUDYQIR3
sRrT0OrE1WiKyfHTm/fHl5p8Lb2HGW+9ePx2JLnBRAo8bRjS30Q94O2MCQC08nh32YowdLmAS23Y
EugervDa0lhQQweR89GisyKv5C0jAWpKbaVVWNILYflRLvmhZZuqsuSnGmwBh6e46k4GwIm0RvW5
WSpSkTBihc5fJm/LHtnGkvoT4lPupWbWBPyTJ2r0tDh8X3nwtc8dMNclXxLgiiBB8hxEr+IwwOxg
dvJmsXKnQkE0zdi2Y7xOftANkdijZB/xEbRDKTw14Ae+UEpmNiMThJQNB53OcEMrTgae0OJq85mM
ilwiD/ICxFM2X4aO+Ip7A0Up7COC8iGRICrUUmsfRAuPcjymt/XHRjGNOr2c3Qm4aSApFxfxUZxW
hcuRyofTS9O60MiCVTH1TvB777byRiVE+rcS07iixsp7e00V5XBVWkYUL5Et8eRlR/1mKFmWcI/p
lDcKFmz8dPmQqnbOY9bTcsJ01qcp5SSUcqcCDDNdyeJv8KM0//UuLB+m9pQTD1dZeLPieSXE0VW6
RlQl2qro4YQk/6/zoSnc1qbvqV103mEFNjDOiDwS/lkuUYhJfU95tfi/LIwSXj14kz6mr7/pmcQ/
XjiednL29OtkHYSnoLSyotp0HKXMogshlV6lxdr5Y0OvP3T1h4LP0ShAEIYQCIC0rdj4lOkjvyqu
8sNkUhzqKAUbQH8AIdb+Fhfy206P3bKQda4tYlAqURv7CuOebZeCUpCU7L2iVr7ypCJQujcaNXKg
ZElKDbwUdsR9QwVcW/98gXuq3fKBjMMjLA53y/csF53+5MCo0uCj8hmtcOE7sU5DaJicmIPzbEsE
h27X/xCFk0MHJIiomgt7F3wBw5Xua2SImhKHhBb2J0eJzm9suBJGJlJt6DbqfeUVAU0hzY4nD5eB
Cg9m0hePnDb0CE9YlJkZV1pkWX0dqeV494vDjNWgdo2WL6PqKEvmbDQv838ntkoQawjqwF+Fee1a
8HJ3p/KqPWFTPkLc9b5cA52HKeVFmiQNEz40GSvwO52j/i7/gnJxGrU2j2wq5vHugNO+eHO57c++
2Ln0mIF7i6JGemz8beMF2DNvvSLpfLwoAoNeW1yUF8UFPxymTwuuqnO/q2CXDBMoIhdEPXRxlEzf
i+8imZJ6gnEOcZfvPA92LdRaHvxAf4HkUgNIrF58vQUKGnS5pS8rnd7+3lWGGAYvUNPVn28pZmlu
0flPvCJEMct+hK/DcF5oPT8ORVBQuJ4jcjyH6CI+3w43SWradLfi/Df+q/mTZse9Q+ODO61e9VtG
dINPq1omEVRFRP9FdzQy+bFEaQUwIgjmLUrlejUKgr3mtBwBU0S0+kbuyzyD4hT7AqYRnCh9M+Ww
8pSvfXF4No3vqFSH6C5w8hWIIXlpii+H9P4jIFNFUytKPyBlj4595dMEZ76olc4btWPRh9ItU/Uy
ivYkbQPpuXGZ8hyp939HyI1NoNOSLGHk8LdSJ1wnSIiFJ0ImMzKcIJNoSGPI4mw/ziAr0CYV97f1
s2UmNaOwfo9PvRvLh1qoXISOuvVnNXbLXHQcXWlRt+bXWbaQ0Q9ZKWb82S6hI4MXB3WO9tMX8I00
yE5ZAFpfUgaAI24M4wGo/ALs/d+ayrp12KAaNIZpQWe2KVrPDNez8+wwxXNB3s2Sr93UhDJTm0+3
FDe9m7oPukvMIQ2XGGx6k3R4CT/wvMScqkIzE5tF1Fsd8rB2VMooo0sXE6Vm9zWamGS90W+QDD/d
s7vtv+gOQndBZBdwrZpv/9PJ+1vm8d7HvkAyGZ6n+fGOzinIGreT5bl/WFkh6c3FJ7KWtPpooSMe
Kr2U6SAtPL7wBufVKywjU29vSYOg0d44YX7taw+1iOAR3zkH/xbvBlW6mFnAaMCy+z463PR3PHSz
7YdPjPGFTX/s5etz9CneXrLMtTL0bB+cqQbbUBbxbtLtxf95zxWpJecYvoP51BpmhjA8bp0dfZGe
YRYOYJog034l9Enptd04B4H5XL/tus8NZa8AtAcqemk/NyyNtVOU/BLJp9TrVUyRAqpKYUnud/eu
Yb684pDCBzc7vBB2ENjUn30sUkBbKaxi6vjrFmj4/XL76Ve6lUBtnIukV8utTIiuDL2c3SqNKYi3
nG98C9kSurTh6z5RMiUP2St0P963WWliLH5DmJHRu/agCfRrkG1cG696qXHuEWz522nOTpbP5p4u
O89eMvgGz8HeTiaF8cOdx5/4NHisgSMGGOH+z7OgsOfGJz8LnWpeP66M+MtYO6LC+X+7OVGDEChl
N+UsKGY9uudWxY/ZTXTIYZLrlYbwxJsTP98vDIqs3LOLvIa37dON0GUmkc6++gkFKD5tcpDywH6W
3XsLJaVLu+pyp2kfUa92NwiIHAff+g6dtsuAOoxns+xb3juahzzj3f/5SWNOq4/6EaDIYWPJ0n73
2Tyo+dSvfaIhyZR9h/Yns0LrN6b7eJCMq1GenlZHr+SeyJXumE1WnaaFdHDXoc2WFiEUsBSHn0hZ
fUT4A5Io3nP9w87I3RcYBqo+O5MRuGhaUtmxpQtpdjFfV9fqFb1lbwMk4p+oOPqQMyqOFBOVaPM9
ShMGX3aEdFc4TKnRPkwPqO+mqXgMK1NHxSMpb2FObWMedQterRqScpkCsCsbEP0oEGq6haWHu5u+
oN+NdtPiKMvq+yAMbKkgpnvrXrqFhrJKkpPddZPBPMx0quEB/nmKOMh91kZZ7ik+y0PDK3tX+I2i
dM1dtVo0/7qiE5b5KsGN3Kwz/r2FCFUgFi41ekt6IMKJl+AjVwm4NaeTGJUezeTv1lSBEyXJpkfC
J9CGtKOd2w/FxUjs7vtIKc00FM7UCX3XLahja4JC5cnIUBETQhrLwmI06Slio5iAeEZWWB79yO8p
lak69fXfH/tfzZHMqLRXKM7hEGeBr9qjUwi3B/o1wmTvFHuZ+jE+diy2/1V2hWM2/JFr2uAcGuLy
v6zgjYJKHarhieUd7H25O+khgp9KOlLEIVdHv6s0uC8KlASQwNnKah7dW/NIrTTbHs3IBH3K1xfq
KedZ+Zjd5Nmz6vITPk3xsjb+KdTOpx3wI9I9O6u2sbkn702s2zShlUIIX4IZkxDuYsKRlvrbkd+e
u71nbedV3ef6tTzBI1pXyGb+6NSWdD+tD03DP/3ijjwWPkH7Ak/eGlj9L2aZIsHe3r8NsotquJlh
fPEMjqtN79ieh2iHTU80sK5gzV7kSgvsXu8ppIBr+9RUm+Ii9b7SSxOsjxIUyDGLRDwvA4kJZQDK
40xUDCJNGd1LfFATVGkywg0a7Ug+pDZHCL2Q8A8iCbuBNlMYBgqmBdahb8qtiDM4mxkK/eWKimNA
nAFuLQtN0sz4toznLwBjVNv2BBKsXokDrUywcFh5MipiVZsNfWnctYkqs1sB/oW0gWutZ5ku91DD
OVF6+bQocpUK2rW1mz5pxliuP142eV7Stn0+Cb4Pp8ONvBih8SvpW5ZBWL7XrwhHrPf+Odf85R12
81OUwJimKAu5DxJ8BaLwN8rMNJwBxT/SEk8YwR0f6PCgh1DRPVcn1Gnk6PncxFHNMb9pH1O2C5Vl
8vJOL3vHAs07V5SfbJoGXy5dSuDzWSSDCpPDH69MDgcn35LH+RlWqBBllqEy8Ao49/eI8hOqMWAG
1TM0M7w0WaCPgO6Vc0ogysYGwl3lodl4a+775fWPiPvFglZFCQ2CaJauviqF+n9pZ6Rb1ywK9SFR
vYfsgSRS9OfUM5GteVDhqylMVM4cUeCNPszs3bKauencoNRaKsRreKiCeQhXanGXjMbsM6fJ0rwl
nI3GX7Pf8kfhCdBn/B9dQoTFMgrNWBIy2/4uKLHu/ij0EgmXCHbL3wHioLA9oaWl0JIA0T3GJuWn
fiEFQ3q0aky2ONZpaNMzof0WsEeRlPTvHtg4NAEZEMES8PhYqi9HbC39pMBL8nTp3qg9Ujtlhv6n
W6p8T9F+SLdc6K9pTcMIbGkETR/WIrZQSm+0HPYvKLHv6a5dbFdbdNTsnddWWPn7DX6Dx/S53gX0
zPt690UOBprcvcrki9mXD1JkG9kQXG069/ajldBc/FIvdSv+tpltjqeAte65SXm8M/WCFaJMD79E
LJzm1MFexiVPqTiyVjf3XR8HrE/E00IBCYgq1BCB7Sw29oK0wPThCumhGoLvqbpasbZEYMokfi6N
jC08WC8X1KTlraQ98JHud9dhbJtNwAvQDBqJdcR6vfmb4WW8aW/aacJcfFiRQJAYC/Jd/Z9F63Qx
rnUoEWY4mXVqVMe5Bu4M2x5bX3wvObtjqYaq2B0mNKVf9Et3Sq/W9du+Aso6aJ5g0xOwDwH/t1AZ
WMVuqbFXDoffm9yEbmISap6AFKlIIzHJCvBZoB8A9nR2aGqC2aI9QAehAxmN4NauwtyhVusJYYoJ
dK0hMLBF8BUXj1TlskT4iOayAHbhfxlGRDAWIkMctA/0lxtgHjJ8qeeFbeAweWxmoGahagXK9rP3
nv0wDDpAWmwaAoCm/FcVkWr5XFA+U2mU1mDyp9mZrjlN9M/0NmQXZ9XhP2Ec7twe5Uc0H0Ay+Xzd
NBBBEori6aQ+oBYEdjzLslTsb5JUMYkqEjCYTtGMk2kyVXGAJJGkEfmG9ahmNUI932h4FFsF0+Cj
2MrXPi6cJOoZUP4IBDvwvCDvkfbxn+wsH4gy8McarKVuRBeQeAbul5YuasCpG6A7cHO/0GIWcWXi
kNtw740KQo8l++0TBVE5gto6ugxff+6WCWG/7s6mgQAa0/gK2dbGGW5IK236lGtCk8kDIxGCg5EK
936jLg1xhloUiESuhajvDAUbFyulM4N6BywoPBCiYP0CJy2hC27VvUH7p6UK+QmESSiiwWPC59fo
UTDDaQu4zNUBLW0aC9c/KD5ByahFmfa3/nauTs6j5JBmpD8QmlcLpTx7RYENVB59JtsUihMPTC/T
F8VabDwIPfIp3DV0NWpTggQ2xoybs3P2i+87e6hFqXHctMZP52N3LvbcP4Mh8+rWE/L7jjVoV2k3
kpBgfqE3NH7YPxbdlbT8iyYWXwSJquDlF29Tv4Pv7p1ySiCG+J/lC4vvSdG4ijVAKg1Q8uKCCXJV
y0272Cx1qo7FoIr8ocR2Ki2p1UsPZ4g1Mqwz9dHOkYbqXimAeTl4JmDP2w5lOgOVb5dI1/3gYqLD
9oIyD8ePbUsexc6ZlpmmeheaKkJoADK0S/ykcvv6i5qj8YVhsbggRGR45p3IT0rElM05uJ1LdJ1q
S815QeYSwZ3Kt9wjzjzcc9WoDoGKUg/wMhkGhsXpfDBFVew+2WGoJ1U8QqAbnoBPgIk61d6MmMJM
8l/SWlPpwJlx/1Bf8ES/BS4mDky1VbSDam28IlXsjKtc1psXyZ0CVCXbLvUvShJQA6uFw/DqlJG6
ma4LnMuPY6hiWKTjuOAhbcbW6J2NxdPDBMNQgKepel3RvtNh33u3WAXLKqH/NF4xBpQ22GRBoDvt
aKi9n8mUwmPf93INIYK5scicCoJFCsTRglxI1a65Z0CSg9NALDu5XqAg4/wQcUQamL/b8nOh2ihX
dLdVBl90SycaAz77X5CnN3myWyhjVQrQSXLYV8XPke1gZx2hkPpBIVZpUAFHl+iB6PSPMPllNlY1
ZtP/yToLtvtEApug3/cy6FpY8MG27is+QnBAyL4NW7d9zdOeVtR8mqe4EsjncC4kR08OWQXoJvQQ
i0WPktXLCfbFQT82pN8Ux1xIyRAAckgcvIdP78vVbSE9ctZxV17ojAnLJUJD4rj3MIut/6PpvJYU
Z5Yg/ESKAIS9lTcgEMIM3BCweO/d058vxX9WM+wMA0Kmu7oqKyvr5V8iYaFK5ejdYOn8pGiCcef+
Ygs0Lz1NZMOi4zo8vGSGoiJkMmKAELcn0ir+M/kyoAKP9d7DL4U3g86DYaDBqi4UucqZrLEuTNGZ
gd17jX/Swd2GjfZXn+CU/TNDVRVYNI2Ek0Tgh1jNHkeMt8QXGpG+6TfszFSRonkEdI+hWNxEKQDi
Z+lSZgPbv3W04OlTFfkL+v3vGLhSUtOS58/BKP/Ry8sk2hhHXPZYWRIuHG2He22wLCoe8P4IrDlm
E2gExoOgKhq3I/6CG0U1ZIHou0zfCvATkqfCcwmIlS4gpKDRELvYIC4tibkSyxPdUpk3TwIHEGpu
NNFX8EUKQnTgC++mxzmv+bLAshBRbkE/QJw1XQdUc9jfH+fHEWBiyzinqvjfq55PcCNMLV0x2vZh
tmEg6IhI5bLUYU65flwUfAd+1hyhfSiXau20FYpo8qw5XEMpCcOeEe3wbNX++wrTbh5sspGyeDty
1B1d9bXDdbz91JzGMyWPxMVjWWTd00alF36vIhR1hbvTU3zXFR+CC8vXTB6maBMNhCNFOEb+iw4L
SptxqebqZqiqyF8zMvHSCV54rV6vC6x1WoPxTkiquQhljDfj/lA1IT9C3Qt/2CpBgjQJxGVGaI43
Kt76TLX4U3LB4sNd1aczTXnkov2TwIF8G86WU1fsLBpMkaDhMQWnRSeHvhHqyKUsnhZHLXTKXzyI
LZTepxseQAiIrjQeKFugAHvTPVBOq26Kel5l38IckIWldkJ/3/bogP2k7pZm2Px5BV46WZ4otycA
UjTUVQNG7YD04FIK0r/PVNbg5zYVgJZ/Cp7KIpTcsVw98ZjWZKSEkKE9QHxqoFpA4olHXFM25ZOY
NujVh9LZbyT04MDkqvJr3Z50kEtuix1zad3KKFF9Ed+CLUGQnjc6OSwMAG5etEoRYsoNcw7kPBbM
U8F1OQ+hEpBoOkTlMkPn8sY0mcFncWwbBQjOj9Y1k7zpCabCFaLkb2uD+sUrJp2//XuN9/9oBa3U
S54bEH35d54mHBacYtFONU4rXFltunRiVDy6u0C6Iu+Q1IHyAaJLNXIkTZoWSJswUhEIUWoD9SOu
M42qWTHm1WNe3aohLHdbnDFxNTQS5Yvp9orFAZIEdwClA0I63XS178RTQyvk+6SuRhK+u+5rsOtS
qG0iNHKkR7vaX6l2W3d8RXdr9KDQ+n3hD3Q1NDRkz6FKaa7NM9+1f4dcD+Q0pc/uNy98N//uJeuy
pHEeEkvdZ8DCCdjUYyb+GHDKHK69+3DtPYfw5VgtJWX0WPxWlW+8JyyKce+RNwJvu6FAI96YFlCg
SHO2G59WyFKQSoRbL1Vf8ndBfpvq3K1q3T2kh1TPaYOozgrF8ut9LuQKDumZcqlr+9M64jOSObze
fAqbVnaZgIt5BEzWPnpQZtdWaWXf26w/5NhqZCdS8okgmsPPOtwixWLt/9FDWa3DXl3yhUQ/5T7M
jStP3a62nv32VpQvMyJeSaV56wpslJWSkrwsDJAmmShyLhDR4cb0lFWTGjyEHPjoUo1n+00yLdx5
eomUnaCWFbZHI2g7AnZh1v/ALIn9IbvkkYgn/S4z3xqr3gPF1J5MwIwUrTLcSHJsLBYx2SlZKlLS
KuADIqdvaldOwAr8++3V2h/gPti7ddYR6IviPdJs4AdLI60sBkC+UBAw1KSid6K7EVmQqk/TBmta
sAZ6ntIM+99MNPmHG0dnKxuAZ0dzJVHyq0BwoJS1AnksrogEtCjwmxgEJ56JssLrXyxHN1rQoLZS
BiBFk4x3AIGxlADWqYIcNhdS34qhVLr8clfWwBH/hYWjM5OCyIwgTKKpJi8YKwITaIF5v1hDbAaO
gXhEwhy0qC8RcmKMfwXDskJi6zBLcDzQlsR3Xcj8m47un5YWYm0wOVZqql5oTkPSErf24eEjWsM1
l1frmgIbmifIyXzxlw1LpurhWe0T0nXMVXCBj3d39xwK7hLBwHR6pU1hMQfkbraPqxveaIdjehL/
ZEHkdHb2kNQ9NX54xKMpKRgWxKI9sT6EOdT8W6Fv+C/P8E/hhujrHFfwewuege9rBi8C/Y/3ca7T
dfftJuAQjI2FOBAb2/8HUpH0+xm+eoLsIpOKjYLdOuFbmUY14j8lQyb1onMNSiPE0H0YjdNkSjuc
fkK7Mcm8/NJB6pcyaa5a+1kjZ+5L0LbRJWmlWkkKzqJQzWU1CkuiJDNUuzB4h4iVjuheNu1HUZYF
V0sCveL3IszVqTpc8byuiP9x6vH28dL54ZtCTxCxYcEBwISZ9s+WK6Ywr9v4P5I+omvIC9GRhH7f
3hOz5JxaeZkbtV6qW/aHT3s4JHfpEm9tmvz08di7mNf+4qc8K/iAgB6vWMasMvtlJkWMe+UINz5m
7qkqrWWw9iqah6YIsvAOz6WuCgCvDspBg/2x4ZUaueoW1TucdrW2c57PlVOYf7vnoJg8tkQbH2J+
jCc+GNsJFOrHniOD5e/Gcr2V+wROp/s6jjBKXaIdQEAQt+FH4KeROdx+4CosJZnBQ6SSgE+LEhgY
tdpE6yv0nwa5OOyaqBMnPG6JuYLd5ibn25T50dqk4oD6ilPVIpUHCjiCv5SysBNl9e4wEQUMKx30
Ihs7LfOLliihzUdPlUG/dVKwv4lwj9wauTIigyr+Aa4Yc7CQGVQitIJEwHrKT/rWpmcaT3+HNUCd
HpdO+Rql5kn9F6bPe1CYnrqFQRGYpXtLzCddRb7NK3J+H/QRTzTRou80XU1VX3RJVkcHOa9NqVU6
Ir0gTiTOIYHxKnhMKTqVrQaToWuHmIjyXrR8I4bahUVLadKN70tSjdDrkVDjm3olHKJLwqHoZwVZ
d0RthBZRstZts3pyoFrIc606tDF5xb5zg3GD+4WsJilmfTcAdUizU/gkHqx8U5l9tbD+STQ+m2jr
SCxHa716t5ncjTNSlGxqoC0HTq6l8Q/X8tksHZw1JF8+q7wUxUA9r3V87IbtyoRKfqn9CSAIMcOB
5h8y9DoQrRIIcRG1ThFrBGsn69T4BxnkD5UdSqI4dZSO1hvJjm0Kwa0QNO7RvkcFbeWb3Bs+LTEv
hWBtTM8Nv0o8UIpWbwd1l9PNe53ietG/GtH5HV/fsXFz97cQ7ZdTtW6dANzROLy03vfovvcuRF+T
9p60yz16bUP615/o33n01/Xw7/JyChXrvbfNldO4S3D3xMoxv5zdI/6cc22BHHp175AZI2pfxysY
U2+rBMKCYwhQXUCl9WpYu639udp7VpmPPanZSAuhxvmAM4PZ/1rmTtSbInJ1VL4VQIViEvhEdwen
/tGxTj721bTXlJkj+krWtF0xwhVmlQL6W1ZqAl54RRJs4CnuufUabrJjf2l0LrNGz+yd/0ppsXOJ
60mx84IT37sM9349WZF/7lTmlTnPVa/2g/69SATwtbKQIymOGp29f11syObi1268+so60E+I4A93
/2ibZwmyFcZ1XJp/ZnZYNrJ9D/Qb5aNlEeWn1/SS0JwUF+0zLS933QYGorcLVriDBZIBVNSiBkvq
rFOakmC+9iZwqUiIIrVwtit46FQIZe/482ibp+BZDjcff1uNVifvATpEBc4ejR+7urNvJXdPMIkw
Eo0oXlZ9vip55423e7o1okWErgjY7mRnqByyy83XvAB8O7GOdfuJukHRaVy8EvFoIa5ukHpEUdF5
bkkAGF3z0Tl8osKl//pE21Wz/gr3x1Zl114f0+KxtS/ZlUpYvjSrSIOCc62b5ePQZCE/BOtJeKt6
k0vneneRyDOvDhXeuykUlL8zxMXlAz2pv3K0MpoFPIxTXAkrW2vt7iMqv10jOnkXrxaeif9O3ScC
wCfatd2CaosMDxN4l+BkOI3o7jd6++YJRsK9WU/XTCl04QmayukdjZkDBuKBSWnE5/atf2ldkFBW
q/ITr9EeTq4ZktsLCbsppVQG+0ASAgQFb0+Ena278y7DrV9KvwgJATvgWm5img24W7ogb7IJ7Q0o
AsaMUB41KOBf3L1TUIjUtKagEv1tr/IPoADFqWDr1zKKAZj+aN9k7846vIDzbltX7rkDLfxpNTKz
XWoZcTnZzdat0/A7ugwrI3NkBBANet/OtkmI7z5aN/gda7ybl4eP0zkQn1QlzG2331kxeA4rBxQx
rWL3BKV4fvg7f6wK0Nzeen+sMmgAi0ARbW2rAPrDXE4/IHwnp0y31scKsW90tp6dAuEgpDmS8Rvn
RE8VWNI3D2FuAtJd9CXff4vMDVJkDk3Pm5+aXbxr0pxYN71L59AxRmRHV9Ons906Ncgtl/lqvoZc
U7f33We31MIc9j7Tc+cyfbavw1W6e7b2RRvu4rnNapZL/yI+VpuQ6GW2v/+tBuXWd/RdvLJGdu/V
k/fWqgfvqYFuAX0vbCOqtF/TRlj1zJC2l/TC2KdnByU5OBzRubWaIgK7i6FY/T8nlqMd0WR0hUyC
EN39xmSs8GmbZr2QbhvYz9bumHyL2WObrp/u2USGLt3Wmkf8dYrljXhH9iX6BJs20DytUDGGaA1M
bPAgpfGVyFfrwV/XI+nl8HxP7TjlkYAUo5JhtnNFMfB0muqJ0q0+inn9lcgBZ3+ZLdN8NcBLlnMu
iZFfg5ZLIMa99qnWz2sazSl1vrcvM3qTxwi4IjywRV52TWxAK1xo0/SHtN/+1f72D97Bk3DAzjv7
dG2hjzdTjk6HsURI9MI1rJcCsKyAY+SFAYMh+ckP3VoHr3C3XsPdw6oOa4sq4PDK/hA/7iyDlMUQ
KwnsPEC6rsZoJ50xry4wXWaTCHVytqU+fHbutahe8koVp1R3ADFIRmKuyRd83DuNVMgcAudAu6Gw
iEieAoNlDcUjKBJQYvpfzOx8e7LPZXRE7TukchiwO+uK5uvbLhn2nrzyHHc9bIDqPxwcMKwp/XcK
i9pstbLeDf9u2sVqsCVynl9fdrnovuClUwlD/evw0a4D+xbtRsWuj5mvL0QhShYcRliW1eltSl7s
AJgGwv22ikQjUCLA1AzrgOEdFtGXpp3ZJ4KGdWsfkVO5WY/2BojatIxsi6Y0dMWTUzk2WagYtUSb
n8gcnWbr6NraB8WytcdRH+PKkI3/ojMx/dATD+WICgIWp/bmr0DA0T+trdrUwFsm/1e26rPC8P2y
yli097y+2PYun3yBfVlvoiJa/MEdP+O3OZOGwzV9AgkMd0frmn7LumYnnbqFHX4a2AP3RpXR1q0X
7MfEZqX712DP5GHy5qUX+DsZeDtZvxMpvtkk3UqNrzxoDG/j1wV9xs3HuhSsy8XlTqzTW2zu7Tt7
RnJhhRi1/SZwIJVKnTJ3r2hNqLoDnQPWpZQJj5YRKKESIIvX2z6hVmvaJve8W+f2cT2v9v3m3IBB
0WAlo5UUWCSGhVuALWu0Kumm/+rcmufkGhkkg+B7DPftb28/QsUSxuPADK7tL8aoeQg3Ybmz8y99
o0istEOR5dU6t+H2/dFmMzn0D/0SisOGfwiNfp2r5Zjpk5hvbnQ3fUAw9/70Nulz1hifk114hkCN
lwme93dtQ+gCUwo+ncnfYUJG8NbcNNFxLthFSm97xGDrOiOCVsSHlW0wh8iRInENMavHuDw2jXad
uy2xRHzdQZmYEkB6fHvb1/mKYJeWsv0nxcBF+1a0XwXrS9MG/xzto3drg2C7GV69+O5RrdJ8YxwP
QAcZUsAQLiEuD3b+2b1RJRSV/xXak95j65RfKJxbgGCswoTm481wNzxB63M8hEG7r2l5cCc5wJkW
rB4M6w7gfBNiCCQQCuEg1/QLYTEtjK77VvnWfg4fzEaIG9YLHSok2ZvFsAjg0WP8TlqCU1Htfwy3
4/1is5RMO473CTmOywItYgi99cERLxLMAewBN/BJU0NTzJryymJu7lu4Vgf0Lsc4YnhX214p5e/n
iv0GeL5CAXk3NynC70zyo107MGVgF547h/FXivinfo0mgey9PqUGkgmb3j8WfVI2E+uACs7avkLg
QAWwCHvR2zD0/MPOOZ6DR78AfdyMaxd3a7q1ql+opLgzx9517a+qHuI3nGnJx51pfl/2vnW8YBaZ
4Y3giIu/7R3x+FiUYzN5eGeq06Htk6VAuYtieTqw+WXnHG+HLNDGgoHc2Q+/K6uSfLufOVyHAI7f
zGQ4xQTNk5fNvDu3n+1JBIIYlqD+nlksQiMjRxteWocAGiJwCZo5hlu9enBSVt0JIe+b+/9x8K9X
zKrWvXdKXlG5hQgzjVL2NJI1hsX4OZzMyyMIZdVOCUidITlbXWAl+sbiOYRO9Wb8vOdY6jscCJQi
p/cN/OEC6xNSxGDrmaxacrnZ28h0t+6qvW9t/VOMyKZT6eEDURu1D0mKhHT/6pz6tHEBavq2D/G2
1QjX0THap6vMCB8xK1oECc3e9reIdb7idevtrXs0h++Z1inYQq19JbX4mDH9ERWi4ofWtKWkgSPw
isvBPTmnX3i8F2yq4eG4l5JvG5pK0/AgnydXKP7tfd+ErlmCYi8egQK+ks/aGbEmumWvf11c/XW8
DxohDNb4wGLsw50OD4nxr8zpLo8d3MKs0gQZrjSZCeTkqKuFfXj3Ks53xBm4Z//YKuJ90DIZaPkU
mU1hxKSFSAeJv8DiRCrtySfjd3LvCLoT7mB06qP+PTxDcAFsRYd90zQjekWERrQNrpBJjWRD8d6F
3CdtJOCVuAde8Gre03P6TC6dL3NuSveJfVzvNJJvvPIvzed0snbKgNj/Nix16TeCY9ypIG7EgBpd
+pvFbgea/4yrnVWrCL/40MA8TrxJs8YO0Edn6hTvLGx0Gbl33s0bGnxlH1lE5xOsW6hOpqUxetPp
1cNf/dsBt9K6hkyyfOoGxpdC4zYlkO1VNAmrSB5W4nt7F5/nMAAGxSZcz+bTMXulcTlVu8ttWHdf
Qb1rQt2u+mKUkjRnOE93iJF8Wt8ACjVV9ma6HxT9Rv+IGs6s1q1gk1kejO57CFE03XAz1nP1GyPA
rvx7UwJRoyz6RaULBdOt8siYVlwWi251BCWXGmtEUiDMAlh8e2+4EwErL/AEFLQnVd8lJGdRSS3+
vZYXVtsBq9kKS/awJlOzU08mCav8IzZ6x9b2bRPTIlLKLW9wmhfAGtM7NsutRq/SQ402pOYipgyU
HAy0da/QJaBp7dOLV/ZMu9QsBdKjoz1y/KYi5dVFkNYjXozKSSGoexUGQiNiYpFTNNuXGBWSaJ3u
W4f42Jy06smmXdtazxEMkk6hdRhzZp/+IS0OTVpo8QPd5FpkeaJjAGUyFEW9DqmTpaVP2Sp5BpTE
ELAIVq3rkKIqavSBXI4Qk+pz9DyQhwe870AWhnxBpTicBOivNC/AX8M77L9mfDak+0E13ZCUKAzq
VA1RmnJKdcsZrGPlLzkk9bbTKt669PEfrjMW679aWkvrbQMqZznbUN1VYXxOvIr/he7xRrN7H+Nc
BhuMJoWtbcY/dQwHGi0ZyH3hTdLwLlC39jIyyLV/IAdukfK4clqntgJqsHek3I2spld1LyyM3MJ6
ehjQdg9SeqW9DdfhJ+eiqOZ2R0aHvD24GqUDgIxY5y3CVwSEgKg0oO5XQ4PaVdJhVafifiG2lKF/
1HmkvM+unNw6fA5CJupR8THIo4xP1BUAcwForeqOmow8JcF7W0Lowsc6zO4vu+ruaWC2xz59ghuI
XTHAHMF0q6cXlx7xrVdkBJXMyC4D6lfoXvONP53j7ADT9dyrtm40uSDLt3NuC3wlEm1mQoGB20jw
oy6La8YEpFdxY2vfHg4mfDvaj0rT7d85I7O4sh5jHsyAkzqScBtuZ4VOtXmPCtlx+WnXe4XOnXYJ
vpnIX6qlDdpO0LIik99EdPad7ev0aEOQzSpRzwmbIGjAib5NqYjBVfyke2RSCVKQH8fwkOxtv0gp
nO0DrJNteDU46qhERhFBLOytc/84EOZvwYWSKICBrXN/wBslWMCbqtSQ0+nVUTFieQIqxfD62+Tl
rADQcCO4oqPb0T6Qp6Lq/kGXKVT4ctCD5YyDVGFYEcApLHLZR5BncHeudqV1RLu5d0VIk7s1PmdH
uPDPzms6SWuZeQ3MP2JGZR53JI9oN08LHpxj8uiEYByGaV3+7pja7n7asF8sTazOeGRb51l0Nzjk
uKsFSlLC4tepMAWJi+7Whcgro22ZMnwx8+Pe3po4aJfWfXgm1TysDEmE1YakPdu8oRYDUIwf412X
VrTZK28WDBnVXw1ro0+6SkgZwW/ms75DUq3Mcz6nNPr8cQWLlAecwgelFnXPiGgz6pwoSXOPyTqp
tr9REb40Lja+8waUCkbLWA5Y8urw1m90pyPAtV0PTb/anjSf0TlmvDVL3sfbtCifSF6tFf2UJt4z
PvmV+AyXaRNeaNS+6R8ZEEgl0M+G1miUF8Tq/gdNKCSOscvZzSk0nxR/rMm4uxX/8u+Oy2D4t7Lz
WQXV0ZvJWrcesDGQ9YB7pWwfNuNJeIcJqPif5jopz7Ebt8VuNVw3xrhkNyAvUhv/YIaON0s8MQDz
+DI+jT/j87xi2m9EwQmxqdF8WB9mZCUxKOuDPkC/CvjrDUodfVDS59WpopQCtQ08hO6WJGnDqyy/
+e/6D6zBkAN6qfhrgmxAv/a9v8eo72a44x6euvlv23mkXJnl6SPVwm/46L9n77jODGDM4E8SKQ0P
tHfa+AU0f1FiqLHOF5P19PH36ez6YpxzN1hxGIWHRZ2l8ja6x6uUrGiH3jqEBAxddx22JTLSVc1r
b4b2RRxTMpAKC4A+Ty0AyToqy3+dCMczcfSKAR20eoOGQ6punvIqlSFIfA0lBVEUqD9AEXEu4IFu
7bOZamN65FnItIgKLyWMHrnE/LVj6dKqOBx0CB4lZM8etFGlEE6W0xpQvEOxg7RKUfqUuCBMFHQ7
GP+eEo3UKfPvV3acpvp0SWZwOiJo6oxgPpNAlaBDOqc4fcDZnFABogxZtQaSxDogBpKmWZ8EFXqq
qpBf8spcZ4R3ipqsDGWuD0RlPRIqSLGxF0QllGsV5VMHxdLFoz4THIBNzVQlIITKAAfBV86Hla5q
w+6K68MfwnaLHY1b7IVkmd715njiuyPx4QMfxVXDTUdbBHZpe0arzz+IODSHIAnMx5JtolCb0o9e
Tr8mFwqNSBelobMmczzjheEAKeMLN5YLK5AHIfFwwVHw/nELkqYoGWigwkPiCofNanvkNkeqQ19Q
ei5ghqRb3lqCNjqk5PgDxFyH/SqB9rvEM9A0UgtqhpsXi/PJv4w1ZeIRn55fcv1dGVqRyX7b71p1
u4t/3UV+U2eLTudXP9ZDmaGjinJ0HZFBIjGbayI/Wqr3ftOqUElM6vYTWNbo3JXpTMelbtIHUbL2
zWnGXcxGsB4RJCbfp4TigvTqKMmiDH8oLVhJw9fpiatNR77oY6GG73dEsEaCx/SbG3vYgV9M+avq
zEvYNFKL/2dmTvJCDg1GMU7MWAm631aBc6We4ZK9kQiXxCDEZPzxk0QwYjQyrsWk7/1UAWa6meNZ
a6zm6OqBBndWbCACgu5YaZsjMggSM8QBINSBltuaB1lEPnRiZZL/nefzbGcFkRA10qTBvOoa3n9D
ncHOsFjb9MZklgrQ+2NUaBvnXU+oEILMSQOnvgQfJCicIiQ6JxXPK3XLRLOD7KFcdtHiVkMI82vc
cP6ojZ0zin6qpT2OVzQ4vma/0cjJ8StzXcOLV8p4yA5QosT+Y0YdPdxjzUhuMfoalO0jdqS5sPjv
tir13KF798UBZmD8aQRQHAt5QZTdriRJ/H9vcvEPB7iOp4CAUF7QTvRSDTWxIzgHpfQhJdkdmKQf
Z6KhrUQ0iW6uwCvfwCgj+Pv85Ws3h7mWpS9qqji7iAPouHwXcr+6ZmrwTKdTRF6yjEvG6Qx+OpA4
MdRVngN6E/rSFDaThlsO3yAO4TXGdeWbtAqgOixb0aTyYkKCIVGbRDxV4/ITynqXPjxfl0gJGj/u
CbSaolTUKb1UpvhcxwqfiTSg1OwiqTleIaDnbNS4CJgm2pzU75TElRKPVIzXdo2yTLWgwiNJRGGC
R0rI+COXitb2I7jNbtwrMdFoSKQbDG1yBnERIwZmBUECVZTcMuq2MkMRROl2MWG8ALYobhJwjcgU
7EZ75h5rWKO2NIM2hdlC5QdLNu4xnDClGkT8+vbQW+qFCGSK7AJYx4in6W1LiqR5EcFMnybCnspK
tNfZbEYBWm/ho+bAfKWBoYWlYrbLNIxeTjJsDpnGUgVRYStPX11jLOGNoRkVI+gHvKs5dKdRM0GG
Y4EYDLcdMnLCTY2yPo3wJgwHumQ6EbSK6ccBoy66VU9NXBPbHb3dt0uRx7TgMGaA3+B6vO1Gi5Da
tUp0Zw+f0TOaUHBbdr7dMs79zdNj2UEPrursh8Xuxr8G1/iL4xdW59V5keiF0YEyWCxSHNw5t9HF
52ac+LisEl88+McNXAuxeddtAMULKq1rasG+w80YljIi3HuGAQwqj+iTgVECFEA0WHXVjBEij+JQ
+ofFAAkHGFXKRyHxCVp+Sk+MoDftyqAMGENa5jFwkCpYSPJABg3HkarWAn3AfiWhSt1vYkhu8K7E
vZJ0gRL6Jrl4EZ8uZKVR+sRv2wS0Ru1NBieSOD3CPPCz0XH0owKIXAchl9up9lA/bX64//Ahwcch
E7VY39M6xXtB6WDdgiU/prHGiLSYQlRRuvjMVagsnRdRTwdrfR7u/PJIneaYdqPySL/pUfPuHkt1
EmfvOtz0N31IIF11OSljv/ix2sFH2vSvw2fAUztiQ3JcdTyrtbfrq6YG2Wp+q+Y8anbkgnNWR3jx
gl+9SXiniUe46/NbjQLwnEp+Zl4LV1mADRJqHnkBDm4+6esSCfb9CTUVvLtbphhzuFsQOPA5WAAk
L/lJA+D/q069U32xN+LtoNpBtm3Y6K7lAxooShkJAQSHlOhzOOgOB4ePuOW5Xb9BlEIsVMfioGyI
cucbwxj2kKdBuHfYLOPYs0iuB40Ws0SmTv2jtGryb8E1IgcS3Ge7PhcpOORVAJL0186kMi2xFGxA
FydikbewZ7hOqJ8Ghsyp+ofFYQF6LabNG0nkfEHAlVPpiAj1P6/whIfDX9x8ZXIXC1g+cuEOdogI
DlIuFh+4BnlXT3guLmepi6BDm/DYNcTElvdICU6+/MCuPqFzfmIdwPdE4IjfKJfQh/0cNUYP1RJ5
pwiOgv8pDscyncZyVcVcOaAdqtXq6GGmRNiWODdRDf/BCSJ4Z3r9/BjJkR2SNh4cTsvZlYAf3pMV
tsczfpSrFfZ6WGrCRcQZeY8ggRm6bCeIY+wQ9UKI9j3E3+U7YGTFotUyufUgVPXG0Pn0lXtoucWd
tcMJdc+35bO8sQ50g8s2zrm18egpgRSTI0Em8MWzvWv/MnCF4aZ9bH3u1lE48sqT/vh20UB5+Lcp
MXcLXuQTDWepPOHHAqj1z7a+te3gPWy8DW/TG/TCF6XQW7vWW93zXOSW1PrPuVDRsoKKtzp3MIWX
T6dOEbU443tQJyPQd8lfUdEH2kUm2z258wlKRKK576lleNlqzHP8A2imAQg1fwinH+L7ls9Ra40S
uOyF7rH65o8EGIZX7GyGBlBMDX31Ct+qd1b+Us6O2TO8Sq/qVt3d8EPMP6/n6cw16cwzL5xM3x0K
rfJaa8Uvd6eFFDFaYtpzg6wnK7t8LPlIbNndzm7Z1uojUYITUHRh1ZUQaMpseZzL9O/pBWQsLQIN
vJoaLlvrrzUgeuO5JfmHvHBSlqutSm0cY61x4utrw43Le0DjLlNTZQ2U4qWzB2ujhL3kB1ZJjkPl
5PJqV8jLir0u6VFSmrZqs+jFCv686UrSWJVa2ujkQ+UVtQT8L2o+3AiP5mFHxC8aYFoP1/wn1iY+
fPQ7FkDUGoyh3VTKZOqjs5m+vTOSkudmDnQBw6DQ0EZikmIxiAZvzlqNhMw2bJmnd3GVey7QNUgZ
ZEnlqxpefakGSllr9BztdNlP+llKOtHRdcX7xAnP1pa9lJTf2pomWXa2uaK67su5FM1TuDScNQHf
PF1mePvNxI1elopY0YSTd5kGywFhK09IAVxO5ZjIh4g1kKgpespjueGzGf/Nxr0j7XNQFSOSVGgJ
LUoXTTUPGq1m+xNBRaEX9JXhVvCv3p4R+c0Mb48/QGMqgKYufRuGDM5hHR0A6lGD4kiPhxnr1dbf
+hTxMY7IpP9y9PLJuaVcD20vO746KaNGQncarjySZ6vzgroGtn00kwlZ0e9hSsmce3Cu9gr1q6IN
Fc39OGfrEh67z+lqVPagNs3rlByEK9tkUNLfjLZVepxYRqRn9Bzzh23FTn6bpB9LQUFWgqq8/lQ9
XMjnWFfb3pOy4I/0fNXbTp7eyFjnkyf8hK3J5CMXPB6m05LTv/sR77PqnhRmydIwNfTpb/9uH4kr
7j4eLFtfD9Np0S04o0ZUcPr/uU0NXzzXUTTt9/eRDkcv//lTuLj86crOdCSIZDNCkGrrk8PRiyhN
y3kDOZuBGbbWKVTxxEZ9IG0OSmqz7Oo5+DgjPLqdw/uZrsxj5vNScxpTebZLwZl3/z8GmKvW+W+A
6AuB+L4J+kBKSR7Hb9v2JLGArqQaqAxMFJ/TZZCmDWc+YITyFnGB/wZiU6idpMY+/FCZoos7CDI0
zOQpioJ7CsXBXQI+YG8AM/GCyFBGNZru6aMYwWh9QjD6S7MMX7Roc3YvR7pl/PhwRgknwuRAvrIF
hvB2+GLMo+4H0MHMyTK0PBMaXQ60fzUzoqENshJ5cD4em57qheCBud9mibKynNSKDNsvZv3xI9ET
UOUZqBLrEUXCQOxa/H5KDwof7pmUDET9Fo/kx1yXfs6ZlmxPyqrKaTmtgIkfBkamRyzJX4V044be
alSeX4PyrWvQg7F6WO4GhWO8AjrHtzh1zoBl21KzsnKr9D02vMaqezrGh+W2RMNccPFyd/JuQwk4
7Z2BiYSF+AM4o+0nRCPIKSQIlb4rJXVaf9UcFqeO0VSTg0qYF4+3ZIXEqNGK9rJWzEOjwxCYfST9
f7W5rIhdn1hj6vbg3YGMwx1ch5qnKZL96RxJWpY/J57TW3SeMifoshCk8y2GjQXDQCSE/+dpzUnT
5ZzfM26HyDJnGxXFrR2nS7ugj1LgvQWTiIgxMlba9MuSQvF4xL21A82Ffj/q9xnpX3eqqT7dWqBU
O6xmdnCIUTCjyajkZdKr/UMBOw1QhsnmUsI2rTmZTczKHMNbCW/BXEHuHqvKFF4efQ34+YOQN5VD
sPLmDSqAWf5pJHQDJCFtxMWirxBNh3hHalCXvMw5SG41eZF/n09gy8n2sXCh/j1vOOyKoRoJZEHT
PoDtvbep4eeYNBT7ASfM8e8cYuY3xiU5uhGnkwh2W6LvZxOKZxngW37wqHoi2cFs1NqoCcKqqJU5
HsxhID2YUHNmmYDHjxZJBjazkcZdQi/mg1gjHSBNC9N/k9HwjNiIL8DywzXLZmJ4z1Gd9AplBk0S
u6SyYxHMYjNc+yj0YKXZH4XSsFf4Os0gBnYrHZyMsAqAEQJ+3uIyh4fs0C1+xA2yzDwidobYyLa/
pxB4Bf3JwLtacLGDc1/9l2Rx1mSyr/alfcWxkqlFDRshQq5DP4uYuGJpHSAeluNj9GxJLLtPB0Ls
HpyEcck6Y9hkb6HfMVbgN3iytrKHGImq9W/YARihUNEfRfD6kTPgVWdsskxjk8h2yTVcRpmMtKq7
02UTXaMkmuK1ZJgi00q5iAWkupfguvN57vvg/DEUjVB+jKympDJF4iKRI/t/cLRw6ER0OBwUheWF
/PvSuScFoHqVW2Cryb2BKlJfkDQBWJC3fCCh3EF5CosdRdJPOOJN9VmMEvyBBMcKXfgl6UutHsEy
w8wu580mAybj4GieQGeTVjwPeGtzOGomuGNLJqcQx4EAhL+/lLGW8C/LKmh7yQ3FJ1NvBcCKjYtb
jYMwHtPjZfxTKO32ehSYEncKoft7SNUU1pDLZYkBf2mtMpfRpZAiYugWrP7Vztc1PkTPMw151x/E
umXKmMQDoYmIaHaoE8sfAS4hcBjPVDUI9IstCCBJcn+Xg7+Hi4HeJHK47g5GOndZgFDAcHAYezni
Iel+GFXejD1RvQjoirsqdPoH19xD/d8AhgFVEeKmDQGAP2Zm7lpy6+k4TFWujk2YonCWHJwp4/zp
PYo9fp0i9Ak/x1Qv1kfMOBrCFNUF54LBoDtjZKBxosi2MwHl1xRSIzg7hbHUkq5OI7jmHrv0kdQB
aXdikpWxysVO3S1167jsMkyPoEzYmuxRV6IbDZ1rWJoJaZgeEO/cfkblCrDMG2B6pFr7Ic6fnBE0
A5kHuu7/OehRNH27DZ9X45Vzf6Z5ycuIKpZOd+vkwyP3NH+DeG0B/WSAd1jwNGLYRVTHaBrkGrbS
0+OG7xA+lfHRks+ij3VZ6hbrwpDmALwcEL3oXrfAMAgd24b+qBgoN1m5wy/NXoGw3H2+ejebcA6s
qyeK6Bj3gOHKzR+ziEvcCc9/MJgXWWxk3TSUNRgYy+yh5jEq5Ozr82Gt5vTj/C2067KK4aCKcAOr
4OhMGLS3McYCdftTTZgMpd4NFxRbDl8155KWu9KW4vhZp8QtRRhYVWd/c+a43rKUd45dyUv0UUpt
/gvBLPiiqgdk/UhF/8WBOEfJvuYuOVHuibYRvqH8zysbDhfEcIsSR0w+kkP54sUtc0/eybv7d38b
leI7+E8MY7CNZwcfWtsG/mi5bh3KwQsAj0II6IukQi0tsMudt3X3bFu3HBQX5aAcHBxS34wWDpld
KBIW0efk8Dk8ixiefW3tnENbJhdvmuHTwDmecJgmLjEHChEbP7t9bcm88d06omOwwT+AuzpcOQ8M
sY83D4HnFdByy6dvC/xs6YBNGMZ1W53fzk1iXolulz7IoigCq/vCtZRqAhEFiRDTrzxaCXpCt3go
/zYXUPi/wtOGGS5BSrV1uCAXgEwRZfxqdoJgBVW02mA75nCKsAyW1+f/iDqz5cS1Zgk/kSJAAiRu
NTGDwZjBN4TBBiFmCSHE058vRe/zB91ut82gYa0asrKymECrPE7NI+qOo69EXBEe6gV6tw1hNugN
Avel34Xebbru1HmnQbhx32hDPVHenrOg3sPcX3SmIeqCQrdaX6v00kMamUqyszLLfxTvqd3n6esM
1YyOCB+rFV45KbvB5E5TmWOXmdAar0ME7Hzdw2JygdMu8XoZHbUISvc3ohFKkxGmsE2YFG6PYFKz
qukKHFd4oNQFEw1AoPJvFu3BhhSm9MuABM+E4J7R18MZvh2wBl7F3PnnIA7ug3ic8Pc+MNvvlZa0
7oPDyMRrjcxeqsir0jt/Hb8axBNzY5nP0bds7T73YaVX6cXwZmGQoUeY9Y4Do7OH1SyuPpgKz2iy
wTKIIJr590JvRK1FOh/Ey1DbknlU1UFRsXLu1VijTtaoKghuP5SAvHr71YJE3+BEgLauhKB4vYeq
LrIX745yTRpUYvogt9DVVFQKdOFtd/54IXCIiTiYFKzzN3D920CcO4uCKTVvn8PgG7XG0xj/Q/Oq
1iFWniqQ0DiDWop0gw6eSieqRqgtX+wWLdp1WQWQ3Dp2Xi7ofVzv5nZJF0h84Z9ULqMMBJcpgVBO
IO/xNlQxTDijnYDQVIgeCIh/f6++0YbghYZBwYJHD5dig2BgYfuldrXelodgMAqlqKSobZwvqDVS
xJE8yQfIfmtz8g4U5mofdrBv7VuiBUm9Y9dlBmTZaWyvJXfAxApkW1Ja+iR0VoOJo7V9/HhvFPVk
qIgneFyCK2pVU/Ou2vb3PaVGuov//kr4SEqEgHj05/GeCH6ML18XOj+snrRi6VbjGVVagNVaXeme
+4ISkAoF+Ir4v+7jG2oQ7BT30Xlo3bYmPL8YD6msYoXJ2UH6lwssyJ9RYW/iQBM2VgOBHcF04tOf
W6QtpYT3Ql2zqhlCV8LX6O5U0NPRv9DGEA+QFsUbPCG0eHfyS5fAPnqAcFXLax69x5KbTFzEnUff
5sSlIOpAcRqxa6kdrJ2uFqSMQTmmAfYALWm4JEITzah6w66aUsZCfGOca17NzVTT8vtGvmtyAr9G
i++eCn/E9zAEZuUqxTWqtgsbnptbll433HGUWpw+39DKSQlOVtIW9isAmpvN84VlA/JScNrDTaui
fKHD1WZUSUGX470hlFgDhYXG534osVeZIW229yzuKbVarTW9F2Nf2MTRiFGya9V4NbGDZVFuaqXB
nEy5cYuZuvMaW5Nm6VLsDSa1argyB7iB088rrKK9pMdueO43xin2T1HSGw5oBJBSSTGewPW4EEKf
8Pi1CzO6xbL2irRKD0lLlkAnuJCGnqL+QXSoiYCo+3KzK55EAJ4ovsjYEGKWuIHyIJYRrL5ISaZS
SAA1vgf1IOdTnKYIRReBhnDstPQoMCTrMjQpe1hSKn9aMf/FMgsg6gmNe2WFkQoeTEZkTCgqlltU
uuTC2gXya3dSkuDBPQKSF6FD95xAmyIg0bcVYpbKkIf7jpA/oTCwBTnq75g4XyBSmRpDw1C2qkQv
U1BEXKKQSqtQZqiJ+5AUx3t5E5zqVlbd0QI0krCJNUXIpKfrHNnHSJE2EMfSC1iRqoiv1xx8ezpr
92TCGLdX/hygsEnlCWhVyiLv1cNcGj7tXcPXutKG0ur630/ohPRQaX5X9x3q44yF4sHF5pqT21ge
iNdPxSeMJTRapn19Y3mUkvMRuJ5F+kfGD4CkdFdIij4eEZZQxyughpOZkYSoHUdXozwz9tn0HaWb
XQFU5cgcBY1qEDp6bVAgoj6y4QytP21uDc4R7EkTfRPBCDpKsA5SIdHJXD+M8h20XZQcwJxVWCoh
mvdigdpF3CkpW7IMkhD5CAmp7Xu3SZW0RNCQtM3tNvtdgiBr5obp3QYLrS6ykpRXW6GuHYEwxV4q
JlRIoHio5qEf0/0ywscFK3rhNI1AQ5RrsL6OnWxb6a4GKhDAP9dzOCiwlx7fIA+Mi9W/54vLH+0S
BM3aOZNadTUOrKLxuAIZZU8iuQ/Be5RmlEZW6I/geTVS9bYgFoS9ig+5GUTKn/JwOi4tvNzjOgq/
JqH3Csolwo5g5vPKDEzoSLSo/lDFi/qZ1i5jOHlAOue7zy1J83zP85BhsHjH3higSvWWjOmx7/dU
ev2uuOhrpf0uHGDtwzeakJWwDGNuyOnIQkQ5eK8yrTS9GxMbZr+8dbnuKRpoJSPVWF5v7VVWjMrz
7xKY6lzrNVijNqW21Nu4KVdRHqLEd0AuQyYsg1WXdoNyTm2sV0hVXhtLa+GbnEeDpQjijhrag9ZP
61ZGEarv0WnkwXTR1CzuNWyfslBXVv1EOeOPjIN4ZmvsvzzA+6HJqq3W/OXNW+X0Bp41HZXvMPoW
HU0rkfyM1UXYo2OXARcPUjFUGQz9tzXkBhWwCqR8mzQJWUhcKS13sMTiFLM3OZIXkjOUNZlq+v5r
TN6a5dIq14gYIiPkrtHPICAXswdPMNDXKp+gLauACH2K8vN1ULKXOnkFLSUJTvpPHKJqhv+uHnaX
jamVfqN7gTkw4/cFF/9Od/cXEE6LymDxfp7d/pdWlgAwwRxlKqqTanJ5FM69C6wjkFtoH+XNlmPU
R8tG6wTfbq48VUZ+aUowFBP5PJVrKaQKB+Euvl+gUmY57RHTzrlDL5gioIXB1CmO5Gt1JUFQ0M/1
64sbPk+jqTSgSli2zkuwnFLmVwhIpzOkO02Rjs4Psiq7XdGzqHgpvJF3BCzUWRdPR8u/stfYZfWu
v+PgBvkaTbiCmZ8ICK4GNbQsqcmNyCIGKQUoZUUg+LiN8e9W8KKS3gIU/D0lB2vaE7wQBUILgcwZ
HghhA0CYzdxmb9OlEW7H+/ATHiPXH3gzB3/abhXAyj+RLZaVEQVopaPiLulmHb2oHKar4qqsjeyL
UiNqm53SSgWa0kUD8UTrV/ev0OQiEv4Zn/Cru/zO0jWI5o2xCazgzT53oz2JKD3wsjyyOKXN4JfX
FoURLJeya6okXeFNGALHM0KQPIxWDNwNIA1ixopZc+d0Nel/9I0wakUtjApPouUy+I1av7pEmARq
YmvVKbUZyVVZElUXfTa5fVkP/s+8ynkiRpYoAhPwFQieokK+1yDTRcQh2BC8w2Vg2YmORYjNQmTi
miYzw9QDmxRGMEzg0zARk09SxPAfbUtr79nTV1yHXB3LActCwK0PUkyh92LZlocne4QVE+r1DeMU
FZN56+wul3Omx+gJepWerCl3iufex4LILJ+n32notGwj9UCwwDeTc4IODswIXo9kQI9djwRgzHh5
aBB/9OheYBigdQRVQKJ/EwnE6nUEPFJ6Fs+DvICD5uBZwLA3H2HucXl1CbX/OCB2nzadUZIwzY4d
vCbk9+ibPCGr8RHlmFUdsuSTlZYxMgHBPAsqGG0VaGupU8AgfVMSB9ekzI7KU9MJMmUaYsNae0ji
z8xLoE+I5pGPgj0nCWCQpn8+hH8FjtLRQF1YK5YG088YPbz/fN7b711LygD7w3eoo6vVWFuYZXUA
RtKjMXmjJHJq2ZyqGAWFgfGbtrXSICVy+orPFdbIqyjONaZvrypPzO5SpQTkroSR4GjNh5AzpRt6
ZoNBEmjBNWhbHSoaqvSX2AsYzFCFCUFZKqZaRC9FOfKEWfJ4g/df8Iq+QraIUA9ZRmBVmk7EkqPr
gegeORXssi6TrLnET3TRFFIylBwU5Z3uWT05stJSBhrVajADnI4omrX4Guy+L1+xw10VyUY0Hv36
/1lEdS5VDzrRhzGBwiJa10Bx8p2cVnRG5Tasf61VrdRyzctxvUrn0ihdjjJrdZJooMsKjtTpR074
ra+sM7N7IvpJl0xy1OpBw1//IA3IKDwG2PE/ZEio6eclM+BBQqFIKi+r0mXCUAYawrc0NxyJeIBC
QYURBXBlr+pr0XBJ+qew7apTIiZNtEuMAYS+6G3LuEgRVqiMRn+BSbjTpSMD1T2EBREYlpHYRvZL
fxUnqdi0ImdRvIQL9BgDgTu0pjfa23TTGpwacpmk7zckwNiFbDhtC6X5sIp4QFFiYPCjp+nI7x2t
0Wzy4m/+lMNGgdMfiJGJFB29k6LK7buPXjNQy02NbaQURtuyXBVkumZw/aijqKntomD0/QBq9czJ
1X+O6PzhQioXO36Qj21FtMiB/BRRSK9RsXPRzXhUO6de5VsZ/IUeLWFvwj7e4OALwE85l5apwhi2
7JwR8fRUal0iy4kZiCNM4VuycwebKfvSMoT5VwYqz/aqs/97lJdBl+I/iyCKbIOScY70VIY4quQr
VRkSW1Z/pVZ962iknR5ggOHDu3IxbC8pGZNZGMMJUxfVavSSGtXmSNryfu58vkEUqwP4gooo15Au
5A49XX90/vF4QmKVomiK6p603NAT5VJXqwCgr950Lc/3xtcJTW+kVkh/DmixY1qJcXLpb0BcH57c
E+uq2U4p9pWmI253xC2ktRWCZeo3WxENbE96UZ6tRrvRPgc5KPST80PLiijz/WD3dUxaqRud/w2u
viAU+CrlAjWpKh1cyEC61lra2O+DpakGYbknPiGHHAlTS3OsmHTSvo012cOWQNMNpft8kD0Z0Xih
87LJziOsu3loDr+l1guWyaVM4IXoqFYqBtMdsNakxPNGgR5ENPUQ9EuQkoClO8qvqsHL/vAISdfk
lg5cG2FMl689cRorPvLRTSwnVMuXlfgEO0JmTQOwmmC/0oKCXab+85zTEEezFMmze/VejW5ijaCi
pZ+q4JbW3utDDb60JtFP3fhJlo/fPe7st4Ja7jb6jZYKqTUKOh1eJsn0Ok3UVo58DF9pWM0Q3qUA
T86P8hGlaiIE9Idpot0eYXuCKFL8Q/EfH7ZyTw13B9649xDBP5d/rlRyVi6/qm3NLa96RMEz8lEt
WlUGu0Mnpy8SxBiHyXWYXOgqVF8h/9FPyz+ALRCT7iR/YBJHF1Eca1SjF69BGyNcwekKNya/kKCv
ghpBxDBI0z1TikB2AXrC+wEWTmxIpikcTQ8Bkvd0aTdmBa387J6Gu0LLZPFY3Bf72e7ntahvksg/
/Dwz74Ai7M17lN/cIOQ53vvrw/Iq5F1N91X+WcVto+qaiOQUbrPqPjaPzWn72Bxcc5zV3R3aKWpe
rnLHC9ciTs/0DU3oq78Uyiq9X0x1oQN9WeVxWd/WzrD+0SRoXdEwmveMDlIcvaj7Lp+o+pFQk9Vj
5zVC06+Fq5JPUy0pQfSetVSvrc9MV5WUZKw6iU2YH1oB3cE8RASkI5e80vAFTZ2/VrEsNiSBs9fs
pGu5XJJQhQaFqwH2CmGBxqnQGD5EBH6majHFUMKAsW6APAHEAPG2jh4pAJxeCk4AGzPoUErblQ98
K505uaoD7BDQIeH/Zy1kM+i9RptXXD3V5+T+lHUJVRDkjNz3UOCJ1us/7vmCmEuQmd5Zd3VNLKYA
uOJpwl6OfOobVMKZffd6lzbI0fc68kbXkLxWqJqyRlA9HxdHnzKr4w5qsu0OrQD6P6ylEq1SnK2M
RonHkyDqPdpcaqsCGhe98UyfLeyJqFUPkHXs3hQFUFQgJcemgUDa9G9aPuAsOVCENpvcguBMRS9K
YgVEEaSQKyEuyAnT/znVQTotUizCK33OO8QXEtwgF8OB/aAW2hXqo3PVM1R7UP/4O4V7H5uDoldZ
shCuxQGV2bHKNPStgLCcAV/ogcWzKcnjQgr0eSuUyu3p5tCZTtswgtQgFEqy1yVBmKhYMJzuos0F
UiEY6OamiyD4QSyntzfQcwRkq7T0H51ICd9pGH5/Y1iBGMieZWgPPRBItZvohbQSICf7zjsUOoEq
EEpNsPityWavUoHjf2yaNH60ln0i+lcLznO/1ZmAS5wgHpN3lD0DYh88Aqaj04Nbba3aZVSNQrsa
1jRM4Q1+CgB+AwdVDpPoDJQODX3Wke6CYPXpWiRhQhZMes1b5OBOSYvzRbG/o2W5VmKu8Y+CUC30
ihXOgVDMSIFp2Nd1fwetuvmKQmMfCjbVmQ2AuPjZJceNtSdnrOphvXUPaqMnTp6Mpwyc78GVRxYm
ARXz+VIxptR3wdFhjs1VslWXAk39CUrxOc0wYh2JJ/JinERl9NBQiRF67Z4AeGkuCmqnBUH6EqXG
hHR6GZ2zH6srZd9NUMr/rlNryf/o0y8lwTPyFM1jZFwik8Dk0ixf1SeaoeRIOK07W8Fqa3EoOlWT
lNa5MhNFpeiOshwyQi+tLrB1bVQV0P+1xZFuklp9E3pCzPgGwmLts3XJ32hCeb8leQmoMYmXtrCg
mWwcS9q1PoeOXXXc+PPUbWB4WQL9YphQENxcIRa8vBjbOK1nnrG5DBl1Q9nlKLG+LU6qIBvBxfWd
Wbw4dStfGdJp6MfSfv5XJ4z/jD8P493Y2rnmR/FR/77v3Gi9mkKtH5p9NGSCBno7mzpJ4B4Wewud
XnNm7rz6mibVFJoENoShDo5rYXxn5tZpJf06u/bkI9C3zbbMrPk4pO5z43yj1/WLqgEZ0G39SruV
qycnCBFnyryrL5RUgsowHyf4K7wkzra5uCBQuL3NDkM8JxNs5Lj/7HVVJ3p4MTCnjcCH9frYMVbM
aTlMT8NFESHO8zXccYd27j8DdnZOxcLHEdiM2D14Z2rqQKZR26RNGM9Cxy+aCfRjDJyvCwrEzQVD
nD6jX5RNGIrTQLFsN6yOcpYabrSIvEruH6fxR7JEunPn2etTw3MsFD7v63Sc/xHtEIaloOSwKZ9c
peMSJSAKQISr8D4cN8earat9qnwHZsxXGLb8+DSZPQMdgbu5uE9tzv+6sadIR+VuUXHTFPkhv4qy
HZ08+Bg0mggRYA16Fip7lnvOvRfKVoZ73VQK9EjS1E2QdG4gvGxv8pm12P3sZhYtMbcZ06wsKOy3
Thx95bChSe9C+u/rMBRPkx1iR4/xHjObhaS5Y7Y2/dhNFIVvrRqtHqgPQIa606LhP+mS12vURvJY
oyxEU3DN3TFMFfYDU8LXBroywMjTJ8oXCYOwIF0PniPni/JdvQidhFtb/Jg/9xEXQfOsdvRJcQd+
jSx8rh2I6tyanJ5o9/BXIc0Z3ufs0L9btzq/H7zK1+2n+VkbMHIPZb9gx1gKBHMP7j71EgLxeW18
7NuI3zVHKCKs3HxyhMe7qHxFG+H+1+UxRNDAWIjJH/XB71lUE2TGxySJW4IdZxxPmeYzpJF6eP5w
4JAf0dujjAntwMLLzw66np1mP2qdioAgiijR7mVILDGVD/kDtFr+0nE2RFktI8Kie7jusmWJi6q/
GQNk4DdDA8KLOWF88KzYS2NYRp75t5rxiypS4yApLAUY0V/mF0JsaQGwUUeM9aOGxgs8NWtw524v
0BdAdQL5xjQ4mF1iWZ57vmpuaRW9jwLRbu9ESMpsBMvj06+b3ZBxOBU14O84HgoNWIFlgs4AEWiC
IPTh5EbcaEJcRgZkXrHlohLDHbaHH8vyaltq8Tz5h53JK7IfOvbmtUDWhfK+7R2PIc9CEucaBZnj
OxSdZmz8mKN8eRH2GayvHtDEjWKYAY/3z/5E0WtwGyRTB07RdZGA/ZO3QiYv34P+8doqOJwCex/k
UOEsbJyLitoOjwuNhnntDy+9MWfthdxBz0zDx7SScHvQsvy0PpFPHBNW3zvRR4HsKHLqyAJhNkmP
sWQ461n2/fhApXxxh03DCIII/rrXgGHWbgRXqIvOujaX5g3mARLtvBr7Fr1J9GPQA0/GTy5x9Dlr
5NlqmAZ2bTJ9IXp6maXd8wLRt+viVNB18Gy66bb6aeyDxleyeS5RB7LP6I6FdhyYCDKxreEKod6Y
ew+kKtbnTX10WFM6tzwILUtswp4IZHQ9u6fvKnvgMiDFa52nxuLCsssUppuRtyPSJxnC4BKKw40p
xnGfG4OAN1E4M9zpjvvCWdxwMoCP18AmAv89wdY4qPcKvcwH2DdTx5jAYrjJ+lX1zIt3oONv55sI
ZkFp9h4Pj0mFV3RmH4yqXY3JXFC1uBJbUo//rf++YNFPz4tDEu6iEBVU55vrstoiTP/Nmrs7bvGN
kil6rU84TATVJ7f5+1o+7ZYC7Ma1ZT+7e0q7bQcPusKiSUk0+jt/ZevT2phGX1k7GZ9Gqwn9OzUC
pq39aW4Pw4wNkLnnxN+TwEQeOYnNYI5IS6WBe97eJtbDRWJ0hrBDMbjT+IamQuwiFrFa4twpyDSV
fZHgmDQl/BREKmQPi/gDId9PRi/XpJaACFRC90GsmbBN6i3r4/zyZdEweEdWC6HeMde1rn3sOqsw
h71PIMkzuXDULPeeReoEHJh714t/jUfxCB9xr31Flb61Cpun0E4HFbtnWH0yRI6C9gmC5B/zC4Gg
b3seL0lHw/o9OKMcs8waYbMePFCPePqna89G0tZsVZsd59hdVQfM691N4DNOjY/4Cy+x+uHcKtvX
FEX6PyRKiHlu308uSINs0mlbTuf+7MmCXXEktBvd8UMtVCLHOwT5LJebUDm5V1pjCAlYx5IS8+C1
oS9F694w+sshGlWXj2XUqS5uw2SUDs+/L3ptNvhvmxFONXDI/RhjxlU37eBJHyd5AAIiOGXPGm5W
n41+c8j9aCxvf1fwksaMjP9Qd5G9eOyDgh67KlNF25dGyBUqnl8ZV94aNxsbAxnBWne/h0yJz7ed
rwwNTKwPuNzitTysSaETL1sf7m6V6Vl1zyI7Oes8zoyqjH5rW9vy2CB2JgXhJPXve3RGIegjf11P
gv06pjgLJ4ukreI+vx3CW5JbxKSxSftSMvTztEB+xbq51RvSKsGLWC3TpUZeI+FDbHAMwBN8NeE9
nYq/11/MOO6DIaPsQ2A7jDzqjGBytTbSLPmgvkZbKl6g4lFdpNs9nmOB1zDJRhk2hdVDc2kL8Xs/
qy+A7aZ4+TupWLV//bz9MRmlohVYg81KQDDHieQXz6YBxnHtu1v8rbbNxfUX6OSWugyuzr8OTzcm
cK35OB+btPNvNV1R1732m7VOzenfLx370j6MjZX/uvoFzV3XsAKzHPzqrD5AAyL1FZweKR0b8ccd
job4rEUpPLzMGV45aS7rH9ZvbbAaM2rky5qfkSI+aGRanQFCn/HZ5Q+dpo91VpNh03f3de03mh9n
aBTHP2f25BQlEAKDC8OsyEqo/Rw8o4RlHNIadBqZtRxgY0x6NsyhvczHTRRcgFIRmX8g/QtSUu0T
c4HPVef65HW0uU1qTW81Y3iRM2uudVB/9iVA0DD/iNbVahB9Vpat85om2mrh75gFmKMK6RGbMZ7B
RNaqe0Kzfk+c5J14n0Jj4J6LGEILVncb791kAVvmd7+u/oKBEInukvC2BcA5ThHyXOSwCZjhkU1q
f4QKKLqMuJT7sTG5zu1Tqb7z1ehbY9ZVAkGH/OXn/nP4qI6voJQ1Yj2Ye/M7iG7sc4CHVgzJ8YmY
+KsDoPfFOxAyWXwliPh+tSpAMUZoE2TW3StqT5sbcjgsTXwih4Y/3b4m1gS7xjnW4h4rMaP/jcSb
qgugK5T+6QOtt1ekvWEsCHmJilZbTBDaVdmfNc/G6V/+Z6MAeJ3CV5vnmD8f6+f4D6Kc3v7bZusY
xMF+5ekZQMdQyOKQzuwc4CAySBQPeR8dveuq5dA8wBTpjvV72LJ9KlAw03CFtPWM35DRzG4UFDm5
m58iSQRYMT5HQUKz2Pz0h0pvgldu1aYPqNq1DwOBeLTameqWs8g6EYo58MOLAG93gKxm+A62f+YU
GuqJJuph590RUTpotzgsaUf+tgLGafovCuSP/gV9crCFlMwVQfM48jgkfC1+I2XtfSNGmtxb+1lh
+02gtTTkbhMpnlHMDpvRpGb7aPYyT906eecpX0wACF2L9qmGugJ+6Jm00mfQMIYYvGT5ctDjaVOR
qT0C1j4QpRNW6dBofNFpbz5bu6J1TFp5HelPLq7f2Hfz19cOYAjn1PQcx2coYkbj3dlHozg+o0Id
RKfQfAU3gBXKm+j4tfOf2z20EBe0+oxxIX3ksOhoys+tPRn3CxgAIq3jZ3bvhEq6ESRHKinOlZCr
bU0v67jvnFqVQ9t0vNqPxJzoxuY6V2XYT9+m5nW/vOL6l0aDZi3Y0dYNBrlczevkDZSWt1cKWXTZ
obr6AsK1/QdsygRpq87uFBgV/5m1H3c/+qv0TB/NWJ65827hikT14mXkwPCiy4ztNE/CnEYpIp+u
82MwTd1xY4b/HDspoctXXkepzPZudHHyjE+2TXJBg9fnfieIPe76Zt2/UWNlSOvNY5g9k1To2aNz
LKxCyMlvw3yW3KYkp/hUJpQaoFA/+6xvQ4r4eR76zfrEfI12MU2E2SRdfeb3fmx01SR2Xr7yzzxu
F1DeludWndFxh1beuyAo+hrVCo+BkQ3+jBtIP+EY1+k84k3oa6GYZ7UfywzAMKcFwco9/Bb46Yua
nkmY34AmCmFw1vhBHOtE1eQ4vTYGTUTOoEWTDsKW+K31D58WThzfFh46l0Xlg7SqsPt3YAqLmN0M
KyaSkfG1/dr1b80guYwxiM1aX6vgoPNvQPFvdowFOoGIzmF9ySZhxyWdlLm9J+9mh83F6foBDs4i
yn4eZO9FmB4Fktfxhyy6etCodE7RwC7m6NITTlkmOnC4ojUAeTNtkz44r7aVMCK9c26uj1zu1aX3
YnrWsVuhPknqfwobzWFBUg8uQCiz/3ndu8j1O+eWbFFtwrqysxaUCpsrB8yBoH+xfaTBisESlx6v
ZdVezgE50O3QTi9/pCaR6efnwEHcAfgW1m7cqQLFpYFz6TELID35OWU+XnifHC497uYu33spCrDQ
TPPey2kpzGBL48TNFd4+RAw7hcFBDazmR6ha5e0VcxPQiovhpe5W/nn/ccUAUZklPN7UPxtnmgvv
y8bYHIAhcMGQeSaGK4ZN9PsernnrFxnRIcLwqP179c1hlvWuF5zJPfOQGB8kF8JrhCEJrBh7VB0Z
zMxAQ44iAQSOj1W1fXi1HgePcfcItqKdSHU7bpmH4QW5sb+CIMT20mJQ+eEeMpIe/fCiy/ID0gfA
dzgo5+gTMHNKlCNudarlhIXloVdDyyed3z+Cl40A2U2Sh/am8V3foLvnpdSRUI649O9pj8y/AhMb
iIu8V2OMgVKyYXNhsJEB6FEHbK1K8b58sP/mVY07ivzeqe4VGzzs0W8ygoY6DIRREFeKmKRODpuX
pDLL/Rpw8KFdLgguf/cFkz3p1J3WjVgA7j40gsbmmIxJhPbQpEm6Hz+2NatCc/ixRnfopZMjRHjL
w2Rcp49fWBRre07q38BPPoyflTlOTN88du+vOQbh3PzCbN7OQTWuEewQAiDlAALSbFIhaPRSW/kG
9t/+NeJWzWo/qyE0f5KPA3rBpIQFKClznlGwlKQA3otcMGo9NxdOC+oGHdpnFit1M3aQs7bSthH3
E7pA6ih+s2GY14m4p09tEY4tYRPUoWfVvUS0c5tXIlyUwcmR7SioNEIqWckHeor4LFQEs8qIAgOW
mbm4vKpKqx+9q463PwwuFHFW3hUhhVX32Gewxf4ccMsjOrRogW4dIm/1ckk/M/GSWCOACNEHZUOm
wNfl69gAV6ajkuYtkfd+HBFTPziIDtLVkF+DStO34II8po8lmNT+1CHzSKlN5XGncgrqVbeO+vWz
ZzIFk96aUbwKLaqHJRiRMeIcGY6GT5BVvdyIVka1a4jU1BO9N++C3/9m71toExpGL8JTT9CXfJrt
CKN27txX3i1ugZnc53bFu5I9CmPyTqZrkJdzUchY2d2LaFssLeQBe1yd8+91GZGqAeiTpD0CBFf8
nOz/3noUgQEk9G2ZnSq01ukTCgwuYcwP7wSczEx38IKomw9WM/OHiYOUB5E4Ajxt9FNE3gf2y483
5w5oBQYlY47J1LF7qdViYvHz4KF3fV2nyxWxGYw4dG+mu+mFmc/k4D+VBeEQgnvYHcz8pvgoco/f
nbeVX0WHjHnI4c/kmV+lVmMNrqlv7d3LocPSBOYxH36OLs+yYeNTADrrQPwBoPSMEDNxmP9JMMCU
Ygotw6Y1Y6GRrkRpUCVbfXbLe8b64EYX3SdJROwlYTV2I/KUzwuiaY1u2nOsDvnQYV08A1Yz4diT
5YjhFE7TJSKKmBsFdEQofpo+kqBRKmI+59eKa02IOi+bWz9GTXVJCngIavdRBVnkR8B9PDrhmVuZ
z2JYcJcOOTcxUXz1J5z2a1gv/CMcNqNjonNgdarD2+LMyOG5BWl6XvxhOSgLm7Mq+wFuCPSOhHVX
H2GZa5PjApQCTwM1HJMRTwh0yCyNKHh1Kq+AK0IuRnaaoEB4ZMl0LhsjqDO6kwJuZWz9WkTG3zjj
1ZjQiTmNpGlPT2AGE1hYMDGjJmygzG6VS9wM7jM8HxAOWUMjqJY6N4Atl/rwVllI8sqGe4S5vfVO
tR5jJI7VuZPOaoheL89TcDlUZEm2G1fGyrcPPcds1fuPWr9K3NmIBncSdkbZ2FnuNmw/Inna39eP
IowuozT3DagE2EpAdqZ/PPv3Z4sjJ3GtrffHkfV0j+P4D9jEYgbQrzUCGjmTaX8VHj1OwHpwLaLA
xBdHQZ0k8XwO74Cq5IeGn0EbYnYFUdhH/p3EIeG88O0W4C8J5/kRGrVBdYh8KCnFjqWLomnNO33U
f7gsCZ5yekY7AahrUos/QJHNRzuNew/0v2FAgAXU3NQiOZmTL9wBgFi+TT+B18Q0D+RA5xPWQMXp
m88xpoIRec9muGNscc4rAGIQT0rqXWR6mlc/Iow5Iod7NzxwnioFVlqcaugl31lZYa0g3wlspFiH
kRXk1K5JtOlzu/aenytjaL7Ao9ogldd7R6afoBQJ+CYC1T8M0iFAc0IEufurbyL7CgSubj4hU391
iIkgG2StBAEqtJfw3u3Ll3EaVC6T2jLPmN8X7EFCbx2DZb0EiGMN7jiggjtOmkEmSeZznh4f3UoD
RHOOX60wUEeTEW1nXW+2+A1BAuKdKGuuQEWvLnkneRJWJa0OWDDJPnhS9kl98ExjFDdHDRos4fVS
Nf2MUNsZCht43IIHjivE4FMy2V97REhR0QOnxc0kz8/rrlXNWpVj97IaZqdPlhfgTVa4jW9wxRuR
ntPeIQzKEBUU3F4hcV7T+nsVn8JegCANwKDCaxTB7dDhmiUonJr97PqbgPuyOps0761GRtK+rYas
tH2jd2A2OXanCDFdPCe+LK9FuCpGjd0gLeDIUTKAcv/6SNClrnazYmSe6VnfuRqxghar1eewCRP5
SmxnJiGeygGUe3zFSO+75BCWa6Y/Bo0qEGioQdCyfu5Q6VgFGZXO8Di9X90o4yoE8S8gkCKt2hDv
CrXC+RbQsvfyoeDWGrCiWx2+UMt/9Jv9C5WPAcFRPAXnmLMzkjyEj/VJBnRnZA3iD7lL/PBMfTMa
4OQtOhJJYsG6NUIKD1oPox3VvU3M/ylc0TuGSzDcCyylAAwV0/29+gFRrm54dePkE/+e+2nhHaBZ
r41ejJtiOuyiAvy2ouB85R2pC1jLIv0A19pvgacP8zrA+hc38AJbhch/mA5sCx1v38whZgG84Lhv
AQPUiNJWO8oVmkVx/rh3zsfv0w2CsHsy5lHtzyy+iQ6SrHV/fh5txrsERL3oFNvWX2IAzQCwXpDT
Ia4mzKg0fFSMi9eAgNSiM4NdycQMiHgLq3sA9x8+Z3VRMeBlEjoePZMgKGz+VhSssZCo5VFsSPZq
hDj8UEuoN9o5jgiS8KCYv76vf+bgUNJTVBrIuoT9hyfsiLgjUhqZJxOpGdLrFwNNqTyPbnQhwXAE
CblQJWGEMHUtIPT2vRuRnrn24Nyuo5cfPlPvhiP6ezEcE9LaoIbmHZSOlPloxqQ+JFje1mbGHXJc
o+uwbidM7mgi+N+qsQXZ8N0T5CaKpQfq7jC8zJYVQCiZZJzjIN1kxx9S0Hx5AGbtMmYII/GbMMSl
3yCjoLi8aJB8e+cVd8ZN734VV+euDNfsOA9vN8V+HqYpDWTD2udriIM0l1V7XGEJUGajmeyF2t5D
zbkEFLnTv9pdnHTUvgFw0BewTgxyCypNfmxuiP1v3v2XLkc08jDgr2ub4SHonja99BVwL0wKDTJE
ME+hcu0ZGFqAUQBSIgg/Z73MDdpLaCNtMU8LBijZJbkiaJbF6CfmHu/IVkAlL6VacC3zqVvx8SjU
11vJBdbxOoamzj48umARt9muB8aOmd1THedeVjoUh4DygL5hjry8y27BUCyT2VTPHgsjaUwq976F
tlAUYMaje3BrUNWIAAbJUdaUr4FwqlDbGiGTbDAq7DfacLu1ceVEf8Rx8WR+UZlqHTo2ZJ2IWNdD
CCr3WbcUDoh0iy32i7lkRpAzfhscc9c+VdoHpMSwGUwsuTOkBz4FGx7mXGS3LtcWYQ6ZA/O7VlzJ
FXU+dsmJ3DTyMWIonm6fz16N2Dd22pypzCwcm7xncSR4FyD+aLqHOMokvlHE1CgTwRa1S6g72AJp
GES/1OZMn+qP095PiPStTa372H9B20SbYlhprQYv/9FfjSPQtv3cdvPtrHpDpqfSxsLs2wVsBcAW
BuMgIKdPhMrfSDYXpj0AACLLTKg7rrUYVIAmVN3l/IEuV98Y/XxsOCPg1fTh04x5aLMxMVTZ1oCM
YDBwkDgQQUvc0H4XUnE7Om2yFjkOc8wIPUARAssX4dprsRtm23Q32BvBKf9ygBtNH8zj1XmZWyIW
EqgGG8iAAnMY3hit95wX3crD9p5MqoJ8SJPCude4ek7axzA8Fs3Gyn1ADAanoUh47lUgWuz7e6JK
bqP7bKx5ulN4V8YOeqfZjmkhKBichxl9FRHGdBwzaA0+dnNENBdhCg6hppw9yMsrLbwRdUZzUP2k
HUvE4urvrXet+414xEg7UvnD2vGIk+sM8GpoIBBCMpRE2C6kKt5h5d9qrevf8e9KG7bqhUEVHW9A
SSheI/zKebMrXAeJA2zaIfftqi/9u21jFZzu6x2sZELnHaXiHyLZ/Ov2DWvxEdSwBB938nuhWI/7
0JgdSV0mRJ0I1JsfFMabEwZW0Eh5qgQNSi/LOn294EKgreAIoyIDUT9SdGr0sm3zM7P9muMxCHE1
Zs9f70GFGYe7RVbp1AD9JsR/KyrZabjD0NcYKDHCqS4UNuHy792YYcqPH6NGnbwy+D+OzrNJUbQL
w7/IKoKAfJWMObbjF0rtFpAgUYRfvxdbtTXvO7Oz3TY84Zw7nUa7U1OXL++tHzpo+kRYUUS8PBjo
z0XK0IyODOy0XiIt/Fbei+lopMO/MR2g1s2scHBxeWT/Ksqr4IdNGmfPPjm0FTXhSexprMbdwZ+/
JEYanFN2K6OR8jWzEf0QWOx16P3CBAJOxJ1ewwI4SBXe6n5geCd39y0bvHq2ngA3rJrUKBqnqf0I
FSa0nlvXzEEovaxCgeVM+bUTwfNHClOKvYjvpxwa1lnrTypLL93kfZbQ8gGGpAGjPYqvnWWOrjlB
pRkZME2NRxrGIdduHdblnHWLK7aJnfAZRSdZfnCnC86u9qnLKUK+/xLRgMTv0KgzjfLalv6Ho/Qa
1fMOhLE1qwtsLhQwbRfXZ+2Hd9J+0Mwx1rS5jeiMH98og9TELJ8CJmzlETINZEq+Hm+pnuElZMzY
45KdS0jzqU1/pldUmSryv9h5kUGYBgkyz3+zKdAiwIoRYQnnL5BEsZiAFh2ldtP9MeCGWSZ06zft
LFqlnUI32FMCLRYZhZgbo8EsTvK/mnxG+WOxCVylA+P0o54DeJxVlo/p7IwZfBSMtNcZ6iI9gzPI
8GSfCUZzZEDn6I1Mnimw1csScUSBphuVdPh8XCEw3oNZxzQg86azpMLV0QczEqckdePBbf4miBbc
h3jcXjQn0ISPjqjT9yKFP2B4wDxijQV+LjrvpX7V/0DgzfwxbOloY9HSfwtmD0lu2S15GXDgpAke
q5DgPIK9xAcYawNGj8T43wftgMTVaumhRb0SPyHT8Z5gKgjdWDSoBEVAuBnYuBELgGOejDb9qp17
T392tas4MupIhs/WXtL6YLFUBNHqoxtqyMcH0HKg50Ae58U5vdVgqjYNlCGfJq0po4ezQMZJPSnM
sHL0LTRriAgbeJ/TsHfDW/sUH9WSU/z1IBiXaGG2EkymghgV2z6Tly6JHdxD0pP4wmm0i/5orba0
wzxxNXWkFVcEhCNSIdiBcWLRuIU4JBmoyobhsJXpCwGNwvtngg8r8hkg+jtxRIOaJL/t0pvAFDvI
yK1+qh/82cSpOfMRUBBkkfKcjJy1CuJnCUtm75GTxgH9lt331JO31UqjkhQdTVuWXnfRABy3Gd8q
YtjAXDsqG35Qsoun7OTpM0DwMR+en2d6lmn+nHE5kmQ5ovRG5A6gMQGf4sulZTfnChkgia3n8jcx
vzXKFhfwtOQ43oWjGRVzKlb+jagy2MDKLSarsXqEIwoxgjSgwBip2ZKs0R8bY/k9Ty/6dVZBnBCO
PNnr+2Ssx+ql9MtcoeCHjypiaNyJKx2tow+3Bl4z2ancOMhm5GO4VfzeHCTGpdolEx9UIIgdCBKj
O7sF2h2kZh9O4j3DXlVG/T2q9UhM8AN+nPiRFP8+mR8sRETzmynzQHyIbuD+yiHSg7RRad/d22Vx
rXaIGDYq++ofv3CYRJ31mpGWg6Itb81OtLI7A6d4sJasMbZJxGn0V9QXCgAu1LHwBsui5P4/92Us
tJaM1fUZ2KnOW6bqXhjNxKwfGL9X7W4QnlcX2j3UFeLUEiuP+4rgyeXkIgZghB/InzNz6GgxalIk
mBF6h+VFE8G9W1tZ4r87M7vR+kmA7jYrN5OZnhEDXU6s2ZWjjctaE5cQf8GUoBdIjoP2kMZGXMXq
xPCWbBxvNSFE4sBYhR+uI+1Rr2EeiKn/FRh3BSYhjEL9q+SDYyC2Q9tE6jMOues0fRSbt4974dlq
tGyMJUqe0moIVnrKnEx6NsWWbTiHQkIWW59RN7IznmMLbNEd0gHpEyrkZvrLH43UTW8oh+FSDuN0
GlCD3JGDlUodQ36FRudnNLxw0VFZVljajxPR1HoyTkXeRBMuGsZAD9VKz0MIUbZawYQREFH6+7Y6
Q7ahRyGJ1OKn5eJDw69ly9p/xWsZPVH6Mll5X+ZCQZxh1xENgTfMyM30D96oKw8dbnfztc/PmXcS
aV5PnFkEv1E33Nqj2iIOMDhCgUZ7cf2hZnXaTXDniLCUE80fUMu+R1XaHl/4yssFAoi6td8NiYRk
iAY8d8YZp6v3ayOsg1PtvwHPnfwxQ989BoaI+oq2WJ8DavMImUu9G8cmSbrBaVNsU/oF+/sLXJ+s
wcXhy9CGUBXBmT5GA+53mf+TGNh6T9QFl6wMBGyAvQjOoFIRS6k5mfyKvxPVkzeJ6BQD6MYR+KAv
jCkSJISQm1lgUUAKTkHkHunamUUvuYYhRlgV7yXxCuFCF1Fq5rEBXNed2XeePaGhAOSbR+/ENLRG
BQe0bEHl5g0nH252M929ueAf4U8vWB+0HIJDq0LnUhwpfkGM+FHWyZ6fhLKGn0x3UPttvgAzkCxH
5Oh/2j56htTD7AsEx764SwzFCijqcPvv6z/KPkaEIZZlBgiRffk4Ojp8lqCkQz5vLtg8TARu5Bl1
pcGAa+FGVyfoozlFGTuDSrHA1RL4WPPVLxirlN3AfpJbgIuN8xxuPZ/g/dRAKI6MUBysqPBKkCOz
2hJs3joTlHNu49ad377MCij9ZQz7z8uY4GlT3JyJMLcEHjheDTodtnyHCPpRGMgV+NEW+026hUVn
b2zQDXY3HjbfEgWo22I195rKVa/Jk6p7ZoVMmBqjkajdoS+mjnptOKeIkPkCYY3QVLuoRYDKM3N0
MDRqK2H1vkYBs7sW7FKGX3+ZPActPXOE8i8i3BIhCHcwJIBg6wFDaUlf4AwrPM4EoAHalHOim6ii
UCzPegvaVmGgoPn1WnWNKOGNfcoItjybcqe4SJkpqyijJ8L6FaJsAqS3ppmJhJHJvzUjxJLTGBmO
RoOLbQSoLKxtHDlTfdmNbobMbVBUET9qzlav3/yXGW8IjzeYHOHyEewwE4jR0zCpO8bhMBhw9B5N
nwA0oGedYiu8hxabBOOxql8ptJPYTZIfvVkoPwIi8nBMDg+xrhr0zOQoS/ZMvYA2waIw5F7ZgDB3
RmALcAXSbw+jUfExc6KofeUq7+WrKLkDPa3D30KB9SGWaXwAyCYiRp4xhTQ/qEZ4FTyFzAmuYzuw
42WJWwvFcXdtRySOeiY9BxjuD31oBocpVCzienL1zRmyO+gyk1FJsGGgFe6gzsujUP6Tz1/IanZQ
OBzCX7XYVKqd/U4vEuf4bP1PBgn0UtpLurcZGh4OTisP7c86cpMLEp8fSuPYbNHumFLNqGXKAex9
aP/jI7/lpIb02zasZwZp40h8RO8to6UeKQBn+vwiCeVKIihWgVOba+AfD94kbVGsQ1+5IiWkr+/E
W4Tp8mfGSYO/dbYuQysHU7ipgo0sJpzrjOr+MlzcihE4KKA6s4mnrafIb1+WzjoQfgWvfjBGDAb0
plnQVMG/bDWGL/CqjUloa8gNDSUwPhsOQHbOyFYME0N6VIMxl/14mzWW9Mh6uzjjfaAn5F7DVHH8
7usHcwDEv4FJTIzztD8gWR3zbc2aWH4B5T0iJ+njTfGc1oqh5F5JWNMBPuTNFGGgaF7tQL5aeOgk
u6gPQJETtHOM9GPSy/DZZl8j/KDTCr02ebxZX2wll1ZhxgPCfUn0w6hlVMdToGA3opH46eAtyC8b
0a6Br17lDr+V+WsK8/eExUQ8NQvpY8WS/U3gKVWDbVyob+PTMDbSnzDjMfTy7NilCx2i4kXdcuHo
PFWCyUFOR5PP0NyAbEWeIsyD1hROwbmOZXQF2xH3h5PmiUpWCCohrROAXkTeuI6/HjBNnbryXRtJ
iOHerxKfNhpMM5rCYGXn3iKfgQvWRh/DQrl+xm+QuZIfu7xVFEDxTuWCifxpeo41I1KML9hGuVBi
a/p1c5q5BaNEsYvoo3wZdnqKCAN0lcn1IwSIpDjzk5NqEKTD+NpH6yASHcdUmM2y2QRbedGuCBaj
xrbKy4RK+CfBe2HT4MMMKRZaFH4kTQuBUOf5Edh3ts+9nsl7kRGvua7mNMz+9IYG0tAepK45CayQ
aEMwLjv+Vsh4jjcRee1fCnJX8eMrF2qdxff/Cj9hpEszSgFJ/S+R9s1hPxnyyOOe3aiNigxHJ2Pu
+WkWXNxIP8C0MO7uhTHELT1Qxo3bR/WlU4eDZ1l5sa8eInPsV48vjL3N41uvkBMk0UUF/JrhDKdx
/TIBMRe29Y0yDK5guusKjHdAslx06O1kNOJjvcPy2o9FZLbA2+F9KWH3LYto+kj8z+HravfkLzZw
ClyqtexLSC/MHHqNOcbG55n/0K+Gq1mz0nSDQ6Gh5nDKg3YO8AihtYX+OA8n/S9yG0sUjh2FGA1X
jxpPW07ONB0p2r1HdJZ3PBSxtedF7kmTeTZbyoU1yd0+eJbBXisPzYzT+PHq92WLbGQuzXJDze0w
hNMCbbXimTOsi4B5b9/e1JgegRpyXJDswE2k2ymz6xayCIPz0ya/aYsa7dihaAIPDSK/varAR7WZ
QTQrZxA1rfUpabgWRj5qpBuVxTh5BNyUqhqclJcgNtiSetlRZsB1tY1DLfV7jKzMlT3zCoYlF48g
Y20YH3Bv8Q+QI2U0LR3sBhyIPuofgG4nd+VSrzhN3MieeTlYAC+6nVf3hk7DnB1j5q6xXEGbbs0b
6JMCeQRAq3CpoUw7x73ZxS7OP5xHmakCwQ79It0qG5GcAQz9KPg6UkPUNWLEW7yuf7AQL5H77YRz
QHuD3BBswkgkG+aWJQbl/xXm7b+Y+RUAp2a05mP8Cef3Sl+HrJiUk23N3bRKGb+XOcr669Mbovsh
7IFNPB4EuAaWzKBVAZEZbGrKi/Lc86ic+ozMgXNoy3NtNlVpJQuVi5DhEWAi6EQQ9MgLxnU6APwV
okiJyc8CSmjCUmJneh4a693ep5zCMH31PMB1092iX2blwUN9J74gH9thkyLcgCbQLjmK0L48vwWm
UIxoyOt0/6A3iZJTEwcogd/WAILOjD1sDmE4sj4Ob0oIVyO2VhdEwy6TZv9VMsR7Jx1VoUoWKtVj
taykc012mYY8eYKzFaes8r/WlLY+EHavzw+oZM06LR35tXipW1r32odIGtaN8pBEn86rWSmn6U/B
4JjaqE7VVbkl0rhXuOokKMZdNHVmpD1ohoQ6ygMhwA+P7ouJ3x+XwxWqgzDGjXDoYsCKidesO1Jz
0eqt85Vy6F1udpKjFwo667N6KW3uP/Jfwmd4OJPceex22Lfe5zctJrlYO5Knf197zLwcSfbn2lMz
evRn+bJcwIlzWIQ35sj/A+3gFHimS0RlTMx2qyWaC0zTW8QklL8ozLvd1IdXiMegkeiIzocjxSWJ
y+h+gNIhYZ30j7tAPgLlsIys1EHAQo/G3TnwBIW1DvUF5YaWzuSYWsW3yUPfzNbVYwAyx4BAKA9V
8YURHvfpqoT4X0+vyT20aa7ovXgNUweJHKF2Vu8GC56FV12yBTzh+4YgmZKQlaMs+VJQ7Rx1rFIq
6f0MbW92pDThU21xShLZj6KebWEkx5L5N8hnfcUNtokRHxkbA34vWUi2+1Erj4gY9XzmcYFRx++y
E5hV81tsRGS12p2lznbyeErfI/SQlx+pRyeoDdAv6nZ+YLINmQSvfy9T5Ourxpt5s3DXDKhkfmp2
ikE0ao+SszlOt7OPBcQqKGZwfgEhmAU4mm7pmAiiXZebM/LWckdnsPBsZsAba0jzLGr8tHYRjymY
sgoEsJ8BbxsZO68fqIbCrBM4XWZOcV++GU+RGpX4xElTiqyMKvBfGIoQPzctW/R7j3l4We7q0VIj
Yzb2PsX11fkf/B+carPXTxVirE4vwvX7L8aqJYA0EVPxQXHc2iytd2HFAKT9nu5bnnhpdB6bONnl
XxU6jFa9SHSM1zqXCm9LunWDqSTopMFF7RkIfgdL64WwJyc0ABqkU6w4As4v/JCSXfW+RKVTvj0J
bFUBSsEIZCrE2TLKl1k3Au/7N2jm6QkoNgqpDLws/yvLc5seIJ9ggSBX+PkgzWmjEEiCH6B9Qyzs
Tl+uRPEVy3NX1A0N1IEhfVeUIH24TghiS08FjXW0ED5+zXh1HJY1ImerRuIg3pqEWfMIKJbyiBY/
OumMniKj6f2SwnfphMZQ4fYUBnJ633De/yKNjm4U4nUA9F2ZL1ffFuTFcCBz8IC/bL7QXjvla/QS
GcMpasHKSVFbGflqiPxQRHDjSJBwlEUlEALJQKExMIeXMFHQtb1wfYGYL6GrpWSVKlsadnErzeza
zbHXjoYqNEOr0k0doIjeyUHcKKwO4YVRAi839anzudmQZew0ogImOMkYPNCgnWYV/pv+6BrtPhBZ
P2L6Mofp+hnsMWGAoYq/MixxuoQSfBnC7v02yUpYFZgzkcIAPbe7Jl/K5KkS0B0sNAyccGYx7iLR
mrZb4RWZYIYac6vUTYwXT7d7t9JeZgGZFTEE+SFSiU8xLWIQKiieCM7RT+CEkSug9kYYAhtYeR3/
tBAzp6k0D9lT8MvxXAksiv1iHS0GzE9HnZFq3LZKbGtrcSdxvqEZxpLQWBm7fSl4wJs7lLvu5Pl1
OmARYMZTgEzSSY7FmiyEGoy+XnYopAwWXL0ML9CEUPnoO6kYP9bnFO3KjXybCfTbhkgnlfmy/4Wx
9oNLvZGOmQfwLGPrGCwxRX5ta1CA1U4Fy0duAFtIpk68xtBEkfA6wNnh/gazo87dOpM1RGP2p0O0
/7Tm1C5t9eeDx3fzNiMCGsaCbWpHPlQoFt4FcCfTujMbEPTrlNKcv8SoN6fyp/dgD5BzKffRkaN1
3lGn41m/K7cIpfP4jcX1cVhw/sUr8GaGvUtucNAdVAqr4dowVdrkuQhHObeyR3Bpj7AGSFCtmhFY
Z6GxNN7WYM3cDHpdGfdUS2P/mqeiN3v05H1AbuM9QwhPGhtyCArZlHDtbqOcC8QW1/hz0Ao7RWif
mhrnE3PtdZjoj6n+dIcmMYlzme1bweT5z2haFzzqAWNQtY8Kp2GuSGEO1ykmbKvwVWk+RQ1w4Hm/
1vm+RhaB2OuPcQvQ9fPZKvgDiG9+QWZhQZ8INI/UEoie4bcwQGA3ZLNjw/rjIasAzF9n8i+3Xmsg
+r8vieUd1lmGRX4dGn8upsuIE78QxlASXkq4tI1IlM7p85w4uV+dhDEInQWS3uaBK4Cvw6Kfk8vb
Ds3pdeISU5eZUxC6CbPFW+Y5yiZSW+wEySLdKD/dvjuj5lurp5A4iMKLz4geGSWEmRZiLSuNyqNe
vgUkTqdbyn0XYBmEYFRPTanNOKDg+lC43KZPSmG+FfdkeMNWyOZjnhGZWMXYoEwe5TrTF+kvqrgB
r5aKO9JKKdNYkLi73Pc+XKG2Xcn76DZGIXH5pcytg7/kI9N61fuuZxBEIpjCva1H2/QHASam7nCf
7Bs+t+7yXZoWHavx5v3+q/4ygLPE4i+j0EECLHfejHHWgSkXc90dVu9DMAq/TPXyuQ2yU2+oBepN
wIRmDGETN/sBb1dfXgl0wa3H9ZPUxjs5oumHFvhuI6JeZnthPVywKQlwOAjRsEDA6Le36CittF8U
trM7Z7WWeGwZHtFpWAebAJlQ4rZwLH61/l8KhAmiXcSKp/2rUQhg23FKlQTlyo4PNdv/a2CW6F2N
uTeaUVw/oaeNEDh8Ea8R2men/7WdXZ1KxRn+wTYKHDf8u+PQ+sFOItW38ieUmPvWGB4oJ6ZX+dhx
cXlwu/r8/8HgCLw30k9XWRzN4+cFsmK2syuuODNTlDvTnTjz3lZ3Ty46hwoU5wmCr9tM6WG4UQoS
Y0cJLjWC9aW5CIt5htNmLp+171y9J4jXrv2SrRIKy94D+mY5N4agrnrJ6hUO5oUiLibcveJ0rTNs
d7hwc03XqXjO5X2gmggIIDvecMHVzOWGpTwhFSehYmDPT1biiKDmrT+67vofEtiW3eldIEMnw4nY
EIG3Q2TZkyMfsE7E39PuQRPD1EdxB7L4Uvbte8uD+bKnOTjJSt1Wy8Kc/IY/aW9XDwE4g0r6QFms
HEeQGZSS8z0yYdmxUGAy6p+65qHkHOkF3Cetj8yv3IEMCG8j/TeFY56lDldcOsc3O6Wzr7EYobkY
DJDcoj9oaOhiGpSQkrRGjnpEBA5OIXKWIiSZWlgXwtrui/WLE4WRF4v+UKQepyHoWnJIiYulrKiA
Fk0cTICofW6NnGy3oF/Qrdld375/wMC4M1D2tQY8R1S7k36rijuAlVx3ytR/0fJTA2WrD0kv/+OM
zQXpDdxHauCpFVzIFdwg6NVzucLIPdaTI26a7XthhUgESCgzkDpKXxOIc8R1jwAuKH0CdYHyFrkm
muDQlwp7RjLcmBpLCYBvK6HpmmP5pyuCPJKe+HQGYq/xJw9rair+09kt6J3JxKCGLREwRT5gl2ZT
AOTkUHBjMHqCG3xXnkF3ZjidmD8KNVc/PrUZXWoHu2F1zL63zxa5aweFCkkAEAj/f07xh3lvzjqy
Tliw6TJEGY66+AetE34OXiTsGQnL+8+SWXVrmu/8gU4EdGd20+A6AIrf6++w5hqtinlFo3+jwA9+
+23zUxxojIFhkBpnhGe+TATFo9QCHhBepzY+BHNh/NhBw+rP0v4QeTchkfQQ4gLgAK92lHPdpjkX
VkhZzxdiOc2KE4kMuOE6aR2irU/M7oS7uwtt5rCeSg2iLSwMmvwp8bu0MGdMCtMvomA8jKeOvQgC
1hiJnx4y5jKajMhEB/ua+TyiYoMO632ihdh3l2BD7fC+aL7KQ9ihSIF9qP6hm6vx7M2zxGpobfSf
6WkgWa7wplb3x51eIhXUb8G/r8gpgHYJvS/Zyexf+OJi5iChjM+8KZQ0tLhFh7k4eHkwaTE8EhVN
YKf/AsGVlTOmBV4DVrpPswo5+LjQ6bo5Cd8eC6BdRbYa+d8DWtuYBjZpDsG+eeiNL5YQAJua4Q/i
4Y2+dl6fPxwV+88m2UMhekCKPUSBCwpT34QVOigfhdOe+QEQa1b5938WS/QISb3iZ4220R86PC9e
vxE7cPebyaLakLBnfMa2DXKMhZGBwY6+pXL07LOQYOyqR9kwCiwGEpthZnc+PyLLD4RlHRdoKK2w
O6k+P1ODcpTUC5LLCTmS9pE+L5/VEikAUV0IuaeiwfH+rT3AIZ3hAEBT4Yrukhy48TyrHk1tvY6h
avPhy8QfD0jUDyUDfIkM6CiO56RVWv2ZBJJDfebWY6czLQL6h7OrnXNYgk7d6UoPza8+VoFBZyjr
aC2Qp0fCA5rBe/A54gfFcgfEBhCOcseLNphJhBmWJ5ZTcBYwfOIlWbB2cASwyLE5wsysEUbJE6el
HYwXyO05DrEkCquv7DaFH7B0JzThyZmN/Jbt10GuDCRR0Ct8ke+b4a4BVYqwxVscnTXmKwQHCw3B
33ctZkS/8RznIwzyvXITUTySJsSIuEfSzQeiRLTljGjJD15W/lT42rPl7JAyzG3/7h0JJwqtcl4y
WX2b7cZTmtxQtmRkDHbpkrNiYtGCfVuwUyu3v3CzwM6vqc1X8h3MEcJyzigVygmoFPvrFGNrS3I/
DyhY9hf6qdEDYtfe2CAYbO1ThKQK8GAl+5X1neGSmvyJYKVPcSRHBnwqHn7v4UdAA0tJxZP5HNi+
nPHDvL7qLuvGAKzn3dE7+2hjUbzljFlh7sOFDCmyClXmLdSwP5hBHOESAN0YH6u5DjiH1oKb/lHr
CsyjiVZMbrBi781EVXXxBp/YsMQB6Zqz/hRX1S11Nf/7LNZaZ763LScp7j7am5nLj9IxBr1evs3X
YEz8YFMf5WdjUPhLy0+xoIkyJDK/7pUfb/Rjv9C+Rvn7zgxlNwPcxpn0tWZEXaZG4tGJVJhBSWdC
Rlq70kOb0KygoensCYP4xq6WlouVFuPjikwq/G6pneN/fEiMLaGZzDbomtqv/fVVxte+fz6VoQss
+Uv98cLholVGA8o8sz+loxanLngqRIFyJaOlLCxlP8iekENmS6zX0K9KnM24pvXjd9h3UYWmbS7S
Rfam2o1eAEVxMLxVwr3Uz/wfsUZ7Aw9Bvi1IDMinGv+WvaNPN4wWbDtXEmpDo7pUr+rnn8iGS8yR
lyTI0cKCX6EgAqHF4DrL7mDlyS5zvx9eKzzmBDx3NmCC4N6zRyCnsIPqmh7CzMsTI/inyV6hOEV2
ia8ifnqNyqb6ke/SH1fiS9PmEWoZiem+9MvqaCBM80szwRGCE8VOURokmx6NsXQiAwAD/OApC0Dp
7+/kjif//d7XkfsBzMKJHLmTbqvpu5Z1ZgTsLJ2iSK1OA73zzIxBxxQzQmEwEiVM/Roc8VijCi+x
l1vQLUDe1D/B7pyv0ktEJfxeA5GQC3ugXpuOls0PeWOkmEoM80aza5VXuIh9tcw4wKslfckBz8UA
VjbYxQUet4fmbP99uYtiX0ONweEy5eUY8hUtIjGd09/pJvtTVBzTmDTmSsMdJ9l8OlqHGayqkY5S
9YLTEzBnmptvFGBWzjat/PfX49rnz6RzFDvt4ACMfXUXZTDhcQhs5K1C0itY8YCZfKR4dMli4gwD
dnDHELRDgdI5GlKAGePqk4xKgfoGayTj7cjNgQRH+YJit9zyUaBO/2W4uQ/d9TPQB5KQC7CJLRkT
2upTH0u2ObEsHQRhbgZ+SDlHbVoJNpQS0hKZS0Qyvw0JQc7ndZroGwpWFDbYc3GCheuavOW/yIOp
ef/QfBXdmOSjbwHSFJuKBnhNRgQ0IbrSbn1sUeofUcHkbJIBnS46G47MfS9B4aGazizbv++xupNu
oVk1n3UND7ZIFzRB6jKyP6kp7yhgoVgf+No6O3sDO+sOaPKuNgMPec5TMyDGen308HHn0Txtwz+G
0ON/8bptXJnMn/eUao7CZPM5l7bsC1tOLHLLte1kt9ScYs5krLedmB8HPhqLxBIwJmf2EMu7W76/
zmtmE80iThfFHbKnuQdwtPLMRqyuo2x/d64unSi7Rjv9iq3Z0xfOvo5eOrmG+5DTlROe5Nw/IpuG
Xd/1Jgb8boUFCEqTBQ4r+T3oUjmmH+FBjQ79KX30RHA1Z1FZarBo790kRlFpqRDoo5dm84aNLOkE
IzSmyvFF1UdhGBmg70tWrNWddfKvZ7f42vxCyiajfVq/T3cIWDiV/eRQV3B0A+OixRV76M0EDOxa
WArR0uPOeej2ZM+9PHjclyg/lMeYcqQxF0C5KDjOyUO9Yk1i3suTZjlfVf7YH9Il0UIfRuyh9qd7
dYXPdkFrsu2f9PWf346ILOkv2UOrZ6DIyiL7g5tcJCuBWx4twdv8+vqaGxlqaNypNLf1npHQkH04
4fZv/tN+NYwiRmoHJ9ihQ2AK0XlTvN368hmPdfq/JzXxP26kc+fx6sx3kK3Cb77XGBl2SZaKzAJ9
77vpQVQJjwK5xeoo2dgk8VQks2X3JcrMSQ8J4kIZUCxxIsGUlJ/ye/zgDmRUQ/1h02F3VFcKY7q5
Fx353gN4uhj1ZCIMJH3ZR54UerzLV77i7YeWPBt3IAchCrMA/DKfB8i1onmHSbb/Nwmc6hCcyc5I
8sdbI/SJzJwtgWBR62Ee/P5yEOKQ7pnVhHSNYS1WDSNONiYlIFNlPtJWpkpDU5c3Lr8qtUNqHLVe
ml9TZEKRw5EzISaGmpyIThX3K2ClOzRHhSO5W6cTIJbpPf1HBQwTOJ5Z6I6X7U5f8PG+ZsrF+kJb
ZafJDTFuTh715xKzQdRzPAoeKHeJfRjDIIiUVe1Otae+pJGAZM0ma0gONV7R1rxRU5LYYNR7FV1N
YwHSj24AwjII8Kb7yigajLDihUIR5LobITau7RcOncldQIpCzT/IMDzIi7LpLhM9AX+MmStQr8g+
KfUg8WQqFtyMbOGBLILHJ+WUwsc4ldCKqjYBVLk3qL8vUvbG4w8xPS4hYV2fFUSLAvEXWowcqXBa
VkNLcAKyugI9AHgLGFoJ6qCgmK5COxpsFB+9PVVmP9hHBLFxNPmZ9OwhFPa0+yXrmSgJjQOhdtNw
dHgIwaHqfyS5dz7goVTXE2WPNHG0XOdPonmoVNFuqtKxIRQYQ0pTkZDofltkdy+vDVdvgnPZfhxB
v/n7nyD9a9Hb5xs8AbTgjQDHo3w9cmf1TY16+gIjQAH30u4xiu2aC0XNt0G9bAlqD/fjVj69aH1z
fTRbx/kizn8BmyaCHUxXiDqR2VJj5qtvYi51IAgiCKS9CPflADpGfrA+BRvhzmzY3E9RSyPrILLF
ydccyeglmH73IggtP38c4HTU6KSgQ18+J/7szq4qdiUlYTmjlJP90uQ3B7TLx9EixADDaA+7OCpU
mJDZLhobUJQaF5lhh55b94HKJnC3m+4eXgScdfj7Pnz/5MmP+bJCvoq+5SqDIYLqXkuL9JT88K/e
B76xcmwX0e57el3rgOI0/YvPwyGwYu4FD0TfY8LGhjTIv3gfNKa8VxywtG5ez9FeFIt0zB+iSCZM
fYdF7AtuOfwErr5WUMerJkMCbaa8ASYS+7nFkvR/KAPWoXKHtYVXgUnm8wA/o/5ihS4GE09bRUYo
JQQ2oVW4wL3LvYfdF8cKLkInXdAkNOi0tBVlowc7qc+nN67M0un20Ua9lehcBOQQ7Solcj3Y3YlG
aH6RbNAoNL8ROiK6qnV6gMLWN7xaOr6z9hguiNviW/OPlD9tg4MxuSpeQ3f7f84ecAquo8gkv+qZ
7CcbSpnkWdWuGDoAbmOsCVp3/ENM9QBwp3Iuuco75/WbLDJH2mZ8NFhQpB80Fp87ahEaCfh0XDLp
tnXehs60RcYo+XR/k5etbl9mD1wumAj9lWW2gzVU/33IbIxPzG5AEgNdhbSRrJacogKJBrIEosbP
ICo2oloYAOTX+hIQBjXKWQEvQiXzxs83qmAwRACOheIKe+668CJsKIbyL0WCwX0xYr2klyGxQVU3
ZgihdqBgCW/pVjzyZT5bsv9MCaXdlbgwrF7MuokOzUa/cEJKBLCPIa1jf4ToUyI5Z9T4lM/+GRKd
nJ0rG7h2gr18/z+A7Zf3fNVFdnvPH/h2cuhvDPG8bWgL7lPphFHcQF+nngNPXcY7gWGIyxcrXUMP
yFOGLaKNbBgJ+raDj0XN9vlB62NnJfyLTdADYqXpXP/hYeNFQ7B+HSfywbhZLdmyzK7rnh1YFfjt
j94CGXQLQDnOiiVSVPImHVzRL8YmTvbdOthpG/GXzh7rKAWG7CVnXLBcWkgZrlhR8U3xqEbFD6KB
8X9lt7CrLV/FFxjQy80lDM5wpD6gmiQKhZco9f9oCEiiImOptbEiUThjJh06aMbO+yQb7s1shJCs
IlpokROkrjjYwpn8g356jAhZbQW3HaxeRWWm2BOB2JvcmaU/guC9+sM0PVCsCtolzg7kuLDV8JTo
H2TGyyxcAbtFR1InyZEE1pMELxHcN2ZsgQyBWyMRcGPrkxVfVsZwSlxTZssv/DpuuBBEJ0UgADuL
GxWAMVpxt1fFphDnFf08mNbg/0fTmW2pqixR9IscQ0RFXukRFERsXxx2paioKCr49XeG+9zDqdpV
lg0kmZHRrLUCxaBee1jfw1Y37hQ2EQ6kvjwhR/JKSHfCLEMHvW47kAtdq+XCEm2d+leVDDZUttbo
CvEfxQBSGzSRYL/EJ6SVbM9ufRYHhMrfoO+MskdQhshWdrbRzQyBy2uan5FVaW+boBdPybfoP4vJ
U5++TsMbbkk+uENWb7nlOdRWiPu5UNyqzqZRzLXPuMvuC8WqMcCduJyc8jPNP+njMq874IFHNVwC
D/kr8HVsfRiI4IPjcifZQ4XUeRLEMVOKbtD+EK6Yt+T0huBKVdJqIOLUGZC3ANCk08CrtO78jKyT
R3lP7/hZOQHKfSfNyD1AmPM+oEb16LltBaZ6AsTiOlfGyrg3UbtgBa265V97ft1ys6Zdl84DZmjB
mV0/Ye9ll3c0oNAHBIz2NK7nCRrGr58Q3NvRn2Y9RMG2X1MR+lhf0TkxLgvipjMMQbzwt63/Klo3
DG7bviMaTRsXqvJtH7E4NXOe4FZEXoS8H0jZ7bMw9Yd31F1859Ya4Q+kEBsJ2aLTRq6V4nWPtz8S
9Cg+jAgCTlI58G2+zY+Rg1B50gmRnHv37FGiwmijLwBsErkpPCjSYftvcBrjm+eelIYRDtTsC2KP
wJA65lezP5q5Wh7ZDYnJwWkDHACVCZuVEwKVB0yRUGtF0wv6S9HmxUTPDB2TLvsO7TQh8ZJOPhh3
wMXgVlAkQb439y91otHfZ3REMelpk/Yg6JufXukBYc0rSJqsD8Tj75yWlArPXg38a4qDd68pcpC5
/bbsLzIFZ6ssTYShMRKrys7WVHS4QvCPVNaUpuWv7g6rg2HExX2JMppTovSiT5sttARsxHQvwzNt
imv/8UH/bnhoIeriX1ZoUUEjQJoVX69JHNcTUCBimZQACOqgh1P5g5gIIxIMl+J2xue2qwGW1pM3
6VLq5ylPxXH9XDzCXJSREb5u6hQM+EjuJqaOjQ9RJOTLe+tqy1BSc9S3JErAipE7RtwWZjZNavEq
Pxr8dJmsTFm0QJHf7onArg7FiDzcpqLu4XaSB72CbZ3eGWCTUHQp1/Vc/VvN2210lw1qzySMiCE6
fdCwzc+IFDwZznsnQovisgIRPmAvvx09bbVgVuBnNig+rEGhXnNao1ymuepoyB9/R10A5QpSkiP8
3C5CAcXijZ41roWksjuJSg+Ji1Bi0FnAPwXDrz5tjeiJPs1PB0eTYTmvoDaaBZKimDimymfYhciN
D4XomUEwQiRCo9E0I2qt75PzA6gQBaO6/8DJ0dPTmy0S83QzgxyTVr7jbpV+Vjp43kF5XnxXTC+V
VFHYeaODE5wQNwfQgk7Nd4BBRpJBBWih36Iu7Tje9HqsAjD/x+tPxJvmw++RUprvOv7Ov/P8Nr08
fALQ55IdrX1ziDWrcQsYlk5EZZ6XrX3j5uFHAD7rmMiZKGfzNcwYbGpj1ycqVCRdcHL1d6CuJA3j
ZqC3Muc9eQA2f1nFCteKyBdc8OvmlUAxtJ1G8rQ5Yo01p0RTtwGWVlqzUULHhdwriuNVrZkCmqXL
gpywuUAT7ul2o6AMhFpRX/dyVCvTXnOh+x1RJTguKgqSZ0QrhO8PQ/9UjFEXVFEeIjHTZpXzZ/Bq
kEA/IG7fg/MfBOVTM77l4wPh99+xtA5Kv2y47a4FKQLSKohFUoDzBpKlYO7eLsWLJwUcmq1imbpg
jRuz7ju6QAK6rU9oLbN08sVl5WloC6zMA3wh3aHS2X7MnvW2Og17d/dUQlEC1jAtsCWiuASTOMJe
vACXEQ2NVPwwGM/fYUEJCizIykNQogbZisRABz1zCF+4fLgDu8+AVMEJVbro+HY+qKW+PPRbsEdl
2wfj0ZrWfxA89VAj962Y7SMG3QJ8RaO4pwesB8lV5KVaztPr0qihNNHSuL9cwHdg+DozAMXhPfPL
WZUJZ7m1f7Fih0+oMEiooTdzM3GHjlANxvWaOfA4O3jaCI9A+mXyHXXno4TYwi4ad69RVi5wmL53
tzHIqM5nStwh27Vad/AbtsrDJB3wpIHMBE8ajFP3jsNRmqfcAvp/Qkfp7Oik/RhPmkrMynFFrUBf
PLXwqcEbGRSkE+4xy6J+ojJigfjNe1J5X2ku2j5Xcgkvq/Wdv7CEEMZX8FXMe21XQJ8MvcitDBDM
YY/MHpazS4kJ1wKfj0Rr5nA6B3RUyTJyLxB4Bal3xofGwf2Sm8j6EdheAn3FWjXsAowF/6PufYBW
5z3rZX7ye4fBCaRpYVKLUu79FjVRgiVU0nHXTiHwwyk4mW8FPwGsdXzZ4AMAk3NzOsivHNDXrLJ2
N+52Ygoz7xkFCcDg73RFXfobP/F0VUMnLVmSCVjjKJKjIFf9svRVcIYH9b31qX6wB6Rv5KDPjyXp
lnaVnlS7sfmSboehwrzuKV6zpsy0bl/t1/QUEzLfNdEReKqLlk4nwYcaIgAAv604eT10vFf9JnEr
chbW1QfAmzVpY2T1MvO+KJaU7IDYlSzLVZAjaPV0W4p1ZGkdrW8jhK7xbDj5hanY/wI/am2K/esd
dV9X47hFarQqzQOCJz1xM3YILTW1K+R4yY6tm0Sqj+kNY/FUU5Cpb5xRNj8h5cBSjnCJe7Rkq+FI
w5y1i2NSwVJcmXXH3OMxtE7uF81Q5oT+du5371EI2qRPiNcb4bq1WH9AwXXBIIY95KA68fub5LAN
zm9gEkYzumiWqrhN6HBnFom9onjw1T9GTdc21f/CA+/kPiICuyfGNwupaXRr5wUvrXN1u7pxXNd6
Hwh8mcNJNuy1gjxPYS6yc5jn5se6T/Et3cnDPA73Ce4ymVZ1ySyu2s5Z373bYDdGLESPuWAcXiCf
/eYYG20hu7Wa3dl2Bs2xwiaRE6em2D3I1E/rNKWMQwcOsIgRNakleuDA89uOOukGRVROOBULZU2D
kN04mG1a0UNFNVS77SgkAy42NhM4FQluCldYPptWBt3kgbtFLvfpv/yeg9bVQOEZ1I2fuzMcWUov
knmIqsEzJSNYhzen7fVml36X6OqJFkTUOFsqAC96gcjRdBB88KGgAPgiuGIccv/bP/u9seq+nJWn
LqkpAZsNpTEYem4P2Dfg/03V/NqfEMb8ECfcvg+hPIaPYR7rfekvdhwiFOax1ugq123OqJboBxJ2
g+rkZ+HKOfhf5F8UEv10NJTjEsCie2tGduiDT++Q+we50x4353gLt/iiuId0Nb6ue+NHI9ZWNg6H
proHGn6pQzbDLmQUVGParCMckvy1oBr5uk/atABBJ4Yth0x0gVbA1ei8aYEdOc6eltVGbLgLMoU2
s8Qifdq3T9O7hyadXiOlYaB6TloR1S+DAt1q+552QM99gJp7r/SVZovDohpWw2ckykKX5cku3WcM
OwqC1xEcTwtyBbnYNUmnUPtr0sTsFmog5Vd9ZRWT5W/TRo4ed+/0W8M7E6bWAy3oJ8BY551F+XsA
lBcV4jrSl48/aFSPtU4MClRpCGqyXD+SfNEOy6ROb9hH6ljGOQIr6IMg3z0SgHfbGz4jO2wWNib6
+nGB3QurlW6Y6vDCSmGUrsmnjF4VeytaIugyQJ3HHz9Pn8/l5USCD2o5SxeEQ0f03hQKtTHbWV1L
RriHkm7PaiFflbt17a9U9/PC0YggG2MYW17+RQ4rvJyHTZoLk+pCbHAFjbjfqOJTw6laO5D6N4Be
dcRmS/ZSe80/DVu9RYcLQjqPxfW4vsOEZPMPTxHMhabZPgAxvYdVIRKS8IN10oUQrA9r8ldl5Woh
Za9rihlqQZppeLf9u+Pjs7ZbsxLoA4ovamut0nLokqADcvDuXjc6gOTyqK3iwNOfwsGS4IkVWfpA
aGKTxe/2rLmy8q57IjBVkdhzT9zKh5E1+p2nKmhUtRGWetzO0Yt0tBzweJ/iSNaz8zdbV3fQagWr
FjhBCJMgqlou6iFflU0jbQJTrVbodtE0oBWilwF7gFY4L8QOEqU3aGRWdwl/Gp+VphK9G448BD12
OzCrMZRmklWXNhDbXYF0X94YX8CEsJEX65yA/DtGeUYr5tSjVmDGKB/jIsLUrftaAdjnY2r3GZsx
+9PzHnarUY9yUU1Kv3kODpV3atGfrbO+NENESFaIV901sI9kTbLv9olfmnfceoRgAoAQDHqXhJDq
Keq6LEGYBgUNgXEsSfEiiUsk/7YRAafnxPNsE8nje3/xWD+rD2R3aqMo7pONJ++med1uQLCqK3Ez
G3R78LCo4zuXD0lLIlehapgn+noV3qpwIPlqn9kAN5/R0ek0XJIXdyExqLaaLS7Urc+RCvuzXFlE
yiijGDmxEJdN2bj18UqyxVnHumj9B+Wawl7hS3+GBUC7roN8t/K0mw37e48a5DnJmuOoq9tqThZl
9YfmPc6tvj0i239MRch3TfqMIKnjQOq9Qdfo2R2rNVD87A+5Op+Tlt6wv95ScJDowcimYrWtzIWU
7KxS9RcENAIS8H14UjF9VGnSC9gXxqowI5h3O+hHiL+QQek2XRRwsjOij25D73/RqgAiRAKyj1w+
iiINjdK8c0LBWUffDbAcil9WDpMAYSmSirTD9W6zBvojD7hyDf9G9zPYAAia3Gb1yWx5rZAtc93W
g9fs66x8UT6q4u6QF3YWqt+1G+HHa/hF0B0iBefWAeoPVEqgqgXtobprJmosjUNqMqOIYISIwl4Q
nmn1u6O6T8MmkRfTgix4pKC6ps/1nUogThwFfrJ75En00mjuGWtSnNQvLtCC0ZzC9altlGe5euIA
BEeqB2nH+FPZl450woAcMzl9QB25zZ84CYo71cEtdJOpICPo+KljRLRwcNLN04wiHoHMYaZ0k6Ix
+deIDkbKP1fHz/498CGfejYVUvmbw+gdZAOQWZ50kC2JjW3K/fbZS0HGbujPYr8Gp3Fn2I41txXk
Gy1+RrV/i1qe2XB7wWpYuo1Qdu3M1X4K9STSVwDwaNCxaS9waYmAr+ym3JcBMSvgTGpqhNY/tgqY
OV5E3qLewyUhC6wGZDZhnDbPNsgeSujKjFwEi+y5VFClbg6E1Q1p2stHzHVE+iu0RxIRqUua03t6
2ZXpJYVbj0iF1rLA6FEAQ5TrtmT5bpli3+g8BfLY8KptSQfUxox0tBa0Ty7USQq8/nHEHDMyEBzK
/gIHhd5mb6dDUXigxM8+tT5T9cD3JGQ0wevp6KDSrOVOfMTsUsZ0ZfrhKtt0OEEmVDfuIORQtri6
gKdgm92mtUvfxrWgL8erAYVSKD8foP5I+X19XlsRzx/sshh8ey65EKSuMEQkMWF6tXIQT6xO5Fje
KNugBYaCATq0nuZfQiDhk1N4mSsHWyR+Gh4yB9aF69GtABGrSXcD1Pe4RKIKg3vTrbppYv/vrE/k
qY4UDbRUw6WFtCJI5OtWWfkr3WxcfKhkDZocl1ZHdUA/d/FXDFpGcdHWhw6hR4eFgeRrm+CFoAah
cR+86HvfhlJK9wZgdpPbruakZ3rSmrfCanB2qj+V2ghRLXmqERj+L92bdrXb2ZVAlRZYIArrZKK2
120FsoD9G6lmXRFAMpJAqFkRQSJbDaZloS2+8Wd2GOcBvxKZAOGQFcxq5XT6jVAjXNzrcek2A/iJ
g+vo3r+PVknXbvWR2fDvYU9WfQ3Ik8mqOAdSmye7x+YOt+foXE7kqWwU7TXVaJfxwc9w5HpjxjTM
NgesyxSxkW0Gmh1Bjef2E7Jrq+mN5pygD6sFWb+AK2qTnD+GROkEdlHD+lNjLL1O1fJhgzAv0YEe
3W+pcrAejhpzGR/8kNo6Ex6ZJN3th0dDsglxWYHuF9tW0LQ7dBbsmX/iIPdmrEgLFLVLm8z4FTTC
wmslWsqkvK1MwvCDRaR2FKFhQcBSUNFJOKEwhu8hfUVxLz6SIaH1mjoGAK1XDkWhHPUbQoJpnRwn
N/8QtZMK3UhcDkCVyBqQbQy/9KOOdWLGXnzQ3GYDuS2vxgSYGTQ4fj0i1U0pMXh5esis8d7LEjox
fXHos+CpGhGzQZBBNu3y93IyPyZhZgztEDAY/xfkVQqzO76jXnAnyWcCbgdZKz4jegdmdwdE9cEC
Hbbn3V0dQaeAxBedGyIx2wHTC0JZmC0WPFUQdBURByUdFAb97wg2MAzgC7cb2Sci/9p641EjSEiq
ryhdJAyaiw56Vma2B4RJrrtHseV3yA3RDMI9GufNW5RWaYn53R7jM8WZnq/bhQpC9QA5CxG1zAh7
0dPqIG0JVR2okIG2gYr0geK32kggtMhSL44PAyjbBd0q4CjEKA97xdCBC4A/84leDdYowt7stxal
bRhyrIl2WAC7ePYodNxsNQdtXVN2AR8E/kOfq/Xk22Qn6f7lLCQkwUEhQYewbq95DSDkOb3TK6cD
mYqX40eSp9dNtenpZPghbWGlYJOiCHN28tPydPZ6pJ593qnx7ZM1c3oLcgFv3En4t92xMoLg/2TH
VmKFBO6FfErmKXfyZfTAoX3Ai6leklTrHReofNKsqX1t0CMhUQEQLgBWKx+/A8G55nIRWGoW/ep8
gwjFFkzbot7VatLcANUnfbXJDmlGfanbhFqWYWU1ouFT0sUbPAOG7gDsLB8N/0ia9P1IwZG30MhZ
fcgwAHi/d0AzXrOEQuxpAdLpFN+EO3Gk3ZLzkUZlqNqiB0FGrhEgy/KI0Xfns4DEnoRsLbRSoTBh
rZHO3TXmJJYpix7WjbEm8GD2GNxU2gvDzCOdCpeF4mCXuKdPkgJIVbEu1s2plP1r6YaGeX9N238w
VaiMPERyuMlkhbQ8BZfTQuyx538ufVK4Ze2giaehtyWhd8Cb5bSOQNoZdUMQjk//StWLrC+dPVOE
fv/tLtnVzUEHXBxg/8Kzm+LfAV6gJcPnY1UQJ8s+ior8UXR46ZlCLpxajoHTDDeBfhuUaGoUOVcD
uLfX4EVTGkRTt/nu5V/c2+wQ3YJWApvIe3q61+2rSKkWIyh3DusiUYnICrcD+FpgUdZLE7muNgQj
2g6imIos+182ZYg/Zga4fLRCk2/ENhVhpk6TG22pt485zNwY8VgH3dyEbo0lHA6jsavQ0kg6KblT
SDa3mYYeU2dWRTdEG5t93YeSCbzO6E0uyXf6jN8wUXk35ukp0MJspuKTfowOKSskkELa3P5x1/T5
IwasT7KSLWRHxkTqhu7Rvw0/w+aAMOq7OUzIB0G8drjb+fLokJAbPEf5Uk/UYQ9Nj15I4uNF9o8s
GJ4PMDboSgnB9Gl824MTOxAxDigCIPANiNiibHNymr8WRRoQK9I+GwD3RJbXlQNmnnJZEwBpTG8l
ZLymWB9jzkQ35hS6jaVuDMDcYHzkS3qH/lrHIqzOPkw3AWhh49aoOzqsW5hWeAQw94nlF8hnt6LV
joQpyrN3assauhyJNG8Dcwh4G99FM/wDqX4UJDy4U94BDwx63oRu1MOXSGedg3eUD26DB6AtAMrW
bd0a5ZSQj5GQj0EeHPr1/twHutD2e5D4pHU70uTua8/gir7GVrQC84r+I15+d8E13uxWi3ZdPpUK
dJ1gfADhtC90ZtKZVEwIh77By/PoEinBjR4VCk29af/oXiPAAqr3iE7jVax4iK9696gb9+jqd0mf
kwvkBC0hg1EjigkQgFKzydlRYS+GHUp1CkUi9OLc44cipEftuXMERvC2wU4dM7gAe7Qyxij/Jhf2
3cqpEbk/kOJcvcbP3qACtqR4eRftHetN3ISg65ysmNW0VP8xKJNPevNz/21SXxyqIMnva3gICWy2
Mb17RzSDQq7IyH36GQSIo+4ew7vRxFn1H1OUK7bAy4e5XxpAHuFfWwhbxE41gn8yqdCvC0m3mVAE
kHGADWUjSPSiORe4GOtJp2rziRwUGxmMDYgnmv0I8hMX5PTiFdAVJAxHbSjVXbO9KGfsluWsQ/iq
L3rvwfPYbz2XVRmA4kXZh64fYNIkLqkBJCNcpUImQTNlSnWvYp9G+FXfXLYHWlSiTKKggW5WDu0G
kYUCkAtRRSU81gbd03XxVN7msapsBcT/gECUWhiSHS+yfGTSybDLHvlRLBIgQDNeIC1Nkpvs3nzX
l93ouUS6BootHT+/oNAvCzTrdpRaSfZDViIyp9CF2bzHxfKzrycArr7XO0Bim4WEDI2xfPjvWHUe
/rR02kO4q7G2Ay7oHaIXgdfiEFGcokKdG8tbQvulDCEJtv9GooRwXMiqHwvrXlinFx3MbAhLVMIl
SVJLseI4Ol9RvAJRIdzNo/ulANyEzusBykBJwFcWz6BfXJ1PaZISKgiscIdpH8x4zFoEeQQrZ1ov
NXBlw2/MjlKS9pYeaVAVSKHf30EbvRkgc9TqAY+TGabs57UJGXpkD7oVSW+TdjVgCNBoLAfZtre5
uhrUA1Hc03bXSTEusAYY4IIdeDUtHiCWEUnGlcvtHgvyervZRJIH7WtTcB2+Dlfwt9Z3nP0dNteV
1wOFIk1Uwipzr82gebObYN9hQqSHk/fEJb71H8A5XPXtQcFu3jxa5NL6oT2gk++mQIEatWFuwd3+
3iwk2HHVVK8NZgpmzSe8f0Dak8A9Dkn0wQ4iQfJw1W9Ydt0L7ZgQBaTbecc/V/br4r74frPBCr0m
QEOLt0VWJesKeOj0sDtVfOMH8pxFADWJPmFgqF5LpEPC65xGA2Qy8btJlUeAkAbA7tb6pD2G2Kom
/DM4OWcqYIRr2KwzzRRMQNVEk1QByBzB5APS0UH7CjUtKJ6YBrLfJCLPVoPaukr/TaP8BvXVAksp
nbSmGqTXB60WREq9Aed1DVQIghrZHwg4IG2/+B07lNgQQcEp473RNcSLs3kuM+y9607JeZXjI5pZ
PYSUaDyFu0dwYDSnn7UaMme4xiIbFAgpgBwBCoyv8YYXxMvOQMvxU8hOc559PJP3HXKpU52Sgqq4
RNTMYZS0kUEnxcTH4KlACof+lpuAioE5IHZ32pUC/HJwJRCGBrmASAliA1SuQNGrux3jifIq4T0+
2vA4+S6IxhA5Z9+lYTPw/fHTq5M33YMzqCKHEe0i2H+u6RECGDK/UzqfPIDpIzWxObB5Yplg8xC+
zV5C6DrObn6WaqPL8OKcIm2oDSGw0yGBgo57sV7uh/c49MugaykuWfbaUYaa3YF5AUAf0ROqhySt
xlh053H+a+JYskJ+UQK3u4eNopEnq+Pj33GtHFIdIJNw6Gl3yA9PFtTyTFLgS3MF3CjIsNN8DaaV
/kvvRSMCqjxppXevjprRITNaqYrIP6p0NoLY83oIGLOfj4qJsrlGJwvnKVVDOtdfbFBsTACgGo05
+AYg9mD5uU0ZYhlbXEQUloE0p91pPdSD1uQ9zvqNfXd32XTDQ78YKeljoXotuzd5/pXxadGe6ti1
a4yxDjDqKBm1zNee+auxmX6NG/ImmIpn6TCrikTfKiFDHR40SYrwh5L2pwdy4VeLecOTd691tr42
Z4dOCtBJx9fN6ac6OJ6S+9GtYMzjwwIPpjEwiQja5ZLFg2VA0QYUI4EMyYq2eRf5oea03Sfb4gMZ
BlEOYuUxaBdT4IKoDL7WjadHowc6aSE91LwP2ezRtzwkGTl0+oOx5T3p7uDRlpTMCM04ScqQYMwu
HukHKoEUvSsGvOMg1AkRFDrpGk6p0kMhwgSfSisECqOothCMXtPW5PZX4ict0yg92+kXLfPCJfY1
KyOO422Cz2NkxoZsiyH7A0A+fsWhcFQvJW9hkD2kxsWqNPeQ4aCCUocmbfSsLLA8eOcIhuIIsXyf
wzLlwrk+Lqfz9BgMSoIf2vy1+gQRN1TyPxYY3wcx2dECdIXcCWXt948EDYUbUCjVT7DVKWDfzhPd
JTrxktnnukRAO8xIG5xD4FsFkK0zbOscP7YhTDsojS3uMa49hCo29vF10/K78WH5HsO1uE0o8x4C
igOdECA7EEWQa0tCElD925WrzTGvbiM6xvJ1SEDpTBWH1HX/6hMkEBz56BodTW0L6N9v0ce6ydeV
9W7TKIeG9dK0HhlXi6khT9fxOSuHFh4WkCIOeDzG8jxUHN6UN9bBw5Lz8m90sCcPmcJpi/D1AYXK
Qf8e65W0zcxDuRxHFtQUUqZNl+VMXM1dLDiijdwXTBQHZXEqV/kAxgw6ZoUZbTY8gSw6yn1yK0lX
WawCcw+N1N7vj1bi2qFihovZ1QhjI9yXRozGuUnlEkcK/oUBO4rvBGc8Rl3AZEMmfD/Cf1jFB/to
kTNwmRUDhDqsnnWmMFqZFDWM4Xg8Ho12SPA4U/JRJnOPr6PxR1LNGNMCF845pB4qjD2DSixCw9Xv
kM95zb/9doQTQ+HzbqxXxkLOQM6pNLZbzo8DiIndXZzdntVJ5JwaJq7DbwRk/oKiZR6j7fib2EnS
MOM3L433aUZLNJV+azfza+xl4Br2nqm/n82+ffLw/avBaogU9DMZuQ3rQNYHKwRN/dP4ZKWFmaQs
lDiGk8KbXyLA+Q5pIQ7ISzY3bzCfB8GnT68NcwmnUGKQ/jzaAJPiFVDyf4cbUWzi0Ll9mygVZhSd
XSy5MiS4+H6E7yXXg/ILV4aCkUm1irElyvutPrnPsgpLLzfdPVsrmSQHEBaqlUA3zJMj6ppyoyrv
7eUIloAFgTvzmxewYEZH6ZdMLvkbfIND/xsUAyWQQw3yfrdjvSbX8f135CO8bJurtM4j+Z7blByG
zHaIdE1wZNGL3tmoAY8e0SPqgj63JX/swqhAa0n1yI3xMsmTn+2rddzCNDT514TTDoviCyyjbVK6
CKB9WFeL2IXcsjynbbd+h2p9XLTQPdLX/SP4xsz+lr6Wo53Wg10aCIg2xsY8EISDyZbRXBEwBg1r
CBDMD3vu4wlmx+a7goAswmPs47Gsa2hJJKkw3xyC+pVAUhYXGimgghG38Tv8NJ8GZyMY/U36k79g
F8wDAs35L8qUtXcz/mpjNAqmwXzeNAfT4C+QX4IR//0x4d2ruUP2l0fmlcObzZdLJpS/HPAug+WA
mkNE42ZjA8mDzCUN0ayIuXAwWJ3xbBa2FtXmtqdBBQkDTNpCbtOhn/VRvA1UhhYcFseRQ4HarYCy
B9rt9frsRXg415jQ0FNCYochVhMWWxWyJxVD2CiXuBgikt0X+/KxZRi+NI8BiM5tOaNJglwhROUW
itXsM6oDDcihasgXlVG/279jBBF77FmY0+PuuZYDlDikAnh0VLYOicTcckAacOQAnYiSsAyNbu0u
7sfYrUwZT5K3NhRP/u0w+rtpB03D6Y4eVBZMaRYHy1XMVWXst1sW8D8zJ79LpUZuwIAGY787Ny0M
n05+BvUbRsWVvUvM3W+hA4mTnwqWfGUk8SyejcnhO6C87IeLX2QMwzje7xMp/cgXBGdMAxhg3o8f
9sk+duOZi7mB4IU2QoGqrQGvn+CHBNbykxxqlBZlkHVHd1CVZDa/RiwQT+7svxkOdBJzfksoNd/4
DEJyesKwfH2k72gzgS8hfjETE34EruqQ7Y5M6fCQrEbg+m8Y3RRmAd14DajvIapX06f9dhgnczrd
jf4O1ohUs7XTrBUPyFSmBsN36byBNCTSIjePoItcrPztYxycjzE6M+poemOqKOZz3IxUyl7PgYw5
Hj1HbqY5zIQbD0k1SgZQDmhok0RMv9wLFCqCBsZILNtW0tJiy4m6DHePlcR0uRjf/bawwPZh2bDC
bDzMcTFo8vRZacezBPUEsD4rTFRFPQ3rBbnjgJmSQzYaSCl8NTBiZ5PAHYPItjPZY7wTzjllpkRk
fuQiWGWRLCMe71mJbid7MXv/3p8P3m/jbThbhLOtG7sJV/HvSm+U7GRTUDzFY+OwcVKxexdL/CDg
Kc6ma8p2wK+ufGdy9T/uHc4hmqu4STCbrIJ/NwBsAuREYZ7CdTHFuMn6o5EIBkOeeA4a7O8AWumw
SzZGMjKx7PRIfv+mypetWqaMvIpO5LxSJclDO6GkJ8/f6Uwe0mcGbbeMt4/RCBHH4Zm35AuFhSq6
GE8zatlsX5RDjJUr36PI8SO2o98QaZyKDmUDsRkHY0bqTO7/vzkAQsJcNs3lcsnDDwujFmxkLBOX
jZBDMQaYxD/d4oVLGTkh/UV80mYpiV/Z0Zb8CQu3TOlSYyYJr95s+FzoEVz4ssF94m34RaoEFWdP
7xn4QXww2GJejcOy3KQb/qNttq3Na3tAn2kgpzb1J/+5BsBun5N7igQ17McKEwYYjKEBMdPv9dFL
nx88ca/QEUV6/m1lww/PkuuiYGlUPI9OFMjqK5g8OZD4T8XDQ+uDx/65XSi3mh1HTGAVvkN5DUEh
7/HPqkkesUZxOx/Wf4PlC9fUbPap9zFesiDFfCFoz1NgNvSxUctllBlXC397E9FJ02wgmUjVkguX
L4YOp+Q/H4JpzFhyqnygLEmAxhhIXsTTpefDyiQ0M6eMPf9vZAfBheTj+Tg2qt3fKJjLdOA9wAoZ
kdyIF6rtjHpDPoZ7wQcc8TN9LOhyOp2fDXk/jem0nP/uOFL+xnQeyO3lDTKs31d+IlEkHyln8Uuy
ym1j6uCFfnh/cVlldvTcpbMENM1GxpJMU5ZgLrb053ewrNPUj6INb8dFr9Btufs9t9WXLG1OFlcm
kMxFLNpu5+nWaMf2uWOzCOaDlri7zKqHNe8YwdS6mCNeMedquaaDzQclYtvdeO8mb8O/4frKisMf
+++s/3+KUJBkzLkixWGyyED++9wpw8dnvQz0PLhlDys36p9plHHgrAUHkPA5/mBOEoPxRVuIyLNp
YzMTd++K4UrYfsQ64HKTs/itd8Va4tp3gRgwn6Nv+GVqPvH8KdD0ZVpKjayiJoBKFcGBfMGKQt0E
WnYEMBSpvVKM/A6UBQCQwjuye452oymuyCa9WHwga9A6GPOA/JeFNyLT5XeL5AbdmBYvplzAf+yy
uKZ4IeySCAXxy+6PMdSMQHwT2bJl/aZuEovFJPDknZfzkjP5+TziuyQpo7yvRr/YL8cCyz7x86n5
IwaS7AHWkVkpXomMf+P3tQRPz3yRVQYFhAflxJCA+t3tF/f7d/NLluX/K4fT6et3hpwek/h3Of+9
ZxT97hga1L+jchRgCeKrofWH/zalz8RoJG/4G4h/AdfVPySytH+TQaY5fT76uTUhEumr5nrND3+j
lcm9lzk1kIlmjYg7ZHim0/VkOAbE39cMDOPg91fePaiN/nj8Mf5YdyyEwTLaXNkwlvxpNBqPmEQo
JrOsaHvORX+d+ctmBouYCfNJ5rmYiH9VCgkD3yGlth89kPjT7D/MccsYjyd/NV4RVyK3jbnOrBWf
jzW8YQVhWlgqf3/jzJJrzo1BZc3FHMh95Knc6CTZu4vhEG/yJnsbGyVBpn9gC2/YSTmTGCIpvR6h
m2zrssXL33J8nRUS2kazQeLP/Qz+rfZ/EwqeBTgk2jK5zKfCZuJw9kxaucNyhnyorMTElbWSppwo
JgL7X4Udh3WUsl7lk5Kzmfg8JSXljl2IUoKun2HgwiLV2kRiLbmIBhtVhPFibvFkRprZwkWyS01H
3Mn5pjCxUjIccndf9m92yHlQL9qhWIHdp7cwWscIYZziFpE11DvUmERLuRGtRhnfG9GHNn1i4k8p
JGi6TcvkqiwxFWL6hS7rngjUZYLKPZMV1nXFYv17TMZHfNh/B/4XJRNu8dvhpjxIGZMcdAMeDkqH
m8mzoo4xRVOGKSDBBiAXfpJAxMOR2+1Iq8prAxXT97CmsnDlk9Ds+3locrNIX00Y6TQhsmPIcb3Z
QcRlxcjL9Igqw43D+Ep4TTaVyF6sRIZH/C+fI/GqzKSIIQZhzyU1sQFMWj7r93PL5KZHeAFzzmg6
wkSPCrsCSIPJ4mSoLrGkpcmhjI+sWvCkPCr7DLIcLHKF+hNSKz8/HHVAS/4in/SzvzJnaC5DKkUm
6zdimOSHiy97Jj23LgICIWpANJZBkm1VfpJ990Jc9s/jF8MGPg1nVvILhQeXwETCiwPs23+lQOaP
BFW5veEnOb/N5smVyxhcGQ05mFS/CYm5w5dcWXvxGUlCrDy82btN2MFsRqwVN4c/o9RCseD3Bor4
ehvp7fjvsmE3oAeUeeg5YGhkplwwsyTM+9TR72+zQ93TvtAG6xTfeVNHTK7szcznv/G4318P12w/
U4JJjccw2hxTCYPuIZfzb2CYKr/XMIyy2DDI+zjRh8kNA4FbNj26Lyjl4uLLKMmckZmKsacXpSSZ
WBySn5J1I/aVGSn2X97VquY14mDy67/gTabbyq2spchj/FzHJaZPdixxD8X/lEn/u5tYRc7w6v/b
d3hQLo01it8jvqC8/c+jTMXpkN2fB/kfU7aM5GOw2SM5W3F8uE+blr3EUCy5RDGY8ohMN5k+GJCz
7WywCMxxdj6b2c77LedoT4i/Ia/6GQB5IVfJMO7+x9R5dTmqBEn4F+kcefOKFSDk/YuOTMsbkEHm
1+8XcGd3L7d7enokAUVVVmZkZOTXGLAnvJknMpHZuMzxnHQ7DAVXyicMU1cp2OB5KGgKArkd2ixR
vma3MHslg9WoN9NVmX2StzE0U0vwgAaxSID71sLgtvg+BrLkkZAD8Ke08GH/ZPvVxjLHJxIoApi/
64HDBOh7+GAxNo3WCDs6K9xjTLScpHSjkOr0oQksoAFhGPLaPVizONJ4W/7806o1UcJ3L35j+muA
N95BHHfMyIqj6U4IT0y+IC+vsdTCLvpaaHI4NDs0ptqmeXVfrsylT+DPMa277CVa2lRlpliNQpYf
cx3lvoMJKL/ovXFV5DXLldGX3qd3E7Q41W1Kf6Xc+L09D+NlbsoaABQ/ITQUtWi0Bn5A74Ipcm6O
HB8dlPO5l7EgVMGbOEBOMNZTY4t9KVbdkIRkIeK8MGngdXDZCmCKAky1FHapM6KwTU5u1cQM8vJ+
GslnXtmKB85a0ub1wqvWFzE1WmFYopet68oBy/GQmFHs4zI9MujyBIsYe/0ZBBULb1SvYg2djB6X
pjmwPVhXc9Dbwh1MZzfLMQj5GWPJaModSecM/4jKn4Gv4BH3uuu127/IX+1ihWScPGxR5tAtrANB
sH6W3dFN40ZOqVPjUFhYEBQ5xD7jgVfZiblqpsjBWE9cIjWmtzwv7WAXxBB1IPsKEPmFOKyHr+hE
ThNdNQzqv9rsNAIKdLuCLjNkAIcjx+tQF7HYoCB/MnMazM8S55b3odtLHZt/njkzP92zZXZksCrG
BkQCV07Pkw6JqSOKd8RiUCyowZEVkruvIZI/BAaBS0togs8bTBPkMRAB4Hri5tEUyMadMUYsdO32
2SWQc2Z6d1gvusvpsLv+G/LKuYxJLoXVViso4HIT8EgAJVxsPLb+gv8qD1ZokpBNrHlqNKbB2xj0
mroi3ZjWiYxt6s6zZdIdEHhO+EaXgi0B4oC3+DmdlVwvRTMapWw75Lzpfou1LOF/6uHdAdCKTJ+f
o5V8MLBbesr9DIVI92WWpPZQnVJzvEOc3e3/cPc9gpsh7+nUHPY04QmZW6C10JkXZBiEJOKDYZyz
AdLMSGOq0j/fVv4vUxaIEuqeMXqn/4yxXt3w2OUzuvhusqVsKomDHWMq9wRsjt/+uIjHGYw38DyN
sQydTPxwTvAuM6q/8uHanrG32w2uzlRXmz6rACbnOJftwmwLcuO00/GeVeoGYrjnK54sG4R+q72e
z2IKshiBSQ8AywV+1l3pbPxTALIKjrjFsn4pvsX5Rzehw50N/PbIj8zmAPF9TUW2OQWN+O9a2XjN
nFfeQ49P13AKmv+t0ieQ7iGYWky19rSHTSjMLN7ubVz9zRgbLgf3aLHExgRcdA/cAPJuxj1ixrgt
gGGFx8Gu5PUPbu4/5L4Mog/epScsQ8Q6xnIEoMGsWM6Kj44z7MpS6UhdEl1WNLx7TGpdSzpeJd3F
E/MzZqfhFlgw2JL0XrZbIn/dGDaLAzEL9jA2c9kpVlkoc0SgIA90s83hYhIhMWyMyJBmCP8Nqz5R
053wjc3jZ63meEn4k4yYNnOGbsK0BzPD7MgJ+vuYrSxZUgbaB9kgxpyzOLmj1oT1wBgsrBRfwxTz
P3uazAJnDTVXZLM/wTBHsJ09Eo3tUG4ZaRT2t/l0bMmng8aCJMjRrbYVm+N1ysx54Ho7VnB/uPpY
7JkdD3+3zFByPgaSy9Kqjol5dphERhZPmbeAV1KtZpJv2VtcaTqDteQcZ5i60orvmQJcCIM+BXQd
KIukeZcZUKX35kAlLA2M1pgppSGbbsZMpsxSKIiWUZMTxaMT8oNPkqGrmt/zJ3gA/ihpR1uIP9Dd
OG9HgPXpTM+eIZMVFIZgVumzPAKn1IAAK5H+YMeVUQ+1pnRqEtmcTht75g9ygtSpY8bz3FllLPu6
WbFQIbaoXk5d6VKHgLnzlp9NI8vMBZSvp2WnnZHIJ3UPdNFyG+Qm0C8X6+CMg95GmIv8hsx51kAr
f7YmY5HYkxbGFXYFNjHXFlqr9JTQCUw6weeZTU2H1g9BH79UOo7JkS4o2TpAVFKUJ5/XkG3jtZxm
tVppbBQxyOAfvalgOB5Qw+ho9xgznTWrt72NTE+2UStLE84BQhFI401ykBkTOHz8yMiQfDgys6A7
AZgzQFm8wDMXBqRMpXzoCNZyZXBsHVvUJISsKLYPZpK3yuIlJQpMmoko7bknJPvvSjOv9Z+/9e/B
EHQ0oTB1iuMGU6mTrC63/qEy2VXbR7ZGMLsdqkdV9BuQen1zu8w6XLmdmmj/1tULWj6QT2ISOhQT
Xd1Prblg4F59hK/q5LCfLcq5a9S8vd7LYnxEcm9JV6InPC4+9YvIzRWIU1DppS1nTdCnwJjX+B/k
CR2D/eljPZbgjrgsCxSNPnA2ganLJg459zY8+UNkcCjOF9b9/RlORHtJMh3tCpkLqvYX1emeIIcC
juhUR01x/KKVSfT3rTjVqhVGtKQpwBRzC9O3X+vQfrLSQYkkV2AOwywTsPWI7GrJ/YJzbmqUyOWo
XqCCmKCE8GsvFigFhosxqtmFTXUehR800OboCFERdF0nEe3Rf17chj03hKgLYPzqQVtBRx2biFLe
uNyGxiYhDgoh881TDbYGglYJNJRfBzZPI+fnKnad1rt09J1TWjCgqVpsR9ZtW6mPEhCAHhRc2mwc
w9LmS4F6yaCuIikYqKaTkf8aUQuyx4/aNh+wthsH9OiT2gA0ZT4R6f0K3RpV3AB/Ob+lGvvbMNV1
h2lMxfPdQtDyFMTtQ0lKFoULDXdykyLe9dO+Fttiw3i7oLqFIAK9BJLFOzYXucmzNKbQqW4eC9Co
k2X91s4hEMHNHFv1O6Xaflj80mHLvBapVKSu26ZdNQxzM46C165XpSd37xK3rxc0o6s03fEZuDcS
ybSUoc/K3qGFTPmdMxA2LlDvcmyh9NuPvHNlc62vDn10LmPz1kbnmUbZyJht1bubHj2fyuZXtOq/
TgRfBubAdwDbJaEJSnlbitE/h3c1JFbZLct0Sn5PGgjYNEJ61uRpS0CFMszoOz0G6Jll1NmlfaTN
WnTq8e+tMpnH8/DQP3Gcu5B82oUW+hbEUFCDyK3f/foPogYk8prawWMdqZL8qMF4qe7u7yH53yI5
/mlucg8QmilSPwt/OWGzWfgRRTzxksdcmcIbb3BmKhHv4vAQGMD3Lp8tqmxqOMEw8zF6sMXARKj5
FBceaj0L8UsJ0xje9HMGr7DUSfCKCKnpYeNBPa8fm2hiFGILrizP4B6FnKLY39wmTON9SDHePnwE
9faiXdMM83IOEutNFIsAqXe0FGOLdSgIdo9O/EdRgv9pUgq9olKQlqe7E8LcUiC5QAmDcIRGJ6jx
3n0+EZ4xmB4skvioGVuhto+9hKqsMzDXFfRdIPjC/Y6RS1sqh6KsO51tONt7eWgin/Iib4Ogc7GF
KFEOvmXvAmBDvezbKNGDhiIiSrgb6VfdfrCI0cxEWEsLR3wYJV2U2D8RyiireMPbnv6qpAimuXsT
hXh6eJoQ6uh1f5jIgdOBTghWXEBUkVTYLoDiDqG8QQZaCWulrg9N2E6kt0FfqBt/GzCI55Ug9n+J
W4VwBVaLLHy5MNwlO0m9HCv2ZUlZWGGd65CKptpgeboFSAdq0tMhrLg3EYGoUPRDhodpWHafd1SK
bSb9Orqpk/mY0p+3f2yVe6jqnIzDpEpnzwr7h8YUURja2CQHE6rVqw7zvdhHA0EmfCLKE0X1Rm2I
dgn8Q0pWJ6ecHa2zqiL6gdBQvH+GBtSj2ujTYlhZgOeN9VjYMSIi1IWYR7DGdr6XeE/2R+gWz1k+
OBRc5gS7er/CSgmLaDENXqvynGJvqhg+67hX/pq34EPaTRwdDG3Ni8fxCkGiCwVwdwd+6a1foDsd
+zOCVIhpqsSj0HxvvyOWKKR2pg3ESQogvgbrHAmvNSkIzJ3NUOQC7FbZxnJRAQCZAx3IvU1hQOzH
Xxym2stgEAnnmgkMWfd0d+4Pu8JiWlKrQWKAHJbKgdjL2LZOSLtBiGu40XoHtTioU07vJygYk7ug
UZq7w7jgB/ZKIOnBp2Re1PH2QN2Mi3NB5OZT0NGgt4Z5n7zqJupUlcGr/fahbuZn52FVYnQnDFO1
6jQGaPyRFN4+ofd3wTHe/r5i57el6YOiHrpsTWudz3r7G5drxmPv0HPxttrPeDhRGNFNYfS7e4Wg
6NZiC508NWTxS/T4oG7uWcZdeS/5bArSh3HKw2Pjlx5H4iGnR402D/HZOaLZIaXCy+p1tZ8P86RS
FPvssZUwRQx6RRXQvGCfsu45SnR5pqi/gYUOqH9JiImeVp0qvBVPuDFghi563zzvjZfVOe3sr8Tq
lJcc0LQgHXn+i+ZCsnjSZqFzGNcGH9oPlFE1r7qV9cuO2ThyHcwz39pVOqfQOyVsDK6tCCsPu65d
puAPnIf/YeXVpvGS0mKKt8SKS1pFOoDG4ZFihxMgxhos47X+viCJPWblTdX7TEqTz6RqFRGQXhVn
D9b8nXimbB8QEt9W8cIoAL7Y0EfuCBtM7l5+VJhy/ayanNcYXJr5jx39oSlwHCKbj+5mTRVF98SO
3sZu9d02Pl0ktoq9EqljF85jtGbPu1CLRlPMxt17hKyMhfV72pU2Jd6NZn15nxS3J3DhJsXcUKUH
l5fzBZHqYRwxyDHPm8aBMxQ8+wx7PEfofw8v7WufAVEYaBIiMCv/foiMdaoRbVocalW+TxeiKx07
alAZDWRo3tDvZvVuXDF37sOhZuS8ugaUkhxu5m9FVQzgAd0tfvjOOCCoQI15/syuUtWOg0/nEdTo
j9XZh8U5+w0ND9GyKZl4O1TeEm494VGaWIt7h0WN/Kn9CHKUgUaCb+xfRXVCDVqPjooq02snf5TF
Vyc31mZNLNVyjfaEly9wjW4EA3qAamt9l+rZDNHugEAv1Fu4BhaaeDejV90WRwjGNaZxD+mYEUaD
puz5hvl9G9/xeXLufIb1OT4g3uqM3eX6gP5p1dAUNKpDWo2c1+XZt33uPlHQIu8zzZedYhu5mjtF
7ji380NreOqDDqJZEyOEW7UwxLdtAqPh4qCxjB1Anyw60C0JiUTck5pNu0P0DciF7pGMw0kjvTCo
skVQiwnX1cO9gBxFdD35wAQLTxUDxnipeUTDGu7+1dYODpJXSiMIRRPEZTwVqnyOFqEjYZ/Slivw
ifmuCXL0hMYklPHqcZV4ZnAIhEwKm2RNpYEUVYrkGqjkU52EdQ6VhyDAIIboUZtsfNMwQpBzFn90
UBy2jiIMgc8pPSL8lqvQoSiVnbGpOEnJBeVPwKsUE4J3KZMC+qOsPSQWgqcLWTsXKTRj9nbEjCQq
//tLmkS5ygxBBoRv7C0cmJIp6kCYJRJfgbYQiM9BRBFp7B9xTBGoyCdCrBpoXs+Vo9HWS5iuADMg
vUg2kx+AQ8CE5xTsE1b2oIpbVJqCqcOR458UPBKMBXUT7PuNZqvQPyVttJHrH0EQuFuNs1KCKzAN
oZB3R1t96jIbG+YWg4aTzQfiWYKzZcOzEn1EeKLwywy5FHZJNSzAosgswPnminwhP2VBbDDukRHl
oqdAJnsPwVYKcNgQ02fRydAxMojkLELhGuCxJxtQSqAQtphXUV3BMiVkFZxBlArKoDlQAhgh8QVK
TrCWptIygE90HqHlmjRihpAuvkvcHZoHKDMWvALkzpwtu0VyWrQowQhRjzq8kdSXw0R9df80aQIn
kTo+2v6sxfNttWakbgdbcbUGJ2tAZHo2K97Z3PIrRP4ZfWFS3CWVnYylDnAISCC9DUH/Cz9F0XBG
BdPTJJkBJpTiA2DQYLV5e1UAnsD6pfQSUU0QQHJORshWTrhL5o8MyVh8xt7V3BJef5w0e0T2ChiK
3Z8TUkLlbsZ6wGDBwgq3ZFzGwdfV8mjNBgP+voWvIIecaSKAhIc/J8mj61FKiUsBWNOjEvIvSFqA
ihAPXf+xpQ6XQofZvnAjjLybuYdCK7JgO4M6p70sdwP0OIDT10a8p4qQExegVQjwxHm4PMYY6IZ7
4ZqzxQmG2Rmu0kfd/4O2NmHw3Um/2+33QXYbgt2m40swrggVAqYkb6W3Qpt4+MyZ6WZhM1AMW8Xa
BJtednWa99A+xRcQCYM3A1JON2CWDFLe/HfKvvcHtRD7g0FgQoErknBd2DxYMLsULBMkxIojVvIY
QJYgz5AbzVZW3QXn4F+B93hCG0gMdHR8BOkH7F1NgECgJyuP26M/CUlgbklWZqVEWcitKU2lpajh
5KXg2KLtiPCsvENmGEVAFwz0bOm7AFAR6qSjISxIFGadgDS+kHDAeQ30dNqZw6lgLTMEIHsprvmH
dQIMfTYPYR/GJRfF78X3FUBfJccEY3L88cpYqEuzyveioDKd5Gc9PXEB6DKBuaIHFDl8padkK7UI
ZTEVHgjFUJpYVoe3yoIAMWAgCsZKr1phJTKWyXS80QwmZ0ru+JXOOwIzJ99T2kcY3v9NsxTR37K2
sZMCSnAJs2yq7szhwyHhNwVoypYrp8BdHSANKsWuOyPi5hZkVDILIQT7CwBXDZ8QRNJdgARPZkPR
q2YvROIEM6pqAV0upD7en90qhSBWDIDPnKYVKHkpZrIsXWpis5WgC9fUBlbSyDBGugBNf93wGYYo
C5E3MHWYzp2OCNlgkiutJqWklVFJcC+x9bxEpkO2BcPRaGWGRmZYaJxARw0m5BZeqAGAKm50nl1u
nfMK3aMpZkAbXf6mTAimfKWppDQlECIEWW3GRTPNNGMDuBEyfRsmf4g1kcXmMtmM8GXJHmkd6fXQ
QQBVtQaz7Bxv41LnYclJ82FapOzkuhtdXMbA0U8k9ZSO/g8h1HDr0P6hxHF275pVOqVw5k76GGH9
s1g0FLpufT+RU5vOvzIDvFmYv5NONXii6TsZ3KcF8MCHa3mmYwzBRatqWABF1OQQZzJLZOhDtH4I
640+m/UP2kz6bMbTdLRk5jNTr7wUzGWLlEdJq+pN0lTEI30iSVE+ZqWzfPgTHyYEvx/2vYOuEFyV
f9a1a+JhuklxAw2zc0y1kbJniy+MlcO6XtgOeNog3AuTHQmUze6R92RjSG2/OFB0WdBsVEpNfB5P
ySItOKtCXgkekgaLzi5kK2RbQmyC8jpA+v9gdE0jHmZmxnIvnuR/M3mMhUxNJ7YuTTtpELVo+DuT
A/N5VK4nS0Vmlk0IMnUYjIHWN+THla5JZuihca0FKCFbAsw7Jbi0yqlhjbRkdUEYQIJgJ2DaYcpx
Ytm4n18nXlWIm/A9u9X+aYuo94HaQCCjTR1AFKEs5uwYFKMa3l+aUAiuop4z/aGo/vejcBZ7sqSk
6Lm+40rMC8PC+kNBJT4WUm5jiXEbZZydLQEQmuC4s/XwhYeypk3zOMeEJWJd4ndGs9f81yLwq60X
84ZTmvxaObrsVKaglIRo4wN8sde4SpXZjOrcYOEhTQBSWNzC/f87t8pf1WJSjZFDSOVhEDGh5l7h
38nKfy0iaQSruPIXIlDTxqqAZh8K6TtqJQkgQb5yX2vXW6B65p04w6q8pVcokNtuXBoQg1yk+vsZ
3sbXIW0UegkawZtkdumjQ3WZ58b1bslqdEj0C7Zpr24gdKX+y0kmP7pmxP3bCCmzyWV0CeO/8yDu
NSZ1vwyi0qn0D5QJ0h9ulPh3tPOxdLcJJDo0sXJGrYXEkRu3yXc7FeThIWr7Hy/u5ULkvzkh+JpB
utukH6ezhgUdHnoHlLEjyhDQSWjXgh9MCfIS7jvchaiJOol/GC2GsO/zxpoKSjqfl+1q+7CsOTk0
8d8hvfUKrtCwZF2gAOPZhAWEvlllcnBLrTq8jTpFFe8lFf2jX+/lUHMK+6BhqkadLj7+IaRfQ3NR
MPLBz8+FR7/cTMKae3GoPm9VaSqFD42mIlM0LHageZS7n2WuTacgN3EP3ff03E/8o90IG27VqZm/
oLG9dH/LPe2Mk21+QDt5+9UqbOIgaX/XuX7NfU5O3ah/7iXt8/xOE9xPWJxczZ21/9s5DZwK8aOq
7TO/UXgCYm2CS5ADpkteyS5SoF+wfxxfKzs+dt66dPUzVabp8XVqbs39bI/LL8WlhNdupVfiuENZ
Vyy88xguK7JvRyP3991cm7lxbolGahAFDSZgQAEAQ3dwqVIaftFZGEaTmo2yMuVJJIxI3Z3MCUnF
7prSAmqf1u6s1RJz7eAryXQBO7yQUnWrFjnIFf/hniVN/RLW79loiaqVgYx/fznKDrIaqRMVVIgF
bipt0RyrPJ8qtVIJFWGIVd7tLinNxATC2HkqRkCwzVU8tSZ0gj03u3kLo+babWQ6TB9s1zwaI+ii
ssfaS8mhwxMtmAuaA3+tWcHMo8xK0VrsoYltRnihO3OGI3pcok9JeVmBIjNU7iiQa+mHCacC+TEB
UFqzjz1D6oC38wft8mDuIT2CC5u+kFdMdH0UWFBCkRhVcsonswR3RHVvR7AkRjW7RYYuzOFldbu8
1gSs4q0vazJxJwfTXb8cnbL1RLRzUjXaPy5vVifW+GPnkePX73frXDbU2JODniPVMQcH9cqQeJyd
Z2+MWq2PKc+61W4tl9Qkc7yZCzw44py0oINOXChnRHbFXtdptM0VVi1ENm3G3uYJdFUreAK9S5oq
98i191YSoBqcBAk10Z8mddE++R6aYSImOcAR9dGm4P9fcMBEMJbOoUcnMFoLLTxe3fw1If04NLOh
aBmE+e9G9Rt8Dn6D2V/4+B6ZX7bDL8vK6U4mT/1urx9UzKnYTkGe3FN4Fl0mA0JPRslNh/vBaD2s
C7cswQpmyRrBJsrxKu3sEfAk6DhmP9V8sEfAjWJD+rxUNolW4ri4zk/Py+vy5jXc0pYC3qlWUsLg
F3yUlmq9k/e0JS9a8l+oh75bL6+E3FGJCYVlcF4cd/tp08YZdSQprkb2C2mhKx3Crs28FwVFvqIA
cxYuhsVZefY6Wl9UHPu70WH0nFRnAFL0DGEs/z6rHwfj+Ph7/GHZSqvSqv5ullaKBk5zVTmKsUmO
TX+8UF+g0kyFdxXs8H5NMR8icuiLRJ1ScO2cndITcJbcY/gIS5QNqiKNt7mvtFjvzZ+AZE00IWj9
hE4eoiPYR3o7g+hXyHvvmrBzmwUeWlps0/k1b+jpLTyKFVNKDdO33R6Nlk/zZl3UmZYWZABWGKnH
MKF7eQH9WKSOnbqTuMgbUMh1cc5zmuK63+YXFm2tCw7GhL1ZlfQT9vbBATR29jYSXCYAq1mkF2Qw
oo2UH4VoBLmxs282aKLToOWzWXX04XRUchASd1Urtrefozvtv3Wip3tzrvwbigSuyS8R5j36dPfm
CktmiSulJ4/1Cflyv94Z3dXCspga1zI6upoAX74wA3zNZl8Lbfz/3rcPqE02C/8dktSNWwVfpkRH
7CEugHFhbYr2utkecd3Q06CgJOeI/S/6q+pD6hzK9pOcUgKTQjHlYrICFtEHxIMWfU+EAuX7lQtW
JvgKKqfscNmXb7wZjEZtbEOFcJgyXFR8uY6PjfhVF/EDo5Relwyfru2MJXnT9hwZXWbrgQjC/QGC
VmzaA7L4MbnYJy3+zAhLHFFlrVqPYolwCnu23ZB+JHgfYAJbLdmYh4WBnKx1OoTFsJuxV/ORLT5s
zn1cGKR5kaXiC3OJSvE+0Gjvg8bfHumYn00ez/2oCydj/xry5ZGE8x98RMV/0F6JnRQl4wTJdk9m
vmJ+vaJxQHvJrIyfZt2hwJ7HTzs4Zgt7JTMn46MohIpM7Z+obVBKqLmEyBVPXut2WXTaS5o9+TMW
tky2bAIS5BgVzLsTGS22l4NbHcKYwNKr9BqjvpZEjmzRBdgrq1dUJJkV3F2w5m5f+m1pjR1Gy3xY
+qK4FbULyoJPXlZy142aXaxUCS5M2fj1MouMmgJ728f/Z5zYtpEbviGWc+Bt2mhUh62vsvPyqtMd
pdkMU9FY0OGw+2zfjSX6x1/Oemk9jfP20/vV2Ivrt96P4lujMaJJ3JikDFj2M7aSZBIhabeIzGqP
XDdyOXRvkl2g66N7IblIZx/r2aXnN2WSSmueKFSPwWJFyvn7q1p/lGTTsAFfHpiS2FBxiyKAMvUy
pzalBpR+ab6SQue7Yn4q5yglVtymuECxKtRRMD/xRIghabDY+8AkBCYj0Cn3VIuvkq0PYesHkO5F
+RlF/XBRaXAFP+HQPtB/ne59afVqFdApq7TMKDR5N09mtuiSPeTVVSrOSo5wCxXt8Z3PUIYlHusz
BTpmuLGIl9kZsouOIc6DJEDAOHdpCUWm80MH9OahSicZmx6fpza6vbdlwUGLTWFbPL6MVWehWhfB
lAcrh33rURYCiqPgMUVLV8S9erUYcQR2SA4Co6nOQACuxuO2XMDlh30IcqLLzSCFyNFoR07sizgr
AtZKoMv/hYwKa4tm3VcALE57hl/kBgKlZCoUVAlqGHapJ8GRUDA9Tfm3BGI7UAA9Yb0AEEafrNMq
XHuHkXPxBbTq79kkuI1gRoP+Aub74syUAmJNqopi01kRpqsQK4v19J1PW61UYiXCmv5c8RvwjBU9
511EgrgxPru3ujoqTFKNhNAigRRitv0MmtsbV0heuhh93o4VyDYuFwnLc2UTJk+K2YXP4srLi5ay
RA03s0c/Mz+lBdA4GkvAAJdImz/WyZuAHf45fbwpeTh9EK8oQNKoqaJXF7fsTiUss9LIhfppkvpo
Oh2RjHdCHaviSnlB9l9f0mEvsj53OJ8Fm9WINcZZxPlCRQGiI2qWuO83qzGmZZPJv0pUAYN6Nmz8
POwLP+tT2iO5+UfD9tlw2rI9rdnLIomQ+qJ6i67hbk/St+Qd3MK3hTaErnXnJSi3Y6d02ZPZrBUZ
Pn4w/iDnkz8rc41Xy7tlUGDjmAwCXp+J3T/I2RYRjAY6UL+EGzYcYgYmmr7/K8VQbkOyBcIWF5Tw
CWfk6fEKwVcpfykjpO+AI0VMulrIXdEbTc/04ovBqyOD2jLGbbY0xV/jXwDjeA0plFipIT5aXDMI
vbAZVU2vSahDmNSK7ICgrYwgv9LsPGGSKPdYCaT9R2WQYSZO+VfL/F4/LDlrT2YNMvk4kpN10UMy
JZBnOJloJ/1gtos4cx+MqbxKWfRrs96iVQBH/L87RuZHyk9kW+XsCPHSR1pbHc4iEwEVxzCvCWBc
7RFt4lJHfLO9EtMN2u26gojlaPBtDiDG+b5ikKoxoyKI2r6ZwN2+y38zUYCRgePgnfqDPX80wvmi
wk+L8GZ+VmSlmvEIr7qDx21Rj+3oQdK/ZdEFTQ4zXQkpcGhrPxGg3ZtRUFcczG/S8k8hojSXoD8w
ihO3EBIdZoFMFTGWNr1uy225M2Nmt9ttTe9lwR7Vm2TfrZJ9DO4GlXpEXenM5zYmk0mXEZeWBm/H
Y58Qx2j+1Y0luU1uh3ykifRYiHxrukt/jXwTsWsG7ai1I9+cxhuM5ozFTeOCzFnXDkgXCgePh5Os
84jMLZxbmtzWp9fcl7UHXNDerJnS6VB5kE0YKv2ZG5J2LDVPFLGrkB2NFTiRXS6Nz1NEqI8HOOJL
0bbET7iUL9Gefl11tMYRzUlNjXws1FkkrELwK1UDrYSHy4kDqYZnD2Zn4y/zBPbQLOkjlgZ/CAqs
5FJp5DPVkAUhjlyKzMBp4EU21tBJUQEWPGdQNZnmNzYWI6m/5xSxMTkfFldPLt64eRoxzSEdmVej
eStXpE5YTKtinJiJnBneodhHR/o8kAMzcv5y+WxnIyxfkWZ9xDzyGBE0sj9226ZjVuo5p0PEk5JP
RWRddqDuDTPTFzswddKXyc3OXFF9QGYgNaL617zGmO9H3DVFrHdzhKFcthhMCFIm+R3dhaz1m9Aq
O+S0Kgx7pa6s3FnF9DE+Ibob6afpuc1mNZeb+xGaKz/0B4hgPDHraz3kmtv+WrMZxt8EwME7ggC9
6vwpAqeNLIduVmdd4+mtXT5BU0Jv+MNKatUIp0iMaFBVL75oeN0UnNfDWBdok2s8nIVTC2U0dOgR
kCQfojz2hSbKJvW0j0t5dW+HSBGvOcHk6vmuUV14cHPnseLHLNIsOurmofhDn6LQXSZJpkjCMWUe
atTcucVNhDZ90VOwu5/IhNfoP01THjv+7yqydbOjPUmRKa2Y6mRVJ1/j1kEPF/DgNrgjsEGwpG0z
ndkLNtHlUp7zlebSwp5oTMY6V7TEu52TQ1PiIX1C+H2ZFaFlo4fxYBt68Wy7mixv69jXDfxAp4iq
RggYm1G/SJinJ1Xkw7CM5nf4cYvphQmzkBnIeWA2TYp0lr62R7C3IcZk9rY0WdMlzwzRStBaWMkL
UvLrEi7S6oQhfob8gze+lvBm/SsHuwgvT8t04Kg66EMGqps+2NqdtLVh5fr6UKxnmvyPTUTkP0Hx
Da3EzI3QPf657+l9Ye9fTqlh1V8gGhcwywRNt11YxziWtaC0cjSGmpJ569ZF957r1iaj74q99CQf
bB+RXRw8QAgUemkNawdW8HVwG7ZwNloxeDoAW4S/EG8DG/9h4N2YbtM39weggm4Dr8xDgv7vbRlk
Jtjs4ZTRlktBCCZWFoBoT9KXJpUmV8794W7Ib6r4N09xW52W4XJkGq6GWpaBG2hRea0nrH2KYuwq
JnqJdyUnQ7HMx58QAkZYH+7/xn3qjbH3s3FaQAVbwrHymxwrTSVfKbUCWSNGWcV07PbAxUrKaLeO
BoKD5Fv8kXn84+bTG5dqCdsWkBSblb0YvsnH8SPdNrz9SlJKxpd+vf/hhUACrCyWPFHUGuiVb8Rx
68k7hdMac7r56HrlJ0bGua15eu7ru/YZWZZ/AlfCk2RYZRkUHdMNKN35390atKH3rGbv3PUB2O7h
KIA+eCVXhreWfpc+FTBi6hFqKPX0YQmin4UWBBMui0MUEuENO9KroCKJxeSCbEM9kAwZTXftxSgH
BfDrfl16dFMXUNioRkB4wRueBBRlNyEvUiaTnTEYFCLpw+T4q/WEsqsfZH0Sgicpdyi1KfqI4q13
WlegrIrSdaSQatSzU8mqtA65YCX/9NL/X4KmiIaXHs0NlR68DWod7xATIMiuST/ebDgB6jRQIWvb
aOVa1CACdoAikyx/NSuzR3B00YtoiI3qiJNa6+pvOrneoNBdRcJKI6KFgwazhPlD1ZR9+SFLcWZF
gRcKaT0yeKqoUbHJUPFLx8sCogbllZIQkQoLYRnHinoOOQCZM6DfpAEbt6hDEemzVU1GMJzR7tvR
st2l9fsHCdL9zoczO0lozYFmegkz1digRO/eYSET8tpkkK6JYlcyfUcP4dLHzljQ/IO+S/YRYUf0
zmlbBh2+ZO9bxbBEKsr/wXhvTBE5P6B7j15i5/5Eooj0GL01UW7aI75toWd5iAII4TUEFPFx6dk6
/ZL1RqY6ghDPQNE1575GHLtGORWksjlky9c2y5biFqsuyFrJPdYXdhEvkWVGDpIkGzk10p9SO9C3
t30ARiyWEQZ1oLLtW6g1wD6EEV+aIq43xksnvNOKJUzMDuyl211nCkwiQ/EVnJ0TaWQ9hgImNzaR
wMLfUmyX5iENLkZkKS13Is2QyhHKxWSjZdIzVAW5OLAn0gJsaGV8u7+G/ddlD6e5FFgVfgyOEb6Q
KFj6ZD5RT09UACX/daO/Fspimr86FAHXSJMXSCmq5lUrjyjFjzKjcyW60PnjFNeQ44FrhpskZ0yV
SYo7/kUbNajMRXYMLQvUKsd1VEm0ziSfpYC/Dkkgb66yu6V4WleVZUBV+aP8tq6PnDj8Opb3iwVY
GSSp7hYf0RfMB9PdfQGL0BUA2ERMJclhlKgkzTjfmrQCVdSXBm3Zof5VsArtV9FtY8OjFpX0NDJM
HgAyBT387fLfkePng38cJPRXJINap49Ac1/2vrPX7DxJJgXsEl20gnKVBk727mHnwj0kOOdJJmTR
SoJMDk5UD8Va2ZGZiI+VjUOG/uh32RjlxQQTlqF7hviVZd01YhpBsQr0kGIqmuA9AsuIfiGkQxJc
yVCfIQQkW535tLo+e6fGMCZS1BwSni3CHrOaW6edUbp76xFAfCV6lDudZZLJJfcJimHB4h4RBJE4
TZ92eQA0DwG1XDE/F+8QnssEwm+Am4pZBnTCs0FNjeYhi3llZ9Opo7C+NzrfO/0B3KcXL8+bpHvv
PP6SPCpX59VrtkD8/GH+mgDzCLAj1o3+Xg35thAGNvXAJZB1yfQRQyP6R5Fb+nRyNl1qwDSan5qa
lJ7m12uP8pMdWtU2YsoHv8YmnbaGINHbaJMLpQPwwfjCalzeMD1EF3H3fDB3mwq1IkZFSQrUPdvv
VsOnPwMQ+HdAu++B4PDT9ON+yFwmbmGUuFc7Bj8VRv+iEZ1Q1wb90c79yzAZ00J3fF4WIe8C6v26
ZEjatI1jgdEZfpqn+xgdZL2aOVGohnegGFVkQ3pnNk/Q3oDyUTzJWZEbuVfcLvs0UBu8OziI3L+7
efTzwTWMSLjqd/qt3iz3T6J8JN4FW4wAtFP/42P/S28mtlDRCwffPRK13m+b630IuBVkFBiFj30b
Fp2v9UA0M/O/wGsInTw54/KCspBGUUnN/TpyycmT+i84FN2keR+8+sUqPGiy9A5rhY63NVqcYl+o
K2I+A0DjtcDGwyOgySkMYxCSDoPEmJxi40ns7ELYRWTn1C386HALWY9M2ted5qNRFONMM0Eu1Ptc
odjbyJwfJ59+KazUaIdqPe+tmL6gLT7uvk3sBq1Zeogf9xZkEjFNhx265YPc0ykCj5FPCOkV0iF4
PFvPY7NmPqGE0t0QxVs2SyTl/Wqn4pZgb7pPe7/cL9/A8IqlCr07AcLLyf6MCBhiOaEmQsQ4UNAo
SPQewkMYrZ5B5cKUy79RoqkDkiFgiYtatUr9+lAZg5pZbynoUFhSxSP8+Y3wBjzZqfQ+KIwK+W6R
1tRQ6+ns+0cyAlkepYB3rAhTIauOBg6pnNIs7qFR3pNyCbfiN9ziAZeyQZqg5t544DW35Jf8C9mA
il90Gi49ZtFX1gRSgHInmsyOe0gFhqU5SC8d5+qSVpof0j/PI2TRXWias/1f6onghywuyO0tbGXg
9yPUe0NxhqUXsLeVO/gaI8qwQTjoiYaLWwcUUHD8snK9o5xHyNz8RbkQAUYlV+sGVz8L2xTcVQdV
yACJn/gl8KUsZ7sdEdzQYhnfkBnMFgecwMbT7Sp21KFczdtadBo9mtHgvOfTmPA5brgau1eLNi/L
N9817xMbyI8OrA2CC7CxHyopqu1kp6W2iWIH2uPCiYGngtoZfPpFOyYIWt+2h+NkL8xd1VtnNCOl
DZntnZn/J6BeZjhzK2XgZYKz4z9TzslS2T+73iV+GaH2Su8rzl6e0duUQKVOvHT4WyCGyk/Is2T5
4NgtKOWIarE8M7oso4/57tecE6KLFA2xuaFGfJEi0KWdtKrb1/KI0vNxQ3tWWudVCPHIWZAKAhMv
WvUH2+Q+cWHLcHeQm/3T9tiiaLH5ppKKGi2X7mnNuBkHJa/C8Wjqu+oZ9V2iXdTNOFX4vpGVw6HN
08GhNHg6NPk4TaiZ+Q3udFcLX36jEdapsfo4Ry/vq9UQ+UNyCC8SdbmOnG8kpPE6EqfoojXv3nG/
S4MHrVlwapFwp+fdw/11avltMV5JYu5dRaDT+tHg4bTN7UdHCkKdGxmwh7ugbDi4wKS6NWtD+dRS
zXkZW/7b4F3TeOTbgx12a27QGSZK0GTNY4TBEuVaq+RrR5oRbWXnsJRCA5r1AwkTR1O8O4q/dMCA
4/imnpH8CBwycN2TIpsUbnky5/K01tTcBJX6wznCgKbwqQgO2kn30NkzoineNbs4g8XvGoIisCaL
VgY5gtcDqQj2YruCoEMHDqJtxeeCbVd4NvKLqKO+2dU5cuUO1W8thSnKzWDO1lIiUbZGGSLxs3Un
4mj/D1Fn2p0qs0ThX+RazuhXARFUFJxivrjUxHme9dffZ3efvPcQc5KogE3TVbVr165P7zR/B9UG
GdQKFO0NLfxoMdstsTls90ax0LhVfIpWWBvK1Xoe6NMkA7ViTJVP45tAe6WpBT4qiBcteYzhAbgA
1ByU3AFWKmvIFUJFxNcBuxzIXil8cbxF1VvA4fG3nVVyCN4zpX4PgyWRpqwZHctYYkAOUieshg5b
2YdWt2ltF3IH+chcnLK/go1NMU9c8jL1C9ni8oCOUa07WeINf1cwVfpXIa66PdS2g0zv9UWbv3+J
MaXGrD6skA15SGDIRggaHB2wrb7rGblh0MglThDwcFAMl0HJv4+LHt05XPpEYQn8DYQfIF9ALMXA
mE6LamW+NzYuPhOCiyaCaiesFjz9M9+5+MI+uZywfv4EVQlwPRoFSLUmP1Q1ICfGAzaydE+u0zck
XRHyKauCsqXbx15u1RBAzyfDraCPfOCNmUFXDX65EApTdH93mfbJHkYgDMUhf0iIYkUZpzFGJHWl
DVVVpNtbOWT69k1bVi/BvotmkxGxYl5xGFKPcOIVNqkoNVeHkSr/1PqZNrtZVXKLWSrYlXgBbigd
lu1vJL9MTKT0eAjebFUwZn2NiUZFQVfOe5CJ4mqAeJgB0iBpU2pttsaZnUFhVWgmMEvhEDcIP20V
r23Ie3HjvUzVSCrKFfa5LTbM75p4B7I/6jkpSD1USvZiEeKUfP1LBFUQboFfPE/cVGRJrsYCujZe
2pqOgoBwCouDllZ5XE2lKaF8Q2vqY//xg6HicjH7IVxXnQ4oNOeYoMry+xumZH5wujnB/gZxlJSM
YhDOYYbBzUln38UwivI1aFWDrBdPx8q5r8dnPEpgIu4ssNh3HbDJH4+ZHICc/PxygaVVTEFmXi/5
TbEVfDhUG9ORiAZATsUaOQiOxVnGg94pzvmgiiQT6uMJNMFi9/6gG+T1zAd5gy2lDxRo6f7KIBxV
eSK/29wQ/InWPwQAPBEo4yVDaUEmBspo23LkF7SSDM1SWKS0A1DpLSZaJyGXRcCwkG/wTbgEf95J
KdDnU3pRm3hJO6JJAg8bcBgtcPCpNb6cJAngS6rNmvd7asx1YXVO2E6dyoS6BunlMj/4gn5jbq8r
pXTnSMs0NJ36NaCTCAaUwt2DR78bpwEvSP6zQwFUw11MjEMtU7D2sjN6V4HnGm9GHne29mhvcZg2
UR5QT7wbrVMTFlE6mLIcnY0a/gXrpntGJSV0auUukVSRhGFtGl+3qyJW5Zile3Kg+MtwlVXYcoe2
r+9HXyiTiI2rth4bfppQJOP8lELBRRIO2V7JBTnUzZRTCwZJIU5w1J76/gsiGEPKKZC0oTBE0tRP
3jaRPZR961KdfhyuGGPCEzjUqpjhv5niS2ECir7Fw35g6mi4QMQJDaJ7oGhEaw+MZXAQuTiUVkEv
EDAyTCia6lHTVoLDjR803hBzDla/nD8WZuIjj/1jg5Vdm9MZUfXD6BoqXk/tx/kN0uG63qMgp6G8
GPHRghclWIqEPydrL/lJANOWt5gvJxPu6eEIdHkJlkxF+LzL6HjFurwOKrcHlHkwzABz3JMPZALS
K4HdpU+LoPOtTpeLSjY8UCTr8vyqW5zEZZqGP1IErJvP6Was2Jo1x6w+zgi8e8Ym0EMZK607AkL4
w8abjLnXIyHhrDivWnFc9cmc0lE1hvFBpuzswckj1VyCKaN4+hahv0du0K43Wq+0Owv4UPZtVj20
monRjaalLQiwEJUuTR84Vdw81qdUb2UpTVf1FC4/yonurt5XEhLkQgnJgDrqEPAQz2eoGij0n0Tu
kaEVy5PJIevwqCNURYXPsVHqM2c0fai7SejH5/X0Mm0lLx/jAdP2Vj7fmVGtH3EB38HuS+0vb/Uc
bpK49ldf5kFibLDHh8JNt7HDZFGZw7EByAkPX9iTaqi0CQGVKD1V7QHv4HmBpkKB5DYLGbFX4h8S
znibVDukOjtuH4OHsWAnut+FUJrSBZPtawqmEhFCb5IMtnTH7Ca7oUPrAYDqg7U2dsGBaSqQteod
cA03xN5bvu/J37ygyF0PNaVy1riIemQojVzS+XvZYe4wK3nXdTSJk2VdbqRILFVA3CWPHS6oRLf4
yivi/9tI3Pr5WqVpMjvBLVBWb985iZJVyzc2kQ6vIyXo9DH4nCDMuED3M5eluawvMht112OhwuOS
vYA3RlwjfgN9t8hf4aXJO9OtZaCBjVmAlXORX7aGLS0PLct3k7w1yUExvXinfDr5eIrd7rRXp7GW
Pyg3ECUhxYtzt2mQHvPIHVJxbvh+b9hqcG79KWl2LJZ4vsoOjLFC/Nnm95QcUMhrUiHRFp5WjkyA
kq7K4ImlgZtUAx4BHMm2dAoEkGAmBiMh3a8PrgfZf1bsH75+hIbLTcyxgod3qjpAZ9s/vWjAZx/o
Q0MAsIQ2uP6M8aZWbopUgMwFAMuBe4FDcCT2Cr+y1oOeK/ncS6DHxT12niQwybSxMR1Wvq4uUc2/
2Vvyyr5m/6P+RAg1G6FQwB3wQoVG/tk6pUAYSFJrpuayZrN8pAnALO0LKAoOtw3ROki3KwZ4xsIK
LRqoVVb72KAcinygCSfl61XnWVdgppA9OYVIhbBsa7O4PcuUCkKAq7ViCw0k3xGoXIU1WymCAoX1
Gwl8cOtJzMLGNCu6xhQpdaLXTbkar0m+sKpnOtehjvQGgbbbLAM815/dkCyevcLZjIZ0PHOP0W3E
RcU7w3fVKw9d/kLVmk3ckGkgZ6y/A+sjco67KCiYsJoPDcVMd/iMJpbsgEo8iuHMB9PueAgpl/qy
kUrrk3b8L5U5m6kwTgVBqovCGqnk7NSSrujTp52gGXXBwPuUolbU+/lRJ6ETnbFwTlgp8RY6M8r0
4MWoyhYne80BcNQgQQhNBoiVg9jpkKOR2WUYtQsRfWf9/i9awN/FSMZdIeHftVMdMEZnyLr70ySt
sDw1XylyIWDq4uHZ6i+LCcilfYQk1JXnuwZKChzd9BeEMqyyzCP7xTrPaWpkOBN5lNoejQrnqMS/
wgfZDNElWORwzLCCxkz1C55xblkEgxTuEW+mYWNd3djFYJGTZ0LQNu032JFpL8E0FCdJiixyla40
39qY9igioGvlVKbiCCFpZwJYjF6woQIJThHjJkaHjiLvWSeKYBnqPg0ccP2MR4xbbFSSUTWXlVqj
UQejj8qn5C1bY8RMaaOBicfQL94NBeULPLKEUu211yOAZDWkm+y7AU7KOsxPxgmjbqy3WOzah7Ys
272RkP7iBlCrBG1DLKCW5DWOXu09WuNgEGCapYTXEgHpmA53tfkb66sKwzbYTmXWtIazpPPtR9Jl
gA8ozFGMrGJltOmGKlMewkiU7bLSycpsyKFTtTj9cmrxhsOSdWTqWLdKP7aZHzNiH05TVWnypOis
VFdeQHYP6YDoexKgXsrVYGngUWSW2/drMZCZpHyZFVHBnH7TKYCzm8XiL+t3IabLQKMeJtG0GoyV
wVWkTjNhd9MssejfQ63yshCXhNbY5KmnltQzncItHpbXCEISYdD1iHgkjtfddXccf3w6V4p3ReAR
XWr8QoVVJDbD2NZNwEqBEuP7IyWoiDx42TSSIdIhbi7IgKgRmJEBR2GdVvLfWhtofK1p3NIxeSgN
jCXYGJMpoxiPx1CpYCBbrpOeZc/5WnSIBnsvgigYZT3l4GPy7r3Bx0c8MOHMYgg3IvtMB7x2SqLd
H8dTtBS3nh90u5AEcy6tdDjBBQExRLELnO0YfiCpb+xbpWaqh2CeiRli2C3ncBwNoE/3BlOYGrB3
vGen0jzXsX3TYp33cxwRto51rAtJTAb4ADbqMAuf0AujCNMky24SyKAa8tONQVsYnpvcNHleehhn
n5X7NsYL41prqtjtL4IQ41eO0xOjRKs+3qGHaTAgP09GUPaOs9KVKsFuFz9r8qXpAA1hKP676AiV
L/kPjBL/9KkVlMlWb0MmgBM8/HMLw14xJUCy+vIzRF0XSi3aKMSl4VQ7YGpgxfF1ldPX0QCHwI38
Vivo+mMNTp7zId2C96PrPqlVoa6IJnUPyebyszadrPioNk0BnDYVKWRPu1SdwjEUX/Djcvw34eRR
8wh63YkUUm18DWP74TRPRTAQmUAX70DkbK6jJUop1ARkm++gMRIKhCI8ifOkIiG8DM54FKB3iTKe
gtc/qptmsrh4f5u8L32cC0N9oohC9Kxi44YHscFXipgV4tif2mvYQ7h0PG/pjTf8i2JDTt+tzeK3
xrNYMAswGhvoCgWWhQLyvPbu1oIiTO8OgAVnGxCs0Ld3OVkV+h/bxScLZK3ebCpspsreTgT2Z+YC
Lm7titt0baCmjTagD/BzqSeaYZppqk9Abp/5R8/TmEplku4cfOdeG/JfCQxsTSvFtJQpMt12NId7
1eWplwgNQ609DqiQxCGQbvMlPW81HZVx1cORb26aBSgXa50iGUq5OXZF01qm1U09VbQMStjPOCCM
xypUoQc0DCNvr0SnTO6fm4SjxPKNY10/4dLZK8OEz7kbKHkFyldoMs56V64zTS6u8maqfFD2bBXJ
vTy52ebG74l0rIuLX+0+WLgLw3NXTqi9vMwwy92yneMMmcfNtJWL0OQi68AB5YdnIW3RrZrvp7T0
X/bu/2kW3Ehu/SoQ5V3q285jfKSWkwxfu0d1rhNWWCm4MHYJYCIqLvZwY0nL1DJd3dJyaR/tGwZP
CZYB9+uYlUqL8giEqjgWjLN3VUsnFEUkgOyPMBRtYt8Ume9zTX2oU2DOFa9LYcXLrXT+76jLLSdq
hWz97hRBZMTueYFtqoys6HF3/5FTRWZi1dilWYqYSnx8UbE5q7/Pi0Otf7oddGGmA2hRP0w9phSW
HgvJJ9MT/Kd4n7yTixtOpMEivoIrK1NRompFN/l0qo+JeWDNinsTvwdlStqn1PlNOmK1q5KT5Wo0
utF7aUTy2pxooJXo4YvG3oPNrlUJ48Uu3l6xLkbeOXyvWRuKlDppfdIU0RCTieXW3fd2SRH0iXJB
5okh3elJcq0XFnNcj96CTycyJtfBblTaGLxIH8HEDRm8FaUYSJgRPWhRF3WhwKKdadzq90jgq5bt
bKzbUTc9/gKwijX6uk3kyyuqVvRs7kbwcL2WG9Uu8xgQnJGmlPUFzILSODWIFgKduDW5PcW2UOyA
ssxwkqhB0Ha6H66HPHOvlQ9e4Rw+pJeWW3o5DEi5gcxX/iJhJSAdfGS8ZBwWefFIAVNGR+yCV6ow
BqEMoaiUJfZ/IZ/89sEU8b6OyC1TQK+aCd35iBnITwTw5W9teiEpLrCEBal0yLvR7mdCZkVCVhjQ
kWgA7xEIrl41kF90EuxR7QifNae72AWNZMEah5ZLb+vBhEzMaqab5M2c6y1Yy20QfmYp+5Ez9yO8
I+kR+TLPeqjK/AxxM5Neo7ehOQlTsYEsNJIvJ+ZBHDNfeZVW6AQ1JA5g7z8TNzMfNEXyjdsAXmh7
Ej+eLNqOl0924cWrVoKLkcKkFK2X/X5Rt5IJdo+k5C0nGvQKMpYKtb6et9Zy7SL4xmA7rRvR6bLm
kO1uqtVpowCRtJZvn99oS/LtTtwe3hCaOMcKKGfiivR39ZkpCcFh1GURpqcOWcpqiINSxomUHIk2
qWKIPZJrIUMyJGnf1G4kACK9cQH7My6ejTRUtCAnmpgDYiW5ydpykHKN01H35QaOy2oTZKpedzQ/
kIS1r1StiWi/VfeXqlP+DCQtNukZvQQKDWBZabOwveFw1PrgV2KbbkQJh7KpOlftiyhhjxSyjV4E
sYn9oYTo3v2IcbQGkmbniiOUbVXvV+SQg1GXiddXyNlB0d4R8DLkFyOdodhTdkrQJk642FXaKLFR
7LmkSSC9WkP13lJIrZBOpDioNUMF8aLs2Adlvf9afGneIrVp2/dIL0R4qA1vSd/wcg7vSfgH26p1
Qyxh8l1MTmaVQRtu7Qur+SnZRZXRLnqwmABDgIx+fuUf5JtCIza+eQfWKluDlgI1nT9qZxSGskOB
I0IljsgRPdHLcpWzZUkx0b5QrlxH38sGVpYcBohzRMwQbFpv/lcZpfBqteMCWmDxoPPW14uAeh1r
vPRxwB71TyyjSiKiFaq7qa1Wexn5ZsUtGiQ7eLlWkQo50cfQ6m0dfmynOPSvLYlJ+6zSltl9otpA
ieaNMTb23vQAKKOPo8tiAnLFw8whCpqYtFL0kpqTQSqrtZki1v4eG1Zq/5rSBSNHRjy9NpxmRb8K
XJVHsqm22UyLFxIXtL2bdXKK/VmgmCQ4OKS85OfwlQdzkcyg4EGhlvg5EaMm/0SNxMBAwU60TMsJ
2oRC8pVnkx+mjZml4QLDFYZh4R0wY0oCRd9TyE5qC2RyzWu/HfMWfVzdOYgAiDFPraDuOtk2e/66
Z8TG3Bs1ot9Lg+RShmftlqP3RiFrInTa0lkQSFNY8092hDtgCDmUZRIzS94CvBJbq0gXlmwP0Yl/
iKxsk2gcfxuBicVIbYWogTLfAYDxufGjyVQmB8uAySQpBlEYm3UFHrNkrmqsxAnpEZcFVgfT0quw
mqYIX2eMgz4yY98mYaCpKndIQmBlbCAHYrGWqzOgxOIevltkxuJpto4Lpswz/oVEC6h1JvAbTONx
tCcTzZ1j6fEX91wX8RoGilQpeEbfcOCIXrHwN4WgstQOAQYCneZnstqqylBoo6ClUoMNRtf7CI8D
gj8xJ5FzHZ8BYFEOPycCc6orj08BzAl3AvMPGxwqM6kL5bsFAuMl7HzeYBBV+ZbF5oXzV9STgTWu
0uqluyIap3amgY+aFvwcFQCqApBixcdfgbTaiMieqNygeOyL6yKvRiG9gFgbMNm4bcW54OH4MfYb
X0Y+jX1Cn4Fzo+vrgB8+FKcobJPr+vAJ0XGAzShpbPgslK98KMm6sJt9N49rNGVXS405xe/4ePrl
ScRWMuevI2krNvfeKTmwtx0MAi6RhzRqowh7/gpnPudS0NwqEeMBVHvl+pFnC/5+bNxkSv1y7aN3
prRCZX+qfcCnbCE76b4C1UEsqWTWCeRBceWjydOMz109VannGVz9dIo0L8oNnQz0JiB7lbkrNpD7
JSesEgsy1hV6N6vd5wxik2EbnEeGmdCViwaRF2dMhaZy1TQhuZ7k2pag/NwcwZXkf9cJl0znK7Cz
chlalLRWaFkQZlvirX+b/i6JRb0ig8Aa1e1I32uruDnI0aX+q/vqiqtQgf+spLvCPRmpbSysV1z0
mRDRHCuHNZ64RVpcirQxsm1xwGJJMIvTuYZ3ewsftHisRNLvyotMqpWy1Nh5R3TetKFTGqDbCraq
fWpjsQELXLN6UTGQ6E6WNZBXJldMx9YihG8QBvTSSOVn2ADun+M2w7v7l/nmB1y4P2PJAmS+5Ikq
9WlDPhmAXH0f67t8D0vc1dp85jBXHpfegWRbFjF2wZHghr8AolrKZVaKnJkaHersIDyhxjCbmfUE
fBlEXWURkpH+VZhDyl7YqArYZAvOfGfsgnv7gACzjjWzMKoAWD2tIYQai/OjJRh/gxoa8tx8BdJV
oUFK1U3J4plKM5mmXHNNT7B/+62BZs+Mv6yPYuD4ozKLDUHeClk1tOsYJ2RxB6mW86JwWOMh/0vq
BS8cFJkRYe88j0iQTLC8aHJvHb3+yTMYGQ2XLnyOUZDx1ZRRsYI2vViH4/KLXyTIF6iXJbpIayIk
lkx2V2OPPipy2QrLRcnSIu4w+PV7XOkvm/m0TIk8vRqGV7e0rX0wrOwbRLNEvwVdUVnPpw/kqk6m
Bo23hhJbmk0cEsQmilE1AYNC9pS2xSvwZCHFCHREKlPegBEzuPwTpK0iVjgdiIPqN0mtaWip5OH0
pfdJPHB1Hx2H2lbaZ2NQZU55mPFSgwS+6m0YNYyPhlz4gkUYaFMnaOXEfabSEEzNtaG7Xdu/AIyg
TGHZE6/I5un1EenM0EZ7U/aocSq41SX6TVguOUgCW2T2OaZTlxCYHRD5S9wOOlXSB2p8r9OT71hm
oDUqurw4I0xEXqlprOur+E5gj3ZyrNHs7jYT1P9oTrzyeE9jJA5AZLglsajE13kkuwx6PcSyC8GW
gX5i678Qjav9LI186xqzKywB+4rDp8BbMaQe9vohSKeD0VSCxh7kz9CSTBZqzsg9yzkYX4qYS2A1
42rbJOrj8ZvQG42PIG811BTsrSVNjTmK6ar9z2sINkRGWltlEYHyF9mmnNaT22vEsQnXabCx8yuN
yrx85ZPnI4BSF9hjsITd8faXPQor3hAB4jTuWR+aHpI4GRTWknIEr4tycLQ3heaZN2WBsi6UjluQ
Dpsmg9sj2UrzHEo5pS0rph41wzBjUpOIIMsukMq4bYjl0BUbqNMFxZ6ACuRcHAPsIV+7eJOqXutQ
O3PaKv4qRE5QTaRmcqdyrTxf9wVTWhY1NvjuFSJB5bL0spTYeuy5PApVeo5l0oWWjkcPVyXUAtXR
Ro0jXS/hAUmWANQUZrbwQ4A62WcmgRRkGcDyAnQ0QBFLEc62dKQyxlpexIWiTtwDvJqzQfrxguQm
7TG7Kiddosgjiyl7eYku0eAEaj1QyhfFeHZ0MOAZEH+kdG+BXWmz4K3MvXBMuVcXEqsg+8EuUkRt
n9dzCk5OLkf0r72GLYSUMT4jdQQocuxseJDyrqNw4wvn0cCQEciZon/Z/yMneuRJ8rY+6Vi0aiLF
QgLWiYGhyZ9+V6TJd8mnzOVVTayVwCk3HmR67enKyzqkGhWqy5Gh0bhX8NOECYuUKV63IyKVNjxM
lAfAePBgAW6E4g+meEwLnGXjL5dj3UvyTJUtUjm2JjShXGQyyeBTUyS1NLk1TXG0pgBUNzw53FXc
JnRnuOp2MtjxX4ITJcKGknsj81PqJotn46ch1xqYghVUi4sCBBWhtdf4AspwYj9ooHBdKOuUj8wC
q3XO3MamEZtsADqKp/BbDeW0+mGA6XfbJEJBHI9lxnrq6q+slVE7EmPwiDOvTcCSE6L/CscBl0mf
eWJAyx+4CBt3cQikNTscVogPjg2DQ1m0cgLncuPSJAQnil3I2bdhlIgfN9Lkki1WvupvlbQLqEW5
RQUx50YzA4FdRxOrW1LIDXqnIhG9l09GI+Mqdg+niPhaF+SHojYxYkGSEHnU/u2GEjwagfd27gu6
ZP81Rwz9e7mXPOF7cbjX6oUWsEYPzPTs3jbefXhuV+NruurtCMFx1sbPdm6UH56ax3TyfejTByC9
T6+LQv3kHVDyLNGFuxKVwYfJ8rXzYKVTQDPC3mAzruKmQaGIyxHp4Xm5nW1fn7VzeiC6iy8oNiBt
9nRziN+AGCxr1zTzSxV8JzssxU6aa95Gz0FxfOlUUybo1luqocoHlf3ciNLqYm3e7ZMRx57Kfsh/
e9RJjTb235P25scZbCF21zJ4VtXOp7lB/Si7U0FOhzawrVLrNcplObFCnVKZavJhdRicqQxc9Uvz
B4L4zuwwOnivOQ1Am9TfxTv6daH+nkyiTPM4PH2V6pXxPn7CquneWtgNGTZpS1QWlYTjOM319FNf
xiUp3GlTPvxsBFZobgzXA0d9AfcsOQ+fvLVXHTHW26QAxDxc9Y68KUPZfXNPje6kex5wFY5tJ94G
cAnpPUbz198uZW10jHs0UuTsREYMqHx91WjOO1+7XThXGbdbdec53EXxPFMy+nsXLGlGKofX65xE
xZRrcQYbU3y9hlVPMZ7/HChI17bHh3Zoe6okrDR6P94DPQ45woKEXtxg8p+oIxXRjO5NfRqTAE7+
5Wkz8zKyPtalEo1DAYHd2sYtkBeErD62HbfUR4KC05IPZFSM5dlTqoeWJ6gsHH/5ZzgQU7X73XXP
PI7xraVty/+4Z6uuCP/79Mh26J76ZZocVFhOCb26ek69UC5hgcosIYeVxXN6ozESs5hOKcVI/VK0
o+feu1LITT2DuqfIMax+bbobrvKqu40p2dzGd8Q5t6ked/Q+0cj8ug/RnfRL/F/6Ok4v9FmQzNCF
fhGZzjLd9fU47N1df8cfJskk2fQnCW156HlzCYvRdVj4oifAMPe1QnRzP9R3lV4gsRlezEcsCM22
DRryb7Ud2rL/dbxkq5Rq98V9sQu3U5okfdGM6E1bLKYYoCtjOL8urk+Pb4v8ZkSHkK8lj8fXdvj4
Wg+3IN+lnsP2+jqi80SXlPPwvriAstSOQ71JzxVPrtO756IN+DbqBSyp+M9wVY7dD9qljy+nl0+c
3npY6ACwdfIJfUyiMjUPq1a1wSmUv/d7+i+U8rReytMiLR/QYaSKXn/tdAuKO4+WGwXQdtqlOO4R
E3vxWVHVNQpklgyPaYyQX4dP3DXz9aLiFz8BnIGeOUiV/gDbZ79zP7fxcracZQoUNdWegHvmq4DD
sKxlWT9pPbTuACXfntTp0tzlOHNIO0HTJMPocCqdLTYxzT1rxUr9hCzhceoUeic0gIAS1/nZp+Lv
sBNrdw/9+uRXkU0senS9KNDgglqOi0enqis8/HbWqRW/878U+V6n5Snz8sp7gB/ggqXcxxentjr5
VxyMiruiOIveBsCxJ/eDtQR0+b5maxUkRHuX79LgkmZH2dmBaL/l9NfD3LzUQmx1uEd7NdMqtpbw
VJL7jSJi1rDliMuzwjJuh2coeNceVQ3tQ3fdM1R33F7sg8zR6Yl//GMYYbRSjAeYJrxcWxvNuqha
bpzpIbFr2g8gUaNbTLDbN/kG2wBSMBpQGZlZxKZJoZJzaOAq9OIoJsfUwhdd1X4edXb1c3ClzLBw
Qngii3V9sew8a+vOm/SBEFtZS2BGHDwcWbAysGH4hzgNVPjhWAiEzPrO/NNc9Ytxpnka7BfraTbO
ocBJRRJNu6BQPGuM4OWHOfH5ol+G8DWDOPnKaIq5iAnzVkm1RSVI+9XJhI63Ck40/iGN4HQP8bJX
DXnfus4SdovP03eLxPBgO73QHWIXvUflODMuIWAIN9OnjmdY+jmDr32VmpXv29fk9zPOjGEgrqJJ
89pkXacfRq9ATyMyTpRjTzAnhc41rtCsbrHqnwfQy6JVnwo8snnjimiM7ecwR9+rd1BJqQFf7mr0
DsomXMpJ+9JHLSSpdorpfvg9nKTQ/HAlpGJuABXy15ChEaDG+oAnC83I4SPhKdGAhwVCoQlGxwQo
cp1wfuQTCJpJNgGDqwBLPpAiMsS1FXsL8ibQU+mITcYVNF5tkHR5RgTkIvWxT+1X0bjeo+S7nKYz
OTcF4mAKolBb3GTTf3gQYcmCS4ZQobVNvilsfFJwZs2IIna18tPBLe5+o6/IJEADma4V5agSOV+Q
1/ZoVSLCg17RplVO9mhXssAnJ1rPF75YVR4oA2PAA3Tsj7XLTwHvZuVyZzE3rvGdLMrCgSbO/Ziu
l7UcV3FW/C0vXrg9CLtQN3523/GG4lm18PrQYqv2CYuLwug+xYjkCm4GUbVivYTEFBHrVZrk4jmq
EZiRAL/+vkJeuP24hGmPbmZfO/9WDuScgPfvi+sUcTv6clHWS8YrObTe7fKQKXx/enSE6T6j0xdT
JrvIDou/58FqvFyUB69wP3gP8wtaup36Tp2GSGiLEeacPIoLVghPUSUDlRbu1LZ2yLlnzHjBW2LQ
mdtaaQrzHODQkA+4mRdaebrRL8AteCV7KC9gO3L8PFO68lP8KbAiIqv2br/jw/hyqx0Hma9znCrX
wcddM8MOXXwcXXfIWsMLrGeTCaBdgdAkPfoE+DMhacJ7BO4IyOE9AqbknFFVJMU0bLwP6E33VXih
mpf7+FuIyT4VaqJfHy2yAVqSxGU0bju1SnuSMGI36sEkalU713LzPb38YKuM0/kAl85BM3Qf2doE
pLF+QEujccfj3HhVxFsoEGQ5LOLinFDhoz1LETmUR5eiW/fUQeY5+YS29J2mVL7yb6lSrv1Op4AQ
daV9jR0ciuKF/MWpf5++wtLoMl/1Lk1I2CN88U6bg+NDhUuiW7ityAfcaq/enpYiME25V0ChjrUc
hJ9V7V6s5Qf73zOuz7u2G2M43rxjLvI9yrU/dERkLiy/l78bxBsquODeu1grpPtfyvNLVNJ1Jotj
u9C6rGrObEXpVcpCeB04zeX0VqmtkWMgHd17jbk5ULXe9ChUTpcJI9AsLWsFhtalAmjf3g8K6aSe
pScVaRP6k7cdP2DBT7lGUCbSG4T+/vr71PwERe8YFJoQKXDIS/GyvQzWfhWjiNYNKc7kBrtizT2K
++nfIo6NVOy2yQ2wRIZzHyJDA0SoTbWd0CP9x0g6OFQ+Ec1PoSop6KSOReRNUEZ3ORBvY99eUVKM
cCYEDBXPKMovBWJjvSJL0LhTayjsv0e5ImW3UgUBMSHGpA5Iry7zLhUY62EF2V7ue15KbigmvSlp
Lho6h9SRLDWKyJfwVmSfn1WQ9CwoQWHSvIs7TvpNVBDV3b7+VSjfvXX/zrtFsDAfDwd7/oKv9Ww5
1NI//ElH/KzyXLXH2fq9dX+QSSlEz7qUfCRKJdmctyeEQduJvIOCZhB6ECJhE9oUSEOKgluRczMJ
kjNUOystYXVmX4tJ59xCuqwlbcFteP9qVdvV9oEE+Ze0CnNBgTL1G8fSqUAF4hgiwokWpL+q2PiD
Tur632aUvi+ABn4JRaptS2O3DPdfnyBH6Yauwjo0eRXxyP6vGWZVbxCmalGp7N5q9Pr0crGqPxzI
NmfDmikjUiURI5Rx2tnOg2ylftbl0fdT48JWDEVBu7EP1ZsXexcEkU9gEyf/RGUhlUr+u1sMab51
alC+zvlkIAO2zR7Q2Xmlxf4nlVJDIVWlIYogiFFTLEUePoBoz5e0zPhELR3cgciTNyciftBDd4dK
qR6IA+1G0IP5DFJFEslHcJnO5L/zQM/V1DKu6k+8GDCxxalUK+dqKm2XIC7K516xW/FUr6Vd6lH/
RQUZ8fEuqk97lKE17RHW1jRdhnlGR59Dta+2RhL9XKNelPFp6mf67UrFBC09tMS5kroA4mDthrob
NLR6u2U3aQdlpKJhHp9GaIf7p5GqLveUr2U4HQWR5PyA0aS1pMmvzzgnhuP8pXThanCrXEdJzenB
SCody3nosWYvVT9Hhp0bmhfEKFG4l2aGWI41U1uYdkddJJT4jLF4IyZxaNGlEcpOYb6HC1x3SCBo
myA8W/Kls6iaXxXVrd3f0XyERPvfBq0iODTe3XJry2m9kRcWn2sN84KPQ3csqdrpJFVqN1KOkhHe
hyoXVFXFxbdSjHoXwtb8fvU083VnSMRB9MhV+nFbIO/KfSj0FGlE6RcCZ+59Eh47KG6iTNpyeskR
KDcnAWsqWBrvJp5u06HSSNXEFZIh4bHx+VGJUB776GdjIBmP+MDAwiK+HdoSRBLQ9Ib59LcJoaa3
IK6d/iIAqBycWsitYu8b9CeBOC/wXh4gvW0ApEgqGzqPvEM6jNIHYPVbiUtAT45H3ToFSmWa0tUf
3LVKuHECOriVTlIPcR1CqQpgcgOcy+Qqo2Savgh2Ij6wTjqE9N4EOo5SfUNV49E+EhlFaOK58Yo+
URU/1yXomlyplFoF+5HS4kgz4UveKQzJB695no7LdyrIT2YgHM7Y0ZlQb6SzJzox2zUCUYKURN2y
MvK4szz0cfTdvJhi6Cfj/YYYUoSfBOHJA407BHj+wWmgssWVr+8kJokktAkpvbQ3PoIrdSHgTA9J
bdliIUnscSvOUy5/ysVWSY7kwG7RDn3KL80ZWSFxHFnvufcQN9MSqoXUZLMbonQDbMKFQwRPTyxE
VImmdvrCG5fEBNg7L3i3BlYS79hTtZNKkIR8qoRSLIG/7U7/WJWa8Zm5pKLuZxgkzQsucFu16kov
aCDvpBuQXupV4PJAB6DgWeIBX7OZJU3IhrKINYveu5PvLVultuNmO2cWNoe7hSXBVEFY66vZT6AH
nPgtUPRpkj+SGZM7J22Il8mgCSvC05vJ97cs/4ryLoKiuQjKvujBxlRVOkTJJKcFks/veO5t/c0o
F/M6pZOfDaVxlh37+ZSCygBz6urrvRcPsEBzRnU69Ff7Bznh9ylL+ESjzHa8Vv1JJVKtUZaknxrU
gALrBKCgUXQnYTCkwdz1aN+kkM+yPXQjCcfWdZDpVQ7b3lxiCQvb7i1Yv6IpiLVIBqCEZBUivvAx
JAf5kbgUd+Yn1pKpsdb30RjWQjxGbtTypTVZ9mOp3a8AwWXfudfIBpER8ovEdT0kXGPyIOKuvilr
jns6qZ1LSE0jBplZ8WyB6jkWPahDiuz3tceSynuZ1zviLE/8GW32J2vtJaiYg9Sv5h+kEKAJKDWg
jAX1fCSH2Dgvy/uYa5VfDlRBLM+Mlh0U+ldRODo1D02KRBsH+nuUsKwO67YUArUVWD6flLy9v6SF
Yzf9Vc/LzFZwH7RiKiuT9ZQS6UXcsnYyo4NAskLkCFSN/05EMi4Sc0HW3XQj0T4vxvYvA2kLyAbr
yM/6sXVmu7buraJR88/5FVWUispbZVRk388eEjjkxOTf0ImB+DF81vfdIrXXll2Srz8h7r+x7XPd
K2dmP7lYRrgYpkQ5WSbTqaXpJOjW5v0/NQca2fcTkmqI2dfwy2LLW9AmsVbZrwmuq4NF6+qUt6j8
6YO86/tQH+tZx0qHGffQ2Ca5xoH2Pts40ztOS1/v4TUWR2EFKEuyul71s+NtIHFdecQpVq87ygX4
Jl1ButyEBGYyt4Qd6S8V+ONW7EPNWbqUGgyOHokW6g2kCvzbbY2g9V+9VgvSDMUl5O8xlEw36V+r
+IGUmlqYKKMHtl7GAZSrrYTezeeZsSRFDzjgb2oHtLFetiC5BuIUYN/a8BVN+lqMSSXixScg6SvY
mAVlxpmGOJC8a/TiOTXKVBIbrABOB0GlTfwq7LN5C+ViiR6lqABj8Yxk6tsnz9Fh1aEMyFftndph
CaUSZKwxJ2YZBaQEW5yuCilFBp9S7j/otaBDduNzf2oKdtZ9EdX16QgLEHzco+5YrG0Wx5xHyyAX
BWK9m/Qn9fV/kYsY1E57jUOhUASYJym1+ZOSZ6NRl5fR548B1hFF+cJZb+EAjcZMbMpEjZEQUXFx
aC+UkM1SQSrZoSVzv8DC8rfptKSGmb+75TneGUM/ACsDHdNFXbosCj8/7BwCFqqp412s6aQ4RTII
9rENtYTYTS6hVWfK9jQRtTjomRXigMGaFqoRN0UBGc8ddCQRks5EETk8/TX3i9wcSX6+/GpEOBNW
6kfSlrKw67pyydMrFUv4P13p9Upn6bM4hvl6+avKvSsv6YHjdfcgS7zSPA2W6Mrr0kygW0i3N29z
Qrts/Whkn7XL7IlY6SHc/xapI3/WjuXuMl+/00sp50+QB4FTIql4epEEagLOtqRIlK7FCP5U67Sp
JlVxQClN/UeqTX0nreRdoax875Mz+QyxAq8D9ZRBfQMBVCRQ8VzHq7qVYn0YzdRyeGmeGnkWOq2x
mcGRbtBgjKX6PV87790r/abfTSdPwY+T5gkg40lv3/oEjwilJCQXm3uigPEen3EVF9LV7AnAuW3v
kIi71grtD5FQLiUmCZcIfaG/qzXh2CrhDJhVLosOBDS7ONu6cvVIjcHZQXZPNMkG3bLhL5G8SDId
+NGNFcxl2w1nRXRj1hz/1jjMriiCIj7XpdN5vN949I1pID7LQim9ea42Ghq34bb7bj2CYvPWLjay
3onZpg3soVbmxHrP9j654RMkz3bZLXjPuOBdxs/gGexpBIP8am+zdY8DbaSoBpNu5uQvk1cTlXBu
3/YyWXWWyTLZdM7tXPPK49y+DsiqDXa9fXLqXDrvdrW5RehxR6v7I2WYRCe0uCHDBWUnHyFtCa79
BIZtSbtwV/80M3GlOwlvM5reVLrr6Blc43NMf5PoVi+Eq3amdW5iPvvFNNe9R3mUSyVGRVff4XP4
Hl76l/66ARQLLHgJ78PjdDstzFGYSjI9p7MfljrFZBVK6OmEuxJVGxmzneb6n3bwpLPIppKP6Gxa
lTa94XvFZDus9rIRUE49CxLUAkKaf+ZOT6I6V39DusPh5m8hHYXUX3SpXxv3Bk2rQ7La/Xz66ea6
1T4di2PxbMq+csGrMBsU204rQ5Kx0lbBcY7SotJ8O92F5yJAbIWa2fETaPfYOrmNZzOPL0oQS01k
9Ab052AVfE9ajQ1WNAetjj80mqcBT+kLFJAxpXUGmIjT28tTW0IFe8FSAvR7116IIYA2v+qTHVhv
tXceOpcGjfBO4frjI2mDpCb+JYXvw3v6/EYa2b8+G7er+zqEZ+d/TJ3Zkqpss4SvyAhRET1FBsF5
Hk6MtgfECXGWq/+fhG/t2OHq1bZtK8I7VGVlZnWzczuqkWUy5GkHc/07YhQ4VYtz9/CDhf06KeFq
al8h+CMrqyC6eASnvR8dsDW/zRoH4he1gj4SOgUYob4s55S1TAKV1v1pG49W1K/gt/nV/Gb3+Er6
VFmUG9adMwXD4capEsJ4Gch+WJ7tB69etH4TGJLqpy5z+wIhY1YPrItbGpefvRIG/BglGy4uqUBU
i6Qh8CqJ2ocoLI3rw/qwOW6OS+NNcPhVkyLMyPo81ietHTPGyYaGJX5dR6Uy5tXB2kC0WCU6p96z
c8Durtm/810NrvQIj8HOVwcsfd8EAsrAKcbPxd0Qdf9Xy86dtk6KrCpBPahxi5AjVX1tv4U7nVQ4
BhzYXafexuAjfPvH9osGN2pxc+l/uofhARmqnovolL8yfRbu0MTU0OARfgbfCQ9POwGB46fQYhjz
ixsBk/6gMZDTnjlq9moD67+vy8dughzVB7we+S92cyKFCHp5Ys+nN9Hfaut8EJEmuCeq7VUalHwR
W6Gv0jgJJ35uUvjFJCsKpYsEQOG4wnQp1+RZKlJo5H3a8ptA3kGyINaD/MTKOIrF0NletJRRMVpL
ReqfJ3g8s+yp5CBiYH20Dyo+WD8T/kjd9hxk3jHQHJQBB/g4r1+E8dUg7Zh8pe3CCvnUaVLM/2C0
QeLgyFsz6+o9VYF45OYd8jaTm93Gj9rQAeng8qE2IYtlvd8nfHqbdYW/Z6F5QmB7esrolZWeWzNm
C4yhD/G2CM2SPb2Y/4IElKTJFEFnglqIqrmqDzf8ErQ/Ed0FnijMVAVGlI8st3i9kt9Byw3IkvzN
+EU7ZnnewHQTzyOFvp8r1GdTeYkoQxa57EpHK23UuGWwxKhHtRB46k7AGWplrdr9FVj63HqR5A2e
38bfy7FCUZNLvvmne7QBbH0PCV8Vdgqxle2XoFglwsx3BeAfD44HGY3i9+icM7f3+Rh9BBbxGgH/
JbKPidskbX62NjfWDkL7quWcdz3zsHhby8Y3XZ2o5uHcVApLYZN+maEI4FWXPjmEEmUvAcMhXOmX
eqXeG4tI4Zk3Lwow7QtISkhMiNiIVRjmLLgckra6J9nDri1W9cm75Mwkkewg1nlq/6UGUS9mxIPB
XBpd5tFUU+EZRsGmrZtynesJn3y9Q0SDu3LwGX6GZb6yvh7d0JtNdoxxt8aw7cbczB5+NqFa4r1p
jGe1hpmPI1rmV8Cdwih/AsFjV1mAnEctX9P7MWXWkJ3J7b0KWS1lDqWeNVfrsbqXuRbPfhEnfKDb
q3NFjhSPPyQszEk2zmtn51HzQ7QjkwlGskfxEsl83Ib0TL/J5zQdV9wD5bIN2m74E7qdKH8cQnp1
kFC8bUUPyqrUmURZVt6u5gnAdPej4ECJLsz8Kl6h5aHRJ+HcL4okTOfjyLm/kch2BSiUg0b32r63
6+zlEQkxQCJe8gIZlIgVv1HYM/z+JutQQzyFlphSAqQ3e/K6VKSomy64FhVlixXS1Vqn0j5iNCXT
13xZgcSegojfWhGbHxnJx7+/gvJ2R8NouCkXL1Hw3MflwIQdR+5IlXOLsxU3duHOq/PoVJlFvX0P
/KpX72d3qpu6WzykkCICIOzkN5g/kAZi2oB16v1av9k1qnatf947TsIDxrA0vXP2xsa5VRvXx+ni
ttjPSkTERgvfp9lx9lqcZzvojA03HpSGZyw5OQCFAwoI6hEmDelWgOF7F54w/NuzGfvJxsmeWFTV
fD4dQNvHv2zmJp2lQX2y5ZuLXA+zvd9EAwtqMauzuZKwoleO3U3UsbjSX/Vl/Qm1Msq869k/3LHj
BpQy5+XpY1rG/PJrj0ntYfGEg/YBCs2awwocNbmvbgwHW+D3XxMaaTk4Zu695Mam2/h+upWXbbKB
Qm962c/t4zWNXu3G0PAfDlryNpfDOh089AnHfrUSNpYP+gNmg2O/tnMIng8bqByOAfVe1Ys6xrMG
IV+GPKXevREkdOK9W+3daD3Bnv/9We7Hm4H8S4shkVd8QLZlKqj9KCUIUHlBifdnqA4I0JhYCwcU
pMtYjmfooVVtlgpbhWlUSjAJr4SYhclKne8ZDcXgztOfSEmqfNAUlBYubxElA7qV4rNcapHikUyS
GkupEQGXQGwQjlSwKYTRqFLzQZgs4qPgQBK1mYAiEMaFjwOdktOpgAXd0WpKi5I8Q7+DWk4EMYEU
ChZUCog0V40PpKQu+qcInny7UWuGRglkEEk8LXz2cHL7SkRlpyio/tLGBfrSNrCpdMpDcH9Qh2ys
SV2a1egUw0FoDX/TXqZEkQ0pNERqKgHUFO4LHZMqDp+ByhZy6FVDifp0v6jzIsa4FqgJpWIU8P46
vSXehGDCSXR7MuXpB8TUbgKExFyhoqBDQj3Q2iXw5tlS0YOi4g5kRD6ExfcDTShUmWiSvRB3sm7E
GErSmmRquewy9FUCnyjQsBrLia53ky1IeKUOWTCLyrUYYfHRlNoRIUziEdSAwZQMpacq8JDMpBdj
S2YQLw7oL4pFGbcT4BY1ShIQupMO8MTiK6VLBkujvLZhfFFYB8XDN5nPEwOM0c7Xbzgnn+f1LJJ3
/uBNsPcmN9WwEVNOHDUtvTjQMpwO7oOWmA88aqWtOOdpqsW9G3nPG98aedkaeUfNl1/5TejEqa9T
COmAlupt+Ezks0fH7CDOGNx6RQPsG6BJEua6FYTAUrLkxZYRKS6XVldF1vg3YiRt8VAx8Aw/q2EG
0TvRlPYKsKUCX5LGYyqBgV5CdIb8pfhfj6haLzLJjuLA07l2lVN9KOcX9XqZEsjZSJGEpk8aihH4
pIOCXmXvTKnuSzKjyr1F1V70EpX2qV2cRDWiqx2AD7QU8T0yDwKXZ3F/Lep9oe+QksAivSq+P1wM
HebqIC4Cy6slyoG9VrUddEkoEbqB/NV0iNxZL9cD/HZgOipcRPYh8EkfS9BUXsxBYTGkttQFYVkM
S2vV0rRlbdr0DQYl+14AJDZdVL50aamO1YCVNrB9lfAoM7ljfxV+zVyhPnoX5LbbaRAEkY0sB9Bn
yP4vYZA/JpnIITGRLX818kVz3OEAilq34SDgZZUhn8A7XB5EjOwe4hToVgkJAgad9RG0Aqw15fc0
HiOJ/FeIKz5HIYsUCsgxZJFfK0kMSemiJdxX7cmU2aumx3HmFvcxwklhi7p0inffDgcMzMc/+Nlw
QgOf59vUu32m7BhUj1uZ4pCuItfOQ9FF3rgYa0mUEUqXEzsdd7uAbH+jj7cnoBrKSBOxqURGqT4w
QIa+1DinwdkISpK+QyjTqWPhzptpsTLyhvpZiwqsi0ICotLT6G9E2amDkQdAJ0xVXpp8SvJ4PXWK
U+mUF9MZlnju/7Dkr5X/W2pxfvfkD3SHyeVgqeaRC/9Cfv+3nnRiMvck/XWx4BKkWLJPYDL9ITEM
eimWUAxLMSBkGqMX85O1yLJCmNJQKJPZ0VwUUqIvxWGGU/56Tk0Is1WvtJScSLphWINkNwXPSoxS
uWDmliEQvcRDx4VWVCxxWzQNmBzPLsxAjV4VIVFlK8LryQ5El07JikBVGJTI3ystmYVdA5ySNBdK
A01S2FyWzE86OedLU1GXcuPzaMPvyXeJzRIvbG8LNmuwaHAdRQjeOfzHUp2f0VADdsx4XzIttwM0
5WoqNGZqJUjDAm1qsImcR66fQ+Srmb9d36HWco23g4EYP1NRg3TT1ccEnnWcEzvULv4Mc6Lygt7Y
K7cPpLnygadpZghyu2hMzBGrP1sAovqhrseB2VfKl/8nDw8X6qqoJ8CZAb/XF5HfUiU6clh7hS4G
Yolg6i5pMCO8OYKQsVILs1ui113UBqdul7leQPgKTIFwF6S2Kp5A4urRLywU2q06IVZJM2Qd5BG6
bSA4tI4jmVpQw0DZQT2F6l6jc0E/su/QEdj9yjMaMo1mKDvCV1eKT1Ur1Jx231d72piekdTCqZ3I
on1FF+lVErz18YXnMicVGPuL71/o0VyTjHY1VKPHv7nBgMIJZhZGZ/he6tKJXTV9b5/b3STDKmsi
PEO3BjG5Shox2ZtuRaytxliFZGbDeSrkKjiJI4jR51P7rj9xTkjjRaGUpkQCGRI91DtFF3l51yqZ
obhB0ZP8TCessK1v9qoUf3RpIMb8spYS9US25zGy65RUNBS1M8BbQ6QgHK4+gq58mmvJKxQP/zYa
Bp6cNmS4B/h/QI0ol3Ht+ifICKImNPMd+rt4O0mauP4jUGeSJw7i2Lr8HXlpquex/Ty5WXj944cq
R22NjLCc9+sGs5cdi9INnYD2stMmJtvRXhMT1hHibZXpCfsogv/AaeUwi1s5zOCl6ZNAa5+/ydch
YpPiy0qAJ83nJn/XafMKOHAoMESQzKX91weUcgGDMb/MNGwYScishvGqRKtmVrBrZC8lrycVBlQE
XFFSAPxXsAjdjf/Ffyq8Z+BzlPzTEKCHOPWrKqtKOYz9N2zffFehXI4tKk1jH+cczuLicnfnlrfx
ZBeWFzJousyuNENcq36uZ6piiW44t+TUFLjyYSqcHoTN3u+wCbFG26WW86I8jM01CabR4ZGi42e+
MmgdBtJmX1CUks601KcY+Ueh8GMANXpKAmerjEajLHmLZ3kZscplVBypXADOFqljGtwCIU5WGA1L
o+aoxE0tuQxXHjZ9K8w7EUoNTmIIOgHoN254xNxXOxkeVlELkIGii1RtxSmUbBwdey0/n4XovTjh
OukyrGVlGN7toVbJLfFVi8WN5bOJsKgeKigSV1ViCHFZZTqC+TMRZGGQCBMS+PkAbF9oj/NIxC22
Oq2K2vfZebW6MVn0XmKliRSErVuonZlun1zymeHqxKuQrFKQpGh9WWRrDLxdCEHs4BLysYxr3VX0
pthMkZnlGTBkK+5tHHXe1I/biIWWsqkF6fI+9Es+5Gokuea/cg2jICPEA3VALnUDq/vXLlHAV2kg
eQSyaEwq6uHjqzC0KuLAIpFiH2WDlF22UinlHCph3tsiI5FTkJg0ifAV7SvmF0BagKQKyAmusTXJ
u48qoEeTInUy5T6CUdUPt0tCx/mog1chvoNyQTz36MdB+gVrAOH66QY1RBbLhXjcdMp9bITgnhQO
7sIF9fk+IXrWAXkhLALYAXzS7EEQmuNt/CjzDQq+AIIGm3pRSioa1wovUeJR0pVSlb9YThVlabHW
iCn83xq5WZtgKBXHC9IYSDkr1T9CGpmLpy7Iam2ni6VIXidQ4bSKoYrOxJ3V2NIRCjfkWLk2+gTw
v+HTCN8EGhTNAosIVKWI8PVd7taiEOXq3fx6SgWmRQp2CK+nMap3KEL3vFly3pN3/1817OBfF0rL
9EVuzYUTHYzueGSagrYMZqVK8EKHD5TTBbqpwqS2Kqpus+awPsnslkq+JiR+B67ZYnX9mu3bsGbO
jOOZZicqQcqlixWUEkJi+k/loR+5GtMMJbuLcrniVrtS/uiA863gSQFMQv7a3xUqFGgEKC6Noga1
UBl/PWSkFJkM00CEZF0uDTHIiOOcsMaog8dKgk9pgNHmvCkxPTvaUFiuRsqRFYoXBDClS8RFimK1
ssFAZnOi/vqjRgtzaFeih4Dx/Iq+g2GXTy4v+2QZqTedbG/nnnE3WoUYwY9a1AGz4GpXtUc/aYc7
qK/BJlBnsLUIAMeQG2B8DkeKK7YPMiLuzBNbXjT7AhmXwOxm49WqIVPcivlG+jtSojuVNxTdlJu8
RGMEvR8PamtgDd5e88G2pVEvayxoM4wmzYXNWnMiZSOWo+c87RBtjyatyX+EgJWaGms9EhdU7JIb
QCGcudE7Z48q7NLuo56FWkbzZqxq0jTDP0razw8niR1UZWt9RLqE5c4xhYLx0zrSC4VuKLn3+5H/
ayNpI+cNiTiZ+id7NLqCeejpGviltqYzJx+7lYUhCQokuB5m8CJJcVIb7s6XPLJ4vv5Gw16TSMuz
ImbFEzlsThCvVUowj/wRGA+uxRAhVvIb0+xkgz9UhtW+Jq2gjTJOtDkgzlqt2845L8bllqeT90+t
Lq4SnjmITMR34vNqJUK2sxWJq9SlxLW1furU/nRKVDEAkNT6BYBEjV9jxuImjqDcZHI/GfnpKCKi
Sx8jXXUIwqCUUel5ytGVAmkTKRJ/sS6UKGjz2QGQXNs5uCZCJSzNYal/omS7m1CkXUfrIxLiUktA
cEaZNg5vqX2c3KjUnieH0WNmLh6z14yWVj2r8+qlodV5AI7Qzp2vKkhHDSz5MS5QZRNVnox9oWjM
5V6hiXjvCjWQIZDOhUoxP/VxLuaG+JWPvZxS9mZNkn9hsSYJr9Bi++vDwFjQcHg4FAtP0WsR/VNg
I+gzyUlogEySrF2Dil6bktxb/U7BuiKoqZeFLqcwHqJjGrJS0ys6B2m5VW++o3Pd2bc6bU2NGoj5
ESRXvEYBbAR5Gj067doLMiyqWYWc43eTZI/uJF1jww6PFLJb+0u/6ihb9sP6X7VreY05yEu+0yvD
1oXQOq6Bdxhr0E1BCEiKRGaRmlIBhNCOPcJEErIL69kaV2hAEnB3EkQ5VChO7rAMLHPT3FzarAF9
j+0mxDmcQufUQC1IERZso6f8twg9GOeIUzahjmEbfJDcHPCSkJ+EPCRY0lySZlYK1keNIQwpzmzS
BiE3BTf5SGCkpny22CFYeBlwGddJbJwB/mwxfK4W/DnO0Qej8dweQZmnYp+4g4W0aLMZjlIcjsHB
rF8u0iLK+vtgQwMeZCcnrgxdAyu/ta/KV8reSTmQQjd6GkZIlX4JdaMVl51PiWSDHizQUyE9kGpS
GX6i+aOVRXOxgTNNaQGolUBO3nzUqx8np0wJDDUdEFr6+yBFwV6w7Ed/jVkDr5HtYfE40Sw0o78E
2silYpxQuqzzsOl96uwjCLjqLEcHXEqsHf0xKfKjLwpuXwnx/WvR4VqCvzU+dPew639ITwmEh40R
cdJalcANRc0d5ch4Lt9wY1k2beS9jPf6Ov3jQKm3H/4260bPkqRdGdAb6KvIJgpj0WXyl86PwYtF
AaLcZCJyrwz7QH+h0jZossEjhQ9PYdUcF0xBP3IQ2O3cicz+tPQq2qcGx//XFl67mNV/wWPUb0ZI
CWA04nkwwZUVHk9IPfnaVzSJE2TumI/9QBUrJLwTRF9UQVBlJ/J0zr3zpe7MamW+enRJRFSWIgqV
NwQ/aVv/Uu0TAwUck/BMwKVAqbjZ6s9Cec6TaokwBD3yQ9GxopBdu0coJ8qcWbvqN32jdRhe7GRa
vH2e7qxwVjbgGekdz3YEfKfQt5IH7epfbvwpdOeoFA+fpqep+clNersk9d9DuR3zTlhV4mXIe3Fo
+qJBNFYT4ohTzQzToIoz8C04TeOhgpc0oEoXYL/QRXcRUJObn8fXfn25GSDsIFPBThrgkMOH0ufs
xvknWLFjVkP3/3E5V7n3BWgZLakBJjiQp9tXeYPzySdS+0G1JuQJYB0Q2omLiZHnRramWlPCBsxs
XyqckRU5Tv8MP2zV6CTO2ZU+BPXX8vnLNSw8Ljg3RFcR2oQmxoCl9p7WhdSZ7nG7kYT7V/iMxo+y
fSaw/fgm4eKLgaDb7IuUCH9qQJMZw4iEdUOJyLld3N0qvnXust3bHUgWtVm9YFSL7P6hCyPyTtyj
gAvWZIo50/qxkBVEmf+pSbG9KZFW4USqk/PXhvWJbPI4ulZssKvbdvMdOUxf3lJP1R9p2IqienCy
X4IIGfyRjdMjC52SS/c1NkiaBTN9SAcKfJgFU5GttnatQnFbq26ZReoJcVl+LKmbDQSxXbEoL7XL
ozogFEqgECEnSRA6OcywelP7RRTKK2iFlaT9X8TNanH3FJtVfL1UdaDEqUqnDx5dcvMavVeIYhDO
EPx6zXYtjYAbf+euRaaBBvH2h9oag7wn3ZfRxdK+9cZKGM9rfInSrPYD6ntDTzYjKPezgayv9Iv8
DVESaAM9dm+cRrhFRq6wrvWMwXkJnefjb75K7R0v/swpA/Q6CzEbDLLgHTQ9yxNH7tAuZPxxuzZn
u/6KafBCE7zujo2T9gvVjX2kHc50C9lIYGe6Pnulrdl+QP1CgppDnOpqoHZcJuURbQa6WTkZgxPr
PJf0WDM90L+o/fq6QKFHtSltuxT3l4DdMlSLALE0xNNAq8nR6kP/0wLsWeLE/784dx6v5LQFcUbY
7bh1dCIkJ6i78VaMbTHiKW7CchjRdrqI7HREglshb+AOoqhM9o4P8dhDxYKKQwyM/ErIZ39kx6er
pNxI22y5tRtWCU1cwFJ0iWKVK/VSRrgbKkQRcUPDQgND6aMGlm71XmEcWZj/KHWWSFbPK9jpSkwg
vqDBxENgP/zw44eXyi05FdrVybEt8Fh8XakkqICjEF4Yt4m17IMdWZvx2aFy3xLdlWYEHkS8vGUy
zZdDtU/OS1/uIeTZVJH0Ny8fFXHv4okgcvasBb0SQ2KF2i8Xlh8untVpcssCGVSiiiRWGOBKKpNU
q6NOx6d23ElQC3bPVMB55o6OB+p5IGNJOfErCxMMID6PAiUZrAoZP/MM3R4S6hIsordsNTvXVRpm
QZ17+ihqmCEqiqIikH5OMt3TZK00ArQgeKAdVXBihNa/zqsDBL7aPJvKhEKtlItBCL4tED1PlQmJ
qyjv+6+Gk97sKjglvD+TbwxFAeRNWpDIouqMfBPzkkZIVYWQhDdMbey68PEFrlbvDpLHKoFZnmEh
5Gp7kI2VKFNeyrrEQZa3VYNJ4iLYp0ZXgIpMKQDfp/jCMT1UWdb3HeuwY3qHyNbxpoTJl6Hh0KSk
W5tD55wC4LuWdxtffwgnuzcqaNRM+pfhmVuttaGdo3v8uU7LcBjraevy9NM+0Yh0yvzEh3vNG+GF
aX5yeJiRdeCUJfbu5gzSuMW9CFAUzmgjvNZaUEfHe1h2/FH9r07aTIw+r2QwdpzN3+bPaAbnH6vi
nH/K8+sTf9fy/Dy8Tu8EucDsT/78vPM/jy5tMs/DKPFh5/EooUz11Hr1YCZU5G5Q7UaZDXtvT903
a8V17wP7g6N7+O+KY12d+NFtNoLc4sWn3VTlGF4P3ajiVyP/9Z7Vs9b1p0njHGR/kX/J+lalu0+n
WSmkCFI3vQ3Z3cmvGWGU9F9m51P2DXKroDr8ED+BRY5v2IffPvewXJndd+fvMrjdxdkd3eu7/Xp5
m4r7jFqXK6qiBt2BIG4c6LU8OxFxAw++7UfZ2VGpYSfGXn99Jac8uPVq24LIAad975d3Xu3i1+BS
pV797W6oyde88829PlqJ5WRQeKjhkPU3uFL21XQT2qu6G6uTZPYrcRsM8aOLx04tQT1uN8EjdrRL
t0+j0/rwu1+Uvx8VO5vHwxuIfMnnFYKjU747aXVxNpJWqYwuEaeaLf47YO8l+q9C66o03Rs8SnC7
76hzGVqP0NiPk7jXOASbcrsBivjDOMlNSIyBmTqH25jDLl3dZOM+ws8o3pap8OAbgevD9pU3eMvZ
NB+oO1GrwfxG+fFyL5lfxz8X2htFYL8eUds371hpQDYTlbIX1axeMybibLqJ9/Yb3uOnWfd2HRhM
7WzWpC3oZnTAsfBz9F4QTCb7UW1boznZ3X4YrTqwOWAV5p7qPgr3s3URKMlq8k0x4Fyxkwx+iM1g
xUTjSSBQdk7vhxsd3Zrp3JIWTPFbL4GCtNt4VbPZyqKK27SaK6GdpW8C89scsXtKL2DYpHHrlrVO
xE59/Bm8ZufiZcieYAvtgrrpfN7uY2GyjLxaZejB7muv709W9L3zQixH+y0gLKxK+k0iTuR5eFLf
7fNvGT4GwkXoP5Z99I2701zRtHnTLzem171zwl2IOJazjK/Rojp8m60zJHzSf7iPSMiIZ/qX3m1b
2rTfJP+wf1DE/N5n996zl5Q5GNviMY6qamd716DERKCJrh1DfhTwNeeeeBUobhvnhhNkmQ5a5y+1
7t50XotSJxqX2ubqTFKP0psc6tC6wdtEF4H2gPoCAWSls8fGm34LQbqtjePBH6SigeVBmR7jYmB9
Y1MTXoeZg2EN6UfeADhbNtYHvGne7FFxK7lhdhH3WbtUIhayODLcT1ekwDD5qc7r2I8ibJ8asw1u
jaiaF+kRv6XXHyYujEpsWbbXX7pPh8S6/q2LwqhN4+nJyyuvoKdOPwmFDwtNemXQmJQnEFNG2ei8
o2/0YWb1K5N0+XFqLC15aQe72b+Xx2u8t3Fgrt8jvKTeW6NzgU2/jpG+R3Dwr2ii2QYosRxJLa51
+/TTgFyW/dLXbH0JH8Pq7D67zN6/z/VpdUOlv92Mb2S+q/MoovPyZ5rR4JZyYG83+jQId3lKAwC1
0jqPPqZd6TwvvWPymlbORrt5Tb3rmkefs9EtAeOHIH9fXlhslgj+IZLhlLGnX/2u1j7t41lcqbXu
NBdnSxzGy2vkPZogoM7JhEqCa00E/HYB3m4GH7YHigX+c2tBvER0uG1SJ1F35wTi5766CWlHfe4l
5GlYyNztxgn3AVDHy96u9d4yPZHlw8fe/LFgVynkIgzEQRTLZmq5VNbpD99wKieHDLdGG0pIRn8f
CotUT78v0kFQocaiKPM2H/3y3iUlvxLZoAOhWwUizz/wlJPpndIWnhUwui22/0br8XLKGaIL911t
NWqeZfD6rRR4kB+BYm6uYTiWIeOTBJ4eoRN5P06bkFdVfDz2+BRXDw8v4iqTpPOBqTdav5iy24N6
VDNIFu9hhc8zMX4+EKGgPKFtp+VPw0tMv2S5KdMwdTeJ88JuF6F9wnHBSLOPo2awo2706JJWvShT
itGZ/B4nRrsE4EkdzT9hykWVeVaGOPhjQgUiNKvazat9xziYNi9uNTTDcvfuJ/TBjOQoAAsaCWSY
eJceS4oZRF6jL6M/uBPYbAoIREDb/pCIVAM0nrAKoR/O4PMdfyuL4ygdXH4ZZPdeQnLSmz3n5MjI
Bck/KDaVnMvs/HsM7wdns62mtvEbw1NaJ3BhCH3hq+ztLGvdiAjwWqATBKzODhAthbiLJzI6Bm4U
HcTyiqcfSmNscUD2otZ9Nak1I793hkQULYAxUnEB/dDcXWyF6RL6x6lhcovSibgPY0VazPPnR4jP
Zou0FbNixg2ZPj10wIRVF99g8oO0M4ghc1apPUbkjdTMA9Gly/5r1Oil/IQrDwF5CjflCmMcgz3M
i8Cp27fOzj9Sen60L/jkwKUOLzgUC/Q1gxhMoRlgIdT+tCN45CyFfI+8fe8y/kB+pGq6usOba/ql
EQYUsOpiDAUu7qzs4Fp76RjtC+TTalj2aP/UbouB62MUSYEbK3p2mO2J7CKCQUxrKcx0KCaNFeUn
YDLUyqH/ldAQ1j3LOQYf/01v0IwexATDsukliib0YlbBzt0Kut0HtISQCOlBtAhcT39K1V3gxFCd
aOqERP3zlNJG/x4YQzpvgaEm1N7Qw7TLYXNSxQjwyfWX9od54576l+D0xULdoUw0YCYszUmpg7A6
sh9YjbAp0QGZO5TFaGgP1nzw0JyiRaH9xlCtG01mlepEe/9GFRjKOGYuG5Ju9axnSEoG29tT81Vf
LajoGIKWmJl0xfAjEvM9ld+jn0JlZeq9YOZGXF7eiDO2C+NBBedrLEm8fUdca5ANxGXvFoEJ0FHX
8oUvwQuIWnAzUFFjPsEpz+D/wr+wgJkEX5Sp89Z4uhw5+4jkUH2fMdBseKuVEKTDgEeYUTc6AJSG
+96HzE6Sggfumm+GBPjDZX3192FtoSarhwGFwnAfphN9anQKXSkeypDYpxk9s878gtCCQYyvOuAI
47jK5LfBH70q1XPPxJlDheJjHgPUoZQzTjDhhE7us8r7fxTFe/RQU8fW0Yh23nRt46RP9FqI9UkU
X+yPMp3FOxerqx+1TXOwjQTXxa3OPY2b3ScYhpJLdcdSC1Aloss9bczQQKNQavISfD5uTA/PBIwl
SUEQnXJpHrxXdTh5kEo2QDzAASfsBR1zePerw3RxmrxnRzDts02MAPmBzua1b9a+WydZmDjEPIhC
8J77YvHFAJKkM7hMLx6VU0RSSGyWBzfqY4bF4j9P3N0UT7fh1WPNF+UEvhAZYI3R/g4oSHmN9b4r
nQW4qPfGLc8cvIfk+j2Yxr8pyutrDz9UJAJl5JUH50ikkwD6oNHfGhOM8sAMnt198AifCNPGeLqw
1i5gZA/VfOk0Mefs3vHqtn32n+t02FwdQJSW8c/mm0WZ1dtg5ZuyMj972Ze1wrST+HNxpUMLIqcf
yNWEdLXIbi7NJfZwaf8wf0+M7/u07FqYgk4rfxjpbLpI31LshOBuXZzXeAdV5Bt10aw2vX1VOxdI
0NvGKmVdQUA4fBatgZuTV4gCBfLncXhZJn3i/qp37O6J0ygfmEvkTRUS2crM6D6FAPVKk8dfDZqZ
+8JGsNlu9EqDLMAyc/IgqXYJWl83uxK3Ugig04RMAX0YNaTwGJhLk00PRt+kxkF+lZYoqGof21rG
nUtskx/G4zU7M3v5q39FEwaeFbV4e1LCdLz7NrcEEeeyzdtcKFLjTgQNjVInodLPddggpE5amFAi
6jsQxTINKUmSgI0OFE2m1BzoM88h3KfNTiIN3tentwnNh/3+fs2TcaVw52omtvldWiajU58N+hqQ
NBL99tNfq7Nf3vxNrzJ7Lj40GenEvc0qRStoquHu3+djA1mmW9atzYg82EtnZbqUDq6T1/g9vSxY
7UJzcVrvJsivkV6O4hFuLRvazxNro63npFFZxBK3Zlt3+/Ubhw/eihS7a7Vjm9wTBCf5w12Jz0HG
cmG7HEXbh2Vnk1fn2MV9zc+cFy6YQ+A66pC9K7aJ1oBMhDFwZRh4tfVm9uKqAdeYHsjapKxNNWxS
Ts5+zJ9SO+oD7+eI3BN/wm62eoT3byoBg7RPzYwalMlq/mkjA5of5ptePI/7+5+E6scfblKTVz/u
pLOsW/u6TnjFRdpP/OuEsJGe7W1q1Wtowd5uoDLeC5YEmelkPzhA/cWstX/upl/sBr/RyKR2UUbb
swDWvExoDwPz+TjZs2iuT5RxNhTPSBtxpjvNskUEIXr2HBw9tGx7MKEorLHQ+9l2c7GfC0ZKFV+Q
WTR6tveDT58xT871qmEj+5mVf9EEdWIspZgvjDKEoelviuIfcRyQfwrd+jWLIKpuI65zvOZZ74zO
49u04Xwwinj4DZYRgsbprhtNSARThIUwDVZl1mxEmWrOnU2iRamLPNI/UizrZvhGw8imhLEtAcsM
caZjyfBp9rcy9nY0OBMlk7kCxA53IWsDfIhwV/GMEoH8eZYM9NoGSZVz61A6pg47Rt4x3fxuAF9A
ajBU6RrfDegzHevntDVWp7+rd5zxF8SU2LkoDMHsz6v4jb4xqPUqo1J38xUv7qvG+Oq9RhSokEuy
ToY7B0PR0GRxr7fSUZ0c7GLvv9MwGqf9+u/ntxGkjM0DSShp7REuLd5e29e6xrNn/PicfL6YWB2Q
g9uoCsLP9RqWFpjZTmDvT/bEVgyD+sqAwr/p7qlATLAiCyDdYovL+D9jVsgV43x2ktF1uPn7oIyF
SNCNOiyvw8PZNSmuf2ODG1g4XIfGigDCq0Dim1Qnm7U1oYBGhfYHbBj41kHI+eH0upLJPQd4qsU9
axy/0UKyShzedhXxI0OD0ULOdZpF6+b43kYoUl9V6FeHLRB+eSj+iSRwPHuxJmOCW2oxNI7b2quF
jvLS8NJSG8e2RtX+YGxhkbg4FoPt7himf4taD4rqqzq1gdStHfw3UQx/v29dY7eEaxn9HZrt4zM0
EHtJrvcUXPY8duO4lyEisxxwmssyXuwVw5w6STuayFIm7gtAj/72cME8qnllLPloMkHaHLXrnBWd
LD7+ujF6EnhBaJ+g/5uW4WUY3+cpWubbPG1vRhgKHsbX4PUXt7OAxvDfjdG++/AJBcPDHItCvFQf
CP3idvKl4h/ajjln/0refJke2qcZM7ME7RGi3nazQsW6aPxg86f9hWnUYGff4rY0YxKLl3Nj4u8H
VLhZUntULFc3yDkNmBqraIYKdXxuV17iJkU9Hgng0PUrq8cq/n0vDqm9QxzRHB9mN+brwbbRMaAa
gAu9WQHVetG4YtoOYzgmQY8XR87FprfcBdnA/K6Nar0qWoaqM9Dj0HLC/eQIzYA298ncwjz62n2M
7oOq/P1PfcDoAbDx8LN+bxGBt18z6YdVZlloHfrdrOr0IUcSznq0rS7wl1ugRRlr/SJXpxUCOgjY
3J10VMLoafYgHOIt54Bnj/F5wqT6YmtF4tW+TkEUrSVbR8/63sxwz2Shtr6p6t6+ILf0TVTfeEWO
kIUgX09mzf6J2sazHff4qbfzjAWj784/1qgY7k8DxkR5eETktgmOA7QRO2DcF26Sp9HBx5MP7Ku0
rXZiAHlmn/Dp+XtxmZxwrL5MHizQTNLRGw+BDQs18JyfQLikYJJ5mEuC0VbSVg2WCRsArTUqDlVv
/lXxAvWgxQyJTXAu+kHM3ic+uQZaW5sdY/vCyli4NjbD52kNB+PSsjl5hFwJkkjyH+7VsUTfY09N
3y5Pok+9JJyxLkkJScWNSWFw+SxdQjApl1WCz4+rNDynlAZpTjKLQiZz6sejZHYc4H8YMszWGRp+
AH+MAeE/DE/j6vL293CrAUgo9ZQfadZNcgf+I/4mOdh1uXcRXlXBvZrfnzrc3/SbPyOQsmSRutbw
4ICR/SK2m6UdFHw7EmawS2GRbKyso00U/XINrvkEpS42wd06zu5c16j97CZ9fGBDyHlh2qfLBlC0
I+kE5PwWbe3Xp9865RNIYSvWnOY4+n2gT393ENowENCQhzcwrkdnP7sRHd+wjTq2j+hzQdlMZPlJ
57SAsLtI2wlPgRAVyESrMa73gSEoMbU/449foij09F4YG5c48+9vHKGx9vqgmY/GxMHkszWcD9Hc
w1FgfsH/Vw0EWAWC2vjNFGcGnH5LfRCh8NDnoQoDuIy6BHcDWgkaNFObGosSMRqap604g8jPb73d
4BQ++jfiLQXaVVWAHPwkG0M2WqPL2VEVS6WrNSSNwVYaD0pFhu1NcysM7g0or1DJGMDKGFCxMJwB
TeL2jjf1ILOqY414qQGskMAr907UX1RFXdMOAkVDrpO+TEUr+szFadFjcQeSBx0536uCj80fDrZe
/kLb2A5gKPFqY2Qw6P873JumfnVxmhlbaS8k2OJrghYfPELqYnGxUuY5Edj/iDqv7VTVLgxfkWPY
0VNBpKjY24lDTQIWbNjw6v/nhbXHv0myV7KyLPAxv1newlMyTRLFAdJQ//TzYeNhLkGddBrUPYN5
jgZmGp1JK0afjFQph142Kb0dzwC66a+f4PYo9X+EhNVY6QSZij2UZ4DynR26bMks3tCVqsMgP7uS
cxX8p2H6T77Ec4aSwElFHGfiy1MAvGSux2SRqaBAS5xVTjbXQPIZxH/OyycbEoqJrl8XXI0xgVME
o0oJZzW7Rjch3rcvbSmoCpwi58sHWUU+EhXUU4eQt3pRDWxSRGe8tHqWb2FdYPcy0X/SFCgZPaxW
kLmymW7ZPTtwg5ZrW0CIehhL8j+7x4RL33Hxt1v4GO6kNXq1rlthqMRwqg4+gml7qHmAJWOPb1Ey
ZOi2l//b7DNz4oeie0Dk0HoiLTeNOb4+JdFFIIJAe7JdgP0slJW1MrJn43k1Vdv2gp4cgFg19urM
bGwVrHq8IP5SZJuJG7iumA0AK+EGfFkvgR3EDiwcd1txKk7AkLAXmTY4pa/DckHwQUPRBCFS7g9U
dRnuIePOJq2m/kXC76g3Vxbxpgyb/UtBXT7M7t2Qujrsr4FUvq3SrrJ7WFc64swFWEUhHgaHuxVu
SjtalOj17z4LyZnvZ4/Faxf/PXavIxAxy6i0K/X2C67swCjZyZYk8UxvsDG/dqLh9bdZbTEguXpx
UHW+PbxzP2Ad1CcBZYPQRWfsATrxPPOPxoR6GYKaoUjsCCD4w9B/lrR9fgCwByFt4KCCSNLOyAFC
mk7/x4a4tUKfa0no62r5g+DOCBSsWAEhwI+pL5BNLLnqOvTjjE8kXIOm3PoR6SSPrgeIJhJJe2fz
V81wheAShCyBKSTHDPkoS45A2IrtBHKZaFb5QrBKLciMLIlij8YtEUWav8DOQodpql6EvtsKi5v2
aoDPhKjdD2kyc59rgJzwLsBJjT7dtUfRw+AUsBrNYv6VcHMfIObQubEbYAPn0XgkFhxPfmzf51+U
5BY4EKK+AlpOL1ljZ03JKxE1t4Slztj1ZE+TQbhpRasrp18guGhKe3QOP0eGgiAQenrtMjjQJDcL
nbw6Xq+wlcD0wQjHQArJBngvVx6WVxBcg2SFhRjVFwRLOKrsOU+rAHgDxwg8mZyvsx5855fpYfyd
l6BwPgZgJnxhKU4IFR2H5/Fh9508R+TF3ncL6zOIeHwyvnAoC4aLV5qkPXE2y5tX90y4r/jVKam7
QyKzek7P48uq/CuuPzu7RebRp8j/AN+PZw8cB5LZdYJouJfObpurW/6LZ0AUzQTi2dVeU7C+++wl
LQYACGjbh0HSX6ELgDh108eeYED624lJZqHC8o5BHfBVF7NkgQrk1KxK+iY7dJL2Hih2bl9d4Bv4
zUkJekdOBckB3dyyPIK2F6pBDp1TnVm2dD7P1mS79/WQaU/f6XcFOMxgkmxmFbxD6Ra4Wh+gL7l4
OcwgbsuwTU6QoCICbXtgKFITICXBRdpp9K54SkFiRSPYanlmD8tvyuNLRjLJ7JzBA3RzZM8IyQBz
Xb0q/nHCFk1y57Hk9FJ5xCxIlmgn6J3S20UWidN/9DktgDBJ0axt7Gy1udbs0GeM3xIIU1jcbdwm
AAMY0KugyWttqyxGbDezp+UlEaAnAVeI+4PQ6kK+/EXRFOa4qO26CvmTkpFNiYcgOLcTCaBVbGh2
/Evuyez2UOzO6XZarTrn+Vn/j105wm4yI8vzqNutoBGwY7U5TNgccNnY6lLzDrIbuE+hwG9kUKY2
UCX1JakLrTeoce219wrfiLN47YKgBKYuxKz2KkFeuXC8KT1SFXyGCqgwg2WhPILUt86/DgWb0Jfr
lLb6B38j4oNIEFo12q95nTppOnSRJIyiOCYjZ0UzXUCxHdO2wqI4NyUIKmw/ZjgSolbHQogd+S6z
JeT0Yvoj1scFbbLdo3R1HVCRGYBc4uFnm5CCLN6jwqLMYmZmQD2/iUe3IZ0qmq+z2rmFoQ3TdOq9
tEeYGH7GF6aSKqnIhkJsJkl9d6iuKzSJxUpeZi6QhoInBlRW2Uv+GhrEVmnMkDVmAKCXxa/r0JvU
eiAe6hLyhTOAyY3gMorlettCjWJRtuoF3I1cedYLDGOS3X9kS23YWdbD0s/uXK20h3vjGx4PvBAL
Gh9ipUaxw0quOLrXT9Zzqn+nO4u1zbQB5FoGfVHA1L5ydFgq0PAE0mZt+cKdozPPHYZLHbdMawus
hTtH8Vhgbkp/sjoCMRLsCIjBT6C2YDuHAf9qRwS9Nx0ouonVX0IoNSp9pxrZEZpI9zFpKDD1Gxj0
07jAnLu9vetCnQY0qeXYfWuab5opRQxYPt3z+MOEllb4L0HUICdUbzDk4j5IKa7Q/Btd0P1sh95n
/BwVf2miINPeIGJOH4nJdywy3nlOVEV9nUOagmw46L9nscj+dvmD8EHb/G6D7I1YOuwwFBR+oSxj
9NgEDLxabbdcEf4SoYfOQC7MI76/4bL437aUn+OASKk7npNGINgqy+bqngYNTxFPUSS7XLoxCULE
Xq1aCuMHEKGjjyAWPjyl1pbL1dNDKxZnHXmw/h+6BbyEsD0ZKQZMpCQg1lrdDHSdz+Mzj4q0ksU7
EamJ3542rIHe9W4HgsiEhigLV5EQJXwturcgt1KQYlzjLvvQYUM4dHJymwIuHhedMf/Pjen7gFGh
+OQJkOiD/ImpjcQxBAT+ZwLLdASoqqY9OWFRiOAUJfQCkFpxT2ROJiJkRpLc4WQPGR+WZweGrlQr
hfwVgleEk+wRhSk+jUTsOzgNZjYFNFpFWdUnnEUOjajQ6OClXHu84COjm4PHN4wWUtqHj1+q0zkU
Mu/cYQS2Ku+tEop56JUs4tjE2q7u70MuN8SXlrw0f8VoF0tKp018sB0fN3jNHzhSuaqeKJwGyh6b
xyad1Kb34WHYZP4Sb0WEyOzFMoTiHUBrzfoMrpbqAh3oR1MsGFbpyngnF9OF6ZXRiWqu+F3CfjN8
YxwE70UkMLqeKOZKZEp4RDFQxZdhIh7IzOxqQWtgFrVYzPR4UFPINUMbohI4XnyQUXRkLgh//+Cd
OBrbB152mmmT2ibBp/PGbxZgj6ML1kD/lquOvlhbPNCyGKH8gL5vBj7ebGRHC+I8tk5t1GuXa/ve
8BtO2X/031Y4KNqFoYSXnlbsPq2jCw+cMLOl0Xh3RBIUG3u31o+hGc035w6YaRG9NRt8oYn0yFhn
deRJEzsN0OWA3iFqHs6Q5Elb5Q+6i3PZdcmSI3Scya9KgV8kUa1aGfUhxqwsfYPnMC8fdz2+pt1N
f5Naay2uD6P9Bk+rxb+BIiwnYiwJvbE3HjNJdVg0Y5ZPH2S9KLmpBZYb00K+BWUuGDZY8ylPwa/r
v7cz/huP4+BBgYCXufeSTyAI6n0QeSw+k7eJaIv39V7oMX0dMAjkjTH9mOP0ut3DIp2HKwrmbSzx
xUz5RCFYnwm0DVRr26iG2Jora9PMch9+CjUItRbmdJCcshyGr3IYDdH41CnWSbkCY2eSj4Rcsyed
XANObdK9uRLWjXywa+3H8MRtIblqhuHg+UXiK7deI7km1p0y2H5u+bR7Rb5LmP5vm0AwRYB2Cn5b
AQCPwoyLAOWIEDDdtPvL7vzNbtw5bLrc2fPBL0qy2sZU41GOwu6OSaPF3qvjqSC6lRIbkfPQewmy
mhR3CNFEdfzbZGSDSvMw51TmfyNVlKz3+Z1H9n516ZAWbtGQ4POAtJw+0YDwKj6fKIzitEtGL6St
6gm2RwoGqWbtnRz3XFjEqk/oR0ByyQ92z+02S7/YgkeDFiK8AkGwYBTF8CNi+sQqaiDrup9IoxVU
WxdhejwhRJoUtfkIcVJWElrxooxKpfUBiEIBcK3VJ9KvFmgex16d3NZRDpVaq9S1KH6AHiLy3EFY
ffzy25cdgI4Xo2yJ8hh8Km7pOJq7/7Y4XnNkoVPCS/8d4QoAxFRMzzYKKMs5PM4DXpBVNGClaMed
zvU/oVHGaNyCB4HsMmN+VsZxvG4b7rV38BBGOPeOSE0/f7Q3iKDwpTplvH5oZ2uArlsEpuNo1bf0
3zx5WEbDc68oBIcFQnBVnqdzYwkaLhyvEbM//xKbgf6rbhZ+BsGFljGEftp+dY7jaBiPkWEYXgCH
HOimACeBZpf6oKqWGKGyRQHEAzN/8Z9zyRIWnRKBsfVD0DQshUC+iOSesw64o9G15QkgreCerZgG
EQZiS9UWG2X9bx9UPIIRPmqav3UL2V+YKHMoJNmmpN/S1dIbx/PAHA/HEvv+E/JCTxS1eBJBY1Co
tKpO3Wcg3nqR8gXhOAnqzqv/duPBa3YYRQDAJsBV+8kg8t/jW3Cf7kk+l2tukHMrHu+t6jy2q/4x
EGUfOKfeEGr4jNfBNLSrftVPERVgJYM7TbsGJXhs32CtFNrlcqtaZmlemTFPDA+8TLPssU4fMJHZ
7ioY6Lj3L+5CZhfAbJP+2l/M789e8NpOZplZPFLPqKoQZaJ67zAL3+1DJKnAtctklyEezlEoDCOr
bE7oALIvdrDekLJGyUQng82j3mI1tkXpf1pLKDuwcDb9sNOg0mGLnkJLkphW3X/1FKel/0YgnfIf
Rrf9Li4eFWIVaFQeptp6eABAV1BeNnuzhgTfc7lOrHr3fW11ZBchF5Kq+zy0EkoXJC6qVqVpMdHi
owRskVi2LS/XP9ftdXtA42vacElB+Wi4ZRbh7wOS4QNnC01kNHAj9KpWjwmuSrhuNHipv4KJ8i/K
fYpbmpm0bEmRCS1500AJsxIveLtZgYU8q4+/lIusC2l9QFpG3UK6J2IgxaCYqqSRZIOMyiZ5TaSK
QjLkF9SUoh9VWAzp2qKqLBod6jGL4kKM/ZOrmixuRRNMtyiCoDIcJvJllOYSopNELUk3JaMtiSyp
J89N0avOMP3CN3CSfzWTKqJF0Vsgf24vVgv6doE72VJz/MDFGQ5ni96Z8kqlVq78tFL2y+/xfKrR
qGV4PH6YVS0KkHkDgCn+BPlB1SwjFJC0GakaUVVArk1E58SSOnfmXTS5JZUR9V9EQhZIDc+GT5vF
0q+0M+bWso0WRgcoJ+n+cfLmt3HyaATsQrlyxgX5FGjoy6lHMtJXLj6XGGE6OPvQq5wmKDCkkplV
1vpK9vUCdBDKA7JknRu9N87MakH9tprodVLH8+VLpcRbyNsZv7TFBr/kLLtdrfe0ywG5swQQB0VE
+g2TzHX5tOCg5coOih3Kp4kXmKNIX0y/K2n2wdqprJQMyfdG8V/CzSLVv5gZsqDQhb252lDQqmBz
6bPFelNURcgj2veht+knbkpY1obAOcozdmXt+uzrvPH7XpbuIu8SFB3nzxsPfwzI3g67NIFeaRuw
S8A5Yu0jJeL12Xi0uU+nsUXYAm1D1vnPuwAKTq4ycPun3lqwldAW7OEPrVEgXTrw5yqgwXkf6huZ
HygZxx3LV8al7YvG+74VOef+gaqRxjSpMlGH2FFrjqMb/XvUUEL6eYb1YTG3snM9GsylqTAA97q2
d3zkZ1S6tPGkwenhrVJ+SKwmt0HWzrO37uRd1W3ZR5+2BfuuuSqsAHu+UPQD57ooDct4Y1SttZMs
FTQIHvWJYsd7iRhjOD1tVddD+SOfBF7aqS5RRpyKfgy3Omti0zxHjzO/63NJKUj6i8QsT5FHo2ml
JhHcGlt34JVZ2bK2b4H94+sDAt2oakqykyp0BETwh15JLk1IahyZwYrPEgUqLUcyIZfV+3AQQ/pP
MmOcKdip/kNMS+p8NC0Dbidq9XKbrpORFa0KUkHo64ZkSqPotR8qSVJ7n3+W9f1VDEqthwyBrKzT
RaFh3jlc+rvOBwkUrew2IkrdbjN1BrVqi+tzZah9NZ/PVqeCI9V43yoGB/8ambXVrdq+QkM9mXuc
MUudRvp3iPuPZvtOBrH8ftG6tB4UpqH92pvnun372shEAoJmHdQaJvf1sdlpEORo72AujhRst9D7
eh/P6HGh8F2oWsxpuzD12XNOxda6ZlLf/5LojmP0jnYK1O9fIq93CjDfvI7vZPvEvCyqEtviUufB
3L4NJFomyuJa5/EsdJpMXynG84YL5nQKmIrFRDSFhBVh7eqKic8IbfL/BtuvpNtITe1CZoU0ckEp
IJBIXvs7crPrh2RWFvJItSjp1W+jAA9brrLUPEfHEo2/JJzwgfYgb3Mw596VQJ3imnwN8nxOeRyT
flWeNCLYegfrkn2GeESezziNPWh1wckQtkq2r/Ropnebi32ibtgT/BONfe+K+rCOXJJMzH0JDNRs
UazK6BmmcOoPDbNcWn3OK4PGSoHVSmuHfOEH7FvTRg3xhrXdXKAYbT+ckSwTvkBVkar+A7GNXNqR
S2VXrTwyKhLupyf4NS+sjj941DvlatO8Vehn3AgwFAGjT2snUyvi9zoq98vc/cdbwS0erMcGYB/7
vNc8e49P2m0U3WNtUI2ePr2j4+Dpv4oks6xm9mcVBrTT1aolnOsK/uSUUYasCt6tq1+rA4Ie0Upa
L8vISqV/zwIYzAN3wVg9yivtRRkTNuls6s8ahayHRaCOzV3V00/19yG9McZ/2YnW6tFPoe2gOyEK
KmD+M0wJJ+Qhysh4vP9JOaiIKApKAK6Ff83DQBanB0Uk5NCrVctTqzJlS9UGrAmcijtJQqqtTbLB
Ta97N8r8uRooVUi0Esw2nyRGbDUSqZGc6L/SG+HhmJY0yHX4viF/eED7PsHIpKQ4j2uJXaOr0X7N
itg4SN1bWsWS01KyVty9d8/dbVEcJ8tPKHV3kicSpf3vawt28rstbaUcIZ1/A2JhBWrbleHCw033
9Fj3/scF5qgpiIo0TYQwFUAASp9fBhtfxBpCb+2Sbs3jTn0JIMalb+1//K/jhhhAqK7LBYbovnN5
s4xKrdF7YaquatGk+wzhn0aaaHhQ3+i8a+4rhRRusY6CtZQjNFZXm0GbrxJIaaJpUappQ+OwZnDq
5hJfr9ultkHzYRSjth5P1kFzaHCEEznPHPpJF3+f//TP9btnWBgPihHP+ftjq2OF0KeQtFR+B2O6
cberDT8lk7n5MQXSofcIW0cSZXbWWvcFrOfrb54oIJjnyCdl/by6fNfY98o/x1p3R4o9GilJIe4Q
3V/3ZaNu1xMSd/S61P9sX+l9HWK3c7t278wuTla0g/jUvDNVlapFDQEYmcOLHZuyltWz16ljcQkG
QC95Mom5vfbTO2BhTECjn/TpPItkn3Xnfbibe1h62HhUpk+oWg3zM69+AY6Dk0uKFg3Avv47uoW7
Pfo6RTjpfg9cYURPjvNrryqsZ7OA6ksrTton2C8maIjWHWRNq5TGJunB7GYDCz9BtSPHggN2g10U
khgEawwXAOpV/lBPY+etwBXqxNdt88qKEHt5U518KmwSpW8nHX17ydomc0mXhU/vQgcBqfpvDGb8
aVq3U7e4bALAWdWQ6KaauiEk5d8GCcLRBv6pnQqw/sb4nKqmCUsIvNVqARJyxnFTathHMutK6/ET
nNH5Dw5bI7EegN8lvBu3T3g6mG8B6I8n83KzC2Wr+qQTZNBeTl5mqdIK6+S7zwjs7scHpMYZvJzH
t+rHLC/LZcuodj5wLs6UkP3bfsQHZ+jMRsZsJDqHvU9xeryVuTMTQu3Lrs8ebr0yeZ/mSljzcoRk
9Jcm7vz+d3xE7fXbv0Qj5ZvY9ljPmvv9tK5g+FoOnRj3aL93Y4DwrWogbcC8P1B2wx56zL2w936z
GvvnxK6/W7dCr3LfwYu8Riwkbhsy9Dkn1TxvDlAHWu8IzC3eJRW6nYY1HP69yRZ1NG+tMW3WYdsN
J6n7GBVZz8Dxw3EYII/tvOeSrWqibS/3s6ezbj+4IskWN0/MsdZ9fT11jOUJLoaalGJ878mLS8c2
rMH3xX3zx0Hjyzx7XzArd+wK42O7Ue7WMRA/IPNFdnmcPR9eUrYBuwq+ipo6EzAGujXJXZ8+8GSa
oDvP4QoElIHh4Zbd00uoaqqd87bIGjki84u5CTp1sjJJOM7jPHDJkoY6YatRRzbiZsCholDXAhFc
czuB1Z1lCOzz7Izcu+7otuAxG+te3XAKcfvzl0yfFfH3Lt3T7GHA4qXNpZQSE9ZJUGEyBg7QGhHR
b+NGq0ZywFyh1KrQtn4hQEjzvIPRJOMCE/gkSHbggj3pFdPGJ8fK+j4qPua0zN/WeimByNf2sT3+
GmHrvuVLmbfq8EVTW7HPtQdttaEpPKQECFgfEKcmlfXR2n8LneOLMQq930PnEdFfRQYu7b8q7X0F
D903EtLu+9F9wYk+gPt7Te79dffxePmXRtoqbb9JpVubv6JiED1LxKKwXunEhvVqBi+rgu3wugqd
5vqxy6Ab0f25/t5knt2MgtPXYl2P0KXdm4MwHUjTVcT2k0UWFYEBYDRC9pzp36DllrsnvFCa2RQ9
tcWl7IM4Cy0S1TDiuchescLxgyt52nIcukLHyfnYb5jSjfvQNpehdbVX7RUFf2TnpXHTlYfD26O9
7oFRdv5r1kedQrdGY98ALlaDoEAG0bvNyyMBhy4ZEghpGw7Sq1kIg1wpufAI6FHClBneg8IafQOz
EvegFkw+t05SByBI6nq23yTnH/MZjiPriOINt7du8MHgBkFGswgVlNzwF+DVTCGj8fMzRmf+1cZe
9K8KvJobw827juo83jH0eNo3641PgrqPsvDQUcMCKnaVZ5cwp81zTOWZPAsHfDHzFYKqQqi0GoHX
tbA9JqGcv6w/1GtIERpw07DrnaQNkqiw1qal85mvmPK9rXtj+3GK683xad0OSLk7J0IINyGoQ4iF
1ot7C624uUHuDOPzTbvQoVbPRppq/N4xGC6YSPmSC7cNyq8zu1JH9JORbik1+xEc3k4mWKiXm7MQ
HwIUFM9maX51YWSnyXaG0poUIxJHyBuiDf04jU9S/42tLkvCX/cZrXRkmJ41UVQQ0BGhN5MINkfW
z08WMzqGPwU6iYVuyQWgefFLrNWnJ1VBYb3owTxb13IIqdmFbALrqXMFTBpwh359djJuKc211ehB
5YnpeMkuDvYQlbl8Vc2OJPuIF0JkvjIrCjk8VF2jX3cfZNIvQsLHrx2H8QQYsFl8U4Hg4427stnB
c3hQt3aVEVhgSlPpKFIE8pVykGWBGmfMEIFECiz/fhrLkMcPf42UC+AWaHcxXE0Ew1PVKlyDxOUE
taiaEvXKNYyFapNvCUmtc6ZBiO6ZBDyQarsTeyVQRTrhMV564D755O8EScKjKfssOLKah9z9oO9L
8ZF0UsaAdvGPU0ujiH8NczoQIKkMxOAflCkbns8WPpAoQfJeNkAl8z2stGYvG+4UQl1+9sQ9elJ6
+LeJDgilGlcM8BMtIQb5kD955yxV49bhvpmrb6h0OL8hNGOseSWakuqj02Gvwxu8uEkXXd4UVYZ2
gRjb3CAcW/7Y59Q8t8+MCcjKiIPdKLg6RShKfVwSMNUC5kReDifsga/I8EafOhN7Vc3W7X5MesON
TIzoza2JKySeCQs11atSbeAvPjPRSXkcVIH0KXVSmhh8JJG1/8WLzWwwrUsgf7Ge8ENzr1CyyZoi
c17BquUNIVO91Nx17cgk4W0l9Fs1rKWOcsgj0oVUKo8ufJOg0uEmzxQci3bXINAkVBUfk3TVOg/P
nrocKi2579ZL+p6ZajnDepWp4E8OQKOFDNR0Jpt7qlLTM0oCEKDbvcNBBVbhJmCc6j9G0K1svuUN
LTe08lIijPSPGCH3ETeVbd2xu4PAdbi1ugP6DOxX62tP85PlgcHFqgwQ+/dUR5w2hl5Ia9uh+DOn
8kSSWYxGbXcK4ZABFBKD41qvNCwNkSskJZVcZXFcDKDlcof98miI7HZpXHw9WhcXuoxvuzGWYnTW
j8t7SShSdzN5qC4/nJfw+751cYvhIp6XtKPanPb9k51Ix2D+Ip9Fq07Vw7V1GL0wWbtM9j8JZjoa
oKWujsi/9y+D0+g0ikanzeuvuGuuksW+i8Osf/JrZAyj76gxWU90dz7kIcV8S1M7lXYQu7Iy5cQZ
UQNQb1elWwWPHZnwqeslI6gKLk04edtMGyw8+qqQ7e60B1GooKiTkV+JPBaVqxqcZSZ8vKWoL+1O
jaBIfDkg4rMy8ncm4T15jEMVZhtqkV09QdZnHxVw66DXAYTCZk9b3cR+eRLPx89qgiMKnZkq1Gjl
lBhMcXKOtOy1SjSR0rWX3JY4xq92gh529qrWJ7uBN+vDeXd1NDEcLAMOyAfM6a3Uui1rm+Tn9rNG
FOuv+VfDuJBE6MSoVneL4ANqAeYNVv1pPyhAkzLaBZAOTP2cyKacjEmWKADbFPxyc+DIBoEMVAhY
2YeQIdSh0guU8RxdhQLd1+nVj0alWTitjMqDGz4jg+a1UyCg07MYhbhl6PJ9Rm8sghhLP1tnTtYO
A53HXR91aOoQ6rEZqgeMTyqdL5OUgfSry0uj3xyJ1CV6xml8Alr47gGZ7FZwKClZ8egCNfg0Qc4h
WA/hohBD1z0JTj29Q/fUPSN0hCZG/8qfyoCJr4tyR9FQ2UnkHtzqsDmuD8ObWRjv9aUwThFlhFjJ
P/TWvTeanb1TNzSsW9pq8LhGEPYV56MBMK7MoEqPXB0WOcq9cu+Cm/Sb2l8qek02w9i/Z/SFh/gG
gLhyaLVGFvpOjQyKSsHw3BEbdehBLxQ5iU4qFdM+s2+pZX6ymlHmMqPKTTQbfWPdKpultb2Glq6h
ZDXTEG6yy8EH9JXo6rOe+5I8/Ao0rcyeRLsfCHk4cntP0pYlxKilZsnBEqTdgJ8YTa68Z3B2tbMp
AQVwfW8VoVPSDOQcZf5iOIEh8AUVdPgJ8Lz7eS3DbTgP5/XpedGYVlf1VRlbwA+03fF9oSOchZvK
ztg1W+GouSv/VRbINCaz2gKqVWVRWcjH4uTuN8+/k1va6WkO7meXekZQQ6XVyBwQDWSyJBK1dyAR
YHFZg3QgVSkdFCXdDE6mVyWQiIQBET7tK/tUsYRWOSAWw4Xj4OL+7esaFfwExkKd6wuVfFgLLn8H
VLgE2UsB6ylpliIUqoxj6TWVSYwz+xFpfepTCEdJWpZZarjs2ReZ6mCRKMPEtKP0Wom0DN3QJ6BC
kw+06rXm4DN7vc11B5xKln8rCz+I28w/AFpPMiYnxCqTtczNWr7pNTAw7PFwjSVg/ATHcupSqpJH
qHuhzsWiqVxKKpe0tnMVqjRbex9492Kqq232cle0y+it9GlUVkEZ9UUwDaqXfup/wR23vs3WmYD3
dbpnhlUwmv6uQMXvgMG3hxZYzmLfuzgB923LB/bWgihaHR1pWdJ2ejOBg7FyJGY78HwQgGFqXPaW
AJPmO+2bgiwUyF1j+uoUgpoB4osQrFYP9JDmSEwa9/Exgv9/mUrwB1Jfhm7I0aqaI6ql514AItDW
ubU/D++zDV2622HZgkqH9CdsREaLxhDLGgo2lvgpOBba4XANNKKUQqHK4QyofbLWFeMu1Esq7Aij
fGV6m9Eu6DoTHrE+pFurHV2jgBxVIjwb/yH48WUCy9y/1ueZG0RThg77ukkntjnagwevDxiR+oX2
+keO0dJi1dOV0CBjLlpxQGbwLaxy6ldUkWC+hYQOoBbTN3H8uzKmnx9aYIVNNL9VWnMQP+B6rHkX
P10+GIIwszv2+AXQglQKoEjbKq+p4PGEBR+D4hmUL8dwYu6VI7QV0OT/uB0A2tELqXc+tHCIfvi4
odrZdLZ52aBaF7dZTvwvKoxZflbNNo/GmMFAjZWAeMa1LU9vlBTNkZ6VmkONVTVK5EC3G9Btua0Y
RcXlLvNyEEqZGnaNffTo3v/ubPLaU5UfdPbdl6l/FLqV1YNYO26M+V+F/Mi647aVYpFJEipXBmVy
dZ78Rt3FLuo84Mp3P316ktnAXNtoSE6GXsj8yY2ERMc8XXAlBEf78CqjQOdHKw9kh8rFnXqbAixc
Oq3fDK0gQIlJg48RmTRAHiSXoblp2CdHYCh462yoIbg8zc8gbKXi1UKSgY3oSr2ECspGr8Rg1v8i
I0UBEpRPSu1GhQxDSsSWgl3w1fbyjO7VKg1UCCceWAGCUNT9IG8oVg3WjASoxDfc26P19CNQ9H0C
Qh9FB0lKMrYT4AX8Bnehkh5MzDILy4v7LLO9y7MYX2JShQRHgEf/4OdHAT2WgneXSeaP8Vfet5DR
JDuPRvdZYbifhBMqRAwu0QEqgVravReHWYFp4HuRLtbj8yxdnGenjWywH8jAJk6jwQTMl/2lEiZ9
xU+T/UmX+W0zjQrC7sl/eBJJ3/OZ/R/B8SZa0nLEUzLXcAG7ctywj2L+HVPyq0UO8L2b9E+oAopv
IRdLQlM/zI6UyjJXrr9blB/4W14A8+u4uwLFCysgoKjgomUcCKSBy+1FxcyDlJntpB6EU7GixBL5
ZNyoeqYhnWvU/QekF6EBScFsVMK9T7Uoayv4gENiyvAIQZ+FZEMr/hBK4HCBpq22Ge3RwMgpFQhE
ZGyuSBY71HYTBNTJs2LCAX4v4CMbk8aEFkK+nLPN/o7WjBa5lrpStiUjfnJ95to0DrgX54nUQLod
fa8xsSoBpde6l9Coc5mMeXSUO2dkQgJ00452tx4Yw0KvEcj/1KCzwewwS5ULnQ2TDpzVeFRqsZK5
eZIwq+hbop2QJaWNVr+v2wAUG636JXKuKmUQV0YNFuUYUlYd4GGyRZg381Wz5EODAUjQ5OUX8A3C
wJYbH3N3kukn4y5lKpKhfiBHzVSw/ZrrxHCeGNFpcEh/QWw6anRGRQ985mmcIdv3wC9CvSGoJcDT
oFxx2jGwJtAJmL2XTKnGIAb80IuZBUPtGUBSPJ1+ACkr/T5XlX+dSZuTZ0oDXC5MjMOmB6vi3wgQ
bBidwizkCikZo6nDkXcA3hksGTXrbPx0QY9YyHUGhJaszDhYL7kXiwZttBtE8AOqR8dIc5XqRLWW
Tq4uMSgicBsy7xP8wjC/FE4KqlLpaY12BDm3TP9Cf6WiIYc/JBSJKhCoF1kSFGFIxiD93GhPp5l/
AJDfTVa/c5l1oVXDg9C8A/qVOvDj8lOvb5uY5XJjz9fjaHPYpHZxoRBd8rjtZZK7RyNYx5Fxjm7v
itfs8BjTK7UVz6rK/cy88A0M9ro6rw6rfdAchMF6RISaHqYRR2GS+0I2oboqsVFqA/qWpml2wtDq
gcNqS7WUSOfUXPSfXFIzrCjpfTsFF8cV/5AXzB3Z50qcpwhEjsaDfWKYhNAOURDQpXcJ5OqqnwK6
tBgsYBD62fduuD4uTlAl+KGCOSjBacobF0YMei2NqAJAexoooK8pbyImOq3X7+v3ElQBV+kzQXCA
FQjA9JfWHlDhYd0BKxVch+jl8PKuvcgr++fVZ/qdVhhUICQX1P3pt3f3UncDDrQbgey9DS6D8+gy
OYwes/tsHSyvs2ijGve9K0xjGYkqmZcCExCZ8Y7NUx0R7i4XnSnK66zPeLOYP65ui+u9daVRKUG4
tQ2nHen9St+gZNgJX7MOR6h93P+o4Q8ZWiBk7nAaG8h21OyIqRDBic7QIl0aJm18cqmLxQhDVs7x
rzzFlf1ogqhAVkHIPlW+e7ZrECEEsRD7OfSg2Gv0iPYin9XoR9/I1kZ5h0oIOfvFxEFNylGo7Ly6
BGZEbg0S7EqgNPtJypxZhjNox67DfSyMMS2r/QmZq3B26EYMcRxtiHV0CGQxjuAfeTQyK3yvLL06
fEDBo3rMPlDga+4KHKv3rADjQSZbYsgh3svoiSSdaEGM8BCQoOIhECgLoF+87yg/I8WMeNu6vQVY
ALIocClJAWnWiF7Hg3RAQH2cVfGO021y62pu9AV5PBpNgsvwCxuHTTNtK5fIGpbckEZ7PVGviKZi
Jr8vfiBphsKcPOww1O4YMBYctS/DuglEYe2idaBvj9OYY71UVOJ44r5BzuLDpmNg/ytILocDopdr
pEOeaqHTQFVYikPStsSUBu+IakeVmo7IfZB7qC5Cros+/oXap4C4Wp3b9Ta/zS/z5gSQvHtx1pvE
K1AVHRErC97Dp4dWHC19NHsoqZvjeFbg8wAqjPRR2rSqKsDQSNeeclYjEvWdIwvVlAw8o/WkzJpm
AK9eWbYugH4KmZ7v6UkKfKfPdedSHVfxzETolE+5C4c0gR70fL947pb4xHSX4+OV6FWGrjATeflL
9zvrXohvQOrd4XQ5wkBnCG++hu16Rq9UH/fKRLCGZu+TVZ5v2KGPjAC5xnGEihAk2Xhz3KTmFc8N
g/1Hg3NV7Ge37JVRGjpuchFjIQIFPMQxqCYWgcbGqpg/6DirGK2i08wkmHYwpSG7mPawj5UgAIrs
c4gbZrQUykGE8UdQpK3xGDz7t9EdEVsp0pb/in8PEFBsan9hX82HsL/vxxzi9CKCYhvZgbInkAyS
eyQd+Kcf9kkD/S7sjnVo+9STZzTVDIydg3KUDz8IIXJ1ZiyMG7HCyospSDkgJmmvuVlF0rccJFrC
7PQ8XyM2pH67kja+UtDIKTS3Sa4Rve58CiWf2kZHbBPRCdRgO42+yOIrb366tG0HZOzd++g8UkQ8
TtpFsspLd+/GXbX3BVMVCPEOuFQ5gjZnVSQqFXnt70H9NGvOXwe7mZhfwwsZRKadL1ojkKGsIjxk
9OHlXK0DnNztaRpXs86yoy1M1P9Nf27cZcyqt4dtnd0xlJJP+Lv/pZt7RH4ASDxjQD+eNgYxuiJr
ixQvISW40fwXVmI0ICxENM3ADTy/HUFodBBN/x2Z2aBKbSEslGpoAJp3euRDl9VK8I/E69fXkEBD
ZJAmxvsXl1UyFED4DoxK0iFcv5jsJGD67m3FJe0LgAA4q3n7731WWEJ09ojxxV/VryBftTpzClbr
+Xpe+5hIdwZr/+SoH3xykp8DXeGDA5IRAgPwjTWkMbB3yNYk4BRaabF/ie0ydzEN2rxx39i9Sa5o
gf+9/uivH91qUFjVx5jnjj/D4vg9oK83OswbE0GFq0vq+w6dweVhzDi4V5tfSeYRtu7u/SfMWqX0
Z9Qy4tEVwY4nrR9x0otv6wg5PYmtyuJUtuCw8fHG/e/vCaUehZpYH6TvsAHRTV/zVSC0dUfESele
K+U+o+ChzUebEFtU/9irD4w+ai/WADSTpr5NWrC0zKJWa99lPsB+2j47FNjaS/mfEKlpoKM0rNCM
bHBE/eaQVniZJ8jqouLiiLDjdVZcXGdpZIHHbOzCgRbxfbaf1HfVXXkXbepjha6zv+7mh2E2foy+
XhIWMwH7JKtIyBuWa7IHe6N+nBJSEdGuvB3JeUuhuo6q1cfaj/ajZIaECRnsH2XL7Q8lmjvlDDA1
ylAgUKRsu++/g+30jFr+LHI1ik3ZBO7I0jz+pc4VS3szqsNZ7y9rhIBlyyGYTRsKtfNBM4CCaYgs
wPBInEn6NFspxlA6X6mHIOn8r3vzbt5bHYZexT8FqKwH4CUDeizYtb4Q/YrQC3sDDQ2n9aUIKgxE
QEn+wqXrcMfYpc6XnPLQF0zo86ejsdsP5GnRnL1Gr9F7EjmRAzAR/GvdfrtHZBWdghcPFDBeSGEs
HjOIY7Pqor77/n3/qrvD5gaQG0EyoJHVdtagmO9Ue578Sr/SV+DS9K+xLKCm1Ssxq8Km+EOn5IsE
CiQp/o5wlg0SwfIh+QCTSE1SwnnJL15SMGjbqDikoWXM9/9j6ryWU2ebJXxFVJHDqXJAgBDB5oQi
mAwiC7j6/bRYX/17yTiwwAbpDTM93T04a/t8wuWjsw4rQJCV/FB+cuyovY9u+85hIJt8YYkHgEyu
XD3etAU16qiwUK0tfjGZbBuT18URi6nHaj9rLNiF/qWRCrz0WmVer3G+RpOObU9/N2C24I8nX4KX
oCMs547ctv11HzvnTS/tYMvMksQKhFN+LcRQCJefkzzRuH2v0xFwq96r9u4hPFGl4mKFqv20clTs
siCeYWk+rrHuNweV/mF+GJ+m5mEMt+3LcMPSipUTFiP5ClRGYdDEPg9nkSGLVHPAO507thncC6tM
n+x7cMpZ3A32GFU5oMTm0pl19Y57L43bIHNnxFmHSWVVPzSNdZHpfSWVvyIrwgBg3fuUJzX/vYvv
xW7NLYsvDUQY33onBEnOnQ0esiuUqbL/KDrF9h7BoFUqTcAx9+CRJdS3+BS1WlXnUAKxpMxu9/qL
vtItw+g7TteZRFJoC/r9yWwrCsPl2QqjUMYcPrCljw0Hfh78i7DXp5Cq1sxRxBO53xcBo9d7mq5h
DtVKBTUG5PZfdQG9jsi8CSlT/2wYtu26No0/z2HD/Lsbn05PoqMexZGLBbnfh4iMS8TTf3AJnQjb
Emfg931eIfwOw20TxxhP4DJ4lpjaRsftEjs8ykYX84W74aEwq1CkyQqYXNcqneYadymAxQnyA8q/
yCbkcQPXGaYtvxU6LUpcdLi9xeNVt7PnuCgHwTpK1KPBJnlHAoJ47xe20wakE7O8/GOKzzb+OtRG
gTupmq+H00GtX+sU2RjP3t48s56CaLQr0bpd7Ba75W49qcTV7mFUi09szNvW064c77+bTtpO20eo
y7V4N2omelSJKpuOm/M5WK2haOcfV1WQwkgVJO01nz5Ow+1Wnkkrl36aY6qWdrvD+Ku3WycrzYJn
w9jtWsbl4WcIAxou2/9uxRCF50dC02l0ql1KdrvR1ANcIwbKfo9kQaiKKE0AT1X6zZNR6dfBjnQv
42oznpJNwlO7mqUOXMSifyna5dRu4FlT7Cherg8/yenn8fbKmMkjzsX7qKaPJ80OiYupTOcfECHW
b2M6POcVEVovQayCaveHCTXEiXKn1LvCV+qdMrMOBIl7OjjjzjzDzckM2IwfPFGIzPer/WpDjgdy
x149ta9YstQnz0VzckD3T/RHf8/8o0odHBouvkgYCmxwxJVfedyiqSz+o1Bguq8qWzviqYxy+7qF
pJavNdzFeF3LKphkzXi0hRSDFeeVFjUdEXB2sUuJnH9qiRqVFELl918OidreFHoAn+jRZEW8t9BQ
FKCWNPstS4k9ubfEtVKuiW+CTBfLOVGO1P6PSIYlkcLIBEWSOY1EKroQRudoARUVHXcKTc/f1IOa
Fhecz9k4hi2SlDvtpZTrqOEsoDZdipO0ab5+XnjW6AXrdrHfVEqgiHFJ3vo4L6642BiYWB0bTB9q
G612Hd0oHkkN404a+Ztid5jOb+MSlhWQ7tZdobrY+WKyi2TkagakoA5SCQ6ofdn44O7ITZxsvHYw
4nXhPwFyFJycFvNglacmmNL28Aar6mR66F6TBEld0LnR3bHcIdvi/YvP8cbhVk5HEEPG17aSksbi
gws0eWR/2yl0z228fJqHv7h8AQKGxHOgZrTm1O/itHuKnzjl18N6iMTwjigS420ou1OgYZkM77k6
dNjzbhjSbvx0tfFLvkqWmOKG9f4GBAfX7ZNZ+21SEyr4GTA0B7kj7uPc8B8PBOls3CZdh2S7K92i
ZCwqSwsfRCWcn5GzyESg33qvoOJ+K7f4YQ+mVlqcpN4Itbd/toqUZ/E443TxEA5sxw5RFuKIjeK6
Dnbd9N7+Mz7Zz3iXzaYAITBWO+jFC4jTd3/wIh/z93wXv0Beqm0IKiTolJwuv0f4wmG5rbbTdcgR
gDUvDIkPGBvrdgo+0TT8RJ/oFGNcDaLz9h6cEvmXqX689qYIAIQrq0NPFeD44G/83Jbq9+2mmJSn
QFelXqVX71d6DTiGlBZ1qmDcU8oBzFLOrTBsQ7W5RhmzGtcjVOjlqBCWo2KnNnj3cXgdl36r+Knp
aPSycXGM2Tliz91kw+fD5D6czu+T7U9x0BgFFS6jjo1XgLBecC9+GbgLP2tyrIujo+ohoqQ2IcDs
cx2ORXBH9xOv6OzGBfs6dgk4L3E03Yc8u/KZh8XkiQKfSolku+CZ5zy2OdHkVoVZoQnCE1TkZNi4
NXJbDLb9fVikEaIAomOQrcl41I+ngsfg0W7x30dVoCi2KSwXh70GCjBu8Gl++yvNK/NsqAqVbNXW
tF2aYl8nJzcyLqRBkKB7RLsU4I9vY400YnVaPLjY8OHy9iafTO54VEhqmXGdTX9ug8fg2SlFSVIN
hQnubC725M1QxNX52H2t1ofBI2yS/GFxRdTDNjeu4IcwqP2Kn0iVuF8Axtwini3CpFF55eGrjvJo
TwHR4SdMk7T9CVJAUUDS3rkj5op4LJ+oGcIgfiSP5DN8DavjK+r1bbfQO0S3sN4ROa7kl5brFc2w
WKNZnUGvqLpViQDzPgH0QQSBOBLsa7R9qMwGZ9hvWErf21VMOX+y0RG3wwfx+PVstEK6plyCUluh
59RVj0llmzrobhmkBJ+FLs63LHj4JXC5MPdjxqv/ajG85xNAACfNNLpaJqqehNN3N+GUxXTNG+rQ
AiEw9oQhwNeza8gQY8suRGkbITyqs4H8Clh/B+ngAp1VPP8zQA+dLorUboMMDrJSz4sjj/Fi6Kkt
2rr7oF+AZsrFE/orYCq1dwdTnMECBoe3gPW8XeEBG87dAy91rQNF1iH524INt7B5aOEAoZ2Da8l+
8gV1WQY2kY6G/0bJBtCrOp1B9sBCC6/VSBAFJsKPVYl/j7WEy/ZCguTpWFOGVt6OmNZUtliL8qWa
dltT2JuP0QloRSgX6TKxF30jz6cI45X5XGzA7wE5WBVUzL+4DiUwMUgf7JoZKIySVWECMB01qnmC
gCX1wXrikH+cZXaoHeREjwNs0VikNHqDDQf7aLDhomzQcqPp7u67x+6nauwCAOkyV/OtQ9Ly/84S
xHAoA0tc+tiZd8xtkV5qAHaCrXQ8rZzegEORmiVfrWIs1oJ89v7bQuFd5PVhJTBiWxxJNV70+hKI
9bGIfK0pxUL2twaXgT/Dpg2jzb7BJxaTUQ5q8iEs4oak1US+GrwQLkOQQILD9+Er82b7zeH8q/no
lrleZbbTMpsTOnN7FxM+JLpE3wsES8569GjGxB7w6OG7YG5/JJuEeZgfV36TfEwoigZFZm7K7FOJ
9Mg9e2uINt5W5zMAPYp+2lnTleoR8hrR5omNOvQQtUnIRxYRCW+MzU5jU+cG0/ZF2aW5Ht2JRVy+
81vkSqhlUR0IxPKoDTibyH6wwlN18gbz9ZHfqq6w2AN1yhKOfwf6nKFjTqERgENH4EGIfgX0AquD
Dn3tgsiVv8rbASgRYw5/7/5NpesKiI4L3wE0wJjDEf0ZhYoWvj3c1GaPDhweain+sPrqsZSzt4pR
oyVcCGKLdeG7Mqi9HCSZvDH4w2NJ/NBAnnkTPSg813wN/6KrHayJ799nUVqsZ0cFVPgH4s+97ew7
1/YdbL/JFqlWdjJ/EDGLyJijcmN46ySJi7Ok/bMiAJ1qhYktaxcp+KOUzahH08IE1BXcJjhPg0ZX
+41BbfBJmsMGJdwJZoNYjivq2ZPmPoFRpwHgKgD/bVTi9bQSDTRdz7ulYE/wq3CPJnwPHPwFfu77
517WwTS2fYlP4YPqXwEUTyXIun/2yG9IZ0mIf6XM27vUZqm50TUrUZXl5KEdEoLEo1v213GjYPqY
Sm15JLz+wdYtdfiGvsi+hMtTR2wGkhjBHbi8TMGablQ9a4B5ajhMoo0SUn9YUHfVL/b068VpEDtQ
R9mv8r9V3J4a8LgKoEeFjmosqrKo3nKM9hFZN8c5zItB3hP1ZyvS2ryuLfbkVa9g39636zSBGpWT
T0cvdQsbHZdo8A6x+AQyXhBsAIo7+/hC/W3dxfAdXUmrN7VpmcNS+qUslCcFBD9UN4AL8wSjhbkh
Q4u+LbAdZToqP05WFofBSMOxa8F/YGyPPpxWfgrg78TeXB4oS3cCDxJn2O0/GWV8yQ+0BmnkatkQ
S3nO7FB5QbNKbjzw0Fnz42SVJxNbCJxQOLnxM44ZjB/mOWuHlvEVCvy80zhROKG3dj61xBQVDJdR
AmQNP81t3cPAzP9fs0DhHN2/cBxVmtDy6kN8dvuvXmWgRiCb6DhWmFfqVTs61JlmSg2YvUpEr43/
hdpInVhO1MGpyFJ6dUZNeqHA5GAy3cJdrtXhVUWF9jccyMkgXpGw6sFCocXhZV1h0Fxp9Q2tYfBi
XSVhoDuEf3vI3B0qTA3V2/xBPzb8YPzC08d3Bq+d1cat0p6WDbTo1iNxwvcGzryGqOCjzPwJuSzL
cDRaLm8eHTbiHXtCGNL6yliOaHfVpLD19E+YI63YHhMcOQ/2kDV6qE20EF2ZD2yM3+VRUqQHQ+Xh
LZOMttwx3Tze2MqjEcnwheXH93zPrMaqYphI0T4MkqDpnYO82+3TTWGTK66ivY4TNOmHogW69DKT
1VbdQTAeWcZXpzm8Ov+VhWkTxHJaMi81d7M23+MbM8yBTmOr4nvEnGnDWP2u3LrmG/IIuUTpEtzp
KzqCLc+HnDNbN3a8E1FNzXvd6Z5noRQcTFTL1/EtTDe4fjSG4gRKGIGwY+uSkFPy7rUgnKkPuVKh
/Lh5Ghs1f+Ne8lQg9VIC/iuLphxsVWK75EU2PS4vbisAE/VvmjMSm516v96v9ku9Vnt0l2/VFb7i
YcdKdmXdzpgVKiBpG/l/W8kFzmCdVAv+LDRUKAO3Fn0MHJKyc3LPzvJiD/al7rNOQjg/J2rwsTcz
t7isz86/mpNwA/ngn+SfInrps3guX2s6ihxw/XovUT5xxtd0lWvGNw/n9zr1CTIfJvV2xmcs4xH0
uNrg1aJUc1lj64xeZNTEf0vBVDM37FL30ixWond3mGibvL299qN9vqpv2BQz2byxAMypCc7xU+bH
qXvCW7mJPafCFh3i9ELyBBEI9w3rQR9ZVpVA+9Sb24b8jAwN2PtEG6yKowKb3ic9miix5owTmRJQ
uEJ5IxazNLVNkP/PyfuwmtLvZyaWm4QDomfUYU/IUI2mhlKRGar8PpxX/4X/2MYsI6yF3hrTWg5Z
gpx/oM7QwfgEvUNcPZF21cYY2g71YSjhqb/x7hTW1CjqbKvsDw+6vIdWnhN34IGoAtaKjuQY6uL2
gfbze6AZtKQXKSKktOFdSN1W56KHwOwKjfzG5qJtBC9skOvzuIZ4AUNxNvO8THenjqYDEgl7z3dv
Kbx4lpzYT6hoyv5hfppPl5e/wsPpn98LGGAA5mxdtwV4GXzttUxlhOh+AjRKEIOu9jOn93+JS9oU
0djDFpQKYm8XatFnvqP9nnlbBxhxg7ET1RzQSYkpi36eqFiHyqqio1793I85Ohqjoil7U0bAx7mN
vvjqAzwWNDaDzSopvtIizhhPVxepr5xZYTWE1jmWfdh09+Ehon+CEdGv+gCSobycEQmyWVPPR0HR
MFEl9BZYqYiPuhvXkRDwH4ua3euVgIP3sHCgBarCT9YsmlUTGylxD0Vr+rJ4GC8dtn3Gk0Kyb4l7
sDHhAlDulyiLTpbhda5K/xdJF91amlnVMb30b8MDP+i8aTNCzCe5CCVc6rF3T4QjXq2oP5YiiV5v
z1upWpiF829t1NuXzCA0hNQImN2BLg6xVPVuau4wWIghqSXiqM8vkVZin4cJhb4YHgW49GL2K+bJ
ef4MiAb0EmS6WGuJUSTxzSf/LGx2325FU69MrnPq9BZIT+D8cO2ZAe02Zm6doLOmLmZXr90DS0e2
yTWc/HVOJiZZdUKXJtMrFV+Kfl/Sp0tsoKomlpxwL7HYpugMwBuL3p6/DixuTrxlDM9yVgZcMEha
QO/3eZMGkWjXafoIk51NCW0yPv2i996oQdX+HbTJoWpw4cxQqAFcJ1wSZ28dSDNCTRfeAVg4hTOK
9i/2BmU82DPQRUyYo9KYmvYKImtV4u7dGvQNaouyOqvOvpS+OgMXvheLs3YJ4WF5Imo/wi1uU/tu
MSRFI4NRMrmx4X6GxCR7Z0WT7lWMOEtBzhHPocrPNKbno9ZxIioMRpFSxQQOiAlKNMYW5ilnVvU7
E4uG7tIzlDVhc1TngDEwEHPgNXjEz6Q1LsLfb4yzYY3bnXR43poX5oUx7B0+Xsvncoesvk3hiMoQ
vru8JdUBURuEDapj0CzyaJN1gjoONZ013koMPmxRwb+heVHKpnpxMSgtbCc6MIediBYpkzmuTk4V
lHSM/TVf9i5WuVuLRB+oRK9+dYAAvV9MKpPH4rQ6rVgLXwGiD4WnGNXkVCYWoh6tU6C9YPMcHIPy
Xw2f88Y4ncgF4UJh9+A04DELJ6KRI4W2YyenA1Ld2sfKmVTVavUb/WqvhlhoN/7064Pi72mucH7j
lJRZkTTJ35x2Y/06vV4B3lueIjh6TubwZ5XduAr8WScHuXHQr32IeVpAI8xyWPaew0vyHKZJcbyJ
14ncKjcSfXh583HRmth7ITh9ibwtQgLtf2tHoaiSSXYrRosCah20yonqcQPlilpoC8AB+FqJ1FG1
IYgzrC+YQUhzqPmD4XJ8Q2E9/d0PlZ3oIGGRDPJ5NMo+1Rqp02udBmdAnUxUwpTlFjpZZDON8ELr
hW1475VHz0F5dOvfe/fek8ZFN3qT6Lgm+DlDaT2QEdBq6d/EoSLaY1k5AmhTFFSowMvKCZVQFJSC
QvYRo4FFjyVIVWw5BNY5v69ebdAYHMeKfnUgwiAGBvnxHiGnZKg8u04c3aAimiGm2UC+QfXvn+gG
JaywwvijWLnlJX21R9lf9nel72h0mRTGj1iBcRkDQfPJ+k7ND9fjAme/Hj0CxRs7JPPg0larp4Cf
nukBJe0+qW8ZMxxjjRqtbNTfNJw5D96j6yDtb351Zl6De08+HOKPZlEan5PKmHZRnBHRsdKGcYUv
Awt73X1jxbcDmRVgI8z5CaVli7tTv2Lj1QfZknyEhntreIdFCxoMkjxcPwmoyVaI2N9PszAsdwnO
IGG+F7AKoDVJoEZZCj1ZDasA+FcHPJ+mi+usCbApkFFhdDVMu2Aj8R6/zLInJ9Lp/Oi8m8YRy0HA
EbfqgQp5Ip0DmaLWkDOxWMmqB2OVzP46AlUBIznEoPMxT8N3jtVbxYLilM5CdgrREuZibdR0KmAr
TS94uWdgePBCRr9waW4vo1g0TnQipB8HAv27INUGQD9IFHMsJ04CUE3n76QJWo1X4A0glbqsU19s
B/TVRBOJ0Qqv9441Ip0Sc/GLssEU8C8FMr2FNGQE67pH4JX2J6JzIqEkZZ6DWY2+8/YIplqBdr+J
6CRcGIjIdmHS0u4K8FVLcXl+gJ36GjbH9/gZ3/vvQXVq0CIPY5eydelRGynDqqEEx6ZRbL9wfoQV
RfclzGiPdGQ+xKg13TJCQUoowKSv6EzK8k5OdsVGXMmV/aoMO7NftJoHSt4nJHfYqOKPwoHsLuOY
dnWITiJK0jSpxbWY5qN2sduI6PSNfhXlJQEVrUYRr2og7LG8/B4Sqaa0Id0TXdFV2M+Isfqi/iRP
KlC7CXgXr/A0ueIiKvxEbl7kKaRAwm1ke/sVBgmCVA+UJ3uXzO8ECulAiYBWTemsklKlK8KqKUTg
rNLZDNOSuRlS3eDEK6k6W1UXMbMyg7pLV71izoc7+Y2FagT/Yxvqt59okHS1ynE5FhjFtgcNoncG
v350VBMosaqg9X/hwnWG+KLYILtA0ZMfjcL1/zbbI9UEDlG2oWYfJ3TdgW/yoMUF0rUK4jWxIfHe
6OJ6waJVym960A3n51r4H7mFJkn5Jrr2KqTZqunIBuGLUkrTVqRtibo0i81YRVymySLt19eOXVYw
xWCPYuDTFZIhALDYUdFyjeWGMEqMGGEbaO5ng9Jou3zNXrPWIYfAX8Dn0pOUPdzeomNSp18VSasg
6CJt09SntcU1EzLGNxKnKnDY5NltljA9mapFAHAV4nADiSh32TeKi/h+JCpDFiWFVph6hhCREnnI
DVWM/Y8tW17JW58jzO8oi23CTfhyhbR+JS7Pvyu9EvMJTAFFC/Qmoqd5JIsRVk6+CgLSvUptBS1m
OEB8etux5t2TvslgIXf6b6tozcfOTeeqC4H1xPdFbXD9Ky0IG670+wMPpB70qdATsxkU8WVonwaC
5SDb4R2F5h9MNNL5z7VVkGlhI6kuVONzTqv/R++SOAulCDZuEqfuoNsrpxDuqKGt5F3pO47OAnca
qodyAGj5qo8qTRVQm2mx4XvdJwgKnIbxnuevAid1KShVA1erRq11FIY4N7Cl1XIFzHGgmCJTlql9
GWd0BZWasAC39mJXKIqnVHv345QkjJOWogR8uy0vCwo0s/zqGLeQhMTgbNLSU3Rd+p1JSAoOJCR5
B6RVtjaAPmvIF+3P6HE0+Tj8Y0uK2qib+FPSNMvKcTNSDC8L0cx6tN/WsfcmYYHeZDaG5DWyUSSh
Ybc5w63cjdGKErMRHrsICyI8oHngPs/odK8eK/mGDMZFhFbmI1VIOii4G0/LUcutssilIDfCYOpj
ei6zCJ1N2vExciFKEfwC3uvEsxVLt7gdp5wFMBHvfOIOdLHAXnzOMR7GXY6OPEKqTVR7Cn7BVy3j
7EoAIINTnHMvXR1DYfmscY5IBl/agKC8s3VanBYSXQph/B6HdiMhMnKJ01F4tryS//1c4WqpSEtd
if6+ctwt03dZFQd9VrlFBZek6lVD2X2XqSOe8zGwon3tErPF3wZDg0Gw1KyNw2UYhtGEiuT0DynR
Twk+YwqZsbGQ4+jJr5C8wnAk3zjDK2qhTZReVSRhgFMwusz81mXEr5CCU7cKC6YQvMoApWfSnEwn
At9PbXoed4W4S8UnAwrIX+TQ+07Z3BFCCuD61gDFZZeqO0c4UEERAdDcib6I0N/I/VCjyJxAeSWp
ag5o93S/iLYA04lY55ItKVM70pH0iOGYpDn6dUDGBHkl/tC34nXs7/uPUTq7oIMR6rLj82X1IAaM
AWpWm56OHQet6RjtosjR8+P3TXsW9SSiQxGjnyCYmZGunuDHed5DzUXTqEllQgVIwGRWRk23qS0Q
khUyX3Yp86g+xoBRXVNOSVQG7cJAhIQD93CBeVzB2hML6FlaWxmbecBDN+RIJpgShoBA/p2HTRyq
0A56IKG3otQh8BYYCzA5WAhWApoFWwJrYpk6ZCnwtDhQ1Ii3FgMp1rqgehhDYjQSL0bKXxEfqFiy
0CxjmhfhndtVTy4tU8CyFV+LkQxqn1ahq01GRoHagug2QQON+RyLK3Rj8yKkLF4cuWieRdNTRpC9
cn5x7MWo134FTU3mHqx+7LbfdVAriipU2q816jK7gJi7vMrokvRdd9YdFadgw1YwsP/CHJnVcnUI
CxDPWJakOsTrWPOVKp14dhLVHJlAmpCYtZubYIvYMZ9IWi9javZsczDGbFmxlgm4tr8lNkj8R694
pFOhwyv9uw8VaemuwqbKnBklYhUhKNPnZViViIHn4zN59g7pNMPhN1+YI7yx2T11ibWPXhjTfMvW
Sh33bp4CFf/y15b/EV07mVaX7FkF2qB4EzCfsFY9Qxy4PCXnWG1ZWE8c0+Qw2o3qyFB3I5SQsvLk
CwxgPvbE9T946YIi0PodUhXuNkgJc4o0BEY6Z0OX/nCP/7Fxx8Y7Vrt/HgHQAVxLCzi+YGzGDGOx
q1US9Jq3/R2hm1g/5zQZBpNQA70H6T231CbVd12lVDGlKkZ4tUIg/eXyW1VpxopoBJt9nBrOx02i
HBVvhZ3JtIcGdyBUmBkXWWW0+uQIhuDaL9K9ZJSunThOwPN1urCVzrRh+o+8bId4ntdYsA6EDCHj
H6t+HlTWNOHguQ/jhzLD2wx/vnurii14vc13RBBHPL3JfdCbKBPWzgyPiFZv8sVt2tjYZBDbFCjC
VrJkGCRWimoiWi8ZtcD3crCi+s7aphhR9tFgaNROnwfoXFOL7qf7zK6dg6eU77uC9SnbU+B0IgTF
ktQkCfEy5gA8Kl7k2xwVnJEmY1YeoMFefKw157YSi/Gzzi3ty0pkO3qyEqfLO3qxeolqi1D+Yj5G
h8FlpMkznWiaafuW8kOWobdZ0wW4wc3IrAa7vYvr+yao/EoFOZ7i7F8yG+6u83ZI2thMQYeLwMv6
UZAjkswCyj1hz+L7i8EgLvR3/s0YvXxP0IfJy4wxTlnGZ+VRkEI5LCHQNGYqiUFGSwCeKKcQI+qn
b3VcFTMEA4atSVzmtQD2nqxpeD94PC3ZDppQa5/2eZRZBRefXxDrhpsOCCOBuV+EkrID0sKwIf2Z
4qEyBeIqWGU6hjARNZKp1e2iNRc3X7MJs7jc5HQyNVB3YXWrV0ouO2QinUhDROt6w4ejwrj+Mgzk
sDrnsqLbAVGNFb3fc7XQJ292Vc0pFHQQN0qojP51W8udmZTullhGUe35h9+XL+PgIoKbLaVqaYg/
Dn4hHj2VIosymQyVNGcaAG4qlVPHo1r9dne8ZM2JXaSaNQg4Kz2m8mdzWAuUwROe8ZnTrtIj5D25
P7MLPCdri+rakmCwPTVrEOZo8kmwSe1dbH7zHQkDVyYOhsIbEXGE6lPm0i1LS/jLrzmUPqD/0vOG
0qmF891kN/hkNPbcpSZVrmmHbQ7Kx3gFf4C4nau5deJl6K2gf7CirPTqOhtjdugcOg33Q+TGYzCO
J3OND4StU1rybZ03L3jjv6KHcR81VvfZa7RGMb7+3Xii0z5gi7EHBL8IPeWII4k5q6TG1dW8LMt3
PKlLdiHYeQ1QjluPZZVs924GjAeGFqz94G3EKwpsLPBvY1lEOc9WYKVO00GgSq222D7A72+CCjwG
+18R+2++MAK62A8Q27MyDgnQuDjU2dj31w6lJECcB2kruNlxdP4RRTOgCJ0yA+s4jUBXlSUdTDZq
yvtRFnD+jdF5kQUnGuIdxzhFUIh9o4OrAf/dgrN14A9QAF0V2Vn4P0dtnKD49j5e81dY+Q0RNt9w
R7ierLG5v+cIG7C2jLAhBaRs02OMsJdI2cMmz8Nd8QQWe00q4bnb/bkIb6SrmYRjuyUFCiUqBUOr
sfRkTdRhD5OCWtQotaFS+hcbVjChLGwOu47X13aMfRj+j1Sa/JZ3tjSStDJSbafwod1c0aJVDiYv
pwAWR8UuwMqKNVKe9Tdo39gxj2JUSkgOaUvwkr2D8lnfpTuveYRf/vNhbVTZT167YpBVWV2FfIMS
lZhDbzvX3seHdqVb8D5YE1CYtEbL3xUtdSx8vFh0NEO0/K8YfohZmkaBkEgbgO5mLzw2giume4tb
90SEgTkdUmgcQsLhNncv2JrBw7zHaoKElqnqgD297HWvFux7hEZn9L7p3oQOmlW7mVGkKAgbCPJL
ySb7bEGSDVup8wab6FrHLoZzw9Lkmpo/64vtXYcfPOja+3do/z5xR8VPm2zFe2Y2TorYdT7mNby3
PIztgBIXAK+heubtfgpNo2xnnajfpP/YE42HhDiMFkZQxhLRpor5pCZkb1h5sM+rciq8r3UylE8O
ylfAbJmLHGm4DyaINq8o9Ed4yXzs05I3O7h2K96jbyAhuUMUui8Xn63VCqPSxnqMrmvX3clgyH5H
y0aBawECwlk03kFr7ESRZW0Y0OUOnOXPUviXoDIgG5ncAAuAWHPZSGhUFRc2oPhMpKg67XzBSxOp
pqWd3i9ek0eXvpzWNQZsfJmlC/t5PbwkqSRlh0nmNaJDq13r3l1YlEPq7/WSvVpzmUKCEgJe0EXL
86zQYkUnZJu/pdne907RckQL+sPQe33MQ2FZfVG4M+YVq/UJ1fZuIkoIugkVYN6wQXARomGn1t6Q
iJiLEY4sxg9uF30udDqundo3wkbwabjV7/H9r/SwDjQnKV/c6PRzXShdn9RtJfR4xiHjonyBb6Fi
k40RK3aH/XU1lzgaWklSsMRBindREgaKPmqK+UOPQMBiNQxDL4jJ5+BLWF68/KEUpDRn3pW0jzlx
M2ghuwFiTTt7d9KNQmvyk1sgOrToQ14x8Adix+0xv2yFT5OWv3O1Eg5fdbdHa2Ha1g2QyuZtXlGb
aB2Q1uOrz/DMmek1uMPHDor/QQxrdDlL7FWTzKabrRVB5DfZt1hZ+OFoRD/sYp7nMSjmwlCiZcky
qJD2nUfNKjXov0X/UReeKBrdiM64PN+JrC7VVoemsohYkK28g1F37Kx97KdZQjDk2SUIQwYMNF6G
T67Pl0Gf73y3bPaRk3KSXefY6eOJiWbq7Nf6D8KFOawpOhiwC1bVPRa9jvWa72pgNLS7h+H0Nx3U
/RZLP/WlzxzNFfUEBDiV4RTz9QbLDxXNazguvBgDxUAR7sNoDTZ7t1K1ViR9UMRPJzWsOQ35ijrw
/TKyvTGo0XIcbeUYXND6o/RotAcDfGSpA19M2lR2+d43kOb4g7w5ADmt2adAk9zAl94X1r3eS5Uu
+gYcMdLhqSht7h5P8vWDfuxzGv/+BnWEbaduZc5sdraBMX0ON4VAGgduoqiSKsa0/lh6CgCgRDRt
ogNGXOZBn5124hVzMBqa64pXTC1Y64e/Vs8zPX14ZE18TriJm0MYHdIq5Icr9kOrSKRHasXM1PCm
sfjX7+DpXHsjov9RPLII3pevToW1cMnYV8KMM/HUyuZ8Y2eGB9OnYYWiaMCtsWKGvhV6YUz4HXjH
qXXf29UYnYZkCOzcgU0n3iRpWQmVDECc0l/ZHa4CASP4IASrRCR/4EvVMRIw6MQMPG4Xfo/xxBaz
7GTFdgl76tScIjJniS4CkbDENvU+WSseBuvFD6Oanjz6Oar2PUtrCMM6/GEhRm0VRhqaziDtaNb9
8K1PyKbzweJRNh3mGrludzIno6EFckRv5K7P5nrDqaBGsE6fxklt/oKNQOA+9v0BTI+L2b9RCONR
98DHZZoxcXfY6cp+NnnsjdxIRH2VTxBG+Er30faZGXEzmWsDGJr4KCG8m7qOa9BVFGsOTZAtXlK+
X/Pq/Gk4OEb059MxXB2fX4avlY5nMR/NwZwt2ZH0ikiPdm6EeOqZMKeJwqjLHOxOmIzzaPL06Q+p
ealF0nKYsA4ng4RNJ4QpiUsWD2Wmc8ec50h4xmPoF41IjJ7iPKzLc/kPOkhzArnh99l1fizHmWu2
84Rut8adKasddq4sek/IRmAXw2RYIV3G+Tq31LiacZCoiRvRmwL4JeMBuh3EuiVoB6NoxLdbB+UK
MUAQzK7I3WYBBjGma5psI0WGEjm+mVzNQP/W+rHTMSFlU5jyVrR7IzeJYfd6qIM8YuqEcRfQdyVR
M5XMSDZ6FO1XSFz4gyu+Mn7y5+ydxOR3BLwkBDimR9M5c0hMmdgzRqO0RvytIFxa+rV6V7xAqXMI
04edYQIZTYWsvHMbwDwNFoTAh+chgAVZLfkRCmpsQiCbAzcIJFxb035FOpOTec+RidGqw/tgUr09
AvQjnamAmEAjb3bJx+iNOV/ovcMDOLhmo+iLS1Bj7VNMhiPFwRNN7hC2AHEIsaImKtcoa/NXukO5
hKBGLvH2xCWAuE2rL3ARKIMbsPjab6vNk4Z3ChNrI9njVHjy+5RHkga70y5ZEwVH+LTSl7nQec2J
SwswPMYQH4LSGM4o7tnz1/gYTf2q0Z/7fzRtotKBTzeR6Tas8JOMeEVPV2PQeRaRq1CaQZJOTZ5h
7tJAzjmi9L39fcZTvxQiukYFvCFwCnCqhV+DqxmyDdrJjy/BPbnEUoZkdCrfe0UTVRaUi0J3DZlc
cbCwChg8LLMX3ByUGr0wP/RLRlfNgm2iVV9se97ZweITHnGR+qU7vhsBYdDeXePeKU+YzunPVgu2
5PX0/8Wqn+mwD7qDPos69+sD0SON2uHdDBBTUqoWFUfUHWQpeeMI2SLIFGQtLhFzX1UpfcfrGQxo
TpV/03U2/GGfJYdfeXB4mHYappWBopLX629tWkHp72Bqx2OZ+Y5+yff38BrBXyZcyG/s/mVtq1Tx
MIm0rOnssxSQvV41sVCsTnQD84GP4h47VZWbzkvckq4sIIoQaNRCjgPRbvmYmtmxncJyF2ijQwxM
pWuaDST8Osogl6BuM5xl39YMx1N8dUvmGUuntyXb05aLY7IccWFxyG95S41gS1WgirmaeszII1VO
YzJBU6fLl1vPMfLzkIFKsVQlU9ogRmucdnLUXpoP1beE0p1dFXIlOWF7kPCKajOakwrtzFCm8XAh
7d+H0zd+wvCnLMbOibRAtRlB+uLaywSsxTtftBakQUDI9eCN6Lu37u876/4XaxberI73hR9piaiA
c5sG23CD64Nfnm1xDLj75VFxpOKTGGVqwCzQlaKMVWHPzXLjDCFn5ZUwA0GnEiPqJkHNOa84fKmO
KhVllD3y/n2sMQIZQUe9YlvyZIXfqsiCE+clg5UWCqJplkhst+hTRVKt59zNTkAjvY03UxVvatB9
BHzGvCXqWccSw8UMAFFnmDgJSR2mVtYtRQfvPRDLQG2oiuTsXEyeS83IUl0a543cBfcETtYrUQas
UB5q0Y9AFk4qDd4ZHAI3xHqSfOMrVYCDSYH0jeoj7chODfUh/7c3+HKFtbJxt+Pv+5dnPJaWOcha
x3O4mpNkKJb8OzYTtSTQAqf6jkiyUkFKOMHvYcDXWenIyrvSZUpIsZ7J7PNLnW21q506R6On5get
30ziDIoA4h1P7XS8cwuDBiCpYFLdv/vjESb0dRBHIcIyg8Jqk6zySEe9vCqGRxn+Zp0h4IiuinLV
XKhqHYaCXwWuki7l9lLCUJJh2SCgtXZhsV2Hmdc5/h5/U26NUR0Yo0KJHwkKXIvvUJdlFEUqiApw
BhDnpAx2rDiqcMG+fUxPVFRFGaoTj/WE9K45JA/9nhTqQDjONrpNfBdKP5fRjQN4cXabtX4KP+/R
E/uLwQ37DGnysJfDbg4XOrh92whgghD7S3LKCTqk8yoEqW24zF8Eq7JGoHRjgZrLnUfr3jESXYdS
Kms1/CJGP221WPdZ5Hk+QmF4SBRgMaIQ2QrDGRJ3r7SFrLklPDrlNhLU4L0tNjaHpZRraacEFgyf
5lQ1Wz9fcxo1oqdaxJ6QutD4cIrB80jWf/nCopJj2ReFqQ4hVyTKBjZTN1eB2GtvXmEIBDKeolFL
/poavKb3TD4IOuR7JArcKecOyD6DJ1wYrB5hJJ4vYEg790VVmzFS6/0n6vkWeeX7qtz5BvYgJokK
k1+hQ8WoT6rRt82wxrdCXxUztRipyKQKj2a+5AOSEegQeEmgwDb+HekyNKvbI7RC1IHkzl6Dqq+L
oNvDKP2+wx1z8IKFHpbvYTonTn5D+5tOakkVpc12VltcOh//5d/9UheDyB7tPvsVpmI9WIcthxJa
uxQeX+ab9Ysgt2RNR0ev0k7h0VsNZz6gWwXlvC1Esb17wveiYFfRSfKlSDjx98rZpjArYeuKvye+
hVByTr1BTH1joMhXpcV3ErNpxCgAZvdk2OXFptzKiQdp2EjR9s59hjBZfAmF+t/xlvMQZJOPM42l
cFB/nWkkbF+c8i+vXCu7KmUSFStXaTCF6ZFCqAdnMp+lkXqSWMzQRAmW1iv2PEa0dk8d+6NFVW3U
WuAYgyppVKPr9ypdrWfb2RZadolsxIAnXwg/NHxmM8Uh5d4yDu13vGuXJ6fF//F0XtuJc0sQfiLW
Iolwq4hAgBAgwg3LGEzOmac/X23Nf0bG4/EQFXp3V1dVb+Znhm3Mq/1iM8/k2vzPLbEiq2a/ks/0
hlPNqfOYFtknU41cP3NSTrfd3fSJagm0nlNuSndue3Tyz+j0xpfQArC5xvvJGh0WiQv2wbV2EbLU
T51RMJ2zua7uHFk5R2kuk5oS2jkAejQ/775k9doZUk0p0qpborpOAk5EWsMbwvmZU0nEq1cXRSI1
3U/nrLj1cpvORAPaxdrJWr++hkMvHr2EWrOgRDmTh3OY92bY28AntUitPnBNkUkNFP3VNso2HTf1
ZMT6l/RXnVn0DbyowrgYWzWmzxaT70T6bRQ0EPGfwH+9iwfBUqQIvR0ZbWbSH72JWpBjARfdQ1Ru
Lb4KWSI66sYpR3+HgNAmQC0LNyIVVNOeTlaZO0pgLEslnbhgcDB+vsS01XCDd5IFT6EHkQi2YBuP
FxIhWBCMz+JYXYaEIUjTYlxrVohGS2hOSNkwHayACQckG30GDuOfg1Pl+iebN3yH0Xr16lNjPoae
62wYFBCXDetVIgFDE8+z0qxoJr8DtZQrCFsYHgQMZfKAf+qAD6v0BP407nBYS9KFh4bNbRXI80oK
sZt/5rt8+W+IlXA8+zbJ66Iv/qUBgo7tz8s/pi9/E274P92RQIoXbvROxFvP7JJPmONrmpfs3EX0
NlRvQNdiiM1RE6OVu4zDGxvItytK2GhXcm64CaWFv83iMnn0L31k/K7lKGdQ1gB1CFnDy80zd1PO
43dkBy8UCy9mpeywZ3vi64LhR4TPToINSCIXqOt8s7zP6x2AdG7rrtDnjD6wXsPKRsgGjwBS7+gS
3Hbum/FEIwZLt19teWBh6o1zj//uX5wT7sZPO+/tqLDpuH4YfQhSLhBEJt2a0qUb5Cyz1Olc+qI/
1KJA+ULWPdChhiy//P0tBHKLkyCPmaE+lpnMQRQNQrKFzNt50/vPhilTscM5E5tVCyLoJZC5thLP
rpBbiPQdZ5vMvy18RpCa5EslH76ZkGPySF06ul3Z4AaZVAtkSHAMQI9auJL5iLB0BzYcb5ISDodO
mTPrGlx3zoPlYWdvGlvShGaZp3e+0aM3QwPq7u/sshLa+dP03Nd4zRzGNyD3c+jx51ElOjas9rs5
65f5rOZ08i2EBWiWW3VW3TyukXe75lodnYBMDGxLL6F9Ido94E3h46375Ad4kBVGolkxaA45ib6v
etv+tr/riXb/oCB8BWWChy7gR0cNWtZqDKYKkHgfgXZPFQ+Bqr+CfPwOC9E3+qSf9EZiUx2X/740
JPSNLwyMaAiQuh8HGxglm2RPGBIr2gjbWX/wPuFY6mheG0uuGVtvNSfZA4dPdBUFCREJpTIxXQ2T
eEh+sWsSpwstmT0d8O/VTYbDDOXBdFg8wgIZxyOQaYG4fyUmEO+IEuFxoiPMDEJXDHT0GhWHi4tH
1kIkmVxuokoxr5Yp5PTGYPf+536xbVzJ77cYrsk3mrFtxpcB7Zuvoke58rEJk7RRw9eChnWSbZ/B
Lb4muj0GtGbLWKQzZajsnMoOPIXH07497QdpKVX2ByESUqQug565lAv4W+G8NjkMCXT+YQphGvED
TO32Zvqea6pVbVLHfQyXt39zATZMBpAAqI5ilMH2xqanYqz+QGizjbkCmTzk4WPcO7o3i/GMERz5
OB+LPxaPMsGIYgQ1DGaniI96VJmuTAC+Xi54w/C9pm+vHogxJlosrWzKhTwlEoWPKh0WWfixYrq+
TFMZ94Bk3YBBycPVAS81X3SDMk1KHk9Bi60UXCU6QR4jwzZ5QL4hqcEI6dYn++VjVA9rst6ARkLC
piJEBgaPObVkIi7fmnROKR1wFk0EyjLTO2/0kD1SuSzpjmMLoObJzr/0RXA7dU9dxqjTTNFGreDz
ILGQBOgonVQJItLaC/oaREBUf+K8v8CwTVtMEsqMPZN9Yn2v+NS/n53zbquIfgev8BK+jApHmjHL
Cxl1CobIKsHQVteW99QxZvac0Gy0M2GiCwFkE5jjyz/DJNi07SBZhkDVICgBa1uyQ+D0tEMNs18u
sZkq077kFTGgwprU2dASVPT73ZCU4/OOf308CH0kUXdb3il7aXywQGXYqm3jQCWJFH/iD+/9bqPP
MUbFgggUN8p2jPOXjJx5/hirKknXUQYwa5b5Jijd6k50YLDVKPYSFHG8wIuR1E8MwE5MyduMiy6Y
g7NwoglAn6ShamuLJ6Diun+1PUZUZ6N38QDkos+tJm/mCM63SP9hSfCfntUs4m5TD1bnbp5KwGFV
qy12J3/99wGb/Svt7U/ZsdI9SpGDi6chI4AqY41Ymf2+vZJ63RfIFl/HRgrlTSo8I/NB67hqP6Bl
kFSEuV6ux6C8WCqpS/iILuaklj/dFb+6e1Jo00hjQJACQbHRADanmX5hbcf0rl2eWBholtrfHvaD
8SNPke61lP3R8JH3ad65UmsbVh+/0jjy6fS4AIumiAMkcxqO2w7tUP0g9Wb5rkdNfZpPGtAr2tfb
pb0jXFmroMnklVtKQSmM40UhIvJLW9k4IyA0aoruGm1imLcoSulFklqBkn05TWSqigF8EDDhB1f8
ZdWxA9uzg1/bThwvoa1n26M4O/RPlpENpwBDtmBMu5WwXXd+oBhjhcapETfRHTq/I42lvqAPQngn
4iHjcJp3m5MuZA5TnvlM+Hd17h47PYo8J6oGkzjyAmcS8IJ25HT4hx/5vIUOPJSyXNDscE4RCTWh
dLVtQs3RtiM7XA527SPI3sHpcLIGtHG4o213OS25IkDm2Yexujr8l4/3GYXohXYWd7ETLNPDAAH/
KEZ7hyFbmevO42MFPMcKxDDwSB+g0mqfYMkeyTlNV1DM5TgIgf3pqXFR0hho+78X1H2DG48Dbhyg
C9SyKOYVHcCiM9WQZGMAobRlrOnKfBMXhVlfd3dMZTPO5oCk8tTCzgTrLJFdleo/DA8i0wMfUjjP
3ayu2uPOSzJhBPYqJkQCU50lVEcFgUomi+8qKsSkuAG/ZhsYoooqcl+qDNpJKhhEHtP29c9FGDKZ
cUgFmxKpaj8sseLr3wJaLdz2PsT85g16I56QUuLBXSRzFzlRNSYK284Ts9iLydT0QfNwDZRJrZ2p
EO4q3GzCZuO7OLUQBPEx64RnoTgXVGf9zApEfGJ4ILz7uz8brsMNRpiQi9WiEJ4jnynuYDZMpOx0
HZVNL3h2db5nu13iTNfePq/dAt4QZ+yRj5C2Ps54/OYCkJWvEg2La0OXycM78ID0Tzy7Ki+UFvwq
FLRKgKUb/9GWFxpafZonlGxcoxe797FPEBTVcdHeKvgI7B/s85NdgvLZwpzSYZiQYfgiAatxOfa4
Pnn6C9KXcqcA/UOowtbp751clPZaPR4ucLcFIURvk0v/5Y2n7S7wsiRXMsSl6uGnghnqzGmtmkaj
8HaAQnXv2To3Ds6W5RZ0PQGfHnANJMtBDSfOA0V9nXTvjaWhTtKIdmmY7NGL3fi8AD7UrgOyOZIr
DANz9pyml05suksF4oyQU0UdYdCEK8wQCUR06N5YxBBsppzc9KO7NOyA7XkQzW46VzxYjTv18eht
EeP0A4A+F0YBnL079wXPczH5dLNI3udMmiH60cT9Iu/jLdABAFdHxm/TKNM7UATlitHb0T/VUKhr
ZykuqrrmaaZPd0qQVd+dV8RNVa1D9RKdEBh9PuC40plf0mQVY6fkA9aIjitS7t1tUdkGgn3l0ZPB
worR/zbvFZz9HK2Ba1f6lFNPIBSpMqbINaSvdzPJiclrbW70t7WA0WCgBl37u6H0dCcssHWNSJcu
jbLVUUDREqxNyDuxrupw+DSJOUPm39CzmG1j1ippsi/uaIOr6m/wS2AKkoCMNGZtDoJ4aRNKCXPE
poQGeKiMgi/a+kFCYrBMSBASgLckTvBAQcZJSoAIvxjDMORuS5/JLtxPxapFXFwGAQtA3SHFkLg4
kT8K0Y87UlBJS42R5DIeScZ09B0CLA+NAifyeBfRKIgZAHS0Pf7J8vr0Os2mwOqr5hcw3aIGAxIa
Acl0p8MiwFgE7hUxGGHCmyr/rlzkVfyex+upiLw2d6YL1ySb9EvNP89xGFZkj7QQdLwO44YmpDBf
4jqFQb7bh487/vuwaI2S381Gw4HwRrm4S3NdqHcz8MN5SN8XtgYf3nyRNhVLdufI/Iank0iHTSVK
4f1w8Tit2PGeYXlSS/yONA2Unb9EJK03MRqVOXjsi+DBtJ7gaA5IEj/caOTZnlZSmwuVJfXdPPOZ
BsFgDrimQnNjJ4B3cxWt/NjF6Y/Zg0vWkGV8YqEh9evW3IMcgzhbdN7cWwN20HIz1CWtU+gKFsz1
zuL7G9XCV/oxE15ZUTBovLqwBoS1QUo0P6UpnPRFmsJiSpHAPFggMLLge6NXj0AwafzCxLFA5BYw
BtzFDIKKaxYLV20ZeL4O8gRnceeiOaRcYXfw5tYem/QHg+Ll4wgR2YYTLMY7AoGbh9M/MTPVWscl
qvj5NxuWHkRRSA0QgZg/3VxB1VSfR0RcGTiA95Ypw89m1of83HP4jkpZv0bioEtOftnS2cvWRh1E
KRlU12Y4JuFISowizi5XH0am5BWm7jb2yJgoNr+m3SH4C0cHLm6BCFcomxpZ8IEqP1Y80y8lCBMa
IECaoC4wVxteW3A/+n3Q3K3XhxJHVwXOv6RHWpLoI5MMA/eLHJttGtes7gi/pYehroXBp1l/heed
2BliesAoxjSi/RyXoTxqJdeanmFlCn2CFQQTVjkYgEU8iQROOKmJQkI91Ae9psSBQM47zcBn4RDa
jjwL3o+Fbs1grhd62XLAEiHboHsM5kOKgeWVX+2i7MCqex8j2MBu6TyRlXed7YJI+8RNGjztf2lG
GFXvAbORG6irIPRYpG1y0OYp0bxULbMYUMFtkpOxcIFLIpb1zlihb3FkykIn7vLmWOqYysdfBb5M
szXHQYlDHmSg4G8HQjO1DjHyjBOlCFZQwjaHRiDM7EsqY5FVIutr9QlUxoMbUu1vuyesA447R00U
zAGkYR/KD+nJVvfuOBlrO//tnvYr2rLMAuIJ3Ps6kzMzIdUM/XqU5EV/38kxV6zOTY6Aq6e97mAM
yHgs/Dty08cYjW9fHrYr2h7lwRUfjg1YX5lMWHOIVfjWgbAB1Wb9ly+Y8cp/Wt6LYPPBlNQJaguL
64h1QGsA5VbzTq4DRKh0+uFjeK114V8JbFjkqoU2odWrT8v2er7jowW3k78LKJdLQCb1zrlxHmn8
x33rPCHYOmdmfWPTc3VVmaCqq7RunHxA5h0LpuMdeiflNFo6jBJtC95B28KZaR0+GLL4ap4wJOru
I+nYVx35ys56MhgjaWSSG98v6FVoI5ZhUKrA0dCDTeOJ/HPH6D48DDki+PWas0hwxdZn9K25iDG1
qHvHuRpbFjbTpABYNsd8BA0eWHOf3RALCIwg3qPZBHOLSTZbjTAAmQCzDcK+Gh5LjJaJ01evwCKq
5bIz0egrfMR3g1n3A+veDPrgDk+2vA/nF1Gu1ZZzOPhIdG6twEx2EkEN36P3aINxdZ5pT08mZiaz
kPMdY0v6TvoLOHMun4IsNSYsMbFDOfCKcIWwyqBTQhC/4aeDDh9W8yxRUIBBNscJV0aLyEmz0ACr
n99ntH5aTzBN4L1u+iAQPcUMbSLRo7pWY+A/ewG1pFLCLV9PtwSn2fJXDVA0slfxeOVDLk0IvCOS
oQ+FhGyKZEQKE76nK15FAebBUIdhB719yefUsyJXhaFCoh4L+SjEVYIWQQ4Sj1T8NCISiSHRWvBd
Ac2Y5BL3FP9k8YffIul51ggXlV7yHUUcRZ813GcMcr+yPHLLbVPiUBMooImpeZtnP0nelT0MGYqt
UCVoQE8lmICVqbUowujg50KsfHqBeAgn29nDXxhKnSiFIhJo+VP0p+4ASJbph0ouhVYZHRZYw/Le
VK3QrHmaVU/iUs/VN4Uj0pBdC1b3nKhyShfwqGbFgeRPoIzy8YFwGcr6RSlkiYC3oAqMUaIhpzCk
Thkj6kX10i8WQi3M2kxXK1tTWG0Z7NxjAHutQxWwqDkptGvu0ILxwZqNzdbeaaU0Orkb3QpK+Upb
vbFWSxkzz2mPX7wI+SvLtIZE0//V4+UCJq6ySoppm3VY0RM3JXJm1skSufuYUhQOhGCHcZ3c25tO
1f3rwjcVSv2HcoOcC5aJuuRsUP0z10VNw8u38rig5PC30hHcYr+2xgrrjE+sBGicf0/7wiSD7WA9
KCIdv25kxnBJv77MdbMQkVk2KWDvCBLSAL+wwbhRUUruzWxI6cF9AbUyypAyWMO/MhRYB+jGAv7F
p/MdihEIDgSGr+VFXiVyk8ECB/Y53egZKXoNZE0daYVnukdmOzAI4A5lEK8Ygok+u1ayeYEKQwsa
qBYUI93UgFL7/AHTW5VAoaGaV33VtVufMo2JzKD9+J013iTvmo1SIs4TZwucfeGH6YfMEg4ffpXG
kjo536A+/PY+3X1LQGyFAHThRDVDFmHgmHqATFyQmuwEN6zgy3ev6mSTW7QKMAiR3PsK+wR3JyP4
xbqNLJihROSgWilUW8gvcAmoyHuFAvBm2CSLLtD+gWrw2QIXnuCW4mKNyLR0vBCIwlf+797IPJKW
FzfmKUcjIEJkSyM5WWkpYmhdU96DB+wM+Ej0pPD6b8v5sESySkaqvftsSEeK0WGcwy5KGSt7Gdpt
AhBUDPkm1FA1qfLfk1xGEPdk/WkkPeAHXxU4v3U+JSZ5Tfv2qx/4YAib1TqzvBq1B1aN2sohixxV
lUwblRjLpYrcmYJWtwvwfebDyOTdbZ/xCL0DZh/WXGYzTF1g/mCJ1m6T2g4SmyZp6kgbnyfKAShm
Aw18IY52lHJ86J+uGMCUpTSZOEkkujOadQi/O7c6p7/AKVxq3drZCIa9Jhrj10SvU5ZRnIam7nuu
2BPref3nNslxY4hIA6d58o/BerQeFQcnGLVM+FM6oA2IEsjygGdErp3Rtq7eb0xxQYmgNwvP+Nhm
DBGnsDY1UATRQo+mnqa1z9VuJsRnUWdxdaVGVVwSVKIYiB86LXGtWtlSrWsJfyERBrTEKvqdMOZi
GYbUrUNGJkj1CMyQhPLbKXtcN+YzSqyq/9LRXdZcmWcxtczLmQ/PBdNBnRwz+4qLh2yPHbOFv711
j6i+tq6uxnujVsJtEl8txk6XCHjQMfHLEn59pAQ26SeN/zJyFyxBtV3SN4sZZeDJzJNBDCFfD6TA
z1ipuG6yNZRyDXTpX0IO3xPtsBwWSMZfspaGydzJM+3UePbVq952+Bhth9WJ9FfwkWSyC25H/LwE
uX6FiV7E9kzTK+8mnR8F3wB92Dw2DyBciN6Qcao9sTEuEHKDgCllWgma+/tCJCrTh8zwAX4TjYXt
UHQhKWCpEFDEXho1J598Y1x3oVdrjcQwgvJDrY0T/lMSjYKMwbaVMFcomWTP2rI+xnZnr6cHBoHz
sT8jOLUNOh/cWwULrRMSjnOAKFrvcKjv6odkXRHp4z/QYiVYveEAEyiD0dNI7S+rIwoalIDSnKjX
c4JnVoBtBuMM7xe1cJgl9FX/ymq+0RMWkX0hKYYVu+fNbfiQ+ngQckhOMmJYMSBmItDTBrAGXqfZ
Nnja4qhwgefU/XaLbRlRwBhLrHiLfal8+mViKqdFHT7xzzI/W/QFZ0xJtN5mNgGyLRZ9QiQKzVPW
b7V75YZKmoFzY3WiDGsdFCa4hYafKlT7mso1vNop1qTYkiWI1Zd6XRQOEQR1qzlrHqcGkyFutK0Y
w0c2waxyqax5H3whEBtGOEiNrwYXFR9CrVRt6APNNato+FZaocWnO+fX0CdqrKf/oVQvk0DoAxiu
CNyQGngqSkvlWDo1tGFrzve6ocgdHTjHnDZKhLQJkQXdkiaWHIIviYMVBoTuKR/UHXVDKYcGDDcl
eCYf42gsrOwN6qcMU2oxsc5WsIj19lX50c2GS/aPsEqkNCWamroX2sUXIFWt1YowukH/shVnNHoQ
wSc58i3BL5DyP2McaQfs/UG2pMtkXgv8e2BFer15yZ8CKIsxXEQfJ99tnNExMNvSS33v8YdviW8B
ZgIqqlVGyZpWc/DUbBP1RBI41ax6g6uGDBYyk3yRVp4YFkDy6dT+dFGLMlOGJ61PKRxSG2kUX3Ti
Ob1Ej9HJoeNSJd39kzx3qAsF5xf1FdFCbukeSUirS0DfRS28+KZPzLACGR/BmW1oK7KJSbueHgM5
qW9xxSg21Jm8Ds/DI27tNXzL5Fwm5yvkkmjm9cp3IPNFv/9Dw0LQlNIC5gFkm9XUfNBTWKMjWUcp
1xEnlc7symk6HZFKH/GVNvWJa1N2Mv9GaHJVZ5tCDMxfaC4dmPUdADt5heB2eQTYK/zTK2dTIBR/
KBgWqJGND/RfX8z7FU8poivilRRea8l79S8wK9eta+cBNNgppVb6GTzie0+MfTj7Mj/vb8y25nMr
Jm3RnTJnkyADo99wTathuWprR7xB1ydX8pzRbV6NOf/7yNLESFXk3fnyyMm7BUaGisYpy6x188Gu
gB/DUlqz+ZoVnMI5qhUcflOZs43O0+8Q8ezh9zt9LR6L06T0c5pY0IZ/LosCt9NiNymlu8mbWQQP
plBsO1/vFuI2xa4FwtTsthv7m9002sPjkcWK3EIlAM9mtTKplSMgeQ3FFYoD4iwlV7bRamYFkAWG
iqkr718k4Svq2yyqq7RCos9FLssMw7wVN1FRwVQ9Cm1qAilKVDk3kPZjQIKYkCD1Bzrah6wEy/sS
FujlZ5xxvIXIlhe5JlZd+AlVxl9vZQ5/Zu+SVaFqgetdKdSpKlvgts9eNrWZflM1BaPeCTolvZSI
6eBkL1Yf3bSJFM0YMzi6H5i6206uraHFte4TmZigYS0eohLUA9xtBrXx26uUnD3NQMDqXYShGOzB
rwOYkn3hzWB97AK5IdLJxWPgwT1AncJF12xw1lG+SB34xtLryLAUXUTX4a5/Hq6nr1FuUo+Bk1lR
7X4K4w41+GVeprCbvLGPWMx+8tPVX3l6HrtrnhymYbW/S9/jQyqQ7pSKKnd2K95hpMwA7cdfVnui
s2FGJGAKo32KST7R1KDi02h7CyHu1wwcubv0etTY3awYYL1LKsxCLwTXp2G6PzFPeUZbcs4fi+Sm
zjARC9+UWRu4JSozrNtRm6/VoycGyjbWwaYAbOfIR7ahEfuM0wP+XjpaWgpgLAIsca6JBa4+lwhK
WhVrELNr7TyrrlYxVss2oQzS9odSrjbUamnWOwSp9M0c/U9pIfqsvI5OsvUxXEEV1UXGoMmlsdKU
/wt6LjNPToO9RQSCO1oO8Ely5Zqlrd58hMwgzDULchfwKsQCLtLl3VGYfCAQ3yIkf3fETCv71abV
XDeKRB+VotILqrSXRZdM9/GP9YAu/6rdu6v9qn2hPVKkwWlx0p/dMWV0qyVGKg0sFebjdJxeaPuR
IbTSlq4aIQfCIB6NWiJVHyokzA4axC60Soz4ogWhjsUlAvojuEoub2xRfzRwGDEGxifSw3O2B+U5
KZagkD52DNBaxUMx/9SawJMJYbxyOSPWOPgnXzGxj1yhLQJ7X8E1rjoxZCCEGfQdAloMvF5ErO0Q
YDpM7vYm15rziqm/aAH+riv+sbNuFNiHs9F3eWOYBAYjh1v/9uhsjqh9g1drtmKkGrJFUhSuVtEt
TMbIKw+HBKsfsXNwf0sKrBZEJUmotKeJE/tgPdwxgImRVZ+kiIfjoYXp16AUW2EZrJBEIa4kt3k5
yflVBv7I7vDEJf4g18mDwzPIillI5rJqFJMPjNHLwT7/ksV1PrCccSAbfDHWfKAnl6/Li1Ec2Kb0
Vl3sNtlpxcaj+wklo0KubHQHGUvHRBDnidVGprkQ3CS2jkl+lOjz+2t751+DJxltvlG+kfBq6I8W
0iI8/myhZSkmxK1bzx4TXVh438MHs2QgccXF6DXANmZQhsT1wQVSoqyvcS66NdfR3S/3AOyjB1ci
p/01PEZv/8KAy3t4c6yoFOEu0Kq2kAbDaX8F0kT956IE9fVs50htbu4a/g9TA0rO6QVzunAPbrgk
frzLdWd/0TQDjbJrQAE6DOCVG9TDk29QZl2XtS6yxIuXYnJsWGWmbu+FxQfDIZ+TQlyYXF/282zf
qn51UJ9se6t+lZc+29bW3nGVDqsvu4ywA5OO9ma0HoAATYUEmnpQbG41PdTtKYMLKjWkpYoQk3vx
JT2hgDVAZTrANHxPSZbIrsmoxCtX2ieKsTIqNTCq/1rtoitwJY7HPMt8PqjxnIM5QwDaGl3Hy1Na
4QE9HXfn9KKfMeIEhvfK7SqPmZx67+rdkxffsDlX2f3oKC/Uz8rkZB2jXaOfD+x5sjyTVqvw1vZG
/UvPyLChYsBixj+PuJI73D4uKQ2WPwY2OXCPzOZ6RX9JTQMBEgV1qfXxVC3rZcw/VWrLnsaAGDbs
j+58T1GrFgaoQ6x2hoxNhBXpSfUCtFK5wGm4qkDWpud/DOHxwc3vZ443Krm3IMlqfdH9C3dLmXMx
HdfbQI6euRT+MV+jGCSIOe8kFmLpgBpBlhoelt+7/VgmKibU8Mze20Zlxc2h266PsfM0x+nEcM9q
o451qLom/JfV2kLxKKHE8O+sB8f5bs9vGKrczLYZmPyzVea6pv/eTxuuL2fjWe9EV3P50IDTm1/O
2dYjKL6c3D16ptt2+kxD1CB1CImb9h4DqIZ1ANyvhHlgG7PR5xCwBLREs0TmwuvO15H/OsmYaXqU
+XigHQBHfPGJusiBdXQZCoKDg+kHAcwc6Wl/Uvk+Xg36LRwcLrHcAgERMOEQ6H3Qeaa/lLunJESU
VKzWsrGnIDJSp4gWSCPdsjio+smKvRlqDS10GT1epRQwqziB/7UECfiMWiOZ69U1KAHuIIsKZl60
R3leJUyCSoXzkxSxEl+6irLEWGVHZMwmZ1aoFIR7gjSCbXFG19lT5jGzhvpOKRaJIoX+pk/hzt8K
kvehFHVSj0mvvUfDnUme9Jx6xGLBAqdskpBNYoapnQQG26WsDWcOw8xIOln6TBUJhmy8EAytg2jE
hS8nUVF5stCQ+9Xs0UPnkQo2fzOeRaONsv2iZVeZpjWQL28ZIpNSDYxNAA1kUFHEYE9KG/HkhSVr
HeqzD1AQsDTnMYFiYbNTDd4u/N7+vuP3L21RqysTRSRq0Xqwp6l8xIoMNRqph2ga27jSvAEKUsvM
H+jtQ4sFhc+c9UF1lFSnjWl+q48gUyJpc00GS74taJ0muSKczIH0QR5wgt6ueCaiOoPpYYTDRX+e
cMYNrqGLplL2tGbKoSFXiSD0ATqTeom+JgTIqkBLL9x1ZHYhA9Y13QEl5FffFWVU7qsf4D90FIf5
Yf7d2hobwtHROCsNtDr4h3Xw2pIg38uDc9ld74cF94ndZ5kDeJsxb/58g8OF2qV7Z62nSVKhfy7w
GtMbEpVl1caBvtYr/IpwJVxAQBODsgQ3wZPdTq/tbNs270OAJF+QvqZzaLDflcRA6eLPmq7QePdu
bVDFwX5Oa79nApW74qok3bVrJzt4pm/vzDV6cSzgoUDh1Gs2jjajUdFKWM17+nLr2E9BpYqqzW1y
iC+DvHtM8iSBMs4tUTM9bNx4t3gzcn5gEPyEmRt5TefPbTgOphc95qs6HfgffSX2EjUq+yJc82Xa
quChNPPIYVTrqsLV9AbyGNIbJWW6ocrUhZZlkMMtH1DeWnXSz7Odd1WJDYdck8rg/nqL3oIeik5I
Ffs52jv6ly75py8kpT9mXuyYd9dvYLHQdn21ZXSmiTGGQy5rXYYR1DFih5FKqyXjT+lkONiMaFHw
QdbMOioO2smu0St6u7eft6vuiDY1UmfBbuPcfi4/s+CVCnUpIdxRjMtQCKhY4A8tZekUfYxwWgeH
URVaBzNK6IfpdOdsiinECTl8/OZQgt4fZtVKHwkvZ9LJinf0/M1rT0lWs6nxTNLo4xDBI9ZcqHuM
Ipjn0mkyE77WuMHAowsN/wPPheDzcr/j0m8lUGNHczvkbi5V7RsSlRivqlTQe6ZPiHhY27yhGSiA
CjRR1IW5NxX9ETcfcnaJoTJoC0eQaHFGS5+FMB2WPtcd+k6KuyHse3kIZTnssMMnEmcYVYMISYzE
CE5oXUIV3R8ULFU8zvJ+eVwek2fRzKfo5KBjqwbSIbxDaOQJEanstdmcWyy3UyWWgkglHKXHSUpJ
oGoqFRWQ8E1znOx1jAXFeNd2CHfhHT6xJn5cEeJXoZNqUz9FGJSgbql1aLZA9E6gT7Fci1IkVnup
pxkUkhnRaxFQIJgAopSKDm1i0OuTF0lYa2BGnNEltwopMe9scLya4LH1tXNYnKMKsux3MmPUbvii
E8e+jUvTXd0+jNVJEIdblDOlIeZN0SAwyym9NDpr9M60tvIbL9dRqwLwHjJUHEBviiYee63GwMlK
iyGKeMBSLhOtjhryQ0nhkiDHYkOjX2TxPLUeW+c2AgGle9pmvmD8gJq/9h6xhXXjdigwHhAoPMU6
EOdO2Ydj8UxndOCWd3xalnhyXhgUBrEeKH9J73lAL76NoGKJKgiTGKpADNGptlpSjwOfuzkifyk+
jDAwBni//5a6uFbf/oiR5OnUHIvK8NEU8xKELpALdrkjo1560by3xRu8UnI55v4BkxDcwxprbm7w
alhgwiwbSX1RH/D3yi4TtsmwF9etXY0YJluNionmSJ6HhNIeM1mHxYNdxt4XmUzV3uTt+lkWDsd6
WlfjGjuU0/w0onuw+bqbmwPKfCO6UHt/48IiF5Gl14GP3/HdPxrDVHSMm/T+W8BzYgzLBXlIWsUD
3990asEd1zu4uXT6L81Pu5bmh8/upbcdV+fbfq5zb62apdERDc+FmeKb1hU7nK0vH+0vNlXLc3wP
a0SY3nZS9xE5NYEh6h1NAubN/1bBGvaD08+Jxbfc5KX7hd9H+mSyxCzYxxZ1fSmSJeyZ70rxN9CE
Xu0P/c/OMWYB53UOAQ4ke3sMVhxpEP2JRtwDl4hdb9O7DC1UQqXogfp1hR/FjBweA1RkPUcXLSxs
Bjz8xwXCBZHiiFteFhGZ2U0ABBYH6JJCkYJRqxUnFSs/3mlwVrofZgxIlAWn2b3ipJtnftyp9SI3
WrlWyBRK0pbXz6p15bJEhaTMt+S+2rMmwkismq/wnsrefoEPJP3Bg7de1DBEkk3hK1Cz+g5fTLzo
3O95wJxgmtt5psV+3Xt06VR95Ud10vQrA4cewQwmFc8doLNGg5QjAy4ljJOZrqLbRDKbcjhroGyJ
LHQuX4g7Clc3umWv8ZVZdXUYQtiiwQ+FZiU5JL4ycwi0apWKTIoNEqHkV/yiO8Fj9HvCjCxRXSRh
lGbkQBeGokBeT/WGgpha7BxqLZrDh50Pkt9fURv5QuQHf3EyGf40J50IJmPAc2tjgni3Oy+407kK
HXW9oe7AZFWXXdQvAfSih1O5sKtuvHAt1Q61ojo9e6H4F2JfVh7xoiJdXxJVaJJ/yt4zE4DydL3b
UupN3vJUjD8VO/VE31U8ZZ/4i5WTqi29sRyNedFsr4RXzcV58xta3fQqbxABRLzlOiPkIV5jxsUc
64/moc2l4NdcGnw+D5NawxOD6EurFuqZT5+YXV7lKeGFdeg7Wp316IUl5MYujzXz9D499HFLd/9k
xEpSL/kymb77xx9WTJbLIojKkCXp50dCSuEqICqQj25ugSLxkJwbm+foyoCDvcMslpddmTwbVSIo
jB9SiHkJmYv9nvPzirlNHLC5KdoGfGBqPnW1IeWq6PNAmNFckWe9nUCtYRGeKvbnV+WS2sUId6TW
qcGOrPFAWJKwIFTTihgxg/ylTb7PK2/f33dzMFd2QeHQ/uwCpOb5l1d9dkqVbh6fyqONnHnv+pgS
7y4+U4P54merVc27W/ztWHnLzgo0ExsB5uSs7Sos4miPDfxr39jXNlTst7e7ZxiDwRZkva+iAcGN
AQekYnl5GwufBxiovbTiwYanMlOOpKRKWmTSHNFXW0hY8MJKW8IAIZR+IJ9qVpjEy18XHT3ZEa6H
5OIFt2tF+Tbks6ZUqdsuDn1su97afyJslAAQg2UdeQZYSI1acdAN7uhkNmaAlb166/Tl0q4ZNFPe
1RWAngJJLMohQ6+Sp7I2FSXrQa23HlSY46dZlKoy95H6li9GQVem6rRL7y7GFt/pCMrUoupSHnmV
JAP5KZDINDZucXToKkvFY5UMRNWdwFvlHypZBL1bbj4RpH8i05OEQKpsPb+y02z7gH9qT2tTj1G3
jMUOkoITqSwfGDEDn4aIwnVbgnCvplhmAq6TQlvGq9t41hwfAKi3ryF7D4Hqu3eAwwIjakPPDRNH
4mI5LUUIzGvpDmlTTGLSylGcvWnvfVbACF/3NT2x7BE5FRhELzAghC7+L/scwxarwYAniHf3uZgd
kB8j0XtEJxAjR7FCknFZpea9Q1JB3wW0pPWaNeHvHJZ8LRQSP3GE1IB/pB8SQoiJKfaaco0BFys8
gmspWsf8mP8rfPrWrIvHxSnfeFYp51izIQRDaeuApgNQobGCl3t3Z+1VhzGjP6uOLIoFLEvFK/AZ
6u2CQv/GwAToT23wNHOERPEl3VaxQZUPgD3ELJXKIqst+J+sNGeqPARA9fnVTVFNSueB0TnpQua5
6siq5ECvoAhKICOGwrMgJpvO8MGjywr+9B4QmfcTrj08PVo5PG8ETzHox2Ail8Rizc8oHapNCdSs
rbm7/eFYivyi7dr9tD/tbIq3Do7OlAxxe0a6MjM47+yL9bRmmURty4EVjffgYdjBodEhUlD+/8b5
pE2QmTwkBAzqjXHw9L6utHq1OvFQPNLM3/yMjZKYVhlnJONQ6l8sXTr+VGBALYt9QFWv8ZZawdr4
LWKbPhBFDMTNxEmRw5RqC+fTioGHH90ffjDgH3RywuDkSg7czvJevU3tYNlhZO9IIstSS1aDx77e
vPBDtaTLHkdChD8zzc1wPfXgG7Qx7VbGorGQbZmYpH2hOlyGGoCb6i1PryHftBsKXHravZz/AwCs
QTZ66Nw99Cir2wQgUdx17bG4s3yB2hO6NdMuZ1BDMZ2EHrLSK9jLRnoVo2dkFQDL/F1K/bkUq0af
X5hndmGLOAeVp/vs6zCWkbLU0vPkOKHzdCeBEXF01VC/RjN980YdlQ0ufn2dNaBqyXnxZPaDlYw6
VEH7u3bLL3dLK5YPmRYYUggt4M7FpbgOegKSohJYFyOAHJt0VopKwpUxB4MWTkQ/MrT3leLtFDBy
G2BOt0pQGJ+pmafjsYrKg10ArEM9EJ24GITjUfSiqBOtvF0zdvdP/yyvQcatqUSXSQk5J9nxdL7m
1OS0WNkJqCHKFwoZDnsj0Y9BTKWFuiSBCaf9CyXQ6qCsZRcGkgqOoNGhP4nPRKPoiWbx29Q8PFBW
jck4hUfcvA9819Kb8e+o2yRz1QRIHqhFGAEkiGwcjMwTXFzgTK3TAik4ZMZIwuhiOj+YQZEv/NCH
WSf8voMtuJybVKlSBFawrv990Rit94rbaJvIbh7xS/Iqp8+/XXQckT2Ut179YF+Q66zd/Mp9Ay/A
Qo/BjXHM1KlwccIbaxxWEUuW78d09rLzBNV+gUsGFP7sD+5dcvdDj/OwrzRurgsUa7YuESfZatyi
orFRy7BHEVQiqfyNGZjq8AknKC1RrPArPi15JJtsJMQywIZpOARfAEdAmJ6URhwSMH+UWd0paL+o
LfwFSsfwDjhqU7RvAKtGtZJO5wm8+KVYbksaYUHEy2RbEkuRFEjWlCRSp+LgSzu0ZPfwkzFPlI4x
w1z8/fWIF5xHzGzAO7udEmEFwapXpOzNID376N/Lp6lBhPlXlnKkLQi1KGFMLpKOwVB7RKDMjMYs
s/4m1RgXPGV+yEKcY/RpCkp80jbR6ZrZVWjch266Hxa7NFyvhjamhqQuDF0aY7Ui0dhA9NU5/vI4
yYXvtFJLXUqWG7pOXDPsKpBZbGJ5jxafE+Can9iFOITq80COBjQWe0eCG0YQFmLRAMid9CcXkXaC
cmuIuNIr2W6nsAKxIG2BfC8q3kLAMxrIlOyWnjb3/UdVFpyq9wE2zRPBcwIqh/IkQcqCu2Qp2Y0X
Z6oeuk4G4pCkadDOATWSaN9a1zIaUgljZfPu0EY6cK9c8M+MuYDpd0eiFDFpegulPxk1QfwRCyu6
/kIpjt6G3sLiTykOCD/wWQ2i9dNddbQ3sf2hxhmD1t/+nn4G3AmJymPQr6CUTU6YMoRIp5r2IbuQ
BzxJSYXUKdTUAuIPO8gDYXu7Mv7lPvyraovarVilHIEuBiJrfpl1GIq8CUGA/22iCqo3TQetK8YV
0gnTTVNWa/YkR0hEa3UgOPE0SfrmVTBNkn3O3f0yBkZ/v3AO1xmjE0NU6ic+4OcoC6jaGzKc0kxq
ZSh6IzzrGMybT/QC+NaJ1eIIvUDi9MLrUMS3fHDxxq2rn5bbdw5Nb+YtWunD+R9N57WlKhZF0S9y
DHN4BREFRMTsi0PMWubs1/dch9utVX3LQDhhx7XX7iq53+XrWS5X4lp5EhVzCRxPewb7S9FxKoYV
GlW5uoABIifXrlCLG64nkJkOaqybaVKNxlt8SbnEy0K2KoqcNWOeMophuwTnSOiDLlMAFWkvrKFh
Rem6tHiUGuB2ZgwekI/elzJNXZfOrrCD/FqZIeIHAj1KQ1TgpStiVzUCgosHsGq61PlpAxzR8GRQ
phlb5T+ksvgNwwa5oWjXhiATp1PFSMq6wSWS4BP2PnjQmy6er3rs0HMVMhudiL/wgtHRlAaQYSPH
h49ucHsYtRYN1pGVCqlh1ySyMeJVVK5HqzjuKzmIQuIp1V6CXFpwayTcq6maXmgaRMaBYy4v7gB5
p8DkRrmAO0gVjt6B4EbaSL774l4XzU1ZCUEidugADqmAon4ibEY9OLSio6J7VE7t0PoQYxC/xhPf
VPmKHSFLCdJZAAe7XWiD2CWEKdVYc0pxJaQ0Bjy3CMYOEA7VTH/ZTAgVzSuRs30kucr4/EuDYvVz
65CUeuJhkqWUs6BUhuANWLTLmwe1FGVcjOGmz+oTRxDEG/OS3pLxVXQwcAULvMO4rfiQUHsgI/sx
Oc3+zkMhCetv6oCwFsU0ZKaKOmmgg+LyNjvXJ6NMIEis3dSyMvSaN0hiOEeimQJoiGJDj7irIKDI
vy+Yer81xeaT6kMDUpAMB7CqsVMTVTe6cXTDGGktWkKfwjBQ4kHNAUNmJqAwlFbKHFJhXtowxYLB
10KNk/LB+w5REbdKWwkhqwkN6/dxpRIiuIkIr7CgTMcLXDAwL1iw94GA2Jil6s1JBGbjQFCta6cn
nkdnvOZVVflHD7YyWqoWrQyR+k5lVErO00pSGR29D0aLo088aZdXaB69E8TLQii0ny7O/Oi7opwf
lh9+6IuMlUPN39l7oj/ou1oBzIC5Spc2qjTCZ1xr7Mcwxo5f9Br/W3yn5ZUoYL+DR49Wuo/oHeZ3
OIOl4EY+MHgbas5fcIoSjLP4Hd74wIPA275g/U1wGy+FOp4jn3vA/B6+w+x8P3l/6qflPbwBkwgv
0Y1ugtf4HD/nxXVxXV4/59l5eVgd/vqPvgp5Ns0bfuCtlVkU19vldvmel+jks7zwqDBIy+q6ui4w
g596ZlwbP+ffIe/P1j9abAxvYECHUC8CRiva72FljOH7R3lBVIKHB7pDeA77f/3ncE9DFPYUVKRK
wZyiX30f/fGOHof4L9LjQNDyOT/E9zkHyV7tU7+CbtnFtcXsXc8sThzqEOtwZ6Bdx3luXOxit4FF
GioiQpQu0dpXmEuuCDujvWOZrSjxt8Sl6AYjjCsniEaqh4gAB1H3IY6VRrlThCJI+bAHWfQHlSCi
9WAReiFy4uJEz8bICQeBGyMMqNCeOAgHcuquoEaAjehAbcqe1dH6ZV2ao1GoREvoOazsCacbLTbB
TpQZUIAjahAS6mu+WJTrEmCxaqEgqJFwpT6c4BPWMY2j6WeedlMP+OBoIcHFhUAyROBxR0XLw3th
Ks/gT9FmSdMTCDCFJdlEkwmmehAEBLtmCD8noij85ThUYX9sxGHg/roRJvK/ZCDG5pcrnnsgWoVq
JPtHClDJk3lOuCYhW5XXTPObMi0GUFgPQn5w0ucY5TqUvnmx9e48JLc0H4BXIw020HdBevFxILOe
7Xiw6SrNKBte+Cvd7OTbIDfJSUmYEQq82QPlGptzWoiaK0qP/YA2lVjhAHt/PiAkQPrfg2d9a8GL
EpDMUspHzDjzOa1U59wTr2BAe3NHlCgLE1PkI+JNIhEqV8KclITtvMoovRv6PbkH4SYiRhg6Eydk
OVCcP3BsjqABe9aVzqE+PwqYEQdOFoZY+oVBnkxCxwoiRhfHEnhJ2YIjZzKRNlGSlUMz0BoYopwD
coWMnRfaIZTg4bpLyjac03iLjjEq+ec1Ll6+AGeTWxBYcBUAcuOBQWdzERwqW/eATfjzwYX5sMnb
XqzBxvbC3t5uMtq27TgMgMVYMu4cKJ3CgUeA1aGq3oKAd+4wWwyTYaznC0LpIZAnc8ZtwHoYDAjQ
AlZl3JkbzgyczmFRTSAgcAcwoNuDdZeFQMM3h2l1ejZXCUM+rthc50wf4u6dgOCDhxywh4DNsA5p
vuc0xDEbTVr5WZ9MJrozwNJqfMYJB+wlOxzMAFzr212Qfoweb8wVHoI0fd/8tgoOZMA8Oe3X6jXX
PfoMcR3iUWDtacLYUhtUDGuk5hpEYJ7pvVh2aG+5I2/i8F62TmaXOwgd1lfBnswD5twi1RuSrYeK
gEn4OBNOTeh63QsnmpoJOThNqyLKd4Yt8AQzDBgbObmyOthvfHLiuhHkEXh8ZtXprRGyKIoITkUx
uEWK6/hXhHcIrRVRCTcRggSxJqlGJgLne4T9A9fEAvFVgztihcgQfxVi6V8IiCALwCdpV3UpRFkO
jHN5dONVJcScSSPaNXtVrtNY3lZULI6liA8DDkJ2wBT/8WJq+eDiy1cNyGm4qH6IFiw9YpgwFCsh
Io4l1jcHwJJDUXdk9Mp+JmYjC4Lgza9OI6mEiBM3IXxWv4/9gCXINetYXL6LoEJIPhvR6IQwQ35F
Em1RlIq1mo3xF8Vkf8+2blWX20pEpaLnlBRLHEtiy3Jg4J2AmeKYyFV3QQaWEiu+RNheccDU1caQ
eRmLS5pCkSJZFa2rK0uGc8jK2Df6MGbypr5hvqWESVwmIxBlsEMYuAyjHKeRxV+Tv1e8ir+tmZk1
I+Ig0jfdLm5zd6iOFaLtBxGrIgAJXdYmq8bhiwxoH2NX44r4JwqlK+CRxrG2JJplYck4+0DxwgR3
sMEYDP3svD+4qBiS6Q8GGypudc1pbE5xQYx7kQHIStTL4lLhnrG2yVhjmcuKu1J/p9/QD/OXom9H
/qVYJevvSvGJHodmJ4omE4ihQbiiFhCtk3CCbnk4hxYSkcAFFtvIPRK/sRzmENaQBRoP/cPKF7KE
mNEPqEmAvQfqBTsvJXuToPPY6yAn2HIpukugWkSC2iGc6wBY4PhrCGQCikCx4YEndTJnk9NorNpA
KCiJyYeR+RRnaPsiU7bAFAae4IlINs4wYV8/kM+TmlvySqR+FGhS3K8VBW7gsoVZPjwjijXd0b2B
+o+C6A42Bmu/ga8Ax5vYWU5DdgNTjLT4h0HrzYOQKM0cEapNLV021/YPAgi5JjYij6DUoAc+mYGa
a+rRw/z6oDqg6OLM1JQM5rT/VmwS6TBhzFTmQDFKmWWCVDJK+gMUQ0p2JC2HhguR6T0pkzOUqnuw
w6hFicOco6ARn0EvVa1rK5xwcj498CYmAhd+HMwaAnTcbjgp2TQpE5bl2lLZBQP0rgdGO+pGjM5n
5EIZNKiD0ONeODhgbGTxYCJCR6lipDSSD+tqjiqbcJ8MGFW9DYCi+JGpcXJg06XUq7L9tUa1ABUq
yzvEd1mqT1CnZfs9VWutL7nuCwRHpzreiCLFI86Tr88v3DHQo9og20HkxAgQJiaCn28VsIy8MIhe
1IbC66L9SnrThLSVEtExJEnlNqX7h32E44D35JPDoXtCQ26Cqdbs4Uk4ip+zL9lb+GEqcpa7o0el
mR0A/iQU/XSJ+lOFRYg7mSKNlOk60o8F+m8MVWVaBDci/kuoFk+cIIiCAYQ9/C5LHcVNJEY5uRT+
1E6EBsYvN0G9lFUg6w1VbEZMiTiEasvMA1YVRfIFgVIdhHx5vqpr033Gq1LF2gh4J8GVofSXach3
IlrVQH50xeOV7/vzypiTEpyLhbGRAarhQt+aEFe2pB8Wxlz1GE/AoxnYD2n4VkfIpQ+8OJdh7P3g
CxWtAw9SwVQF46pqXp/tPqkBlzFqK1ullLWkC6UgTnLv4gw5XzqrKaZvovrmDXIZrIasVkMda145
FGXgboSpsgTQLy099n3l5sB9eeKpAiZGqPAQHghfkbwiiFMjTKiQoQIrWeAFWS8NYCnsoRS+KgfT
3J6CItJWShcpSp6GpzQX/huuc6JW6v4iCKRCSSaMNfSvTk0xTRpCEVJ8Ep/JEj4nAkXASEFJzS3h
WCUuiQmpubzEvwktKvPlF0FQQg+wvAPtUmCJqW/7nIQT4cfsSWUp5jgmZcPB/SEAWSgNFLzU+8Sw
7AQq+X6pkcOzA9cRKWgvbHee8RE/olaa8nsCLLyCS0ujo9Cd7h3iAspLrPb/OlrIuQzY+FlX1Nfm
DFpX3Jgu6GsDLL+BUW2Ld+Bk2Ip4UcuXkSFsSjKaMN+jDj0Cd07wlislJnxrMAIK/3EmDtZdXpvd
9JCK7ZkTjLWceY8kB8MqkGBWxAp8j+ZG6iaWDgfz5hEGZDj9Ya1OTJSWwWo8qRCnv+QiOAS0TEQ0
GSchf5drE08V8G2/oui4vpbyxVZjm3Wp+CJvSIpRLEJKPFLxiw+BAPtSOqY04szxieUJkLB1etio
a6GLRTfC5zG1mwq8DbWMuMpaE8a7gFPz5GVVExLb5YrgoyC+2qVZq28CvPTmaXdZHloVis1hEHTZ
9ooCk3lRnJd1wnBx9awm0xpZoXKOAfjUXdOfmcnna/u2iFj5o0tNMzFCRejV9gP6dFg+CD9SlcOw
qt+O6V9FctwmYboG+9zVfBDlZi64srUoXTVaah+nR9XeJYIEVR1/OVw2GS7Aj3VO0703xa6nSOMQ
T5uBVrGkTkblDwwbgiYS75QcujuatTP3pw3VHtNDzUg8WnRJoJFD8LtjYTbppdQF5M2FrN/NdddD
T6/xX2gY0O11QTRT5MZg7x31ke5dqNlD6fMRmp2o2REMPTRF7D1ovsUUefjX9EvK1/FvUAohXTY9
j7/Qi3MH/advSiv/cEfwwkzeSOoJNyQFCk5wREM4NANMjMkkkGdcRouFDsoNjcY0kffYusuZvRxC
BgbXYJehY9qUSNW9VOqM/ZBYq7YBFB0kACRSoETkb3Y73/HbyPw0qj0eq7EYrCHMxt1w++soek+/
9ZP1xmJY+f1DveZgaaIwzN3FH/YJ7VpI3ssaUy2teLjgbyc9mIrB9DBtPodRjNmNyd0g+4tegseP
OhP+LqJWiQQW7U4CzzQSN0lorGpeUcp1a4P02Fk1lK4kNWnyDBhcjHeyJgQBFThW4J6Ny50xFEtp
r67J1gMkEwRjvWuYdlX4/0wkpfJM6MVl3tYiWiEarbt+SbSnVioeAWcHmEWbTdqDGd2QYA4Y0Dif
SsiucxO6chgN8R76CQ0SExRLp6bUDiLIdO9M+NJdqTH5FI4MZ1gVBHhSlTSpbmPJaly0WBkc+Kk9
tMuUJl+fQIz+ytzWLMYKIUn7JG49RXRygdj1eBAVkqQk2NLhp5lhm08WyJWqvlmUZ3Sg07W0uaIx
fRv5hETYdOZOkwL0QhkM6LyTaMzJu1N8TUl0m+uCqrHPACQdnbgDUkyzK5U25hISbpJZU8hWf2D0
ux0+IGZHQ0HDeWhVzY1zUDchk5/TfZI2TzoCivANfZUhUUac9ky6Y1IayCZQ7fgjS6RPplGiaPEP
AZNShhbY3IwrT2VSEFpfhN2UmyFdI3JNKp20n9P1rARCuux4W/+gzbc9HrJAEOJcKSFDuWhIAH/M
JsGQYRsNKRhASULWJtGQTJM2FZ9kFruspF6PnTUc130+wBeHEpN1+kxqa6BL/DVLiTUn0S9NoqTg
VJnsfUs5GbXffsITyo6UoOWEspWk5Evcle5M6nUNCd1Qm1W5TSGmVbqSEnswNGZYyOZQIIA4V43F
xc5DtizjWm8jdQ3oJNy3dXEml8f5SNUha9R/XCJ6TN8q6TKf10uy+tIMPWPJbSRMZoWLG1+xBLmK
s4NikFZkmIELnvoPUKIqp58WvU2sLKiycuq/rK9LlHDhSOVaqzuDT6oL0xCtyE2ZJFBiBCVS83/W
oR67j46KPe6YT0F0R6c45TlpFKehfNA1Scgq7hQ1KrFVYiQ+kQZMVwTPQdpfQ0ArGtim+tDoDOmN
NKnJ2KJTiMQxTyxO7m5Pn9J/20zAEFHcyeaGBIwVYRqBkqCV6SfoiFZqyjykVSpPXL74FfdAEBLB
McUnqP9vbRVdUfHWb7kUn+GQiSdUyBE84ca2J1SlnAiNJNuA7RIDgdHmR3Tg57lKX7ya8ECa2O0q
Rjay8cjequQI+6DqDOGflTzFkk7kgBN0QajsPLoUK6tLq1NNOWvEL2nQMNC07lN4J3tOZiubTJtC
GnEIUWrCFlRapt+3oruLEsV0IDO99NMMfkfJkzhmrae7Ksv0SuwakGkejn0Ox1Pm6pe3ZIix8lkG
c5rbIEcvDDf4kxgGB1dqQxTEn4ZmT3N4ID2rrruSvOwolUsc0Cbqt6Ckoiwg1VdVkDcyGb+8LkNX
YBNleKVXuDtYYUzpFmu110NdEwtsogMRb1iJZMmHEilGLb7pWlNiaX9Bgac7eGoMoimoaaYmNed1
+Yy3CvZl22A7aR0p1Snzh4Uko4vtqWwpBjQbVAfToCDktRFkWrN9iGlsHISn6hYRiHcr3tkExEhj
EiGRixKBwyUIRIyGkM6KaP9ohcMIBzy+oYL/CrHFfaJbf8wzESgXkt9pfwXsxIpRAu5iFfen5B5v
TYJnI6UG8JviD4WcmjMAMAr36ESsEyaFJbfhD0WA3EhRnT6hpH6M5O0TFzvCxUo9oQji9RbaLI0t
dUgyY3ozzFBdd/KO0mZAbEbEMYgMkvNcKGwDzpL1lEqCMZ/QikpkoxM7I1pGMgLgc5yhqchhVSKe
tdfz2S01Lw/rPJgNaw+LjGz4SsqTd7s6oeUFab9xpauMZhyJBVR3YbJppMmEdjvRPas6LAJQlgoF
7Ggx1IKeQfhUf8aFOnhVP29giVqaYkECU7cDHgfPpTYhLJN5mD9KcFeq+1UJLhY2JkRraIC2UCum
TackghoK9gVmSbfAm3VO592E2BXuN/LEEIJr1YyRj2Jxr7EPzHh/iCKav8HD6Mva7B0GMsdvoyJS
MfBopaRTn1aFBNynNQOBnmsUxqo8UzHqGcz9KbqHyrE9KKu1H/0L+TXA9aRPq+BYXwHkmFwe28/A
UX6gviqNy6TC7RV4ZMZHMljC85/69IID2XpqqbT51iJPdmul6S2lu0C7U4jiCVsvmWZkoDn5idxX
ibDByyqC2wCVT/AiPIb7SO36NvG+n+kIKlt2i0bbqaryUlefcdzIMSyoqsFXERaVPQOM4TCUnzIG
KzNGACxxyxRiqCAQUPm4JuL/o7ktOMApmn8o8xDYhjO+s9LEnCcBgvZibxpdK5bvNz4ex3jb0u6p
tmc6+hhkieQKoJsz9pPmk81BxBh4GJuLbUUYjQBu2bRJJPcUjVRayxuRsmKgDIi+kWhTbChj6mqg
1gRYe3criYIHBCLJqQpAKUh80fnArXpo/oJXq0pVo5gePnkyhDsGqcYQfUgJSpu+GgCK7DXocu7A
UD2ipFB+vVRpL9FVQgfJkh2CWB36S1VwgknF1MfhcVmkUoByYXz8Tvx747px47L6fdTvDFO/LicI
TxgXXuJWKlSPf19+NczhjQSVbcjQouGx9hCsrCWKNuQPPR1qtsc6jnGUEgGwsQcpMMD23Pd2U4Vs
FYCSvDgSdKIxA8FfIi8SgChJJf/1W38pMKygMUonSXRG2Cs5PzUI5u3ViigZiHZFuM/EsPWlNAZM
NxRPxIzSoUS6OMWZE/FAcIPUZBoQWn3VY9PuRsgE/qZtdJ8rJZqAsddJDCE0urKPRSYrWip+yuqg
yxjzeA9PfVrwdPY09bja750NEDk7zKGxystaNjqV422mc7p0Stv59eSWY/xcGs4vMVKoE2QGffkv
dGzHgxDbBkEI7xSI/DfrpnXE6jEidSFWDTRELy09lr8hnfgDRFZiw3/AxcjUlXUIpwhwTLLRDRlU
2OzMC88UmyMZo46WAqW/uNs49dAo1yXXrH9raWjJS6kpfCm1LzfgESB/yI7D3JuHi7nAENIIW636
xH+IRG6ABWj+oHb9tHb03FSzQlgIDHtjyVdbWPIQmm11f2InbLGbINP0xcenTbK4N4C56F87twx3
OlS6YGoOzpcom2ZT/oDWF2uKu8Kl14pUAOwsV+YKVEKGDYULEMZ9rJFSVOSFA7fFu6wF5wwlXnwc
UOvUK4y+g2v31Xv0MiM9ioP8APzjjYg6Nf+kCbAyXvb5Yj9J5WXty65+vluFvJUzz3vZyhN1/LOQ
axUCV/DczqwnIUfzfJMNXR9iiA4oPS800tJHyolSJDoczmynAsGMvYtlmo69qDG1+xBLQ6BNF/Vm
eNKWW93SFL/Te23ISYDMYdoozEP/ZRxwkU6TIF1+sSRF8/oS5FUOPOFBsy3ZNLr3lDEfM0N+Zv+E
uNk1RagNj7WUIoFhaSrtGpmVbN3UaZCUkLGp2PaDnyPDqu31s8rdr41skLMjT0fRZBU5a58J/SRb
JI4DK9LOFQRa+By1VhCndpFA8oMDonlEpvUxpDbnUJJuF1PZ+hwCKa6MKSRfn+cX6F2A8rPsYAdl
jPI4Q3RU4EfrfG+zlUR8SrSG0cNtRxvIwyLoRDfi4YdXBdfHFYRC9BN8ee0B62u7e0KGYvHOKJnA
YVzLr/CCCeQtntfraV0J54Yqx9n1uzR3FniU0I9xyXfNTnuqbdFJQEhqVvQFiVU8oA7yUhJ4KhsJ
YaUYMDrI7D/saNQKY6VVLTBPWgNFWRMZLCHq9dgx0GWgV9DHJ2bPJuS3DN05PJ3q0rNpC11rjC3F
5bkAYltCgLbxZbct7Px/OsyY6CCktF24NgwI459VuHKZJmR6OJocDc2oLJu0/koXdm7TgoQhxj1V
SEZXxYSCgFLiIGfRpI2PV2gcLe+HgATgdLvEtv+w+QtA4ySCtVJ2xsoS+Spid0CzA5YbipTaovT2
1U7yqjQENVoaLgQssQJzeT+z7LjNWBEE+eUMY2eKpjCpD31HhWbYUOOhiAzQ6NKAjK0SuDO9kfCN
A54z1RT2UHOQYJoqb2IeDllU3X9MflSqIqHBM9EXZupBP3ZaV0gOEvYLt/0bNPCKoivafGlBfBBw
SYIXzWC8k1zVakgFJUVML6SlYtICoCpCnfdkAgrR/LXpOoLbS8S/S3sQ6ocIqtyo5ky9X2FKTy0x
pMvqkKdF5IU1p1WmEFXZleADluln5ZATl+KutVUFRw7lcrAOiCqj+cvsEECWwvPeMXEIUrI75Mvi
3bIzZEgMsQlwDn0CnbynWLM0fepcpYfVJoOasF7CWJIHA4Ya98bvcgWSQnKxBBzWAyWPwaUD60sy
r3B4oKLnViW8fB8gBOk472TjX6mM3pha0wRLoH92+eGFWVu+nAQ63vlaKAq4hpYlDDO9ki5qGcsG
EYWrIOGiOAwBx03I/RB/8X1Wj7zrDufX1Q1xDVFZphtirJOIukblCLKPK9x9V0BwNZJOlRpNJaVn
QHwKBiou7zu6rYAPoNvgujgP9hYyD+3fx6alSzaQKwsUIA68skFUe3B+qpucY9ghV8/m1pqiMoXh
GZtEFvqI++bC5fxJWtJLa0TGkqQTyDBW7g83fhTIBdM9apOjuXAlpAW1OxKpQf2YCFC9itlAboRX
c6lzv8Xp0TbTt7FT41h48g9O9Y49qZJzDqEVCouBSolkj+ky5OTFKhnC4iEYoclTpklQXn9MvSU3
KbXCTtRnE1V0YHeoRXoiq4mvs/V1jcom4qYovr7nAETzyECxYojyE12V0pZi6fdxWiNczyDJQQHZ
wbR20T3mBBhdrT7upDxKpKgMpCkrat1Mwznq0KJtxIXgly5iClJxlLR0tFx0eO1PJLQYhWVRrGC7
FQkHlTPIWu1sHaAv35BhU1puinROGGqRgmvF8U+z9Sgh1zLyp9sG64UNph2GcGQZI2prHMfsHOZW
sOchOHWbi2bKFDx44/JvGsY0V8SEUR0u04XMkXSrDFyNzaN5JNLFckdOYZjjS6Zdg6dXt12m/URG
nslR0RvEOZVDBHi4Zyk/TmymD3KkfozBqklWJriv8BDRGIYbtUSAlYy4qZNIV5+ysRKpTANjq50x
7URw5afrADkPKNbEFKKjSwvEZjXaDc6Lj8/COrhnuKia1w91sbvu427fXg36ClasHKWtPTVcxbwu
X0EugwwmUKDVjrV8J9+tcDeRQC64TyqYS2fQeINVqoUaxXyQ68LkYXI6rE0cbwIYTJ9pP0OXGiYv
ZmVpaWp9NZe6C9PljPo+zX9N8RLWjlnQ3A2IbynLo4F2sxpAa8vW+ZESl9CXRUn6yO+xODWnpOF4
mrFOZTLHU5xaXoY5pNBHLCmXvSmIkLm3Ql3XqmE/o5uUX8YP0R1paAmYkmxEEyWSWAIUSTWSdI5q
zqrVJ93NliCkirpJ5IloRUsirDZyaMzI9IG70LyHcRCCA0wA8JPFxSGcA0Ib3JOwmUdM6KO9UGM/
dV2bLQ+8oKS3wSjwaTCZPOEyppRyf7Myw3ujQsHzT/XNl2Yta2/cqrimoeKMi/XfSVocgSSR9Fcv
CEYA1JjOGYgn/qX9JuujhnVqaruQkCRwmUuNqmJFYO3hKuP7EgkmkM/vCymPCwmCHEGCHHkerbxf
PUkhEuDA4di+g2OWSQCavidfLd3BMj/pocSRU9pw3D1NqiAQsmAUXJULt68/BzU87CL+yZMiOyyT
LdK7gEtBYJqY0M6e/ZwtvAa1BukZIj2Qt4ovTU3MVeSPn0O9G2a+YoYfhLhWI+uUJTL8s1GBWm8i
aikRqssQnUjDyVLwWpXajuhahVHTMLIKXFS2maFMrL4PaARG7YnIE1+4bpLJ0vZ5xCVKBzE3ZaNL
epWwC1SzIiGV1jXoOor0qcFj04vpiSQCNQdSBjWuzKs1yqspKk+yL8HaTPpJP9eUgE46sm+MpGht
cQLUZVZyX9OlYU0dgA0LHUvQ/DaDz3bZeVdaZfFBeWHoW2k3HsLWCTlRpnycAvKWluCC/zRPzBmM
8VqW+lHFxSw40Xa2EIJOA9erbiUqVFSRQaZC9bD9GZX4//QwMP8G4BEbvwUlyXbWZXN+I+srTrTK
RpwFobCi+r0l1127nCf7IyIgwztspE6twaZ8+Zvp8+DMMIQoOjbheoXV5XjSPEQdQ6jdeGC/bg06
RvZkOgKptyyJksdeogZLZf0KKcvvUEi3ghmhIto72yFGGiw+VinGcYXcBQp+2iNT6ccwCfWDkDHD
oFoKJWLf9W0scobTcNO/UvJEi2eYWYJD6wrGsgZeS8xtV/gIihxs1tCILmoQZFUbn9H24efAL+8b
l86DrO/DrmWtXNmtZezdt0Ub8lenWPRKkEpPb2Dcr2GB+nraD+HYLjfAbiiupTHy8kiH4mOTNvIb
Pz+/4trOoAzZ+J8gu2vX2L/Bxr9v+vn5sWb/RQQ5McaDXC7KjHeUBLOZ41vrGJfu/Jr97NK4UN+/
3G00+1p/0YmPdQDH39qg3sPjzynR1PhON98N/IpY4vNKn3xLhlYeGJ88TU5NqrCSZuGpCJqkxWHb
4O5tca/bV+fToVbMz/hliMHphAwxONViLW0tNR9XlZj8uAqUUbIuTa6a/SnAybVZdsiFLQEUyHQg
ISVUvfZqIlHUR3JT24NkQVRrYcsbUp3sxyrTKk39TAEt3vwqRpOcBVYMwkZNdFBFFOGMJH8yoaQP
tlcHWaa9wSGEZcQL2fLZIyXsSFknA7RUEFa8bWyRjUeFEOwTRECqjQ3VwlurxgV7YB2rrftrUrzT
Y7gS5/btfME53eheNoO2sz2jWwQ9f6Lvn11U44UsTCElmop+nxZPqGL3zTN5wz8LKoldazu/BxkC
1p2Su1lelwXiU1XQ6jWvmEAjtv3YOyrhoH0TdYABQDCapve8iJcAqIg4lWQjlEtk2RRa5TfwksKE
tiz0g2FHuHS9bSpFLrr4i5h3RtQrOxcaod47eevl5q1qM9d+2EdB10UpLc7lR3hdbv0ZUKpWzct4
NQ+mn5r3DsQx/BdfQsDG4S56vqx9DQIxCIAnDu1X4Va68/sI93zJKWNSxvnGYamXxapRRGHf2tu7
9QwKxzp/nX7OA1wm9f55C66xF/EaTyTXatxa8U7UPQ3zDQCTXv7MO3DJ3s3/oG7K1y/zHA1fi2Mx
RGXhrK9iMrpHCJ04ihCMqglIEdC1NrgKtRECXgjeEUwGmEF1gj9OgHWegHMAie8dGhTjwsR3AcIN
BcD065/a22kK25EfJW/lffHwLagqyHiP8ATx7da/wur0By8y4D9AG14vb32GM/ij763aOstYnWKN
1zEqAiaMq8C6C2DfLyKEfRmmESHs/8Ijxe8xpcFUJuiFd32DwEbtwHx1Gx762YZwq9s4i5ljfxw+
PSkvYO+mtJnuvK3yeBs/GKls4w4odiKqNU4IYxb3ORFdmiioROKt+olz/dfmXxBqi5J1C9ZFTLda
HYq4rGnBHL4pv9UNqwF6TiGYlO2CvgEoBl6rQoeYupebupqo8ZcryJMaCwiLtIcR5G3V+mWaQlFO
AcMtESDMDLblsroh+8ZBVhUsbx84EN/HrCZPLN6FZncL1/TFNtfyhN55fWgogtbDs8D6IxAkLA49
DiD4uoHPOetrMuHlau86QI64BdHkcj+8qveMX7xG3yvK8CSeaygTOZTwS4a18Y/PgtjnKnpAeTIe
fGV5aj8M98PeenDCm/2CX+zP4bf7z+sl2d6Bvxvub90vDI2QTs0cDk8k2Cq0lLo++qV+sb0ZQhw4
8eu5Raa3G0KJyCVW1Q45z/qc2ldl7o+NHLfy51SuLA+tmy1lKZSeOLfVEVLe+poBPLVv7p6TqvHD
u3lp1yLxZ+2nR1BJxea5UbLL/OTafw6dnNjlsBI3bhB3cQjojxcXoBaLG0x87su996ApgTiw2nhw
Y+LpPTlViNQoklEviGdnZkEX4+TBL/1xGX/NjPcKZ/4r/Gtufdp+m6oHWjdDi59vZFyYeOF8ViXE
vZWtU8jDgBIYJ/cjIFOWY+0dMX7d2mfQVduDw2TSTwtcFQMPua9zcyn+ZpLhEubjqv3Rj0p5NDhf
fjRoX+ac1fjt/p5WvmTtCzRtmh1ALeWk8gk0Ej2ptMCs0YxjJKidSsUFojDIrDlTS5IKYB07nhFU
+wx2+Y7G1+1tNwuND0wuOpkabCiuceObqkm5tfU6//Z1IWntSN5c5hmJsUdm6HN6JyUzBubX6Fbq
x04O2zo7ix97e/Hr3gjl0gYhvjUzw2L/DYQac7+Ub1WcP778sP5ejXO7vF/suq9zc1e0csfWpZmd
WPTHAfb/l7Nr9ATa27s9beVmjev42cAzOOFM83eh7QYUgA5eVI/jXEfFpSw9fJEMYQrCvb2Dt6+f
MNVN2KVQJ74pPSrw8eFslwgJ+aeHdaMoirIM7CTCDw3IYlObU58SWUaOXNjBKfnvtoo95XGocvfo
XTo4lNhk+iGo4BypD+W9gT6zMzCLJMHSRenmULo6r/Ew5f8mChvKWscIlk7u43/xWeNeKr8POomo
kBLDvHckKkmCgn/C8/HgthTJzvl/HaxD/lKSKoO9i1dCRGFjHVYzoruK2pqHCWmm9qkcwMfolsgx
ycSyGFKeP/mf8mRimjeRQQQ8TxUYxVvi1URqUg10R3vDBAo1PZoCy451pZ1zcnII1N+02qw2Z75a
qRSDJ0sfa7YJWT+PiznM3nm1TxBYpyucY7IvOFr69sOu+pyHLS+lgWZAS31ofC4iqmsLjYFMV1FW
WkClfXVuqK2A2D/1fxoC9k4qZNBS1PIEhsh2hhKUx4PNOU+PIQR7sXHvS0fooePxrQvlV+milhpM
Kx2MCG0KKkFfNyhyqvFzVKNjwTMpPyyaPaxg48eao9MiEH2q9NJuEql2NeByBPu8Sk2VSCtVP1Vt
IljrYCDNtej+0joD/VbNc7WXXVCCQL2D2lZdrAnVTmgwngNB/KHkqTbVEGLPSEnevPslwwOZa7+6
JfvVNYMN0WIehtJbfIvLSNVt89naNvX7uNw2f/Nna8M3Cxg4mwv8odngbV6giiHPVJ7re1+TekMO
ICVoj5DKAI03sE6uXFWDKt7TNevOnuhqtakveXvZJq9hzf3QpLBEFzE9vhgmNXcXsX/de/AX7sNr
cMWN2O0o9vs2NPrSzJorFlGdC6rnGyq1ULt7davMeVdKNY79D8QhX77xNyy538Z+XnHpXglhCSVG
qhOheG0oCsta+wHvyR2rE+oS2k65m9aPpmUzjNBTM9/Ksgj8Z4lowiyo2SdfpREEHBA37qF1Wx9a
aolWcC90YszxNfXrUrHncayQxKWpHmH7pGZfcBTF2am8+ov/p5ENOUE0mF+MJqmxkefGtv63pR1R
Wan/B5SdDdQTS3bLQkc1udcqvPunqVFHUOrfutJeaduKHdJbxPfP5jkpte4+fR34X/OY3KFJrdRB
DWMRyzCRb6F+GX9Q/UJBIQKDkpXrqGehnA/lZrGka/1MH0JIOjSpEZJ+qF1RgU5aHTmZo+4pKplQ
ATMKnnW6in6Y3Ce+oIpFawTHKYjhw2QSiYcuKsR2CiGjJ1c5Ldg/4CCq/fOzXu387C+0LxV311cD
Uf1AEc/kFli4BXuHUXYztraW7I08QapCstaR3UeBE4W76tCio6h66Y3tnLOfvCbLkh+278WqeBcW
D7vVkEYjSrjCNxVD6uwyM3bhFUwrZDclt8LjxwQcG+LSx27w/9pPf89PbaKHWl1hk7lPv4DV14a2
jBFCfQLam4WbDjcoS3pAKL438LhpIEyMHPaScnKqvuLSWItAL4hhquZKFYeszx8W+g97F5pa0Fvz
AlYyEF2ZlsbG1sVj1wkWguv+xFjrUWhZ5erna0J9gMe1BbEV1uvTAJMMUh3YF/OmIajGXMlLpLX6
f2pBXiCLYEFSc90ov90a7Ahg0LKOa0IRt+ZC76pe+eEVrXzPpXh68emKXVWzls7cw9nO2ZbrTPtF
AS7kefEzyjmHiUSKuqoUnBFUO9jNarMFqzMPWVyS4rPRvXfU8sYeowVO/d34fEjY/LU25/GuMwNf
Q6Dm2spfCAn92HKXZ/O3vPxAkWo5zxyemoYuuPSe14OtNi0cUykzdgtFzBRdDf6aMPg1RMpDQZfq
VKlFhRHZCXFFLKQ9o8TyoRVtA4+G+REolP91CVZ9lZXGZdGCk32TGlYGUIj1JdQ7thkIUnUK29Qf
ICkLjffDfb6twsUuFvfW71B/ZiqaEiB/ReDgoEhqkGJUnRwUiyU3NxNoFx5BYsZo/IxVxnPtzNxK
Qt6egJgyrMn0B+SZgpWnR7gOMJBKTJbrJeBQ+qwCmOEaqRhYkrHFfLz6wPOGNeIDipET1ScgT3NM
zMeebDpJ6p5MfxlfUoO93rrXa5IdrvcYITOQg0lv2aWYAvwNq4sdM3GLllulWPDPcn8UxVNyx5JV
lTxxW3BBVCehC0nIYAYd6AV4DN60PCUvWn9t7WO+fkDY0ZXSLrxdtgD1hId+8HNQVTBIseopDZ57
crmMu8Uw93BdANg8hVxck92js8gbbsDlLMaxYiNU6mKOGzIFTJY8l+6m96SPKgUcVptMNZm/rpQh
m2juDehDwo7hue6mdHSeQ63jzhb/B0qZhwwFyQ5Wv7OAF25rFfdDqP2P71XV/nhXyAJvnGVPuUPe
l2W7Q8qm3pISltqXuICQ29HEbnJO1HSEU7J9SZOA4FW66DNHmLScVfZl5SDVhfXE+r7aWRrSvJe5
CDk9PV5wbx/EjpcZYv+T794iJ76lbV07fvUzjeXWFRei6bvmr0kQsDJkCYopEkHAXDFfEgiAxRX0
J7u/aawZN8qRWAACP/Aqf4sCPtPadKiTp80JD/miPuUleXe4HIKkekKhA1Z0SD2JFIUe4rMZLnsq
06AcElFfcgtuqSveL+Q6qYGSkwsVmM/3oW8lPHpBTf6PryATBs0nkdEDPTRT0X+vSy9/nJw9x5Si
khIBpmkIPSa0JzYBLQZRmWtfqexHZR+eLBoNd08RNm5Gb6i6lC8aXaTtyQTZ3ro22Nmb4EtMCv5l
/CW5oOeO9jXubo9yFIMtA73OXm4yTT0zfoKJ0ZqWI0NvysmoKxoyWkM5Wl2ujN9LgCyIdN5hm2mn
GVwEM0CautKaET0QNselCpuCPcr0oowTI/xLdK8UJQ6egjo8k0ng1RWJiBZhVmVOdoS1Nsj+I1Js
FnsXhgYzC1vEfQdHu9BYsdP4ctzvKz9Bvi4BwbIioWlSKS2Ta5B7QuoxDBQ71ju8LdJA2f0ktlQs
jRtD3vFASXfc+pfGWFHRDnCW6smN1yI7CvKhtQqpHqfPSufSAXWEJ4GfQhKDr/7qnJfLx+tQkols
sQlhwwioUlAdfcOCwCNYqS/0faAQdMw1EutWwun3LxKZYnyNB0NygxqWnZM9eNdBdQZvLXntgSKK
Qj7t9W0C3xFKUh7MBrQbkDmSVVgRqvj/onFkVh5aMLO2P94BpUGFMw5Y/RwQ3Gm9nPsO7sBdQ2Q3
Kwbb9EFRtCvskR4kuS5rGYQMSGn8XtUd40mgtcOCM+itZe5FgVl2kodU2gq034McHbX8ti7EDPAv
OydPPbeqePbGDFewO4jUNIntIjV5c7iBnzeS4XhpUmrNEMEh4GAUVRylclMskojUI3jmgFliFpIp
i8AtY9+LXIFlztpSfCptWcSSDLlm2QVrCWnWK73VpJJ6bCEzaoydciAABPmtXAjGhoW/kLYP0K6r
jukXTmxR9L1wiTAUF0yo01ykfyL/w7IrP4nbFzv/EXVey4lzWxB+IqpACBC3KAtETvYNZTAmCxAi
Pv35Wpq/zsh4wNhCYe+1V+juBWyZpsOBtELrINIxPxSqleE+QzK6tgCteASiN+o2Cl41OBioEr0T
GQ6oR8zTGJS6AbORd6g3qVptDRo0EchfgBuAoBjlonjQZXLFMv6GRexpo9+l4qkKq7nlY13sSaIT
dObFywspDBE63BfVV1GP0D/krJffbcC0TFP2op4eMWSbnLQDQ+Y7Zif5FCkKpqraCTLMqgucHhvs
UpLlA7U3yjUlimfCSzD3est1H8ViRer8WGSkCoC4BqaWuHw9VGEw70Ru2HHFowIK82taYGmoXpFQ
h3TwDbxnXtTze5JsQJyADxduUw8gmBSnlHzIK+MwEx6OaGaC5DCLtY2XKk1Sbv5VagatD3VibVLD
EP7hOIZpFK6BwQ9V7VxLMhM9HbOVBDV300HUZgarmO8NGPII4WTIn/izN0EkkeQ770vHC776HNgs
HyeMhCHhJh50l5+tcVuxYHXHDLN2FlBM2DpNcOzhi3QDZTUhLtwhV4MnPd34MYUsLI0yHKJ/IOyA
AlgFEOUHjHdVSlaqXbkWsVA+OdTTcqXOjiixFJuEeHAx+GydFrma1/hxwt4kn/aBvB0961urN/63
f3lECSxN95aNP3F5dMq8kijKG3/7QRqOKkmpld3AEp3sz3syzLomfkCTOUhNmHsNWmO9Xqp0G5IM
0fwhKcSnUgVp8dkkOUD5r4bjqrdckpCBercDqsFFhgy2xByCLijGKINLBlEJFfbBxV9jbaiHIu8g
tL1qx8rsaG725jm+52wPVx3wVPweQ1r6D6HfUQVVQDWV2Icq9QHNxbHSH3JQYDm4unN+N9r2Dibm
UWx4lWf6iCANuczceYSzWJJVv9zIZ9CclUbb2neRBtBaBX0BDYZ+P6W8meUJHcwr/yx4BiXXpJYE
mlWgCtJHG7ChX4/l8UPOipPmAHpDQQaYSCw5IPperVa4cMYAOuZLLpg6H/NZZsiMobTZYhET4FlL
CLXupmv0Yf+zNlLgt9XKmwgILQKsZr/IUbWG8uQEOe8jwZDbQMLrcDaT9gxyIYIUkI+6gKvVwZZs
Ay6Fky5LkGCz3r4E0+hZtzML6WXuau5jq5AsFsACIUU9miuhil+deuIYU9XwEy7vxj00u5f6MKnt
7DfcwptzMwg3zmm8qv/iOCKmZ+WSeqqJScRdACSdrKq30il4LbknudSZbopSgqCzueFowyFRyw2u
cF/pIdvypBBewagmoSDMwjgvOK63KyZDCYFX2rGiWACLAzQy8GRUvrW/UMJ8UK9iae2f4gcOF9yR
eBN92hC3IqEFXghgCxEDc00oL57wQra5N5YLMB5yF1gTmK0apXsKBEjSV/AUpMxbCCu8llr6tQ4D
hozHZwYRw6yAUAAd5zAQVbE/AQKOQSm++JkzuuMgM+ZUDSdsANeh4HemaOFrdrX71iiNWRcfPohh
XEP0Dfo115/B1zmEVd+gDIdvqad3ZwsJWI6j2asNTtwDuo5IVTajKTr7xPqsVlmEm3XzlF9oxPVR
thhkKL1tSUm3nhvqNFNruUjdV2C+Rs/ZHVjSk5LKqNKyXm4JDPa55W97PVq1u682TkTQKqEguhkZ
c7JKXn1ueGiP/J3pe5IXyf74TvHPNebGPJ0+2VveFeVGtuwenn+pJaAkJFWOC/TkS2s/XNB39ENP
RzVjzcNhsvmTZ0iBhCSkNoJi8jp5D2qiMb1SIk2tuin4kPRvU4dsv9unkk11sL2g3hG/l7ve79Ry
gVJVwVcVkGGSNmTzFzb+AO70j6IshT68kod86tFpyCWFQYJOJG4wsNwjxcN75qS8Rdk2EF4qDSu7
Wxo+Zvn/LqYWFTa+bx2AbMpzD4Hp7myRsoasdAIHYfcxOCgW8c6QCQ8KiHmOE1jPMTwFLJXu5s66
2eU3maNIILXWs6+dUA24nxCn+P9Ie7rZFQmeGfU4JZYUd6sJbuJGIxULJyhncf2Qn0FOROU5KoKk
OcX0FLG8T8VSTX5MTxm+7uRvOlBtCjEVrorKIxNI5B3iQRTNUFTBl+qKeVOldeVgMOnAaKHzC7Ip
JG+D3+gHy4LIUSca5bkaHKNZnYs60WLE52CSWJtQkUEtTBo1HYKiBPnfAELsACIpNbkRMQtH+OXO
1v6Kj+NIOrMZ2WmEdHDX8OMmxLl/aLOgE8ZH4bj9BiP21FV8LjmYpo+TSiMjzp3PR6wlGil1gXIN
btknuqMLwhpOewSiH4IYBt8FcS4yGgjrQEfTYgn4ZtjPedY+nqTvSxCIy4APXKe/52V6RXWOw8Tz
46ho6Bv9YT4JhlWyXuBeKy32BRVzzW9JKaZKN5xFi/Vv2JlEA/i9G1zmbrffiTrrYednsp9tQFHT
kKAHqW4JdtGywRP2vhMIihCtv2nbqsVNjqUPUEfOSu7QyTLxJdiPzDNP0bSOv5feGFdJXA9hfzBg
Wu3k6egXl/9xP/SOMEYSbwG/JdY3AAj28g26Mhjwt5h+aS0rAMkLOgQxwxDzh6pzA2CjqywcqgKM
oFzbGT0qJEnJBuByNCamY3UkHYjaqnuIGdeEAPZwg/oXAYWWH5Zm3mwQ9eLQ13DoV/3Vh99pIKfE
7e5+McDZ3apWC/ah+qMZ9Asl4Ma/1PTVRFYxzrLrdFG/tvPOCaRnGx31PCiAIAIwMOPRGylI0Ux9
+keJWXOFPYNIf0992mnb5wnwrIe4A7i8fJcPrUVfl/gNJhQAEVeEYG4sj724BbAo5M3itHDl7l2x
9nrfWq5E+AVhD76R68l9eEp2JMPZhYOW74i8Fb2ZEGmRDjm/cxm/hDgDayPgPEsQJLATwLXEu/sH
pDtRrYoEaVMxTK0OtAjKlcV7Xb3gWOn2l/hYMZu03ViOtzya7VrnBPD+OlAPFiRDQb1usCWP2Y5W
M6UuWvXYcd1hgfGF4B8P1xBKhe4nKwf0/ANL5QnjqHgIRl7I+eZddacfT4S9D7RHaadcwtpcCu9S
BJJOvNot0tsXcJ8k4RPcv+ZcHoS0ODeQJWue4Rac5/88tKK0J3c35/DIMaOXJYt2D4uJlR1Kl18o
P8J/OlIiUDCfljwxoqZAfQphCtEGdSfF53t5knBRMm+6Dbeh0D76wRyc+DacixwDhpcX0iuiAxBv
A7A3WZCBJaGe6r8AjONcCJlfhApqeVDA9gW4K9s0lm+df/DwaOQniZlyA6Deh8ZLEpoWyfgNeI8h
wAyECSKFGB0UQRnFUEdHtg/NwROOj+SbxevSKNGm92nRjNiGZDYYoDmrsc3A0cTVbvQ7b3vHB+vQ
IJoyPvlqyk1ioEJHz9t3KIaV64h7FW1HQJaouL5a2Yzog+45YJoAsFL67dPqBk4u0sBMO7KVK7LY
K6VeBLM8AWLSPl64NNobCxqdAQhlSmRm8l4M2IaFbEOp3Aex9ymLaJU7rCtsPFMZ7xYMVb674QuP
ecirkw/8MMRfR+QRWbxPQBgw9sLEqwBfRBGDKBWcokf0WfPQkvB6fP2Wu+jWSPoQRkqbrJPydKR/
mceGX1AWiIgRuhb4u6DuF9Dzo10LxXwcCLKnTTLTqjYuQAlk9qoSl7+riAU49AmZS/ODTN4vxgPD
OR8MBPwGmzvAKcSetL+pKQtjjjoIuJLfe2v64I9ERL+DD6cwxI1UE++3n+Z3ThUHdslO1VRbww1z
4Cl/WLAzAc8zrUQKkbyTlDYgDqpRbRGuKmTNTfNyifkwbPgJ/Io4lHpoBims/m8Oqa8sMyW/2nIj
mvYmlri1woUFPqD//GrYRogfMav4AIFNR0U4hRFyCE1kQZ0iQ7nCuaj6naeX8nO6EqCkpeyGCkUg
SlhOT9RccDsowTR9xR5EmkP9jgpZNKNOseLIPdr9FXvPWNG5/cqnrNeswIQ8gtHh8+jI1kNQ+VI0
Pk/4GWZqLE9azMu6/Z2DVzWg85wccHN5T8gr8lsaZEMA7XhC/iUgNUSYm5NDFU+gngzurl/qUrrJ
SzMFUnQXnygkUkOiN3aHP6EKryBZiUWcLJslmLWKyGlFDqv/YDo8aPZUDze+mU9tIXFLPSUWRJmg
5Q9hkPouboKyq0SFonWCloCIAm4jlEbkHnKyAR2oNmvpiat3lWKlIsSBYSWoH3/FAWPZAGg5giEC
E5B7h7ic8BXoaXN4BI2SBFcBVG/Lg9TPGky+xEah3CebE9AS7AJtstY1+xa0DBm2ByhjaexrU1dt
bdfgNKOfTPAmhOe/W1Cjr+gtqAA/aN/oNVrL20WWvN1MnfBoNA3Wcutv6c5qddXSVourltGr297S
4wxelRrbHP2E2lLiv2fFQ/Mr5xYBxkSDgaySSEpkoplitPTWpnmR28W8AkGFTlxksY2YVtXwV8+l
A1Vn2UYBnuf0i+Vh+MqRMUPJJmNEIVXVfRFgn+SqZCTV40OTJUeTyl7KYn7ylZ1P04JWXA8Oi1a0
rjyGQt9KVcP/b3m9UCbkFtVdOSB8HKc8n0rz/thhAaF+knNuxUwqRF+KDNi3jsM6chB4DdhkTKTy
HuKviA7Gqr9kPuuF/Ix8SZC5l1uTo1kpKctK6eNkJYRhpWdCUAHytbeNuHCAalQgqN0on6naingL
cMBkCAUNL9Yo0XtYGHr0zsNFUDblv6SzAC8ar0pDs8gSeEs4HDcAB4LDvA1ZULb2EoQ3eRStzfrD
Cs7okvcrnBXvy4OR84TLxBirFRQYdaJYxJXR4ufVb3bqk92s8VsWtOw2O8+ql9YJQJPZqqP3QjaY
un7WokCJeRz8tX/zOx7/UoiT/X7bceJDt2w78zhm7Vb+s2x/2iLbLSKPdOQ3MglK6eDeOt8OZD2R
lQX4lo+szqrxnJQrpKvvWDJx2HPTNwdiQqqBk9ZQ6n01RkQNflxBrqaMBupV1ln2Wu8UNp2uCHBN
uFWZsw9lrgvLXIXG8HF0n2VCNAMlhN/oYpiMkEwhgdq64/cJO1azFWH6y55hWm90AZVg4Y4UTkaA
RG0DABaTG/EAodqFG9L+MB7g6nnuFqZR1o/qAmwavpQiKRz0K6lPrc0C55/igl9JCoI/05otCRmV
BthFBOy4sDTQK7A5/K6SMOQac0IY5K7iE7S7HsZa8rvY27WZ069IIp75JLRHhJTGIfhntIRoYoDL
mGlHWGEZe2xzrzULleCWvafMIaaAUidiX4KExrEgPbgDN0avQi0OK0LroXxozo5DerVMDPlBzKG9
s84vEuAxJMVJFQxxVPOlADJaD0+8Bxs3F8RBUES5NQ/CDnEUEvYcaWOWLLxDs/PuouQxFZOz/q1W
FqXf6tPejACJ0vh+G9MYF9RHLeRBq9A3wOi4hrGU8au71XGF/pHFdnFefYHPP6PUS6FxiIlvIFzx
yNUzHhiizc/u5xi+coJ9nYyZRXaq8IvJ00+VS/vPSz4PDTd7QLCX1IiRE8XF+dAjCe9udfXxjLR1
ncJ6XiWYOo1ZTXGA7+NFbMR1XOw4cevL58471EISuz1zeYz2YBbJ6MyAaNLBp8tJ9usVF7B22ITZ
vrDLXYtuKuAnZxRs1fI7rxKr+EmhuI4ApNwkeVe13msOnpRGNo1RrWcO9rjS5z+DxufFw8g72omh
fv/X1ljTrKCuPKEbFm1XJBC16VZWcnK0KMkRwj+XldJq+oRlo3Cj6KCufjnNkXw1Ce0UbX+Fvqn0
WXkoGt+CRgjCt6FT2XOLsCAWcWCpUw3PmGk6icB/Vsz41qxujHhcx6jz738hAlUdFE2c0izhJrZP
pJDKzmu0SVvZqLksgXu+OE3vBTokPHyb5w6tFouxK2dDRbddntjjefTEwOAYyy7KqMqQ6rlGt7yU
I0WQrUfEDkwQgj2ablQxsE4ERhJdyXWPCL6JHxm8OO5Y0yKwZOCO5ebLT8RqQjMuCj5Sj5H90RCQ
g4t6EA0EFZApkKA6jrnc/TwwTqZfolCn4lCRH4CRgbCoutao/i3dCjWTfhDV6P07N4mfFjl4wl1W
Cx3ot2LXJZ6WTAEnFRAz9OovPwtwNxqkpTAG6zE+vNLYuMTbXDuH85CzeqOkNWYaj29+qKYoY7L+
YjWx26Ld9Qe9io936ex+aACrI9UmSvVmaEaSOngzhArytEExFzJqQMCtmPHWyvpbQmfar7aWN5/0
LuobywrP9aWP1kniM/eI3x7OoWvkPXFo9hvrihrsXXNLq8GpW7brkXhXxZAts0uF10u1dNva97z4
oDVPTDQSx5hRhVXazlGVygJHIHkckXyPYynu7Ibii6VFq4n5JpBGRpWD1tqrNHaeJnbydLFzHigo
57qGr7a6zRxii9LQLhbbL150jHDREcX/sqTbKLWY/rG967BgAAnYha/oFe1Cs1enp0NtABIsh/Cd
O9vpMfWfd3tLLqSVTE4khQ9wLXBS0+ABsvjdqo+akw2YNYB36dstPyqtV8ndd3nzhS3DhQGyfg1e
rD17+wLljL4Ke/fdmj1YJBmNbMJEKVTARVbznKIYK4ElBZXQ+ZkmYxLmVr+CG+BxAjSRcXc7mgOa
tLOGMUSOfq4svQa5BrIGdQNrVuqVeqcfcex1Wy7hwr/T2hw1W4Qf6lGD2Oy//EGNDMMmyG/4DZap
BqtumCh8YjcXLhWO2Eksefl6siSqiarL1mteRlhFormXjkzzx1vwp8hRqKu6RCZSPlnm+D7Q9yzc
BU2DJIburJpI6i/kNqijkrof6bss2HEsc7cnIYIhZAyoITGpEXaoZ5fwTl2J89BZKFyQGbh1hTfA
2bq2krHyeJIBppCx61Wa/nXfFfXwYDnNObNG+lOGnYVya1+0CtGJanBhhTAnzDq6FHeWMiJnrvKh
+/4riLBkP+TxyrM8YNgLP97skhZrGV29ws0+zSxC23v+K/pfrb1EA8LB5s+le6uVoBDowmaLaSud
Xq67Dp0o7elD0dUNoHzCXCwqN5wa4Sl4uMH57b9mpeF+ZJWCKoFLTaIvNcbOchfVUsj1GBDkSO6o
ICl7Rg/l30rnFWo9VKKo2LLw+FvzMvKrsDN5MtYYKLJLmno0C2T9URoO9VHZtDsXT17gh++ySctC
c1PTXaZFHqZcVwFYQD8RowOLDITBf4PSf0LdwPsv/GzR/GRdlWqR4wfSKh9ZvEtMQgPgGSQMVNwU
E5WCUqD2rkdEcvQxugnzdyTNutJIfoFWwhcDqIgXdDGlZ3LB4BWb4Ru+FcufkCGXYdfWpJYuxQPt
UGNIwyQfB7yTmyy0ajBaFahsFcS7SZ0ILM/KxMVVj1a5icKaaFuqA6hiklypKb9ieZKM4Cb1ADNB
qBuJpKpGdDe32muMru6HFmMFWVX6YLufl3dEOkgiFU93g6wA2lQcia5tkZ+8ERgQbHBsLxxA5Se0
gRSNnhMB+iWYxAEPpDxzZcW8TuRLSpVJR6pcpLKGAkMw3mS3tc6JhyZBJCSRouJxDI8h/SCbrcxw
aiBPySu+fiEWu83lSUJU4lzq47kC5ApewWkiB1cfUXwQTu9I0ffVlu6UDoH21c4HdvNtkozUPkAH
x9o/ECxHzzgw1FlVrSn8TIp/1Kd1ajcSV+oGqhPVHrU3dMO/WUFxB5S1fMzUokHOc4PFU964vvfR
zbt5/V1HBd2GfVvl0GogtkWuRajWCIiNDC/FHuoYl7RV9c3EgyZYmXFaKisDRiJpylHsSBjrqFE3
ciRaoZakjaxrZI6B5SDB2A0P/o0eTBVyBmbDTdtac0TeVbpIlPEd5ccdh0IG6OJS83AE1k5dY3SB
i2qCKdAviFGuLIQVWvzpIgTPYHwpb1FkdvT/gSyPNskt6X9lfMgRkoxSpkWfpSwgTkTOyqd8QMJD
6An4HJwQURNv5LT1FUdydRbQCbkE1YFWH0qjtDZQOkqwpAtwHCGVuUZcHom/96kd0JQTuDCAskY3
o/JcD0scXrFRfcBzI0oJtKoTrvz7JA6GoyT/wnJG/oQaIgQzt9Igo6J8ShO0xQ6A2c7fzyrdOkUO
mlhxwHlCbceFU9OllOrujqqrEEMCY0C2M+eLlaB7YidW7Trgqk7aejsCUergrVZZtEHyrspVGTRd
Ks5YiTidstBQ2y5FYhWIhb5Xjo77I8AgoaKgyGR+TvYhNshmtkkIHeLLkrsTPGZqz6b8X3HXVAl+
2VCGiDq1Vx1lzpyIgKn4etXxZ5RhQDKQCwZonw8LgRyoGOQDRLCV4lZqeCt5pSBUzzSllmqrMRbE
rbj1XE9uIh3rhMvqd2BwANtW2a9DAKwGFeX5ZXriYlWjU3gHfnbnXSUYxTA8Mbp4UuQT1bZJoEUg
sDngiu9CINNJaNFKKWHa5sl+kxRDCc03du7rO/s+Q23uNTbhkbzB9PrbPDl30N3D8tZd9C7dtDEH
JtE9WMHhZB9r0J1uyVf6RrvCN9D47Z0610XEs33iP0tR6d269k1EgBatBsYMCE58qoMST9uLzrHc
sp72/oJOwZM0APCmpN/EFa92LHiYVHqi3byyPgZ3QLIHlHabRMGWu9vAvn2G91CcyzewfQ0OzoXx
oBP7EVdOIGrBj0UOugwEmzs4WczDNwIzMPJNEGuQyZ45O+REvIPHBneU8qfIbUks7K0K5hf6RdFX
g84xyics+lSDhPs40bEP+n7e2hAKMtsj0K0u1CQOuJ8mfVnNUsvqC/+uUa4J/C/El05AoeklENYh
AiWh5rDqeQxmO09yFoIMKDEhIFL0T1QiFFeXxGoxqQATsWkyaWOMRuc5cE7/Tu45hW4igFUGuaGg
OJShPGgre6XB9pa/aPqVv7J3CgWRfUJeeXrWSDyVj/1wLyjp/DxgtdTIvRzC0jf0iejA49Sp4z6/
wM7I0uqxGYtAAcI2ymA5UuimUq150+SYpO+jGVMblFdPeHH76Z2PAtSL412Nin0LhHH3Kv51Dglv
x0WSTdU0Elxs4TVtufH7ZbVb7QrDuPFrbhXNE5LkDbfuVGDgieev54IRaWva8PHo6ow7boSXtkIC
MzQxZWCd03ba3gLwjPWTGq4JUWGXeioOh1v+0gc07A8ftJ0tgHhhtMi066HDEvJG+R6llnWzizn9
oW+13tFr/eS8Vo3wQKpNEATMiEBRGB0e8v9lnDaYHnWCJDtuS1pEFyWlIWUt33STXq66EQu4rrsj
CLMGvGwh8TjQi0nOxagA5IVNwjg/Qo8Se0Xbs2N44maLRV0g3a22yBCiP4jPmU0WN/Dl5bbR3rp1
xqF72gLUMHhttO8obUAH1Sw5uvuc/pQCkxZh9QJBXRtkZDLWwo4IPXKfHSdy+0RwX5Bt+PRrY/nL
dy5+fHHew4uTeWcyF4X+ojEwBjfX+lYKNiEVTDhu15EoaG5bZ3RPg7JfIltUPFKnji9l2dNfOJvK
ZFyccpddsbvPKFlpx3osJvIfs43TQM4hML8Xk8yz1G9XrqWUvH6peeVYa+CqshSC4JP7JbtA5sE9
dm/jbHDynr+fSTlIIIcAo7xBMG/0n+3zDWZG2fIqpvNs72tOqf8+O1UieRoOb70LrMRSK4noSeiV
TO99c3OLd3Rr0yp5N2NQb1Kz+HQR6ahk0uiMTlRmdjSL3PfoIZUXA4d7Dicwa3bj4lp9Ko5nsqGl
btquIazVtVikn8glmI6Bbi84emznxnQWO7du2AfKr0fvUervIVjdJ+WRQViKKBYGl8F6a6XDxcl+
wio2g9QvW61D2TEraEfsek9Q6ttWZXINLe/SzaAqQimGeQzJ6TA+loZJvECuYA0cyCJL4ld/P6zo
z9Z2UMNR/8zLzG+qBu3HM2gAcQMnRyD5KdkELKUhMEmWNcvD7l1Hpe4Dhvlvdvfqv3fWvA2g5A2U
N/MXM8aMvAQZUzULYL6RkHGzs2N+XWZ4CxOzv5lUh9Wu5gfJ3xcegpA0wFY+GJTO3ZOj0sFRGQ5x
CeXCkYAhY0/+6GqrlDocnpDkYb5jii+zcr/c20+f8/d8+3PulGqU5m7eDnvNRKbAf5pcJ6fv5yQd
XQfluEbKs9ahFScKydv5dp6OzoPLSN/3q/0q/ar/pL/br9L8+XNnOw3Rrzz2b7TjfIWCmV4jY3L7
bi7f6yejaRKeBtXZ4fuzPK9P68M6W2bLzdr8SpbJLLdRlyBtH4SsK7dKXZWaobBg501H/OEdtrEG
KuwENqwJtcP0DOhOZ8cKXvG1VzVb19519DzQD6vXvDsbINSx2dbjEdcDbS/fCoRef2M//rMnMsEp
bmnq3qBJVqE4ivdnIDzxobUexADo5Nd+MryOFyvQZ9mxdSOBRzsw/CoaYho9HZtM8c5PKfNVN600
qHWTdgLZS9TeXe7JU3yMKm00rwDuStfFRJJFC1MZ3G993kR34vFTQlCihu5J99m5h/tgD5v9Fu67
2y4+BLih3TidZlMJKBy7x+69k3RRYXBPX6b3xJnTKmOEKQOqzndmDTZ5F7+whMPG0OxrqTxwiDLp
koNJKdtuOGBtprMLP9E2Z3xeppepPugw3g53/T2PRa8SfaJXyiB5etlf9icamrx3Mqay8cFnRmOj
vEEsYQNFS6YykEblRT+wnm8xzGfSUv1yX0v0cVlnpEuSNWWcZ6d8UVK9Q22AVdi8+krIkd4ifJIH
IHl3pD7/6pG6Run7FS3oe3fXvkbv+NK7T+A7jLa9Rd/q1/vNbh1f3eznNyB4sEqL7Kj01mbcHDQH
i96elpV76K1btlK87Z46VaCPik/kI2iTd7CvtzZ44oafGnHj2Npb88bfpxK8qywvk7MDnAvulPqF
0psQrTFNOlVOuBAzJfpYBuO9txtUZrfJnSjwMpJGbI22UaP3xtb80WFXlp/Zef2YNfM7ZPaJFFQo
VoG3Ekha/IIsuGDuKg+bJL+EYb3CMz9xj2HGQnVVGu8MURcfIm0lV7tZ8fFW3hsfO/TB9RhmPhIt
ZutZsuvodbQPnkVOjgornp45WpwDUQBhL0RGUG7f8dZJ0jmX7yel0kP/sWaV5N0SmTbs3aG1A3bu
PCt2arnmrZ0+7d0S6XzLrh+iUqVVJvZvBKWquyCJQDmkZico3wSp4V1hepqBuXB4NbVwG+4Uehc2
yb1KEmRN50zd7xs5lXl5fg0TUEjQ+vzs0OLAPxQQow06E9EDFTj/1DvvvcoVrQuYi+A5e4tl/eom
0TFKotrZNgxEk53KTwoIAu8fgogRJBHLuFXzEwL5WTLh/M2sW6MSd7M/z8Bom1mLE1xQ1hjf2+bb
OZdbdzMcZYRAdrnaWoz3BDx7+2Mw8SvtWvds9q81Wx57f3P2mj/VQXVrpw0nQSWqWbKT3tWvzSpB
uqUTMIyCars6q85eqd+4gYoWEkkStiTZkr5ATErkAceYmtPX+Da8D0+nlkY2Td1Gyagy231/ZtcJ
Uk2sJ5O91SIkZ0bRPsxrzkh2ae+0E0uRa+FDKvyqGouDGPjaeoJIs9YuQvEDHu06s6M2rHXJCPvg
NNJWY3Ke37xSbPU0FRa9c3jNzWoVmAYOLW5tY5DlbnLhg8leEmT+NPwyAN2yZ2C3kHkpYbpKGm4m
IhtbaO9iUUMKFX3e3EGd/7DJ9xLBrHA5cN2sVRGTKb6FQgQ2lcFfctOZ+XU3WYYUkJLIaGKrju0r
wBNZ6A1Jl+jM4tZfbJ2yaWeLc/t+toIn+aots05AEPmS7GD6iHCJ7TTY2WWQF/u/JABL7t08E1M5
W21bKxDMB3Abj+juob0EFz1zrZ4Cb0Hcifqb/oWOSCAvI50AtR8aIi2gtOpk4AfDj/V0va6hovPt
EFmhM4kVPBSnFpm9O9E46W0+BdBn0+7L9/dDOKltqfFuwg3zVka36lcIDGFPD2dIEyCSM2c5r0QK
KRSqKDfx/CdLwAWb7/Es3ENfK982KPl1vmfd+4gB/lizuvL3zmksVp8Q26xPQnsQjqmWeqZYi0ly
z7kaadZWNoOVop3mdkQiY3K4Zf0MtpcLhhoUTpE/UiNghczas7jSyjhQg+9vA1bRJ4FMzTdWIm+f
Qgkccel+yp5kghAHYLUt2OTPBXC2JmnWlgatLKSyRhfWSej+4a6zf7d2nXJPWzW2YP0rhinOQOWN
F0e8mRhf1vgzrMYPYq/sDblRVYwK4gEEYyzd0+10P/3w3i48dz7EVOKUnxB+qIApkuRB5U9LrUKH
Z6cKUZ06Zh4zC3Er5QdpXKDLjZaM6eFdeAvOt0pm49hNf9IfXRlhy8tOhQc8de+/qyLl1iuP7VQR
3sM+0ebzDt+y8FQ0TEr+NtBdE+X2Gb5DNDTaUomoTsrjx0ASTZ/4RNgizDqfb3e5ZaiUCHKpLB8J
k96B2S2w3OILgwD94TV74ZHDHtBWXR4Q+IQvwEM63KC4RErJwUOFbl793zEqrFUoxXSeN/I7Xo0g
W5xDZVBOYSVSkKs0lE6pyOQZYX38kLtKMSaPriuDm6c4tVg1tXI+2ZTju0MLQDAmdy+aLmp9zGZh
RnVMKSRI7CJwVLohitwgwqH4R4Ss9g1kui4hpunGnoswsFiTi2AvD+gI3BYzuWVSz5AORhot2k0K
CCUWFys44uI9f5+/F3r48rIeXKLice9VYm2fOI0M8qDtehtnsZcMksFxoBFdRPDMR/++QmSiI1rj
qVOKK+haKEJv+B1c5bgUkztDnXV1YGRV8gt27ZxDSWbcOjcyadP98DE9Do/D2/g+lrjHo2t5VTIx
Eio6e581mRdUk5APS0k57ofn8XGYDM999DS4+/JmkWhzr2hMnD2ta0Y7jcvtS7zrJcgd7GMJrNVg
4i+QiELyhO2OnFMDvnAFsf6aDRarTQ273UBLTVTzjE3JnxTyJMkf7x1AyC6FF7+cB71ipB+jIlUg
qeuT7eHNPBhXGnGvtlaSE/mdjFSBSf4ArZ9+ffzp1jvP/iJAt2DXyaIXo6E82rj1PemZc56iWeDh
SfYY/FrvJYrMdgTSrL8dbUd4eGuVgmXglet8UEnUPN1/bMpVlFvwZ5QRqUS3jhYbLTdSb9IM0sw8
k8zCt9+sPmszOEb2wbCP0SOuMgjaSQQrFLU4q51GdzJj5Mc6jYjrjMd34/umfxiT8xkesF2lyPKO
geWZnY+GxeDaO/d2GNBeub2PdMnL7W10SOBtc6kIGgkSyQXM8BdQiPGYxeO0W4rS7ruTcLOv48/0
OmZBPGVu7W/3pX3XlWLjb6XQVrBKnhBKEOOSPlmDgrQUDLivu5628mz/XZ4Zs2yCdBjEkUK3QXov
FVYgRerFOD3gVl4nn9lrtvhSBJUuL0sllkXrMgiJX8iqyKO+zJou3vCwuidNny7J6e7Wl2V1KIh8
MbmLjFQzfhMJXmmQ8JP9pX/lVXn1+Nt25SzfOjKTGpZmR8Iyyn4QLSPOYQQfMrYJLG9yI9HDf3xL
MYXk5K1fZpFhGGu8P/wzqnOS8igH22gbMVjbdx6NsArgnZHLeI7xFYsvi3Zhjb7VbfYbfR5cn16p
v+sxVLn6qU/CppVGoAcY0fv2hsNqTGtIoGm2FDPm5FwY5WKvbJAtIX2phUqruRbEF36NUoCFzolW
KWvV8EsD6Wc83Owwq+865u/5Ptg1/ePHJdS7oEcZVcqUpPa/jfmZNbU6OB2DxqqC8sbdbhztW+JT
ld5hGSutR9lJnt6Hu4SM5yaywh04B4tKSQ7GzAsZ6kGh8hBhQvCGiHnd2CquVWeq5l99adsnOTig
SgOMu39BWfYEkN90jfzxGBv5sws/FbRfIreEXIEob1tmrkI+JfzkN5Wx4Ho8++9e7UChnei2WJoo
kVDZ6D/wDoCW8R/NlnY+RYCVCPM4LPXRw0aUh2IK/Ip1CdIFsQ0VIsIbFywKX7sWlry9hnvB6m+k
AQbxQ8b53aq+7QraXowiSgJ/py3Vfkr9kAtNbMN3k5onvZfG1ojBBjD4gnAAuK5Fb74jzQqxouad
potBY5Scv6y3ewPRenMOnxaxRZPLTTXxAuriaZuQOSq9sm/GlEPjA0jK+sJ9kOW6/1X2nfpATViP
1PeAcbM9843f/i6DptbjOE/JlVnU9IVqFUhJ3Voz6IAfJxsXFMVLaAEbOI5Vi7/+3GpemTAnGz62
znG8GR7HtJcYWpFIFws67BRVfdX1L51FLG3eYwdtXoCCdB36V208clQFQGDh1yNBGGpUpZteDW8o
IQOm4HkH3peh0y/ZplwzLK6qA9qMkIwCy+95hScrp7jeMcfb2f2r+FHmXDpJxxxUek8QnQNwpT0r
XrCpynkmgAVH9vCeLK1uDSyTgFYiYAg3BZzi0bpNT3RHEya8RkBScWq0ozr8a8LwopfVo7eYqkcD
ZdCat5Qys3QPVIiEBIDlUUqDtAdSb6d5GW+cVXOFHi51AtS8YSXLE4E3wnelmMiR7OLyk/zzLtZJ
FglowYwfnmrE2zD13rB1wGFxuzMH/Jj34GIe6MLRuOcAzreddO7RIQXme6TKvIiTzqarRjQ6KVXE
1V3mj5nZ3LUajFfIqif7DsCK5hJEm/Pzj1gZzRakbWAUAtZB/eSOWxSkBRupejeAI2CcpqKjqCCd
02NUVs5LEnKsEJUgbaHimLLaCbGG9C9eQzlJRdKfPCdla8JhKCwfwBbC0arEneRj4s29uf5d/zRC
kh1AXMMXyEQ9c6vUyx9Ar4vbxMDkRh3HgiSchMUAVKEEcxP6QcMpdfbwlSwAxmZsMHuaIxW0k/BG
1pV8FaXCP2BMzdVzSheZafKwP51TAm7kMtb2nib9R9hgIDa8BziVjMZfafgAQWPQp0KT6AXuQFvR
6gfR6Dqj3AD5om1P9byopmu0ZbSVFjwPDHVO0xFEMeUKU4iH4ataegHxkFS2CEiLSHibqnOCrJTg
HoqcpO0JnvjR+4QQE+yEmrlyaCoQaiObKwFchpEqqcpoCVlPdSRQXaHBHVCIxdKGE6niz+y+IrkA
UCPWdmx/qJnAxyfvyt+pLGKG3DwUmTCcrgrKLwI2AkmZUnczqX9ZX4/l4uu0fi0/bNe1RKyV8RJI
X7mqHHQCgP2Mts2lZZ701Qjrw1q/3q3yEDq+BlxeaNEiYZ964hoVG/oD+Z1+eAktBAF/viMN5kX8
Wh0oj4DpeHgyTrr3urBvWxecUApQMabNLg+esJcyKgpqRcqH+wW2U2ZNW4H9EPrjCZjlDWLo2C9J
Z0FPD2DN9n2hTHKwaLOnbk8CnIGbwkgAhx/UB8Aoe8ZAXLeM2Qmu42iXj07t6tS/U8fwF98FzMTA
1qUchuTMVHXIsLWI+U81qasAhXjx3/wUkvUs4I9ATALkGbCmm95x1Qie5JqL7R0rwUcihKBBs66Y
ecL/zb+l15+Dbjaz56ZFdaUa8n8T8ObW3zgi48pdQhsb2aNNn3jULpPfyhm/VG4SBMSk/3pD3hXB
4VxsGNYBgqVysO9tbtyw3hVrQWZo91cKaggqByf8amRY/ULk2Bg2OuXup/fpbabW92e1+6nO6ywG
m/amvYgwOQuI5K9Oab793f6WVsZf8vjXsu79bvHV7DXpsN2zBudpFfzNqNEDxZjd7R2gG27w4tv6
TufpXLv+rM4N57NKOifgX8y8I5CZtEO/caBnA4SrYoslp0Z1539EnemWomzTrI/ItUQF9C/iBDjP
/nGVVhcoIs6KR/9dAc+7d1Pa1dWWA9xDZmREZLK0yA2wl/uM4mOzPDFnqa+j2hMbSzpHCMp9c7Qd
0OKlv+Vf9qw6q88vK2tTghuBzzE7OVb0sNpNJ6UltznSkSw/6zi/XbvXLi8UsYvS2iLnwF2C9Np8
sc7BlA+7l1lIzgdGu/VeuIAbbjbQ4ldnZRYTSR3URXF7t1iXoOWcgpJ/9570Y4JcJeKl1kety6Lp
a2JcGGHXlvbOG0vaBQ9pbWRaGLWLlabF0tTgb5GJKjxRzdPqIzYwKqi8kCyyJe0A4JDqFrJ+F9uR
tDQqJKNno8yQoOL/HNq3e3Obth+7F2WIOIcotEfpEKPSpPBaGeFJCOKPWoblKGfeiYb4blU6FnPh
s99ujr1DPSfXGoyPz7DMYCq1oYS7yS7eSQRz7DSI/XWTFEamgOLKGb3b0SkumNkrI+bwk2W8tGef
0Xucsl6kvMQDqZe626hSGHH2MDLvl8cmjr2HRcxko7cf57qejwntjOz52344OMNT1BkSW/HWk3jS
Zt69Ycslntk1aRmbnyVW5UuvMTQhbNEyjDmstb3GecUigdHROwwOg3zwWp1jJV+PtCqpDxnm3uxZ
muUKrUo4+Bnz3MOvD39AGSxu3so+w+lxHs1Ls9pE54GhRKl5UOnX+hZvGaIYx4XWkA82IMH92orU
6UuWETrOvZi3oD5H+t8qtvOiWorYWc+XrHuuVpJ6rtQlhNgQI/oX99be/qSUUy1eoTq0mDRifYl8
dunRNZyOlkaQdBMgCntJFJ4X0JCngCYz0KwO5OYfaVSlky04lOqeKaqcVGVf/+WXBhotwlpfBHAK
5zGYhbINj6G7ZRmI77jeH0cv2pTVvfMonVxG1eCKSPF/YxOwBvgGWhvrIcRErlDcDf0XfRwpo83o
MTovLdONQcr32sX/rPVhHs7NiWqC7GPAiWBgGAGISFXkAJVfuyl+EZWmUYOepw0dwDF5okhxXjtp
XsAnu4/n1FlFHH74DUY1IpJlI+cjiXqACwFaCL6YniJtireonQfRkKiPKiwTVQ8+NJChmgARUhxR
aY70fZWfHVGMfUYVRM3eb9pC5ChVji6L9JVSIRTUyCMkWB2K3UTjT3/Kf6WhgiW1Bxfh+gSPUQxz
rXuIcCSM0LcVrCQZoCeGKUGUOn82hvGgNHzg1L7XNZOrhyJbLQcG+mcLVuMJbV/MobKYDiLS+i8e
cXx6qBA6xJk4d28h7j2VngJcCCtk2OuiePVgddBVlwmIsFSMFhCkCmfNtTXi7onQD9Av8iB3NC/0
U5pH4ujFGiQ+O0bAQLGfLpxtylb24NDfzqoTY2IMshHRfpdon0Mwm0yUdUAL4XoCjQPQdLl4nSO5
rRpOsJxhRyI9tsahno6oe1AeMQCCDDwVthZos45vDu4JtxLcb3uC7ONaULq364BawT1IjBE28WAj
b5xihYm9V4/WEcvWN6WCBgZ/Qr32/2YT5DFoTKVAef9ITS61eKEaNwI6N8ziyWVG6LfQLZ0kk6J5
rOrCcff1++lVfgyuRzWI/XL/3T8jLobKyDnV1RBBLqe29KNFaaODIksGvGtNIc2snqva9Ds++3WW
Y6kUlWbr9gFUkngTWzXGa5E/X9RI0CsW8ptv/VZ+Sz+VX+s3nNuTB5W3xxJsa0lxnOt7gDv3Ik6s
jq+uyoaNvm6vP+q9H909/pacw8Ds2/0UTBDjfO/aMzmzYQ9m4Qsw/90WfQfw31fFXjNUKVqyuhOC
Zvvb3wN05fZXfIZo8R2nq8qsg8v2+rijEMseQ0nMHlxf4DZMbY4Kk1d9IjSqaOzkXtnNr9tmSEnq
7XCPFK4y4Rh8R7X+m8ixwT5P+0+yiu++vimPs/GLFWpY29Q2j/1jn/5dM6dmUg9zzIZzqdCSjpkS
RKMHq1M8SQen0XXwglhdduytWvXMqxS6LHTCx9EK53KsCp9+Cf4DWk8dMrqtTYyR3kLisxnp+MD3
ZE9HgOlZ/TRz6qztyrVvUFCezUZQCspYRY0aM711e/YdZZP3+Dv9jMpY0+O02cPOHzfdBi4sCs+e
yEmj/h1c057Fy+rsOyW8VHB8Ib/M76MbrF4L8092R3jGI2Md/Yv+fY9uhd4Sy9LsXKL5gxOBZBnQ
qo+wQ2mImnUahOQPHE+OzgsyCWqX/Gv7dSoZAGvU+a6vXUGpOj5Vp8wyppt2Yx0nqMr979AgOJYO
QBGKMnwJDb6Ef7lsg5yaQ9pRf/EnkeUbctGxVffFPQLW+hd5mLOOZdJa9oG62CwPQ6g1BxxkdtzJ
iabU05nA0hpxrPwuJYm1JoyC728Utp6XpgHVBzh88GtXqVpLo/WxA5yErcx9vJ3ju8nnqVH2Nfxw
93g6pSeKqJQk+0z+VocCXuS2dzQwuAH2r30gryNeStv1Y/lY1tfpXA5FtBmm6oilOkoBCZCkK5Dg
ShmJRMJqh148lTQGCtKUxVvyzgSjVmcPG1jPzuPJ2oARw602QJbLDWiF2EbkpTI5MNkNgcetrYjp
iq8yQuBumTYAIIDAihXwPalJSlgsSLE6x5rmB7cWgvvcLlmhPSrkNV61RL2KMCSkV3KqjtPJ4KMu
ob0yKQdCOSRVCoAUAqWe0lMD14t8f2D/JmgkHB1uftXG2JqAUd597r7ARV2NxmQH5j4yieKE42LU
PMQbE///nA9WmBTffcmilfxdu4elRhPf86tKCaWb5sfbphWiTlb4LoKWtGlK63Uw9qB/Pb2U38sf
X+2VggNgui89tYZhNq4yGZQnhD/fFaYRk+MoHdB0m75VYnHjSMXSeu8/+4lHbtVBltb7/z2hX3l+
LbqlZBe6eLp0DTSvwikUISatJxddhUPFzBIDoOvCmQxZhdwFMtQSiv7kVKEctcg4TcbndSnBdRGz
PtpFaFfvm8MC43mwY9tEUtrdQ7L7yfn34LPyeNUK4pfjzCLbJJIlY5ATQ2FrILeuI94gEqBJOmJj
maFmbfJXqXuHbtJttOOutRBUarctlAHFDchn85iZq52STwUJ4HIuGJOWI8A5MDPFygo9rb4J6552
Zt1IK0QFMWZxE02vDLT2HWYdcs2MpYPHkP4IXtS7/BCGKJh8BFL+SFWErwWj58MJ1s54oMmxcDUp
keo8kmWCT4bwDmjSRCYztafWuD6mxdEgHSh1yqlTdDCo/MPGgol3p6pS1PW3PWvNhgAnH8M/wguM
HHhxYy9MlKWNp7SHyiq349JQq5GkUOCYI7VS16C3ETbYRJiKp1mpeDOEt3wEyU/1wVgZWBUTv07c
4jW6j1yhKfRQ65jydgkP1epeoet1bDjpWF2b1ZE5lwqzj+vvvPIIPxhf0TfIOKVM7WJJXqKvUeyr
wxtSlGxQnY7aEIUB0mRctVxCGxfeXESoAmPo5NcktAX2AeSWzFeyCFhFqD4eEQQLk2Zk0vwU8VYV
BIG+iomDihsWOaE8sQDWRy6wNUFB/gxtjFcBW3NYewJZfSI7IamN9UgoyK3dDPX3BuZjC38YQSfV
NsOMDPXe2e0O2A1ORkRA/2kmcD3BYxG0HO+qCb4ZSBlR6mNtJHOjEVxpzI2In/kRzhDr9bKDmcXo
Sygn87S9JNxLbKUCgCq+Ey3hP05+wkemTycXecavH1oIcFo8MQefSPgrDfRkhIjVhRplgMgslY0U
IBpF9tzEMPV24GmcG5A0mVpvEGfu9A75PETWUjZhoTjc0ZsbkHT0cmlSXEEBtVqhaJe8qQ6MoIl8
97Y/sqnXoWmuwL0I1xWUC55kHuIeis8Ob5qiAU47UfvhT7CFkXtTYyBBOkgpIoB/9dEH7lgJCWid
skV9rat7mCt1UQlSFMR4Todi0GIdcMx16XUIniMKBx5fP3xU5fOYkcTf+JOI9WYOkiaPUBDOfOGN
1CHzETvBUuOH1B+RgotJIDaEyuuSokf8fgJh64gindA8/6lOvX5K9WYeWvTk0mszQLrFL0kYoeEo
Wk3SrLGlk/sRp+UvfZTYlXbmV41Q2GnqDA982dGN64Y6Sf/Wrbj/duON+kfCGmJ4fTHlTDsHDUYe
ggpHn4VXy8tHclvI/42HkQaCHppiBLX77xPyufilfHTwgLGiRnUZUe9Dfa7nXH+D2+eGkmKFMJTz
samRz4llJMtflCGooYhUqD6McaSVCsWCHiBRBV0IJkUlkhotDZ7EE8ncw6tpojI8Nz9fh+pf9Qee
yuOEXxyiCSi15wGRO3HH0eP+yL6CpS3V0vfHhyFsiUwEyfKJzlQNyRobGD6nn/r++WhuSzB2o9Mv
BUZEgiWX0muCxH1+bFnkNCX6Pxy7FQLep3Mntly8ETo8oMc8Sq2LKr2/RqsSzMsuBtqqq6uAeaJW
OCdWopKJQ71fgTgFLApX9Oqd5B6HKTVttiJnDpCLjwItMFujTu3Wqk95HYPslNIgrQJQofAA2B/I
heDj4pzJn+WSghnu0JLEscpCXPR3Q8mA2TUPtNCR4JcwI/FSLx0/qV9u3e9SI5Ur3In7JnpZqB7M
lZjqjzIR6Z94xjpDj5RP016XSU0rXz41lVwX86KIwhKTq3hYWFtql0G+ijWnyKgHatdVF1p/BT0p
5VDobKMLfVqgcC4nz1croplKEmS/2S9KYBGGaPYheojIISL6iDaTdzlQoyfzBEVGrV1ks7jEVQ/i
I2MGFSCNIaUSZDypQhT6UfOFvloQP+1e2+dRtBbNTRGxwJro94sW9kmdtBvioYFnmTR/CjyKPDJq
ftH75VkzqUt+aCjH46RVXT4O7Rqg9gC62CXpnaHr0Uxjed3Y3VsiJLx3cQtEQYuUzDdkdqL7KKCu
FLCzg1e41I2qfIPwEsQhX9pZCqWL1KGIQxGNbsK1tNjRdbOddleXKwH8m3CN1mJw4UO3cE2Rf/r0
D/cXOmsB56kcw5D0JIalMNOSQXw0N0c4I8ixnHiS9Mf5Zbz9oBDRnzl2+VPsbBh/lS6OoC6RpHKF
/MF0HJSmQL967G9p8Cbd7cIkZKw6NOIe46TIEsRz5rJbXn+hLOrUieCKVNcNt06EfWz+0tf8lyfa
DmqoIfPuaPogcq/KMNSm24W6zq/wuhsvpvKoRFmhT4chT95TzqaF2LhBfwI1PqDfBV4PUzUN+Put
t/hERDGu7i3UDpWBQB7BPNol3l5eslIOJJmzEByqc4DFyH89IUoGKk3kUp4k9Ao8w67iQot/S3Jb
GPEcQNEQF4xURqKD84kQ5DaVRvI5F9IiKagwF6FaX5ZetJZasX1J80rLaEphaUgAkAC4nSib0yDK
e/a1/gqM0aK67TUYisy3iA1J7GSsZpmHLyhPNLSltidvfalw2Nk0FTFNitwGM5YdCyUUNyn7i0Pz
4J6LaFXAL+1TMI/wNRE2fh2USVhR0zPki8KMwDThaHIGyjqFwryA2OTAI2U4Fduhyj/A56xvPFjb
cgriqu/w1uBeFQjpfe88iAhbvjLU7TAAoe2iqkJS4DIfPDIhZkWZl5HiREfxJuQF/s2vgs78tkP6
ep6hgta1wMpAlc87VTpFWGa30Gqh3PC1tuHZjKMdp9Bng8t/GWAQaO/Vxte/6VtMtOFjj+XHDP7E
dZCoS60uuJTwGHy0lXOU+L0HXoa63P/LRXcGEbTNi8l3GUI11WY0vWdtaGA8IPUEjsCtuSCsvrZT
j3hgwAX5dB9fN6fHwXTkN4hH5ATIAtJK1NhVO/iMTrap84tf0/jpjzVLVUsqcEup1U1GsbzYdF2E
ZN5cXZnzqsAw5JikkV35z0YFTbfYBhH5j7LMZAHntl8fQ00Yg0cqMRJKikB8pdeBL81zxuQX+mkh
iRaYqguji/UhO3mjVZafhqaDliGBonJyUdJTGFMYGlacOYjQpBtmO5186XquJRcOMsmPht+ljRoF
xxAFhcK0z3hn3x2sQInvLr1NvUMwONzQtfT/RSI8sNCN7GSkzoO55KrK6HX0ukr1cEIg1ZcivVgs
n7npITOcRY42OCwfi/JEvY1Kftpd0DFlyhIxxjqXFa9YmIu48YSlLx8Mww4sRCSKr+T7hfYPBlvz
MbT9hA3zwIBT2inEFnIMnGqiYJlY6p9ynMop1TzgQiis+Z8THpuCQDUtC4GpGPkf+BakiCZVdGPV
qDTPGDSS8ESHAdeZZkyUZugIqyskWFrXSMuVzryuAuaIG4Iltmoym5liPwGwhKoDAlR0vmDuIy0C
ui9g5UYL3QXhLXg7DYvV8gemOyvIyQ+D6Aj/Sm31GvPPuNoX4XFtbMTZEYMAmjm9rLBX3u8nWD91
5MdON4NCLvfycttehZpYuQtzZg3jAmlKqeSFoh9FXZdyw3UQQtO4seS8YCUCa+JgALdiEJl/4La1
VokWiK1k8iI3pOgfhN334jKrNF/BK4h+j6PTSAAPc3L/CB4vLv7HxYW03IwHxTgEoGc0HgbpQpdP
b0FrgbZw/dYHkGCopvGa0FpF2F53G7KMd4elmlRW8X8eceZLMFcO2QjLqmJ2GIN5rP1frR9nKa3J
NKfgXvF2vVcbyTG9xOqM4/oeQ+o6bpP7/SHYG2M892yMCZe4BE9fnak3D8goJ3moO2NNGWJYjwvU
0myNkA9zZls/aoqELpjzqv4V1DkUZI2IgLHbko07jxm0Bmx1f38DrPpHeBRCh+LN72nVSqxa6lep
ySeturGwwpaBdgMIiWiXUZS1nzl9++3aHdHMxBaWXXCp84BLjt6MUEpR9bfZGF+RK4uo9oCCbo7v
rvivQMmr2j4OzgvrGHzp6rPipc4nxzD9b9LCe6UGDZI+nD+PSwd6boZe988anjMHXmaKXrF/pS9c
9/YOotoKO/60Orid3OjPCl6WK8bynW4EYgKKLiGNKvLcvXhgNX6qxgUH7rUNFhSxkGBUAxR288rs
i6wrir2ou5b7HfP670PwHR+gjr08Pac6WDXmImVI+wor2qsBkr+8bVfPQAP5vTZYPf/o5SEOiptf
tjIEwoXeld4AndrvoXlHg9wVpQOP8W65tx/RqoBuHfjnR2BMxFI/78Dox+82/F94ebTHhtMwsU9O
Y2GEKETe+N2OSudmxXY+adsGIoXRF5z3x7B1t9wjGPLNiW33Zbj06LxfOne7Dawa/pU4PwlRVXrD
ZoRNs4aUgUZvnj1NgLRpeYhSAxJO7NTGp62XGF74d96Hf6wt/D8/Pn9Hpwsbwik4EQ+wiYgqIahF
xWtrDApbkDgK2Mx0Ilp6GO4JM/yre6YnNvv/ukal3LPT/tmYNg6tSrl5NNwGhmGfFW+60f182umb
8ttnlXWMR6e6v8KrWCTfrsgb1MQpBbPRD7cbWdGDE7oLWRZKCRo7C/1soa2o2AC15B3ZlGit84sD
4GKxeDcXGNv5f39Sw7GPQ6mskK7d+B7M9Ta4tiuUhXp1NrlF6tJoudY0w5UVubgT3Piwkft+ellw
hXo1KLfjkUS7b2QNGu3RQBKHQt5gY6EtX1D1btOEW79aaxnUk3odiLzQ0UmngdyMnzF1pRnGu4J7
rC1JfCY9RWSKyUidGFJM/2yYr5Ivp4rg5Z98DfIUCdor1J4LwMEW33HlSSdEhxrehb46t7RH5NzR
sybN7Ww7k12Dgj7kU5RWrR5aIJlAYDGHM5XysXxtAg3gP1mVyNYYyKNGnpuVWMy2LnEJeAbol1fr
lfrwjicfzxw/25/xx9NssZvimu/1eQpLBbHvb3/Vzt2tTzH5z0nokqcd6HlY7ShB7mSsM5T0yEep
6xHW0qhPBeC8wveRDl1iPRivSBFE8c2n39F7v6YxZO04qKMGgpAzNEyH1JZuYZ/JmzjDTzom3LX6
TctK2XDtvkmU8+SpvrU27blYQRo/1ugO77ZpBSkh+hSTiukZlH84GmGBqitzQkuD9AEcC3+N0f7f
nrU4CGptpKq4ArNkIAzgqmLajts60FtvMpywYvN4AWJgX0hYdzS4YOUptsOiV17nxVXpcG4nI1Yh
XolhoHZouMf+DMjX//4yp0vyji6M+sCDtFUNs0jKZf+OK8AIdxSs3BHJynqKPYGxVCgVZAPCsJIR
lRQI5R4eWU3APO0PEttChCXJpQFtPwJtrDnRnk607S3kfdgxq4RimWuC36iSdhoZgGcwgN/zby+e
RCMqcXUSjSRsbtcpa5FXq7eu71b96Kcfp4KV8iJBVfV7Xn+DJ4aEcWCT9HPdPUh2WxNcHNE0dQc4
/dbcajZs592PJ+DxQ95Higi44ZZ/K71X4pDHvy6tMtwMcsQHKmkn4TT3b11SfzNx9iWyLKQAsNp+
jueuPeA81tYmdvPH5oMM32iLJMAvlo+t99F/3Ju4UVReKOjmyJcfF6+xbZ6hb2FXe2hfyvT8df7h
vunQ7gTXXqT7zhKjfJr/aO1mvgnPpXWE2a9B8JtaV+fQJfYwYSIuLtvO++xefit3px6jmTu3rayz
5Ux1wOqiiltHotW6QR8Zvz/Ne//z/T2Mw011eXs0I1wBmEa3YzvLOva2WSPz94E0kjSojap0EsG/
ymw+tCy3+NzRqd9AKjC/gBhdqIR8lmb3WW0nXUM2V04JYj+axZfbmBnTL05Rlad7RXGDJQwk9g94
dqN9HtrdLecZbUvcAa7h/kJHLOSEsDGhmQ/xn0rxHMGEhlPkbuvBhfpO7Ni0ks68OzHC1W6WdlBA
6HzdemzbDB67+STH6JZ5BcAo9BPMUsg35DX4UA0+3mlZoZ7MLp5Aka7tK+26E9XdKjIkUqdy2/gp
I69rbw9OeWa0sumh6gC6VY1eNn1WRqe7c0666W+8Tn8voPQ4UrKlHh2+4Yt2Ga/ms1cJ/nfcZ+eJ
Sf48u0wqrNKT7yIenQeH0emAoi2aJGiA45nEUza7jQjzxCwpFW/cKrjh4Pxj7Ssra49yIwNJgUvN
/vJsEgDxlcGVMcaQwus5QseKk+2fK/PkvvcsPWPdLOqei+r4mBf5y/vKvravelIiml4JUDBXHuCt
rb4ZutHqmuldNDquI6V69thpkEDXDrQ9vfceg8h/4dTkv3sNdn/CpJaagOi4okJ4ofwv5DQxddZ4
eCLUfLqPFGrgifwb267jWEc8TIaveTpNp/k90jqILwgdaDyNFpULFjnhWV9bENj5dlKfJGSpS0rN
5hpl6X133/E/z6373FXX2US1amtThcMl/hfCWyqYhYqlQm/0zKcATNx3IxvIvZFocKtIX64gKeda
uhhtCFqrFG2JwANsyMYjzFgos+COaz8eP8gtppordQir1ppZ+ljKRRaS0KAeyDCE+Y2DQvntVPIv
a33bVdFP7exB1XYknYboiqhEB71sNmKpiNCkQ013WEfEc6lugepVGJatPnHSOBoq5wJabxfWtZiR
ID6R24e0aiIUiWsr7aWBuOoLXaI+LfVZcekEnLUJQwkIxZY+++XeLXT4lHDrbjkrJxKWnmelWFDJ
ZgbEn1SLlEoHqxnplAX1V5YiCg/URO7CGAWVvcOUuXRh9PColtQw2oVJ0aaibWPPhCpD4KocqPTb
sh05cJ7ZR/H7dM2xOd5OCcOhsk6303C2nR6RyEpFJF0hLi14eHUafXkn2v04kBS79IMXS/87LmMJ
YE2RNF/qWC5BG7kl7hc2IEaFTJtrT+4DhSqyHKCqQaiEw0DnjIC5hnitymhlt8XYQB4lqKA7+luC
NxovI5z9tOLZ25UOtwzwbiLtwpmE4zK/76J/mG8b62Qp5md1JupVuAt3r/Vhh2kFDM7vOtldd/UJ
HUyntMwdafTpKPWKPruIc/x0hyoH9oXdK6Q6jZ4Mud/Lcyeqtxj1dYYBloUdnoVCdUk9OTtqUnzD
ZuHkZfBg0PyEK7yH0N9lvaMf+ena+DkiVA1pZo0vCxIuHWnbwpfh0T8x55JpeXmZZ8vS+r07/Tty
XHdQHJb3pXp5F2/3jB/qPJye5+d5aXSZn+jZPI7G2a7B7zx39rrOtUZQTp97zFaAi2FOmrNscljC
qeSrlrbsqhsuORswWWswT6ojsRCvy2heOQzN0bH/xUskZ8aqi6c+08FtHB2USEof7FE4PQzj4XE8
LXdrfkocPM9bRbdPUp+zn/sZfbBQ65025d1xc/tX3qXX1lHvsYuTrjgMt37Fr2BIcfIenVvn5KHs
gw6iHreFNLrSZrFFaUjXb/kuNS//1Ikz5xZAELnNIYnsDnAozx0seLk+uNf26hP73ORudPp3/lf+
upd/jdFbxiYRKe23A3uMVFKLB1MKopooVpKLitKhCVV32UNd8E7+D4EtnDT0SDskephpAKO+/AO+
+LIpaVCNozLVMpYn7AxkaZCMzWVUaZpSnqNcOXjAc1v3TIRgNON39xITJm/TyTN2zXvzVUWEMgSX
HZpHoun0jKEL6TbJbTVqbnHMOTUvZjtbJb1ejTdcj5wIjlOIb8zw5r+hehza297b8G9m/2oHlVf3
eXkC9m1LTnbsVCjssHuSgdJ0OCAiLm3VlZz1U0fhlpG7aiBng+dGc88R7l2DZJSOSh4bY8mz2j9Z
cLi70dnFTqt3zdsji6Fz6TRG0TyFRBTN6TbNxVAPJ/RwCBJrbR4biAbW8NiJGrDpnr2o2H6JQnOT
IeSE2myiMSMjn8zSdb46hRy01r0zXwBPaLqK0TLGA4x4KgVrvaKO0uw01wQ9eVceSK/LC0JHbA3Y
iLBG4LMDwZSdL0PahBrFsEZwUBxQVWTEb/bgi7yZFhexxUxE20QsZYpecnTgq4HQLpw2YITX+dVS
EPVxxMH+JKars6R+KgOgsXFSOug2E0wHOykC4RQpLFlB7q6hjL7UT3pX+ILP4Nq7oIfUgZUJMUIh
J36uKtMyR2meQKtLuX1Y9EVxfLDgt6yZPEkElaigiLg94NNyTm41+U9Hn/zM8F7QTL6dK/5372ZK
ZQrANPQeuIFSNoLshJCDFYA9+V95iatFW55nJpZGRBIMiM6dK3NHhW16n1adaqakgNp1pVRG59Gv
/TKKUnbUo2vNrN62vS23t0AA+ysCUsSkBIVTwsl2Fac16TGl1v2wbL+Y0wQNZ723EmFl1bnDmMsX
Se63CWVPJ54ex3e2minaAxbB7mNeW543teVr/ujfaPMLQZrA4vlwIiBbNmdC2IcDvnDFLpXnuNNP
/gqTqDq6+rVBKWgEtcHz2LRnCQPkiuVUaX2Zl5d6eukkZU8FR8rBgkxy8gOsYR3YqUDZkKL82H7l
dHb5gZV7224I8uBVZtEuWkbL0uK6D6nA/h3/KjMch9CfhX3cHUcleQvJzV2G9PJ0V35LXZIf6fzx
nSqW8iCmOpniOgR1wQEDHApFJkltvefvebqhIr5RTRr3uHFpIvVqiCo1/EdOQXTCPSAQX2r1J07n
q0t9vQHPtjQgLMEPw+A+DiWiHMtcplF27n26++SiY0Gv0HXZgO0+2SPsXqkvt72QhybjZPyEDFX1
sedWCSjxRD6BT4PG7oJ0DYMGua/JxkAN1VX6xN8yx+R0XzjsYfTdUlSmo8pIkjJZh1T9xU1Kf3Fr
KxS48lC5nGJNKHF91TviwCg7B5TiASH1cYDwXv97x71JP7sHRC6c3v+xD5K+hAkCPQ9cghrVoUOn
9BNHixjtHLPn0ElKTnlavTTJ+K0h1kQ866XcrbTTBzEvg31xHPDTaIcvEa7f+NoMX34FxRVUCCo2
Xo+FHgnAN5CnDkhxT+ovcrbWjj8Hh2vYC5Vq13EDOS1oz81hTavjGidYJ7kCubgyNPsXMLLNFwvS
ar/atwJRmGWAZA5CeMicfy+kwZ9XmkBQplMQLR53GD7tjElGGV+kZFk0VIjVrfZzhGLfP+Dd1S9j
p+HVMUm4eUf/6L/ObgLAydygCtH7uU2OXVYZNN4lz+Tsy/gtbGp9VEARjaVuqcI2xLd+GOb6agyt
WUv4iqnea8p5MZqXWAvw4dMmkTJ/CF/YrstOOI1hGp5IHDUZjxuQBbbkR4eaqEe8XnYH+JsIzUVa
5JTGpFYgESqV1x0MbrhH5JrjWGvIiUDHqq/SMPjpdAHWirq0f3O/U9VsKUNRzoUXrwIqSpCWlDvx
khIxfqQUbtV7PW9AjqgsHDyaL6N9vwPgjE71gNAt7KLkYRVl58uXvwadzY3Rd2RDEazOwmW4rM/r
82NQyGBVATR6KnFIWbgdv3Ld6Bnt6Dn43FvbPnIvEjX4khjDB3ev5Cd+KYCTi85Q8Z7sOhSol3vX
PZzn6OSkjHOUIYvTorwKZ8S6KR4gRLjErkfMC7h1tZqTesmGS3sYzgvsgBKHfzafjtU1/50VN55x
ahC9Uzdh8jVfuOMP/wFeI8ZXvn6Mb8OsL2lYwxfjT7dsI/HYu2NqSvs6Ek92+bZv1UjMq3TSobwL
JT7sQ+p3ZS1hYHUSM4WLqSzF+3t/X8Wor/CLOgRY0AFU2eQNz2OLeKXC2wZsqHavNTcjExrULg4w
2PUoqCGlbJG1wxkJLgZ0l1KL7PlIIh+Qu3Stdy+OnS9JB9jy033+266f/zIE3B16B9yvOMy1yNTC
/pOu2ht7/Dw4zzJgKappeOVAkHiUkKBch7dDs06N3LWmw/OpX51cliHEHxikqxPIGaXAOgjZd5wg
ZD5R62GRIdzqGn3cMhL8Qs/4OH03BpgrnkaQaqijUvBEWSn7p+iEjyFh078Yl262lUw2v5AsAESA
OiCNlvF3b2Y0xrw6F4Y2cTj2EIihjM7xh5jgbOF+7pbt/QEj8G/zdCUl/2IgkD06Qg3pfgAGMT8h
P34jpgBFxLqPpIkqGiZEi3vvCi2QnPfVNMCErq3HJmq0LjUwea+ByGnw3EEyX35KCuIzPLd9CM0P
gAMaDOxuCFBh+GMuFPshY2CZ2DhRtZ87zPkgrRNqf0F1zs4VmuPyQ1Hk6ST48Pq8EmQkvB+wXZO7
nwZi6a+KN4fxI6xBwY/MEWVPVHcGiYtuqe5k2Gdpe00BHDFncNaAnhdUv4W9CuUL8tty1bkeSW6P
KoqLNqbMFGSWel+tRzoqYYm8OyUvUaorhU7kijhD2ZNUt9Sq9Ch0IIN40qX5yZJsOB27SXWcPo5Z
c7UKHeQ8xOIqAQqApsZNRAuZVOX9qCey8+Gv8nIPf3BdkI8ylTMvHERJ81oenn+Tbu0n2p+mdvs8
BUWEEr4x/JRgUjU40dP8744y5/ij+/wFwAPQVLC9A4CLifaixWUdDBz4EoKnDuX/Ue4SUuih9an4
hK33OvozxxbGjEHckV21YgbdK/8WvCDBk+jHEniq4ZU0IAISVFrVvQq3YnsKaOAF5kAM0EiAPEKy
DbXktXeKaSqYabWzuaiyuQPOP3Y13BVO/LvKaVQp/AKqKOKrevqqBnnJjeLfHZv1AwY4Yivpn1Gm
QI/+5qL+K9XTQLigHk5LuVw7qOhGrkV413Gcu+8nwMXDu1EtpgrSsr9dVkRG/AO8FeZA6hwfk1Om
ngl1qEzfXuNG4v6uuNeSV0WW+cekumNz1r69mgCfoa8a9auXevwwRbv4bjYmrx0LRAb3Bf2hATnp
7RzGGEsHmARHURPTJKmaVcYroxkKO/+0Pn8H79F38Blnw8o0G5bmpXlt+kADNwWNMzeMRAHtYYdi
yYsit80NZs4iuznSMVzxU4ClcqfHDd6ZP+b+uzL28eKxEtX8dKJzlASNn2GtT0Wr4AdXOif2jzec
uuBLK2EEEcZQ8juqUj1uEPKouJmErJXnQop10d1Vh1JvQrFWZEdwZytZ0FUBpeeDehmNjfLv5aeg
QxJXakroiiUxVBlNR67my6nbjQg82Xlbbvj32FepoK2+0xTBtSj2aDno8II2++oba3v2AjVZ2r8f
4uTdYZf4NirKKKj1y523V4ZGnbGEuFkFDav1bUYHN0RoNTORFAJoBhlIzt897lLTM05NEGQbsaQ5
pHJGmMWvFmr+zMMob6GmFKLiZDA7JJCQOlqqOLG/SBP4iT44EoqmOo8Z7UpTQZcODXscsmC9iaY5
27xca4zJ6jikE4mxkrcFrg5/tbGF4D+GM0bVHw7D2e5aUfNJDQ1XD5iVmfOAnoqrWvDoRVuH998Y
Pt9u/dC77WkveYXWcg4QwSBjWMHHwzfwQA+hGJT9gAeF3NFYIKi0qcCbUaT5Tw6Hh1kO6oHxw4co
hNnEZjm53KYvjjg7YmxISSHSuRQjV8/00/GbfVsai0JBIq+B4sAM4692ct4/Zvv9k8A7gR4kUaes
OD5BArnlG4hupFn7ZE5jsD8EdhxqMj7QTUmTd959CJyOQABuAp/Tjwdbw3s9oeci/WvgXm21Hvht
IeUKqK7QcuXZgSDxSNpx6JjQMXxjVoHLcOn9XUh6w1YNDUK8qNEuOxs8vcZUt8qYpkJ0oYuUlr3e
0mBhKQhHqtQ5nQOj6lLDrY1rfTj9L7hYY/T0q7vlP9JhBUrk6vv28WcYVh+dp5cs7vQLaji3fQMj
2sHdT/B4RwuSfx2t5nnO5ies670jNQwJVOdXXw0LJHy99GBSdRu+7dOfFX85eg3kTV4ZN0gCEH+w
lahfApqWlVoJiC5zwXfQhKQlRFU7h/YPMUhr2L9w73J96wENdE9+Ld+zWCGE2OKODTwKIM2avtfv
zYqNZzZRQwgyPCge6vyg25ueZ7IpRoWsWa3ytg6RwTCFgRYCCZUVQduUNBBIb9k790YunpA4XG4s
EdBjbpVUdg7TMmDXMlviIClErbzLlo31fZfuvuvvGiUWu+WjaYcuZbZt1JRy4s6BXUlQhsuN6vZD
J1XFuUS66N/Oq9OKtQE1D6sJM9eCicTcYXnGJZ65Arvh7sT4upxgv1xR0RRB5bOT/UuJ3tjQoR9f
nfgfNLObEpjltv3FSxGUjappUB5VRpiRj1Lg+KqfUTTYZPNs/pjex9/ei403xdVRSkcd8mq7woMh
rMRJ0qIKFmmXOG6bz8PUws2I1rvtkDZyVCbC3nBWa5UB/jEXkHVD3TVgS7W+d/cQsmmwRF2oIUKb
NYN7tXO6MMTvBoKYV++8ftZd6Dz02EViQjWygzuvxdM00Or75/Vxj9MQFOZlCvgUfqDUtmtgzz8Z
m1/kfFDQDlFxoglXvY73Eu0PY+KBe7Nab8N14tNmtWW4ed2Zhq8dweOJJAiScRAjUu8aHWuqurbI
H3JgIuqETg7KAy7+pfxv470knrESbRtkvMDUhJBTFQUJKpyZsvZhdll8/2RNqKNAiUQlkF9YQSEg
2ZaJ07PaTLZOaytebdaTJVVWDnAeJQKsmu6HApBtOaVr84ZhQcvOyNp4uLWSaf4Z013d9P284s7X
9Ov+NCkYK2Ov8+wFc0eekLQKKHVkG4iJoPtZvBbhL1JaYINq50ZdXg1Rw+CEOnUbKPnFILd7hNPr
VXcUIbsNYndEvpMqCIX8aRtoSfXLqq/ZpCVJj2oj5f47JQWpYMNONsrYzbNRtY+1SZ8d/0D/JpX7
iRjysobqLBR6Wnq6sGdS7BA7UjJ0pff/R9OZLbepbGH4iagSIAm4ZdY8jzcq27IECDGK8enP187Z
5WTvJHYUGZrutf71D//KomAFPVL4zDaAZfDNexN+pzh9eWzhR//7Ke/knX7ott2WefMhQVaWPlKE
pOWjenAis3kaP9JP54j0WMHXg8JJQFWGukpnlkfzKqgl4mAXx2mA+YC66qgo8B9KMG6AJTUXe0GO
BVGNQ4FwLKlQDwr2n/hZ4D4T+mKXRz1PJci8nXQ1RPWA0ENTvxjbF6JdYWYsRL/jtS7U9v6YBII1
PQk10Voo2EGQGHGJr+BrlxqdMcBSJH7wetEuYkYWk8rCpFizIt3NTtmJB3mv74WWWMW3WV3Gs3hW
MbRkrHPzecKh0uuoUsRlptxFVtf8st0ylH5dZZxhXoBjY6hTNERYk+dwocY7edPRVAZfys/nER/D
wO7O8bE7NxhuR18DUG5WrEBHVVoGsckK+21hXhPy8+YqEwHNYcm/HW2F0F9ZY7z313lj38+6GDkC
a4E7ghkhdSb9BlyS6e1pY486R7LxNT4XX+1RP7fHdN9iS5fvhdBbfER+KPDuDpBboeXGyxToiTct
Rov/houimxFW2+n8SSIjVtAFhtDPvU7SwZvuWGx2wwmKG24MksA/neQ/jQviqJFbz5/bG+ozAx8H
4bPwWhYc8oOvzyRZZ/uYn68tjg6cOXOdvHIR0RTO+vng2HyVfAwetw0pXjvOS1aNWDjUgg+cUUbQ
TRgUBBZBPdQyo3P5pZ21MyeI8IEgRAjee0If2yEUpUtjTOtql9G9gv/AvPaRGbTvVvi2kwBHMatA
DIblGAQzMpwNU0/XmLnlx+d2/Bg/hL5QcNFv3rfgOsu0wOJAFWxnwXEUXFghFihImhMZcGJXjTFM
IZHZFvFW6AtJQIJVBdn+sXk8AJTAfhglCc4BxhiN33DaJ5N37lGJAmT3OEECZpfYHs162UUJSge+
RISXe0BA/b34ibM9eQDUArWb0oArTvXNSz1XmNNnWEqKoV8KQ+NnvOgCi0oOu7Jk5FC/TrNyITie
+RL2NRSTJ162Z7mCnUDdqiM5vG0KuKwhsX4t96OeCCRFwwxEaPlFv1T2ZrWslpJiZmsc3emMhH7/
7WtgLSNwFhTif15IwrBO9FghZGQsXv+0gryssHrhGiHlLB1jN6APFb5RIphNn4pQtLfg8P65FUMJ
pSGk0mZBEbexkmnpElj+b4ecAIzHwJHlvXCTz6e9WDGT6oirzPS6yCYNKZmwSxBRGnCuqceNP237
PGGA0ZFj9oSJE63flAfJ+irPq6U6b2gABVw0QhObo8ehMJpiPcAjBzaBRbA9JKnofQbjcsfzftkv
E0jdeLDFqc3JlvnVpd+KL6vcF6OrsdNTeoKZXP50YmDtiMl8dpzbBd30b/lbUQy05oBK+rvHS5bq
cNVc31Pp1A5sqCS0pr/KQeErwL3AAHHb/6muRSI6vUvEuIwiwDCfUF87t8Ap9mhMK0qWFFfaNoMS
7b73qJu2iROjV9UnceLVW+RU0xYK4bR9O8FytIgGC/U1HXdutM2O/FVegO9lDX0Pvh5/yB+FN3PQ
znjUHG2TdasSdaaFwy2yKlt93CqyTQwaTsgsbI1nqDJ1Ysp7brhipsuwN7NJiXwIpnVtYtsHvZjb
xtSpsF5bzY1LO3pf4z0PPlZ+z9CKA5tH7s1B3BIl4XxGTqfu42Lz9LlNF/03vsR7iRqHaLMO+zTx
gTV2DA0fsHU7oFCjYO9g0jgvHnEQHqh4yEAyTLhHPgYGBt4ITCr7ExQmuoQaetkbL/1oib0tCN9n
KnbP6txPk6O2wYG54IlYhMzogauA1bh3LsS4YAnSnd6JTNyHe8gKXHLA8JcrJcshWojFYJdBahfn
85YTetVv5E1WuAwgkweW+Za2ET7MmAw5MrX6aP5Zv2bACUTd8WSxGptjgpkg10F/OzXhQyStY6AI
RtKaGtZkp76mO7G60U7YMTDgJO8MqhEqKL6mhBGWrN5O2E9B6W5HsYQjSmwa+I1KoRpMW9kabRUc
EqrmshexW9QNVI+cLfF3bUYnhYt5Kr4Dl3tGR3MVWMlrWhL+8Ly+oXiQynCKqVWYCUG2uLGlmMwd
BuvoZjNJKL4/7HgM6aDG4LwKqj4rlw3u2LNi1yBs9socJOAduDLxL8J2L6Uyz1YKkKyfLvm9hI0Y
uzx94yLHXn09WJbTHiGG0GE3s/CLCr0t/BzUGW65ssLhQIOLKM8/iVV13y9gccYeT7swVpBjVy1g
+b6G7/8xtXsROQOKSAZ0/FgPr0/Nzt9Oj5tx5MOr5cdLMyOkJm6fuCOcJio/BAqIQX0vIcMBWPVU
M4xk9F15rmnh6TTwcmflQZvkbUW+GIG0RIgSRtPY8dcY3hOz5QYjRVyk970XGnhTQ59kWb35JeZr
JCJSBIIIMUJ5U/o4Q8OsITD/BInTwpaE1JrOsKemaA7sIToFyBPVvbzn98jPK7O4JledWVdgpjtm
iAmEAsxoMX9pTYhMyqkYLZlC2oqf78Z44THlXdVwPyWrH4JbYncvTeAPKG4MoSyyQmmmk57Dk8OU
umV2WH3n35yVkOIGmZU+VLjRD/knwAq7stIv4eXSz//2TsZ4QBh2P0+XGUa3ga0GtnSOgZ9wefns
i3Wx1hH6bENfA0LFXOmNMUGqW7frh3JSUqxx7mrsbIFb4mOROl2wUpba/vN3r26Zp0I8KAmB6abK
ieiY1ixSp96kFwr30RcKRJDxBK4QRxksnS8ZtJhvE8hXW6trBqU9Y4Bq064wdxTfNJ7/XKz65XTV
sg+mBmUhSnx1FsVOfS16T8LirZ28Vx0NCGOZS3+njOV8BMxJsJjiBBFOVOAEGFEJq0OhHwQe2vWo
CvesYXHUYWX2f7NEpCw4oglTABDXL+Hb1v48jzgKABhQhYBfM4mX9tJ+dNFYXSfeYIQXlgiKVvHC
MJi3CMcU4WZprG6b5zbcRhRM7222/uxTHHS4pGwaQkeVL6N1sBYmVhEx8meBiSn4pAnjDGElpjsi
jr6EICIoIpn3EmPrfeIIe1wx3I+mgnom7HWjQ3nKv8WDcyr/eD/6kmWRWLhZBNiSvAhJYpTufqDP
jf3cFb7UHC67t5uuYMgAlEfOA8XTsCAEh7xcbAdQy1fWRzFFOfch06BZpkgTlsFZYDeMXIFPP8Ck
FJDBirEsTTGNsf8CylDnJRxa4b0pUTumR4Hwfez/rmiCdcK/AOwhwFJpFYir8bcA6B35+UZg50BD
ICEhwqoDxExhzjj6Jl5ZcNQA7FcsVKCMj3Mj2Cs4KjvhLS+4YAzH/6qXlz+iHuVjr7R2yj2XHGYa
2xhru9ecvhugqFIht5gGzm1uzKgvwX4A49bF6ISeBig1nw1AQ/zx2BphxA4Bjd/KSDkQps1Kahkf
bEtBOEH+vEL9+K8AludijCXGV0Q+sdCkVbBGgwMonnscXPjk0zrOMld8dsCeipK23efb0by4Cz3t
0/+XkkmBerzBvsbQUzvfPCA33km/z8AyPqzhgpM6nIUzEpupwgQsIwCaGjsNXgKg3xdFmbCuyQge
5jTHHwJZxFKYsGV7MLz5yxmd3ouf8QpGG4pw6haTyZb2PTwYro66yw83g8iWKldjdGd3l/E8IUP6
qEYbkfbs1oQeKcDSzNldPMv2r8hOWrx3bggox5O89UJ1p1w0RglzA7ZwS744wMHZeE0x3Aeouctb
XmJ4KYur3G9b+mSEfY1fp75Mzlt9lD9LBZWTIrsBwWaZcZFlJwpXnOVZZ0mtM+K/Hc28XDAzQyFD
GeXl+zWt/MuMZ+3p1bIn7cQhihfek3LzNVXpNJiq9sKXeMxnjF1EwFRlqU8vBfkOnRJixg3hpLYq
kXAzk1UOKZS7xxMgZ97hHJazbY8ZnRluRjpDaWWVHX1W78/SSBCy+wpMlHwm4Zyk+qOLssWIKEhX
5IyH7eEWnxoWi0O5E9/rbmac8wxKzxYBpbwfW1HiNiGPQW9gxWKomPuxQ5UMd5/EYJj9udAnxnmM
SoOIGLjJCrMMKl/xN/i1ym4deyzMD+zLfa7PBsfgYlAH4pwo0dWT8fSh8ZBWqivTuYIlNqwSViQP
GWdT5wQwPX6C+e0Xq0nt3vGQFi7ezAWO/G+rQIK/7Eo3mxA7LI+cxPAjbIDkZQ0VkXWNK+a+n7yP
rTSt5IVUbEI8QBHhEciru0kv0Fv1G9h/A4o9PErfOX4yNfOywb1BdqxbrcZkHtN387ZSgXESTsUA
56Yb4x4q10dFeWdMImyEtmrp5viBquYHMGWa31ZhuK3anfrZavnPKF0b8p4YRg7wZ+C0yYx5pTG2
R4y3n7Ya2ywMwfJc8P/R4KLsTu0m5Vk18LqkOAzUCeusQ8kzqdjL0d/dZj0UfMkH0rtNet0NepuQ
L0IvYHH4Tfr1bHx+8/IKFvzIYhb6QVt00FyJuUe6VL9jcrLr5qhI/o1S7YlNfsPshA2WCh8iVOMb
mH3Cr+Pl4Ncd0ud0EALaDnd5bSbbN0X5KYdENry2Q6wOUpi1PdtdZQ9WGjIRnkTQhi3QiOHUQM3r
92KcWDnwI0T6C0ZyAEOQZI8jBP6qldYI34+Dn+7nth1cqZqysf/JbT3zdPTkGlIF832hakm2nM21
KIq7S3lgInZsM9z8u5kELV+HETeIeQ/BA1BmrFjPl43KOpu1SGAGuxBbR+xKHsPCJzATLvAPojEw
KReZQpdPML0j0KP3jcVwBRoGJZeSielTZcUiJICLpbgsgvyswZTEpeR8I0WLf3ya9ebocUNEsKj8
gbAm5ESbSR6lWgYlDE4RMwHI6qXTb36GO+n3OWRm/reedoUyVRs7+QrpUjw9psOZDbGPg9s3ZJB7
jNqv59tVup2UiEE3YKRit6WrKGan2BI1Dh4xhHuCL5IK+mTcxIn7QWZU2PRumF4UfJsqXCuGgIHV
vFdPzamZiXFLAOWJrR/aKZo5ouyYkwduyJoaTVknA2apIPjKQSWTFQUEO2ZUu9XQhial0Xc5Ml54
g8Ri8dTi05n8MTuxEzDi0ziEaF053jf9vo0o/yxOrQ84nTZNGLDHm2G9yOBW8iYowjHQ4/iUiO+J
lqSNvKwUalNpoV3JpL3CuEgjtE8mhgju5U61x8fh0yrGXnpoYbpSplPOmyFl1WhCI8PmGa8NyaIb
04emiskyYYGbZlkthr+I2UI2YfqVxYda9WUqY7YPS8VOciXl00yFlpMsRi8rP2h+ms9p+LL+N9TX
AW0Ak3ZEAUyCp3ynNMzVskSP0SzV4YFX4nmJYO1GrlTNkqcd/VCPykCJGJK6JfyB2v5mYHLnl3Vo
3yilc44QH7VJh3GT5LdDD10NR440go1mJ2R6lv6Lwv7jiFARwT4yxq7U2m3shFSK7oDoDwJ4tNEy
RKMSOzqZ7CAJ2VQB0zbcgeHC7wYeBW6yxiNfU2e3yB0dM9kfvw7FYFWwo1uBepGwWk2cpj29K82W
4AyX8yLEbtBYRA9Jsqp0FxHcRsnOXij8CEQEGObpgJ546gigE1IfrrWCo0+FxadFZAe8RvLQBPlF
WgrPSpI4Wz9uIHnqCJhMKI2kZwG4KrNb7rWflbHOaVbiaB32NjzR6HfIrUH7iFIMgTsS4srTkON9
nOJvhsCM4bvXhPwoPNCBvzeUW4fuDvS9Hn3fWIqNWzdrGWnCZXRmhry6QYPNp8GIsw9frjhedfpa
5nRAxcKECpaYcCvLLq/O5q5hG/klXPW+IUxsMXzY57NOhE2DItPujXbS6r1Ey0zzkeJvQ5THWrnr
62LCwcE5pPBAgt6BeKAqKtw35Z1sR0wTwP0fI+4bShQ8JRWqVvnpfJ5OrTIGsrXIhhMWtRaqDgMK
0NOvJKYuc3m4U9tNP7a63NHGVvui82G+aKvtvn7NPt00fVk0YylkUVT5f8zVZ+MmrdXgc9R52bVv
OXvdm4yeym1bK8LGKHNJ8S3wCKSQ+s1ib6wtauRArJPbpmzXIwITnnjmYoST2XXvWTDiZOKw3vsi
dlRYKgDtDrT4AA+9wCejuGy8lqdesgu8Qch1Ieg4dwdY0tergKI6Zl+QLp/ku4jXFe8TJRrNafGa
BfRF5ewZL4LPSr1tq3Taw7RLtqShfS43613MUnXV4uFrazwYMVsSvnOMvw0sxup1DWHRSe5UXtYQ
5esi/R4lFkzkXQXj3sJRurKk2WCDb8C5w9UPM4ueQp8RN5giSwp/CJcpwdsdVPPx2y55HJCVflys
+jAJjS8QMbig99SwPjXy89FPsxlyikxGLgvJMq6AuBfwi4o9tLTZJyKKc1CUFZ6OMOGEO43Aa1PI
OARuYoLzoku4TTsHi24JpXkNiQAKxly7Y/zD0hibNbN4hf0C4ErG2w2lFWX1baV76nnw8tPEq463
1yTA0ocKJlu+4ymwqqi1Ku+tTEeM6jT7QzwlPIt01mTr7rPlqVXmt35Rl9MaCxMsjiaD94xnSx9M
oT/ASjo26VEi4mx8rn/IFulAla+41EiSPdjqB5Xcv9mbTBVEIOEaBmDNZL8PaIStQTuH6S3dVWEE
yaVJ7UTyUyxRPmaffkFB7qM1zOlKdoz+LCEI+33DZGQqq5la5FTF7l2toRab6kXDAgxrh2Ue2+oq
n8XnAVukm0IQYZsTJvAxE1qQc4wgUvoD7u1raZzL3nqB+vyVeoOWk040/sa5oQ09v74ShuoGAFNp
MkQ9fOjaZsjo4EjZrQaa/s95ED6q8BfI1tK3CT5UM69UXQBxNG/dSelX3KZ0uMFMHM7FnCI/gw3F
+5B+BALGnjGaKUeArWnvilhdLj7jZuyoTQgp/ZmOnSuT+hqZAuvSUSe3ZeJt+A7SB5bnsMl+Kcw7
+sKFDifmXCFTHjONtQ0vWRh3+R4GFiJB2RCzYtaCOuf4GfPstYwBRrLZHdQZk3OmfMNJL+zOHx2A
25awR1CYtWyHAMApTyMSYG1aRjp3eIl8Aqu2n+c1QFf+K9vNAuYApIPQzkE5aK+sZD2S7JIN4Su+
6xAjqK+O6RQdauZw6Kvfb07zz318pLMeJjbAcnMYvMwx6lSOCMyGziEj6n02AWolXggEecXdXoXb
8kqrdzC2TBYY0Qf7MXSXkT1cVLzOdQRgEOOimZ7w3LSCX/bYIawbEQlACuw3m4KLYfwdhO0JXKI5
0mW8NFjHpgozld6FIrxD4gZRBU/M0Blfo5h17Ceqlb+QaywLwxs+PuUEkLDWmRqOEw+YQAGRWDJ+
xwGKDHc7Dvnn6j0LQj0nQ+umnWnDVcNb6A+a8p7++L0FbpzqEh6kdTlhgKMLtiMHNPgKm0S3aHHa
YjxsOC1/P/H6wH6Wbq97g87XUYxhvc7hoe40e3AN9ljdaCNHyWZlNQ/29dB58YijRh9vX/mad/ou
jxVtHjvScPOGYtN442MB7KrjBAUn2u6/dWkbMau/5uzvKGjHp8Hho5LJrTJRD+DrZhtjHXMM8OwI
oO65UicwEizO09eWVTwY8ejB/IAlBYH0pK2LIZJHiIsLWJosybFPfVnOYXFH22ZXnl5s4j5nkJIz
+IFhNd4OtjVt2KXz2fsDzZQYidfIHGBDy8hBnRvcF8CBHx0YP3GGNy8svZjQnCGhRbOKQy6dY806
zr0B3YLidDzyOxQJWyLDSDbsYJNCO9l9pho1Px3xQ1vouwAfSI92TAjDW5eRdPF4KyY61XfgDYbz
QTUtIbMBef4EwSKkaw4nogEoSSgz9cQdjqx6AHmDWgR4Xp4FmUMh11lGfvzAC6bjDr80+F+Ik4pl
nezG0qqDf/Oov7Lte02yOgy62ur2+boKEJ09m2n/ZpSJfmf89NCtYvMje51qBcz4kIHCr6f3N6IT
9FgpZDASWm/62sKGYcscFmcz1CFIa612c+PXmlcsCSG9oWGLMZIrHrQ32pU2kKPBiRFLHZmKPCLy
thGJaqEdDQ2/Gd/baAarbcrIGzachG1rA5Yn+TEuyCoZEZxELPI/T/3Bhk2JGB7yWiS/X6m71JHc
Zsp/Ma1/PaDXjW2eyH43gqH15lVF3pu8BmTZjybCYOt9UpbiV8JaVt/qsJbsipjX+wipibHXc8R6
hh1mdvR8DLo5jdhNdzuc802ARowwtgRtNT4VYBH4UjPZVbrZBn6yqE7BZvZGDaRdBtcUnPykXtAZ
Bb9CpRDOpSOE/z2OJ9kSg3CRDF5isGdQIpTRZsBJeWnDtUq/+x3A9c/M5hsmfZ3SHItlWe2euArM
ni+r+mZiWdN8dthYCUacBAWPFqw6d6ZdYfj8Iks92AqrCOLmgS40mwHXPH7gHXAJnxCMnTzwG1x7
sAl4LXJm6uWc2RXnEsjT8I5eHWn7kDxd7GlICYoY59jPX5HG26EM752P4rG0mr9hjtovMlj2X0bD
PyV+AOafbz/tUX70bANLpaKkYnDsFqWLjoiuTno0N/PFMFdwllGpufkQ8uYkSkUI6hjSBuP0Ie2d
FQEiGRNp5Jb7mxk8TZktC54Kf0eHRW7CmY5JBGfTO/LJbl4c+QspXOjOrL86Ws5zxi5yeXH4nnUu
OhYEoR3iB0zT6bUQUAwOe7Pc85qQTosjug9VcqCLB1vjwT9cw6Szy9rrlUV1129euYuu8aGL2Gm6
jObsGqnb+Px8cIhR1+F7xPzs7d1wcfZS3JVScoWog0n0I9ZmMl6mNxt1YUnUIRNo93NF3sngq15m
Bx3PVRhfqNRkKG4O5atCKQzHf5tt0KaPWntER6yDjyIzNCyQ/JCbjfZVPdRe9jvuweBNjbpX5F9i
OnNW5lDi0BRw/dipv/prtSs2yOEh3Hx0qzgOmFceFBFN9xifGWRmS8VtWCcQf4SpI86K0+WSa+QM
z8FSW9xwm8imN/gWyNMvIkVShIBD2dtWRDSS6eUVBzQaQiuVbLu5/MXeEo4dwxsTzx3MxJSBvTaf
PX8+1Bq5qUvWYE/zpMAOh8LNpm5zA7UjzX48Sd3hwKSYbopTPF735F3SE6z46qS2bydGM0AoI4++
EIEmzqL44Al2vVkxS7so1yc7Df0sE8/SyQJHeUDXGvC6RN+F9hD4DkS9YMiSUdVbw99qG51psIOf
8Rd2HZwlcC2rZbamiB0cO138kY50UPHI7uge1ZED9VpRVbnZnfqx2D8h5vvUK++lzPnZm92VlAVK
X0z2ipVokmX7c38VVhaK8ATIBH7+RWEH/0KUYDhK5aAgMFUp8QWN1fn0bkxGc2sTvLBpsQlMLpn4
3JOVj6fjI2MNQJF+MQVb0GGEmBlCsKkmHzj59CqMGwJL23Ub7U7dSjkRCxIxkOqIbXmPCuZAhodm
oWZcdSNB31MALIcERAFi27mvmM1kQBYm9IuXeTfwZoymYAwezP3Eaw/NCRaG+14NTyLOkTPUTzAS
J/va6dj3Gv9JFAv0OzPI5vHrJ2g3oLXDkSdNogPiWi+k10LHyRejlX6Z9HGBgwOk0GKywSqclNzb
Qzf0UTE3aPwKj3sO3SP2hqeIGRRns1MqDmw0FKHJ97Be1rgNXomVVBBnKAou8PEUlQb9W88+gIVJ
vcqRG2ipdZTHS1Qb6gF0QT58rk+sUshBVIRc/Ff8KpoaFA3Qn5kOMpX5oRUUudciFPv9utTXKl7V
sTPOJklmGTidCXUkL515ITJnKIR8CL9ykYn0zzI9POFEzgTphpOlzjU5pg7tqC25wi0IAuVf9ti/
y3WzBMFaCJl4qEm0fP75smeWsGvgDvxpSJkSwzagm5liIWSLfNO/j+nnyk7B+0aQZVxemRPkZsSI
Er25MFEPXWGCWXgdXu8hwltxB4Ak+BBqaTGLEmmvX30d4VMgckexnnZxDSPoGFwIyAsBg7CLE564
E2H0K7QK4sy42dutgVrj8+c5IxiJSxSeifOfx9GU7SAQXrA49t+EkPLQetMC2e/XdDkNTF/E2xgX
iTmaeEvItHmLGyw14e8EDr3G6rNAf8YkYJV4D2z97Y3fcfcB/NEAv1ehiwGF1WEVer8fBVtOcIaE
3fnYE/6PwlewEW7Kq2+cDzcJzndCI+GGMGAQISDfXEU69r6IIzyIBogj9uXhzwrPxhJcuCP25mTQ
Fq5KmfJacm1R1GwoAh0h7E13sEW5rP8+DlNhp/+xcKSkXBSJ9v9kjyJ1msppeM55qGxxFovUTIOg
3ObPvUDo+MWmHvvCD1bwIOFx8j0uuz078EZaB2jbMex9Y7O0TppJPC0Z0qHnSy0Vfa06USOx86N+
5zvB7nZZ2LfDEH+hFQxweTI+Sh8HZOc5y6IvhlEU5EMcAN/WSF7faMMMj9pbZe6EOQ3flGGpAXxx
xhMGLCzBuT8eN40pflQnYVTKfTzOrmfBRUrNxfdeRNrcsPCDTGHRVD0FRCBs7N7m+azifwVzqzGr
2dNmRG3dxUsKt+zPHH9rYXGd4223oqOavc3r9Y8BLSJqVldhXyvkI5qrwOmBCA9XQ2hHKu4T8g8+
QodVaMY7/CthNqL7caKdMLVE5ym0MaxKDpQ/Hh7ilx1IlM0EUT9CBMY0J18aLmclCMaMnjC6mdXI
7X9Ixbgw4P48LVvb5cf+B3YDYojhpnmMkTAE52SFRQ2gL6+gw966TdnNwdcGgAeXvJ5DOml6CO8s
MjmzZTpyxRlrDjqTgOYDIs0CYdvwh6qkDO0Gg0CvCW1Oxm436hHZD84Z1GlCuHXkl7S/909nlyyN
EzzGfSs7Mbhn7oCBAt8xBhpaKRqW69ABaBp7gwq/MyfcaMC+FIchex5t3HLkyvt6ksmwWsJmJX0j
8tcZ4qTMUxC4znAyggI6mhpbgroirLvgx0MaVfEBSWHz2UjXnrj4rKIVJGwAbw2FPLNKG+6M/JwH
kENd2v8GZsbRfp9ujr5k35EAIUCNL+gojbvaELQgY2WI7GYenEHAVcGuwaa6Es8i75ramcw6ftyZ
p1V0nbxpzHxi9vxdINndb7fkExy/2CHnlmD9G8yNV5S8gmJB/spG0iYS3BgauE33YFF3V3yHPojb
geE181WuAFUZJYUbDKOKy/CrhTRpvf3qymSaWXKKM5wXnAE19vgoAbGX6J/A9RMXRtjYgm6mcT0y
fC/jPUZUU8NM9sLJ8p/f6pBIAuHqKjju2N1Zn7sOzwjd0q5NzGKXtyacIsDb/BAMbK1efnasw+7F
jiOfILQ/Lb6MCbPFxeS62Ybu9zCslkl1ZpacizEjpGBQ2DVDXDm0aZZxvX4yTZjFhmu+fzHy1GZg
FKA9JWABrhWEzVRCIAi56OkIqyZlenOiX+NPDQ+58YPuKd/16yrzIJGUb2f8EpkrJJC7yhT0iU1A
ylZyOSmGj4Yy2CGUjla+hefArgH3F1ihpYvZAlsNB6B49nsLgQNW8yCZAQLD3OA/L78v6OcAtupq
Ogw2CTMebrOVlR6G3c0iZqz/8mJYxO2pSy15DxmjL7HbC9baKvXB1CofYxFGJRZiIB7EeXvpG3Nc
WDlTGKg6xZl3ElDNksMpYJ3yOCp9fUoeKUaHjG5XmAlOClfZ4CPNYfA9pvjZgSZnyIIZGVupRGUN
bmkmhZ3QZQ98sMdRuA0BR77gqXTNAa0L3x3KAJ40PREUHQOWbuwr+O5V1vvrdZQwgHrBc6RGSZ2M
spHrwG4Am4OJM+qv5wp16I2ihnip45iBFRq82TuAZYr45QWYmfEsWNnA+aD354mGCg6MQOQF6ORa
nSTgwyR/dFYzMvtsU3U+0/NGnsZPJgzTJ+XsmeQa2I4Y60H1bA9lNys48t8m5Jx0tQs2WCaMLurI
IvuOC1gSbfDCznCc0WdtM81v9cn4cOu2Q4xNRhacMa401F5Ntl/KVCudwSOq6f3d5xKbtg8j/m4G
JsnVGUzHBxlPCHX5lkHpfHDIPxAWN8ze54awchugO1Zlt2i851ZfxGA12T3cDnGj7jiIpkI+CEUO
cJ0R/qYPkJyhu/Bemxd6v8Rud58dn2THQCnC08y8rv5mg+LEflktwzHVQgRKwBO0Oi7wmLGORYqF
MeOUQ4DygR19u/bnut2xGvTmUExwwF62g+Vb8bLerd/uaD5wtMaVcAe9AjHVPDurJ8XWYXB8Lxty
cgwrBFJi6A6pG6gy8D+gjGKGbarlrNDdETskjjEeNpQzDVUDuvcdjhDfGfgghGvaAbDI9s4+ho8F
+XO0KDxG5mjNbqi8Fi26jkk0slA3+TJRkWx/FqJxjN03CoxtlqBzy9kAPnt5z/XsinlmDzaCU3Vk
vbPxDjft6zsjrnBdGp7kqbQRKuKP/kh3R8wySDDcwIYyP7DRacjZMt0fFB6W3fOHuUu+4wzix+g3
Lxz5N7qOmOBtb6v2WNJQDOzecPIb9hfZplkZiJdeE/WBpnxSThQ34ai3vizjoZ9DaZHuB7Yyr1YG
Bm4vq0itMS45sDBlJLSnGzfVelLB8hx+hG1Af0fEOCa3EJW9vI6XLyuDBZAibMT3orNK1O5wjQNn
zPKjKlsO9szIoaYJlMVDv/2bXAff495uvvEXc/MVxVB1z9d/QNYtW1Vv18itBpv9TfyC7/CIDjrK
XmqlLcMOQBg2wgO1AXWLCwnxDS12hz0N0jV8ZpBGk8nDBHcCQRA888p/6uPNZ94Di5Xktuf+Nfkg
wY+s6FScoCnIbFRwEFQIDD7uEQj4C+7dkzH7ANO1yI/6ifSreslMYWBAchQHff/Q3XoB8DjWQASh
h/UNmU4h38aM8QIJXWNL110GD4MTDvUzGoBD6H420VamL5kA0Li4cTDwuGNMy8ibB0LihTIag9p5
Acts4UYqcMceDMolzq0NfshwmzA7X7S0z9HzUgtyUAxlFBR+evvJtsU0jj24kYMfKD2z7iKj4OjW
+ZnkCkx70Wv/3H4k8k0ZQs2ev1hgsAMUqGMq1C6c56lXbj5rZr+8rQC1T7zggjE1Vw37Z4iicNvf
LIhjCWZiLYFpyw7DUmnGF7xrv39PnrWjCwMOr478PmaMcs6KexjPX6Oj8nFUi2UZEZOF1XSzUqsr
yxVMCEhnOX3fFYkz0ck5yMar8OYWG1a3JW8+M96TBwXn5dTrEeFrmZj5Vgs2J6Y6Vr8MK+unnmnJ
BF/zRX7AZJCdJsC9hHxDTAGp8lrGuOm0icQtThgAc7Vpt1kQ0DQ+oVXdzPYre7rGg+ERmyPT09DC
K6Ccv2oLiOk2482ZGs4m6PPVKTt/OHKafrlukMG55Twz08DRNPt5f94riu6hswvyY8pkYR69JqCv
2bZZMT8BuoYj9Bj8jDYtPDKBYBvprMdyrF9CqUg/vqHirFfwMKnegJNHh+Hi5uJ4tZ6Zn2b2m7QY
Dgi+kQ84Jn2/OTjpFO2evEimtFgWLn+EFHIq8+s3jBc0+/7YD3DoELSgcP9PJ1YfWwcUD0ktW0D9
VU5u53IiMCDxUbAfDPbEg+B5yW9o+0RvKfy4Cto+0cEKH66MUC/xs5uBJjBxQ3nxBxVoNoZDIu9B
dMmarVtCtNF5PYSosYOEytHm4k8ZQ5PYIL5KdBOiQRY+UjEDFtyEhUEQk7rqG4sSW1gviX9C9Ge4
EU4HZsxP3own+vW38KSyFTEcoBUVfy684YTdaWoTeCw0ar31r0ETBnPCPhEeG9Ajc7q1+BPx+8jH
i5Tv+t93D4Y4zZbtUZtqeDdxJIruT7yQzv0SLwY4Oa3s0wV4FUmdMg9mdMOqhQXKAUYlHyKYQiAA
QtOtO/IaafMEnJq4MvYavvW/LNhZR6AXSi9PZbOa9y+X06B9Ojp/aBY/oDIr/F7ePzFsf9qLgS9+
6i62jAAjGQ7OHy8AgWOjh3XKvB1wRXzFG/dOP22W4uvofrB3/B5g9XwfYaUBLq7edZ7a2g70A6U+
cm2KpsHy8MaoGIITExGcjOn4GF78GTvdSGd2ganb/9F0XtupqlEUfiLHsGC7pSsqVkRvHJZYsHfl
6c83cZ9tkp2YWIC/rDLLh6oRpQBvs5Ta00kydW4NxMmoMJKA1w0SIQu6ex+U6MjqEVLhRHYS6Qhq
y7RrSFOGV7RsPp2z/UGSkkCrldCHOdu8AamIY+qxWkljnk2ZfF/k+01HpiM00yHEEbqiIfDp4F7r
lVaVEbT5LeeT8gi1gre1/Xi03OQ/R8ceodb+9eKg9NcmD4RZDqc5KGKHvSLkvPuPkrlbcLcsQ3RF
8EOhgpNYaxLc9SpaYUrQQ7A/iKpmnLpo157NiJWJIKjoSLPp55ZxgI+XlRXwJrrCEJCfGVT4jLP3
wiPLaIJUcgHE2G1w7g5k9TuGzS+3XcB0wmjLhGW/znsXOyBcsKKci+0K0Puth6+iX7bxGMNgKpBX
4GYsY0J1QgK5hyMkMI0otLunuES3Aw9IVAnftMgw6fbteneLV/fq6d953itfaTdZ2BpiTb0ZP1ya
4HRVAEB3D5gq5rqbMGnXJ7L3nnV0L3+fffcMkBgM3uP3OIcWGoVBPDWgHNOqYFoByOSanXqabSo6
oW1oj0qI07zDGqIqrBYsPC+EDbWSFBzK1q7hpk5z1JxTcCZo4uvPM2frz3kcdbCNtZ/kaFbBvHFr
rrTV8i098ttCEn4ulmmB4njB2nWLbqdkTeaSMp6METCuWt0u/9vdCdubbhdzIg2iL9xUvaq+z3mE
JcDy9OIAZ51J6syZuSPV3eaI3I0eFu7oiBdxaIPmAFGU9mxB4sOCd2hevG3z1D6NZh2riq9nDj6F
aXS+/Ru29QZX80nRdXpe32IhJlAUQtbgFb9iGO8e/PhMxSF1dx1aADawEkhnKe3v1F4UIzAcMDth
1RkwR8G7MGrk90MbVyztFm3vZOcc/XRGhI1Hw8NoGcCE2bEajwfOLGBGMWt0z/0vpC8Z2MuGLu/c
O8WoaD0aXzSdV4+GAcrgNLmbty7INCtciLr3M4Wru69GaeY9Vhdo2LSZTxNqRxixrE5PWHLIb+Da
ONlxkDX72U+33mFlzHe+ZJlr0atx5zhSJBRuw9laNnpiqQLFnt87OezTHg2VfQwSbcPCaqkhouC3
Q+kHOHfReQBTkc/kQsR79FiQbh0epz+PMADM1nCPfRuUN7nOATld3Kc/9QTppRXM4S57zIEQIGP2
D7dWGA7F6IeHT/WvCVcOCRXdJKICaa5x5S+weQuH4VDKKVR2bO4aLuTHIF0JmTUtFpSwig41LPmj
h7jYOC+TCinMFhTYi1n+EMC1+5jGiDrWeAsZr/vqIl8C9qze2D6bV8UF7gxJ7H5t5pzpzbCSQ+ml
uIHxfCFZlAcIzrzXKUUCFl9WkHK/VqaYIn4iQBqysiZYSyTroV3eZSQMzHp3gpECVCsqbYLKY/l9
LI8P935spgirUA5jWPPysBWRGQbOBd+27iCV/+W0kaCjbcHmEpMj8hIsoDfQSQXzPIdSBlmDJJdU
sBwfVgWqMkEyIRnO8RDizYOFVTskqeq1cSBwIIlYgA8g/kd7AlpJZtLyCV8T+ZBuENlQuukxK1i9
8HvvQaIsxcV8k4TlBr+j0PxUfYNTs6M4+vKAAQGOyeMFeTPva05SpcdO9LVQLolruTGVhumWJlGr
uH4UbSA1xJ6gi4RfY/El57E2/RTjl0tXFAoCtsvkUAYGbW7r4FmV9p6g1H7RfgPJUGRwAoPs5td0
RqCLAtz5evsxBNcGpX6zeLDuWztPcQDJ+eTrlJHIBM1r1hZkNOREj7oNPW76GO1XRc7DutQs0k2A
RGXnFwckn4ruk8ZWi3JAvupPkttNJByoLZ5BoEiIPyCJImY7/BmQqkevP3b59maIAAAxDRRaN1nD
hXq7s2pjhoUoBWaabEsjD9gGQO52Xp/WR5UHePZBggqUv985iF1X3K+9HyYRhLr0Rppl1oU2PqUm
y+/4AZge7Mo4/3LJQhCHWEiVdbNCRq/xap9u0zqLDjT/fhW7lQViVjxvC43QGkEX8nngD3D53bn3
lwPetXRxwL8iKi6NBzWR39D7pqRZVcoYqFpQXqGkQGmGkTpIIchQnCPh+to53nka5VsI/Dnqp6DG
a5b7/AXkKAdphxOdiLtVHREFK7uBwAK+aPlZlwg74ptwJDbd2+rIGD6X9faj+e3CfQBwAGX8tt7g
cPIGCwr61oESdumUU/qNds0tGc1NTOPkBWpVKqWfKc3qy6E5o5gD8sYgzru6KGqdXbhsFNjf40LV
KRoepsD38Y5KBFzdgP4TKtWzDv0WwlHE5ez1OifnMT4S+ZJdTIetxyNrR0VZLgg1W5YrcLcR7eQr
XeKGmZL4OkZ4j1ELgUa5zmMc7MNIP61BblPqcgvMGZRZJzeM4CfVPNjyxoaGJ6v/4O6+ax5HCh8O
E+1hSjW5ALvYoDroATl4AqKb3x/tivsO92RJ3m1KoPiL/hQbHgGX0tQ42sApjxe/yB797H6puCTA
CMp28vfgpHTKoycbyd6ngZ/C6IHC2q96uea2X7672xt94BLK55sL8eClU4CcQz65t2jvJc2kt0O4
M5cQHZxGpTOdCcfIW4+ch7M05a7tx0LZLqVZx+Z9DdHgpWJnl/6SZunvQyIESqDmgwaofcYktBBq
J+VO/kLlzrzdEMwjkQJJEueFRIGBCvO0USfmBu3o7h/OrntdvRvgdRDLA0FKB7HeTSGfc3CE2TgD
M3gbqDFtE+e05P9K3rlCQDCTgjub80vwWFeMGS8Dfnet2xDPKCagFhqUcF4mcg1qVXdGsQaTO3Ri
oaW1joFAW/+eZk/AJT4KJT3W9ANyDpWD7K3AGMaUSPcR3rLtpPdion/U1XpMDxhZp39HhPkavNlZ
yafn9EFfNk9sQbs6pbKxCa9Mk6dqHw8v3QdftYRQtynsIUO6szHBVy5L8ECKJM0jjFMAOE+uOMXm
9peN9zAC4pNQZYPBX4sBNBWc187aUmxc5Typ0Dm1DWL4V5KfO8UyLubwxDpW9wpYalRcVH9JA5HS
2/qkuq+PDQrkPtztnC9CgI98eG3Q86ICv0bdj3rUbHlvvd2J5QA5MFwgBoAwxHjgFyQ37PONCdKw
VPFcrzOwOoRaaoXhKGlNJjAAuEElNR2r00SRxcm7+FEgGwl7cSzPTEjXGxz2Gk6uSbCYt+kxsuDm
h7sJfOtkPgPIyFC9WlUIsjFL7b5L9s1/Q5bwOpLbXuIT2PFRJqJTx1KxqjJH3ZjDcAisGvNufGjz
7UhJK11LbiSvmZxjle8Bmq/qWHBv2+TXCNg3UHDBx0ulpF+/VQ1iijWeGmI5mp1ndcBRz0R4En3s
n0620lpuTqWTeDzh8E4/GC6htdp6OVe3G7dSA4xPvz5MMg1lNXZ5j2SQTQzCtqZENdFgJj9VnPpt
SAVSwTGGdyx/HvLZ73HZAJ9I9N9Ivs2Td2hTWbtsm0Wk/hh6AKhBEVbaF2iyG5jjk407Q0DIQBWe
LNN+ePuQDrwUyt+vLvcaAHNR0Ql2Kq6/D8N6FzoGwv9K0g9Zkk5ISCKuvF9nUp/gg4+DvbsuLi4Q
TQAvDfR1P6DL7WyR/36QHpJPOr+qgQ7wYlHwWJwyB3QuSNaSBMntnuCS5r14ioyEAy4Av91p+2W3
rzLkXYTDIapaJhFcSJhGkJI1H8GrwkU1MEyUVR+mRTQl2WTsvOdGURznzGljJynehkJDHs1Dq6Yd
tKdDfqbByc9Tdyo5rumCznJ4118RFSrnU4NT9ozyvNNNmSmIZeyAZDDILoNIzMeNI78XxDfwoGcz
XiianepNoHNGscb8xZc7s300Eb/AXihu661Oz/IH7X/M/lDHwR06oJJbN18tfvd7XdquHBSExdjH
zjJo81N7IYUqtWazl4n4E97xHkNcNb3/vw3VU1W/mz9EjgUxil6pdZgY690lSAEL3Ja3T1BdIvWB
nsit6hPgvQ0Xsh7yeg4qwOShxU4OxiyYFrAPK6OvLr6u9rbJxfqMvvA6eBvLTMX1BwlYAwtYrVe9
1Yr+MsPCWx/a6/XFWq97vVUv6gV7M2gOGNak+EH0tlJsw8EHWnBiOU2fWLTLIylx1ZxiqfYz0qty
GXSp8VocYi/W3/F9DZ/zHDeGBNUvRz+gU2s2dE76XFDu10MwZeMUh9yzMRkBi0XBnhbJjhZFRhbP
R7JOarGgS81viMZ5kMDwel1dEMbbomLhoM2QgYgGrkePuv4TOuFC83GkI/40e3xbN0PyF7z8ov8L
F/KQhMTduzcl/UW82nljZLhabVywDStwOOTvZU532ez1qDPEUlVRr73YVL8dRVNyNnbSf65/dzIW
SmqNvuAMAAf/yGzCfU+KPRLL0ueGy4EWJEGGLSXJMsAr5DBrIAVlIP4B9lwlWJHjnowhfsZmhjkk
GeIMOVhTy/04GzcMIqAh8lTWIPvdFmSMnE3mSUgK5fU9zqt+v/idWQgJjrxpqY6T5UlnTVmableg
wNRpeRqaROR1avOTUZ3OE3GoB/5AYyVYRe/mFQ20ZxNqhIQtxEyYLqrwf8tujWT41arH585tKB8+
TRH896jKFFm1omckdi6JMFk0kjcWOPhzzU5S91T3yp8BoCWi1cPWeZ7+nkfnuKYFCQwgQW2N5bKA
1jAqiI18H0t3ana7DkwCA+JOe4YNAnrqiM0lUzbruvuZOvdGVfsNGyaFLPDHFMhFhUkAd9dAn9Kw
Baf6Bt+KtWt0jOqDj3uMOCJ0EH96b58lmojZEqKlJO/Ba1eJlE5QCopo6wV0VlT+KTSo+4DaRqdx
Nr+55RJTEoAjLHjNGJ6fsXTmfKUDwLZ0kbQ4PXkePVthBWoxqzrOHHBkPFuedaz7egmSulvk0dGS
tJVuUHZNSRiDE3K0Tf1qtipQyiJDs59tC5HjmnMeC/8EGI8qEmcEqGxigcp2tCwg5bNea2n73zEN
pRY8cY1OzSlxCHq6FVa4VNa27MDUoUkjCyerDnWDtiEMfz311kvBQJd5yXOgRxh9lYirHPe7V2p8
Jr+fCt1cSzG56na/MuGzWWuDNHWuDJs2EMFK+7Q0OpccUr/NBKo12rtWfUCJsxSmq2LeKoPJn3Bd
q100H4qJVff30XGOadxxDIYOPnWTV2xyTrG/1FIP3A70C8G5SVnv0hAdQ6u11uekUaZx+qtT0rHh
HilYIkZImRc2BStnuZtbqQwMAIoVlbXid5akMq31ARUal8pRD8IHcF+MQjd2HDO9hkjKZQJk4HKQ
k+AmWCFIhTO6gh567c4WVbDPkjKgN2tTZwIYJXCPvmabkFamqBfR0f8AXWKlrfXy0yxshavC0vzk
4S8oIRFVKBAxTgLnDTJ9in7kvV3Km4tDeNsqGaxvzOffcQoqQRRF9Fhz40PeLgQG/mkjyN9R/RtQ
oKBDXok+gIzXN2SSKs0PHo5UjI7Na2qeVq+Hn9ApvuERhyrEFY1eqtZRydXu+ltuNdvrbMUSYDyS
RvGJyv3fL6Pa09lBaXO5bI1P622EaoCNZBPIqtSqGU6dmkGIsluju4RBc7KOf/SdQZvsm/WCdUfC
veDnxtgNj2GMu+/+0bnQuIMS2lBLO0XCIwee1rDQAhgmq+f8DGHMBo1ZOLgQMo5zaN2zL05wzptg
ZQbHatsF5MnHPTojThYhAiDazQdAiwdrDLVSucB+XKkIXFq5QTXnogAB3wa454a1o7N5uNsX67t0
tPAhpsT989LW96oOgjtyEIShmIdbLzU1/T9rqpImIQctxuz0CBL/TEARwka7ASQR3pRLajtYRy6X
ho3zplcfFWEnzOg4UR1x6I9CNd57hc7Dr1plyBDU53PWqcTuNsbJ6/JEpXTvg7hk0LtflClQUwAl
gkyqs632D/jeotjDFf86z3U9vH+dGuxY8xqdWmWwZajZVWbjwrW9KTYB6dZ5xwW7FN+hHKWdPBUf
WOvJ1qbSdV8fI0REKPYcgQXtU9RaYXrhA9F6xHcgR9McGdCg1k4BOeWbT3LNDXXvbcGOAHUAmxhs
SAiJzbD4KVpgsq+6rzhNkNPNe/rMf9tEMzDHam2jSa2t9jURJUCMJT2HYCEeZxMtYbTPj1josmdn
e97RY1QUqI1SGeWcGwhKyHb51a01z7Xg2M87FcT/od4kQyhv504yNNazpoRdVKyleMvc/AUlxBPq
D/zbNBe/qGLja2+6Nb7YytL4dLSFyQpWKpzUsYj5jh1FHSeE036PYN80swczX7AEF4Q4GSbDt5Mi
IKZOyAdUJLhIhhar9xAQx2frHdEZIUiToCCaPjA3qV2UnFndSlBBhf1WdVK6JBCOV7TwX2e3nDjA
rGkksoWlLyd/cbizWGU/vi4E/GqRN+eDr3f108Hs79eyApPJlsWNsIbSnYyaZ0jKrSvtSvtt1dqA
eywosd59LY0StLfZZUpsDFoTqX82aKx72eO5n9hVSoePrLXDgkeRThVy+swctBY7gRa11Oopq4Nd
JBdvTS10h5oo3+Uorau8Xh9oth1ad0fOnWUzisp2FGt1ofw5zCYSMrkbxPRQADUi2UFDJKMwjA8c
tWUKyFmpeO9UA/38Q4xKY1ta27/P6xVYQKcO2Ty87K0vDQRG0b73xoN9vO9VO3hrDK7xuDI4xpUW
YgHIZFVHuXlx9Z0YXZxCVvk3Oo3G5LY4jmqJiU739I06D+LtNiVx4JmM2C95Oa4+JpB0+HxHSvqq
xHdL7nR66apGrRBTMZck/2+HnMPeSIgOMzhOaGQz64AjTlHUMXAGu5h5dq1Mi7e0IrD50I2h3cU2
xCZBLjkuVs30ab/6Bec4OTkFmnD6rDfP9p3iCj4ORdwGam4F4CsNu7xfEMlb9ygDvdUtPebRT0nO
94PbPqr1cw1MdVaPCbTW83rbqD4IipJy/4suL2/siTvsnrdYpBR9Z7OkD0k8E5RWZ56YMYCA1c0x
EDhepSc51vi7ARDd3blhBPWoiow2GPwHMHEE1w7F5lnuEo/5fvXqV0EduAY9EveBZgtUMjI0HIEY
Ssf2ezfZV6hOz47tx/QZ3jxKJvw9ElGFEboEgCcvXrlRZV/g0M4UIFlAtl4VEU96R/S58CqJ97iW
UE7r32iO9HeokbvbIqJqFKWpjyNUD5cLstQB/bQHRBkkSil3c5wVG5CID2AkTxCMkicOTTZK6PSq
Dvr/ts61L5QwvpRdyr0qJBBpSXdnk8/iapCy3dubadlovBHFSNxKjYgaaAc6uUcEgaBVYtJi/N1q
/MBe58JyvI6O7Seay5MU7Z7ICHctsKko0p0iXgfpCvf+BC//B7/mFsGouUJYpJFPow4K0gu3ru3X
uq52ZPQUkWnXf11AEPn6CFqI9CLWbwxtvW8IoufMLvO92g9OmOQ9cMekaYxEhoVEDEvYzEKl6joi
hIDxBwh5R9Hg7QEORGABbat9gLoCthMLnK7/XBhLVfjxdSe3qNb9KjGIl4f+zRBBB/gOGv3j3dtb
9PTbm1GOPjKJb5PDAmyNiiPmIp9mEcR9UZfgeHDrlTjd+xVUuRAB3fvXg4sfdH612fGe8xhHlrbW
cXJrn/ZOpU+BsjBJrsIYVKgVoG7WhYj+tItpf1cOcwZV8PYJ0dYehIichRkZVJJmAaDnANYQRRPK
E+y61GqCWf9j4ENk8ctKuQFuBRpM0Szil5W3SogkRAdC8XapHOQg1SMV499vvS/ARtouOfu6ohYd
8Gylv/MKjQygxCX8k2hRvvo51vXUOQ9fqI9OICZTgkSQHMsR7NoIY6+Ld4C7gxF8B1S7IcvX4csD
8s1qNKo7MRkb1+DqC3FwJY3QjXy0T0mQBP/qFMIb9NYKWrOKd7VIkwpY+0W9tVopSId1Tr0QEzbq
Z00g/vT3fxU08jV/DYCf+o+aoywYtEtlPklvdwOQ4teBlelLKvm2S6dyw7u0gYVMC3z0Jk7bN8IN
ZGk3oHXh4d7crwewnCoQZYNcxmZY++sV5i9ri/pfcwAfZa0K/MBvUmGgDj8YqSoItwjER546GIiL
vU3JafD1KTnp3tHo6PpU6ik3YFrh8qvBCJdXa1S2moOT5fcorM3Mzmg+Oji8aX4aqKq1G6xJSXkn
NNPNNa1hwTj4yV6VbaoaB7KkoEeFhA2JBZc4j8yfWo3CNuj3WRlgWnLztGK1y+/8sA7mj1Hj6H81
zX7FiyobvbZ7Zbj8I9j3FDXQC1Vb9ump9bkg96VrmXUo79ZQ+f/wSIFH5arF8GAPwz1JAD+rSrag
mLFoU3QKKFXcKVygZcE2qqJJiFNRuDibAe7VcXyhRqX4lLi7qSwmCzJmTZVPNgTdw8T+q9hDaieK
T6Ztju3WUuozbQPj12FOMaz/2MeODkdax9kvdT6UcZTIgCjLcBS8SZt7OBmqo1Gu402ouBIT5NPZ
C8neOf6UJ6zHEAcKREHZCZk/ow/hzNlEpwAWAc+YC6gW1UgzCRaU4ARRcLCoJB0JPZRx3UjSjmY7
Lrg3gipKP9M9TWiVCodDnlNCXrAbdKyqDeoGXNXhGH6X7cGD8tY7E2NVBKK/V3yhUwTugzcVEl+E
bwyB9OsKMY1CkI+LjUjnZefClBxAcZkis3cWlyF85D0dMNNp/HYU4+tGXkkMg8iR3jD0rA76B0RF
ArysGe13OBgU8oIICX0CXaqNK7JByhGe8kYmKNOTQlOPStrehImaVch4d9QeqyQegFNIOoOgaoIz
WRApDGl06wABoXAoegNE+8jPAij9dxZ01njFA7VOxauMG5RkLS6SbrqqROqc4BtqAzrNCqb4819R
K1LeqsxVCfCvhqVcXDktmigYq7PVc6zfpu5bM2cpj1Lw+v2FLiPRnHlo1MPt8EMwSzcWIwhdpFqW
4uoicVjUA3lF/aCrCm8AzTAmeo82kMa4pgLTYN8cQgYSmGF4sjXQlYYBzOVh10jZMCHyy97PlWfq
PGBnRQ2KVneZfVzgd/k78Y4LHEy+yawgNcm+kZFEAsa5iNLIXFcdJcFYh127WPLl0NOpUqfoVOfo
DYALvxnFoQppgebxZ1+eZDOHwRSzViiCzX+tXfS4+aWQ7x4xCgC5XevwhNpEMF3DWkqfNLBnbZGd
+PUu2nBTQWm3zvkURwcs2IOroyqtGFKbRc7NT1nafdGffxRo6jaUosDFZ7y160K1nfLk4FUbBlcS
d0zxyERsg0mmVS8E3GJpcWcd5KMz6kzmkw7UZ4ciryf7eXCjf16/2z+Z4xqhCuCaznyOtAethIs5
HtPTNAFAzucABoWqk1Q8ys0OlmAUN8FSqcDB4GHgkE04jAXIhB4TO8sA+BLx7zfIFPAT/zIYpvzZ
CgYBBaY73qvi0AmnxYZBNRVsoKMxycnlVCM53SLG4oRrlEZMINVZAtaDaRuNc2pFTzOY03rqjDhA
Had+/xuHjDGWCC0oZ+dXlfmNYz2HXvs3ail5NbikWXKj19f7ENsv8L8mGwhgRLmSqpWk2pS/El1S
aQ8VO301hc+6g0ujD9T9hMToURxFwY8VyKYo6Wu6IvrUFVGHZNuD0wyGil7z5KTT+rObbHZ++vqT
lpzZKY0cTNzbO50B80wPZwMsAvVU32WwgtzFwvk7KhWodGqVV2nhh6rFtNKUUP6l9U4LV2oz2dRD
ifKeHiePit9qqLOtX3AP0YLOOQ1fVs8KVWut3VMeKOzSG8aHFnblvPobOK4dXSt9/6t2qNaloQvl
AlaZQH5aDQpMeb00TRitYKTlC5ox2TqWFdv1/rUBvFxNRr2b303PdnX0Ll3eQSnb9kjL4fvSMYAy
wzNpPVwstKXpsGGauS9slhJXa5/FJrtQpZ2ToRXz2GFPosUkEyZ+r3M0nZ4asxtKOIA/WuU4Hz17
BKp/AE+QdsRdplPQQdyojpgFouT1DqOMWVSk1YsvOQVMWtFk0vcxmPTfoKISuN64zAydza+FvM1A
awkricNJiFbVBuXSoEcIwr/V0yyzbfSqNm0CPYB59LCp7rHga4TpUyu0FhgdghoiWuipKXA2SZm5
W5gzDn+tigMMKg6RPQ9Ll/9v2h50HXLP7A1petGfUaJfYZr03j0aQ0/EU1lUqM/+FFmNTjpRN5N8
ic4mhRuWG4rC0GS13CTedlTr02p0aKVOaEqy1tATDXeDUxtQqxyE6ZeCHkaAVZ+wRojU1B+sRlcl
H18bt0cZrIxbXdncHWVdPZmrdyzUXoeuaGcOuMXN1iLu7FRc8Led+aRFN9lhJdJEYmKZA6AarVb3
D0Jjt+UknVs0C5lTWsJGcwCtxITZLGu1XlaLvrWXdKrepKPIczDoBT2WLySXOMeq7P/2PVRdPaAn
EgXSHr4GFtLTnqbZBHrFYW73mIi+9F91Xskyely2bSNSR4rhyLDSuYdAlIUm6MTxaHW/iAKYAnwQ
gRGcqSKqUl9q0jVoc30JoDSB6SnqWfA70gZc9FhYtVpGdOpYSVlX3xbLLiNEA06da0IJPtfZx8EL
enoZjYt/YYCWYB7FBwr4GDGq9M3yvLoGFcxvK/3cUJdVe4o0dNUvqDnXcWYhaRfUBT8vBOVeXWEA
M2B1SrSfkBGQG3Aeeys6Y0daCPxaBXGnDES1hH1wtrrD9wVZyOPVAdFqyQlXm2PbIv7zGfv+YNA8
QF3VodEwZ8RrvCsYZKHl9UiAwM9mfQYeGgSCZ22skb+2V4EgvKqr/Y44jnpMnF7EeX47Crk4cA6V
f/wXE04pqke3hf4uE5NTtO/owTrrAjimQBlhL9EKVBORKIS4mysREpzTFqM5y1J1dwJdv+mUas0w
zFtthd5MMFanReYauiGayS6+lmFGAk/AxdSSp+IOodvH1r1K+dV95GHqAU9/zUfWKv4UYKRWrWzh
0nKeBUwaQTjK8ZXLH8PW1cntEV32tBOw6GTXRgPkaalTGWfLCW0TVlP2IqsX8zhtinEWdekgtHLy
3NwFz53SHyfRl2aZtkqMfyjHyZ+Lbm2IeLTWX4YuPKYmNcRse1aYpKW/TS5BY3260J8q3sySkw3u
eWEQB/GUJZ9HahoodJtmXds+pVnBQSnHyfbExK/FJjeCHakTXyDFcqd5DpdLyKUjJdBYX9HJAt5d
3FBhejKulL5tXI3+u5/NAA1LnDNJMAMOn6XSsnO+GvsXu+JEW48JwCT69+Xu810v8XpRtPqNbc4j
OzV1VSYBMYV6Zxr+M0fbfp2m16+DJk4D+SzLwtsEPUhPiBxSl4MvOvurXt1e0wVWFqO3/wtcCN/1
LTVRt8zpxRP14PmMTKalprnWEZ1KTs/wbH1olQzZdrXqaM1RofWL2aHmxYH0koGtOWcGv9A6y3gY
Q8oLqPmGH+WupG0alaR6WcOdUIChxXBnsHKfdvts1fnFZCFw2A09YbWJNWJ5I4wPejR9Bm3IVeAj
6DFNGWdiduhwE97yv8FU84TiBHkRs23d7JiFT4PAEDY3DDVx4na4YC6FU7ZTDaNahjLVcicUvUL3
7KlIIOWUxhTRoScNHf6vlfKvAp/jEUGsxSNaqI6ct6YLeueEAsycIecMgAmD7H98h+HRQYg3HWY/
byLLIZW/KzUvgKkgsbiTZ0/j+KqttEqY9EthdIm0/bKm87Zpan/8/nBr9/t/3Z3lLbsFTU9gDMoF
vpZWgz44Dl7iLtQHb+aXacWxzhtTE6TKkCdSU2LDki8PsiMLf8FP7DLi3ZJpwGHaaxlmCyUbOyHI
w9x553A1HEyBeNgR58mNSdGhHXPxmCJ6hZqny0R23+43hJ/QfVx01g+9UmPpeX9MNNagqa45B63C
eMlXu18nT/2NX+S08RVYEPD95cb4MN4QKC2M8Vn4XeB29nSCaCyGC16BnJwslTv12h6CEn0sc0y9
Ad0UVWncszqznuncmX8Pv9+nvH2yQfkIlsCpZrmxQDTwQK4BaZsFuRnINnmf4Npk+H9/3T+9/aFw
4sIYcNIzePjGydzYdBoxPLMAfy8I9SBJaoWKxdBAHwWNlIKrfSFrGjDLmGZMzYOn7QABimyvYQFY
9dBsggvBzGc64wj/j6dysT8hk/O3tyrU0JbPyjKzeqyy+Q4BkwpH2mz0gY8wIyzlFfnhabH8/F4b
0BHHPQRKjurBgsT3bHaXVaKVv5em119/qJMVRwGE7Xb2qKcVAzwkQQReoCdjrdcomsbTnM52v9tQ
j5Cn3QEGweab0wWWhRz/arZzTNy8wyRaHP0Q1LzOB7GjghEVEpC5aag6dWkpyFHQXWF+qEWpMP23
18w8plQ2FzQTVAjQjYRrRbFmfGbfIfggzYMR2db9v8drFvBeMQEiE1ZUpIn3Jb96uL8ItszhaA+j
n59NGd4YlyZK4yNTjK44lznkRKjqoaZ5RbNYN2oewlhhZdCuWGQNHOQ0jKdtJrQC4xqpNAGZVvhf
sUinTIdSN0OBzPQUMIv4UevRBjIGQCEGcailUr/gZfhOGLTFgm/IBnSyVB/ScqDv+HPmE0M2nNaa
9Gv4U8HMGKhuSGki6+IqNyrZRSwK6MRCkK5tm+f2BUupvnFuVbqXb6vW/aCFiOKjvQ3zCNhNat27
u0FSAcp0u9LIdSot7ZgbJ7u6JV/IGvWq/qc5wHe0qnArdKPsRj8XLXxc8GBgIHFP97hFSxaOtN7P
qbvzX/XGFV1WVARrYI5mNWtTq9GXnX9go0Oyfc2RDtx0EiCnT4DEDI+kcWrdnjBa3t/wWRhud1Ci
7T0ozGnJrDjost3ZSZ+oywOlBuNa4dpyp7zFvQ9qEW04WtdqbwcKnvS2dcCbodAwXmCcCVGr5LoN
msfUPkohRO86G9EN3bKbv4euGALeiHHqGEBHAM+xQYDl69zRMahDzRyU43vnucYHFRoKqAR/03uP
7qNa99qGggLv8IMeatknNbRyndvi2i4gyp5rzfrn4O7sm69Fwm6I8SqF8hzMhZOd6/M3Pv2K7eAT
UCciayp16VfZgCfDw6gwKU2ei3rD8BgJ9HKf8F14cu8VbnxsveZ0tzcRTgXD/TWowcUEaQm08eWm
7COjxRtGJd0Dszh5ouRhhMUuetWInOzx7LFRpki169Sc7zq/BlRwndNoRtcFxkO0pyN47J+5Xbm9
O+9OEhf/8B58bGW4QD/xhAgz1WwY9YZ5Zuk/u0fGN+TcBc+6OAwKGEZa55sFmwgR4R0li4f1/KBL
b27Q38X/3H4sNx3+CuHpP/SA5kcMcJbPt32EWIBn4/5jniiUQVpgNsHxx0YH3dKXhLAL0CPRBCF/
A90/c6ujuztzSzjf1wBJIzPCoJ8CanexSbNm1D2w6Es7RWwOUE779FCpLY2PuEuiuCGD1AIdNqkK
5KgEPYZs6Oi9EfLjrwbmD5F5UM6N2xZ6LOYqxWhHBf1qXfDbHqKt6BmoReBJIeUuBv86IbeorJLh
p2hekn6ywfsr2bcgzRTK0sYFH0DFYnNmTUNfHIyDR84+wy13bHQKZ0BMn/ASn4aVucvL0AWf5gqQ
Sg4NI2IIt+hsgqPBxueOHtPT2xrrwtNCYpm6obXrfwEEgwGhD57vXuo4BaDDir400SZVz6O3p9PW
rIe4cIFSqNlIGBTpzzXSnVlZp26OxyeN0uRkzb6IvkXPT4uhn5eGGloU+5xzZt5QGt42k4vPwEEy
fOdLKSaGv8ObutTM+uI5PXXri8erWS/5lUJwG9fzFp6wAN4JIc7xAyCgU+xW0Cy6Wmd44f4WKfP2
LC5unVu+AfvgvSxAZmidY4z/qEDV7RI8EUrKiXXDLgTzwfDu1lM1AJFL3zW37n5K0xI1fuKT28VG
beVJmw3bA/TeTnDyUcS2a6DaEV/A6bQU7IOjc27eJo8QuQb3szosc+MvtDJjfu2f2L521rl5vv+V
uYh1/5ML6/F3Dn6msr528giQB8nM2wQgPe9MkOPBRwziBECoGtTAUWJyIATNt+zu/G2XYVFCqM/J
4RwPV+VL0AcJKReyWr/BEmA19RXAxXhgV0skTdEYu75ybIBncV5f94E6Sc0HB3PuV0CuYg8yg+xN
X3x5ZxsDuAg9k4oP8hwpgcAR1M4FgkO7HD+61z/cTbCZ27FGXcITkhJlh55tcYS2yJlBTiM554Ay
+jy9BPf0w1MGYDfgfJkeTsU+Uw+eI/ZL/HILL5Mqu+LcQAa5SavpSGQb3Y6SSKl4YAHCfUCdeX3u
PaNcA5HOXn14BK7C8EThFUBIAXlv1FcgtKFfNZ9Nrz10ad7QobGVF/qXM1bG/IlpF6eLk/8EpJqa
dGnTYQVKEbasef+E9PDbNrxZ2qC4jngm7ePudU65/YoqCLaGl0ml4JVBNEBXeSArjlf0kfp+aWnM
ISWjipxz3l+siezTDbHK4HBr8GPJcN5v+8CJvvYSeE9V/46i4cE1LtabIOMkb6QSEmp7t0L7nlL2
16zfepeugXcP0weBxJv92SOfvUBeCEhahRCxX2rt5qeSzZHdhgWWrTGX/d7bTpANWkMxu/Mokxe7
bGiMJjjl4VtNlojIIOvHvMo8vMJ2q53+0MfP9AfZeO4RVrNLtsMSlWio0WgYSSiSM4FuLaaLpWU6
EO+XRx+txzi/voT3frI84p424KJzvXJ+gUExm1zGqJPcJlv63YhVO6zizOJ6/GShrbPyg9DFGxiO
CkEYIPqq9aTSM8VghP3AwOUJmtnLw3V5Z6L8n77dE2yV/vuDzrQJUi93sY2ac2/DW6x1j4BiqYmQ
sWfhRY4p/LSv07xMAXhZlm/jbbK0slU9UValOIU8B9s5SAQIIUh2kVqCDOpWF5eLSKebilu4+x8a
NHQ5Uf0uk+q9/VuTzngHCZBWyU2x8IHb5xUCpujTuqKut0rbu+Vn8sqZj1Ft/OWoQHjB+p3D6GPR
NCgSooNR9HBJ2d3QFmEL2rz8Kv59E0ImdqfiRJ6bxjD/BkiAhDSL12eM4szIQMXr7tVfHnI2aRFY
knVGCRGgamPjH7qojcOfPH9sRNKrRzcHh6Rbj9HBqZNot5hMVYDF0w07DIBAJI1MfrVLnWvq8Ae3
onCSoIiZnjjG3BC1w42ObvfWKRBN1iwG6a4S1O8Ocvrvo31mNAI/OMC40SrzoBpDEJO08PkimgEB
V7m3npDBOF8UDMHrgLtg59hloltzpn05Li/LMQ99rncdto5eCfXv2brUwkVyUAhegwfS1NGss3OB
9WLLvutchne4bqPiyQaryNLPCCF64uQWe08mNIC46Rv55F3BymOhPZpRfgmP3Td7RDQbH7wyXOzJ
uYDN3GzKIC/XpbxEpftowT2dTWfz/fzRTXin4DrY9ZHTAu9wERXwDo2GHghXD4cg8kWkACrSXzmC
nqjb28UdsceEgHazJ0c9thmEO2SAsV0BgWHVF5UPmhsxhhSIUQPZJsRhI6a8BiqGgtNzjbdQCckY
otmafzz+R9KZLamKRFH0i4xgHl4FZHKe9YVQSxEURUBBv75X3o6O7q57y7IUycxz9tlDX+DppLhR
5Z+L6DFRYz22+awVv4OviTnt9M0AretL86L08idGKUyYwBBT9s6vAwbPNVYOrL6UmzXvq9z1V/Su
1xNrBW5kgWIt7d93xoEKqbJY1kRU3k/mprh5N+cDCYzCSccZF1tkEVHV2g6lA7xCC5JDMeA1QBG9
wSf7uqnhmgguYHklf/kxGz7W5eFxwLqnOqC4WrwwpPnHkmlXKrFaFV7YrYfBGVYrn8pXNyxJvO90
EmRzLcAcnZlnD+VzHy+TN9bTi19YLjLeQ+r2+ubLq4lEKAdhDSxDXGhYjEJQASItrhNegLVrNpzX
2l+NFxnIBQGdL9+A+4xrGJlLMuuBrc5F5WnkcFwHBch/2y/e0JUeOsrkQQe8IvuKhht+mL19HZEm
hTLVMqdFj4BKJ2UtQjUjIPq5JDE62VZzff1dEJyE3aywpK7G5to8t4/+d1nNulE5u5+LRYpquOiv
WjcN0+FrmMTyuhl/xmjS5rdpMdUGz2WyRdCmsAMziSZYcksWNWnS1UHbPubPpUKwDPbb8HvgCid9
+4JK0ABYKPky2V7jb/gKH+N6+Tk8ly0remwNGnwD7nMLh0mQwRiLEII6sG5WBrhGDKtxhfXtz6uX
XQZLCG0lgjU29yUWKofmcJ+nu2/4mEtK/z6/z0mUwDg7wQw5/eMpgeMjFSnouuTfx7w3ynmFGSxD
CBNUGewC4pvalijRbT5+KX0NOveYaGx0byh15/ex6peHcoy3waUhBPk+lrbZ8r5WUXnhfgbf6euS
6XPSToXSx3ymIhqURdK6Oc0kruHAM1u0dnBLmPMg08OsE93zqeFXturQIq5IvhRLrmUxRTI8L7mG
1imBbXowTm9Mkb78fMubIBqCY5hfeqqBWIlB5sPaI3FAdsbrbAdkkz3xE81mhV8F2L5jzlArGD+8
l0lsQ/SZ8wlUY6wPnR1YSw2AhMl/bA8IOKZyIetgRRfCefCY2OMyuK6lU8mrJTZxoGx7e0N27+tf
9N4SLfU6YakO2eyN5px54w4iHLVnrI6+pegkWlQCOmVsNlKYQ7bi1u7getIh2+jE+Uol2oFkEMqE
fooRIky0oTq+nVs4mBTMjEllx8DH7Y/OWtNxwhePNccnglGDfMITpOd0xaaQ4smJDzBIVNqHCM9i
+Ww0VtWf0Yq/akSflK0y/3HkOXkYJknKvz1PZZSRAz0Rzp1q/X/dHg+g4mNw/O9bRHPzNRy6tl/W
SEI561iu/I6e18XXBQ/lV/DTGnZS1AyczGmfn/kc7XnK/nBOpvwv2WEV/8FJAg8sXib2LG5HJ9c5
H8xe6Kj10Ydy2xIOTjwDX+sA3h7yH0bHLQ6xlMLrUxLKMSCnaCDa1XuFs0F9VjddgGckh2yueJ+Y
CCyUAA2eOz2HxhI1+G8jEsWzfcLmfYRInvT6PIiGmfAt6Jik2m9yUtX5lYLpl80Mgr8Qs5xfuNhe
+0tepXzkC3kDo2lP3MmoPhdne8wTCLHaa0VyYJRMfxv+gmOeByauvMkXqBDe55pMwS8k9nSkxnwf
Vfpr9FjQ+f7faogiR5goPmdCAwBt5Bm9Ry2POCKbmMlBM8Fwas9z1rOSKumox82iXZmbGsygonj+
jmXaZ2D4MRXv2jhIZO6IKO7XXIX2T3AKp+vwh9mc0rd+TvGgBXDwkxYOlGCXg9eYUp9CQ+Ugg2Cp
Cu9oDq/n/jN54xxluzrVE9joh/bz6lnw6ekU2FXoGPFL5M4fq9B0uiHGHTbmqLQvhC5gcKd7oouh
0MZamSoD8CPf6DnMEb/ClvHqVqpj/IvsAXyQJ0xu0bNc4NhbcGNg37O6hQcE3SpViLZ/kbAAi/7d
l1PhElFgxmqNP7jigfbCepdFi1nB6sShmdF45r84L1BWHD/EqmGySiKB5n6401mKOCsklEukQjo1
5QWhttB3JcIEfL5QNRc7fGHspE+FwZPgJTKSotq4O93uVcUVpcL2zWRJ1vAr6QRB2VGY1bEEJbr8
vpb2u3Nvp23kc0XWxLpBd/4l5oFjEf0Dn99OXaoA1HcqPpfKgWqhYmCA7hRUby0dPtNu0xxZWuUC
x5IZacsTe46HJouXkw/7OBYfS5+KGebanED5iA0Cq1kkYLlbAWmwpV8H7CpfQN5Y++NH1IQL5D14
u7icMY5m7VPauShomvglD5QkkFjJRBX1NawluIh/JTYh/xQX5GdtwGfAWti0tKXpyHOAiaOy/D5I
DemDhjyOEMdxJWPXZz+nlrpffvPHhtd4X1Ci32av/TNqFsD+jjnS0QX/RkqQDfV5d0x2L819fzw2
Do3lxoXFr4EZ5eo1S6YlDdws+WNlsovwX7YT9iuxBF0r5HViD8su0VGL8D1wdzaXHjUR+sgs+uQ7
s4x6un+F/WYNWYLYvVEHlmzqGeZTR+nrtyS07ukevud2/lt+x2+xD7zOajbgVVA2/t/b3PbPvbFO
LvYpmaGUS49ljzmh6n42CV7iLlua3PR75PIcm2Mzwe+GhZ6y727tEx26jk4H+fn8zUWoKdSPxq44
P89sgMZUc4shJy+J6Lf4tu8I+zJCfVzvXtDHjc19T4AHpkgrVHX4KfWGV2oQ5dibKkEZfcNq3qFP
/kAZvQbF0jhhtRAZi+cWlX3cm/+ApGPy/+a31X1jDdORNc3827k69ub23JpeFwbnTEDxaB0oy37L
xx9GoX/0aEg6CGbvbXtIhqyKyKH+dakuCQAMcoU9hJRgjsvBbyeN07XE3ThloWbj2xh4b9yuOx5w
i3naz1KLPtsHZ+gnQCiAFSY7zD3pI8cxLmj6KZnZHRTLuSOuqihDRSP8qAMaFsl06UowF8XxNYHG
RiAfqqgJyglBeBTY/e/fFpJog64Kaxyw8rAjsAb3tBL9zdDAZV2+VCfNdEh/w0nwxOocmaTryoBh
jr3UF8+gHKIuY7vgnjP7OfGzRw25PMGPoJ04PI4yMu54d+ycC8Knbc5ak+IVZ7HsNrCO+MKzfQAf
Aj5ifcEdtGjO9p9BptFnUi3kY2KpPu0vGAusOYxfsB71i+C1zyfcwACn0SN4nTFAvumOuTKGxRZx
0zg7mxiMWsJKUSJx9ghG+t1XfyqOnEaf4AAsZckIZV/WVtcWk4WhBp6BqO7qvvDqoU+FNvNqXSm6
QgnK+/kZQYJqeh3Vx47XeIfpBK7N3gA/wSU9YvbQXHnHI2sa1dWHgeWWPpKPB0OGsDgrO07e3JXO
mP8OMOfFq7ongM1hNRQQL47VeDSlHkuPNLrrhNOr8F5nym2cwftJpHlpQEQCfuJrPI4pBCJUSJBy
nhfTFkhFM2R8S7PWO6G1wFOILKpySubvOAElwHl5APCWBQhdaXzfa5aREnGjaNEX0iqTfW5MIC8A
5jknaI06YkHUT9yusj3nd3PkMrKAM9MRRs7V7h/sALzxCclMfa+JNq5rYR+cyH7+8RkqfMA2zVP+
nFhAPgaDmpWQi1rQDOaspCES4QBsPpqY/GPjdeiC62C+0PYlkst3XMUpgXMJkTIjtf/4iqfmLRoz
TFXZoDBZxJ4Dj4Lesp2ZC/X0vpCxSqRCvS7WiHj9fFSN7vgM5KE5wVzBJ+Nl+g16Q/rePU8KodI8
XcN8+NsqI4O0FztgpMFm66ewWWSOa+ZF8I333bZlm3ofOJLvy9tBHQgEj3U3Rf6V47jW22HAB6LV
XpDq1IfeNp0D5MbPmZDSvVwij0EuK9V9TIlnDEEWUdpnoFC79sB+N5SBFe1+Mmu2mIcodzZD4Zpk
AZ4UsUK+823eHoq5uX1Mb7/+9kaJceCGFR/Svpi9Rt1CHnIPq4IXUv4993eIgCntIH1sgBLbESVM
AO0uwnv6s7hFWogt8wKrW6oRGu4XXPOsj2WX+A8bZmSAjH4PaGPimo86KiX3PhAjFJPZ0S1oSHfP
HDLFLsqqmEMRADNp1+BbQKK9E++NS2BcbFG+1CjQTvYW1SBhzuRzY9waAcTHION/3GetwNS45Zmc
2UINKdRq1FG4GDP8JMHU5xReEOpLUwNZ0fpHRqk9hjRM7FoxMHVHnO0QugEIxN/j5XSrBm/mTCif
eQwDZSaMLy+GzylPmMzCFRWzxcq9DoUrG9+XFxocorsDKDIrM/87zzbS2FiBk8w7zGNQS/C8ggTz
+Kec7uGybC5N8seNEfze4TP4TeWwm/6mdVRHv4U0e6GzSMYwaM8vEsCp6dBXmKw30fGQKHWoI2n8
3Chze3glqegZX1eiErpHd9RWXySszGtgy72YIwmGBJmKwMhPsjoEJzgbC9FAGmAiim9g6305PMtp
FusbNajPcpzN2pGob3EkiwiwXjbhHUPzbvhAdqcRD/lANMwqm3QQ/1UMtOWJPMmHkm+NeFWzO0No
Ljgug9dhiisW8SC9uI4UOAcTron3Ct780wbksMONSbyH/283bwP2Q7wh5LCGtq2ilEcXLkTbPhIT
MCnByPgJQfamDmxyFSRsiNKBOjX5KAR1i8CQAaM0luQzEOns3UDQQbFeFGp1y6M782cQCEf4NEMv
fAe477BIme6F2OL/E6qguBrAu4H0kjI6xkwExQfJjlzYK+lOePXBxhHeHD8G42IyLSY7NdxOqhrH
4I1d4BLDgX7ySQuuS8Pn9PZfTuHfJ8zIXDqWKJ/8CE9/MI4S9nFqLCMXleNfjKgIMpIw1S93WHLv
f0GYRuyTt5E6V2CApJ55fEykVTHDniFuJl1MFzP5nllXP6vPOXTFgBkfbDGww/p7ZSCu5k+36D74
nuWN4G/kvIh6pSLBrkcPt0EKlaI0FGoPnJp2yurDDSDm9CgOEKyWg4drb/RhPmCWMiOzeYj0aYZU
jK1BHgipI6i0R7QMXBGRKf8CliXzFZcr3gPR3YBNv5jm7zF5n4U5NQLIQYHMTA/qPbIsJGecBcgj
cQVlPIjazOVm62dIF5tpM70iAZkcuyWZOV0wWordwrpQ8iy4bn090GlALvmu+QMoHyGyRjbN6jcu
0nqvjBhgzz+hHMhxeaxnCMVfc75Jofc/bqq62vq+e7gt/2XP6h0pW1+kWqGa9NoztelrdpuBZNPb
Tej+5CPTCxrWRbPhsE33WghQHN7jZGhRcuwouGmW8Qamf7xFjKSKFXHj+ImhcnezlWjCoYHiZ0yA
OJtnJ4aoNKZoZWmxKT9SwlgcMf6cqAEXBWccIlzRboK+ISVh9ELnsJR2t1GzKfjwwd1pj8HgdmlE
9opbeE0AcpDN7PEnvrsaphzG9DFgrO9gnT9RN++RtZNRkpYDc8PrI9q3WVjr71gavVfcugudGOo1
4ysIK1qEHaSQ7XMcUA1wqlhs4qpbTbVLubQH3KZhEd3hn8f07Cqvo5k+yLq/ecn0ObrFHcKLkkfc
Zg2TiTQAGJ+qQz1o99cdOnk8jqEHZPSCjB28BwT/sBiDBrPPa3gz9MFaOQKat+92bCWVoErK0bUK
dSOACoDzBLuuoF0Qn8jSE9qIbQpMDiWZ26vBp6esQ4CxFtv03rBB6rJtTre1vgSwlf8wLszwQybt
8/CzRWWEHKO+3CH3NwDbNZmzwk8RNT3zLPq+25qEOLhTOCsmh64F9UFZk0f3/QP7RkpjoHeKC6oP
Xxk35D8CV5C8jIc9PQaGVXwMwkM8Q4FKP/vxCkLbRtkmH/KaqDkic8uwB9d5ktIcEbpDQJGrLKzF
g7ERphKMn/vZ33NpbZux9sHesU8MGRhYM27DSlCPWaLNUlhwGt4PPACUIOmj0S4BzVQAWK/cxnpK
vIs1Thc9bKXIXfKKaXfI+cS9AsrRtvOLRbUy4mZuHLWjqfXvM4b2s9sWvA2wHb8/DaUFbl5/YIoW
B0kft17zTLrclY6OfQWAK+3TbyPBcdVPqNNwkYsZvPEZrR0SjmWAXKSn55opwLma2YBN7K5YZMA5
QF7LL3j+9RhlJALHzP7wB65IDizAI5P+7usa4LAMmCBnUeUD0uDaT4SX7j9xii09HS5i4vJiFMBm
KuiVdkwS0bZ3Zy3mhRanbl8sytljhYPVndYBeTVjYlZ4TlXoqGQKrmzg8rNKhtNMg2oAXKr130jZ
aW9hgMIT1AfckBK5Q1iZFAKDAVOx346suO+DAiDQ8+qeV35Ejmp7yHfqKVtbq9ulrHFGdiXTQYxF
eyP5lQtpEkodHnK5l7wHGAhTbcJYQUyNItncKdi9ZoyYGQz+G+TBsdk894SBsH3Xsxv1dTEn34u2
jEweyhsQGQ1opXVdavLfWwxkEo7c54aRXsODgWj3PWnArWgP7xpec96z9DI1+MqeihrD5MD9PQe3
xLXRZ8iOUno1Q+eni+MkqlUN45KwQD5JI78hG0yuvP9BE9yNE9vl4l9vXg8uFZ7LSAr5FH4ivxnx
f4dFqo4zO8vX6zCB5I5ALs1tULoZpIA9Nw6eJUNpTGghyDK4Opv81dV+TjNlrFZzmDLKhAHNlsTs
ZADWSBZ0jt12SRYAndGmgo69S+bX1FGOPzACQpr72ob7llSonkvct9VsGtNRrL56uJ1ef+bBPrfh
+y/Zlly8j/OhbUFnDXHwzyvXT4G56xeB+zeze9BiNcdk9NnfJZNsCaw+0Gcv2sKdss1CYBMAbXtm
kc8ksr+wl54/wyrIsEFKAmWina4HbmOnHXiVYwzqkNwaoNAyGpPaM9AjdNgYf/vd5Srs5FTfcOXZ
dW3yWifEXF+yqbZVtr9LzeZwQoc+F4MO7vzm3I1ui+ek84UlEN59GCwTcBayWKOd6f880288e4T1
OtZLJ/9DwFEn8M/eHITZ2Bk73FYWj4UpnGUjOyauffiG31NOPws7lqjCgQQOTXgDOSfMk0TNvjRi
vGeTcOxeX2HvqMb59rHDNURQF0ieaw98UuTg0UlmBHID5Z41djiMRFjmFDz0CSjVOGxPX7n/nTZH
if71mPm/WcNtvRLDAHw5wnT6JXQRnAEzbSwqaXz3OXJT9qsS9jPz/WqQ0R8d3livX57ocfHi/A5e
lF/wYajh2ZLsfuvuSASYmr7ENJWgFQuQjnHt4E2m5MfBr/AlmgUhfU75LOAk84wQtSqm+4SukijQ
fw3LNX/m9WJCWB46lhOpLP2UcQ6K/F097dYlsyPPjPhxbhf9S58zIII2c35QgaLKXzGg+PZxPVTJ
ijK8ZiwNVp9ybFw9fnm3lrTGoTg7TZ9Tmci/JlJU56aum7XuAzBf+K3cVToDfjz7kYY0a2n7WL9p
m0F1omTBwEW+OsLYk/MRHuFemqiz1jWJS/0OVGTz+AD49UCObEeOkzAJSSUYGcMm0iZNdL/IczxZ
ot/YXBFH7qgjFkCUcFfn659f71IwwLiM06G6VyZv8kT70o4RSMoTlLizkGTQO3zi56qKjT9l94gx
lYWnkx+zVbLLSdMS88VRO71vHvyjjpVlN69336k+vh/VUTqUUNloIZESq5qw0N5eOn0n6bCMs+GL
IYrPKwnwUIrlMVn1Y3VexWEVK7vSe7lKiKnM7BdZE0Z00oCbm3dUsYzM2Sf6OOhsuN2TYMpKCnU/
HVYxUeph7XY8pHOEAzfpB7iR2rirQpNySBsdlX4zBlqf3jY2XUdJNCFsExZVOYKSNRY2Bf0VnohU
+H2mre6icvhTMEMfHsRtAD2CAMcKpjg60gz0mihueI8H6fJdt3hxkavMnfGPxxHrk/SSHDALjYHe
imNxNOYvTM/ThTVWw+vwjQU6OX/0HPivHNovuZx9fC1ua/6vLwQMcRQe6dJMiYhGHn5xVl+bhMOi
143uQ32izPSF8KEPYtdycL+zXWKL0C0LkQwHMTz5GfIA2/2bCQWBHkIxRhAGCZG/m/GoOPFm7huX
QhvJzf/xCHCOr6MZyWuQk83Bm+bIduO/2R8e+GeDivcfhsaJC54G0vJwCIcoOHnxXAEYmH7RIPAn
xmOMrv5s6Ln//lQcX+CzAMVYhwtB/k+OWeFEK3Es2KDmI2PzDoTmBhNA4ClcvRFASKScEOjYa8Ee
+4ZMx4ahCMRIx95x1qjUYLiEicDtfvvvycn7AzEz234LQ5XThcmWRfHVx+Hj3GNyBHuBwRklCxsW
wnXMwGjqmGZxlzCmBQGTyA8iH8d5kt8FJHWD5+NyyORMcMUMupjIWWQ2g6+EBUVMhPYtZD7MrFar
wzeULcvFtRqRoOK+Gs8CVrNErofuKMOcpoNUC0y+8QVi0AJS2kQv8AmxxV/vUVVOJYLCtbPUxQrW
aluriYxt/V2wbfWkwPZx3r6OGLMq+BeDCXpdRL4JeMN6dj/UmIL3bZLtPc4nE5E7KY8dkAXxKzds
f8yTcSd7G7Kgy38rCwAezjrDYg8TVfLHfMJY1aEt+9iEdOZWjdg8r7Ac4YcB0Tt4A/fyTSuslYz+
iY2S0fMBM1RtkAcUhA/aL9hUL+ed+vl7yLsk9gO8mWQOSrhDzpTLsU7l+5gCjtcB6UCI4Jh4lxY7
ZIKXv3yd6QdtoKbLJl1eg84n0wYvqN6o+PvIYZq5BUy476K6yKQRY6TIAAuOlxQolFpkg6MKzJnF
QMwU5WFYY/j99N9NaP68q+RgJkzee/ea3i0M7za3emboZ1JQKnKkf47uk+rFaH+CpQoOQya75ReA
QffInn/jeM55KmNSFjQ/jyMGSz6qZvKtcd1QCP1lYk9ux49K/fToeRnjOrFF4U/+JEPggjOK08Ce
KLyvHb1ON+eRbxv0I61f3+cGUn9IcnirfcU5woH/h5Nu9pf9mT0Pl11KkvvDJd0rZ89gexMG1ZQ0
Pki2jmyGunaUPkCkPKPn/PacNYSKJoQRZgQ0cvNTHjMkx+aDPK/k2BmOMEatF90oahdK/JposBLM
NGytUbWqmXwyy8XbBPbVkEIZnjY8B25bkT0JoSD9aycVBdeKs/O3vn/dYsd7hSBQHeTRZ9RbMklj
kPekzEQdZImhAP0ihkLwbN73gBA0BpcWlMhHn3oOCl/zJ2tO8fSfttOSV4MMPvGNe2Br69ZjDAGx
jCafspoIK4aXX5q5q6MwAUUDztyiYcrumQqzTNeA1mG5NI4FfIo1qB9EuRrCLuq5QpiIWTM6QTz3
1iWRXrwaBhjENUKo0siqaTweYd6FsZWRLMAPKe1v2BIntDL9inIAw9Jvn7/8fTcFeTe3Ib9FocgH
SLsHt7kCPPv2tX8Id0PRpToFcQlvkm5dncEgJ0hDloHDS6JJILCXn8bpLVdcHeIhIFA5/qRsEOED
j9QI3LcXfXpRRo7Pv58phyPLNy5Mc5rXkkkqPK8e3qm2b2uC8yWbAdTGN0R6xKz4XP5wmjDRiXu8
cKhd9H1fTjorJMK4ogBLH5fi4cPwrvpbCHANmLyYvwTaLzDykIi+Qh88Zf9+dWmzeTIYkix3GTkE
0KkB7f7aCbKXnkQyYQPAXIgpuJAWKSh4yHhQSX8V9gdkB7q/2oPeyJtgTErqYo+RrOk+rq4Fs/I+
gMhXGzHpA5gFMiJmDNLJbmI6WIhBTiNt+QPESs2FuWbhN+YxoZGuiU96Pc5dvm9rhpxw+CwaoRdt
VlKeauF0RFKuOdbqaZa4JLRY1EDPCQdVw6U6vcFvS4ex9G9RiCEWVxSzuIPmFeef32lhRX+KtRC2
Aecc8bzJR+VaDy+znRqCI/eVumzYfF5L6buXIHUZ7wMZdzKDC3uMh8IKN2VHPnxGHGmMryjOPoKg
+fCbWX1hhP6BfodZngRFhUkZc6BOhg6d3Dxy6ohNhVIKEbhg0nT9A/TnV3Z8PAztWEPcUD/sBV0C
Epi8Q0KloCDpgPjhhcpMwKaiIP87vu5twJF+R2m0hk836abYOECl04e3WX6S8Cx97eHL/0g4XT+m
1R8dKq+Il6lOen/KxmaY5BabbCJ0reqEASIw+mdrByppLQoDQ3vyhOKVYkqHFR3jmEHhoZU8lsfP
Rh7ko3yVr+pjurCHgJSr2xjAfZqvbsC6aGnm+eQzqS/ahUsirYwdw+CSkf6xBBXhUohxOeFe2ex5
Zg7cns2BBERVHtM9wyR9TnVpll4yTCb1JInZEsuxGqVDOCy9gxTas25tR/x/hOnRzB61jGWxYYLu
v8s3YlKK8SC7XysGTfWZ5E70nKrbIw3g5rzPCmMxxoFnhVD7h4fpOCnm9HSpf/MYcLci9TPBlQ0g
bQ+F53WyJhoXcCENspGFs9sUs0OsD6+HD7LzveE+YmhDvdJHUcM4Op2JYRhcGJJIztBEHoN6zvQP
O5chuwcLSSyuAbekUFIYu0/APYyainbb/V9YB9bmnfHUxY8KYsdzxgCSZ2RoBvUGkAn08HqCaXw/
gRPKQBlEjl7xwkLPISRp1wHceP/mG2ET8G/8gcEiopm74BOT0OlBli9SduS+fXOOvT73BgS/wjOB
G6GVjHKhibAOkHzzXQZqv32NzcKRzrfonxhW8TpQNXqFMF+mQT79jm57CA2wBBgbDq1lufmAK8qx
upHOFfj0E6/PdCaceUnvvPdcEyN9SMwZfMkAiceb44YDOugC7tBGGmYA/TUR9IygfKJOmOKQuSHV
OM15cFTgXzdDlf0lnSVsMQy+qP8JyPG6hX1UiealH9fdu0yULNEYoYZjf89pFtXkuxdCD64yKsnM
BbbkRzEnh2f1B8tY/keVgS9+r10mqaDNuLIZ/W75ZtnuukWPXotTOvWhSqNl4kjLa7dQZzVn2oNh
H/TQb+cq7wogJuoA5iwitd5QvDuGBDeiIZR+ys3bxnrmVdm8xyN0OPvddyO1+H4ebs+4hGFO3dbC
MezpoCNYVEKZeVL7lNbxBjn++2Js1dtwSNjP3N2m/BXJqz31wjiZ/bKWUBLj1PaGVfkDkPwSbKwr
HQxA8EuYmbIyrL6DHzi5QfkAmGXak0Y/vdNRDvMdq016VsRX0m3zg22O8wszL+BvZCAF3lqDL0et
FCpGzAiTffzRRPZtgAZBVanNGLh/BH9OoKK9uDxhz4A277lu4xpC3Pw9aYmSkmlZ6s2L/qiOdOy3
GFfA/AKbkM4YVhxrKhLIsjt9kC+AvRnnXcTkcI1hz7nc0gy9LnDmGQJTDMBquB2ox9bvA3QPFhzv
776QDtqB3R1ADNr+Z8ev5jl76L9A+SYMd9j/ORc50+vDYwmPgn1w+0bJBHECutNrLo2gB2fr+xIm
2sZYmvMPEbBgmrwpaS5PFEF2DPgF36/XnPS/3w6yAa73cQ/hlnpiGHlCTMZbCN9H0dPQvmygFul/
CswKvqUvinlva29RzjDdFDTcfTqCu6c+Ihl2h07S2Sxjq4L48PEgjEGtMStH7IupU+5AHAFaTNUh
l/QE8yrZo63gitcb4fLyjhBCQPtNBjI4PHmP7RTQoLcqIaFVE+2MoKIoHXV4/bNPYIdr++/ZMMj8
DYsVc43vClGUBIY8lSbS4tX2u9qB8c7OrGOTcUYc1TBX+vxJJETRfs2pyCCuk2lrPXxULtDpKak4
7qFEoQ1psPLYy7v3RjR5udvsqu1tDSdEnWQHkH2+ba20cbMrBt8Q57egNyWuZkgrMSI6c2ZO1B0E
L64Z7TH8fmNEkCuZRSyDYRnilIr7tr3gmUZUJuXAGCYBhDUEtmQ+zpk4/LF779i/9ZcPKjFhnoTi
TmKkqvD09xVdN0ddPiJuOrwPWzKxr4LQvKBsG+leb1wOhTBGxE1yV33E9AwpWh+OyRfVvz5tN+8N
zSq3Mmnqrwm+3aGYi2kRVihCbwWGcUUaVi1+G3ZS/z7AtmVlztNzbw4bcPQa/TbyMCdXOx90SCvf
M9Qsa5NbAr3X9DZSxOjVv43KIAtzmEm36HWGNuUzDGb0mrJ19vVJHv4Ck3EbLA7v7RtTY5j5LNEQ
+geZanf/zVw+m+vDx7TgXL3N5A2mEsNnDAsXM8/emHssJXaTA4OBk3rUh8WBKglnXHmSkiiiC6sP
E12JeGPVsL1QC8S3M9Mre1vR21HS3Yn79Uk/eioRrAuxIZzgE/DhpcBXa3Zp9g7qaWsubS6w/nfm
7rbQpyl33C49wnygs4flktAUzJO5MtJmuGlP34AYbcReeh2KgW+7SQfa2PAr8MkUZi9JIuEzEtm+
mMP6Ij2uPV5X3Ca94OUpABSpg6s2XCPCRDlfI8iCCK6sqJmiS+Otxk+CcJIg88sgWcobY0pxkZ2N
3XOr7vlS31dMk8CqSrCq6waTZ786mvDhpGkC8UrbwVDtzZ8jiRknGe1xxyBXW78iOcB1D93wY6mf
pAtTah9R4IUeJxdjsKDmBb38avqZJKE6l2faEhrud/fdSdP7AYj4Ip3ak7STQr+bl8H3E3Lnwqot
F3wqIzJXF1z2dJbt7Y28uSKOrZyr7nScIXjtpgMw2WpKrdo+/CfYFQcnV7ENkjHAiDR3i3Uyo75o
L/nQGNexvdP/bmsm8eCdkDO3nN7r4kI1/Vrri9vhDbI/YfwE5e0F70Nalcz4YVJHZpyKqx0/RliB
jd9oQesVRRCaonrFdFM63/8U3HchDvHBIZvwJU8PipEJ1TxdCW7ihG5RAvNZUKq32yfORuziDNzs
hfDWb301uOKcmzHYsELhJW2uPtghXl7bhFoURgFoD4OiAxIlGBzM7xbkG/yLSP5Cumz/cQt5myg/
dSbHrN2rk3BwUlLRdp2EkFmLXhe2TAZtnD2CVaLN3hcoE8wjfB3O+HdtniCpjUt44+WR9RSafnLK
po9DdbgtsfMc9faw3e8HCj+A5q16MffdXGrc9GztPkeKs27zZJ4qw6e+Dj5xh48CH5z4I9toOVGH
Leoka8cpZTtE8G4silJqocbRbm6peqnh3k9PwkavUxUFkYRVtvtDGQSFGL/ZJ2NURdr/iDFSI9n2
NYmYnDF5ZS+VKHCnxRq8WFzr8FqNLNMtgb5x6i68O0KifXl6cBhjCaKLWRi4mDZvuMM4XOhWmFOD
VjGUiowIDTCX9NKTCe4rAst/zYu9PXivqDSzIIX39pg0k+sCU+9+zTUDhWHYTCgEZILrRA4oU13E
v6hZKFMRlsSgcNdI6qMKZtSYLh7Ck2lHTrprkkzauC8PEIpUz5LZpRQJf+qXl6xEjCANENksgi3B
RBNt/n3aDR7onwVfBZ1IyP36jJl4uEj+xUvHFNHDFBvaRRXeoW0ITks3ULdUpXhjwfj3FQ83+KUY
O7/5+kHthz2zW4rqdfyN5DAZ4Z11ERSmMiTH3m/R4cn8JhyW4MkwVAqKuRDqK9AiridMMDybCIsc
NisyTVydKZepKHI4My/k6JYjMkZIPJ3mSxvP/FgYrAlxfxMmqMQSnyhD/A9vbGkPt5rYA/uYsZ/c
RmcrLBzTawRsjyqff11QDwdk07cHOmxvQYvAtD5+jZ4Yiv02P5x5ieaOUUmTXfgaZbPHJB+8udPu
7nE9S91r/4YPse0WCwAsv/SJzg2KyTfOBr1QO5ajnJQoYXWHXBLDAhnrLGnzRU3zhhrJ7FZ4rkr9
FeNE7F28P3RSaOcbwh+ovukYxLvA2QEHEYxahAcAxA/oH7wZepcCD1EGM8I1YMAdMjh/4iZ+xFy4
YCvoMRKfCcTOAMNfXAKEm8Z1wMiQRwtT/iWNMD8KRuRf3ZZWy8ZHLYG2eOOU7nHw6TGfRjXE62r0
9GzaKAAbF0Ysv9NCbmxj24CGileDItdDOc/IFd823gC9FL8LrMpZ7uUBzhSi83nx7oVFn7BNEJwH
Pny6oBQKd4WTwGNkzTEFgLDGKb1GmM1J5D7n5QQKCN0Y6/y3vC8+xxsWHHP6W3PeHN8+qgRJiKC6
4xfGXrsu3xHEe6patjJ1+ZsocyrF2/ExJFd+I0O03nAJiKqspjT5HLAGbCVzaA6fR2kPBEJC2O0C
g8HYF4yqkE4ioYAzcCeOW2gSdvXqeX6v4Gfc/B+wNYgeG12CcPk5u8XKGuWvdCCQidoP/XnAmjcX
v91t0yGeNDeobM7ZHpq1fqQgh8gtxsx7fdiwaMApUMnjbT6t/WZqwtwApYCEZ6Iw/JPAE/4j6byW
FNWiMPxEVAkSb8kgYk59QxlaFAyYCD79fLvnnK6emW4jwt5r/esP2B4AArygGgsV5ptmi9NuAHts
wjqrxMQ6funxcvsBkLWHRMebqff8iPfBFz9lgQK3mzOc7tjMB+z509eKP4cSKWkddfcpkjfqVJtJ
o/vkOqQjN8fWzzuuVoAH+Q/7MksOP60H59/vAK4ufM7xLZQn5uhCFPV7cR+/ly3OnEd1DzxgwsJ5
OwoUPs4bnaG5YOPoRVBWqIFBHx22EpQpF5f30f22szMfe42FgxK3rApCYyQzAitm5ubLBzzpDYEB
Fa+aQZuiYMQ7F8hdF2K358BIL6MmpdXwXzfWMQUbf2VJRnt0m3+21o6jTMf7JYWqSHa0Oobfbc/p
eVvN7ovTqFhzXW96SiC8/3a9X4alZVKXyfm5pLpAqvHOA+DE29ujXyWTE6m5TNWS+zR4H1NIRXJi
eB3ubSi0sPqxTtgXoITcRBn/nMMY7oXMbymWGPKe/jQlUBroqBXDBX3CZBAwlHabvRobgRqjK2hq
ApLyqmLBiUMvhn5LVLt6fGWw0PrqOXqUoLgeKBvwGTAu5g8VmX7iSXmJnP3UishMMWTPcgZ51wiq
y+oSUQT/pTT0Z720HFWBFel7RHLD6/a+5R5YhiwBrbKYINr5bawub7Mvk+sr6zUZF1CpYajJI5o1
D5lz/I3go04NlswLcnTcPePesM+AxmtXpJj6FexMssxg5H43aoAFqiBFUPqEedxCfFdBQb7RZW6s
4cUuizEg42sLK7gPnbGFMasP+ZSjak6mKR8byw/C+eBx5JVQ/tTs8xokM5xKvMfkzHAEybEE8xBK
aITcn5xYuMxDxupI/k3MBOSEnmCCmmsOnIj8VvUYXI574zrUVs+RlnxSbDhGdWAQ1WsGnx0E5ERL
ml9tADAbfoacKMg9BtkEKkY1BnGX1oiIMEtA0fE8loyKEEODRInUz3aib1CEXEZmhGcGVFZt35mL
3ml6JgIRAfvbu309DdwSlfmI6TYZ8oQbt3jP47yaX33zFWpcz2+PXExaRKudWsZG/SAvcro26J9H
oHvD5/I1r5bNhvM/c/FugOxmYtXsfOHRIODtmsmzirUuafFxMOg+Ej3G9zmSU3mSC5KvU3U2lh0U
jAqFQt8rlPB9izUlspRQfo9VZXYBQivQ6WW7coM68QT7S6UJzredkKeLntC9LVrs9qe0ny160bQH
DriAfMCkxTDIwhQskRt69dqvmJdlxKA6fRi0gM55sHkyHcYSneH88EUeJoKd44kJg23u0UEyf8jE
sO9Lmiwsjvn97WiqzVdv158XEyN+Lq/zu/v9hahRw18kuAZm0t/s8gX1D2YN/oDr+xG9NRYYjJ0E
MgO+gvQbhILIXCBfrjiY1L2tvnweWM+VbclSwtUKKfw8KMOGT3OTAwTwXsF8GbCkRDBvGRiTEAmC
rs0t2S6PJ8s+r27786pcoQzB/uwIAG6yMtZuzhFeXFnnd1jEMq8qP06N4eQP07SUSAY+vm5thv1f
fcds9LNqEFDB1NohwCoJ4HzN+ovnL9hGu+km/Vkufs67QnNhHWpAHQnZ1dvHsGaF4BSJ7PbJq5yg
rzzt3hlmMM7NEKjGA7o0NIsEDOZOtSqygZ1r7RAJgD6UfnJav+wu+ozNkEFsPlKHPKr7CNWJNOgI
TFInV9iNKiaypL8Aj+cQbiVPe4ayuSAdExKgILonzJELeJTxtfML8CTWm25tvHYNtmxci3lgBeaI
EWeOWwvTLnqOd3JlZkv/oE6LrTqSJnh+Gt5zcIbWANz2oXvsXBGlOu0+XobGH3JIAKOjlPzGijUK
50ROrSd4rFfQ7aaE23Ky9vGl6V/W9U7WhhrytZ+TTNek/BIL+rEVzh5eowzEYq2KtQktw72Gn5/X
9Js8WIJOm+IAbPlJh9WhTaR1l2IwQF/MpUhCUJleoj76AUynj/11FQ2viPr+Ar1ZLyk3RX0M13si
761RFmDhCR3zP/G2QdryHN1Io9P80oOlT2Y4UdLR22fjuTqg9C+IctB8gW+5eHfIupCMlB5ibt6V
zlRfw+jAueM7nkcdTdj+M1UXTaBv9YcNY1RZPHiwt3MnBouUmzPFYPNzy0mWTgGWqw07wqbPx72E
NshbJmVhjLURRiHBk+a3HgE0Mao4MBwk1AnSFUxxRtuhMF7mUiigVG4eE/JRRFccMFYBWWJKxs0l
mkwwM3j8XMpvh6tEenjdKeQ1nn/yCSMKPAHGn9/TiB3++sNwgBYS/AuWtPhLzy45hewqvO2YIbx8
aWFNMiOEISQxYqdwJ2j5yLnS4HqzrabqWpqYPqzOSgRsSGXYoWaGVgOWqnlXxe3Hle6ryZ3K0rt5
d+T2hKhRAV/jF/ATpWQZwQNSoQSSOuu8AJ+wAWHquG4wwcWNCgqZPD5RPh2ywYeCeIPwZa2atgbu
X7oviXkrTdYbAlpFObGQF2QzwGDIYQBWLrQ3bdH3lERn2LPtEJViAnmot52fR+qMEmp7PahJthOJ
m6CPyCPW2lIPucJR06NRX1xH34U56AhYrX++i9fhMX7NquCZ9sF5ojb9DoGDCWzAT8trXLD6+J1K
8TM+DVi5w3ZojYvgipq7z0+ecTWpAibo8WOu++X+M5IX3bzcSAHBqilC/AQCWN95Jb21IqFWF3or
aSk53YHlgl3uuTVTcEHWGPweLCGHambX+W0bnbsZEn4qZoSZmKU7JSllfFiLHto53LmGtH0pA11O
ICg5KJJ6UMI5/WYgLa3pc1rnkAcX3+h2aKmc4DisL+s+RQvEJ2hzY+h142ZBrUeJ+Vr0hphB+Sfk
BOcQv65pNZAnl0E3bqffibT8TrUhLLVuT316JMKWoFYypcAdJVcJTb8O9EEze6fPuH9ySEP22m1O
E4BwANCU+UkniK8KkwaG3Mxah+qILQvCw21ZH3PNw6n48vLPHGZO9Sm0ECglLJgdF0dlN0zjcUei
heD+sCG2b0iUW0Fwg7ErRs7idrAXyLbhZMjgrCTM00zCx5jDgIRRSlOd26eFvqomECmqHyb+F5H0
fF53Z9AUwUVIIQUAgNy+Tq/PVfCecpsahuaCZGiGRTw0qjfG53TjdLxQBID6EPkANsEe+DF0pl0O
jI1CjirUGC+/kodMOx4REdO15PGyqc8LyCztMptVnsIWd6inLcQb4CIeljE/Ls1/jEx5y/vqFBsC
YAXCQPAcG2AHT69xKTOeIgp8ZIy/ku0SsYjgD/apRewwazJjPVwocNBn0Z18xvnmFWnj16DZqat8
3xz62+v4OjfD2+KKagK6EWvAwCpcFVUnutwfJoDU+CwucBkGfZDUdbbSOdULuKqkYlUs9PYLYBwZ
0GABVeY8v1ejtgzVtfwVfz4SKfPOsFv272NtuMoaMm1igrowCcETAHYeywwlRvvfeKHz8GrjtHRX
lCAQdd4ewUQ4JLQOnQMLxtdpnY8rx42vBR/KFAD67fsO59DKvECY5a90O0gIUNZHwjj/mqxWH38V
fPzWeXPjTXKNklXA7SBr8JCNf44Sfls7+5W498Xei8fga6/bY5jRdhsLUqs6enq8T1c8pnjSDR5I
Nu8kMvknNhAQMYWFdrLRbeoA/ibz4BUZzZt0oznp044XhLmmhKJ8vfjtbBemP+MMtWcEptA++meC
V8LjyZ7M+HGIuXMJmDErIe8V9gJiXjpTw4ViL7Z1+hfJksbbNCYQ4OnEi8KOt4uUUIENT8M/+Iq5
qbjJ1vMIVM94dv5IeX5yWfoOWccp9Ak/3eTONt2ws3CoV7X39++Fs8D8m9v9eU2IIILNljsKB3Ae
QIRLi4MdCIv8zWax3dKL/L2PI6+aBI3JcYatunDbn0jR7DgJD8TWhh8bF29IdsejcK8+AtXkRMGI
aMuLEx9vAT+IO+6BmF0AMf8PjTD8FEHIjMvdCjKiR4zMjHvBTQz/Bw1wwLgbTuInHnUBsuikhOUw
ZuGoxc7fgbr6i1nFW1rEEGDIJuhhbR6nRw7SjGgBMhR4a/gkOdu+tzmFBGUvHhHEMy/mTW82Aae3
A2TIu+aIdKRsx5u+s6W6cTjcHXzLJLOtIFV8YgJab2Pa/K5x0w3ng2kHaf138PicFrOYDdfho+Sd
xJWjhjwznx5PLN6Kjok9GzBhTeRt3yMcq9TwoXhFKS5DJZSOrHanrw2Truq87zm6whnB/KYXnB5B
X/YQvd/O/gtWNps5yBR0ZDXSUZ/goLmGzcvSyWLYR+RId4MS+wlT2D1jOsAVv8lwUJDRzXs57cpb
VKQq/nSX+ATVmbsizdDTL6zR/viujU7wAz8ws7yz4hC6/hT+k2FT+EbjnRuxAz9LFzqzTjA3nPqd
Of0CLkAARhcL1gfzC/sbBCh4wrBOXlr3Q0OvCNJgCUWJOS+y3dOwhoSGBMO5pPXx7d1zj7oabu7D
1Ueg3fzj/MOwf06lSxmygxAAgnEPwOJiXCtGNN/S+rMVBnPyHO1TXPVda6DxGdLGMWS7O7ceoxKk
ZszMyeEwhfIJ9w00+oVfkvok4BAhR7q2/x0Yx1/Z6crlVwtKaXnmjWLVTgXCDs2wFceRnngM9tRW
9j5SSEqXrqIRFz4Hbe2f8LEdaDgsbT9psaHREfoJoTpEjH6e6pCrhAhHuN2DfuJ+hcoIxI2qjkE9
HPUIDLoKySjL0XEqrvGK8KG6meFDSl+kDQljvg7Px6OyhcUF1+kyJ9OudrIlUB5MBGOnUdYuKPna
FTAZY6H75OaX2HV2ZJqdfAMyayjReVh28p3QoNzwdsepFa0g4OQMm6QZyjko7kD9GGsunixpBFni
C8gMgQ38hMQhbsEaYY6hVeK59/CgoEv9t4Xqjt8oO/YWKmNrbCQYhP5v9iAVQUF40wLweEsJ9xF4
K32sEQr383C/1JzvODGug5fs63wxFr67Cla7IGEwVIykkATvno+tlYkkfZO4hbTLiPFkayVsJfwr
GSwYQCCb+SIxEeJ9SfX6a8hrtQH9KzRyDwdABvyQdD4wOWkIH66YlwDxXBFBOdXh5mrMHCvsesFR
QMUZt0JzwqAf2VNE8VzsqcNbTFmoVMEHfVpObAIy2GDgrVMOkQ8sZ4n5dSgZAHbuuYXvot99TpRq
9mZCcsfQCvZEKyzVDHZ6CPVE3R0YWiJnQkQwQcoQ9GD2dLj0MCKngcTBloKQUoy3yClxCsHw7sj2
SpfTFXT29sBNLjoVvpQh+Qk+4udhX+JJHFCpDtsTJABLrhbmoCC5PBinNn6VJQlnFMToV174rXi8
8m/mctKg6rshbZE9hvac0Q3CoBVWGM5rqP7i1v9LF/IiXpECcPsHxdCnfBVy36gGiByv19IILc6w
F9UYCUARhW7fYjWAK+BfC3o7CnTSslUECr8sB9ovNA2hlyEE4KcenoiIa51mRr311AWL2aCkkbBb
wRhDVPzV74XZYzF6Y3rGdCMHcnEaKhf87tAs2dnqg2eaKvzT3ul5o0qOKMtiRFc33acs47mqibK6
TVjJVAtjAlfCOqR0+l1ADfh2DIaeVVJf9kAl78uAxVEqgz506p57qphIOirVANk4KRmD1A0kKGL2
CToBdNR3P4kliXJOMUMEXq9EBdV3WeIaQuqkFQzjdqrUgwZHe1jVLOU2EZeckw9HvTrNOzwRLpsP
ngDw1u76RJwVmffNhcrxAnh3v42gS98475g89KIPHOr5R0mCMjk1rsJLt1djCmf+3Gc+GTbj/X6M
4fVed2tbEmm/50DzxmMIxSBWkiP+vzrTkj/Gv+9Q8qagSIwLhLd3bv/m2IpHczsyGdbD1QqmMMWF
jtaVw+nvLwHdTD7wVeKm5ULcESksd707v9il/d0SqqbHLwZ0Fx4R6/mEMdvUSntRb0Rh1p9oQxho
Tja+DpVxn3aq+qGQBVeZ9yFB/KLVRn/gssHH7NxkY9pAfASR9KCds29TzMSivHF6f5WUqAWOM4dK
5Ol0bPZ/Gy7cd/5n+xWbf+Ww/y7E78gPEDWWKBooEEqfcusopnYOwyK3CSlBjtyEemVyC4SEgmni
80fnpGHN5WOmQ7xenZMuBDFgKdKPd0qdOiimJcKnE/mUTVANiuUJYYgGyo9CAM2gCQyDLo6pDorG
oRnhP46FuD3d/75tjj2fD0cTOxTvlw/hdzoO9mPUz0x46Hhs7uJMp5bzq3JkudnfYddPJEY0mG5U
N1dB0fZxp2Q6slYYlluzoEJdx0SCqq2HwdM8k6lhXq9IsUZndpKzQ51/JYIxVbnKSTDfSar9fPgF
VVcft8mrtb+JxY1BiQRC0Ddqu+pIl8uHuWjl3fbpKdcgJ5lTJXY5yklDjjpt9AW0LYXg7npj8Qm0
9/Cijrl5jvEPZEH2RNZ0iAtEfz5mVjZ9t7GMVTKzokC5DN+F2/HU2UDtphmEYYz5Yi5BDR26ATU1
vFDr4Jt5CjVMhD4CEEDaQKfy5j3T9pSD50IDbvl9jWvWRD14g1ERhjruVwMTtynySrNR9k3pKgE5
NLSfRXI9ub3e2FJigWbkgRZD9QcapjzhuxWIMgUCAkQVlHskoSqBpPmKr5zc983rv/xHVNhNIh2/
lvPY0EJbc0jBMKMFS+gVdmhmkEndEAvYBQOuIuB1vSkw/AuOj5qbrzVY+cfrppnlLroX3nQbYDPG
RAEBHSakVnjJ/Vr33/D370GOqyH+yC/3m6PyqZh+gADIk7GCFGgIg4kr3vK0KUpaylbWfByJhhV+
wgw3APYhPS7yYfVna8YGwBKP8LteWZ4escVAiOIu7Spf9Pr2GQs1dp2+d+Hc5TP5Gxspi4yeSIYr
aQzkR4DCCpUWdKoGPyJ4W1iQXScS2viwhqT/cjTs63lN1FkYjlZOfdC3j59yAk+UUwpj4ll7QGI/
Y4gE3ZZ1wMRwna2eMuU1ZO+ErnBHodMGgliKtoUtCtM4rAcGTO3QiMMOZfAnTV8f5KHaoMQ7k/Rf
sqUkaQDtsu7BjRbMSw2zZqCWOoCxaOwrpkNzBVZL9/sh7M1aWucRmJ/62cj10lIDJZtK5dBokjMo
MhjyrJ1SdeoQOGW3You/+bd+9PmtelMmWK9Zg7L+/qNUu8t18dV/NYknXZy6PbzY4otKaG3xnZ61
dfQ7g0W8zCft4TkG+Osjo72EGFOXUwFgqph6M3r8M6rtmyI/HMARyfxbC0zDM5ANqUHPb2FzdlEW
Xq5Rj88Gbh6PCT5r+FfN+WJbOwSZNvBaoW/QhtIGaetkNmEE7oa0mhXL4lk0lZ5oPlnyyP6ZhcyK
whnLK52R+E9Ee9JJ8l/PjRPRNfJz0SWRXCcaIP6epDFtY2qKpKeNCK3jr/SPfE9phukS6YC9DQnI
3oZ/pEREwXT10r9WmRslXiL646T2krfHr8SdSIfaqHvjnTRlwmKmmSwD5CBf90py39xia/n+kRGg
ocBt/IJrmvVLiS/KxIDZ+hz2b15uMSNw2h9jec/sN5XIzft84tvUWDqAPZm9lTBYBqtk6WRIwuYE
OsiIAZhFw26xQ2kaQM+b39dP7KUYzH/tctObv2F6JI8FI9Oe5lwoN39wOfjVG6oJt2LEQThl6yhb
A6offHT8axkVQ4wc9XMX1lsCgcSRhubM3KN8UuefBTCtdPatu8sQ77woRmBtxF/qhvCWwtuIKRXc
+eQKMe/lf49gYXfkDcBbiJPgD/3IwWvdOi83I7gDGxlBN+aSGKhTggoDUEkucPBw6vCR/qNCo+Bk
HcG9wd4sm+dBFrZxvhAByJS2BOHkgzKlaoXoWx168Kbws9eda3zHbrh0RGMkJCQQHLsrNWF4AeKJ
MO9F1HMSXG+sZzt1pRcDWVm0Vfy+hyV9xouC0rZuUf8RnJ4BcPPwdULkwXz5BHHlMu/vu5S6WVnI
WKOiehvydTtvQbxfqcaEGqVrJvQE+hHuE0byt3XHhPMTNNPXtDq8VRYVm6Txh27LsIOHKtsvYKDJ
RuBZQPuvkB1Lp3hhycidJ7xKJmO45jU2eyMA/9tyHzdH7ZMc51lQ1Z4h15OTPVh06PZQXmAlInA2
4D1GX6+z1yJu6UVf7M/mfQaFa5nBIrQYSC7YL/Vpye2S/CN0eQA5eoyH3WdzoYn6hQeGihT+yN1t
qLAxvhcTkhYGB7WokEfUzM0yp6WzgTpLhQSLkyHiE5M2ZmYnETfAVP5OsUQVDjXzMbFgGyPVEzSr
xjeCR3RNLPj457EGgHaGF6kFzDmnuKxwE4ZqkHoU18JxBPe+ilm5g4Cwhk8JsZrmqPWx/ZLhwmAg
/Q1l1nQ1puTCUODxEXgccDwO9VSlYA0GpvgzZXP+JbN7oG160/4Yt8HtZa0vboKayxyC2ZTVoizy
81tQXuKeIRwD6boufCBbKOtIlrKjf+rjZcnRtm88B+aN8GXxt+lc+ko0vBzKyTUsNsDS1Zyj8Blm
y2zJMlmpgvXeHiC3F2vu8c05VRCkk2LgnA6YmMw/nky6yADOQFqM8IOh6E5PG2PN1ci+3YE+BIoS
8L6tt4MVXD6FX0kTJ4MWuw8wZqj2WC/krnwOLrXX7Jrdsz8QPEPs+hhu+YAeDdVb6chD4T5h4Ncy
BP7scQeSmGkCzBCQ5RIyhjh3y8tCQ7ILuKKNQUKUaS9l66IlgkZKb8r54z5Sec7uOiXLNtnJIdk5
v4yKGE69gvsU5B75VftN3+UPjIeGyPUOfNmoV9968N99AMrwSh9CrYFScltfC+dlEMtuG2BXH3tj
uD8XoKWMQRNkkZmzcJ3QdYchGtgi6FUeglUdmYMw/NJmWJCg/CYpkFHVAgL+NR/+OYYPemb6wW75
LPLjO0FmQdOU31BXCZMCNrPs7jwgzagLrjXkPV/6zF9lUZnQEN1e7QGHKJzzsiNdI8ah0BPrZUsv
94BMzInWYkp2d6mFuKpwB4lMdN3XhC7xtVZGF0TRvc0zNKbwcFnETq68Y2LIQOwZKUQcM8ZD+aHi
P3qNC2xe306xJxcmgwRrMdjjJgg3MAfzBa+Ks8192XNyoJ2/YDfL34kYJhICbMGMuris9PHTxO/F
ES4xmJbC/PtGUJMOsgujFaPG+wRHPv8ygyUNcIKBkbzq724zKGhxDfWxDoWsZ3SePIIvlC8TmFgO
173YDOBPTc9TvIRiY2/ClBVJyvetNQJ7KLfIzmBfe0VkYUXOZym82i8kKghHC3zXFrc1EELYjs6r
doxBGxMgXDsJ+nsK2usqm5oY3w0lyDp377qSI21+XxX4RTGsWcEzRlGDCuE57A1QGVibciSNi998
1qzKmQr2r656lful1abxpkuGUgCU/XOJw9tQkD6+o3toJSahtxM6IUaO/L8UUa/uITw64YziAJCV
ooF2KyQ/k/ONvkly6Ztop8ANPNXHrp28i2Yg+bhsOFLyCIuhEVlRNjWiYogMnAlrdFo80IP3I4bN
8dPvpYN7KEfyKFu84v7hRaqr0IKfhhrbVUHgDG5hpGKaLEhPp6buFlYMtjG35kSuJ6d5L2ZJds+4
+KgkFt3896yeyfN29vphMWV4Kj41xFd0poVATk5ABHSm9FMcCALXUYUipk4lsdOzavOPHikqO9Ap
MBG+8AXbXVgQZi9UU9XI8F8ExlRzqM9zvKGm5/SN17p73TbHdg0/ErbDSJvdkmzo3j1zipnX4rXD
8Qu73h3jNn16XbUYHW5ecINSY67jQPlBWk9ewhOXEuGrt5UP2uFJRTfX5uXusSp+sABBwfF7+e3t
UFvQu4NBzZSdtaHu+6A0Gz5Gp0ERPvwLZMdPeBp+ZwY9yeyUWPP+oUP1t+Lax5lHxg3Q/FGmMrVB
br8B2W4O37H7gTbBsiIx51iYP9q6tsTlX8wJCMKOTZ9C4lvzc1gXEGj/JoyfJey4IW56HRwlPK/s
AkYXNTrFf/NLqS9DmiSF66PSxgrdyudOlUHDiF91Fn+2lzEaiL2ODSE4KPHWR2VYb74w55GdexLZ
8BnKfuj8yXd8DzEedLFa21+SNa5rlaNMTMwWtZHIXAdYXXYTyb8sSMtxixH7KWQc04WG3EnoPWw+
VmTLi2lrT/kTAqoCnuhaU4n/BfVSYBfTlvxakBFP/ACeHCb1Lc50IZ87UpP5kxSm30Z4jsmMgkAr
yfIie97PSFg5bfpwCLXwebgjJhCBaPARU2t9nSKLIy/nB7dXykBMi+g17IdF4WgujVCec5qOC5RE
2IhPzRhyDKhwAwTuq0czvowb/JLPAxjyE/oU6LnloB4/N8jxMS3BYhBHLKKQWLfooqftXMGKR192
i/OApiDkTB1Wg8yXtsIXA0VVhzMxYHLtvtChPr0cKTw74cevDPsXJxf3FxDHl7zbG4Ihy1qGURBr
4+I7uDvPm/1Br4OCnEW+FKEWwJ+gls0yp66h6Aq71OKihk7LR32OdbwPB5f9mYcn7cMGM92fB59U
IVaoGN+imrRhPB5RtV5dePcB+IiKE4bJiTeTGKMyfWBsDKiNrUTl3MS02AUuU2Z3y84oIeevzWdT
Om/qBjp/aDkbY5odekR7oW+AQTW8MgfMws+G33WH3oFu6ckAgMo1qJHBwb9EBgFXqnAarMJ0hyiA
HusAOBHQ5993gF799z5pZ7AK+yRvCE8/kbyMLbQDyuGuGbawyoOe+Hd2BXzJFtUIql6geqQgD8HA
Fg8EKfnkvLgvoI6To4Y3WHxjh/raWUSFhGU49byPserfrAmFGQ8vyOIfYj8EmSCz95gkhVQnwbO1
NV2I1jM9OAMWzOUt82GMsloPTsYonyv7L2qwSS/i6DPvia3JA5Memoh6eZqex4/o4b8wqb/Py3Hn
XkAusfs/8BD5ptzkG+2orN/Lhl6s5wtbGGuijootM5eZOsr8ZvxY6yMl+tKEFoMGWkMRnjdFbr8O
HeyZqZIws2FcTlTBuEmeS8a2SR+Zac+/pUX44SdF+uFfFxFmgK1XPi62mAGfHFqu+XP6mqswo6jk
macd6y0wKg9XHpD0r831cyvF+BxEFWS3lKHUA28ia5KDF+bjeqlj/l/OMRSYS5MqPfH3avlISswF
5sUWuhfwMmfCOTGGWYgpy+w2aCd5cqV7mHeH61pq7V6kJ73ROamOZ0pqYUvUxqdtP6i8dtL4aO+H
L74L3VUZ5ZE+M4bYHdHZCfSyP7w9xZTNBwiCgyb5NOT3tcZ2kajEN3UjA35iG8PtGNLB4ZYA6Eup
g77iaAylYeNDAGydFZNnnSRmMuBVe4VrP6UQ978n5sgcfWMUGVjWXBMZ1a/qrr5pnrztzH+G9HQg
QDKW/1RtU2zjF8yaMGWqnSdQrmCRDCSnHArkdwqESArkH4yI+NMDicXpmvWR5ozGDeik3Yld7odm
A1LQedLuCrF0s+fBwCddYPeB4cdMHr8xuvmS7CjVA5XhTBbWSsLX9oxV0nP8oFPDYRiCKCOicwir
KxXh30P4WEPLxiFvYGHGRIG2O1OAgX2ProEZWel7YI5p0YGaBfs9X0yNFKzTQD9yCw2P4YSjDcuo
8dHKek/v4z/czi8j1qZICmCVIKzrwfQn8Hp09XF1C55xG8geEPEpbDh5sKSI+nEHJ46cCGgA56iM
pOHLvS1VkGhtUka1c0q14JE0rhHDQzLxq2q9y1TxafvHIjsD/6f5K4J7YUu4k+h+32nAgfONETN8
8l8EdWAEAo3HGn4n3wB/RFwLmekC4Fop4zZkI48Ak/3fz/AbWs6Vy5TGUSdmgahW4Dq2Ks05A8gB
+qLgpLr7W2/5Lrz2LVxZe87ussJFg26QPMbgkT7i1/C9y1FnyRHikeQyNgOS+rAppRf1qTx98480
LIx0ShSA2BuP38k57QLFQ3seE22LQISmOiRpHT6xwe3/HCfLKQF1qYJI7nVUAPn22VDCd3THiIJE
Q/CqSe0203r8jc4DooAGxF0JA1HclCssELPJdQnhJXkKH8agHUD3Z+mr4Q7dljiqD09LrJl+yDyC
tKSMrTRLqh0MSe2EJ7aIS5JXkNcADb/suZyDVN10HIytTjbzMhXCGBPqF1bfdO2kwsCop0SqkDtg
wXMoFrJXp2b4DAiACkymrbKP4a3HAMdlAoT6pka2SEQ9G7ax0gbVKMd9vvHwD61HQvZyGys0+rFC
4BJWvQZ1jt84YGdDYlf+zE+fHGwr0cbmtFlVUMaUVXiftQ/7A2THZcHeWLkWhC4kIzhfoUIavzcn
5ANs/RiF40DOrj7JJo+UYSLyampGJAYFIlDbggUFr0eYmk/wSR7lK1GRUZW6FpLvl3B5u9FCwd+n
vGkGeNOpLVxmt6L9vwRmligtLosqEL4BKuZjkFdReOM0B10Fcwp486h56PyYxUFJRUVCjzTG/Bj0
mB/kFmEDGFO6qKIvUKiawYXcMOT+1BXkh9aDkx4+60HvmZRmWkCM+PM/f908jABJdAL80sh8g5wK
m+y0WfOeEs2vBj1UFBR575DMOAXKIAZuDSORQTnFBf33tOdTNWH/wvycS6SkQju4eaXIiHI6thPT
Vb704d4JI33U8PC4+BWv+PhWXPj/TNAlaMutS26U8XQRBZAV1BPeI4528dFzPzANAa5HtFhE787H
jr2GQSsn58y7d07zdHrpeZWhRn0ydRYtqQTOR61ieu8ubpuwxP3Zfaw6TGZwg4JSiW2SyOpDn3c+
9g/yvmKmenxtEX8UB2sNciW497+4nFptUuOUnrnEawGG3xcGFGsicZBsAGuz1LKSNnSTZD0i5J98
NQfG1omqQkFL9FxVK/Ci3+xg7BrOTGDhwfNjY2D3A5u0EXkApz0XCVUp6HK76hqPJlmsGFkiDSE/
LcliosSHzbHslve//Atms0SnUbugTID2jmYHIAJPNhJ00A4a7r0MP3KQXYPuPn4WCXYf5yK6l3GX
eSfVe8tQP+ybOJmYq4v+na87nRuHA4kdpPOe5WL7yWHSe/i3cpi8/s35tgzdhesibokP8hWZ8OhO
D5QLTwugIDAKRExEeCJ+w7GMVFsGvSp2ih4fSIuQjHCFDbQ0PhIVNovsCPii8nr9qG2DJ68BLA18
8yVe0oNaLukhc+Bjaga5jwP5ppjkDJVZSWiaOFoMjwUF5w6RRbwCndJxVSyqyWny3VzW51UPdn1p
uw3NbSucNU8Qfk1EAXik4KJhG0szpKvGTsMEt/ibVDP12HxJA3rML7mtJsKM6KCc7GZ0B1Lbcfbw
DoxDfoQecUTOT1jWdy+8WVDTyyOBTCFOpSQ4OQgvekf92Bwhtb8twUXAO7OpnE/lXJG1YMcJXZ65
9FkkxXNkGHjRxV17RM/DEcayEk6xbLc5/jI2SNaJK4HBS+1cWOj2l4bl1IHoQCdHz8ZznQ4Q7tnE
WEI6G8oJSBkoGKdvT7BzbRxteNYXk1FRf4uHqj82l76DZulG1FXj6Lg5RtiEBYXI14tQADaxAg59
98jXcs/+eaSNNZcXerr72faNE62MozvuLsB7tDffNSpcW5tJg3PmlCv5UIJgbc6r/gaW/qI/FlLI
xwDZCsbTUBwARBdKquzMlRUXP/ru/eeHCX7xKpmYE0ni4NqppwUWH/h7wO9E3NXYV3ZSRk/Ix1YW
6CFhcTh6nuiyBgbAQ7O7BMJYTk+vK27WAMiOWZ0AT4oF5+AbkOCHxN1M9u6Z+9Hj7J3261C++33Z
/1R4mbpn1nrob9+pmrnK6v0ZfSz/9aeRYGTJ7Am8knH25ec6Yqa3uP3cJuqgmrx/K4CFUPG75D7+
RBDsl+W4jITx4XNprh/jz9gcvCf1sFudcOruwdMf56gPD8Xhld7GBGfutb00o1P+M87j0GLPs+6O
zA8EughH/p5CvdmzJH0RPUsjLIgwSu9Haipv5HGDf147eixPCKGOYOYfumdcLz7xC2MH6CvS6Dp9
YgnxJQXWNnZPQRtH5NUHH9nlQ1bzVB+/V+WiFq4x9yF9J6bZ37koIEjsRbN+niBtnuRxHzk/Purx
aZaBHesbPHoHiJbVjTZtNo1o0Z4UR+3ug2NKHXVelViAJWqMyD7o/+PpvJZU1bYw/ERWKWK6JQcR
EwZuLFOLGAER8en3N1x1zrK7l90qIjDnHOEPlM+u40Z4GaGA1WWJp+o/fw0b+2L7xofyNfyCn/+4
He6fpym8pzOgJnqAAdwFAo6OeSJSPNl2Na7D1rS53oyJp1o7MnhKleWkv+ij1ZMDx/8NvwuYsT0r
T/2HwDNSjEgYjPrDwuq7Z5Ln27Dp9ufduSBOn041VuftL0SPYg+A4/mXMF5m3CeYqcOan8X6FIFq
jZK/dvxAggRse2dS76/UCaa4mhBn+yTX52O+S1HRGZivXXd9Ol6O+MeSna4/u8boEn144Gy//BMF
RtUFssFMZaNbyzhwrr4SAqb9e24LLAgWyuq6UGdkHDnJ6bgzpYeb76q3yeKzUVGnQvdXB4BEu+ZK
1fPQOCbLHuFoQflWsegxktJTqLnFdJLYuRQaE+0VippATVYJCpol9CRATcNq/FwSaz7EzpTMAEME
9VCtsxU5p7Ji/eI84XIQcTyuNFcP52HLtgGW3Yia4Z9Q2MIxkUlm/hhvliAlTDSmRukIaAwQmSwx
nmCnNiY/r3WoMn+BcqbQDrcFcRYoayw6RABknic8m/zP2cLskEUWEz/UU56eepFGHGI44Pv+6eHw
Vkj8tCn9UqPWhbyLpA7hXbwTV3GmaZ16Jg7yYk0PRUez5oipz7Egx9obBl7uktvrEME1chYo2h9s
7d98d3G83gQ13aIQtey8MOGWVj2DcQQ18FKDE9ADBeMDavLU8/59EZqysFS4ch6wjUrmvVknREEi
Pm2Lbd/LFulB6gt+faziapqPm0D4hRhLcaUH4ttDpugMQQqy4lsRqxviQ5gLcTLGugdQADgXmpe7
L1H0efLyIXG0p2D6GGmw1jhonHIivVSIOS/m6sNF7NB+rm88VZ4NvouqA5xbCrpjZU0yCNiv5Zxj
zjIogeyYz7JjY1eNXgdgXvRn3kgAib0osd5jEZT0klEqWLVo4qB2xXtSx1w3Y1aK7+G+UifScNkO
Zj8qAgPYJsG7uwD4FMTC8UOr44oM1Lty9LMp7OLMa0DsofxVjBiSsDvzOdavyl8xsrBd8c7EjvCG
0lU5eofJqo7S1XNNRKsuGoBk2xqBIl8cMWHvZgg35DN6c220CoFcUOvcXpaFf49ApQDELsM+OA2t
xToieDCW9TON/h3B/Pv4uSA+KCsPcBgSsd3GJKgOc2ZlsMx+i4p1a92dFv5jmRyLHcVsyqhoNaPI
2aGYSgUSFftjElcb40XYaNQgU0hKo9RTHEJ5EPmyLu0Qs1k3RDQ0PbJsPY93+Y8XdHfg4NTllybm
saAYNVeGqe99I6neo9wNCDYsloNhb0x80U31EyEOfZ++3ph3px3Bwmj5MQuxANp1xlcUmREPOaoj
IobCB5cvHRhqwTj9cjQ5bztCM2V6WRJCFR7aQegHonoREFpSz+M8dXZXS6GSVTP00Yg/6ZeeyGm9
xtc1diy071gjOIvMsXzdjnWkMqmI2NmLLBrhe4j1kLb7f+Q6AFjF1xdRLu4PAT/KZUDAFjEhcVFw
zd1nj4Dr7nJk0WAx34j/OZMUaxBwxedbIJQPL9lD8F4zRql03mcolWCAqK5VfOwRSKVtx3WLrEe6
VyKG0XMO3RgRZ8KcObhN0ea/7gd+EYg1AK3sIq6Cwa5/JPmFg9Z2vnY6usAzPU1z1lBAIPg9df0O
hfFNa/L6jnvPILe608ZQcoKoNW6tOYjKtJ4COHAxaMFEYgJDGgGzKLNpLvmnCdiYM5I2SOaY56CF
yeOJa+7ICsq6CMWHxSHVU2qnZtWWKmU7HkTKnMZrjW8bfWMczMYADPX4g2bwSBT1Tl7yNO8+8ICJ
Mjs/rGYKJ8tjSiebIK0FDPt1srPT6Dgkz52h6Be8aHQAgSH74zyRr9Bz+aUW5eQHFCZ5ICtBwOMS
I5rtd8MbC8G4t+gsvtvWIiM3RfeKKmwtbfKUSqNJ9QiDR1YzHN0243yXL4/pDpuo+AxNh6JPLdSe
HtwxJCGD3KRS1os+tUEMgchd7tfrSsrysHz0I6UPIKaPlk85l3mL1edFhyQhVEQMk/ItyzhLcgdz
EwJMBFea5iM1ExCBtdHBXYViyY6QAvkatGcJjpcX5N9QFhoptf7EKpweCNpd1QCbvDfKi10K2TpA
X0C9ysVphWSs3c/wSoqPQXjpP6kS4FqDZh1riDPYMSupD+tqtJ38a9F3Lpnq/zoDjcmpCurVaUOr
V1Nokx5AdgyAQHBuuyK8xdx4AdSzZ9wRooJjfdAlhUaP/kd7ByQY0NRDyhCIuT1Aq9GnptmgvVan
P5rrqEyQu7BwYMRIwZk9n5Tz6zRHXiyfvCdtiEgjrFznKEXrmLQMz4vvrBs/9wNagikRvtTd9QFi
BBQoFzQXT1sixMbssiDpIwJ/r/AB5t7iTksynceKVyzgkcv6RK+SI+dd3fMomV9GMNwBY8Dghq4M
MoackgSB6JG1mkIMyGey679N/Fo9V7xpO6ynnTHp3fC2JB2A/AGzz70sEToYpcE5RABr/tilwRVN
KuaqcX+EUKeDnb3ZGSf2HTaaMqXfRbeyQqAaYX0yuGKp0rpBomN2P0ouECh+wx042CD2xgqCYGI5
txnR90GwajD+5RB65fVm+TBfoZfEAXB6Yf2EYv8yOKhv2vS727K5S+OTwVkn8v+lkhnibcD06NsQ
pnIkKNDBUVo/nI7LEgBgL4nLJWSo37RaibxMY02B57RHMRk64udYzFL8ax8zZYkAc4QdL6SsHnJQ
ySSfvKbvUe32FuVM9WHIjVUfPXuQxoyygTjlBcWyWCo9erVANC671uHht9aXHRke60m1U+AvLb/R
Zgdvbf0eJQ7EtNP6s83mIP+t55Sb94ro/k1gdFTLbPbiPcsZqwir2+tIZqLu7h+thT1d3JS/kTxd
0ObA3Bqu5HlFRnWCvUqs/9HvcRs3iBgBJMV8RddImbZZOWmY0BSiVUKFZ7sZNdbfyr0ZH4ZVCOyR
bBnuegzqukcP9djwFBbPFWy0x+yBc8mW9vVtPRBXkgqtPpuP9SLlLpdKgNmQznIZMtmxDsB+QySG
wKeBuuvdhiFOQtyZNfUUN9koJ2kfmM2/j4HEL3pd9agB3p76RokAB6XAimxR2xx5WwnCnjIZf1yW
hDPcEu0zsOqIjISyNcoMVJPxn/7wxh0avrmJfoLRGV6tZkAvrYrePgIbtADe+sVlATRP9svJfYLr
vtvH8quI6GMeWWPifNaMRNng49JxXufu202sD8ToavwdNYnHwUP9KusE2Xw+Fkb12F/gPQBEbV5M
i1EKBIza7PxE1bwOMhtPG2RtwGUjvAMqhl1Q3M2wNyIlGcN8YdKIz5N8Vkb5rO3QqqI8iuk27zzu
Ls7sR9voblvzOnqHXf3thgMfvBCGQKKpUU6ai2rbXDRWybi3ylAFzKbZdOCXHApBg7LqsgQnM4CV
MqcjkShT/LcFrUCQXWCUmOcbzpc1uEITlSbAE+40ukGz8mX1F2DWx2WAEKZ/m6BEi/kZ7WCfKgrN
PdDOI0lopPxF19JDT82AmhzTSgRI0jbSVWf4mj3RpXsE7R3SFVE/NTHPzpD+eVA7Z7/YRxr29C0C
IVFQF16W0RPJphAjmmdInTZ+QPdprIj9gJMxdVOVQ9UYVeSORuFwM3lf9YRcFfZ31PXauHxdgrNz
9lDXQNkLfkwyU8Yn8jL6xW3a4CiqYmDD4CEqQVzzF+E0jxSky2nbR4aF/WFhuB3Bl90JwpCHx+nh
aT45UEiuGJA9QLZ23w4cis8XWwYhcPQrqnxmF0AnqhXIOWvt5Yvn0yw8XfxbbT+fRhEBQ0k8Yh0i
Ht6gt+zhu4kxuccbIl5IuECITmSEiA1d0g8uRTrJeWsHcg/xPxqzzSBdN1YFcNrDZTpYAZtEqaOp
hwNymTiIkX9q6rRigjdomUDq4zF/H2hWKDlSmGlhQ9vFu2AXkDXdY8l6aO+/jZ62emgrFOFqcyVJ
UWD1tICynx4EKx6WtGqgrVCVM3ksDrgnL+SlQYAQmVma8uoSGaPN5Gsl86AyeUr820Zg3F02z1Z4
CxJPzQhuWmys2DyFpXzYhcpPu5Vt8dDXCgzZutyaumEYOAHwHlYYWgG30LIs938/3fkjQKj9SO7k
A2q8KFYyO2cRYMUqSGdUYu0v2mBRFSioBEzSl96aP+I8FG9QzjP4G8YOihPbAvIcjUSpnAGAUv/S
cT4HhpgfUIwFaUML7OHhEqAN+sJGO0fJHrWb9xIXkphQtD1KlrmDvB1tcvDIZZTdQ6K6+gDe6caV
KS15rS8Rf8O4dVC5p+V1pjQEQZc1AYWYSd9J/ev0Y9Lk9DreY3wfgfLwy3kybUxgyUGgJpGLUudh
bJbVLHHeeKB3/koFOX93AMTzbsPQb8CAIzAjEkCmhgDAJGpJF0oIIrI1eTILZD9qEF7ifvODAzEC
IQSMEMhYE/tygauHes2MSJP4OqIZDMak7V3oo91HKpe+FXPJVYuKKRklnCGBk19Mib75E1XmTEe0
4kNYQhkHGKdyRKOJBmGfJRC1GRz/zC603q/7VKfNjXmDRobAO/ZQVEx79NQ3sNvboFpqJMOoB3QG
/r41hYmOpXBUH6RXK4K8lJ+tfs0shrgVsExwAlTjYmLVSow9VMBBjDSQFvMb+qBIYB0vaNf0ICXq
6gRm3whRtTVywvR9+u4p+I6KfRuRwRHVF3KK3rIZNXaA32ibgKwrJB2/1qIMe2+OT1PwkxTWoRlQ
R2q5+RmLIDNtWnlhwJB6vKys5UIyKpwq06mCXmm91foLmS08Kyst9e6j3t/GP69aD52lOHqxOjf0
5wNRBJ1qOKFIFx7ZHwWFHq2ncvlY18MBZaufJz1lIWX13NbD51drM3nHxCNES0SdJwIZ/rZvrciO
v3NWD/KO8jjYtfKYoOTY9BEw3EGXWJK2wrEEyoD0J3Cbp5kTuGMp2xu/6YPhQeQD1MRBc0SeySJM
jZSwqT9CItR5QhJF+da/ys52XAidIRy4bXqYhzsqnSZuYwD3IIzr4neGft/HkCVPiiqsOQ7G2Izj
HgEmZw1PMwoqfMvtPvz3v4gRtRBFafi9YV+XNBfPEvCN4vuRBsixR/gbcusZ3ak4HaIKymMozQKo
pvRpDxxsCVZUyJBy49rRurZUgJjBNVI2neZhqp+X0DoxmNyY8JSvqPedrNoRIxTsMPQ7mg9R5OXA
D4h8NZGJe+ovW+hDHHnow6gDALhkO1oU1dqh1Cb+YbHwSbx4HxWNvpKLqzSZscIeWm0tfLlRbLOR
jsTd5GHWdm230RVrH9puRrCZ2ODeHMHKlbiUnKwzkKYa86P0aRGdNZeUIGwq3DVH/mk3nYt1sV7w
n7G5CquQeO5Kw5MKwRqnCkQCsHL6S746XNtHYrSlRKUp+w/4/1FGleSX0D2pPCc+ZY/PEdLxYE0p
I1vmQRI3xli1EPg5NEAjWiPNXR4Q7G2m+aQV3T2qJV/o+EwbqFwSvM0wTpj0qXFfjx1SW+p2Y170
jLJdHvEbm0VXaZQM0QgW7dTBXI3raeF9WsR9aL1dtpS0+drEl0W+6ke5sZlmVuIhiDMhp4m+wNoR
RmY9fw2VSbmgC30WzepFK2QSoc4Ebo0gsB3e/Muywan5k2JxgYIninHT17yK3+OEljvTzqLjY+24
o2hxY74vbDpxJ2i+JrP3fUYmjDDaPxhQz7khAldN+4vPocZi+3Mgu2uh3Eix89ee7urzu1HaZfwK
iUZQpi3tNo6Wbac+soUyaBMPpVYRIQxokHdoAjstGBEhSCIyern6PyzE3QWq1qwjPf/GO6KAaSqE
pAgtWyi70qaH+G3sCkqaFDEMMRxGRtAQfUUaEwjftH9PlZd8hy0KnjzKTxW1UciiYI4uAsyDlpoS
ixF9UWK8UVgkNgOnBp5d71nkrNwSHZMSljJ8EEVg1zmBIkP6w/3MZWsnX0qo8vwuz8OnnSXvaqBK
xW/EnTwme0W8ww2tYRby1RclW8QgjcaM7FMG+H0ovZ3C5ER+LNT7MSktUY2VtVxCDZYOdChrE4lh
saaQP/a0lOhAniAPy2QhkoQyqArza8nBwZKKdwSI4GzsYntyBAMsEplizSz7LV6dN9Te1SM2EoJS
oRxNgPwOb+bDA+X18Fi+Ofg3hx65UcY9v8NNfpdXimrix4hJ/SWAIjTqWLQ35/hB8N1GT5Wgf4hO
inuZUll4jJC+04Om+bstMPQ4OWBdEBU9OVg5ImT8mXcXcg5bfBb2jWYYn/lB1yYd30Y35kX5SFzZ
8t/HOE/lJ9CKaW1iRh2fnFh2SHary3eFHpZsCl1ClEvjlxvLW/zwzzsVQTyo2xoOwFYVVBHBOman
GM/z7c6n0/F4uIbbg2uNRiBrRFGKiBDuPVfnim3Na9TROzpTn+c9NROyD4Qd1Mi5fb3OpIt4Rm/S
Q+baFhSOaEiIOoTIdABYcRHCQHyjY4texmkO5JHbGN4juvnHi/3RjmMeWjex6R1hhbNlXo0oU/6m
0tq4Q+pE3g+gDQW//2/433vjlKYd9+iwACWdzuduuGONYTSdND7QFCUpE6HUhrNYrCjrQ8DWziOu
QQGHSiwqITD8akjcwCgd4lzBae5ugGAYwdzICuxMSnUtpxRmucCT2j7g4fcF2jPy1kvR95QjSl9s
xuswhyCCIIr4N4xgILD9mEJdLGMJ6xtUzMBsAnX9d1MX6u8piR4W8kVooMuO2/ZxvxyPr9pwXBjr
JYFH/FiJVrOkgF+bvjwIs45IIXym6ryxUFw4w67iIttu9hBohQcJm/eGWihmG9yjbIJQK7K8xgVY
eoEyN5ktiRafr0D8oMVQl28+n1EFIj5a2aRfVmOJ+y6PlqJKReqGB49shmkD3UGwPDfYqRcbjz3S
4LdPLPGi59YDTSv5KoUh99h1QZAKIRgMFz9dOS/ABWhfgfrl+8MHRkMVDVNJ7eR/efIJMvIHlBoh
OrfN8IiZX8fcQ2Je7velRfTDaQfooC/lioUP7PzhzwXZl6uT32ZehAQKRLNBANZOniYqLEt5EVA9
XlgYKoxaeR+AyFdLgP8oG2gyf7U5yRkJD+wnLaYJzyTzb6qhkGCLWGq4K6LN4pnYDbqFDyQr88KT
urlFDQMnoM+Yfv5lmx/KD7SmfH7b0gkCbg37EuB+8VdOG8tbjHZATQiMkTp8nB5NVsrK6GjvWctS
IghI9VjG1+YgC5BNpTWLhuIRrAm4E4iGfx0E1BDcKqkias89bdqQTi7K+5QGgeg2qfqndgm4rGUS
lG3AmqcROG/yMSDgYgOH7i1q6g0DnZmzBUQ/RWlBb7uL3pBYBfaIg8mrro7+NRD+xVJ4rGoktoJ8
QoRFAp4zXX3hRkNUIe7CYE20dOVbAi1KmuPaXiCFHwGNduVP5x0Jsn6oKPgQUwmDgLjR7GBP/YLy
xDyDwNSSHyCXwFXhxNawW2vM0HCmLhwoBbYEdsi7+w6FP1SV+QbrDlXbvFg3/MARd0JR+Qsj56nP
njpXwdmYNYiCMByz6SsgXiJpUzZGn6yLdZd842Cov6an/fdYomN7JE5O2Vpqyk8BD56tOy0TKTwS
YZF+E4W/fPG/vswo+qEHeJ6drBMe20BS9IMUMjdmlyA4iYDPC2I3W27Mqz0w/k4W0AfvzLHChpZP
h6YGESmpmNPX8binMHrnKBDOUqN1Gk7ppcPbX+KmhM+pS5uQ8jJoDEhcTF1ciWR4ksDp9Bo79PNb
9oUgOMSAAP8i2CR5YtSAdf6aow7tHEzWG/6mNtohngLrx3f3eZG1P812CsShPbstuhN6YNMvBJQI
/kT7QNUbjEOG/CYKMs1pkjhoOW4e7iuOBh/9tLp+0Ld3Wugjwp8CFE2zC1Yance4g/JnZdXo8yEE
SlhzeA300ePlIJz6tlu4/r1t2gbZc50hFFCDoEm90wwZRm1JrxxsJxNb2N0nwONVEYjpUie6eB3M
LxmkcDgyg+Zxi3UBjHEmAnH87A40VA8Qk3rwnIGdFpaQ1bDH6V/1K9A1sPNjseSGQQnmk48ywtML
7EbU2n5RfqWmUxjwPls1FkJ+c+AS9r5whIO2D9+7hVp3X1+jidjkI5Aw0JbOrQHhfq4h0QbvEwgS
+N9s1QxvZO+grVp6nyGG3VhlXWN803bvBZ9EgQ46fV8Qo6Yiq9926jTjsmYSsTJIDA28FHMAlQ80
tLEAaM/Of9Arh99QkhLSBi4ZRkjmJwHQKUyFGd6cvjGEMqmYT7nW7L9KkyyIgSXDSrg5KVcgjk54
HPZHSJmAlD6pLnI8HwRpIsq3Cc5F0q5i3mLOaKJUA7ebJiT41k4Iy23TsVu0jbr6hv4vXTnQi7My
7KgMFIq579EnmrWPCnWRA1gnDiUybgoZBPkuXSiKtLWwVS/Irk1ARuQQ3oAEzArgCfCoETjjJPxa
RzSQzsNi1Z4orMZEnhMAAJv9fdvfU5doEiQ+tO5+Q/BIl5vY+I9zQZGkRIUbeTEQD1xFHW2Zbrmj
7DnbZ9Lwvq62jBN4NnoNHUjRRi++/sFehESguP0ZoIQ7fj+U6L2WjWFdy+vuz4fW4nE4kc7Nv0F1
SHpowBUzpgUFpQDjtOcjc8Ej0+em2E4pTjEbLKoZcLZp4uPdRhVuRrthR3ZU0kdAtfb4iQCFPb16
XoavCVhJXDfVJUCyFxWhvpawBlK+xHbOR93Jeo2+HYOiPnPYDFZhT2/gtAMO/j69jHt2ZWFnOB7Y
1LynjyVjtOgJlInMnPENmAD+FCEg82u8WcJdfqx7i8uhdIvxaVXNaprdWAjRNgkhQc8+LLkt2mkY
EEvj4nW8BsxrT1Wr6DfSqqZ4bJOZ1XNqSF/d7K8SB+3G4G6TXr7sDDVc5kzE1BOPq1CXufq2Y10C
TIX3GC3/bryJTn90oC87Wv/Pl5EAPkEKF67pAXDgBvVHcIAH5BlZ5Vn64b5SEh+j9HACEUk9KTU6
cHJ/1yJYrk/ElMHygR3nzSD3I34kQVDMtgXTjT4RQCGQym/qTfmwN6OdgEImu6WTDbKmaX24jpUG
39HhhnyHA/lxUmmG7uuOL36hpOa+Y/grCofBisKhYcmP+Pe/3Av4/abxv7FioQ6oLRrGyvcNfyKl
RuNgTAxWJxhvk999X35f8IB8TbgZqKAZvC1fB8ehPqlzm/DOzoG3lX8EpzyNDfmMX4Awjh/4Dy0k
R7L6rLKwluwFlVF6Ga6URdkF9lP2hwLo746xumm/v/nsm7FaGIZ8sYvIuh/4yf2FT1WUt+P5v//5
j1/+/ePFPFHuy8vZvMWm2TzFVd6GH7xKyq8UX+V4/I6DvC+vk184avxvcQTlQV4vdw3ZiFRoqQOv
VneXTVCilYO54AOtfIN4HJ8DPrLs1MTwF+yqb5Ra3+TILUqNEMQ4+P6WS3MwL5al3xtvRv0pvTPv
HgH+sxQDfIcJwzEgpvGJEjwFn5jv6mlUkzOlGRTR6QEA9zPZKMge0KiIXveM3jgNOuuB2/vYSCAP
xoMxWA3Z5F0HjQxrrinmqQwABmiT8Qhi7xkkmEyrDDnKP6lO30GLnhoekpgVmORIguhg1VB9bEyp
wDwpFlGBse9eZj29p4csiNkifXl6DWjaPbsYfnVhwjTgzlRwCirjRSIlfAZ0ELYXSwE/jgyE5VwI
XB7WJ3jbN1AKdiEqkwoTUO2WLkZOVtNgPmCMVkZhAPjAd6BvvNAeIfZujDb0pd4o9tgUSGnJ1ax8
uR2hPxb6BwCRxFOYoUOWZURu0dBygcyQidBaJCxhgGNP0TAgbNpt7cD6wId7w28GYm82jT6h1JU5
q+G1gsrNxvUQyCtVW702Hi7ijObHfCPUiAOs9jFL3JmbsDRuIPDatjr72mPgvrTJPxUx+YuGGnJz
+pVj1LATh36pU7sPjsElfEXnX3CXeNWyP6p3zSUmLJP7BCHEoT7Qu1rO7nHppxwk7JOQ10NKkwxm
W3CEFL8Y34bs0LxPPI+UDx81qMLmsL1oL4px4iP99AInDjGK0vdCoHxQ5ikr4JlccoI6erbMdoLx
b9j3LSFH/qesUppHxGF4Uz8Bqe3vAAsxwHXVNfJviI9JU4q2/lJIK1Lqf0RdV0XuSkVJuZ8YxTzf
ksruwby5qoWvqt5kSlNZSyqn4Z7CO6XLzrghJcpRE0IejtP7QQKCszejONKNWjPQeSCsAQrxdFab
u63QXkYRC5EUgl/oCFyNomw57lOGvBkNuxw2RcT7PoWPwkXTWtxH1fA0frIf+aIByaU0lH03rDGk
vg2/4DHQDB7RccB5DrXNfrgJ80U3TBfPbTbsTbphp+awd13B19w8nOrRwjyTjKqzdvydCNYR+aoI
URnvHJMkid3hZt2fK+N0d18q6+a6DdTz6pfWB0IMSSq6k30MC3GNj9rTE0HA1e/pdMKc9mhjILNn
XEAN3vh7ToVpdl1Ay0GY7uOxpudfhz7JbbiZ9WenoXC33igtw+zqTM7I4irDpo92r9M2m36xG4wz
/HvhyVY+oIOPdmXWSMHsNMEEvAWyz5cC0Xqf/UG8bofYcEFPFnfpl5UMH84DKCyMYqs5ac1ufkZ5
mHUJXgoZi3/hvKeoolmbEcETglEJsBn9TkEMW/SY1v8tvNvbt15aNVczIr0mdBA3m11WHQgp0DCs
a/CMiBhmrMSThC77Fc8N3Ekmb1Y+MB4hAYiT+O9RFSINC3YL+hvAa6cCRczE84CLDvCAtZqCj8Dj
m1OViZIKfnCeYQWqE+N4Z/hNLbtjgw2henDH/ukMjwsAJ9LeH4T0G8tmQIdKGIqtaQr6aAKpbbaZ
Ic3WhbbWi4k2vZ5NrdXAB4NyAvpZYTNk7Hq4Fv+dmBcWT6Cn+LUbr2ntXsbZMP9Duo9gLSckQzQi
6Ir9RHeW4ventz1qzZSLJi3aVZl7WT9H1ylFJnRnYaJY32PLbJlIDegKKSZF5hij3YvW332ifEJ8
046+wX0EgfN59R+4aFheg2Kv+zAKvzevd/X8FZDK0fogiGpASuvqeg8eKw0MIBgy1Xy33wUMSOuz
yKmEQ4TAJnfesz8MqLe0R1dq3J4DQieKE6tgdUlyQ47rAk4J8NEj1zyzOqujwTBbUtn+9zVQcSjG
j0gHBA6+jk5smHhX3pe4jO5f0LUyWGP3KU0aQk8VlcoHaDfjVELnQZHPo0MMOKBHkYpC+agxFfvK
jjnwSFRNrgGkXtEH2n4Wzymf5AK7Q7xavSYzBHrfBw4LwWob8j6gLXqMVKV5X+pxxzIk9msvurMl
1CvK+XiUwM1HBWmjob2BB6aK9wekcPO1ReSkR+n4ZJG23VBco+Z6sj7MeuDeAFWQdeE0g7kixxwC
FYCCuPHRa+Sd+xgFaxsoTVfkvS2kipUVhxUZbPj8l6ZgQAdNI2MUdw18E6tiChRKTfQPdLzEvOEA
2wz4urymImLR19v77/6MjwUKpwPtjpALYdAAVI6NbFZrzI5V+mabAeG+4ziMsIT1yP0ssQYIeX4I
Sit60i+DSYI+TKK9IU31rRNkEWxRflj93tl/oooKc+ak4WBR5XrBfKcgsQQeXOMt+13UGC345FC0
gEqpBwh5TVQ+n6KGg8rPK7eV/rDNFFUaHcW8XcdNBtQdWXs4aueukZyMDtrsG/Q9zAbZA6oSlPZf
VvNldRL7jev3w2yBNzxZ2JeVrNqF0eT40jOsfeUcxLe+3zRPrbDmIVjMixLrhSTIr0N+dr+6GEff
zfs8TTgEN+t7I/GtDShQ/T96BMj6098lWSAZHriXPl5PgGdQ54RAhd4EGGGWsx5GSRfqaP2bnlc4
3AyQ/7gukRsqssXmtWu3F2zui6dffhmmNEBoqJyzltl/TbHawrJ5wNl7NKHd+I1NcP6ZMDfpHb28
dIAFj6dQzOq7FxwzqWAok0wBiuiVXBnsdjZXv+5DmbSzOduqu/5ms/yiJa6Crc3m30eoXmfZa9jH
NlX2p7u6KJOkOWZjj2zR/aKZGHQf46Yyb2b7PJvfAeY94cCy36fglQXi3Yxu9PZCN/U5qLUB8kzf
TdAk3MBSF4JPRqO+v0F8cloi3fBcdNOl8lz0gZIxaXxZBZsUCNo4agxm335U3+wS89ZFquolvvVA
kFbsVU1vsYZljjWojuIpzLKvauL1jJaoat9P9j0Hp2ZDoWrMGkwUN3F3vjZg7pF3wzxqrNMjsg5I
KTxlSKQDDfKeArObXUa4q9SQPqDA015Bo3/SykeAZ1tMgRwwSb9EqB19Gmo8vMugb4M+51e1r1/g
XGSUDv+g8XyHQHUA6bTEgG0wA/025kyMMJRL9Ru2Pb0dLWysdwKQbIDc6inYv84K2ye8iwBe4n/X
C5/jZM3l8prT3Bh2lgoGNIID38DO5cOidIKMKlNiBbf05l1nPb+Y0MAM2mFvr3qnUdvZeCC1JnSF
oXNkEcpF1RHQijTd0UJZ5tYTG1CJuU8LLi886IZgVqZowkW0mGYwMZnGdhcgWXRW45OHy2955ESM
mQaiG02ZO91IdUo/1e45b4CJAdhEH/ofLD3gxp0dMh7oSJqNfW6lMVg/K0URRKVD9gB0nmHb29vR
eDWQs3KgmBj434yhrganuAcBYlQwTe/5JFzVYFdhGmKu9Qd+IZsiWqR+jHfXzChZVQ4adI0UYV6j
7BhMpSXgkvH9bScnO0U3C5nDvtmFpds2FGKngd5kIds+WmFCm5/QDL62xVXVgD0AtAHEAd5hzIFM
cLDzQB0v8XHofvQMneXMPAG3AyBKcLTBbM5qIfosYNviYiod47tDEeED9BMLA1jJiza2Xm/kqgCD
WPy8No1csTA1QlGWPaX4J60z6YA0aCESr4g8mPUOpWeJARhVefRr0GB6AtACokXbAMd6G1NP2pYI
rpiWUCl+L+Q6+NfoRMlA1dR3kBLVcZBFWEVUNFJgW1dL+gyKtBxuoL3EeuNO0+qLTkqJYhOeoUxE
UEbrmYrmbmJATBzslb82olN/grIhKKUYT92GGi5SbXTRznq24HO2VxCcRB6DB/lijOAJlRy4q/wx
UJI5Qpc1T4X+xJfq3bY9dBEMGKGN8IQq9GaCMhsRIGIYqDcokJbP0xZdxPOo6W1EU0lFiUSd9Ga0
kXG5ZubEW4IwmIo01NIbYboBzWrQ1j+z7hEynUrvMMMgK8nNZlBSAv25esRQ5WHSs7J3x6cnopkY
QJooYFBQZz24xm9pWVZeKQ1MXdz+ugw24Lcg805TTMVXfEwhlZJkSwO0y+ROL4tLlB4EuK0QbynZ
aaSvFgxGTLfkzAreqm9XQKyYjfE3ERu+D0FvaTY9QBxuaQI8yId3lw0/FgLYokgJkPfXZzxxFGIA
+r9eGTRrDgx4p9VjWywqk/6jtHG79h16t+LhX0m1kP4tKl2UYuBquc9hQktutKp1MjTBDYP4uWyv
grurucOB4hmIyPQn1Z80c1ELm+S05KBP2ffheYtGEEs4ExQF8OsQsjTGhF5mCkyDUkHLBfnyMAXQ
0abeKep1qNRoKAHTA1750lemcLF606eVJh+dHDqltHRAsyW6hYQTCjRT5GdpMx1pBLma5bqWleih
FQZxDBQNDRdahDI4cJ7jwMnWwD14kiKoN6m2q3YBVsnggtgASwOCQF1jIbuHahvqe4ItodTii0aI
3BPQWxDDxDMtiiPSRzlZNAVooGizP8dxDE4FYR9vJ5ckpf4VZZOhIF4GM6pBUoxhGiL5tL8WEDvL
sHYxAL2uboUx+1lz2hV9Y3+og3W9j5Rt5GyuuKgB2mFry7FgFrOoyNBD4JceO7ziuqdoxr0ep0XE
p0ozAFHF2wgg5zWMgQHGrzkCoY5AdsLA2u3oNqt68DVi1MjBi36HG086zU0zbGhgEzJBcTVRBtAA
39FxHXEBguDgKpSNVmZwd4tFU2c/BuHXaqONeG4IaeoJ5QtcXw5gfM9V8uY3CkZY8XbtLlIC1IBt
dJP4WByMf9cuEZv2suSw8zwuM+nnClYQxgkLm/yV65zhGtbQ908jQQgATeV2p9aBEsJEYD/yoQfh
3eXVH6vWT8zQNnpcDJy7++UP2Bx12M7XWvUnCnvxoRrYtzl+dDjYNrsC2LHW2anLVrhgcimfR+lc
ZhyBMD2Hz+HHCjiZ/6BLlc4I/iEgg4ZcVLHsNedJPl8yFyCQAINkL78Wsi5YHIFTBQgl2xXo0H3I
FrJfcEtRchWsYhnkP0TmSi5QUaSxYaEF5wU+MEgs4mfE3ylKc3Ux8ARkQWhCHQn+sNqinChvD/rz
3+0fThMgGmP4LidAdpGLQApDqCEAB5V7FqNJxpMVCjkOmOUPQoqdsS0X2XNYo/eCtD2r6KPcnqWo
SdOLzhZ9KAYM3y9jE8AVoQkmLTAZwTl/l2ItrBf+l8KtRPEl05QcCyYCUCIwQzCvk/rUhlGOXfdv
nvqHLmlTLv2AQHl4VwOd2NE/jAfcTtqECPqAExGUCl0c9oQmHAk0fFyEe0SKTIYqovVsUQHBws0k
jsN74t8jIHcnHTizEin8w7JQmuH95bnIppjo1bFn1Mp+Tb0Bn1O2tgHZ2kUFBflcUzrxiGXzTX0I
U06xdv0HbZHDKJAfggmOEg1VbnIs5BPLIyRIv8eFrbOh2kKKYIjlyYXXcIXs5frkKMmR4pJoU7uT
oyufCvQx74I6M2ASlgKu6PJ3ZOU4ymf+d3wr9lVewV+5SArz35GQY/H6j6jzWk6c6dbwFakKlHWK
MjkHn1AkKxAUEApc/X7a8+36a2Y8DhiE1Opevd7EmsIZh2bU47kFvZ7lia9YsTkLbSiCRQUXpl6J
M/0W34WkI37GY+biTP0741+OH+criAOUonBveCc8noI1+Ol4WjFdicsI2M0fDDhJABGxHxLt2n9/
ALI4wD7p14J9ICgMEBlwAEx4eXHaxL0pbhaGFCxAcmd5CRpBIF88XfsfL+iPEcTn4t4S32MK1Qak
jBAaxMv9jT54VGJ8iJrkLxUVUJGHRlNx4UESeJUjH8XrEbL0NzFAWRb3pVhGxdnnei/EudVVkDy0
CmSOi3dgOOoUUiqfMdxdAFAg6fKGkJ5WsnAbJwqAFtAfGO8J1B2iq42xGpdIPKU4BvF6giD170VK
fgIp3DVmXHq+x+Dj7HHCMUfjjYmFmUvw9x1O9b8zJs7ZPxqIMDEDBYOjUvy9VbGA/HvD//gqYvjr
/BPMb80zf+MrC3LpvW5lhM6jGHGu9/wMxkfErN+A3uMxOY19g4xSkyFZiSNg0MF74Y8VKEyQKvUf
sgv+x4CAz8UN33KTcrq5McTgFcs0gg5+m2qPR+Eqg7/KUQxSl5uM34AZynlJGfY8GwMb6gTnU0wF
4n/OIH/EVCK8MsS0IgY1r+AIl/rs78Zrsd3Bqp7zII5NnIUn75PSmXcB6QOvUPzXz5S94ts1Byvm
iphSl4fwhsTBFzycUc1BC3t8HEjthF6r6IHW/IQidyJ+Jt4i/yOpFm8DZy8WT9FZ/zpioRSelOKO
5/6Ajyc+Ex//PU58Bd1rLE7Vf4/htIjL+o8c+28Fk2bizhSnrHakGa2IsbhxpJkYCP/+sYb+Gyti
umVt50fEfYuPjBcxZYg/0dRciDEkbgbhtydGeWdjRMPE9e+FxGeMrf8eL4pM8ay6qHT+9+ffC/3v
a3OiL7gszNLiYmI6wFGKzxnEFzFn//8ja86CmNXE4BOcQTHgCOHkUoihiUvnf3OG+J9WO9+BXxnA
xWYoiOfEuIfnEvOeGHT//uewqfvEbCXmwn+vJH4qVpt/X4mh9vf2+N1/b/PfCvB3q/G940QE1otn
p8SgMqA+IJBbPBum7/wE0s6fZgzVxkxMNmLwVuP4YbupibNGKB3n36d7tCYvdtzWyVSXL+5mVlgL
ezprAjihEjqGWvJrg1z3EPRAkFFssGyZ2FWDNpBHwCh20+peGSq/gkCsB/n0i7YfyBs8G2Y3f7WH
a1jE5OHt4coNPtAqbNfYhcxPhw6SLy9SXJurSVPu4ioQFS7ytUcVvGLH3eI8Tw+3WMart+oCaGgN
PIYyce5hmdtZAtOZVioIs41M/BxDGBxi+OGVUIvoD3uxNtQJ0IHBZmXu0LJ/dGfoT28mKeW0BsJ0
uAdnEaAfVjmD7XArOVNXpYhS5knqvrFuPeuOYjn6y0P4mTpy4ssC7qdqg15kOd38FWCkqqMVOMp4
FR+BCsolRm0003NWz7v/Idn5Mys2cAgQ1v7zJotsGHkfsnriIczdx7ZfAV/ps8Iao+CIL/JJ3HVs
DFFlLMgP940zfrUvkHfNIfynhxsjmwkkY9mUxPNfnNcNy/+0DoKO3kk5hsoYwcd7QIMOzb3JLJAL
hdUDd8c+zr0Rg5g0IbDDPfFmQ3bK7QB9EP4KqoFLjptgW+in3PmbfEwk7vy+/O7L/XcWQ/j6xWjj
u6ok/wuP75DWNFXUhYm1Fi1S55Cfjpf3+jl/X82AsNevCJuAGUNgqMn6IiMLt8vtsx7oeOIZdKxE
yBzd4Cbsn0zRfa1IXkHycMES8LX8wELQz/She2dAde3Q1zihjhZa624Z7bpFdVDmJrOp4nNme5eK
rgfEe++zby7ZpaRNerGgx18YhmhTCiBBC1rkRcSkqjsa3KhYI+xmNubuO3leEBEE3RmRQnGWDt05
m2Wr/EYhSPmCczAYt9ZLiZZZfWBUriIZQj3fBNQi2lCgWC1E094LzPY7LyDGeZ+W/UFOAR3E2DlF
O/0OW6KjY6EQcnCIx7LfXykEeuvsNKFx5W1YR7ZO40uEbIwtAinJqUJSPxYXiN5QKbtZuyjbbZ1h
aDSqEShDzIHUSR8CLAlCbL5M9dkLK9F8WWlh2sxh/+6iJDDwUAf/xFSC4APJ+facOg8/X5+W78fP
Iew0njaKCwdC8euQox00t0gJuy+00Whxt9HLKyZiMq88egXSB9EzRz9cHuJDN/0CQYry0BqJdlQz
zMfySb3p8/4iQ5cmdmqvEIxqjGoPvZuXykta9316PApBNU4106n7m03vhs2mKnuaMcyMeWTM9SY0
H21YiaxQ7yjhOOKr+IAoAdYZqRre08uDiRjil4oUFq/TXh2iwb6rU7IQSmiC6dwgslGbfLS5XAef
KHjSvNCyodwffaRAxC9htxFdc4x6laAyYZW+nPwxUZTQgrlATd0fpYin8jNxyCZEDhW7omLVR7lt
eG26uKfno9c9lnUKRPBw5at1HLdDM0qJAWZ/HROLBKjgyxBiRlnPl5sf6JW6IeyPlBW25QUybIyT
QhqpBGvEvupXeJOkQ6zMx9t2TE8e5/vniRZNPEZTccD0Jnz0RhXONyhIq0Ol2ZKnzaGbGNHwyfnA
9RMOC36cy2In4Y8G9wkXB0qKwgc86JGwdohmEtkMMt1wECcci1ZwZvhBf65PXuP31lipPwhibkkW
EFiigSDDd6ndbwNp04Xu0qfx19q9aoCfxHsk++X4PbTW2gHYqK86yp/dFewEmcxf1eHX74im1Rlm
wYiPX3atOk92ElJgKmGUeEh0pLF2IV8JBPAARIFWBFrQO6RZD4PcLquj/cI2Iqvtdyas05NKBRaw
+4B+dNmani/Rw+J9UE8YruDxwNSEqwCfiSYo1Ve1kGGefTtbu1rA4l8hUDa2/Wmz7jSouufPtWSD
sRUxnhtrKxaJPCzoI34X3dF75DYPMui6wF2EXAkkM5RoJSBga2b9iYpATdCfyk1kCvk0zfEHpLTH
pIHwUYyaRbNQJ+2sx8a68kilWreHfg5f4SGE5b2FFbkPssoxqlIi39jTMvwgQdOuhjSsI780A/U4
Tct19748iWAiPj5dxtGZTAF6+XiJyH8JcAhAkIxARqOvAGMZ5UOrONghYCxXViHqrQ8WLOqiQ3Go
4QCQhyYeiajH6N9JsAaPsm9iHmpkZFLZ1aL6SVaFm8+ZAEw8KvbJ6EEDskcfHP+sJ3zhju6uLZXu
syP7DSTGKaCkYKKIaXHnIT1r8OyAgJ9gjPcOQILd7FB9RVzekQIgH+CwGhFDa2wJH13ytQ7DDiMc
wJtrioCcKzxNl8m1hpRf2L3xA7IVeA+hP6SRIhAAIWKGtdBk21HifELzHfaRk9ZUDR5VCNy9wgpJ
xCJAg7hVUtCJlhXWqx1yN4j8kdfITla5/cZRgDa+geRbT4f0jP4XARy+g0TXuJEtDRssRrl7EaTB
A/x9tQ4AIofA3+9WH2F2XR/SDamH1B+xJViD1kS+Akg8dtA/adTqRBgM9MhnFTteOlIVjd8edB8q
7cLGQ6LeAthqT0fTPF2czcFx1ni6V07NPe+eDibMQHao3YqCqqX7dCEsS6aqinz4hDnuhxesjryO
jCRBVOyQRW5VD5tbDxsuh2iHaqv88itfkPOeh3OsAw8EMJPPZ9amv2icGos3rEBZKceQHXswRQc9
LKkATROHu4RbRMVU1U72xvY901jIRJUwiB8jjXDBNuBjNpPpVtK4xI/+ThKJrSFbmEWkcb7HxVgb
KjYxQXbuP6AbIUe02zFaZXajkE/DBu5d7UP5IMdhIxPwdMQHcqpX06r8kV8BTF+5mvf18es9K3If
oxupP34odkqSvUZPikCB4qTS4wKUATrDN8B0sG0GO9w3VPcIJdk48LomQJQNnoS7D+JIZZTnATE0
9VUGeyKbDk31XqbEQHSMc/85nhm7N8Ja7dx1fgVLmuTWaPXVZoY+ucer/DN60jXj3pfWz+/6qGEc
MVIxGM5WSbU90ghgVFhfL03c19uROOn9sGVbH40kAIj3QoO/bQbdZ1x/hi8SFWI3U4aldc7v4FfG
vj5uSNvL3+FX/dVRaOuad+z7BYSs0LwHX4xxexO92Wj3H7PZtL15dJxW1uZzXMXdTquGHSRwDIA+
Pj19dQhOyt/mN3/j5B8SXnE8upLpG0YgV0taC8pebhzI1/wFaeMj3XfMMHggcqSZBXwc2wCEotNI
n/tj2iqCmnVMlskTjm3ImSsCS7tI5uZejVNt+ZYXFh7Y8LCik6zvG3l9z0ZlRYYKmgD2ds3oY8EI
2mQVo23RdmR1eAXujO5THxXWNELy950Bokrpz/seyP2hFZ1K1E1k4WjeB9guHSvmpuh+InLijvUG
D5IPmJp63AGUfo/DBx4GOLdmo+Q7e0c4twcpO7hsGrernrWq42VLeWvJY5H60o7aeHmv8Uohfv7o
lmZYgLpSPRMmYSGknh3f45zu3nGIbaSEWuY4fMrr6r3n7fHTr0y1phhhLW/B90mSMZEngBwYQRwv
dXIhsQxPf+Tnb2dNcxK58kn0ulWq++RohA3fUgWb7RWX6Nsh2gXUqoaWujSiZdPNQJg5tke7YhUp
FrFxLt7nDP3zfdVGp+N9lciLrO/X1fBeb3qkaOQmmtUphx/hdfIaPcxNVG+iP3dQLcIEaxib4aOY
WCypvJV88VUvn2weK1CC+W3N2Lze+899WL/Jk7y83+f8vU/y7dOacjgZ0gUyWr7Ipa1VUW/aZKP3
11Fv0vUXsbZ80qBGgvcNm/4BW9aSJnl/yJ1ovYe8Imeury77zU4vsHd8059SbJnTas1S+Pr5RJfG
7+/kkc3q75wzW8nbyJrW3TTmAfk6fx3SZJO8z+13zvFEz1+qKFgMG90EW+PAmXK0Bg9zSBx8KeNY
QF3FXKby71PDKOgE9omWQKEyar2cAV84Kdo6yUs0r+48Rr+wsWFXhWe87pT0h+8e61heOubDkXMs
OujdqMxOABPd4IUYBEQb/vzTJVFE8D+46IatoPXDwAuU7Bv0QBUt5h4vhsrfJwTTy+mAKXalnxWe
G2XV2xUSBxpld2//MIKchtiT4ef3VO+YhHzSdtOCVhUG9g+na39eIm0Gb3TiaVlXB8k2oY1E9gQu
1d+gAaJ5+v2I4xFPw0eFTi7z4d9f5sbXmBeoyuBl+mXJw895GfA3+gaxcpWyNc/Om+Bvj3o/HfOR
W0bWRoVKiStZbJ4rCKMcCFuctGTrojydDL4PdAE1CXGe+NDxQI1Mq7D0GhawZNd9Tlq+kPtrM10l
3Oy5OGIO4f34TeWbomIzG39gGNVUGjqQr4WZj4RIom9rIIpvERFHaZXhB/vq3wz9yPj2New+jwnk
F6T4T5Ykoyicmt9KCTt69yE1RVQIXJ/XEaHtNyibXR8GdevC1/kqbmPN04SNGtfmIiXjlFyf/njV
dnM52WVMiXr4NFg8PIgNGMFGbFSEY99OUHaowZ/XN8tNzGb2OzHTIdwa4AZlXkBUuYu0IZIthEFc
6kKbAzsP6IJ6Qioj9EZcaTqnFqxqIhonL1tizROyJWjof+Q4JBcjNR9CJKdRjyVZKTzZaHvUU9KI
LqCFmKCSBFoujdxGEkDpyWmKsTz0y0UMhWiCZIVtMLoadftOPFGalwNzQ9n/4dnogq7oSjzBok7w
t7CJVfBig3G75YHKIUGMzEIpkNKlJQ+wVPqOpSlY2vNUjrltEkidKG4I/MEZrhLFTGmXP8lMxmxh
hh+odM1+wcQiHAj0gbHHCO9xxesVUr8kCglc3uadMYBqJohkHA++odo2Z7sLZP2jonhYNPyY8CLM
25HtZQPWxq8sgmezU4sZX39QHtqrcSABtbylc+wxQ6JYQdLO2gb6vzXAmsaVof92YH4glTcJuej4
mXi9dYGzXaDdjnD+k5U6yZYduxlCoSl3V+Um39YLGhDmnoWYjsC0orCFMmNdjb11SX7RnmMWJ60+
gbozz/dL+5MclI1EH/bnsTkuedg6m3U4/Ag9bzxutu9fYA6PMeJba/bumcvboXt9wgfOplESWOdq
TZtl9Z5KxqCYCIB/W+A1bsyaXzKn6MG0zGTC0BX2Ug98iw1nJOQXt5c6SG+asyAJjVwT3X+OaL8w
PKjiWFMR0SDzk1aP8Qvu3rzd5BNlhUn5V5zM5MSVTg/qJp6LFs0I2Us6ZGNS8BTctBwvBI3r65Iu
EOEzuXHit3SEaAh0E+ui+l9cP9am+xlxC1O3Do9csOV7ll1poaego3SxUEzhIHsu/xR92we+kpzf
TKTvKuduEwU4bPNW2FQeycoa4ETH9vJQU8iQT+fwHMafe7Ei7r7nKJ3TLqC+COXFsbPjAylaRm3X
xBtSJxeOtlLRo/Em+pPkM8BvTMewgiuXaSjrst9i1ivt7545G58pNkFfEZz31UkjGWTkBG0ZwhXw
xQraCIin/wmo1btxzFow4BbAMTiCz7SWd9+faGZyKs50NU4dGe5SiJuuAq9sIA1fCymFDd4uuZNY
cdpNV9vKrRKOQwxt1Hyr7xbd3rLazdlk3J3HMLmYg2rLpuE1rOmZrHsLNmt9nHaFh1kVCjvHkJP2
nN6XNfsCnCqGPEDZyRKVnzCJz8fleC8vJNbOv9MOM5ZEnYnyseWthnci4cBYN3e/0ixdmzs26M0L
Uns3Tg6sjoTeZL9vsJHNE039Qhv21k+xDBmXI7r2Cw4atLtMjLg0G0t22CgrFljIStQjybDaGW+6
Hczp2iqBSZMMMCoXkzUF7NlshWE+M3nQB5RlTxSqM8LmaOLodjr7gBIsczgEhTAcUoFNNvgF9a7v
voN7VOcUxH3gQfZyjr8YJrI0xzcoyNLIpI2AFmegTkHKwMq+ngLTjJrB2zSDLa0LZApaKGAuIV54
j8SuguhKZDIPoPCjTyPoT22LHy80iuMEg2cPhZD3kzERk6JDnxcyK9AJKd2BPP8O9gJAZNUDQ+rz
O7Q+EMo/J/0zXon77yU6ASkO1WXud8MmUEfYxtBiOkerx8QKu3OJhrMS6PYSGMtpJ6qH/TIqDdJZ
gc6IoZo1Q3gHIEK2NgCt01kQ9B00azeFMD7FbHEw3qwW9wFvvHR+8Ax0e/4oc1FdoGpIYFRIzqbz
utnl7Y2REuBrWQQ6OydaFKve8DvGAYVzJCCB4le09QHYh81QnzzCO8Dxe9oSVgEUGHb2Cj3IDHWB
SxkP8172hWAVx4oF/ULnibDdU0eQuif/dJ8FNqD60nRjOriCp1GG70U6O4a59w2VEXTeUezUIwXj
QvrWezynRt8Aba5dBOrQ8KSz0FHfQejuvsp7QEhgIpFBDYpzHi6lA1h/QqE86hM0v7xPbrcM7jam
MAG7agTMfXA/VtUlDEHcIr6hAIf+GYApvJ7iQZtqIWtQaiJypT87qvAS+E7oKFQ+ujH0iB1S0zik
J12KUQHssqRZzYJyVYUmAwnKBsXBOZo9z/IwB3KC2TLWJ9gteq/JB37QfckmCFrqfYl6PCR0ws6w
0MGLy4ln1B92hP8yHTD/siNdA5GBhGElhR2AwY39L0NOGUWo18lWuSxVV3W1QNkZnm5/foRvAR4a
I4xBYJHFM2AheAicihE5luBx5IsgHgeMoJngAVXi2KN50UIPuTGX0hTr+gnU6uRW0xkDQ6pHcshm
Fj82sAc3OZFi71IFkpFiTfvB38iDZFS4Px9EMBCtqEM+w2SLibwxzohX9IsRfUaOrHT0Kb14cqkJ
FUYLJ5FKFmE+jXcdqO2TlY2kCp/KgKtDfuE8FIcPeoLnBvOFZCeTaJL4xjIffZfA49PHHnT0qkOs
MoLI1edyCH8OFh42HdyC9Wgur9pRFRzHvSsOS5Smg+6aj4TZEd50AckPfFZiBNBbWRN0PyOUd0Mo
/WgoanQVxR6RBw5Nbov3CmFHZ3A1XLWhit6dmrDIY9g/+uq2lTYKNDQWAWFu9RZL5nuQdiO90526
o40Ca/bX3MQQ1X7Y+TUu3et8ypxMzQtplf2pFLldfUqVMT7IFLFpNWTxVbIZ1vamNkryqyV5EWhD
ccmLhYbmW2fDIWH8Qdn0JneQIUg5RR+NO66c3GcihjvHK7IbvZqAiZd+vklaQsDsB0Sw69Z8ZTJv
ct25w0AOYNqyY01wmPHY9ZITlIpEAJ1kV8JSA0RXU2QbfTZPA9qTGRU0m/mLse+gyT232BV1YvvT
TRMVmIebobeQQKLRQndIczXVLbIR8RbkB7M86xiF4KvwAhUY0PZS4Dpk7nFkMblAMcEDBJ70I/he
j9PegiKT7vXj1moiALKgzdra0t1V7hBEHTjndJWhKSOS5LUMEsZfA2tnwAkaCbM0WrNjrG03LQpt
jJsxbQb6Q5M2ZO2DrAmKF/Q2nwmpEA4WOt59+sHcQ/MqMFt8fw4RWVKAvm58Q+OAkDNjx+0gLJ5g
vubWCO2xlsMXAeNa1o7FovIFjk60vXtBOAOLHrkXBTmSeNBngVgT2Eaq3ntKe2qE8QDBndRGhO7N
SfILBCW4gWUYz2n9hvlUR6f0RchQ+u0NG4RDdmL2I7FNn7zRxPfWCExd7aYc7qd8rU7USbLsbTBN
JGXegv3IMi9wzmSshhpGsDhj16RUsWfEHJOCr9nB0u9jDOLXIm1riV2Zq+zjUP1hGwPcQNFEe/mJ
sjpC96Ypg23sHyFn1cHjZuCbhzN2sLewFazJINPCkiJt+boWP9j2buNDuoakSfTtin3G520bgAac
+snTe47BASNxE4ss+8FzZhE2Y83xgAoMyp9FO7HmHVMtIgg3HU/0E8r9w4hdqfe4CqcnzAGcdwi8
OvywbqgLenG42wBuTN9wZJaUb+rp+JvP8fzLJikeks1EDrPwEeAiTCwc2wbyRXy8jMTyDohGiYWF
u0t9+Bx16Mp75ByBZjzWj/D9S6lCPYlNRe5QRL239RgqIcLFS4lZM46DuzQsfnEYDZUQUtCeQKBF
5x6H5L7PUfhO9LMegCEQombSx/wM76d2D2HaHNyXszdZP8mIDiF7D2mHR1yyePvS7gMlHbv22Qfu
GWYGNMWGuCvSvi4B9EG8ItjIdqGKXN5WtpsPfk4Q2VNE3n9O4viogonA372CCzQshpF9hEIB+WNF
LXckJFigBQ0wjD7Awe1BnVq4wHAtFd6PumTv09fYaLovrLTYzMx+A5mtxa4hKBM32vAz/AzNCXQ4
rgQ3iyA2AYr/eaFw8klt2X0W2JWbLq+uXDlvLd08wdUB60zvzsLuQR7B4AimagsaCDpc2BL4+08H
GXKTbD6nFIDfEIoS+PtdJIyzwaKUC65UXBTgJnZ1UMcJgmcLzQaGmpBOcONSWVK0So1w8f5QGjyR
oxXLz+JzC5my7zdAtWPq9s8sHzROSGWH2KLS7xD+voRGKzTq2ek2XpF5GaLY1rcs8nSZXJAMCBu9
Ep5Az1e4eMrgfbS5G6Ld8bfEWXlEuQ6axF4anY58ItXLOJL1Ti6NmGYMkkpYoSAYnr5n5rEKOidR
jUxn71myQsfdnHXEO3aOL/Se0jy79X4VgyWBJpPw8Er0gX5GMxdzkk7I5ygHl0Bg7195AwGB0D1c
aqYG5MnbQ3bjHoVOOJuB1T7twW2NnJK5iBDOLYHnH/bFDLY9qHtCWXqjkq7YtHPXGsLEj6AgxRLM
ek49rVj2tl/atAbrkFOYsG7eVDimC2J6x86JQcQSYgyknlgT4VW0v2AUkV2dZK8XKlNcuCWSH1Eu
EDHwoNsCvelD+IdtHZ0YtxMg7+tLnj4UIM/x8y/0qKCxGaKamNQ1e4SAj1icVzCwG2ku+lu0LT0R
bRGv1UXGWpNtLSwobbqhJBF1/nOLAikuAzZ7eus+xlLw3GYuD8WgbfwY872nNkih2FS+2jtFaXC0
Ri/NfmMcWy9SoMVeMjtiEAElBuov/pYKBC5a2bKrkluOrb35weXqvQElpnyScDH6+K8Z1lbQ1p9D
C/X0UkQ3UrZBxTmov8UWN39pzEzaPxzt97B/edVwKj53B7tyxzwoZzQQATrBakg073MNvh3v8Y7Y
Nj9Jx2bnSIxPaT/wlwexuRA4BpK1gAsez5En9QmLpBHxITJR2LJjzoiuErdyNCo9ekpiULwn8g2l
BIHP0agC6XqEvVOzZaSz32tQWlwzxkjABWD2oRm4kH06VpDWdOr8/rrdIWz77sAmvs6T77BbbYpb
zQJ2NmSnXCM/MJ3eF8IwDo6n3n343HY0RugXsnwgTRnfC1/fMIVZqyxAIZrvxQO6IW5cx2HGFm4I
rC4ig/G+Pc71OeQc8gQDtnJ4oxBOz7Zhaw6rsUKdgOwmI2etFf7xvH0uNjF7W2Z37eVE4Yf9j21d
2HTQd519V/UlWconJXG5DloQ/SClNTwwtz0mr/EMQRYofIxeg80Ad402JcuU/cKaPfYZYdo02RxD
/q0NguP1WeSjpAnaQHUs1LEZMKclbDIIH8Qj5b1+4E3x8O8rvCccqDhagvV88IAahCp8HBEl/l0W
YZ95lgAutE6hNtT4omDvg3MF5vqFG8fDOzv2nwZTHrpcsqP9tnCZ1up+LMvU93fVNiO3ifFnF+Yc
xeUI5MgyQCVGSQW2/HTvPI48NFDYbKtXqEYd62Sh/UF5rQ1MLHuoTzZv+nBIKNbSqaD4eQ07xhW0
gnWfTQzzJTZs3MulrRIlhVExmRsQmYlVoTps/ReZrMTJ1e6LYrL27jfkb9ndjYbtroapDLsW5iK2
R+yFj45iemYknI2PaJkR8pqDHDutVixYBEOjREL7Z6jhB4bxJJ31xDNRT3+wjiGJlEwUbKu5lYrB
mxOPWRIGgpvvrjpXu/xsbNqFuUpC69RfmmtlUoMdCVZX9PCg3GjsSOilXlWZvMES+SpFjg72+Dwo
+kCFHEb7V3boJkP1inuBWQbpb4p8lD3B49zhlMlYZja81pwF2b4zS+NyDKaMiAhIeqb4NXU3/MK+
s+FCaO5rG4Uqgsrz66wTKEnmJQGc1bSdNqseGNegzkdguALZldxMc7venPDcIUhsRW3LjQJV/76W
vpM7xhwZjgbseopP8ELds/scuFYfelfCKdZEQigq9AHXcZeXgw9bKvrEjRN1XmaS+u494CHETk+x
dWGV434IvKx+jZ8+kCWxV5HzGLVL7Qv1ymYR4DonsIQm0lb9hKTx4sr2cC7xVJ1pP4yhhFY17S8a
huSF4BlJfTkwfroZ6AYeQ+mirKZR6qfVvMxIKEM9ze6J00Zp3Te8KHX0j+vfYXTSn/x4cFWedZCk
fn4Emzh18sqUp31t+MEZADVZPriwfGgw1aDFQCjDQu14tRYfPLWaQbvgGxRY9Ug/8OssMmnf5bSY
Mr1HzFUH97HOjeHF2wJ8YDD/7BNCPvnacEo3Z87farld4RjhayJDkivxG29FSqhdwNNo/RjtGc6C
pOAsu9Pd7VrbUEJS4qblKK5+/XywGf4aDTIz7J1u9YQ9SnIQLf9lTgxp5ixpOGDk9vYqV4tEurV5
5RDlQzTB8FZ44zjs2/0eEU24t3jvaSzSXlIWgGthGzYUCo8nY9fDTZ6+nN54CkPhl/OP2y7XLVrf
1+lI2YotPnulFsmcaNKXJ/rLoydpJBQA1Q0f04k1hqSDSecbu356c/lNYFRUUjvrqszR/CqHQjjr
JDNTmNbXC+ruaJ/sG5OEa9CFUb2I8OG4cjDQJJKDNXzOrY5YTohxvykOOqznlEeYMeIjz94uGTSk
cz6WLubHH/qztA6xj1p/f/VLt++XuCCjAhVvY/7aqY7qNau+y0hHs56eKopD7KkIVK02vbCbw/il
tw5RBn9gYGbHDCvGLom5QR+3gnt4yV1SkOj74Bbv4RjBOkdkU29vruSVNkmJfaUXMXoF3Z4lxIkm
angMo592l4/IAN5Kk3ZBmpMrnbo597hDase4m2QTHaJk7Sbkz7Lxd3mD02gdKbZG44GCdXlcw1Dh
s96BNA4DpiVxCdjCuVRkOpvpCWNdhdQcvmk2synyzUPULI6OmD9YTCLRRDVSuxpZy4fml3DCoWqm
PtSxoth8sHxjFNwpyOeUd2/89Hb9cyjUnvkhJm+jJaXEUwIE0I8Vq9Cwv8v+rMk7v9xxU5UjKiso
+mRW/jYX2IYZ9tEK3kvwOLD+miI4HTbNIBfKRiKnR00T1sZQb4LiFsvwxwK8F7Xd269JB2Rvknoa
fHg8MIa5cH7HvxsrfNaKMxX33U0RV8hur2XuDvm8+GmJe4gHuHpTGPAwyHSbHgc8xXiKGO06LGzQ
KNpB0KNsFPjAu7Me/pDMXivm8sdnAKvBzpgnEC5Wc1l4utK6V86IwAPpXEwNT3WThUUvOw96YePg
UBGUQRVkPmEJuIpwjbA80dw8wL+RdNmPZwAqDDMMGrK9fDAPL3Ji6VVR58esCeQHIaV8/rDucKIb
FPdwxkSYjYafn8u1pKGPaUPxw3KjUkCAiCNMQcnqWOdvaJxhCbQD/RTv8f2PQSjApEclVSvqWr6A
h0NrUHWFAyzRWJMXJ29RUrw4vPb91p7rM7AjLFv6ZmKJNQa9K5OxiavYBwLRQFZsYVlOm57uPFLt
lTYnKITOgTbHzoSKgiz6UT40TlCI0mV9YhmhhYua+uubxb7Jee2S36SVzLaqJSNvgc/DD4bChWyL
fmMhWE/AUYAhTKU39oTtqX/rQoGSJYPHsprW04wdTDMQVB+G9qDDqSYo5veDudfH8bIoodPI3Mjo
33HBGXPn41eBoqtwmgMLcTl4MdxcfWD5IrX3NRV+NZ0H8RqDh8gr7cx5YgNIGJYje5Aq8Ze0/BgG
o98bsb8eNXT+HnZvlE+EE2GOHWA66WhLj7AAnBjOawJ7byY8C0UjsITCVgQYH9JsxugtkDzDkQIS
/aC3ATM7KeDndy4chY68nuJCGGJSpBk4aehbcEcsXhNpzCo+osZw3h94R41j0pahe+dntB2Os3hK
h89XJtmYJeP3jS/Qe4zdy1IddcEfwiYF+/oCBQXDn45woudUBU9T/XicI/qxgvbQmxph5QkDLeGC
tPzsHpt48VzhUINqivUUTw4KxcXz2t/2aNWZwvhIwhZz1I2oFpJrccUQEEQNo6TWltk+1baMiIHN
Fdbfa2VbrKPIyVRbg0BLxjpdyNuRJ9kQiwJ/mTLjdN9jW2YDZ+NS1o3U3TuUFpCxPuvWskGEMtZW
iqRPyKoC+PhhmlBCIxdmLMDjj40xzzfv82vD+CnJN7nSDnywP4o5+WRnVoxvAqyVk1LPDM25C0a7
E+lhVw9BNiU8AqAZyiO6HZcjxrAe+z5bZ59QzHu4+pIJIq1yuHHqut8Lyy1lECvfe9zscSIArdaG
VBDqXMMydErhQ2RRm2EUckt/pdu9/ytXvnSjBImY8vmxNlUwxQdwIWTlL+2JKZfwhuoKQcuaaTTH
rKChc0xni7AfGklrNoFKsUD5/KYrW9vqraDsqYQ8vL++P1zmgO7ufC0vikOxq5OouiG640P9msWX
Z6AFMgBrZWNXrbKKUqufnqSMAAyQ8QWIhDgQETbfpm12S5uBfHodqquAtOgkc9h9kQKoE9wyqTUf
xOqTTjU3UexkTURBb98OCUYMxQvJJwCvDO3tKX/SvU+GCoBuN35utMTrrx/z95aXe8xJ1AJGX4Nf
8q4BqUHAsbxQhtL+iJfA160sv1wfW5xSMYlNvQaeHN0lDsekc2ubYe9Ae+JB9NZnIJNIC29/yAeF
WCq4Ax2bWDaYEFcA0L2nAtsRqONoBsXRN7ZJRNexB3zZQGbVUPUE3E9Vi6FJPOp/XagSadD6/ICZ
qwn5INErD+X/fgGvFcit1U8PG0Rf40So0ewOvyXpuUzUvcamb9BrxKxJ7SsaMCY2JZ4Se0UUdCRb
QculYwnj4GFHY6bSVHKhLEJMxHaJOTVHBK3YTKhMW3iqwJTdtDWNSvxcVuyvafYAA0o75ujnhq3+
9OPojg5pem4ioZxT2BKlORKJWnJoTLXpHZDBWlINYMyr+k32l6qdeUUTxv9H1Hl2Ga/+bfgTWUsE
4W0q0Xt5Y2GILkX/9M9xcu//szPsuWcwJFf5lbNQFN9fHZRN0r1PkaXiG5mDhBUv0otBQTw8YtY7
CqLrEyPQYmiXu1x/yi04r6Cp6cB1OLcWrM1EGx18UbavHoP+MtmBwKOSzBiHtUDNjkYpqVGGPyMK
MlBeqHcpQyMxKw6hF9BSQbTS1J6fo5pDaa3gpYaDJ8Y+uBZdfszZxPNxAagPijiKG05WqS9u4Qt8
W1r/HGqldytfGJQvwBi6MQbxln951677/jnt7QvN1yU0rl7Gma+9QmlOvV32ksvosEFxEeguFRW5
xY526ELJ1+8UsNo6p57kbSX9L5M+FnkHJCUMBQnFYXIJOWf5drGHN9m9GWWGgxV1vco2QiBjoHpt
OPvuFZP5vP/yrMDkDx/rJDt1BmhxeiaLvtHsCYyQb4O3T+jpY9zFI+GV1fcOYB3vNCHKC+9+VD8j
hPXg57z9sDgodEA8eQDFWwa9oZ1/Xb+g1WAg7iHt1Hya9rWERBNmy975aUd354goInwPUhmAQ/T3
LecRsuqQoUNhI5T7qiwzlp3Uy8g7MnfdtZxu+cs2/TgodW+qTndNIcmbPEKeWuPJ5twanaclb+Er
mNFRROyMC5/WNkSxXYue275VpfcGSQPzpJQhAa9gQ93ivDlvPlj/ED1+Grz74DqiydVIWh8aekYj
25znRi1DIX/vqbVs1o6htbogIPEeUVehpot0hLw86ZlPX/Wqz2IoLXyx9PAa+fLqALjAnBNn9XeI
8iaim+TlMyRa9mMJCxRo4tFlcq1mkafDumSzVYMXz4jckOJnDS9i+i5TutGfpsi0VIntIY0uuuFi
A35ZfzDTJIihe/0mCWBfwVcr1VDY4ScGItPAHr6HTrVuRM3IE9rMWvIrHO+dUh+AAIeux6LGaQmK
/L7Kddm3eMRMV+hmBxPKYw6FCi4MAG+k2NgDJMHG7/TcqoNsETzHimu1c2gBFkhOKBLRQqRHsVqp
f/wT1dYLU1Jv6D7nUe6zNw97vS66MFc8amccH7I7YOMucacLnIRXf/BX9Ld+f4m9mGZrjnsMgGO6
INL8tvrVdqWuz8pKW++f+b3+FDKnrc3Z2SzqLxuJ+dnFbp7sNXkXB7jj+qbfDtuj0PCkNErERZld
JGAAYdwTZNGQEsXzvZKEMlAN+lGn4E8/Jh9mMubtsGJ7BhPsd1aexEUM2/auT30J6UWEpJETA7kO
4Td2WEyYuiCBiMW/gZZzHRJuEZvT2nFo63NIAfqnK32GUXHy0Jd2AQK4Etk7E+nROeGxJWfXKIM7
39V0nLtfETOyzaQuoUcEmNAbTpjn1/q5nmFFg4kKx31tza35c/1eqxd7rH9C5PZa++YjvDG3rlWb
iDhggiks2MYeKmfJmqIJcOBw4ef/yAL9hU8Ae4PL3iy1oua+WegYwXNtoMT3cPL1xCVAQJs4c9/r
l0PbjeGCzqJX7b39vKSRk+au/bDcHe3u3gJtwkP71KbcVw1+BwKIPD4lTaE0RfqvI0dfvux+2jSV
sT2jUFCmynCjFS37M3mjsVx/5/Zi9qpxa0TENWSy2N1/ObGkKQx2WtBukSGWuGYv9STNzgVjRbs2
tQKWAovjzIqpVbO8TscPL0VW7gHwHtQvXC0OmgDQAZ5uFVHJ4jrPchov874VyPfwMl4M2FVPY8Af
fqWDAnTVrvbO9cf2jOzmoR11T+0nMlgkLizJur39FzRezaLMNXp3/+mn4BJKLMrHuhm8Qjgj3/XO
otphOUabXnstalExQm6MPlltH5wmZVen5t2xvh+x6sWrqmf2zX6+++4abVpArm4s1/wNXRaAUM6D
NAO2X09Cmbt+3tdIsb63anBbauxIFvQ41Oc0t9WAzhuf10KJ0kSGL6OZHj7YPOAnMOo5fZ/w3GQU
zWW+8ORxOpnP76dhvPmJ+0H9WsNG9+y2GYZSi5puC18DT+Wy8BPstlIHLHn/f+QHBFX8W6YCyBmt
qCoU6wX8CB3UG3EsqyL1X3E3RXe9PjPNqUDXj61HgzWgdWwBZwHwIqq1hIAADDfYrFgzdZ84K5kd
DJFg2WyCSRPzh9ieLflvYS9Tm3tWCezmsIvI+wTAXPEnbxIVQlIedlbifW5WWPAJf5qa5Fkdfwrq
T7wO54mHSuDytwYoItzextSwHcS5eUHNBWmv6gJA5qCoyuNBAYSMLkRJjfDCCvj2+YsJ9c1y45Cv
79rxmM4SDlcVRiJSo02twdD9AqRNYazB8n0hs0j9tH73NXOYzI6MGnRIfPEnwajvtJ8n02TKNUGT
EbVLLgQXhDIQWyjbZ0qpSLYKt8k52Le0j2oXfdSopYDoZDkDCdDgDig+uycqaZ6EmagZ1dhLR/J5
EMVfzGmwAXQn/tupdC1gprMoc/m+y7iWdASbOKzWN1l08Xm0Znw1m7MJYKvm259M7AlrNV8s4Tq0
memSGqvrBs9777f9CVYjkjsNRDZeAxe5CuJAukkkqAwvD8Ec7zEtDWhU8o2vH1A9pf16aX4o+gZQ
KU51Y400TedULwbRskheHMNtu2MFH7Xz5OpN4Cbl3gupoOpAO7keIS2O5Kv7I9UKxDpENq+gv4+C
yB3jhQqprKQDBCnONSWxgJY6SAaUf0FySYFEwhH6LSBkYG0ZTbfMQ+2ThJjwm5/rGcRQqJTIigp9
QB5Z4iChJENH/IBnG+iuJzUmBuECzVJbcI3x3x89CYC8gEzdXVDC0rRa+8q588v5FOWUObEElUz7
1OGahVzJnhRFKPoA/6KRQZkY3nCXqiA/4wp79EM/jX34mWCVyAtR9AJ0BSp0DoLQWB3nJn1TDBfV
y3sGVV+xEYne72tRVNbwxibyyQ2XZFp8fAFTJ09nFaTfXvDUtkKeDNgLSCuEQoESd8pk6p2UcpHq
ZK13a4/zBK3TJPzUIY00jg2zecTp0WzeMcY7YXtBWglu4Q/4DX3gy5+OxVZHhADiuMoHvww/rMGS
56KRZk4TpYPG9DB0D8PDMBlLF+pMW7Q6yA2SQ73c+6zhbx6pp+xFVwIZ8ftiNMCpxplWt2LIy13q
Gjr573FDIPw41lB7wB5MPIvNHdsE9VF3MC6xve4WWvl2oYX99fAzqIziKayXkKtP52D6O/ZjswO9
ofCVAKMzV+6ZnV3zHmah7s1BNMbCAxhlc2EhepBO8dudLtLmkZZx5JZb5daNFzpIZIWeIRbv5TkE
iBRjXChWi1Gehi1oRz3td9tv82U3T6nIHKgwVK2BW6rWQOwWWjLEveENFq+P29wOCFoqbWA+EMKB
eBD0pApCJuy9ZmUC2svaHILQZHArhJLRh4SmFDrp+Pqk/Rv4PbAjAO+JtwbPSYTpBRlOCHCzdtuk
ozSgqBU8NglNVJI9gLlve4u/UDNqPIYGJtLXPlAbP0fP0L90IVUCYjPctAs9CUkoul9E5PJRUuCs
6PxYQ57SB4Hr089lfABZ38FhJG6jf1wH7cFXFYBUV/VlnoimNAWf9plKQjui9ylfqxiPq+o6roMG
ZpHR8fQWO7SHbogkQt6CJL0ucH/Bcw/sXQnzYklIFcIja2FdIi5SgwGchG4StVti4lVn3vireExW
cCGa5awDd6fYor7ckiKOBpCGUQJonvMORvUyTX0WGKCAuG0EOBUPIfIJyE5OQcLPnIeQwTP2DD+t
UloPJN5FryTIfc/KvnbP7HubrjdVjwuc1rJ9pEZGnN2AMkovo1b1YRdQTMZrqw4d9VVHgrEZU/Rr
4aU6jPnNxb8NfqJ9z5GMhwSZhKLuq09cldEtSfAsJkTCnaH+fc19QzZiMX5PtUd9EVLggnXOEOQW
I31I9Zs3d5FJ0NcT6uRKTklrCbUAW0ZfBpIHUErrz77cpqQec1EWtpYwR0weBiiP9vRaCRruuTXl
QVLUkasS0KkaxQW2C5kIXTraOLCYJIvCA8DjLZI1SSUom+Oby/N5IT0ZQEuJLbv16JiunND04fQR
q6i1pRgmXdwCfldZX39C7+bdopXMwYkhR0SYsHf2RMQ/rFnMUE8MdJaq/kpBB6HCx1sSBbr7LnVg
gkNigQfduBs3fafwDJUNj4KQb0ARRZC6+0sVfukAQsLknuqaN64SK3aTLq1vR2LcOgyPQoApwdqY
jaI6lD2OrGK2+BOFyyUFA4LBO8nKm1a5olyFH5K9pjNICHcmOSgFi4FSB8EWYwKFQp1Q7puUEdlz
kMAgGg8xlaAPA0+ijBfp+YVAQsmZcjIicFp57C14WMliKQugwficZw7kKjjT5vdqRURl2ot2pI8K
6nJfdSt0LYnYXsg9IIEiyZaOckiqPg4NCvk3sS31oC7YHUjF35Sw6pEFejeaHmWEvdPaL9JQ0qjo
X7e7/+nlRnhFuCVc4OXj9CETKAITUHSm49oEsBparWMz3tJd+HeH64rJB4zqlKE7dLYpc1f5rtR6
hBEq61GdcLaG+yY3UiX0DVz97/23qCXrTwDEAv35vF8NCj5kXy5TgUv2S/bymCnKRzzIzfZob5zJ
E6/fjFCS9risdpVHnrlEb/fDoCAWdVGiJFFTZKSISCn2z2BL4j+/OGndnTDAmNoKaJVwHuwrRkWj
gzc6hbirDWJnsN1ulcZW3VL3G4xofCjx3W53Nh5WsY2H1YT9l4CbEqzdN9tmHyusLthQXhdoBPe5
EB1nDqgmU4XP4cjZYsrU29lb9joOzCrD9mwiy7X1mkR/s2h2181mewkl2F6ORgTdM4tHtGdyIdBf
g/nvBBF+aipfrFDmsVcG86zTGUZ2sN5s6v1hfcgvh4rhVyv9tNuczHTp0Nb93qC6I0p/sEf0//nk
KVDSU0jm/H1DPMYkYKfGSQ6ugP53Nukg+dQ9HNzP+Pv8EZgGkuJDXk62iKj2AcbWmr3CqQ1LO8Hh
VWyRypWiUqolBN5kxt8yiwoRmypxNDilhdvf+WgyMf4bR7lx/o3PNjKRANQgGLzc6Ys72oMM89Wq
gzikZgLdMVvVkYg0ZThkj0MuJQPcCmOcMgJ9IbpBv1LCCLKHs8Q4L9zZPf6T1B4AUzcPe2IBuAl4
ADui6Qq0rk8ATZj/W6gLXepSJJJyEyKOc32gFQZ0idgPV3tMX2vy1rCss2n32b5rqj1evqJhMiKV
DemSgWyHS/4yDqOSA8yWaf3pqRxGyZUV/dDNod2IwTvr/A3hth3g3dWnmWcn0A07S8DmrLaxX6rp
ZtZYHkZ7rwyWn7YUAoYSzVVMJTsqCSmiBcVZvwYv8n7KsN/lQtWgiFa0chqVIYrfqtHHYew/Aprp
FEeRSGXqqLZw+5YZATj87yjBDip5KXth7dIo1vsqY1n9igs4/pt8Vr2ITIi8qEq9CTI0PB/iYiyt
kdeivHj8ppsKk5X8RJ4qiyjvyZyPza6ne21qjBn2KJ2ZEdTPRpxTTgoJ49MABcSNAlWND1V71EpQ
q1A5u7Z4JfzG/cUM6TCILpj91Z6jDMnhO2BRs8br+qcByDf6pYgPHQHBaXl9jki/XrYF+hFlohaC
aWjeykrvNSiQIkA2gD8ayILyGVxDyAe8Re1XZ+/RBUuIoAvecfde7JsuW1j/3gcTiWYjO53J8WzT
EEH9Ecm+cNoZDoN+F8vAep9xC6qPDVmbsxSzGE9UI5UKAG2un2YG/Fw0jXa8CFSeevyXX8bdyx/0
RYajUCQmQZXJkE3rxa0cLMvbSngEbAwwGVmyJwVVZsu3hKqwSBZVkspC9c23eIW4rpumqlQiQX47
nU4SrlR5NDSlhnXWFCqD1JSoONKBstks2vyEid7p8KgV3/IQPstmtvzm/G5zEDrt9mw2aU48rfKQ
+tlE1qlHOXq9/2ayqmJqydUizEUrUvLUjK8wQCg6M++9X5lCu1pFrRKGKhACvQL11O/WY/aKHVW/
72ttrvEWk+a5qkLrxO2uKX5TUPj6CrJa9yg8PmvMTI5wSfxwqJnjyFk+6yymXCN7tLMHg8G2N+hV
3d5gEA6WYZtPwEL+cLoz1ReofmJj2NU+Sl0EeoeWUj5+jiusUJkq8/d25+LpImp9M78GL+TzJDkw
ZegsssipKGy0VdhRHX5R+wQg59gBged+q4VkcPxs4YNL4VZCXSeu0aqJa5Lh0owttbU9F91u/jNE
Teg0zdGNftKf/q1gbzTwpC6qNUvDQZfWACyt+FsXXJkucp8op0lt/3cowe0R42gL40zsbBZHbYM6
ZtpJaaD3d32VYVTdmYWcS/p3fThw3+wZCD6gbPwOWWz2JIFF2tMSFC4GoDrpXNfziDRrydQhkVRu
cG4JpWAmUkugTlBE+AFMzkFQdpdkzSOJc9/OlNMs0OSLGEej5fjdMmLK7SBvkF6ShShgGG4rxq3t
t1hMOQOhvKVYnLlAv0o++uf9XP/f1fvOM/DSHJJjlB4eUkJf8jKkICjLIi7fdcPAGSFwD5zg97gy
1FlSYHCB9CDKQlR4JHlG1cq0nalGplhZA2C1MrgCiG5z/mGLMk3f3mWTOwSwoTF5U4l80WZlJJAg
nSPbS0fK+yJ3B5cvWZ0COVgzYNm68JDkhlsfIAeYkWzNW0oXelNjsN3ffQuM7FcXVAmkaieql0RI
Fr/t7/O17SHwxZZesLXDJ/6BPfVul2DZKcKVd6NCmsjd9uR3uEflMo+1B8mkNC8h6amFRkY629Fg
U3b6J6fEv18RRn/w54anVKvYMjqJhw6kfaU7o/+rDPNEdk9uWCr9SBezSM1HWoYXykTanbSlSmQ1
1zH838Yu699KmLT3zPy+SfanUUzi+s1JNeXONcSUtTf89gdjmIQAdr0HMuVKRyCHAZPR78DAs7xC
D2ENhgEuO2NVpy7NN2rhKFRTfma/vNSVpmJyzi5K0tEqO1rIlXzRAGZXLQcVDq21EHRwDdahxFCG
zdDl5oQBwyFDrLspdjebXxCyQov37cyRRD4uNfFO8BN/pSZNxfm8w6j9LqWsoOcehVZf/RdFREg/
kWLkOVRFxqWF9CajKl1me8W9lUH31QTtmCsFOxpwpOHfg13QHvf+/v5U1VI8IzNU6ScrHeBP+kMs
d+Xeu2afzpHFEQarOyahbQVsvONvh0ZB7q/u8PP9hF2nIYPWAIdGFnUFLResFstle0ntd0KI6xGz
8tXtButuyWvO2ssBi6uGpW4SDKYch3oGl1uK3wVWiXz4ppurX6uy9y+c1ujFMH2PhbvMPWnn0Myh
f9tQOwg2JI9ERQjqq+ixqunhN4oWXa9COJx6Fj1qQIDsC2veFF/NmUJvTR74vry2hrrcxbbQnhVx
D0Z8hMGgps2Cuswfq+F3DjDXiIa0DsodWU02tdomfEwiZ5AFCAYppGN+tQgvCe9iFIBS5xbEzLSU
P5eDQfVoF1x1sm5YZp35MBiOMZf0NvZosSaQVE3dA9KYZHjGHFoZxERdOzZ4Vg9FfL+B+F+H9IW0
ezFMm4Uwz0pZCH4mlDd4uIIENTTPvsvq/1ZdafVKY5YnMmOUwAOkzrUVehFr0ZxlqDspE6DIU/CB
6HPskRIKkNN54iCEEhg6IzBvgILDkWGAYNj4EEEkhw3Gf/dlyr1QTwH1E1vDrBs/x+mQ+lIzAasW
d87YEqSD6uQ9OoYs66Cu44G1igHTr56b0urSIehCewVIEVDtRjwosKvzpHMPCb5z795SiUDVCHBy
jOxCaFE7QupIpQHqWkOYSnA47+17W/Nd8pFwBxq/6jYFqth9dPUPtNdYQZJ2wctCoruG4VZrTPKh
3MN3KJWi7k33GPc9zVMVgTRPvwnMrVt2O1fqGVWvA7di36gMO4+6Uf8MAfyQy+HDYNpm89QwaiWc
UCgjL0IgFzi8wbLl6r6yGiBuAVr9DwkPyUjmUkozn5PT28/e0hYj7nCUZy2/+zDByLYXO1v1Pwej
EZvyKAyvLvNpdHTb4Yz+6wBLwp4GcI1dG5kwgpezHw60W4T6j9Uf494D2Agt8brXrhB1kMOrI2jf
wiy3pfogr3AJyw0QYOqigtDVGqB9hzFMV1UlRrng3hsnh9TGxVlX5Uf4XypDghqkCIn1G+NZs0bP
RNGEfaZcUxrJv4DOlf7egILr+HIh6rdrVdr4w5HDf7P4Xchug0IWtnENHdhbtp5Q/Z5YHy/6Fnap
2AjCGgVTPDlCSGG2G10dhXa+/eo8eyqz3vxC8PCBw0I0kpz6ooW5ZWQ4p0u/lHU+tEGjsJJM0q8R
cDzCyGQUDS4jCILV7qFo66TsO8fvEbdQD+M97SievlkHtWOrzKjdTEsUufqgFweDo7tFG7q3JYub
aqzMGT1S2++wJeh7iqD8VFE4k0c7GPrE3QPHuR2Dqbp04+Ghu8A6QltLJUi2b2j81kA9khN5Zn7L
pgTng1/dEEdYECOiHKz4bscrUAtdzk3CHMXuK20Ae3l1bwLACZazYRMiXq+4CjsXFOy0xCvG1wRQ
PiXgBdALNghrnceHJs/gpw8ACEOTBBm9ED8L/qqyyQtYb4V3Kad5+lcl7Gso4igGmFT2eoM2hQks
qZ92YzzeHklqEwQMD6xt90apbtUVZcCuh2mtKOEK8z9PG4mW0PdDn5eS7Ve3SfmJGjo8mfURpw7G
jtC3H+86LLAPLtbmNmveUVoDXxgU6eJHs3wzFoj90k/beXfEWl1wl2mbAP8A+bHk5F0qJr9ai/6f
Umkh8w5jGwwQcf3bPfXfMDr1G63mYJ7ACKAOh20kJOZvuq77/1S/zx3GNys90rus47A3aed0Uqc8
0aAX3lOhlOYY0+Q707DeVhDHfrlVJV87qiYiER4zSSoCuoG9rdOwIhrUb678jPhQm2ygF1HDSxHX
z8Ubk2zvF82dQp0fRYPLZWzzVbGBjbJTLXc1fXEudIxYO7g2IE47cbD752atd/G0s1qpjk6lZiXo
4NqfNvgn/GeF8Qp4tVv/xjwFYrQqqL+MQWvZO4wK8QlR5FlCs5kHhgrulIckHmECbF19hDsfV+eB
9UUtiaPPNzoJihzBa30foenE9mcTrvyNS7ystGX0DijTEzv+glq9l0Kg90ORP8Qe2FbCAQ/jOx8V
X1Y8/M8Dde0UQpxX6uGhAcufKPcV32rZeVHLm/x6iX/XJHgYPsU8Vk2meO8PIyYWe+pLXFDCfZZu
GoVqHipjZr7LffAdykvQHFpAlkm4SqmL9MwR5UAY4BSNYUXvYGvTKjXXSbvUxPYJyPYfeM1lOl30
rsv7EpLqY2bUr2N1xW7wakZkScOPexoiDfqxX5hezWgfUXqOn3a85ttPjAF8fmLN4ulzyZ6KyyHV
upxt5kAqukcLmTF6pjSdmpXwQbuBAkUEMvQwTOurExyyTwMxC7xeYpeFFmAzoxa4OSu8BmyE1x0a
TIVJZX2d5fHpPHfOg7hXaDJmm0VNuE7SBAiDMvC+g9gTJwLIX3AaWoPPYNcSZVlTOLcmy3uWG6dc
eEdXLuebnWLiP2TzVuc+KgaPDFAx++AlXJj1Y7FWvSOQZz+ufpUO5oMUdr+9b+9wqc9e7hZ8post
hiQpm2XFLQFGjfzSBDR/jMUSUgXk11X7sTYoJ/UXmwfym+DK6KwQHMJzyWrnI1hzJPQCqEkO56/I
BjS/oCvNB455AEXOQ//6h4kaiFECswmiqe+qC7+/AM04NzsOrp1T7dCHmd3JT17o7lKLO3iV1Dl/
ub35l4egQOfRS+pvGCngh8kHttDAioPnndpEPAbegI3zJTx3npMcqHqos+dGIfFT/OHfHpLRBcMB
aQ1b+A2VnHICLVs7zdAZdnYYBorIctqWB1fW65RwFhQ85pj+ufuZG6OLlwsBw5SANMSA46O/tN0G
6Nw0vazzaL2BPiJ5gpaJNFhfa/yPcByqVZufwdNhQWcSPtFvrthc9hebv7GMlxkV07cUzgFTQzOs
bgFpS3wLXkaCnqcNt4ezmAJ+4+LDCmICw/OkZEUT+21/Ore7pBrKI+7y7Wibrml1IrqQrunSduDd
M8q8NMzALyHROY7n70nSePDYPujvz+zJvk8ZH+7QGydO6JsVrzjhr+42i35+hXYXr0DTlFlVGWXL
G9AziD+MGihbg8uM3iPybwX6UNTVAIOw2HCVq7Cv3B0YuDP6GNL9fgxOawVe8xh3iP04Z9gXspwt
0awIyeA22yj9LK7YxgskW4ReT5+n9gGAtWPThC6K2N2mukrmlzuvVSKMS7vvZSqbqjnjcfdn0cfM
xGk/TJP5fXMfQS2EIoHjB+hYy17gDIZmcR83sBevP6rg3f0XcW0RdPQKiEM1VmRvk0KEodec2nxC
c4YKAt4L9upI0bbUKDUMQkngjHlRbnmrx2LjCotXTJBL6n1oFWf2c/6+ejDa+cSXGUrouekOyubw
usxb7nOL0h8d+ScbXUvlGDRlSGqROeoXLx6MZ/qxiIbS27emSRmZ0NJ0T6rTYslCGbN0IeLIxjTy
K3PYxePy+DEYljcgDoqjWzfpvyGeYqDChspzlvf+B7N3SJCN3IQ/0K52ku13RDwjSXoU2ibId5sv
sxK0uAKLs7R08eWiHYy09j7vfPaeX9gTKx3b5K7NYg/Cv5uWWYka8fwyAvkZGQGKmlXUBo/IfCDo
RBmvRu2GNSrL2xDQqBmC/oInAy4UujvAEANWw5d+kHOuzHGLIVd7zE8A8YFSZPbxT3q8u8YrOGL5
iUA2OJtVND2ljnXxIpSYqFz+oSLYR3f3aTr7ovdGIIENLJHo7uGDGLANohAHgjGS7ahyvYem9wqM
ZWkZAYrZsMwcKt4BYmVvsTEU99voiVE0gjjR2ru33nGazExys9p9mC0Q1kbc0V5MH2PzLdw53N8i
e+peAPM3fw9R3bdzQtYVZsx6t7R6zymAO36jJuQdIdzxs8NCFl4H5QlLAjj9BrbbKHKnpDTAFF7I
alsz7HVXEUzXCe8mmRT754k1TBpbNAFbe3qqkWO0QF0/5k/mALrikFzzKJBs049tvVyz7COfWyIh
CBdc/XVx555e7oJ6O0yUncv9y3ITFGw/3dx9eSxss33TQANvj94pyiB5JH0QhsKx8NYsUYU/De67
fjzmUwhST/rctpZIjs2vg8P8MEdeGntceEYwi1gwEI3nfb9XrBp8VVYZScscYnO6OYI149ROUkh1
fyAtjA56XuXW+20vJi8PDkrfWhbp/Sc8pjrLJhYSCpMzQsLH6WdcQtQMsVWkwaA6okgXt1B5iDf5
mx0NIDO+V2XEHcC1/xX7wFDmUeP4+QIgfNkEnOZMwwllw8mpVfp7GCA+FvPr2OiUBunatILCHJ2A
hESP9W4NDMTaI0vgvrqvDus1fPVuNDDphZCpghdmO6DEuvxQFH86+VeQ2/nvXA0iM4z6e8Ut0gVl
wtCfQZ2yl4VRhw8ACatxkUMYhPVsiVzOJUJ0GIpVaXMfxEEVcmF/v4q2T+IYGEpaCtKW4b3G1e0b
0lZYLHiYNnBmPnxyqLFgjwbZH84BzEuuB+rSu2CP3m+5YR1qH+hJ99rn2DLjSRkDzBSuIR2eAsJb
bBEgQTL7PGWKvA0X2/A7EBH7SMkAbYXtbXntVlZJzikukDPHVAO6B4asdpHUDS2cWJcWatkC/bAj
oALNW957icioe5uhwnMgEJpnFi/tvReNCNAGEu8XnGmxY5UDLGHF4eSkBzdPWwFpHaTSiaFxPEKK
veSQu+dgRFEpjNwzvcqdg3gfmxaRCAtUOsXBdjFP+ci4a0YUKInVHlUbRYodZ1UAqM9VZQ8TbGMz
WxYhE8CczcLK/DItsuyzV5o2b24HDgzviUz7JrswW17urwA/HJfyY4tvrkQTRKsBbKsb8F9OEVIq
BL2ZdwVNnawtw0Wj+Hl2ywgLI9h2do9GHfPVyqfziIId0RHeyAMLqDMdvxvE6OB28dN7rUp/69Ej
Oa6j3cjs6H3/MrLw1ZLDzs27+ZQcFiPG/ce09xA8ZknFf9yoHb0ILDn5aMs8bQTDIrSY7PMNTRSb
D7bfclpReSLoH1rN/Py6pWxONe6uN8I3WKqeKSfuHahQGRrT56CA2Cvk5bcn+X9E1AtulPl8Jovq
FnC9kgeGMCZmI9+ax0/cPewbaxsAFNDUndIOa7HPAADXkdOBbjhBH5cd8BR9ArKXnd/Iz0sGG9Jx
e1y9r+4blMfw2rBmZ8zpwUnsfN73hzEzfMzefWtWSPF7l3kr96+qzUtySQvkGciBTsE/8WlnYJpQ
TSwgDX1CSJ+fs4uyTx9LNmoY4H0Ax73AjvYgXdLcsVZsxyjEUKhiJ7+PKhUvXbjPTW516xQgdaEZ
uSkyqpewgNCYQZCA5manuKQlDkqKmvTG6hDRACiiwAdLikdtaZ687Rvs7HG+FRNgnOp7hGpYEqcp
vY4ahSRkLHYO+3QFzZ01elbPPkUk+GARjCgk0/E2oxYFapQKMtGyfwfLsuvGOKIA0CJhKYR8YEp2
mPcZiMgiicVKAqQbEYc9Zin6Z7Gin5vkFVd7sT2SfrMV86L0/9l1GPw7NybdHKd/VSB6KEkkCHUs
uuAQfDwC6NnnN5Xx8xMiS6JAp9T81JOyfyk2UbTJThvOf7q8I3iIMRqyesCjYhdxzZgeKIofFXyl
cT/1XjfGu/NEU5HqGkt5FLIuvUYFhJoe7bSXrHajCxEbxmo3B6+E8q3x2RQ7lSn22Y8r4jH2eZCS
0ALAiZsGfuJoT60O2JqxChxwzWCUursRgeYDBgUMJ8byAbiyixIJG0dMr4G6AEl53mOwwYa8wcUp
OYsNw5LJUUSv5IoUANNToSnR5LMXrRhvxPSFG4htaJ6kS8syad7yBmoIAAx88TIQlLdbrV+9K4KO
eTSg3sh4FNxz1whzvQWIc7b6ajtD7PK+PD344H2T9gUGRrwHyveEaOg/EI5hFIei2c4lDtkdw6JU
Ih6Ut0lVlyQf0mPCVGBHGDcuwH/vZ4Nz4dmoNKL1HowoVCpa9RTKKbaiJb2KR+x+IONo7V1pG7F/
Xif45PaEF41JFV6SeCGWLW4gJ34y91PP+qToYUqfhcFfK9cKBE04irNew/RH4DUm/mHvcdhGKnu/
+PxLTyt24giHCCrk7f2wPCWQKQX5zqIpjnIjPaOieQM7e7EXLP0hMYDJXlyZLMDikdYtWsVeuUfi
/Zhx9ikgzoDvTVGyNZ2I2LY6SJGglk70O+PUSQyJdQONZLLDN5UC1nkU3fihRa7JJWNZZFSRbTAE
3x88pl32nOrBJXLcbaouC5+2+RmPzDVQqGIMAmjI1/dIhrSuaHWN0omF5ELRrVur9C/vlKkRgmtY
2HMmaR6tlGVEb/T01GaArQqMb4h1dGlQ82rzf6tLv6tDD5F1Yd+LkLdHfyof22eWX4Qm0UNrX2ZM
atCWabVO/2uPpB4gNUCr8J4rDoY6KfMz16mM74lTRn2OWtnTZatgiWUiR1z4E8sUPg390wXFa6Jl
+wg928QhwyWXNSFWdXJJPY68ZxwUb3+XfSMr1FIkwSrDp4UwvF36Q2e3Mi/2SoA9SceKYu1WLOJO
e59nc2Cs7/gWjv3mOoA7jMDK6L5CkXLROCBLABK6SwD9SIibyqMHwsHxMLcuTZHrieI2YvNsDKiC
F4v+BSFRhM/QS4L1bcyKj+WluqwAQN6P4mI/Onulc6dUDe9VAKYNHnZJ6vmHW7m419hD4Y+5SyWA
+/ehV8o37gunAOajQeJYMG52bsglLZxaFX6fOar0Yo3TfZAo39vWoZEePRqyD/QJS8E1DZDyQp3l
4ZcxgaG1UMV6ITDA+Ty968E3ULOkl1skMnUtyDoL+wWjnfGP+ClOiyRiefQtosEOKibLCEELPQoy
/EyCgRae3Miq5hb927W5YImjBYTQAf0oem7IXk3utRMNmRwmM3YyQymjusm678EroMBoeifL3xNS
WWx69mJViiCvc5e2Fqhhe4XJyXs3mNSVJMyjlRN799UJuwDP6prsqcgJmu2I8d4m67/Ak3wDh740
SecTgqpZyhVrRBMi0uM4nrKOZWHSyM1O4elj79rY4DT0aAua47rci8bHdtwttI5jLNZBzo4uGwmQ
vreLsNQobivYxkVoUR+J16FtW2yzrKRD/LsGxoBV4fMX9csUDB9aMm9IACTBYmsiR1CDd7+sDk9D
ctgILum6OiYqxKll0WOaZhWUEFmTqxSrCUgZVPnGeXKaw6ydVl0MfDxa+Si50epv4BBzZ/1fJyRF
qEKwYzbyG8twklEeaNQMHEXagOYyRnHeODnnMXcWcYWrvRRuH/MGdXHeBLRPAoBZTK9MmnaPWWWL
xiZ5UoRHbNRGOKAikeILdb1yCTcyVJ+h8bazLQpaSyjYk1ff6CMb1r+jnvJhd9EKRxXgOnqtTLwJ
8XwBBksA+3fjLQ0InImZP3nUepx7zoZuXEhgqlBV6j3AW8Xedb3HdY6gBUQbIQhRB3biiNTguFTS
D1EbPo2f2PJtr1xYaMcjNB6KgGcpYqFeCLx2RJGiYcwXA6tkL6waWwkaNgC+Ys8wvAx/opwC9gR9
WUbkR0vRpYTijaPXWyNgs5WfFwEn4ezVhdvC20bXmiGVBjtmTgFjE/cKOZ8yKps4+wgbOgQH5DKk
48H88BKaIC+HHyJVQYcvMv29YlOfb6htHLKAIsYN8DeWji7EhzIFsiUAMFbp9NJb7EO+roXOBSw+
4u3XuXkfvM7NfXlYusw/x/7BdI1b7UWi6+/2QXn5otlquil4VYDj1BxoGvpEcuhC5thvwcFhz7L3
BOTee3kzvMwskF6WPLxx2MtPaIT38XejrLB3y+EO+eoz1Azqkfx7j2pKAdt3+9wnXowaixCZs3rU
gCpRLffPLNc1HhXnRnyLVJkekzoMBOACJMjdyjYd6nZDHg2tJX6O0gxStShg9Hc7tIm2h1PTQkTm
IQf7J8oF3QXhNEINfcqfyJOdkw3KdcRhxnFkpj2o+YCXS95xmesUe9h6Q+6jBYtcL/vmE0l03gzP
em6x6IaidAozo5XL9Ntc5pWm1dv0DTgH5UfcDtCPBaH8HkSkSKQcROvjkqaKX8pqx+SPUhkRYBT1
dl16vYT6Ce51ROkF911xzuYQEeO4zSOOVzLcKDhfEZ5XXxMvCeeWCz/VkcrlH+bQEWBXjwJOXPKu
LICHuEMphw2OWvo183cp4eVxkmTonFPi+z2DZyKX3otfjcvJf2BXYiK7dQS28aBvhGYIcevTJUvC
Dub/qLqP5UTbGAvAV+QqctiSow0Y47ChHJpgTM5c/Tzin1lMtU1jwhfeKB0dHZ0VNkn0fmfVrDig
HcR9yi+CMi2rap7kllVveTLe1U5/6izU4kmF6uDevTByc22PdG9/05M5c/puRniUjLAjpaaZBPol
GewqGbpvYtEWEfaZq0HuGLcu6f/9ykxJq/t3acf54QH5YagsVEByQjgN4PhaS9HPvta2m5FHBUwU
X+EFqWv5cY1yPsRxAXcrzKdlZart7z8qqExz9uryCf6VVmGDEhQcUfTm93WVGh02Q+YP6GGeacxH
XLbw2pD9BcF54X81jwps7FhLCkLAmWapjiIdfkhFMpp4dB5TKGI0HTxcvmEW+ytZxnDQ4/nu//0k
eO0W0V3D47jwmD/GJ51PwRSPXix8jD8K0mX8380SyRh3C92sPJyEHSXRtxns5ClYeD9sQ3m4zuT2
c2Z/4UREcv9vlzYt3ZZrg+JXOSLbmcYf7dngKpOVqUaQywVhJgt2UcNqR+A5AtpBZCJpIwJ3+rep
U0BCtgrCUmSMifQssTFxjlpvwZb7eHsbnctiV9mSB4HcYObcY7e1NwSAfKlNIWYUtUMxOIMX4K7q
QaiBW97jpkEm+y+uGtkY4Fz0wHuKtlks9HrDAIRV35mD6NnINl8IlMG98aEB6mxdul7ve6B+Z1Cb
gqMB1C7HY9BzQk/6JjUjDgR/kE+/xEDFQQD/OtjFkYLfj9PT6wUD/GtbUuv9jGBH3Rh1qij4fKvk
vy1rD1UT5O1vmMAcewgnUkh5sumcIOMH0eqI/yl1khffmz4yuXXXf10vX6orCAfvFB280aMRIyT6
XuhuifS0HhoPBIQFxZ4NuCRSihQqbUDOUpqPrj99q5/JIOCv45CS7ShK2uP9IiEKSnwGPzUyviLn
a63OBLih2PgVdM7U/5p0kc1t8eJQfHfIq5Nevg2zuBhDmcE7Can4KIr5ILdnV5sRBU75ZuQq/jWL
ZHP9l2jFNaMG1jL9U5wPBYnFgvx3usek1/ess4hK3zDQIqYe6VCr3l8vVY4QfdDCx/Vr9TqKJKYI
18uSDFQMoYxTrdLjroMrE450JyN2fgWFt4BEudb+phTYH/bJcrDyuBnuhqxhytWFllJXfk+d5eN8
AOHG15w27CXxi9aI/5amSP/wPa5vvBXnz7W2n+rZyc/c3PlqwViL7M2I6t8qBNlx/nNl4uiNzGdk
DB18779Y/onO8y9A/be3GsY/yAOgf/3411s/pmvLQTc475dTfYzvo/5aK4G8s7tfppKM0LDHvaR0
/Kfe76l8FMx8eEuMgnNzkrM0byzvwMQkrnz18/dTTFVWQp/jSWEiCvGTU5X6+JkgzZwYJUZx62dJ
hRvNEOcoGOiiooN4noBo++/QXKe6uRZz7NRxocFKCApl9s6+yzrf33vc66qXUDc7WqfgN1onGjCa
dEVHp1VohXp+/Lt0qKbJRZs24t/1M6Tuz5/rgcBBwCWpyp98x8JkQT1/5ar+SH2OBVR3P9vB+XHX
2/U2XlHm2WyWQid5btWzMQEHflgDk/Nn0aYTbbPq3StdWMObOWFhTXhV0XK6rsOBohvQs1sPR1Sr
a3U52LABoG1u0fLZ2QzN19Ww+JaeVYpv+08wmp+kqmr0WFQGclnxb//58B3/it8J9SSm9fWtCh4y
2AJVO3KGWrZwWJC6amkB2VEhT8k2AtU5JMClYPTav+J3jFQs5UPVI6c1o2XX8YQh4DKAR35cqGvh
cP73s100GQXHvT5gktxjPanyDg/9VrPFJ2uII7XEnWhWkD8RpHJY2kXSaDnTYlm4gMtMBYIHMajv
1MTpjGn1gAcrCQ58V/CS8D/O73+/wI/aJt3JUuUnIkhq3HvTwX8HWTWL2O4WKUQvWOh1VV/KYRD6
yNbkxe0qVq/grwm82fhUjCTZQJXTmZc8DdszAadCPYUYmZP2MJXqhxI9+8x+I8JMgPzV1OaHOfyN
I9MqloBj9wMlDp3prdruPhWYP+23p0TZ81Ol8obU02YFVdDlCudKzQKgcQC1+NbpcvujJrbFJiB5
2s9+j60fK6y6JvNcLh8YeV1qr0s1TxzSNuM5bJSVtkg0GS3+jFPEye5vf9RuMkdbhx355Q5vp92t
8afZNSranSe54mOUq6MBqahPqvwHJEAPPAxYVRsah3YL6QqfCHq5axWmy5Tk6NyiFN7bk7pPTqwd
2zOVJfqBJ/Cpm8k39lE6/Y85pIAR0R8bBqiVumjp+NBjEiljtx1p+/ZbDe7AEGJggKfKytQdD50/
FIRDa/7pPjw9dJxY3jDba6YSk2qPEbP3wn7URm5iVymRB/09J+uL80u+VHOfrLVjorv8BDKvR85u
L2B5Ob1zu28C0o6yVbV3/ZjNWMwXn6uOi8Uv3/49bzq/OPTf54nRI29DSlhNJWf2qP7IDi7KhVUS
uCtbgOes6sQ46L6b/HYGH3Exq879oL4Jf2aL+QraYTn2yTx3tJr8Fh11oU53e3MgmXHpALKXi4Ym
wBzVTOrGreqaLmzf2FUe6Sk7V9h0pfwTskm1rfE5wppl+Zl+M0vcEnq03NQ8KfFZs/AhxMB4v5+A
U9+JN5Urv19HXMuHzHfNJlk23mEba4lDK/ud/p4+Br09s6vFG2xFFBMWK4YZN7kChNFhegrkM3GF
IkrKQLiMs/i9RHxkTgEJti0xV7RSdUGLrgtyPhtqkePEvTKC6/ln4Y/Y+XeV6Wcw+KePzIhjXc2n
+xWSTp7ZbA8VJd2jkQBkPI5p1+lY0ONuJCOo5iACwcZwYGLCMYKAUCUXO3LqY5XXfagsR3unxR7P
Letn2LYyXvIGqtNPH37yudEREOfcmuPD6Cq7dPdwyDeEvB3wzRnm7A6XkS/FhS+0wbgb54mbCIWh
QheIGNz0pZeIblyReTTMVs+MFqlWMJT+JE9A6dVpU1GenfIM7OSW+zzDkRFpYkEfqticedpTjUzd
VeafBPOgs81d5fYd7SS2ZLQjUu0nu7ftsmp0O56pA+MD8LtCNrTM9QhC5Z8YP/L+OqLo8ff8M7hK
Bzu9dFrwrtGWrYEjsePVk8GqBglQtMYx05RG/l/TDfiq1jhWnVKZDPWZ64sR92I+IuLqakd/TV82
Jt54ltPK6TsVN1+dcUlYgPyETF+DS4AqC9OZZCM99pQXRBRtc0eCHPW1ACuemLpmb8l8Y5a6z9F7
K0YjZ3PKpFtimHx50XiS9Om3U5ERtWrmn65kDWRUP1m602/j7uVtPVo1gxg562VUcJ9akiWB59pS
BcJFWny6ZzNToxOsXdXBv6gyCgtvh8lrTTcZqcZFvmI4+OS4q9dl7xPFLOuVyD5wE78cK66lcn18
tNrRINrxyBis8SYHy90vR4anOeMYCBxdzoyKhlNRwSOGabqkYGXym+MVo8l3YmzAVq7l/SRNs0qm
oullHDz/dY52L03wLAWmxaKOURuNThOkdnpbGLKW1LILtHC2Xc7is9Cffj48z5pjCe35p/VkPYnR
5a1x13X/7fSUURUsOCTxZ3rCPmuqgMTircvbWX0EQ+jZBPq+fw9Hyuq1drf2k+mnKh/NQoaNbFaq
0FWJtYtXOB/NmgqExjCII49j2hsks2YQal0ffPBSk2g00nLGVTScy0Dcgs7/4TXwFR2Isq6Vgvqe
1RZlr7rH9O+edWHXGiWYmoisoKAOZg2GcdcRtN61ZTQ7VzRSmO6H6CZ9sLHWme/R04bWehJwfpy7
+bdrwPUhmX+1xK8x5MAaZer23eXpLeY76ggTRwrqtygf3621nZzJQeSfuNzb/SBVv7xZ37YTRzc3
DrX5p2eWLIu4HNZYxuJUUYHMfNtGWbA0HcxrsJvWO0IBcXswRMRSe1QUaji3rv35byP1IZqcfc4/
40SmOla5y1syFgCjxX1GWhOGXB8GCQb/qzn1rzhoEb2jwuBSPrGTfeaChTQK34ZPvJ3811IyqcQN
LRNm/KetO0iYuzefAbvexHujZkdC7yjsGEHwZ9tG0kJmV48Wjra+WsEcILYwrn6+Mf/UQhrqvh94
A+7xaxjZeTpneJ+/jpYII9vAid2i+GwuMA3Mi6BopvpKSenpuNvCB35kXaFQrt1Z8mn0fAzg4jN8
wKrEU8vHbWnYO2n0OYsD/6bHf5uHN6c+xurl6Haf+zZ1eTMwlOBW/LZywYL9YEDFoAn8AeHviTiH
SqZdq9Kbjjm9rSe/TXedylsozbcpyQQqFQ3r/+k7gyn1UtwjbQrkH2pQX9eUqJsxMQ3Nx7OK9DAL
raM90nzTyUpo5K/izpTB3H0DMbbV+4BWoBNFVcKJgquycjfIFxf5BvXtrmZDHlf3hWdlNzW4o5m7
Rg8gBdMi/7ydqB0bs/bba0RM5q/RYy4orADrlnBNM9NVF0I3RozVBzWYHUQgv7JtI0AgTCBvhrKr
yGE6pj4UunfAk6Wiyheu+1Qj108abZVKf3oNR/uEzPY+/4pC7FvEO7QSxJPlBK37VNoOSN61STwM
it/JN61xjvVxnH3bdJaf465pzx1PP2Nf1UNE5YTYKRqndX87eQXerfq0UBLGQP4ZMvAEL7Zh5eXt
Zeppm8OZ5LyqOz42w3ssJZ/d1vhFO+++ia14r/ACI7g9LUbkU2IH+e38dwCikihfJ/dVlFFxqvxh
oGfqFniGlYmOLvzXhA85nVNF9YgR5PU5fu1HUgDGXYCfy5BfVo7PxN8xUmw+hD2yz+RpPvDZCcQc
rLia2edClCi+GUP2LFfxYEsofCik+fzbuTyluumf0/v8VfFTAJUZF9zGIB3zuXq3d/HX8h4uJJra
Vb5egEZNV+Ts3UcOmtBFAitWc+1Va4o2LgxTbIr0TGvZnoQojBxtLGHOwFuPmOSndGeNiy8NbtWb
t7etNAUIekBCRW+bd0EKkhgEob9+NePB9ATY1hP/EhkvJrrnxzGwmXTLocO9rT5dKn4unQ/YeHv6
cUtgE7b2L19EiaqOIulZcsDXqvefc2a/irUAySL5PUfuDlsGPKoBRWuEBczQSBreK3S2rzJtT9Lo
4hex1GSPdBwWjayASazcoQIV41qUx+aGFQ2LsXscyDmq6dS1Untr/oiwY3uIV6ajQHcMinPr8Bbd
EsvkQyNvYzu8peqAbR0TX8epChzqqaCrQ4XZSLu/FmNTLeO+HvFedCaTpXXvQNNsMXoAhea6hg3Q
6r8jBjvr8L9dHmewej2b2Ud7Z6zPFnPraVyv2zD4aWR3d8wjB5nMOpbzDKUZ1sC17yHX9ZCOEX4z
RYpBAVq280Nhtmxlr5DhX71QLTwWUdIFGwfIOMdGItcq0PFBVW+jmveKnSLBqcUk3TRlmYPm56Uj
yJD5LN7am1N7JtSmJNFX+vUiGIkNbdtEp5SZ1N9fqpl/b5ttI9/+e153lzlUEoWzpMc+TEvTPvlV
OnblPFoFnFCftwi5HLt/lc1zRlTsH62WN7ovpQTeb0csidNfWpldYrcfF4T5TpEgSbG6T5eSxrj0
fzVFFKCgh5bs/+ZKn4vh522Sb03LGKe2GZwnpGXy8HTX1h0hc2Fduc0PmAGTbDf/cevTtutff64/
l1QjS4H9M1cJ6ZFFfdcIxX3RkNJ46KzFchplR6WG6sOjG8GYBQFcnjNUGdB7yojt04ZB/ECRH2dA
+vWT2Niy7mFWSRPnDN1MkbUbXb9/GlPZxXW39PWLq2LjI5wDYVsOrIFoDC/b+nB8Lo0bl/L27WE0
H26i4IBM8f1w/aN8x61cek9PsBYqEZVLt8ivPR3NvWNzBzwYSDeEFfw+PpRlrvsNzq7cZIlihV5m
rchh+sslHua1E3jiC9qVQ9IRI1a9atH6fT6+zIWIKe1BTPuBHNOt169lPGAr9Lr+VxnE7erwjx2a
49Pxr6pzzH268auHym8Sd/jyXBjxAh6zRKR72UaAx2ofLVuZl0X1jMctpVUwT1nhbC2fUWAsWxtc
htYMMQNyrbzUf/O+BWI4fl90B5fS79Pf0/Zlpup0TZBPkASVpiH2+1kYXZ7Hl7JQWgrQ/X5oKpME
2SJJANqFZgM9iDLcvvTC75deS7fPdSVwgExUy5SeO0/+FrTg5op2AoBqe3qrSFFoHyq3NKJz+ts+
xf7cCLbWU9Z1cDbDJJOnWvb/evI5+w27jRS95JtqebRBEKdVa+BYl8fvAGZCGPMWjo9jZ1427xnI
w6K9jgIHalHKHuwrY1SpD4kfUWZ4/ZWaqq5w4/AEGGEyrqs3EgLzciJXQh5fqwp5rYLPkSnoPR1Z
znm8MfsmbvJYWLcXlVuvVcBKOmfRWzdyjxVrW6G//UyNjhTB2znjny4HNmRthTcQXn5KSXsLfMg3
SADcDuCIx0g9pBJXGpywyuwxVICm+Wporc6egs19NCErqoSf+ezvm3klScJGTvQNiJJDOFFIqZyV
2NxJjbYKZFe3wg09KYl3za7rZ7pWmBzR1fePzBjlNuoMrchLGSSqshAPmXKxNHsPCDjkJG6dcf0L
Kr7vJkaOqSUEsMUYNyr0CXZUH2QZ/sSHA5+MVcOdZFq+4T4QQgZkLh5BfCuI7Vq+9aWyhWG6NHCo
eGiy9lCy3UCu7kH31AQYdZCEYTCoCVuGcyJelEDsWaeKW7yOrlXjVc42wZdO/i01yUxCp2JfiNQ6
gerBQwTtj6O1mnyj/WjLkz3VEswyRowjGj7YJzqA6lhloaqVtOoqhfKrUmhAYIUxS1+JmBpof5P8
d/YbVgYj4T3FVicz7Q1Uw1FjvQbUHy8LGEDvIIsSu+6bomx2jlREDngLd5tkA0T6iaLod47yX6pW
wCHi6faUHG1sG+tGPl11EPXH7Lh8LG6VDbe0KoovFLUI/bB8Q2bs0gx4Ee4nDd6cYwd1N1VUrNd5
B7DaoAhYXX+Gfpo2jaKtQ01dE7uwsCkmMe+fXh9Gv885Ii9tdkFenAheKhy9f5xSjWswJobdp+Zx
JVGioyjfP9kOW+tOyBwvXorVUEE5PXfh07jBz6jrnSKtPTJ+xSczkGBkZfsodhZJuySgS/t/CDcE
PIbTF1qV05IVoEhu1UhWHMYtNOaqoVdmNRIfycGVWUpB8+FRpsVc0dj5o5hObWL+ReyT9xBwucQI
q2E7MqB3IvG+0iQH0F79FO9DXUMZ4+bOFAQvl4MpRzkiuiEUKW3XfeVsUUmX5VXv0vT1qUo+G1GV
jSBMvrZ9xI80+Dc9Of+jj/HEyJUFoLCXDCqG6wj9yneLpXQ8/L5HDrXqsVbOxMg2D7O3OyORI7w2
cqPLEI2zUGifbaKnsoE2pZunMU05x4HzS966VX57Z4St1qlDnQLx9fuGQEEnIcRuSpH9b7X/SCp2
Dlbt/0o0CfmIdO1JoZRVJfu1bD1pF47fDZwGUsxX0ka6LaWWmczKpsAjClrySK7uAtnYPLbfatnt
0CdvFZhimu9Iwy96EwQtPJ8uNEXcxd1dUwSHxPy/c+VDRyKJmS4XY4upioJT5wNyHXy0OX0GBn5s
scf2EnA/JuAsK2nz8s3wAWq1D+QYL1Ib4FxCfYxaN/2U743/XWoJ8MZfc9vfPHPUXzWthXH9zwJ8
OD4u1VqyUX5SzJTq/TKtUxyb/yvRM37NPbMnuNn1PCDtcfw+F/s8Pc1Qx/6pqGkZaeYUCRyQxYHw
xyJi0KQqUnA3zbgPDG3hCYvvkG4TBlr3JvL/WagLR41ECAJBt4x8piZXy07B461yEtFAyVg8Kpj0
CZXGUJbqnn6bDTWivzE46niQldPwyzZgqR23FJbhvbEZGEYDrAbU2QcahkqRDuHxf/vGbHhMUhkM
VdTQS12PYvIPISz98+TYGqOklrLD33/m2KL6M3qh2lE5shMnZV4f8xExUh5lBk+4+9FuHPNKZPDu
3k7WVsH9qI8Tkn8sOcq7luO/YUSm6cpeGnWCJefBuB6Fn5O9xGCBUXnXVaWKJRXPLnwbXgy0VQ1z
R3GCI4XTafX6cn5ha4gJVHbPt0OZD/KPwWI38rtg2iR6uebl9WbMFpgyOKJcCeWUGB1RgvKhjR89
7y8XbSvCIWROdes11U621y/LRcUaM/1YYsMh34wrueZDFEA7vM5qBYXrCpSpiNOP1k25v/+2aKT9
Sfl9WXvJt4rGeKXYn31SZCYn+nYjPluaRdGtEOOmfzqaN2ejW6vAyk00py+OX+gR2amcTX1q2ERz
1FhQyelr3En1frlaE7k0KUtYTSbEm7y6cWn/g75P0+7YXJwVApsx6uv5bqKpSkZlPExJcMBMGZ64
EQM6HOXUGfM61NR7WbKd/6KOfPthYLyOT9X6oLb+p4meGHerB3WVmB84W/N+vs0aayHQ2Ih+qHuN
1puywktHHxbhJ6XPHFouqlihh1dnPDUGg9nTkYkq3v8RElF/xda1e9hVD09/z9LUVGhrss/oy76c
KATSnMW5CnUQT4F/B4kT5cMYOwYpq5zfVHMMigNawQJxxEL/N6+NrYpC3TUMdddA7EXJUX/+fl/J
qDR0m5Nuu9l2ikB4PQMlGaXpHhRgEML73aQQdYTIsxhSUdSc/iA6ISqFJfJmX1O6F4ujvFb1UGHa
fG+vPs6sLlk8X3qTj0B74pjBbrisGyqppMX21Cj/Or3iUfLZpurc8mYOyIoDfE42EebQibMwbuYH
cw35HiNStSY7ZKZ3IqfM0nYF/u2+Cphqv69RnSs5yDRPX7n3bxroncMXzjf5zd8n7bODYaZe5ryk
7KsEO2v1prGoMnLrR/ScplX9Njz2162MlamVlIi3/yi2x0yYfHmzlWLaXG/DHbteSrPvmWl8Ku1+
ZrLFErW9YKguazDWbL+2qnNRbJWSWHZeLS5fLsPZe5hc69lw3lZA5txZcnLSlupH1vX1wpubAzrP
9fm14sDeXB0bh6J4O+T/bn9m7Ocju5VNbvWDm5YZHR8PvdPT9iPxkuPAFiryIBlwh7k6UyzCRSNJ
l/Jxu5Lfj6x2qYRVxCSv5tm4X5smAHbAPvx9n0+fft/vex+a3LRdGDGlSUZXcp87sYya2rYWPtQ4
LAOnPzWXCHa3qn1ucyqzRp3SPuve8eeIH0kzVGO+HAFlYVevssAytrVLhck3snnL7Zs2xM6VSSxU
VF7dWJioDkgWYtydR9dPx8QRkGQ4ey8qQEKm4G7HjOXlJSJP2D7rs+tH5AiJEr8HAn3X0TSkf/67
qVXvWmUjDTbNr2Tt6UqwJ47ACmQcDoM4auWyVe/DWD2P5gNFu4eygkquCE2wMm4h23nH9n/qON3+
ES9CQuSiEbcjjVLAIGiC55HujnPa6w1sBrnBMCy07Et/Pyxlq5UDnJx6c6onqgwIqQM9txWGLppH
afkYMtw4IfXchHelys4MOWM+YK0KY9/C3IALZaFgh+qGOqmzXOjAho0Q1nOyBpbtnTq/ouKda1Vu
UtmVRDfPesW3JBM6NvZoetXBOngp8TrTmYFFWa749uXTgkDQVD7dtepUX2GruKnB118vtlTN92Vf
e1wN46jyMe/ycTtMjXiy5WnIHtUFW4Pqa1znd7YY1ipW3cVlTp2/odpuRh+UwVsG3ycnjkR7jWWE
+iDkeKstVDUQRkFSr+8/WbhuEsWKDZ+Z2H2lq7LW5w0Dp81cmYRB03EI/TCKa4ptf8kYFlh/fPj+
7+9ca9rAd1E81lY+9salopvisNHRBB4tQzPnx9MJMoOcFeyQG/dv+cgJkRtDXEDI9qEqYeYy1eyp
ibGBgJBjagXPIcgEq0UHDf/AeJBrYz6FWZauRetR6uDvxbhfPyp3e2dIoAxFd/1wMCpWPEeMnr8z
JczJ0CWLpvF6wZ0kJrR79D8ix3HDuZomu27jFgZl9s+H4xJuRkCB91C48sbMGl7z/YC3mi0eLSOH
snomn3UmJpQWZvNk/4k1uh9pzUTDsad1ng4K5TTR4A4pQXst2aOOcwj7zBBb3e0prqQ7iBOS6vo+
hctXAAWY9eVuJvW+xS4NJDAb4pVChGgscWGZVrA8yIrcLxJRDuj9KFchOe6uR+M/4l9OUgMUI1SH
rMN2ErGTfKfY3KN7vx/OZVngkjYk3DwAzLZC3N4Vpu6vRb2r88HTby3Xg+9QXM1gipdTCh41vu8A
EOJ8barwzLlqJe8cl3euaNQy1pN5LL6+aArQOKD+YkiC50DzwQmQK7JdKh5c+OA18IMn0WEkFhp/
ErELVnFTpJzqGxhZ+CPIb8G7/7lD+va8305kUzWYhTIhcCMxlZ5urw+Dv1qR43Fp7vv7f8U1eUsi
DtVbh0rypbrtJktywNbdhbZ72pnINWYiBxkhhWOeMy9YDksCR3gHIJt5fyaUILdWjEALEVdJ9pav
ZCUONa5mI9u2d+Vf019y0BlYi3/bFGBqVpvXiwOZLMq8DLhiaaZXmHUBmazre3AQ2LaWQU27TkQP
aZkMZr1bJ3CjWCKT5mFY0wuuff77UkP7/Wp3hVJqClTLJ6I2nRDR2VFeimH8O9wAoyQF1GOD5ei1
JdWJxVa3o8LI+F+5nTAdFo/tg94kEARTNdLwhjHqoujPdULF6UOtcd7w2dTTUc8UQJ6uE2p/VipV
dB5PX8PdU/fQ7KIAiHy+Jwb5H+LgyR/xjsG0MgpgdWW6B6hduqiIU70qnfg7JDzYzw5Tg8xg3X7r
p/qR2Z4Znf+qug4Etihf7JO460pQsNs+fmvcMvkZ9fksqJh+o9pRvLp90W9Dbi5/6R2MV12/fG3r
9DPH77HFImM0+F/KQayel61uyMbhj9fYhYyz9JghxsN8PCntc3idvqhHaufrwg5/wtwZV7IKAykW
TfeShJi/wwSK13sZNYaKj3+vKpcpLqEC2OLjK/WJPtDj8peyJFvzdextujcPfSrlTe55ZVHPPo4r
//77z6ni2WD+S9Y5393fK2N0ch3irC9adq/HGaR8g9ZGsqjiSGp8JV+LNYyICORjV3GDKuAEeckw
APKtjLb3TPNfsVoE5nxFrfuXpDDlurZaVxRMqsbZNo21okCz8rc4Ymmh3mwoXo2flvJp2TLNw+sZ
W0Ng4oYzuR8sLHixLe0UtaNYVr8C3jXApZ18taR+0dvbFpWD5Bd3ioKyTfb8DtT0loBEBPpbmrey
nRXvvVB/or6eBIhHEiMyNQE0a4Y2WJSTCDDnUqGz7rx2Wu/TU6lHvNYcn9WSdGfX/zLSIWD2ZKCk
upJjrS1+9iDNa2leVBJw+TIz6VD60mSWpjS/7sX3puDk1BOBz9a11jtWvjcukffaLJ1MtGw7xH1D
KRIaUi/2jYPH9ONOUtqrjl1gA4cc6gMMe95dgUi64yZDlQlvxqo42B08gJfBzJ7OsvXdmPTu8mWc
NqsV/9w1Cj8yAHrL7jRboT7KeuVzzfuZFy3RsyYxyWiBpDFJ0ABwp/ul/cuYGTBu2TeSjXHv1J53
JReIYXXaSRZ9N0VD5jTkS9N9v0ByFCitTF8Oml/+3kP1vaDS7aG0GSVbFzVOZn/lB1guCtbLMDAs
Jrnkl8NNS7twiW/64GW477M7P+EC9jbLqHIUypkuCHEpaLNUEgdfsPWaeE7Xz99LOeTlTMh3Y55V
r73e7tWe9JymDn0JD+eX7p2AhjkHRWapti1EbQur9W+PlFfdPF9ydW4y76afBpzt69J2zi8bor9X
jxLFfTvN4k78o9kjOfzaFBS2ntXzv7XUP1B75kWUzeTvgx5SLylW8lnsNUE5DzpJKEjqw0gOWJle
xhNuiNIFcgdtEIgetpFr/R4ERpQsWS72ZZj6w6ppnV/8G/dMf4OQdvJamM6F1GZP8/6xfrNqrruQ
7cxv5dC+XCtX1Sml3hUsT2uk8I+vcMuKAjRWhIg5KAZoOZjFGvGTaV5/KxFTWb3mE+XC8Ege470I
+63MX75j8icHW5bKa7Ga6p2KFVPqWHl9+HdR/uaiWJ1gTT05yD6m3qXxtJXDzj5uGrkfB0h/pJrX
d/UFN5hQKo4tlb4GRzaRhp9nj3MeevLjTCimGWDBNeO2xFXe15RRcVzeJaepupRoKsQIZ1T5zkqz
rs0sTMMlXcTLIDdMkjdTsKu8aQ8KP/NuTATl6Iz0cIXbRSMvKuvwXFdffFYqsCtGrlHO/zJf1OKN
2XIX2qUvnflRRlEORTnF7Xuvc9RJXP93sbQI9pV3OeOjC/PdnbAkasn+ZXDuKcv+yoxQxnf8W1/+
OzWW/3i080VltRB32l7rXGsNBtovp/nGUkuBpPP+Sl2fZfXW+G/sUSysh7u4etp3dbjozb57eN4o
hSDIZvdUE5qBFqHaEGbcs1IGPYU/95dS6ke928lZZcHU06a9LH8bA5LWYD0S0P4lX41r51D5V4lQ
BYE/8mgB3aPSC65ggzX2L/8KOaxHHCa2KerW/Vkgi/V9Ny6Wc+zVlfI1cdEhh/30V1kRTd3W1aRQ
niGOPq+ehS1qFyPqddqiTN3NNpb9LKMiMhnyrxkIkbINcc/SHeI1GLz7E1trmy2n5/OLYnrUEB4q
QIOC8G+VYZHc1+WKrxTy/atm6VDjLOBDPP3uoojN7M0E9WF1AR+I5EzLYJEHt8YeaS8w6urrE2y0
cCkfZQXlqkUVUvCurD6nVnLXOk1fjr9doRsSFu+CNav3h4M67rVpEZPu8RKphbKXHVJ9E6NjxRzO
jDKfHOnDz2kIglxCmX2PYBBnO1lsLGWkypJ/f+BtBVVixwGiTMPXcyiRH2LsQkEP1q1TqzDyqVy4
4vLi4ZEOxjG9cXZOTXkYs3dpiCMFnn9OTb5xuC47Pj++VePjCIsvHX74y6t37uilef08KtlOuLKz
+ZmLV1CGaU7bfOtpW7X4RoDhH0lh2uKtNhNyss+j8458n4SBcNCjC7yAyWFscRIgdJK/fgGykB/k
cN8PNQ+3PccAm7YjLYEr3sFta+Y4MuxMfuF8AAl/DB8tuOkXNl2hxWGgSx/vEaZ4jMjpYldevWvB
U6KW+5wb1/TK8eFP/NfEnyvlqacCRT+pH4ynECiI7bImajTwdbFI+MDdm8/Wwj8PJzY88CDfh9M9
nvz3V2AEh+FHLb4pojXcDljFmnLOyf10n+IM2lSd314iXFnLsBTKwDPseTdHPTS1JXAj3EONoO3i
c2uNwsys88EVQW/OXe89AUJziwuEP45eVIfe1Hj+n2Cvcv7tv4YJ/CKOxDkOjz88zkuF9xjYGJwj
8OPzyK4QuER8dt4IpIPK0qXyxSjm/7Gi3E041PekBuFDtnKUy+HaCzN8KtdzEGVbNIiH/t8dzxtC
bDWHuN+aIIbT3pGGQHxpJ0m7I9+6qv9O2wGDPExdjBfKF5SRvdBpGN7xSlwsk7QcmANXP5pcBdyS
q71UQBYBP4RnzGVlr0z7+9GmoCirN8NtjsDF7Oc/T/JSyU3iTslgBUwS0MJ/jRGNycNuxCCKr0RE
MBrGKa4AeeiEvJPUspLYYhpU/SkF4UKzIF+RhbAdP87QNdJCqPrsZ8OKle1OKqSS3EsAwRe9K2Ye
Dd5foAbPX8yjoKXGpRy6tpkqdzlbzYhi+WNPJLE6dadE4fLb7mlG6+Fx+deKT+NkqXx8bEmaOCtH
xQdOj7YP1TWlwNsjSrvSsg/d/ap+UjegUN5M6+nx598w8pVHOGqF/sMz51NSEhYfXqNg4O2NLYOH
j6V0lAAwQ39c8EjG3SCX5rnD+aAz84qZUMH6o8xWlWyFsZh9wiFDmhyvpFwlWA3XchDogoGMWiwk
plBWRQqDEIOwEXmt3IXQ7BKu/8Wtbcj/1ITFb3JkUsXaP0HqRcNuFYulp+j4CA7mctyn2+u2L342
DAhnP4oOBNYYAr+9TEvCSftBBkJo/HE7beEyBjs0HfOVDwk2Q/6+sWkuSWEVfLUg/twSlcPzXRoM
StgQHn489VY1W9mPAjS1dZ+LVIdlJ/79Pi1frvfaD8ow/iFvsJ3wNF1zv6cgZfvhy84JJMMcWQGv
a5khk6PQ3O0pndXmomPrOt529w7P/lXIrRzE7cH8doVbf34tb/mc6dI200+e6r/vfz9/NAV7LKbd
Fg748Pb3c/68fkqDtVwUy1fP45VfGUmzn+Jb/s1gmlXG+YpGpKiiU0WnkCrvT8yClIlgKbR4WXeG
bzcLgkTPSoHEQ6ONPo6bJj/F986WnmLEDDc9MfpDL9F9ymDecATZwgfQskWc8RZGuVq6W+GC1Kb0
rzmc1cIqLv8mwwvE8NN4omNTpQBtpXbQRLGa4YZWvlB23hPo688h2ixVEPz/ypnv8mW0Vhuwv3ll
D3EfXufXOgrHsVA9CgozVBBha8fuPfD29bXoezWui6FMuyZbF66dVfYvxLKUn0I4wAA610kuhhvM
gCvjc6hacA/zzKvSr6EPO4nxr2gVIhen58y/dX/jWnNVP4t5fy9qwHFcggHsiIVR7KCBgI9bcupI
N+BgdvbAhKhgJXNbFRfVJOyUm15aRlSgsYnAhCV6EXcFlFoOuf5jW4NuCCRCRvWdywC+tMSonSIy
S7kdthuLWWJkKwk8FPTSoQUNplNAXK+CQGOpjRdjXbK20+EN+DTWr0ILr+9OO3AhFsFx3Uo8GtcP
zd8fKGzx/jVcg/+i7egPMQGnjVg45dtAeoNYIO+LVhGmWzOtjYZxtvMoSrgU7CWW7lgmudUOEsjH
8XP7KUHM4oePMALzRtmXWJKztUJLeDn2sJi9FmA7DoPQOn9T48VRRruCPSA3yb+dRw+EIm2csbDv
LZvX6kcAoMU3SXHL8vmhKuhpbC8G0rcskmDWRSz6gpy2p5vc5Fh+9580f+K2Z3hZLs5f/02CyHMN
DaBVNWF3udUc0ntz4PGtNqYjKKEa3ZBUOBhz/TmHUgG2nf1Jqqkfnp2EtONItppLlyee/5Zu/Sfj
LlWZ7bpiz1N0vjfzLde2fo4T3fT6Cci0VUHoPJHko4gbj1uEblxFRwTFSSaXGXWVoISQNZG9smMN
JSvY8bfvoIoK/cONMNxlZf6VqV8Ri68XaOjmFQPKPT50CiQ9SvnhrLv4eqgJS7E9O6KU77H0rTqh
P7yr4SDaFCTk6YHCv8OT8T//iGAbpOeEKNrDSivn1ExVc+sCVSsM64tOT+jqVh8oud5cEjciCAJy
hXMbHmWFaYQoZ+Fpkx3H5UpUT3oqtvTY2r9Mb3vsIPD82ftpuOsBx84EKmqrAkIn9Nt+wQIVcojC
eYErC7xFxiPhgrAwG9H/6drx04pVSLWgt7HJnSvi+5tUJbOFa0keaX1E8pv4/xGNQUa5Cko3ArrL
5+TTb5n4AEmKuux5eMbsobI9kvQJ/tfxZZeuLMnMZd5nt2cl/sbr9vZWZV3ZvSXFnREnsrmBUfKw
eWh4szDGd5G8XmgU05ObvQfyPYbZXooCjVc4T/16ftmvi+XfXf+S/rexxSuYK1OH1tX/kHRe3ami
URj+Ra5FscAtHcGGHtuNS2MEC4oCCv76eXZmMnMmJ1GkfGWXt2izvIuhJ2LpJPYtMpJoul6Xve5R
z5IzZaPzI2JPKkuPYWV8zjbyaE0TDajBX4P2+iaIAYWDbkqGnsSbOQQmjmH2dXe4shW0hB+RaoQ3
dJxQNek0FCSzN0sdNgLG+vM+O28zVE1K4avrYN2WHmACcDKacQ/qPl1KIGhgVfVFfRsaeRG+heLV
zk0dM/KfwY0wQwNlMq/aKON5NU+vec3S890zquSCXggaCHKr2UaoNqm7Scl96ypMud6x219z/pTR
24+U5bPLzu7fRXuL8KaDxu5jonErgN6X38lObQMD12420LM66ssDtDSlDZ7csLfaoKeXIYKKcVqf
KlAVv3YTPiArg/cgeBbcfeMAZ7BSphCxduQMCoHZC+isOUbrgWhHN/6JJoNqtpZz5jPub8oMGn0r
fj2glNMDq35dwVvrI8J63RalEcC0eEyMFsUByjwysneIUZjVEI0HpmDKTwclSIZH1Gqb9Ib+R2vE
ZRVX6Df1frKnbnfacTtoyI5a+g+UnQCS9kAX6qT5IK3UJur0kgGQqNfsUQEMyMHTGIdnHd++c2Wn
bHOlSsolyRi4sQvDjfsIQwQCALqZAMXo6+z2g2s80Jc78wPwcpUDx+iz5fL8oFZdi2lziaE6FtOB
VtmD73RXHiDa7L6hRhOYFR6+0W7yNffvbA82tzL+3Y3wQakJAaTiOeMDoMjCBPxe6Bs9lwVUJqSq
B47a0mnQl9376VklGfRuIMRpbfW0mEOY34fz/rJ9NvPGAN+0gGrI/WybhytLHFTf6xC6S4b8vnmj
+rP6DL/a8vVc9JHHKqWRxcPpDwph5WH09Zh0yTWkPjFp6ASxE/qDdqx0PbE1za0PGkBgU3wFCPKq
hzgqUj+q6g3iHQL6SK61M2MMh8HRJyWozfApHLb7j0lq/vIUgNHfMa2ZZnP713H6pgu0xW52Trv9
ABWkGDRXWAuuCX1xsx4SQGQ/qRo08y8NC72MWAnNJP19fEYUsEB3HFC/2W2y24LAReypLw6qkeAd
+P4BIgO9n4LaW40CDwwUoGrH7wCMGkI4PpEjAgaRmeAbuUAkmtLb+9Bdf4voQ1mVkABEEnvOZz9A
SDQd9aEzvFwj1p4Is9pP5ouNlCpzQOu7JSR+NapRY+5ixvByzwTYymtLyccshuqhUEHlYXFONKJk
pzvuLPcRlZaUoB9B4D5VXz3KL1Q9Ztd2diUzaUZlvrzRGe04NTXalPIIgpzE6/ddmOujdxXkrfMs
gdKz9aLLaxyf+XBbmoTmlKwzv5p2uxvSfYoJGZXkmnygg/oXuHRbTw/gFtnFjc+AlDW/z78YtO3I
z7wS1YDM74LgKKhAf92CmvctHaNq01HGT1hC7FaW2XpK1ohH6Ot4z6j/Eg/XWCgFg84QOZyn4XCw
Bx0W8h/tuzWRX9HRT2mjVA07qIDos3dndH/NyMayW2wYVJG6IGK02YdVuPn3oQrx7cBMYyFCoa8G
+16DJ3uzqt1WCt/mHuslMXLnO6ZvQzDYZ2W6Q3SgzkbaCgKKkUvDjSU6R6NKsjryNOZaH1dY/eF8
X456jR/ALDIADyV1T7yynDMjF9nJ3YQd8lZQY6SRjvZHtT4/j1UTsdm1xfhuHJwb94T0+JnOzOco
Y3nIaJ9fwHAPn1rqmGyIu9scd44ey82Z9vOj56EmwzLdaMQYBtJpfio2JY/J12FrJdEn+of0Njxf
oM2xIuqsUW+WdDYllDuu4QVBoxsg/yfIC2Kc3jWmpPBkT2IhS8lMVbZYHawE+2Cv+wsjloTk3mXl
tC9HxCOuKLERvuZyefRYGFXhPSYnk/SVxrp457ADUsbwH9EO2wHx6YBgQKT0cOdPjyAKKPLF15Js
tPwMRQUfJgdd90Mr3l4X+eO4XC6PKJpg3jC0T7PZcUm/BqkIkkmLlsrV/v3lmeL+ZsWxb4WihhL6
oW/hYsmuy3+r6cC7Rk14o7/Xg1MY1SsxtnrgxK1OMk5IvmYICf+ZimHWac3/DePV9Ga585M4JMim
BQctRnVl4CzBAtHsJmhFmGV2nFEbkyD5iUTLMTqut5RP3BF+Oc6ITjfpgoIWC++vLaz0JK3aSsIq
ui5rVhBqxY21WEMVc53wNwkBlq5NKyTrtuSwdOY4jnznBRgYnZyIv2wpLQJBiprAcOLN3drEqdja
LXx/XFiuG4aLSfi7iv+NU9xF9xbKfw8f2P9UrIZMGxsZkWBZbIH6tEuBVlx5TqxGFDMb0v63t7yz
rLWI4X2s2QUMIBAnpE/+AFBbzMd6VmTjLzufcx8IYAOcW+RbIZQ6mUX6zyuPYgBxt2frLakQUSlX
QswZ9q2fX/GkE/YAtQIITkIV/XNmOs3lMY8mDWErkEBolLOH5f9OE2tCh80Lf34EYQ5ma2H5m03s
LiRRjSkDgssnyxLfKJ27DENlVa6y35kYNnWXByxGkiSl14vEgCQox6t1/OBwIV+F/W+/wTRuP5/h
pvcPAU8HQ4oTrBq+pP26lRMXujQEE6waTnjqDoczoV1+YCUf6+BI6x43+D+nqL+Dno7SRFd45oO/
k7nxuqUcClk+3gZPyF/zcMlcyE1wEtkm/tRPtpKOTBY/vz+JGMNNFslUvj3/f9umK2RyJlhLytmw
e1Kp41fwS6xfkiIrDCd/58m7mAYcgOEPEUVMVkk//m72w/7FPfXO7ZR58rCTeMMtBMInX6m1Wt3p
Vvn8XQZG4u7RJnr7P64+tMLMCU3bX2CpPMxZTOQEgBGTZdGktyLD3dlRd1sAiXgzx1GcARrxQC8o
FYPRLXArODjJaDtaTzhlRISSqWFhgOwwEGin2uTPjATJc8XqKUEUiDOcHLYHL/n5+UkWfwNn4iOw
xgluho37T7SSTqfCBcjsPmhO0ejcNo7cYbR5gFr41AqsxVul3U1TLGlCsQTXHZw1KSBYfXvioR5J
5jqAkQHCY04L7GKN/129E9MOdK21jhgMM1I8KGLWOjjNT7P/7XJynDdmx5MsFYXNchE56ygK5qd5
sIRWw1fEUvUvAw07Wo9Gy+MxYmHYyi2TMSTH227DxgI+zE3HjNNjaJ7liZxdIPB+7MdJGDIvLZdZ
vN+ECY8idIdD1/bFGyfcchsnvIDvF9wub4EYL8cKGfreBOoUR+UWk3LQrd0etrJOwCCLCieK1jT3
ZFzKJY0WYZJMeEhc4tKZzYJoSYGIX43AtjKWZKiOWDxDy/O2I28hZ3y1p6s+9a445qS9MJZ1FWMx
T+YivrzWYpKHY9yD6ddQphYiufDF+fQJXrM8+J1Q90Dh2wxUwY4/xDTa2cWoK9GaFdezgT+FJWJT
2AFjMlscYLXivbimispAQ2zJuYRgNJ2ZEzgz3F2Y24yyxQL7uX+jreclfhJu13J5W66OGyf3A7U+
C1sRN3M4tcae0rHCS5Wv1Iq/duziMLwIfb9v+cn/M+E3jjfx3/4R+rKs+gkfEf7+AO+3fpgJrK9x
HPNiEcma+htuiJv8PTJrrNquLx/ZWDQWwucI0T6MhqeV29iUCgeob2JWXUXJxTkoaDusG0+WCZbF
ya/MUi+Hlff21rAfZazoi+WaRX4BilSet+wK3E8PfLQMFpmjHy8Ok8xJfnEpnU75GT+3/DEnmMic
Z1t03Y3rcldRuHVb9MWgi7UPaxXShH2wAKss9zKbpdbL9iPKHuJRNjoO4P3h86s6oLDXDKDoxHyQ
k5I9L5jbw2DUsbZrZ3aMJgUgvo6F4MtIlp1FGP5y7bJQMRJxdOIxyELF3jQFPgLEo5KrkUXGH0PB
a9yO7l+3PQVBG9YUeOk+/TSTs6Dr4C878Sw6OZ0jWw5rLo928bR/X6RvcipbvKLD0C8dedZ8GvOC
nMFik/hNh0wb27VjP+TRJclihGzBkuH+ZF8dHv7GYWnPUieYRREX+HKWyxkOl/gqy0yPZgHfyS/W
x9npY82drccBZE84BYpls4P8rf5De2gHDl5aa2IC3illMs7J9/3Q23oJgaz9kxyYP1eGwv8PKPGZ
Or5M97MVLmKKjSxrsnkD9GD7Xn2ZZ9Pp9JdHyDO2MKoau/6Ca+NodBm5Pnc8/3cKVJsR2Xc2L9uO
eeV7hQM7ABD+s8+2n7DdcYdw6kWqx02sFR/K2A8PCa+VrXDBtLNWfxiFYLVy93hNeNRNnCuNcQYM
4YPs5h97dAuZwDxBkDCCXZiGXUcJz3Gsebo9H34YNMEH4qGsBbygY0/PtrvpesRcMRBmKulilDuw
2YhoWFdDQMgDi9RaTeg62ikA1Qg0ygTkxxYKYmrX/940ROcUayn06oQ+aLN3LYbHfd6yivp60APn
g7VeT1ARdLev9Izh/DkqTeA7tsQyHHsAomss6B/AzjOmUC/4jG4qvC27yy7zW2ywof2GZ5jk/cpD
iYcki5mQRgiOOqrVYrVXTQ36D6n3XVDv3ahxylYXDLxvDCS6Tq6oiBVHYGXHF9CpBNRsu9wNZfv6
49icg/tUqvq0J4fZpomBik6VP4jxE9lPAhWd9YGXHMGWxtIGvB+buHtKA22/G+YJ3J3jbrhFWgz4
41YE2DT7oNnUllnVAVPHlFfpEKV3MKgPlSKyB7ntHFC+1b3LRlTB4Pgtn+M3td0dDGfpp1CPVZbS
ZmODRv32mYjo2DVRlvfpXxkYpa8MzdhsU+/L8X3aWZtr3id+zLQm6CeIdhsoOraMEu01ZWmcjCEI
6opPR/IipDtIoELdF647/biXgEQRk62oc7+B3AqmmAItsDydgwiAGrU5OmQC2n3HwITJ5qiK4m4E
4woQqqBz/6DRhAXnhJ8PIC4H5Z4dgds4lYZeseBtIxFpQ6xKo55N2eSvlflD64i6uMCH0+APafvm
hlFjhDjXPdFKGt4AV1OsxpZs8X+vz6MuSPHd4RRE7YxPaJflHu1S8ZUjfQl3yKApbr18ASqkU4rG
Hc+ZMnZvnZbgIfLxmxLAT4ECDDSJ1lJOAFZh9OFGd5lW8dbAhFVCJrDYVOYgLKm0eLsnEdHrDylN
P5FURRZwSqEZYCHAV/rI4l4jMTk6M2gYEyWOKGpLMcBRTtkUtC6VFDrcV+55wfqOv6Z88JPWAeVb
utPnhNiLf6/JSOIhPvEPIi1kRSh350T617L33BbnZFsvgW1bvTUwV0rmEl5yIwhyeLbUW+0RBXgq
/OscNLCkMueET+cm8UvCLrqsfH+z1hTVieNQSUBfUcRfMfsbCRzaI/tsgALfFvwJqUnuClcNYNO9
LQRB/g4JzAk6OAj6OaQiyAAA+8ZltWT4wGnyoaGBVJae7MdlHe4EZH+EfFVs+PWSkvt3TeGMwr3c
jt5aHAdNySxQTPU5J24QdWXuJA30JZBsBleLkjoRjyo6WLQvMRBFdtFKk1wYabQ5uJEtA7pP+RmT
h5iiP8BmEmzaCQ0DGpz1iWvsw+AU5cWcKviERov0M5777pA7wKczyOnlx5eeO/iRF4NbQ62HUTgE
yQmwe6GdyqX5A1zB6XRdWG/l8kVjBQ0hDsU8RbA20WiXUDjT6PUBi8H3SLRcBan7tddot3ERyok3
vag4j9NEGeIjxk1cnMcV8o70NDgPhij3QP7ekIEb9nnMG+hl8LDlFKWCSyeQ3iFDFhGjxd8tA6s9
4OM7iFfkiPvwn89j5tHJSANFDVlPXfOE3MtCdOvWgM7LZcu4lbQH9tkTNvfC/MnHlKx8ahP0V3Yc
Rf/R5N0pwowid0IEhObKojPn+48b3cJHy6ZT27O7DQaUFPxD3oVcyGQ5m88rG4qPfVqz20IMmuR7
meAl8Sa6s4S3CHk4klK3yGkqcFqjdIXkreOAQfNzr7X+AnQ29FOB3S35AxmZKIpGMyL2+QwwriTz
AMH5ElvBJbWG5ZrYh62dbT84wpe2lmS3a28kGeafbd+f0ep2FBFCO6MRsXmP3xi2JI7i5H1ApJX8
YD6fU5hmsSMP3koZg0SIfzj2/yHJgVhpu14eCfeIjSejYD4/BeQNYn8u8aDEXZJLysmBymNSEJis
+fH2iz0yPRg5sMi5StojxQVJAiasOlvvQCY1IQtYr7dEvBKmeqPJSAJ//tluRyIXKpEUh6Ba44y2
5I2TNUnNaEJGTVbRQm5tbYoUkgKQdBDPSxKxPoAQw4n3ApKKPp8/auYm2BwAYhQlICYJ19SCgBnd
fcTerTNl2tmpGGVD5CP8vqsDQxD0Caoawd8/HwIr52o50ZyYgvsVnMQmViKz5V+Swn3Ziln1bxVB
NqbkwaUQEnvhwZN8KQw9SZmltIKYNWckKF9jpnpc1YiK02mJC+iBa+cBtT7oRupID7mLsyX+iSIu
tCTArHyyOjzMbzYmoQ4jbj6bDDwvGgbEfLRZ2Xat6OiQPPBoOS1uw5a4TILZxVYez1pyO5qz8cS7
eIfJes1ZjA4SkPAY+DXxvV/KnRY5gNyCmspTBpvEnMeYVEjgONM5XKtgET2LFVHE+7YTBN+4Nygq
ojzLlAhOjGWGk0A5AG2x0DQO4TgYCWut+Mcd+vSF03O6PCtxqm7tI6AOUQJGxtOe9TmkNI85KDVf
B+U4RzKDeT3kzVsQeNYaPyckZhVfhRUrQa88Brm+M8KlDGGWYQ5LCMwazGrPj1jmeIv0GVDEy/dc
wWHB0MNbPqLzPkxnhHdu0sm5U4LHzZzHCFN6gMPEuED9cuDkjC5SzORMcapr+Tfx5a6dqbuPQUqP
0wULhqMAMCysfzPKKf9A0Vin482K74wxe/NTOyXha2uN326ChAdhNS2xsLDK+O0KThI/APt3QlWO
hqTIn9OyJnyexvEV2/INqbNODqjanVFMHLvZb1oPQyk3jmvKnnZce08nfgL+hlpj4ylE6eIOMDoP
CaBXKzl66chXYxc3Me/u+XSEoG+uPlNi9gFeHFP+TTougiGWOq6G7+HLvQcamiS7hYl2ghEaSIqI
7a0g5cMMYGbKNmebrp4MxvIbCj38EaSwrLM5QE/qsnQMyaKpju2mpO2g8UnlROce6Gf+2xzUQF0h
ORJKkn2GPAm6lDyEYVNZyWNEXXny+IUCcB4e9ABFkS01EeQjNAKELRA4uVVYAwPYESyU5DUHCWGI
/BhtjJ+l0OFYlVDGHTDAKcR5b2v6NRePT4AK6Pg6BP0Om743Ume302Ck+2nX7WdWwyBgXE4heICz
7dbOQ4/uCF2dhzVAvJ33/YwVkHnhN1w8yWXgU1r0GYjsofw6o0HQFWCVk4JIh30S9AIdy3sTjFox
NYbsdALBmADkHKGmQXQqPE+khcEcEhJNdj57D0ntgdaP98TUO4elroLGEJcdEHpZ3+0J/gxoIkNd
CZvFrou8bdc9971LqwquBkjHo6ac72h9DwldQKLdDZnCfXfgRHvFRCuxTHFfzw2JCNAeg512gE8M
YiZNrF3D5lbwbVnf7F53OUj9rapO3127ps2LA1KFhsQ16He9zvNjVf1Ax4GWxkVmVx+wiWyqxRgt
QTK0ee8Gb+OToscPC66vD+s+mMVJwXOSXUz+43khmsOqyLpTWlJ4408peoH8ldEUsnJR2WBK/NUR
qZgwwgTTMvlaYQJUZwsA+O9Xki9izSwq3RxlkbxtP1kspCIy9Sk1UWeMpytJ86ekfEWFK4SFl8Lt
AoEeJDsLHGsAcCIHoNBfnuemsxQogkx58N4QoISN/AFXjPoMFGW+EA9fXTwzMdnxlORVBPRpQM9+
DRI/at6cPbkoBQww5e53pUIN/tfwBgxAqFCeh/A+ru55CJRLkMx81aPc/fh3aMOLnuGV/748/Zym
RtyEbzPYQUHis2G3QCVYNETLL7vb94osKh8A6dY07jL//dzQLSTlemt3nONGl031KInwtUHUQ8IB
jNu+mmr1AQ+4fN632xSqgFmLiHJm9/UFzSfmiOk3CCqxTLZvnZ/zw09ftgRp1WALAvoknXVphki7
ylDCnBSNVhOqxNdnfNv9y7stdmnME9DEfWtHx/uC798OCpTZGfbWT9bO2m+VgFzihoWSpfUUIIvC
D97Qt+KkduPBR0WPjkrpG98wEZw4aNrwUC71bH940BRDPRlc4eHDQGPU0RQCO5PxnkJHdwmIQ5g/
p53WO9DfEkSAQY6Ami624+38kHLMQ0+D8PWVNOVA3HvQ0TpEVJQEoI9ZojSbsmNnECjPXlR1f+kW
yYtaUuAyZPKCGSBOP/C/CwfXAA2YFdHY+4zH19Xh1WgT7B6/Zgm7zATts9vTsT+USngAT4kC9Zly
W+oDuGmh6JXf7YEot6iRt0EKQHn8dgA65bvSPpw/Zzc77y+dkW7+E/yPiFLb8HB7xwZAaw0WhOSy
0VW7es2QDfx5Daj2KyG98Vfq1x8iIBpvGuCax6Sg26gtMDgCs9LQ9bvExPJlceRE7uoUH6SiC68G
VF33NgezAL7o+33RPXU+6eh6N7HemaLdSIzMaSDY20QX0wfj2RjBDl2Xu7MrvVcfjIaO0HjQKo29
bIulSd89RBPyxfgXOeVHLqzVbmcH+Dx4dFb6Y3NPfVrrlwG6Rk6ndPQeeoZicW7Wo8/AYqxkBJXb
7wf8BQpmyonWNBjNL3ijz6zuOVnP1o0AVtzyBZ6uARAPbJw8R5gjETvITbXhGIgQM/jr34vi6IRc
qq1fZ2fyXDr20+qCh4p/1jw1QNAFHxoFt/L3tG3Cwffn08PI0AGnMFgDeCGRRbFrqcITezmkWsAW
M4Agp3o0wGm8YhcAu9buNQ4D1RL0tDKmJHUeMaCydoUhrYGqclzM64S8tp1kpMZ3Eug7RZ3gmQUU
O2/Q4Uh3ipG6xaum557TwEw31RumQbmtFg+2NPc6rA4vmHeTYs5nIHQAUgKPNlxiGjfHGi7beSxq
5Tb9DjUq+rPBe1xhIfq1WbbbUwqF608qunuCYNMtPfAF3d+zHsFgWuhrc97RRbEVhthu+ZoP0GSr
ne707F9Ou3lPkL1238TtwmlVL3+jh7Q2kVS1HkTMlEwcOAVMzQGtDigejrnXu6MrW50edLPggT8d
+k9IZ6mQDyh0lf4tdUixBiidwhQ5snp2ClfbtEdtQ+/3fSyRCRurC1VNqmOfgAau/htPIPu1+bA5
XeFG7DDM1fDEYT4LiBTUT8WTkzJc/xMMbjPDiC8G7rDCY3rQFk3DneYxCnbUAxJuSfeJ6xupqtUD
n7XRmdqwB6HHavDF7sFA/cdi3OtOnrgv90cmSmg0yue76ZmKBqKNTvG9LZvjld0f87nPWDfI8nZc
SLFGTIriXjRYPekfN4HSmzXGUYMT+Zgr+7s+vWURnwoaDSJFim77OIX1AGKT3b2Hoj7fAEEAGpZ6
nd2/7nOMSw7r6b34w2r+/Qm+QVMM6AeY6sBXuE3z4AUbEpDC1MhXqF+p02vlXdlzgfuZdmYGFSs6
kCic095+nq+6fSvNZp86xrMGlgV4rGcR8ecXMPvt36OIjDtxA2z4AXLnaHGvP5qv4XOTD6sSdCNj
E+9SH53/JxgJqlRPsMSGNPcJI/Qa/BHgMHr+33qY8cHX84jykUQ+L0p+FC1ohHZPRWfCcum0mMvk
nqEvvOrtmyi3CqySLAQh8jqhvtBUQr+GZLx8kUYASzOCptiUr2W5zA3Iz3kf/Hoafa7sXgbbipGN
enrcXsPi+o8XcATN/eK6ngLcRJiL2cue9uqM2Mqgxd+CHViuxeW8xy0ItMAOIEF7G7IsXjKfml22
QdjrGoPUeLWrrx6rZajm1KxA4BiBRh6mx4A/Vbafy4UBwM5GSNVn9wKUAIBOH/BMzBCARUbmCY+b
RcPmIu65lw6iPF1/d2RQA6jwN6ztqeGBrRdgRV78nhUEML+EGa9ZXYvgTj3s/DSA8N+kObX/psvc
eUOez4OsmABeBbfR/yFqsyjSdIH8vmY8gIF+mmiff+fXT81WzMLbYQ1EqnrXhzBkZUQCX/o5YFhX
6kRJ8Bn8hK89i3DvQ6BoYVZ3pQx5QuXn+NYJjkAz45J9YyUF3/lbMQhGzYK5l8PIE9vigDoLbG+4
JckHWyhCYggDE9PjsQAu5TH26CmaP/A/iKygvVG4hN1JmWlD2Kqvb6JGd2aFBlmCwAqtbzrgP/e5
ukOrzIHyeN1rVPZAO/FUQLDcds4L288LVD+C5lfMTnEh4ejDc7JqNkAoU9QJ/wG1fq9elNgUa9ex
rv8GHloygKWofWYW+NHL24PXx0AuNzqKGcx/FX47CU52tdmugVAp5P7wEHULjBaw0Y+1ev0+S/t1
4lGR51QHI1TtF1VLQeZf5gO6bGfSiCGw1t3xPhZLHYLMZv9cPDI3p4RshGnmmP9wtDwP3OYeyCyi
KQzk+B403Un38oPb10fz6M/hf66WXKGGPWCNby+XTNgELmqEot93MIHbtkOotPKQsfuY7sAMlJRE
4vaNDH42ao7oDX0/69s7avDuUcCGKavvLmzQXxT60L0KXtr4hphLG7WDsQZw9ha8uETm5q1/Bg9L
zFDOIJYh6UFmkQcNdfCvq3/nFAuNm6jaG4WNQ5ZzmfO2L7ISCg3tjxKgW8UOTVFNG2rYduTDPNAr
954KAgecprkbfSFS74adfoAUMjEOVulcLfi88WdU4yp/RWolKj/oFNhN8rxQoLONuZLu2473mfZc
ONBnQr4Pebr6CKvuP9n95h20AAYrxqgJo45Npvz+6739T/JSVi2pSTu+phPAdSyfFXw3vKajLoVB
auIgAwC+imxdk3vIYoii0PU+Z1XlrGs6r2bIioRkCnek/3Xx52JhYIWpx+8Y0tZuyeZDZJl57TXS
z57eBWhbxOcmNDA5NJ7CbT0/o/I+bJGFN8PnHuw8VXeCuIt7QRM1dSvgRd9AJ+iA8NZa6TvUlOhL
JFQ7TX/YHJoyqnZ22iUKk3vx6Lq7YpbBdinsXI07V1S+8nqSEVDo83d/+wDA/xEhORQtL0772/TC
VriKcLff4/zrc07Ua6MnRsfwfbzXvHgJJR3uAbHDZ5R/KZADve4vi2mt+5DhcuBMZf2nm9OivZBS
/EWUoQ6VffsguWWyv88wTQ5t6qkLXo8wDulq9R6yVVORrtAtMPb8nIH4/Euc3ygW+SVTk5I/N6Vi
z+kytKjEm2Yo9xvTlRdldVWnLo3UpFOpA0e5w0vogtHBRzZ459vsyAYF7c+IJCbTnVsVIJTYar6i
Eg3Tl3idpdheINECiFnT6NpRVGYrLNg8OmO10u0GvHpNFkILR2kgbGT59uvxmAf1mnicSvfnFhD8
km6zht+O4LMpWse9zr5Rp9V5T9vgNerQfkGR5xKcM+/DhF1du5666Sn404mTF+ZolJgJHFnuGAll
Nuwd1AVL4vW7vbJqa3y3m5vz+ubkL+9CSPNDgHLf6IozwKoH9C1yQIVnnvGK2b6ntDAQQVjB3Fqf
cX4Y4wP4JbKichU8pFAATjzfzVHhoFrdzTxly3ps/nzjdlz/vuhzIqMMPxrSqWkXp1c6egPKnexK
AKGQo1YVqQlRCIoJxy6sIlD6GHC+JrpJO75wyJxbmKS0MFfqc3jRfnIzEgdblnMYPW9sEFQQbJ8M
E73ueXSbEt4M0kO/7334eRYx7Lv6EFjxTvObzoSApOpX9qPvMZfR2BVVo66yfeHk3UdJjGTy3jtp
+sPl5crgDiNhWDw3r66dwcl94cdMDbpDBt+azjcu6/g5fpXgyQgf9+/+UVz0AND/lONyzzfVa/Ho
zIkjqMRJGELA+lS2LQE07bPrP4KDfBC1X8LiR3TJt/d6CP+SWIZDJbsC/SSGw5dVESJKZ0ifRb9t
qbukl5e1JSNmq9bqpOqelDzzO5/Gr3rH6o3i8nNR8hE8fAJOCALFAipeZ60DqqSBS6Bz95v4alBe
JMnbjfv9dVUGuLRoPNm7f79tv+3KhOF1+zytHjDS15WImhgjYw3cTUiEHwTEwEBhk3RJRM0+j6E2
hj2qMjW/ub0WnxqHxXyuFMcb66iCavGn+OUkdm3hvHTA7Ncwlb+5XRad/HL32ueSXt4YO53hqHqc
hxq7LG23TrMqP/+erw/G00CMtd4kTRvXgEBwIwp/XIfGP6zKaBUiJEDhF2FT9K3Rs2Pe0dJiNweB
dqygwbXObQAqluTB/rT27ZfFcndoUEy7R3Vrq2DiQWkuNfrXt2M+VifVjzqpx72ov7ifXqf3y+rH
1z0LR3rHojGbg9F/kNOBEQm1GfbCq37SOeo/vZix22MxQwffQQ2drAvxleYHyfhxO33DWzg+fvPl
N6xFmAFI3kc0/W9zkgYd7CSADVhaq++RSXbqdGi+70JtqiadPYw7FFZGnQjewL74MRDkB4NbWjyc
BzgWw+rToQXnccxpCVIOGYr8jebW/27zQaLChjcnu23zQ5OMjLXQrYICoOYV/RFyDnnPKRvUKGWZ
ZNth9n8ZGWdWiEl6SOGb0Iz0SkowmRjeYKi0viNZB/N33TlqkP4TXgPWl9W4ZkN6kiWqB0hsnQNq
tXSpwU0lb6pUTOiKrRqogWRO0J5Mv2eEYIOv7NxIsbaOUTNJnFcqrj0PJewrASkJPPNnNq/HCPak
qPzY7RYCshitffa015WlWI0MKru/1SdUAGhXonlkUKVV1FErxo+sc2cSMMJs8+lcTJZt7zvv/bC6
3qe7r0/yrGcQ1rkF1gs1djS1H66W2igkpz42Zn10mJDW6VDHgL7hUKH9qqi+pHtdszPCCtppG+HX
w2g2oE3BUe8PTZUWTueYUka/YBqskwTFKE/2sFCVQvM1UkrvdiXrzdbfldVn4UPhgfIAIo908Clk
4QnbmTZX7KkdDXOuZWd7b52f8hN1oRUttQX6GU+6z6r/GITnZn6F8dbF//T0KCYZC3cZfFqvRhAp
Lkbl6vrgIA7ppt6GNxN/azt7+krNrlBPX695ZXhFPTXOQHJR5lWZ4OxX+eH9xaHVvnyWBjv5+YJo
0ygf9TqRycBodrXVcNqPwnvWk0cOmr0PlsP+fgkqALk1m88tSi+/8PQ7mstFE5YYBtyzftivcOGg
jtFpKWGzVSMrnYWXprInXyMTTn+KMtLNH1RuRkh85uZ+H2u2r8sg0W8xkntvg1Lm/T5DX09DP+yT
XHFvTvVRrgbXblTSvcwDCQ7SZdqbtfkQBjVL900bU5t+Zusbfba3TSCCSoGOjlI/vLKs2SULA0Pt
2OkTyKNSBcM/H/YR8xA6gr07oWgssiAaOkEUvgPoi+wAoPKhoNOV/uPEw5CsS+aBhCjV4rahcFPv
yTnQ4QuqKflr8baJvdiNgYmQfFC5Nm1exGKIPV99d0luvxTSkeChZU8x/q/gru8sfn4RH/GPHI23
8yIiYzJywgS+afed9XvBLDNfI8brOfXeuW3Sn8cvnG3lKT/RlEDybvzFIZeBtoCXr/lXAjry4syh
Tn5NOID8Xw2K0iEVfnTG1G8pL9FjorTKUptUC+PUXb7hsTUReByYwYz1E/V7YhrOl12WY/AmXoxE
NJEtV8tUhWJIaIkJHdd/YfdEyPBvOyR/Q5iPJYxb842fEEXZagE/IbK97lON45evCjUq5/L2s9s/
FQp55Z4/ulXdiEc7o3MRdZXgCkxgbZxYCZCnvuG9S0ifHYVj2XEhLLAbU9XjhoBNoIn0GrV3F6oj
jHiYaryK7ZszA+mCrBwVA04dZsAdJTy87e6+yu54RnSTx8ytZN/kJus2wTuoImrAOsgHWJS0JeGF
IgSQC/sYZAT+up9rIIR3GCBs8MT4aKKlPj4mVFS5QK74Sm0CYBTOW5k7wDpSxKiL/g8abZXpd8hS
5H4J2oEV+7yb9/FH44KUMRmACpOo73EAOG693gkoEqOTLP+qjoQreAKXwplxKSx7lLPhrrHdV0y5
n8+dcH/CujtQpma2hzAGP6ML2Q2GH6VZqKgs48jkIU/3hFYJsIJ6BNjEzDVeYnSmqL7aGVLe5P4R
yEC3xqgXFEYTV9f4BbgGJ+AyMPGWYJPNpdCisFAhjVshYFXYOvjJZ9ALOW2UdQD70Dxug7ubixic
2/vRPbpVAXW58OGg72ujogGioMR7C9gTWiYXh5ofP0GOysud/3g6ryXFsWYLP5EiQJ5bkLd4d0MA
BRJWFmGe/v92T5wzXUNXUwYjae/MlcssniMFhOlqMWy2qhU6AYYqHw9PVA5V3F9RujJ5lWDSK8Nd
gnM3znP9cR415x5yMlh3rNxKVMqiEO6d4ccsm2m5eSUKlJzHnjIejPY6w9lYA9/KxwRex2VK/457
DKi9a/ocD2hAFZQc9Kw8GGklTMopQtFWXUeDzTfsTgA7pyy9zcypmuRRPv8uIakRWZlt8UIIGa+M
cqx+QIHEC2Ty03oN/F9EWT4Wc/RQVLiYIQ2SS3xh0sEEE8+ckZn+7I8Nv8UdWE/3ktYjcq6cnYfp
n9uic5nkM2Hzihh/DRWBFtXBpQhpFn0XPQ4THilRWVlRm4SXU8NISToo5tAgvRtQifkFl/xW3cM+
44owl+WsnSEwBUQDAdpNBmRqvILGQ3vq0b+SaoBZmMul64l5njC7EpLrgcOYCarUJcBDjJGUBt2x
DQv30NjUf0JV5OOhMylic1wxlQSfWdPWSykMG2JEwCoXdzKGS9DcFACZmMz1FTbgLRiEGZEPnxW1
V7FosHhk7uzW0TfQ0tu0S5+za1osMExP6rC32f0NsFzevEDbe0Nh21eu+q6ZqukvucUi0eCZgtSU
O4tzBvoE9mXRZbLb7Ma193Lu4du5zZWJagmNP4MznHc6NiDOle/yCTKOZjqm0MJs7ue/Fz/m7DGk
R75ukpDAtSL8lNws0gIqJNEqN+te2gXZWHcMWvYhu4MDkB5eJsKDuTrVM1RsjsGB7E8+TPtVLJWx
IIMYAIdz8T5Rie/IC77bxZ1VfPje0iWzMeDGKpOp0f5RCAoWJUj2DMhFWr2m6oL7RL+M43pKjcO+
wXbD1gPA8BETXZJbjHn/D/1XsDv9jrz36JtQ84UPF39dxvDEf0JqggWfJTrmxnfcRtgA5t/9BwNF
bA3wG/qF8oYpUdBnTJa4ffcStOPfc/gCSa+hk1Yk1eGuhJzOJxKiGDElxvfB3L/3l0SO8xMixfZI
bxPiLZHslrgVeEbSYO3WLJ6HZvOkTT26DU9sczn5/VVF/VRaCk5h1iW6L5UYnzn7Mf6ce6kZUVkB
nqHqA7SXT58bkkVh+ocnIvEiNadd7VacdMyHP+jihj8Cb7uVumk2dT2sjiYoQWHpXDBMYUG1SjZC
wLWRLrhx+NehqbjhPo0gD5IKvpKjLaNWODMHUCLWGXgBcGwAvC0sdyANcQE4jJagNGpYTRR2tfow
/BCSe/ZcrIjx9v0uXkmJKx8MWpHvtXPpiLEUyZJyzFXIYKiYEBWDA9sRyILrTKNfRR0D2Yx6RQzb
MS59+pSaUE6EkzkUAIchD8+KJAMWSUwjoIuLjCAcl0cPaCrASzCWQDVvblvZjy3OKm+bf1dYfFOo
UkpxUu4cand9/sMcG2OkK6NoJb6d1FSZaNQwiOGpk1kUiZP5RhWXCsMMSkSKYtYnGVTzT5nU2HdT
EPpdXHrMsPvTnri/s/VVhiEYU0K6J5BKkTLAeYMjGLcP/+MagTyX9gAA2c0uVV/vfNSdl86mvn35
6gp79Sc+Fwg6EUd340L1M+JCesS5jSrNlzL/w2LDWPTtPOA0a275dSuWnWz0TitjWgz8G5FNeoh0
uEZ92vNv5uHCk3lzbXyv27JbFAZG29raHjBXMAziCH1q4ZvkVtmxAHtsf/j7tacCsFa79Cl14Hua
Tt6Edd/+tUlnzqWGud1zr5AVzCWa7PCifMXN9nNQYOtIbmnf5r0DRvrhj2mnfV0WPM5gNADL88HK
jJ/Vghg7n4mOhRwB716ZdPveWrc+AWP4GzZLF67C4ZVp57DmZNXoiBq3wH0CUNszfQX3SQfjUcj/
la/jP5L5+kyb9O0iZSaLBbmUKFNs24a4PMetndkKih/es1hB7Ivvvi3aUJNOG9t0H5dCIoje3wBG
ChYul2qRZYTNBZiRVG+vx8XK89zB18iY8WEKAKOGFmuK32b1Dfg+ih2XixHj9NNt8mBjH6RSije1
DQ46bKC9NTpgHXF9MBcEvenCBpjPBIANFNyKbbagoyg8pQzYhP2rUxtBjZ88bRjWWk/2sTZsNKuH
F7nmvr+QEmx8LcnkodGsFpVp/4hAaoThKOsFZi140Lzy4K2tQCl3b/+aReYt+RJKg3trzwL6dpTa
ZQSbQwb4jDQjgHL/4563fX2F/EDv7bF2MHJXcIGH0YfCBs43JjCsSSzUsAK4ByO+0qEhN1kvvpM3
l8rVeRoxIuO7ZH01spqUkHwO42AQF8bv6WFgGeXm9ko7ZAKO/9TF/XtW64V+T0xpueuvO3NbPuY3
BnvfSe8+vu8mZpe+5fVXXrMZZBkdw2/yQKvdM95D/TNqBnYPRdou0u6pycaBIxZukp8YJ/LdPXkp
TDHRVEBzU+xrZemsMrjuGC5bRan73IkPOo4LfANzFwzcrngcIWbORnTI+VFprIvsZVei7SY0WQ+c
ETBG2ZZ30HQs3dr0XU275/wlpqNsRS3NUUlDnfTl8a6/NTXh0t3NbyaWILutGvfXGn5659cSM2Pc
bBSnZu0ZZb0h62Vym3R0/RfSP9Szfn4EdXoJqBcCkQryiF8uDuhBDrhBL4sl2sOtUeXV3i8hfsDu
vMwvItb1nn8Pf+4F0h0C7aHs5KGKZyGxELHqR32bGaHNINGFCxZjPuFltr4ZwEdjnSL5Bu4WatPw
ssgWb6e1b5G0BVuwdmOGuwMgTROXqiOOlCbT9IEY9OpoMkx4PlxEwjlezVZ0s22xfu+i9xYbTt67
O3Z/G408pNahu5WRboEELvvIHF+zsoJ39RO6vDWlFj3mwOnjbpoFz1RZVRU0lyHHS27/zMtafa5k
cjjqpMdifMEXsm0noN8MY6RurYh0u6cj972Oo6zbUkvej/tW3AKfehiIqL9oWuYQ3Muh805uIT1a
k1RT4pqwTX8kt6nwh4e5P2diGt2mj6V0pOspUXqgMxhDi74kTx9rhjHVRD3W1hxvqBL0vuXsCxq7
aOJLYPqPmwCmrjMiqTwDpQwKrx+jU7E7XaH0fTx+IbTxBhOwh21MB9OGUcjPoRC87E1IaGi0kSQg
ili+mXj81nl0j0gr/azJGxIOQ91fueG8pYEX7R/Gh9QtxEbiEcTiSfWc9N2cPTMX2ubDY6FNH7hc
YqK2KU6wAfMZSCVHDFMY77npger+CdFGg0z7n+iLXRQrtCQLi6lMO3m+8ZJBVsFwkWrAouUtgin/
Y+eH/R9/cVbM4Ah8iC44mcPkOYQKdmJbQ/oDcsfua52Elg6Cpc0MjHcC2Fx4vwryJ0q/0/HIcujQ
UfHeZC4/DGcXh0pYB7haX/0PmzuIO0mO1Jw8Mc0RtqIXm3wOikShw8NXm8/6RLZt9ou9LfRUYxd9
HypfaGjQgefNaP4ZrtB+r6LI3kTwSV13YOOAY7P9iFJU0MTCW3ALFG4Vj/lZgPDshnJIodoQImIh
zsY1+B+ZDgPw4YGFkFeNZ+tI/C+KZPEO5M4clhqRMhqm3IIkK1iSvHVg5wZGxLiL0dWQNoL4tOAP
6yVcTeHz/YgFexNZ1UQIeKGeIYX72IKtCsTogMQKqRz/7rj3Y+M3PGQjRafKVHStnN/AIiww59fa
2A4W+PSEH7DP5+q5aojlYTr2b7Dag0X1BuUciu4AmFLYP4pJKBsZmxdRFeRn9JkJ/9s+HmwFQlAF
iFW57CUUtSz1EHcggrDsq8UIm86Qz1gEJLh88CEhxBajK4gkjEju53Mi3oj+ohHDx4IaDh9DQD28
o0lcgcnfF5OWpyKmvXxDO2tTbMUnvRhaUMI63I3VhbrY3Sx1cT0ChtabL16hMIV87DRBcneZA/+D
P6/kjak4/rvMXLSoS7tUi6Qd4OtvTobFRyeLbPh+ePwI7pjQhv776LToVVORofT6WvmaOSp/+nNw
K+BcOmlgw534pN8BVjGeDLhFGnaR/Xbn98hBwI9tMMIhgVs+z65xvfPNwpUgeqI84OSmnfx3q5r4
0Ng9dcItbcmtsGGS/BD3PDy+54eXRh5yizsnLY0KTIThF1kJpEU+HG5fmYP0jHwgvkQr898Hq4Dy
cLQf4R9gdpJmg1f1dLEYMS7uwyShgTYtbvm4woplVlOld/3c3SOj2kAy5UPED+HaAO2K38GoWTyy
uAXQYv9iieQW2kzL/BpIDU9rUqHq0Q1Dk8z5sKA1DiwPzDdgvmqgSGxu+HFdmDMLqzR+RAFM/4aw
RGBIClD6FWkmMIX4kO+eKbtSjo4LsIy/+UCchs3RD3zg/z7ugDVWv47NB/A83fGsYw3RbEgs///x
bJBM4ihYQ62gLQSIAx9iVeYWtiVAz38fIF58wmycvnF3D8DFxOe8UAkjpVpKBZsFay/Ac4x7oFCA
K/8zzmPH5hOBNx4Hx//+Z8vgg32K388D/fPznNZzJk0JiQeUehiP7l80ekI9dyncZ+eCof2QkxFj
xWoiRDNsjv+kM5D/xTqa08aI1fS9FF5uX3R+QmCg0UMZfHbzxHf89+dh9y+m/1I/fo7j0ZeyU0zR
OzoxIkMQ2je4ayipQnYtQewjXBRQn+8/J30qhxRacEIwl+X9locAZcAZS9I2pxi8RvX6mtJ+NAlx
qYqIZsCrZKdafRO0gaabOlToOwQSJUExR178oaqAdZ/0nJ4DJOME6GaCoB3t0RsfTzpO2awRvuDy
/kNGcCJH8c2tsJwHu1BWygoCElXSGNnTlhGEErP0H7uhy07B7oWseVLFt0ALITOyJCueRH4YDXWK
CyC0dNH7CRWM7soBAcv0gGwsl4D1nJ8Xqm7B+BZ/WpyB25SUN/YvaIBQx3FTZqwt8/4KSIVpJPgt
MyWh37v/tf4Lf3mid9a9I9Jvd3UScmlBLxaaYrAqbm/0ljcbw+GgYfzxI+yOKfloiysqglOupn/H
S4hCJYoJzhbvIEz9DuI/3Kj+KXwV8BBjgl/0c1T3BHMO+2cgnHvq39NnWqZ1OgjrFGZAIPjKeCgq
v5A5AwFIrK9ckJRDZQ8nSXI12PoV4DItatNK9M3VBFNLFmvQK/mEL/Enx3hlyCdX6HLX9fV4XXNw
H7a8oGLR4fBj6wKYdLf7ufj8vaXt3qqn/CifpEPvpOCZ3DsVC7w3F/0VKVAcOSh6L0qdwQ/D88e2
2GormottCVWymLzjAhKlhhf1PS0wzFccpVir2qzVPGInWPyhtTFa+iG8LOJnO6LZoByR+yl8UxjK
bxg9aAdqGxYNfNebIVoOLRv/WgIIrcszgGdC6cO7mk9YZRi9Cc8mfAsvVgMJIZ90L6x4rPy3Ajkm
SvLTuE8N0GbwD0MgYfFhc7y/3eEHAnYd+AXcPvRgsgu833+5hjLKNzzJL/zoX0BXQ/WJnhNnIZdA
rim0RjAWk8jiJYAXbpRxLxChpEoIfYh9nFpbFe1ZtYuqbHW7zH79owlmi1vxHtJvtdU80xx/s3TH
7W/ScI4Xs+y3gHR+G6wzbTPQljt1w4fKSFLP13W3vsrjbT2mm+HUQ6zy2sM3vF73tbRQ7oveY/X5
zVjCc1weL1bbCnUu7sbIqXK8ZlgRJWk/AELrw5mjITFowiBdPkavjxgsmLuE4UOtYjAF9WfKYOSm
O5gQFdWJ5RybPWxh4XYxCwBm5379XPzSXErlPIZUx6BgR4LSFCY5w4OiwuTOxnvsJh6EGjYu8VwT
gqMWkEdYZSCcD4KFqFrCOjLgfSFaM1A/4duQHoS+fZ6ucfTxJu9h+CewJrznsf4QancakiFWlEL7
HIvvnW8S/ttji5G4mCz8E6OgVeM7p5/hVDiYXBAniL/dI74NSOpX0dgVsgSfMRP9mUCG+2VA3hlJ
bqrsyLl3bVbyLeyMmAWvINvuE8t1coN13tAVjp612zUureK725q/AB9w6Bht5bGP/5idUVNAwKlb
/6LEde6SkWJM2WvfNPhSsoMtgA3jWVr3bj7menQj8HEwBC64LOEL5y1DE5ednENL+/SDsvjwQZPZ
ir/Qq+lsXIgC7IJQmrTGJ0uVkypDW4gRKAMRflvjfuCVNe4X9gwabOw2ISvyNNh+8DTtXO0b8tzg
+UDkoSn6XuJv4X7LkPtvHnuimEx9rB7+fDkT/4eRGJ+wR2lLVCtAOqWMg5c31YzZSweacHhGVEjt
eGZ8KLNrikriYtEvXzecQ2Jkh3yK1M3rVMfGXX4Ns+/eYFcnT6qBcOTmz1KcaZe+X+4OPKu3NKto
rjgFFVgkeB3DK0ELc6sSCcfY3vZJyUIQIdrzn00N0EAg+kLkM8ukeR1+UsrJzk7dUzbqL72yAyvB
u7flcXacwT3/hwoAAhIA3Hd2eUW4h+2qJUdCpTLhS0xcGSNhxjw4MnniLD5S3OFZrklxj6bRWCvQ
pJlG8eyLf0II7e+yRy3CcAirPOqHEsY3FNJHHrdMlP4NxgDNeD3M9xnTXRkDcWhZspSg/K6gvhZc
PndG1YifIOf6PKFez3/Wc8qOAgpNvoevokFpxWGR0gaPMwY33XcGq4kXb94CFbg3m6pnpobNOZ8z
4qJnZkHCUfLGXEsaq2dmWMy2UCFgb/lRljvUTWXSk3Eq4wWp3+GntgiEevPo2lpZo3eeQx+EkbAX
xn9nnv5jb2DxfPwiL+8fb8ljD620loWqD8UGrHaxGpHjQynzEbwryWstGWPwx4neCEVOTOQDnRVh
mJN/Y4QJDQMwELCRdsGS07lKYY5Z7YsQbKpXF0gNG7pcW2A7V9bp87EQF1Wv76k9siiheqp376a4
ysAzOswtPYIrKvTz2aF9mgwLhZMm9Rqso1eAVAaWr944XceqiEjCw3C/zpI7kq2iGkOCAi5oewnU
ZkE/6tSIVbAnu29IO0bIdE/LYHtKAfSkerdQfqvbtB340ITEYonVKzKv997czZ6XPe/nzcQmQw7g
AFfNke9Q2gDHNJlkN+96W1BPMypmbE+4FhI9algyY9htO83mQF2FfZr91GyojQh6Pt/V5zLVaOk7
ZXljCIsnbYQ4m2qMqpSrDAoTmpNvwFHrxOmV+6AZGHZLaxoFZAVI0CweGXo4o13B4ECg4sv/Dcy4
/k/SeEDDGDdetWpmO1tPJOpFIbuFxSOhY9pIf9Lfd0pIdQr3A6jbN/7kqZ4Y41eo3Rwjzf/um2o6
IBWimL6m1z8K0G6NJNw1573Z69j7U5Jy9l6AesaibMBXmcSWj7/DVoIZqWRDE/ja+SbfED4GknEh
4uRmZ5Q+lJmsj4gMN58DrWMKTSH7IkCg/nyfaD7BnaDBwdWkAXtNtW4EiqQBnFDKrospWMxzQ094
o4sSmX2QFfCmw9m1hkRp0W6xSiHegrjQRlxirI5sdxhSUMU/IMtiI87FCTkWCg9GErsz7RBlQTk3
t7zA27SuYzHzBnxBes9Mm/XpZWInr2NSXoT39cOCZOl9XVQW/dFlxlRqxMHDG9cMUEwHXSrCHun7
FOvI5NR5BFjM4XEPb0XIdtw8okxFxf1D2NGlqLwSDhoZsQZBGQRTsWSG+rl1siVvtM2ySyhVvr4s
WobP/96+025SbB8QEMI36VUCY4ZrYCnTtwuvF+Xp12Gft4zVYIudtd9byDwL+lZvqP89iQpN1L/e
5rJg6qGWQ3kMhtecpcHwjd0ERAVmZWpF6GYqziXKLYZOkCFRL2QHGk7cra9/mH1IgaB8MjKXx+wR
gkfxs2VMF1nxBwfY/vBEECNAETCxkH6RzyYoTn75m8FZ4NyHLchVyQKOEoUhPL2atv7+IxT0zjwi
ZQb38mRgbEAy+OZx10CqFoeCVQjqPcSuvnN7RTikZpeYMoVYYCwbBA9ff7qszjCkeSSegIwzYjWC
ZcA7yn7yDTXh1YgUomqcN44OEAGR3cHQI7vyZ/d2M6Fi48FhJwgr4h1hRTYM0hssJk4vmCSyC5EV
ehj2+o89MjiuVZ4x42P4ARJaUsLA8KOADMBwVDDFqMcg+xEcYHh4KPI5JAIy8L46z4RnxI9Xy9se
6RedYjvltcEr1b8Q75T1+0wHSv6E4V0a50akVpG+JPshQZ/Zi9/Io+U2zd3vWNDJDkhQsIqlzGgc
T0nePslGVnY3fXnYG/amkq9PCU70jfRhKePB8e3pbufUboNat/KyhLQUWhuoL1ahh2WEPfUTRADc
KXM0X5De9QCqmf0FyVOOZfT2cu+++NL8YDGEA8Y9RqMQ9yZ6cg1eUbECmQqB0d2CRhWFgatBR9jF
fc7+N0Cf7kLXtH5jNakOSmAmij8Irvg7wSj3mpDBr1c4ECdi4saJ/704T7sJb0i47ANgjaPbVfgZ
Z/vSNafkoc2Ic3YfS91GxznqYs0vVgJK7M9IagwxJ7fyAHvJBDoGEYiKd/WltCSK7xmt74QFsXNN
WGnjIUpf4raAy8Cs5pk+XIK/Qg/H8gS+6Po5N44ZZnGy218X+9tex8v6OecUUbjK2SLRBQKh2kzT
yNrGpYO+0mH9YznhZ7C+tCmD+l57eK1rVna3/Y1qmJxfMgLtHcg3npkUhZ4RtOcsypMXO/u8l8qW
FmhU00tmYTaJaMM3F733iLAQQa9OPQr0W35H5HVFHZaaR7hq9z9yGVz6eATSD7zeP546JkyJOVOo
tlZfxHU91r8JswOm5GhMrjbruADkMFQF7HLrA5JxWizftLK5esiw/549/sokx5H41K2akz75pdpa
/iBavzSpHmWRksAU7FCMrPJVH57ERprWpEUdwJl7MSIJ+Kxsr8CAWH4AYYdE3rClUzJ+cL6pxoij
bhhZkzKuOU/Z6p3RuWAZ7bU3S9uIIO8BTfXwwmCXnLBjDl1gq3uG/7JrpwiL1W8Bhy0nO29UwX9h
Pf48Rz3VVRW/w7lCjFxHz3g3sMwYfuwjNKzMMUOoGVtscdvJ4/yJTXABvEosHtvT8c15QvoogzUZ
CXiSLZQ0j5kpegO/ZLzLuabG+vYKfMId0Q4AJnPyOWu6LxTmnUOpYxuECIiARvFvfvmYsuWozXjM
MaCoCzi5zPZPn/ry6uIwG6iTNoLQCfAMGRB7XsAdkm2wVqnnl9OAyCQ6iZsLMDf5Z3cFNuPo7xFW
0LgoDKbMpPvTbHE/wHMKvuuKLTVtl30m0hD34t38PmWmapPY5T9Xtd04FW4AWSy3FnktDj5cta2O
1VS3DPsZqla5lGKYanPiQZzca5NizujnNqH9bwNNh4MAHGziKMAdjDlIDey8clXSCyvJExKRuQG9
GzE7zsGHAdOT3R8Az9spV70xodmr3lFLjKlQfb+cxhEPeVtcVzwviF1hDY2HxxteFhBY9bGS8ALA
lO4hcyhL9T9TwtsA8FnicWagimDMQiVJc+lII2a9sIavjIcssG1kisVWZtgvYKbmNH+dGEWSPHjA
u9qkHmVwFXaQsvatYDm9IW2e6OLpmRntk07hwjMfy5C4+uS7MHNBd0kf3Ezx6Jngh5+9baS8TMRu
1g0FInOtbkS28l33C97qHbOwlLKHUqQBvsBWClyaohNRIxSVWgC+cBLv/eQX3WjmeinGyIwKX4DU
y8Ea+6MvGLLAJQn7hQ+PPAEe3dNiu2UDxKq1E1AlxFQK9t8apnLL2hu02zyQHAlVyCyjSgwuDtkB
M1Yg1BvWb11jJhTjX5XgakRPTavKkOrpQV+eAya6rLAHJcJZwFO83fLDNExmVJgtSJ20YTWKguTh
XPblWnkCoEHodpXoF1ElgFPu5WU+z6aczEZKqR31+9RGV7cJdgtiRia03A4peAw6duPHqcV99laM
1DEzXIOpSYj46LnSEsXg5Ja239YaQJBM7gco4JeRdG5mZvj1dafAgAPl25/qw6OgYITk8lkhDeZg
lKlxIHiEwQV8D1AbCDmfGZwSKLVC1AEGRnIj3Pge5vtoQP9DudFINTxtfSvrFqNrVCdvN0+AcoTx
Riji7voM67JkF3/WZOecoQSy41/QiUbP9RtT6VEZQ9F/e+aoCWpHIpjhT4ryRemC4FuD8V1mY61d
FiIo/tqBB/04GjYT1L0Ew2A94jOktQFkH0SUmX4XDuxdZNhdCGY6Lk67TWVd4nYFXeWxkMdt+vOo
iK+pvmGS8zkwwrlb/aj7I/rVv4HcL7Sk9nSfAMi4IvxO+KJigm5BTZko8etocIn1Ez3C7wMaBDZ/
5FBw9TGiGL+Phl2HrBlcPVl8cc3ozf5/ak6AfSfs9jjLuYKMlQAne5DX6E+cOm3HN+8+p5DYXyet
05AoAzXA1olTx/HcOejYnlHsgruK/BVgXdw8xNyMIagPTSk0pviyeR+WAYnkNqoO/DuQ7kD6EYgt
vHjL5LUwLAsYXX4gJuKX3lo9aejr4xtpbc8xHdk/vnG+Qb3Mu4vcV7COn39MFhxmIhRdVGtcQGdm
KMwzDKcdM/Lk+P1JawcBE50zllznfH7FZtOH83DlMvgGdVxY5K0xPbNvW8mDIghUL6atnzl42B/O
k+9xx1QTK/5gsJVOWfzDMvDNiFy2Da+bdX/9iBkAYqbza88wX4jjGZjAucVbhHGPiMWmDmVF3HMx
U/2xA4K0wSiGJQ96QmwZ5teoLIEv/70vXPCk11DY3zfXcbW/wBxmU2XKtOfkqTw1gcq0JrWP8LyM
d1k4XoA88lv1JT6u7FeODOUA0HZKE3S+0jPyzvwZlPiE5dJi1gRWYbiXA1DILo0w5ad6Fg0PydH8
ixwKi58QmQ5ItiBvmiKbBaYskAcVN+pe7oQXTNoUBSyV57+xCeU4KAQ/SkUOL5lfS1oG5SnuB6gI
KsJwIMsC1VIY8aqZzpei40DIMFjTi0EppJCn78WBQ4WoAyFcuKvJgN6dwygrVV1cw740WsKJrlNg
f3W8bbW1/kTVlOH6sJpWscpBM60K0xiVc68YMZ5wtSlk0QU5tWwqT844NgT7bo1zlLfYlYnJGoMK
lgD4JSWm5yFkQgRzqLZhindSem09ThuE1R0IncXT5RTjfKtxMSE5YuAyT6MJZWWmFecIvHRBguNc
Y45Fo4MbPj2CU16ntOwAQoSRcG8JM4mTHoo2g0fQuKV+xq6elkcM5HLSv106L04MqiPWIMTHrzPN
CEv/i+XeBDA9FN4P/Y42fpzliXI01jCWS3EZ/Hx9eQmZ315TKblsWWND+Of5/JnCd8SU5xYBOnuD
rbItV0bSFUwhoAw1SE6MMF+/pkAWvRgl/Q5KGRp6YgssJioQ5UdcUnTh5Z8ZsKKCPIAOgqcrA5eG
EVAKOhrRO5hJGOgphakNx1+gFHiCiDcF20A0sPRGJao+0tMZOQpquRCN8cpFn8l3wSJndTLxDBnC
rUf8JOK7YD6zMv/EO8wt5oj/yO7IyOHN8/5oJIHkOEGSZjhisHdlJPmvecxo3C/iKgNIEVPH14h3
X2BlMDN4fohoptkU0aF4x5mgkT7E6BGwAK4Bb724NAAQBz+SbsmNEUR2viJQsYe4GsgxewEI0Fji
3EPTWouroaj++AZY8vShXLEAQAgb29x6B2RQ/LtwuKUpRSpA94e9EGf+kRFFtYRfzxVEvFtP4D0Q
zSmFuST5DTxVrP76vEYFkxcRKFTihsLMFasX+hZ6RmCjwZE0I8LrmQufaURIguO3Co0wjQ+/nh7j
YDplfI/NaXHo+/gfxPpC8eEalkS3wQ3gYJTiVptXBzMpwjwejK+Fo8Zq/J0O5rstOXcHdYpeK0RR
O8goLQYpx4PDKiIgpfRx1hdi25RjwKQG2zMGKVa2NyACwZcA0tnsIpJFjvK8wo1jJh/z/WdC2WbO
PwFhJ3GfQt//jusrARIkiMJUgEX7OzDQ4qxEGaOwUJIaqp/atB+9l1j5c0X+cZrkG/V8Sa5MaGZf
2si0XTe8aLK6lFWxyPafsfLHFyVm/gLuMSfPqB2TDjql8jCj3+HhGXEbyO0oP5tRu4IqUUGpwP+D
PMITRcSv3mAaunwvOVlZNu9/XKvAjZrNyQCWwJWcbzjFOIFe/RjQjwOF2EGCUkVyFVwRGB0oGMHt
MJedGuMi5CpWp7uJuiTlKMYRE8ix2P4O/ZWw3Jn1Fu0fqAsnBtMYApU4XzgrObG5h3Pkv9UA6Pd3
XUDMxJqFxwMY5Di3X+dCmheO8wTdLgE4SATk6zIOzQORjwdaAOfoi20Ek+S5zJQq0TaP1W9TH5lr
ndVy1E+1MZ1OTRIAzdreGA+8V8DT2G3LuUYE2v2PEpRyj1Orv37GUqRu5ThLrqf3ZJeRIv8OcBgY
QJ6qpvDhBmvNg7uWatPn4X4QOd0mZOZb0IVqWq312SOCqrSo1k/vgoR6SBgzrWT4TeX0qQ0vYPOR
zolEk/60XuTAGyw1gs4i4SpiAneTcCVRUkBl2aIGaEwbzgonC2HpUKJZ+9i0hpcSwuZQF4dxh0Ea
Wx1aee5XQdQZSeHEwFlFzUDZCkOmc2X2QACfH9JcwVS4DISMxZwwlpuQAhbpJCA+/ZzLFDxDx5O7
dnI3W8HUgiPUS+RpC7YOsyt5HsyIhG8amyJC5xLfabJkh78P+Qp1ZAlJn4EG1FMoxT0iXKZEJN80
C+1fKwnmOASZUrKgvMGxpG+hSwGHy4cApNAPYYOR8IzcIFCX5d9V/NlAg/njJdQbWCM8fVTcb/bQ
MVsoI3cW5CUeSY6+lLlseIEKrHy0iX9ArLnCJsuZLZgfjVWOqwnFFNmhMORhgcBjOtJysFqx33O6
lXO+IHj1KDzY8AQzAismyPP/8t7Q4ihrFh9OcPBqllfap2wvAiHJTGdNYjlnrKyQtNNHI/FGLnGA
SMQQGw4mmgxOf/2kLoS+kqJoz9L/mNJ/QMZ8TbsxU3HUpSFpgt4/Ly4MlHkxu6CPs8qGnQKMBTBY
45oEz70LeVcXUURAwin/ULCxybLKk3u6B7FjyX8lD6+ZPCbslMTf0nmQZnKxOP78EkgS6pItA7AY
Uy3GBNQEbGDscZwTDIVc6fjEGIplrnY6fHaCHPjmTj7Enc5teLfPg9kbIVEkOTV3Utb5wnYUkKYc
9ZLOvcdwIZmUeiS3rRkajmSQCRPBCG3CWg/vQgwEegDCMHmdWZxpK8Ctjrwvd0cwP/pkf8Nac1sP
5nSEfd2I6KCIz20teZCeDv09AKQHbHt9kZlU9t1HboQ7B0yU/X82lMxTYtofCl92+YmM6OgJ9QTI
GQSC6TGcB9Y6vsqaRvhrBhHkG3yc3rILhWzf21lH4qTdQzE6gjdxje68DmqLoMWJJgSY1s5OMFKH
mFLdV5weQXnYefooC2Sf5+kpkyxQ/RdNyDeqE2NhbEWqeGWhzg2OhrsRLUpx5LhDIOmTAwQTBPr4
SL0jIyom3eg1AbmwWNNPx4McPGxs3w1U0wS2KnQabNYuDEW8Gvncb+IPSO8wiw65wwK52Hl994t9
OS4z9JYig+IzvMAk//JVAISosbTpL6IxA4i5eOggIbeA+IYotwQDMB1gmUFm07L0fistyGyadEdy
P/B2DVtzq+htdTYKApDYcWsPgs/+E6OOGiIgVtd3DzIfefH3UNob9ei7QRCAZgDLFBY1hOAZBnjE
jWFysFVW8GaQLbyJ3zPxLRoNOH/I9DZiXJ/wCpAqu+5ZmNnh6Kd50OY6evsOEb/9+thfzveX2C5L
ZXjBoRHLVapOnJUbWFjIpBjEI7XfDVXpXwkqLtiXyHMs50zU9CXsCozrlpQ2tCtc3Zz15XgAoVGM
zWtU6YGO/GLbzaQDC+tr8naV0lJP1YQMznIGPRBKBcsrOzbCEjjVLMEMt9GjQgMkJxBHRkFUE/wk
9nVszxtBDaLShYSwOzPJQSbKtIEXFjXAqqRWBuDOYbGEZxd8jqAT9gUM7Qrp52VLHm7juP/dmL08
fWMFcYrzuh/Bo6dZxCLNo0vpWdWUd4P1Xl3+B2rQOGatUJAyx6CEwKEJ/hxrBfe/IKudqSIHR+KW
BwTcgANtYFrA1m4dyctWim/4IvC2tIIy/gYGDX5u3913UEa/jZbyxClWvyI+HbRkkDQj83Szmym5
WuBmcDMVsC5MjEalfcdj8XqGATtpAboI8RsxXnSpelC6oAixAbJOTMI6NGYcZHrN6xGHCrYvAtkB
lMIHxnemcFNigbr1RhpzRspnqkuInHTTe/y1sS0Hgr76/X1hkZEYypObIznPkURaCmbjoOM7FCoT
qpQ7SIY++bBKVPbfzmW68RpBR2T830YNSNumWlI7wJpOBsPOb+dI/71+2GfGUzqfENPHQxZn4WuB
ZQ+SiC6khB+9oJvrZDEOr7NN4/D0XLr5FscyR0aAU5FV7cAAchF5wzljFsOgfzCUFuoYZvu4DfFl
W5jWzUcfVa+APtC3IcjfGqv2rz8XPGisZSc1A9aUrY5oO493heOs0f/3BA1H7Ih/7O8ZAZQ0AbAU
kByzEu+xSV8zo6uWCPIvSZZc9gSMDL9YTKuJFFJRE1636TtE2RxqGEFP/4WPX1zZCL3Dqw+wjwPS
+jK97UmGI6hMc6CA+waAjs7Khu05lqisDLZAaylElEimsJWmDyQp9RCV/BCLEL8kILeKjVHl7pzW
I2g+eVnMsP/H030tpbZ1WwB+IqrI4VZgkoNIUG4o1CU5Z57+fINd/6mNbJcKzDBC76231jreHIEC
xvBsnCtv6L4EQijp3Cije33T3DUnH8fRqbSeZmgOqfaKp/6zCgStTGfF6ZLEqxmr3D7aq+55moDf
FbOfx+F2WGB1UVz+3WaldePydbcrMWBIYKNzv2Dat1uVayzjgkjqvohC69DDv90/4QjPhNSktAdN
bcVieW3n3k6rUgy/Eb8J8/ZQFp6QAQi4rEHMB6vPfZV7AVXEBKW4ysRml1IeXq5DyTZwa2w4www1
B5c9LhKWK4lVYD+KSfCXTMqwcyPh4qyeSsdFacUFzjRVMzVPjkX4qRUivuD+n6SXYDd3Qt2VnpNx
hgYB8NNYrJ56BigI4urH61/hTQnVi4+5/ZDf2ssrBhtlB4t9NKyJ29M7QMbE9dCgc89usajaKW8F
wM4LNQJtnI5zrHVQjFKl+wIPiLLW66YKoZBYjdhKedmUVA6vYBNrCtSw9Zuu++jk8DKVtMrZVtNt
kyNj/P3Bjkye5jNvOluWCAiEeid05xBbcRW1FOsSV3j5IU4015U/WNU2oTXkc8s04RqczeTIs2yU
/0tFfOJADEe7zk76R6qcD0VP/AHlTchFXnn20rToxy4Vr7NcwHWsD6f2ed1ktMODB40sPvt85cDR
RPpfQLIrYfk+SaUl0DLw3rGbngYmqb1AWVOaak7STAA2nMYliKw3qTqS2WP2zgEOSRgBTfyYjXWV
263vMCORpDT6LBqBgDlHpVAv91OtMU1OEZfKu9jMCua6WZZ93p19RBz+N5m0M8bOKdXfFTJwgN7u
bDlMs9I9F3EqZvg9SLbWHngrqkB6KOCMbfh6x6aawM4O3ezuXJpcevxXrIe6VM4zvWWqeF6Hcq2P
deE3vMGZugD5xwX2F7bmWnr9M5lXUTUWUELcIs5G80PnpkZwyYQKs/PaJVs+E5B2zTrJJcBbBklR
P9n/rtopdQXBs7Z+cv79oyFf3AAHsH0CnwgjaGvZzqk1GLP72fcxhRWZJOES6h9bgI/YqerO6wC7
TCHU62qyHukIK6x1rUMfw+RNG+FLJXNo5Sm/L5amDb9ATHwl50ruUCuIgbAMi2v6p842nFwtOVp0
yLezvCKi27timZX/616oMq1gfkfnOggVicqzyWBiQr2+/xWDSzBVyAWtAsgCiDx06n5/TkqZRHlf
XSkkZd5ORy0OFeNKt1LsHbvlLfmR/F3rUgPOJyq4FxVhCE4P6/IxW8tdPhL9GJDZdN7tKiGf5lOA
vsUBWef61mNZTVFt8TTGuhZJX39O+kAKw2q48anET0sPFwLhzKnSsoOC+DWVxHzCQEDcOtZAJ5z8
ktN9RJMQV0tcRHxfy6t/e/qR7xUrlGqBkrIQpfPNU4uA4cgHFWtETiRjkHwQHxZqCAHsKvLxKu9e
lRmOQTAeIJMelHKTYJSk9vMsH2NTvLIHvurl2UkztjkWBnmdBHipIQLcQu9FfEmoU+gOPJS279P/
wKgAtH2q/ADpMgY9lGN6O99LBbBT3yAkwuOf9yyteGrgTf2L61zDVjDxlj+N47Q8RI6aPeB/US60
L2OKvqfeK9lHQIz0bWC3ZPZBrSxiFsGbYtBQ8PNoHWPFM/FM71oVa6jyBbqD28mljssXefWxLJNi
0oBVg2TNeipWWkhaBjhb+w9GbBofo41dGJeJ5rRHf9OVBqKeLG2qmoNTTiBMVSwFYD5dPF0rS2Ry
Ko326edfIrqdggBDmZ/8NHNmy8xoNRVsuCxRTohrh8XJemuyBDzjs5N8T3yws/ngC3qoHqa39mO8
upXnnBUHyRsBS5RE4xEspEnlTiwIW9tvU3c7Ir+u5cXPJHLgfFh7JTlKVrfgrzkztwgx4X1npV1U
5qfibHBUP750loU+p1QEs826nb73n7lxIokDV+QAK8dS/qSwloNfbnJ5wtT4trgZpL7T9+JjXpfp
FKIVmeCJGqS8mNdO6/amfr1F9zhvis5CyjAb8/G60lWTrhm8uKrrxAf/QHKhTXWdaSJVZjFA8dgL
3yjSp3GhcWlf3D8tN9j2YzJsi1R1j1OAX8qnbfZtx8BHa/pVDxV1aS6t8z92ilDqulRv16aAdt/d
zfV1Ya5WXUO0MGowZL59Zdf80hFUniPB93ZSiXMScOasOVfpfnwo/NQ/PfDpJvdBAMRpJzE5JfLJ
OtQtu/+zRF/x1hcX+6Adnad5+vJtSc9Zpw7rqpLBPG/olji4bexRljKLpD0UYDj/naXfV6HLyxz6
tX00MD4ddyI9tJxz2rLEbx+j46qJWcw4yVze52vHzA+bqeR7elzg+r+Jzu/llCqXwu1IMQ4hpPOM
vW0/AZ722SQf5LbU4zJm45sE9VQ1kxynNa4sZT5y3afjfu2UQ4iHaZ8Yxf9pecvMMMDECyFmprn8
hbUJd+X4W1nnYPvvjGr0Nv93l4XHoty5sia9eJsNX/gIJJCDgInObAOPz87MSRxYw0Fy2ZA+IuCv
utf7EIgD61fjykaieNvMtxYOkqHL1KTIjCyVj6/Z+/ekTrSoX2q87S1pWtBMRpMva+lhEgwtUTSY
Zt5aDwCw9Y10S01U/IxdLC4q7EvnDxRWPpfxXdMqcmOQPK9zdsrMmvyEJ7fW4V47i5hPw3P0vnmr
5gd7PT71gYmNbi2UzUSmMu/AYA8DQrXBXApOtPZxVS7ORInPb9B6fHgZyjFuPdV0Sq8CK+VZbVOf
h+nI2nhlLBpt5M+q67Jrue35HUebfmMWcSbKx9qXM63T756QIbsr7aQZ+4aL79Kc0u8WQSNvX2ME
25KPHkIb9NS7fVYcYqAYgNSZ66blLT7c8CFBQ7Ll5WCmGL6ZPz/PnJWrl8UrM1ol2cP7fwDqNt62
PMpqksw1Rfh/J7XvdG/elAQk6zxqrOdoFya0gCUSoeFSf83BIR38YeWHtmUVUnQZHyr+YlcfiRYl
iOD1XGI4G94T2tqm3g7RdcVPqZyrpfrQ19ynlHIOXO6cvmAUs/GscS/ByODqlexg28T1PX6m12UV
9Kl6mOzk+kvuAfEj18fmRoGkbM0JpFEp/wuSUANQ7NTYBEmA91H+pgycB6lnFcnnw/zbenT5eXSF
BqdLsUBu2JoNCu1kl+InQXB+oUqPNoNFBRCJvLMZdA//bjCF6vfxNIo9mk9cq0d9HYsZ6MU7Whia
BRXgZd1Yo3xS96Za8Zdro3IgYzu8t/On3gkWgtJqhBgMA+MpvKhmQvMPngBpDCOZTGuXjBZplear
1heT2lHJdjSPcovIHIXtLaqLnhZrZJHbkt4IwV5oStjE/w5EMH7+qHck8b9Cy4DFspSoH8tJrUfe
d58b7rQlHhn1dGemgya2i3UinCuOqaalVRcpX+GwoBPLpwh2dKjQzsd68N13NgjXcuo9rQ4kBMhU
lsdgM3swAzbv0P85BhH7LNx/VPtWv6Wmfe6z6rSjruIWvWsvca6O4Y7zRJsDl5C0TSen0rYVKqsf
s6xLVNdLl1iMB0tBMtfhTVDF2rqaH+oC9/VsHgvVQ1yJ9WUMDX1WLzlrltdlma3ySOay5b54R6uV
6QRBSHK6jHOZjs50SPlUnZ4JGeqX5CCLnJjHWkbr1Gh+UYbwPA8ddlhaeHipJhY6sMlrQm7RVVCb
CaTo+VjeIjbCF7CO5AQMsoSx+A49nnt9JoHdI7S1CkImOlxweFSmezsyWW3TJ1AZ+sYFprGTeay1
OyNv0GvMz9l/nPAD2gKqbF0EGWpTQNpJaDHuoENBPHwCMi9Fy+vFhpMdBoDBsdIJzrvMHnQ+EBAH
n1geyBzJdGnP/SSttYK0bP3Eq7Ruum+XLr3/GzQcu9tr9GOwDtvndV/1Lf7seJf4vu3YAluz7Rev
N37y50HEQTHJNRBpKL69ii48G7lGz6Y9Uqu6NaNKsr7nXhHonlUuTMZrMkZHvPwV/euG1vT9RCy+
qs67667aR9sPEs+7+kOZ31H2bX5JlrM6JcTKqnuhTER8fl/jKA2V9QoFmhDJXXl5z5UwTbMwEN2+
4rGRiqZPpbeZt3SCq616SZ3K8LCDzf1bdlKOHYhjq3bFfQ/M/Jb/tAdKyke78qK9aajS9HJN2tPu
ZnoROHd1F7Vh5UPmiT9XgGpsqtvOo71v3r+uOv2c2tqf9Xf1cNcVt5uXygUBbTZe1HNVRJvqvpv5
fqrCb4uLTXW8ac+qFAw/l7+dILc+a5/Khc7fvgQBn8sdEp+WaHR0YG26thxZhNYhqU/buaIr4d9q
gKsz0TbxXnMn1UrDlVgXn02pnHwaQhgbLeqX8bNfCNmv7mWfj8oEsT+wmiQjp7LFoKDQzRWuMwM0
NCRdu0rAKkvKcw91iNRHQveyZQWmJxsqZdqJ6mx8rSbU2mCdoRXUoZrszT7uHcowcnwUqDYsEq/u
aF3KNJN+X+gkXbVHezc4MgN5ezYew1lj3nnW+JcUWsvRI1qz/EZ1kQll3sqTy9cp9THfSIsTn5AS
OVS9lTaCaoseYU1jp3+LN+FthXe3hR9rcNletjO9M2a9Qh3Wzr49SH/v2+nGtnevLOzil7fbvMTE
Zb2mOiBTLi/t00xJp/a31bKMcDmMTa/b6vrSTeSja2M5KV1i1T3PmHGs91x2vu3Ht1vtmhuvbxGS
fiGC32QaOEVxeAlaTzCHaqEf8n8ustdP/1vn9PkjuhyyNnJmAohKcpDoi6N4a2w7s0OUeNukG897
1z3aV9LT60fuGkKDfrzAMTKxKPu/v17zZJiV8kPrYGi6NKnT8qffMyTb9rNrMcfrN/IkADv/KmR9
FXAwqmvWSLDHq9/5V35ooxUybViS4NbigtQ0xsAYakO4L9cg+45JTrNl8qZNT7PO10vPNYSF4/XT
+CaLRgJq2K/QPBfyQOHUsQ9ZuNfIR7J15LoQ2ML77qWx8DsYdlkSyZRV6ZMt9mSTb58Y1sGAGM90
5PyVqCAsUIsLW3h7o0OR68GkLKLW3GsttRnDrlQd65ar10eEJWl3aeI72N7DudEBNzk9NK3KjsVy
Qbw17zqSXTuIt4vHriO20FovNu3T0BQRps8UqmOdbB2ALbHyYlGKXbJXeHzQZmPYc+uXm0/X/fOp
ttiMvK2FKq3EY6pAlVNfFmDrowvSQ74hTxaei5qe8TbOg+ryVa8Ia4yCcy5fAWFbHWGP01k7dy5i
Fi6b5+KmtIF1LzBbd9VsKw/93iqIpusw+irCJMiT0lTbhNQnBdFP4tMqZL3Jb6T9oatHLhaJd8zf
NVOOPRH1prcDLCkUHHqPKShLEP23/oXzLLSpETG+XL3iQx1JsTc+J4xRu7CrMwUuv23M0FXx+jYi
B0oVl70ZIkmsftyWExoQOKEOk6vd+vuZj3aDCWB3Wbb83HbN+0jU43cPMZo9bxcc6/PLcuH6R2O7
z79hBEi96QAbiXQNm9Q8SQ5uikgG/3lf2mdq8595vp58VGIT8ahZX3pcSixhdyybKS2L8UKToc1m
XZkM59s+3L7y2AwLUcec4NvJc9XoD4SGy0h++WUAB4oEB+ll64oaUTTjjl/5+qIxq858CRDmt5AC
JqexfHUej1Rnjl9eb3v9b17ZnO2yKcbhvEzZxe96AFMMV4WS1zvY2g/dCfGA0hU3d66Gii7WT7WW
UOskizYUc3yYEWkEsa6uPS983cPWZjt7hmBC6HDsh3t7P5WuXoPu1FQu9YFNwAW0rfA2Z8xi/fZu
YQ1vG2mH9jx4pzhCM32fCHX3uXl55ipFlSUgCl+7noyzrNb7+tCwoyJI8bhsAxr5i/aTArn5W4F2
lAsFGywx4IUczfuKxDKTSthF7s3tJbgtzKrEUdKII3u3c811OIqTjjVqCdD7Rm/Z/2IWyK7IyFH6
TAKT2j3efmogoHLTpvAwwyndekIY602iIua3By+vlWcsSIMoCLdihbDVm6JiAsSl/4UfrCVNZeEG
TpgoVqRhqm5/wTT3mna0WSuZS8mrdcNaOrCfUG8xZXq5T+kmiFr5nI0aHRhhSTMUgFHqyyoyIlSM
3dNbP7ROb741cw8dgHig3WNFydkJMZ0P17UpAGVWI5G11ITzF3VCAcCtOvy6RiVh4ovYNtEyd9sV
27gCiyvS5v8ufYi1AKi18/Mj9qn66SxXIbKipMlhQG8+/AG4DYuinuj7kFdo5/eiuxNOSj5EY4se
jkHuM+iDUUzqy+5tyOsW6ap/OUVzl9Y8wHBKBIqUEuPsPhAZoazE1FSA470cnKO1QOhbRI8dI6v6
ZV/ZbcoAAK7ZTOedCwvuKGc3234AML42g0k33y3wQmTlVznhHOMCT4aLtTO3Xb+OMqyWgYnYuWm3
c7GW7aByJMuCqeGxn2hqHs19LPO+aqrDRQXdlpGdrc86JJXS4xSKzayCUaO7a0UllbEhAyUIjpSn
Nf8wLrWvaXWTtX9n7FaFqqsulQiixMe9dAkfsYST+ymPIM4IZTBNAbneoLb38/oACdmhcFYeZgC3
aLZWaIXmpAvN5L/8vWXWgPvc3/O5VVjrOILYhEMbAuiwl4H17RthhxGYzhKtw1rbsMq6GevIlEuq
+eVjKfl+VcpiB1Y5c126s6TUJK+yqofmbHcHnK+tsGvck2tzgihyNCkfwBOFtWVHawzqfkcw/8lm
hQWnVj4dLm51pi0mCvk6bHFVNDxiUGyZxh4mKskOtHHmrhXZdgC7N7wAjIxEyxQwndwTu5xuFJgu
h3psdGpnwY0WT42+RqsBbxoecaa9yxD7tlpm91EsO75R7jAN7RzT1d0Y3sGnwK3AHjIaxfHi1Nm7
nnz3t5/v7YhtBo2+rXws62G/CX1WDU52D4OgKbCekC6JI3m/Xt++85XCxUBFEzF0i7odg6wEGbOG
84pzoWuEStJ5XVcNQtNdkXtYKiwIk3ooBT7LtxlzjdgnWZC5Zk3wIk5XaLc6NvKyLwyEt9dUoG+C
/UESp7+04kVlXr/f34Z6TCin1feYeAPEwnbyXQcZpvv+ZEtcsmKk7XVitnPfyN3XUFzpLGEsICS4
1r9Y0EsEUHuNQp7XW66Aqi2hPSj1JUbHxj5IKZ5t0My81E388VXtTqKEziLVBwyq2MwVwZEDKbfB
zB68YvKoyQG+0EWqq4rgMFrW3LR1dI2zLmUkjolybMzGiX5GQMynenSgINMc4h/yU21HbLhnbYHp
/r39Koxktr+H8WqQqGLlfq0bTI3bzyBysieUFSPXKJ9v6e6llP24lk+/SdM33c/355EI8tJGhL9p
9ciggNmlfeAjXQYqTYYOcvHAdl1h/sHux5vBtT8bfhMBVflhfGaH9xJuwGeGF20qOv8K6GrPH3mX
Id+cTb8vCo4I6W3Br8GTnm6ZY0mSvGnLeB/fR3xtRJyfkyiuCtx7NjI9xR/gSYfAuT1rKYaCdr6T
/yC1tyfHL614VKsvrfD/e7xZ+Ohk39XMavpdNHeMc+cRPWxvUr9VxJIdY/hrZ6wKxNKkW/x2YZbU
UWeESlEUB/whLESxtEr2bLLY6uXwYUW3l9v2wrqK6fQoJ4dh5bZL1dUulMpsynKNVBM4t2uHaOAe
im22Pt+EYMGLnb9VcQsi4fZVtnx4Nx73TAiqcQAlrw5bXBcXapEPfme7+Dg5ZBkhtDw2Y1bWUrKV
yg8wxlFG7MbKrF19JtvXqlBpVnGfx3MAUkXhJx1UGPmh2owlopE4MxvlliOSi/8du1K1sHSlm8Jm
1UczoHztgweEx3oeYvtgQCP0KHiWVhpp9B2tcIDXAhcA9U/q+6HCGgyAcjXoPKcS3QBHTHWAsoWp
f3IG0HAvo1E1FrL4RK8SivpMmRZ+t6X/LptWQyBcuVBal1NvA3suNLv9/PL9rJRtHwePaqwRs1Z3
1+Ptz10OQAJZP/dn7yTOndBfvhAp3fSwsUYOBGEqTzXBk22CU1cSYIGi5pT1ZJMlFo+qamO54+iJ
3Fg/jibY61EcA9EFyPTk8v2XpEP2Sae7H5LonKvLabLP6rB7iFbNuYYLvbwySiPL5NjSUtWvZhmD
/YaA2qD5C1SDZJc3xGjLhPZe3FeNS6Ta/iSiaCjDBh8Oie2krcbKmk0ZsdlcFyyAu9ZFhERugExm
OoXPw3Sp67z1cMcI+TS97YrjTKSNSH0vvQY750a3XmhVVdSUtpwpZ7XeNGU762hGrsYtCLQ4iSzR
xwac7zjS/yiPfToPNugqwLkfOP1GhbCdIlNA+CCB01uiodtDddLb/wRGSntfyqMcc72QDCDTyey7
eS7/6dYs+76bgTxLj+quvGvEghRg3Twh8862xeSDfRs77ffzz2mYfk93u8sPDqhFm3VCxTbKuuCP
QEWO8h/57unT9fDbLTAwiypVc7wjhgJtQzjzzle5uLR+xbAcvzXs/XJCeMvd+cdsF2lCOpBPaHpV
vNcPA+bK3JizLFneiOV6kn9LilYYAEuGoVG+v/t3bUjRapB76YUmiffRWeFtdBqctWrNfhEq6EEi
8uhA/LZfgnAagnXtXJMOb6rJqS+FkC9P1oVz7QGQC74jtEuXcvi9/hz+5hAcmxXFm7lzNTu1TfnN
YdbJ1+fF9L4ROsCm1Zhksg2Tz8+eIWZennV424a+Qutuln7jFOhE91rsUpfkhvg5rBzMADU79I+A
RUpFgo1GxY6Ldjd9TNOXpgD7xS21/Jh+ijnXSn72Tkn8aMDlN71HORdxWDhiX1heSNMKv8SkFDjv
skiuD1bUFmY7Ai1YHGqzrGW6maDBCwTcFycnxHNwGfqNUPgAy8guQ1hXm5WPHZjOcDe1jJDVouDO
UHxEyDeY6bkpPW8OO1LQQH0tPb9T1VmP+bBxrhngv02dgbNtayU6WJbUEv+t8Nlc1OzXt84/emVx
mFrUwJ/NWOtaR0Ke9wzu9q2WqlzLaH08tHdKjOyAbBb9y05DU+npisfzI2Sbs/ESLrZ9i/LJqHAo
XzmHhwIfgFlmGcyuQjQ9/1k1WGP3X4BLkLCBcRcqrEgvWHHXpeY3FHd7eT19knsnz7rXbm71pmdN
X34daxz/ERKQ7hWo+XhovlRgxHP5YIOndQtpdjnWuC7fBixsKSwbl+p+PABwY2+VTu3cx2V46z3q
+qFf3r7PLjTvpBbHSd17/yxohnC2MyNWO6MykpC0UTE5iFdl0tRcmL1ii3xpSRf5zpeqKMP7XVXF
SMKjRXvxnRjgxtYfOomjVi1gnTzx133UVjnl4u1TNs+AogzWPbwf8OVindumfm9e+3dVja5mXLVT
RdxWun/7uzIRy+qfcOdok1620yKFBDCoNK/GIySQEiVp7q3rUHDBzzfl1BBXHosIA0pRz+ptYFO6
/qanSxjRF58RfPArjg6CJJcwTE84j8PSevAMH5K47RThhvdaSstGxneR9A6WFQBGAS20koGKxSw7
2I0meOkAu9LZhb+N5pWtLTKbQbJPvd2Cl0S68hiKSTpEBcrKQQtdVAL4VeKDvmERD5Pvhm8R0xlV
WmQHbm0qXjfuzZARmrSpkgEfLw/nn9jsMDqAvkljZ0/01U5+UFUeb8CbDV/VTBTrAAT62fdvC3oz
LRwKI6cFJa1w7EFAqz2Hm+7z38OupBtM798tmlyKGpWnyRRV7hTQB5J8tu0u0/ztx27cSIVG2yiw
osZ6B0O47rv81MCc7RlpPP6FX5g9z+9Dz7fZ2qyWw/SsLJ9F0pVW91DbVxLl1cch2rdRUa6tQ20T
TUbEh/3jMP27/1sNmMh9nNdc0GVXU7dYwdK9idi+PlRbcSqkTYW39LGetoyLkEt3scuynE+1c0R8
AtyPVWvS5cB05+ZcnI0Dq153aAoLqbI6WTH8eoU2mmawEpyOD0nRGMvURUTzEeulkCFal4CUPlqL
KtVTEBjPu6pt+5pankl5GK6/4PerajA+Isyflbt44hjspX2VxX0/2U80NOzQ7No+IQU0eG1VTNFo
owrfyP5BkniaHnTBrh1HfKZGyX6hxbm6e8EAa946R2Hv+PKx/IfmxXk8W518n9Bq6vv3heDu7YQZ
R6PUPZhxvdnn8vT2cSdu27+r8LevdVALZ87Oiu3DsarjYX2Wq7ma8ej0lbzhGa5SbZEHzuVCI57+
rHX+Jlwe7BEyqT5Oxee+XMj3NwP9H2kTJC9s89Id/eOXH7HeqzFRYrTMsSPetUQey85SJLt4Lzya
DPJHLvbjVkvoInDCXUw0ZnUm0kzj7qNgj72M1ueQ4yYYOnQMsPms6ce+yc8YHKo1Lw91XtjzjrbB
46srRq7A+0b1VTZx4Ip3PmLj9k8M10ar+m1et3hKF+P7SBC67Fwq2w+Nsnf1DDuYTj7TljYHK0G2
09JYS3o9gdjx7kX7czHR0HFzVz8I6OTA6QOY/mU6WFJB11UTzfPCJDnV8Kcrv+EOO9aWPlsMebOm
j/KQ1++uWTJVAh8lkkxj/hOAmPH+1yCZ81CwZeZlycufuCqKwp1YDfClmcBMQdrmIqHf8HaNq0oW
ImgeWFBDH3xfFuKoL9myE+DrdxtfKumBrACmPj/IvpmppvB+MerJqXPazFUzcuuvvXZD+f/eJFMF
mgdwcOg3fMJ8mx9CxFFIXgA9C4ZzRugKkdO95fa5a7+w8fj0kJI2lreExkEQZ/sRwi4a1+61lh8y
PFN5XASBxBq1tgqU16QI+LbAsv3dQiAC8IafiS7WlDDnp/PPWfBbFqiMj7/Q/czQC86/eN/h5Esc
8u7iGFHOf0GFUCNEFi/MKoduyQI5FXrH8WKdRdlTBI13wOFQTKCkllNSciuwFO5r8nd8mY1B++O7
ykqMqflIaanNt8kC5XYzntwKg/RYV0os0t6YDPC+VG92Rtv1AGIJfTu2JsehrAoXCXAv/8CGSdss
4nmE9kPHNqxIICOa7SrHE3/29yVsbCMc3n/l1XhI8GIt0Med+f68nHhG/tShiO6h9sBGzWkYwsnX
5rO2drH5KjYORzF97U5DMAQQUQ3BGeX4ABwygBGxl7ey4HujZPrrhWS5KXHeiYBariTcQwL6QACG
ZIPzV38U9Barb3pwnr4LF2ou/yGs6gP5QH0g3jr20Rh3qfpp0r4EOF0hT3WBwKzuwDmwqaluxYSw
2wL8sp0pVFKnKhxDNrhiL5cKV+BVQmBwAvWzV5E/isc8pCHLfnC5FoIkIhXVPth00da6bDUhqAxd
fjKR2mQvsCDbyr3hkkDx1UVJRFBimoBXvFOS481hmEgNw9+92hrj12CcegUwEemgck8gomPesdB5
fOhhZCKzhbTL3BuJT8szLmmiJW6G5zIJw2EIKk29IgGQms0nBO3rKNQ8mFcJALD+8lUfGnx+WA2d
qv46/37JIXjb7ZEEhw4OpzZgWZ/8jNznWRU8qjJfQiuPD2/pr5166KZ3aoPCNXEyyOJDlZdb+2RZ
eoVwl9fYgUXrDrUoOWGhERLn8lQa7x3RNtBd/4u0Ifc4tXgI7VfxaLVCJqv7TANCu2Uv2J2csH9p
3JwpK9kq9z8lE7VHKlR+HHyqcJMT6dREGSTbOpZCRXypT4+8WdGdj1gFpVEBf9UG2XNGW04G6y4K
KpQ2FRE0PlJfrrMrPLvCk9TlekZozEXHqNn40dUWFcJ4kK8LfxrKttfrMe7WYXiaKiElrcmEihLy
U212V5E6gf163thk3J8YuLOBh1pb01u37SooeB31KQffQLExGLFtzqyyZcipfiL7k9QzMtz4x7Nj
8MLYeWFJJE3IfTsnmk3Ga5D2W6IFXUg1GfK6fmboY7SGARc2IiC+EjB5nSNUABfTnC4RNLu7f9oO
KL9PjlGq43xS+RqvpWUGRUBI6Mr5WXaP39CZ9YLWM6fH4v3jeW8EqtBc+1XRAOEvW6Zt9mcOwD/P
Kvn3lXYYq+nkfaZQFYNWkdQNs6zDhqfhPe9/MLLP/aQjp4F8WS1P5dhikAhuE+jQav6HVN8nXoat
5JMV55D9iKu8d93JgXnWxbq5M7vDGj4pdGOfr2U6GeZEiucnhP3rW6tPrYG0nu0hUaby30tOCJfe
/VJPbz6wU3LxNnpVYJoyEiFc6xJp8xJVhHktVRtgfCB05NJ/Zr7pu+4rBBoILAIwM3wuWl88Ucm+
u2jZ9/x7srJAFlHCQCB/MDArkHFUqdEjDLRVkPQyWu9xBAAlXIbrJplu1xC0avDCD9RXJumde4Mn
fq59+rruiyrh2c6twBKOtvztzMlGtt6xBr0JAve7UoiZ6HYZDbZ2rUwPzAks1uSFeOrY+PY9nhWE
MY5wXLPnrpfR4v4GzssG3qsuOZtV41Th9JLYG8/lB1/f6DI4pFSIG4lkz4Y7/7TrYdxlp9ZaecxT
s2LdPKrwDlu2lkgUMaEz2SxKT231ppRN74j8P1x2L9NAjDM097xZ1Sht26xm1QxR9C4aHa1K605F
fv5PpbqryNNPTte1LOudumG0/Q0ntfl3/1DY2tcoCSyvuPGhhj2IYY61aPkF3fGpvDbz8UwFeeLy
V6ef8Xyva5q4/Z6PZo9K9it/LqLvTbq0setOEixEVvp9HwU+hzWWXOQFTGW/Uu+nH8mSN4gy3/dq
qq1JVivfyRfeHsoD1uRmvFZoPdt76TrQvlPozSMcZGBzRVet3GOcGSfGaDfVSbTJNZPkXmfKFjiV
HVpy172BuHkF9Zae+Ggsotjze+Yks2eRc6CMf6WORclbbqBJqaCUnZEWoXAmtZcS2Pk05WkwzXzK
sewdBZ7KRKKM+HtXphuI8SDifz98/lnfFAt1fdEbijv1TH3Z3jGO2yF33YujUaXbBbfofWUQaM20
7USzd3HnmdXXLTrGeFH8rk8qZrpbicwSW3I2lF9BWAaWXzyo0qxK/qUUI1D7jMVURpL/UjSYGoJE
8xnA5QA503FqXmOrXMi1bs8XyWkow8TKLkFHbt/obfvK/mu+qBhFyTxahH8Di3mjg20eDN8DwgM9
C85ET0JczL/huc+1fUqpu3E+u5PICppjxKi5GBryU5k/Ss/QHolTRk6378angqf4yVz5BXZsqrM8
5ObkNVMvUayZNVDDIExIBMmpODWAx1Dq6vZpwimP3lU5pVzTfFC0FJcptTg8LJ5omq/l5kVRWr7u
Mwt57zQBrFZMj1PbRLiVnakyboB5zOwlsg+6uEKKwn9xDGjSYqKKaGwRGSaC5A54rW1TMkhTUqi2
Xr49dMIr9t35VyoS5WGcAd+ll9VUBN2fRWaWZQrQkQkND4PvY6AahUArno0EuAqzKOscI9oCHjPT
YQn0FlWwMnkGWMzChtdZleKnoqQ4Qs0KJhY00mrf14AxnycDP4JQzP0y/EH4SkX20mcRR4GfTThB
1ip+6FikvdMAumd/Nz1enP8paRbVUEEivAHnCd3EFT72v5fyCRuSOnk/Rtkl9A1/8ql2//qBWAKM
HABy/KHLJ2eTcmw1cNCJ0vj+OjvF4EPP/fGR8PjwB6ghtjQN2y51wXZ4W6XttDrbzcZ96vuFlqjw
uGMfK9srvXky0RJEMDm1GVvssYu4vGQjwSZBm1OaNZjZaUQiugpMtXXfph/IcZOt2oWLg7QSwiLT
64qjEfnY87nMazdfcel9FpjETRfnPAzDZ4Z3u/LvFANltW+c95r1RArxwEY2uMMQeHJlXWDfYBoq
x6sLH1ueswAhXDziiwNr3wsUWFzw4YiV3HGCBba7CqxyFlqTh9BbfB0LRoyvQrbVGGcnFWxqjvHg
jj2fA5HbZ579Aqe+qNkV0nmnraPoSkcmLqO6M4ZA2JEmWuemIxWHkjqr/9FYMeDAHeSZO4d+b0yi
nh2ADfYeYygs0vOyQArgE+uIyTMniOPWEqiRCk1aYEEktvi+deVA+2lX2BKoA/PL51l2e8vZQIBi
hWW8eEfGOSX4SV/e5lDSYxoJIWkbvZzfCm7yPl89PZhiB0LX8gSuNzKeS+HoLfae1/n2fkvAttO9
nTZdSt1EQ0RoN7A99JxvhL4GaiDmnZYHn8jDNC5CeM/eRlXEs0eoy5skj+i/bwK+hT6LhP4IHiPJ
17Nv0jk1HFT+5J8o1k3xMBfFg4vinJuKEFw3OHWePEOG8Oz7mTmhEs1PDW9ZkMeIopz+kyl4KOQE
1PJhzpS9q4cm4OEWMmEU9r++8UqP2I/B6m/ZnPz/s7cSihmM/30zQ4vCq3g9Mp+rRMsZ2D08BP3O
Q9NPJ6cUfZj6V9x6Y9205IXzUaPxnP6zmbOw6t+GBz3HHDwP5T/Hnf47kNSKZjCj5qWMKslhCje1
54dTLvwsUl/HWIvr5I+DkGv4TGeU/OMIU/hxRPKZ/44k/sdLIffjiVlLlK4fpvZy+r7DVJpxUMpy
WfHBMPQLTGz9zDc4R1WSwTlFX5l/aXLfdT6vw9hNl333OeReLvzLDNVxStT7GdunYNVNOBb0T+Pw
fnJn1v11XzwrPeMW4i/CSYRTcOuE8Mk/I8RVMFTif57+e6BfG+k8pj07BjZPcZvNX/Iv93kvVMKF
OEy9XeHHDaOGciFF2P+90aynUyqXpJ/D1Ago/PjoYEDtQJ1YuIivT/SK9J8nAb6P2J9q8h7f/PcQ
enq4orN4J/aT/CNBuAyFxet+/K/wE/8zHhOUF69H7omMXXLfU+STm9DXFdgP+suJ9H2ge+DiJl0J
C3oQhBKKef5vNMmRI18eoQ2UDUQhAZ0b1j53XXRBerk6Iya95kIyUfFNXqcPE/HleuGF5CqeXS7v
4Ai1u3dFDDSeaZPp0kLg51m4CwD49UGsYnbr+iaYBAUj29e4oB/NOatweQ0d90J2tJQgvdIk35sa
JkXImi51E1gWGCazYOB1k3yAj/d9KHcqukEpMGfE1a9PXffTkvCQz3iEzMJZqty4J3iBrwdC0v8/
YoUw+/9bA+Q5JiobXM/eLkwXEktOxtqvOBXm567ZSyn33x94NjzkVM8wXv15y2dtayrIXG3kLp7l
WqehAYYyzrIGjdo8vZWoZjGhUMFN8knHlfKSFZYWbe3r8WCuCwN1dvMSRZ6H++x5srXoYqRZjBgx
SRTZP3dk9I/k++H4AxTYLxRLPrAwvAPPYV5Rr5XNs4fPlt2HVPY0DNf+8foPDoHJlPgkyPm78Dhj
HJfGeTw3HTUftXDoaVpyBokOhGlveFUuB00oHoYH3r6r6cJX6gcL8u7e6wZmEfY382QpwTeiI1fE
asKb/z+izms5cW4Lwk9EFSAE4lZZiJzhhgJji5wECPH052v4p85osI0NYmtrhxV6dSMQQ8V/P8Pk
gUAGeugaxKdrswtHT3czOjil2TU0upuW0b1OjFmp+4amCK66nVPqArMqNC3MDAesCE8Mwo/OIxSj
SIqJZfhY8kHSIuhLcpk05/UZRaVTKNq/3/3ZL8/YrK47OB8J8UO+RH6r5FgUuFEuQtHl+vaAzYKq
jk32YxqB+fKsUvO1b5StEUqXlCztX/FmMVicYR61BqmLBB4AOpfc6HNBjZi3IAI0wxE0clKkR4q0
FuAAHOPiZBSmg354twu591pSaIyyV3QlUuTngdVivGBQELAI0zZDu3ruJqxFvcKaUta9e70FVgqj
CroBrT183MPzm8ovijU7h0kCE8Cf5WPU+DcL0eXa+BDeelgARwOXyiti9WBGNNImMXfrZz+jXd7z
EJWbL6Z6/zmuTLfOC67MZ+MOAsWvNikT3FJyXO0RjkWArkbcHPnWGlmxHYgQRFppB8VWp+X70DLO
LsCRhbt9RshWltfmvgXBB5JnBKF3xCZt8+KdKb8ncQZQxjYJ2MHNCoLfbhebabP2V+8nHvSY1Hi9
JyC14b8yRhuArTb0QK8VaY581z6cQ2LyBOuPuNUUtZ6RUrq65eHhD1oU8pEGlmjTGu5KBOTxm91t
0kjLfs3yrZNzNaixd3elUeEYgjio1QFNe6CBqKDcjnas4L19lJPzr4UFeN9B5UPfMLWAr5EdrtlZ
t0a08OE9H4RhkbCtrsG5BSTXE29xR9ctQRu1AoIrfYaUY+LamUUvYej8FQdbVMxePpLEzXeQAedy
9wfHnBs9wOwQ0GWuWQwwbCgmwhqJ36aAQQUia8B0w7rykAZjm7zKD0qJoXV3072XQfu2eRQcgSPr
9jzH9yCk3KzbBF6VJ7sgRvLwhsPO2Z4CHuWXgJ0/B+gYB/WgIzE0wFFogp7uAXy/83OnFxtZnIKQ
PdSXx3P3cAszIHTjdc1FiwdiHjLU7g2CjA20PdU5VQQNkyQzJCgUi4HKjykttiHqb1IRR7hjF+2Y
e7Dz3evULvLNr86rBJ/7tcEub5PyTliD5idQeqC/0j9I1aD1U9YakgxSgTBTUx5tp3V/cYwreaN0
pobXzuw1/8fjdwf2WXtvj9frdW99dp+w6HeOkAssi8/m1Z6rH4zB7SfPw0OdMvDeuveH1QUheGNp
OI3cbW/sv5BxKBxqWnD3fhFvDJb7clCE0rgiugsXOXDHcraTG66iZ7rraxjDfZ9/4zyvDkAXh8Yk
/sFZE86yTXiMTAiv9UZ4jNtGt+RQU0o2tOoZ0aEAb+U1LBFd8UrdchudUNBEZ95R9aoeEPjA8nTs
AgMXk88C4RCKE9Owx7jjA+nsmXwile42FI1IXpmRbgsgEafgjx+O7lMcUuFrIyyzg0XUUurA6OZ3
rzDE6jSjKxlziEPg+HrBYpVPS9uuPm/BA7y29wj/dq0DbN5VxBbhUHFqERAVc5ZOarN0tWhXoczo
QopOEahEyeE2L7h1WKV5ub49JodRFmarLITNOaq7u9auhfBDy2qvHzArYdt5D6fXQxdnsB5PkcFZ
zVEfAM2B5E21aVAcgtnPWsDzitMjW8+cn8GHHsNVEdbp+LMXn36K8+L85l9c1JkD0uC+YcdS23nY
43Puvjr6E6qr9t3XcMvgyFyMTHs61Xh6eDms1U82F5NO2kTJuNraRJ+DhGKUNzYYG8iMW5Q4N8qB
NV/Mt+PnlLIfjJgAEQLO0hstd/ZgMOidnD8e696Cx5oBGZt2i4mmqVbyVXVX8qkh7jL04ZSiTrL7
as4Fw0o9dKQ5mfRQkPAAVQSrYfHoVXtHiydJG5hRk2qBS7P0c4iMn/P4PAYmAIBo26YAIjDgvDlF
bPMYlQiwgYFMNB+mrAFzgOUEvjagRHmwtlLBvL6HW7TSSWhaqsBkx2Jv+v5AypOFlP8kjK2CIOZg
ctCC5j8iFWD2IHgGSJlRGe1GHzGhzrAzFNHt3sOAn6QBcXrwI2QBobulCpyAO0JEWxSOOvO51N32
/TlU1DzfOJ0S60/qAIxcFQFu4NR3yk4HBiAwBrxNb+SdEt4c8m6QZAC2zzY/zFES6/BHwCGrEylI
CKFROctHYAaC1ZaomCTOYH4HIECpAiCGJyAZCczBUMDj5B69FUqcVYdGEIspuT5NiKSeBCOxGkwX
eDxTaI3L4HH0OkQcKGNR2300mdRIvuhvNCLleuarOSuMWkdEgAMnnoOisWCrV4qtfLXSr1+k0Lk6
Oud7dl0gp21rSLAwT+Oj3dLarIO3vuiIX04w1GkBlPFlteJTaM581enQlUiHNAoEcOhhhtMcVakp
zVipkVyE3s+SrxcCXiTuw0t4P88BV6DLhk+H5/n5BYJRIKE+LcfzB6SpK+AkK0BYXKMuQrFfQDo0
TY9Vmfu2etOSVtHh6rXMUioPHa2OcqPGMx1E1wHPCrGfAO55zNPeVWWf5eXbcCG5q03gMcIj9l58
JQ3s3GPdhpIddSoOl6JQETKdwDGL3nxBrAMECIhinU2dpLvS0f2LuNwzmACioN3uwW57hWBZbxRd
xJadYhPGj+69vQkXdqPkPSJqeN32cka9NqdWjzAcdHUb5zlgWH5uLHg0lx6AXx1aS75q5Nw7R6+O
poIBfPcqXTxu5A7eIgkEpi04oh8tTvbtOd3sXyGhJAeIH+f8/Fbc35+L99MF9MSxcAGBo0N8WG0B
LRj9Pb/7OdjNZnOGthdNtEEW28QY7WsERtE99HO35DjwmAT4rxF0Cg7YOYfYon11U3c3/gDrfWji
/tBH6xU7MKpDdl3zEvDs+iBAeXBOwXIGpfTBT0enwbHHd0YpDCBcFbABeKuLjAehCHUYU/F+3ZrG
VARwTwAbVqBRDvvGZzawWzIWMOVZQccXl9GrQ891908RGjAOP8GsBfCJ5QrXHF69A7+vogi8bePg
6T+BJCDzzFEdTEfNipRBrAIqVkKqeYDFegQOgSXX/M8MmCKq9veH7uLBg+LeHYG95dg19PXQEL/g
xdlBY733N+zyVPk67E9OPVp/qAnZf9iBjjYNZsaQ/GFtqTPUYHkP9JNWbfjTmDCbbtKHGGl4Xd5U
XguJ+6arVp7bHDZTTi8mBWNPW2Bra3yDxMDlyRTZBPETEitHAAEuOtBowr7C1MwD7hg7Phjj9DCo
dSTyi3mPqwMBFMfLl73D3k4L0F5YVpAngeY5yJzxFKEb5hNjvTP8dvMu0ovv7H+yzWSlvDCFKBIH
M0dSG/IdD2+sPjjhEvaqBJBfCai147U16U4mk4cLkrqbuYvO04MMnaPss216T1jTXxj+tdZ/g6xx
8V69GmIFk0nzZHdhXWFckzewJzATTvT0HeirBDn0/YcgFMcPU/Hm/VCfAWMhwQDnhwyJ/YM0z8Ve
LhsblprZ/uTkgzp+ephRo9QotV5wNmJqxeCQSuRsXYvcxYQsto9+BlitE/i2zNXXRd9i0rOPv32M
T6fa2xAMs1+wYl/jagX9k2ob3arOpbXzoKjw4Gbx8AKgNrx7cLswU1IIDVEIknBHn1zM6B7rkIAX
lvxoH1isSN/1TiOisnObT+/tzAqkfhYuuXf3v6v8qdAaOK7dB409MlspYvHuDkoguFxHmNSBpjEg
yYDx9cLgLOOs6VF0YeLqGk7hrwhmT7N+xBCWZRrWXbQL/Eq75tawI/W13jRhxVxj5F4oUZ5GZH62
TrcLqLYJBjH6/bXcfp8FX1urFk6DOLvWyLIjrKumlORSZU3LSM9B5539s68axgv4vMPH5tNnyRKt
5O792dqSAuIMmf/Gf7aaN1yORmZvuSDNM+QMlyjIs0BZNrSxPEQgyUI3mTXsUXtEIbZXnuw+XaCu
0Lu0pOHezd5OWzKGjT9K9+LETTAfv72zdwkngfa6tA0HUENbK3jRNR0K013De/aufjX8Pu7OwdMr
eZ0D1ZlbtbHhsfxiWsg16djC8oeuPVbpAdPzEX9XgcTN7AOrgVYB/CpesZnD80Zv111FCmR9Hyey
wxfA4bc+rjOjR1hGkw/DkbVvaBpsGnmYhTvvBq8S+2y1hViPWyF5s7EpZDnA2z+AyrQ0LUB+u7EP
RC1gZnIIZX4W9ZwhrAFDDY2joXNu6pFC9GWfm0Tu4T5kteeMOp5BJayAfVustLBBuOCCNpeLEt5B
UjU4/aZRDgm8c2M02m7OqVGNSYjaI/U3ODMH0kmG23dT0dupaOBI3D9EIRgKLKSj0ai9LDnttj6h
V57kmLWNnb3UprkJK9B6ttuz5t1rzvi3XI5YdJfcfv7PyPx6s3qgYa9pvSx5y3ubdw8anBJd8pNH
7JcGFAI1A/pRB7OzqabRvo2980ZseFw1KSuGkTa2ycmGO5SnLC6z9mjU2NiDv62fhZ+m0spRb/23
phYh2AUUhRPy6U3ZlzodFpSv+YjB8zHGMMtYi1tWgF1Vxhjh15IM1j71ZCXV6v+Z2wEbwa2pjUsL
CfIWGP4A6eV/QmLFjAHairdFoYfNbIxqLk4Gzt5fg8XT5krRAP7uMwX3L4tPrYynuILyBYr9MfvD
FD2Jz0YzjadxPI4tBys9d+JpL/zbuj1tUdfBc1QOq8RRXnYFD5+tjJGEB0ftGRUxZD8g4Jjnq2xV
mPHoJoNkUOfrAc8qZW61dqPNSI/NKMkIOiNRvNgju1M9hUdzTikhVbw7RcRqKIhXAijOH3EaH4In
vMxUerM94q9BDMUwjWnT36CXuGEPXxaHrYdj9QkcaPNqzelqjHUZ6s9YVmbi/WKqAqcN+vDkYPVg
TjY+Zcld5N0//scGe6fWB6VEAE6W2u/vYfX7tH9lJgUQ44zukwMiciMoxJ20n1IKvSKhR3IUViv2
VOrIHPbb6Q1lVW2iupmSjtahVF8B3mmMdIpjQIpTp7Zk4Wqrfg1zkahI8WPQyA1b4NGSe2V5NKj7
ltr0o61U7YtdetHLiM4rJ/AYl3y9ls2ZnyA/xRAiAavKHBmgvBvaLx9S1VBuOLSnNFCNVMhFhxZe
LborGTIpyteKjd6bt2Ymu4fcpawNnYAibkqVOY0va5agAAdJGhr5HZ1ccs7G33vg3LL0f837j3WP
1Yx9fsT5wtpH6x5+4K/j8f1UMEnuDsP6HYNddeWrUNBEAvgNZ/JboKsb1WC68JwwK2Z2v4qer7oB
7dxoEVwifYX8elkCe0ABwd8iqP8Q5CU2LFzbm055o1+m73oPRViyhnSbni6FrdNqICdbR+bNq40M
NFQV7yCDE0WB3ZJPokr9qZ7LUKuAF4a5hwOkuYmtw8V+/qceuvE2215GBID4CTOwHvInzVXdV320
qn0/xiN+L+lyrlHd+M8Ux3mxV/JD5HuvViuq0JHjSh1cqBW+UNHjGy7dDgcQxDh2vbpR+6XuRoHq
amxSOllivPJQtOljF3xeJ1VsOvbjO6BfOH5TPQLNOzuuvEx8A1y/A+ZryigF+8DXN8NHAtyi+RQw
8Gsj615rAIEY44K0Z38/WwOJCjh6uPIHaPoDdVcnZx6i75s1+sy4twblmXLo1PcUdnGCtwsE5jM1
vv0rI1aDLiYm13MPDmEhLUit3Jm647i3c/4St9f7Gu+yWnHq8LyHQzzSmq0f8Tw/zqyuN8Iv7XcD
DxRT60AxF1RAfIW2Eb6HAp6lJofKd8jY07ca5UgNBOh9wWvGUNLMygnFazbBSUJVNj8WRcVDtQzp
V+ElNe8M0AAFDt1PoAWfYVrnbxcMcU0nHZjMBMKxnjVWNaF12bpvxC/oN3UIvcoopbSNkQqNFuuE
4T+WcGNgy1/ga0Bn8ZMb/jSCXiL3kFNwX/TOfQoHgBvANkR/1vhZC5HWEdIWGqwarrKmzE5KJEmP
O538XWj0wkpDnoPJkHyBRNXvmcuK9HxXiLo9/Zo6xM+8HZv3nh2ZTnBPo4I7YGP+Z6XAjvAJqtaa
Meswgcv1gYBR0bk0v16CbF+5FvmncfOvg8ZAJ8bCGq2DFBMCQxrVDHkNrNzrDKF45ie50fjxw5X8
1Re+N3GbABZaLDl5l5CQQx2ufX22sJfaxtnwJxPMevZrQY1k/j2wxidB1mXLkum/ZxOAaOvrjL/s
KhF/xDVxQesf9xMhUMgqFh+XX406Ov3+b4FZBasFPBbaGtSGs8NJSNV8Jppqm3G1Wd++KxwBMJcx
+W0rzMGibXSpV+AKNW81Iw+ugOz6CZgYxJggyEM4SXnQH1z6iqumOicaRivCKwR5QPxDLaxVUgcV
9c3vT6mDRd0hDALTZ6BlVKs0FWa4ovDwMigUNVDs4Bth+gRF/q3+UG0xEfBZP+EpokTT+cdOIWih
QfAN9bD6rKwxoCTO8WL9oLSQCBZEEARYvkeRKtg3q8N3YrOM4wz/e67VpAZ+hqJHjlsXhkxPc5Al
sH3uwx/Lc0A1TQXZnpEWBs1JBZygZmYAfFbE72KjJ2oUbqxsImoRP2sfRc2snbKZTC3DjMFahEUw
lp9AkaiNdUPuk0Pv/yxnAzmvWp+1A6JepWWPDwa3w0nGvJfFHLNKk4fpw+v0aHFDZVD0qebDU/wG
SBQV0s3vDFd5q4aCBuwpnFMPXq6xooAPBmPAimv6n4CRcGOEx05up6N4GDsKliCmw5io7GdjxkL8
RMbm2ID+dzpqw1itNDaunFMRKPyqoD/0h6sVL2O7ic94VgzXw4Ah6F0Gn123H6RuEPQZTTz9CWCP
xWIlp20H3N/v6lNl7Zb6bqUBcxVGKErtBKs+ka6wc7S1HtBKdeGc/UUzb8UO+PQVk/7aqfxl3pnz
NvYo4nHcl/InnHhg01KYEgxgPwiC5gTDvIvSu3YShQe/McEVEdNh57tvyTCDL56Yat0mUNEpuZjJ
uuNqAB0lE3U6b81LtGLjD4fqd4149Uti/2DiDa+I92pefIOCw4NPeDGx6/ii3AjdLd1CgqjfmdrR
GglrFKabthUuVPdlpWGm3YyBpmA8wUz6mMUtrnoxr/ncXcCqzN232jGPQY1Cc6UOYfp06OzV8OB2
Wr2F15MfFxPIkRk2RphgCpiaOAhPqAJhfI7jKdF8bM+X3e1e3W7FrXm/v799LkaD59tOjAKFTPXk
M6J+eNnWCQh2zF7eDO/mZAfYqAxOls2A7sZuhYudYJoOqNcD1BVEwR4gWsBvRSHxPerek78ggtw4
8xqWtaC0YtXjQKOM1Sbr72NqXFm8WMRYprS+yaRL2VZZ0FgS8hYFcbdO1oLiw7938j3RShg6fhUX
08MED6iQNwqEQMAoV4BUkdJUymI4oGH30t43qimbgsiVpgK3eTqm+ERzV4c2s38HY505PeZVDDto
HFmodzRFpjS4HgX/TEkncg6ZL5r5isxB4OJrnssAkAnz3Sm/zhVv0mjUHc88EFgaCnXGfk2ZKaX5
MMLmU35mdmiLYpZMp1rLNR8YoTUFvBhcfdqkVmoSs40xzr57MpIdnxune6y9RdGZhDCn7F9w3xNt
EFrXZUpBRcFXyBNmWhBL+BoYDGwWJ5jrEdfobVFC05Avsaz/M8G+ix8Di6pB9lnN67IQGiCq2Dn6
rwgCOXoaPhDKcb/x4hLVTSXIOEphBpsiOajgY56HwHRhGaGQ1Ofmh4A+/KSRNDQ83iF7bgM8Mq2f
IR1C5RfM96TtPhelNanerrcX5ALblzuF7yp919b6PTTIKD6FosJy69730EDUkCwwRLX1mv2qQQlp
vV3t1vsFDvhMKV57x1SM7b3S5MKySzTiTIHblULBcyCNRpobL6CohMmFj/8eJYAWO6farXRf3I5+
vf3kJaCBuI7XCueO4x3rKMVSKzHCMoVcWWtDn7J7QsSy/64p9I4E+/YNdf+NheERXCnxgvGlVYtR
/anFeasKAVQnh5rNOJHSoVoRnDGMnYiEH0HJvhnmELGgyp7Oxf66AWiA1J2O4ujay1v1+Ojl7Zw6
2hdhHSLA0ErUUXDcx3XKyy8zWLqgpMpAH+9D7a7ygOSPaQcuISej3bjmA2KueK/hBoA+kT1xApL1
UnoHtoMQk5iWQE16m+3D9MbLEfTIKGm9de9ryseAZfrviKLqBrtXeJvV/Ve0D58Rm3GTeq9ndOs+
2kZTjxcGV2Q0TRCwNVC1ZW8bwynNLODtKI1+Hlzw72dmw5MFoScAcbOphYAF4POQXfB2KYd1MaA/
m/I331VnsTkSQGcrhmaqCnffiwY8oW8pgsI1oc9Sk2BmYjSrR0jrhTqj7AhZ1t+DqU+zqss9xeda
oNDO+Zhmb+7kdzcqsTxxNtFtcWxmCfye0ltCnoMLV9fB5hnescSt/OOrgcAKdzPKStN2Cumg+p3P
pT/AcPOFplXGoIgjKNC0rt0RooEV7dOBarHUN6gBuw/P/SenF31YlSBa/z7E8qliwCQhTEzgum8R
7B9cMAXwUXGpc+rcgEa+3a23ClwNpwzegXpPdhKclaynAJyxsuS1qT/A+ml0uLcu/MhsoScCAQa+
nDyQO+1b/IGpfjdB9b6bQMtBRgOoLtPhu1kOPcBpTUzDwmUFmoO/VOfzQT9zKKH2z3YrEqLIxzpv
eaz7Q/cgCr3+0PAgmAsrWBuwtbi0gD+LtakIQP7ypBsgpQJn27+2UQeFbqubLS04ib5+PTBzxjio
etYviAHXt4gwwKtpkVYTu30OxJDuypeKRuiaEf/lqnXdesAmQxdKKVPtukvneQkNL6/+3GnuCaB2
RhEkiNGlex+WcKX7aOUIgw4NAU3+tC0jVkzMA3oFgAd1h0K66/XvsmkX1No3RBuHsHDeOZXUvw2t
MXQ0syMGB4hZ7PYPXWAGPO7lSniBnAZsKU8sWuTYcFLE0ceSvFkTowA+Cc87NQAZPGD3ofVXFT43
g59oaWDlUS6/LlCmx00C+AK7wB+/4he7GQOHqCx8yqikzjg/OtyliOpJioMqVRsdSwPlYWG/QV+D
oy9+kO5oPdAm5IT4ALAVIPITFuIkgPW7/gO9C+hn2vQYW2QlNo16+PZz5w3KuAPzplfBRFRQRMMt
C8hoMwif7ibaQzCIUdZ8NB5Ed0HlhLsWKBDc3SLhSPDcoOSI7zFw8+WzeUIjB+Y4EhtkBLjl0vYE
b++cMEppOhuXXNQq2lJASu2S9wIeRYIjwoSMd4q58aotN5sSVMKduJQMAJZdxGxYOprFJUth4xDt
hnWV1oto7tzeRGNUCQB8ozpFihTlWvnuOF13UlpUzKMibPV2QCoqgZzcstvDTmO66+Rv1iwzvLBG
PZwz+Q1K4U2calxrPncRoIgpztFhr0ClPNzoziXAJYZlKi5EL5amE228BAm2BjlCmDUOEbgMFpVq
w+q93CvGDVcCerLEpgJOANuk5pXiGxqoJxZ+aIOwYuE9PtFkKCwd5IQI60B7gSoxzseGPebauKDV
m0rod2CuQNi7eMzQY5TdRfc5OLj3+NqiHjqotdGdcjYDtuAWlt+o2kXtO7IiMr/efXDuIVbTegRp
S9bJsXUPgT2infXJava2MSB78UUN3lDiXboYa+3yOCNQVuhsunIakEbs4ejT89cQYT6SDheSmhnh
Yy35J0ABp0EprP0wpDqFqBzvSWIQf2MDIyy65T4xfKBkMsPapBaee5iZLYhL6YR3jFwZFB/xi+sw
MPxXske27MVpa4FwGEPSPYkzN1jMyUK2ibGgw/MKof4gFw71CFvgE5rZHV0FvAQjCqZJlkPKu4P6
dAvRA7oLdgMdHNojR9nE6gPiQmBAi5BMpdwbL7BHi5522QNNeNiJu3PW7KYB0biavbagLKyyv0oS
6NUo+gZ3R0YDVCRIJsnkeKCng+GFVAjjijpu/8kaVWOAoMsNiS16RuHWo4P8zZqMrWoZqX5Bl1tQ
KfkURSp2Hi3ZenBbsAZakNqpYkXL8S1awPhjdk6gwAoky5iHCMQRPoI6rvAjmXuqBX3qYzHfjJAA
D6g3hXpqKGfXGJe0nsAWgBLCBljszCnwceghabvGWHPKP2Q042RUa2NjzZLGHdnBMOH+lMKHDx+Y
z4CDff4Vpj7p2ebNQXK+U8GEGtYBHl7s4uwGQHBizVAqAuez+bB8d1ISo9Gpc26cBmnrMMhGpQna
7qsrYniPAHatwbVXmED9NTHj+gTg4NWGDq6weswXYzSq2qpAvza2YDWg4UMuek/RO3t2SARhjA12
mxlPB17azsXP2wv8faKAvauovGLYB3DQZUtpVya+wsxkI2Gz4bvMIaCy0b37GlZE0ONxs6ib0oaH
B4PcygI+Q1Ya12huMU1Qa4C6y2C/fvH8RhPY3Xn9o82+qigJgvLashWcpUBnWBkrEKNYXQKXCDef
ZAHRD6CibPdyWCkz/8RMvvaRLJvNx176xmXTdolNFXJVNo1iPkJ8o6JRcFmzla2p77+tS+z77Pfa
CO9dbYifiAbBXAVJoAPC8aKqC3AmUZZz38Ju2HVFTHKHFVwxZkWSwcx8o+9qBGsWyzCfWtIuVmK8
yZPKYKIWvOLzOs5O6ZdIQXVBsktTAr06lNL4Hgq6wI/mQirGNMOe+M8NoxLpvx2aXU1txHhpwhyM
qwgHkHxBKAYIHutssgvgHVOo9jbcbIk9UWqBbaJXSUyMc2OtfIE4RLvoT7iTnB08rViaWKGfm8Al
rL6BV4rtzgSmOS9JGMwfNXy31pqkoJb8Q80Svdb0V5q3dCc2YxKyvxuMly2G5/dVc13dC254/XKl
JzQGe04RWr0CCgG+ymyHMdVlTwa9+akDe2FEq9ethlxR+DPb0EORV+Vz9Q4ZdRoOX2MfExiypHlv
yiaJ1Qg4iVOqcQjlsaWiBcmHKb4NwZR6+D/XV7H7bxxDDqkMLjVPd7zMsqXroSyuXaE4gdpx+ugb
1/8i0urwQylarUi53ExM/bDCANDZmcyMG3WQ2q5PUd5Eoe9v7AeNPzoTo3ZY5y7oTuhBloBLU+qr
ON5AmasOUcfod7qi8vj/rcPewYDjUi9D9QdAMOAt+igIlGmA0mkVLuPbU/jMQywYtUijGuyV0XgY
jTsaoI5JRvKwPq2xr7jnBE8osftIXVO0Br0UBe4Q810dFIGNsgvHA8LmtJZ7hFw0NTmAICGdxraD
8OEAlOvlUqJ4gU0LbhkinMSUmlQDgqRb1n8SKiJMFXbI+sD9IEeWy4zDsqqB1ulyvjeQKUbOFnUi
j0+lSOlFsbXl8qdjm19jjMGcUP3j9ZR5SAl7TFs4DdUxNJRyCYrrjqqEuvGKIcjQbh4X42wCY2fS
2ZJnzSZQ6IfJwKAUwYhu7AjIhDbyXwPbo0yKI8HBUm6RAgSAFSd+xtzG9TkDW19EB3Z9bocH4KC3
++S9kAZtnJAUNdkVFPDaQaFKsIVAHABNkgKnliQf4ZvHtnuFfQg+icSadsFfgGldKQ6EAcqt3/jb
4IbwD5RAxEcEeEXLivsDEh1iICD89mqqV8PSo+C3N4ZONgQV664FBYBr354zsj1ltuB3I5Ngkeku
e0M2XwNnG4Cnt4Plrebcws5KthvWK0aVxhV6h+GBuaF99wzz/RZifZQ8eA/FlEQ5YElmgK13zkrB
l1XBtpwEmyBjH2bF766FGQbz5F4RDcV4skcnUiF3Z4bzANkMoTAOvA735oNsZm9JPIwpLlmnWe79
hMwMReg+OBKapViaAuFU39Mwue7EN2kQtjWZrxPAPR68g6USwSXtH+zEmIBQrhGbFgwRohTuxLFB
tIjvG1BQ8Po5P0JzmnH24YmFiCOgeAc2J3R7A81h9C6I/ehkMAySxamDOdZqjJoBIBUoDsP70GjW
4zcsZWsUjjF1NN0pBwgNLCGsCjogn6etb8AkIWCz5zE7z86gC6gjRx7z2Eyjqi+oReIUgFM3jODy
99pQOXL6y34eP9dpsQOROa82A4oHXYC0zVrvtkSwpNBLugvKOQqN7dokQv3Ec4IOHTIMe7e8IHc6
paS63qvcgzMW48Z+Ax4EGmVbzYV/I6hkQRaL0Rifwqqb+UQ0nRvRzSQCndV893crq7mbXOKFn8Ek
iCYbqgHPuAx94BNKXTJCCL/OMIecfVT032iVUNk7fBHYIEQX1XpZlDZLAdX1/K3UgNODW/UId8HW
37QKYSnKhmX4c7do/XnQmafo2VhOmRA3NcpHd1uGbtw5EbMHGLKs/CTgbwz0qyiydG6W88Thg6Pm
7j2etnMFATOjXDGx8+YGxgwsQarucT9YcRPvQMU874F0AQ4f7iJ5ZMoWZzzbZ+hl2CWYnyHSDKrr
KxIJyM/CUoTOBHzKyPHhmKyeiLCmzh0gPli4GlzH1jbI4Vgnizc5MqnhNHQmuU9RXOtlREa8jx/E
5iA9aVc7pV4Zo4Y6iwkdGyTdQs8IsPIOqxw+W4J4r0at7l4y7iGfUPLuRft18QzkhNlToVKouBmq
JDv3RqnSjvoVr5ixVjpwuvPL3Ra8epdCmdrCScCn3TvVV3DhjVBSBRkxO0pKLt69At+NTf3vfevD
DHHDmmcdebhnCBPKzOTCNUDw0jy7W3YRvprADRLEk2AReKC8ETwvyB0GbxMtEIR2KHCVDFNadV5U
BHU2lIiACjnTOvv8y3lOV6i3Xf58AtAH4HyHTKHzkHKdXWD8Evbjm8JLBFOJygpei69FzR+TEsIG
9DngMiOIGJqokIXQCR5x1Sz82Gjbg38KIHvjvYKii//QaO0GWTm+1FBIieuH3qvaSolFHnsPs50Q
STTbhUr0qjV2NYQ+zaf/gHkWdK05WTw672qrdg7zsv96+rQ5RyuH9Zx8G7eBqg48hIv71liILijz
bO/zjRnlULBm0evYKpsTKDUyKLIybwgpvslGS5I3cQ70BbnehglRA6FnkH87v2pJ3Bi1HXrnvYIM
DDqvMhe187OHC9Ezv+F/xfL4XM5XKKHnJBHBU0G/J2bLD0V4PfgNmEIYv8EBUDhHHmTh0kgY+yEd
g74R2jqI+o0QsXjOVBPVblDJKlRiUYscbGEuTaKi6ea/e9LuBw/OwfMcLkjwSLwXSXKkj1BXRpo3
s0urB14XPFvUrYFrZ0X+nOYEHoOlA/nWdzNNnBT60r2Xv5wq/Aa/Rb6jdI6DXWLS2SfSC3fnfQsg
jeMEBWxTRKQksVWm2mvvlMzoTYzsw3HP3+n2fQ3CMkrBqvjWRRfRZ2Sg7wX9J67MU9qAShHvPm+Q
ifTe1eCI1wkQ6UERKKGlgBPAiOZSPcW+e/VPd4rAkAGDhNBJavBg+Rt0CKHBQQnh7tSQDyPA8HQT
UgMfuWaLbLkJgYsoMq6U4MBaC1eI1ThzKuZu5p+tbhmx70tkclNf4Q0yDaRVDvF94eefJhWxrV4h
J68Dq6R+gUYu/ApxPpA5OF63WQq2yfA3ez8/hu+te4WgG6bEo09X30/wW7lSsjFlcbJXE2UoUNjm
cVdOpM/LUalPWR4UumfVt7FcGBRqsSEDrAqQRG9eBlkLPkJmHHVqrCMQ8p0rNkPozK6CRlkCgxt0
0k8wtx1DzJxpj1vFLT7DrPtQ0RlhdvUw2FUI+OoeLiANy+ZVTGpwrgfHAoUIUm76REoddg/KssAP
GBKweK7vCEH9WL90IrKqBa4npZhQXG0I6fCaC5IbJFSqbg1KNX8BH/ZNLMLWL9UccNSxNqP5+Mtn
3B6sDkkRzQm7VmzuMirhzuS9anYVvByBBxZT+AloVdZHraJ92NmlobV8zBOYZg0vARL5u/k51hw+
EEVuvmZzLkjM8jhAJNvIeOYOL6ZxFeqZ6lAv42O91kgo748SVeYPvIuLUJMZLTjmvJ/R/HOAaRyo
+Q+tROn7Vgu4TFTGaNKFfqQ/gej0z1W3TjUnMKf+a12P8fqCrF9K3RP1cs5riCritgYnqrrFxNt+
2dC+w6vCaKhjDqyf6xIih+U2DWESQaJnpC5vQBPx+0kp/hlRieUCzp8HDF0QrKhf+bi3nc+tJeeE
osWEwI7436livxnFqsJ49CoVtH+bVtIp0a1YHGdvASyTdDchmdOghvrVsQu1i7Hv36tRvTAqU+9j
xbvj6EQQPhnek7F1bVa3mG3c9c2mbeCO38fo25XLrUVluE06i0K7lHR3eFKmk1RiQ6pcvfJxAjL9
eZ1l+ehUHFib3jbt1u89KwcNs19W03H5PCgdRsh/PDY9Y9ffFCePUufwiOrv+HprJ48c2oXupdQ+
kF+p9TO6ZUvtb9IuYOA8G+VCe3/rbvntI+kcrL7xmJbM8dkcnp7TOyH7Y9NM2sfr34LLRwW6MDKt
n8eZ7bt9omaqgQv3IJq7XcK4XS2Gx6sYwUmhF8e3e/Q4NspJb8OFEstGLYuCwW3jfgkf9AKBWSs2
no3aItjvWjTndO+1CtX1ERlLFgC4C65xWgp39RCp58UfVGQouuZnL7kE9Ty+lsJFsbMn5lVplvcS
2qaWnwQUokKo4JkWlYwhomo0an/3X9CI3KWP8jrI8T6EGZNmwooPDTtQP2CXMFMTm4ZEBxMEncW7
ByngrXsgGwC9DXHCO1JetHGlaSSaj6CEB3NoQn4DmSFt2Twbt9RF7/UN4cnbh/SJyBGfuggswmMY
XmMKxu0KdANwQLHApO19pcdHPpAsfEqlicghV/noQw0Ct91uXa/237TiKUotHEDi63iIqoX/eRDf
blRAuC16j+W2l0OUheYIofP3OlMUvfoHdvA5eP1sQKRH7PxYMv0j7g4DfkYQgbI2AxnT3rtprt5b
34SArX0Zln/ZJBH2ZNPdsKWw/tn5WgYgbXWtxL3d/Dpp4J19vTnQU93IgOw75rNdqPcOqJJnXXbR
nGUyoThxdoYSavMcGEXCca8z0tXW+Phe3jGcToTwZyWrX7x1U9BNIezQ9M7+vdxmfWIh66y9vbWf
FdHScxNgI7lNIYtqLloEfAdgf3pmBIVVz+y+Omn7tjoNds1aE1w+BISoDkUka3/B71A4SOxcxwr7
Z8syW0NDcNG5DnP38gfZzGIo4tNm2mHkDDEaK5A5P70recvWovP2Cv2kV4OBFoHKXjY3J0lsNs0g
c9PmljAhEUxKR2KYn7rn4bMPt4O/bTLsMfYvvCpDYmW4qXZyFLP8AuTkWBsvBwFixBqfFERH98E+
ZuU+1JHCY1Xokny9rHcnh8zctggEoJ0/m6xYOQEbILusMcXbb4EyxOTU2N2Hr9vO4af0Gt/RE8wC
pP1SEuxoaDTzJwPpBXl5lV30BktMydmn6wtlSlvsoUVwYuAlrDILytCJuX2K92OGrUWPlAqjUvUP
vdh6fZVYuGBZv8A4rP0yMk3T2x/D57tk769/j0L7ChNREWpWCvF9cmRQge72/bSdv6CISYdGPToj
PXL+H0/ntZ26uizhJ2IMcrhVRiBAZHPDAE+MyEIiSDz9+UqsfZYM08vGBOkP3dVV1ZNX9jaaRdd1
VtfrvwrXB/clpsyrMX886EfXxWn8ysyiQ3U1oNZI+ahz3LDI8BrvKOQd73MCYdwJBwfcqZiXBzV8
Y3hfPibd05u53KMqUyblB+ElWW7HBL3hNYEtQBuru8OKBfP3E95MGojPiDkZjMjdVsnPJeSNr26Y
WtG2zi6XHWRi/Xf/Mb5M7WoX+6MBUcIpnsV1t3QMms/wlPnPlt14zdeH30qFXk6gII3h7WnF9W4l
/71ftu874tRs2no5Dyq6tV612quVDeJyQhBM7uA79AjpT/6JEdXM3SejbRZPar0nfFvCC3DoC6NL
N9Xx1XjlKz+jjt5LgzS4Drmn7wbfvme3FSZkoMSL1uK+ymfJ5DEkTiTCS4atHs35EH4OT2HC/jpM
eZ7UbW0BDCD9NXCEZQT7xHrvIB4SvcRDgllevbyr7vQbxib/hMkQj+0wmVz8JnUxv7PFjHz1XJUW
0GyCMuSBcvCl0QxbzDSAyvMPRVrQ7Buvwuv03njxPgNaZWCAhq2uXr7Gi+uXBJF3nybTvFcREcoB
NJyhDoIWeuARX5BxnmgAZNZn64OPr22KuS3B35UI4pcwga/k5/Pg4nOXTZ5hZfoMMxpPr+fEArSS
OBqHo888fY/f4w8i8ukD0+/c2nOJY4PJBhfhMyUAeBEwPDhy8B8cq2v07B4RxsRPhrxBSIPAXxp/
pMNAe7Swu/6IhwCink1vCRX55F/8r7rRDdIMtqefHutalUIZQ/WGYaMs3KoZxgrqnvGYUuzGYGss
LqJ4wXEKgeDTr6Uh84hxyxcwO7CbD2S498AOKZmroEzo1RXLN8NRSDxcMZslq0BdLTbs2fwLe//E
wBHfNWX90/cZVaKqL4GdmL5iUAv8Z8suqEhigsbONh9sK8ZWdUAplWECoTSGcgQ/DlMBcd4CaEdC
TEg2kedS5YJtA8P5ZY4KURW5MSiQpE345nF/MF+4NXDvt8w1ztII2zK8ns60r6ArNU2XbdZjvmFj
wm3wfOtixcjsIJHmvlvZXhBSo1VHEsZ8wNh79dmuefktjyc97Nw87pXksoDyJGhiELvRKeGEl7IT
U4LBvR0dFrRIckkmWMKPrmAUTgcC7smlFnan0ghBHpYlKAOW0rva9kYQqeY5g/fbfu++L/8okrey
bCoYLwHNM/jSs0XAK/b3MRemxy1kRclnhImdBT1sYq+zVRUpnz2oLoFkoPnmwemMpSedXUJSayZF
o9fCNxqOSVFPkrdkPjtTTtbcToNaT63gol/sBZmB5ITJUPP7Ox3fLGPVpvmetbb3VQ3y1Ir5v9N9
Z6G5pNkkQhziFiCIEEVxcSNOJrGHBeQz02sQsHhb5nN2opAFt46rToUbqHwlzXJ9NUdKCT5nfQlw
jAQAdvHMdOxGvy2uNZFxWJ3k6MSIj40Ipx8rtmP7yUIa2/XJ3cqHd+tOI6ua+6Q0mZn9zJecK6OZ
SV4cL7sUlp23JU1lZueW6JlwnR8U1ceS0NtjwE2IblAyIb5JxigiI5bYiG0gQg6n4/FYcuZRzb1b
gEOnfiugZUdm4qADP5vmoSiGfzEkcRK7OTnO38toU/09bsrL86b5m8zjzfo32Tw2r81nHnnP7tGL
EvPdjXo4pHttD7f0XdO7kliF6fCCRA95JO/13c/B1VCo6X+keCO3keoN9RpgR6Fig8OrAya6lHNX
F7uH4gfiDorcy3bF6EUSYrITP4IMH4xhu2zEmfEiauQLcjmpOll2ZraxxfDLiPOq26N/9BvPM2BX
dOjF12Z//XKiFs2ZWmhASsyEjMaM3oOqEt8zizAGpuoZ6T7bcfcXFkRdsWl1iHkrwqDY+qIY61pD
DOXrH0Yhb+OP/3IDGTGFat8f+P3Bj4SMqM9AVQ3xPvvuSIRQbDP5Gv0M/NskZTYWXwnDB3Rj0V6k
k8/sMzvbACZBOpyYrFjhwSp19yjWBj8/Z2MBfx7rqNknqLeNdFiNMN0yOrs6nfz2zt/b6OUUXyBc
woPUv3rPokcW5h3iS0trxsP+e69I5tBISkj57MIrgYXfNn4WC17mdyQIH0b9LrIKQZZr/wyel35C
SF58VV/mmofAMgUU73h1OjGAKibmmYtLIF6zKm19nSAEkB3Q5qhj1i/m5oLms2N+WJbb1qNtXZMD
IGoOjaxqtYncwV9r/oW/h4tEIoAnI1NNbbMCwqw17hdo70DQcTKneyLmhYl1pbpafPMiksHR9Gk+
im8qa/xMAGlbdPF5mtnfBzOz3HgiEkeRLIkpiyz3HbfkXv6V3I9ddcoO+Jx9QxbfQhbfco+DaHDv
6+DP9INb99m/d1t+y18vawxw/LRQQh49ncQZXa4sxvEcRYzGROhx7RgJg/6g3188jP7oZHJWjR+f
ZMh+T16uFLMnp7m4OLGJkNfDQeZoQM954sICIouK9t8ab5yjee+1rEeDb4jdIetQf+iBJPOaOlB8
oJRE5bjQRwJ4cX6lpwaZh/ge0SFrb0fOayuPAKpm48jia2+445E9GCByRpGae4nLiGcu3YFjesys
au+xe+yYDUeaBxj1xW1ystCnmrEvyWhueB4mJfWxGPwtRIrGHx91MliM3LE7lu5pXDJHm9m1eHTd
eyNU/e8DUlbjLRNYc9rANIyUUdfxNfZKfqXJ3ebo1ea0b3XiccWuzBkaVjxIOeU67Q0fT+4B5Qbg
lSUtNm7dhh9vbt3P32laCk/TMlQm1pp9ZF8jlgc421YJ5Vg2Sf6eqU1F4kIYS49Xv14fZxc6VhkH
Kkt7rK74mYog/P5KWB6e5xFcqJC2wC0crqwX/UK6pVh939dPijWAHL+UIH7Lv9GmtOIBndhsT87z
4/zyNI/z87wRNoeNsBUe65feCaMq5CCUm6LpPrex26JTy+3vvbYbk+xsvs4m9y0+Xj66/L1+T2/r
9dvGzqi9SpbN1Xq2x5HohkXspIZfD1bZxtuHfkl/JTxuYUj2k1PFxt/pQ5LttkLeQKnsR/NW7r0E
hhPOgIbxwMQpeTKA6bRkF8seenc7DQy3Dmw4uUOGQC0G5Py4pQEFcHk8og5MdlyXpSJztJoY1UhW
A4QjmNu13TXuF71aN6dRklkP1yFe5oMPzQEPYWRVYkBlOpUd5+KBQYmyM2YL4xfW7BWWxyKaNcfV
MYHmv8/kM7Rqkz1uOOtgT9fs06aBoyFmjf/i6WNK77IRlNtQhTpCYnsIHwS36xzeGz1vx98PVfXx
S1gm0DGhbDqwUBQ206GtB7MQX2zcIsp+0AzPsN9S/9YDWDSx8e6tB6VRHCTBYdnBCI1o7o5ZwE85
oWVYHlmfvw4zm3isPLji0/1y9z8f2G4J+9eDniakDu7V/5AhGZXJfH6za8NmcOznYXI2LyBveyvm
6pWPfoQIgSdCt7F8LfGleizpj9ZCLk7Ii6MBTCUqS7mBV+n56bYT58ECx+OpnhbWdhlbD4/BhHC6
H+uG6fuc4iVLu2iiX6laGfZQiZCTsghEbnhAbmph2mDAanMwoEL1vgHexvIjtzruDy7dSLHI36z9
qIMogE3CPVLxOm6Om3x5nmtOzPPlLbH0fwkxgn/qn/ryB6HzLCXg0U6iDEGNNdSm4M02ZRJI8hj7
UGpMvLX38g/9lx/9rb2Pu+82J82Jpsd6ouWUAuG9f51fmSb6YRN9Uv/SfzEXu5n/YW8kuaPnEyO8
0KHKMuXpiucsgibxuBgYN2Cc6xTxH5NprEtM6yusdGmuNJdMbhmN3jBCwYI4eywTm3fbvKEW1Nla
uy/cUAVs6V5dAPWkyfS5oSkeCbKa445O4xqcXUkFxZUQPo6yajjd6RzoDKDZwHEFHt7JfXg7F/8L
Kds4s8wS1jbSMs4wi0+QWg87tVIWopcdjSXS1/+1qHYq/v/mAB/3d/F2aOPnlp0OZbzvFkNdsY4d
Zx+QzvzBgu88uA6oWl4HufUh/KtgVMBw7OGOXxxsZEEpfMybSxVkqafWCLUI6r228+Bdfd9Tk1BP
hz4G9X19lP7ZYBvUVpg7epMLd4fcLUSNA40AUZuKZtuDsaIU42YOVADcVoiCeMaBrFiSfgzqRENd
CBVqscvZbv4d/x3/tf9AIM4jkWVE0RZx++C9Bw2ahjb6QGijtLhdR8cfeppB/X1vcixfaZdWNzvL
6F8Kc1oq4QSdc9zXS0HEXB6ntWVKP7JHv4zLaL3NHW6cWi4OVdxSG8v9OJ1rlmiOVP/Qd7pxv+yX
fanwscJq0T5yvynhErHJlvsBZlgAqf3W5OXIQaxtrm3tus9Fg1Kr+/QQ53dT7+41kKfp4EEwQV+Q
DB641ekPdKNVNTZn98XTK1GRT2mJeet1sBWjDQB81dynmXcftitmNTKsabvf4zt7JSHN57cx7bqn
yVS0wpeoKrRAxCQEGtUcLkvMby78/jqKC3r/iYIviAQoW0SlEIIiTDYI/6x3YsXte0B9Kcx30d/E
MRcp+zKQxJVlGIKCtJ0Z3A9pn0gWyO+Ya9+IQUNJqQDhNKNXY/gbuCt4v1FyJwq6blpFcFTGxaHk
1p0MV4eKHXlNp2LjZ9FvEOM/zHr/YeZdmTPUClnnd9DRHcqUxkSipnX3BkXhHqDYYILfwhMSm0Mo
cY04TB3Seem6pQ5XLo6uXARUscrEJxLhrjkHZ4EjQ2cxR6S8bxFLWiLteWAe9ppEko7kmJC0prXu
nUaIOrTtyPykxrpNT8PC9k5ueOwHsCf0E5p8uDJ5ozDD4743/f969nAS52brt1WMdJruuYtF5JWO
jrqkUDzd6N9BLudfEb7o7q+piP76ThwayTrT8CtHyowxJvvQ9w0hpcroinwJ1xed+SfSvzopWQoD
u1ysiN9rUy+uzQO+dVZgBzLDoQSKUonyPJGeVPq6iZlzsoeCuqjBwWpdSWHyFRKBB+A55VYWkpBl
0JElH2MwQOUFtFA/WWnKpNehpN+luIdBzUAvIG1sq6dSOg1eoId/NS2iB0uiJQ9nhMjLOSHCw5lj
7LClpM6uVIETLk3UO6AOL7uoAmFL0drcyadPyGokhqUcD3BC1MZ4lAJQuqsj5BMqFPytZD2KAKS9
AunlaiPzdjWgBdhAu8YYSm4BEjK/rITBTo3j0T+zR8gNqV1ottljP1y1JtcO1NHBBimM+t85TFuA
/ywSW13qXF35VygdhTAO/yqGSpK4ymq1/WuAN8y6U3dem5KrFCDb1J3Z4EhIrgO7C2FMcg6UPFVu
kl9jB+VhepNf84fjiLbijGz6FXL29HMtLTkuhahZ9QcaicQVRqVLzZNwR4YhOlIPMvPXQURuIviJ
2IQRssfS04vedxpLe450E/Ftw+jNlfdBmwp7ylmFdcnATSFEsa9JDPoxurdCoVmoukVQFIcUMmiX
XjvIcP4nHxbipWvKaOPQNdJNSjeq6BFD6B42qIw4pa0AmVxXHK5YMtQET5nsB4jdN5NFR1Yd5m5H
kql+xbvxGM5aeB4KadFRozvZu0Bm4mG+gxXH2P3CQzVPGi08VAtoVGI5hImeZF7ljE58IkfTdZMB
w1rCwBNdOoJOzUrInn+G7Xgai0K+521o4dPSVwWUkyJT66H47Cnw3huE6XvwQYf6sFKFIw4DJzvY
jQeMEc0mpEqeHBE1A6EG8CsY/JhF2Onsxho6S3dU1UpgWQBaSdvg79LZG7IjVkBga7Rjx6NfvVxY
0YPjhBea3HbfeQctBZ6KAi0AR2lzNa2/cvcvhIg8/gBwk/laVu/EFHVLbCpFHJlZwm2rydqCfKkr
yT3WkhibTUjV5v/ALL5SXZBroycDGUaHvGjoi8PNi4wZzQ0KQ6ncKpMU545Ck/3oiev1+DiI5zHh
4ZqQrj5sBVS9WkFFeUcjNp/L70E71wlFrtFnnIXnXnKGOUiFbIhx7R2/GFoRTyMa9H3G+ag5zXnU
C5kyFdWjvqp4Vx1NTAOO2zPHetoYN8b7WWP86B2CQxBva7SkRRTR7p5m2GdNJD38bD/b+66ypYVK
eAqvwws32rkxkC5A+LFUaGMxzVsnBPb54DVqz5103JzX53T95nhMnzQPa9HQTax/KdekXaN1Bgd9
ZA2x22myXFCI8Lwjse4MkONxPW7BbcYyVRzSaH51iFp8v5NE2+uBtJj0mxuGBQhKb/S4bRIPyvlr
rMX162qjEPo70Pg4as29g3vEE9Kks1gxtehemWeyD9TbuhRiB82wr9CcKYUh2sF0F3Wue9PoD8jw
QRRmR/sVgE7MfH/m2z+jurGQF4M2d1lDaQFTsMgDGSIyF7tCYez87C1grQIturrySuIJZpvZz89C
3kokmsAhilcz+9mHEEV23vErz/469cr4gPWe0zWh8M3S3wG850ZYsuQM9vTk+qqAqYU+4+s5ixAV
O2BxSBWdxH2YNqxNjE3hC7LXui/OUDTfSDp4EnPGx9gkDOojnY5AbITbkD67D+jR5PejFLxmPRR2
I7biiR5n4ZG8o5EYNhS+aLAeRoMDDRn8e//UrfgNt+Ljid+tuHAeXZquid2yqvBdDDWxOm3BMtyT
XfXWZdq1ftxaIFJjfVIeVtyKe+he/+rD+rATkO8Hp/6hX30ah359UpoJ8dXwP/dib1Qb1AblEcbQ
TNkP0C7piQkRYNC2Em8EAzneaqoznvALkMR8H/zKhPHQpa8wtVRwOaf6e4WQmVp6s0/8694OGZO5
qIXcZab78l/+wu2sOoEOvRdKC8E3Y2kF0ZxYYzGwNzlcSSP20qtT7jbCt9UHp1RUUWIF7N/3VoXe
Q3AX8aW+elQ6Y1Q6RyzcbR5t16fvEX17HoHOks5NNq6hJrQRlbACvYrc5um8iyPnHWJE1j1NNcyE
LWqICfe5/IAYFojZzZk9zI1vbjYYf+lDyjpQNw2rkqtLm3Yj7/KPG4Vf4zIq49/2GFTQf9GZxq7x
LymR/SHSexov94W52nNCJZKVzKnMkhBXusL27Maf0bkAVPVrIAbzwC5zy/Dxy2zM9ZePeWaXAf9y
q04kqxeoEc82zMSvBO/hK8SSTc/FbW/WChMy+Y1950sMmq2lFaqk/Tbw7vWoNQnf4hwCy9Epqdhd
cLMlp+IKE+Z4Y8V/A9n2JWN8zjb8xZ+AtCvWWWAHPKMM/vT8cosTav4aVC2Y7xuAAi/9p+8rvHt9
ihyrxWTw4EgGJSphdHUxb//u/45e1XpP9Vkib3MbXUbJAAQ1nZat0p9wS53M7/nZI9IwE4B5QfP6
2HXnw5PLwVGX5c39pXvqgqA13IZ7R5XYGeTOhZQgZ/LpajH5Ut4dl46ZOaCLJZ+sillqOtqbG64U
S4ySVhn8pczONxkx3YB5zholD3gFhWskYklbGLQeLT9DX5f3hvkcBm9mOrw5ZTosU15wzvYe5BH2
nHX19VPs44s3n3dxWUP+t365ysQH13svW30/l04iLWbMkl/yuYTk6HqEioJ/E3ZFAkCz18NDetYw
ZyyWV3/Ggshvv2EcTtnLQHWAQMoamcFIBKQDB91vbUCtBb6utbBe3NTOlqlNaIpNj9LFZqgqI8YY
QGjzf3+dbngGnAm1H1+MOb8Bsu8YWyU+QPdsOdpAZJE0VWXRsv48YBy25rIQWz6rypkkqayaxH/+
BUfywuFKML8OFTNbw2P39Xv5gytIE5DwidzGqYZKde82f2R2oO3Lb11B5MuRRWhuylDs+4YLN5Hv
k80VxrIZ/KPGwf2/0/a0IFc28wtBQwkryepYqXMJg8NjGNm5R9c1943tJO7udnPcHrSxnky9y1bZ
cWkqW3Cl2WcedRU5G5Y+HM3Zwy0+HhMW4g9HCW/45qDDfQca/JpNaQ8h/hZzF5snR26Q11BjAXtC
ZnbT0/CVVaZmhm5rsk/Nju/MfjG/ATk5KKgt86WWqfJvDjubEVhztWTS4bdmRvM4Mc650Qgawb6v
W5OjXLPeo/Z7+RmUu1fv4Sd7g04YMPiK/yt3HwXi9X0q3VeBOmOzEd6j8aszKAXRox+3YAQt0mW5
8vcBY6GLXAnSo8OTNEUKP5HwsvZzDifyNIoUUhQj4Os4QZVZxwo/fmXvcgKXJl+xLOozolxVnAmi
iU4U2369HhCS8h3R/cmu9WS+Ii+KCuEMgSSjDO3rMKKqEdJrbfn8Zc8ZtQbj8XaKpwuAJSrflvw2
iGeNLZpg/qHVA/cUG6kgJGkP+5IOEAaASoZrRMn+pToFY1JLh/VimS4DPeqgVgN4n/aPg5r/Qt7T
1WqiC6ASaMxmcqXX3RWwkO/+KkCG35NeGbxJf9g3a2MoeYt4UaeDNRrFHS0mt5VtuoPlTeH7vXuT
IsQkGTd4GMnwMUxpl64SsKrHNC3UP1WgAVIG+RK30JuQEYAvKHcXqqX0/m4jNfbpJBN1Sx5dGO2S
I6d80AOL/h/yTe1Mv372haN9Ea9AUGK6lF1waA7+BRaqhkBD/tNvRAZtZNzHb9Ql0/ST31LVrAx1
1IatyWWeLS/zzqTsIy0O8eT1r5zXAdofdEBtVygGGLtLq9JCKg8ZCLVgBR2h5F3C0ySaVV4sO5CD
Lf3qJcjQSexDuayj9CTyJD7W0XzDajvsMPQgaG52Mdzo2G3LkKmHMhcFtMrhvgd5mlAKbhKDIfai
sVxcKLokOkOcgjgPYj72FzhqAAcIBogdZXmFtfWE1If0SeoYWDo4QZMA8wgdwm1kSyBqhWzn3py8
BtJehX5Rvx6o/0PK8XJScDZZPb9Q1XcPm4gqwqb5/7iZJsCHQ8mckCD6ShbpnurfYCCMT4br10JK
Oa680jqAR0OyznHH/FUq8vv4D+UiECYAfLONNcgSl+xoS7515epLAzPz6nUKxKrGH3bM46IDNPH7
MjAjlmVZy28z1lVOfNm0aqOQkjKYU/S2SFoK256Hr3VBUWElvCPwG1aHT6e1ejoEibF9Jy3S8+pq
lMxbCPR32ZR9Wk1STYj7+0E7oJfFaYxqCu0EvOsAbsTFi0eZkzdpa0zrNCzu8JSgA5W1ntPHGZ1m
ZLeodkLgwgaZKwowxvoBJPDXQdsElIn2v2UdBtg9xD/0uc8WTXxb8SRrLWvL6OmfRznRHIjK10C6
VbH2H/AIBrqzDtI/uWwJ+zz3G8NzX993JsfuekU1g6YcgJ00G5hf5s2wNAF4pd8DGFmOhTsNVzFX
ZvsTsCHMQg0wchdIw/xMakbqlwfZqI1g7KfkPODXdTv9Wy8KUtQ70e7ppfoe8O4YtLq6nQM6if/Q
HoNtZo/+TBtJXGwl8urV5nFFLn6y/mjrZc5qyfJglzJ6V2JBEE3qaH7PZkTnDfWkrs/fNP2+D9dw
/Jxz3T8/5jf4SzBhf+u4xGXG9eDDOUjO8wriRgID+/DT8B8NJyMmOhjlJZeyOfxRxPPAMpc9CNqU
cXcg2lq6Va376BuqySqB0kuLFiG3KZk1URuBH8nMZKZ9lVigyMO12d569UGbaq82UNV8yc3NBmdM
N+wM2LTfZmPy9tuBtPH6ixIL1pVaVBcx20ag+feQ6bgaV42ohFASqZ88Gko1wNDT+aP/RYVledn0
5UguBFMFEtU+viCrkBTWzCHdlsmoy5H3Ag5doA55wqt5yKQ+Hj4DpB1ftEZ8GjHd4JELpH5C1lIB
oFY10oN5GV/GJ47rNKZJ1nQvoFQe6IhcciPFjZTGHXSpF84j7RrgME4HyAmukzu2jpB97hzH4T68
BZCkhx8skTA68tl48KEQanjgHr6AAXuBBJWsjhbenHPiXKLHxPRb4aFbHkF6lDwsPPRb7tmrzNbm
oO7kfcpPP03nMbin5CtUlZjoObpm7xlU+peKVy4N2iy8eHng4ggfOECudYTaLlymQiMtukokKPI6
dANbPBnitWKgi3hzw2kdnzsK5j5UDiK9BBA5L1rBqB1M1L38USDg6pAwrO5/dZf/Y1jRJeTl0Bov
qE3iJd3jlyXvzK15pxUtT1F2418VP5lCFC9qE5VlaEDCPG26gH4yBn6bPaJaZdh/m81gRjXQjIjR
BE1+E29QRVv1CdVHZKKvFTb/o9pIC91+BlCqnTFjMdah4mbqR30a6pRXORterSsLVU3QIpWfaajS
/suifwwoEjEpj6eO2X/8Iq7wysi6OCkxe6UOfW7222XVrbI1HinM6v5uH+Z3m7IjT0/zHbIhyC0c
Mjj/QqtEv0NZoIeeJssZ1tXJ6GDt/Ak+w6P7CD4NplWJ2gkVNrfR/KnDqRLTCm7V8gmx6UmZTaW2
BzFgK3ywdstzWQdvlUwLwUkRkirUJPwcvL0nLWcwhvZocUNhp/bvRmhQ4gqWnFY0aM4+R+QcIlX3
Sz1aQKvqU1QPkBcTVIBfUB+ilSzB8v+cyb2/3KPiC2/iRsBR5VG4WSwLGJdHiu5kBVX3sraTJaCc
fn7/60ygv+PecZlrkS3j4KGSmC6TjojK52F8GbDAHUeyr73hsqTCkkIGlYZlNICbBjRsyrXypdBg
vdC9bkULGGPfNGpoyP+xT3xu1PLo2Vb3E4rsneFhQH2DOvTzr01PavWlboYd1BNmZ0IdbdCiTwwt
rSieF/B628VjxGVyN2m8CO34OCre0ZE3p3anh/EJpAEjjYT3rv2F6huI/LGqCjhfNKs5bOkglFc5
h+eOuw6P+aJzd9soP6//qjf73WuCtizXeZc/0zCFpkOZ3KxBA+GN1LsXzMXjoIG67jYqjz8lD7H1
7YQ1NVEMSFc/u+/WlGjvxnV33N23pX+10bvu7IF7WEJptoOD++hGB7THIvNjPMGoRWd+8nf8mJ2Q
YB4kJrOTXtKjnXSwXz13hD+LFFy2BaiMZqmOH7ZJ37KmVWeljmnUfJk9g1vYAHiOoekiILWqKxpf
opmhl3fDeuDKczQ+u8qbbqzQZ6Gi2FlqI3tCSrhfnbctwGmeE/Zlx45peoiQOu6VPgT7xwWpBd0I
SvDfWtb+1K+ugwqaXCRwdMOG9rxoJE875i3t/eYgRky+/3es21HdXmNAhhc2xWTikdh8vXsJ0AzX
kktMNEb9dhWj3KdtW82UAIpdTH24Ye2P639yd5AfGASWgWroq3Qs6wdMDfqqPn66qkzKuCN2Sotv
1alwNuvVelBGGzcEInYKKMCMvunruTdJg5JJPPxAcKWwUHy1Ylo24wxS36EHQ9KFRKqDwgsCLpGC
NFPxj47rT/KPQc0XshQYwZCAyxjevDdPDlWP127pd1hAL8jN6ywEUrWXR21KkNVRg5CuRHNzEGHj
d9H/MiDpKkHDadx54E5R2SALw6FH/wq6bY3pqrLrANu1i5/ot0JsZVumQ4axYPVpETQTopJtOU8K
mNhZJ1Zw/Djscyq+fK126QcWti+jqAzKKZzzSPVRWKeQTha2c0jjqyLtJY2mDN2gEN3gnmWX292j
exVHTsuwGg3vAQ/YPAvK6S+fda82P9RJsTH/EGiv1PcQy0y51evl2QBYuNdmtFubWsBTLyXRQZCE
Q0/TLpPMt/rQiFi0T39avK8V5J1mvNT3GYHrbz2QYxQtZP3/lbe005ErrgKaGnUhgYvzzBtx64a7
6MNmfZmLD/gqJc2Kqxrzb53O5Ny1qFjcrUaABpnbnqTTGFXcT6glm0tx7a37NPkrLoTQdnkb1sC7
MfIhQNBNxaK4bCEbJTYWIXmGN5FfifCRjJ19zcWIp48LQxNvCkyz8eUynMcE2SxC4tadlQ714kWU
6FRs5fZpAG0RgUnJ2o0II5rGAqoMuSzIFsBR20GN62bAjEn4PJn7aW1tf8L33TqBfDb7sAtLQHwg
mcOMNlOgTPzkXYVne6FgaWWZXR29YjfBs/JsdSj7uMZ6eJ6jKT+MILM95uePWYWtguioV8PFaMVr
3P5lQHWg1Whi3PadRn4wh9PfF66FGIS+DdQSfg0YBsRu/+/JCkKsE9sHZOSVFg1bsDnDU+EAJ3v4
oS8sne7IK4dTV+6ypy6ijDpJGh3SxncGHmwK6zrvpOP93j1SeF5LGf+hQk3zR+oynye75Ll7xmAG
Cf7VPJLJ2A2yK8r0R/TWyLeo5GVVGEinlp3TSDk2OvShpw9krVs6kn5j5ai4Dvo4MVgOeh1NXs9B
vveh5Gbg25l7xozESnrPn+a/ZvVtxNuO3YGb7mVw8Rh7PdhFZYo/iMuj14gHoLukaSik3zu1k9eC
fmRrs3q0GxX7ynZyO1mIUl+9y77b/uEU5a/geLdponmh28YEtXj15iSp+aYq8KRAXk/5hX3id4Cu
QYVJ/wrYf/YU6qJdVu/yt8cHJHhAmjYN0Ifw+tZ7n+ygx58RozYa7uHtxXf3VTZwvXxjtlihFP6k
btw2orv/aAavjnMcUh+svZxKL2/361XsLmuLOz9Z3CiPVgG8Tz32kxg3TWritAP3Kr3wdnJFwp+h
DehUoOVcwsihtEUDPw9+PqP3gzMmBP33yarbeDtCZ+TvoJ+jd8LO6Y63Oo+LWkFewQ4FBw+o/1d6
sI+AhBpk8ye/TtWUWdSmSEsb8HRTN59U6kXpanYT/BpawQ1Q1t33yZz3mAqVWO/WbxP9b8zCPUSQ
XroEzKAWk5IuCBHl2xd2HenijWbAzUrmpwcOc9lTGganWZ3xLYFdHzaPbwmlUWu/zn8MuDrje41H
0lVPfNml6ZsKWQnPLqXh/yXK9glTMdmQNsYnWlG1bNzUpgWppEikX4Vx6ddRVzamMn8+MdOsZhf7
A2pwL6/dffUinDeEjVGNo2yrtQVk3qUEy2ozvkf+YZUiTgvuu3MVf5nR3WXA3W9mZbEPdf28W/BI
3M+icvNS2MRY6Y6OE940ZzCBJYT/Ac1Ug/J9huC3blSoGg/R6FOYbLBdvN9euepsI9y/yjgYOHda
fbFYhc+YHLuGS5haBYqribUfGy4+IqwwRBUsIg/70hUEny8z82FLQQb4wjpIFPLeMQaYGCYyfwRT
pG6UXZ7DJuOJNGjCy+1Z5XL4Fn4OZwcH4M4HNI+iKR+GRbSNWbDWULIsHhY71K9b28uKZE9V9BTN
PVWWG3JGu9Y27rlxmtNGEF9TJWrQwv+u8/awRS3qOnxgZAMQg6HaqXdboR9ji6fH6+45ky3uFuUJ
b+XJEzID6fMDB0cWtuCTJ3+LbKTMcgWww2LOVvq0UKW0eVd7v7NlbHEJeOfpTLp8jA+wV+ptb6jT
zly3WJKWOrkVb8ogd8R+pAf+ESAA6TAIfEglbSzs0hmua8jxiYQyGM4lCzOGGwOGzLRoVo8DFLTP
8Xn0pnqOiZk0RfIkxI+5i+ilfx1UIT/BWu53YCVfBy0fBjIlo2c/d6LxYXQa1Z3r4DRKu+1q73Rg
JK+NB9jM9OI9SxNsldRWEFI6ABhvkxqFhbfAhPPa4AMitW0GMfMFjckOH7Zsq25S6ykYKB3YylQp
sZuM/T3ObKMq8ElsYPVR/ve7G9GVzTv33qMz5iotmxu0INaAC64ycC5oktvG+QITjQcrzfYdeWm1
R4PDW5/h11mbJ7QQdQyDa14aeadwyuKyjS9hPEwzsl0clHrJMKJsiIkw3gkYXhmdbTfkUeh5VsRw
LejoDPK8wUU5Y3OoM1/p1ahkXrE3WDGwpItCL8sFcbc14mYS7OCeBUdeEn5Fw0NvxJi9Gi+uoV1b
xM64VcXfkMfjdISlv8gXtB/gaam8dLAYrNtIFDMjKTF1udo47DxBDy54ONaJgctYBemvaj1EtGWw
cf50hUUEGzx/X+nxMg8Cql42qSJ/IJ9r/CTku9u3vV37HTaqc6N72j1L3gN6G2H4InW3R6u+e8/W
zGGXYDVFAm42ygZCJD4TgAlmkM5qz4SOJ7wCnBTESKzHBLB+xbnIKHjBIgiKj9dPzXtNrkNsL2oM
TAwjcKpMWD6gfFzAW7BhsiC34b/GBQiJb2g1WWXZgavCbLz7bKSYBW/5FKOT38HH4wSiGjlbnuI1
2jXrBq8TmW0CbOw27HpmDoFsXAz2cF3gyi3uvC9Y6V3OHa/7YFVOV/hW8nl4AK2rMyJKWCusc5S7
3M6iDkOvbldIp0I+Tgqxh1UTxPLTxWbqxRIK3EqzEvSZuABQfajbHWpMOCrIprm0QMzl8vO6nUxw
4EB2CbNiiF/GRSYdWoig3PD7hO3IjyuUFxoOxiAMEbYpPGkwQI75ALz86myxkSyuEyYu7xQumCsM
kyBvcjNXtTucpQ/maPDf3gOdY841eQS5mc21o00BKRvmIZiZogg79fJZh1q71oDlkfNwTd3VdXJl
JWL8lcwdE4fvyij4V/zSwRzqBCOq5un0sl9zPhCdoipjhXq6nNUeBCjaI3gVnD9k+TE4/kZLPCcQ
TKzYy/0S16vFwKrbBx/fElSdt5DRiAqWa9LipY6sYB1mCWsvP6lmfIsrIV6U7F5cAR85XqPpYk6Y
+CePoczgR+XLhlK3vY9azqDjBJb6fY1qGIDoisHS5g2hnnPGKFhbTn33fTifOW9C12dqdSMLc2wE
cfc9w+9go9hmPcZKGjs3FlAuGuJyq5wFj4kg/wZjHGpMim8szH5IMdg5QMaDUgiT7/1xT7TLY4if
fITcsDiwnNeug1CaD86jGPbDAwWYFvjvCt64i72DV8VSkTkAioZ3gIaJhniN+X1fNXewvnoHah1V
s5sGDIgkdTHLAFhkTUezDH7B1MESFT7iVBK+fcPA6wNI9+fotHc6N/cVZ9xu9Sq4V2AnA+vJwSCc
+l1wsuszgieMDmEiGltIk7TzoZW6wyfPB08swvDOirHgZaQiRf35XI0ir5WFR8XLKIiY1dktD/SO
ZU6G7LY4W9TbepoPU2wzpqceZYnf6JdLyeQEaxIXG/k18kdmj/4ADS+fgflHbQcJLs81e41gtDlN
2oneMcXU59dEBPGHAIggh6F3IszGupxi3pZ5I+tMWFY2J3XPhckmfHC2Oy4Emyhz7jk+8w4bwH9w
rJgQesHv9O041yZm16zOv2ywmIjRgWTJ6vXE1HfHlXn9o0KYTa701VPfk+SHE/hgosZmpWyl5f+j
6byWG1WzKPxEVIHItyIqR0uWbyjJgSBAZBBPPx89M1Xn9Hi6T9sS+sPea6/ATdsCdvOZw2DcQyrZ
8NPo2dFD441aIXex2dH46OnWCyuGycOEb/Bm1s0HOK4IEZC96tY0VOY+AuJ/Lw+qLCMESg3QAU5p
iVVDUoTJeIeiscHtwpcIj2B/jDByQrRk+wQErPkwLq/xgGkQ5x6b0uv2fIKCjfPIv//VLjIMFUgA
sHxtEe8pmAZrEA7AA0OCf2Yce0Ibzk1XYVIUus/UVvUfUeE4m+2C18kw9K2SwU/lz9+65ul0Iopm
3LqO0jnnZ6Jcjg9CWy9E0wp9UAnk2FRvebTt1fNYAuL3cPIAL6B4DsHuaSB/SGbPg0LsxIylz8VR
IrOu3EDJbDWNPEleDg1/GENtGeG8dUtoGupdBEkFDdWcMvwoGIS/ENY4CB8zKvPrBcw1hdM44q5a
To4v+mpytlnpHWf85D6zQQEOq39aBaxBhMzhtP1HLDD4rFlICl5gmVPJnJZ9PQfvxlx8B0TYyBbH
IPRCX1hprDaFEIHqI4REjP1LsK3FdTVJzWkC1xU+Gtm3ijPDQoVlKwx2NToRHCKuSRmvgRnwkyMg
9uv4MIh1xJlwNfUl5FkKnnpPPbA+3mkYYfu4CDJXjhmuVdy2DbcuohUZq6my9IP3T8JDbXBxflbe
rFpW5mqQjq8XdTX5b++5oXyYUc05a4n6QtCtZJtVhximkTBMJpKDJQP4mr6BnBDNTehAYTQ35QJb
u+xGpiC9pZU7xnXmKxLAoLgy99FSArdYYRyhQUZ2k69w1zKW45jEucxFTsqXGh1tvdJxm8JOx8LK
f4KawQfwVtq1WI4um8fgNw+T1INbn+ybR/doHpRzOh5BvwKnEj0pPrYE3oBrOcEtaACrZntAAgvJ
mvyey39944ATiDM7bnyc3BQ+AcyKmAiCEnZ2JjuxTJfrjfKqG5dCv1FCoM95NxC18KMM/JBwrtGd
FhudCQcuijAIuHDMCfyTP8U/7bWCUM0aJCBvhnNpRV7dbImJhBJuwIXv+eJlWOl6dig++0Nw18/S
z3ATvxQE3581RO2lUy54AZT16rzx6mD+EtwxcG4ttfvUtVrBbtvHoC07k8hZ+VyNVjrzhov5N96R
WFloq/rYwawvwgXAlgarSJ3gMfz2Aqw0W4nd7Kc6lhTwmtXN3AyrqmYebBV1l6xm5ef7R2ntqZkZ
aG1iZ9bu6MmeX/zfGqOuk8zcePJjwdGYMuSqQ6j7wEKNP35+MboeDrVlwBHxK1go+HQ3S7Gde2At
Bu5MxeHFQik2b1d4+xpEbMzNwMF1W/2m5U7Me9neySR5g2XPmxnjxdDHy4P6bXJVISLFcBTqwsRS
nQjEmzkH08me0RT7TCeuk3xmdHYm9SULSnNzyX8xWvQ7z+BEfV5GbdWqv9n78IqXeIr1NMAArgHt
gOZonPWjVa2RwzBTm/xSiQOctBKTZuJ1JBQN788piACYdPqCMgj3Uy9maE/iCk0gLpuYSvPvZCw6
MV1ryKb4dDoM5DAyh3R6ojj8b0I6Hte0LIvoW47m2BNfih9ObQAAjobvTb6osVhfdLTA5voLw1E8
bex/lp5c1u2Wu6BGgE/DxYPWeBm4AVB0IJiL6NjCbNtvdVjb4HuYKfJy4ICL3HNx6lUnnYv0nx+S
6b4OmLF/yUhfcDWEljDZHGPWizvQGkPX4VEx4HHQIpWIihiRK8tJNRL85UhgkXc90Q4ccnH7uj95
FC0vEcLJMdCpoVtfnrxGRc4ApqY/M+iCZAJcsFc2fluvSlxuLdL+KOKmIpau5glJkbfqUu9yp/Ab
Uy3zIBFbpM+Y6lNV8aUr7RZiqvwxqIv4X7FucIdTAE+mStzqFR7ghEEzdiRjx4h4tRlKSPRAAPkf
HByT++pzOWE+ITe/4NDZUiNf8XZQsCYlcGVVoQdbgGUxkRRBRQ6zBAfFDYt4SGglVxpKjr3SW2Fo
QZ7ZpLtzzPbwg0V2WKgzbhJ00YxtDKogVHD4Z00zz47pCKAd25bFAPzEbewPAFg2KJW+moWLMlzw
ZfHcRSdjoTstZtuIRdDve0/O8hn1KT6LLk+b9SH7Efo8j9JMlClhp9J5qoPhMNuxabtV5ey4gCTF
CrN5cFE0rgqs0Qu3nSqQ7Jh8Q3GCM8q6wPP/i1bzhjcU91Y5Vaho//cjfTrUHiYVRBstWJp4Hxur
M6t3gyNGueG98Dbrr9IDN1QjVwG9e7nYMiY7mYdHczweJOyZRLuTvqneqWFoAuR80xmEvlH7mPjF
T00JYaTGnkK0PHBmTMAZZhH0cFPvNLUN7QEkcs+WYix54Ka7c8dir+K/Ct5Peyj/GcChhstwB6Ee
5HK8kUCyj328uMTLy7R0cyHIoAUYzmEox9DjNKA9S6w3jnUhyI6bnelHgw2rnTdvhHPh2+TLO5/g
awVkYdT7sT9FChNNWFX4QcOzKV5zjL3whHtvADeLgit7zjBvShehDLlzDlTdEsOwLDoY7RpplfmZ
hxdMx/LWL7qVDDcjXeFLF2B89/wtnjdEHsIjwNkK2/kTdjnBuWKYMoUT5ZWHwZdbDlb4Jb/KeXr6
t2pXgBFoHOgIcZ3q6Rt6fBwOKazQjzjdQlOp+534Pnfq6inwirCrm0p3tpbd85hEW4vwFrUlUKyJ
DE+Rh2MO+x6nnAEUy0mECYEApfkCu9dXFeScmk3TfkS8PsKHMDxhKyF1wmbKK0qMEu0smuKSaFx7
f2D+X59ARIFAcOw0TPgyBzp7s3PHK3YnT6CoYd7skpY+uB38V7ZX9Q3+fJmxwn+m5azAuVym+VSd
1kDSIhF8Ic34zXLLya5+8vu5sg6yU13uwYDI9FByR8cDC0qIrV0S+NBMiS80SJwr4F9p6QSKzUU0
7WDovdRlqTVDWx5bJgEUnDH7qFiaOh5tgt/ipw84q61YG/G5gLkoLXXsSeoHQvTkioNZhTjobVVY
nePstYpZQuIf5HYNqz+nbxcxRtXIhXnkvZVjWboU86MSwo9R9xHrnHwqRpAr0M9UWPVkF/A+ewDi
0hYgCvE4c0z9GB5eUuIXTFthcT4kPmKgmU08rlOU/PXOBDkSVhFYMx7Eq5ejmLbwU2Hd+gYMAzEr
/Odn/ZPteyqlv87AgB2bgXw7ppgObpvDkzaDK6JJ921jCbFV/zCKyHA1ppRDlZgajLe3OalU6+Az
DQ9AyWKz7Kg1UyswN/A+YGYgcRG+jH6VPpeJ5KUNNOSyPE96/7ejAI1RWhLDQtxL4kNvljnCMo9y
vKWQIz55JTO1gM4h7kcP7NWCSZ1mzkhcGyWPtPwW4Ja/MWz0nxy9BcOI7KN4nlWQtXDZ3zhzXp/i
TX1jfmi9GzuRcWx5F18jQ5SaiUbBqUeHB4+HcoZAkl8Raqcd0lowsE7tAYpK65jPOWbE2me2H98f
nbiDal1hIWQumtEJ6Ds6LxZPiWgl1bFQlnm9FxhKtPYM8shiIFdepZnAwJVDLAciszQRLrvY4UMS
n4pqr2OGHDkz1WEWNZvZ+syTNtSYA1fCuscXl8s+2SkImE6VcY1EDIjsOLbr0TVfK/G1U9BAmvNc
ZfWvA/8NqewvVB2pgoujndTJXcp+4XAm421rK3v9ZVfYA+eLWHIr+FCG14APwCuDH4PrTbdItP0T
IF2w1I8WLBlpacM4+6wZD/6rgIEkEoUWQhfCfR+XRBXHokVTe9U+++IRUnHVX2zgV7Fm+yo9b2TF
WdSr20yZZ61NFfhUuaA7qH6+DslyiS1vm6mOhnBGwp0fhkGbLBgcVufkEwiAeC/crlFvbyXDzzPM
GHNfhuphtdEwFw0OdeoYhonPt/dSmTr5CWh2Zwu8BHQd14Zh0uvOCBxDJ3Z1j5lPclD6uXhjdzJH
YYQhrcIPucBbbxNVXgUfD8fFueH1fyRr/VCEKIcEfgJ0mtlWwr4FONdNVCsrHFNfvxmJNvMBNKF1
VSYB6MhUO12GXGGtnWAQPBlCU+SeZv+6lRe2w/EPXh/de9l9JE8vLGxCvN+6W6KBhWf3CBkrfGok
8r4dCIX9Hxb4INb08Jz3tc4GnGO7X6bLql121FG9PB/HkyZsM9njNq+QWWtuB8rR4Z5tlwlkyfIc
IrZhuvmBiqz+VmdQmXzR8CJWHb5Hy9c3bhzm4MjTTTBX4Wh5Izzmz4JJoWrJtL+9lYADIxjtQTlI
ghJOTCBuvEcNejg3bOzWuIFggza4eb6T0KNIrFjrFThisskAnvDPQLNBScsNyFBDs2bQ29++BOdA
luZvfLpfiieHeLDWFMX4nz4bq7820qpVNtysZIZxCC1zCFSyZSeYAxRWX1jmWQRkv2rblPLvKqPf
8NuZ6VctAUuzyYPgycXcpYCqCoZnk4nrj2FM7ZYbZxiOheze8lpUhffifA+jzqE89XmILzzEGxHd
qbityl0X13af+t0TVgNVgQiUpPgMQ3rD6bDBMF1uQUzBOgyZDbdGW9ZupXQTg8E9HdPA8NeddeDA
noSvzAPDcQazHXa+9S6pV4xniwe57p6AlpgJB7fNrHk7AlzV2bWjis7anaQftGaaLr9raJGAVSit
BjiylIUvO/VMXxVXav6RIS/lJ4irUeBcPPbaoegOFVleAAzoqAw313HpRHzk552vyX4oWSUHXuzO
gBSbVVqs425b9Rut24/hIkBHDcbUuzO4WAHICy/ACcFQPAk75MHvy2VOvEuEZbaTDA7mU8LTNmCb
U0QZttL4NcU2miBrZDyD0GfmmZltRBSqNt2ywtwg5V1Sv2Oe6mj1SmVkNbuLCZybufqjgOAc1Rts
1JrQZObqnM+r/DvcqeduOqo3w65RYa++Ho0ryFM2wzV9ukj/cWKK5hVyttKmr35bEL2q0JmJt/JP
5shawu19zWH81XDp0ujeoR9mKBVb+PeVEE3BAVJyG9X18Jj8VeGFGBhguyM6+dcqF5YNPankGarb
YtOc8bCp+Pn4F2bix8Em6Ff9sFJp2w1fyLgyWLALvcDKzeUC8z67ZD0bF2m5ySGDG1aDsAt5X3OM
hX1e+VW/euWrrgLjduPEbwCDiRLpVwKq6MDh99XYIREjfl6D4qLP5sZoJbWdDm4QLjqgp6e6jb8Y
bwZADCofKZ+hARbvVuCs5Uf3tgTYrKpTajCaF2KxGCAnDO5YugRRuhUzOAKh9BUFzSAu0mKbQwXZ
SgRBDHaiOn3uDdRRRGuZVkyFEGJ1Dv0bu2b+GdF2Ux8wa2FfQ8yC0g21cnAAfV8sFuK5K1o5K9Ic
9hZe6Izs8afPXq6OWgipF60+a4MAAOppjlfYHbk1Ikcsp8OOb8s8l31MHhvs6qSyE1qY0jah6jQQ
pG0FeTylDRlpW/G5CmiKJLxfx7vOSEj35IDDkDg3Xr6vB54Kfvn6SnBTRBiEZ3fhM20VVI/Jpcls
l4jH3i2JRgA/hGgEpRgfWzLkWPiw92JXLT1+pTcPra5wYJWYxLGDCGMKFhFU4mbGotX9DnU6OiHR
NVPHgC9OiAj0r8wJKqfTMe51clpf6Oe40An2TCOsriNJAJdvJtQynmT4fvIUkbuDJXyE4IjgvfRu
vYVGJoEIZ0nce3NAMsm0UnAeoEV8TRAtwMgbXZEmenRyJLVvCCB8ply3IHrmSdWc7O0EAefSolId
7FIb1NQA8xAviHHULJeGijYbR+2Y/h/nei7rmCsAVqdLqGAB/agBL12YDcegsu7wR+L2KdhO3dsd
8J7JVqzUCl3AG9dzJ8zhvFn4ZOgSFRtjB4d1INIaABAVyw5l2Y90ZgBGIw6oAdZAYzO9Aj7/xcRH
6EBH+LwtfPBG6u2vkZu0qU+J4UaMK7TXOoSJGfnYT+PBrmobsdlFw06NdmUysxPS/57ZuNYT3VOf
uh3JEHQxta5dMNk653WQUeBo4BovvGZofGXCl0qclXfYFeP+81Mf0L37jETEdEVXEH2GAymlNHSZ
z6AqWjM3JuDjxQiH4UFMJKbI1I5eh1IHV/4FfQ7DtC+GtEF/4HTlYJoWPYiiIfh6CF2KP0XNRo+I
DT6ZCfxlJG1Y+TotIi2FBg1UUriwwArugwOlco76G7Ansz/gIDDvFtl2y9de0uHd9hWA5DIuDoXE
jZctBnEiKQV0m63habQw5lIAXQ6ozQqYMKQi+OEBZKKFWY1x5C/WlsOPeMfrKOsn8PG7IXWHSRvk
VMNrnyemMK+tXpw7c56BJsPX5Uw7p5zDAVgtg6BjjBndNipv8FghkrImMsUVX9eqZA1hwYKLVgVt
9LOQLe2L/6DH/PMNCRqzRJhVDt9FOEmwUEdf23Dlv+dQrZP2rMqGI9Wddwi2RoUKTXluxKMCsFdb
ze/79F7nd/hYOZ81FUefus0dPykT+GgpLJTjeKodNbT5wS8Nqh/vB9dpwEDybfIZCivpDZuYcQKH
f2I14RKk6w1xao+ZJz6fTj3SY28aK95lZBPQH8Ajm5wO3w2EZRPtiQ/Qbam3uMJcfa5gLx66Q/fJ
AKDnRqGYH52MGByOztAx4UajcdWdJ4fNy8+JsoHcUiBvWhUvV+UOG9yI4X3rqeReiwu9WhTIF9BI
MEcCq0dCiXVEYTH4ogjEeV5GbUZCEf0f72SqGCzaOhNc7MU160LAfRMbpXrchdBaJdnSMTpjNIzL
PPBVasWVC5fYYDC5ewFH9jYfNYyfEVCAdMyBh2DejGI75gdZWeSEOUBEFJIxsOab8pWsjVIGboJB
K6cSMIQBUbIpV5Ryohkq9jvEYE0xjhWVlg6BqxZDKhnOij7CX6fRloMSOHFUWtqEVDMUGttxb7a0
ym35XtdJa5spEyJBuStRvKwEZanpOC7nmIM9a6c3LkmjzTumNo2uEz1VrLPi7ZZ5yEhRhaIsYjcp
melHLouPTHtxm0rgGC35lYT1Ujy9v2XcN9eCQtoic6e+Rz9LHyF1AT10g903AmbxI49oqV6gTatR
RvyIhL0Z7shvY/lPFeHWPZGtSkSWyvFBDlIU8EuYcLgsE8wRYa8M+JU6/7hek0s/1590piMZXwsm
x9zrAfhJ8MZhfsrH4kXwZ5UG6YEvhzUUyur9+2JncTpyyBG3DcnghyF8ltrvD42zClNq+8V8lgb/
IegT4o6jzDSVh3X3PU4nDD0tsYPM8P41ObmFahJTOtiJdEWGPTw0RhYSWi7wq2w3eFWPl+JQWPun
vNYo25hs3TM0rodotFSVRbRucoehT8HDamkKWOz2E/nYobqMjvadUSPCbLxM2kzuKEgrSwF7oA/9
0MEgjuF90cursFphAiBiitw+cVqYkhndvXbr5MW4jFmVVnwgqTCfS6vsYziSqDjzqahfHeHpH3AU
KZ2HFa84QsUmbyJlQ+DMkP6N710i7FsXEMZIrXz8YmDWcLb52Xiq7vIFH9QasWZm1ef6hwo/td5r
rt15skWYakdbBW01O5b+/sWIKT/ioakVNl6IuHuWvONV1B8rzX7ti+PopB0JTGioIyoG2HPLZ+Mb
35pL8+rWYBj39LngAWir8CcNtkygUMBF1jf2iN8c0s28XX8H2NTxCJel7rOca/jz5lWdHBFbnAzK
VS0fZaUl3GnFw8rebprZGjQgO91+Z+cGG5BqUnyrAUDAZiBySnGF0m2ccA1DP/PM6CrjyVLi/OmN
mMhoFPGcIP6il6CFSdhbQKCxv5/kt2RQu12SPJkbTMvmf78MOIHPaWnq38wjboJ/pxSAOZ3DfMRI
ZDgnwx/hWjsJhBa4oo5OwLuk25Nycxvq0zP5IYoIr2UaJHYd7kStTbiQHEBrsskfamARWPmVRch8
f2soJ0hMkrYRHjDHkvHy/mUkznC6Zc/jk9FZyQ+XWIqpB6mvQNMpViJY54FUmW4Dfxx72XlHNDyQ
gu5kZBSI0iECWlH8WDiLuIU+IQXOB2+mLkT6GdqJjNZU9wA2nqcX5QxH1qrfafoysBSCVBx+Sb2h
XwTYqi8ImiGcyqFXwD8hIKPHe5mHN8zSUF2YtxEkwHRn9IC89HnrvxQ/OD7ddJM4CcYfAdwDJ0a2
JqyjFpB3Ub6WM3gg5FzCFSEqJd5L8iS8q7Ld7L1o0cRzCxq7Bj8rfVG+d0Kpzp8IkgTG7nSBix7S
UIOxGSNhdRce1V03XJ9bTlCGzsjMiBLAAMRRqQycXF7PLkwNwhWtU/NJIwnkvDTNXZt5XMn0hLSL
XPDCKiEymmux9MSvHhYFxYQTgaSipowc44CL3IXakOUeT4PrGf5PzESAj+khQCbhYE1jCWKCZr/D
D0kpOdOwmewxepjKmnaa9Uv5Z65vDKb9lBtQ1J5z0hdKqiR1Jz945fGvXJ9Kc02hL1deipCuEFog
44mhRr4q/KMISkfLlC10ZWVNIZrfhGuxy34DO/f7G/ZuUDaL9ZTTGUNYIaKGDPHz+w46DHYjV7aI
VcGM6s/iMYR36dR95nz7P4mOQ1hW8qVzm/XwyXSqZnJVOzwALFWYNlKE0O1MaaWMyin8QgzCFyo8
ElpQYlqmTUFoIUdb6k6cX3gxqj12LgZD7Jpf9pH84PU7o5zi7+ro5g1QJ9lDRDoyCACdbH+HB++R
zS9CE5Ab1CB2xaueKWCZc3ikLwOqLd+HnSI5/DlPgvgjgpieK+JGZsf6V9fnpqss+yMF3Ex32KkG
WD8xXrxYQ9+XJVbdUM/KKaqcu4YX2GEf7qQANghpkA/CMg2XncbAmrRmk9HdJYcVByzasxDojRP+
2aNGYhQxB+hrOfxpYikWMTFHDTAFFsERCQB7L1iZMzcvHjweXsLpdWSQYF4B3hDotB/8dBU7mGDS
Ld6wtY9MuEcueCSqo8wWAbtIVRMXL9gTjRO8naxBXAUtB2EWEiK6K91ncZZ34YTsx/Rml2nsZlFW
1Y/qN90ALBl+cpQvs2v1rSzZTK1ug3l1C9YsD0vf8QLaLTMq3hw5KfITcHwuCg4SJ2MJcwrIffLd
30Lsr5GuWdyg1OsykIJj3HEvR1fZQ5Kpv55vwizYPif9ypBG0JecT9KMa5+gE/pVuiQmJ9zH7y1z
Bm7pAud8GlvFh5yTp+dZbNF4hqFb50vEm8xLJUdD+85qAfiDY3NmZAVUqRMXO/xwhBr3Kb3mAsGN
h/f6Cm40ghChP7ozVSbbkgcoY8TJ5eZQxGjZ9Ktw0gGSqLJJpuSGfPAxjVhE6IxqQUbptsTujjEe
TsXKj9jfuvIb5BTvuf4PH1uyhBcBEl04zMPPU9zAmVEeBcmiTKYBMmUGLk67yWm7UQiF6ACgyDfi
/Hsm+N/DI9qxNwgTxySayRxNNEwX6LU+S49migUqhG5+RfhB//98OpQ3YAdmZs3uwWTaBSALlDuF
VXD30tOTFgjYtSSnQEF5xQxonE82hADChIMyEczu9cwjnJbCiGcDxsjmIygC+oNhl5t/tY/pcNkw
Q5LICbIwtIXiPN2IroIfj0WFir7pKS2gmLOfwdfn07IFJ+WuWWh/OggIh54BL4+qGGC58OTOe0bX
J+xIjQQ/TAf4WYcI3+MzJwqwWbSRCD8maZz+RjlPUiTmX3MSqLE3eK5psahtESYkoQcqKvOZI4sj
VsnVkYAun5dhhzSshkUIFc64CCv5u/ik48lJrSP4jjAraJAxc2txrvZbFly9zWq3N3gnVI4sZpxi
PGjoJTFu+Mg9yLz5RzNg3fGZFrHd4tmD1xpEg9HS+fHsEeI9kekc4nssODP0hByP0XBCIxh88YtZ
bBoFQrBFxpTe2CAtb+vByorOLooPbK+RsTBrJC7+NIkNMKWjmYSnTNBn4sGniaGacxtOELAVoOjZ
T57kVxotxH2C97rhHZ5DCnrPv0Vxn6Rz4b0LFxg7S38pFMtDSQGV260riAgAFfNP6C4dpHrQ9Kct
gZlsWFlPkxxFd3bnIEWfIl95LMl3/N/FA7Ww61xBQcZhs65QhiAwgXpCwUzi3/sX6Haqyn9hDfSE
1+O8wGzQXESR97oP9YIzEONfAmXxPVVRlcq4s94F3U+aTyhe/Qd7GLzAlPZl4+KzyNQeQEnD5Tn0
YVKsQMSgUhAID7tjMmAEw/NiZh6jH9gtWY8rc6seFbS3SME4N4VPLAFeumNee8XOX3ZpLhWoZq3L
cAGCWr6cobe0cwymNToHOJHjVsZsxU3uNWjid3RRYYOqFh0/4tqni3NKnvtt64/6rTCnWp9JtvA1
oiCAkzGzC1hIcX4lGZiZ4tYQmD8hMljAqcObl2yTkK7KhnQHn3X22fRE4AKXddxWlDZMxwkHA9Ig
XBrrcmZm+CSRBYqZQwYJWPKihyQvoj+RNbZiJsGtoRMi37lcaVw/HnxpI7HB3tivMI6rGzdFMIUz
zUIirsV7+l51wjK5vb7GxCpQzgFnta6B7ZHKHGLeCxN4MrEbIod+SUV55Q0PYHm43RxcnJYWgsfh
oTDfxfxvne4JcvX/zXfJT6FgxZ3yu1gUsTMZ7chuh9Oc4JKbBb5Hhxw6KAf6j/QW4GoEIwLN1pEx
FXa5hcyAGvoTCxD+gup30Oz/cSx2lV9+6OBnH9zeIXeAZn1z2EzVwlc7ohUJl8VDei9iJhAH88gq
RaxiM62DlzbHZUKlGmL9hIcu3kERMR8Q8gnpVPg45bn04JoJwVx5O52VYklibHpOQcY7OoHb8xjv
qaNZ+5xc1XpsgCSJDIU9O1UxlHrJb83RAluBnHSLv6S/XdiA6QLJD7zJ+YZ5isaEKXV7qOsDMxWp
t4LfcPsUdzLCwGLiPVd781OqveDppZNkVIwxtMC9Mltz+Kcuz3SEtQKR/UlsH9WCcOqIwEnmSnFF
DotXcuvE6hZqK+Xre+aN8XH4rDAN+nkuqXtwXMZ+bN1Bie8s+BMTKcvjJQKsvC/xFricdqAnII10
IYocTp1ih5cnBmkx/ISNKC9FmtopYhYoZB4MixlM0PwaHmXU3jkFiKX8EQv4vtd3BjZowuAvge/S
n8wYl+25XIzuiIKaiLej0h2Bx1tLh/BCWwdBSqY5hIZ5x0CSBTZpDaAn6EcAyfe38g0cd2Z0SH48
D1uE/bI3dmLglR0WbDm5clSgZ8Iv+JB+emZnXnqv10ZNMy9g/vSXJgdBJEMMt2ykzLr9xuenOCON
YcDw3snvzVOfZCz0LW44zeU0ndEzVFYWbftTcELCCCW8F4+BDEv977TBBNNuQ3kemF7E8skyXvmh
xqYpugHdj0ghUXwhZlfc8ukGAbATEsPLOMO1R8FGcI5HCeAfio67gh5CodYbKTwwe0Bt2d64qi5M
SDYtIvPMHo7msb6lj26lPjqSBa145gOmcvXhXMoZy71EBNdUOkO4RqYBCfrcAz0h6kGwAFP+feHD
RhV/i/Ygj/mChcOPLH5I+l6UGwyVsxVQJK7jh0GHeAUbi75H/CvxkeSq7lYAAMIm1eaVY+zVVVhZ
hDl/AZv1yD+J+twDvCMY/FcH9P+oSBt+QrcPl+qRygSkNrg9MYcjg6c+KH9kk3CH00zhaEG7i3Ep
5B0MS6EoJy6vK76/3vg80JPELjAH+o95h0223DijCfvGiXNHyz1WQZKu9VXzYKuj4KwxvdApLmYT
PIS++QXxjJKEsC2m5RMwzAH17i2qJvOY/gle5QBSqagqM9/8nkDyZ7oKwVM+2ec8VtbYnR2ZfXH8
Azi3X+0ve27Kko3m0tV0yo8axz3IK+nhWDXzcvPNpGFotqDMXDFGR7YnMjIP6wLodXipRA5eP4Df
F3a6IJEQgkEt5STHQACJcPgst/8+ohoDaN7Z8048Io3U9FiOMBnbC60D+5HodofKqU8dU73r1zj+
ZZcBVUIDwm0CVuUV2EphZEqPQ6G7E7a8dfxInQEL5IcoO+A8KOu/MAUTDrU5bZcJUlE9pJEtwzkm
T3Nw3ujyWhvr8FCclAvNJeN9PmVs+i7EeqwS//0De+RtQ/RM8Uq0KUYSWBO/LYZTftgvGliMoMAI
PGRbwekHAB7mzbcsegHUdWiQ33pqAyxtg29s81kf/0ezymT+viHERdnbdk6AnjW3KJ1PUJsbyuNT
gkhh+k9oHSTDTZEb0qqd4s3305schmBBedOdD4cRZUx7rMnj6rekKsGvzGk2ICS6/eb972SF9IOs
wufc+01uLXGEFmfgVLEBoV6x6lkTLKf9tl/NHmFbvQVLpKpH+4LG+i352kVdc/dwNVZX8UaIdXql
8iro1DqHZpE3hIQSqCWAUUSFNBd/a/4yjKFFvK0vwVK4MnwnwOzYnPmNAxqnLY3zi6ECvTOPC2P5
W/NDfKV2oZTeRjfhM/MpaMW7uWJ8JjxoYd53CgqoWffmrK7hj7XNlKXHYapbMM+gn8TdIiJZBZmA
YSfbFlVftAqtdqHttN3z3Gz7BUY+1mQLMpnIZWflMzy3BKQbZ9Sm6xGaL1rqS/tT79Olsqr42wkC
VTTjimXBOIX+CUiPuQgShTkyQcOX4UN53a/IWrjKN/yFgHtA/H9znIEHS7u2nO4ehgweZblfnod7
dn6euzt0dOMTWJNkcmDP+NxdWJUUWow2qQfI4OFNrsP9bIpMWVYelOFuWxC6uao22hZNQPnQbzFm
JrK1ZkSI++Z+8LJT4is7DUYPfxNkICPKkw93y/xzVF0dBhlqF+IBMmswwM7m5ACb4zyMMTrKFpwL
4E94t+UX+FBy5YZnMllIfDRBcwxrUF3KNKZXAPnqvKgoVu0a6OdWLgFp0C9CYRIOfJP3Z30zHcxR
md9+S0vBgx3gqAQ/LGrOAKwomNYwU+PzBvNZyNvcn9SPw9K0ppSbzppsBOhjkdHH1vf0xfQb5DcA
Qsp4+dVuyCrD726ys39qCBWRr4zzX4FDkJ1pACHSivgEmxOa6Ckz0qVsBUWmT4VUW8DY7e+//OLi
B9dEDwU7aqzgJ3nMzi99oeG3bJyCmDSk6f3NQrsUwEg9s3S7pXZ6y/uIjdGqVplOBEPYOTAmCC5e
UqsqKJbD5XtgLExSkZ0ENunqU/Y6hWhgjZKl4hH14K8rOABFi859klQDejd1FbjZrcov6fpECKfT
naEg49bAHAl1B6cmjsXdYkrkmJxfkNlAoIynCgILo8JKvt+ImREyRqdgX5y0X+VX/JVWXE1sTuyM
hsBinvK+DQeGJPV3E0GwojSo7vEPJgB8JuoBxJ25rFegL4UPl9rNX7I1uAuyJ9OSD5qkQv8XhQOn
keYQCKBahyZosbRViCDo1vmZkEocaLpzCDOyw8Uu3acoU7hnBjv6oVIkSBZ5Ea58AK24yPTM5PET
Pfcws48Z2VsrdHuoKbY037wvUjQn2SKHuEwXjL78I/6lCchKSKb15pwtq90UnLgbSUXIQPH0Kx0i
J7aoXevXI06d8pAEI4Mdcy7F6Skk5rBXr0mx6JjAG1Y97c9FtRPURTt6iTidI9NsHnI9RsA97HjD
hvdQeKm6REjQYHeDluwLzmEY2VNckIwn6jqupmciI0tzWTUQZkwgvQ2jYHKEhKPEbfBLtF+zk5ks
ARMFE1NXnbij2l8BnBQwr5lXCLAw51LdzKE8fu5H8Qip+dW2NjWVQDb9S+zn5Wtdgadz3crql4pR
LRDxczVmwyf6elW9I48ef5X2a1pKA8N++QEUCoQdwQaUTwb01uC2kP91Yei6egaViXciBc1YInXA
GJyqykLY/8tgf3np1ojObOVe7IJFhCHHHHN0QLK381BXgfeY2h6Gm9Dpwdgn/m75ceRhu+AP7D+f
j4DLUT/yBD2UPDB6weew7MZqnVaX22T2j8IHB7ibn3OUjZO0b0Ov4s0za8TGz0FqZdF4o0INMCjA
6sBHWxHtMmKHOQjIRTqnCA1fH5NB/RGJo087yBWocdFBHcFlSfHyMyLfnUI1OVl5p67u/4el89pS
FYui6BcxhhIUXslBQMX8wrC0FFQUwYB+fc9Tt0d1161gGRBO2HutuZ6gq6qE1btj8HtwX9xxlRBP
iRWiyAoLfgoFbtx6OnQLTAtQEKaF26TgdSxmg5GIwWlWiBMp5rKAHA3i43S4k2AdSabGU2QQInoD
m77Va0zspVhVv2ZawN7CnDXBdx5qvO9vhxB4IGwwQv0eqnxsKRD4OFBwziqnnGKq9iqfKZxKMZQI
4OY4HcNifIEWMIMK4uOzYWTk+PJ06Da6V0ACJCUygDEqTMB1cNz69mmG8iIhS5HaszH7OFS3+TGr
zOjFPfyg7LNbUZelIUZDePe185MHRwIbcwdiQfmhsQJ54Gb1tkcfqaKw7H+wLY8rOAT9QD6aDU18
aEbYTS5SePM7l7KTBmaI9Z/3doBurpSdjm5hYYzkTblgRb4ezOGJONLsQ7jDN6XMGtYMvKKSgVtW
2jX74QpB8RPrSpu03mOEm5XFx2Mvz3k2ICH17W0CKpPrX5j8ijHBKpO3YWnudY0RmZF2DLjS7IKn
A6ETxh3VIp+VkfXlYJMmTne+db5j4F0Yc0QJFS48gXbrCrmm8DtvyZiKaI76RlSDNSQVDBvlS6Yo
PetwNb3dTmwYPcJO8S2zgAJrYrNHIzqQ5/PA76kRwfV1pWkvZBxCtoF0eETZigV5HyE4QE+4nbwr
GKK/EdVoCmklhvsrJ9OV1AiSksI+PTGOBWh7Yi8HC2P5mbf8HRGpCFyC2xzUCLUwRGEsFHUhOy4e
uHAhFFtUDjnrqbXULmWyUW3fsjwB4mu9AjaW2C1JDQWWIYSKdsWylQ37eVUPzRwVZG2yNj3TMqRt
unxVZv/FdGVi+8fHTBulyd06QIVu4cmkQfxRXFQIxvLS+keZcCFO9oZp+HPPzaKOlWJICXD3YaiS
WEAMhz9SJkUftp9j9bl405Wltxp/bjbQRw9+moO0VRF9LNUuRtpYnh7f6IWtG9UMkQZEw7Ty2M4j
sKCGWFE+0q1ircIOMdUDOOOAbQRNpusKIZ+07+nu7UdO1FhDM+di1qIXw5vEysVGGX3gvTxH16zc
aKObh4kwA9LA8aenPpeBdA3HNNafDF5FVmcFMLxU+wGsZsoFy+FyPxQTz2f/fRgUHbC93C93xXne
3l7fwJSo1v3JUa8YNLXrbycZhZf3jvvjl86i9sLLei08Hdla1zutvz0UcM93cn3Cer2cTlbXk0ji
QY7coY/oSh+lHSwQcvHeAc1FUsgK1qPobUGko01Wrds9PdPr0O06rCcKw+m0S7vVGYUtYlfqkrSZ
X5Dqu/RrxGy8BhDlXqvTdV7TFTtu3pzcgtp/0IITpL4p1ac7yjPq+S//OkyvJ2aEW+G0A3YmdVaq
QUE5uxe00G8BcWIcZGMPrqwQXTAKcjluoKqgetxLa3bJdcdiKe3BxGTe/pbHkYHYus/G9o74+sMZ
hL3hHqzR0Jl/4VeOk/yR2QXmXwfh/5d/ul4nlyQ5JW9bEMX7lviVoK0XU/H539fv/3njpI39/U4J
mwX7cKj04hZVIP5yPRI/WQ+90XokAhGQ3CR4zBcEdo7eK1yZnghKYLeViow8rLx/qUgC+coK2M5T
eSXgcET20sUXRPM79yIQ06yFq0AmHpBF8h86/cGvr4vT9jhjL+V8LbgmfAjaPSSP7MMe87Ma8NRA
5FFHOAdtPVMlt69utQcKXpXaf9hgGYJf11JrfCju4EjC8Y59SFe10bMI7yfMKjrMRWpuLyxafVsZ
Uie4lItyj1HgU9jF9Dwz3vaw791bv+D4wZtSKCzJfr9H+SLuD1b97+beh8vQYzACf9nQNSnRyusl
wrcA7RzRbthmCT14HJpDn2xIXy2ngzTPtEnfG6R6WgZSLOIQckq8/6cQVKNBKsUMRwXtPLQNPr6G
oBwJHBglZcVUgxnqRQapsweaVzNVmBDl2sDtK1SGlwT3wIRXcx61xIRbarb8Ttrdc/fefeH23lY6
7yDGudFTMHW1DQtykI8mRSD2sKjm/z52A2r3CMIFdszcsWVg7MRL7pyO676etXoIQw8gw06lKw2c
D0CVtjA00gUIJbQNpzd++M3PH4bIMevlkPWB4A+VwjvgoBQg8g62MoP4gDCHeimvEexCEMetoa/x
cbwZeZonxjFlOFYRdn5yj3RU7yxOLJboHXN17RBBqUzq6CYYzsvXjzHVkgcN1pbVECHSgK+gjBHX
9F0qPyVTEvunhtNF9SCZ2fDFuSdwdmSS5Mg7YK0CDqTGEUl8JfG1+L165RNuaQerDbslSlnDREtY
LlUqt8xBtCXqXgAz8uA+dPSZMr2yexfb3SHrBMbvB4EQD1chDOlGjT56GtY7565oTSOVBaLGTpnS
HjL5ive09v999Gqh55f3bk26tbw/0lZgQSFywEQINlI0Pr8YPWHzGY5KtN7RO3qf8Y493TUCYAWw
jzlQRXNC7qDIuuIdFPegznp7jmACDCzoCGIEy45w6BV+djK+YexPXPQ8Za6kcwDg0hNhvG/wSUrI
9Za2hB8+ae68HO2gkl+QJCIsp++cfAZRNskNySWCPEqqq0DHUh30t4gzMpCy4USOkFz7F+eQzf9l
NMi+HL3i7HAAH2qFBQFQIsu1St/cj0g5zg4ynzGbs0OHERc0EEyJFuiZh4x7woctRwO3sp8pdShz
8FNq/iPGWkfSauE8iLTomdfwTkZsEV5CEUJ1Mieoeyju2xSceLHQx9K75mvCia5cwK5XsIXNImqI
xPj+fnvzy8XRrvNHXJjZ2eZJEwqjkKtQpRSIzMbKo5vNM/r3kCL+BdGBjUTli0jPGWIZNVDmOaWt
QNrX3YFPWc9rrDmkASf5F3olcy898ZoUJ4PHkohXGM4flj/PSFE4nMwsrHZXxwG/YxVRHvG6w9d0
Ptd9MjzeQd+RsDSbc+7gGiZ/ubGQY8xw+9h8eA3cO6+fB4CvEoWAne/uM/WpCnAEvt0f8h8pMgEd
AAJMusNuM+E5NsTd+FltlXY3P64a687XDXFeYSjeE7IUHJGywdsQieCB0oUjLfJvT2EPSWV2YMMc
inpMafNrkNKFg9/UPJNw0PP/3mVuxNO1/oV0+IfSbgBQy0uSncSd8LoFb7f8CyuoeTsPLyRAMRod
3oQStOPFyvjvxJsrzgBq0hyyD/d3tfYiOgG2tXV0uS2LUX7u277lT06OCBnZQ7UWZ9qVw/mXNkah
KepR77F4d0s3s+w352wNzS8rnMNK5ulWdogYnDeJ/7k/1Vd+H3jY2GWu4YFzzIj35fmiRuO3dLr/
Tn2OqRkSEay726Qxt+yNA42gs4wqPzWx2uSyEAkL9CVIWhAfeLlt9B2wrRuTCJDtl5Qf7SDxFi46
k0l3YHJDTkqHKbbmztfiooSlxTz9b64W+ZRF4oh/qHiJtHMtPM9qs6yEyY9GhJftfgPTobdGBpGF
cpZ/cMxw7Y4Mb7n+m+bPwfbKemBITKH4MCYj8c2Le70Fgx2oLoRzYopeU/caMQW7HXQG8ZnWP3nr
rU3p21VAJIp/EWkJV6CYq+El8nhPlzTUQKY7LG6Ey8ClnG7SC39CJV+oQDzM66FxujCnYeKfAx4W
IvXbXS7Hb3u7RYXjqDvDq7dEErHw4p6pHXgjhXCiZZEIyuOASXSNdG405ltq2/ZIZyf3tEUda2iN
sV3bua9tdiA1e+QkYEpwIH56KiWyfMTwCwds2fh0ofxh0hCZ1aFfY9UKyrV0ByASTnY3kQGcicUN
2jtYtaTIL2mDk2l1Ew3tm4d39jxh3WuKfS9wPGp/7IiNe1zfQx20hbCJx7PWsuFP3QF8EVLFC0M7
Fb0rao7u+/ajfibfGzM5aP7FtwY4Aw1G8ykFntmcY+Dx4cJGbO2p5wDPEdkVIG3A9PQjUixIguSW
cAG+ZBR2BBJWc3rVgFjPhBiUN/dXnQmUK7YKZk6avFsDaSJ8TIOjJXmnaZ1sFcvwBqzMOSGTBDSC
tRXjepdwYNc3PFOOiAp5p3NGEHRogsN7ELGVlzB02vRoMGA5yXfOKG4zK5jNZPiL84br6LmfH61A
tRWc/j6PZyH66W+7+DuX7TMNBMX5iPtldN4JXehGQ3xYeCeGGnIqqGqgJqIlMWY5fFufCI8QP+k8
JGAg40W4IDqzVW/2TBm/+E5EtyqOEQ7c3Bytre0TWWd2CB3BBeUbzerYA6CSmZ6m1+l9T4eL9TFh
kiSekL1Dhg0qRF4APfzZaDtA7/n3LdlcEbMILNrRmT5lun1zlBSuQWykZOYk5Zh1Kz8UbGx6tFyN
7QidIOtWES0nPkT19WGOd2LFOrocRBYlAm6maM58fgkyzhYE1zNYXd4mpigm7gfnJKW7tQA5Pszf
33a3Y6Ug5nK8WvY5VpKHv8Mcx6/FgqV15YBVwMCk6NBnkJ1Dm8RKGBmsT9iG7F/Guv/C8peg9Biy
iaW/2qQvYSFhEwQ9SkTAXbILiXonNvkoduHTovUZeg+iQxCc0rAQwWl3eGo0uQQkkodt5+cN7Ibs
vHmILThqJMrB4n+oAXgLsccd0QYwDn4hULJZr2J0rCj52D4qgEmps5ErE6OzoMzEkwACxXaGTXWA
Z/xuslKsYjIC2b4LNhl1Wwr6Qgidj4+bmhWOp0yLZW9lTKHeEhDc95QJg0/3QdHQZ93CMjdoKRtC
MiBRnrsBcpOnYiGOaxm6vR50X/+j7aSz6ld4vvphy7hAPh97ZIqOrV8vLhBUsRNBLEShSVmCXDSA
kuGHZJz7YNfdolfPFzH3NAWO95PNPvSLD+C+aM4Ds0cr/PTEvj3r94L3YKpU9keKH9RPWMixYqIt
8Vy9dZ+/oEXxDPoK64zTxyqZlHt2KCY9MY1iGLdKpkAxx0HQabK3Al/JGVQBYRfUykIbOaNFZCtY
ZIHRt88mFaLCk1zdwo1tXVYfTBVdKuKL6MWnT2vgCEy6Yk6GwcPtB4s3JUe+z9RNpAh7B8KKu99Q
RnQoIvnvCRgEr7HP6NDQ05KLGZHqSu2vsQWdWTGhyPEw+dbwqZE4PU+f4OFTzAPoLfj2yuxJeMVC
cmkPUp448cgfiqRPazEcyd4KGSuFr6cZDZzVcNQg1oHOC9r5aa36aRUBv0/2C9nD9YpoFhscj1jx
Qi/WhL8RTOXFYs8iG58HD2X2WNDcORpvionAFbg5N4RTfnbtiKfAq/M/1Aa5Oa+UV8BLRFzM/SBV
cPaE3K/1v2PxoBarkksjwqC0HWt16+7jjLfyhBgt++4P95CMJZNQDRunK4shPHKkLr05PngfzUkx
18YijwPxlDVRkxZo9JE30JeCo8tSBoATmPycrCZyok7xx/z4eHjHqBV5HSKlitt45HPYp19p/fbb
5YF7dvTkGU3EqiufHob2ZMht9kZALCDBWENC0P6Y+emeM2WcWyLno5iDxvhbOpHhfmiXkn3YH1OR
VnhkrY1LMZhIdnZMa487xtvEDBznzhGFGM+EVRAIs3ktENs8QO2JZ3Z2S7FIKvlSZCP8fRWdOEXV
pch8Ra5oN7FYNLI+ck7/R4v8WwmK9V7PPK44xbmsU85qj9xD8xTnU8k+p4erM/9kCjmPrNTJoZBd
EDAMsn+rVnfO+Z87bfRdP36L2pJbdJHe4+YgNrsZuCe9JynYRDFE995Ypvwvo/N2xGUMwZ87ZGV5
zopr1FkiXr11S8sTpvvc//cZTzgjrGiJsYH2+uQZ5v5f54ahZtxZO89btmwTiXsSg3UvECntyobd
nZvzv8E28feC+RNuywd7LlorvMLhbeAXBzI7E6R9WNzkt1c+AGui07MeH+tcT+4rnaLmhS27TT4h
+nHMKmwkxgBRvxC5Vnq+Zdeq5KSGMmA8qcph2nhX1mMru91C6gW9Z3i6/6otTCPqHGNqau8Zloji
YvcGGwOG6BKntTHDcHzOIyFZR7miji8PjOm+CiW8HH2QXiA8Njum+I6rrUHFGYkrVfaOCMY066gE
g9e+zNSpwhtxA7pln4ErHQOMUHcaYa31Yht0ZiYmd452JD4mF16aqzi64d1eMOeiYYu42oJTdRvr
KDSFfRvLxlo20goLWnBfiRygvvc0EIAGok+JBjIuR7WzowAR8l6Nrn7fq1a4MJHAlj8DQOGjTz9D
USbvO/bcAFsxYh+JaQSQQ7k2kFgyJXJ2Ozr0YRn9Uyge5JSpNQIlhx5jHSGU10I8T0chzznf4aHx
yuiLoU2wEDOSAkb80zeiTGhTbfBeRNb+ZbsD90BHRblVlIcp+sO/Q83wis6xlLz8F3ygc3yOH1Q3
HjQF/jKmLLTbzQt+70tNX8vvB8FBwZ4mzeGCq691v29Bly2ooN5iyNi+vr/+GNY0lcwfejQQ/C72
9Bfpklj0FVRJ/qVP0fSbA4HKBKsfEEeUjwWYmT4QDQySqJlEiTAjahdtHpE8lIpEUeT2S3nR60yQ
tiIpmhyYWPCqhbjxDjdDdqpugvztW/Kr2TfqU5w9oo2PqriN3aDlxYLJp/PDP+JL8dgU0PleHIUg
+PcTMlU5YvySzrG4lThGnXgC/AA5BV+jlODnVFFA0neCs/7vZ5R1/o6q2XHYxZ//+76g9/R3nzRb
PCQVuVCmssS+z6+fkUiH9Y4THca8WRI4drMfkYeCNA+QI+d0WSwky/qYprGD6l7nSGBC/zkCsUcQ
60qsnnnberS3CcmhFw2wuPot56ijj6aUDOyp6RnWaGx6053J19Mz+ctwU+I+1SdPvLgfVsJWMJuK
JywYAV+2MmpKuY10GsM8iwpigR6GOgo1t4RFZo5Tb9Ua3iU5B8hn36xVtqKkH16mT5LgWXpvKRKw
wFtx5Q9RqIZoFgzJ+Q3h1+2fdF2mXOXkUqKSuFxtBVvXmPGUw7zn5zf3lPBHD0/iIdPz0JvrFHZv
jk5/NjmvGnpObKb1isW9nNw0/7ppsxKYIDALw21YZVw3PZBBKLE7E4CJUvjXyeuNBB75MaUqUBuw
qxDf0GC1ar/nSxQ846fOcsm/Ikq5idI6UxkfHQQ5hnbnEp8zRopLZ53TFpIHxViWiWDlQvXuACHA
BJ0pv+XOoP9lPuLLBimHmXCwnPUyPF2CZirrO4qxZ6KGVNl+lIL3f6rC24ulfRsTFfDb4r0eD356
7MgQq7MlzRSWENAizeFJzGhPxaK+UFAEYer0s7lYYlFUOhwmE9/PkjAj18HPMlZbAy5UT4+oEnjo
0FhKYZKnQ4j+0Hk7w3RSUvOBIcuJZTZzjq/78cGfSbSVsTT9XjS7pqqP6ZwUN8p1y9Jw59S22KhQ
0aEwML+7Ynvkyj7lLk667Sd4MLFifaPZTbueZtrinVb2Fqv0w32JSBuTN/j5DB+U828X97nrg7Iz
37v8HvRx+h2wrPcxv7KTGFq/Y0qWZHMMnWt0xqW3fvwMIDNSc/1WgTJ0Lz914RrbE6WHkUF17A0o
wb6erB39bA16G0hwhAYsg98OKnGuLrYUtMa/yDAdUObYY3oXFlPn9GFMANAOxz0NHEwbI9SGs2ti
GadDSlYEEYn3sOTf70zF8I5jiPPyNjUM2Gzc7YwwV6z43+hfhh6XMx59rvSCAAEiB67TApXa63VA
5jdQMq5p9Fyl7DImsf2GhpVbdOtRYyxb3GJ2PsJoGj0irkqV9RPLMxdd7xLsyZG6LO71JoLjnYNq
Io0CMQQFqbWRdEyKSX+KFFAnjb72aM8xTxDQUFEZGQrq5hmY+vg7tBR6bFjO5xzQC1l034ZqOrYA
6gG99VESmmDgRNxez3pB1bdzsFqHL2ASfGVucUAtVRxUZE4cmmJ22w1KZ/hB/zu99Cb56Cox+yLf
GX+7FMzCoq+BR7IpawyH0CssikBHpMCIsCEZ0OGkB7TW3ffD0siHE6Ge5pdMsv1VDvgZnlg9uheJ
3tpc3d3V7hUJMit4Q+sKLCpp1p+s2lfqAneldhDrI8mBNcQwVfdiJCgQn3rUTYnNo/l8EaUb64Wg
6HTyB2Q2DUmFoCRS0Kx0pTmnGaOjYV279AOJApb1lel8Ug6D5uPfVmcgtWsWWvqS6bdBW08fl3kC
+Qc26I+lZ5qnnHw9D+vDHQUB3Ge2dFSZK/RlFq5MxelbJfTj3w5NvGw9mC9QXVG070zlNmWC1sAN
U8lFyZNBWJJ/3jpdvDcRPUhFFpXb/1C4q3Tzxlr2bGtwCtFisFbYQsSkqHBmtwLmwH0GDCR3jAIs
9yUB//roXse49XH0e1DjDO63eLbRFimPrQKM6KNNObLKeSf3YRodWUmM25x1vAGVBesgT4hBgOUp
2brMOEQ8i90aZMypMr5z7kJUXQ6ZoLbacfZ6gJYxuRvadtQKV/yTF9sTtiPZrl7msmyDinkB6Qo4
hVtKn/BNdQFVu4EE5LLU6uTDWCn/cUJn8/V5DOlG+1LAYwboUX8woGD6+mAhfUOOYTfX81nfGDGq
s2jn8qX2PfCwVjNW139DFrxRJhAdRiz8dqIGYkZ3nV5I4T85cNRS8esfs4eatdVKOnmwZyTadSwU
vwy3HvZI7TY6c6CCR/XD2/IET/Ma95bHgVfiHABKfAtgjzIe11iJgJl+hrxDX91hrObdpcrz6oKr
1cWDnwbJCLU5SvrUodzeiEZwAy/jlwmjnrw2kEZeCbrvxZfglaf3aYJiy1XDEv/6SWsYvHSm8D7H
XLL0Wcjmts/w7WRzGHPhc/m/x1qMope+V6pnMItn9VIx7Ka2HqAJaPmuUZ1SVEAPhTa+ocj7ix5h
SALjlE8U0n6R3JCjSlW9ppnvKZfJG+LHEgcY8SigHSv8XTVqAlT2Kndht50wiH8lRiqTTAsVNdpl
h5gWB/iQc4Jllxbh+VFQa0C4giaKM06KuCPWhKgKXkzFyhZ/1g0WdbtRTmiceSL5eVb1O6cifexz
p24LCO/jFAULPMk66rDY7DulGXITgYKyFcX8i9+HfToSPqGiQTvGsiNoOrdmN9LHxKdcom9+cuXH
plOgARU3T2PtrsJSVBUdC1YTVR2TQgevh9X/V0KUf+Y2J/dhbHLO9rvwX2Pm+rb++9rLHi/DvgNF
ax6EuHVb7TOq2k3vvrnciqDsMRFxWE6n9f0+Ql8Mf+IpjTt131e5CiR8cwrGCThaitSL1f66Meb6
cXKVJvpjg2d5CAPh0mHbrti4DzhZSmaYxFAWt/tCwIFuTA4dVv0hJ9XgRXO98wbQrJUCJe1Andxy
ytI3EGX3WZ3PNbxXJ4jKQx07dr+E6YPvGk+wIKMolM/Jf2oMLCqTp+o2xylYrDvFDvSRCD9b50Zl
RXWrA7p41RNOI9ApFAaI6gYERA5lyqcL9eqTfz6ASd4XvwSffKz3BNwT1o7bezQ0DbuTl/Q6HyVR
eJP98UDaaB/8J/v/FjEyNXcQIxdANgI6/EaMkmMKG9C3WbJPkxNjlDvGMx6o3psQVWrVRFFEKptQ
wrNVr3ezJRwoQMCELW+aUz9lyfV71RFTcqkz51GnBcR6tfIpIo/258MJNEBpkpPbOSc0uoD8iIc1
YGHzzu1ajmQWNoh8qWfVwbv22Z03Gyafk/OlxIfyAW4GJurrRqOBP0gpgNmfEnY0JAA10Jhsp3fF
r0n4AkT3Rjrw8SsAK/2OrrNbUlC+mHeUi4r1IAtxcZsO6HUAIPzVOwvhtIKTDN7t8EfWkkt6/aNn
0mtXQKqwGUYAU3ls0diVwXtl4ZkpAt7ynOskkVCYBMaq/JwJPRmEaHngxgmVPpEomB6Zsm2RDIyA
aSVBqf+OsIqSqSLMcYh8LLiybhmJxNznVvXYI036o/sCTTY0/OcWHj7JnAOvWJH1ivqannVEguu4
cAlzRVDdskZ3cfw8AsTX9St8fs1TbTZ70ikQlbGWq/zB16upgcd9HcA9/r6SpfH8iJOI4ZXq6McD
XEMBnDXSZVYzJES4B8rN873mgBQEcr/B2wS90/7+9dAp0i03WMlnheIUR5uYhjXS7vNnrSNpj8CP
HikEC0sVCkR80Jf9MdIZArbD2kckXqElfk9bw8KC+0HqXnFRq4v7xR8a3rmMS/jKN+zN9sqNN0IP
WHXsjjuZtXLPKvYtE/m0RkqDAnDTd5WVTcQZzgfdqhZQBakmD0J8WbBjVjiLTnOyWyd7f3GIDgd/
ktGl8yeTgRNp5kIzSeNcrKIoWm1ivorvTsznmxkN+U1M3W+STY6270eZuE1lUofkvxVfAamyo8qM
Ipm64TVgXmYRxrKcYVYxyWz7CFOIff55W3vEN25HzuXyTeGuo4uzzInRNDTrvJST583m2YkPingS
ZnSUodYlfqNF52SG+knBB9QUuqvW16elbkrjYwbCQCVolzFaiK/MYt4+TO5PQksvailSPxpMG5iw
gntlq3evlnzt5ctEevuwBm5U15H135ctl3GFOjzQxkbwXLY/xvj0O6id91IQrgPJK2jA3mgud1Tc
uBw/UZleY3ye1xjq+rLnnxyxN3n7b6qT7x9oZZHorBYhBcWMsmBWcB6QBCx68Z+Im7EhAd9P6e69
LDPup/6lL85X8zouud01LtNjClfn6gGYkczLb4E198ewW//8wwEt5noiw0n1ROiwKEpqax0Im89s
hLXEPCyweEUsGLAQ0/CVeFEaNCXwDL8XqpTsLzEbR0eXZ0ZVsYRxDsvh4g1PDvAEc4A2okJXy83Y
bA0DZrPWZz47xU8fMDhBf8NARB2riTRTxv11G8rTmz+cDZjpuEYTafQdt6EyGxLG2rImW97BlLJX
EDXmEJYxJpoU6lNakEcqo/+krJtRJArVoaXGxUjJ8jkDPpVoinO7Pq759LU7LrSMLMKYnHJEkfJG
y26HL1oaQkePiUYclUbE83WESffOSoVql0eWXH9FpjAqbaxUC9jDizsKvGDzHYkgyMrXRPjN79AV
lO8+mRp1pv2QJ1WFsMPpBC2pSKjrfI/a9Irvy+yNe+O7AjzUbGh3p8zgU2j3R9zoWJCQ4zyAj3mi
Ndsbo/WNddZC/Sm8laU+QtLfRytzxGbdrpHzm6hzfs8Pfi8HdSTI+Rr58dM6ymcfguGmg/EF/ofP
bklSgpJ1I9PQmHoRfR1KYrJbIlKGEu83KaHmEzDXTt9W5yLynA2DcxrfAHNDd5+RlDGCA6J3dhnp
4Ef1BcEKCjFGIg2dcTXJSVlVD7fkmpvV9IEghwpL9AhiDEiH07gaAKnuEQ5ZrPVQxi2BNKeytMLG
swKKnZRUNrENMa3YMVyVAnKvwRx9GQlyIHG5X79vmCIhHZ+0wJufZnKokp406oVaev5DX11h2L1Q
FcskiZU86ZatWHq/jXlnAeMdYEEwVkizHL3t3blCr/iELMkkX45PlF+pf3iDmFnAeaJc+ZhKJvmc
Q5K/AKDEn5Dr4NGuQYr5TUWnBPQEKfe0KHzJ359GnF69RJyQIqL6Heb8L5KGCzIv4RXzUOIeTgH3
zrYs+KYP9+FCYST7944wWPzLroJ+BZB/m/Bu5BqevuHEBV7o3Q7v8EPCcjrM9Bh32EaPT9z3k9cH
sCbTUgLIK1vlGYRqqHvXoBnBoyeslKY1mS7Q0s3hz/v3NkF+SBPa1yLjBzB5DIORlvRVBOuFvV8A
eBrqq3PYemg8SbP/IGtWfAgzNiptvj+RyYQKl7ArYagWCfTNFTMeXAsKl1e3AjQOAssHBwDuAWkW
MS8gKb4RHUmJU020JauY+YeRci7Vzim7xzfi5vLgGJ7SW1ykiL2i7zK3u2ggYWAhpF0f5+NzzBn7
8Mu4YBBOBuisyvhJ7jcbfVBFtOy0ROYiaSI5oEAsJN36WHK4LNCGgfwdUSyn20qCEVw3Ofjry4bP
tZDjsZ7fkWRP89aYi6q1ZwaeYybm1DUTy7SWJj/ZeL+qPR0/TLrRgupEHQHbMDcmLpI/FAqKPxdO
SNH7rxM8pMHAb3lA4c2R/wriT3ftzCkcji8mJVwcqWgtOmu5hj/EBRySMeJeTFNFb7RBe1wGPFxD
vZU2xiOkiBE/TiR+esamvUxVyAhe+xZ6MPubYOCPmfl34pjU/lxI4ng2wdkaq5Sa60h8I55ugygD
2+GeciiNYCRy1GBcjyFiJI4RceLWcHr52WEbePmeUPYJ+dyZTq9YlUnoFJFlx78on2l0gGyiBUPa
WsLNEuq2nF6UoCfajyhE49LA5QtdeIkXASU3+goWaEdPnBIPXw24M0sNmkiZYnSk1UcVXtxArPzy
4OtTU56ckXynnHSOcOi5m4BK+M9t0puLUJ16dpw+E+BGeH1uobqVVgZ8B0s/sEAjpZfmgf8KVGuT
yg5y/XjzgSujWj9Y9ky+/xG3oKrsSCSxs2F0Pglq5gEPU3Ks3I+FSh75/kpKn4szq48CX86PsTJW
7QAjOiHPJSr9AWEFIjH+axd7rKo2yWVjHgrVA9YZku54KJFBMQgHBwTsbIShU6BGp2EOc6wb6Ywu
BD4YgWzhhbdFIv1xelUPrDpn+YRNLvwQypW3rcov0BNpIGcxSHQ2chRyyvsrwKiYLRgu6zHibZmg
tRNdGQqAPCwckoICGl0G3m3aEx/h6Ibo2T7MZ54w+L9RyxYz5QM0K3fvOLHtantf4LfucKClEnFL
LVaVASPL7iGech73LFJ0b1zLK9DVyfsDbxBnZLfCVOH0V/UIYij9XI2ee9oyNrr5BhVoKhJ/YYoQ
pi4O6dNRVmfNjVWa0NQ9HI3pG6IcSP8nyz19MoQR29CwFfnh9LJF3xtu3qgbs2Omc0vsLh8ND5jH
J3Z218TAd+O91hCdhntjf/thR2QEBs1Wlljzmv4CcIpB/PFZtz2Xp7jPMgRYDcYE2rPwZ6gK8BNi
1N/YyIC8XCnH2d9n2jTYQoGtdbWl9wRHxH99vBNI1zs1LcZOrp29nJRgDoB/iKqb3Yfwho6Mc55W
2KI4MZbjlYJueEw4Zis1+YJg896Lcts7qJcQNgUkB6AxhCz2yWMMTsP5U0EZNuwHX0/XNYYMRQN8
w+KeM5pqzDGuz9N6TPr2SYq1Jn538xwdB7bXEhIkiMdrE8Df6hdzFX0OiTjM0C0EvdExPZJPIEdP
gfD0BhQePnRFkfhNkC0iS8gOVUp7mk4wuGt4mz6VqkmWkSsUFcPEoO0zh8pNeeLmUnH3yRd0KleN
KrqDBn0lnN+QgNzz+L4+7yidyT4pCGy+ndK9p1nPHPx8EN3J/muu0oeW/UGk+vcsHCypzHArwCfL
15/YCE56dgnF+vZKk//hvWKhzhNCRZkHvWUyMj/+dfmtDZyalvWmZHF89Y4ZcBaxJGVRyMry4t0j
6sdM8tXyC71oisCCj89USBhqtAUPFni2Pi9GA0Gb8m4wV9Bthc1O9gj1jHtYeQJA2uggmF1voPER
ngbiDBZrjJxyPQoPR6BgtpfgUXCmD4SLiVWMTWGaXRFXgHkNwLuwYIRwQeQ72O6LidOiTHrWpsKG
I4d7zFEXS8USI+ZoVCbiCj4nZfJ135jY/RdwOlIhZwNEAZ9IbwQKoSGPin1XmRyn0LKqBHATVQwZ
JWcJWo2GJliMcdMHuvQBq4h4qM5QlLlfyhApdXkYVd/oxPQsOpTfiL2ook+YcM+7yy0QUQ/nMbu/
N49PoEWRXtwfEdIIXEQIduqs2tTpNcVKPa+R03DSQuKu7g8vb5n1se9hgVkAfpERQs+MCHoi8SCe
PO/Nccdj0axtEUAmbD+sGmasOWIlIt2j4XlNlOXsHpcTFiFL+BIpkUXwAGKyAIDJ/ChsvZYdLI4e
XgwTBVMenkuobFpEZwPUB8/4XGTkl1wzikqnzcvuRazlf+rRpc+lS7n/TfJeD9IrKZ5BuXicXInp
cKa19pVgT04nw5IZX9lRo76D5xvgsH8uGvb0jFuq19/zM5sEykgcw18IkRodHCp1s5JJa4eB1kNV
4lBrsoe77219DbCZDLNihu2ajYXCVp4RjjpEQkkz4MzD1/MWrrYJ61jsV1+3r7Ds3JwCvDYHDLOM
fi/WmOJU5RxkwOMvYn3esbuRIs2W2UQLtUzrSH4/ZdQFCcJDPFyhkumx8YXmhwyGRezfWrJlv0FB
YClGTypGeLwKbyJTzWYBTFmKJ4an12HzN5wNuTzuqHfu/ouMa/Zc/JAHqrBzKLHkY2ozVwBXuWuM
ai4eyVEnuZJbN/Ao4c7RYqk3F9zKKHtPkyGpYcZv+xh/y+j0YundNw7aYFSf1VVEte+ulHa/gQyj
s/+tRjVtrCc6sqH+snUFi+YblCq+H2tYtSdamMxfeOxYFsDGbI49v/mPpPNaUlXbwvATUUWScCug
mHO8oUwNKoiS4en3N9euvU6fTtpKmHOMf/yBHa8rxriEsEVVqLZEba9N0+8cy2SizGnRQlxEwvV7
no0MfEymwVAIcbmd2KRzZCOwulJyRAJ72zHhzTFcS4xJUKdDRSpmRe7ZoWd0hM50JKZ84X1QRaX9
pzxLlWFahJ5cM75+PAGlS0NZ4KbylcC6O4XONgmxoMD1nCI7enF/Pur159Tj8Zpbp9AksYvLlsEf
NcTvTYli4UhV9UM8SLmf6ObxmQkJ5SaUxKXFypVRL9tKz3WrbT+AN905i9xjW2OW5ND2xNJM6WcY
HAerDN4L5K5yHqNHBf3TPudWOui9Iwa079Lsh1R+qguIg6sUd+2s+ZwK88p1R/oXcQaUJOX4/R5J
aMVf014ws5D+EaP53aZUCZLKFAbHrGxVESGd+72SIzJ8IofTaRbiDSAbhsbLbpXMbHKiM+g4RcJ2
SNAcnUE10ZgdPrI31b+Nmt3gKh/iUUX4LhRGVGVE3ETqWt41I/1SqMvmnlUOxwcY63MS5l/RBPAQ
A7c8IvKcoT5zL2OUo25CLtoNwXoTw23wP+oh7HIIZsLR45My28Rk3EcQ+FEcTIxyyc+1Tf25SP+i
2aUWBTFcPyi4tttXUPGgCArf+RSEDvYGGgrTRctkvSY8HLKHiRoGYyTWfaFXIZBOZh7FfIHIeBxl
iJin0sIlKliUj1LQcfXDj7aoUZGkRj20gSdrFPC3vwBnWDBkZxtSqqxRvWKdr8N+qhMoS2//DcLb
Hl/1XQ8ez4DauD0Gn2lVT7tu9kmQTEXvdPOvi7ciRDdvTtc/U1dr+AUKrnLCzNd0TcxJyxOR8BKl
1HOCzgXxf8QkkugW9B1LFRR3G8LfM6c/bD1NAoatZYkRNAMOYWcCl5SxwQ/w8sCiizc6tyrQW3rF
tEkYC7AJCo8qC7PhD/eosJLC3BolD9NbAXKmsKcA8PvPo83CylIGeg0h5eNzQiId9NGBkJLWnHXm
wjw5mVReL2Vw75L/YygTtRnzOTHzCj2E6ZmsLSVGwsOe7Mj/DJnQfGLunZt9zfQSa5CZng6vTRox
l9CzyUvCl3zUpNOAHHlEntWo1wwDjgYvBg1ALNgnvWAiEdmDqwLCSML02iEBP3rhtgoW9t4HGxEW
dvxE0Inqrkz0ReQI31vUEpaH+x4kWOTVDasXHUoLL+zH/Ic94zWPs00mL597wAg5/gv3AAGvsdkA
CoQ9cM/IGlI8fP/fy5WBMW49BMZjYGx6FrvP9OGfoYhImlZ8CONYYGLpRTwqLbeXnEWPJTptWmqE
x3j40DqRaulC/XF+s5e73Y4WWzqlJ6wWFiTuTWwS6NJx+3yv4k0+I20c0rpgIT2Z3xAeHDGO767h
WZB+n17jA/F5oEtzzD5O0jpCl0sXh4iccb+bztKHIAXTqfOV6NcbP4fizg+pJYAs2j6NCWg7Wn1t
01ygiwzxWEigGovE+sJ/NBPcCsL+Y40PUH+5PBAQOCLvrH+7iVZY7y+5y2kubSR0GpYXAvwi/ob/
BPEaUzFaxhCCj2ghjbuxbU/xQf3S3TIq2/E0ooWWR78bnLqluX7u0Ora68o318Whojc253zr9KKK
371n6um5M+egCeFMpIyLcyp6U7haBM5BbBiHK1EoIQSAMwb/agNKgQ3gOjyHqwiiEf4Rgqwl8Ax+
i2HFghIrXuAXzi+KtDHlSlo1qBqt7fgH/Zm/AL27QbNJJfZ7UL/wCf3FosGQId9h6UkIHmsuXqDF
tN7X+/eaJLw1g4a3385N3wRPBJaZKf4IAvXstUH1v7PxgBIuduKEAfz51lTQzEndoZcWfK5yRm30
w6i63WPxpgLRxXsmC3q7ldMr6RAGRHURVTWKzVm2CEKAxwkTzvS5wbKbucPPNxrfRNqMSI20Idv/
4SehzUJjm2ChubXZONirnysZg0jcvjChrY8yg9vEl0ixQ75EgfvzCRJ+KRu1GYXa4PuFknyMNGtq
mxinPdVXgWEdmng6Vem5xaAk/O6M563sji/tEmmXpn5o7NPB6beTrOcsM1Gf2ph/VtK00S+mit05
FhKfkCMsrImpQyTHygLnB3OzhkrR9Pgrn2shiPInOnGK+EiFnQXwgM856ZN1Q9wkYiQMewqSJXL5
lBaovr8BSlKUw+E8fNFAjW3YMkaJAPwnzXDI6H/X+Va2oAHhoWePkXj7wbHzvutk+ZlrTm/8G0Hi
Ck8h+gLZZbXs11P7L15DD2OTRrFDzSEeFM9TJjnL1mUG5tZQzTJBFw2X8oD9A3+todAPte6nnGJ3
c7dQ+qLdOVKoD97cJ+qCrKlVgVAPjq3QhSHQg62UuELZxtaC3iH2UVMgi8JkpP9PBsVfMse8UiEM
6jws0dZCwvTyoTC6ETFe/RgG6kifJqdirk4Js0UAVZNsqnlfiKoXeaKWIztH5lRdsw5H+lEKE6Ge
ReMKFROXH2JwOofxcwslnokd+SD50K5JqvE1vW9gyRH5Fkos7IgRsgizOJJoxgiuTSaUrwHu0RlV
Lf7ClAW1TzYNY01oIQ3r/3NSmFPmDIyCGJBX6Eek4Q81JEOalB3BaQhLZxKM7hH0gTS5pm8xniUr
C34Ag5uKF7AEAIYFjgI4czF2wl9JuhGdman0bzDD56F7nwFsHF7uVXa2gqYJwCmc0TDcAopG+pXh
bEYH9s8uzYbYDL3DmNDmt6ZLpgGRqEcd4QLyJ+zmSnT2ld2vrwnUCYjbo9w3KNYbxZXPEU0JVrMI
cyhLYZJQo0sez0NZ234mXKIm6v2qD1IEYkSdSBEpbWTMgTSH4fdXnf7+iiNiaAzyTdEIOjV69THj
OB+aWtT3J/tz4hUo+XNncZ5st9aZvRY0ryZ9xOnhdBmhVU7KfqpQzAzyr2e9Z/Fr0ireN/TZMY0S
oz0vwsX260oA9u1Q4nlDB7ogz4E6uwDcJCuwHaIeLM5RtzVwncODYQZrkLJW7aftgtF77hkM1yFP
lYxiXUrn7zHZf6CZwEXy4C8DoIMERS69Y3yKNFeb2phJIyrea1yyd+21ruwRiQ41blScLU4e/QCA
JV66sN+o5hiQOyBfnJMnHO5KlJTwRmtEtT3IG07L6pp6fL9VZ5ju2AjwEXZTm4rAOavzntjOkKLm
BeoQdU0AcWz2hsuc+GY3oBivMCVVEXzMeXJeQq/g2YahNuwxtiACTJ3p3JfwT7vNjx6UheV1eSuL
KhjyZuRBoo1/34lN85ycc8hMjTlSsY8kOwqju22+UokuBk4N+wTCEjgQRGMd4+7aC59k8WEIOU6D
vU1Bgl7wvTffC9Gi/vycrNH+vVumnnsejIDBHxr3PIbpif8NoGc4Zu4aF2x27XZSdDh343rg1skB
F5rjoMHNRRkQy9E/T858w+wfxXAD6eufUGHWDGAX28ZnfwtG30W8bIndJTyuY0xC/ggGyi4zfawg
i2ps/eUNCMkYG2Am8MKGD+SPgTrFscadOU+qWRE4eD/F+qjUN5QcJRlJeCt30xcAkrQlkyhnnAOs
iSanEja6XJvPeQJijIGs6nEEm2rYvHfxwCK0shlr+ijv4ShOTUQoqc4t9DAxc2NXRDhgD7OtCuXd
Or6SgVH71KWyhFmsQ//PUab/qmxfBY37QDIUT6K8BvlzHJGMg3AGognk0c4L0ddT0CLDmX1gWzMg
smHv4xgoKIKQ7lrTj/AZi/0fWjtGmCW9ot0M9XrY+94S+4LlZK86591S9/N8C+0tJz2l971KUFwj
fCLisRoOLYBWFISx/0qHFrdowyv5bp9vCj9u7sKTwqyPguktoz6TkGe2Dp2wRbqpvSyVxlXjmooc
x5JlW9IgETPtPH/nL1ZqooNQJ4H0VxzWdTjOtEuJBw/TVqr5S4mWjExvfcgcBg2vSfvB83pZGeKo
5imyR3mds7AmeHGiFXRE54BFCCl9mof4osbNi9MDNnCCVP6qXQjYMheO1MdGix6eOWaCM6zu5rg7
vCa6MoCZmqNTsV2CDwKS0lJCqYR9H+PODgIK8+eeYynEUTnSAxpmhUqF1YhSkfrsM9Bkz069HuKb
6XciL6Fv1qh9IF7YrvwQXS427jjegeZG8J5cmiuaoJShUODQtDxfEwI3VIkEthWPkNRRiecvKW1Q
3Vi2OLgSE34Xf0psf8N0YCPFQ+sLDItBBn0Ne2ZKmKlv9JyP6jMX4xUDCZM5S0JdJiB21yaYPBt8
GS+QG1OSLdNP2fNeItmvpcrH0BlFVUm/51JIWMTGFcJJkT9XRm7wcy2F1Dj/+XJhnP8zmRmqqBGD
PtBG6n6xSMuI/5m/dMDAPnZiwiRXRC7EixxCD9vYnBaTfY92a/ajjsN0UD72glMbjV/dvRXlDBiY
4KeI8V4ytg/Zpp3ZA1HjJTvsc83zG9gN6hudBtFHuyI9/qjRYiKUR2U8oXDjvqA1fMJNBmH5MOf9
fAbha6wkWG74L5DAghlrsREjhT1zTAh4kVPPO3haumulA/rxTnVjmnYR4cpTORi6so8x3UjSSQCP
l8H6xzWhYi1T1HJ+eSlXGuamT7elL60HDMrl2e+Pks1iDN0b4BoLLEEeZXQLSBDGsyJ2KguPUNck
duTtf7uBqU35+LrVlDcMW6DiqFgOujBrqE6QYWMMAeMmE/wa2Zrqkv97ebbxeL5oUrFxkXSIfiBD
MYgH/F+4hdot/RwUA9uA8LlQo3osq+Y+zAe485cYpclQVH577Jsj6fKOCgi1sIY0hi2/R9XZrsmb
k/WThEowEqMHsUZuRBwPrJxAW31qjEHzmwUEZxfHwDzK8qL33lnluurhUMxjJa/BSzacsLoaeGDH
hwgolcmTymKqDKVgDNS1bWcEPP+7SOwDyCo16biNwU3PZGMxNwGAJvT3oiGERYgBWPx0qLqDxKsi
jwMX4TML/A/OO43O6YlGtkHgeilW9pbkIoDOFp5R5FSs/yD2uAWM0xWXXrdt7gVzVZwzWiKZ2KtV
qhe09WtKIf09NtLlTx3/jAkIU9pBu3bfzKdhyeNezXSYWyzCvtstaxe4TYyu6GE7hnikXj/XEXhM
kA3ENZZRfriJTI6qKcoHKiNrVeVepO7TyiATdZxoDJOkZPbUvuOmkESQRtdsfu05RSsBfUOTiIdJ
kbob/tccWZAqjGtQdfhxrywJQHAQpJPWOMZouNi4UGlR9LuggGbo9oAukfFxOqnurCFlTNYOQCPz
t49/UL7u+dJcXmStcIuCUF1dX7f8PZbSBOPvSwly+QXezQYy6KZGUdJCQ24G5HGF8s62/gSHCbLq
2601fOaM62/SPCc4XTsfUOUVGmmmzJsQkWY0pFdkkI9rWsP84tSiwdzmk97dco6w5qQtDNJhfYAV
PdFXBWGMdBADy5P6dxIt1sLnidd2K8fNAHbLWT6363Cf7N9/DQASBSjI/DEBmHUJq9ThdpoAlaMQ
dwK0JBj5vX0YEu3nHmlOeHk/HeieUDO4QzEqfnIvIvjhziZjLxn2FPfHVfr2tWzUWdA2p5o56hVD
jmYGYlxPMnthWXOjNwHPBZGUsSiE3UQmHAp2E8nAoPflOSEMD3XY84RyYa2eDyjPSRERcYiky3WD
n+xTeOCASFA8Zs126mPEjhvLC/gXLh/7XzmT4Ks3UH2tdPd5LoySccaWQNv8UU1+2TkDF9E/a5Ol
PCV5Gl5ZNcDnzYwJkqQ9L+HK1w6CCbXkSkYE4wP9AEjVSwPLxBxBB1vxKMeDLh3Ukm9UZA2yykzJ
9gCtQm4R92YyejZyH0WCovVa9hQPY9zgSZiLcAvVaAopdi76HaQ0Z4dmZIxYls2cUVuxyE0vOgDX
aUR7PsTuwC6WTQsCqFBu4rWTDchaCoDhwchJNYSBUxH8xT/vl3sqjH0gI56+6X/gYsb914QFx75Y
mH6URAo4IWNWjVmmW3A74b1Eo3H5VSJkuUJrycwCA0wKdjZp/PsZwlUTig2c8SkJJI3aAP3Fi+27
GgXSEIxOl0Y/NsnWVUv/bXr8YkR51a1/9l7CrKuYNxURJt5P8SLmxa37xlOemfnPzWPXhh3BjO7j
wqpVmCsR5d0bHGVd0HLVhuhWIiqJfx10bwbVmJLhlX1nbYmZ3+iXBOlxsP+VJ5UiA3Qdz1FKFCpP
yhr0Qjm5Ts4TeeBD7wkvCJkSrsRmzS/yCRPYAiIsQwfCq7FvBiJvhk+W/JweimRhY2kBVZVsojLC
pbjaZ5XlqIfy+no8N2QGXe0TvFzMS2h28OIgOhGmKZYxm+IhX1E58ENT6weyE2JnSgdtMj4AFul3
aA4w9qCsg3d7/B5jno41IBfpp6xrgk9HsS1jDOb0iI8jcpxEDI0xr18HDmtQwft2v2h+oLdzu8Mc
4+ShzGbNYKGPCAhF60AJTI/owWeue4JFDUfIaB2dqYVBo+gxtg5J6ECf1hFI5rX492JaD3aC6sMi
ZQPHuwn06y8xTeQFqN7nNyY0/gmjnbaN+rF1sdCtYKz9sHcmHh3A9/mwL9G6PrHV34Ld7+85WZg4
toI5pY/PIjmrwoK1IdWacViN3Y9IM6Ey0sXJwZmDuEWCqAmi564jfxNQVpn3iyszN/DFkkEiIwaN
RzOrf4uA1Zr7E3oyn1PevGmJPNy6qs7lSxVtCfx5iBgEV6yCaJTBEmBwhlEhA2TgG1BJwHy0UIGL
HzbwYb7CLvJgrz9XgHGs9JEGgOLx6n67eMM+J8MQemA7zfPzUmkqWD9UPI40PwAtZskBRYW0z8nH
CU14CZpz5Mmh01xRRjIEOVhQ2nfaJLtmh/BsnEJeYYr3AaMXhqP0zrBh3nQqoor+Uo4IUtMLnSY1
IMx/SI6TZIVJ4wShK6tDwSpyLybU3aKsLgcaRL7t69De62Wc9VlEGGu8oel2M6ZltJWeGjs/xe1h
y8rYEIV87ERY5vE2wtdfY9Fv3uRLJ+1i/IAxNsDpCH9P9ltKKrEfihINiIOdXUKugraHBpRLGESQ
USgTPMJ5/sX3smLKBjMDR37YvEhOCAsZR7EVox56yezfXIrUBuwimBVokGRBCQYBQZEV2iyt8Bn7
cvbD1OFiKBBjcFS/bpKuiUjjOLGSY9RLXS7EPHiYCznbiKWbmQenJnxQR8lsW6nTNo7ph3QtkgMX
OyAwhwkvNq026Sh92mfbFmFAtNsWTQeWaBT1IGx/SiVyg5Jz/RDloeQmgFHMN04YgW6yZbXFyV99
93W0cPiJMv08ASG8WC2ICMXDjYEnfY94kyYCGkEngSwLesDdL/zBcpwX7vo2fAKs9p8B8XL9+ohX
2EG+YxLSwQZVHJtbAHrmcITDKPAWMDkqZtx9twFZYsRSUR71w10pgtMRtTT4hR453wHdDp1Bg201
U3NOSwa3oZ4keF9FN0OXuTtM32BvNkuUGF/DVytamfETOZ+eQvuy1z+cIhmnVDOjWDwBtx7sZ3k4
NnUhuGPrwVkHZXtNx/aCDfuZSA3bwPijeDTENtcels7vSd5uX+FZpqMUU3Zt8OvhwovlzjxrpuwL
vYYEroMsLP3pVG17jPc3ZBqkRxC0IeBgtJWyJ0A0UzydMVHtGIoHcYUdo1MGFoaZ0I4hrFWDSvLh
VMfhGOSPtE2G21/MYAC2UoQwbmu7jIN5hh8uLJpvK+CLY5bR5DeUprI2Mgv31Qx5Sjg7NSLW5wDq
j6rA+/IsrFaZSbJns4PgO8vpJ0/nbAMnhrSraHgIteLeos6iaDKI7GgJ2vE0/GSJpZRh77sVvE17
qIRYA3hPLGVYg42BihQW8hY27qbTuxJmzKQSIzuTcDRqmkrASOjINagzPfcHpPUlD+QfymVRc0Ln
JnQRywQ8ieohIRygT9Btvxg7gXrKhPYSm43MVFz0SL5bHBM7F4VlZ9KpesyyImYdqVMowsfVZPvl
xnk5nCX2ReZ/3Vw4JFAimMRyjfE4tWXnS8eFhBVFF2c/GrAv4p/HUhQgCaHMSsVY7kP3r1gDG3TE
+dUjRhpYLOmhL4odkJtd+mA1bgU2Q+unc22yQTIWJEZTcsQ2UA8QVyVk1NEkSn6MAR23C0p7iUgz
kRRE5/iFIMSVkvdlzip1l+XxU0xIEbWCz1C85QZaINQnQyxphCQVBjNfkhuL3xM+bemYdRK4g1X1
iYpLFGQwsErIzqCQhcPh41QUXwQDsEhAqADcHOg8ReS1JG3+w4FaywU4a9Mh3tx8HCADMUAaPF3y
FNUVH+2hhBUXE+CIbGk/JxeUSQ25xTQoomRw3iCaPY9miE6LBouBf5WPKgDExjVwsDME6jgzyyF/
VfSTtDox4dUjU+KqGUJx62Hz1RCJ7b4qMBq/hCj/cBzimc1H70uoKupIp1k8McwpkQx6yg34iEFG
fQhYm2npcd7rnBictXIqIiwJgULWAfoc9Anl9jQqa7pWnZ7QI9s8jX1YEe+5SbslunU3tZ0c1yb2
eIZwMHCgVYkSPcYcJiWJetKxyzLYOMH+MWBE4g4Lul87JrckI25AIKoe2s8eoUR4Tjo6vsGIjFvI
2gNEQoDbEsItkEnYr0R+MuNgUrLWLJQ0Xr6uRnxHIy6DPz+DSyFQl6t6wnGImkADVQqZ3wvvIUKH
WP3Yl0tIvwWb4oaRmrJEulEeEpg+ABgIOZALsu/w5VWp4fPACQea/xAifyLoBZCX2y5Zw2ASWRxE
3IDHhixlP7fYlGegD+vyRr/AxcNBZZvnblSccNdjDf2Hl6kAU9S89C5AP9RlP69hTkNrhZ4E5se/
TwJ41cCOVp88OpkYRZTWvDs0whhXJKRyoMp3IzhBeAQl7qyIIRO4pK4X2MNCoIdaCeKNeoV6jzsJ
XiD9JCYd7HxP9nMs9xMVV50ygvzA9AvRx/Z7j27RDRIV+ifwLqzWcVTQWHSxEQyRRNNLFm+n3KFP
FAlQ/Pu60BVU6o+eevvYY15uyzQLvxoutvi9h1+IqcuH3g+pEJ+QQYLhV8aldqnOyi65KSgVMLij
6SBll10aRQBiFqxWap8vZVqCkuW3b6EAw7aZspHdCk8JThzaMLY0xgkKrBinoQRg/RnZD43fRoYJ
pL/MFzWX1UuV/eKMaVnKxcxaiqyYYD9WmH8TIIXpUwe/8RNT7pNi8eGuo4MfPmMf5KdE5NenaWfk
wzVe4drEgcW5K2D37wFOGYT4kAQwfCLBgNgXuXS6LAlmPBCxkNinm65FCwDtjlIhpLEHcR8BSPGd
KHeVUqhDCAxRsaoH6egNQEK49yif+KYs9gK2IefNRpC4VOtcgqky5mVphdNhfMuFgWkKUCDE1MDp
uIq4p3GWb6E8iOWEquzFy+OBuN5bL64AbE1vyQsRzeSFPtZ0Id8asG30OwSDl05QW4KUp4VtlaR/
+ritcb1kCNJpyVB6J7uPMlca1nTufUR89AFY02DpAZkbcu4fRwfKMBIOkB3uUdY7iEfcqRCv+Hl9
gUTBEeGHxl+HDbiAAQR+z0dSacS/XLx9dj30Hdxe8a1YvgNGrGU+SFhOLGUUS1sLKtxMkchxM68f
GIba1VYIp/ks0lU5ixdfJqbc/agTTJoGzCBWqO531HT5qqWaRpD7O2tU59hhHJuNuitXFHWkpmzq
c7NRtlj0n6qlYFtBrUL+hsvBulgqW+JsDdZLZkMgaO0HReQ8BRxZouwL9hV+B8q0GYkQU1Iul9UC
XvCy20a0zxDAKP3uIIPF9kd40Zf8q3ZiYtBF3pASDiSqGAZcjT1DBZJPlCU6EpYkXOpwvMewHYMq
/gHrs6nBmQFEOLFAFQS3g5lnA4CUeMuYj93muxR/pPAblOTwoCz3la/48zL4mCFOCr9VMooAK8OX
D5jz6TB3Ao6BnfhLuKaG/DKTfJAn6w8F5h+nEtiTKp75j7Rgpghx8rf6ksLVXqotVwiOAhxm2wvu
+ZF7f24tAl/aN2sFcyimjgNtIcdu7/a+MNZkk0B6wzVWWqKj5EXFOjXS8LOUd8blB0YFkIC4oeuf
md8JKhevCqzzjwOMq/cW+PG75OaRDZHd19xxGh+mONgumo19KB/xja7S0vvSFQEo1Q+OjeVavhA7
iwN+sZVn5oFdiZNOfcFyzP5t0pFe89U387RpcbcMAUU+U+gK6COfExoA6qbnOCQyl7vtsyH+FLos
RDumhyyqHDNgJTHUPRUH7WoOmDRa0Qwzx/j2K+4dnPLic+Zu4Zjyr0oAulxuCd4iqBVVgLjaZZ8F
xAbT/8uWCUFDsAwIn4/ysTBY08/533uf/7HpyRlmlP3erTpm7u7dn6Dp7M/obfqoJO+TCaWLe0Rd
NNnvsYTqOWAFzwMsTXPLjNY86chjr9roBwjx3HSvYYGFgu42S2MNapC20/Drx6sENBzkrxjoq9o3
DsG1m+H08n1goYLY8RFh/vHQWF1gxkT9+PjcC3WRiMmGGtZP/sq2D6QOtxykgDpGtxx2SRV3BRw7
91xHP0AKqMwfz+S8tUIvMMMmKnSlTTAkKYXhYoF3HDAfc0SkOcTjQkidRh4yu1T2GAY0iA4+iBw4
iuG6Ya3pUYss7FsbzVhiOEAs0taOl9eD71S72l0FMEbyQCqaJrLgLCwPGd38YeF+Sq/m0j4hNMzp
lsiPfnQb3keOcw3HmXfDIC12jF1yeF9DjEbWdzj2waUjKcjGDgGSSF/9Sy4E7c2jLYzdUcnikW3L
ebVQDskOzh5W/wflYB+eE3Uvw01OZ9Ia3udZSKcYH9LSPKhttWtzZUv+URTTTPrARjT15Y4P/Ouh
PZixu6KSj27lWTqwNmHDThYHlk9rTPShSEJCp7W8VMv4VvH6mQzf9F29Lu5i8Wa/ZRRCHOj+OTEn
QB5Q20TqPBURJBSKZ2gxkIB6826trF74FkXXWAAZFmDCwZx/DgZ5UXdEhfKym3fzZi2PXgfjrt8l
lhC6SQ8bJDFCenSHlzF8bXjSBL9uT2ZVrncwxReUX+aBVlm6FksDSffr9Lp/Tq8T2YcDenUmiRh3
8DAOAG+YXp02XgAoAg5AfDIkbeWJmSlbPWyQQ7QA9J5wA0M0bCIwAmBH8Yn++MquyYgqX7HY8z3j
QfmyhoN0U3f56ndmCMZRpiXm7yQrjAdQk+tvV9UGYeM94+HT9kIsycXhhXjOdU49RN4eHfu/p7OR
BdI6MS8ENsbuQHZedR/CUEU0okltOFC20JckjB/ImEtYIgcsENaD1yKKX2hF+Yx7vni6P3SKJGba
Aarob41zhifbDLWcAG8jjI0oNXFjg0xyY+nhmVvQW0A433oYLG4keFuIKIj5eoQ0hJaY+wf7cg4G
oT84wJvoJu/AGjg4cJAghn1VRqJQlPoAWLBfeWXWg3WP40P23Jq3xjvSbWyuAQpFban1Rr8xcAVd
uwF5Y9BtpQNvSmxxHGaC1hhHrllfWTipUKF68RqqTfhyuphUebeNRunYuIjzseM5B+rO9DmE9Evx
Mj2DchCA1rtSAfEWkLeS3rHNTrx4XrI8u/IlG/IFnHYGUhJmvEb5Il15gmZkXK71PL7RsUT9+vwb
RxC1IHX3DYBGUWETV6Lusi97h0On0hAyJcBIeA3xjZYX3hVdb0kJ8L2/jvpF3+kkV5zyldizq+Xr
xH0UHaMj/QKHiLNUro0L5BB139yD/ev4G//GpNifgGx0a8KZb0bW3tp/TvWaM6xseX18qUy7LVwR
lv2ttaejyZYc4GpJ9sk2Ww6+J+siygFtyh5Srst1s6F15+VtuX2jm3hqznq15bxzJX3vzR3WBeSm
B5cKx1JwJ+6qx8NGzYaahJNl7dmHSKIbxbf3RN+V3PLFslq2M/LlFtmyN83uNe8juhX3ZkPQt3Wx
eC/RTTzg/6PwxRSJ+4L+naBIkWfyOnIkPid9971nJ04Wv8C7DVsMUjhA7MEKyZg0LvCT8L6lMd++
bjyCpWhar/mE/ZDS50KwzFqeZafvSb/Qfaj7+mxdimW+/p5Muo25eOOMs1gqxUvmyOx50hdN6aa4
8xkLV8FLt/bZBqfkFZXYQr2keT/byJdmqkyxALrX83T9I3ySw3exLu3js+UIAjJyyIM976ida1PY
5RzVy7+T1JsYF5lbKGFUsqcWWFYbfV/d1YsypZAIOuCPvnox9vkKe4bvkukgHc7dRBUnvszu8p5f
y8jgqofyhSOl72vqgGU2oqgybxSqn638p88/iOrqfbdlshlvmT61M6TKe5pKc0FVTDGbr+IF5lu7
1x9IKxO+HlgjpkgwBc/K/D1TmAeWp3hSn2hY7/VJxjJb31i4P2orfQME+PkrrsFWm5MMx3tD9P2d
lDW2z+oyia7mk6yJvj74TlpciYHaPBU38BpDYpx0Bq2Lf60LJ4afMPofhcsWSveFc9kHRvaER51w
/S+x8hauuYJRK74qB0JD/tr/3GjPLE14eTtAxARTOgfhqlt4SG2GROahgqVH7gvpKqwI7LYF+uyh
qP335Q1Vj1uM8xMCUw9vbv5n/PuvJ0IhsCwDiOTx4nukLhBrQMvKf1B2ZxYWwIUvnPnUJZkSZA/1
5ozDbCc76Ev9xKcI0yFUzdlymckIfIlRCajTtjgUE8z6dgEcX4wRPTjxLiN8eMt4X5Fx9XwUBx4R
rgBbeTBgD2Az+zC+2hOIz4PFC8VR7AqbnnggtMjCoriDFYGDmSuCiP7/eiT41IJNrTApBXwZVFfB
/RM24BZ5RYL1LL6DIBZzyGAEm98lK5jlEPiBAm4ssRl06ISu2y205mXTF48OPWH1yPHsLynuOYaP
5ZwyAG9YpB/b+PAl4AcTOioX1iMQBVS0cBQ+fQGA//MwAjpvmLOt6h2LNxUEyzU8nhLPyPzBMQIK
/v77DXbo7vqGXY3gojf/HihBeD6zcwELECnQ9cMAoiAAyqMyCLR++JC6Pr8ssDFUa1RqJqMDzyLw
ZYRltB/xvkkXQruB/SUFbQ43HHQW0vFzJfS8iv+bYaJwzWfJShwlcViJMZtook74LtJxu3s3BDv3
JrwCGhqqml3+UNCbi3MCDYeMsidm1XAWxLnhLCCXJDyac/Mef/jchLECtX5VbIRVerkDHDIPHIQf
P+Wh3hb4D857yKJuU/xXH2Ai3DUh0hMR7nCcEJvTj/xEm6A/gBujW7PJBFAKXwsnGshjUOyA+lVd
JDfpjwVbLJ9oVv+aYNmOSpBZ8Urd1ed6LR2qRXk2LuxmM/UBIsaWwcfmDt7+f7WybR+9qXRASsxm
AvWbHY6dKzq+jlQQa+Pxuhn8PytbO38d+UmztS7NnR2A/YI1+I5FjswWf2GFoupAyVMzY8EdA7nC
lvmBcmZ+i4CDE66/+gaEnG2cvqc1JELaqPgExyQ6pfP8QhgozPE/qnX7RnnbsNpwV91QCdrH9NI7
2jewovpPZOpJR1o3OklRnwCWnWv438WmZmF+ZYtedkrbatypbDXfAtA3mxf2LcdgrPkeI+Ue9QSP
Mu4mFEtmhWrqWrCFMkhMMKtD82s7LPZpb2XCW6H1fT/AXJnvyHp/5OZDTk+n4/Y7wipL/65Dzwy2
NkB8DyMlhxouib0unEq/MZVXQuhaPExxPvvM0t+U25SapLanhbTCKifVJ0q9tAnhqiERT5TfuAv3
lEdwPtMnD8SNzlXRFj43GQ2BSvZO/gCIz6gRKJegrkMbzHqggV/SDvzQHNDGcWUgYwULolxU8PTQ
i335cdtirxZ3WcH+ok38j8GUe8D2SRnUIbXL3Xpdwuu0AH4EORWcXgqQz8CcMukgNXNhKecgpbto
7rVCVvVQLQaaYGYCSQWjGNYrWsBt+h2yj2lgtRQwim+/mdab916z5AzxC4k2pKAEwdVARSg+kU1v
X8Wslww++Yxq5el+IHKumy0bW5bPsmCkGXhVmIOKWJ9kAKsV6mrWbSzFBzwQWJLBUIfbmHaid2D1
EHggschCydA+IA8K83YUVM0kun6v0OIwolWFguMGVejaTLitOIpg8wFGDda0uOY4EweuYsxIOebI
wFlr4+UnnIIPzcLZ8yGMzmreCWsncBl3G8NWPAiQC58Jl4ykIfIxYPtZb6qVQ05YeelGTeCa0YCM
R/nUswYdNUYObvRgXAZTFhBPjGuzcoLhJSNIyizkSfzpty1EYxE6Rr4wLpTnFGFUPzzcyqhPoiFl
jGKI+kvKTmYIIY0oeqgJkGe0ofb0OBa8FDyqiCsWmDMeEzMIdgyIzTHrTj/ewF5uzX5Gp0XcHTyU
NXEyrCer+BhjBcNMPUFej+JhyMcokiHaYCbWb3dhywzzIKuzXB8H9brLh9YHtgb4Tn5/focte2gy
zdH7UOpXcDgHiCVNBNfMY4gh6CZmz+OSgwBh4OH/goX1WeZzppJA/PQflHDAyywIzDzpGkFOeMeY
NuMnZnj8ECSrxyKBOSblKCP/p6gD8bcC52EsBVbD71MzltaEEhFUA7YeL4Tv8AsGEJONrsIjWkN5
oqGivqI4pJvi+D5b5FSMzvpczMwD8MCBl1QNef0Qu8WwFBIDdecTO0ZRr1LeA71zvfIsVHT/0XRm
S6oqQRT9IiMcAV9lEkREVBxeDG1bRRwAFZCvvyvte6JPe2yFqqLGHHbuFOGZXApM33pA4OMWGy10
qdBbvKw3fojwuuZ+EIg0gcVIXew1rF1E7S2qNEzZGHKfhoimRACT/o2MmoqZ3i16gS2JB1Wv3s2k
3idNww+Mtw/pBUvvvBRAi/0iZfzdIHedgrWNgGrUQfQQCK6ANaNiczKTxhUrETY1xMX80P4+B64C
bsErLuhyquEWZg7SPrkjMIoRj3EHQYpP28SZgh+PpYuWuMf5g85fbW22CboS1zSdLq36GOcftL0H
WF2VAGThQOiGJ797LOVkuB8y/3WQ+UFvq9YJmDcDDMaR+JE+6rZYYFEy6AcGBa8M5cqOjOeCRFvM
gl/6mfFh4+YpcIbLKJJlFVaM74icUUWwY0OcUvPYBhsRUwTL3QSTmriPXnqI17jlXeeAWsL+z3vH
HY0V9fI//y7r72SjWVnO5NeB8l/IRfkdCURxUWUY0z4xs7FusQ5xutFDDwD8zACUB6QS3NXc2hbM
PY9GR+KVZ8SBet6f7ONyJbOSzqbp928TEfXRoJnahE2Bpz7baYAoBg3RfX4/NHfYRbFWlOyx5FYT
4f01l+nukyX7gGWFgfkQZetTiqwbPBpEvnB2tmm2mA3RYLMQ6z+zExqj0t8e22Z7FwNVkMWSHr56
NqZYngOFiFLQbuZSEZS7gWpd1kw4Jj2m2eshCxlk9vFuxKwBkoKVl4/Wn28v4n4IWWayCrDIYop0
MERC8HzID8wl1qDM6QNDwgJNDxR5P9wPl7UoNGu06jXdz+DmBxkGBuXbHHkEWOTR8rYDln/Wh8KT
3MuDjPznlMjjs/roTq6gya85c6X0eRKUZ1ZWitOT6CvAbsb1wKzhDmpjJp3qASNB78MRh54YZdh5
rS24S3N7pIn2O3pHL+/QMAhQd3pOw4IaybtC5CApFa52RKwHvjpMn8dyMDpI1oOe0ZhjxGe6szMC
cuxbXX3T57ARqhckSwuv37M7OGDLI9PCVh9lg8kTy5yIo32fLbmCz2XfsYgs2t/p1Evw2ZHTAU4L
xcUjzdfJULVKW4uQQ5NFsnjCa4f5Qmfz4Yx+Iu0nmHS6LmRPDkwRcKXqrQmsLdAqkUMBMNbFU8k1
gQOU7BLkjNZpM/k13tCxIF5IdmJ0BujisYShggCbqPapQwIGA8Q0Eh+md6LxcAJYL0MjGQPnJSVB
7kpI/gXuCui4yVz1ZgqDjiOY88bUuJGxbDD56DkB+agrshtAQ4B2xUGlT1CCBuxK+m8Hn6y33mXG
QiiiY2KGOKbakuGcmOV8iKJqcbZrh5bPsU6m0t7wMYZHkoRJ2RTpHI7XQzok3c541zfRbESngg8I
PAyUP6dFzV3CGdTS1+TPCxEGyFI0IcplOIGWx31NElK1vjefxX1dO2zcOF7wnpR+6ROvaAGBnaJG
B8Tzo/E/w3ytRJnb8rCc+CjUuzToLop5DcFiRXZZxFA5x9pRGpD/E5PLZX3HW4NXIaq85liJ2hHB
vZj0ZSURkIMvRjlyaL5WH7txwCauK1Piivr8tl0ccdFFfwyVTbZsCGcdnlVeiUF2Pvpjepmhi6Cn
BE/SysH9Nce+BP5mAFyO1Kv49XyZDQDKvMI7B+hd2QL70S9YcF87gTE3TgvWgQtsBqtnvlQ/P9fR
WX+NLqRhBiRJ5mK+fS5ObjfI92/CpUhWhH2WVO9tA/SH3qHajtsi5mQYr8Fi1pX5KAfXo/LzGvfh
txjE3pM8WK9dNicUr9qBGCKNZQc/oPch6q9kt7B6fs8tV6mJyQAA4wgwDoojyEzc9I8xbmlEMk4t
YBSgkRh1ThT/StqdXgglLd12nTWg2rpMmjOpziS8wrj6hdsj6+Rj8jFuXjm8w7J1Hy7aXo9c6E8s
A5s2UWrIPuvrTv2wixOPAlaUuBAP1Fl39sJ1ja8CRx1+iT3Ayfi3s8nxJ+wKOCKG9bQ5A3nCvEwB
Ryw74QV+Dq9hq+72p3f8rFScneQNbRNsg4/s54WzC+8pQFTA3CSCYcNiGwNcjruRpTWnEx4BmXyu
UXIAoswuRwDVoI7idRs/hHv1ubt1VO32qgtOAobCFoqfoXiNcb5r7epdytkfFVH8Iqc17jO3cdab
qG1YfSVCBKpHI7ZhPoXC7uGWjDI4UF73cOnRueC8UNy1ABhApVngz/D6tytJU+lx4tRe5hMVzfrU
1qUlQaDc6dJ5zRldA54KGA6RM6+e3QLfRFwBuaQhsQDB8lXpe4CRerjWMNHo2zUvFTw6gAMJx6Ya
olGIhoKs/WrBsk3sZroroCZMibSAwRscC7bWp463Hws8m+YdxM2kXoJyez/0zv4BHA3r+QYEHXyq
11mp6L09lpPux2WTRcJ/L6rcJlT8PEhn2Nk7y/IXvY1904bYYIF/Fm/bcwFGB78HGj6wi3Fnvy9I
aNYbUbPgQQE8YjBAHAeTNM1+O0tqzH5PzAvgcOQvv2JDAB+GYeBSWs9fsAk4UwkLUoSFGR9AnpJJ
iThiq+wZamHBUvaFD2FY+HQH5S8QQ6BA2K5LTAJYm9hDmwICr4AvACli5eIU2ouZhJjWtkD8APrd
m0Z/qbwNipI7E5DSen/f21++sWHq/jbllo2675PkAJ4X8VPguPmaU4sALWWLL6Oeo6rfNk0xCZAQ
noAYANtABl3MEu+NWCA22VQMB5gTUJtQOyCGE18E5tvZn7OjxJFBE7A53CfdHkt+njul+fTz4DRK
J9BIY0dmtmImSAb7/hJV9L3JJ5QWq3r3Fxvqr/xg4xY/QXvxmhWzdDJPRuXm84ulfon+vrhtapxX
hCjahQdTq00godfB1Yste0yCanAoBdIHYwUrO/9AH+Ck6qkOVgmsEABMLqcvqAyA65tJTfsRgN8b
dkF6hjC8dTHCMdj46cORq0UYArrgMGZ9uLRR+nFmwX//o5ydBFsl21ph9JEE8D+QbZN5RAZz+h7x
4WSge8MNB6SFPWGDTtTti2COoJISlgqXOdQ8TRc5ND/7L7BvZwepMs5ELEemx+OSqDA1iBEdsQtn
A2aTLdaxvgjtWdizmpg1wM4ho9zBmGP0N/pAbjjxcc3luoZbAFEqPyg7zm55dOyOHDwoQq+OIeIg
ejbUoyKl2lRZbeV8Q6auvlqkGKXRX0hxcMARUxyQUVFALIRvhCikKsQ+2o9EyxMhUqI6IdxxeXuH
jAlRDc6YQwuzNyzFbI2Y1lb0AlfdY8RLJC60LG5GP6L2Gt/TdU0N3C8+CmTOpon0ia6E3I5y1N0R
8FkcziINIot2icsG0iVqXboWDwIOlmfY8eIRUpAodZT8xvF4xoXR3bWZfWlAM2my2OcDukOLcAAd
Pv55hfzYew3RiUWW/M1cik+GyOQIoKcRCedQzhQCNEUr40gGDiNqWNDdoeCg3zJ4iN5MKjwU2ESe
HRtliV4FMgZoiJij51d1eZjI/Sh1CJ1gH25f7RKgWqO2cK0XHQMd6iKJMxyelQ4SVxVM+S8TPZjL
0IVQZXgjegJgiRpCex4DKp/6NURVZURBudPG9GlQAP2NmYRLtkS+06EimfewvKCv0Ha+BXb5COle
mtqujIxkRaifpOBCDyQZJ3Mgs1BQiE0hNBXVB7kcBQqUFg97Po9icjaArEcZn0PXgCrZ8z4+UcUE
jDuV1zXfMMFq5D8xaY0SxSeooNn9prdsVJrFoU/0LIpvV29G1/PXhGChdqxshaAo9BOU7IIQqiGK
QTK6ZjjyEN4PBNBj4kQw4ptbiCZUXIFB/MEWWV4sNjK706/+h32sJlEwoMRDHBZoKcydh43Ro02a
xWPHwKTADGbhPBqoCCw6MkUTfas9LUbnkoRMs85pRIsIt+08pzwoi+ADirEY9D6jVkEW7Vn7btaF
fYPYq0vOCxfLRu00Vqg9W5gymdWlbC90oOJih8pPPkggjTBlqHmhQsSLk+lNSOnbrF28Xx0GmbLJ
uzpHg3/4jHITJ+vNzXwlKtFt3uap8FDA2XU/12F9I5DUBHcZXx2mV/M6RC41MEHehufCvYV9GCmY
qw2TR2TgIcQ+jdgLLkxDkFXQX0JTJPSPzA62gx6Yp0P+MtuLx0aJUGMxt2xd5snrunhqo1t7zCrQ
skADHjzP+w4j2j/ZbD0eT4iapZEzsWk+fFTnF6hduDWbguYBY08fYm2t5yrSIKmLvjirZsScg/9P
v5K0nKBbk6YXNouFAeCxaaOiWBoR6k+YLE26qW8xFim2RVRb1PnrnK1OA1wCkT7grHets0zZEOi/
cpfjL+hOK+Yve2zbALnFTcxuGhLSjb2zyc1Yg9FTZYxr654Bm5NnxdaB3ayqATexRE3Vus+By7IB
p68hK6/nKXhBvltigaYOgAmL0TsklFpsEu1xOu8YGAuILg7ZX5ibTD7BNAD4RzzymRYU3Y4+EXUm
OFCssy6/ucDmjBspOYa0X3HFiMOsQASExoiNicfveYx8CkYLi43OkD8FkpaMoOZmkCiqhZhILCjG
DMDUuO3nzdpkR6QPZC4eeXmhlrEshizW7rH1rZ/+As+XEIt0J7YU2KADsI7TxWToz7LJgxUsz6tu
c1KcfFbulvDtA2E0WLwaK+5hP+h4VI7fmedPCb10xd7ywCb7mlNQ3ZicsUqBpjz5mDKaDf/ETSFD
kmLiQ2zFPHI2e540q7V6+HQcYX8FB3kNZzIV5eB3w47sO685uwDbcXtH8XQ6M43d8QDdO0DaWC/m
TCsep3Da6FnkeOOwruGw12wN5tLcaUeckCbGDLNwXs5ndxqi1AwFV0Ylzsc8wZ96Z2PsWTE8qdc1
Hlr6xoUI1YPd1IyHOUTQmR+zgjK/8io+fTlbt3Ae8D/zKTJHBSW2yB5blx7eusSpSsfLt1JGPJQf
ZoF8QxwZRXPF8OXInu+QDOLvm3i4dWtPvudwktqxgDlSSubzAc+dO391QfvKfKekp/Ta1uWriowV
cqZJyZVHI3rWy5HHLXgCId78ex6NaE2qBJrGL7aQAtNLmyeUlv41SZqocq8Ur1EUgJOhwv9SVo/3
dNHuNNraTbpNKLGlL6RAefdXAvYV6cn08HJ4MP6SIr/Pqrjng5SgQnct/SZD0sGZUBuwy8pP6pzZ
9r2cDAhyi5Tb50qVoZEha+sMKp9rrsawKry7U4n83TTlsanrRRfRSSwChw6Ri5lGfy2TJ/zrYLnn
9H1eqMzlUni+qaA2AG3BW0v2A/Pv9+8TRooJIA8v80her1QLf0AkdfFkNGbLTJP3mGVobMVk4H0k
Xdaz7gdiqUy4S3gojSZo8NcqbuFJB8r0kE0RjdM5jSDl5T4eA4J13shckyeV2cOjIOFWzDDsBkxk
nsWWwuSq7y3yH6fu38wt6LuOIXflNKGiRwu+lAqFLLj2VJryLYPGyKcy0n/14bRh3gmvOdPQ15h7
mnsNpAdhuCCYmj9J8uAA1/l2JytFWpn5Mj8qjwn9bYysF7mfZc0JCqMLNaAn+t/ZJ1/JczPBhQhM
rHsZk4Q9nN2V0SSphl8gMXlso00eFRMkx3T4VyFz3xPbMNIkvXI/yMyVuv9mxN/qlOeVGfv3vMxK
pEEZPs1V+JHhlHPlOwdH1IYVkktlrLYua+K7Etgy5XHQal2e6X5gnUktWLWga5dphcONDpDxkVnF
TpKi3lwCmZQyqnx8lC7UjgwRhwofsErZvrb2Rm5hnKRHZCZK+4U0HgM/N0kBTSaRvGZhQUv/9pum
KcUx+nApMgY0ApIcWXNo3MPG4BZSqk1385CVx8bE5JBu4HzA0S/bBMRwJAp50nGyx8iAyf9IUrIQ
RvIj25e0vPCgVKdxAIT4Ycjki782CoJEvv7IOEsJFcMgk4PBqowP1is+oCnX4Mo4yW75906sXchu
9HnCkpGpLz15P8h8fvhNDsVbCObKl/MlqDjr7oH85HP54hYm4YdLgKPKh5jSFCTy2sOm7EMahgEN
Oxuthb0FwF4WPqASQ5rK53KSrZm8lPaCXEy+I90JZrfMf3IXyGP3HlyChPJvIR5lyqjYU+V+VB9g
O4HcdAsbq3x+owlMT0SbDQILkG+klCegFWJcjLjjgodF/GOqdLDSBBiWBUR1PtuMEoMOGhlnNScZ
Ex5pqRk1fvI5Cs09KCDHIxtAimkQrQnhnvOs4511dXUP+hYQREq04OKdZrAIaUccterTae6YIW2D
ZQyLHhPgfR2iNBEwxV6GewF1GHMycGQo7kjdBxqDTfUMO+D/UGVEYfFFIFxGFI+f5xq0vnE6zaj0
wbQRWEWAH8v8Y94ipCylN0h2YFuPsrOzo+fCqgAqCmfHIc3WPFC5Syqi2/WehRDeQni9cX0X2k6k
iDl+eWQ2RHo2H85z7n0dbg0f072sxzK6P6fKkSuYRAf4fKNmwgOyGXDgN/EVthw68IyaGIk8A+aQ
qIMoGXW8LGyroyfcDQWs5vGICLMXqmfLYa5vEAyqObW/d13Cf7H177CxwncnLh1hRWMTuDE5td01
kLwKmitzqSZN+nnchbYBwRwYDooxHZERsQjo/EQKTegfXhZCCwIVXhXzuYO6KBSGIQiT5+0jreVZ
/zY8Vt1l/SpsFgpNLN5y7jJSyFR4EhC6QAqy6yN8gqifQJCcEzZlbJvCZUEjaT6k1zSDAwhudCRD
vGshZBSNM+wJLn+Be2fPQdnj6UVCAri+4nY69wFzVKzDBSVES3/jivk4Cenhp2KhRzbyMe+F3QmI
z9MpI+rhASEUYr4iopIv58MEjVEFaTmKKYEN7GnvqPDeu1Zj8qBxNbmm4FwXPxy+ECImaI+qDZl9
rJfnYDzhD7oATD/DUkboK+QdgkfoacAgQqPQmbeY39Ewd+xISGrED8LXSsPPB1g7GnAGHekoAocQ
ZdEoPjXBGzYjop4hXjAYA14zTYRQKu/BHrL7ELSOfxQTiIlUyjZZ7og4TMjj0PSZBNxLDFgNekuM
y1Ig7WT6s1poGBVKmQ2TDYisHcyY12kkwTIgzBIHjRe9XHiQ0eFs5g/iK8XwhinD90wZlps0rSHh
bu2GNJk3Fs3pMzm75uYrTHHAsSUnIXfJrkP3fve7D/tRn4WSsslcg1vIeHw/78tcks3vzTT9RNcg
lZWGpBfSz5yXJGEBXWngMv1gxS+/O6Wwa1bOXqoDsX4Kb/6bGxsr2cQQ/lbpfHMLpSLUCc42HuQT
ye6azgmywQeHx2zARm7KLkw7GqvMp9brgZ5C+gdL7gBPp6XvHSom76RcuZfT77tX9yUOpklxTZqz
kUbLzo0VlgrZIK6siOhc2OSfOqZzOhCid3Zw5ZjTHCpqrJiaKSWV3EnMA4mrcQNyNzNyJeXcKU/q
ApQdXOcv/LPv79FxXtP6/grncaSu4vC5e0d99MTrHMKW/s91/tjd4BLvTx7R3QOdb/aHmsnubPaC
6XOp+Vu/2pCg1ITvPbHICGa37bd+tvGY2s+harx+GiQ0ER8fCIiG9Rx1nBap0m/LbNTwGpZByhO2
6KtTEqM8jv04xNsNrisklQRoso9+dTQbY6tFKIrVoXc71mpFrBMuQKaHvgerR1KSpw05KVxFbFMk
b36RBOXKEfu0HwAKLQj1ydKAHZ00zfEY1OHk5vTslxnApoC7Pvb7E4h8Ztr0EclDwkdXmnDmk9mn
WMnXCscsYqSYxYZdswPOTQPXd7E6VoysgCBFBpJi6LQXNxdkgFsAAQROiEFRtzBWDVujs5VgZaVy
c97jGSgDyRZ7FclRCNZ3nWKIGk9iccl7XcN/Gib201LHBI6Otg7JsvFhWwDpjI4dkL7Egmj0acDj
Du+omG/H+dCGHcEhD7bppBDFw2FtWo/xbZzYqjk4gZ57jyVjSmzjEgRWR0fcjxZGdGQaEU3JgAEy
r4dHj0J0dJoUEUekvNjt+/EYH9LJVoIOKYKEVhUoF/2okYDDKgwoahiEBmlJ3lbtNq3tJHbIm+qq
04f3WSVeb6pNtImpTiETnapToaGsbZKckH6l69z57fiQRdgdd0v90JEQae7J3T3bxPwwao+UESmJ
x9W4dC7Dhl16PffsJ87y4UD6wdepi+0mPI8qH9rjaTI5T+NJOo6N7vCO64x8DPbiYSnD3OX+0XnU
9u5AcOwuXJWVD92lfx5lwcsnwi5oenmYBe/5y18ImeVllLs52XsG9biFNdyApMxreru2B5dAcB6l
Ye7fw9RvRbdg13A/Xhpew9O69BLg/atHICV+vNy/Bfw1313DW3DCOBxtCZgN4SDliyT4/s7PIa6y
xzwJiigJ4sNt/pjXgBuDx/waxqQ9TgKI2lZJwFXp4DGPA22VOX1N57scwqoA319CLXc/393mOdwa
MZFHP/1prUuPX3ZpVK5O88ZmO1teow9RW9fIu0by81k1NtcIO29EeswjPsLjNcpLY/1elVykzJ6r
S7RUZuSssc5Rc9JYkHhq0Jq2eddr2ueoIxntZ8E5ak/U8Q8cxjhZIZqfFDjoSIp9IjsImd1BI6rj
lh3cId3tjbdDZRaDia6nsCtP1THeQBcSlu4seAuTR2/8mbzczjg36a1pb9ycwU7TGQefSWdcBi2/
6/wKVpkfxphMOljCR1UIMmzYx12a8tp2FEPVg6YDvTpvofodkhlAV4EQNw+gnvhp+YJPZrGRDwea
BC7n15RPVRNj/U6ujbmDX7MOwWfxvVylefK3vL8sVZNrWHbYSJcKTREyXfmmjxlHvy7lVvkS5uGA
SwF+cLWUoZr5kOvmCjluIKw2r0vxcKpmJ+ybv62QFEV81Jc/uYFQYZxSXNvX5YMCgI7RCYMUnDOF
gqrGSEY7BF39h7CWV7z71CSf90258+8KuV6K5FUw2La0Fgwi7ZGrqEZA1zHL+t8lJEtnx5LbE5uI
YJtuHErRXTwjYbrMufzFk8hOwK1sAdj5QGvfQayfFjx8wDcHrhvB7DxPbAUEyVo2jgZQbIFlU7YJ
2xnVy2NAqfytu8Ff7TUN47p0GdvACpZgD/hEWnNtDuTNaSGNkqaRykySDeFml0+kMC4uSShEQ5gc
Q/kRJLa8UhBtlKtvEExL1YJioEL8J0AaEvu11NhBt45cQkEm3IZLAIB+voT/Gda1EG4i0ngP5Zt8
yRa2J8vRQoqj29fMxD1cgtIKwUdAf0+dFRf34ZTmAFjcOJjIyC2g8Wooh5u2pk6alkM5TdNIZFXI
50bFZ3IFIfcyRPSBvJfG3mxg2H+3/38x2OtG+FecFHnm74papC5BvP8rkpvki61zW1DHQkoiQ4et
remKJQMESP3bYD4nmwi3y43y7XbNaHHvvyKLfUMeQPD0lWA+z5ZUJy3EP0CltJm7X3v43aVVcrO0
qhg+aCd/BzCAAagnHafObTxgspDvaRgYcr4vKVxK4CT4/k+QHD9bR1rLsbvGwy0fyCXysXCOyzv6
GRQHb+C2oAw+3pBYbC2AdPlUKuBuQiCla/dSNF4f2iRf/pWzNbaMmJT196lwl0t2MmH5FpT/7Vce
FYQ/r4LrxxUuN5/MChK9v9bRJUuc8HLF94tvO6UWONCpD3kBd3c9zHj3sPEcbwNg/xYs4W6NhCDV
POjBbwP0bVAtwdbCB047Y1daG8OlLlXKeyk/dmserx5KavUTV/z9nDbSHLmC1Anfwrji20ApSX4u
VuzGrtwD6zvYVRcggLSSLgc/JNEI1APums74UrgzErHb2oNisS7kF6JfqtG3/Xh5+RCIOhB/KSwh
oVvC/y2o0Amp4B0kOyeXFJbkaYtdqCilPMQWvuFbBAkqpSkXJDiaYlHUhW5o7WkVNXIbtCHfX76F
PWhCbcSsfuMzko3UVsNRL0VLC2NkLurmsRPe/z3qiRqhoqcWgha5Tjrw5AJ2gMGeS/5e5Z2MkNDd
P20Sx/B/i0+yXz7bt5YtGsujyodyofzKjag+tCCz/30qYQr0meRqlbfy8b/mcz/45+8HxBxwT2wm
GykFyZVYGp24WiIdJG6CsTETUMO4Ycb1gD9Qo3nevxoJmYQw/lslEAye2AQLIcWSfA8UBh8R7iCl
EWkCqATkMRF+PeMDqIGMGiR9SUYnUobTRJpzIaeOBNR39iA+kkougTQFrAa9Q1EU+P6NF4BL76Sg
BeDw1IlhASwCDoT3574Fm0oGP1dhkY/383Gb5KTVPCmSSIrSeSejC+avrnNOh60umTwg7wvaZ/dz
cgD0916jpE+mCu+q2G2IxGu3zm3t5JAom/hPLRnB61enw3s6vGhuRQTgexRnXq6OlcQuFPs2hTjo
UbtZZ1SOX6WV1S6Af7Xwk8z7QEsKdMAueSQLvAWhAkQP4vh89817jndtvr0Gl9I/EYvcG1i9PQSf
BHBUrE6yIXcHpLPgT1hy1L6lIgk34MMaNms3uZLuWU8Ko2gahJD2M6A3eJu9vAmYWVcbgFExDtgn
oE3kFwcj1TSIHLm/9N4oU2Y9BqADolWw7qBQa9IggEAB9UGAT2EAR2gBO2kI7xifb/HwlhasZdCK
EIiSUKRCIOiM/MoF+RZB3H3/AcsANNGEc7nSO4Qf5SB6zGsH6muLB+XeG4x4F4to91PuEcrQAkNz
tQlZ4UriNx9XuaZuAGMgrh6iqzbqDHAhBUwBvBQm/fXMrB5ZzctJUQXXkwFT2kW1e2AfSBG7taoZ
6ASw5jwPAHo893kLr6zAOgBZpB1oCQSgwSMRXCFYffALBCwRTJqRvMMgZGIrthAguxI+cYEHl9jU
i5V3TP5xS6cpN9IcwB9gR/AU4msEbAFoYoKhrP0FTgDhpz5gKoLUyLxE1aHZomPA94C86T70fHYn
xqMagEkGTgPNGFA3wgDY8oiKkjPjAbFV/JtzrPSN9lyBH60KL8f+9BT0p50xnFt9goB/rlAIAztd
lyTbUL+pJInGIr0kME8AHuQIJNCJuClQm4hsUMWRkxPAXc/W0sEHEhnAbgAvLrrSMVKALxCQzXqZ
lV+GSMzZTwphB9YtkpPCVkMID7GoOP72J9UBBVeDeO9aF1CgYLYwSHf0xw98lQ9wxuXggZXjrceE
Z/x8QK2BwQWbvH6Xgw8c9rmQMsOgfHtY2wPk2u+L2WjqyUU+I8g76wzSz5D6QOM1D9ejuiFnTWta
/ogmQDq4oO8+R9UPXAR3dhM/iYrV2en6j6UWktcneI6a9gsG9o8Jf7mn6fjVBx0UmMypo75bzskk
IDl9fx4+hgrsmaj4yrTjQPBi1WhIpfMZkYuOjGYQbTnIhuRNK6zoMSzdFFfNaYgzeFhgHWwY2N1c
SWnQt0sDk537APLYmZZWb0qvNWfvnwccFk5jcd5d/LeHYZY8EoOKGD3QysTPE/jkwyvU9OFLeagQ
tjHjiO8ZkJM9hxaR+O2rXmFOBftC58F4Ws940wngUCDj+rzrg0qe94MazPFHfx7f5OWB1YtA8eCx
vI7vtmRZhmqG4Ekap79ArgjDQI8YBNgpQPQcug/S2gze+16w9fvBaVLub7OcVFwgjKFQ5GBB5tl3
ggLU6YKGQvpRgK5afirzg9eb0Flk0IOkhF/f9m3Mm7TSP4ipdQCf04NMX2qpcxm5Xhf9OXElWsvs
Q87eItnFoCa9D9mnwSmTIAyOahCmUAoCmCLOr8fcJTMyrOGDrjqAtbhqj/pdGMSMBpnd2ePHyVIh
yHOZ2/xXYFCiK/cxXAWcEGz4e7Rt9zXuoszHP8r+Bqmo856Qqsm4oY4nq3rzgrRwoxCZhtTcpV16
4zws4Rj63Y7UKPefArnC6DyIIfYBSAcrHiwoyEV7ZXQ7xIc+lnyQrIDMcuLaoMPuL0BoEkF7Zp1A
rLesfUJof8gsiHJ42Tf8x4JzOlmcFu2gGVyX3UPWGDRZFPQd0GbQurLPDpLNm8ZchDWPECPQp2dJ
wCNhuRJzWgCcBv2yvBEtytrO97Vm5WQuBOTW0lnp6B0hNiSoxS+ciDqUib2LkwAJuZEmwYyx2RLL
/oawWD8TYvtlSu1BkKpCKEn0PZxMetOCJjTffYi4252CZ3twCqrjNcMozJTRsxVBtOtkgeAdbC11
egPIm/qKhWwEMnetBqowVj0m1/PwS2gBWwdDkqQGQG5IDJfqbzn5zNWj9tNcNRZV2F21di/ANzgH
iWJgwqM34y8NWwh9wIonvd/75vXL28fJeHMIwQ7+0HtYDQHLC35ncGa+zTsYGSBzIj9KG1DG+nng
3RuYKs5J/gbfgE18DlP9mYAcsNFwzJBQHmuAqY4fTtNoG/3j23t4madZz3kV1ccK7R9wSUT2HnL5
tZ075iG2aHtLRua3fp0+DvH67byxx2ikcFSD4pf8IvM0/Hh8PiE9QnPEBoJ9sXfoTBVP9V8iTNrN
CcOY4TPyMaPQ+cfqGM/juTKBJPjntbv7Yr+4RA/vyoYLcTdIlo8Vn82m5IWwaDGDdsa1FBOWYnww
iT9YGAMgzWfofzSCkwY1TjaCXTj2GvoHYqHMTSsWot5k5v3wQq44XEBEU7O2VyoXkxwvuh3e0F2Q
a4D33bP0rfrbnHeXaaitgPzClAX2t1+bKhb56DOv/NJJF41543BZxLNq0bTJKjrXbBCXU0YC81Pb
ewRVVETMCSa0U7nYfErv7WjL5AfEUdCxtzMEJp307/vTbOunmLwuIdlmXADPpNycstWD2f0tqkGx
SKxUksmXZKG/LOBPvPy+l9dfVmyumZrfWidLVTb45ctPj7iXrPPms6wX9+jJhPVJhofXii3EbwWN
UQXEQKJ2oWIhuG6x9d+K++46JYtqcaOHSIVGAhJt0CJj5+a1OL10KGfIBlq8DeVJDlWo1EEkD94c
reC/xprfd07AiFEjIU8FZFCAPzLaW6BfRvMB0oMMduYtdc8XcgZwGfyyYPgGLeDdszdRerO7mY+b
o9S+22I/nyvTB6mDZlvoin+S49kTOqbBdtEYlcviFzpeNmNQLeDgiG7CNxY1oQSYJ0YjuI/hoTzN
YrKLKkM8Hjag8HSnYcvU4D4LkGgIvUe0mxF3iUnlp2fjEBox9ox29Su7HCx0bZ3luXuFyeo6zRfP
kYolZf2BzPMC17nZZxdX9IcGntlUYLjVL9AOEnou+Gf2FUgirdNdtu9OsAV7R7QJvbL/cFQR06Ah
Fwm/P0nTBhmJqph8JEnN1kwr/inWZ962nh4QLbsx/VjMgTAffIZ/dfx2Rx/CUZakhKgXGewiQBQW
2E9NhdiJA13AQr8R+gWOChw/BLEaJBwogjDszMoVm2djV0EkseyMm5MHoggoIzuBQ9No+fCct4N+
eHLLsRo2zAtWprfVPCix2UXMgyUOdboLG+VYcl911+koNTlEo07D7LlpqKxUSH48VBbWCAkNyS+r
DZ+yzbznmfWeVXC+jdpG49g4xpyhYJU1mT9PNgcIwSQLIOn//KJnbM10zNx6IL8qPsu1y06+bC4h
/x415w9wVlgNvfVl4ALQ8/tuhW8QmKswJbKr7Z7edsJe0rg4aa2r7ouJgUWwD9wcFDHBnHDbMSbV
JIH3phsQtzrYlTiS6aTRc1LYV1bt6LZmTRKFAbfUgIwXXUIj7mY2ecF8yWgxrG5BJr3l1YQj06w+
LGkgq/QPIt7D6sGWTGIqJ3Hi+QnLMoI75+T4pTfsnirnTVU7yuyEMZLE5PZzosED0bFv+JtN8piN
nzglCYaIgO+FPzC/OL0IEcll4b1+t/vbD/17CbNicOG8mhN/8grvITHYRjz57PNfZd8ecTJfN3Ro
Pm5DzQd9L/1XUKqjxVa6uU2QCizCWm2YWelvGM679nt/a4yu4/ayXD4gfVLCHklDj8oombArhP3O
oA1zASzFp2FFqt4xxNhMP63pQXAIliAVMxlhEqpZuHSX93RqyEaA3w0vU7aR+6ZYfNBlB6ntrs+G
Sg4+S4VC+baISYF+iXA1j6H/AraXQtxlQfoyKfZbiMRKILSDLb83kho1Bqrpvcwzyt++RboRGIzE
HkdWHPexeS4wbpFaHHNgOqnx8LwJCuNjMR2craAkx6ED5z42krgizEQvS70dANYnWXG5ZBthLUKU
2gwUB3sZl9x+MThi+HqOQVMTug/Eo3Lgb/ntLohzsNCVUJoebtrQ36l1n2i7LCxtMmhsXlh6yCNr
l4v+/rJCUwIwC+bQuczJKBXjWg8BTZwPhZGZdyJ7iB2bFB2YM1UCvJhBBXabK9B/0O/tCIcvoLIz
UHWw13Pg7goQQCj/wdTG4PRvCmq/ySse3LdfhpJjrm+BKvDv1nt8n3XAwSGsgY4Uds/uGptwCgEY
4ptOmjHybKOKPIdaf9DAJEHWEUi/nlYLlB4KQR19vOecdRuTlNnrMjfdy46Dukhc7WRyJ7MR4YIO
65pex74Mr0DMOe0v4Xn4Cl9+ZnHgwXHyXLfss6+R53suN7VsQoQa421/oHwsat7++CnE5fiT7fPT
KrdjWJR70yd8a7QKb0gr1dUxK+MGA8QDL8KHcKR5E7oLUaViUcZuOBXxWBXsmjyWR64GG5bJG7QQ
0KcQXlRFTwKBzfesA38DC6n1q5EOQU9WgEXY3qDHmmmj0mlbPfx2mod998Ws+DAR4PonDgyGX0PU
UNIj3sZMGaO0Oi5CFQ18HZsTVDvIK9tE8Ah3KCHzv9pvZ0iqTIxjzCRez4qdzgj/gB3MSJ33MQWG
VDu3KYxX4Fv0jp2BnznWwAHYOwaNTTJX4cAfxEH9oYb3T3t2W3WmF/+C96qjp2P8ycSgwnk9Tjec
+RnUMW98I11HsjpmhIrkM6VjZdMeHF80jp11XAPeVFe3Xe9pwpJ5LgafI3SP/cEYzz0AF+gjGIlU
7/3wxOgvUW91AlBBlDBxt+1Bh+jM/0g6z2ZFsS0M/yKqACV9JSfFnL5Y6lEQA4IB8dfPs3vq9p2e
mj59Auyw1rvegHF8J5ooc5MzWYamorBnq4BxfHUqScIuRiQC2fkMM5yp/MeEc89R2B+RgFAaNmOp
MtJuwRuzQsLX4aAdno3bvzo3LIGeHj9aWM0+Jz2rZ5SZpIMYnUgwaAjfySc1GWtGZATpkacVcOzl
fy9YBylHQ8TliqJ1QAZF47yj20xd/eI8fcU/cRABavZC1BKt17g0jhLdKWQuXGbadbNvtEBACkdh
l4h5iYpZ1vK82Y6aELm3z7Pf9dMm7n2dGh4P3iLwbEEWHv63j1s1nar/ArAgbwf90LL90yFqz7mt
LJM7grv57hGEV0+7qIQ6FPHCkCyVONs7/N0nQ4YK0A1jXho0tznKCfdeR3MgM/y8HUj527z3D+dB
m9oun5ReNEH0gLrTI62CBUavuqYSEf0fhwd2VbE27dnJM+zwCKynXINUhPzPDKu/3oIaddcMmmAu
jc9RvbonDSON4XbE6gjQumB0TzvIIn5zeyLpXihjkgImtyPz7wGNExmdLYymGLaTU2VaxfqzOP/n
9Z5Cc1TdIlG17VUDrheKSadDyYXnjYHjIG4f/hWTz3213LKaGc9TTP/R1mLyjSATL26s/ShFDXrX
XvghBQPV7t2hPsIRsUE0x51Vuc89peobx3BIpf9+YHXyFr6DvjX7YJVWuyqOLuxEvz/A5JDzdNbF
DxfUDLOyvRVVe9IX7oaX18EbzD/hytdGt70r4a2FgOLhVcsGN0Owr8qXtiFmzHeQIN+Fo5Z2MZ96
9rwRfoZq2ATsP2HxSRYcWNaQdn+MtDd5h41/X906Yehad7aWu0pmpVcj/bwEnvEQPZpjpfxg8gRc
QDT26ILhWRlQ0ZzvelwJS8Q1GIEy7eIyMsfdCY9mVDPE+pQDXgoxj9hSRBSTeD/yrjM4ah/Suatl
Oef5XqY064+NHoJyjig4CrGvzIO+utt0rabQZRebByOcKTUWQ3ePsnBGm+VdZmtw2epYMZdjQDy2
OP5uA3psmmgQMXn0C3DAuiZ07GvskC/YCRGzbP+C64mBK3MH0GUMqemMSLnENUo6ylEPERCoCDgO
0jE4BJ2/U5gMA6GZYKMM+wzMq/QVQk/6d076a/JE9jg7p5//m0AIRA+HXm9Yz3KAuKiJder8dl/i
aZvg8wh+ArDs90OqdGVBS7s9IO7M/2itF+AU+SOSMBHf+g+88+b5FMRFStt/mEzv33Gx+Q5kGzqW
/Rr2WNELeXZbb1cdtCZYTosPxiH2G2hSse+iarn51vEzOGeU6IQYU8yyNUO8kT9DM8lJUqFJoMQS
hc1Uw8qcYocaUmR3bjNxUdpoPs0//Y9ZJE0ya52aePmcN9NypR9NNjXdPwpQhIDHWy+5bZBRmqMr
/j2pHAGYxX3/GlbUXWm+fmre+a8aYRkytSrndOWx8JyAnvpRt6Ssus61Pwok/+7dMRU7z9QDJ2uz
KCcAexF9uI3QdvQEmR1Ve4UDPrjsGrh1hEIhGNsXcZ1dVvdgC0cIuMYHeokFe28ELSWQh1taMjx3
yA/tr/JRLXr6aEzYxPgytOD1dIHBZwmH4MHZl1wG3h9gMXJCK7n/wU2jeILTO6od+Kwhka2e6X/G
vx2BJVEevBLqRiX8ZE+GPrcALnSqr5RYG//GMFcQ5o6AbN5gNxRVzJEYk0BGDOBDIiMKSaeFHdSP
LMRONt6jEb2T4oEZCUiIOOcjRvoOF8Z10kYYuHAsa+7Nf4zVEMwWrkEfADB3wFXM8Hx2VT8f4Q/r
mqN8Q0LEw/IpKD/LOtBCBRITOhkPjbQO5sxNO/omXPGXDXc4N/x2bQ0Z9ovrjNgyJjzkrU3ReYKv
N1MwbXN3Zooz2Rou+hyZog2hI88X/ib6q0UzQ/ATMsKpWWcc9/Yse24svME2rBgBVVNn0trjP7Nu
1yY0NzXAMRofVLyozQ2n4fAZ5u6U8tV/oO/AjufY7B/L7k/NrovP6bEju46j4Km6PIs6BTAh+K+l
DMARLeZGxQgY4wac1SFgku1JhfpHy4HnXWPLBV27rZ0M1s8JQszZ5ddvJ7CeC7YUJH3BZYAyW3gN
pvOnjlKicNVDL35GRi3i7j4/r+jFEpm1f8BSn7H8dO7zZ2iFcMwSY/Y27M/6L/ms8xNGsSFGn36V
fcZS0F/ph2YBVteczOzrMbr19T1RSKf+G4edoGa7UiJwMY3RuIuy3RpiGlGEmlAZ47JKudUh2TX2
Pdew1UDcLjjCYVsGKwC6JNrtrwdE1zlvPukcWAhI48zFV/lKF3wq5zPntFRBrPQJARNcQT3GfVkZ
V9hIAP+S4NMDbkMrwgnDVTLEi/51MDKeFS9XeIO/MJZrorfXOzwBGuLtkRxGLiHuAdN7LtFN0vaA
OeEZMjRS9FhTWI1v/JYjKdRmAMD+Ne7CevkIXvjO0Hyq5BH1h/pkO7xlFlYTtfcHfBu0YcGWvw6x
S3IeSzqkh9f6u55DErt7Bj53i/gJjv1wuLig57RIEhe9TQsbYPrAo4KLDZ8BUIK15S2VgBNZxs2f
tzi7T/rphXgimO87mV03o3Wu3T74AUL9YlilSqwfniQHT98h8WIoNdcWENvW0ar0jdV35ehMVRLa
fdQ6uwvMVncKNSt7cTltTIdq5RGQ8QHG8XMeRBu/nUYScn0AWGvwipmIYHbnAfptp1T2rEvJdEDa
osovxxgdg229MuUb9wn4QNT+D2bRRh+6b5KU8C1bnwhk7+JvxgVqn9eEw2HswX3Mry/hdALfOk+p
Hg08ImCnqZnw7LuQagi8Y5f7F2McprGdU56+MXX5c2UIJFvP2A1PBIXEPmS9wHBgQWBKOIURstfd
2pUPFkQq6GNAOITQR9uhNPuulVFvnfuN8xm3M94Mtzcn4unJjY6UNjxPmTmcp/29QYHHfPHfgbRN
uvCdaNF3JGFPIkxJzr6+/G6qKdd9qAyux+v8kqkJ12AbeUBuUMKnFXC+IMEBEXL/1ZlJSaCBXvP2
RGGAiUUxVZJqrB+ZssJThAOljT8ntvlnAWza83g13nYObu7A2J0InFu1vziFPfYPHte89BMWPVMW
bmFKH06HWFs16c/lDduA8nTxqApJbyXFcYccgZro9D5dFrr3ZCO95ttlfuAmmVMlguy9F0Q0Pzj6
8DvD+LtkxClG7pYYe8A7a/GSvA2qOXwnLpQqh/+NjyUnNq9lSeDqBOYGU1T4oGBtLYyc86AbfTk8
9V3PjTJiNGm6oV2CIEBd8YS04xyKmT1mgqTNslRbe23tKEv8njAyFFdGRpt29ZBHkw1F9NWXlaO5
nyXXkOF9xzJX4wQaEnxOYWlJWBTXOVN3I3ys7y6m9UZs7K0EDaXOQH0o5E3GvqXSPzJFxueuP0cD
jAdfVjHoLuwX9wRjbgbyBUU832y26fnCkJs2K0YgFEKjsxA498SPDE2puI4xhKTHLAEHPtljfYND
at8XrwUqXVhxswusZV/1SWQL9Dqmpfj9GwBJANPa7J3kbunVfs/7eZhokDoLIsZIDQYJfCwGHau+
//24bNeEmEi/8ou4/fjMi2xAyexFz/TX8zCa9UzU8kxi0kfHXhKOIBZsk/u0/TebNTG2YJlwHYOO
zOAYDQLVVvlZv3aNp83FeegOo75WAYX3TJAsLokt5G6oXnD1TPt+Jd/BY7KU05xrzNvFfATyJ8LT
9OPdUjC+vx5CTCcnqhbHpTW9DozS49VE9+s2A5JsONDtes9RVBzv8/gjUERxEH18USXTxTd02x4T
LqZjYGG//zuqRKI9jG5+b66GsmyHZdzEtH/O2ad+prxSKXWxhRhr67vzGoP40pUVG0Y4IN+A8Eva
GWr5QPXpXgXODK/0OVM8lVMPvJxnabX259idfQGF4V5vm76eCCiRqDhGWACKzhpznuV2DV+jpwX0
7PIFakgBSwt/OrMMPgmhdeB0dK6XIyuvnB5ee6hTRBfWpvdjgklpc8Fp0L0dtck9UcVYhUabidwL
yYk4tPQVOMMWt5QVCEyPXhjoocbMQyT+DhjD9UK8HPBSnZujIjPYgFyvvGWTYw3qEnxj6kAuQEJr
zmnehDeCMqnhLfuI30RIKQN5Ve05PYbKhGDsmCuVO7nvccsAxZ5/fjOU0zpqFl8vtlyDahULBq+M
29CIeIinl4t1VNjut5465Krkb7m5K090Drf7gJYtuaMYg4A9thLEllj9MHGFJ2BXoTwhjdTlWLot
QTNR4sq+6fA2gbkKm5sB3PKdnPopMlwcknFW2HNL3YOGyC0e7VD4PjGf2w6NNb/1DbvX8t7v3mtM
YUh1wJQNRnPcjAsNVS+Jkc57Kl3cfPXa0OhT8NNxvLN/nb7shsz6CEVkhvwYtEt6Q4ZzuPFHNOpk
YhFk1ZBrPyuPRdxsQGD/ZboXsbbWot8fTTJHWVZuxN8gyGDJHUc7wk1ppGMMjLDs3aav5IFPy7Ai
4EnwGx9hh80P5kDDzpfx4QVPPR7WnEkl1x7oW+sqjso8/hdbjjGh1G5qcBHoQ9GhnMJgtJUYNbt/
/usi4OC4m/acYYrVGcoDPcC/dKphCgXp4kflkpM7xwjXshgTyNF2hi0R14Jgrn1CeU1V1WUsrAti
ef+6o7rlg3Mf9VcTfXa9Ux1dJwiUIOq7Lzn6VckVNrbpk7cwlkbbyTtpue1ppR7sin3LeYynzIEp
3Mdm+QyNgHHkrLEZcDC4lHIn7jm/k1gidWLNcvfCwca2ooKtfWJ6vSb+7c5/bxcWsqDlbzMDuN5u
cCOA/Al3YWtr+HuNzSUnAZu7mauA3umEar6jpjpK++1C2Fwhycqxp/RIsEOX/k+S1A9evjxUsnuq
+FrKYV9NAF8B9Egkp+f5RU84MjAo0O+iZXoOkaERPkCfMSnQwKgLfXGDL8aGrQaYGafcLZ89xJaA
aJiZtngMHzskdt6h8JloPqPa/wSaw5Gn+mBn9IwAjLcgU2O0wTigFbPtWFuBBqu7G2bWxrJyDkxz
PouvA20TktmUff24zL4JKQX5RvSgjF2OgrY3hcjprHVf9zU6BIUMDUa6S1wDYWswAj6wb9xnxmw0
+J2MrYcMYNr6LGFqidFcEvgkNdlL8q42qDOKu0uIDZqjpxB9evgsSCF+kUO6Hh5HHr4XeHhgLLyl
C+T9xr/Di2A1+iDWZusK7arY0zrkG6f8JjkKIPq7ercdE3uFlgMhno7WUnzEL7pjjIM9CewUY/r2
+jHeovir5bt7Wu8e6ffwOtSn3pR5xgJFFjoeVIzncIVZAWmY6u4SYlMWfhSehmKno6P18FQIFQgk
fpR8bP7SKTJO0edxT64XjNwWsjyM85HlKIExgIMNODLFxQeiklBVDO5JB3Who3PED3T+2v/CF0/X
R6Y6et9oP8+OHuXixK4H1p5rGyqnsFXg5dQO9tizdr3twVng1Zh/L0jojWcIH9XO5qwGvz6PuEZc
oJy5NvagCKGjXdGMQdQKSnvOp48AIURn4vXDxtnhRI159YCpRQBSl8AL2NtrOS2Yn0Ty4QX1B5w3
o62SV5ClXChZHwS+elAwTScH+lQv6C8RIWe3mMREoXpBmnWZ6EHj46vXegkyPpIJnMbtjYiPdDBY
dGrCM7ohZhxZG/+BzgeETvm3HWkj9QIX2/TzwcCYHIQN2ea2ZE+ge+JNgd0OtPuOaVwFDPB1SvY4
ez1QXASBDZZfF7ITdKFOp1GVbMs9+2eM/Z7ec2GOr4NpD3FAiqdrdItwZ7HBmD2UhVR3+ENgAkN3
h6iNgg6jq/O/PNBKcy3sZvdbzcXWQ3j1UK6GVsJZB4szY0jzUr1qbiFLTboj5k65d3imI+xpwYAr
B0MsWnKcoHRHAI3aNF9QAwMRld4YtHOWh93OeqPivoQV8TskBKS0cyTU2cdbatHR1qMfwkXnNWhA
UqH9ia5c9rlj61W9ujBoeg/OG2t4+3iv5LfnzY2Z2vankL6Y1cKgZ58xufqnHBATM0DynLcQ0L/x
zi2bysPrfAZ89Pk23JRuxdgFOGUV1q4CroJCwpOG1wzG/58x1FNLnG63AMvp2wCmdMaZ8By0QY9y
XiO8bMEf7/Cl2In8FO2gZfoGl5HGO4tYaXJP6ak5oAuGAgLWvZFGMtuiWg+vLKee+42QsGMJQ+5c
Dh/edOVF/587SCkYXcJyhocvLnE8b7DUQCh/eIFOyOHdYk4/KZgD8kt1jVWLHckTsUOIWFNHjcaH
I09GmDyTUQkimMMzI+VchNiI3wZL5xuRT8GAmhkMr/4+5c/O0J8lCHdfJxYxu7B9UhrfXjxt4zNJ
2QUT4OcU0WkMm4R6ickED/NJTcwYVCFywb2mlUeQIK3WZ1end9NZmxluLgC+GUyxnYAR6ZO1k+oq
R4nzLcFhxuHBul0IEj6FRhrQ09xSRDgfVxn3s28sR91ajowNClD3Pr2MOZfNEUEcdjFhFsZEWcg8
HHYI4yZANxRUmseLrSO+FNw63n77drSBYu/xu/gAsAkt/CeDO1sPDMz3t8Iy8EaCBjYGwyYFKQ97
NCR+//SKysOVrgcDvOwTU1Nn55ERtz4+fwUTZzQm6+/S/00lf9ztDDYs48XyT4+fSCIjdaOOYbxJ
KfPg97+i+M46KNI+3iMiOV5aQt3FYCdPsGP4Otw+X568Rvaibewvm8OWlyBH5wHccuSYZd/BGIB8
QuTJYbPmHkN3KvFPaEw4OD/dZsSYU0fj+cAmDnzMmYBzMHQEunRHINUf0SiC+909yoV++gNc5oBk
N19iFoTuYKAPzcofsfzFhJ7rk3GAGO4W2SuB4brcZhLxVMhiZ/mMqeMBMIkaVsJNGAyaBUFRheP+
hN4UeOwfM+M9Ah3DwDHY9GMZ3wDSM2i+dq13Ht4j7jW/SJ/gWFaoEBFLbMCgZsxGJWAG/cYu6YYA
8Imt705WJhpkZ/X0ZCej+xSKWyLcXRiuXhtX3oqIPYy8+hMlMlKcn9x7JGU3VI3fSB6InJXgx+rE
sdTLM2rZ61FngDw6Z/B0xmeO5zNjotF5z66sGVHIMREXh/tKnjB76E9ulKjULy5hdkMEyBz6hAMj
6vZafAt04eXOaYSUF5yQb8eIKIvfbHomDyZCTtGhboNidtldcQqBxtPZDCR5Uy2hrWEx4qX2Fyy9
MfkL9puCmhB7yS/TN+XhzXv9C3oiiao6NQxuCHwikerEcGB6W5BqbeHOio8MXpoJhg9pH3JyzBUi
XCS+f+/Nw+/EgudweIFrwOt4xjcTSND9Hsz5B+Znz6vItYM/gfRVD/BfZX6O8S3Jdh0Y4Nt0ul9U
dwRcOSoqMtzoMyUrUqY3Dy6a2dffjnurJ4jLhzuFG09byXF1OuOlz3e5AM3DimhxXjQYGRQzjqo1
K7RcU+hAe/clVL2u5MJ68SCyymMjw7DYIZYNDQ1IE2dPQ8fv6uhmNVtv/N6BqExSsxRwCs03FZwM
vIqwE5RUVC13JjlUdi96WYYN3D9nWBOkljq3kwT/OupOb3BVMq9wtWKkFPZjvAhAZ8KtoOZyxxMw
H+qeMuXSxJQQ/QpKiovHWtNLVGfQT6aoPHcsbXpzYDdB3WGkUk4+QG2AQq3gDd3S+p59Tv2DyjIu
97eitCd8JiUsRJpUdfwiWoKszU9LeJTq/faMebRHTK9qDVWGlCNjUis+KZpV6dJCtFiEFrzyx+BG
+3CzcVlzZTf/+6e+BJQI1GxNNDu64tVlVw+hfWXf7R98SVrlCujrNT9j51979Pzxl6K5xx5VD/lI
Cr4B49X+UoAeGzl5BapgA8KUabeBgqMb44l3oKVPRDMmWtweE7Wr7l+HKQDNXAsv429irvMBFG1V
0AsCdV0wcRxJu9/42YRK/MPWTTALoYFWGeMzmqcdzCaY0ry7tDd/ZtBzPqYHI+w6LmMKtKG2eI5q
Cl/SxcN+a7/2r3951o9w61sTUk1px2igtOEr/qCffRaeFRfJFkMw8mH4gSOJmf/VPuJpiXc+W1JZ
wiewhvc9esQZYzZjjhwybQ/F6TygbBHRW9VYS4rVDcen1iujZ9ykD5pvzBtAkZaEbLVHLPsw5N2V
f6qXi4COZgqG9k0ucyi2Bd1ugG6OV+ZeUmNuTgv6ESxRY15vBB/szYtE0AgSKm1aF2K728GGUGDQ
UXXGDAlpSu+hNBDjwMfSapzXkgEODAfCok81HnL0iMYQjRfgVGKCiYTHCCIu5uOfGBlYQP2+6gdn
Yg3xnOifeit2ynXGloKaNVCiMoBGxeKhABnfKPiuqSp6D87UwXbw7hBjCIDZfcads+fHoQ5x60U5
I0oMh5kfZ2C+zBcKxUwX6EM42ID31kyDg0mYEEuVcw7Uy4T2qYZA7B6D225cpMwoGJmRQ33Db1jL
BAfexJUIb5bZx6STFamN1uop+Bsk2BFBwATt7ahB43Z0fQ2HEKnTDqRv18I0+gq4IIiWJRXeaFw6
miLC+fJdzSUkusTWIxU2AE5DlMJ0kPEPbrHoDRPkPsYLqwxSVAOK0avlb10NaSqy9umn9q5T5D38
bqq+AtNtjEOqMBeVlvhy3qzkZy8JHbKcZvLzUO6dx/fpc4N16eAWv1r/vUEMojp/W4GEVNwNs4o5
QgJGE5cMpp3tdAghfvF137iZ4DVqIbHaIiyXcZhmVMxCrv/PrPE0TD+PnyWTs9LXiejeKxCrihA0
67LBvviLODZ6hP3pOTJnbIO5ziqSAhknQAd8JpLcewwIx5CQclUjcR2+fEy0yneK+YOtJfcmzhu+
hXLVDcgaIReDH6NYfaYfrKvLjMd2GxcHCnUFgfFaLJaOTuxfH0hdgQQKa5s8McJ63A0leJJDLJ7s
l/BvxzQP3LoNvpG2hLMlqg27d6BCyfEH+TnSQfPfXrPi/3CM6c6oELFcwE3l7zG6kKoDWEy1+YFf
PMaKm8sDCxP6b9hcuO1ae1xP7388PdY1wVpQv56wBQPyoY2GZO4RpLqUryUvenhp7gTX7E31zdVC
5fD4s1bGivpxQgSZD1YePmYfSJRP7wJB8x181LRoXO5Wff7kGvJIKo3v8d1J8Bwadd5ld1u0p2sq
tk85h1AS6nOuBJCq7z+GQsVhs7rsCVbDrdvyz2PeETbYFKQffdBYPl2RsZdhTDNSmDOHzI+EOnt5
SnOBa3U+A/BZ9A90LeCj0hr2/4Dfrt5rUsg0OsvmEdx0GDk5/J774oYLpmhVWl8abw/3HbNeKAbD
HhdiPXi+6Wb4Q7COCANsOOGMpC3b29rwVlESjUe1GeA48Ghdvri0OZsRw4ApKB17PWyy4OvBbVM6
bD2FD3U/41P0D5cZrOc+IaeE8+E0ik8iaUi2/nK+VADTkseWGmNprmz0dl2FmqvJvnplDCLfgp6F
pQihF65oIu1NxcSjj3eKe41yij0KJDCWzj1XmG57KIHqd1jstUnhbkqcU3roa+LWw2EPRa02QZEz
AR2nXeIMn9UAZ8z3tp7gPv/lCym5VC4Sl+ocdYh7GCxxxVLZ3BMKkwI2Ybk8v1Iet3NlZFQycc+Z
1EY4GzKmSKRJPjdn3fq6Nxm9F8Nb2pBZb99lvkEDeX3HhJKCoYB7LZQYyJUkenyI1y/39SJdCtgL
dsW4cKPZ1W0DIyFA8RJKdsXFQblHQx++TgzH6WnUZRPLs+cU3hkMOxjQnAvG6Le+oCIhc4xB/Uqq
3bqxueQb/+kJnKo9cl6xPy7szkEftOTMhJDug2sW1RM3CphKvnkfKzblj+uKpoeTMMHJU9qjCWsR
rzx4LTb3lT6S18jtR8YMqYwVwe4Gq8+zHBcJIHnJ9DpyhSkOgH3zzPRgV6d1wiCNNkZhFo3TDtkC
nA3vS1Bt5COim//bmAjSkvTxJELl99htPwYadS8FtObc9s8YoCnuePhYlTP1YDPCS8MQJufwwOGB
mT8eOzARBbXzwnB9hR8rONeuXlDkxcbhPvuqdrXjYlBWyqFabINz8k2LP+Mgd45eONWuYgxCqU9r
wKpprs6HBcyYkLh4XF0YtwodB+gxGj2RLV0wCXsFaJu2Y8xPTlY75eP7GyRrBGuynrhW4TBg7rLa
hk/fAsaq4KqZ1ADY+Q1VEDP8uP4oK6tYWdJZXdGsoyIiuk3Mzy5YqmHvMnj5vww8Tm2IziG7Fi7u
Blht/D7JxFvAHSSLwHT6p/PkPBRNiBQ1KBuo2jk3JvyjQHLh31EbPQYFGd4DGHFOHQmiQaw5z+zi
SxKcN7RDPG5g7ksGo2WsDHD1wGx4pgmfhrQW4yQJQNEFx9OJmztQO/td9PPOs1vE7MR58B3P5Zl+
c74oJrZD6q+MDjXT4afIMVAOD+bh1Pi/D0H+qwRR1qO164fTyo5C2lg/UGC9K3Q1kcTRgeP9RQTY
f6HGIjE60WI8eumV1hstAl45WE1kl4WyUk/WivtgTIAnklFiDtNXetlJ+NEUOAr9M4nCHs00EgtY
EBYl3BAUR2j9HJPqG4hKFqFThJAGTwuYS6V9O5BwSTPLVfdHia3vKOT7ixdIjBC2+MJF17ojU93u
kUUAipTrDocK2iL8flh9ZCV9OYtww+XigtVnCsPUBvjr/NoIa/YxOnCKHYHVJ+CNIEoQ/ZkrUu4a
gx86xtZ9Ml6AixW1o3zQvztb/w24RrSShy2Nkwfa4BGakLOHJJSxm14qDU+T7lnn88s8+2CJfJ92
c3XOqJXigJv5QyHlFdPe/sKtSljPkW8io0ZBYQ4ywGBVAQRlJsckjaQPqk6Oh8sAH3pSLtj6P2Yr
KMz2vaD19RQfjqGSkNVGADgFDQrSBpZja18VEdamgRxDACIvlmkmQ1sWImX8nxjYwx0lPeIqNA4v
JgLwCe47ZvhfGjzd7veQ0AJ8ugVcMNAcoPpTbwAHt2BYzs5mL9NKDpF/FQ49EdcJ8obPidvqhazG
GJaL82y74sPOXG4djOBD7yRD1BjmDFWY3vJdYtBFj0t7TftcOCx/vhQEHC0GTcjhSRR014zrmcQC
Zb28F9R/qKQQHm6uSXP+9w0+8ypjX30Hb87bLugnPa9MPkHJPW/9CV7AVUj6zv4XaCSoRpowomGc
HHJqcp24aC8kXi5FsuryeRmm5Gvr9Jr0/QprWtKAFjV8hlOdQhZKaEBnDYR+VEquCtGGp4UNznn0
pmNCZsqIjSYOs9UAhtbp5Z2ZAmM37LUi4AFOX6EEGjPhcW4FJPa65eFHDJhL1RJBO2alAQJNOx4e
HIoF/lQ5/mBAfe+TNX24r9b+jiqu5IfTcWfhLpUDLi+q3YXCWBTVuI5JGS0upMFZtXjS+S5E8jaN
+AqnNuAXmZNx9BXjFuH6KAgGFm9yjUU6Bv0sJwrH5/AWiiJ6wOFHVfkqkSgFLFQWTcNhMsW7GaIk
V1HpHqj5Ap77b67Xnrqn8WjmGN4tmDJVI8636u+d3umdvW8Z1aLA+A2J/OTE6r19GiF442+YPFTD
Aw3PctwiaLNyb3SLGLZTkCCFX1mbYkfSXdRXKTcddiHOP+TNwKZQZhQ4rzhl8Hpv/IvkExI4uiZw
vXkRX+fpKr1Bm7v8xZqaZvU8lJ39HUPiRX4MteGDrKoHTeI7vmiOPII+x3QdziO86kG3ktEKF0OW
OKWWMXa25z+zYIQCjGDeErM7k5bITMWT3KsjpTlEZG1d4JExV6JvSTADZWYZ8cFEOrly2NI2wb0N
uBgvw3qhgE8YZHMSvsnG6Z0qLK6O0MoiI8HWfP0e1jFABq79RPjIm9oDtqdvFYmbqIfx7YISgnPk
VvMN2Kj4foIt4V+suNgvrp8e49EJgmoMTfE/E8I+YfVt+fU/N5TXoT+Wg+0m310WYFEFVLcdDqKc
jysu1hXQ23ZeJX3m6S513W91b1z+m+DeFmlz4G/Rus2b1RWRJxoyDNX4Rqx/sxGYlKgXOOkMt6Oe
xonPoNMatIj76QthxD7EY+FiblGJFi7IEc3JhtRFGtU3zQpEyeVv+s3MDemXAHejckk3zWY6asmD
IeIXV+Iy/SoujSDwEl8bXI1CfV97VYLw6zniOzg+6M+P0vSXttxz1V6O+3iNvQeizNKyOyP7fMwe
wN1ROkir76yDmcGBiYSecofpH1zUHl/tMmB0rM6odqfWACZA63aHbgSrRNhgEHbKBItil3OZSv8h
28AKeJpcXS15c6hy0oLNgPsPhTUmGB1vkr/3Sr577LaCKmGhTqvTL8WIwcegEOu+LUPp7x7KB9jm
C+PDQtgceRR5AVShoMUmriVLCdm5e08r/DGEcwYxrbxyISZncwMuy7zX64p3ylqZ4p4zLHwGmtP7
SAQ1VUkJ9i1Mf/OJYKIW0UbBmAMCXqiOTGiB1Zy/dORy8srActsQ1t0zkaFFz9r5ZSN8TTB2Yy3r
Y9Ye6HkvoYtkThJdCXK6DixC73+sP3wP+kEiop20qfDQJEubr31b9pBMvJHbEKWefXwLNJSZzz/T
EYoqPOf6UwWCXuu+8RO6jAl2zPTF9oR0Z5cv6qQ3KgbPpApJpZteskdwnRsIhgFsYdeawW91HXEg
0IFE28E1/fld2AyK+Oy34BO1R/XOP+vwvcx9KYJsQPtsZBlQD+1QPX6PhSHg1q28cnAln4PWDUAZ
DzlI/6VrgEqR+vrEZMLJuYlL76UJYTm/bgDJHDSiGQwtoFMsN0+vg5Uy7inBfE4A2ZzHHK6P9IxL
ORIRM6ToAc4WVQF3Hf3dkBUYy7ibP0bXdU7pw9sbPhh/Xm+piuEWm1zkvbsS3SVyLgJd+cYUyEEe
/9LBdkUkQTqwun6gGddTddZliH2uCVgZ2LwGOfYL5lDNz3N9bRKVSrn24x7gkyRUQLIQaSFHiviy
eA7Pug3bI35kOaNLYO+E5t/+jMRKRi2NQSmdxlkMHamcug1VBowfLuV1IS6wLE/udPgV65gLWLaf
2Dvt2doYhahHcHjkNqbdoCLZXBITQALMGVqJ7tC5UKlwyxQrflRkKMwbdGR5qvgT3EV0zb2aDBBk
j7kweaV3wQLje+Cagocjzy9fz6rCkgLnKHMp5c5bd2BvvDUhRtIUqhGHACA4BAUGWnSED09HMxHc
jlvMIp5On6gsicVA2g5vHakZLMku+E2gE3Vf9hE9F1zYd1psntknucBTAQEA6YHEAMOFfoGvOYfQ
P2FCiIlXOzI20vy+FEFJ4IVIM9DiUxLqKRqfPbMmGkk+id6SDCU+E0MGyaZepJLk47Whihmh0Jzu
Mfn64csBvZO8SjosaCOtzdc4xzSJdw5zQMk1L4Pbcvw88miZtV9daUmdTaWn4FbDcFt3StM2mQpT
0074WvxuQj+A6csC7uvptzv8bo+goSo6+xZqkrOP4u9Li126zN5/YNY8TIiLG4pbplMSS5i6XbDr
4GJQm5aWX1ZRrx89Vb8j75TqWSxXG+IA+VCEmuofj+eO2IobnmOTDgfRCYQ3FMD8C58M0ncrgp74
Lt9AiRw6DJ0hDZg4horztRfmA2wOyn3BhpH9dkQYAmPDpZTlO7o+hu1kWr/2fdLF0YAxmBy3q/ti
e4DRu1GhzEPkR06/QYPQLoEzIXul1aI/RvzCs1xaM2QJ/4aSlHCgm+PvHEKgggkfwUOenujLanrL
tglGMcFzqvA8r+FlVq34Fr6qR6gSt/SDcSTLGtz5H04tHjODRcN+LPvrkhaaASc/IZJKLvEDsAzk
XYtjnLL67bx+Tmk57/SCw/OB8uhxMsatKlQWH+T6ST9BTFVi/igvYeXfst6C2vq5LkuAntvfb/6Y
s6UpaPU9VbUx5sfnExnE2s6hx/JLJwXrSwXvSIxlj+aQIw1a4ZP9o7n0lRRr0LmZGLSiwGZ3OELz
QDYXj/HqgIhrCAVP6N2oRKkafyt+l5L+5Dd4jx6xkLzej495uTEn8v61Adc/81iY3lE5jrQN/cGV
Howm4qRK/gVGE5CWoCBLI+ZgDGvCbdJbV0sYaUpUKG5DxEvCTJ5TGfYMV/mp4MZBzQ2rkUdS2dsV
BSEPieEjDQK/kBF8O1FQ3090D3QS1Z91zA9foMqL/RzdRh00UaajE0Y2NQkqSI2h746L4WsgjXql
B8y3RajrMBFU1jwbffnO3jN0zyOFGWexR044xMSGoSQ1v3n/j6QzXVKU6bbwFREBMv9lFBVxnv4Y
joiCyuCAV99PVsfp6NNfvVaVQpK599prcEGPRuxgHTihe5CDXn4gUnGi9vGziLbr3z4dY8kDeIkm
hPyU318eD73sEyBwi81aZ9aZlgc5ue/p1dkHgIN5WqBNYHhFTyfiweoTq55K/L7+YEOxAEAVB0bv
OqKVtQ+wXi9HPJkBVeUFESkcIwqoCpDsDrdtbUfrjAuTvSxP5bzqGwDHn5Ex6xzzvWI6zdIcypCx
q+Ej0s+whOUVvVxDMwB0WjEkkRNr8MFGBSuj7n1knYFtxAARZHfCGYHckTMOk2eWBc07ZxvDNJSP
eJhjik6XCUDC+E07Gaf7mpYFkB8ODHgEpxjxYLiiqsq44SlbmPM2uex0TsEFNT7GVUMaJmnT8uqD
Ppbh6dE6KRgMiAuOuSJ9uELQ8XqyPXbWmJoYqMX6zWfw1AI1JyLaoym/VR6twZvuB8AMLOPQnJHt
5lhHAy8PFKGO1cjcARhjKL/QgWhX3Idz9WeUAbRKM2Fu1M3rYO9qprBInUDllYHFEU+bvn/MNZ3e
/k9DuxVCZYyfUcsJoh86W4sTbsaF3GbPRH340v5Oo36LK9ijZz6hkdBNs3txMEDK2D3Y73GK2ZSH
ihW8ejDwKmD2Mj+nI4FUrw45W/CDm4rN9CvEUOwlkti9s5MsORV3ssJMlEtZNMv7Jjt80W4P6mfE
Y33FIW8sASoxud909s85uE+6qmew0K4QP1bN6cojz8qD2sct2pfLLwfMMdv/Rsy/M8YBeAiZwJVs
1i4+HXBea1EQGcinnHvqdvYG40WZJ85eQg7KCfdCoZaJwGXmZeLUJmcs4IzAki5Fv+hRUJf8o/em
Gbd6F9rz/m/SmT5WqfCIaRYml35mn5/DZse5GPMYGGseC07c659qDnwCmB00Ej88HvydCNkk9FUT
+nB4cW9GE8Dr+DsT/Y52kvgXxEUI9UD+2BVAhfivZLSLhwPEFJt88EcJ2xn2ExCKfEMCTceQ8TqA
n8ihPDeuXUivHyuQbkFLEsSzy7W23QJmKuN0NFycpRDgF4pvLqqbV2sR2orOM/wa3TqLco2g5Ngw
SXsO7pyglJ3gmtcRvG2LU/zrvEn4e3ZTIufgn/CcoaKERGAy7XUrbJ1IrATyEk5WqHrJPbbG2xAO
D5CV2A1oXUHlYeGWfWsOxg7+qeHb1oqO6gvKg6ZF6Kbp7L+kGfARq6anMYxvhWvTW3dz8hlR/yIb
FWNxcHEkJhW4KROTFjMzB3hPerv5qsMgX96VVxfBjuCuUPKshUCQzKOHcGTSr/4HFt7DE+RbSv8c
Kj5VmkM/VyD8wwEVC5aXyxS/LLwPfz/64sIzAyC5kpsEbfbn1ng2kKD3csUfHljLbfB5MQSlhT2D
sAnuFq7xIAnBNmasmQnl9Y8/B/XALaeuBu/4JfLwylF54OODY0zQMlwSfULt1Rmxgdx5brNuu0A1
xlzPolEL5Pgx/kx04SqIJ8L8u8Ro+lSN2NOk7m34iwg2Ol3XJdWuq/PdSr8e38avBXk3hLd+MPOQ
ST4kMU4YDhSEIAuaXyiRuKGv7FW5YFdsz9djPbmu7YCghzV3AT7EWz3rz+Qzz6iQ+ZisZK4DkzT+
ZitFTTAGUdWnDfLwz7kQADitQU0unRgr2DQqlNOfU834/R1RiXMk0NJvSUQgAg5+rDRk71X7AcmH
E5VP8nAUaB2774He314pg78gJI5y5ntWyzHypetfE6hVTV9za1etCS+8HBiArinu6wmRgJmOcEtA
QSJTjLISKidT9H45RpSmiP/UWYDU8+PaBTs9Znc3NWBgZ6LW49XssA/oqgJefHZ8iLhUcVCjATPr
U2MRF8mAqU/lTOIlJSOmbfQAoJwQ8mgddwZtDX0l/ta18Lul/Ycru3oRxoVMkEVPHBSY5QcvVH6i
Q9kuWg0OzGMHI0P48SqNUgtn3xEnBy5xc45Hm3k/n+0X2DQaG2RG6JtG8saYq1NmBNrmuwIFgUDD
g9ROLKy5xDNpQS3GZGuTTRj9NmgK4XHLzA4YpSG3PG5FE4L0xcee7g2PlxkqW+sr+mB9A6T/t6tf
Hx5FnzxFLsahdFnAm5qr+3rOzg73bIun3h0ZmJdSONOIfGgVxagJC168yehUMlo5zj26AwvaauPd
RQ2iciIhDX8E36r/1sLyEbAndXjHa4z4OL755F9E6jyadCDUiXDeW/fy8XCivuBCi5EmY4XSY57H
4WmDd33xUYT6/Voxai69Z+EXTPMwoAAhM3ziVFPJQbF8vDFtAZU9Z6oLiHZhZTahwpRioyUvsGHO
Sw5/GDY45pUxzmbb0kN5aI4BdEGFwXS5AtdzzXCBURJ8FC5wlJ3yJa6EUBT+3isHOxs/f/8m2vR3
puLDi3wsTPMITCgml6gl5diaXOfsRuYAkz5ypumrJ3mMfGVJSrC6I0SXLi3dWGt9+OX29K8Y2Fd9
eILYTVmTS8xgIz9RwR7F/ndQjj8W9uiREP6XdBi4Z2TjCsqvsqFU2ujxD2INcgabW+x8Dr8KdZdK
wBpN2IaMUdlBRyAqt2qvs+A4qa9ucYKvAV2AQbW5Z5vBGkC0OPRtpCMxi5x1QjN6Qk1D7sTukg9l
hlbnG2Wdl0/MXt249RPDTOF1pA07e6rTa6yuL4i0ZVo0alSTPuB3wjp+A7U51vpPTLTgEfeLvfan
b4UaDkXTOMCKmeg9bVXMTADdxlfidn85mbPPWH867O4VSxSFX7Id0wLPpaV8ek4JQdsp4pl4rx5n
NfVvgN6O3CPjlWnMtKXC27y6oJvgK6EWNHG+QTpSkSHnUs5R6ePVRcHFLUdsXmJVsmF5TI0pFfTr
wH0FYj1kPAvcWBzaef37XCMCzbuMFlhLdh6qt8F2UfR4QADZjLVwS88G+tCey0ceA3lR7Iod+Ek1
IomXdAksnUD76IsZ4zAYKShOw6ISGwiDSySugIi055wKaNUZrQJXAKkAeHIExdpcUB9twbrk10HQ
kh0CJuzpdtM5KwO2MwoKciOYbSDyY5UQnbSrJ6KygLTAxgqy9xYun6+htpMxfPtDZK9rvpFqCErN
rGV3p+sD2fnBESYr7O8dWgttwTxK24lsFcoXvHDlHfktZJoQNpYBAN7JQbiB6Xrp5HqkxP8BxHJK
DIgtACqbk+BOzJgdABal/XpCsd03Tp+Ys80XgB5MddIggVVDdl4onVJIwPSr33wXENNbpsx4645t
DAsn0EYQK3n2RCxYSDI4xA9g4vcz7IJE3IQ8anr4wQMD4T+E7/q7S+sIv9IMVkehgMQWgr+1mA7M
s6FOmhFzSnTiuJPuoccg2b3D76v72RLWhVv0+YB9jn8syaGsD2Z0fV0sgV0rgpeNIFKYM2N15xI5
gYzwmlwEvgmJqvHLw2R/WySSM+KnMnKAaY8kz0ROk8GJEr7Dwjb+9PCGB9YR52mEqJbvm1EmQqSi
bnfffRu9QMG/Mv+kQ4mBYjZSXMthho04IfX3FEoQyhnsjFAxTphM3D1GgAHpIVhNYe3PPsKQgGUN
YWfr7e8RKbnwc5hh8o5xVgrzvjkR7x8QBoV756ATxyE6R3Pe4KzR/+CSNdASOzYGjAzXTU+PSTEJ
8N7WojesUD9F9t96xp2WVzQYP4ayPHQMAU8l40ZVyNDuusOxQzK3vetUPp2HDJytxnDI2EIl5wMw
xwmWiN0UAjeeMJ7gMsTSwoiQZfSqM/IT3tt1cRmuKam7mSi0WFf3ARsXpkIeHmCu0BZgIjBDIA/v
HdkGlACc3LoIGEIGEDO48CPeCHRl5jQW/EiYFFPOKa4LDE/vhggIcTUTKEoBdwFCI4ztoSTfuPxv
DIOw/kbhHEzQ2oWtryAQaZwh7AVua9E9GEixd0xOxY18gCk6b3dIErlHG+Xu3130pa5QZFLdERru
+0508QJnBIDMbbO8w5q/Z7RIXJD2uGUJSwtUHuyaUfX0aR05XLdH/DJ/N8jzmOSRzdL79CSQ5QYz
QGODcY8OHTA9F+f3yvAhAjIWUXiO9hgPeN9pH+Q4snF4RSPjGqGafKGrMZTztAl073vu0quutmQ3
FcPtmKmdq+x/fXJcHCMk45pL9OhR7feMcbEr4UIzZ+hX8KUQtLLqQ2Hi+ENewKamuUxkyUFkisZQ
GP0Ons9f5gXC3cFmSoaFcYBNrLengPdCzRmB9sGysnqKc9p2eYzBYKBwCqPzPTerb3qLWbPER8LH
yMj/OgmYLok+wtWfC5ujtkEziGfwRP7Esj6s9G7BmgJQTwOTG0GeCoIZ0z0lH7QINeb5UMa7PLy0
qjEbg6tApBQLgvtBp5puqv3VS8fktMwvySRyMl50QxlUuHvTiQGbnW1AwC6NoB5nLnkpMoPz6/mj
wJ/UuVGfl79seiFtLIXjoBNxeLSqo+JfaXu3DwFQYfkLpWe301vQvHzcekGMOKtrBDzmlL3Z7Md7
YUeX3AnN42WfhtLu5ia/w3V2x9+A0aFH7OvfZEA6aCHX+vzocrKypaF3w82mQQpA5OgAc7TwTllT
MYh7DvhdSrKN4fCzbEWcAMUm444G/cM0W9x2HAKMX94BE9x8YE8zBspMu3pYM+JUw/Xsbof6PbBv
QTW4SyQCXRm2FT6yEQ3fHqK2HFPwpqFKauMOZn0wUvUVnBf7IAIBYc/QOSAmhW8HofnGWQ1fDavS
848TalTfIvh3kGtytr2fyNiiiSAR6o5NHMl0Zzqq4usZZLENeR2lCIUtrOIzoV0gPXwHc+Rs0iGa
l9PxHtJg8+UfUawXX0alSMja16MfM0SeGa0ZPwe4MwEEB8MCl+YyV8v70vQhrzZdyiGxNJB/hfDi
aN77jI4vB4Lp4B7vaCiq9Tu5rIhAh755GzNoVviJNn7/1gBoQBQDcM1QPQnQjv/19cfysAnwawbP
mdFSPXw9Sr1njyRtRNY8CTs7LnL3Z3jPvmgN2FwoOX2ccNijitXlzJZKLYzfVj+N7J0odOlLiDOR
jx+qICi8L27iEJc9/DdxR0LCJIroDlvq0vLYUbbB5elnc5mCOGa/ziREer8uHRmjt4VFC2GFakB/
BJew3mCDIU6v8a1XuIfh1gkvSY75ARSubfRafHabhzO3z5z+EIbeDP6VbtK6/WZk0k1D1SZFB7fI
gzT8YDHJUJClyD5YkWYiDeE04wQBKwE7rz9C+EInpOCG0x7xA18K0jo0b24zVZYqiU7KsjhBYt9G
hjcqesyxeOzHGF27xkTARNidvpzFdbQQxPE9RZ60Bpxol/Yao3gSnzLCMMSJDI8XsxZzIv6N/Vcv
EyEKitiiUfpdRBeKc8+zT3QbL8z877KMA3ab8ZY61kXK14eNi484475mj/OASxHu7J7Oga85BTEi
ZVyQAQnyTwg5RjIiraKOy5jRyKGAxQSw3jwIL9mS1kRfAjBIs8RnOtouAB7+dU/h2lUMHgcbc4/t
gO93YTOEVIZQSxiiM+ojxkoD9YowvpFJK5m++9axZD4xS6+hNdCiL0ogC7sGWbB1YL2hiaG3B2/B
s5RNFZMmN4seA+TBKe6Tv9BwJmxWMXcbgeNT1P9pz0bbmM2x33FKDHGwX6ReY9eiM3YLdPlA8iFl
174+ASNPKc/4Ay8xvQliMKTzKoButPxiyfjxxYVjahU8A47U+e2EsIsYB17EXOo2f0MdULofIhMK
rDWyntkXRqNsesK3IXVQENl7EgOpqhhOQCuMH6RkQSZXljXnNFZsH4iMF7J6JEpAOHURfv5oqMT/
t+EkyCQ0VGg6333OWZUlZ2FgyrgMJyCaMwz09AmpXn0onAFNKC9swKzmzDHY2ij6835nahFyZDp0
mSK0DAeHsPSM9f7jb8B3BtfdiUXN4dOwPOlpsY7oNv37niCYYRFDwQmglnEE5sFkUAb+iRuDYbQ/
o8eiTGz6csRnYa54cWOdD8txVgeQbbBdQcQEJDwUhxMFsShRekyuTtJQQetfe7hje9HHBaiXJhRY
xqDF2kKdcLRgtjugevxy2TgeYqALYnOKeLtGGTm/AWECfhIi0i3GPxLZ4MOESc716QldI27Wbyf5
ccpzKdFCvKmJYLtXTHAskKs0eKqeUvVeDMIpem0kesMPK/ceaJmgxd0HL/ZfNtNA9cqOqOx9slUR
HX116mtrwqNIHW2gpbbiD7jXArjYvXGtBpdBurjMkOrAvOP0UykWKP8JQpswfjAQYg830CObgNIk
v8L4q1aQmC8BPpy2Fgn4BfiHfgVq9i+gHXkyvmm+QzW6RLpn+Om+DW2Qakz9eq+zSL7TR9jCv/3b
8r6CvhoAKxoTevFL+Bnb5N21vMSK8cntviiWKg/hQZTtqIWc2wQjtr9Kh9NUtMFGqLX4eaqwPeZ6
6ZqLjjf8MNdHBOVgsOyPoVAg+7eGGLO7+Kb7Yr9vMTvm5w6aAJelJOV3UP1UnhJUwTe4D95eJ/zy
/N4H2rgKuEQc8v8LyQVuY/SsqJL4HK6xyPE7YR+lOQcpwU+VSR7AWz4g28/ZWave+JcwteLxRyid
Fp5aIppKh9dQ8qbP3rY/JpfBGwvjgjxeCbbxHasWCkXvzvsHCno61zlk2HW9vNK8Gz6iLlSA/afr
MyPkVyAhCGlVvRcbBUx3PnDVk7zVPbo5CIThz8IoWsmwAemVut/kw9GnTBXiJJ0S/s/W/Y3U6Hko
fWMDk2SgTa5EX0B5aOZyv9MV/3eB1S6NJFz3rifJw1yHpxZXaCaeOEnSIYTFkB8c/FZ/q8OYlDgb
sClAZjdFpy8dTT5CCHz9m4JGP9lFPSZNOBO1ARblnSU/kwwE4RSEK4BDryccBMGahDMUnR5qPpZ9
UC+l6N67Ba/lMy6X+RzzCZOpm5OHrz5Zdgy7fIo77KBNT3Du4RU64G0YNtXo+mp/zM+HXLWCKIVa
9sucF1INg+IsFkOzGPZNTXaUaHeFHNla81y636kIBOIx5oza0Fx4CDiZMbuit0Y/whPaIQnSdvp3
bgAlYBdeKsKzffIbrFIWkdaDUOLqEaU+S0cR2zj/W0I3zTdlxJtDoMBzO5+DedOCEniDGgT7Gmd8
8T3FQzvPQqN9c3E3csdMuOBNAwCyFJneInh79TFQhCL86d5DbbK4jrkW/Ir2XHdZ6IC93xH0FBf7
Ad8cHAkPZ7vj8am72FiwPvRBx4WY4YkAZSy3e78ABa0WyNzWuPWxQsrDWB+ILfB9pM2fi32/wW8A
3HQbZPFto+6BVQCuaqE4pS7AhPePwYTJMGczgGQ2B+qEheepE+CsdH7vGs7SBBSgbKPTPaU9CaNL
6g/nkO86x3akAi/8ejXbKMGOCIxIY19o59cOR/PoF70ZjeOVsmFoCsbCHwgXL6xToNj0bnOk5C3m
u9v1rWcyZ3iJ0Yq5h20C/mzh7INZq+UowMl7Xok8cKn2EYrAoe2UuCQQF8QuDbzJAyVyD0B6wHjq
sTyfQZ4DxIbCDsQOAQiLoQ8H+k3q2jubAQvEP9MxPweGonBpn5xz2EyiiGUmwKafzbPenwgQGog0
fDvL65hpBwMBDk2a3qBxeRL2t7WOl5PPyQYxqg6BUDhpaAnQd/nYHiNIbenZNA4oj/337u5n3I4e
sUmuiKLal7Hwkq9DnYo3B2O5i3wz7EQpOudmgmQRupfIJCX22yu7N+6J4I5vJzwTcFFeEei7V/c7
h04gEzxQnZhlswjwVmQ89OqjmcIThbWnRDD9Qymafnlrprs8zIHyXHWEg9yAfg33A2jWJSXje5QH
W1y9mJysuTU9imVEgE+OIqrc5YOFSGA8x05suJdp6e47IbpWSiTYX8iyt2HNQoXax6pnbsPogMqD
uD4fumn35xyoC1jlclh2LbpHKhSeBzpYJeRJmRcDgfJZzrlmwplMi8gOMaPoj/BGQ0xY0N9437D5
oqH7+uRwTtP42z+8e0+fV/YQ1gWA2UMNadis9pitOR9ELlwvCgThldgTpMF2U1Gr8e6osVhJMR86
ZyYEKZq8offoOVKLACr1YwiPPG3dz4SQbQpzmhyIsaMnkavsvjGDTULOEW1/B/oKsb8wUrgcxcNt
sfUh7ocsVYdFNyYuB2LueM4UefaL2QDZ69NdM8iGNR0nPrTJY9qEXO0gX3zYWZ/uEQURjcDlyABJ
R6qADRxNKfqVPAS7YPVVzpmBbRvi/dPHtSEA0fXEV/Fk+WD8uYWY9vIqHiuIbqvaDSd3Yr+uXnQb
C4Nrhi1FD83IjGXmwc+EybeCtQeCRw3flTiC8EeVpiAyp1sPYLNBs4OpyX38POEM2zVnKyUoJjS2
oxuLBlc6MAywC3NP0LTIjhXgxekbUocVADqnN7onOnfyofKpshceJBbSdOK8BMvrMc6TAj0+QnCH
XBMX2g/ljtpXl3q/6AGZjuAF8u0dX8xqRNh9cxTpxT/Of/zJVH5ZgXCX0QK7c+HOREjrhjxsrrnY
Gs0l7KQdP2KjL81ux6+iwqcGfiDVkHnv1I2UvzXr+es9BybY5gVc88ZJAaQKS5Q+lTn0GFN0HiZx
QNw9IgwoGHtEwfiPHlRRpud6JDPLI/tpXA4ffOIbmuuXv8oHogIE7R8wiiAize4XzmIvEJvPEBcK
CuxvV+1eD08QS5HDCNTjCARMGoIgQoK8ByaDKpSaFIL02gA7D0ryOs4T9NWUiL0Xru0ZrcE2xDuO
jx4iiwuKrihE8+SLUd01MSCTEEnQZZ0XG2XGZ9qIw49i+IQukP0KM3hK4/cINwji0rFZA/ph1u/D
AiEaagvrfWL61rT2RmqXkd+8HF8DbY3nqF9wWorWJI9QZLB1KHuglDXu9VwJbBaI1qXtxc+ABHVK
+xw2qBLYSfczrcKP00eqhAADGKFkPTNHGVZR2qfh71lkGbMzznFd51h599WhvTMp3J0EB1/Mg+wE
dCaE83gb4wMnKe5vydn/OtF6T6tpO1QDBgIyFNv4EjHXTvAqFI/B36PYcROJy4wi292DYNINAubR
goeApUB1V3akrI8f/TzbYKTfzZMy5AkWHdH6Ab9tA9EPc2f8/JcPcKznnuZujkjNv52wzJ7gT9Mv
Q5pUiYp8nfmcFfBohvusiy8mENfbnxSIPmgVvsEegslk+fVP1z8dMQfAJRG/inQzBsMPejXYgpgC
skTJN/5Jrr6kE45FOPKdiEfOpksifUaoX8FxdKL/tiMoWkwHdMjdi/eMoYLwUZAXaBMBPyiLZuxU
GkITq8cZN3sNv8ecgy8xTtAaIa7xh6XcntCV/FUBlMLwDbdrokz73O/5Y84Il2OtwkeNayExVgS0
G91wN+YJGMJqKwEQ9gDOEPJx3sTaVD8/RleQp4UMsIyFRbUgPegF1oYZy3UqGM6NLwf3oRTavSzK
fL3LWY8cdYqmHt/Ad6+TZHMCxpoH8XNiDsgIly6Nw1peAwEwdmUwev15KhUmXDpQ8bvL118YUT88
Jqi3mPxPoHS+98hgc2ZPLkl2sofYvfsyB3RJQcOHSk8QBAD4IUPy87INFkBjBnbj/8mPqJYV51A+
S3yysHd5zTk8EjRf/qRGJ4IX1u2g774+pMdBybZkMsOzl/egmkp7FBPgK/WJTILnAIO6amQmBTgN
vTwsmjsyEVcoo2A7wI6/+y8w8Q03FthnuT1p53rSnq5QZyJuaRvCpqU/WSojBNJHg4k/GN+xybyG
kdIRZI7ZUcn9BoiEL8cFhChrIBsxMrLWqKLgUUCl/U4tsmB4NScfXCIAlnpnjT67dvdOrgcV0ih2
N8E3uq6sU7t5H+txPU4Nnl5pKe3VT/BO5PkrhnLbMuXgOMUtZtnO6zGTtA+7Sz3W9+YSWsD4mYCL
0baIU+UZdmD2NeHFpyB1W3zZ8kgBFuOysLjVLhIohc2BAhqggfhuzImt6IZTORKfaTZk+pcwhApP
FmomyZdAvaruJ8AABgwtTx491u+HsvGJKFvh+buNBSV/rHc5zq/jKsTnMGyXbb/dp8k9flFySFDf
X0O1q+9ff1zgcs4ZwGqmHmW4Ab4qre/z+0mCGcvBAWCCnhpAcyZPfqMXkm1YdaoLCzKDvQZGPrGh
Cp15yjJixdnTp69hfnwwiLvo8LI9/Y+g3J7KEzdQPGIIAigR4CLD5wJzwO6DJ7hXHFUI4ZPyqO5S
VDLr8phiFHz8skntDO7nGZXVbcau+Rxxy032TaoSnHxWIug16z9H99F7Rr0iBpUgrkf++v+nxGXt
7nUWb82l/mVGKVueRFUGxgFQCCrL2Bq0DlIZvcA1oRKdsgjBTCWRqqEa9MNVkuIm8oUO5JjEiKzb
XX6kFHqNX6GyBLQq5uW8YLcS946vkQs/JR8+qefXhOexPkD9qbvt/qk59kiTHVlksiRNLO/zuJpD
TOOiLNMEHkZS7rJJFX12V2Zhu/eRS3RdsW7bDVNahq7SimuNRdbiwRj2cB9JK32Jjrrfcq4bPYyn
w5KtuwH6gZ1UaHKXTbqr4JJFRIV3xX7ee0UXqDaBOICxswTSe0YQszha9eBKy4rtCcObGtPqZ1A7
j7m6xI4bZ/AiStFfjPKQctp/jcHSnqI+ph+BmMx605e0NO2pSng26pvw3IGUzkMGss07h2vChNjA
oMQ3V/B4oIMO7QNkteuoXOpYtUnTdFIstnFqCP4a5K5LhRyF18EO4m8g9xs7eFcfwtd5+AwcGJEi
wGavhQubuTjpPEA6obrhzsU+AIP/qEPPT+HTc5eUJaZtMOj22rEA92B0cjRjrOi6HKJMj1zYnkga
NVbVpNrjHruqdpjokeYeocxihNE5b8+cJRRS4/TlwVSxMFfQBEgJQxHjt/SkCMpmilQQYytIXYQJ
2aHeuvyU18xYX5fqxt7kQyUGUBKsaugBsGWEErPdPDSerO9Kmhqblv1r/Dv8VvDcxgLyTP3TLfr1
LPYG4WFnMEf7DfDAjZ4DO7nt7ET+o33BVYOFTDU56XBorRsPWyiW9ZKG6lSOH+PrAQ6AvLPO91m5
K4DQWKYsh9LPmLfh6PrnDkvWL41tfr6upL0CiZ7qiC7wS9QL3jd+cSrm8OHTB7waMXsCmEBHTSUB
IROt29O1Ou4Nkgx0KljtUJODV/DBapFBqe0hrkcv2hTOh4rOvy6lHbL6NWfN5fyFDEb5jHs3/Kep
FevQqZJmRQjaYItxGBCUXw1YDzXgHfwABy5jRxrhWQMW+MhPXzNsn+FbzCVCdqa0dWD3WQyGwXXg
i7AuZ/aMf6kjFPqEkZBp+REpZvlc48AEg2lO7Q2/m+4TTA2hOQMR9BawH2DkX5xzdSpZ3fS6vQZW
S6BhSZHUVB6IlvW3IHtMP319dAWbi+S2+8zm9TXiWbc1/56GNUw/JJHYeQOjXXytIjtXSMRaiwBC
jz9MuqAI5lj8lEgMWGU8EDU0OlgOPASQBguAQGo9i5wyB6bWhx6arhtADS46XEF6FShEF49/g1sZ
rAvo3yYJBy7AzVjGzkCIHJWBiu4Vog1DSyAfqmi8aKhHaBg4jFr4eQyR3swBi50sDWAu8gu4VDLs
SqAs/eUXVDoYM5/5uq14b25yhSEI1YPLHJB3rzJVUV2j9ctr9FDCH3K7wn9Xwq/oefGv0B8pN7vP
GHJ83I75Zbcd75iZHr/ChOaHzTWoanluYfqh2lx04vLMvJHZObZ+wLnyuXPmMYceWMFSPVfALZD9
8M/KCFrFPq+EBMN2aK8ySqIj2/oWd3XkpiYYQTcC0ygpbhvvybwbJuvf3JTHWlYCqfWgiNmXwLzF
KEpadsyrd+EkqK5ByZwkx0XE/SoiiqNEXGp48t/CesMCTWk0WdwEuLkWY+ZKkD7fKG6YxUw6G3nC
Fz+mo5g+bFTILQ1tCGPUldaXgakIBYUL0k603OfWPCGHHitcA/iND4fJ6P3vFsE54siJuXH3AVfb
GrMkqFv4Y158Sq3Jb5D2f9F3eh3R0jEjzZx9Stm9gKXYJB/WkLFj8vXHWF8/j+8BGyiFkHFmi2RT
/qBsJZ/3UB07DJA4YTjddAv1qeAOghzBVlaYFmN8oLjq8j69dzsRE0u7D6dZJw7x6162gZxil/fo
MZ3n+/gq4iUqqovsmVAVkYaQWqyi/xNJFfAc35IQaskGqwj1qYcWJ4OhnXH5mANNlWtA8ctP5ADR
aGc22kk7waykjstpQwyP7OHXJKUOgr7iKT32RSweUc8bTs2o/sJU7XJAuxbLULeqpEkuB1iOyHxA
QeFhtvOil0FtZYJBak1Ku9l0BZaEqcLGiiVMIrdDJMlRM62vZ4A2TKogtGzP1ex+fM8+w3YDn/uy
wkZMGD5WXXWIPo9iByNVBHbSVDnwCEL61+bINhfa7jtrcAemsztVxy/x1sP7sJOoA+4ShOvXhAEh
mAwCNmtnLSTyg5SJtPhNmOyv3tzned4nSfSL2AHsAV42LBvm5aqLBrwCWUEsN9UCA2C7CeGFhmVw
QUTP4eS/u0StBBArecCTD2JaTpqzBhjdhMa0XSERl85av2B3C7K5QuyewoNzflFZ/Wrh0aMZQqtB
zWzDyqSnmqXhD4Yrk/fLEWsK9G6ICzngKMpgs/2RvhoNao7L0/ld3RZMXLYclvyMskd/GUDkPPJ6
HnY16cRb/326pWPm8TZmPhjWlC6gEbvlY8do3oJuc1DYGSHH7LA545d0zigHA8Z+S8y01jzzmK1F
dzxGc/CNp0DnAaYDnjFyjI5ga4tX7nVoUO/JA8EBkDKkThWEDcaYYTH8klS3Yeo/wQKHTQkJ3Rkn
OmBGNugZX4ASzHwD+9zCKxYwtrdxibkayyLAci2DwPLYfXkJWy+D9QO77YtwU5eQq9QSqRotM3V0
lO0Zy72LX4oJFBujmbCHsyliCFN4iD9J2yP4EMNfeVQQfQECxvMMi52eXQ8oaj6SyGUz24A3wgHQ
cbMhu9vziP3sshlsTzr+hS7DIhgP5mP9uofERjxwTmbKhQccprkTyHd0tvcURyi8ziKJuS8KEUpf
3vCiwizIxSGOWwn28I7Ysc6UsjTOoHEk09Y4Pcp0GS/3CjHmwLYOKQgqX3SDkETVteEAgMFKa8FE
L4ItwQob5HILf0OkLetll/OlhicFrMpzekD+jHUfX3sHpI6wiYGbgiXhTCMcTLh22Vmf3leQjKAU
x9x2JQANUQ4/onQEQ3lf77RCmO79EsNHotRcvY6aGMxlrEBJ5J50IH53ZE6/a5ZBvajH1C7m8hcs
0oSe5fLypD7mKczhSEPokSyyg3RPZgYKgcwJvp7aZUeYMT1nTY2oPluBMOJghVhyoa6sjUGCKjGI
tmewt7pEME+5OfU5W9Q+52wz4ADlY3Ce3iwX+z8+LGm/iJIKyv5hQaSgNciggTIToVj7ey0b+2/9
GW8xOT2zPCgU2kUedcg468x0igIe+hbGz+Cu0k/ZgqlJ1nxFYLwgaOAc+4lUtLvzD4XXGlcMtlRw
sHz468oxHS0tICMC2cOkBkniV0hQvpaDZBR5JPWceEXq2ksIoYXtv+af+WuOv9tJBTYDvQie0cUW
lG+QOEh1x4oePdADJsu3ISj6RgGPulH8NFiwgBcc5Ql5JvqxWmGBSK0D90aaUndQxLgrrj4IbSfu
9C5rHVbikcccmPHjLz4/7xIqK+a+cKYdi+SPWb03hqwr+P3WjhVHc8dSFF4N2C4Pb90nMPqU4+G1
ycZ0FwDq6HXJpwz4PLSuBsp04Je0l2LU+fPyPQZGaSxPlR5D6/EH2B/GgS0cmDl8OKgx/NL8KsHy
fgiNcAm2HOMgtn6j3DP2VH/M5B59lH+lFv6OSErS5Y9ZzFtIRdBdk8TpS/10qOTM+z5gKxTGzu+o
z8wR0brKtNjxdOYzpHoMv86caXQzPH8RzzaXF96a2GpYN80rNHrV8Ta5E0jQ/ew4MJP7kUHNViN6
uYf6thEJTwBN+zyyRSEMFGP4xRIatEoQDrcHv5ZhDS9D1JHozugN2ekITtoYJzvg/OYHcNMvGLlB
xe/JJ+xGaaawtBI020xYvvAfzOVrzqHPKVxvOvM8wYFRBGTsNVTu+ZqFfF2zkwEH49NBNyeETDiJ
URYlKBLEBFAXxCaX65bfPAtx6Q/1rvCzQdofIBOjt05JGsiCdGzm8ebp/a6++pndmHwRp+hlRCl6
6bLs2kqgjCic5E06YbfGQIy2gTfi8cmQJU1wA85HN2BUxN9M+JIbCOuS2s5Y/z3AaSfA7e7qdo64
i3R1LcRo/ggHH5/WLELRpnngYLr/4iiCe4czkOkxu0lAtyOOu6HlkWR7ILW6a4dEPTFmuO90cuy2
3R9N4ScLqRAve4Ay2kftSAtU0TJzc7EXg4HFjoapsdcesoqaMjRNEXChMcp00AIoIW4fakhYzWXS
UvDjYjHO0qiacq9rstNs5HpF8NvJbOTH9xg5wuAWCrw6JF/mdcNquryw+X8pu2IglR+8XAphDiN2
03rzmPO5YEnEHSkEfGS30WN9XC0+B7J3UT7ow1e1sulOblZgtyTjIY7AbBK3ToSl6eo6NkuHkL58
SeAy76wHPDB6MPWF0ZxYmM1Rb1hdBpzIZaCw7NAuZKAgUCy+Hhz3Hw0EH5nbhQSz4/DTG9RhB4l6
1/LfONH2tszPafwd8gm9miuysZy2cUnVeoJY9hQTR15zAeYKdLlr4VrNLjh6rCsjUBZWxyN1Ltp2
PGFf7ghnfq3y/rF0ZtupatsafiJaoxS5VUCwrjW5oek0AUGRunr6/Y2s3c462ZmJsaAYo/e//4U0
B0LRwbex6zd20S8decGnaY8jhH3G79tXDyrZRvPsBHXL+BoeiUtCM73To3dRlMMVNdY4+x/YJ3hx
dYKqzw6uA9YcVC1Y2loAoQ5gk0YH7/Bx+U/D6wVL9mIeMQBfpWvdZsfIFtbpTZ3FIPwYMC+BqIYI
hMXe59iN0N5iw9MIMDg9c4kgyCT/yJxWJvEWpU1Q6g4qZ3kFUR8ti19lpv+r/2W/uWKPDh1lzo1r
KXQkOPnoQVvSCo/KPsO34qrjKbxjNUMz2cPD2IXoT9ZNfSJg+TfGen6fl3PkAUDbAGFACH5E5K3D
a9SuNEy2jWX3jzfkF9YycEEILoA+oAbMCVnwWCGPEUewc/MrT1agg4MqA8bOK5cOGY+6qx/i3mk4
87NRaL+5mg5c/cL6qHf4KpOoybmGycAZy0lLnCq74hfxMv/mjxQMtRCkuhwhHowIhswnt4DvwPzE
fiUeD2UWQe23JDqA64xzFEC4RLTsbLlzX4YIbt+q+Muz+ca+iUSJsHaYVZj0ulgy1b14ACnvf8bL
euFxBjRCCHj7uvM1CHfaMUc4X0lYbB6xCdSAfgavuHG+mjl2o6SyszI7b1yCzyUk2W9eIr3x406Z
caYzDGYo0XCVJOSAD8DT0b6BRL2mVjJPuY2UVVt6aNnV0qucMZUSdQdqIwST4aOthBdsQclNhYMb
zOBW62qgRfbkJZ7/feU0azTh/ZHLvR/tGR1EQJXM8SCbOPxvN0wDpCTz/lI46WX0L8YLv3QHZo76
md+lg5MQXz8iK+RUcW8A9HIqji1TLiq8t7zm1q7eB25jMr67cGdA+kBMoE9VTg+3/my48fcqWwnF
y5FsdJliROYe5WZfR8oqo9acKFw4dCVvTGeZ7bC0JRdWN85PgUE16ARKuBZODh5vM1ldPimIWXN0
ZxtGxC+fx5Jba4+YR0iunK1iFpd81ShEbO5Zm7R0QUQbbY9eiReNo5Uh9v4dJyfLNDp33TipJY28
Fktbud9Tcr7f/guCwT2M3Lh0Poi3Cz94zyoMupJ5SB0LVw8E/rOJ41MQOBTuRTh7YWBVeh86NrM7
FN1BSr903X0yrCHvtYdWK+vuQDOFlwlUccnOriH+xa6817TJq3FIClNYpO8NhWIgoq1LhFUIKrzk
lzq375zIYmnZxN1VxjB/WPXEdqAcGS0Kg4NmD8v3mlE6ZSL9eg0jMnWses40vtGXVWn3hPdk3IF2
wciZpjWEtlcFs5gImmYyZgy6LxEkVB5Poedr/v65YHRc4MOE8H3W83yKX/enjLg9fQkqGqor6RpH
s+bttudPZ0fhIgH5LD2gQF6Z24bCraQPMKX5G00Uhrf1bNVma1xlh2FdpjMr32luuyouDJaQDsiQ
dLni0wNH2wztmntL2FzTiGNb+fsEoL3hpXKsudsZ5WJArQoL+BB8mdOI3GOlpls19p+JP1bnFZDH
Tfid9usWqcOZ2r/+xjp7bPdryIF8wHxK1dH4JIXQuhEA0NJby7fvN86ZrnqT2IsC3JB5/4x78g58
eYAvSY24ef9o99DTmH3Cw8NKajmeoc/GJ5Uc7O7tvr6iByZ4tKrRVcW3+u0qECyR4+2fz2mnCzUu
h5TSV8Dv6OOBvs8Ay7wDlEn8Em21SrNEO1cvqSWCeaisws4ezwJlRmlX4XxnbQDSOjA6NOFc3fCU
wAaxk55bmJhySDNKycF/qQvA+op8IfipSLmuOqmrwlIw0x3w3f4tvmLwqE0NyCpvR53TceAKiQyP
xat00AFLoYNgEyCOryo6FYz703omgDyeIr5UpfOk1Q4dzgl9iswWzuozntKLihdobVBJdMl0dlg0
qpiV8hTDdIwQg/vzjKycZ6KbpkuVWWgxUJMclQaUdhVjsL9WOsSKn3YVK2M4nrge5vw1OgDJ0w49
aQg3rg/utpauC+7xP7DM15JX4+Qjt4NaM/j4lI7SR1nuB2sFZJkSg5YuouwI27DsHfrryv3cFFse
T4HHwt+GTZdWkq4SXqL7PtMo0zQoqs2QRzjmakyFp/S3wKoYL+67A11DTV47fJcHVIVwmmbzDvo6
s/E94Ae0LroE85TBSgAoc/KrfmB5T29ba4fLDOuPbnf3YFn+S2GOkQ8FiHBlA2Nfp95iawvgoh/y
kJ35HTojqhh32DEe+DBEooqZ1uo6fC701B32n/hv9Aq9j8KaERzjWtMx9h/TeYL49Qz42OWlH/1p
11/vFzJCsXqyCY1IxOJ1NoHkjjjbN750OOIFjn5IMDAYRT7VIOcOFKV21FX7q684ccxJABa4XCDL
c0bZjnY46NKN9qWLYpvbQr6hPG8e0qYiJvjDcAeTynQmT1FeIzQowLWZN3t0TZoFZ5J/ieVUQM5a
4XG1jXcMcf+uQHu0AgP5FO6baCihNVDdz7fIQ33vxmDpLUQa3zhK22wOv5zug65AZAz0ezrJCOYd
ZaJM3uXoFOQufTf0zX+p5NItm4Xz/pUZfdIO8Nr/DBKb0CFhL2fTkGG5i3VpiU3eA8SlnXRf2rGt
XboKeW9kkyfTNoZ47USTJg85n2Un7M1Mh7i3UeYw3exhmTDMD71wTPsygzH0QmVE56S6+p2QscUH
j9iuxfmrtWwUK9HHpasdeAacgz4e/av+8dIOCRe/YMCaLygR2x1ZvNPeI4FHCP+wBegvGQPjedY6
MVNnMjZpliATERJXC+cAjyErWk9B10jo53XPapz+IgPACq0Z0OqElyYPEtxWmdLwyfv6Tv48WlMw
6BKmFY8E4f6zeWmpcR/6mpkQ0xTYJ/IvRSHo6wZbli8JWwiM2VswYlIgk62KqM8PztU2YQujwk6A
25iCwo9iKCQFNjF/6EljF1KEyqwIPIEhJxZXYrj3wxcm7uPWGUMkQA/I2OTjvJ52+oXfN3w4ITS/
asJAL72aGZL3SenhpEG1OMGOE/9h1cH5SCaHArYU9lQMo/FVImqP589FqCMjR5gteDChlcChnLfy
02IuytE2GMkzm2rwfBsDwrvgqQYEKUBrjKA6rtsZEHSHeRUaqxyQTUDQ2p22Mf+m48VMLZpkkg2H
PYtdPrfKyTlcARheUFunfJyuda8Avil1VgzPFUCl3b/owKEBQ3rcvGA5M4TGW4bGeZUdig1z8H79
3AmvQnWAB/ehiJkn8F5px8SYc9BpleMtCip3IFXJxgVHdgrJtia8CY2riHzDQ/hdrkFQMQOIsGHj
smQwR+6LzQF//SOP5cb8JTBZ+xmFjTrgjx6/pRnKNlibAbN2OKZCZEESGeh7hB+tw1xD0DjrjmOO
rUD+jRWIcOKzeUmQJRD6N/tQYterMVd+hQE2Mj5IqnSfIEfPxsZ1LPmOSB9KhV8E18c7d+n9jacD
VPzn04mdF3gFDpNo2+mSXfNiQQK1n0wVVCeG5y3wCNg9kKVX6s0U7FB4oScTaUx+bveywDLlXwsQ
BtTTzbZ41wPNQl8VrMT6qwZdhRtKMdSzWHxzmGCdrMEizAXfhQsogg4Q5MwaC9tVkOwRAb39ksqX
oCQUTJfPPH0MSAWhBjy1udjVKzdv7A/s4hF4V77HKEaA8uDtka2atvYvJZvkg9MU3jm+MbgmMI52
jK8JaC2OOVPqi2AGJSUKTvgl+tFj1J+YagunOvDlTFqZxj7M1pbpyQ4T6Ib9JaXBsXMwPYc+Mr3V
ICnkuu6bM/vupLqqi3yL/xcEpGXnsstizzKgAEZpzraKhHuKGx7VnM1KVl9qfUqMbTBlmqTMeN/x
FZpNCbA5mkJj5hZtLpJTCPZlauGRYksesCZZP+kEw8glQAqXHgSpzRth6j1JnA9hZeeoAws1veTn
+eedQFIRVgodiVxCePH+LvfVEg8sdV9CYl1L1+qQqy7GcZ8f7k+W+GQGc3Sm7GEUp9GsUgSANDrr
VEi/1VG/AUnvSVC5tbfowRtAoMwQ0Qt3ypKaTb5laMQuxGJT+pqwgL+KLZVfOnKg7V1K5q5YN0Xw
bmDG2XXsqFgmYgblcIkojDzMqeCwQJ/M9iwIChQk0kq+n53DBZja+ayS7FFtV91P2+GtxBVZHp5j
h0G/h9GE+tXdUYXhHbH4fCv1OhTLGymrcT6HDgZKx1KozUwSIJB5kXYwYz2BMVlwgWbTKwh4Hzhs
esnABJsbGV3o08TVuf4Qh9U9+s4vzBUWfe2PnC371mGQJtusP4rX3UexExwl/AjwM/1CMLRgESzx
L2FUtsXemZsB3+p5dYHvlZxgqAh6ybxmpWYxoLyW7eYOtgZ5EepGdI2pz3FAdkFemQtEDJ/Pwby0
mL70jAb9srYNj8+vxXuK6eTtjRnBAgPnu2wLDj6wmw8uJI0I4bpQC6oiKaen6T02j+/8ljN4sdWf
V26/NvRlPcPmfzpHBw2YNSOl0ZXnoxmLJhOzl4sYAeiZeuvpcYpYH59e1UHa+uwUmF1I6CBDYwmw
Ylo/cTdP7+jPZqPJzIcELjS+G9d3nOXyZ4/oZzp7Tn8w++TInIScTyjmhj8ufvklGPqJx+03FRL2
5+5IeNqGVCtt+fbgVUEZ9Uz+T3fuPi/wg0cXkqPZC6lSB6tUWaRQ16Gib6BKfFkmdgfpId8JhqY2
yQnKPL6MqfUYUNWtpQ76FHiTfpEv8UmltJFScqhYIpmCKdAXJuwUTBqro7Hkno2ZOyY9+TGmpJ8G
DbGQOdp3xNC3p0zaxyvD/yygoEM4D9fZMiFlS8QYvnFCMpJo01dIZLFpbh/YCAZMf+s3cxX06JgP
+mng5vt4q+LzRI3HbslqpTqKxT68gokTMb9lvwNSVxfsAakKVyxKDChMXEOtT7SXgnngdwg95x4J
gzvJDVhMcfCXHt3z2PU2uq9XsbiMZTfIx0if9jHBxggOEgb0BTKklJui5UKkGsT1Z5I0wKidm3Wh
beCAWnNJuG/KwvdPSPRP7+OXkv+zTlgRsgUJdy/8huk3Hs1LUELoI1XIp0THMARSyCt2Ps8Z3/O4
p4Vjp3rkdSiBAahQnfKN9nLykFxFFjdAWNOBUCJrQr0AbMUPkPaDyYaxYyIgecQM3jmikzE6HvJ1
ENOwGkKEEBgOAlm+7WTx7Pyeet2E69ROEpjf0GCxUmDPYvyCtiZ2ahhDiFRgeCNPwkUmt4eeS2ma
0wxjDpc5fGP1WGpNBx0xpilkfmXjlZUNYpxdtNqFpwmRjMSXYIqJZQubjok5Ejoh+ahS//0DVQYS
4wIqGn6zG2KHCNjQa+8FY9p53TtSVNFNAYXJU/Ptd9jw3AXszSdmE4e3gAJCQpX7bhzgbyycic9J
Gh8jHANHDKLseHlTfKOiW8Lp0piS0gHsSDlVc4PiNNA6DUTiiyqGSmUn4qsHDx3zR1iKMEWA7cpF
hdQy+YZJG3lULCy1PdUyJCYCfmC1UVP8sLCNVJdvj6LZomNu7NGtXcurHPkH8RAnnmG4/JHrKNfi
g3Eh1/FkXDokLDLVHyMKRvyJjYlreWIVp0bTLuWKchT7Ppj8MDapWy6D7sNTRM37Z+VKyUe50p7k
nxKJZ9G6vDb0hxkFpmCxzsRwI93k83Zf79tvOAvVxlzglrI2lqNz+sWkW8Oh4T0ntQyaeLHpcZUq
T/KpOYjVo9rkO0FoFTyL5oAlzCq+wkOoUKUFZzap5mEtsgPcca7mFQawVCVsyNty3d9wQXFyiAn1
WiUosKZ3fe/z9QuW4ntvYc9LvCW5o0zMGAzN021xFEl8w7JEHhiuyRxDeNWydCLqOybr+DjGo7k8
I0kgWTF1X4f2pBFcUq7oqtz0qDv6NjiaA3OAYJle4Lxw0bBRBst+W1+b+bDXEHyOjmIcQMYCSXoV
wsvv1z38Ub/Q744foHp0wCHKWMxg2Y7uBNSfUPtcKowdCxFV+gVEPH7wJXjAHYaPHUwl1nGMdAOs
XPXtCMuP9K5vjT1UO7GQjF1Bp9MZ2V64sgmxwnTtYu1bqDmwPhmgUM1o4sZ98VfS2lrzl3ttJX2D
qrK7/OHpdMTInlCxT6xzexjfR4t6G37pV34JTBgC/uxS4aWTsH6wz8JUwOyGaRwKQnJt//X/LESG
44MxM3ajTbKEX7HB5HX3Wkhn5Zs7npkqq0hQ2p9rBT+LgDnALRAhwLibcn5/yWiS58mh+mkEdRPy
5v65gSvzxxSjh+O/iNqc6hvEFMUW5BecLVj6W5KCpwbJ4yLp22EsmLAw6/Be//o9qpuf5FCIGGjj
5/3VAMvOOTUABsVd3SZLzQkPxlew7y/jC9MZ4/YJXOU0XuhLkNkR7RQiyYfx292G8+fRH5s1k5Mj
REOY5asXHCtCLMDK2aW5ZS7KV7NP9zqDCvBqETYw/FZzJgHZJbvIEkRaTFNMQtDky+j+2o0X2TrC
x7S8RD/95bWr/qjp8lZZ99fnVl7mx3r5PD59c0Uao58f9WWwyL/SfbHubpE1haXr61co7oDDcE86
MBo4zpCh/GplHdW1tHwvuk0PzGVRl9J9BIIsmUM0A9ChrgYt/MNTojOjrAQiKp3vNhDjNhiHxp+L
LF5qgl7EpBfSmC6U2x/I4SwSdCEfVz4MO9ypit83/tMAGKatXzmhRNiiELKEc4IGw42XecIbnTwf
T3qILxWWzTl8fI4VFE2wisjAKzelOWdu8ASmAq0nncAkA94TYwxQbmBP7MMoreB4/rK5qLUAguA9
gozycL559eR7AxvxY5M39w9yKJOaSndLEYfAdZdCbfmNesiuUxLR0d5q32xUPIytUaeeZcAK0i4M
+hlcAQaisYUcYU6lhmHCBFMJtjDpHP3yO+17jOaEKYkymcW/H7h5tCJoARldsCfqbtfh4szAH3aZ
2F3ZjbMeXueEoVhs4k7lD/KtkI96HXs64+YYm/Q9t4V+1NTNJ3EzKHQ4DNRO+cVO28CpuulM1iCv
PrLI5QbODUoiG3JnbMxJJ31g6gmbIOfmfnCPMV3ik/BwseYwgTJT24StyQ4OnQ33FOShPIK3RRmD
DwY7FD4Ek5Kd/UHt88Ifk7s7hJeOmublmNpM7OGLV+p19XmEAwIbLXfXQLKXtlXHPBWCNeURl+ug
IKf0062V9UueUU2Ax4siJnKDeqfLrkHIHol2o+X4mMSOwtRd1zDycMzv1oaFGc/EIY8E22oEUXxp
iawRR8xAxmIC2vwqJBxRLDYOagztm/6YXj7ArCJ9eYEmeFqtC7UOf4wynDMpL2lp4Ze7r380rOUk
2AmglavlGGBYoVwg7JIeHX+WySZUoFZNJXV2isDZF2I9gZOAnShoTDpDcC5oRTJp4L1Tl/toOeb8
FAJp7xldHWssaK8l9ldvCFhAJPcY7VG/fwuQrlgMFkNYgiRcDX/6ZCRGfxzxov4J8aW2K/OYKU4U
LGTJb5hT8Wgz6+z4CTcEW4caVGB8NixbVI8lLDTJz81lxlz5eRzVq0/4kJJrD0736eY4oMhf6V3r
lmU3E4FSwDID4SJcSCHlGrFfY5eapAsWQsACHZIa+HWPsdcIf8p4i+tpt0wjDjF5kMG0joXdQvtx
q4UGDQc7zW3e7j4lmUPxjB0r0n0eiLf2wAcaCsZzLjYKwCJW6mHWlOiTT7w1P3NJOWUcpTqmk7RH
An/OLuOWkaUtP+9c5AFynAWFIQPXiBkQrMMNNxLWfYwSI9kffTaYpY1BjsiBZgNeBlhLP0XezkaQ
HelV5xYy9JoQNFTGlfktE+mLQDhgIYML87oXpQS15TRQu+DqnSwCMm4S2GIw8hHYyHDD+TyJuF0+
XhIymPLbLLU/uiYoFD3W0g3Da0h+CHWbA9KruX5OiPIriHNbfjBRU+3wX57gNufVDzEzh+8P7LEF
rnk6I5jk9T8WsOiWBWtr9aOzcsyLXW/OLTLWGUzeurl0fv5QhjU0nDNV+zNMpIn+zEGKBVbyH+iV
zOlfH9Ia2YKr8OCd7GIK2F91G82pLzPDcj9YIC7fdnY615fUMWfsq6xLHHpt80R6AO6HNnxNctxc
eaDzlx3jCntPJFQBKje+IC95GtGL/Xw40L7UkERgMp1UKs45c9KXJ9n6Gleh/A4citSThNR/ZIb7
kOqFjBpY4oO08kdZ0Osto+M7nsKsB8xg83xPiyU3HhhyAW15h6kcHrrWHUoq7FPKV2zpGghYqHJz
GrS8FSxr4lWpxbhbVQfD032FVA1gMD4OxGAaaJmqxbskUxx4V95jAQ/kpllHrtsIwJz0wiQDhlPu
GTUr/zLeV+IKqIlCkAb8D1UXCCOfmeMdPEqGC8Q0Ir7oiLf1SqmYgDmkmjUVXFxj1iQbLIQHHMpP
8bDkQmcS+9vyQP6itvufZw/JJdmIi2o8MXUP4BZ4tG1XVr/8RGxtycZY6K3fr3ia7HAsUQ7Ru59I
X/JACZULcCkmpCpZBc8vCs0NMwsv5oKnpOdDWNJCM9B03+VknczlCDJVvaZC71u/bGn8dtB83smC
azkMcXuC2zjhnUnFhaoaLxayBNB1HgUL9s9LP9ka/TI/jawzCAfYIjzmntzvmv9X+ppc24W8RWTQ
lNu+cNh4Wmuewg4oxsQCDFPKq2VQzNkvoWG0oaOz4/7mYhP+4JudOokrwHePgVHXrUcERrIBEtVZ
uX9Do3KRu6MrIUWYPD8YgUKbobhNFzDHhGSmvVaspj1m1WzQ1vigYGPHcgDn66xuit/W7aaDE5i+
OcMCdBpTY1jv9div5nAmBCsFETboLftX4VJ0JL1L3aHC2+8FWYjHfHzaZUoFJkd/JA/uS7V2pNv4
iSEbaj6Mli9jjE4ppO+UaUQQ0OdRWRuE+yo4QzoUFjiXUjKwn0o3flxgSUx0fSgaWw3p8j88Yjtv
JLv6o09dtlTOhtiRzJcYMVVUNA7GeFKIToNpo0uPmY5ddrQXYSftpP2itWQFIO6dhiFkNcObIraZ
V0lOz3bJCiThSkQprz4QxeBnCwJNysGY9gGDBfTvcO2cMQBKihcyYANWdQTjEkeq0FJPOdSZIOmx
DAMzqojlGr9FbIYnFK0wZpwmi7QwXKW9x0KcsXNc/1EU75xu9UDdQcGsYAGE86nIqcPNmQkw7ZbL
ZTIO/KyY+Bwh6g0TdjRuJLlPDRchNcG8AeI5g2+sT20jmyZ+bnNuKNxUAAnTh4eg/mPKlubTbSej
NJrmwQpmg/JZw/IpMEcRshYfT0/1Kv+TQWuhKnIHTwr8sPHSnnajBWQpgmtfc6gWsrZs3naTrUGn
VSZgo4kxcr0UfLZ2BtZcVj4AwZsF4YzqQWJoDuOfc4wCbVGOJ/VhdEeYUkrwi2bd55BTGxh2u7HO
nVP71U2bKy3MDWIEIPmBAlru27VG2xHi2Z/xwFAKy0nsQAA/zHPfTAdpzTtIrsVcOeWEtTLfSM9V
v399zrnJ7cJKBsLjvsxZ/A9Ui3+xHmQE0aZXsSB9Gwu049B5N0V/Jk5W/mFFw1wKFqbu6VhnapiA
bavxjg4dV0vjwjbG8liOiYDBepsBJ2MbxDQJB0mEsDJBqoRirH45ylEXmUs6xkj01cEMCacYybtF
g4g9K3cyrlzDX2wMLB5pBRk92n5eHjNeTSPV3tYNl5k0BOykWsaqrbxcIPfxrfkHf7v7bKB8FORo
YkygHoPW1jR0EvYowx4PmjNTbbxDIgcmRFDtAeBHn+25IoY3O8vkHKlHpDwj2HhvJF8OkK8ov34h
76lUboNXvvJlwD1EvrTo/iwCgENgQeohSunAe4oSH5rupGG3wf2AOUWMASlsDycYYMcmhttCo+GK
MRxZ2iIKKtVdR4RHsNIQpzEq90tk/phopYsUWou0RHz5TBcxc7RyWVlAVuSwKow6gGeXFjFl06Bz
cLVhmKj2HqmgDRPyBb3gi8eawPWTCklc7YWMRmsXiI72iHFtPxXt4l3zdZQtjwC2LFKMacMKVm0Y
UraqV/ITpmFMBRk4eOO9uv/InMLpx9P3OHGMnYrCxQxA+LhgMUf0EWU94XOA+zEJRawjXGz4X2Qx
vDbFBz2CF/xQw6bIE7ATu0EnMXgXKbnxulshadwB4Jlu+k9++l1NF0YHYyuom5S51LlxDNxF8mI7
r9lUo4mSuCGKwdx/HvCst2DVKo6hTZLJQVglDf+i5WuFg47AdHvColmecXZ6bhk+M3Qd07qINXaq
s80sGLbU4tPa8JtfuN/hH8JHRe7nyJcnsTns+4jGKelg0X+OLSDkVBlB2tmbz1n8XOvxCiNmrXY6
xK5mwNq/hVdEgBjvuq9vwu8QojHagnRhbqLSaz5fUrBqip0KY4kqxcLGgAk9XFiFcp/Kq2hm6mv+
xotrqxk4bOfwKz/PW6GOnUhFohPCWaFCf8+i8TGns9Yvlb6hgutmUYPVumM6iLuBA00qMF3yAAAL
g/VPeIobimNpfgwiVq3L0AuO4+3/E15xMeT4bSJYTxVHhV0o2Gaapz03pfRIrLOE1+BoXsaUNszo
kmYVroIGkXmiHRTNz42tBiDKy8AnTvdid6DDM54b1v2aLSwqO7snpVCB+R6va5Vkqfzy0dfNsK/K
xdA+KsQBEtmMbeghWoeKrXmRddT0TV8Q8LAeoq/ovcrubx2Nh6cx2v94hZikOz41NBJYnb8j7ypz
gAjYkp79rGrc8Vd3YXOyxu6rX4ah/1FdAY03v0HjU6m/GWaHXtUvE3XBY+Ji1kgLyqYYZXhC7rnY
20K8J1qemiPvvFQn71mr3LL1FQW3AGohgUX0s1y+vpMZGkuCgKpyqoGpUlNT51HG4mmQO2QJaRRL
ht3RHcBd7oCgGYzW9jBgcBdtPiKsGwxfC0Rd+cRrX3UKcx52CEPZxDmDOaHbcJNUV+IODM5t6xGY
TQFJ6C2Drs5yG9WJJBs4l1oQDafx5OKz+Xk+A4AFQUGUJTM3ypgAU85i2GB8/Lh1GR7r5KEygi9m
cusgOiD46geklxliTJ4Lfsb0U3ONAlMUi8K3vpJtg4/ERsGYt8MZyMGONDM8lFQZT4h7GqbSjJc7
MXVmUg/k/IpFhzpmMjXYlLg5di2q0xgb88MkwcZQEUE6b/2D6pZiFp8OJGPQEthY7gjIBAbNtB/S
xj+Ua2xVTygysHnuPBUn6EnCD+JUWgBGWxBzOztDGh1RY0P0smnfYe6gB2Tbb22251HpjwmYY/M9
IwGF1EdTgYVMkcya1o8BxbfdOr2BOJYB6wtxuVMDkOehRpMx1IINKsa2xSZ0mlxY09hdsW6L59bS
+Mdeoho0mZMRezschTVc2he0HIjmqs+F0hwGoinMReflV4AGFRnFkoeMjtyuAp9nPzk/Q9CqKc0L
TKmCXREpJFrNMcZtFcbK1M0A54A9CFWhYehQ8ibcw36ARJnBACSmHCzUhoxMicp9BjKRzPG4V2b/
AVogHGnvBKhMegFr8Gg+oBw5IcGdrDyE3HU2Lih971LUlDwAqTU5FIzq0GlXU7QxRIg2sDLoaJSp
cEQn4e0MFBntqcr73MYkmupN8AbRU+Lt2k/i0aQYpiPY4mSKZpO1AU4HnsuRoXY9tXfl62wu32eT
7ERWtWAyWukrff/6g0+Vm3YesULyHv9BwKq/8K/gWGmrCczwEaP2rw9d5AKs09gZ5IgrTlzZwU39
7Y7g9Yi4OZTYrsBUnIZERdCP4aK+g59IQgQ5FSzaf5oIZf9e9ghzA4ESRmf1aGEwAY/o3h0sZiAw
4iDXAqnCc5s/udAKyLxTsn5xsehhrM37fcnACKstitKTAHrOPVwH5U5jCEEjQnJ8Grg/c97dNDRA
kG35PP6ljDGAtHEoGAkyBjcGAQivwMYrHus15H+mrW4urKJQypqMotwJGhG0UAnuwnRY91/0CNYe
HIJrp+XGYaXCoIg7lDurda1iJrWuhtk4gHU0ZzobXYsH82mqNQ1e0Ug4evHeUHrTCMHwwVcYRgHl
zJ/kpv7uaZm3r4d0FXnvTEsWqWd8F78m/Z+A6qi8sztDJmHh2Troxj94zg9217gVlSghu8Iq/HOC
UlkyAgZ5R/25wzOBltf/+O0SjBp8u2XyDHabOp8jCFSL1hqfLaojdYVewZp3v7C24zdDOKSk3rMD
Wdi1VP+o8JkTcDFjOPQHJ4NAc8XSP3PdWScx/SO/XRE4Mr0K74SqnyQZKnB4gxzxDlI0QgWGbE5m
gbg45sgOGTJDjUAoDpMMppUJcHXHRUFm/fgqCR1ImGtuQY+jdemOjqAyWJEz7Xuu0IkAt+Z8lGPr
Mzt47RSJewtz48lrRUzZ2pij0ICcSMrMzGRmETtPlmY8AoFz0OUDRACJbUFtAYYZJaZ36WzSoQAi
U8T/NrSmN4jBa8jGnwtvqyHdUUGb8C0GBFzJmJ7cTOgUHDp6TkgBB148Z/9/BIvkiKRkXc25pJ8d
ng3VNt7+xx1Eq8c31NAsNgg6pWu9l0+IrVhhAD+Zdn/3X8lJNPlouEMhNWzPOFmqKB+VTXLXHjoa
439Qn5AzS0cEQaGbbKC1ZFxpHcnZjKfpXqaE+ygP1JXfQuAHMR1KEAFRITyHjIw/uHeH7sBNwIVG
9gB2j+/JA3XfHeUfTL+BHO0Oh6TXxrjr55cQ5+6jf/AkwI3TKbVF+c3pjBB1KnTgTgoTcwtPvKrp
KlE8sMeKmJ7sexyuI+i9nPCf8UXdW15w4jFl4Y64HbmACKQDT2NOMZ7xTIi0ZQoopuDGNCarlnkv
hQCHC8klH3JM6CV/BL2W/xrQLxEH0581dA4THEtGZ1K3b09OzdnEyhpEHxxMsGApumMO9RUA4j7e
J6zl94H7CFti+D7YdXIjU2xSbXPPMpyhlF8PJ44jfUZH8go6tOdMZzZMVB3+9jFdOLMBt2afX+Rc
S4MNqxHGHc8wujDKouaEQbgBGCwghDJBYZum5slsGk2D6wNCGHRTiYRxqFKTt4amY1pWU8Q8bHO8
TsVS+hMVkMIE45geBbpUrc6VwgOIpWwG1VBmauGG2JJaGwxiWGZNwpfzG5LPUX4euoWgNmHG7nO/
vWSbr5DJ5DOYnASNFJHdUWKDB0Bme4UyzOtwUx/h3H0w+tMmOBAJVvwTzywXz259Ttkb9E7aLWAf
A6qP4eAojw+sZMw8Tb/V3RzNseR21axQlvQi6RXJok9rII4xMnSm4GSvNugXaFKhty00ioldxW3B
vygxxhN+TAFADGqAEP7HOHdrC08MyCNM9iA53UWGKg5N4paBjKXzpr+ku/7DGBr/Rqp/THjAI1uW
yO/+FF+Ney/8pmqyRf5MHhMG3wkrDtiGw5b9YSPtwbgEQNrWG+5PUiff8jWQPMrLt+oO1hHOFsCh
qIgoF6n/dZg9bo5Fx1+DTjGV2e/axqQrgoeHSBLP/GT2whtmBCw0VQZCukQOJ2A5ACUztVFFMNeE
KAoMNF//MvbDP/8W+J13k9RKSJS8FxzhaN3/3iylJ282SWYkm1mID6nOBMXp/UMVwrYGQU2YU8v9
XG59/rpOFnT9T+gtT5zVXhtrsNmaKt4PdafqQugsW6dlvKpMj43uFZnYKqioq2oRGf4Yq8fm80dg
grQwWnUfn9G/8NypMa8RQw6GdDP+DpIq3wNHCCyVIPMNWy21ILVjxgHgN08347CSZxziCzOlEKZM
zv97C/DBBptykgewXwnDE347/mOLUb9HHmQafgKQSdmqiERQG1yD06bcrb/X43W6C4efJ4X4xvNC
bjUpXREoSlMOB99YTzdvRQXOh+Nst/2MFHuKf7ZIGGdAz60n/XUDIMycS443+laej6MFxwhEniaE
or0dw0G1AWijzIupti03SWzljvi39foImtaasdahwRG69T+U3AfgGp5FatlXo3mceRxrmJi8IIAu
Z5eDzsMEqs0gInPV0IeHC+8XahRlA4xR8HBIplg3kB8DUM2Zk4GZR1P17wiBmUvNFvIIb+q/R3IU
mc4C33NERe9RzDSMrNkmUQ5TflDR0P0x0haENsFI5bTxcnCA1ZbQG/Ex9NCH8oWlxIaTnG4oEhAr
t4xWuDPhfdx5Mv4O0i7eaxA8RO0iPsxrtFH72XN0AT/5gRIChh3NyXsQ9oEbOFp8WDKvtBPMYp6m
IOedVeYbUnOx0e6tcXjuaEWUO5+L0kj4jxrlJSE2mGIqzTyZt3znC28dwkxx4OzSFoGLkyvLc7BH
kotAh8WTVwc/Ga2z/px0K5opKpKDZufaAh4MTj4QqFx6GLLGWFfDJcsE5onwkrX3kcoT/s0Tu26M
ElVoOXseQ6n25EIkHJZKFMdFjIA2GOURp9SfOChc73Stwr2K/OsD/YDpYXN5TebQdqjkBAa7Fqkr
xA/p+J0THUFNlJ7Lq3R+/dZfyay1WJ+wnVmzeiJEymGRwuTJWDiQpVNBsuGKYAjSJKiRC3wAthYa
LSZwFIzppntAfYzhUdmhq6/TlXzpFe4xGz4ZZbnBuHsdYRNqbbLj/0g6ry1FsSgMPxFrESR4Sw6K
uazyxlVWWYiIShCQp5/v9Kye6a6ohMM+O/zh/Y0aBq09OKkRrKYQfSwI4hUQS7fKQ24nwe+GEw+X
dZrwWHGlLvS0pO3Ux/0Z4Rq4REwVbDPkvdGgVHcP5zDR3Tzf0EsEfXO+/oAKJbtFWukm1EtrxAur
WALHRuF5QN8NnUwt6RYw4aeJrqwRSrmQAg6t8wqoIZuDSocVTIdBF2jeIBoBFD6RdxwmwuQoel4Y
WLtUmqZf3QJUOgNYRi+QGDfYu+h8yl75jjIolQeyW0nAuy0LXa5uUR+jax4oM2D4uWcimuSPW1hH
YIrwQ6UmA9vGaMl5W4mepW8yqN9CPTzW3eI5DV/drPttlRRE6D3HHQZrg7VySY13INZlIaIMzkQN
qetgQEHxkKGl+/Bn0f37ZHSd0rD+Amz3hWmi/GGg+QkwBKd7aJR/iFu7DSrnSDUdl5aAsPhZIq7Z
hWsQT4/z18f1l2CEpAEkRZ8jHH5BPTdrBGTMnxxxjfg1gqyaAn1ugvFU7kDOI8A5nBj6jEiYISMY
mFjf+DQ4GFbDSdf2iktXBcm0zdMnssGtBbmM3iMSwFH59BUEpF/BdTEFGYaqg1sdiAOTMwAzfaae
mzlwBX5HAdSJv4rhMY3wFUmUFQXwPgDYfv0l88J+c2avgl6DOdTj8EIxwEVVHomZkAW9oqG5tf5u
iPOR7s0BNyLWy7IGPSGEAsFZ9tj94BCOPh1vRLhqhAoWtVEWTZiLua+zuadqQ8kA3T9Eb2BkX0jA
l8XDK9bqx1usb1RbGbuGtPzIpGJeYEfAo+stdraQsS+AGALBCSpFFnWvZEyYHrO+6JyQj574eVQT
cQUXMG0CPcXc5MEEg9tSoK9I+wSagU9E0P1WW44u1DmEcSSUUeitcLwkDcuqFt0BMPzCkFGkyTi2
I71RrW9f8KBqzKQ4muDm1pFI5kEDRfJ3O4W0wTi7Vd3ScustAGR63BabnV2kRjAi6USd7PYpO7gc
snSLkAb+DWg2hEvRF0GNGBCYLmBokwUWDw7SpfBW9kaUrah1kQ7wMGQMecIE2C8GSTqGLVz9f8dM
Acsd4xJ0e0I8FPUwA6U/AIkk8gt8IqEOp2xxuxlUEsPLnFj3no9CxgCrgATFA0pr2aW+BPFMH044
cJLVIAvLLJhW7okXAhHB3IKXe0xnvAY9JqDna/BizAL6Dx2sB4NAbIXYdky0GWfS/lr4t8GXMJzZ
lMTm2vEF0RAJbeOvRBYXgiUlJkAKM+bMArZP0mLaaa0zGRyJUTx0DrFqdb+O2CiuvoUEjijwcaIB
qnGUI/mDWQcxI2/948fVoGjzEGfknIj1Xzlomz35E8nkBYaqo5yOICYte+JxCa3vC3MEemcF3GkH
mP6czXN6YsW9MfV8oGQCFI7VsuJMrQj8RbgFQE105MuhANTnceWI5+TmC5cSsPc+TzuT4ByNWybL
PMAkYYsI44eg5Do6gw1oe+B/RCqizF6LTxBntSOaaxzaaCNlHrx2DP/idvFckKh6lMqeaEwzr0HS
+4LbAvIF9lLC/gqlYRvIGGKouUOFYpcRkc3ef1v2bne1068zkjYOqSWjVsNGYP3nvCyd5ZKyjHOh
JAW4Rwyb8nKmsweI4dCXisjSHXp79n65T79qb49wYYGyE5oC6UFCZBkUjN3NuKpEXTqubG8qT/4U
+ofszSUekdMpt9eneYIyWYQGta8Gb6SGAL9CXCoTzf5F4caBf2ZLbuZevD7caV4dlC5C5EzbEPtE
G86twpcwiXCu6PTjZsN46Rijku230UTgRh+H5nCUvNf3bfR5xpClnKDg/je0Xn/36m2NQjFm1i3M
NoAdHuVPyb0UMYdnm0eCxZ0TBlio1WBX8+GkXlPlmEyGGIm+izGn3UKvvzhf9LmCuwtembyCo1m0
ukP6z4q81v9l0PPRjC26xh4pG4GONAUh1B6nmXFPzXJB44cRBLnNVhQnTJ8TIhENR+3JxCDMg+5U
nY9fdImmXkaSe6bdPJzy3QuG9Jmkm7yOh+K+eGIfsHkE0ePwADTssotr2QxNG6TeB4/x4r/sGaAz
ONthU4ZXnE328Dde8+OAbQ8yYOBn/JpdMla2lE767HGY7BrIdBwv4fJhW7rPxsTW0qBF55jAdZiH
OMOnscNtL56gpfhirJIFKFUdGcVGQvSITiDTxASGE/GbMEkWRCKJzwBD51+hgA9/kLHOEimGI/vE
lBX7QTRLh4QmzW10jSX41/ZBLHMAKx+oOMM8FK1ZeDQo1qzbCCXoGU8E5sMOBDNfwh+yichw3SbK
HM72eTJN0QykDmgrj0HOyCrTfOQ0OQyYBAggQ07gyeVRjK8LKaXi6qjuyKIn1FUxoDHX7WYwFxMt
qaGgCWw/DTfG+GEd3hIcWX0tQJ4/blDvHGMdJ6nJbzY315wFsZTyaCPUye0BK/IcSDAY28ArMImv
kGPPwMeHd1LjalWGTFSXYCoj/k6xOPvKV5cNpbwvEaQZLRTo/aPKjHI6VdcC7YyAeDIv42JVIRye
h3BCcKa5LbABIJdDxBtkdjOvN/B7Eun0Cnqg0l2k+TwmgUBjs+94gKpQzNOT6mxEaIUlE5czQCtF
CcB3vHzhqAeq37t+0Hgjv8XnyFii9uAwdUY818LSrAyIb3MRfHKsgbijxBmkfAKY84mFP720pkke
Xfyaz7EpiH5ynA7wBQRKbUTG0sSwnG0NtZDMBlyN5G7NjxU7QM6JeKkutLD6E6ZAHEsoeRyAOwHe
AFCHqGW5Fg6DTxyipsAkQc8eZyCs61AEu8bPdirvkAdaeg9HZGeKqIi02L7vxTG15orKRmD0ETEE
FA1N9TZ/MF5ilywhbAWQbKjwmZJOfWox1ZoxLpHQRCChK0/3hShfdRfLOmJD6UHzZOMUOkAJpRl1
UAbziwhPhkEcZh53n+v0wa0ZTybpQ6X5k6lHGcIsgedYJoWiX2ciWyGcjwb75wwwyzkuSc5dkCBr
mmDeaG/XeTxCABR/tkh2BzKJ+r8PEIJ+zB+kbewR29ze+oCSGTfT00XoiX272eVEBKCm3Mo2odvN
tKs80M9gTke7oHALGAXpD5p9QIwcaylDeVA60TqgWYL805mh35MYPUHOT3r9GWBMaH5lYY+51FyW
yFkcbf28fVpwNNZXPbgoQiC74IECgEaFTh8NVPojnL58HhwQDPmKOEBb4r5hTka05bksyRrJQCpx
uZQTCYRoUbCR7MEdhMQJSviWCpjlKLlVJcI9qoVJh4UDF+WxJhHlewh4gRXYjthzbI4TYB8uqYBo
6VC5Alcz6FHSiJuhchU8F68VPDVGWuSfJY5qAsypbNsluYCZsJ6grF1+yH5gY1KvKIDbFQ8OW6Mm
9SOiN8DQzZwCcnVBgfVgBMUf4YfKwiH9zJFYL9mQabiK5c+DEQIh52nPEUU02WkH77p+P6De9jii
eEa/tdBwertD0e7y2bT4a8ZnoJjY3yGr83BpgdeB4rVOXLrqKduOHa6QOoPFeXP4p1wdWstJxJo3
ThL4+csOQJSx1bVA+qBfa83AkOJeiRIO3jlf149eKNAQcR+/w+F+eHxZQMlj1R6Cx1fvSjv0pbHK
2IPsGd8e+qJB/cNMn5gPzM+fBIz/FerEpARKjsIXkgXxi9FMFjCxa3U/AwaYRc+PApSicttUMxTu
5vLi5WtYk8JAQD90IULRkaKmTKd2tGy9bGl83r+ZBXVyRPu9g+oHtfRG98XPO65DoqKORBe4c1Bu
eTK6htqJzDL61b75fWcCtZPQyhQQCNIDAdI5+oYgJdv1KvtsFtp5PFun4/6xQTFw8YzvApjjD+kT
dWKstFYG62vz2FxjFrIjBc909OLcBcLhIpdmo57lq8lzjsdRoibFJv+Rk/u8T+CF2T0qsB8KE+6F
nPQn6bf7sqjQ7yt68P2+2l910Ry+BWpKhzYyKJg2WNkPwfih2reYfm+fJPctiKiQDpDNBNzjg9sO
+fAw/zK5d7YUoHtkA+Lycb7alAsOfc5n5EHij9EhzyQ+2NH2t1sHiSbmct8kdv++yNfFV74xMEfb
ZkcOxSeMV9z4aH//+9bEZy7YYQ/J2hr4lthAa75n+GmHz0LYMLeZlzIBEKTUfaU7rw0Qf4r5Rb3+
ZlIbTVnOgARTbomuBtXvi+oaOd7Vu3RALGPlEA38nNT4jHNoxtCVF9JcjOEnpWPGNXhFUrwCTjX/
+q/ktntM/ZzB277BSYKR/JBcEH+7euc3D8JbvIYJ4jbk9lssP5YsQEDuj+FjRtohKBVzzMvHLw9N
xEj8U8h3doGF2gKUZQxMdnyKaxIIeOC4dp2O9LsQYCF1ANhrxlIsNX/vy8cjfXyDnFDhh07RAytC
StsyZIhHaLFGhDFf6M/8CPFApgW/EpsRWrwe4m50RAggQxvWX6MY7FI2igbENzkULlGzfq06PRTc
FMkU65c8yqC8wtrltyEmjKiA2u+bB+1U2d4QfoUbvXsNId0vkEOFa5DpH8hc6KIjJEc9jphFDEGR
qeUYUAODNeUIlWRgH6+A/INI2LwVj0nCFt9vngUgBtD3sZcQQ/yj5clz+nUKL7i6wmZTDMSgVJKI
LnkupPX9BCWaqeRCBkbtW5w/3ELNtfrcPT7xr5Y2qKc3UKr5wuTFicK7+srWN9QqH+jxUJhDmXV/
XrNuJa2Y1rE/nabwtUkh1Xj4fAoxY4ehLYAs67kssW5Cmo+SNMOfMTC+sQPtGZfTJ1+/wwd3OLlF
E9QjtRlCdROWM3rIiF9aEczvUYjumD8PNQCcxtQH17dFy9R7rSIqBqPRbjUG6QiQomCK9HKHmBSg
F3RO/ooiAqbafQI6A0RQoz3h8Xnr86PGQe6AW7iI+7bBqoQ+DwuFd7R50RtsF0yzir8p4kW8n4sY
aB6q33QfD/DvMoq3PlRNz8h+X9OPfN7uEQyipLpgidk+48w+i7TlzH314Zfa2/knrYjQ/aQf40/t
z8+PVeZCa6TE2jSnZs8MRaG6PRNwvnTcfvbS1tQAOzjq+pmFjKk6lDd6+3bOGXUPjgqhiXuS1Ngv
GQHkpnObvjf31RBoH9ouZ6EQJzp8kOguo7L9gV6zTdhbTWPzu9pkiylSPoxHIsV/0N/YvvHXDJkl
0b/faxZ4LIjL5Vr7PK7graN1soH8/FjTjmLYMPXEbr7Lx2BCY5thNMAszGpPNxJSpiLsV+pZTyh5
4DiP4DEuPtw3DD6iLKb1zl+LgrnGUaB1oE1YMBFIUjCa4xSFSJlTIv6DOIItZ+fLhl6YbyxFijSG
XPIHXzouwV3xo6TekoK+mP//0AY6unBSEX/QQ4DNzagCAjZVGgkO8CN49hfkPs9M5kHWgi4a9+Ub
pXY8X/DV5Kt4crOLc6eEZQq3wkflEtoAOVUDC0i9LlsQ7SgLrDsszkG2o+zOi0D6tq4JeCZeI6pR
T+CQsNOCeEytvquBw/H0hFKa72BkYEYR0MBMQdg+WvcGUJBSFAGIrfqrpSooP6EeR7bwL8OdRMq6
o74KwOfKS/kLiWR4x2vBRGzj618XQ287KAEm9vOjj8sO/fEQta9U565zdUgFXX1O9UIirkbC23Rb
udlMjqRviEaGq6wZeoKLQ9kFk2Nas2GB2N5sDECwVK5wTCkifUUcRLDJGVZI/JCNM0D1gTxnEc0l
IVE/iIOgLRpOdyqi3Zv3ovrhFXzp420GzY9yUDcQhTSMmMnpt2Cph5WSyhG6kc4PDOTyU46gQpEs
vZf9kkGMKYhLugfq3NPZbHBG7fkG5GOFBJ+RyifNiYDiNAAijCTpM1Gjp4dhaCgvrA2y0FwJHesM
qCv8Jw6ZY2l8ayZvQDp7Q9zFbQwxTNpNeE9oaLyStqo+YRYDWm85mXyGqpQL3sZYzAJU5BxA0tc9
L2a4U4eqBM/z3FFhQ+UzY5Oz/YiXmSz0eTEbUL0zFqDPx3iyUH+uqcwgM0b6cYOE3qqAIzfTAj3I
o7d/TQnI0W39TKX4sXy4VjhJdEd2YU2ySzURQo4xBh4Rm/nT2fwV9uoDSR4EmitvElyiBnGh8qNz
pxBclZ/W/YTOTEAkl/lifsEEgf2XnKYjj5MJwz0E7gVkEGlDgKw+WmT0UNhF0Anc9BRXSYaGHwUr
wblHWG+KV2iSKwq9IAsYFAcQ5GPR1WEmG9xn1uqyhUvD+ESNwW/gLiAH4/L37sTpNLDs5Q/tWudH
Q9/uae8uJD2IKHjSMvfNr2lkOdOZggHww8s/1GCCQ4O+wWUz6h1lYRzEGVQemgnBJAjhbf9zaShS
BGA/IYLTkaf0WGBEFz/5HpQ4Pp/g4/DhAoQiTaiib2Lp7qtxkVcBmk7571ySo72L/34ZO8ZIN3oM
ktdHBxc1r0wqD6aNQ8MgaP5uUT1Dy8y/RZ+kKaAO2BGQmAaJ5XBqG3IssMcAbakbaPBetoNQJ1uN
n6bi6ovuU18wLMCMDyYNYkxsZLKNYI2zwScTbz0d0eNX0if8jY1ivuiTHvs8k6+adJ5dDUnaxPAK
FLbt43zwj6t2dtB8I66+QWLYsssJ9PbHbfb7+1f4fAQZcSZ6aCKmYwQQ9vZvAoXeNhCYZoGsgI0I
nelZ/g00XCjGAQ/1ZMeIwZegDEtf5VCga6Z9GgEm9Vxu9KawoUNgxrbW5rLaN/smOXp3h4LE+Uvy
fPohC40uaQ4QiR73DGRljB7h28dG8eOSqj/icgfm6gpAjgdJhxfVEoR6v5rRuT2AseGBaj0AJHAE
eGRYcn7vP/DWliAp59HLP5LavT4Bb/MENdT1FWuU5kTtZRFwKOIJ1T77KA3SR5CtmO0R4eSFEvC0
1V7/yYNNLMLXgs84jI/eR06z9dC+PBSR/InONAf6/tEIZ2BtlhV0228p0ONb2rscezwAksCBmUwQ
EBGEB6qi2x+SdPQh3kuCJBROIFkNncpRUCog892PiEsJtp0RSR7tJ9Et0dPL/plYM9qqX8CEPWRN
QfNyqKH6K1yI1a86Oc7g8iXKusHHdkrbg4DiPTlLsVxFw1U4Eo7pSbh9E8/ZT7fnLDhuighRz++O
HDXuqUeFOkQ0/MGTNFfMWp302/Lzr+pniPgJNjDn/AzBXf9AekVj4yzMra8nCCn3PQRLJn9ThsdO
m7QhqDSaD+xRBa5fZTDsj0tpXcx104aSQAKNTwzbEdaFUcPdYW5j3+3vryE2VxWrQInfvk5lSELK
/41LEbh6ML4lqHDrWSroKHgGCM0GBoAgdtw/nh/qp0oZaP0Y+F+7E//N4Tez1+yZGjhPOlS/hZu7
GxCOtH7lbbuH9Ifqt8EbW+IRp4myqJYwX3ClJD/iOgkRFGpowo6EBFLUGwKc1AmJrMImcGi+REoy
ROT599/39yNVndu29+7ToEKXHFaZaBxDpStS4ER31b0wocMHx2u+Sc1JZ+ji24yEmfNAjnG288U8
Wf0RcZA3vweSu5HDP2FPlRAyBrqITAWJkCIyX1XoVl6JHm1gLtjw7YUgbqFEijJdjuEBVTDL4rkl
R0+PO83W7cOBIXV9vsTC4COjUjp62hKkYmp5WkTxVJLxbKFwksSW9vbqLlx/npBseLfzLeCeulMU
O21CDdi5YIrgxp6QSxcXRtHaSgXsDkbFv9hOU93NHCKHFoVlgnVzK2r+9IXNCV7HCIaj3oLtfPON
MA92haJnz6VUfIBw9i1CxokJ3WJLa4rHnS0W+G82+7E2lJmOvMlny+nhUNmHKVkzu0a0P0e267/4
3esMPeQDJgGRDmGBjs2MfH4lMKS1S3t5LjuHE/ONRQbLMo8zrPNyezGfm/aHf0UDm+kmrqbbyvbn
4TSaCmPS0v48MHX0QeyGKCjZqz/KlEQUBJVX2H9/O2DLjD6+Xn78f/mdu+Wi2PxNXZodM2MO4hh9
Js5+8GE/OO81QCymEyT436B0cW8Sd05cgV/m8C7GkeuapgGBOf7s3IPr28s7Drams+wxMscPg+7c
MUIMZmCjOJlenZg09UU/NZtPHTXS0Q8mRWNMyJaGmt1XHqi/9NbGtGZvYanfEmPWxSRgGCceQ1LF
K1UE+YeewoqIsvMzwR09vSc0uYiJGHKJl09MbxKVDkYcLsAFj3lW9MM7BjwUgZgMlQ6tWI4QaUQW
HqLNaYCy1u55Om6hnXG0xld9giOH0sl9P+W14JUBff73B+2UhvLuGUBFHot5A3cctwz4Ilw/wHsn
i5kGaGVnIhQt6pC+IFWQKdja6tLaarVD2CxQ3GKBp/DSnoQgazuJOCXM3lOzTrJ5FlxONV2zO0Kw
wMjgago1lgbej+JfiGzXIKesJ9Fb852b4nFt9XQSiT91iPcMyjD3p9fTYrtzwvLSEoFZ1p0JJn9c
ZmHsjHSLmfKieWBE7R4bZ/u8vNvBz9lA7oMfWrcJ52DW4pz6LryC6uKAiY3e8TefH39L8vZsZ67/
b2hbNJ1F+JwsszMSYYkV1QkUvWW+mzKSQQkT+Q/eSP03AjnBPIQS2CbH32JOWEWMZGci0WGmvAAg
SGQLkdxwuPyQu5G5FQI2JsdDn5MxiWjE8zraerLk7pF1C3dWFIrJE+nBsEGDbE7BzW4QH6JXTIAh
SoHP5mNraXAhfRG6cE+gthGWLUcKdkpUUVIxUzwy/xMNfongRRuesyXjW1q/vCP/5XOJMQ0AUOfn
bnu1vSvcNkBkTzxPQOvdLKBm4RZwScP7Xv260Y0Qp8ApTpGRxMmbE7Fcbir0R1ohtPP4DpwertDx
t5mI1v6aq2OhYmvXSZvkuy4Ba0dzg0YXLymuyZ52eYHX9ASMDbM4SigKxb2USh7varhMUaIJ7tJn
M2W0AMQNr9IJrBXuMdUmVDMGEgwqwueJO3VhxpDwIvWeocF8hKUEeP1sXpi/QKcUOI58J60ZiHrZ
mUftBI729M+VjFs7p6k5XednpiEQhhkwbfh9EH/1PiP2UK6SxKKD1kU1q2xnLTmsu8MbCbEiA98G
QRrixygqEQrBjjnhWlRoYrxFi0RJiutPJZ3fjxkodVlJemltEIPV77L7MvNFCQa7mDMulIZZzUnQ
QDxZBE2ajd18tC6r2211pYN5+X1rDJRk6Tw2yfAAHT/EugGz8QPW+00+de8Z/KR7c2FKv+vhR+SI
MusTKDKGvuylP9YJQyUUaxj5MK/x8jk0mol0zjGpFYjKs8UDuOkSMUUbQ/r5ICezA3Z+qGqvIV4r
3gMwBBU/3a4Aqo81/ahAW8wZ7glzZ+4I/qbAf+4RBfjxCxg/yEprlR263M9Wx8fs7ucr7GYnDDcD
oCPv+EKldBa6W0AZKjryxHxCnIBMQep+A3WrbFBU+Qq4CXMb5ijUaxbMb3tMwAgyEYVlnaFSWwpd
L4TpGj0Fu8mkH7+6MRmZWZjxKPAMvCcAzwnv6GNS7QKKZDVkwC1tOEVCNjNkXELPoW4Tegq8Lezs
SsilGFe8bEHCY2x6/MgPXQJUFNJUOxHnyInzOwyQVY/OwHXBHTsudS0cElCjMKwYvWc4wWUxUyou
+5n5C/wpunGgh0MrUjuPXKyefhGj7+SHYrLi0VRg7ZjpWDFnO0aKfuj29f7CWzIHggyvSnaGKd0k
Qprq+mQujX2peF9GOjfmjSywwYjpYPDe8mOGNTtNlwdlrQgQdDXodED44kD4RUQoMxsYk2n5JU2z
HP2/7o/Zt3V1kWF4gqYQlCzji2EuZwlWUZ8zO6fhAo5YULwYS0EbM2hU0t7SQn6Hs1WhCZLnkGti
FqH49EWMZXZd9vhKCAkL/MReuG92nqYwAKWZyLPOo0cDAwTIrjNi0u3HnDnUC4ObX0axX9TmVOpX
GnCIQF18cuseePqP/Kv+QuJG1uT+DjMhUL+/3IMXbU6TSuVGf7rR6lVRo5Z0L34GKq5hCwykYTKn
hNq+OfOgDvWGd7K+9GFGVOemn7uE4xlmnJMEaYOGEXLefGXNXNXa3h4hQYBBq07s45rTxpoeE/Qd
eZi5G/0VjdGUi6lYPqEfYM6Zm3hZELcIH+0ep1nod0xRAW+yA/8SLN50cZ6s1GnKa12t1YRZEnzA
I3BvuGJiiyKH52ZmZySh0mF/fYSqFB4jg8rzypLSX8vjFdoyq4JFx9JgaWoPQj4xZ9LNxT0myTpz
FwUkIRQPp/rNIoI8VuwQwYN0zmc8HDDuuK8qdMHk/kp5a6ByLLMjOX4ofpte9RynY9RF1jyzwyMc
njE/wjIGZs0S4lWqHem0k2PbncU3bUdIKlH3UDGCp7XHHHEAv4Xx9RmyYcWoEOof7TavATODHjS0
NCXhCPRTATpVeGbOFNR3iyzCPfNtzVAzusElOUOY4UHVAD5gO1qsiEzNTvzFL4H9RdXS8hC9zRAM
XEEffNFcNOb6aXxiTc/Al39B5iIfe76b8ZNGJ7PhYiXGi8yekHwSrcl+TkR4QUWhR7oD5pwXSZt/
MdnkDWjdE1NAbes3tNqASueXmO9oIafCSQrdNSiRMVhj5rE4sJDw+cVzxoHQntxMMU1dEUiFwI04
C9TeGD9+cVyqKmQtj9x97rUYYM8vG+Q1ecjooZoifp1A1LJ3AqqVEGR4B/0ZCtYkAsDaCDlTOI08
RaBVKqAlCKG8GGFmXo8g3QnVpylScCSMmTjNkpqbMsEBiEgmObLcgbmjjKB4Gu0/gGbE/EgJ4XsC
34a8WXhXMya8Ig9Ibpj7gx6o8ueVLg9nuCEugFe4xJwfE1piJhPyamC6dYn1JiGUKVTSQf1vKn7b
gwh4uOc6MX4v++kDfI/1zailXtBwxyD2hBzimbYoy/eM15LYeiCs1icarOOJ9cXitb7YSW6038Gp
XYg+wz4/I6yBLTyBDWNOYh/XH5A5a3IBYO1UqUhYstqKFRtFx9gQjDsF2IqAxY2+mAd8/GgIFktw
4Nibm/GgLxgvj50PbD1bgSDhhpZnbpkWMsoSEHPwtGwxLzW53D+ZxwDMfg3b8fQuIPrDpNnzxmZ8
AdC8IfFBqeGF2zvrxgyZiHOYdKmL1dSMeaLYIOg4Iwhp17PaR+0byUxQH2fQ82OPGjWAA94QsAo3
cifjasxN5hSmK7QBgfVlETh1cABvOCoLgRLX95ICGYZ1zDDIBXicXcIactGBdzaKtNfTVghNeQOE
jrN+GuCzFC4QAfBIrHdYCogKstQUJDcQWC3nt3JlUIwgqTD1me/fOCf4+H1huFCKwPmfL9evC6Bh
fhnZV7bd9+qYbZi23zYjypFcLhhLT/91BsCYm0um7GjNER7Er7Y61/uo+kdSByu+/IBAx+MekugJ
DBWYUsRWxFhrztIgulSEAQpkPv6H6IBcLGYwc+Ap7H5Pv2UMs7h9THwus8jTizTT0+FEepI9yo1q
dF/X79Ho5lNNWeCjoXVN+uj3r7qOQCJVH8onlrq7gXFUHT3GxR0u++RBkhrdsakYJ57UBij9j8/G
BdqJYAK2UIrq3pfPyq3YetGoZimCiVXTyVyhzOIewqD5UVcd0pPY6uFtl3uS4vMBJJwKqx68EVBb
YQB2azCLC/m8J8lbvj7uyvLNVLl3FUiuHyj0VyabMAPMBXUWgBIfLADtC3oeZAEB8HtyiR1jjCsV
g7aZPGZ9v23RnpGESGZ7XbA3EdP4OmmrZPk8kCBS6Gni1usTajJARP2W+MHjzd88/orzVJlRMnpD
pXI51Q837fuYxXe2pwcBHTcmFVWUG6QbFmrVM8xh0vLINq93rKA3b6JxWw5faqNC2Xh1CsJI6GeB
JNWfR5rYj2kZSk3rvWQYXiVSZkpPZ3qIy/vDy66X9GJtxrsaPurGO8bduGlwCnqpxfYNEqWdrsYS
xF6B0nDDz15VimKtpGs7QXLZQnfmiJxOZyFIpDLle8rjrkU3f1K8E0mvQH1QXyqflzemnsqoMNB+
YQaisdZvy1tZFbRVrvFtHNJjg16Imbt99ddjDF0TPUaZjnRWhseeBXIDYvwGEqN0Qd+PCKSq80eT
QyHuhvUw9lz4gYf6/YgNpNXaygxqBIInJuqow/dj3qCc0Btv76nefe12/XxCNlXo2KuTBpmNztWe
m5x6OtNAEv7mNNUQ/pLzCypE+zdc7rcM4YeDq5vKeR8vGxMi1V3a6Sjo9oOXXd7hdFDwRQqrXIo1
msydFpZw7cTvoD5QSUAuBc6JnsSkbT5kk9bjmOYIZVvX9F5sX3gpVcqnrJqxDsdNQ3nxUc2ul4zZ
Nq2KoXdK0IPXSxvlmRRnI5oq/biTpiSwVt7+SkxvazJcA23S4/EZvnTWvkVj7K7MJBNqNQNxKytj
iUlsB07sBulAyiIV7t9LkeMaKwW1jV/SN/iEBsVeeD0qIh5Dt3y+ZuoRliFahzoE8KIBKaDu3j0w
IGSq1acUXvUyrmuGuyYGK/XCwC7y8aTlOBw/1frLLKpZSQ5UyCf1Su87R02EVnBVrMyidJ6vuf7C
WRFqIs45x29UL49XFJDXzVP2n23uXsfdOCm+c1NJrzop5vV1OWTyfau8XgClNpNucOVkCnteCy7s
a4qKRssQ95N93lhAaziZHH1yZuMlguTsefoEmZD3atKAzRk+uIOZgrFQJTu3pdW+kFJC79tU/qRG
ijLzyRPIOUIMlT6aofw8GuCNj9+axlOYRRIVoKbD0oDJQby6sGXk7zXeO9lrLQGm4MntRswSu4os
Tk4Afb1a7hL6nAWWrOM0qrUuHCbypsbOy7gAODLoPuOR2d2xbeMRNqF81yOdHZ32ikKKYslpIQxE
X5HUZLYmWTyTrlL1SUHreZCpwwP9FecWhjetjgJA6wDdojc0xW64YvMkutWTxKRQsEofLnrfrl6/
HVlDnf+YIAuh4l4ZAz2dkk3yr3j+TFG7mUyoihF2r00SHzZYKJdUDGgiZVfYKEzEMwROYZcZcLcu
z3gcsMI5Th/2dHIEKTEWa13J8VpUw0phogqsVc9uJ1m2fqzqiorxRdsXPRvOY2aNMEBzKayvz2Da
+NLFmJnX9NIdlFt8f82sto6v9QcBV5QY0nDxhnarUEf1RXpEdBsjgifVs8qYMzMBMmFyZ8mzkXIb
aicyTTJ6LNWPFsKqsAa0MNIp7K8taI4p3o+ZS/LHlvgiBXb6zEdp/wGJ86/Yj5IwgITBLJmzK5yK
KkA4deoWE+EEfoFi37Tp/RLygDbQTY6ILadtG2F0IWke40Ego+g+vB0cp2WLcSKiPf1LGCryGU5G
/D2ln4hYMz2oLqhA9XXBrfXaastmx+9pip0pmo22zIsCUyONUp/UJuidmWSV5DH3fCMiY65Um/6K
Ghjzx+LSbSY5XfdmfEeljOOOQpicdngRTEYJ0V/ZZCO7NWZSPp9xV9M37w4dz78IsPE4YSJO62es
dBSpkJZkl1/0x1TWYhwaYYZaUEnRPGLJ1/KSR4wYWGB0euVBE+imPFZuPE4oxGTYG2O0Fz8VRDg8
uXX7Sfo+kvs/XRXVrqcPfAC6aI6iuHZfVljiPWGWXLxmNtYn8/p5ZAhKhK5hw76Rp6BrabVz44GK
HpVGI4XvK5NUtMVpVXIl2tdy/Gc56z5Mkgqcu2Qwa4hDKTs9m+XYmE3NA0dzJR3YUYb1MpqFwFYu
WPKsNJO1in+cYIPCu0klWmTA5boKiWoG05Bxjx3P79P0LZ6qWhdiLgA9gVJdn+Psif7ik35UdQX+
wgonjtZ1Fo9HfGdB9raW84JAoWoxsL/yKSeGaJHhVGcQtbWLFhnXT/mZDjJ2LVBNKvaLkj7uDWK0
rtCpwXNV2TTYNgwyBE+UtKDAqA+qfePE+bQW7PmrvHpa6aSirScVq0kHOe+Yu5db6U2u5X56+dMM
MK0DRwGyWZrzs1r3+CkN6L+P9EZVZDQUlueLcGECOjGyjnBlhKigUR0xb4c3KH5Y6krn1c4nbTxa
KU029SlUyj1T1iEx77VbUKKnQZQqFXhT0hxVx6qqffOOvRxXzsRjmMU76VhnClTue7csiwHqEyUO
W2KWIx8zUp+hg8LoAa3iypRDWWcai1SBBFaHvZgjVwQuKYddBjvfQiHzcvt8qZQxOfmLMr9oqZnT
q3+nz/4aKjgDWbsb0mEjMjTKAIeDVKIcrJlC35BlX/U1lnDNjhzh0idviOg6ArRXi6HPfVsV8/9I
Oq8l1c01iD6RqkAR3aKEAJHDwA0FDKOIAig/vZe2q3xsl8+eAEi/vtC9Wk+0rRQHTPOlj42O/5aw
LQ9GTsg9y2emv9cTlbs6eT9FVfR0fRvfwP/ybTRStqQi9ERqUV9PN5XaniecrvFYYwfBtQWyHj57
s6uoBSW+IJwIG1kXClPMcKrXiVvc2sX4s8fbm6s4t1UYUre+mfaT8abXdEYMEKprplENgclj1ALj
44COIIj8K0P0UWnAKnlZoCESx/AoOxXVgIgyUAfr0UZkd+HESDi/UnZ1Y/1aCLukkPhzIfFjkOC6
YKl9Mfhgz7phNH9rQ+r6+lYetIYFZDpPwBCH+eF9ix1/wpr1u/2iSCvHk0VZU8PFCaSdHNIFs6qv
08I4q0Hd+TyBu9C6nd82pSFu42Qmfr0I1TgVQiNiir25Ev10X/JQzgBwZXjfdNEcZb99ztXYwt/x
F8pvMQBXgekEzbYEqTFRcHKGi7LgaiSmcJTyKbhxHJjN+zeMZl1LPvNHhxwUOgUpX8rETbmYFSZH
uGhRYzMBRBZ3axgBAL0T+sosPiV8IqdkyhpOuH3lffI5y1z9+ngvsDIgIKCW9/4EwBRnyG30RMuZ
fEumUvhMsujEg7IcGRPpJPavOqBeC+Zt8VuO6kVC2pxf5rzBv9FWr4A9sIkfFz8aq/UmJJwYVYm2
DJN7KQpWU80D/fydfJg2b/tmSDgduKCw9uUtj9OahwIWSirYKGaoO7D/0SDVYBciGXoxj9XPmNte
Vs5hCK3hrYyYUSfOpxZ5nBMl2bK67spD8v5eNCYUjcJBK877jOhyKZrxT1vP7AZLdLFRmGAGwqnQ
t+2o/2mIOBRT0jOpKnF1f/V80fcTpxXn3S11fNa9fkai8ISmVXpTfPqIyUFWMPSgZGonFAq4SNt4
LnJwVmE9V+S3O1EfkU6CEWScZMQr99e3sDC7JDXa9kdHLySJntrjZiG6sz9KsmT0YDMK/ZIqw8SG
aVt0r/9kkQhiCYspremb1xwQyjJmU9WnsPURlPNsvfU7IcDpNticBO87/v2krA/hf+T+T6i7OfoQ
WkWtuUsAaDq3SJhcfiqsQsw4rFc2YliM5lEZcrGLhfRpyRPHI9rGjty0JyX/kPL0GlUju9OgBQ7H
9JuWquycmGNwuPiJaxxbqTofanUYETdJ/leWf8rth6uuiykMG9kNUGWHuk4ZzXiWcv3LpRgkCErA
IKkTh3VDjISgY/nD20oJJDOkqj/ychLMuyg/9KgPXmKKWbSw3z5yOH6YBm9j6Ee0gbjBFClG/R0l
EvT3N/reQnsoTvFd++rmnasz6c3+RLVKbM3MAbK+slL/0XB3lY3Ts6EYqZ+VQtaS8Ak3KfEF9a4A
UvdpwG/p3AOJYvWsIVA+dswjwoD9dn0aN0+xVkwNe1LBvZS3hMTE5OEFmZmpTBvJZhtRHIxvo+VI
URxVlGY+n/OtstT256OiBudxMZK/pND3bpGCbc56p4NPqL4RwcQ/dU83zuhiGDAXf2KIAh8IVJyS
iZqd5ZC1TMCn1WGHa9cAStVuGAoAvxUms7hC6BHDDSb9bYIClPKpFpAz4HwcKlr62G6ogVUWCF8v
ad1GjBZhgZd2cGN3gqlhftcTXtQ7S61EJl+HiZE+D3Pshfyx4K2TWcw5AzpkLFEtoKDNGaF8xWvM
eC9ttn0EQ87/ztNGJiWcBcxk+k7lo6YmiEErS+mTV6cvI9465e2vS+rpnOlD799v3LlC/ZQhQqca
oGlO3W8bbip59pXJR1IkSA2feOujua3Up85VH+ZIZEflIZ30nIvyRrzNy7EyzzDpFIde6ezbex2W
FZn29AeJgkqi/wJDYgvZLUfFDxXTiCMY0KHSK9dw3JOwp80a6TlcjJFG2if4ijbASwfzFtxUN3ZH
GlJGCLAVCn7JZ+cFKayP2kUkc7e+gVVRNAmSwAd4Y9XKpKyMYtBJZhgpzJGZ03eIW76Bm4bAH0+9
hJCoHIuXOo/nSsJuc4iLSxVst0BZib9Qe1aoDLDSIg6gXcTLCVi0kKaSk75TYcEH4p7MT0l/0Cnk
wUIaqTajeJmUywLjS6fjhku2bf6ZtWOIMjRXMtG/I3lV4E8aq3cNyQzVvyL5dh0np2SEFAnQS5+6
3zbfjgK7jBQ8+JFbhx+bgWDhKtGddjP6sHVVDiFUWQlE9hKJNldT324ljPFE3orf0PB71U3S9wzp
+cRff2ge01Fzuck4NCQpsZNh4FSwswO0X7PcUBs3DYrFSCGwoa+uWo+TuI5GRJzpkNyVmyePBYu5
dP6I4tH5Q/dSsDMoTZG9ZH3Ry5VSvybZUlD49cka4c4JuONTYcGG6117ef3Xwi7UACMNcZGgo9i+
sMvPKVPxXrEHzuyMrdZ79/boFp1ChrnNRion/92fAkm4sFurAcX6M9a2XLzpbcH2Be0AazcIMHwY
nGtf7wYYzJz8smmBpA3eZ83MbJjhMnFjxcziWdqxOeTXymnjF3wJeyv47BXztZkcsktXLFphqi46
fJi+iP4JHFqAncXoqywY9rbzzJM8prfQi7HSI0rEvzxjm5MiZbztENaxp/avMCkZ+6G46M8wQOeA
QgxgAlY/3+DrYks2ZW3oHxjgacxasfFN0yviYiNhv4IhtX3ojPlYTZoPGtISVN4mww2X8dsFpkYu
1DNGKABX3Ms3hcFukx+ELPtaPppLq0yVxkRzOx0dviSo8QjkEUKRa+Ij6SaPN/oYYYke76Y5pDt0
YB644HUvgxn9JNq6J88iXWTUhyiUOVEWyjVrbfS76HQYhQ0fhwbx1wzOXM7BDa9lzcwASVBEEuGA
Oh6v4sSed+aT/SVe4+0D2iLKIHGThLbs9o/bjMWhtKsfpLiQgeEg0uCUxjkHfJwPxcSrzGjfYJUi
rcIXr55zzccSh1x1gJ+gSntiysVoAhHJ5Azlu8KNdFkHMtofBNuQn16DhgGD0h7r7ZWVLEDZr9H9
5AvmUcYwfJ7WD5zKGwGkBOsNf/6etbrJ5p73/TX8mX9rcpyc+oJQAIQU5L0yjp2STb+4zV5o3fF6
BmvSH5wbQ8XpbcYFw4YRoVHEmppZyZuFrc7G3CYAgN8PWoBWODfBEZBXcwnUD+GNdfVriheOM3QM
lvhDYhQRNn/oYzAKwTGBUf+ZEoWKXINMafmGB35ZIOtmmHwoJW8s4btSWHlSvrcWJ9fnWHusntnx
zEWU9Df6DSK/7zqeuP2KOWDv28W69I1hNvdpDR5fl9a5nUFYmShPpa+lbm+EZ4xniPJw5NC/cTGP
3fEW3SXDbFsTnby0W0ekIkLiyCpjF10Vjmd8hKGFAghoc8oT0iiGzgBb1fssuPTD9CQjAVzd9GOT
88HY8zRCIwcA1xgRDfYU3PdJf0ogvdHMBotmiaGNPmkCi2nBb2Z+7N/gGrzI7WZXjoZEtP2aSUkI
/3EWvQTZjCzuTw4W/LroQc1g27DJiGT0iLBGzgmeUTwbE7b7WyQzlCCnHLyaWcEgMyvW7hQDUxYG
MWZBVC4eCj2aXopUjxhPBP0uoTfZQ7XTl8oE/iIuEu9NuM0Cuq526dzA6ibbbDE6F7U9huyCR+tj
+AxoLyiFP8P8BwwNsskSOBq6yxlSoTlSb0O6NpIxNo4fL+G5eInXNC/aIXqNXbx8RrjOM9tf1x4S
FRt99jy2aeoKp+MK3etLym5hQ8abU9q/2BKFdk4jVqUuAN9wMlUu/UZfaxtawzUwSnvezGppOnrg
lFrpy0C0QzIk/o2ixq1T8GkHmxCJ74qQb4aL/I48CozAmcTTNVOOQyAgrOOS3hT26KG4Je/ncovx
JZAt1giMTnz04qQXS3vfFM3mia5UV01YhNFK+PsY98RSos3EENxk3jwmR4G7GUnVGxsX/60yCqzl
sy/aP16+/yeDdmeCFx8U94vqgfUjJ+sxsgoXDWVqwbZ+ZXwBS0twqi6kTPWhU6scR4eJPGNBISBY
BH/H51exYIMJh1/WY+6mejogm/ntqi9vK3FFlJubLhlGBbQ5v7loJpcG5+aCEmIYu2w5tTmJa2S2
HhWqIYJ0xuUkITzkshld/V3xVy45nx8N/OKcwE6sPv09vY/2JCvl2rRbB/fvMrz4P2BynGj73XyX
nHWcyWZ0PCpMb3ntLHEp5EDM/H+F1Cdti9LttkGKN56LP9kGOClb/nW/IUJzqjndT7dprXwHNBKt
RHipPXYgPPlX+gVbwE7yaZoWOTXzGVI11jttGq7ls8glQ5ceT+ejBTYyGRMlQeebAiHqWTGFDTNd
5/3HjY8J9xRvxT8c+R6OuA1TV2mR8xZiWX1RZi3KPe5ftrb6jhHA54GlZcWRazxawHeMUNALz0ij
NrtTlzrkKyJsh3PnI+6eVzM8mfhMEqNfNzOlJOZTdVis3bbRMufwRzuDzJecc2yZ2l955W5zfimM
hvUb00GRe7Y8fK8scUFaDPHI8iLcw2/nnSWpZTIb8dPNHBLg1P+ijow+NluQcTerxmawklGQ4nr6
DWmikOoYicUlmOKpZQl4yuy7/6xFPsOwXAqEbxvvPe5FbjmHuXaGisHMTICr+Y5jt2FayfnKaeNw
X2LJGRygJFt4jHxXojdhbeBCBj3UcK02HGjr96w6yff2DeEq3zN6WZCzg+rYZQ/ynmXHR3SIXP1Z
TYzwgXrnjbuGp92RvYe/VpFko839Tf8+p3wnmBODC8FoLr2BT9bIqEK0Y9KjR+8Wsj0sQNAAGdod
fB8nDB4XMmu5/YNd9ROQxWpgDibEKVrFJpVznCE/OTH30DHPMpF6AVC/JeZklcwqzUU1jr1G5y2S
YHesEB/4xPxC87CYqG7UyqAdrdjiyjOYzDdEEF5lnXKH3SECmgHcZsdUIAzkpyH1K+poGaDzv+cJ
86E4hJHm3RblMXk1bvPgNYoPkXcaOqwNj51cDE5VB9hWjsj8lXBAZGa04vdbZcuRfUTszoIIh9ND
I2TTlI3qb/L3XpW25k6Omc1O6Zm5PIpOMU+stebEl9SbrMVLvyMx53hnO3Vpd0CXjUFZySGBPpFO
lA/OaYCJzviNHW6s7WimnHQHFcS/0xtk6dsQTe4kgtWXOGgZtFz+ff4tCvO/YlbqU+XQGQ/mqTU0
eEziV+oP3Bbf6TxcS82QXF0RO58YJ34C87wO40g30xy0pFduSv1AVrotuoNCqzfRBWmr7pe8SDZe
bo6lwSi9iP5cMKvzT7/G/YJY+2PzgDWFrTrTHZJbiVCylAvqu/uxm6lkKbu3nXjV1swSeRBgyTzg
FGSmD6vlxMGJ/haP8/vAffDgsaUt/T0pis20ZBgG3oWHaLtZkI6+7LmLEw8xHE2n+suNj7vB3/g/
yIinyeooXt6opEvnC8+ZD3ml4/NAYCi67B7Lq78eWwqDGniT5lugR5+WjvgYXNvpq6A4kBdc2J5M
wtfY6e1ihwlGM0bzYpo8W7OZN1MZ5ISp6NPbPb5XrCto1zjgOd7IjxkuU5zWVmQky+jaIMAsDCQA
o2tyKCy+78+xWxx5pxFQov8XsLu0OTZ8snxxMDMhxhAh4TBLHvQOyZlrgdODD1ahhvVwy67Qdg2u
22HGMfPt96PmBavGn0bj7UI3tHnw+qb0GxKPZYsW8FTse398xJzonLcgc/SZsmarecQG4aQHyQz5
QwJO94Jv16O4IILCFCHEuqN0s5hMDjy6M/O2ZO9fDMI0YsgA4H/MaslzZ39j4+9IF39N5rYXLnnt
0incTDga3cK8rX0mbtMRBOlZd+69EDvyb2ZT7EQwMvBZtHQ/SLPonF5v2m/OiHRGQc0zyCjwd8y1
PUMEKcLrJG/D3htDw2msoQhMrbExV+bHEHL49H0iVuJjk2NaD+Ddo7zrZrx3BlJRDrZnyxnzi417
Dsl2Ie7Gz5AXx8FO2fPXr6OjjnrNxDmMcQbOARIdI7OoIjmsKHPEBMvHkJ5HxJxkhQff8X9ZrCjz
YNEfRyQrdaY6a3BEBMsC+uopxjiSWS0VbPQ34gvReayedELkTPGIUjdVNTQ4hNAICkwxUOUjm0zW
RbRqKJdP1bO2Uos3PLDYrvFQOfIxx8SHLELziC13xcALVVd5/vI4vbaP6FxaEb/DE09oPp4zTmOD
sp+cefB8XqSerzLMh6KNwoXH0UBNmcYcANTzhy8bOkIQedK30UpeRdLcjxbsnAh+HYsHwAo49wsf
hdOpxZvFurcvGYB7meRUiaOoDvAMWGo6k2zgWwApu3mGxtDAS2QNnuJkh9FLpjP8TpmaC9gIUc7y
hkOMl41sxYNobEDqHHhy2P1FeGxqfPoOEMrLILua/98B01JHt8VYO2ASnSxvGwnlKZdxZjWkItKl
PXkp+J6M26y0jmO54Bb5kdXrH2M3g3k2AkIF6Wxoi0NsXgZSJpt3Y8ppS7pGmUnXv2mN6tLYRTy4
jF556IpPvvWXkgHR6mbL2zieg75O2V2Lzphrn0OZ8JdtvM4sqlwDkbPZYtWIVnfpFcyozAsXIyou
UdqD9FggJyWR1KsOBFCWVygy1vfEZ0mh7y9Fnh9Akk43n1jo0BkrBtVma/Wr7Mjgs+6gTCsU3PIq
JqDF7L4z5SizDTEY8DYGkTcEEfL1cDWEVWKnFZjUeX4Z9q22ol+S86CdA2L9XUzqmQ8LjOUKlxLd
X21NbAm+xJwpKxfhe5MB8gMTYEoWd29hhmwqycoeAozRVHW/Crp04AX4jjf6zY4OwNOCD0lGliaz
QE5dSGq3LepRZ2z3i0e9DOkoPIh1/cR97/h9IEPJJ1K1mV8kNly4O4QpG0gJGCHkAszKGCgQSUKX
zZPd7q7IhXJgAdzSA4199n7BA1/2h+CXBRyPCpBBzAaCu28h8PrNTlnGDNACJaWab4ZBGLEZoa5G
xkc01VewYWA28Ps1YGeU3zTqrNfR2DgPeGSoPjDoMIw7lGDJB81itGdk+30JZyIguJo1hcECibln
RMWp00AIIXKPoQ1hJMzfpqjmia3ivl0jG2xFK1XW8SxWeFAii5mzR0XtrWFfxLw9rQ/ZlfnqAzGR
A/Xq5V+1FV/1Zic9jFyW8SE4f4UhADXZDVhMhxCVw+eunT4ewH+O0ZxSipntioyhe7VGN9M65alk
xjwV3PGl3VD/0g3RZW3BxzBJzJ1v4CSzcoue7WPBlGaodkHZz1aMSQav4kbihUHXNBINf7SjUERJ
MNwGuDKfaM771Tk+xjsU/9EC2aka8KnJF4ZEvkNM0phF9i8G75xTgiIXVdXzGNAEtFOWEdqymAyt
zrHgGWnGy3ynQSsaHzSK/8TqEEXAWss2IKknZJP+JOuOu4hHFzLYRbAL450abmo6YCaAvKLeeDB6
gsJM3mB3YZV6gUx5CQBacG0xw5KtXhwSMFSUsFByr6BygX7pNgA/suDZEwggyaiSKPgRWrHJe9H7
2kFvAJPZtH9Me0mYuLeLBtbMkJ06eka72/59QJKWEzI6LXbSGTT3PHf1GW1gv68/JktDYQ3u8MEu
D5MhcVsabhwcT6f4xOPE8WlwhQ3G2qNqMd2wqaWgDk8B9lC4yeK8PpAyFKcmwcXQDLZy7Gjsxo/U
399diyXyhdBKG8aAsZXdJ2SzmdGeI3J+U+jp2F0b/nuBmgO4CHDET2WFHMs76IdG7HxbEF2UyTrF
jHplBsDVMLCxFdiZ+KlXaAF++DlYuiv61jdI1nAL/D7Q5p1m+uVCXQkzXZ8W+QIJo4ARcO7PgL3j
/tV+4sWEChGZ6Q1y5bMgCPS7sSvIliwW4SkhpxzwqXCPkPk6PO6AshEIwVtkTVx4Vz1jXaSVGpLW
KaxltDs3f8YLRyLsO8nf6AlSqOodsO/+d7rurOhSXcG90HL7Q7aLtERb3RT/6A0Ka0XmcKMfcrI5
DWAse2h0RTdZ3y5cbLayoD18vpiyjhec8+nsu2TpCztoVDmjx+gHzYzMXURtuh86QQ4B+di96nUX
zJB4F/5rvGpT93bA5UB+5QwDisi0zCD9UbMGBFn8KkBlblTS0jZiPRNOk9oiWW/oO+NhPjs5sE5A
ao5kHstURcXIxGNPg41cS1ExsliMwwvkCr/palP/ZSJWBBzFd+BPSN0JnqfNOlSiGV54BpWrLRXB
TChWUNRRp1x1R7xNORaqtTIXMqdFyQOdj9PIoM7tinVNUtay4KIBgQShuzfzZ2Gzpof7biHp4x51
s/2RjOF81gwZAcWaWRjrybkKkZsjBpgWW1RWiAOoYgCtk1kCcIeMHbt6vN9YIBGB4Xqbslu7I2fY
tF4bm0fCmNt8iVl0ZATMtDr8D1SqB7QT1pCfzOTLDm0Gfr6db1vmyiIaSLrWY/eYILAdSJPIq9Db
cwM8sgVLxw8VhMWG6eTb8aU5h3RxDI3ydFk8avMkUsKDObLed7gANm27b/IcW9JUq8/hwEkW6SmZ
SS9pzns7w7E8G3dLcBWvsROo03ywnlCNBWDg8bulKVl6/Q7jDMtlSGIcHi3o5tDpEZMO9R9Rwj+p
RfIFLQnSPES2YxpJJDDlXT99Wg9nxUv0MGDAdeNVE6BSLd6P76YKHSZPGwarjP55OIFrZkpGL8L3
/fkgJGLM5sJ1Rr3JeLU+0XkKGhNt3j0f34JBcvCdRlRjmrGhr5qT5UTDmbdm5frIic/5rhas8b1F
Vgcm4zT2hv55FjLy4mlO2z7Q7jbSncOuAKVyUe7t/W3He1hRHFylK51KpyLfElUFHAkLBO6hvMIx
h084rS0wOy36bAtAA9YL3gi/sWFVWaMHqBjGWoOMR8L3i6pEpRMjR5UHJTRHO3U5pNlDBC7NuPT7
wVUH2rO2Epa+B6qeAgtgGB8ZJa/SkcMzRedSswZ2k0HwXjBk1bE09JIljV90vL1aciySXbGWoCiy
qW/nsINWNX0a/rp4zxzo7XHeVy9iaFXBjbjjF/R9sXwKvhslmcUsevt/A2LNK1jw+EYcX5gR6Bnc
bo6F6XhisPrVSH25BhAYcZs0NpwuffCS4g8f4kQwrRByCOWk+9EBjyBY4al+EnAE+euu3RDW8F2X
aMNhUTcTdANIQmNHQjcvBjMp1s0B0aQxz+A/SAjT0LTMstZKSI5ldl5Z7L6I1Iutt9NdwJHC6oZr
7SeWiFyawcqxnEX7yQfisAjFB7wgCByf5Q8bHlDXqPzaciFDhY8Bz+OxWCRs2TeoF0fc7SiQ0fwN
No2YhS07WrC4ayimhVfUa74uUtaDdQbVsUeBjj3CSf8UWgdUdvd0D+uQ0o1DNOzmgA4HRCBTaCZt
3HNv+v+lns9BYLGO5O/hFVSzLE+rGLE88ESOaGRxnGkYBZopyfPoxiWbZw7d+7ZacVJysNMeIdDP
sUQAYPd4LGDzIkhTD9Y5GTy/5LoSQ3f3ATfu+tGS1of/P5ANKq+xchzrM+ERrEHzwKsxGO6xVpWW
n5rCwQqewvrBH+ZLmAX9MW+ld3TBRwk89Ff/o1+z+3hJ9uIuZPSlOtmOtmIVMppywQauEauwyKZN
wdqP2HgD9PekIynCIMk6Dz0X5ZERN7clypIW8uiziNwA2mZ9p/leVDjJm0Vp8/QFooGQq3b6HwbT
TJH4jwyzwFHz7Km/yF1R05PDaYy8WPQCeVmxGcx5j/O1xmXWJLNUtWAZy80AdR3zASJ8COZCt/yA
gMKMgQmnn0v1Bg8hrRjnHAzn9/YGd7uHTnmtvkf1fa7FYcfE84LXnpsav9wYQBvtG7DAktqkNAvW
FKzoID6taXaO8rxzJivCNci5hfHPvuVUXb+5OC+oc6kY/0oyRjaCTvyDgS4C1Gjn9u8D2Fjt5iCT
F7BxiOgmpiC2kyGpUX8UHotJXTrmqodHhDwL4FBYNAXF9ZFQAXyuMCdrDkrVZKO8t3hHGi8LMSoz
OvBUHvvSUX+M29f4n1+jgIBGdALSFtQEuY2Q49Z9jQniz3ojXgLQBSFH91lRvBaLHBPneBtX6/GH
dVK2w9sBSI9/xxaaKGsYsKE3ENNrHt887Lfv2yld97KL61Q7d4PbBmM4DE9MdEQ2pCGArPCSvR+D
kXP0g4Uxc8I54yg0p1/kmnJihMHEFCRyV8HGDhYCIiiMMgEpuP48MArRzGOIx5YmR6uERmrDbvGG
Yus9fSJhBrvmq8a5unDeYSyGDFLZFD3dRr5ED7wDKiNLsp3+EaU4V9gdBiaYVP56xq+KnwlGAHzw
lpxZ7qUd1sEnxFxsrNxtndmPLcrWd7R5Zs0BC+Xzw25o4FQRe4up6oFPcXgiYt+IX3xF+hjCpgfK
+PCD9BVnuY3nG0sXfba+e8IghjJgjR/jL6ABWK54qSjrAulOBYS9lw6ywIuMy2JCqM0AaG3Pus3q
EUVqX20mNGeTjCdEtxzzhblFm3YruWv570lufZmtDitAHhvfLVJbgpqpt5hF/YOtfsNfMp0fBABC
08bVxm7ixXndSLjZh/I6XvFxoOjR2PgT9gES8FrhxPXWHwQ3ezkG6+YKQIQ4QBsEEViYqCcnlwxj
ZVat8duBQiWJl75+JWLqDz3VvV3oQihk6AGpaY/jB8gJDA2viTsanOox2Cqc5wN4YZn96J5iUZ+T
HIUTnoOHzRQjSSZAxwr+1tuZsERXXRbKLG03fMLtAo+rGXtIv28HbQVTgCtC22EOv0B51nH0g3dY
fIbKc/gqbTXetVs6yOXYwbXtdevmqS6/45O6F/TWaBmEZrUZwXcp9zwF2HjjO7ceEomiR+JJ1kNa
y1QjFMQpCLHLZ+9rvlZYgpupPREXn8Kipa48WjCRMG/9wR7ZbF4958eCP8+R30FtazxuY21xaFq6
GJ5zPThipg8Mhh7cmTTx5Jaxjoo3wEe4SrCYGcVxXaGsy5ft9/zwrXzftYdHTc0CDyze8OOy7VBL
84vx7+4oJ96JyJspuxY+Ip3zFI6aPHVYhLmOesnP0GcQfzApXnyZGsuEtBGMXJP2ivd7w3NL65aw
Bb5MTizprFWrIfymcUlnGVNV8nxsPP4+GJOHfBM1/O3PaLvI7GZ/C412/dHmQ+43QjXlXBGawQdB
WgxJJ49vNpicHm/eDDYgj/GiIgPSJr8R1bF0Ht68loW9y1svPTryno7r0JLMdM9bB6eZ6bO6HjEh
4Np1cP8d9fONkQAdJyZG3KrM64KvUwyPfDmYlVQlJgJXfjxuOOmhEuU6513GL0dGSjjn2CFih49q
Yj2g23IirCN7+Is3XI03BD4RosDjjzvd0s544YlwEHCFHlMiuV0at473gGfSi1fG50hwyuDzk0DW
649hu/Mp99KDmJXiGpleg2Gx4394Cqx1jxYKBDeXUudlVwlVxgLdPIEPCuiaxnt86F9RxPIU0FQH
FxFsbSSqUxfr52R67V46I0Vl5qsmUxKqp1xzyn12W+qa50+vDTW1SirLNSj4bqA0GSNRWfLsxOBt
V976wJ9aM4cXDZXGPquQao5wx7bo2hW00ZmanuSuPEYlvI0x8Yhicb7xz7CSdyPsQkm3IADZJ2e8
uuZ9uSPmvhuxTtalrepSoCEeAVwE/ukX1ecXwxNTBIJvWjMdzSLwpU/Kx1gH0ekgu0f1Ve4+3dov
tjnLLNaXDOOlhSzEaNcAyodukO4bxUJEQQfFBI4kCURvK9S62JF1i09A3aD4nPBhDlx8WvZBqQNF
h4E96lgr2XP4f6br+kGv7UDbnQYkRVTHdXRArh7pMyYVrPZU4nmnFTkmpKgYyZ3RMCsyj4FNTW8k
rsMvxqJ8pTni/jJICZhGaisy1J2jdhkthQ0EMRvy3PyzhbrH3KtbMGxiO3mnojFEnYcFT1sEUHxl
CuXvdWlXo3MDnK48kWKpE/X9J1aIwBEkDXkxncUFdPtlpGOR7uN0s9YZzkXfk82X4IGEzpzPBrkm
T5ehr/S+xKJsJHo0JvBkRNe5C1GhBbbHKfm8mUJ4GLdsKE8UwzzkIxOrPOdcuNAAVBF7xkaXgQW9
cjijg9BfJBtmLiyw9SBa4iSfKyt/y7YS/6M/ZxI2H8EA/yLcIgTNGcRYjK4Qzo8Wb2H6qrAYAckD
U/61gzt4rtUb226Iw1rexLSOxN5+nGw+tP+T/Sawh4Sc7rdjBJRZHw4NLBND0c3UAxIrS/wl1/Bd
fcWsjIc2gftXwlKb2zoxzEyuzBbn7hOHCiMEflDj70seI60riVbhhQVLHaqzzzSbAVuODrfTZ59h
dfQI4WkkiNkYL3dSu9HquYQazBptqKrzieejDvY7dyRhWqG2Bz8AvvbN8GaibQMf6+IgzVVPzdsO
J8x7pBxPL3Wq7KA+Nl+hxoqEixtJ7DSX3He4kVWrnuvdLK73wBrxX/ywehnnZzkaufG7PER+6kp5
x2TogRSqZbiUNiH1O00VdQEaGH20HKvzQDx+woM22kbiQU2U0/frP9sIneFCzdY6R3EQRuw0Z3o2
w/1PFyIKuxtiS4zdHMHcT+GzD22KignVMvNzlTGhUT+wIZZvwN4GukTEW2CqTwCVdoMfZomO/PYl
9dtQf5TWKpRd9JC1mSDbLaMLO5Ne4QSwMqMTp+1dUNdXAHZuvK6WbyTZ2ME35V9v+T/yPjuixbMF
aRotsiWFQEMH73zuzWb0AxjmoKyYUKaW4H7nn7mKLDkBoDEs7ZG6MdKdkyLJshSROWUTbEtwt9zd
mstsgsNBYZSyQqKScxPy7KaJka6F9yxKJ1sOaEynYl0JEe5DkY8BkL3XEKB6la0D159XEPlKkvss
+MnZZh3rDrHpPHQQHfxyuTvSHr4f/vrvxBxBnXfVXemknvREgcgRfQYVdJHnSHbd+hEPOIrgCS1A
nksmXzIla5F3ixlVJYOfGlKGf8ktISVqiKLDGWtQ57HHlllOxLT68AE4YO8KrkpeF5EFT9B3qMvm
WCJvJm+kQ2PNQtFMj5+dNB/emMwFXE0rLjscU3R7iyFGCZ37OtlzLU82gEsecmrHeOIY+KmbWLNo
ZkqCRubNVTiGx/hws/kjEMWhtE+lB8A/lDTsSe43W7f9eXxA+oXqcYtUkF28LUdGB2dURBCFW9z5
cBxb5WycDrjY0ABUx8aTYazPCQZMHVcCud0jTuLB1PxQ+Q6vaqf+QneQtsJqTTdaPCnqFLQpHEoK
lekQ2qHBwD0yAYLoKazkOY58yolFSMAClrUnQBSXOhk8XXjl/RKMDxgFiOigYHjnBwwOXeTX6aSB
ngIHn6Y7gxxIbPG2ZKP2QvQnGAPyaEGtGu/4dAVDtmAKXD+/DLH9E1y3755hjIGnjF9kfIDdn+0m
G7rKCZJGRndn2SBfgnV/5gk42P6G33f4QBJbQnxuTDafXb/iHGsc9FXJOl6EIPNm9YNnxI6pDMUI
yHZbeoTDmIehr2ZAwUV5IxG1iSnW6gg8ntHYhqBlbeI9e9JTmODDVDi0Gk9eYSXexXnugdJhp6U9
ZCvakCTJ2Y6TCX8ClXFtI18G1wcqMFnw4VB1YiMMntR1nJS8Q5UxenBvIw2fppsECrjFvtikxIuR
tlpjcFWBqR7jmVrBme9X/pyKI3rUh2Q9gb82Nr8nOnpu4w8aVDI1iWUbLkcuTypPFIN3Lkf49I9u
BXOXjwRoEN96UT4Gh8Y8dEGzgR5Z00nuEF7yMiLQ4HQJjQcPhRLG1tm0QBJQmPCkt24Lz61uvY/T
MSlrM/qjJYHebZ/AsmcW7lMvp8FRErcXER1ySLgaGNrGw2VXvxkf1igL2DLdUq6KdkQZETJ7Ut7S
BSvSU2jbbVCKRzE1VWpmt3j1Lv0k20DGKm6H3AI3/w+TCQN0sAcFyL+S7MVSA+gEBw6gZfgV3xU5
i0y62/OAfvVpVpVzZA7X4+cBvgRSktsxJq3tLnbG/3F0XkuKalEYfiKqMIBwSwYDmFtvLCNJFEFJ
Tz8fU2dqTs9Mt4nN3mv96w8bYYqlQc5AhvKarOI+UYK6mq0ed1YbzvI27DHXJ90lYQDcl8ZEcutF
EkRX1KFjFg/X5A0yy5r5mqPrEKMdwVRkClqDrJ4BD0RT0m9dXnLvvzdutVDhkgtXkm5VvyoNRhrM
IohPprbvh/5P69chb12DnkjXCTQEL0LRD88M8QoBVPjF69LzCHrxhIPM8/OZK/r7ZfglS5uYVgac
3/VQQZiljf5Kj7X2XYe7jl3n60pEu5EKgYXguXvqyqP3Gw+SC/YnUJcYsevJvV2Ha/BugQwizAGk
KyFw7J93MsxYSf0ztPDNwUq5Bn0kXii6kjvu/O9auCZfb3IdlG4kWqJZeqcFXJ6hh29DK7oMoFA0
QJg4vYMB2vcrZ6sLFF5g2MOjrosZ1+06sBDijakmd+JrTR9dRKSWVWDCQVmbHMO0N/T8ZDBxh/sI
6CwowNxL6x5ZRE3LNom5YEcYyMR57lt0LiaxGpj/mJQPW1gj7DGRRWoQPwcozP87a3DF7nc7gXiA
+TarQsbvhR176OPhMTHRsLLMJmpvYTWZ8xPMU87KQf2jScdTHptWFJWfPgGQLMVPM2eGyhisZzpi
kmCxJhuM8z4z0I1ireYuGF4CWwpgGPb8T5dKWwBKXIit3WtapvmtD7R1FTucfpE97GC7KWdi+xgY
3kDWYLR74wb+/mkXIohihD66ggCRP8vG/lyQVBkeJcQaf6eI4FfQWYbnEdOnLZma9JQj0B+c+r3k
AhSE095pN4S/Om3STWbmF7VmogQBnRmmpVRzsBQG9T+L/eqh4FIfLshPxK5qfAOuwJGwmgOSSDWg
pQUGkr+wysFbji6IMDFOX+xNgO2ob9hhpp/aOVlvbuhZbA7XbGyfRTUdc/KR27Nq3gZEh28gM1kE
nL49/eGZ+Rch2HayYa/s9zfacgkvJiairK/LS3bL3QeZx0//+gzr+yO/XaT7EM10CNuGs3L1DSrG
XlA0CsDFMTM7eu9pFFmZwPhjrZyIVRDc0c8ZXtbCPO2dxQr4coyaioVCeHDPJwMhw6BrA2NWF+Gq
OdTimOwdKAkADHblkpMvv3EPvIc7grRMeBQxA4c2qFiQe/Tb5E10ZsyRrOqvrbAcraTU6Z8YlZ2Z
+sXuvWUoj8G5sBjJ2BT2CZ2o9a3Ge55bo3VHEDWG+NQOXaB2aGKjHQCYXuDA+AO3hc52+hv0lYdJ
0CUMXGE9uZ7sr1sDZOiYZnuyKa+oJitNXrJjGMx656QkvzEK4FaD3lgBMePa399EJ48cepHMB5qu
t+ABAEbf6/c7wyaN+USjk//+u1P0F3Sui5P7+Z/EBFr11q8Myp3GCyODOq2FxEwbpPMZ+WipjcoU
r3DutMzAytlQ/NPfzyjMEwU+N/Rj+HcWrQEDGtEX5oy0IV+Y0AXKTWUGdxg2c/wCVgQ/c6Sdw0Vf
MLpk1HWaz0WB0Ag3UCvPfr2rQNAm7EeEddCc+sWsNTEO4VS64J7Gm44ZSpNl8GA4uczRO9oic6dp
dQPswWoL3jEQCFAPUy5ncyzWiZ9tB32QWezBs8fTEdiJGFcjsaneTSzT6M45xRnXX6+1UXCpGECZ
CL9sb70V5mjJdSZzZF3pU9wYVqQnTxOi/XpL3PkYiw2O4tylfwhqc/r3059b4OHQlP4+XuErtpzo
qL05RvSO0bWwfjHKnmCNxXUo9uDGKCWwmXLirRio53h2ItZh9nU46n3m2DPlr1pgPbJnXHOaMloc
6wThxJCnHolTf/WFd2WybRMCwFwAluXsM1epFamqN1D4mZD+P2sOY1PZ4f7DkQuuV0NlgwkRgq7v
CgcSd2Rpd63Rhm6HmzwalvNrVaxURJWzd5ASVAL2Q/zc4sycuNlxUbmktUtxNf38wRLNraPPnLzk
c4mZ8yczTM43r8MbFfIUCeOUufNgUT1eiIdCE5GP5n8DlAm4YhD8xoBlfSR1wZlg6jXnxn/eJs4I
/7fwDqLMWPiH6me0ZOS1mdh2mhiVR4uz+O5IWPnNrv1DbjBOEoCLYbQqnPtHZDvQyCHEQHXSTVwe
7J9Xe1TW/HFs4fply/jHaIrfMejmmKKeV7eKX7o/H7K7qS5/LpDdyR/72B3cGHPOqQ5JgUjnFZ24
S1edBAh51gK0RQymppPD23m6XFXuh1b7ATRTcIHCYv3bYLT+JUmyh8IEiNetv2J8iTAGG1wsMpbv
yCgNXkuj6Dh5T5YlfAdVS/CVJlVeXzW8gJpCTobmvT85eIVDR2RATxaDP9qHFKpJ7yxGnhMo5WI0
0rBoRwP0238c9AO7h2QM7TEKLSpeKDi2oifbt4lsobpCEZTWjcX9VmNyZ43W8W6a7b5XITaUbQL5
fNqgArfDyw+rNy87i96b8UvzV1nxuUZ2qeMTxSGNn9eG8uO0tKpNufzMsZSh3DxtXs7rUQfF1IZ7
F3z3GrazDfgw0ihF0sEjqukF3xIZbi072pwRvw6fXZhBd1zGOxk/9/fIkY+CJSCBICelZyoRW7J9
ATi1OvKG/UjLuPtgXB4ZwEPP1Oh7vMtr07k/GyrM1wGPznHzRs1caStcVIz/p7aLQACTJoePzwE1
Ys0HABw3Wqk9qqigASMK3e8j3XxcryfQ5ZqwzNzxuoLu3vPhcc+9x1qHxXNnkSkIUpQT5SmasFys
rg8JSdb4eUMEDuIWnwA81KFEA8KcNiqOxdi+jTViyjLwa0wBnQ9WmvhGmehJiZTrIdJNy6CrYMS7
ztbCgd28nUKan9w+CXR6Y1CZpYMUmwgA8+MMlzVDQf/pQjODBcceBlEAaaM3JNyphCqwx9Rbnv/0
R+zzIKMDDCCIoZCCYo48K4adgPFikMwjO92XqJwiu3eGpk5xhEp73hJ4EdsJZK5yHRvkPs1o60Wz
uil2CeUwtb5LwXjva00fQpe4P+c1SQve5zGeo3Y8DJnN1Fq5hzwbHVE2RbyVvcoW3uoGmmkLvMGB
MOTxoZpqYND3bYQDcqzKrpbwM4o76iHvpetskXpCdUS017acRvYX9h9yJqf1BF80yfEhASAJXrOR
n8/aBya2j6eLqwQMDEJiLOJ0ZiouelP1Jq4+pmxb/knQLlDy4fIihXmi3PHLHfyi+nF60LMwuUNz
RcGSLRCGYln3UvCmMggmg2sMAkhVEjyZksJhtKqLEu1o9KmZ7cHLhSNP8zdk1uOJ2+hNiCGQLq84
J0EO1v3ulFvUFSnxstzRNDKtoVov3jdu2SQs3CFmDebowtK9jAUnaJ5e4DHB0MuXtwJWndNoCe1i
+sIgAoH4WIveFtQObJs4kAdm+vZ+sSsvs/e0G5utpAmh+eP3r/3FT1DLD/DH2++sfnKMrOjCqcIl
OBQsBKJtJdYu2qDXCudqzE6RUDLzop2siKlIrphoJzvSy8EpIaoD9LLhoK4VV0W1+HAC4JawCJ+L
z7zmpIAJNkLXbyf5mOgku98Jb9AuMxByvbhJ05cB/u9DnWI0wVDi4lMTMOno4fPepl4ESbuQ47sR
zwN8k3YFYUiJxeNLWt15k8uINOjesHGLH9PcbgB+IWHira0zVGP4lpGUnC6YL+IkHM8hOsFWgSPK
O0GMxX3Y/xydBvbA2kqlYdXYnuzKARZm8IkNLraXDraPMWxImvULo4SPB4S64HxLAkQoYNwb8Q5f
4bkGA+bNckGzn79ShPuEPOTeARcH7R4+J3bwbSkBOmjPFpFfdQYvgWfTVk/sw1vBxQAN9OA7zcYG
B76JFDca+UN2n7kCgbbWxQCQtJdcFIvJjuC1DSd+SiHVQwcGgP34Gp2JKIHzDPN3/WEsSbEwAJIj
5uIDozcOJjaFiyceqinewsjEaHygWDOdCsYbeE1P2CMR8nA0Hcj55w3EuDezsgEjGPaS9ghLEauy
09ygdGkfLMSQTA1yP97Tz0QbkWOoywskUiqDAVAG+n9oBdPOincCTCaMkFrNH0J91TB3mljhMuci
OLDDUAzO8NmqvUlBVUoEpTPCPe+NZ/F4BEvGEPTZSgAyxXweq/aPS8e2hOVePPpi5R7jCghFP9E/
P7fmNiBR44/TE2E43SzegT7pVcSEwBok4hwchMeDLeUrfgyxkrbnkRUOkTmLU/CzZTDriuQoZVcC
gknWdx3x7CDvNAQiA47Z56+1dBg7wZAuTo9QvRmdLfeOp5VDDUlgDphYC8ZZYDrln3zBgz3f84oS
czirZxMbXvSKWTBrc+g98eqAKqJNRUYQ4jz/mRs+nlniYu5E/eXyqclY5NkgCScdw5gJuh51/aSG
U63MK+efOUNmhiN4/QvO5GM0/pDDMgSbhcqu/S4YU+Haen8yJUEJCesbZjZJBTKup5qCymXEDieb
rTZdDhetp8AGVQj8Y5p2K9imncfIhTUSX8ppjk7crA5UtpRvWxuTXsxtE7o5AxiFpZ2nG7jbCvYw
eK76/arqDCa3ZLUbzyGlCvKC35HhG0zUNaxj7uxjvI0ep/WE4Q2II/mXrZ48SDtlSrYHT7EgWTIO
x0APZ2omjRrZAmPoVWEQ0c63Fmg3jEEYHzNIi6c10gGfVmOwBHKWjdh9u0Othm7HPbEVDCQAFqfH
Qt0p2qQnemdLpsnb4b1xAiaB5++SQfKWCMWeM/XVGYSBuWj5vLJlq56FQbtJqFJffriUN5gFkD+w
8fnMlyMmqo+IgHXmpRZDVqgrl4lTrlCDU3DANMKkTzYRsZt/CiW6o2DwbzSMi76z/FAZxMIhAAkf
8GN3wrr1mEVBA+yclCYW0N5gZJv7g00IRwndU7qutvW+rKwbvjzrr5Gj/23Zv22Y+DEH6G5YaIic
ptyPZV8eCBvIvDTcnCDsYqJODccjLRXbr5mvtFvue+y5qUfhNfuf2qRX5wnZwSZ92hkfvTRlN1t+
bGsj1sxhoRN60KTyKmAU1MAq0WwM3TG2BgIIfuxolHhDCvHe2hlh2nsGX/FN3i1uWuoKaGEfXSZb
rCCuItvQVyEdhZPBzdyR3XWOjYfdYWLDKG1228PQSG8QyM1c1eG+vRYFXE04GjeOfWovDKbNZ6e9
b98z3kKqo0Yubey5Ky3MA5OOAVnZt/VEd3SryKLOpPJipO7IO5UY5MRX3NGi9Qm6Qucm/8kWr2/h
V5vhIz2/FeyZNRKVVnWff/n2v0uE2tHxZEZ2E5DngQL1aTHcfCMi8LpKex3qI3nRfkaOJ++cdkc0
MUaFxj1+QIU745JiDCzhL4faOpuQKB1xXPSFoY/Z62pM6PfwMblyj0elS+vTGN0MPeUfYtqQ/dSR
Uccc+hMIjs6Qy4AsFFr4DGLOGFjSYury7VkmEw849Isfm5YkJHnlBWPPD54Z/zuk60sLIsHMNh/B
rWs2DY502pCBo4qXTtRaaMYIeOa9f3TtDuhuEtvG3SveBtTl1QUSBP702fZ7YU1GJcljBrIXfs/3
ShB8LzKm+k1/kNorDicbUwgsA05BS6+Och1DdoIMbAwvsK6ILqAKANMwhxJsBWDgYvV/GbEa6dLY
w4O27qcH2RYjY3TxCluXnf2w2qAn0KCMwSzFOsiMdBLP6SYZorsvXAbSI+N+2jAekNNqi8ymb2i/
F1CLca7hiUJoEB8I+zXhoQzJGdF/PHXPWsZ3ect3cdbwXeFcvononxxi2YRtLypaFucfPD0rjuHG
48/B+ce09H0kHBnD5mZq4xiz+NVaAi8W9TsRULh5oqI8ieggThcoqGxNX9RgoCI+dmq5ZGzF6Wed
e+0mDdi3VLDtIYk8HV0S0YIYXJlUCwRo9B3DaArWToPIfAXOjmogw+ib8QOxE4Sa1FokH4fUYZCo
oKq/HToLuV7+xnuIWwQAnqQAR5UwdMH33lt6H7qASfUYOF1zU086+cy/qpgn6FyQkuAKhYSihnTE
NEOaUjgx5f9R0BCZ1xMlmA3fUTDUSD9RMGSZJw/+PgMks5XqTToc3WOGbmMRCQhrTpH2aRK6cdKH
dUmSTHZloYW5ngxPTISnzfhkDoTh9C3WtEfNNftllliONSllsyyYMkpvvCdjJihtPdh9p7/fd6J/
lGgdDdJLiddOAqlLGInGp3SK0+sWF9iI4MJdqtxE73weyjBe46dVdDJ0y6IiXRs2U3nNBUSY8pfz
to5Hy+Y5eaRI+nt7Usqyp0xeTpNK01T6uOlop+K5p9TQl+vBHpzrdULIXvwnx0+6fCnRA5Xpffzq
M0Be4MCvzRCUIY8jX4QT8qlUsN5+oPMemlVe+hWRDqO0NvymaxzJETOkyCoG8JUwPbWYCWO7NHxe
Tx0UVkE0iveE15RmK1WeaMiCXmOr+7Yzpac3UjYl13d1HMSCgV2vmf2KufzJSYTBxguRLjlJhSsK
yp+wygfopTdFBlgrdc64kig35ZWkNq7wCjGBqCebU73OPoSNYml1iRZpN4aNdULRBZI0eilWGv5O
mgQZJGxJQmJqKqcd1GWQsRfC39/Q/82FkNtFmviED+ROG7Okxa2CzfVw2JLj9hkB/OMtlYloIOT3
a2BgN7z5lPJm0E5QQgw65A95kVr9gytxa1WFfI77cYYIo/NX7z+vGBF+bCeV6AxubTrQxp/moVbF
Ig1Ps/dvm3bzJ87qNcYmT+m1+L0IMqvVqdS8UaarJTF+8YDly/S9QZEmVSDLNayjCWND2QJtzBkR
YTctD20kyM1sADFkSD+tiYCt1E9Iq3eDGZv5YMYfv5Ve3RCVPA8j5l+LCV5TuD5AUsi0l2hxAnyD
MeZ9zLM4hnKOhvHTgdtBRbGRdx9AiQ4rPq0IwLsj+sHpBxVYfX5F2JhhjauB567eKw4KxfutCvoc
jNsy/dMYwl9046+LGUMgJoiE5HxN8QHCIHgc/FS1k+HsidEEbJbdzwuNzGrX4+nTxPIBbSUi27Vk
C/boXN8QQkCZWOC+gZWQgxyjsSEo70ZQhEgaQyfLIPZWLH6bEbAh+OHt406WMMlf5wkIwPVAHQvw
Ul0RSZvC4YdHkuiVkMJ7Nx+j7+oiu+JB8agETj58T/2nKWW6AFcHE8+v1X4tSNFvfGwtSI9mY9Qm
TtFu45ar0Gnc5439ZkHbDTbWPhR79BcvKvTMIw0YYc8EAJbOwPj65RHF05F2kaEIRQvEFNjGUOyX
HGvkFsC/o5Cho4RSx1AU+koBgRKGK3gqY+nnekAoCy3avTctxQ0cjBumc82Z0fwWzESyLYbf7IpQ
ckkAoLDfyIAjR7YdzsioCjDNodJNOQAIeCblAf8a9AXPOdsqfSZdshI6WPcLeLGQNkPQEW5G2NYw
y2Fu1UxBCSAJCqt3z4nX4NzCbW84MWgTE5xuYPv29BPSAC+9gTkZrJKBfz9PxOMTP0Exw7GPHApe
Lh5ymFriY76H1htigssbO37uGKNzHHkNEgMLVmLPqWYgA/uBOhypLR52A51ACFLxDrzzkpaISNmQ
4V2fu8zrpwZsoBhINtxCivUMO0aaHAjKlUUfzNd8Pmg8+c5suxIA3o2wrxfyC40qYYMg5mwNT9Ku
oVQVyAOmeIo0x2YRHqJV9SAGjBGTk+EdXxm0BL8+pIBzjnIZ1uZ7OdpnXv8isA9jAIcXNmU1mDip
BbwcVd3UkASKwYWAjIm6+Ta7d7rD76yPhKCkajZfCTQJUvXpwN+W4Zq3x+tWR2dF7HftKxy2IY/Q
i3tT9BAsfq4adOPLpDeN92jxqXBxc0fGDIOHl9Bkc44XJtY/chNQ9dYpINbbwX3/JehpMTFrGVo7
xf9/kdzgwieGZox/GxC1wnnFEhWxB1RmPJPMNtLJc361ocskT0QBDKE3cogYqMZONLyMa7clgIc3
NEUMYY6cGOopsQdrtK4dtQLYLeYLyxJrTJN8gXtB/0KdBFe8tqBdwFlniJMDDw2tRGZnwWWTc8iN
qZAa1HiJRcUP323KoEwmFZn57gvHVdSiEEtQ4M47+BN1//e8bDbyCop7TzRNAPV6fpsLZtBAbSfT
A+IrvHzoYXceQswtfpLsApINeAZeKU8FP2G0H+I3qFoR6YSyHXLfj3oZCK90zPR+285zX4kcHkUm
BZfXvv3Rd8CYv6dHGXUKDldoDBunw0Z4LcJ4xsKE2x7j6H5pUArrLLN3u5QhoABcpmY6shpKvZ6h
OpoWvogYGmUHiS6Rm5OpPgl42QpBEMibKXhg+TJg4UVFLg/IH8MKSYst5xZU0FzE6hDXPaNh3ICd
umCo+zjCmMnL/dKuaovJP9+P5WELD5AsoWmqmpRIbYPBsquSO8dw384FhDWgJRZ//SxtFA/yXcWb
QdGEOkjwhGjMAqeF3OAR8h++MR4voJIJR57xytm7lNrt3zjcOhzsCQpkXyIjfEFAzjgoJtoEjRKT
EBIrseK4nqwvKvpnt1Ozpyku0x0DwqyfPHCSxJxAivEa48UJG4vsBtyX9fYo8HExbJ+/AejHWNux
aeHuS8wEG6uOHPY7Mptoxu+gbjlouWgp9/G9PTI3f4UwRnf1kbk7LB2YKgoAJOdPY4qEHEIlu8P+
4J2OYuLliYOxRxFusvpzsOhvAxgNnTkc0v1ZMuKwE95xFsEEqGP+RC8mBlhZImb5ey8Gs3jK9HjZ
QfNl9RD5WhjfA4D/B8dQ00GOF64hD74v0m0MYBhbbW7S/8Ys9+XHz6wCkrU2wSoCRaYA44ZI8tMi
3/44OvxuXsyBO9t9TSd0wf3HUQM1KObDaWMTn4CSkGeb1frP2XXExAPZJG7tgXUj84WkaGNnSV5N
fyewLjmDrhirvbQXCqJw2hkYz5N6RIcGrnhNIAiTGSLN6gWyIfmjyefWHHt49pmNpSz7DHnF7nGg
wZSa0B7QqyKiX8RzKCkLEjiWE6ZLkZXsmQlLYHiD1ZCMP7hHwCcnvNz6+hS7NBF1CHszdvQa/gvc
Y+SDcS9yj3bIawi5DC2VpCNcSz0RQfOv9xBCdJVOdFj40KwUNsbhKvkYCbZUMbxA/XWQYakWJl0K
r6DiCiHhXVPUi8sjME0lEqPNVNuKLNgUDHM/pAFGvHdO0lXjYm8bKB5ucSbnINsWU+a3zuQVJx6y
gAzFQ2gMBYodp4YKEWErQ54sOYtgfKENS6NPN5QDnFqRCWYGXaHzDp4OTdlt/BetkHrHwWl9Rfc1
fy6yANsUeJPOCI8jyd5fZyGaDWdjzU82WzDz3y8B16g7TApz4DsL9+qCAvC/z0Ns88GmRIsAqgHo
fb1ogbKR5228Af5whMCC6yFpyDGPnf6s4tHewGl8dY6Kwu5s0rGJpvbwp1DPITMooqXPdDPydXjF
wUrG7YPxeUXn+ETSPEKLjUBc5xs+PAWOuzg+W7AJ3u7ezs9ZoPg8G4zQ+ckhC3ALFuRRJF6+e7IO
jfGh2Atln6mebvv7fWSP/WbJcIuYGciQVi8FWY3dF+cLXXXv4ihr742s3Ykz4SS+pEeUQPgzyAHE
rHgLO9IKt2A0+8Q/EZ7U6ygbE8x93if4ntaQIXhd8HZRBG/2bke9Npgh5dJwY5tnM2F+RR26IUwb
cztwViAaF0sYXj3UTh0FFyaG8oFURXeM4C5Zgyqg86F9ErTOGeANx916iO855wmDJ/2rdYgNtBOO
BzDmL4oNyuVB8jLpjni/ckAWHpg2lJxE/15eF9QsiknDzG3HDJtVT63DJO/SraTj7wpaWWzl3WU0
Q5u3Ua1GnBW9cwn4F9oN532sEIigrqC2OwJ5UYNM9gzKv5jaNU4GZombaXLF0qsm3eGpf28Zs4oS
vZiX4ix5wn2ZCk5LELM+frv36nuTrGKmrqHKjZdQyCZ4cwTSbDLlTET3nyY3ngzWGTMUYvqwEnrh
NaDBrkabzh3aUohwNlwYHmEf3hHW9rtjxkpZi1UInxeOO+DhEnY/swm4koh8aNaQXcDw9DA44kT5
GemHh6d1mk0kPHPkwijhE47NBvJu7zPPQSNPFbmCmmvVsBYZ66Dnig1mixVeMky6EDyCEWESusCD
ilIKV77q0I3gc2KlYgyA+JlTsQV/3WWMW0CMzdcXMyd23fEKXxviAi8S+xM02E5DM9ebOIWsyfnj
AbJvteR9u8O5tMmARbZxZbEXSyh27kQt4ayoAYkcmGK9OVuOMBuYdA5FeqmZyLxwCd/6XizD0kb7
OuSCM1XiFSHZZLqMMC3pZb64SGfrdD2GgyoZBdcOtscaCFRexdBV3I7JnvvElQfFBHf0z+gx4qyn
uT3vv32yHZdT7KVHbhPgkTX/fu0apx6GH97zryanbT1kBnHIgP8eozWxM4lObvFKcFtndAi5msyD
+QMmvPbEwJvB/M5G18Ly6AV3A5xvvnhj0ZbZ8IuAyPSnLRykg8x2gvrHVaHjJsRf6aR6HBK0eZk5
KkysijEZw5dKhYYC63Fij8EYyaFapwBUP22IpebTk7BE/Ok44NI7KzDDzCEERkQJhcEvvihbs02I
brMy+Icvkyymnh0T9dN6fo51mnYmxtzCCM20IUNWEMwQ9hwuYSUE8J58OAhJYdRkwVQjk14Ug3FV
4zF4SlH/ZIas6APiIzbF7IP7FbZ1lmxXfCcf8bmZRbfXhj81wBqcoAyOeEjs3UltxwVSjxefM1//
zq9bveuxn+sXs1Ysbl7ERTEbYCKHJ4f1ygjogE9p5MRCEEVO6uat7Ew0APz7CZITvPVYlyKz7kxa
ZwZvmEPP8PVpeZAV4xRaZ5jrDKuhIbGXYiY50scwNLM1KUPvHegrzBzJ+j2gUOWk12HZ9IfSFDIn
qnnhAAf7dS/oc6yfon2XRKVk63ovGeNjflWWhaUCVRgSRCmUansJIE9vMWiUNBH0v3AbvLM2oUoM
Cc2T8eGFEHtBBaYSoGF3eAGAD/9V19KEdYeqDKWqw2dCJ/0e2v3LLp1MtvC0ichL7ywebfj0qARn
vJkYFIqOe1fvuEL1jr8p8G0AnyZpvNOF1mof1DCRCdm0lKz5m8Tra78mFH0s8X1ODkG1MJWG0UTG
uD/1sUPb1uid72owCSY3doXnPV0XkI3725J7EveQLZ2+BU8QXzRmDpygp4eyy46x186hZRPNopdb
akk0ZJQXMGGhNclb1D94nZx2PxijqxGpLzcwrXKHmsITppJ/WtK1MoOXjHxWcLWwI3kwNQR3/WDi
K++AavLNyY6Yjk8hwuFR+5nnuL4wMkEA2B6hlscQiZjXw16GP9jMWr3xkXebr6DbpA4T4n5SZk7+
4NMa6XRMv7EEnlFYQu7Ymzd/ijnk9w5kSIUfy/zOlk0Gbr5xAWg3EKdqnKe6vASUMDH1MpEt6nJv
DaUJ01afRtq6J0pc+Oys2MxIXoTfRQzfcy2sBKgBdyabkJgoEVOOLlKK0TpzQ5gTmJk5hpRn8KRU
0roNqU3MIH8mSfAlweqM8w/ybmC8V6i+KaUK//fuecQU1QQiMUCHrH3Ie2YG04bk0J5Z6ywdFsbn
/DlHQRI0f0PoGX7jcHTGVFwhxRsHiEF8PBymgcHzW8h0mFcxBMZ5FJUfs4zKbWZYGAO3s4DdOdWq
nh5Lm//glE8caijjNMeZhD2gY9lirQSlhs1+De80AquGgsZpzlivARZsbpWP7HDbafcnzD91B7LP
NMXOe8NcrVums9CGSKkrcMom8M2QUpkK1Vdh3rFjcrI50498X1PNbKGIG+EdwkQ/72/QejB1YkNF
F4BH0gXaLfyByIqXCQUppDhUVM/eToA5Ad04/HCa5NH0N1cvTwubNeZctU37Jzn1nBANm8nE9rvG
aAAOcrmELgu3tDhkaFUGm+oWcy8d2IIXHVco14jfqYJmU/9HAQfMCT6U8QMuAkuwhnk3BIfa9CDi
ix6oB8XyG5hmKJopTdiBpSrviABrz4pMSYMllZNvmK+/cPbhKJxxi1m7mmUXwyfjXMkNBZ46rm3H
+pgu4yVGST3tGVAJH3buBBzhNdSUsfb342X3a5ix1CxHN/DxwI9gJNVmrU8wlTpCv6VGa6hWGotl
HCC59zNzqMNFISI+dCJOQMLunKf9dmqdWaPTGdPS6UG43O1mY7PeUghOMeRiTvyy4aoZ9YqP2kNE
j7ImQVDz7C2rl4VkYUCbn5EgYvcGqBgIuC6+zp9NvkKX5CYr8G1OYhqOfThrzHCTbqpHaQ0WI2Z8
VA93kJQV06OW+Tpo3UmnYAQmA8+K2bGgdtBj60RENL32vYQ4deldC+b/VSh0FTTgtNYp564P6zjS
aMGqdXNrF4zuELzR/BxBl4C8IMsR64R+BNCArpymFgFcjTULOAALXkIraNAFRbEtYdiUnv33B5N2
KAXV7LQsOci+7vg8xHL28FnAtjIF7a/W/oY8L61h7N07D7SvH2ovgSdOO6nPXzJiDLxCG5cS9Tya
jwj/Tj2+g23tZ9WYh/dUyi+JasZnVpzF/sMbwE9YxbfXqjObh+KDmliiFdEPofwUDdypAnHG0rvm
FK9gWG6FIcvo3NhvKrcV0a94PWIZxYFusgXMCux59GSac8ieI/xNoMOsoB6TxeIjkiSOLIsMviC/
haJ81s/pH+UfgAOGE9iBXBnavlsLCVNLt8OBfH49UgII+Vd2ze17bNL5MODFHbZ21BvC9ie8Qmpj
jlU88rSXx+et4c2Fe67YV8yq/5qB2xuATVY0Bag2htcc7ie5Hfn894e+rZJoS2K3DtpDPDZKBmO5
DSEUvswoncOfamFHDR2cCGCTBAk1Fmw/Rnt3+aCuyGQP7qfD9wLsSu2NPAchBiLBcAa9g7TlAOsQ
JbgyxTNpdjT5D8uo9n6KvIm6VOGmc35qMRbIBf0vjqAKLeUzsIoAUeKcJVfbA0o+BVfXIbs+jRbP
gSyDhoTLf2TrZZaDojpZhzDyT1RzerImbrVffMfukrCcNPQqAD30MLRFAJHZsRDQDbC99aYaQHIX
SFbZMj3+7tArytxqW7tkd6S5kC7pUtrzPaCPwEVkVdYQHnDn+SABrxkR97pwBv24UQC8kaLA76mK
ApnUHROvCqCAcW5xYguwhHseAE/LlzW7CMcrUi0Cv7D3ToHhcsofGBhb9C75yWLe/Vly05Tz9xIZ
nqR9Cp1dD1OtVNQvnNWoobnlBhsomlvwLt5BN6P52vIBccfR9CCrRo4DyJ+eM2qBsSfu4ilSDDgG
9KLGKsGpoNlalH+ImRzsVqt5Zuj0I+PF2/k5EUTFr/W1+q/FS2P/gsEug6hj5bD9BAt01QAQ1fCi
NaI75j/RHUfwywiDDABmb2QKDyz+37GJtesY/urLiAiWqrC6Gg618EBuRUNGUk8mUY+IQ+yf29j5
kXhDv7zgft7TZuC6/nHcMouhVs5WjDeo2ChtJ5gK8aRB91c+RFudTYIb7cjLk9DbP80J9HC6v1u+
Gvd0BzkyGMtrkYjmRxs8vclHD2/YdgPraxn0ctrqAa0c7ObGoIik1AsJeUCnAwmhRu5N4f94HqgW
2JIqjN2uJyTAM3zXkCDTQNxhGCr3nHaf6oijOmh6sm2LiSrOPqxhRTFw8+Rj7Cyl11HijAmiB3tH
wJw41EE7MXUb05nhj7foKzBmqf8xUSo88L4GHjN+DUdogw22Xqk17DZogU675Od0FMbIgrot1dmv
WECISUYGv6MB5wzl1AP0O5GyEZtMbqMDGFOJNDpCxWIw60qpDSjer709HFyX6I7r7mdP10dZWiXa
B13kcbg89WGAamhgp/79nztLplZ8frnZGUsiivx2N37AU4Vn8em7AaBQhEiMk2zZBq9hH0711Qut
AbbSLP/EAqF2f8A0Ua/+ryDURbhL8P+3V885GC7AaKvCxXGHQUfqcZcQyA19NO+j4WV60SC8q3yA
wjl2G51d8gPN8LSRTAhnu5JtAnGuPDAkTFEfxH3ThGwIVumpfxXGv28D4I72AqMjSDC0pkxF+uNN
BSIE56K/YOkgkcotgG1+lUcOFDBlXKcpU9ftncIFJJbhPfCreJ8oGpfTA3/GCfxpD0A7qdEH4Fzg
S9Q2wH4MYviZZs08LADABQGWKtBhKtF2kZkYDeVBPEVOJOp9OhlXhAGkvgFN5jLR1cUrrhI7IrJL
+EX6BAeHqYKcDjdCmBUbeUHrtB2zN0XadjitB7qyQtFrfWevoFyQ68IK9Me0M/2XTOCw/KXBoR80
uj1Ync187kgpTSmGdY5Xb6N1YgmXD+/nzqjvFMCXQAGGcMFk1+EO5OgPvSvY1Tx0SyMM+jryiQwn
85EoBQk3FoAdn9g++0fTmS2nym1R+ImsohW8jUrfiagxN5TGbFFBBQWUpz/fSs5f2clWaV2sZjZj
jLmgaYf940fdvPa4vDYC7l+ko157aMYYio1NbhBmMbM1S0MR80QkApCunp4IHlC/SbogmzH7RtPN
kue3LP/u1mfDr5BkN74L6lh4sK9JVwA5+z59tsu7MVWA1g52u6SIJ/gJsm1fyuzhzk9JRZmA833a
fV3q2SN5RbfklJTRxM5jFSTrB3yliqpfHyAlpYOKHClZt4zgF+QBE4wLvNG7iK+SIjx9wVc+QsL8
AVVumBYJyHHS7Jt9brWCq808YpdrqjxOsFjmW/nsGJDMEaMToT7F/SGO+wn3Zvw1+DcggUDo8P+k
lMr0qGnVFFswAZjbpFmRRkFthCUB45o8LosctiMeIOA/qHXM8307I39Rr8TMgMtwRa5vmjHns8T1
P7WIkxN24zGWcb8i9gbTI36sHvZx8f0BFNliCfgcTdB4sRQSUvvnZaqQxcQ8UFgVECogRUOkjswJ
iSD17kgIAdosWQ98GjJwI7E32Z2KJmIIztCkwqxnoSRT1niUIHbq6ekjxA/4kkIwEUASUVELuwzf
nKA8brXINOz6FUblQEls4HgQHi5zGCiLo2ja0bzBDeEzUdC8snv74kHqi6mLjYLMSPAxoAtSbmYC
OvHFKG/W25tr2Cd3SAebcAaE6/T5u/yTUKXoFuURYSL1KxZzmEcGBoCHfWo4Objz4AJshJsvUYQE
EY0/Qer7/F2DUpbc4i0KvoTPPU8atwsBK+e7/+yJByEm/oFpM6SUIlkWm/FhVFj3fX4gqGNpn7ox
U+2nR8vdP2AwjDSEfo5c0YC2aZFeIr9cm+CA5M0Y8TV4muHDmGJKyz4O3B254LE/hIjLzrcQwJbE
N1PkDMBfPPEoeCIUZp2SIy3jlNtmxhIpP2p8jqf1AmO8/dJWr6Wx4QkB4easlEHrMLTJPREXJ5yA
d40nR3kUj0m42VLjEsAriexF8SkWKBRK0g4w3dlq7S5GKaI7wBNV1kdsQUjLh8lnkzANzKFrSjOm
PKiUak6pWOs0mU1GaAlCJyQfSp7R38uwwgZ3L0D+vAacgOSz6A2aCCbQC8Q7c/f7d61yTQShwaCJ
HtNHRMl4Jf43rD0JNufiwDWC4ghXAi/BEm8olvu7VwEN4/doztDhUGm/78W2I+RFOOEpZ57GkCD5
SGMnsYlUP6/E6cXGv8sVnFicVhww+v2UGm78f3H4VLjgwin7/aHZETmE27DfE1tgWFjc5t6w/raP
PuL9K+Nbx4SWGbRsFsGIiyN2I/FOeV7xFwbXuhV30LlcF7XkHfXYrJcLWDUCxO03h+Zw3f5tBgtJ
gWy+zIkEmM7Gzj36F+e/v2wCleRxEpJ6TnOABEv6hQCWS7uNgb9q6xcXuRBbOKssP1ShBNsG7gEQ
JTHMuTQngIIbO5A3UlEk0C0yU79/QWpz6aOTeyeu9uQi4pcko9jhFTwBl5Badd47bswRrzDTUMkt
D+KzJweeHG6Xff87Kf/DEz7BZM7/adOQUBuV2e8JN09BTu+WYoq9dz1WBO1AZOoJew9tdi4kLvZ0
Ob34KOdD4Fx/L+vo6HBY7vEHs+33VGXyCuqo6aDXqL/XryO2nq4zcS/Yka+gSuvo74cavdE1QTcg
OVJPKLikXL5MmoyXYBMVu2RbHRGzGaB5voISzCr3ck2I3qAaz67XhIU198qEAskRN/3Fp+LyHBKY
fHzjlfjf9OqIGNL5MCGQFEwI7yGCz6Ae8ar++BKQc/L5ifg7zL6UaTxBzcBkBUf2ADS0QsgTpWx+
VTETWECEM/H3Pa9SGJ08PfFVxXaJZ3pNkOFe/+3d7igCxhYRMhXbSFX/7apzqsYVG8VJeQTi/OIq
4sx/H4rjdIvkjNhDfEQHsMVxYlcgtQ6t1WQNREmefk575/aZp9+47zW9AcAXL0XXGEQ49W+LOM/4
X27zHGF4N26/G/87HzhiLs7RuOKA80FcSewJ3cotE9Sqf/sXlsquPAiarthLfJbb/c70Gtf893e0
+ExV6Bt/B4gu2rg8FbE3p/s7VGzlEHpzw3YwYnRW8e58eAGiEVv/jhefqdjuYBkPAK/Kg8S3MiEw
iPsQHVLsqDKEaQfGgHgvPnnvRK8Xg8b89+Z+xTgQQ4fyecTPxWMQBe9x2YaAHg1tH5hjckuv/IJV
S3qyw4kBvIs6M3h9WIdY8rdUDpAsz2p2eGYomaWP6BH1RCPTo39P7hh9VKbmw5oUIt8/kwPGPpMZ
+DgOkYMmEfspO7BigOweaRsp6yap+Z+pSJyGqerkA6RjT+ZZOWAWuDgx6BgmQcw39ApaKOwo6jH/
EoUTL8RkJiY1LF5+yDfzCyUqwh8m+9ymVOmdXxwQfHMisRyfvqM2xedgs4JV3KcvsofF9ORzQd5w
CeDknLUSrDhC3vfpFfIt6i1MWOBG54h1Iq1ROT0nmXAbcgZoXlxS/Ii9uJBFAJHc3FJhPUgMS+Qn
DYt5z1yba4MJVpyOuNvvx5yWlTz7Ox6hiz7lMn/n0eb5unL2zPMmd4JqGf96JCTQtOAHGTkbsjbL
Ep8BBfgEtSHKhXLnhiNOIK5h7npbDQzuF9UR10QC/+/zv+8h1hIpFDd/57Yr7lic8m8Psad4Dcxs
feH1xWm2TN9kp7OXy8lodHMtPp4Q73ohPkrbiHbGqfhbqJ6JaMw3CjraHCWFebsQWp2Q/IdgLz7T
pndoTGxSZ+YuFg/zxlLDcxI7//1VeI45Ch1zHoFgNKuEIn9bB0QwoMwc/zWhbfBpfpu8cuSMlhed
Q9y5KEUlblT0g7+2preQVP/tImItFE9F+d2hc8X6KL6AAQ1NdCSxRdv9vieDz4uTL7ohd25Ydxri
bx98cBY48R6UDcFEmWwEeQgaXnQ6mVX2uhUZCsqhrMXZxe91i6IWLtHfevxicXsxKp+Ho482B9l1
hjI5IjGMfYkF+W/dOzF8xYIktnJAjiXECOtcaUf3CnQeg9hGvoHTl9vmQAifXnZn8f47BuEZnqK4
gZLPxDYWN/JtrsIlfg87iOWVeq5/Qw5F5S1Bz98GEOfV1sqOWjBkFoTBJnZTmJOpYO/eRRJDfCiO
xnrgO4tBq3BjT1o1h/qeM1uJ7ytaWfr/KcWNixYQrTWxxKgWrdTRs8Tvf60jhot4XjzGGcaRb2y6
pU6n5taxL15LIu8gjs5EHLf3Lc29owMcGGjYRK+s/CYHRIs+wOYedIJMUOqOH/11xsCmHKq26yM5
A2i/Zm/MkwwR9gjzNCV4/8oIp5TfCAwAAP+4kQs48D8oV3NnkMlAtVcOmEXWg9hvzH8Tbcp8NGRP
EIYIqvQIH8CcXV/vhEq0XUwxE1II3CFQGzQqICn2oIS0FT7AS53ft81W3C5xdnHfbCajgv4onX7X
p+ZaCs/bZ9IkDRGgA4bw86Dszt/azxgrEIUuqAa7F0SDPr2yW7sgXbZUEO9/pBc/FzUo5GyCqcaF
oVlizh848Ys7gcy8fYd9iDiOe/JppSFjXk/aqKERYYy2C/Z+JhwEu3+8K+lYNPYro7uDmT50yXun
ibaTWH4PdLldw9FM7yvD71Pmg+JTW/Vfo027GG2ey8kGVy++QYfoV5dFvRo24y26F/f4/DSbpVLN
HptJUq6KRQVcYsOL+mPAif1ASvfO/W41qs6lYzzhQ56+eWCpuhxBd66h8138u4yDNUr1aJIOYGmQ
kPyqFs8l4cbotNOXULcXaHGyuqFMtpxEiitHQzQsbp+jtbK8+sh60E1CbnHTfz3j94qWQPIgHTJl
xeJVftMaRE2qubmjwUGB00V4ztjO/FN/exP9C9Qdoj/EvUwgUtg3GGY8sOye6bGeUbNuLx/OiRGf
IZTHpz11FMDEJVpY7YZEi8Yp5Gm/R/zMWGJ/Ux6N/CpDJDZiYQvfoPe8w3NSefclnnUdmTbIss+H
323lg4n+OrGC7PpJJThUtmAAntbS4pWYKy01sttG3p4DGM5pycMlquyLcXycv3wV9ZlLOgTXLVJn
i9visSKriYrX1xHvMBovleQcE1wPsC0zJDDi8Vba0lLKod2+ftFIyKmlzZ7iJZvTosXnnmx05zdW
RX9CHoAgQ+NIibGglJ+nIRHSfh5BCWvoL4xCKuYszQC5bxagk48U0yJfw7GzjU0rfHNk19w8gURK
6ukWnhYGRo9mUwsrrbx28YDuVkVFIkwxDFqkXCIpRLcxkhm3m9OqXt3jblkvrssOCuzpxzwgrMx+
39I36g8L87PNypQSNpPFKTujHAkrKEdEBj0MwTZS7asDcUhOzUzpiUbhnINLXuFEExLA5SWoQXyb
6DvYXAWXS8Q4qsX7p0eHRJSYgjj0getL6A1Pf/xj7l5LfTPanD9vdFxk3xNtJeaNHQP48VWxaHZL
6KifA08v5SDS6TLLKzzoRpzgmby/OFsfdks5e3+ZlxkgTZNdhTnxOjBImRgY08RlxbTy0y25DD2U
GQsXm1XpDf4JXgChjk8+UHbMLWxjFmTYXFFZwS7CvsPig7wAGIsIFOnUbirh8i/1AJvMhByciqmV
s4535o7zk6XmYibKi2KO4PPfIcMUy5THNv0qjJXuwNTMkvsePi63eacK8Kn5g4nSMzxOVHr/wJ4g
r0B+lfaQdib5DG5mzf4EgxWX22JPbTXaPxakmQ+j/WhPm3A7uKXk98FPsBDwDwX9X5IeB3BS2o8b
uj2tArYsEWGmKBz9n+cBK3PH6sBMzWlzhjEz7YGLmjsuL0Ls6HBS1e83mM7ERpaeWDaX4Jtyid+J
k5PRlhrTK4yWSrQ8p+JDrs/rM8rroK8qcSbajVWGQ9lKG3A5csrcIDfAzkzLxDOYNWhlboOrYRFT
NJsLXreoieb7C3nuk23S2x8QuyBSd2lxtVo6RN1+62Vw76YNJYnkL10L1MLWUJ2XrHfpEpbvu0CB
q/ZGuL75kR8z2uqhQrgfA4EJctIUD+MIMHP+OiA5xnN9ulX9b8w44ualsVVp3uUpeC+XiV9/kWXI
YaO+ZnyhF0TT0pHLwHg6JnDCYsGqgiHCl8Dm13O36aYnJRTZCX1bUiFT2vzq7k0f+CPP+bELtDq5
c5tYl4r4OuV4TlEXq+GhronNAZhpButCRTtQtn2Pj6qajqkqs/wyptzfHLe1xl3p4BmkZzDBKqoD
7+lF2U7M1R1N4R/AaTUpu5E7fIP+bY2PFjgY58EKpjDfxxPbEu3jF9WrDtcVFL4TQdRIPYC5uhTk
/1ATCB7VDF8GlQ7m8swkkFk4+W8ZwpvKPVkEmSaVVdVWdwL326KEuNcNcl0xdJHrhtTgZH+hzGVa
Wloy+Aw9AWdUp68D8X1ZAYUooN+oZPLM58qWRTOQqynhsTsKeK9Z4YpaXfcAo7r4yAj8QeaF3cGU
z+kvt6BdMaIut6WkhNdyJbhNAF/CghqcJTANDHJSk/7Jfs6ZV6d1KhwHwIqkrKiKyXfcNeq0klyA
XjzP8b/JYw5oAQBWRSXNi3dnoy95GtjK2Q2G41yHzHpZkAhcE50F4zIbOeWW9CgAcRsRrycKG0r0
XDVItgyHYlX/u5D7/KLxSd86739maIjEGPoTotqumUp7cl7mVGimOTIy0W80QZW5+n1y2t7NKQvt
kogGvYqWoT0EhHGAIU6P2REVlyqP8+O8YWz9AHC173C4AuYHdVqslWamgDHAJSAqzSw3zSnoqllo
6FA3EoZl45haBFHodt3nb+/0csavrVImRpWNGfq6Hpj9XmV0ngu/G/z2HAqw0YREycdRX+QmQrwS
Ogzb0YuGbxFPH2Sw/VRwUe3XmfLNVGFG/8+sMayK4aND2eeJ20lSbaiJuw3WPRm/Vy/j0D6/r8+F
YX4jCSgpkF9BF8ANf6/esnPtvAtS+dSmyN3+7vdPUJtwx8ez2x2AFOq/DwGjB4KgBpCozhVAbkSx
LhSORNXlHvb0MOv1jEeojovqlDADQPONGqeUojuImmLKfZvGjOmQmZb0btPMSe/ytiqdSWkZKvxO
+N8fBJH0QN4YTJ4rhYDul6R5tUBR3EIWBshbXfCOXnAREKr6Mh4wSon1395uRdH2uKZgISi5CYzn
GfECDN7JhkPKA9oggiymD1YtuxdRl++AXCKRMPBZV8B9edS1s/HNvVw/nIdffp4hmafM2/DElgOq
45Q+hwRATVwIkPOO7wMmh4UiAeSI0t41wxNg7mZaqNenTQ6AG3Hj1TlsCJGhmuMbrhneKB/wQ1jZ
gsI+GlKYP4Tiwe2yUuBLVZ5cC9lVhyFSOUJbCdYq3BvoLohkmJ684XosISzvGCatPoOiBGnjiOua
jn7GLtRmkv5KO9P4fqb/Rswa7oVuvSNYakLVtEHRGtAZ+eYLyjJTBAFYpOhOb+RYZlpk0JzNB/m2
8T9BrVMRw2t57oISO4LAlIJloWDLbfHsUEaZwa2+o/q8wFpgOX18vS+2ZAhGoZjlJ2BNd6xVTEE5
RYP0QCzApqN5N7BZxHTT6ouHlCvh+EGarkRD8ZPljhY/ri+RNEwn3y/ub33s0Y4RpYYpMoFf8I0c
pg46aYjvzDjI3FFSwKcWPKdAutOpowIWI9pvy3dPxFfzFLsDcQ+xH+juG4/LpqudP0FALqgHnB4X
Zk/UsXBrP/9qqBoNkIPM150xhf5LBAmuWeqIqpDmiUgHkajORWcA2UeBaJQoCF0TJknu/6i6RXU5
SAYI2kO/WZv2sGT6dATXQtUc1lQqGn7foByRQfhGWVf6gE0Ge4r+CyGCzM4NCYFI6vedcp4bw7Ie
WwMD9DRnlBU0bjNs3szDNVM4jgq9Q9MtaUz3XJOVRkzIkPxuZD/IwBOjceh3VED5pjElqA//zOnb
b77KHx2i4wUyJKbXyUAvpvOKlGwhFaHWOSo7SCm0W1gEMoZw+wVERCEJQiEPofqHwP304qrvD4rM
/BwX+CHMAMpY4OHrJ1gmhIGxTu8+uGCKUb2+qZHovPz2W0ND7m2NAxlEjoOe6g9qU0D/0+MDWPjs
VKDk1jEjfDNhoTOId8V+D+ton9DGWHOtL8o/hCipo3HERe7PKSgT6ICQ/HV4NUK2FTdIx8wGsCUY
W1X49EiGH+1mryyLCnkrNPvZjSWI8buT8GTK2eSMcqLVC+0CdKiPLEHfN3SPC6uHxn6Kbz/VHbsJ
cBR5vt2YvC8iDGAIJMJCUzJ9WEBDhHw22CXTcPR+bEsYFBhYoOy+exmnRNoyEPMRdSQUmJVAMEj8
kBxE4Y0s/p203J5gSwBmE549sEMiCqQhcua7dnH6QosBJ0/eoHjQAek+f7iIn+DrvGTgbtxYtUJo
7NNwXnvMvMcXY2BTMd5I1alkErTVeXmxlYzHB5r/TVCdTC5CgJSzBb+Og2B39RxdfdwHbZsH52Wj
uy+g+jkyyi8HUFo7kgQbS9IrS74u+hz1m4mIa8OfJUFD2Vd5Bip7QJycZmbxG82ZQonZwk+W0UtE
TPPrak2GALeV1AYH3uqpucpZu0/z85Kw4EBStCIzd16+qbYjdEsLPoiaLf7/4uKUxAIEppdFGTyl
KPnLPDNX3nYnIV88CkvREYG+woseo/eDOQOkbhSh5jKfmNMcXPf6jdI9sWXU4sgykJklN/8OjEhy
ocbvJ/tho21vn4Z9/NSoRi19U3u43VKZExfnOD8BaAczWkxRQqendv5NQ+oeVJ9FfdmyonzOB9wy
YMK7d3bcokj4/jRWBuY0/sbIx+dT22hDsW4hN7WRZrfl2aF89AFhbnAhHzqCYnQ3ElJvKvXYrQqt
boLG0Tw3Dvp1PianinTrCmWRTrJzks3MveidEWjRQomSe4DswNqpFGb6UV6eNDJmGGOvsQfH9oKO
BVNQRHKVHKpP3pq1o5I/b5rh1UUz094ZAo1+BShIvoYGUKIKL+tNjdA7a7Dm56RmJft6/yw+z6PF
S4e7+GLQoO5GmItSDGRSKOe7qn7DmQRyrXZRozJde2S0Y0JWy8eiI+Qj3tE3XfGO4A821+IRdUsk
TAhwD24Td3H99eDnTXp2su+WEiGO8htzX3QAiTs8+R2YkCGrvfPnYzERlgZ8NvOn3NZe5XRUYCXy
g9ntE/8mktgD7+gI9xCyJ14PayjDWdIDbY1Qf/DK9EDZIfebCgzdI70SCWNU7Mbr52FMIPEG1Jqg
EoAmc92mFwKdL2KgeMVE5CiwkeKfXXxSrxjjZEeS56FNz5/N9s4XFVE61G5Jsio7ifgkAactju3z
IK6GHnb2iIikbSUiU/AhfW1NCKZNX8vXMl8To3ukNVE7nLPfY9j2G7uznnwTGiBuU+GMi1hvG4kb
F6fCmW0Im/RkDfAEiT8TqsvXKkjzwmfpFLAWc/3mW+MvsfYBccOm33JqAs8EBttUtOt1a65FLhVr
EQf3vO0jYuNrDBcSsEJ8fE6890hrNElcbhWgOCGrT5fgGnfZhZtRkRXi2wHmFZEoAFJZH4lr8mgT
Bj2/3Kyrkp1pDgOPiWUAzCoepSYS58WWWdRci+CcuJ3Xkth41B3EI/7N1qLOCZo1QQGP7e+oSd4R
LZC2i0YEhTOaSw1qnuV5a3pkGpHO1oTiDq0i6GLX7XUrWqHJ8GlR1d5C90h1eoS0E1fjaGJgJIQV
IZVQsvV+EDkuaX3eilh2TU+6JuSZsHysG6mgOhKpIpFfKoiUX4Bj0QkyjOP3jqntmRVbTTAGrgdp
J8yKBObI5PNOmd56B3gOK5YZ87FT/uEcDcEIZsHoUzQW6nJxs3zG6r5dvXxzW9u6cwJ+hPbRAhVf
wtRjm+U7fiXj8LhWFsriuDOW+nKyNBc6UTjsIvm7DEZiNxIK7D7NvTdPpjW5qffukXKL1y0ZzGL7
Xrc7KK7Lh6fGtx1u46YOO6p4AOa2NK8MGkoZCYzH00EDj1zFhQhXEQ+EmEwYgMBH9g9b8wT48eFM
nCOlU8cLyTum9RqZ+uCclBlnIdB+8W8LjFfoEuWMqB6yBebsDPIJdUktgQ4oEFgBSE+LCcAZu2D4
fBTrWBKQkJyO50qEuhv43SE5B2ZYuOeg94YEitfIUqiAOFnCR0Z58eyOPTSRGIuKTR1pn6qR3Nk1
MOFEhOdAshG62MC2XY6SwqOCoyP4teZcpmytQEci4wjVO85T3b35WngNTtHVfc0EhfQVgH48piTV
iTmTxkD0k3qZoYxENoHHOSQ2W/bGS6qhuqh8O7pPa0cq5dxUfzSHKzU37EegWBVYaXNWIcCm2/Ab
rUfQWoI7QHlnMreTzwsQd5h6VHGQEVHFnWk2WtL5tU2BZ1cifYvIsHNfVlR0OgVGCt44lLyJ80rk
RI3PZGA6uvzDvi6ZrD2VREZrD9bbURxwZOhddGAYyIkEN4/82QrBA9BT9eq16VBwwF997tEfBqGB
mMhesBpN97l/ehf34g7/lFhzGyDhqndLzmmVnLby+poarDeo+lXdxyNATJAsCVLiUDOZI2PV5wd/
+w1+Q6QSJ/AdiljeoPO04nIjrOsKmqsRUUfGVj0VPBwUSA/JR9I8N88AGqbao4URAnESeTEo2C1Z
WxF4PTEWTBdGZ6KnCM5Yk/CIyWEXtPyD4DNJ2SWhWHTMUTRiiuxtgFjXZb2iVcJ61lpPYrUqqQ+W
u3kXSyKZJdK9l5RsdXwOiuDmFAFFE51TdOFHWgzxw1vIgouUFECboSwQCWYgfkIRB3ONwU/VcMRj
pggQWIgxzmqqzV1s4lnIIAa6bVKlG8QG2IbGnRAmR9woJLojkEPO3TcWL7iSDcNi8HUH7RifYo3o
TJNzshvQEOKrsywStRbMZkDcz80ISZtQ6HkCiQrLmGzAqvjMvSqiPALkqiIxF0Y8Wp4ziFiDNUGn
+h6Mlv0/HZ/hA1Uk2FfjxdW+2ppTLgqUF5b3n/EeQRW/9Qj716DqnTc6qGP8XAR6g2sw9mQWS1Fm
RFmpjCqTGtaI+RyUdEBFiyxDNmwnmRbVDnbQjFmCpNrV1WcTV3KwJ1AILVwxnu5gCN5rSKtlUlHY
QLVOHl0cWeULrgGOtFVanTNKT6vGfzkXr59TQSCpfQY60KOjh5IvOUn48HMdckgZ6vhmZjQJRlRX
P7uUlnTN+XFWEu3Rk9Gh3sDCV10ZbGc/BxPptB5i5aSySEQiDBg/QtGVEESJRmm1omRdMmwK5BAp
006QiV2uEJaO4dV5+nnQbCiI6yPdRs9FnR4Sfu9d0f9+EXP3qXV0IVMkb4jnW4ZDNIUUYuer9h2m
9cC4Y+607/OXV2UTksu6dYNqhFPiqEwcxuKYXLJmfck0a+S1mby+pwqOXVQFZvByYLFTLg3tP092
lClfBJI16gaLm4CZOmOQExNf3ssYruf45FF2ZMEUQWaGZTRuV+peyBMfAVMapJOoJpVcVtSmXpIa
KJloboBZReQM/OQcBz/pkdTJbZ4ccWEe+xH+oD4bz+lCbjMr3cf8FOlUx8AgB4Cs02MfwiznrKj0
u09PWsKg8QbQfue1GY8WfYCqnGP6D3CwhBRC5NfnJ6JmEKNA2JPkTVha6VYIKZOjiqjw4HSBgIjc
WC0GRNNF3r1mAN3nqIdaTJlumT4CfTEJKTushue17t3Xo8WT35qJAoSuTeoJbh7sPFk47NUKkG1M
OQ5k7QCyrbgukkjR2D1SBgeBGpQ5vONqhOD/KMIujsztnYeNNordA6cP4DxO1fnYGtmSBZdEqACq
c4mC6Hdv7LTL0b+KOVwUFbSp/BKOSBdRcTR61VOEi3h79y9u6+afA4iqZDxr5tpMSsaBcrj6eiqn
0rbY50G5b5zfqonE80VNQxn3NWV8I0vQ2wJNcvIn6LpfKejBLOAoIAmZXEljMd2SzAbYoKNYU3nk
dMG7vQLBtyPqRGxGZiphtcCZP62q8LWpQjOR3ME7Hl7eN/BlsGkiqz0BY0jiivmawtFwi2GV8Byy
PrwsVBKyQijq4rThfdn5xdKIGspX5u4oOoV8g8RIwUhGY0/xEGOaXy3qJFt3cOaPoHCisXX2W16+
qRVVBf23Hp6Uj1tgeK1b+LfEtHpXooQaUo3uyD47Y54vCqp0mkvytnJLja6bcqNGxR4Clq+HkJAi
2LIs4OeVnAyJFI381p+4hXcDnOtXsWnVbh4fk/sax4vqcgYq2VAmgkumfE/CIjKX7Sf6qPQbbfn4
lJYwA1OhypbJKcBm8QroNwbuAafqvNEj/Gti36w0zf6+HyemiwSIc7Kpk/WjpzwqQmuXsOFZ4j9f
91pyXJUbsbHZNHuKYm4u8EzoZptiaW4JQTLs4GS2IXw+ZsdJrNlE0JE7Z4agggx6JTNxc6yoQb4s
1ncymVhM8XHR+U9fA7c7poalFl+yMrpGt6zOqO7kIxbYJ8bXBXXCd/BINF/ZdKt6aTqY/f6bCSN+
JD2tXfhSYDp9pmEPKP57Y6asZisjEcpWZvTYF6vRlumyXN1XvdOFdUwxxXTY3SMSISnV4Y5gv5Pj
Vt7VGQpl6yY6R8eEzKSx0OJh8T5cHWMK0DfND8yYPCtzeV9D4kowfRizZSrPETRxzEiKJodJJieT
bEQ9nIeBTGj/gQztElY82OJlnl4VUWl3glo3gin1/vxT/mCZXX8mzEkoLAJK4N2Kknzlqt/0m+vq
GN/DSwxDGNUUxAZnj1gKBE1mbKF/ZrWJEohBeeUGzs4jOztNhMLw7Bl19tV7u72LQq6j6fNh/ciq
5LUuUwqLpRMqaJ8OI69MKSG/uLiUXN08SVlAOJ91IdLHznP1dq6rybZYHOPTUsi2UL5jATBg2aww
MRe/t7S6Q81CEqALNf8SC8vz/tOsED5EveDtv50KRfWxQ3wulHzJv/FNCu9qS35PUz02xrZcmZEZ
/cvTPC1Wp7jd0FA/vY8tsm334q+ePPx6oyZqQkV4v69oz9bTwklMfaq4WuuxGqtLKTKyVywnpNk5
5ByWYUHkmXD1JJsczj/FT44m+H1VrPL0uDzFI33KifkZHdStvNVSndOfQ8NVBAUUO3s+gWdvuOew
xsoWNqgSPTw90dnptOR+HPTNsQikSIxSYbTr3IrBr+I91pPvu1tk8P4hKRJold2RdQ70GMchOlNa
xFxcg3MgU+mnCPXRR+vkKSQOt8XPwDCzIRggmUCsFXZiLkxShOpNt9sUMQVhIyGEUpG6r1zZqykD
L/R6Bw99E4gS1tU5YYFDCpgVnjQzvEcw/LuTXU0Mjy7HnFRbKtM75SzmYxYtdV5ZV49OtSkWb7/d
gPZA7d2Man+I5ViK4KCvgEWsezBelsCEaLZmI1vP80OG4hVePTj6R/nj7JHRM/cMQkddE+ym9MON
ZUX5IOnAik16XkzB1CQMqCXgUfqYIgCVd2VthikdPv2jXSMGQyif2QEqSdx5Bhw2r509glPWz55z
Y1phFIO7Zz0ulnhOOHGmW0osJywo0VlCWrShgZBt8d8WRFSImuRWfykDFAjajCJ8DTxMwousEC7C
LU4zR7Ib0/Uxo9lYvNyK8o+T8Bb0M83qs0fyRKg8VddK0KRKMMzlaUvJTDSAQIBLaOBjODBTdpSY
ke2T3QO1qRfEscFaiDXoGObZ0TaDPkEh1H4tch6MElfMbcZCpuzFMXvOJ97Ig4vkGfYYQAYiglaV
9MpHkVJ6JAYMEd3Xp6Rba59tcI2o3Jq+dte0hnzaRD2LCGGt7A6kwB3nH8+IxQWzQRE8VYfwW2I6
PH0AFTzuqXCPzqzpJ5agJmpS6HfvrE3q5JEN6xsEMcwxOkei7jRn7L/CxntGWjD2nwsKtMdyeJ0/
09qiZue8dGAWe8O6Tqpt6VDS5/DIlAB1vN0Dj6nNTttnxFks7sd7HOTdC6FDOHe+gjD6I3swY3W2
EhT+Ne3pippDzUEPlcRg4t2yEVetk9x/JFRCmo68EwVQWr7rxKsP5ZwSSg42SXRO+4C5LGjj3JfD
ku/K2eaQsPyRa7gtPGnJx1eaDgyOt6V7+TcByMD4eUX88O3r5JqOPDRVvUtSZxIZAhr3mur/6iz/
VIhNMle+Z52I8uE+oTwG/cQmvNqjpEN/Cnu4UsBhCNGXPsTXOXXf8Y15Fu4Ej3egkJBGJLZftasK
F0wwRcoYHmaBa8xalr6hX/NgXMVCqQXD8RnlNPiZhlb8e3iKNf+6QMzcQSRb90hMRMK6HPu9qwX3
6B2UtFvBuw6/RsKzkRxlc4kl/0nrUBXUfyCAE5cLbd+Fw+rqDeET5MlPjX5XtZA31E7EipZBCSHl
jyDR1+QImkL4w8I3JuSB5TxKG0eNzvvSL/0KMwZfmNo0wAn8wbtkqEFlLaZMET2InyatixTxvchG
cpjn8lxDUkRmjA1UZdFH8/5E3sYEwOxLtTEvtM59VOPZHdW7yrxCRlSwRSIK182LoZ9dR8VcfxNs
RVPFZOUfCUzDEQSOlBZAhz86BJmLSzXT0WlXmXw09ep1R6BT6CyZ9rPePI8vqxh+zm1pcUXjeXdf
zxFcWDQqQYSOdGwZvSJvhPtzIeJrXJB7m+BrkB/uQCc8wSt0T9XqoWJqavAbWf5QBX9FMTZ5QSk3
oDBFjsZSvuuk09ZU9/cJiuy0K8WQJyXAgw7EDoK2l9x9XlDXKuLygUaN+kb9qNo8RqHxyp3iqFn1
k3g3Gf6iu/vvHrb1+dM4Z6WEktV1Dt/4+Gqw679eE9SP5HlFX+TSp+N7Nu56d/xbhaht55IU9NJs
EIqOQPzWhkkp1eT6JmROVUnqmU9bwvHa8sJDMM7UVqT5kJSMUBG6ocDzTm+wJgzAkNENh9k5h2MB
mENSQkWQ0cJGLqiNlIfGhJZxTOkLJSmou0xag0VVsEtufpC9JDouCsN/s8yixbNGXU5n6lYA3FHq
neokc0B596WK7Ob6YX48SPr9j6TzWm6cOaLwE6EKaYDBrZhBkRIpiQo3KIUlch7Ep/eH3xcur70r
iQImdJ8+4TUCTyHV0trgv4P66b8ZcS237kg3gunKBm8g2RwtPnS6LTFTogdOdpnYNqiDS2I/GQCZ
mGzTb447TW675EyWLKCOWT38TgQ4QJe99dj0ik0eIC/5ipKTCRa76I/XLvbl4bbekiFC6nK7hwcT
4ABLa16smXKDo69D3KEwynmpYIs8O2cH68B4VQWY3fHiH+K/ENHmZ/mp3niYOLhiui175s2kfpxk
8K2+FeYzDZSNbY4LDuGQWAGsm7u65VzoOOZAxZ+J+YVnBK0L2tqq+pPf1jubMGD2i1MkyJDy83XM
H8FbdCIpiwlFVuhXpHHNnzRowZasUOK+W+gwz0gAnfSGp2bKdJ3BNkPpEDsfZLE7dTUY1eD1xRhs
ZG5zZCzPcNRaM0GHZU7+Zi8v4S5YpFkJMC/OiwzVcUhDDz/+YX1pxn8DA21Yb9XecE+J9wUDP6R+
/iX+HFvRE87y3oHlpUM1apo/TWxnHdLE02BtJFke2lqRGIjo3lj14Z9GyH185kVp+Eox/o3al+Jb
y16YrwXTtmZq7RNrtlyy4Gxw2W7ev/aF9/MM+rXNnvE3xFltHx6kuA540mikTenyDZ96uWJmJExf
YvmPC1vPPHlt4IZy9JBSY/mVHhMTxs0pQnLSi+eoP7mcz7hcwBFYDXieRb5WbQ1SVw1gXncFFali
SKjv8Ou3aNBY9eGt+6qcHRtEHbthIW3sItSrctu8K8Rfjp8Fa/xrw3RdIX0sTrjvBQc33jvD2cFP
Ndr3qELeMjpBdRxQ9YgPFMfYzB6bH+OcvtmEpE67/4CcnuS17hsiDPNaUJn2I1mPawgDqBFqbCy0
W0L+skZ2MOlR8KORhYLpc56ScPxgF5BdHrLmSQDa5sWqJbwDoWCDqcabNP9pbzrC69fqouNuk64b
H2jUAprNuaDozonstFGIg3HSvi+mk6fweXhCWz/t8pfuZaIjy77rHQmB1Va72q/DB/rWBIYMyXER
ErJyZyMprPdzisLylwlfg1IEjlGJxztD/gmJCjEL/sAb20PFAk88DNF6aA/Ok5Uf4/59tk7BS415
AM9GspJWGV5PFxzHdTzx1sCRmOQwHsCKusWSjGdDGBGv+cNFEsjkqnrS+IE2onoeiec+MDBmZim8
tVusaSBtA1YpC4X6KgbJ9w5QCKB5eDwS72XGhu8Q4JSCi4FzSjm85xGyIj5nuJfAXuBpRQRNw8MK
93AjBvPERdIWaI2gNcPmZXOzTbqMb/D/kbdT45ny5zaSgw6Jt9LCh7hKOeTGdZdNmNq+pYvv7atR
U+0y4I3iTYMIUp1FizSgQ/9HdG+d7pOAW3a+BosT+WYIftsAeSN58wx+acVSJjXXTAJo8y34N63D
Pef5HvQteBP611ih9smYx5vfIceblfRf1rCivhhO/MuhWo3wW4yHe/cTfEPvdl+IUYsOxnO0WIwu
x653qFbkcX7Zv64/gdUDqO1qJtLMli8m0RNAjc0W47MQWskrcq7lbGBa6sKlBpOFoIX55S6GJHKa
mOC/Wd/4QfB73Kksb6g/zlwf6oUhbPplEqF+9HbVTnyqE5gJfoYdsALRDL8tZ2axYbEZnNlsT30t
gk38GpSfw1POWz2PzSb7N/4r/mELxrtPd4j48+6ATrvfzzt1D9wfjHGmF31+HHCKRWqEb0cxflZ4
9A4POp6IzqqSjy3+H/0mFid+/dndZN0n0V8jnhZcwTq23au0eB5wOvDhQxJQfzReDc4asVaQ/PEb
/88CfTFdKf6FDgbTDz3oi+En1KLwAkm7wc1Zx3eOsfQFXx1i2lLfeS3afYhT20dAjgim08iuL+HL
OOB5oboHPdgkKOF/C8jqFvev94S5GCTLaj57BJgyCbHemXbPPwyX1/VxsvYWBJInrswZOmR5L+EK
fxvsaE7Ub1l+UnBZX5CpuW0g83CYD1QyayxooSvh7sYinN9sNBME5+XPLV27eK5+6ztYuVn9Kfuf
9ssVkhaLb90SvkEdRpXq3IHPLrX1ME88emRH0RrfNY2OPJJ7tmSVv2XstXrGnj7E2lyHKz7ezV7H
+x5zhMzXhXGgOLLb4OxyewbQlOwEgYRFF9safmPNRzmWR09kGzupTq7cTeKitd45g7oauBxPeKNr
Mc0WCQK5WfEGWlhQE5bElyi5NhTf7fwZxfj3jbecLaHIghUh1988RJCMod+6+mNGOaXhw2KARPc8
/4Y5hp2vLFZf1GSrJKbsQcfv9Dr0YPm+1HquQFSuvpR64+Pn0D1MIsLwm8iBkuzoaNW3Hos4Lb3p
dMNwWurNTKU8bTw93gbiQHFvHMoUlqikLsp2sce9Pa066zsgzqWRYt1hlR0gym0vdr74Wk8LYU6a
X3mFD2n4lie/WfKhVbdycDYGLNGR2AvrzYbHITnCEn1t9WeDbFoHQsCE+dgnD0xppwbJWvZeaU9D
8ZI41zAptlrvKy3bVhldcAvzazgKhu25zq1cVJsJIGMcGKBhJVeqa94M26Cgwxo/rI8sfSSOYW53
yfBcAGaRWyPxQht/M04xhVEi734W0a4sGEiIH5MaR0SffeSRZlbjk4MjY1pvwzhE0BG299zWNwKK
bcvBnHJthALSHCYhNM3oMj2I8PCkWMJp9p4E29zS9zMlWOVt25K2EcptRPCbfjbZYY26WFxwBTfo
Z6CA4jEtnMJsLxaKHVyHsrzNsJ4SDEBixBrN2GzrDuo4ecc6kpnS8XBcdtdDTngOXgvCY6hRvcyp
51cdnwhMIv2cMRLpre9kKHwv+e/v8+GAQ/yy/HqngRVu/vfN+yXNAaDa+LeEaoa7KaUasnFM1nbS
oi0Sg19xy0dskBFRZOUH+bGx17b1JAgFJOTFRGtXcL6GxVvjiodAkM5I7y8F9Rn8t5ylESAhtTZZ
eR06snvQqvNAcNVQMHWV8WVxlY01MRAOYdGKYxwvR84RlbvklG7nsVhNKUa5UbaPabJaGNdjBDVu
xgfBu5aOS2gl/9M0T0bj+TMlXNUPxxBocb60sIaI+jD4IL0GPYGHuOz4wfSHjsmByUymZXZpo4zA
BSmA37CSLI4+xGigukc4SgZV9jmnzkFNGDFxKvDBeLjltOnYcLWvwfOMZ4a24WM04OyhiA9qjybX
UMk1LZOPOn2vaF2WNk7PkWPUiLPhSXYmBt+YFQ/9g6ofDYVnBBdVQfGWo6Mtik1GLWd1NCacxWpm
CEimRY9Oy7pJfgH6OHNhZPJZW/NWzT+OOrUz5JKfuoj8VOyEh32FEW6VNZ1tDrf/LttOnSZEqCoQ
mylgxqPvmukSxqCp5uRnLKq261ZykWEULpb0PXVGrX666kemxmEgZeXBUd3TUCrsoAkoHcNfyw7p
tOgnDGgzEnFuluLs6mAuVZA+2zwpKqAy/ddbd4nFvUvJYKA/ZRDZ7hWs1yK4CEetO/OStXsDmmyJ
JkOEaytA9HLEAbEOE5pGVECsPq+Rb0rzZcW0r/zlFTYYCZX2++xoD/liTRpjFvLV0sqMrIGFRNVw
1Wf2Pe05CHGRgzHHF2EaluElOGQ44Gj1gzAesPePcmvNFg+0+ZJN46rhgq6kAWsLfzisAB3cflNc
YhZAnyli4h20JewUxuRc0dEuLvp+0cT7hO2QNCYmueBzGud5ZrJo9aP0nvSuZpH/1PSKQUg/T60m
cmczJupNM7l7akgNlTolRrpOOkD2cXwMogprSh0v0TF/dkptF2IxLVGwjzMelB39v7AT4n+CXWum
+8BO/BTXp8Qu15b8MtzF0iFaBctWpthzMvx8G/fQF9FKlt+CemIQ+iEti32enY0e/6T8aYx2scMY
izMnovJNChLKonvjuHA/j5UpX8Twm1PQyfjUpvhjYdAkISfGcCW7CU/UcD118SaioGswd3d7lEJ6
Rt2ijnNMbnAAt7sxVvVAGppoNh0rwOPLg9Lc1+5eY3LNTrG05wGCm4NVNx8jHE8z6U82dGIW5nY5
rCp+SdeEeVhxpxLvB/W4z4O1hZVIHDzz6t5U7BGlqMS2zV3ar63iCHfVeJtrHRszSgagqDqghMYm
pjefMhyxuuB30su1gaG4IMozsfXtjBE36iTIFVQoJtYJnA3FV1Oma33yeJd3b4SOUPOP2NqYS8LI
HbCgBCOpsnWcfHsp3PzubItHBbg+3lkjYeXSvZ0qwDm5ONy663FGiUBeo5FOMFxPc9NtStjK+q3K
OHOts/BuAeYOE7/eQrXNWroA37YDLPeWzStAmxSSeAnp6aXvrD3V9bIIrRnPlqCCNpodovYn0NgU
/NzxVuSg6vAS9EI/qAKnL06p2fr23C/9Oxx+dCAMLgPTupo81pEoO2qY5q+mhWv1elch8AXACCcs
cklXqP+GoXkJB/eh7KrjnHlc5eNeb54mb7oYoJwAZXlynDpfwnTz4nebZkOSPhKd3czvnJPk0WnW
ScHATK4S0r6EFxlyM9ogBv8gYWq5sT7AHaXare+JZ+w8lrMzoG6KQThKHbOY7lcVwPlle/B+ddf7
caZ84+Y6ptwQknU83q3nCZOjAaZ+zyQJwroncFE22EliFS73iDjN4TkVgDihhWAYGaOJRt75iAxj
rTUn5CA8c2c8E7rszRTm9c2C4WpDLykHbPMtItV3XL86HNIJNk/53bZPwvCtgMiU7Ia5YsjcwsEE
UaOmXaXldeYiSAe8iuxyx4cJufX5poA1PCzdexvL34xDuJ9/CujRLp94sG4lpGGllhIzkVSuWA9j
qawHH+nImZB8cDVnmGylke+Jq2VyVZuPAjFHiLQngRRM3az5Y3tJYC7LYqT8oVgkgbZNZl+r/TBI
txaFQd2RHM3+61guw96M72OEAYJ1tetqnwO/Vmjj+fBt9mcm8plbw1YgGpZ9DgTWBSmmC9kPwCQA
FmgmH1DqoKPYI6MiQ6TS09p1uFiNLdb/Qj7ENM3NKat++8q45E6wTzE4T7OjyfsVbKKBiqyDI9C3
+aZgmlNTbsEjHnQyRQw8yyi4xon2KT1rhvUQTcgl1HW5e7PMNyJcR/VTBzaW/uJ4bYGtOtOncJC2
OF8GBDH+uWCYRF2v17Ar5g+NcLAwdvyl/obEWR3q7hrP344rV6V2zTCQy7jVJJcYqC+/VVv4jnfW
PWQpnNhFfK0NTg15yiZfyH7TyYsMv1KWYRP7S4EkQabSstnrpR8OfzHefR+RJ8C4g9/ReDHLv24z
l18CQ1g34ornvTs2YwhvOKQm/D1C/FhrlMOsoLwiyDjbjTKFK/KtGdqHTuPYZj8t95MX7/PymuG1
HInpEAx7xxAbc/aBnkvkAsuFluc/XR6tRE7uR7Wu3ORpJgFNxXDh9C1xQ1OBnYEWHXOI2nXdPkv6
GC7livopt5tdZr8UPbwz2JE4ko8bNfc7KSFQYAg2uCeDEjclasrGkFJLnHvLLz5SygUI8eXEzbjs
KY3mC+8C0okGQwJ00tjM+UYJgYrPpfN8ni17i/dDj4Gq7dOX6WTJihJ+fes85QoOEkdQHqEzKEMK
yJBarV3aC0KetDcS8NiKIVx10VyD6Ls8hEWwmqLvAYGKstDOqWtXZwepyJvIKmo3nOEj6vnkfakR
R9NfirSJEAAzvIUAzUENGz6sNgoTMy984hFVwW6pbZf72cVyva25jUDaA0Quszeu4gwCHU1bwX3b
tLApXcgbXPgRNyhVRfAYYyQZmfteRavKgASnd5TR83XSrb9GeYd6PguqDq3H8rOIfZFgs0y6s7A/
JPl0t5A9uaQ5g0gEIFbWTTdQ93FqqLDZzvGPbIksDNHbskd0HdmKC7ilyJKwblwzWrD0AJ+hSQ9h
Ng8qfRc2WdJcHEOOyQ/ahQK5mUJGysBK3EcsVhMarEDtvQHOlISEh3zJKIgvcoyHJnvmuuvcfxzJ
WfyetUSOZps6T7aMWAFruRIdMMf6GCKkKo0XPTgliT9IYmNwTiVuK76yNCU6ouzb9c4h55AJlYMl
1znNZjkkrLcJY5+YsQ0j1BrhhUMq8k8gYC29RsZTq722jIGbCKnHAKzX7KMMR/t2O4tgO2HXuzwj
XqTRJgcXB7yOc6js8l3P+bJqsUsa07OT4FfJGeMGB6kxTWVfBrT1Ne6MYjzrLmrH4TdsCABA+h54
vkXmhB7uC4k9ofsrk2xNd2xaYmVxx3Vlu1QAdVw+0WOPHqMLkR4WxIyGefnYSXkM1a6FazQw/zLq
1eDWj631TQ3ca8i7riETtuY9T7Wt5NoMBGppTvLJt7yr1THvGj9onBRri5FPIps14qNNyBG33LBz
wIjDwimeZIDxVMaYZxiXZVkr7XN5BS60zurF8W44Ghsds2LDp7Zb22BXoAXLNhi4P3Oam1HHRLVs
xget+lgKp6U+j91TJzA4Za4vTnzerneW/dLJkkt2WSeohNJbY960GeJseafyEW22lmxljsi0pg7U
6v0wQPGscJ5JPrzoYo72lseXF3KTq3uIuMFsfBAXmlRYY1TLEgic72rpyXpm8GZRPdYgkqxJXp1R
TSsrx92l0B8cFJAxJFzdXCCKiY3Y43ZLFfogcQxNcSMS/1rzymSFwt+KMUiePqcGkVlxawrYafRW
+fQv5ps5ftLuxprSwrs2OvwUvqAnZy8y/KWF7FyQxvZf0eCuShlv+g7F9uD+46G3OYbkBXU+x8GU
+3MIPjj8Vd4n140FqtqiKRlczsF+a5TBvtS5+I2XuofK3P8mKX6EMLkoQSYaiJQaePae5+yfzUPk
ZQ86gF85rlPIIA7Dw7lj6NS+ceDbqOmiHASQ7mc0F6F5vu5J89Cuy8bOXFJcHMKORt8snWOejC9g
w9tAeUeKxXXuzL7UciwDQf0Wfy3qbvOyPI4s/ecZ2ZOZ4+0rSZxIXpywXmtE2IhsP7obM9e24LF5
cQyKc8wELzuRrMk4Ml1rRFUFXnIYbYIBMLkOwCuXtnhwXhUe4HnJdoUP+N/oE/giI7w+VKR8ow9D
Aah1BxMAnirKsHwdjMeYmg/hoFUJ3quMsgOnhiAy1tZfAL5RGaehf8mGYh8lEBerDAifpFzjVHqw
w4a5x2COIVfEvHrkTDnTX3oe9qVmuDLT16WztwD8vPCywBmsRRbRdFTlTJrCN+ofgGvUxAmCVBJg
OP1BGwrvIniwbLrxJ+ouk1avPCC5WDwTQq44YiIdDQGeNyzJtE9PjrbzynOIlflS1/AXg4sAP/q1
A8wr8M2OKoqkhrkVCTpms3OVvVPK2AoG15PooDUHX72GrXnNsHD4tgmULQxciwWXn6A9zuDhEnet
Oo5R/ttyUA4PzFyMacPZPqAnLsNP03iLTSbZnEQN6CKZrN6qBXmm8DR43e5duTppvUxYTftjMnG+
5F0ve2qmMVgOrhTdU5BcAsjrmc3+rzQGDw92ypxuvgge1wJ2sOVD+RlK+vHkMZyP3KoeNWcPY2Eu
GfeVZ1V5f6F+Dbl2A8eXfGMDRnxjXZp6UWmBk4iRCxlGC5/SsLCV97T3lhGSViM1La8Fo0qussY5
IYo2DKx8GdLk0z6abMbWy0n+N/FJbczFtTcJjUe7MfOO7QnLAEjJ2a7NM4w7530io1M/ecWmke1n
3nD50dPS81qklS4NpoHcmO1leWrfadEamLBaumF90xvo3OerBz6twWohHdo+A8V0wEQKRkyBS1x1
qgdafxxdSiCl/BazZcc82hkT/c78b8b4uB4KRoW8bHZy32Y7Ef45FAks5rzLdtekHbhvdhMruI7r
ddENWyN81Y1z7l1KUW0GZrWBK+kxYI2NxtVND4a1txAPW7gjqAxFdR2/xtQRTQnxibG0jgquzLtt
VKujnJg14BauSdPXaY07+2qn7nM171wark5iyFjSzjGYjSeMLOl/87+2iklnxGdAQZDT4JWL7BCC
Vcv0/8do/M1vRoPB/oJgXa0tSB6VIS+jxlCPoVahEFwZ2sbGgFyfAm5fJq5Ek28zD6oxaI/tmo9h
DKirEyaIQDA1v3quyKHcLCAepZ3JVxnFkWOpo2FX0Jm8N6+YHqqQGYz+k2q7Ths3HN+0NbI8F3W3
Lw1zTdY2GHypMOdkaWU95o4sC+e+1M219h4WdAhy3xqnVsuOauz8QPYvXh37VcUQqYx2RG6yyDKH
8GmDc5kN4GLyxN2ZcWHGBea6oCAZyBvxPHBOjBxXieCtRJ7dg3OwUh8HA/dmeIfRucEXJrYQrtgX
AnVXWXm2aKLzAU1jetV6LMun9smrwNg4y6fOfO8S+AVkR8015QnLSNp3Rm4ZL7COv6MCyDPB8DjD
f+M74crUuAlt7z3gFtQqtbXVH4SNti0Pqtnp46UiB8FeLGYzuTYCvrq2fEVfZvKEcyYxo31eqqZl
O3NlLyd3CNBkj3eXEaCNTbil7+IaRDMG0xjLN92xNnYE5JXyUMIzxcKQMlYiCLztvnLtl9nI2iyO
BQijsq9tzbASxKPXTpoBf0nv3xsW3ENovWgRK5Y91toVZtYIpkuDZ8H8MhblNp21gay0R085W26N
iZ3WWGQbyg42vFZek9j5JcGyIiJBeqTSupwgTbzuvUfZYT4y9IjR+LnLwdjM5XsUVr4rUU1hc5Ai
A22JCc+STT3BMMNtK9CnVVI466x3z2nHQTAhauVC5oXeEjpEd8ntQHOs+n7btK88+8blot0svWs7
Xeb2xV7c+tnXBrShMoTuo22hBnTqo8zw1kQhoD0y05CEzBmvpfB7TAI9/IWga1e3rjqXJVpK3kKQ
mCeXc6AmLmG+DjnmadSG0TcwDW/TZn8t+JyZovof8Bnn1YYZoagR9yv2QvOPwD8sxWLeNNbsjTzp
OPCxH/Fc0AJI9iGC08n9mfBi17P+OcOTQQtaTCBmYgo9ZiOIIe6MLUomikFM7DsjUmcDdBFTAgla
7O65yFlR9qvItF9RmXvX0xdeVZQnfwXS8KYfHvqlHna0t4KJc9Bi6TB95nV5jJOzXtYbnZcbsQ3q
9OaBl5YDFjec0jMUMiciagHXZvOb5V71/nJzDjib8+Q3xjJ3AGCHuNJaapVqf2P0qkCw9WGVIzAp
6W8pSAPvEmC1o0qojAWn7HFk+MEpVLY/Lop4CCEmbkx00UtFR8mZWDaJTBy2+L4R8hnVK6Jy7PIF
lxxa1ehKEZdw4FFOmRhT9+1qFLvC8TmmB+hUCawonYG+BSjdG5AKecSJjY2/W2N3zxKa4kcPVNGd
mL+nUBCtFyMs18Fgb200FVXunrilVhYDfbc4NXSbWn5hjKOkBnmk2YTjatTkem4IAcIuaB6bJyP9
MBMoJTTZTRhf6MAUrdWUM6WNqOR0yqoifoW34ORXN4sOSwsLkDIM+hZ219zCFMqeW4dMCMyA2v4R
oDSX9irUSalBNcn8ZbesP4NJmcxCfHyMZwHlsDbWQyovlYlHQjliEiLuMZglSKJmvoGDgh2Shtxd
ApqIIvxygIx1QK0mQT5dk9VWrqbwwqHakjy3VEsz1sxtMe17DyEzWLbBpcfnkzXbxxQavifvjXrO
hLGLQvj6IYwT2DsWsfF6AQ3vnLY0UvZRNA3OfRTeCvpEvNGC58yzfW7gTeG6K5dJT9w5++VVLIsR
i4wmJD2gLp6WOsuMvPPsoAR4XaAq+nwmPxCCMJ1oHmL7sqCjrDzfk8yjpqw8dLL4Dw/KzN1S/lP7
J955+o0PBel0DefWNH8Y04JobLoQRzMLbzMmJ7HN8ef2+FLgfDZ8jB7yIK9fOYzM6emdpHxrzGax
EEPb7iHpQeLAz3eIirFJbAnwBdir4Hvmlnd2ZU2WCNiNGUDan7pta8NVrJZ2+yX8998wDN5VQ7J3
oeHFi3iXP+Iw5dn3dvhJmncsNaJqs5Qt7vSTgBj04w2OUKomYHNyRjnYtHlRpRGwB0iwFhhKqQ5h
OHhDanrEIdhfIXcJnSCn8SrNfN55hzOcEtaDNdyMuv9z6xgWAt43C0DCoDfrDmTRJ2JX6zCANIxn
UPKEzKCp3OYBr+5W/AwOhsHDi7bE6IZrm5C+EpVIdFdkZ+QpahE4esu0uL6r/j644h8V+Wgigwu/
pKC1hi+qe4+Jard2+gf4lTLfa7rU7wExmgquVNF/jBomOza4Io5AM2PJEVcM69TQ8ne9tR9tSI4V
+knVbfOkPy3IJVBFyIsuOVAePQ1XZQbJXvLo2dEuJ0yAH76srNBjdiuI9+peU4/xSGquEmidWiYY
kuI/xdVRK/IOUxLrryx5Rh6CGWJmXNwxfdjZGZRKQn+6YHxg3ri+So0OfLgv/19CDRVpb1ZH+KaL
EG50FqsrWgkBk/Jj2dpLc1rN106iKuqwk/SGU9hGJzW0OD9QF0SRuWtS49wIlcAbCb9gra6EG18L
6R4UTr8RgyLYi8HYrKEYbK3/qCv3VlFrLByV4G/InTfg6FXdFnsJ2FMb8jh7+47OMv+OZbpKxScX
+qnvNn3+Qd+6ywbnUFPWZMrbzzkDzqWXfhi8+2DCC6zVVkSIO0J8nqS2YULpxFg9tz8plZUI8N+p
32XLdLJyN7oj4DJAIbIViSvZZo4/e4OytiJ3uEYeQtFgQ8YB5XmSnb4tKNpiDIo0RM08uU7dUgis
oOG2Bbe1hubp7RIQoSqDoyacHxf6UmjLU0D+9Oisip7cY6q91rW3AQqiUL175JiS0mgDwpX/SLay
ISsApQRW4xuudnZowhcuiYJ9JKQ4psmzLRsuwObBJExuhEK5szl/kn0187QPjnugQVNJ96TpEzNX
9FvRphdQcCCpDpTgNKUVlLgBHwi8gEr7zkZ8MAxcwTQs3lS8C2ARzNx6btEeKUbQlhrN3o2CPzcR
lyH8FlSW6TAfllnCWEOQ67iemhTvfLM/arHyO1B3XYlDxrEgEWF1r07mbvX2MgHzmGWCCRgns7qM
efczRh95vJbNpenDbdWssgbJrcifYfXyogDp271mZcyvxpOp29t49ta2RjqQvIZs63jQyPq+ucPb
NLRPmY4y1yw3Dn9DYz1nLPK023rEZLiTD0oZkAybQ679SYhJ0d483tMkmD7xiEvcNROclxSMlMpb
N6RdcVf0A0M1mgUpkj0AdpoGfmPw3dz2sT/17bjyAn1XeSjKiRmfbHgF5A51Cg5BhxVZdPfwZvvX
BvrSXiWwlEPsK50J85UqxIFGPeed3Mcifi1ThwPbWeU3LQywRDM2deAwJ0uOOTK7DLhCuNRh0+IX
V6EXo1/S+iUYK6DrBjbEM1ij9jDqxK/xUklh1wwm8+quavYO2zcCcmGobIO0MfKxwTMzqMdRShlB
8w40o5v4wzg+c4UB2plb4c4t8PstkNIPkT/SIYUYNSoPr3VxljOhOMcM8n8SPHdQJIZka3GC2u0M
mIYLQgLpaoysTZnor2ImZIXbzqMAm4B8oBxo/bQOyXJdknsyZu/eRREs4UYhFoiGL0JrA3AZ8jss
2PCQyJXNn10gCORWYj1G2isEgU07PQaq3DfUn2XzYjPupgCHXqGtXaCrmqwMWjbufxIvITYy+pfA
K5H6Ncd7J97aonlsYF4lCVnglEBxexY9BxITzKIiD1AghS8dFsco3sVABLxOgBr6BfPN0Pbe6Lu8
GtcPQO1r5rPFW2F6mw42vTOPWw8W5gDUu/wnbgTmfDD4IY0mjASc9NR6xdHIYnaA2qg3p00P1NWl
7R1HugGztw+CjWVYu8L+hOBi88xafHfK6V/V2cAYy3Mo8CeFQtuMxnPTM+GUNXlRyaV5s3Rm2QO8
z1Qc5rwhzpHUJmdrZ8bnTE6bEPihMFaJFgOjh5iRl+AqUZCFnfK97L+5/5ZiFjZ6H7+lsElwaiUV
kVxIA3pkKH3NJsPMkUe91B47NAiNVkLfubCrpEfmp45aC4qSKQ2chT4WtouBNl3vlvxcLbzroiWv
mwEPAFVNj1oxZKsihnugexyBqtjPmLh1kmSESr0XJgVN7x5a6Ib1b+zd6U6WoRtlrJOpp7h7zbL3
3P1SDJApP8MI+Rt8XEDWWOcLvXUfmh9pyoMe8u2h1Enew20bFoIL/zOlZaFyeiiEfbaBtvt9Te6J
Lc8RkAKXWk5dt5A0MgteOcyOOLPXcti7rgtdFfW9aFZis8isJn03M+VqatyIl2aTgV7XdAe+ZKF1
Tbytojta5nM6YV3Q3GwtJ4sU4nq7lIOdWo8lUKoFe1EIda50uI0F+Js1MJ6gshLraDS+TT19FS17
KCYz2PvUyGYKO2K/B7pSV2fU40UYQ423qQfSr8AVPV/TcS8r+fXEKvHerSUlWl4SBuom8oJsQZxk
ftCB8HuDcHljWHdlsyvmcQ0RPE770wiErWxjB7llLOLnJIxwnukEnOXrUMWcSYgUPGszF62zGhBp
jojXmm+HvVvozjcjFdjK7BrPQhmRj1cbotGwNyhgy9xc92b12VXjAbShmmzK0fo2TDiKgCTIya8d
IKVZERyWTMdATbhlYraVbjwSn6zhjD2hWdKfOi+ed9EC85iIp9IeyLpsdnOF2CS6J27qT9V1Ag/z
qH81eEYx7TBGSgCbHnGepWgx/IQw1b9Wo8GNEH9EdCTSJRixSc+SvtZk8eqhdtRxv7PBLUY2S56S
a4r3rCyveg4q01tw8PVj3RJQA6XwIENnX7FsV7L/ACym2O7oLKJ2vDSpw/ZtewjN6tbWBZycZLqO
ffGoFCigy6Ar9gCktfbg/iz9bGs8y+x9cmAdB9PaUJc6cohXprXiVsznmhyiZMeQcW8U5VXmwZbz
J5qxOCgqypjoqa0Qyo3wDQYTTXEh/1n015KhOHdeAItaGAyFC7ihg/KtgVVagrqOzYjtbQPTQCi/
BiiNaaWa/3F0XrutW0EU/SIC7OVVYlGvlmXrhbB9bfbe+fVZDBAEN4ivbUmHc2b27KKxlmBfOfo7
OYJ6QNvWpuNHQRGf2T3oI9idJbijNDFUZPxu1KcKoEIgxq9B2DZSJeb0qFfJa0xGJ4SNpc7qq0LO
iS6dub0m4G3MXxn6psqIH74kIhnJl3eZ+YeEwYWNLHVAiIQFYpKqQqU0JmsTTc8qTe8QXi2y/8Zr
MYk7U4fZFZHeU87CtjXCp54A9pYEf4cALAMseVU9icm0zwPWjDFw5gwsG0eIj0E8r50vnocKs7qU
9TsuW6HevWvPwISzJYiewKJBp2wkFCy9tE0d1KkUUUXKibij6P/mZrcpDdRWWXk38aoStz3IYDSc
Z/wRGAZ7pdwKrHe6yRuwCw76Dl569vLpT0zpw1QbpKfYlwftPvUDWDrEmuAxwKin18r3KNHYhTDp
LfNtJmYRK3R1E0rRDce5LPorgdy5YbP6izXHXmya2FWNS4NjpGyQT1dOwyoW9LMkYWQ44/Jq/qrW
ezQJgKDEejTMTz6Ykbau0Yn0JKYbAczYXHxA4nvIkeTyCDpysWen2ZaaXfCjOiJHZ4yoYOmbMpZ+
6trCBCUc3W6SPwcJX03qKifa1ooJvgaUHoC9KPkTQgHliMJmptvqMGbo8g0WFQO8JdUnyiaKNstc
r8sUAnxiRzQR47WNEprb2WkQFOiUBcoD5GnuawAyFXfXRJi+KJuVmR4A6tLk2qTjgw29OzO/cG1p
+AngUyuys0YZunQ4dqxDLOTTqOF4zbDi8/YudjoZc5MLcW8oZyfIgr+4mNZNxePVYK43T1eTHlP1
g20Y1vvASt8GTYVaWsBo7Y4FLVlIczRWqivHkRtVEzQDA/w13Bn0RlF8TLTMUefF5FiExtd7U6Ej
ZggdZcjPvYEBRjixs4e0Cotp2wQ7rlf+HZa7DmuicpeygayhqDMFjRiqwCBjAcKz2kMAW4o3G6SU
N6wPUGAWt6S/gyMN4MYZ934qIYRCW4KXVYX3Iz9Y5caM+DkiWWxZGO5goFQQfuvSxv1ugXwWcHdh
xNfaDbHeSDckcXN0iVNPyg2Cak8zCZsZuhK4O1o7Mys8MfDJVNHoTYZ9ix5Dkr8qae/3Mc3vUe1f
nPhVPD4hJQ8W2gPzlRI5b8zzTaRzDLE3tRTmcTLy0qM5wm3G8qp4BiyhM0Z14W3ST1WPTTi06Dw9
jcTMWNjfZ8e/UF0l2T9siT+qYubIKM4EIX2euv+Np7leRPC7lWZNdLVkpLT9rZ/0vZgDpZew3VIx
2TcZ9A4rQMjjT/4/mitwawoZILM+K7t5rt4UxCX6SVIwNozfCwU9kafyesqquhhy65DYOMOAi7s9
vOtDDQTdm/+wDp3gqBRRaVfw6SoNjFFw8445xyLczgLtWm7qiHBZE4lK9b38QPb0nqg4ozntxTjw
Ov/bt1i1XMRlUY4bTPyXB5UXBRRykINOuPfCWWCnAq3HHK4lCfb1+J4UmROabFt6uLwTeY6wWcIJ
LXORb/ua8Ki2JKwRh0aFCJ7KuoilsVFiZdMEyVcA/WwS10KIvyoLD5H3uwirY6NVboOvppmldi4N
B5Q5QUFSIHSdqgeDamqb1eFmHh9K/VWwDg6TP8v3kYlWLpOEXS0k3l0CNsHOtZUlUqZ2SgN/j3Ta
iLkyLuQthImAtYCBz2KSMenWBmRjKkJBiqCE4UR6qQrNBSVPGPAGulqd61liRR4jkR8ygIbh3Pa0
qMnap+R3A7xDi46rPXFA0l6DlwDhbOb6jJrfVJi9igEuQEM5q8lZsVba+FSz1uZNkyTJTbPoklu9
V6uYhyZgLDQVUrS4Ad9UGI2a9ulrjD3hGZoe1KdDq6GhcPmuc/WwTAtH9l3D103QjDJcmFLMNhr2
mlAHohLW4LfEIkh9GP17RxkrW5gL6ApCXrad/8ioN4ENZZ8BmfcIamY87Hv/MevbcDzFlGhV+Ugg
+4pafDZ4i3tR2HJk4/hUo44RWnM1C4KdQ7JAUkezMkKoFekxM3yMVOQC6FDHZpuX026G1SpPwaHk
1pchowusTfti2omYBAsQaXICRFUuFwp/yDQGU23xc88jFf/xq5qTKS7bM1Sw8Bp319S6gjRmfkr0
MFSRXSw8KxKZtBGsuz93hrEzKKutJj50S4Ng9OhSGLnsOSrdAE1/cZ/4NJ5cCa5YkkXqSddeJ3Uj
fKRMq1QwA9MrqWSegTYZxTuIWw7qlwjtioymnJcrGnT1KE103ozeIsEYuZxwSoh4sv3obvZnNbwr
sIpHTG5HhGqpn91aaEJlom0Ek2Uk/rXIAloDEM1VYc0i+4WQDoe4k+Ek4f1V/IwL+k78qOmw41ho
PioMnoanAHbRIlBA1tApV0n7Wz7SND60uOKXdsIvKUa5u5z2jsM7IYRpfhOYvwNDsE8zlJrtJmA0
L3ITQPzETqM1nw22VvJbzGetVeF2gcADiqyEO3Ttu0ublEZEWzLjLzoHnLvzjRUT4MiHUp9r5hn5
fyWSaInnDsKaAHemfPryXYK4rFk8W7Agu+xdXdCXaZfVv36DZ2nihgjMJe2d6iLOPhym4NnVCMNG
ZpGG9byEE3pVs8iC2cqbKej7vmuxaHjqxb9AmjZ1Xx0VOdnqiziO4xrAJytHwQ5ncVc07zKckKWl
HYuTn2bEg3KwwJFmrJbLyjqFcMgb/mZm3floV0VROzJ8CK36SECWEqCDZqjeCtOIV7Sx/P4IStCo
ybl6WQ6USflrDGZgs9ur5kJCLzeBdTEjSF5sfZaxqJQ2E5byfD4GG926/lYmsBy93EvGScFNq6er
Aoer2QSXxT9RQWHMdaigym+nI58V3a7BHI/Kbs4OVcOqYUDmQy59/S73XhxsE/aUA/4J03eKnw+h
ZXxvIXfpqGzITv7I7IZwOaPPUfHGkeTnjE2umRtg9quaXZfRsWHDt17by4Fjvaroxgqi6Pt1DN8y
Xs+fqvHGWec5IJTyB4ISyBMKbjzM5GsjYw/L4BCP69UU3urpUbcZFEQ2udL7AvaNdXY3ZdUz1KMK
DFBVX01qbVBv8ciygKBHXndC46J7E3yE7JPwIwyok7QjNx+cqGO0CLVYpAC5qNR21qxGibjYL66K
Fa8bC6XbtcsLm4ua+UZArAaeX1LJeu0RNdDgNJSDdbCk8nE3thTu+nc5cFG/yN9tfn9hAin9WSCk
BWDTEiBCX9qMI4wZAMpgVp0YuLiX8AsWegRlu5ajPkXqRgK0U3FUF8cH+mURuFscmHWL2Q1MRza7
F2TJ7P9bF6Z0gQCDrW/eAP04nS5uLV5n3ZCIAVYaQBiPSnK/tUs9vCk5REw+YcUQDiYMShZoOUh0
NVyXbkKjklR0qBUZsClrQ1irpkILBFhAo9NPMY2dJ3XwL70CvzioDVCvOszwWLK5+YjSK/uuopMO
hzzy8ui8VBh17val2K64xyGDI8IrMGmbzX8pNr1GvgQ1oLnF0d4c+WCFQWTa9STIhdUcP/2cBffw
o5inwjIwQ+eqS2/BImfMkZDEsIbRRSqJpzNbqNNzqotdMmQ2p3Wa9G0+zXYZQXuLF342Zks5cJ1/
yCgqATqrMXwtt3Is/8QFsWelI/HbispPgTlBg5kAk1IUUf6bN/4ddTcfXrmCwXkAh7dk+yLz052x
OY45HQYnDzpq8ytwYZvRb4IiOggip43gYREaCwF5LN7L/FfHA4MOmqhr7nAWeFn8XXB7sULtJY8Z
O05+DdYm/HdSfPlcVi2BdToEajZVdIz6FQ4HGR85B7jihivYdIxVzylaC/puMt57uFBcgSsogQ1u
PTCmKyytMulTqHgn81Opxhshny9mWTiIY1EThla+5fMzJ9NrenXTKB27nmVNSCSMgqGC0a5jYirm
yxw9zOXagui2bMWQRfPXAm6AXP3jgZg1wCOOqP+A10NaIo4Jftp9h8Ou7/9MGXBNQJ6Fgxt720CO
N/6sf0vzUelj6D8Iha13ncE0ZgddEbrUOpNm7ZZLs5NpM4jmtRL1YC4aeCNYNyJTEfhFJ3BhWdsC
kHA5agYXQV2QpvsM9XY/wUcqIAsnCb31yKaDmBLaIvREvDDYr2mzE6F6I8fhPW4m1NiYHaF67t1K
ffottqfFeAoc5gE7pZUjmEXDM2LwMu4uQ4bdwgRuFc9meIrJtwYrjA9NYL5kF1CxSO0tGvOZ49m/
xqnicVzMk+GML5VFfpdE051YHlWUulIudyJekxxuk0SkBrJ6OMJt/kpiyOWmtWuYQ5eHPUUgzGwx
vi+N0ciz5EMXLVVv9Ak6Ltlw12w75++FOrWA5q2QH/3uAj2V0qUbh7KOLipB3vi4aJL/XVdPY0aK
WODDy6yU8tmWJT23jJz/62LhMFKRUaSQJQ9XWGdvEdLghEAvEOrWKWBPWFVOYeGQQfGpjtWvxbtU
Y3NuavhGADfrzBeRtNfwrsuxsfBHDmKO7sh4ScVLBeBrtc0S1sWnhrR+z1vrL7jVgv8CdqPIUo3V
IrxKma4FydGDnd+re8EEhEuJ3G2PHcBpO447YRGkyYzyQrzFbZzpxEqmQ2npe9oD28fJAAAgC5Yd
1YfI6wEtrCI8HLBfx6hqOXWMhEXyzikOp/fFWyYF8B+Uo4R1R9chAqfd6Fj31l3Ixrk9BP10LtOb
ZMV7VHN3o6c7kCo3F6O/Yv4qEKWJ8BCH+VYZZJYRMxIgqxqcQLDR1ydPHpG/kh0VDBjALG0lSl6L
k3p8qCTvA/PzZN7k6IlaW2jfRg2JslfT7Cf7tP8Mu2Mzno3iTWVHRos5AWv6owPRlII86SawFbs+
uizeHrksL1pW75Sc5cd65BoAiiifuvay+s8SU5oAy2NcspN1E9k8EcN5/MVPY1ZcaGphYisQobF6
/YRPG2FkGLkpQsrgwOZgYIWD6yodt+ol6pZ9Q5ohM3nmuGzPxdcYgl5uM0KkaKgxK2chaoL7Qu9w
SlQKEggLhBeEZkt6FQeKxXmAX3FF9gzeNCqE25bNXoP3doCusAk3HGxn6RFDVd0WNDyCahBvcVXv
hrjGLqJrcBywSTfAiqTL1jBd0/4AcRX5w0PPXB0D0Z5rlM8/E/8MHQ4K9ICAn2oycPXFj6ARg9lG
K8WcT7p2gO9TsEsFxC8+40rbNUK4VUXSjcDPKjNmcUMHkShewu5eTBP4Efi2trZOGJDGbobOrUKM
vpQf3W82aoxDDVYKSon3cXzy6Y341rAioDQW9HbwHc70IrBDRGT2srYmBWGMmeKqfcoYZRX/rPpm
TT8W+WoBAHClfOSEGVvgYOptIdJ/sMuEbgf1Uab9/q05vhTm4tcSvyWdiFHNWBksBsPEWkHTZcwQ
cC7QCdTqc8YqstFU2z8V06arJNatOYFmmwT6sIi4dNlZUb+WMlYuC2q/XTc9AYcWUVEojfkFdAJv
K/osixAAtNch+0GVTlQD9jBHbgZEQ0yM1kXC+M3A/Jc7K+ov6AWeHXtVczVRhlbSY2KkWQ3/yIDZ
oG/BrXbUby3uxIOj46OLnfY93U47hBn+kaCu4i0t0QanrAjAVAZiwzmJvB/4/wy5jRBjp8SUc+iE
AfkmVSABxWbOQPVNO9kZ9IklILrSXRXhLWT6XKuYzYhnXSRE07wDL67Kbp/XOUGr2j2qmt0yxstS
ejpDe7dnNBwlPFECf+GedMfo1I7EgpwmyLwK5sfjwr8J7GTo9jFVOKC+YoHFrxMcFkbEAgX52iHN
0N82z0TFwCqeyatGGue7VYBEL2xdH5om5x2S/pDdfc2NzcGrRSh+sW8DQ7GgZt/fw79ii1NiwwMR
rK+aD2pJHv6Mn2P1caVF6WEfaiBSKpNmJUu7DlBaMXH2nhaNeudWYHf1aVkIMBMqmKDCZ+WTXQD7
Uis2QysTSMQzr/oHkUrVZCOyXhLPYXr6AEYmm9KcfeufNn4zOZpeYWLQZ2DUN9SPRPk22sFVqV9B
Bx6kJnZjejBFgtYJEa0R2RWhxLCTZlvp0xHviZYbvDS1NeJYgteepqLvy/YUa+RHx6AV7wp5KqFf
nkqyz1CXYEW/kCXHGnbFroVI0hs4XQDqy1RauU4ugnZuIuZaHSqWpsIPB4udbZgJEw+NEj9hDkQc
PlTmpa4SWaM5dYOXrT4qe62D5ZBYnqrexB/JQsM2krUxxE5OQ8UDwRUfcHgHqpQIbtNwT8I2wn0V
BLBLQXgeOe+jTqGCbilCMDCYklAph4tefBc0R46vIXC4yw1gdIVpWnpv5r2Fh2c87GTYYAJjQUk6
rrBLhJ2G0z+VDjkk7SwMRjzs/LsM3qY0A1Phl4Xl2sQ6APuepv6k5hjhx4RPVscWjYsd+KqDSxnr
/rqAT2nyUEeLSnaeMTW7T6CKhv4b+IwLiIcLqoiZ/zUAYLyfdRmvXwmMyipG0MINKGYd6x3kn8cF
4AOcDkhPh2ZD4EYkPydGNUXEgAPqa5BHIEa/ZnAJJZ3egVuUWdOKO7ZVMC79R6gSxRP/E4ZxJeMF
kZPcEHCryHp6i9Bhh61XaYv3FmstMSA2RIWbg/sw3LhZZ7Hizh/0Y3ThNaMb6rSlO+dPefYyLE8x
YEPwrFvxlwrGPwIvh82x0ZHDFE9d2lnKO8XeBTREOdXgx0EwEoD5zJZBFl/pm+QGxr5ODuOkkqo3
uRhIWAWNoqmeuHaiP22AfPyLUmImBFQ/x+au1T2ct1sUXukPG41S+woqt7z3uhdOfyG55sHB1FFy
nbIUt0Jex51wvOIqPjQitDBhekDrgpaj2cKTcKbhiK0GNDmaOhycJPk7Vx/I5dXEM9jfMHBzTpPl
74H+5i4ITon6IGfxC4mD5mhDh9bgC8RmBaZwgM6Ndn1N85JP/4Demff59lDJFY2hiE4SignLETd7
1N+W8cbjNlmcQkaxfH4uanIliA/4knxLwrzsgLG7M6CBJXTiA09YR8AnzhkydOFPZBCMC/tWaeDx
6hvZgl1IEtNiIb3S6Yai6BnCcyccR4DC7EUNTc2mxthbcmL+AOhG3hCyYWHCjRCQQw4ZxhYAdMbu
17fj6sGmo008rUDKaUfn6VlXv0DD2nDj6BcdGu/vTLyHzSXOTn37KvttcA9ZYt3FJ0Oo/Exf7GPx
l3/wX4xj+Kawnv3jrtJo2sp1Bj63GMisBsZ7TAhQd81ryfriLZLeZ365BeNRejyIhuqSWHSvsnro
NHwyTZquIIOIC31O7QHMjM2QOXHrZNIx5oOJdJKXjAp0jZmkQa1RNjjx67Wb9ogBxQWRzM1rzSfS
eNbK6gZaJwzpFExv/rDuaLLTjP1d5mM4JuvrJpidBYUrcRIoqcdTfEThifygNCe7VdGjfpUMIfPw
jrDNxEJ0hhfnLyEoHXe5nq/6RWhiPLJFJRbojhBtUhy6fcw8K4Oy4OoBO6MR4zv6ot5kBBoT9i20
Esq5AhvEwCWfBwyM8HXQ+HZB+EMK0YylRZv5m8rmLIQQ0EoTVm22OeW1utHq4TSE+VEFhUIhZTG6
w9mdkulzHpAIU3uqsdrkHPPa+BF0lIsRgQ7YUgc/g9l7NBsJa1mY4mNUuEPmFRQuSCTrFISCkvks
+G7R7DtDN6CDX5nKtib3KRUYj35GlFFwj8xl3tG/K1QABUheDVEMon9caLyO97x4RgAXlfkuL7W9
YwLVVxng66z6rFl3cgzgyQ1aJQTZjj8dKyPj3jKBhhSbXH/oRu/KCd6DGIXZsCpyC3ofF34LqcEs
nmqOp1/h+LxZS3sVsE8tUSZJycWi05dwupr9EBqUjhEVO2v02TDXUjZMS2WGXws9G681jcTLTP+U
WahUVf/bFL2NOSUqVR0uK2z/CdvGTkahk4dvHVu4pNp3/baQfyNLfhoaWDzaPZ+Qhhp+2VBfJH/b
8SiODddX3DNPzWFyMyyiVq3X0lVIsvGLTKudA7sfZIyO6Fe7QyuTMhx4ZeMCZ7JYjUccFm0R6mfu
GH8hJp+cqtFmNQPuzGYQ05P1SSh+gfAMxIYMbZSUrQ+WtEQs4hZn0puv/s/CcHjxuCkmOOIG5KMy
RARIHJOW6okFVoZvjPZIIvUSNTxjTYTF/lzvdW3+yDseeEKk+25GFrTX9QFJP4P9eFXBpOcM3z/N
P2eBxLZ4vi8IU1B9WAoGpqqLA2T7Vxr7QPkTWI0IlXqoUf8iwCo33k/jjvx22HO5OANgEClBItwr
mHEl+ctCjGegzBbe515k3n/hZ7DAZZwVq3W57BGNlupTZwRUH1Z0HOezPrksBrXq7ovHAA/pdJ+w
BJb8a4ToG3EVuE0Knb6ViPsIg1cRF9fqEaTZTq+pRpgXLsJus5yekZ56Gbv3ZrkiotQLaXoD2jqW
lBAX1kV2jvuHaTw6NyDuADPK4hAxDwODNdBV43mFrxozJisZsfsMOFj+Z6DF1+G9Gz7Lft9Hn1OB
tEdblwK7N/R+Rk2om4AImi0CcpvokFqmp2v9GUQEw1dL2xfJYeo9cTK81HrGAGV5jcdij3kadBJ0
pAXP3FuuITD8oKGUWDvkGaItGU1fddBh5K7IjQzhl8+GddGjioZLOXZpgpP1SChcgabJd1Q/rAGs
h83Iea54suOy3KqFeeyHW6l47N72qQq3Wf5M3gT8gHzCMDO8BXHdHHp/NwzI3qM1byQW91yRUXyI
Ju0kED03kH3UpfhmUn1NQQUqLADD1F1HlFplEm2WC3cxdzIr56o6iNWht+iWsGeTA7Q+tHLhR7E4
gVQsGNmz5z4Ry8XnbHlacgt5PGZcvtNzqDuacZteKVihpjxyiJFte61l3IDZ+GCfrp6sO3lM2Cvk
MINx82ac/8R4voIsvRq+mZF9mBzzCpKH/6tso+ccOyNx73CDYZT/+Q/jDYYY/5hcQ7/wrZDBskcC
MH+Ur/qoDasOC26mlc/+s3k2T/mmv4hNgUQifscPhXDVFTRu4Yc2/cRe7onuA+s4ZtGzybOJmj9b
L6lT6DiQNa2qF/rvoeJstpNtYGUgJz8NKpAGklMIfZGNcphr2HRBZgqLewXVCZnmyjDeoqFYDZBl
4rPMir1lEd4CNfUtS36MC2XjhPGYkJ/pLVVlWKkItXNGwLjbIaGKkYFYp7YCiFCPQ0yrKuB/MfyY
mXGTZNSIDOSPmi8ZSSLfdMLbrEPTh/CWhRWGuBiTCRvqPiy0qPbGfiPpWzhxWE/Z6A5kbYfAiRM7
t55AoA43u2+zXeOrY068ScAz//fsxzvIQYr0G+Wk7n2o4rWPD3xNEm87Y01Lw+xSYqQBySjdze0H
Q3FjDkifIhZ69bEl/Eb9sJLfKADnmfvngLN5wkka0n8pzNC8ra8R/BpBuJYqEit2BqdAkN08TJ0J
cn6klZ61mKlgvxjJrMGq5wCkpSjaRWJWGKTknJcErbdwkGiRhim/1HpzKrh/u6qxsVuCgNbE+ib3
yT27saQrhBJ7jv3yA8YuPwy/Yur63XlZD0KTq5L93DAG0r2xwCGjm4E+oNQRi1Xby5lJ19ETTUQA
xR6zYRvZHRtVlhh84njIgvVbzEhg00TZkvZr8gIdCW1GyOJ6XX924AUs97D+DVcNRrwiRLvA8FdV
qW2VGKfgSkBnd5nQHsn75bFvNJntApJA0JbaVBlqBo6LIz2SO67b3a63tHWf/YxpvpEkmHo9OOOi
39NvlwDooyx6J29YW1mUkjjSkCJgMN4xupLGurDDRC57MYYrqriNILHmJZdYedAYUFmE+jCODp14
gBdKQ8oOBpssE3IL9gseqMA08cvk0RWK96jENxeXy8odiAl++Bh6vaG6tC0yq6sDdDeruZkzhGic
lqQ+sQ3/LQ3w4NN/Co0oi4UnhHpa+uJHJgShmhmkCwxHW/HTwvsp6MidwVIirX+y5D0PSw+51luD
mH6mdAKe0bOsYxBF2SCf5C9g+kiCvcyYt/Yz36mxVxy8LsdNBVOpBBQmToptBeE3Tg1K8daQf0Pi
WbRyM0uHINtqpnLU+Cl8Z/ZV7M/SEUxJZSJ9QWx2isxaj3jZdnhCt9BERw5MRfz2QmPqCVmL48PU
bIXypFvFYlHkJpAjStoDo41sOcpcJSYnXflo28kbX2rcXVotvUg1q6Ww3PR+6pkTfMbygCByE4C4
qNlpAhWe6sfiP0MegMgiFZezER2qyqAYWcIxJDwZpapp+U/Vmi4J+cMdqnq5X7ACV8tfeFQuLOQ8
4Rcvf/PI/DIUYCGC3vNhFZAHSj72JqshTbw0kuZIRcMYC9mQFip4hWGxkt/HADTKIKqGuFqLAT5V
v1MeI6tVtxhEFvXDGKB8SOuIvgT+Wlvojip+qPBNlSY7Et/asj4bpMALQQCn2m7HhdKHL2ben5BS
XKcKjCJPbwY6B0U+KXF3UCuLNStuZU19VLPkNtXWIeN5SC3mss5RkUCi8TgXOIXly2or+w6LdBct
3hGKG/bTWjKhaFGjLGW6VhOBKYPslVJ8VLo9uJD6mOvGxbpSkh+Qithstx4WS6tS4DeBnVx0uluq
/aWOTrMgO4H8wEdAtlhkrXAFncaX/56SW6uJG32+SioEhupkSvMpFLnRWG9Oxqc4trthqnYj6eGR
XJ8UqbkX4SaCSR8X3FcFOgjoIOOzG68WSp5gaNZqzw4scVJt8KLJcFMm+2yJOnY7CKMp/lF8Q8ST
KZuWwjFKLOJOukgGDuKEpnOGwtqog4qRG2Huntw4mDSrrAi5+PnCTHvLUVnleGXztRCa2Uyusm5w
xNjClAVHBJKolEcINWzECBO2ti325WGpGzy9eFuhdvzuyd0y/oEAFvqpg89lUDcsYvVwTMzf5OkT
Au9IAMcI3iFj1zEjfYMHjUXAFtNR7QYSJsU7SHmWbcJqhLIPBoBOmpIMMwefCjh6+aVJXeRMLHJF
AgAgP0Nf+oT7ZiEShYQOEwtPv284T5B+wdziL/OjTXcU1BYKnAFTw8YJXt2OnEcGP/hiwL54QqAv
pKkWNgoBg9SF2ENrBZtvhrVHbSF5oz9xCaTlprl2PFohNJhN2O4V9CwY+U4HJJwQEyVuPSKpFDem
yPLcz3ajwtM/6tFFQLin7RimIIaK56i8TuNJDS8ymUzcESWf+kYdd4O8h36epB4FJOrsQbUVyZEg
V/1hRcYmnhxArCn7jWo4jURtxs5vrUw3FsyStiqAm4WLpbohKn3DUWBNDRsL8RrhRYnd3+my80+Q
E7zEvjVo4vBIZjg00DMwkCXcOV0PP2gcq5mBi2RRSDPSnryPCPbklvoAAJefsFxj/5W5zdsyY3sS
+zthM5PkR2ACE6a2q/tfff5oEViZBEgKno/dEQo3OkInYtOHpgk/bI4X6lY7P0j/oi/8wJgOM2IY
039d4SA0yK1XTZFW4QPsVMspDJCobcijD9ZLqGu/D+TNoO4y4wQy1S9R3it2xdt8QYFh51rGDvJw
QlNr2vwM682w8ft2Z1S1a1naJMFbIh8bZZeArNfvqMzi4MSaC0TMT7f4qA/gZnMHWnNXcc4D8Jg5
ZZji0qrfmSXA/dgKyGwmx3lT/BRcveBEJ/wl9Lv5pg9vwYAj4oVKTRui/up0XiOra6yviYGfPcs4
8ppmcxdjzMhDXyD+3qsgQKZL9y+3HjhSOa2CgyR5GMeALTDuBQuBGsXLehBcJJoc77J3oRCyvaMF
NbBX6LdGs5fJ+JoAZECJ9yQTJtgdllDfqdib6LfCgTFbh+N7AFVLjKyN8k2SOFnc1Fqc8TtpU7eb
xrQnknpMGyYmnrkxDXzooBzO//+z2B761G3NbY6XB6tEZ2AhLFAqUD3a7CxTSLoMAax9uFFz9D54
CnmFeMZKtm2gk636aiOjrHknUJrtqEQPfIQZkkmbhnQovOQRt0GdClhmNpRVXLZQrrsKC2njFhFU
32xw5Jhnd5H6YFZ8gnmQgWJ0u647iDATdfMjpMolWyHwkv47n/aZAqPFQ7LDZth6ziBe12ivk6WK
5G90SW31WoVNA54mNFAwY1jKrXNiTwAhppMxEq0N0MTV6ETFlle6JJ36O+GDwFvlLSNGVkbHaodA
nTinlTbEWt5/oFKtgid+0bVLMxAqvxbJQcAXg0wDY83RVBGd3BUwWmvTIq/HKCDFAgvF8Vrh40UY
JjFaYGFK5LfBt/6BDpdcW39xQAMjBahh9OqAnBAEIvNeSTV21WtckeAActQHoA9QsQt60rnEYGgV
/N7UTzZv4df0IWEz2d2CdpP0VK6DqbwnLQAoJkFepTvt0dqKN6YvS1mPMosbZG3ylelLITJAt6vm
KNdHaT5b8hUHXjNEEG5rnBjRllmIUxpUO05sDGtqPkTNgae4cDvkQ8S+N3awJCCeIml3I3ZbAHyp
3fRPNGuBgk7JGS6c51zjrrR73lKKNDnMhsNOfW3dBhT0wD6gLKszvW/JGIaLA+rled19USikbxhE
yW9KkGT8huk9lLtfTJMnZVVPfNDLT2eNgGljy+ISmqThESbOk9u52Bg1H/jyVYjgFPxA0MSuw+9l
7wKY1200IgSE22zApD1elMnOCpdYb7yYZXnPRQAjCtYE+AeyuQj3hWZNOeSxm2IvAqflRF2ZB4Gi
KenErwTjBg8QaCDhbCM5jD/lXxBzVb9wtyhQ+wXgry1rnegIgIXJwrzF3D8g/q3Y6rJbLtw6hz/o
UK2ZrxlEUfZgpQUYCW4cAdSuJdmZjhzzUsNgyDb/ZZyGL3nhwqzKxite9GFDz+DhLlIy4n5Yd3Nd
YFjPs7uNUJxx1ND1SxhosTtgf+aGCJZ/RN5i9DGr4GU5XGQbpkxylnlCNg1bM7BS2YG9AOdOEFcp
8oMNIvdjjHk7jeZ4DAzsIlr8045lSlsuTDABkTTK2MXwvwCqgPkMwsB7jNmDj0xU7Tm6jfK/Vv/S
Rrb8PIC4CZiNvC0G6A7Nt2b5mP0EmxgSZSV1+1Z/y5C/juR6dA+I9TWLnWf60z3YRbFgWQIslXb5
U4ebGFrOKy0vLxa3E95n7lkDa4gLTw1ESWY1kEsesvFJR0DqoP5P3Q4X8Qzf85/h0Kr2z+jR7gFg
EK3DE6erpdpCgs5lfC1dVLVQ4vL79OBjgUkU/xPf1S9rn7yEm76dPtP7dOLzAOGUApSBa7g8jNf4
L+KvzyS5SLovzIh8ifkn6itIJaO/zJrpsso7VDBW1HVMuAsbvx0XOhVyDDyrcchEyHkbu/Urhq8E
HXeBK1RcrpBnWiuelu69I1bdJ+81WwsfMiD5SuO2kK6h9s+4c2W/sfdBjvHKXt1Vfk/f9Ov4A8Hr
P5LOa7lRdIvCT0QVIOKtCEI5y5JvKMuBKJHj089HT9WprpkzbluGP+y99gqoAP1jSIwl14ROpi45
iZ5xQpijUDzd4YAigmzntGt4Ce8hGCzCVeEp24AeAXdywyoMS8VJ+p9vP1c9llmDYWNTRJ4ZJwfD
qsj2kVCdSPhmEM6//xByXjFFo3NB8kzwNTIzO4JILi1KYYWlA1YkbyRmzQYrchwr3hS/tRPjZfty
eWIwsZQvnlnTU3PMacMH0WN8AEWQgYryRUIJFh9JAJKfW/gv7ZXjq7BQW2XSwsBalIr1W8e7oHID
KtQS5v0cHEQ54vY23pmORLfXOiVc0FxJf4A40l99kqcsvKv+zdM2KyAFoEpPujMs5w4t+TS6LZjT
YUXJ+77MKFy53bV5fgEHx2qou02UZO4gG8tCdA8qNyYvHXywnYPcXpQ/zmOg1YaTjmPoNkuZqloE
CxuwKJ1C9DgAu2kd8I/md8E4m7tvtmr0dYLftGHr9yjcavIKe4qECGmKsdEBYmtuWmHFF256rDcM
8qpKDNbn/VKSmcDAvge8hycIS2bThJgp2PGBJQX8yrwcBKwBe2Ep8gn/4ovZcHdA1+A0dvjmWCfx
y+IJafz7M9txP+cXtO8vuPYUeTSBDLGAB6cveLOaK5uXBxwyVZ3QmnB80VzIPXA0+SRQKjKcrKg9
D/0G+/596RC28OfbwzUDcoDNSkJ1eUunItNpGSPvp1gH+tVxur40gq2WZci8EN/beQJ9kqoX7tOX
jzEwrujamgfNooGN05gQsR3xhqd281VedEB+IhNDJ/2pNyTHswzu79rTeMgATUSAoJ1KcAxcD0zJ
IvoZrkD6LFAeF8t6mA+TYRLuXa3FWtR4+dOUwApn5AnYTCpVUELDmTRhwby6EsZdULw4Ve8pwba/
88Yzcqxvw5d+f32FMgwfW/hOzeX47/dgfUBQaG7hz+tfygUfLhod9jsf5HUSb8J3wojnZRl//FRs
N+wpNRbuKL/GF4JdyPPDTvXQVkPAr3YTCeKL35pTA5bzIluop5aR9a6vnGxc8o3FsWEqwfK4jvUS
Cbxff4aAE3g2egqRa+MKVwfsceLETSLPzJZKgJJhYUzZTwtuK5olBJy+DFJvzygKEo9tXKSrd7jA
+EvAOI6YQ51ZwXKWbrMACu8aeX61FQg6r3GdXZjNoVW3r8QJjtyF0PmSnJpwVYT4v7uzztWQp+If
Avsi28TKMsyWQ7vN473yPokchuW56i5lcpG7CzYt3LT8pAIm12SOC3eiwdtoLRobHDiy5IAaA2GA
ykeA5GJsWrJ6ta2CHNbvYXxuA8xD+kfT7rN2b7YHVds2PZka1vCJd3k22+r1siaH+Y33C3S5o/ha
6aRT6qc63QzFrou2tbSjc2mBXPVVmXkCjqFYbBTrql4Y0k0UXM4UiJEjxvNBcynpSxPhlFG8Yp/S
denCRJ79Pr1anhK7kB0zDCft+ursXKTNHy2TExuItsJgBS2lxqfMluHrmULRo0DUEeoG6yKft0hu
crY9M1/yrVUCEWfLIXTziKEr86Eepk4V4v8pBdaQr6LuL883b4qvMv02y95qVA+YCCqDGxKLM3ZL
P93qMYudoh21IC40mZv2l1bdidQz/bJKLPALn/63I/WGoRaZiHgGY40y0zZCdMiaw0sitQ3foeH5
brdMxvXMzUOvok8dFkC4KGxCokHw9dFrkAcXXon+FZHyjuk26R0aXhpw0yHpL4IUNySGmIIlx4+4
fxiCJSyh/puQX6tzZ25KTApWs8wVCyfBJCu9RfB+KwRu8+S7wbclXjQSmhQ7JOuHqC8iXhiPFos4
9KTXqt1VFcNsDEn3QnZN+k0draPGHZn7DgdRtPhCDCXhBxaCNfgXA4RHszjvywUswhnDChJVuRI5
Iz7b5KYKvy2VTalvKAAo/EUqE6LgB2hx8OEIKevs6K/UMQDZJprIf34j1JvaSWgM4BlJ8jEsknHf
656pnKoehd530DAZan5vAlQfAXZOKmPUmGOGyVqbh+KqjX4CSOHwkwD5Mfzu+0sp3l8JNDdsFJZV
+CjgTNXdzkQGT2MUzBZ6+BXONkH9LPIfn7Hhe3aTZreh3gwkuKcYOGMZzK3Mx7/1R6AaDKS5OyTs
5FZRfeK49VtYVVYfeNhAQknSdCvJD6K8wr8lxXLwgoYJuWeFN/UDV96WlYyicBmIS7Vi6YCzONws
ebOKinWIwBXYsiTzqICa9ip3gYjaE7aE4YC+mMM6NRGiejJUpnAGdRyDCtfANRu9yusYl46JpqBz
aAhD9JBysuu6rYrHd0NICIEFm0LYFcaHMqwUlpqR7FThUkTwez/Z8DPjKAveW+GbXXRkntU5ku5l
BR8JLna/ipkiTZMaBdNOhbda+PBRSbBlfiKv+9e2SHa08VXMjmd/T4pBMJXQqZSf2v8wh30de5PR
62wX0btAGp45mu+iRUVRCdjE2MekagcRIyDoBTLklKP3qaaXiQeA/KEiWQVrhL2pY9iUrsV0oZvQ
3A7UuGBd6toPMZpBUDuvzyELgTq6uYkAZrREKkjXyqCZf74x5HjTHWABO+cuyXqbtwINggkY7q4+
wzvbYrIW7LVv4XjQ0ObfsrU0mw9nIT3UNPbDxEgRK9uQdk22LfQVr6ungYOLNR7SumP2hbgYbZvx
VeLMLCy1LUbasUDPufE1hn09vl1Ml70UAdOAgMrDwSBhwlfSmpCpQWfQeOF77xu7tVHSbNvwEYqW
sUoZeJp8hUZTKEstvhR4reE6qQsus5n2m+Eyw/ZYC6ymWXcdiV7LGGyTKKtsOXLlqParxSNzjpNN
1q7LlkE4lGkmDVZwxQZnoNvGJ3ySb6+NS04cYrIWCQEP94l5CZBf9z+m4LGp3uE5jX617leanc3o
oPXMnc+GeGrw9ZArUnkOIyMwvCHGHlUf8+zPfLaSdQ50C9l3DBW122nDJjxGmS0Ye9qcRqXSfSbR
UQWiITUzdgUVKxwIJhiqrSq0OCRdyiyXCzorPufkcy5+82mzxMHPs1WUBWOY+RCwfFf9+PPidUCT
UkJP4eys4ODlrh/vwphhJHAt7SgedABvOKO+SQINof1QV3CM+QuVIMDmXI4cKtjiopOiimPi/g5u
YESmgBtfvha7fUGvWZU8fuMjKA9R7cKWzCYF2mKKWgSgVxZcEgRb4x5ZapZS7zpxFavODPOkgFCG
ayItdFYfk0pCxhOu2OqsJw4snGxS52b4sDLipaQeUMtHTj5cYg6MYVnCn5U3PJdJkUv/Ydc4CiBR
G/ejAldj9hfJDzVc69Xi1X5FiYcI78gBJ5covx0frLkcIMlVZ5WV/kbn7r5eU2FKpZXzWEMLeeqb
MJsRNIMKzvPp11MYwZpDAE8RNESdLIV+q0Z4ImV3RCZZsY+kD6ze0PvO43rAGxZhiHANXps0vOi5
KwrrolzLzLJNZAzjjCrByvSLMvNSZoXGgF3uBiY6427m2wG62dmmDQ5+4KbJVURtGa7zltZhOeib
KNuIb0sq15RAjXbox42Ue8KUMnvcF9XNTz/M+GRSqMziryA8puJGhTlGGfZV6r8hXNA83SSM83RI
fI4aO6JsZfuWEG5oR6AcJrvSAVzl4fcNeq+10C8gC0xXGwpiPB2nNw5oT3rddLsbLt9xiHIIo85g
cqM6nC4liljViWoPL4CONlQFXojlxSv6avM/PV3GET7E4t1kfqePd+bYcDxgYMhkzc3cQV9l6QZh
nvRetD7uxQ5hThAzTZWqkmeOU+s1wqF4xBkeKKLZhTzBsvw0G3BVBuskLCuHtmYlfPQkVEdegCGd
1UFrwk9iXj9xdmSWQD7q78B8pgaBHbfma9EM7mtygpnDTjQJkYfC3/4hzcJ06yoI99Y8q8VvGB1H
cqP65ZtyJ0W055bUAQZ1tgZ53n6hleGExW7EWCTLEQYqpzWdA5GFg53OvBjXgd6Zze7leMIylmku
AWDQQAIcFlfsteD4furmuQ7uKR40hqfBbX19F+MPgqmQmzQMnYZpzBvLGsqCWfSj0XC8r3HwF3Ho
pD4+lCnYB3bGAjq4YTEm83dh9QO0T7ALOhLYUEiBNrjjxTmVF4wyq1qrAIAV4iqPTpBvYWa4hNgz
hoH4l9fUChZBuDLuJsLEtIDuSW/4naDalpzx991xrcxZAiCUnEgtoDyQl//eDEwtOElBKmSSfBBF
wGSDsYRhM2DlVgdASj2AwQma4eABUmOizAo0RLsYXKV0cGD1LRVt5Ss+AApJsyUTFtAa5b2AeyDC
3ittmXEM9APGEcJhwGckOXHOLATD1uQTfJ1Buc6S75qHpaEWiEOkD4cSLTUZMcniVcMr/qZI4rgh
ExWSIQawHMp66gXpRq1PiLAIbpXzFfIXjaBi5p8KhtyONlIWElGCuy66ILz57fy1JcwK2FIQydrY
lK+Frq0JtqmTJT4RAjQ+SHqKrQt/UvHJtuI/4tsIew1E+xvXZ0Fe0FgAmHPvTTRrCNNwsjkXSWWe
Hi0W/2O/mDzUid0NLeBsXjCBjLwQMtdg98Us0oMAoRI/0zOUVRmKmK0wG2J2hgBSt/wvIBpeLSbc
wBwR9lt8G3SCijXjKeJ9BD/sXn0ou8Kr7XrDHnD0Nejao4SPWn40T5g0JhIj5kx7LKKzdfWhv8Gw
XQ2RbmbHrSPrrv6jfapLdHjS28qmm4gxpG1wJs8hPxFamc28tvUGw00h8vKr0rIwv2Hl4Mk2WXhO
v38hW0kzh1D0egwyIUkWXKpY2o6qy32lKpyGHsQyTbLLW+yheECmUTGfIQX7l58K59asCZNCoUf+
Jy5hc7yOUG1BnFiNeNqpTtOskCwNrGr9wBdhhqFCo1QXhPyGkyOApdPM70M26ydNigE7Bo6H4mCx
gAUK/qwgHS3s9hvBr5idMo8jB5aNHjoIRHCIgCoNEOobm8mBIJnGqlMLDnij2zjQMYnPJxxrPARn
f52cxwOdgKHhHmlHuPFcyi3x4VuJqeWh3raovG0EghV+zCmeH9BtpidVkk8JSy8nXdKSAOQ19/VN
xCNs3yCxFC/APRpP2/l4rgYr+VMvNeYWM8v8hmIFyFZfXrsU4g+AISBL6Gh/QEMeSzt5sFE+u3Xl
iLtuZaawqK3gCXNrBn7dz5UPdCwjeBpgkK0Gbvs5GJwERBlDymyvLOdyB4METgCnQOiUPOuNts4O
rwvNEbx1EDcDv8PpDQQHHBiV75DHAE/6GmGRA9fz2nQ4Ws9jj1czpguO0tBTb3E/h4tc8o6Rrs8s
tH1XWMWwBvmNOUogtTTPXph3T372pr6NFADua1/V06fWY7v+TO7jlufGeoo6pqb4NbH56H9gHUi/
aY/ZllPXJB9Bda3/xhot2XmAbEKKHGFFusNPnoGcIiwjzwVqFlNACDL3t+CO+yK1ZcXtpAXVDClZ
OqxQlGCmVVPdaRgZOSOnrA1mlTAteE/QrMpuDK2BoUxoA3kBf4FEgUdJoQ37WukgPlnBVzT5u1Lp
kWuinnF1iGPQyumsZWKvlMB6Voo9jwWFGYJScM/OFLY6yz1yabhMBrClO2PBqq5OTBRuBbCB6Puh
eDkz7ONIAofYB/qcIyGba0dMHCpazTk7iC0bXsGI9tDLQ0jLyHljp/iQjwbBKV8gXGBIYMYIvMfa
Aq0tbqT5dnNt5gkXbkk9hkXscgI1g1OaizbZtPf3HXhAu1LJR3/4nx9ligyOOxwWcAXhFM7AwqcR
M//AZ6BpjolmYcI0vd/2s9EW9VGEL1PZEi+I+p00XAABepLz+4iFXAIijRmzg6UqpydJwAEimjtc
WvNW7KtLsw9XPClkHeURw13ICO2u3Y6TXnXenpKfgm4PCRevFfLAciTblFPoFwvKMFgKHRrPRZzu
BkQLPxXOUsR9oFln5gM5nlHPneL2hepS8RKG0Q7EtEwkMcXhDOPkkRIngZJG5B1yI5Q7savGWEzi
eR1Q4jDrhgkUO5yfZg2KQNg49inIdu2oQ27AgIfV5mmo6X/ZZrCE/x1liGU5q6JqOpLwKGexAAWW
l+4XqS2ynX5OuFYo2kFrG0wdma8iV+MVE1X3KCLgIieaYVm/EHu7J5KstWs+MuZCpMGSjQmdhnoV
T7Kf6KOMFzPKprmGjvKvXk6JmBNJEzCb9j774zzHFA8xLPAqx+FsmhvwYbhaVAnsEhotWSHcOAMd
+1c2BYOT71bpdthYeA+qtSV+4tpNVyBvZ7UdffilBYMEQl2ESGKpNkejY/bkB1aGdwAnEZHTre5l
8gMYV8R2OfGG7Hf6wQ2jK3phWjUsODk+8y1vGTeZUV77RAWNeHgwqnUr4BhITBFMmiGHphtea59T
amRWar6s3nyW4tlPDmgXtANzPJDajoqA0EbgJ14BnQ6DRX4XmCKIVI+zDf0yG7f+yX8m3p/qdL1t
fNW8ZWA8vFagNh+lC4PLoLs2/o5tPjAroEzjsttB8/1+M4V74pFPJmu/5r1B4CDjO9lXzKlCFt9G
U3ewUFCvoWtkgsWkTcWhhwdHuWg4IYAXY5fwzNePKimZS0x7iXmffjx+dTijIYdZT5NIbfpIJa2L
4hWyO1GUgw0cgY5rdusfMD2ID6rh5hmm0rYG0RK6OkxasDsFubSdQPLGTQILzUtbfEjtLUyOJQ4l
EJQ5kB8wwIMGf0NbVRaFRDPs4jmk4rRzhBsStE4BG5nSBQ0FAm4VickhB/ctHOPxyk969VEMx2lA
Z5J5hn0B6JxrkguSHML0KL9PjNXb97LQHWLbMrz5MBZUMdTAuwxkxErgGB/9TXEX2QqwkT7is0Hb
ZUzPOLpmXCZY7Vg+7+2ZUToyxhPZLNhzzDXkL98yfKN5wQIDFD++96f8I04sHnd6aN3ui+fXctCw
qWiqhYlXiLWegA/OX3wLb/4GHJ9lhG9upqxFCjENOqtZnnX1s9aPTT4HrYFoL8LuVUkSgq/6yFWv
MQ6v2VpWdqeks2DzMBAuSWWAn5dBd/cn7NQWSbhDARNsfRzyJW80UXacM9JnPqVkQuNHn4xeiMGw
ovvk6usqOty1BiLIQTZ6BiahjSdjw08cJSQ9dLXSRjMPkbwammuh4ktzVhEbt/mn9L6U5lYGaTEi
Gj8PJu3E3J/GUMwswuhQv68cQ/Ls3mKhABWD/DUgMH+tCct/SvUZ6Ohc7zdmZXEvwA+WfkjULYuj
cUOjymgdErlRbMGfiOzI7AFbAqwzUIOG89JAqYXu9bOnCX9Vn7HfWMiQ0l1pfGbYYP9G8Y+mHYjF
rnNQ4gweArH1sO9gZ9D8TryitKDgO3R0Ca8Hj/kfYX0h1DtZOYzaqmmJ+7Z6UngEjBitPIbk5tXB
tgMJN5JPkxvnLXy0/g7WX0HOQYgfo+M3CyaMFEb0V83ChybXGdeWGCnQj4Uw7Cvj2TKn1XH4+tVx
GTAWNDlRSxeAT9b6JfyqaPa6YSFlHqwfI7mlCODxKSdBXbP8WyJS+aIvmhcdE/99i5Ou9okwbQQW
MrEHxLHNNN0XpOD8lL63yeDh568a2ER8ZNi2wSpmAt1Rzmbps+43og/ZytNw2X/fkUO1aFiBIHXj
0ciYcYLqM8aXEToMwJpBfuoBV5RumRHcFSxlxiY590sOZ/WMGcCILYGGj2i8FzsAYY8PrjFc4B9C
qCzdw0fkPi3wiTzGKTokhN9tpciV6d5ZvaLsTjq44gy5e143t8BYNO5LHgk8WfDbwwV5xQuIbnAN
J12HKp0SSlXp/VlrEDVae6w/+vf2bWyFYFfG2Nuds2EplRNRKMbOTN4yWdLiGzS9yV8dogtV5Oad
7qX6IzLXOaYlJGI1m9Gkh5COfXSttPt7alqCexJO/CAGIy9k7+zvBl2cvEqr7VvdGOHKzDyIDJJB
XPsaOxazWosDVEtP5HAJg1uThlw+G6NfaukuFi6hfIJ7MCMCUbiIQEjdY5w+P8f2FFHcI7RudtJg
aygQOgnUfGk0x7x0Y2S3uNwCO5BTfOuVf80WIa7SQu1dBZgXEXA/xwmf8hNm6ugxFfIbEhbJ3JxI
jhgYWq8Fid3C4CGWQiIL9Qz+HcYuKvL697LMwQU/E/hnmafCTuE8V1jAUIFc31jIJO718DT2OkEF
UE1SvqvrMyRe5KiXuPRPmsL6t+qSKbWN4jYsLy05BfhtrOFqVj8Io9m7tIwqJt8ZVu+LBocsKHD4
AqJNVbdwSIhIas1lG51yc0Fge0pyKqF4lLbI8FfRy8ljh/wQMfPi31o7vOq1//uGo4dpGANrJvnw
CBj839WDiOhHuKQED0B+lb8bxg8BqocXSLvTEeT8UrfvaBM0N0IziCLEuLPElW1yvoOc3Ecp3kq2
r60jBpnZykSpQYsE/Dzaku6+B7i0i5n5GcRb7bXKIG5X8PpWb+kHShFipKaxuYYTiDzU+hBjiCjm
jCPFhZPv440t6UibDXVlAiygnebMqJqJ8KqLtoRGChorZiZIHhN7/JCVM9afMIF6Ej6AYP2pEuN7
IRZvLWoy5laMhufiDodHiVEaTo00IghGkZfPB8TlzOzoWmkep7qYXiTASoARcwozAMoNpikWtAXc
A6nb2O8QoxLKPxSFoNe7VHWY/LiUaf1e3FFiFYTHA9VMLCe78skIsipiOiEXEdKG1Pn0ukFLRKoH
VAHXjOVCeJC46/8hz6XKz1iq9QqogNk9hST1XAkZ6U4bWSJpowqo3RHeDtbffAn+/wD3JEsQYjHJ
RyLUMLgOtNYUfcCOyS0KO72iHkQzN6dBglTXi5Ahkb6TyUJaJj4LVkb1mk33t/7/FGO0mZFwCuYo
rSYeDp/A1vVJrMHTRefBUU+1y+uDfscFg5MoxFr0FNzp6lMYNlDyYqi0Dw5LNbO1lobNDjnoJLcL
2P/so6nyQRost05aOAPKegXtPwDNXPzVJUKrJ3pljzzUdCPAC6hXSMSQ8HHOpcfadLEWhNU8KDaJ
mwhxsC8gi4bSY7I6S+20wyzOolbBkQVie1/Aa5pXWOjAmibcAchwYq5lkNyor3kenOVHQoAmCjCJ
kTDKoezeYvwzeW4t/YINYlvMHD2xyxnOqQ5vcUZcemxPXYvG5Yj+hgmq1ZHQBVmBsm9OoMZieGLE
KD+NZ7cHFEEFBKRSRVSnljyxy+jv8Ceat7/+mllrSd/wD22gDaHx6c71EYMx9StF7/innhDjTNok
oH3Aa+Yt3w1UEqh4i/QIdEql+wAYyHucOefCg2qc/2uRnZF9yMwj0WkBIZq40Vn/nEnsbMnn4LxL
n0hNwjMcNbhq5Jq0mOwTmZq4xTdIG04AULlmhQOrAnNarqnImX10mOJoXEJ7AyIh3EYFeBX5gcvU
T+dZtgy54I9OFELqG6ghrPRhC187A1+DrGdTVHOGsabYn/lTxGvmQeYVdgdTBVjMlwgSkKH7N7hv
bPick3hif87Z6jXiClo9zoqeUnKngP8xtHtIOFezNDKmTE4BwR3CLb8GyZC+RfAGGUq4NDd8Ssp+
ssiQUNyQH3EGp3A22MgsCxPLN5hq4JPceHOlcfIPHvOCr7LpvuExsK4RU2Cb9si27Z59CZ+lClz+
VEHdSwuIqoIsB4I88VtRZc0qj568kRcmFH4QP801Q+cVuHxtDD3oj4kHxgKgEOJnvi0X9Jlooon/
BIBR2HaNjYsapGGL1ly4JE+NKQbABvNJlHz0XLmDxRytPlAx4nJgMsgJmHzRUf0o59cCfS4ZkpjW
4O+EIg2qYzuHUsPLgAir5fi3TdCKwvGQ0tlOvCCdnTHRW0AvGIWpQH+UTxv5BB+gparn0sQg8o2/
mdsNWJc55Dy3ONPYreogZ+FsfEHdwQmDYfIbcrhDxJAyc5mekhjOAmIMxpEgPenvTOiT1KmFU0Hn
6y0GW8U2mmozTlT4jbPKGjoP2NnvpmaKc4Nzh+3ok8HIfwHtm+iUIFj8qZ5yFwN3H90NRGxqA8Hm
p+BIkOBw0OxkWPrw0UgS+uFCQKI1+yy+WQUDBLQBIMnWNRtKLIOCBpY1pmdvC8J/LvHrLLvMpSOr
EWEzIh4WtA60INxYdKeMgowIN3qePFXaRE/v/3osvGGJ4YPpzODiaejYHb0lJmjC45FSxJ3dxx78
XAGTdjxAKFNrEqpdBc0oaD8vArBNhRFHm6XuJJDvZXBt4oUW45pLJTWXGSm3+Of8Y+/qGIfx5EFo
GTCsxL10Mp/G7wuWMtGPxNh9M56lfNS3/gZRwpqkj9MIIQ8JOWbIFnxCZuhMAsSv4sj2j6meCL9i
zay5QqoTXW77xFOLRy49icEEUfuHe4jX/PG6RnBZZUsBbQ2wsUFhYoHFjgEuWrgL2Qy88QlIAFuo
YrhKpsEEZd485g1CkozYmXPxK/xu6KRh3BNKYCBQsSZABVXOla3PA+aoRzcCOTRkJ3BS/AxoOIK5
cCOZBFMrjpxhelK4GPAFFAchJQfeC/00fx+pjuLpVqJ7l+G7A+FUUKAR8Uxs4vCJZxjuSvGTggIm
MD6EkIo5PJh0zADkvlH9GLjJMU+d0Y1N5yUcVHAJiuL2jAc5DbQKCIjvA8sunxZNTsEy0cHm4Avs
v8wyHbDBCzTsVbLhI7Nx+d9pIkA/OmxdYARM0xDo/5MyZrpZsZ28MMp4tR5DNcoOAXqphaOMRM1A
g/KPS2sIFAxwWOx+zTBq335wCSzrD/mBHVNsGQ9O9fjJIEo69R+vY/dbHOFLF9dmi/XGBxuopM7h
/LjyzXni/BSICzPmBlOFD7SQrmNot8KJPYVUcrL2mLeX9yHZDbfYxejUbk7V8Y3pl2Xe4QmeXqfh
Vl60m/kUtwC4126hXItP7SGc+GWz3+y3PiPP9GPiKkACJpyDd8TP5jXx1Hn5vCD8GHgG6lP+RevL
iYACjMqvuyrY6FNVTaFcUxMM35jKT/8AYPmhnlG+1E1/7i+M7vgL/U/4GL7kG7MAmNr9BZttSDR/
+aE4Njv1DqgrhKSuWPKOfpkX9b942QcKnNe/4lPZjWf13N8h2mQ78S98lBfxK2Jojw+dCyqxBrJK
j7MlgCnLmwoRqgHY8pf0/Z7Gm+CmHhzqe8cEHvLhwxhIBab0+sdG/QKkGw/ZR7pKzh2i2Yu+aHev
R3PRV2xvUjRftLx3oimW3bndigwnwm18FR5vh9mmsom9cZsf26vm+rv2iiNFDTMHggdFNGdSMdcf
k1SMMUF19vW5Bi4P9R5TrY206b5gk+6AbRc2Lijb9Go+2iuMteRc7McrQHx7LM71qTxm59ezf/hf
rz8QUQadYIrpRseFkyMSeK+BrO9gU4EnGldGh1MVOSBMgEf79ZRPzXpU8U0D6cerxQVhTZ4wnxgQ
dCw1WhFEx3PmGDgWfRccRRwQ8VJ+OdTh5g8YsQFvHFinnxf79jcA7W1goFvi02T1QyRn6vkHfynQ
MCEl6HaO+JEVoX1xx32DJQLfJrfuWHyoS+HwWs/2eKHSGwAeQAj9Qb1JFzLx5kEeOKKYmEEIhngK
5fjfUCbHLoBy/0N6DM9s//5UPqKz+QCd0XbVU6atvuLW/AvqD3qCoSOgHNihzuDbFaiQ39aLS0Cn
iJzmgaDqEscT8pDpHrW5YqkOmDGE8Xwfcsg8uIn9iQxvgXCiO+zZ4fxF/jqs+EdJ2QgadRsv2MUi
tOJgEID3QaS5JfnKeC4f/EfySYH2QtPG9nhd64/RUz3CLT55mPVd2qvffehwh8u/kid53bX4bZ/R
Vd2qn8JV2LHhkhUyWeGpP5uTvoaWftJuE5f1q7nJDlg0PYQLHZ0Ri7LlpGf60F7KM3oQtAqcp9mR
SoydyNOkvoOvNJxeH7xonpfKEchxuaVepQBWf2e/Q+G0vyA+2rP9XFGRFnuFo5kjZwtOD4zPvxXl
ov1laTS0gxgV5PP0zvqD7cKpAzm9/WG/vylaP2FYfQnMe2dW8G9+OuIQBvzlhK01Ddf+kER1SHAy
MmPgVvBi5n1AACACf05XHJrJZYHxYUOIg/oRUZm9WKrWi8bwmXDzA4FqLiZG4Z8vb7CID5nFyxjX
TjuzuBt8CDaWbVyaR8Q8+2d4cHCPT1AejeAnoFLFRuWCdhDky0DmyLwfCRinLr80vikopCa9p5nj
rLSQfGiwLjps+VszUUORqIwvmkVAmkDTiIQWjSQQEYQ9JvADK8h6G4AV090QnvMny6D3xiXkesh0
6FQidZeMKwhrmE1m/VHEOAAuWk3uk+8aAsIm1y+29A2UIvWfwC/OvQs7vrCYDFaY+ZlkSvFMYI1Z
5h/htlyswx1qrHANny0Plcm5jk8Iass5PRcYIiUCXKaOpg4VUjC/FAs2InrjhJYFyRVuRBbbra+p
CyYRkSBNQ1n+K1Y8lIMjVokR1rpwwrGJm0cAz1MXz+SAvAwLUA/4HmgSD5ubzjKblup0vOMjSdQe
3FZAK5JQOINRMDG9SSGoULsCS8OsYx7uQqR7N04PIGLTF8PVI54IEQeGSmSX8a8gpvwN/nZTu3wz
HXO03Ltwsaq8uXxOp0v9g3GVTNaFwXmM5gb66ARWszeVX+6hV5f9am2+fyvJqvo14d68JS5YCSNj
VkkEmnlRI2ZAA6bnWC1D2RMgVhRv1Kc4duT3MkbeVV/EjNIrWmnmVW9OUGrhJUlccsU8kkDAsPml
e0enbeeBxWFYUgwx2/oOKQo1IMM54NBF/3dossGqp0DuHP5Icw7yR7OZLH84ou/113CGpEiQHUcX
h710xQGcj6miGWSrMRdFOXFROcob66tHCgGcFzkQdvgxJlpG7OUmOG4eHQAf0fVu2+37WOAQBDqV
MH13p9sb5EabUH7h9tseX6PbwsnE2bGBjUhwER/KLnMo6suqwbnCUuBTY7UK1ZqsZQBcCHGFQh7r
jlDj/6cbFJ7zWY3CyZoijvqW8Rek/hY9fIgacYklXNVhp7SS4D43LgU0etcg2vkaDg/ue0S0tupG
98s07PSICMInVmgRM26C4CLTuVg1lwO4ReMU7zXJPRLsieRSEEiT4OhJbAmyiFWFFRtcB0bBueBg
Jt63G4VfGN4UjyWUl1H5kFpSia5BZTsQZa3qolRbbEEjcac1C05Gqn7TUxlIvb5D6kB4Xj5qGpPZ
+A1jr6H8GKmsWYydts2wsYBDDV1YgQ3UbcPWngk7AeXBKVbWcCPNaofmWMccr1/Ll7y2hP6mq4ue
BFzbdAcRzYbdcHYonnxWfKjkK9Fc0U1wSkxOlWd80uLcYcA/Glb/NL+ottPYY8/PVhDg6WuIgHkv
SUbQZ3zMg7rMZxbekOf2CYJiBBNKOQ+WYrZ97yPeDSP67Xh6e7AjNsFD+OIby0D50jz9Mr8EJ30h
UdhwXNQYKL8WJqLZYSNU21YjG2KrGFcZmti4ID4akBe+vnnE8MLHRsCUAfDev01MvaEwk6XDVQkM
qMVLMlmpdyVHC3eEQd3sCXiqhdTut7Zn7ouwBqPdOWxT4Q+nPVDbJHkmszO6G0ABVlGmMxFeCr7d
PAy0FghwPhiX4A7Vo+GD30ZdiiaDcWeJtGlqe/wN/gRR7wFO+AkRIpa+w9Z5uL8wZSxtkSgrbUkC
VLpt5YjE+rmhcWp3uHjcfPkwQnAPCkikwe0trkwrsQ4HR5lvJMu5glos4NjyJ7e4vSqtVTwfGGF/
UY4iAjkYUxk1uMIfAoIOEJLZp2Z8cjhVbFZ7/JKu9S8tD7xkLM5f2vIlQ56w9cmfmQHRgoFdoTgg
2T6ZA8BfpwZyCOr06BAIHm1mLFP0LaTRNmhgYm2LHB6cQ/jkwDcxmild8c6kL4Nxv9OyPRSqxMcx
nIgVYN7ae9Ufub+ZyKzAQE8RNRhIg+LgRp+km5LIZn6Yl3IHA9/2e/qngHs+wpmdWT9Gs0z5juYw
F82FL37g3oiwS1tDvIANZQ/vzYhZ82tBu4pTcLjDSIVpHnCC77y683v8ZA7yjpZ6tOSyRNnOOLjW
ViF1tATleykKc13EktOjuaL3IRQcdjSa/JxOfCfZhPcF0mcq7bDUrVFG5yegQxYf94u2j7WF6SKi
zpSVKdtVz2504gtUoR8E2VNUiI5eP1uF5ITBmWfhJOdpvE4nnlGepNWl4BfWsQifWsBwYSYnbj9M
cfgfliwz4VFC5QHSnnSfotObJBqaGCzBet01ObPbuSmPzMzu3IHEFCfUui1Dkmyd+/+RdF5bimpb
GH4ixhCQdKsImHO8YWiVRZIkmaffH71Hn+5Tu8pSRFhrzvkn5vlUOaNH9f0dZ8vvZ2S7FNBdRhNX
bzomvMmXhiTcSaClQuk7+hM30mWhVqYM9y0aATozOspwnUyQekY4cxi9vvTYkFrRkYj/KtDrSZVv
fTiKRvol+AfTVzJ0DShX1QUp6SIUr3nusc6oGuyb3Nsk/tIl5qFDhE+vJGPvAZlTwvgohK2hKP0s
FXzHiPIXdikuXiNVKdhycWojNgqsWFomUZ8hKstlMQFcUQwnK/RpUPknDFf/OsatNX2827MaM+iH
5y5SFPly8BwOY1zNAy2yxwYaPq4qLI067Vpr6EpDKFNutPqWyi1wt8x6uVV7j2oAr+ywM/OWWksU
twK6ldhf5ule6EnirgqEmTlYJpxCK3eba1zM3Y6Bs4I33CeyUXu3DM5a7fhlFDzYsbTlvscwKB3z
Jf7R7rLsY1MeyXvXyK4V+afxKDxrH20bjNvYFNCs13m+wTemISlaQrIWSPvRTtcu2FOJqgp7rSTx
PHAaX7f7sN0Pb6RM6WdVmE+hiNjOinMGkjJLZl5YOl46+O+tg9ZYpO6pK7jJCtmUXNj3jtC5qwZh
tQp70tfussSAEY9JvZ67sEqqZVuMV9ALxq13TKnR+volU5nmAmww/+q1g6navvyO1khE+thGPxGg
UpKg9OBObQ3nQTE8K4LDGI1TXJBFm7RySxZ6c7AlrgdZKsTpDs1/NwKaFcEYceZHS5eLGVPn1H+H
39GsGlWM5f2ZN7STjTEwT8cel4mH/zKpNTELYJIBc/VMPuKRhZQMtzM9MGaGnjjh97cmHTj1IeUI
CAc0YU58w6b4yg5vMYkJcID3qgh4Llu1hgZRW5GqqASQkkVmiCpi4B4THfKgz59bLDFy1NRjTsPS
oVUjvQvXqn7zqRCoclIE3LUTJaM8pW7F60tioffRuLmXKhrNs89ZKDEQhSqm0SVUsuKEJKdE0Tk3
yGbaQ3aE14yN00dst1/jHkHSJHidw6ySZk2WGWBmZtctDXr52Rh8roTlkcWFCAw68NAgM+cGxIg3
WTpnrESNhL033g/UZjw4Z5tMfj3vlFO1pMJoR/zWXIBHFTDfSdO5VDwjg2NPvxs3Y7itcJiggEH4
9uuvAxWEALsfsWMV6pZ6edMRbfluZRaNZtXCUg9iE5HwWJcsD0Yy8N9wJSf9T9C6q+7T2DpKB72J
1ml2Djpunrhb4XHXjN5lcFd9ffdN9yociZoPtj3ngyAOo6I8eykZnxrY3EjdCLWx8PA99iXmwyRJ
6x+N3Api27Wj3G7UEo8Aoj/gSYYyux28n1AvZ1/cWWJWopF8U7FmIX1v8vBjCTItxW+6L8veyShF
6uo2PIGm/g34+eB+Z2SDKCtbazBcfZaQVL9pnwbmF/nzDIYE7GN8DNDd5WCTNSwcsa5Ow+ouKAY3
0Ebj9cl1skXqSj6V4T3748b+4MGmROVOU7BYQE2Fm7vE/SAE/SLAW7sSJ4o3D5OvpUGE8/QPZ/OQ
jQafIxo37vOLwXqkA9QTPDtV8QbBEXDaxYO0bWR/wm1F7xIxVvSBPl33N9LtTJY3NYxddeDVgkzc
y4S0AcEASgFnJVDbI/EhRZrSN2e/kKY1gIR+CiGvam52zvgUJHY2Xy+BCfSJRi8/hGuNNvDJFJxA
IE9Cu36Wv81BOjPepDpEds+wkqlDe3VRR2Dg99tvuOKZUYeXbkcIJkU/Z+eu0STQLv8qZ2h+CWky
4BXLXPsJcKVGTt/tKvrwNonXOpLDURASnhXShsjBwc+JJlDzVQoLqU0XGktNWut2h+8+zAMwhg8s
+K/tkSbZ46ylCKUz8hdjXZnr/jJRRzgz4nWfvgXGYj4yHsEiOpxRO0nJiYZfIBaiwHbMy9HmEjJg
6gj2XbKnQPbYsDzSb3GC9e0GZTSMMt4OdsIw6qhuaoYcU2bruYL6wsSAVEN7/GPApM9Y2FkYp2WL
KOtrkOA6Vc5fjK/8GYge8VqcBPC2CPvC4TFj2CBUsYFZ7+nE2hb+8BTuArYeNOfE4o1WXj5vXNt9
4ZpmwKeajZcBUwygBBxBskGvFbN15Qv9a9NBkqEkK1jKmPnnWcOAjC2pt3iYiqssR+ahBZ0q8SbJ
N3wkEGxwnwfRFDH59ixsFPt3/c6mhb8JjsVKvng3H8yF9horJnoWfvX9rcgi4GQOzSKMhW80J4ab
dkcYOfEPEzrmOCnCS+bSdMe8aDQlfwBZhAHSjf+9YnsYa0JRQ/qJTaY6NLHlI6TEAywbTwklhKtn
Gu9G50rhFQemPZNN6Roj7p/K/YxRhfgMij31iYXjK7It7ekzPWFqxoM9gG9ecHhi+KKeYXnx2vCc
MSZStYVoFeCdMVzBus9uJ0yD49c7ZmSDKn/fsobMBBwB3KshAkxwMFXQCCryOgTlQEtrtO5RYSBV
wrLs4nCef7FSUuM53pGTcXor6GuTxr/Rxk6KDvrvYBwe4ZRCCWrgzSf7Ny1bNi5qxwFmEsFmtQSa
fNl3VuCSzhbUp5H0R2klKwwPFLx4M/gKhShsfYqijPhwPSBkLR0D1Yu2m6HW9C9+oVrSyD3LlJJt
6c9l+JhjEaqBpq6MKHwZfvznNzQDCPLbcmMI8ezrtuSOKRs5iZljgOKRluPHKXQTAKBvgYlxq+1C
PT9VVXGO0DV8ZHSgHxhp6N5UdNQ6U47h+TRd2FBORJkx6yB9BngdysapiWKkG05CAm2va1sp9mbM
ZQwO3QthQMnHXhhQcmQ1Cl6kuWeV9DLueIzyi107LaDliACzApEVtTCiLoGOkOW7T9K8hzXbLdVV
aTii92DgU4XxQsBBp8MwOouwIDXuCdzwIfJJ4MBq56OgoPucyxKzDi0H6sHOCVIYiWemCrfWc99s
VLogOCO410OGgw5MZSDwiuNw8b1/ErLbWfM7OAfjGHqO4Oi0T34zXhOTHQ/DyOHgC/vrSwzP1WME
79xlOCr4SAIx0amvBiPQT/PbAw32Qe/IvrFIDFgMNfHFqawgm/JNRd5KCSO98JTxMB1nuQYQtYoE
8JdipxpASRzeR8+vnUBBnqsqC7cO1WTtIygTcMdV8OMRysKugjGzV5jbha5iCpabWq0RdJLCx4Be
XArvEanzRiwQDa0zyUzX46Qlaf46lK5Qeods9DgTViF2J2lxHfv3LF1xoLh3JjpkbSADBqteGi9F
5uOpq6Ot2IesW70yJvpEsn1Dgg0jwMdmFJUh62wzO2WAAGvuhsI4HF04twkBfppVbWC1iB7RcqgV
W6jRCpPMpt8b2q8HoF8wxxncdNhnVt+n9ifduh/uJih14CIMYAnoYpqKKRGYZGQzCw5RJ/x87ulG
ejMyal8eKYD5RlmNz8KLCUL5K7F4AioA17yiM5AWNSa5SJAh2UOV6po+GScVm+yoXbVru8p+ur9u
DXLM7avC9WlOvBh9K88trpjrweqhXCmseOfdkGF0p+yQ1xP9h8lYs3VveLYlh3zXPoLyxIhVvMiX
VrV6IPSyA5oGar/otw6t5MRd1hD8IXJgoT9xtx+u1Cs3Qxo+1ehcCA8RUxA/+ZoiAp0S36kQ61CF
67n/oLdvDx3j8A8DW1ljzGL0J4x9nTjHIIDBdo2hVsTWQk7zJITOWNj18FXrYbockwCONw49lJY0
z6SikcyZTNg9e6xetpQAIQa4g+JwFNt6vaeEg+TmnbieKF1iFfWDQWmlwLRxEeZWOzG/ZsA1KdQn
FzHhR2Bgkg2bTID7wOgSSnuBKeZYv3dwcaXoTC3qj0/GOWseedFyVRviUVJ+UrovfE3oHeMBPetZ
pCGr6kw3jTKFi/HTfbcVmLGY4gbrkzvKnRb42M8Ho2sGybWBktMox4ihZ4ZA7Gts9PqOaWtPfHvL
hCQKiMcU/oYugZoL9Tdpyk3BxTxuf9WaUolcW4VpKhiGRAOvTWuGsDET/bip7a/4xZoA1E4Mvqcu
Co66Ubz8LjgZtbD6hlyL4rfbuxqfRxNGip3i5jouuoXKScHcHLt0zOYZAqf4NgFKSSHxCfBNcrQn
Hiuo7Plnlxub7PaFWGoHVT27af+XsXOLARIqwd2rfspWpjgN7naUbOBcoj7kE7kzzXfZh7D3FJDw
GiVLOwibCDsZiIReJAb5G1461oFvWnhkJUitiOm6wcdIZIWjfuc6bE6tfqiIddsBBRkBVMXzNqdU
pJEL8lupMJkcLTG3DEfUHGujPPTyKeDC98trg5SvFJZxckiURdZuw3bbw1NSNAshrG9BH2Oc9v0g
9jdJx/mIZ1HeZuqCzZXacaD2oNl890x4r+AqUHBK9sYxhHuTOD8WWXVWhwtpyyQryV8YVPbGrqcW
9qdNQkG7CXBxD2yDGyRq7VLd5+DPzeC3Dfciy5hJEPjINMzx1sNEH0F8PMcaWEqQ+IBPzWFYwImV
hH9R7mNsxyELodxBfePix+skCu91E/c38g4hu2kDJjWTP98Z/m5wTHW2E2UKwgPkD2NpdCfdBDkB
GA3PyMyEdXdLRANUj2TkNPJUWdTPz4ZnqRBApRCSdtidqSvZbhj+7wuE+v1cSZaQUGg7Y5/xBnZi
Ex/ozXWYWWKE6HmkpQ/TdI+93Z91N+HMtAtx/vQsUATiCTMplt2yfMizz4x8S9yxix3vha1mFB/U
gsqM4bOi7SX8/3E4lGWnwcBwbJfEWytktUwofpQh2z5fDPln8lFANI5kKCIMAewCP5R2qdfYHE7G
Jp0A/Pv6SpbmGn62BZQ9vmo/gKrQIqRoN0/dC9KHribWZ6v3rKbZSiGFW9/jOqNXW0HfqxG2P467
Y9m2IXVCKZHLJeKIWtl+i6MoP7/qmixDGNJVs47hLykbLSAHdtZ0C5w/i8Erohkx5/8p3XvWvovs
SVyy0YDQkTZPpwQ1OsGqgfEmXqGJ9hg3TmYZaKMIvdjyBpgUH73VGDC1XkONBt5HmguXaJRgk0xN
SavoBsvyahgmI8bwWi7U01DZ0SVMdOSds2+b/ZCihPGqGK8ljqqexW+o71wBRY1GZuW9R6kFVSiE
zAFv5Rh0Cx3qB/ySyGMknZhuuOzGmBZYUHRwkSs6W3NZdpxPe+FoSPxT8dVrkEGpj7C9KFCRoEv6
1lc+q/lZSB2I/2G9geBSG5YC8bk4YtksxOtPv4KZh7mjoi26c4ZGVXv1YycT7mX7FinEgb0gwWTF
le2OT6x6uxjlBQ7+cTRS+AihuRJO7HZ9vZHy54gjAPTbduca5QqUzmzOFCYOHIC5MJsbyVoQpgBk
iJzifkHYA6JL6Gg1RrdLYqilfDXKDuzIfbKu+D3McjN8Px5JNsdv18TN56ucS3+VfbbqewyMjpud
kM+oRakoR5RcuLzq+TPt7n67S2VLew3E+nYwK0VIkTAcAcorzphs1xlhWkPPv8SFheDfuODOh7k+
nlT+XPLn360BLXUwowocXk3M5jqscm2LpZLnrj4Fxi6nMHdG4Vtv8Yi+uukrzw/gfRx28xggQAIw
8LLDie5UfexcI4NuVVOyQpxRxJ+mdYLiGQAlfGZhbjJ8Da2k2VGGdPlSendvTKU7UkUH8R7OhJx7
ODDBtDE7dPbwDJ+UZKZ6ItvRn9Jf7T9uQwz4x6TZzU7KigVjit51rWANNRFvcE7nbADqXrlhZ0mg
NN5baBZJ5qsuEKqQZjXpMt7g/ST/UBpIi0xYY6KFoeG8exY09fFeOnPHhr9DwPskuYdwduRVullj
rJUfij0RP+SqdTOcOyszZqNfdPSRQKOIzUoLKdr3xpF58MIH3soUZpAT/rDvhTDLeDi/doZ71xA8
BC0KitHXhqjQzjyQbZyowCeQ1KmT8SaFtYsGlGtuQaXuZYssnTIbm7a3ODWbKc58UC/N8SJaikt/
2+zgAKrzdK04GIeZHzuaCFvCnO8ddwflaWBzUlloeUvtqSVybKB6ZHTvECxnIEFAJrcI7hkeZF8r
vSCqgZ4I/RlvsydGz9vY4Zx95oDZUMiXIeswOhpGTj+0Zkh6sP9LJ/698izFKSiwuKghe5cn+I+I
NqbJkQrb9IAIsLYE74DwzHmD7snpUiwuRPGUH/Qnzlw4OwoHwqilBRTT7qYsulMxFykFiDCmZSIT
B5h2qc7bF/4g2Yl1w71w6nKScMmeQsd2/G4HSlNyhD3b0326sHWmtPW99RBX2RzzwhHNHNz3SeCo
40W+Zg/G1gx7QIg74023xDc+nREY+Wf8RBdxp5SmjAnrFMc2Sv5yF8zA9cmEfuK8tQd6Lw6YujGM
3zHrpFb6rKpLe/R/oIysQcq5+4YzFz1Fis8JbBU+ZeYaS6+YNFMoOUfFHMaLE8/S4RPpNmb1t3zf
muOZuCwm2g+y7AUmbuLJxzFwIZvcndZobwxGmaJDmdVEprHUCIng6l23Dv48E8MJd5oT7Kt9DxDJ
gvnklHGp2bHTO9y0WAOY7FZcsbh/zekEPAdGQWh1D2oOzH1P8SI/E+5xg5zg35D3BTPjCiVpPp5h
SmtY/ZXu906NvPke3cvAS3jTnxQ2TDMzvBVvvmfDuVhAXGQ+su0P7rxZ93PMBafePLW7WTgfL+iE
FRz4p9JOmHGx3MZ/8QMvmzn6U8vd6admLcJ/5poZRHxThZfKgVWXIdHrny1RFPviyfWr3D6Q/NIF
3MjACYAqeQf6rn19LLZlriQaKdsYxKfGlWNasrpD1N8qN3WKQcfct2AwUzdibDypjzjKLAF/D+Mz
++k/slE8o71RljxJ2syUpXfGruXJdjT8CpJWikYLsn6/BGvFFwNGH3axl9YmltlqZ0gfNsi9Bzob
Aw6Iv5tiSxe3IE8P6+cJu9+kWKVbhEeQfECs0UPRKUar3lbsyiBHz0JgEDRrygXIM7HdwQ8chtp8
CVXbR2dA6Y98WT7C64+QaFS7H6GyQC5djKGs6sIcYgYPXps1UCzhljFk+xKPMLAHY2gw3SKxYI53
7y9OOPkMjxNYpg7mKdisorZoZxjrtHi6gjatik1xYb0Vb/HCgzHEDfj6mHgqmVzNQyU0ae5w3XFm
SBfCBgkM+eETRr27HXEVT/ei26wJm/EboiCLD5Gqk/RBajQfWPLHkQkzba1sPlsdTQJjwBnBb4M5
sb9FljQpHfHgPRgLP1gTWBDh7g9MWM4Nl/EsmdcsLOKhdNB6zPidzU9n9RS3BbR5Mx843hCcDat1
dv2VpDsOdagMpbmxxwWDHYYEESuwh0XkOMqAeVEZLSFuO+TeroIFpKIf4+DuBgTyqrAtb6mDsMBW
oJzt0Y1aKIIe4ET6E+J4cUH9AoHB35FZOv8skaBzmZyCeQUBZqCVYs3qkdA0QfLK9cetGm2iWT04
uNIhk9oJmk91Nm8dLgjiT5WBHiqvrRikBi9Yh96AC9l7i90ksPU7uIExUJPLV/xoXyA5zYThs7Hx
0on0y+2NCAtWHNjwHA7l0/uVVjSd4iw7+JgC41SyCM6Ut9+Z+McU3nRPvZ1dqpWA3pq9czuOrDFe
Fw1c8ZmCXcdU3AD90PUHY7O8Qrq20bxNbNoJ07MRJu4AUCY/p/wc4Guw+C4LUpraK2gMswmUEvE5
ehTyBDeCQ77qtuzmk4HjC6UXzjXLabL8EjVz8ljgcB9n7L2AY3TGGOSerphgHWCRx6vc4kKubH0i
LIhempd0euQKmMFjh5LBKrgxPk/vzBUOy2qLikGzhwcKG+NZWcklZ8C99XbP7wVXfAuaBuX12j35
mpmGAwzPgvqTXbR15qBuucWr0Q5b4J/inlwYCtmdlTDa4VNXf6RtcFL2qGCoRrxfeQGzR94UlM9Q
X5B6WV+H+dhMgMjIEm1XFZQvS2lZLoyZH50osN0VG9xKoaGG/sO1jw0janVjEq3KP6m02SAsJMwl
WSBLhjPs6tIvUGg51exoRQR5EliMJ1M6jdWYVMvvFJIkjFQTR4MXuL7tb7QDLz0U8a5JDuGm/hOJ
N5nVhNBzQpt2kq5RSaN+ZlWjyM0Hy9fW3KoD1Th9ywdEk1QoIneJy5x8glWb68BTGs29Nbg45kqt
zoKcXL7dVD3xPoUnkhAF89snSino/dnfCHWqjgOpWeLzsCe/gXbX6fcFPR0KK0aWjLK0ByD0nmFf
fxDObCiIgebxYqC+c3dw6SZL3yrnxhZXnS1HGSyjPYyzQWmFzp5CDzDYyV6UbgfGURAeYEWYjEge
BmMjU1mla38qWvp5vED5evZ/MM9cMMwffLAxS/s6iQMBMcRwARMEz5TtxEEgw3nlzKOvobFLZMdn
e0VDcP0cqTufBwkqPo27MEU1c8kpH06izfa1Uc12Ie2GHXXLNbUXN3TEgQ3xK8TTAhwOpnz1o8pm
9GYPcj5HFloUYaXDNYOmCOmA3U7rRYFeei3hub6Bp0MnZIK0euboN0iHqdtoJ1Lv7r5Ou0iWyTNY
1cv+ClcV8xJQuol2Gd1YJXY//oYNcI4DqYXlKTfIQTzUf2Nubm6VgeJpgUn1e3RAyI+G5bV+QeTZ
azTmG+FS4k09OkJPg9Sgk5k0wQqlvAAW0qjMtQ33aXMeXVJsRxlZT+RXfkYPMGbZ3Mjf6Yy1cFXd
xANz4M/FQ9oAnwASCJGnG+Ptb5ivQXqF+cwKvkOPgy2nBxu4dnTEf/qsbREhWRCiQoQg7FoXApwx
ayfziQBDVqJoqiFnOXcc1An9DzrWwWwFzaDVn/sHFLzPgsCBF4ZRDEHIo/4sV+4r59CP3wV4eraH
dJ3pM/Sc+ix8lHYyI0zeUW+Qi64QFozhalUn5z/IADPgPP6EXGTVRDPhGU8pmmirbMH0joE5WhLe
yAeEimCPb/MssIZ/2Vin3eTvd//3vI/MM7lquJddWHMHeRmAY2O5kulOFqrlTZ/YkU2fz25y+eMp
LdqY6V8zCcw/qFJQn2gezN/fpXNPJlcemkx2O4ppDubyiwfadNlNzsNr8ap8l8rHzGxM8PglLLKm
MHEm+9/fZnLE6MaGKMRj8EI3Ex4Do4m/wyNoRXkhacJxnlVn7BDyxxnkNp3Cv5qepX8/xGWFh2RT
XBUm0Pn5XsybHv5fgXQBqXgKJMr3/h3ClHEUTwwRxqQ34PeGPwObiwfDvOShTFCsrDYDrAKeY0iu
bAwzdzk6Ve4EwCt3ga9NHaoaxtaxpWuO8DlCn5LLVUECLBdPP6WhnzUriMEm5E1OoTzlzrA4TcOP
2KOmuIDxdzhWTpDDW7SHo01gkQ3fGY4fqHAB15D/+v+9pCYbI0dLOtcMF9t5vItGFsHqf1E8BRIK
YibDZnkhSfGChVi2casFGN3o1A4KQ3Nwy0odd/l9oEnEZxYjCyLGd0ia4J8F2b39Y2YFfdjbCekS
Ab+ygPuLIQ9yuq8FWQ6Dj+cHtAx5uGs2S/k0Irdsom980G+KX6SQGEzJ/XQf3+NfRmKEGWM61Qoz
FJI+lLfCJK7HX+MG2JMLiLccHSsJRCYybX3LbN3H2gNW2WAfoBeOsmifyQZ8UTmHA542zc7aE5hk
3G/g7oRQK2f9mel7d3IpUAkNf2I/wHnQFgDA9YYg2cAiZu0OMFj8Rjtsvs/tCeNvmlNsOBzWjHSF
SsyvKKmoTpGdBTbMykd1rM8GCwKeGdMU/7c7Fee+p/vEVfFvoFtz5QUHDNw3MQ41G+U9ZhSzBT/G
/oG4gm2x1bFznnXf9ffQkVZ2GfTXFmSqmIGvZ+GKIDRn5Q+6HeuLchnOjWO8+WCwE8VzBUGKcvco
OpWFikr1+t0b5+isbRLH2AtktC6UZAblDmZSk27DJ0qpnun4jg9zK71wFETNIv+GTLUn8QuxMqQN
zFsEfYbFlYqS8RjuExxZCMNwUHHUaJ+6hefeoRvrbOXhqTUuLt68Jdz+jaejQe1M3RktYfEgc/fw
fsCTbN0B2yxYGj3sWeqdJz9VDIojxOqmvhnDCMchkYgBgrX0k1jNa+OSINcnSchz/X2DljqAFB/0
l4Ero69j5ZkCeIy0BXgCPT6AYrMactdGTIoQ+LGLZ/r1GyBRIGIsId6OSrIHpQCW96kVPv3Z64+y
R0A2NukLPG9KRIPER5IvlRFJvBCDlZ8RAUN00TxJV4Wwl5t1OlqFLdw+izfJg2OIaMa6F3bf8d1H
UOPy7lpevcCNC6F/pa1zZe5rOxerQWkZc1e+c1pFKMntOsWHV1vXwYJUqiEBN7kJLYOlU1AuU/ks
dklCinhOQtUvcVAAXzuV2MmYUWK5G2n2EJItmTkcWLxigs1I4pJfRvK1CDZZTJmCzxzrF5q5L1E1
vIsphEy2WlJJKKbw8FDQiOEBhZkHcmuSgg2Mh6e6SLoKmwfaylnQQ5k1IZBizZE94WPCsYU3nnyY
r5psYQ0M3MHdDRweFQMMmkEtC4UlQ0uF3bI4HROdTU4JPQoLkTAo8WiDxlS33PbRDE1DRbrKW0ln
1MwcAf82lNE0kjKzxHUP9WfqIaZRWKFmFIKwrgDSYxG3KAKapszIfR13CNMNbNQTnUiQ9LASMB3n
psa2TQLNgMbyB7SAzy3kMXjcMCNg1IPMIFQSNAbxWxT5X0oiSjue4E/k3aLEBtDFE0abqCMW7GmJ
ZMdzotTph/k3JkEY81hI98GnMsbgDFnW+o0iog2ZwUzK3sxSkg8wswD7m7ow7Rm40DOhe0BzLKMn
mKrebJZ+pqivEzS//Fg2e2hVHSq34ZPiBDGm1yqrCmcC/BnPhAz4QZzOdo1yPrHC3MbwB04vn+AY
Owt5suPRCJtpFDh7kAV/+OQ5WwPayWH4Ft0ZAujPVUPaLjHvKgYgBE+aPQ6marX/Vr8xxKfvsmpx
Tgvshs8CGUhgeqlVYAaWILi2U416E0ZR8c6lZRjvGV2E2oL5eRABhLEx4fmC7H8ivwjp0lwzOkv3
74sJ1rZllkLkTd3Pim24xyWtumZvoprgW6lgTZPqGG81XPsw53ckpHqglpoF+mhlraPhmA4HhgUN
muZUumjbbon63i2m1TFZy3NG+j//m44d6UwVE9vdgWiPfgKPNglVIycTCnE5cb2Feh9MloCB7mDt
yGfxg2dFoQyHaQryHJ1/WKAmzXVs/ZSYvvyRJYQYll6Cf+Xl6BzigIJMc0uEEyRyLm6+n56zpWaj
2ZDVKTQgmCjSi3zUgaEyQnHGGIKR9ExfCRvafsXY447UnRmucyIb6DD0mvBYxClikBVsZsJiqHcR
TbwzRmb4w3D0NI7s22duHJsbCF90CLjAfrN2Vp6xO5t/kaYH5ApuyKYCE0D02uYz2iV1PihaX8M4
lJSLhl0DO0LJ7q3m73MT/F8udkXZuunlE9oIIrJMwsRKgfFGnlwywkPjQ65KhqEdPtkeqYtEwYOX
sePheMlQiqkSU7/PFAuhf6gct+DEoPAhgghpoIfiYIqbADYpeMfy9eAOQgPzmY5EciIs+OAj/Q8s
jxpdB8qGLEqVI+/c4AXQEWsXtyGx2aLkVpF8j+Ffl/cONs/YfqPMBv0rGpBAhMszLntd5oLB8ErA
YQarRfhpgytE8oLfkzZ4YTsdpr4IPOo7UacMTBlPgPbo4Qb+nUbzl0NU/7ChXOEVxN1gM4OuirE6
HLjqT/uJDgw+IrbPAr9+HOIYR07GzKK2+vs7H63zMwJ1RE8elonE3h/JQWD0OGdGoKoScgiKtu8i
YvhCa/ex0OYCNvWfNdp13XN0jZHUMD8IjZOcE95sBt5bYrymsKrNYpKQPoS3Eq+FAekpbfbyeAsh
d/hpAIw15chB6bALg9TAwIgZHeBT/T2iuxhjvosdlrKucBijF60diQJOQVcJk2q8JXfd1QCKltqG
OfGov4kZ96hF3+1h8GJ1dO+iVZHPp6x7cVZw6voDZ9LDarbaSQ0Uji2nEe49o7s0vFT1neA7SC8i
rPZ7DsE2w12pXgufGzda/dlzjQsjnBl5m2llM2uJ32TQa+A0o/E1xAvCF1/j8BI095ZW+oN8BX/q
JW/XrTmBg8W4Ng15frjXLLENUx3Dv/cAflG7B073iIE4lvq+71ZSSh4iACH3evsFzMfUCwvlyM47
W+DxBv1+i2CE61fHReeqiIx/FmSJZd4qh1Kq6yu4JZ9tiOObfNbqnSa9Cm2ntnduq2RkFqiyiF7n
JPpsxdMRMRT9Aod7djw1sovgzU0eGRjuWCJWoNRG72JfHvOFtmTSsQZevQpX6dytqz3OuKv+RM+/
VFbRUuKANh0mqmx1G9zO1wx3B3uWbAC1lJWxlFhR1jzLNX0U5+Kc7mVu+/qVvuNHc04fzZtVJdp/
jsmWnZdhbwk1b59ts2O8H/7kPEq7dm9qmH2D2mVQ6/M/rpUjY+d9vgdRa9YjVqNtQ66y6YHgrb9b
7aUgHy/OMkEv6Vlcong7Jsfm3J2Lx/BndOYPpi+L8Ajx8iAcYhvjmLO6G8/Fg3KAd7YhYIU0pmxb
4Z7B0pls5at8rc4Rz1qcP9v+yvNe+eooXsWX/BL5WTDrEQQt8/3wDuJ9da7e0UO8egwBIXUzFHiI
LwafTLRf3jt7lVf9Xr5Y3q/aodupK6apK31Vi3CC6ii6tZZuCz9ASeEJDQeY2dE4YbJrSXtp/5kb
P8VzdKk2xUa7IRC/SEAiyWnIR6qe1dP/baimTtUlOJC/hV3vr3BrnpZ0qU/NptvUW2XVbKpDtpNX
1aE+VQfUs+Wu2Xx31aY+hffvLj/kh+HhQjnLdgWPLA4lOJB/R+4xukgXvvj3b3hHbQ7t9zn6OMlv
iIqdJOZ7eNf/wt+GIwTwOmUnMpuLp3ZLTsh1/d8a/i2ogqpPtZt242jv7p/+h3YlB6X4HY6VV8Df
4fD/kwi3jKdwF7GToFrID0SxcHgZhysj4cceg3EEr+L/ahavBa7/HD3hSO1EhuPSJbkXB3n1uVeb
5N6eym1zTo7yVYE/Jc2Af/bRPl8zP21fgyD5R16g2pmyOXJN1Nd8XZ2VKzAbF1qxr7f1MVpa+aLk
6gPD6SMG9Mm1kMAYqKnGa2V708CmQJqUH+3H+CnnmlVuOcXYDwCxkAB0K01a8tYOZ7+q3Vw+O37A
2w9/PzsZMtYvlLZklx5qGrzd5+6qMEom/UlzymO9K/kIvjtwPRJktyX4IUs6qv7ynO2Lrbo8OtRw
u++u2xR7Wq4Xd9ZwH3EdJvzNjilX5ZdoAUZuzfkLbvph51vKjHyW+WK4J/IHZK380b3zh3Etj8NW
f27Ww13Wcd8YL+OFwjXbGq/hVvtuh39Z5IxXxhfdvxfLuV20F3cwyiJecviHuRt3MUN6boc33+GO
V0yN5wInb9baa2Co8SBus3c0/Ib2Go52+FT4D/kaPxTureEvC2D0GFLH+OReOQcLhZC5FG4NwzIS
P+TrSXmlfD9/gGA8kL8Nz/hvcRnkQe/mzUvx2tVb+/ew4QTxAwn1zYuX+vcf3NsRphTaC6IB5qgU
SxwdRc+reH/p8vg9jbucmb4wZX3iZo54WZxgAv6vWg9rDN6L1FxIDSd4brHiICAe3kL80F7D29Su
2VFmVanOw/omX8HmhoPVeH/VO4RCOwkeFed/dIa/vqQkfYn8gBPHWReuxaPhRYZT/eGscvCUq6Am
g6wZourjvbv3s3azAXQfjmz4vf9IOq8lVbEoDD+RVQoIcksOYs43VGvbBANBQfDp59tn6kzVzPTp
thU2K/6BSg/1xHW+vnNe+T7+qa6siXK+BKSD/4JZONrfOBqE9qhAOWOykfzFMbgH0wtOdItsOzm2
Z+ERSJgSfwSOXmx5uvP7jEQH2yEMbfxnKM3fwVSPFDSAzc+BxnNabcaBdFAuk/lzN15C814Ols20
n6pOrSo/6nO4+1ThZybi0WcGlIgN1S18LdH3Ko/fDd/xg4nrUdqmB+WaXgQW4d+d4poTbDfkXnb0
BYLG3J/RviIwP5bfvT8O32QG9Hp0XmvIOSVvbAnb4qe4nrSaXHvuw5wVNeYG5JRIHP6CnxZ/OIoQ
wc7Z6XXllStixXMNqCDjQGpnuOAiDwpdkuJ0W472urlnTrZuDt2yDNkzrt77mj+TY8xFe2y7fXv+
nrkJrysAn24/WcSLbEnKEe86OyEWxGFK+LfQBxqYMp+i2Iop+s2u0B5hq5QsORMFaHbQoOy6AKJR
keB+Kw0JIpkzsUkFGO1pm3QqY1GXbm4/DyHYrkbZz3hdH5JdOU03mOHFy2zFPlVkiNcuXpYAQP/Q
i76kvhI9p2y7vjDXjP7vMas3BaEfW6sV6LqSFPLc3GbttPMZ/rvdobfxGzM98+OXs7t3DwZ+HunT
FLskRKe/l9tP6b/9dtMuOOekSnRm/n9kIaGDSh2f719mNd3mU/7geTn2P/fLQPFAv6SD5bCaKtjn
yAwUqXvuIYgmQexpsCBhCLBnrk2Cf8q2XuHysBihZKQ77NjHNG9eepsXUggz6HG6jWcSR7cLStmT
Wp/Fq7qJR4jNGwiVXWB9rTUEnXUo/dH98IGIhFdpedSABxxl1OZSP8nW7FGbTBiWDZHGK0Td0YAj
wUL7RdtdelJzitVZ+mHYHk+TPHgoIfGs1HCpMWsG2/gUs0yBR69Pq/uCjqkAOkNTpK6HN6Tpp5lB
O/RgCA0Mbg8aYmyx1x2MfT4fJ/dL1EFVAvCR9cD+AItO9mbBc3IiIpVzEEkUed/Cj6FNfhbdfU7R
VrgUdYjXSYj1rrHHZbbUNxZvG1ASsgZyvOSL4As+AIzwXC+Dx9elHsyQT07XEEn1fYVB5BQVz1Fp
3YTmTs/k8I7q+L8IyC/ku6u7oHxu1FuYZQEE5HpwBKGlqlC6idUwYXEUvrczfndWrr5YdY9MfTx/
fexagrBlFK40tkb0qpLZVjYyrRp2b5OpdheoLUBySCjwWj3OW/dNfAvT+1wC3DKAgW/h4Ta+zb9h
UwtaT9+775Hi5jhg336zZRawIgRc0FE58hLH/BwvkFa7k6d5cHX0gX94f6OQgQ5/QQcelbXLBeYT
EFkhh2VOBdgog+znoOU5WfRC0BgTjjLGx/eJnkH6WCbPzr/3vyNc8LIP2CyIyBIuUchzT+orBT0Q
uGORotpTuzIjp5RhwFOhast5X9xGqD0jjetbN/4Yn0JkSN/xc15JLGby3/h7nytsxfOWZhIAa8cL
lG88B1/vKB6kBLoXw/P+3JTHuPoCO6sBYWWLWNJOWsqsm5lPeofaSl0JqXXU6967nsIgFTwK/YYK
3hGMLkOmwXNgRfnwmkS0lR3L9Ssi0M+5xHYR2Cu4PCL07LG90FnRlNMoaAhnAhNBMjT6lFNsTXTG
mdyLh0kTgjhmPQjBNPDQ0XLIQl4sQGtjZNwm9gVqWzkIsbDKtqz1wEvyjUN10dDxwKgBmYPjKmUH
o+4rfvYCo9L5udNEPB996vG4iEd5y2ZeWjBD6o9s67DGcuk6GXywpOzwVY/Jg7SYJLXhtYpUpIuY
OArSNMgCEOQYIlmRqk+H3ZEHiHRZ8bjWW8ZK3D+3MgFLlgztBP7mUs6wQfy6ReTCfjo+NhdUDWSU
V4zOuHysgLmYQ7VRoHTCTAb/AzaNcggcMKNteNAa8/9MRDjwnGxCBhCNicDAwDFy2Kxe7oJcQL8B
JHYRk6KQBuFssvcMBxDDThmSgo0rcH7rZ8gLBj3b3qGZO9qqMjd3R6bVQvmT+pFOHOwIczUXd9VZ
/ziwKYAbyuTowRJrhvQi46nXuj8/xm55hbaH2jzDbEgF4PFHSIJ7o95V9xMKh+wIF0sIzBgvLfg2
81qCzY2PC+Pgr/V2y85U4+M3C7BwbXm+JOe+hEJwu2S/TOPETqxHkIFdRGLMYYrwoXlaQVaCnZMR
jLZRx5PPfMjEpgZ6jWfJ6NAQmBOCu9hYMH95pWz/LEBNmMqpLoggoIat4nVAMEh4E+BO9zVYLhrh
Hv1BB9PdcRmMQSsjCsLOTIVSjNQfik0ep3VDoqFPNRv3c4UC/vW6kGG+9Db4OOgjRGjut1wcdpsR
Mj4mWsV3AbFp8IpQ/AQSF3jNjwea8lT3vx9l3XDKeff34WVEhLjNVXFwcjQahHIL+kZVF+VOBvDz
xLTo47yuj4D4ItGMpl45Z66C7oqO0AC+lvDaCpcIBMWo9Jux9S59rQmxpFezP4moAqFtwDAEARxv
AiXi5n4FJo988mqtEaY/C4rvPYkFmGJzykJmMwyRQX6FAkwKi89EE6Z9g1h5eHymm/v+7lQeVWxk
TICOQGCj+zFbopK4kz0GHOv6NwuqgPdH+uLuscBXeFPAWDh6ALk4m/mB4twdqZjU2JMrrOMDejd7
CDrNUv2hMj2/PZBEpB+4MLxG2NIjkH9oVBC560xetF0T8IFbS9eyDjjY/WOnBsNrwyj9B8kDo/5N
Vm8HGWJ2J6C+HgBm/9mSKgRwDNeQeiTvVFOyRWYPkmkZOzJzy7vdTGxIODzAtC/WkJDpYJewhPP+
ujJXSH1xVUlckIp5colgUCIyUBBQbA+g5jg4k+AF4hrjBzGjsN4ImFCXDJn/HWR6Ge5MWK5vy8Hk
dOLh10D74Nhp6uCUbvO6v4KWRDO26CKOy4eYlkMutijpz4yY2b8h+jhiUMBhBUckn0n4zFsKv5Ps
HrHrCugek059r7OVWKBVqzKzKT1Uqa7MEQHezm+d7/igVNb/MLgoL3XeeA+RFw7hkmudO5CEUgCr
EzZauGRZysemYeGiEj/5+DD/T0/wu1DPoRKxeWUxPzTmPCZcKUa/JEi+RGwh3N/sIkKMuhFQMxKg
+JVF8AK3gQ4QEYTDOr/rS6Htd4QVy8Igc561W3Xwdnly7+xahfw46EMukSg8RFenO3PsMVge1jhB
SwLSRuUsihF4KQR6EokcnjljbFGlEIMRPlLjpho6HlYWUE5nDqgXwPbwM+rz5ZjbOZ1KemWz2Rce
qlInxKmQlD2zHiK3m29jIxq3iFfiGWAkxMHozNspWYoy2i3Z5+8fTh1NzpUzBbe85KHBtJqP/+8C
YbjIjaLtpye8uQynqiXSv1xJSgKuEUtXC73XxipOgDm5cui6eBwWQlbC48KuYF+YTuXOUQTN15+J
fc7nRCMZIW18vQFCjUyuxjkxzrjUVu45d+gTbV4oW55hmXYeVSH4tzl0IedVkFAFtvqV+Fplc6sK
sNx71F9CLhZ13nN+LvhNfM4cErb99VAqRCR3TiXy2b6uqQken7kjd04uvJrN+ieipZgzNK6HqzGA
HeAde+ItxsiiKOQrgmvlo1Qkgqx8fiICAcKQrz94JEt6nuzk8NYRNE1MYszzHXJ3WqxXRBc5Z1g/
PlOFnfngRAqiL+/9Tcwv8UqK8vnr+j0zA24dEmLSkecet13FcVUXyQnjTBNRVND/0Ajkep/dZnI+
j5MrQ2HmY61TIk6RirceFyvuRl9Oy7X4CBbvtmGDy97jdG3NGFAzChXCnR4pStA6byGcQioBuCJ7
3zNobkAxSgU8BDpUj3s8coaKcb7PuRiEeqpKPl5Nz66HWXBm2g9nbj+Xz/fXPpYQp6Sufq1LxcPO
M0YPkmaMET3aeQCTgL0BHhI7/5EjtiCwetAIWJU2ywTgSQO79pgpVi6P4fecRCCTbWrTqbyUT682
5JVooWNm5iBY2eVw/raFObFas326sNawkDWumQlJprNT728y2zX79SdEIfDIMlhb9JhbszPxZdaM
gEUKsAFGMnt5/T6H43gs6TagHU/lGUjGvbua/A5mt6WyaT3gvxYrHTjUGlx5k8uWRGDTOuSWDPAI
T56lLwC5wXWFNAqFHpqnANw21c/7AP2qPcbbJZZaZn157GqHAOiBrNnQwWzeDnXnfIjvO/mVA86d
Ryx4pUX6Umbz4WTmbZufYd2nrykSvq47RVMBWj5OH64MKQVp3HFUYS97Rd0JfwK0cpFHaJmsG4vn
F0UbY7JgU6JuIECBLl10vF0gYZRSNV12CRgQmIhiLZLgDqCHt7C4RYumcEDCyR4RllCRwuIkJTzP
qaXGHmug4aLR7NFqgMAK8ChectGGiyc6V5SDbGkGoG2diQHir2Qcnrn3czNy2rAMpdZbpJYO+uZj
uAAi90Ao317txU7mq/Tp2ZWGas9ef+Jrpg0CC1dp5bcN4MzPQM0J2HPZOs+QqhYxqjJMpl9wwPYL
zOB2kfDOt2U/nSzYiWpcsz1fuf/tdbZY4D1Xg5lmD6KfBThThUpnWv1WpSENrD8FvALy2QMfhw9p
+cyMEGfN5uvRqsMTv/0VdriTjd8nzmsnrHSyvXJ6eZPt7ktfbBz6h/G3e53DwS+OOok1tpCs0jYo
uHQugHv2lIi1s/7Cn+vYG8s7kFTAeDHMTWp8iMVGx56WnW5vwcIdPmCqGd9fvVnKi2R/OysMaBa6
xXnJnDCe9StesvHG/nCmGeBzZsC1Dn/BwMHnp/n3s1BP8+2uITYZQMkQXV0/YovN1jT5GZqFEWX7
4jwCCgQuR+B8ytZj3c222QDYDXM1UNfPPacEJPb/i+VyXyLjS/8AFjvSgCA6rW4hwgQ7bWAj/EfH
5z62hJ9xKFT4TSCtbOL2clQamT8ytx9PmoHrApM2z70yes15V/kJOrYCuy43DokT5VER8p8TBveg
RzoXo+6h8dh/7Mak9oZ5Ov2YjFye08peYoCEn6GnWclfsh82Tl04uhWqSPb7u8bj8rEf3D8/S64r
P4v8Pju++dOt9uHTHMvGeHHf3tbtCQb6C/bQtogdaOoY/o0XwFp6Q/MJCfNkzdvBgTxAmAXkl76R
or8wNqEibvAR7Zd3N91pWyKOzf4+nZX2zV2QkGGlsv871iHQ4tE5nXOQScoRaZbupyGTm811RCFB
LdLS7rlKjkcFRbLx3jMpxPAarryL6nFquRiV7RGVThiqk4qIjcQfc0XtsPhGiIvkQggDRYJgp6D9
lZu7/ul3xZQzhwsMuGaUTBnPY37OIbBB9nzUU3Bn4oXtWr+nH5nM/mSfm8xul9VTO/APCGfKsffY
N55Mr2N9gkGYFg46zhxcICzFgOOdF8Stv4GTUbWE79YeKcgx+gkjDxK25ZWUSaxmGxQHrYnTT5NN
w0KgDN6z3qi8Ayo6Ghh4+AbC0HKA7gYwIWHxNgh5PmCspZS3s4953zB0cYcmHo3uhZhzLFbD4L16
LNZPt7YGU0j8LqWNnu8APIIve0aAelATNgVSEDfTBfpEzLqG9sew2s+So1TnVuU95vibgJrGNTIA
Nh6feyMmmK6OLhQikIb5NnXBKMmmup7Mtajw17OH1e/vPy+2y8HDr1dERLPwg+PNJxRStjgs5q0j
CRM88Wi5SleSw/oDUVINNPWV8epkMVrd3CTIMHmeZhsA5TZ6BP4xSO2HdSysMmr8j4XGhpksVxOg
rpMDeDppPnXVyxFDok2+KhbvH+ZAEeB/4elBpueQ/gBJYEAy/fOaDOxh+3cFaEFQ05bJojTWCGxb
l8HSRizGtlNjNrA0/w944RyH2BXcKZ/OkTd9p0oF+DFlZOC1bgfQvFjzbGIl/+F84Df9OKdGQOPq
KQTda20cMdjZfDWD3GKrznOmrFXD/QatfcEC2Oncj0ewYoEavPzbsfIVSCF3exje7fgwhagW7Uuh
eDc8024DfpNJ6oA0XMCvFKfUSUDhqrnqVQ6nySsszCg27Qy8h0kRgjjLnNPrRp+QG8cSHUQE9cEH
7HjljDp8IoQ5I569S5BlVw49dorgv7aVF6+kGfYdj7OOlADokjR37/w6Ij81wE6ZEdIbZ7LSwMLM
G/4BM+UOh+ZBxodwns2ho1l4UQAJfUdPOJgup88GbgM4N2A+D6h1ZN8WZW3+mZ19a2zVs9UJaFC8
SQiA4jM2m+RI/RshcmjVJ37pxEzmpfum0TQCkotRSkY4hA4SbQduyT54o7FsZkQCPoHGDDEweLIc
9NNjHfT73+fNxaoUDjlhPrpfmT98vNgeLT78snT58jIgF4o1VqwQtactVzaAYm3q7ofkCRvf5phg
jZIAeVnmvMI70qmD1uHzyozHFFkDkm2O+YN5j3ax3XtpxAgRSG3l3QHe6Fa7TYNtb4CJJSktH3OC
iy6vG2w9DAkcyhqen+gIzNcai97HM+Kef095EICUsZX9TbJLF3QeR6ACot3au+VOxNg8Cqt9u9WA
Cjv1qQ7qK0hoYtkysZbpqbuCC+69gKe+/Hif804/quAOclu3dh8+BDb1gw3/LRXWriFzZA7ZmOAE
BLs5Kxpncom4GCXvUd6QrF9na/BLDr1yXswdQju5YoRogSJ2pVvP7RCnJzMvBSWksuBCBICpzyQJ
zD7AkEXoiq6+iw4s0ewRRtp0GfZQQdE5QHTBQLT1s9etweKXdP2e8JhzPYER2ykvmwbxWSCTeJr+
VZ6IBNq87jsa8sy5GNJgFcWluVkEuNQwb+t4L5ad+FtY76/bttYMk5AdARdvVynkg/JCBuTgxcMl
hs3AS0EBxAPVkHeBFIJFquvp2zzKWwZPSJgCGU91m5h+SsMGtWtCwyTE52B5WxfWPQDQhtXDTqZj
mt8WEw80UoQX3Qb1AHcEn9UaMoNZVw5QaDZmRr3LEjhh3gBK2PO0lXd1UNH5GY1kYhY6EAl1sJBC
gg3O4mbZB5QzaykFt8xYN3rZr2BgdVG6HC/wV7o+WdpSOK51X/KESJc9nhceQ5rL/ToAhe93s2qN
llAcgh2KQa8n5OxFpTt5MOTpMDi3tLZIMyr+8NyQEZCuwByXkeI1W98OzLHisN8rTAiDcgsGv9+X
EViQHNGGf9GFEg24J4hetkIWyzpxK5Up2eDLMNKENznttvgNUKI8KKvwbRXPTy+Arhk0FWO4uc94
xvxXoLjwnI1sk1DtySIScJyXXxvgNw7uIIECUg7LAR+do3r2/ePgBIxDTZV4B/KWaDm9r7SdGoKk
CvTgC16usADDgWHfc9XVy9BBe9O6Ld4zki3MzpclwMYzjNnGAXHaQTlWNpfJx23WyAfeGMwYo+3E
aYAWYxP0V/685kDvHtY9KhyR6d47qg241KDoVQ9M7IfZ4kkLsNALcN1F9RiSjTyxXlPlsh0KwDne
yiaHdOKVKy4K4oF2Nk9H3oTCBMRws6gW+WoU5fRf1J5WAn2UvCKLGIoGzVG/jh/W08ZiZ7SNLzEA
yYfNyAeJX9B+6LT/ve2PhQAtqQB4+gSKxK+8wzzzr/JbDiMo5/VEiBKn3ndiDqATtqtux/8/Z7Ez
2vWbyQEIeL0kvMkstn7gYWheuYs90Q2NCIH1D/LriH44LYBuoanifA7tDs2TfLDIgcu9vFI1xu4L
ksBPyRYBHdIXuFQDbjs4/hJT4hBXwOGBUO/c0YbHCcnq7AZs3o+8e4GHdyHCOW/oAnBtAC4eMD4U
aPPKBGveBWA5abOfgj/n4IH77uh0eevzx6Fnsl3QBuCZEfWLwh+uMaqBQFPXRlmwIkaAQCXAHtgo
m+2ffLcoXwvjgsQZp601uuAB0tKWNtBSAMt/Z5CaShJBwLzcyu9Gc3xNkStx9O0IssJOUHieMy4A
Bo8q5DKA6w8bb0ZPsRD0jf2XBTYftzDOTcDqJKKoQ3j8dWS+gZDJYcJoj7SDtM4FxD5UKTBRKFtI
qtdYZNAS3wz7vnvieB0Uly+KpkBC3nR4w8vgwXiFIzVaoR+5Uf2WJ4Cd+RT4mll6qfVdfhoTriP8
Q6TN6JJxr4mDrrMf0+dOO0G+O/L7husRas+CE4BgjiWKANxA/Oee2wEQ8YveuuJUyQVVkaLjYKiv
4xgWUG3S5mLpA0RP3ypHKbHue2mTzxIAdVsoTnmzKHGJoaPw3gGoy4jd2ipd6/sufHSuvEpzEy1x
p8In1n6YaEAaylzHeMfVafyZWDNDYRDeQl3ieYlwOKA5Khs0IYX/DJS0FHEMHDwpZ/4hsJM8BMQo
0YOEF5XkDWka1vkC5Q+ah7i1cUMdrO5n9LUb5jMsZlZJlGDIrtlN6wMBjjccD8CQNNsMUIYKAlru
BDbiaMVTvb+NUHMUJmgT9LPsjB0Ge5djdm1HNr9GXaSQhvUZEsp2duULnYabzRZQ8UXyuRSaOYHc
G+KYxOt8V9JahRn+dyuMz0FjFtH/KnNp3QiEtEEf/oYwC6WeZ8GhNLohRCik7CcwIWv7dXjukoWe
zNXp2B3sdM0c/nLxyERnPtaItVH/yxuF2an8Pqb82G2KkAyLBeezqIduqRxyBRbEDEB7Pg71twNv
M6k9/MPN76zSDbxhmS+TshAZiuexk0IAB3gbn26NyVlFaeNHOr6cZNMtoYzS3eozvOM3xy+ijkZ3
VnzQWL/xgjlDspwQ7gFsUlsDnDzyXrTly3mH6P9NY4cV3mKyeKksSKGU7JDoZzgTDXkAaryAxVFv
RpZwRP2ajd+PfkvmfTHHuNzRPkCqZa4FkDbvMVnRNIYisvty1M79QibH8tTFTxArAaR7EqH3nNIg
7mubCUu9f1wlZhQj/CJsxobAyC8xT3JrPvx4OsQkYws0NcML4ffjMhDjmDoXQKajGY86UwYWlbgB
Fcb9r1sqXCtvMo09qEflDqkRrnqrOISMdFVY9ZYYB7nlHfHxj/xs/fAhSANBhRjP7ETyGZYeOdxT
vAmKhKHRBi04dIkYAOW0u+zbSpsz0R/BqvPjaEVj+QqnNrWYl43g6s4wdFUX4OTVxmd9ipzKB5dv
WG1xGHPNkOjZ6ytwy+PVTZ69Rz91KWC+Y0ZFsmD0XdT58+cL17QAb8mcTbE+0+8Hg5CMPgYybAQD
A9rrmrQHEYyAFfKShFumrTeX7fIWr5kcUM446jGIsdM1E6t4Ex+ZsJZwDz+sxKAo8xRXLqgxplX+
WKidfDkB4GpJUL56VDa8IznihcGu8emntT2OlA2+O0ybs0ifdf5orrIDmH7st3+3HlfNHIiHf+Sd
P3Td7HNRZjQeYvwsO7v2KLnPRbpgvLsb2uDJ+DQfwoo2FgT6wwP5JaMBv5lp7N+54muotCN0Ypki
s0mVjnCHOaav42Cbw0oHla6orNYprlnOOhMrWcYe4ZK8llgpM0nNlGvqMwM2fnnzs9blOKHqOFRM
RTHrnwkQJPbgFeGA02axfGCmidkHM/QuZDPNBK9GjmfL/O0lUFBPTJTHNlrBwpWkcN+sI9CdxzKJ
Zf2sutTMm48cAf1nsGQiH2Tw0t+9BfmlB5chxJ+0U9sjlUCaknTUhuipYAvHzpt0jdgrY+zV/Yfd
sLTAQCmC4ZoZkOXwl75ATtUNOCMXyMCYnk6HcCyEWr2NPKOykU9f9w0jj+gwjecIUKPdSTIxeoc8
DKiADIR57Suf3jZojGOSAdV0uFZZYleLercgbi/Jr6gc3DYahfYh27LqxrTTvONsZtR4C+DE54rq
QxUzaI21MpfUhQNHpdC+aBVTu2O63NbTW+wl+VmS7WxKNLr9owK2LhMS6ps6QvugcBgYg/KvZ4BB
0OwhFDpwvoLkbUPOI3OrcZBTWwKFd978H0SYSEFpohEqV5itYcAGJfEH+0FlWgNWb8ymdzS32ihU
E5M1ngG+ehm4lJDJRp4xaUIwPovYRABcvrEajvDa2XKnpQXpjehEZSFdqFjqm7gLyuH7sCeo68cD
Z4zmpLyC1FwNfBjtSW197rDoAQLZX/D6sh1TLkPOQ3mVa80ba3OvGy5Vhp9IQQCZh4wIaxelCs2r
iiNtaPuD9hica32r/sJXeokqOUEK/wr4jMCYXSHAb0T58Y5AFPQORK/Z6Ppeshk1k9MIXDUWGhbw
JEe+6+KUT/kVFKydV7GmW4NJnaE4X6+CVqEmqIDrCOc+NtP1v5NKuzFBxJLghmfKYIWE03PPxLPk
CnCQ5Dk8t20xHXB7cftl0dOS/W3967w3LSU7GlL05/BjQTI8DlljsQpECoDNNoaF4z3PNwpXQD5K
NWquAHfYz7P64lFCjORjq6zkb0hXmLyVCtAOtHRU27bYibN0ZTw4foUI8JT/Fo6yUINBp5wUcJ4c
GeI3Xv+rs8tF5BBGDg57oMeZUuSryWA5KQ1oDyNSSOPwSSgbMdX9dLysKa2hSfDNJYaYIudKi/dZ
Xsl5FFOTCfI0dAxYRxRzH4pRhWTPszq+BQA4LvzMYItOZjq/PNwUcXgEpO6sZcTfDSm5+KaCo2V/
/7Ql1Rx8fupo3r2o/S7SRV4Sn26SEHYczaAecJ8hn/68DpjD6+6wcTnafFE5SPObD8PF/HjMYRqv
vvKO3/bA3XbwTktNyE401iBqjvHmSu5e7veEiWLkxGDa411lfmSnv7IvZyN4L/zsg4+3xRYE2dc0
93tHP3FU24evn5BogB+Galu/wB3gNF6hormUg8vNJ0ui5wPWZA365klYJ8imjkzMcl/IqDGStcs1
+6vxCt4c4k4fwdCKN1SVMOHevEX8xUP9B/gc8GwS7qOLAFg/bDaE7IlEYeSzZ7G+ULLwVOMmfvcq
yz9W2qPzO2RNgbJfoJvNAdpFQOBJwU/YmAHGQpGE0Mo55bcnCnGHVA/uADjSAHqngxIqBLQa+bLb
VYhyOOjXI8mn+B0AeB6vOUVwGYdk4vSJhRDzkUjG+JiyGGsWCS5pQv7xWyGjF6VfK5H3JPr0PO49
hd6WWgcBdOSUcZv0Jvi8PX6ENiQK0/nf6AEfEesUY4xWVgM2gA1UOMgjaQiCSWR/5K5LjMxcGgHo
oO4Aq4kxlhu9ob+ccSDDIzF01RiOp8w870kGCVVoLImxObp53yVQojFCKB9W7F8gJsix2Rgw7grE
EqGdfwV4prrisXysdyRIdZ3PipfP6qlgmIZj+W7kvGOuL/Y8Vo0OEx1bN0Ojj7vC0oI1G6GNFKB0
s/ten43tCtG72laQP6A+YZhiDllVBLGJ2TrjX6jH+s+DOpBOEgLt2Exg0Ai+CSxY5BRtAZ6z37c/
SH/a9slwcMuyqzoQpulSYtWrdz2iwKyclxqWVHguwWMcnHge3vrsO4PhR/lV7yncPswrf1nE6JUD
c/PbW1TY5K0vCoqj6ZfMmUQ86kNMBET0JU+yPUXDBQETeEtYdqA+RXpH0Ju7APGRK8m1MWheusZh
9yvOAVN3zohYZjx3Dx+kVYueAeORrgMl5DMFY3ByU+d4LTmDclrDs5PMcQUVJ5DN+Mx3FWMqwHX7
Yj43qmevRbnyEHdeH2UKqF2xUb8OBC18Vx/mICgm3iDoJYuOmt4eqng7cqt4Ph4TqIwnaZNRNg4j
E4wfcKlAOuI5mBqU8Su4ktxuVJFz7/knMzpTnu2pErQFhP5gF4H2h8A4mEC3ijEyte+qCzL5yRCR
HQOCeHDraM1oTxKfbuqLGw4zQwooDeFLZvQx8ReIQeW8f4FfDKcNBlIopeCMy8JGoS8d+1+ahR4t
H9amtCbs7wYe639gIMDwGrF01dJju2d3I+VhxYpY8cvngXfyLj3AMR3yeaorfTyoXmzI4h0Y3OwR
Srt+huCYECscbCcJtZWwIsuQWXNADk8Q/WJQ4bHexR3Pyo7Yi7u7EpoJbrIo0iBMw4wF3H6GT8aP
PjJkit2tRq17YcY1S0PFEdl1o66K2pEQZ78DHRoKaXVS0TL5GXiY+o16wCtC4Y49PhaMgmVVBknp
gO2ob/MRaRSshiY42IEGHE/+rrAHgOfL6ayFjshkybQFMyIS4VymrkU+slXmw85VW78h95S0D9or
HOaMQpTZKJ/LI+QMCixtLeBPGqer4q/YdaMonPJrhspMl7aDz675skTSN3gqIMnTjtF3o7Zyxjq4
4xtdAaKrAABQDWZu0KOgh0IINaeHxn2XOQgtThCl0wL/wel5NWB9PayjEYZKpd4fPs7F56gkfyDh
PjccLqotKXpMfgQyMWGsiER9ioRS6gnQKXAwgF7cYELurfyJW5T4FuiEPsFnkCjGM44ScitTdS5G
Yenxw1gkMSUaAHaD5Txl0fFyqRVeSgAqDdVEAGtK4kM6i287cE3SeN/ciXefqKKgitNrittiA/Yo
y0lUYKYBwOWQxM8tCgDPbz1/AyXO9GmjzhJmUvLjg9aBEjxeLMhJfCBsxgli47/A5DTchrV2BspT
B5gPP0ayR7rTUJHoDqbqN4QpNXYkLhgMbtgYCVgduSDRaWYoAoEERHJAICB7lZ1OvuGqAsT5aODS
gRHG/TKtg3tjT9Lo27jQJL/voAWT/UI+D5ET9/GKCjTfJGjjvsQvhPy4yFujfvnfJsiYu+MdklnS
fcaTMSq8Ca4KrDgAMoDIjF5DMw5U+E2zL4Dydgp1Wa0gdzqyukrCWEUnT9jJ4deTs9Ex5OeQoV40
TJykvYxQ5imN7ysaEPm2GPyMByYe4cBnY784YFgj2JMtWKIOSJcwSZ/0yLEZ4NhV9Olg7SIQs4Fz
/EXkbNFOPGk3fDsdfm4oucEw5wmZwk8qdqnmvV7TN91JbzdjB3eWPnjRsCFDx4JgmWP5GTbhnVFN
J4ya02UzdmUYojzGZCs4hVzZPbuoPEp7d7wYD4w/+ahtEEVwh8g1xlGaW8OH/8zZ3WnzgYOWPt8D
8J6NrnSWgOiemEWPfPBzYxYwhrLEfg4pe0qLztKm6NzDboeK4Y/QqPHZt/Laml8yFZnJsT8irkOf
5xrOATwgXgd5F+rx3ch9pnoUQGAk46PeGXDqllCwPASvXuaFarVjaXcLoQ1MwHilvpoFnywA4vZ1
n+DgOYNsfx4l5tilj9kKcfaEgQo+0FTPK2n3eiC5EHzHdvOX68YQ/LXBJCG2U7KeN2EtZ6OBnsy6
A47h9ZTjuu3WgOigK0JkAAYMRJBemE4aNu1LIJex3kK+iybEAzFHgy/EjyPN1lcXXYikUjIx06Mq
H9rp4rkA1FEu4iXByc1mrxNQmfeZ0bBHA8SgQAw/yOaEfc4O+4uDwDbPRkgfOxnFRAB9hTFfY/fL
fAPL62Y5jy3yUWfgNvJseEDfF5ejD36/yDC07NgYUBSrLP8Fyk9GuMlhzWwUDUlU9bgwDggZ0NzQ
XKefbeblfj39Tp/OU7KLQPqpfWjNUsD0LezQjoLw5AOSVItVDjSWcPz2hQc76DJthiPhL4BvipEG
lUSGJhVons3gNMxYTSbzx0bxhp4cIKebuNTtkyncfnTzGmi6skfnMciO+fe3hCMJSLPql4izPu7h
GJIIAM51RXIGBI7AOgpbWw1XH6zujGRX/AhtUqkyi131N3lYH6QPWws176I91QhCvQXi1MGRV0cZ
1nhFgMe1Aka5AE9CZB8zjmQNQ6mxb9evKEO57SRdlZ9607XGfdPWljwHSbOeuLKTrGqY3od2fmcM
bjLQpyimxVDd71kLwc3mTmp+bDSxKNY1wa26E1B+4QtfQU2AzJgssA357jmeQymct1MNZXSrPAIH
3T+PfSagtu36uXgE7Rl5O1UYk2crbCy4mjjG7rBzF7qPJ9w3ZOfGOsAEgONAtzW0cORRkjrvCz7N
qO+N9/F0tK/hmSNcBofET1UXuK0EOymzm5dTLypwHSME/d5TUHT14umfOaH/EXVeS41r3RZ+IlUp
h1ssWY44gE24UQENyjnr6c+34N91qqvZu3GULa0155gj5NTTQnqhY1vLGyNefPYpxo3PJTmFttdK
D9GaSlQRGHCQeF9ciTgMo8lOXJsr/WXBM9XIXqv9wE4rIEyzOCTmzhm/6mETDxtSrHGQkJV9Ovth
JPiNBoyTp+Q1IWSNPpX5BFJZEq721ZkIWXBS5oqfoJUIN7E0s5/Ys9/wR0E6OOxTrsrpkq/oZwkn
PUBe2mt+fJGuylX9st+Kl+ETEu+fWgbXUueTqxBqW9fTQYMZqcUaqHW961+xwhANCRbcgcuSLBiu
75QYX8aeamcHRiqEpJHLQnWGU7Fx7DUVwAyS1kG4Xw0ntblNDMkf0sdpz2nwPB/JdaE5Q8Y9gExC
2ORi/ZR39q705ekBRvfhU1hGOutuTYrvnnfPZsBOYEcbKA1u41ISLlB0OhZQUuq9hQ552SZPyGZP
0ZPxQIML9XMTNf7nq31lgAn2KuADGlrACV2MTGzAsq0AsCLhQgBdH9tHaI44YQMQLJ8Q2guXb3Gj
4/bG2SpOG1d+Z+Opziw5yyc0f49ex8Y/NeaOlKWE2bfv0JnXVECIPxBs3PUt1ejXsL9+4WKyBdo8
g743oNkPmN9vjMeIwSfZ7+tb4TPE3wMGgsaOvEFjpzDT0HZkKGyYdW7SZ7b7F1yETO9nYjtq/BSq
54t0JjplNneFnzBWcTb5Gw3L8PNl+ZjDqDiRu/qv/VDMIBASihcznzXWqkv1mMM0dmnbUaK/M+p1
4Ln0Lwo966P+aLwlVY7Myes3FHaU5ehpVjkBkYmvwCRLXI0AKulZougGbSNnltfTHjZk1xQY9d0a
JB1P80txyS4D/pswDWR3ZILMmWM/5KelXlMxLTpT2yb9GsZnRsRrQoF/vYI5zZnYst3hOdJdlclt
B9+SvA6rqgXz0C3tj8V3t5dwzT0ZfnS1/NbBNpPJrrqRtmG6ljdx8AZNJWBauhtxxP4m0lPB8xcJ
5ade+1l6Z3c2r+Oe6TClor22afThQH2GMo7/JP2sAmtXXIyboV8WNsSSWc5DiQUO7Ut8RNSB71e4
Jm3USRow8U3+r29dvQM12BjBk1aT6PTRffQwRqlPomPAIGN07elJU58xkJcX5DjOYwtybm8X9Tkt
34p00/xQyXUjSS3RNcHiULt/dcwPMsaZeMEw5/tqac0g+OKrA7l3i90iRgRM3N5I6wQPYq31Meq+
Ahrra4aMuDJoq/ifvM547nvA9YDR8ZvER/DcYpBy7QtM0e5w/kCiCRdId7SQ3TXeFnfm7rIX/wPD
iT4mzIDvurbKLBdgtnyubjPhFcx+VynxqxAzv+AyTY8q1Pm9sdPxka3Rft7ATCkRkvdKXedr2CaS
sVqeiI22mK607zBKiKet1pwOnEDYnn/XuC5d7HVwSn6wIuMDjOCvFh5HINX3rPDwDlO/CHyqD8Jr
5uJgqMkkHYRWdKIR8Udu/NpMm2hPuhWRzc3V4vqCPv2evjn2alW3LkyICnYNyhj4ScO9dY3mwQ4I
pvIZgC2PtOYc7qv8FoReLZ+1nBrHQTlTPzoNqFZ2a5ZT0x3ojjEmnTAlYHYyyacAX1cZ8LL5Z7DP
Zdm2qh6LUuTycvoiXIv8GQ2jTHkWCGuWjwUbtAwrwPmg/XJH8OMt6IgotYNHXN3MV21BmEbe9XWW
zzFXKUF3965kwcHnlIIqp7/DD56gW3f6TQaen4J9CnuF8x+vsPJf/IrZkc4YBc3VI8F4vJp2W4ZD
oaNkqYGFfak8T4rPJVR+5a/wagkYaSRPj7H/9yP1MqPIyJ7INQU7YvAX2+T+vpvhNbRv0fCRUyJU
z7a9DQyay3NpXtvsHUQw5J+g9dM+Qclv7on46J33WHnqTdQx/ec4v4z6XZk+ZAvuXnbLwpM0XKPx
EAa4B+CJll2b5TJE2345wD0p+a0z3pfhXEp3S0WzgkAmW+6N+RH0X2oEywPl7PxvaaeHa8Rx1wX4
/fI551ddeVJHBF5rHLjyHPObYDPGZ53kJVJtLI/xNLs3fGzOsjb0Oii2hHgAMBDDOtFu+dWC7GG9
xGTsEku11dqDXG9B2hNzby2oSVct2JTqh/bWhPCRHC14aSsNVMxicXBJZJHAhyTykCB2CR8sSxhb
MT/BDQtyAU8KAwCnHWakWulFgJRvI7HyRGfMblSLbwVnTIbL8xfD2pAYRDgR0HMJqCfdC1EAXsxM
+zM2YuGvhVlPNroSEWOOJwN0Kjtrhu5zx6aYogsGBaAWEZUerxzCPkEGyKhCO/Cl24CfucvYJZm9
hTfCrmOt0LKDDvMUwL/WLGAgQB5AN4ZoAjhsf0hVIuWD8Y06rQV4yJxqdBfT1XBGUtwqF0OENj6A
Umk6kXirYKF2e2ioh2Jmw2syLSzGD0Bjs9sM9wVO9exyVMRw8AkxjQG/lVboGBYVna3HQIoSQl6b
5oGguQaYttx1/TqA9qrsaYL5DObEZw5LlWUExEOsE8OH0SsPqBjWVPeJtJ/DXR1t8NHBoJrCf5a+
NfUWaC8T3hDRW+a8AVvY43Ovwso9L9mlmu6yfZitc4EZC1SAZO9cJ3utYyRNMa9/AD5EYIxozR6M
0mWYTzYHGSMlWZq94KEsoJyoek70CjStKZxHvyRGQ/WmF4RJEdpeNPDU1KI+APRGlxexHfsVW+OT
/M0UkAqGO9JE1aIGz55wtMC/6v0IaUYEoscbIXBdGAzdiIW6hUeCeEwG2OtA2gJcFnugwnB+NnKi
B4xN+Z6gDUx5IU6H1+oEcJFOyE2u5RHLhj1YJxzOnvAWD4OeGFgUmtq4jcotatfaL/WH74ApKnOI
3A+59WYlqzOANs0XM2sCooE0IPfwBrqGDHma1sdvVgbMKHGco2OQHoC3Ny0oOB8UaHzx2RPMDAfi
DU4ATISAmfYWaG/YxeiifWzQgTkBX9jiLpTGQsaA+EC7CpFrA6jg4g67UFBaSHLBXLeKr5+Kn4JZ
OdmPxW4RntUqTmbmyWHPTwsWAXrqyEze9UIM1VkIyC5xIDUzHjy2GixaneF3sQfcJXEetLGGsmij
OheqoP4bBsi41bC6YiwD4RVlD2R6DxLppsOFcMZCPbDeR/mq/g1p32KATxpEwNSV1R9AnwElrPLh
o1O2NgFMKg0ezMLNmfvcyR0tZq961HGgfbZhzB32Uvnw0G1P2+vMSMT+Fwt3jfDGHLNjbqPob7AI
GK03iQO0ALkNCaYl4zRHQMp4DIMfw2o9LBOYUUrSriXbt/0a023+WD7W7BQkSFWP5k/VeXP4qkGq
GgsvhTYXUlJtKbEeEtgx+MTDQ4RmHL6SeRVpKP3xCVwt7IAMmCy8eDFUO4X6YUaWoRD6EVrNjiJF
CV9NieqBSBV8mhAOX80UES1AvGBvdYOfwxGx2FnHO2Abai8qbRY5hk8UM9hDYAa1IJehOsfFF0wc
aPEr4ZQyygcw0L9fgp01P73B9Ip2p2F2hSlZtZV31tOcu+Qm0e6DU6rnmtE/iya5Ey8Oa/MvJQP0
qHuhMWP1oE/ilTHcYhq6ZWkms7pR/GkHPQvncFzrd+0XbTe7Qgra81JCiKEOmkg1RYEk6hHwv7d4
eWGzTs/1M387rxCT0eRaoCOEEIc6+oLztd/dGXaZT6G0Bt7X/9FluPrWPphbfJq3mGztE+Y1Lvg/
/n/8D6Ib7BiHjbmFnjAfvoU81teHt+/gvBBc/GvOcgt9lENo0Dz7yDTisd+MNJfwJFYypyfYaazu
acW4VFeIESL3q1xxAZ1/Y2+YWzKv5MLO38m1hQLAKc1iABmI036FDQfZJ8S+CF0vWGsJklpuCd3h
XighEaLSy2W1h8ISzT8WUQ/o1VIiK+hNUaqRo4psuToJ7V66U2i0+Sv+bP7+pW1qFEH7+pju0D7y
MPHz76b/7q4JoKD1NRIDfh8lHvm/R9MK85z/ewi/+7tF24hXSXcaOmbGTNyD4Sr/QkD+v8dqG22D
wFQ8oPj9KZ7+//+fhbX3eVHxOxAm7qVtfj1Xel88s3gn/z0UzHQ3MKf0c0SF4qdCUhEjbesc4xqr
Zl8JUll+JV6g98k8+P0rfuokVoj/VvxBe/qiueJ+vDNX3Fe+4bVFRCB/xIP+7tr7Mk5evY8a3K/W
2Ro8T9z4/8/5353TnXhFjuH3dckg4NX+XkmjJa7Ww3k4V+vcs35fr+JW8fvcG6/iv7qXe2DdvBki
PjRXvDUb/srvs8FXYOVmjLUDvdA9cbvugbr87zB6nyR5X3PFncWBiCeTb71PVBv/1jbiqcV9xNv+
+ynuOzz93V/bMF7lPi23iQ+l4l7iucWt4nHifn8HIB7VX8VziNcXh8fdcx709+L/3VE84e+b5FMl
X/smHjxeh5N4evHAvyMXv/17YnEof5+M4AXc6pAd4e8T4cXP4mX4hBM+Cs1l1MiHL26UBO4inp+k
vN9XEAcpblApYH7/J+aYoD7xcAxAztZa9ZZn8ZDfN8xRjNech+goX7kbxnEERfw+4r83+XcQ4qd4
2pjXbaCS/T4lCb/8Wjzl30vEG/F/0zPfLC8oXkzcSmQB37f4YMWRKpxCnN3/XSzidBN/fp8f4wNO
+3jH9v5ceZWH/I6/yxVFEwhc7If8NcW+vrG39hYRJ65hyOgRu0anAeAqP4rfDXsG1f+GvU3ImYkc
MHnRXVawbrxP2aXFyS9e45HCwlOA8BHYhlgKk31r3eSo7d15Ih8j4yGhP58Vn7LXr360mcJ7C00C
NLZYw1WjqqsIemMr5zKN/qUSEO09G+8z0pfw1sPJYSXtNkgTN+Knua0+Qx/Bvo8gEe/7//8DdReH
05gQFnFwsW954g9uq7yU+FfGrX+3/f2GmZeP0zzwFXNzpz3LSKyWD7itFLU1xscqlcsJ2oZB2cDN
Sfso2z9ldK7yLUt+W7sNrFokJIDL8jNHLJ8o4eEgODeC5PJXObrq1haCkL2eHtvnGjLtimFOAvUa
ku8T82JtR4dYbEbGWlDRaHnqB3YGVNqL4yr2CwpRGKXmgRyWBYZiDrKVX8rH/Nh+YU9rax7dRw33
BC9rhOFPzXFTXGDVPwcn/SscBLVMMG8JKH8HW2hqyvuH8bk+SRJ6FBrjlflJF4lQpmdWSS6jDSZN
4a8oDPTx7ljFrBaM67AW5U1bLqRStE3dXTIeoDYH2dtAcjv7Pc10AXuRirEkmI2eHHsCkJCIfHKS
4f2GLRfDFdqNn+m9uydsY7DPEsLthbPmxNmCNSl2Ipfgt/cFCGbuoWHFEuBcjFnGau78FIISntjV
eZCPUMOR4mg1H5DvdO7YunTrES7x1sqCGaTsqAsYCzO8wvgH2qAGK+3b4IwsiIbyKCEwG+2Brqg1
aNMuGGynX3RbgApWLhCfzuLAvRrIvtPtdXtAv7xKd4CeW0j0hIDEfvOpXHuAok+TPJHgH348+/7K
PCLfRKQRgkvD0OkRX6mH9JWPFn0a7HKG+GLOTLbtClcLHCpQ1dnwh/IbBEHyKfpDdZUZZ8BCPc9P
9mu7dXbTrToGLzyFqCHr24jYIoDCDzN9h03cEVrcNj84txl7VqqQGLOyec10cjPC7MU6BpgdXBIO
JoHcWzopIh+DQ33EnGKj7/RLeP20z+YzaSOGXzExVdfiyclBWztefZz/0ai2bxh0j3DL38dzeFGu
4yscwYJZNwiMOGW0H2okQIGZSjiyVOH6WibyD77IUfe4pK+hdegQQpDeQg9V0VJsGg0HWEx5iDAW
WRg79Zn/wnrATHVMHkdSSqEfU99wasgAkKULIwqQAk4Oo8HhiPOpnKBY94R4mmnvdcSYDB/fozzC
4oGsyTxMQUBCvAU0CgB06Il1V+M3taJbIf4Gx5Q3AP7wO/0GKcZ8m84lFPQzVkvokTAmAxwsr/Fx
+mxwXXIepWv6DWZPY/eERbMA/s03SKPUvjRDDe1DuebRNBvYaglXOXNL38SD0W4pK54fwrrIGBs+
mVfzbfACzI8+wfNzamJwKte5Jk/Uu6JHY8LBtAErp5HZOG8rPYosGEh7COjhZ1fbFrRjHI/werQf
kKP5Swy1yrVcYc8N9WZjynvjM8JCxHBBu6lkwU1CruWAJEmmiFDUtOQy1E8xXKPurCm3v/+ZbaIV
ls9x2MzQN4FQ4CLxRTk4ccI47k6FspkJTrUBeKEVXOfltU72k7kztI1gw1jwWGExbFUjfKRZtNCZ
ILKlOSf4hcEPox6ijWzm2m8x1/wmHjeEuoqREKweBhKYkOP6j/KZ4E/1A4ZYxFcASSzcsCiawzbv
T4u+xYcW5lgd/7NJPoDpYA/HgE6OFROWA18836Z5ni729DpMB/az/FXLLkxKqVx1Ubby9WcM36ib
TdCrIyoCwSUi3RtBg3mYky95INELy4T0BiOM9GxH5snOzgCaGT/3wKFq+ilpp57eNfzmgMju2sry
WqfBHYQFMyPGXPID1szuLdHfAUjYOb5Ak5z4pSUV+kJ/FG5l20fvAcxqngZlx24w4nTLyPyw5Lhx
fXIlKI/zaZhXLKRIT0h1yZW11q8z7aQ5Luc1agQZnmPF9VUKPzgxbtX91jyMxSG2PPs5VPZjf5wx
bYBmzr4nXbVr1jyFGEag2ydJ+40zUZ98bIXN6hbqTyzcZrLHw2+krdOfksolQ/dhihIP8zSAhdE+
9FANRgg4G8ZnHD9uF4H8Oo7bNGIPw8VqRN7LdZQzIqp3lX7D/0QGU0KFvDC3JVH0CSMPk3E8+ygK
efsgYzFOB51d6m9+EGgaAlsgq3eeZzKDhzX0QOKlO8VZYanGaYCpLBt/4ub6izBMlt3cPJRKvK11
1JZ5Lbs6GZ0m4InOsFJNoZoHb1wYs2C5PffWQWeedoatzE7F5YgtmtI/ZvmRFKA6/CVcpNIPPhhp
p0PUAlfE6xfdgGs4ONIIpT34j4ymTQJWdIUNg/XATTSQAbkhrEUAal4J2igWA63dkp6WB1dYjZDW
2B6HZSM5jyUiKuehy/fC/d/Yz9PjGMJNHGdPsqpLmJubBEL34AFh1csrEaklFKvmSemiXV+Zm4G0
Ci03PScutmaVP6E3kfRTglJc5xqSDfnEb5LpyouFIULrkjVYy95ncIcEqHTIMKrs4gPm5xi6SFHL
ICUlcxh37SmpL2OS7IxY9ftvSbOujKCjXkjAgOy0MYThw9bKVcZpYbI/R9AuGru+mvgEbpMYLgmp
GXAMYihnRESm9w4QrdzqiQVpUoTq2ODZiMnNEKS64FWykulJ9QjItjNuUXlulbUT7Bfkf7Vf53zO
DSFWjGnLKmSqEB4m2l3wr3xAz+5P80aiDrGHldKOh3Ei4wS3hNn6ULtVEHyJGIX+24zvfBmSq1MY
DI3fFFj8M+CebWYaZFQVLZnhhHxMNSoLZ9g2fUQLrG4GzATgA3TJPi+vfBeNSHAIqm0xByci1a3u
LlcIDcJdK2wclfHcqy9WYJOjidyi3dt1z8kQbJKCkX/GoCVzGNTMF+hdHexqlQ3Mkgc4TU9RAFZA
TaVBsUKR1Bj3iEALyEglPAG7v+swkhvWoYg3YG7jHkjA4B0pvH+7qZ8MaFndAIFR0z9G5DFdbl4C
DtWcawJHUxA37bMZGkJAaOSzDw3RRIywdUTQjhgh+TLxcyzqnVOkuwWBeNJPj11B929jetHWP0a4
lymJ5qJ9zOfwWZHcuSV/rJwhhijTW5QkL8YQ3I1K5gT0zb7aV3pyzgy4ZWadbXIYbTZeV+1j11tn
R+LIy8Az2vYlhEgpzyutlDcTUaqMZxponkr7vEhULSHNePVTDCido5ppBT4OtuoP2dpID/U0rpXs
EMj5a65RwE3tnq+JeB8kr2HXs3BaF33UnnMwclC4HPcBw2bFij5lOZH3i1ayA8DF0OTd1Fmftm7v
ZSC4aUz39SD82Lv7nBK40/WMVIDf+tKvMS4ylHSf6pCnIBTN+rlHVU/VVhiQ32TLdZTc60YwbKtn
ccLqI5C3veng6OicZMIXHAI5RhVaE/g++hB1pBwY7jHkJg2lucjFlRR7MzjBOapk75jjIVYzyadJ
gslWpyiu8m6T5O9ZI23nOGTYiS+55dwWqXjWbfBBQgwWN27ByGTIY/Sb0h2Kuawj4TRRo6jykyYx
4Q+DbVUjK7jXTbdxSvWzT8gj6vGFnP28RBdnAOJm6SkdITmMHfUW33pUOru01/xUzdwINGv+CaOn
QVqpheTrU0quH24iTejOhv0ZhW4DlxWjetidLVpDyEIOvxhOLZGMRv9ems892tUF2LCSWk8Nv7Ip
8uNs3pkkQdswher+mAVPBibnlH5mZmxrKwbsHY5LBoQ5DPFZMqxDqpXXpnrJgA/tkD42J+Bcgbln
eYk+kBApo/gJK9KwEDYUOenmWfLqxNK/MeE6s7uD1KRveTht54IeVsrwm1bgJ5dYAw69OBtZnqcM
2MdR8CDiMlqwZelAv9PWs/Rdl+LHVmiriWLEnkpiVQlnoAzuELlkEEcb6tCW0WFoffY9TpXVtKNw
IFXgXIavhkVcKkZY8XQMzP4nYzgiHyfsmMQZOzCQDnK3GjHXcDRPsuU11+8TaTJxL28kE5RYgzNo
LOvCgC9Y71L2uxLGRxk+4buJcklq21M/wT23IfRAhZth/Y4lGqQPIFLNJG8qcja9rq7RKs4O5Wxy
PekFizJkxXBieF9HXsa02cAvS9k13UWhyRuNtWVF2046psvFsbDTHvdyi2EKzujWKUe9RGQO6Jgy
I1TVRi+WmYyFhN7a0n1kIVdBk4cJAS4T2RB/pwDPnEVxeQFLxS4m5ixsv+VCdaU4pofk0B8GI/1K
YYkm2MFyWgyt9TAxb+spbc1e24lVbrKTQ5YyAs1NsqtRGBwz672Q+7tkzldkFFJpfmQaMv4mICVD
lX09K97CnW7AfC8hdyw3AwkbYeT0Yiw0WsWnEete0/MFTCkc3uEntfpzCL094XLS8FOo+3fcs4A5
xCEAJpWsZAWXWDcSbtyhJSxnPpF3OzbeGeoZBdT8j3QYfCZRelwdpiF3h1paT1boFeM/A5VzmgaQ
gLEEHbs1TGe5UhmtwnvEYEtUF/pNNQ2ExhLM0EtfEoMiv5opremuk+HdT26Zfkel8ZDSXgfNN2K4
KLtoAQz1McIKIwfsGL6XJtrZseQnjvzYAnMkEEO0PtzUnDxsBr7D/t7z6ctACyEF61JNr3qIIJKG
Vp+PI0GvVaztQ93Yxy0gnvWl1epapnnvGNiW482E4Jn/0+zwoHWQPlj35bb27ObmCO9cPcMXY92n
mscxOCqS4WJ+Fsu6WSe7CYdZhlI6ARFldZDgVvb9tQb+LxACTj+zTUIeoaVD+Zhm5afDFRaxKOZm
dq6dQzl8JkpEXuRna2PtBMo9ZO9pE5+Wpoeqo0A+yML2s1Xf217fKLK9iau9oTct7q4phWyMlU1F
Zd5cSst8hLemowyVQT3G4lGGF/aQN9+KGmrrXjH2Vs/Aayb9TKMZgGaQv8vGOrabljG/tTaVy4i9
bgehSUp9XfZtGwlHLZ2XgoGFjQRoRwqAQRJ5m6Md6XrmmzsNpkDa0o5ou4qINwwpAnXHmTdihBqb
kh8iNAsf8TUau4M5vw/NpvSSGtvFB456nSOPX3fJOkjuGNSysdcQdal1SE+sPCuDk0rP7UzrmMDi
iq7Yzr7aCpiwsVDM23LtxQDkDUgV9TNXidaf8oCxMBdfzHWRIdDOduks8qLwqW3vcnSpiI0rZYpp
Rs0mpDhOda3/aJTSMyXtQZs3WVXfCoshZJI8ys5Bg59UoWDkhGSONnmDcW+l7m4RsBQ3546BVNFn
u2UGcXK2gf6sK/XGVI+RTFTkUbGjlU7/mzWEUdrmnWpxbYTy3tHCfdZVnp3O+Im8moij2qvNsagM
4EwM/mJlayFmQBCQaZ4F4Fb4cfmkJhNhbneZXT5hBKjwHiyHVJqe728wDgPdhVJWGxmfBdkESmGQ
YxNHiXdkvnhJVh5KW2BUgk7QufYy8wk7NJw/TkeWImhWo7NNqeohceCiHVmaA/hCQwzFyip8zVi8
vsv2rQqJjnknNZakEhFlKZ4OL1wVEBrh6JRp4p9RBwVKOcuJ/qKWZJsYeO22jG+neGPTzA8lpphK
sUuNbD2OTJZS/WjbtIp88I722geYYDosNMS4GG6gQMjs93ODSwPcnzk2T5ZWYk3QX5mzZiOGYfno
W9pqlp2tRGPSdz9OhfQUvn7Y4yNBJO+O7MEMo4vyp1kk+tfJbbTpkOBdWWfKaZAttHWDhaa+LTG8
hB0X2rtxxoVrlJ6cbHxrFDzJSEor5+PAJGxJW5XyezxG7NBQ7TOdSfpEAk++rhVIRv18n5SacsRh
lBnbziaUIqy9W/b4IqBzqOW9Qu86BDdbv2TKgI6FAVW005k+JjNbcEvpbR31LMdmVb5PKHgiDD3Y
sxyG0/g3y6NMN25D60QPbxDPivaOMPLAaDdSKTNZZUHPaoSYVO0szeKsl+3S1wtEJZOKmVOE6LL9
EJ+/vCyXuXvS0xqXECiQdvcVpKQuUtF0mXTIDFg/I216j/QR+rwjv6YzBz/fWOkxNtDPkVB3wqUo
zB9Fsb2FHSJA3iNPMAzSZUSNUXwlfbbuq0MAEc6yMYy2b2YCpb8rqM+nS1h9OLO16SiLMlmHxlqk
muu07LZTt47UaJso/2wgwCnairMmXFpWhbTE1XbAwRJ4Yo53iX5rC4bFBY1qrG37grAH1cI54H3S
W/KPAP9R3VkvlOpY7xJkNn0a1qXpO19jiChBIlmUd3OdFJ7NqT0g0qP7WKVQ4mL91hfQJOr2ODOO
ZO5nTZuEhIZI9sDJsRCOPbk5Beq/qvrKZhNeDDAKCqAALzUwPinJzzHmmSOkkHzGRrw8deW5ho2s
HBXumge3pQTTGaZVgWssxK+8dNyA7G8GtdKIw5AzYzXsmljdtpFfRz79XhzJe5U5qNp7fexPggDM
uhmHm4bI2IDGmitNnaG894fQIbKPXNwAXJIGRqng1l3XHYzt2VnZ1Y8+a4cGkIMYviJ8t23PoQBk
Cl+3Xw4u4ybfdoJHz1QiEdRVP0cxIVs/C1Q4Eo4yaDSTSGgGTAAtjM82g/EMmjJMwFBpvfLHgsw8
oNma2npvdvOmHr5irdw74VVvUUio703WkACJECS/GEyFc3wcWehEWaWU0L1vFj46vQz5p9GgLL7n
twI3XrHv0RxU0Z76iKT45zB9MaEuSC0nIxcPxE+TJgn/R1Cv5wyIcck+sKUWoirKXXnYS2m0z+Pf
5hXmMPZUgWvD1xyhO1WrmL09HhVvGlSEHx3wSXNDOBjM07lAUp30XlNmWytygBGpZHUfiIAPDIdf
BOC6zGiWsqHg5pG9MOr6QxnMq47FzNKXVWeDmlvsL/pHXoYHJXEOTtStw9Bcd7Xsm/mATgcvgpHO
dZFp+LVRXRuoJbPiHjeMoLK7YzsvSZiekh6hYYBHRdhj6WKyvDfw/gPNM4AuC0IaEgmt3tI9jBUj
kyp1fgwt/2lo4x6U2u9YRUvO5AlWbBwGbk7QzA01SzpD0RM24DFhfoSVAqug2lL4xdyVUBKy4ZoW
DbJdXdkqJf6zNuRBBwiwaPpLjOilYrPQDVgAM4BH+dE52wEQ1ByvPYS0MP6RsspbgE/mPts3RHFN
MUEriPdJlAwptNcgJskEty36YbJpYcRIKoQnz4zLNao1PkqdrVtDzpQHE6Zb4znXH3MwWs2GOb5g
mYfvRGDeI4Rp41hu+14goOW+M3Bj02JvnA3YtUhBNPymwOLqioWCShovHeUw43PdWXjEWu9Rzuiz
Wte8ICQ0vdnrDarqKDk2QKzKzCUZprcauzlWGUWlajoYBjZbAQB/Oz9MsN0qgRGwOQQ/CpRz1e1G
X1u+sW7Vu26dOehTNIRV4qRQ429xgEXXrkV4hArde6Rb4DRzRf3cpiTcNbeYTluUJBakOT4KVXM8
dtxeztwxrz1HgWpqQuxh8SsF2QIWJSfIUEqrtC5cgdyUpYmv37CDMTZKutfpDVL9J6dd1iViI86s
Car1YGIU34R7UcOTfNHq2dbOoWFga2fCQ6DTGalta/gLKhTyeXTb/n0i5SOWJmrq1pdNfCmyHiEw
/pQsS2BHyCfx05nPBjkZ0nIN38XS3i6wFEiVwHWnezeASIeGlPOS2IL5W/QN00U1ypeygjjoxGeW
tTUXX+pA66BoXfcaKQDQxOmwxlfmdZQpWNG8qbLDUI4xgKs2kc9+67HHLrm1jsBq4iJ54psK4PGl
XC1Jf2nts4TyqjCP9pj5zxxJQ1h8jUOfhMqIz/2BWKw4e5B/xqvyyaDD8fD54VrhvbnjNUkesm5T
4Gx1sLT7iI0b8pH0GoAqcL1htgohnmLJfMjQ2AEQIZwVkQswLIVbgrLndtSROJrAt3+iFUE2tXQb
6VX3UnhFd4rBng4BE1v5Mc03i77iaa/JmRt5WWd+cr4mLMfd8BoBs7igID3MWyEoA0GWQr9g7tTo
+BMRvbgm0Up7y87B/DBCdMz7QyadwvBV6ldlgc74h6QV00F2V2OfwJ00SVrrunEqWF5S5djYm1ze
FM2zzRy1l7c1kygVrlIJkjMy1pqRvVPTh8pRmjAQWE5LcGqrc8pdPqv5qUC50YW+ygcalj9T9n5X
vjJEGLsGiPYG9J1uKCcWsPcXRth17nLSN+amQATXrNlI5ou8k9R7bO4jRoPEyyIfDPDqKDyKXKqg
gaMcmJwsQpBrFi9ZT7rqqhZ1H7TiVUPcF18HHvTqR9mc9W9a4sn0a5IbKHwTIHafcANs0mt/FN20
hCzhlP2akdQHjDiIl+j+ES9AZkkbPcnGo9yfYAnpDKygHi0oPSirAfzRAWH5QkACQZ/RDhNxKfAL
eGhrMAsHqFZFvorRMHnqLWLli6o/z9OtV45EqlVthfVVsCr6XantGge6ZvXGl1PpP9NiUAHsIV8r
YPNc0Y4/q7sGPmsrb1rteehey+qx4Ytqq0cuiFAE/e4jqj9p2geWi0UB2wreLV7xxeCq9aIOLd5S
b8JHCt/+jKcZJpkDNNv1fEWm9y/H68QUObbFMWeE4ZqQIflsH6JtSwwRetZHvoIYYqnLS8oPe/hp
D8m3UAoGCE44ydl5cA2FvUgjXXoK7An4yzPKl9HTGloUN9naJNbDMO7BAkVGbmF4oe3SD+oVDr2k
h/2OuDHh76Zv/BZw2sFMnp+6s1IGn1UOfTX+/I4nnSoXPp+LAQrLFaPeW1wfEGlDxFwOoIxrqqTv
6F9zIEQpg/MdP6hXzjPeNuTzwt+MzarFBt14sBjbU45BsPnunMucwI54lci0+OZXDDgvzCMyEYPK
dNUCXqrXjF8Brio8ZEOAVdCSBsc8+OkrJoaYZJsMMy+jCFJYtmCtOP1UCEA6nuw1+RgsKH0o0slO
h9LAkj6e0HaWGzQTsBkh0LMqqvVG0o6E7TKiwdgLHy6aBvZnRiqBjtz7EVyX0VRnbGcsqAgtw++c
pJD/I+m8tlPHsij6RRpDObwCIoicDPaLBlxj5Zz19T1V/dDVt24ZDNLROXuvvQIBHNT7zCop5QpS
FM1uVpwZZOASgBoNdu9/uiTzFbbz/jppAL0fadG+vYnSXD/8I3IzJLWkVpxFJrJoq2HFDwuGa965
2bPRYrjDUJ5JZQCPfcuN2AcyjFN+G20+ByMeRBMn58OH1cpVdY+LqycvyUZBR8f97Nslvs6YPK6Z
OI7bUp1SfhmjZTiBvgIAqelKxUuEOCvGtqgr61N45DnDPASS4PhQp/tBBQVGA0EQObQJSRjG2wOm
1GSer36TDoA185URKXq0t8uUAAkda0uD0MLRg5T4jmzqX3iFTLjHkp1FZRMfwGPrI9l12vaAiz8e
f4y9YX0zz6VOLta4h81KO9aerweeU6vghgMJT1iEuIsdFcX6A0ekdeh9dxNZQd4wQvtHBht7MaJI
SNgPLBAww7tAhcatT1qG74k51MwEACYkcsJyPFTqguGc/4B+zjS12knynsAXLOO1VXhGo/HS5GdX
X5WG2NpZPqxEeR6MO/eBe+30AAOINNaZf5bobeFOqjTb2MIOXHJUmbCR97QzDF46xtVH+A+9eyjo
oB/NP/NfdWvP2B+Ulzp22nHOfIsWfeWRhXHK4ruJ61970WsbVQ+cleJU+Fh2LgSnURZ6u7pj9Tb3
PskuubEt0xWulbN5InD72b5QWJUvCM2G424NcY8xYF7Mcxx15IVRIJBbTHj4LEINjTLm0gM6a0uB
E7gFSWKLmrsge4h2ZKf/oovIv0oHlDNOYZCQ7o6bLchVaszT1ME/CVSkBae1kZKAiPvYM5JzH6BB
AFv1tuWL25XQm+2gAZFQhr0k/mbDsvmGmjDznayaY2eJz4P/ZfonGr2IVXjF2WnAsg4rKczW4JRD
b4AHcJF7h2IABg5MivJd/BtcZ/I36lb4VHUe+gwnDI94IhXCDOYPMz4sC1A40AerT3wqcRbwmk16
cPpiCW/ppQiPvnuZ/7grGTMinBD7q3SBURKxB2OvcAv2hE0RfTdLj9gbYL7HBoIfnlfcIIYoPyYP
95/FaIcT+Ff68hpbn+TcC32LqIoz5DC+2FMyWMg0uiOUblxxMMLIv3xzEVWLmMCXdm4eh6e+KdMN
R/vEeBa5//465iAYZ9anPnTlgl/3oznYe0hnAw6GsDMhzYhcIc04aIx7mDrgIn5h4Ddk+x6HBSb/
2M5gJ/SYguLRPUK6xrNEWg7NRq6/i+ooT2KAra4cynDeoSTMINEzcdFRgS8SlGyKsmmVdY2GBP1f
N4eBDF8lxMa7mTZj/0qPWrXHBKwOQJuu9x6fwNKL4uRtmzsBv5wZ9TFi/k1kXrUAsaNgwFfAzA7m
HungCcHhJry1/7yDiGEfrkFAljUFzDxaa9kmwr6D8DoKVSjJ2qpwIA4gKeXee1hRILaahfG84xYg
8iMdblEnYJ8ESS/QWHMCQRN4Bgh5lQfBgbgjcGQwtc7JNWK/YX4fdxPDPM6nyBFKfGKDSH9ZxVvz
G8yl+EAOb3B2FTA9hgqNIY8iXtgwi8FBzlA2B/ZVihSrWIntnl2T/ZDED5Tb0y/AZogsTCZ/W0Bv
j2nGDIvI4IcJqmvi2Q7wg//KojtIO5r9atbgMEcGsjD3iRgBS+oAUArMteYqebxae+j+c8ZzSByB
0oCIxTwljJdKqCAMFvkYuF/t2d+gogghpwdj7bW86f5R+xegV6To1OuYOMLRNjFfxb0VzmE9bVv6
smO2GCwkeHsn1jLCrkTeqdESHoH2gxFogOlXDNqKJVOHw6YMZImiDHMN4sowWr2bPaOlFXhLTPyq
OS+lzWSq6h6z+EemrFD2JjYkjNkpAonQwVqsYlAy1yjPIdTc6PjZxqCznKxVeg7XeKyJ8IzQPJLM
uwV+h6H1yS+dPFPoKa/Rrqsdqd55t4feL7Nd59PegMKQ9rSBDhl+Me7KTv4FyVtirQusLVExG9Af
MKKjaEDCBQbDPCrWlmqxGI6JNi/X2grTAuogCxASVezKwyf4W13LO6LKUHPQRewhCKFSTACfjtoX
1rHNrtvQZ0ZLdRd9s+0hNtX9xYBIttobn+w3Q1NDBGRxaMo9b1pipcGO3uxU4k6QLEL2AlsHBFrw
feu/7l+P7+ssvRS/AnaytxGyMHkjMLBw491VT2BXDc4jVyNb9IcR8iU1TbGSb5a+kJmCmWBKvFv8
53qYfjmJdWzpU6DNMrONv6S/GvVjsylqYrtXAxmOk3UwQ+AO7pQ+w169OFEBgxN5wWBHH5hYuI5S
PbBkY4JeH2i+hHs1MfYmYQyGGHx4Rpk7Nkb5Cc+z/RtRCv7849jgKv/4Xz0ynRIPIyow9+T+YnEU
Prx6UTy55ivxX0XtCzyD3wYQ7aRWjQoCl1bDk+duAx+iu1RnhPvFT3WgYZMW6mTSh0yo+i5fygsL
aeNTnKpdup5AmIX2pj9Qv6UVFDUdavlT3FTp/D87shIJsg3jg0nPLPzyEIr0rm39MNLlGOyMdfuH
XRUnUl5BCcC5aPIp8r2l+Rw0G+n00xDs9qVqdv+SdJi3wVP5eP9aSCCL+mX9IShF6OLry+LGOMzn
KLt18pzcQvog5WaJS+2WvHG4Tu8c7P91ELNqTU1eba1yWa/CHxmfgB/vWTDROQVstDzaF7zT8z0X
vlwnH9Rp9+gynZHDin0Qupt76rcQ2SDY4liNCXHlrdAmko0DZ0i3VsCT4HSseHJT+OhYcRlvNXjJ
vh0NW877L9oCBFNrzO82PvsL/EunOsUQHB3jLwFGZfnTb1ysj/KlffXYOyy8b6OnLnA1e3xZ8qok
Kw05zRfS1uGK2Fn4q00MjDpA0e8KhPOmUZtOL4HE0NIpvPJ40yJFfGG21KLTWuJ03VwZ86nbHkIY
Iz5cOMmM+MCUwADFIEmTG98tQcKHwm7vmJJ8eprDVNlEBgppmzwzGg/g6Wf8K3DnCGxhyMm3Z3q5
Ml8W2CTB6CQYBfG2hpax9gijG2/M2JqzZ5t4bmCuEW2KL+hSGVHYcKWpEFX8tfuZ/tWzNzJY+Vf4
cw4qj6uDXQ0f5V7cE7s/In2aQpvkO7ADjZZKdmJXYsQiPgTsbuuv1F3Bi8jrjfkhhrreNJf4XwL3
xvoTpY0sBmvFHxaN9Buld8Pbow93/2nRJh4nzSW0OMh8Q3cVKwScBgEn0VxoTqZ6gCHqTcU8IWZd
cc80Zs/zQr1ib0BXE6Gs5xtyJOJJSJZU8uHAUuKpWsk4pSZVHXU4AyOIoiKj6+7MPIhBPoZWkyNh
9zHDrcBN8Qk3x2XdltF+hSsQpj2XmYYul+3inF6R+Gg05509RXtph3GLTYrdHEyIzxVs6Jn2pDPO
v8sjJzWaEaySoNpd5Y+AheJWHZyBV8m28Ca9FqqDhz51J9Aivv1iQXAfbOsbyIv+RfMxbjppHf/6
3wp37yqbC5ic9VfPnriMfwkqb+fxL45a+h+gAw2F+OPugbLtmthvVdwwW8nNtTSLf/Nf/1kfy1/9
xR0tj/ERwvcLTyADQgkAHiJ20iPdX6i9sPcOSkNc8K8O4LeDwhpdrG2+honwR68e42FlrnweDa7H
mif3GwoSEAmIz98vWA1h5ZOR9+wc4WrawqqBTmAzqYXU/CTpLZiJZ/VH58icW8cvPp8erZsLCB8x
xv9RgiUb2vpcAwLAVhgtNm7q2OPT6SD8fGv45ePHM9dXOkELFgoUGuxHOjdu46+/8arlRMGb9adk
XLR0gyAsMP31tYvsnxqePU2wPeGUiydfY7iLdpg75f+GBAr+Y3YWkqdeIAURF1z4BNBfW5MOOgos
L3yvkx9WFWZzd20bC9/+sz31AQrRDvdC6YL7HYpfPLDQIb/7M0NgzEnGMwyRS7BCXOk/0E2jB4IN
DTozNa93aw6ReUoFzbfoFDy4EpxnzNUXqGmDDwryfk1nT6LUfuICk9UBYjUt23iL+/OT6GrcUElq
EODybCwSjBrQM6ZADApXKiyK9krK1s4gP4NxKPmdVGHDKt1X5hnsRPrW+wu+k9q3ggxsOQGrm4S4
MVyvFgoWErHNjqb/QGfwbwKB9ggeGGTFC1VZ9drcJ/BlDRFMJa1lAyrnFAfclsaPAIDxUx3JGyra
FbyTcT883IPP7mLgx/Mlyuyx8ICDcw3HcFlXC/p08OIKYx5ctlWQtm+fo0M0LagmkwIZuqm2192/
9J1MFxEaLh6UtPUu6j6cry7Ar4hXhpoQ3RG7cXoT3gH7q9Bmk8AdZ2JQX9IrBtUiFQvryPvh3FTw
VoN+O10wmLmhvo/rSbobZqSD/ks+lKUUrmp0YORsoTqMDoh5uT09zlCwF9lkUDGzLMForeYkDTv4
roGNsELr8MdjAojKggsKBiKSU3bX1QMQAJCBvGQzQPfZUIRc8U/FB0KYkzEHBxQFIHMSgBpseD5V
fxO4CrVsB/i+tKfhA8hNld5nG+ON2Ze6aSLuwhFspRQI9OhOcnRSso1p7pLhBh+Y4Vmor4Z7ClZO
uDPJCP3GcG+jek902PwTW2oKVCSUVFmCIWpU4L4zSpigwa2fdllhmdDTEyhNGDTWVfCUftmiGMZO
SS2ERK9AedTmCMTD+0vAN+0eehpfcOjWPdJdhNXrwkP9u54IMFJ7gnTg5i+EVR9XPxU/gYO9DDwI
GGqgnCl6YwpJ4GK8riA898Qsf08tVLtI4kVxASI+l/2SInfvbVQRowHcn6Fg3mWkn0sozlzJ8dFT
5b8Fc5adox/ztGGmgUCT70p4JmoqHBaA1yH1XTCQIRIAeerxH5aycL2gNSskFM819m67AnmivZ2q
KyKYqSme2pf3T5qamF3DyXYXyTYSLsk93mL7i62sC3Bw0MVlnmMODrF8MqBRx5tc7LocziqbysgI
LsI8pXIZZmAse+urK6mY0c+UNAgnFme8YZKLw4GOCRXJlxxI0A+nXg9I+Vt5TKUOVwZHVeGA9c4S
vnPlM9/EyqOd6ORz+TZyN/E6fLbSezqgogXk/DDhStBvAfpCLtTe4GTT/b3ijAezXGPF28Ri84MC
Dsm4BH9Ynfw38ZOSZfMjqWvurY/RJHLNCplluowRKxJFtAAJwo9rnN1u2BzRcHKPJpG3HS8DmxzL
6a/egV3M4wU8EuSeBeLV6SiV6MiIMKAAZTy+iJzp5ynmyGIuLsba6/AhQKTOLrjDAmAS1GKiWH6P
j9umoXfkw0l2/qaTl872v3j2EJeQ+bHR3eGYMStnL392z+c5KUw0NIt6X8+ThbxA23AIL0SXzXDR
7ueKE2zsnsYOt+d5sVHmB6ymeUl98eZ35shY6qAUcpoTvtakvXyTKbkgwHRKcZiLC3GB29hMxpqk
OEYLeZ3uIU9NaMar+sVDxjwyxhhF6EZboaK7hdQik5WKxozmmGcMThw5YXdLwe/srNLM3fvmEIr4
XDGM/i/k0f901Q9deXXHGQsthdGeSKQMRWhOINE/MIzj+KYwSCN9m3w12LrehlvGBdb3g3aA/jxZ
WyK+bbA9r3lSiUKe8MgcHIamf2OwX3OExDcqwaa8U5BE21hcwJ3kr6s7PQZ/JFnWjTBuWZE/KyM/
uErCN/SDPHsy0q+TW4z1KpIdwqhmU9YuSwtiWHcsGGV4jxQ/bmZ0dzm46j5zVMw/ccqd668Qb3IS
F5g9xJdoLcEQv6XfvfGRraeJ/8yMwqbHKsh+68xI9/FVujGhypzu4+a4XM4FhJbUP6TAc1Wh4jGr
uqAvQSlGy04MTbPA2iC0ltkdMGw6CxiYKoizhIOGIopX1OjDN8UT2fq/nu5GW/Zf5aVdaV/ksIDO
iXsr2KCY5LjVEXhctAMbvpheQNNU5TodHjjBwzksyfdkOGuedTxIO/WBNADh/MXSna79LsITA9+M
OZatkPkBjP4bXggyQCIFdOAf4A3ZNPl4UVLX4K3V+L8uo1FkOoBMMSWl1f8CM6qHFlr1iy/SJ0+2
r2xK7Ij9bzC8kmdShXdEyUr9QwbuOvEd9kxvwrW0R9ffYG8iOafeh26foyYJv+DwzsLoiKgkrR6c
HIxzo6344j09zyHvk81nShmdtQ98StjG6ndK/h3AIrGf4tNCOxDVP+A9rCdgFOoL9i0vfcfKnfxc
njhwycFBj6Yz9WT05uI4Ae+ZiGITnRHmYhj+R9i//GN1Rh0srHmJ4vIx7YoldZ2ywV8Ua4AZOkx4
z41ywsSQP7skjFOw8GVmJty2+8hOf5oyALLFEG59zsa7+J0rKJkWoNv/gk+AWfZ4QS2Q2OIJeJ6S
DKY+0cdztCpeaDdY+Nf3BnN5YSMERzl7QcI0TyZslW251Zo/A/bYI/LWDDdESgwIYzjSyhsMoeXk
KPVHKVxn+RnlBbYS6uyfgINxBPgDrgCGZi7zN901JVqYO3L7DcmWDQ1172++RujiBSh9UUmNzLYo
UqorEpqEJmYu0Paf//sMlk0ZR2pLHJ1d+dCAR6LoHTCfvhnmA+prIzCrmZGX4k0wH8wEF787e0QQ
nzs4nkzyHLfbEBLLoUqgcPCTnXnyy2ugP1pqSUYoKmxQJHA/fWETXMujz99hD+HPFXaP4gXoZzyU
Yjo9dP9PMpzgh6pcrn8IMxajVU6p7mM00TERkiAIYPmbKVvpbQnfCX5C3SnCMxX/4UC/4pUZ2LW/
K9FAy+RKL6xuqVNqIOg6W8+G5Cf2cw/TwNm0r/CftQ1EI57v4cO4A64A66lYUnZXe2aaOmcftuKP
rPnxxpXoO9bwUbGlUWxp3LUhFCkIW3MGbHA98ERiwEdalDyZyPEEwUKmoJaZTjAr1fmV8x7r8e4v
rK7llUkxNRcIYvtGJampU4vnIeWAhF7UvKQ58CbAtaaP3b2WTsYuomnn447rkmG5MuVSomBNuJKd
Tdo2PWY/mWD/o838x54vANO06aZlwwgnpR7tAxawPuFAAeuLe0RwcYrAxgZpRmemBgieN0zHUNOm
nCRv6A1Ep2Pl9YRZhDiCxn1rDkguZ2l3oP2kSmCoi+4LsDOiqGrdCaV1v1hiZvOd4EdAFxwRW8ze
iH0wr2NMxUHaqQc+Cn8j3+A+72D/UjD3b8LRKUH8b1FYx1fOl3CJHI4bYMJ7nQZvzEcefFKXMCCy
MAWCUTbsu2QXoyvgcSgzJlq4Xm2ZVIqU4lRN53r4hydyQkQWZkAUzjKuYoh++lNPgjLhQnM3PvCx
+nIlgPdRSmfRtn2zQfKurF6Gg/48viK7abECZmDM2GbSLo7yvR0vlHhlwwEHYD3Zt/F1vgUUiiGu
gGhZJy0dJjA4g1ZMZejq0CBSZdJl/XYH11uGLg4Bi/GY3uD0JOaD9Zz0axixkhgvubslZQ65LqWT
ZudmhOY5Vx3tFsFiRlt7r9+0bEwHOB9QxRryWtuHr0SzzWP1TZzpW4EJwmk3L99cK9cDBQR4g1jv
0dL1to7KvnmTypRyGmcOGriS1TA5O59rjGIIvPXX0JBrvjScEljex+EHTRRRMNCijUcTYEeMQm+b
AoInjuHhWxJMoI90E94Nj4s+54AZCHVhXKhu2K3kk2fYNJ0TAo+mFsAIxpN+Lyj+1uaZQTTw423Q
EUPCGV81zF+ZPQM8eVORYeCNSL0OLRHSwRxPwruuHd2om2zSJO48FCDOLc5TXItOnIYwLLTwqKMn
oLeLgo9Vb9P/ehj8KhhWZEx6YtiD86lGzRfmrVtqDvMoh+NJhhfIFM1atvjDYu6UPv3kVgIiMgnE
kSl9UxcVAeNFc2KbWPOJXSQyGTOJicx00daB9yXtDEsPPyXWasnIO/8rSZvAkQrzmaw7R9FdznHO
WptTcwvmgvRPC6y/XDDmPGwVdCufRNSpndjKQ3QT2Dyj4aw91MRcGMKtT5nkRFsvYjOOIDbCWys0
/ZCV9aW38MkX61OEFj6GNutZ/qVGnGIVgq1+/BQWBRCjH91qkWVBOQ/O5IGS1GO0DNtgIVi2xJfN
eTiynEgpvgwUykVRCQsz+IrVfJ/2tVM1wW5iklUuE1HXXKndqkXyMxac3uKxo3eb8DFv137pJCTC
dJ0k1Rne46PIRoRpVedC50QCW4Hs5BGpMPWrS189Pf7EimKwVUYII4gloGCCT2lwUgdJMO8ht7Zd
v9A0C9OWk+X9qB5KU0a18ZeeQJ0JU7hFqA0Kf5+a+PfyUOY6E2Bx/R9Di9spLRJ5hcUX9lilQScQ
EukyrCV1Wn2uex3iFqNKeVPJjOaFYps3JF0AHin+O3GHRUDLMaScgraMLXviQNIKRFtphXVllEtf
dP9KC7i83Y0y4w21WFraBNDuZc43DwhuDM25qQlETdEf0wuj6kpxT7DYM06D99dWaEe4AJmBtnfI
T+IrU5WdRG/lg6HpGBxUt268N+PdSotDODL29zemvG8OUILtCGKn7unHHGMqL8f/qZEhvTaPIlT2
SnhvNcWxatSahbxJLOkvJRnb0kGeRW3dwpA2tdBpI+HU5PVJxMHaNBNn4PL6rXKWZPUSt+Yli4Sl
RSHfM4gqnpbArB5VIvwP3isXEThrYm4LtIapcdfobI3K5AjKEVZP+ye0o6onl1E/Dh4ME/k6aT1l
WG+l2b/issTfDJuEpSh2f1aE5hVKc6NtghTmNou2zM4utPymBDiAfoV9o/6dyiXUl78CukGfO7r7
4+NJZX0N3qey/lSJBopij7Vc1uE6wU8sR7MQIhCoM38tV3cL/amiRBizOZWKLrAYsat0fDd+JRbG
PLgJZiMBJiOe9vo8Me1QRoUwFE4PoN+4/azsTaJCiWBTq43uMqWFqogxvFu0+1AIaLf1w0T9b8OE
EAKBeR48C/DMXmPSjqMdjzoqAKtLKdTJN0aO2LXBtckxHtGz40j6QKJmq64vjmVAOgwqTcRHpQD6
GvPLc7dZhXAieoCCPo3twPUAipQJPk+YHoc958tKsjbd1L+ZEoZqIt+B8ZOPB20OaqO11izhYKob
6q8sn0vdZHBCy6z32Nwb86TuDjxbqfiAiORmn4QhQKr0CJwlptLpQhV/JoGpWmlLTg0sOiCv9IN1
tFJAY2ciL07XqxrIx4QBAXcfWUOiaHtB6u0aqmaKUXvhIj7phqOFRhRus5cz/HE63Zv3ChAWDKTp
7mdIMjHdkQleynC7LZaudOQ3kokCk/rYR3yN7tbRo7b6j6e0qyFUbBGWcV1GmyEnZs9NUTCQqREu
vRp2SQDqWp0lpSeaAsuRci/gQtp0rN6AuRQ0CUkjkmZvsB0bY+dg9FCJX123xoShCU6D8BUnNwYg
GtMEHo0AhyEDdhAcDqZyHjzbWmf3wUFUa0iNjVfxkOC1gIoUE9u8ZxCVCksedi1teM4gfxGGgJzA
qZgPWXwAmJ59/+t3DJxI3cxB0rrgT4ly4G04xQk2GE2/SH15pTB3EMOvXKrXGpEArs+eQmgYR6ne
OVbhLmSgoaRgws4WE2mHhoGWnpKk6HpfFU+MLmE7xK2pLeUuQT0O2dGHjjPfUCC4wpwL64On5msr
IOuee5cH4c4Ye7RUwCfJQPfP8UoLlhBaFcGm6S8sT8sN4Oa5qAKxfWmxfQRFHwxImLDxZDyMVSjk
6OEYaVFMmeFkCZt0T9OE/rQJsGQZFkJjszCDV/ytPcYjPYXBGEPBzhwm318mHAbMWrotfEFTXBsk
mrcOgkhSrKdRjp2iyNQPBRkrpjP0q0G7UsfgP0H6Ab6UTbwZpbfR/0Yo0xrUwZ7T4nAQnHTmcGzF
hM2F1zr70rMbKVogaWX9yQEGCw9wFFsXfTLoo23AURLKliRss2FVxvu6/gjqHrvJBsoD3m4xGHx6
plQSDXiE66gnEOMkwpdUcErxQcumHkU4GO7GoBLovo3uYBKkGvA6JMv829Ts1+CABaCMH1qznKYn
A53smTb0cD4CWPwqHWof3YcYFG3NjybrQRGc0vwV5ZVUb3qmvWX7JAtkqVI3py3JBkwVLTbqNGPD
lolhGQHE2nUbLV18q2NI7QDKOWYhsq21VwF8b7zVoBFaSFD0dZDhuZmXSXM86nbCjKZoYJ2SSAI5
2Gh1ZFzmXKHUiGGRu3e+hO49+sbxx0/2qVXXTiwsmWJ9GcFNmjZx9W/aF7L6R4xsn4aWjVLQ8UrH
ClfkqQC+bpQ9zVPvQXPlcZL7s8ZAA70k/DB5ZURA/YL6UvWTOXiX6YGTW/NclvHbwCXFHORdaarr
hrKgZDhloobyYmomOgI9XuccHNMhlLb6f8VlqQ9UGmiskFyiGINxZHuucYWPEhZEkHN0TR82gKzg
NflRzQ0UyO0xTyYtg1+cwZLGvxBmomcAWq8L/8/AZUo+WnqKKz0LWMF/CFCbCCFo7wRQpZjV9ras
qPzUYOsGuwK9aDSSA9sdRkato3/pBONWMGNosF0BdejhE85Yt7BgpVN8k8/Kd3DNIILM21127hfC
Wrgp5FLli5hBH0/SRPJl9FX+s06c2v/YF3iMGGEQfPTw+YVTeduQADMjWASCTnYRP90d1nX3AdNj
HsAMX7tIB3PjH5XH8Ed9i2XTlCv9CP4sbBXmAqSXec4YTL7U9HbCDBkYDyo0fRgu+EXAAjpL9aqB
ugcN4TQAAjkgMA90ifqTVRzNw4+wFK7pxvgFy0JROou+gO0f3du8J1vtFF1LLKn1tfwuHilbzDq/
u/OzsFAfyox/q/fdWn2QxgpiMcsJGuALeTSrD6AkTmuEOfMUyhN2oLdwt9BBkY3ZLZu92wXpa0vv
B57jTNkCtJFGhm3aZBOfHNKbBrx6Sy7GjCHmebgwVrelf9lXdEHV9i//7UnYfBEwhOdjuWVcyD4p
Lugqp3HdjKQqRsHNR3mMb/xfZfCF+2DCa17k7mzamplK6iTsBcfKGZzmVR8BGweH+YIT2dUreLln
7V/2R+DJr4cfYvGR1oxkNow4Zump+0LLJ/BkThc4VfkA4OGk5E0fhljFNbDjZPvq4FU1hwhht5to
PY0LOyiqcKnWb0BzenRrm51565WxZgecX6CfV5900ey5Tlfjob0bgFp2ouHqo9T7NSeqCwluOF2G
xbWC2MuH0VZuNwciZHrHuQADhp2FZJNuDu2HjRT8kg4AIunNPxrbcZPdQ6K3cab5pg8AlSg6Rnf4
Us8CEE6BUQqOleDMV9AguGrfFGxAC/Tq3Z2Nor9CH9gzBoVXfMWpmm2PGG780V/BZdyVp+qHxztC
neS5+FnBzjLwPE9NCioDAlEDZMThOImqVBS2BunD8VaxZv4eYetc/Ot3KGO3aTBTjta6+oo3aEYA
PsBbmWMykUTUzjsQe7YUD2BCb/RB7bLhouenzvFX0iI9soW+aerZq4koPVrkeY9nAmt7A4363H+U
NnDi9OVno4O5Tf5uH9xqGG7w8FiBnKU/yiI9SWWNktR1vJASZcwiknseYv6OqK4SdKBZQ6o794+G
rCcQEKJ5jXWCkBKNjUd7BM85DFXgH3PpD+IiBPyXy3bVMeIOgnpVtieNljzdimh3wvw2jBpmweBN
0WI69adNchDgZw7qKqe/RfU0bUlsY5Mg2IWEXqGHYvdAbGKJMA9qtu99jYmNeYjvQgtKC3NxV4mb
KFsp+ldL3IW4KFNwwnjjJvKx0MdfMoYEYqMTmsCDUe57kZRhdCCMuUNdhxsXEKZylHa6cGrJm1YB
7qHpx/Q1vvqaCM2h4rRWuWl8ZspELWLwqWLv/d8FtHaMnBLhK9EPNMl4GEkzZlrFCm+GD1Cc8EwX
bzR/+ak+sqqqFaAOYBasQbhK5JR0WGHr87y+5qbj41IARaDZAo4RIFEYBxSASbJuMlSFcwAJ8CsA
7hguOFyunKnvHmPzlNwF76712Ik6o7+tq1UWnzBhIc0WS1cJ9xg40x7lWJOfFRH87TSaBAK1Z21Y
YEXBNkHdAEsdrHTAS23TkFq3t9RdesqhMWESs9XWk1PLC+6C/1vFq8nMFGIkLYk/PVCczeavRY5W
vxGYpZbY5YyBnQmyDecwaTl/QjTL/r9ylJZj4+Luk6/h7fwmFK8ezrUjeiKQ7or6eiiLTQEc5I4h
KXA4rEHHEIUlQqYZInEPHWQkkrEA8r+C+tI2e4PMEtGmGAjh46MkpWPMkNmipmOkQ5ybbaHzKFfU
1ESRISQdaqRIg/9j4jSkYIHYY8IX3kRIOQZ8dlVmCCcFJxdTFsMgaLnH6SkkKaLzlqoAUmdhWALt
YBhMjpPfUJMIpto1mQpI6yQJGnCl2ygmkmBEkGWEohubgrIjGUOFe8WiGjsUFsQd5OCUgvkuZfJs
+BH5TwugtZekO6Ap6fBJ8QiEE3UC2kxmcjqJDT5YSPYxprksM8JcQqQ0zQpF6IHczMh44mhUSU5P
VJXiyO7Oz8gifOYCJ/0xrh0fQTwUhIGbZYfCHseR6ll1d9xDquYtenu/soXa1vVlpS/N8cj7BeG+
aY+aidHIeeQGDsFe9Pf8twEr0n6tZhfA3zRYMYvrtXXnfzTlha8Bqzhwn0YIuQK1i4vxHyL3FDIc
dtLTp+f9y/pZiccxuovNJRLXpuyYkiMaz1B4TZ+nfpuwQsvmGQLqhcXRaJ/8bn4H07Y+X1fSkVwi
U13yhdva5u/bBoRkpbk3lXlVs8ZEdIwIX0M9NFkig/Z3g2NoThBghGHumCmN8b6kOdAdb+Dgkwr6
JoeaKyeSyLwRpumXtq+tKa9mivaS+T/NmH6at3SFc4YLs2nXSLSS8VtMDiYkePA1k3V41PRPUwaz
EmwU2TdmAZCuzHYWwnNvxJ+crI6/UXhJ7iv1V556G7FnqNpyWIUSfpXc/SplugL64fn7aFoAxNRF
/C/n4KimnteRQDg8hdnQQNyJ+4o65gytz6HB/7zBbnWIdv+R6mWElPA4o0dVlos2mHYFMAvw8AGY
zBhoAVQRBJzT0kNZbD2S6qJhByq/PAz0SczQlthqqyF+cU6AFx/ROv0xFxz8tgrNoaZKygtri6KK
hdPjErmuZEfjhvTOED/bnNzotSYs4fPxrkFuY4rDj0eJzc/0JarFT0v4Ye+eG/gRFkBMaJ65Mf7w
Uda68IWRSuui+NkrwrFQHf6QMCJvnqwAbpVAZy4MH687NmVCDvWRMSA7IXcZRktXHzX15RdrVi6T
5NE8g28JNordrjmqxm76J3dQ20HV5ibzIl7Ngd8wMTnzAm6vYd3cks2Fc9vhFMnji/jfKv3/b+fV
/MEdndTfsjqD9mLqSwwkQNi5q9gEAfaV1rSGeNcg2POIyDwuFB3NERvgDLbb6PDmvbrO0bxpa9Io
ut4JenKgj6xC9jXZu4I+xs8O5xz0F9mnx+RN3+WwzQjfgQmi0gG+Jod0kN+KGeKtCi6htG41wLp1
1Dh6DfHkmJi/Q3E0lV2h7cSGFby0+FXirpMuVvixuBDuUld3FtexwJ2yZ0ti0bXKzbOIfLYDGBCw
rKfRCw6KdG0UW+WseqYT7eLWTlHs7GItVh0CO1FD2+yy/GKNo8X69SPHEI96djawH2mdXDon5iuS
OMfTD28Qc0ELDDxuTSYSvECcm1TQgKDLcTM7VmjOiY0Iwmnvs5YWia5RzR5YkWcy5puAJdU7HYod
VMuZHWR3fqFuMj/Rzq5bfpUkTIYTOXISEunmXCU4Q3N5+GUCPgFKfJPUHmSz8lZDQt3oANUw/YN4
3k8K5pFLkchE+GiQqYg+JaRO6HFSZamlMhQhWKkjSqMGmYGfPXPtJb1xtcl6NmX11TOL1Tha+v6j
QfhzoSHIoK1uwV/Dk0O6yu45vZXLy3vzzFKYXqIyKw+7D0vL54XWrVReWnT0yjsVbzX8j6PzWG4c
CYLoFyECDY+r6EnQiKJISReEDAfeuwa+fh/2sDsxGomiAbq7qjJf7ksecX7w/MOkFs+t7/kVdNGT
VDxrJ4sPch9l9KNMT4OqxpY6TT6dkIgrLJPKXQzasRw+tPqJ01WbbiHxKGW9h8AoHpP0WBjnTFV7
y0U6p1Sg0OjOfNTUj13znvmeH6NR8EzllkX/uMYL8cFeF0Y/rMldUr+wOlfTe8YqN+959ujOvZI+
SbHGGS9nn+FW6TwbBoKRtp1Y0NlTuKP5Bb271cprHryjL0u+5HBibDbQki7CCAHRBzdxDJEtuXTk
sXX6BnNVgQrwQFOXWeExoSkfws8iqyKkO66CSEvfO53jPCLjkVagQBaLPyZFbO92OooRluUm+raK
GuwCy/F8DOCUkqWgxUz6fmq0niy69WzUCTtW6NMMh7Tgc48MOv+euZui82qk3D4yAT9HBxO+Zqx6
ju2v2UOtBL7siL9AMrgg0g5u3To2EEWNrLFAI0i0DKPuYMY20WzwbN0R9FONaGHc1hq62qgSr30N
/HN8VPZh5CkYCSwBnt6kwd6R4crmHKGiDZ5/vONpCRgMNT/h2PbKRmQz7xaqHh20+retcSb0qIYb
QG8GvEluBnaNhBNIkahe6HLIsPhk2Fcmi7dbsj1zD7OjzGeNJiLKjF8+/4lNuSrIew6vvEY2az1d
xLyr6dpl7YmdbWFjohX7+S3rOYuUiOebllcvDwaik5iu8RiT9mwx2wZZF/JS5EDgCpCYiFNOE8iV
6pNPAd3an/3KxrPAdRyOj4I5h+757VWNd2Ba0vhiUu3ae9eLznYQ0WpbGNQUYfflA0ZKfwl0WIj2
oI9yRb2U5ZsOP2e2kdlaTU/KzCfbW8nFSH/HyotjgtNJC7LV7ZheWgcNyS51ybW6tKgvrKMKuF69
8o1WvHmhVYUQp/UMABeY97jAHHo32GvIbPEyuH7laQw//BRX3gkFCm5jVn4ek8Y8FQQN/QQ5hT7/
H2qgiisPczhNIa68YF2aW0NhZsf7sINsjOw515cBatKW2fG7FKfeIMHvwfOJM5fcmDWPwpekckuV
G5PX6jhZxxpvKd9k+TSCycK7WLGnWYiF9668pv7KcI9zLGBGabWZ6Wb477Rl4h9Hdoz6ktZ4dfYD
ssrwCjezxY/OS/KPbnt1un1m4ljx+H76gxVTQrTDxjOxf3IcsTWz0xlM1KTfhArVCdpcQUeWtotJ
rJgSMTKNL3pzIXmcp6b611g/B9pDc9njvBCfj38exbLB6Bm9m+nS/jKNZcdMvV6xT43NtoEuH1xy
Y89qxjJjMa/QTI5EDHPr/B84UgCZxSuyrTSC8UPLhYaCuSokkFjkwis3v7jVL21gP1nT8xSvjfin
ImTMtzkdLSVGw4Vrn8mCjjDGy1GM5d5UPLQJ//h0pY+3hjhH6sinZTyK4B8kTVStvPecKWnDqXRB
+MzUwgsMIp9jxK/IAMeIY4nXDVAPJjqU9oPLbRZtoDnlL6X7WRBexqPO34gSHnna9J7rPwHbgRX/
8o814IOGuaqLtA5FQPUwE4GRftuUHqG5fKRd/Dv/u8IDqCAelBsXRNB/aQijyr3ZnCA8c7lzoJko
VKoNx7sCT+F47ZL52gT4CvUOSy2mSBQGEZv/smAIXNL8K8AhlrQE0WHHvyE3iGo+lIEXVD3EeOUh
eK2W8izR5cbDv9q/Ic1Tm3koL5hLB/94wI6PObwoGMXKE9d629EG33Khh/Jii6sMPRWIQxPPsMco
OaXVo9AfRfVVxSdOqp3y7PuLC+leX8bT/IT5GIJgxzSeC526gRsWWURX07D9DbJTN+4F2ZbgXpt5
rM30knyAesMDDyGb1YqrXUFYMOwFxXt/6fpkm0XxRolnRxmosZy3hr0XQRjjERQc7rLBVMzIZYCi
trFKT4XLY/FR6txeBoIANKHlwASJUIVarDVSdcIPN/+qAo7U4UdXXyrktkrQrv0y3UbcNoFz0K1q
l6QxHA5r11QnqdibdlLw+jlAsLFpxru83RQcr+0lup8ObA/P194L8dMTyeivJvuGdosmbJvvyR/C
vf1gmXCLf0my7ocUwMmmS704fZTVpcZklyVXZfyKGxhUghl4BJcjQjELeUXDLmuVVCWNx4LQqzcL
MlCzF0Qx8oZH4yMgF4tYJe6a9jIm68qFv/rLhaSiUmn2rf6lBlcnRAS0Z1F0CdZTmE5fpsHLzMvM
v8o8HnS+ufOrGa5L8gDlo3KeenGJdKIJgAp6rCmVcsRSzW03WYQMLHj+7bgJbUT3P326r5IvnYaJ
axwmnxg9dL0Cuv+Sj5If4sPFeN9Z2xb4K5DOUm1ZDH5ZnHocRvgkOTOC4jH2CTHFXfirBMwT3afD
PEAlxA0KwwX6d0zGMak//medIcbiViroDWZ47Cb8XjGj58xjfXN5B3krWEzM7pRxHim4L7qIG09d
ZcalNA9lxqeBZsZ9Fv5zIAeYpZ6I+f5C17yIfmXxa6r7wPd3Js09R7n12SZFPo35yZTduwk19S1k
qGZEuDcietlBuCy0WXDjLseEetR/xioyuH8xbbZueDOit8G/G+EponviHJ3Y8niKVHawH2gZhmAx
NQxNfrjmGVbu3pKbAWlSkp2gTVd4C6UbLR3Mfm1Q7cz0KEE8cdLUIfm4mrsxY8EkuUfThGkuuqkV
zhzJURgTY7PelNUpNdRXgJzNSJMih0oKlb2dkxzp5zsRcCQmB3nH/UJ+cI0GUhg0XGkZdDo8Why8
STf7oj4ckAAoqtKaFD/7rkafxnhwxa3P93R83XEb0qGu3L+CYVfO0hWq59qpP1T7wFphpxTj2bPV
dajf72PHh+t/tQPb8VMPj5F0NoG2S+JfXm+KE0dtP/U+5skhCqzLhYF8J0wZKrj5IsZdOzBdULut
XpwiPPLF2a4Pqq5DbZyWll6eNRqUBuK4DjCKzaDop1U+B3R6BQTE2M5f5lUgmz4Unq8rwUDdmgFk
bsrcpLvrFLP1+ONUX4mPEtz/lxF9OjIJsSz033ScWlTMakbI3F9Vf1ccahgfmPI5iA+hXnwHWE0l
zoX+OaQXxjixds3bN7KlRyL1jE2Xn8r2ww0Plv05Op9WcecYbtQXlwrA+elhQoa7MbmQdVJpw0tJ
SSEQLlnclsCyLM6Les9A+68P8XPOF/m32dCwKy8263rCtNMEGtaajJVKDAvdTS/vAZ9vzR1Ip6Qv
Xkb9QT2LmlTNzi6tfHkaeZWzllVQL2h34bwFAg7xTFpXe0rRVwazdbkKndtYflHaAmZT9LWsDzKh
/7Qfh5syPGX2Gvj3fvgL6HprY7zISs8cKfLKhYOcKzNnjOqnkwPpIN7wlLb4a0EJiaM1bDv9wYow
ZN/oRi39UfsHjMuDtYkpDNu96dCbmPuVIj3POFnJuBDBt5bR+aO4iwNEiROpCyhYSxRyDLH9/JGF
N9gcIWr3ajUSKY1mTwMxCCds9tSN8hPm+2w7616YPDNoVTDc5euRtA65IzAPexI9cRJDQy/KLol2
lvY5D34bq+KeawCsoJHH1E7hucCawNSh+yIhCgfc8EEbC0Zz3+7yaAXOSqd1ivJtkC/yD55OVCEj
XgcEKYMh9JJ8CbOGvlPebxSDZLFVTolheFrnqZL3+W767yLAaY4SbZYPJuTTuCtkokgw4ZKOcjsO
Z9V6c+QxVz098FQXMtOc+U7/nKVojZif+QD0LlIOWgN6zwXXxigJKd2VqtfS5G0PzJJ5q0CLEamR
Ai4TK4xYTGcMaPP/3C91p3IVQjhBJM9rfjKI4LJkQIYQnzFrpO55APY9yD/tHyOk4SViFeowA6rv
4qGcUOwFrzN24J1uOP1kBIE9HXOGXmDnZ2Or9oEhm5vPJhb1Uu2IKuFo9Sf37TdzI+VZxauwXwfa
AXuJPJivAtDRS3vvyGNDi0Qh7DK4QTaIgwNI5IJSKSFVAAtHwb8sVNKWBlzEGEt2Oaf4ZA1gH88F
NZj41vdUmSqnq+YwXSUwI0ya41IVb6P+G2Wf9AMWccJdP2BAH6EX+cMK4a/d1S9pzE8hrB1rLhqc
NWJkTs1zKdpmFYzMnXg9A3iw2kYhPzsXwI9Bik9Kquy7xZJaxp8BjiiL+Ha6zoCyq5RMT9RhEecU
RaGxDCGr3EycJjOGYKFXWG8InmdZOor8EGxQr/5EbDu1eUSuGkEma5Q/G6nBZPkwpl9zYD/I3MN7
X1NYwSQ8AtibWOADnVgq+XSno2oO8Kxfab804Yr8Hlt0q8Z5T5RnnBOew/JK7qvh9cZrnu5luleU
YmUMyGCi8GKXwK1dRgINDfNwnzJ4D6LXgorciJ4z2j/8oA/WKu1GKpdsxxQWvF+IfWXwlC9Xa/Y+
WYbus8du7AOU4iSl1PiYhtfGwJqMjTgjISfcI6IZ6i9o5svBUTxgIDYFHLOFkqmhzq/OVfOi09FC
uxWKH3IrG/nZC8x6qk1ncpk4oJjqY8I5JEKj2NMnVXem+eUCJho4sWffUaKuzPHTdRyMRdktjKuT
gaoF2cGs98NwbrbwsRD3NHv0646CpRG1JknBVjYuGeOUo+cayJdBa0f/igGRFS6suqGrw3pq8DvV
Gie2ccxBBdAGfpmVNK0CBDO6JzEdBWs6hPgVYrZsNxE/VgnWL+s/ZU0kQYTEKqG9Du9x/IswbTZ0
2DGk8VKZASBhr9D8gbv1ba6LM/qbsl7BvLLhcJBEw3JHKQZbD34FJ1Ry6dWFoGyMd5n1vy6WigDN
AL7AJ9IpR65BPktIYDQrR7L+drXJuXmpQtXP1mQhw+uesj05SEQmgqdH/Ydirl6EpCeSIsTKx1bb
nItup3Iog+97J0xDhLwVKBhfCG8O8PlDqOEvVbOlGcOQFxsUJJfQ/DJMhalRCu4JK2iMACA/Ip0r
8q+EM1nn7vjslmNe7OOcwUT5Kq1ygxpMTet9aDSvCY2HJPseYFaU07HL1U9HR9c/0OHE8BFW/+yB
soDzoWa/Z/mXDu2xYjlOGvxc3SsklYHTbprg1USDEobYqJkvpjr8ZZvWGF8vs38xz9gBVjGfB+zm
mNFRTeYuFYKzoTv4MAfbBO8kvvk5J5cjWK6g+CjlvyDXPtGm5PCtXTs7WBOqYS6DWcJi5JyHRIL/
CzY8ESgaYZlskmIguhFr+GtAU9PE8eoKBMUO3mKW1mkOTc2/alAHtN+gQlXQtqcrF34CSELUe7T9
tJB4c/4wM87NwrmgAfzPDE5jUIzX21+wxoX5LjbP+Akw75Xuq+V6/XCh1y3pbqF3TM4km55DAKN7
2LgSBy/9TWMVF0tFQ+q5xRmCP4mTozTW7OcMxFB8DXzgYkWCnH70ZtsfBR8Td/vBlN65pD/lD7oG
xq38ICpsRMuo7wlLAs01i+ZB5+Ese4luGE1CAnx3Ok8SYRTmtXhDJUWwTRbsZbVvJ69SP6gtkf4L
JOsI9plXgIZW161+Von21jhQoNoCek9cq4YT8YWawkRBwXULxHmh51slXGMTQG3QFR5ydiQrKe4C
2m2841Q+2oppPPEAFEWsZIB7mGoigQdU1K47krytlUiPfn+UHKWLJcr+mn6Eb3tizgwKlOWtgIxQ
cbsawHWXCO4ofFDjT+pVjgysy3VIzxb9aeJws+7Z2snOqXMDuNnVHSdmaze9O9Q51lXr2YDC9AEN
dIyiYQuQSlGbpKip5AVbA1QWeoXVFVMbigqzY1KH8lFF3ceBCeF9/av45wH7dJtcZ/VnMHg9Dh/o
yzBcPd5WTCzzX0CfsgaDwasOfQSilGtHkRjuNblpBBEEdMDGbiFrSG8OTdNxOPWZfTDta6YHu3Bg
yGyrd78fkdrXVzdamfXO7QCTLDKijF5ZYg04lGThBgdL3fYzOuUF84Zoli3Iebg1ZPFq/FqOG9Yv
YtZJHtplB7akx1vPB7fSSMEbvZreMbALQILZ3IIbru4DsU5lQLNhVrACvI/aiuOOhF3nXPPmmIht
C9VvZJV6IQnGwdClbHAaTM3WKS+dsQn4IlOafodcesK2vRy+517DW3koeM/Ul/YPNQhAzWLaMDG2
qBLxfr1U872La2mZ+ptKPzT6utLXTruORiLJdml/KaG96BxSOqJGqE1bbdq4rOUo+WgYzVr7947z
gZ9/k2SdWps63pVQrANuhQn/vbY0ZzbNLgBqqizZvsoMugidiQBDhkbatZE0G8uPXg3M/9OgbMaK
VKlx4VvvUj+yp9l6cA8a4Le0PhgHVKh885VNk7dJfoYYMhHiqvpmMuQcR3vZWvqGwwLrljonAlfH
kWXb4d4InVNkKEvXjj2zwbSIoC0kmQEmB361UlxbogdYypwGHkWB+MpgacJRrBEbtAtksJ6ggyjv
Wu/F6hvlTR6ehvZOAEzsn+mhYphO7FMxfdqcFe3cRnrL/p+dxhRZ7GsE/Ep9QIMvChIsjl15b7Jt
UG9LUSwEZW0DSJ5hT92+oqCIaP9wXAJ+vYjgiYn+xKmMalIxrUdsrEjO6MKbHd1k912Rhmgcbe2d
iOgCVAEKkCy7F+OrBSzZst0zxNtd7et7y0KUXtDDNXHyKs5zTMNX5DGlc7VgPLnmVmMqItUUZnF/
CaGcWaCe+eVJd861nxGqoLi0NgYqkDnqvp1Hi3RY6CzlP9DAqMwU62sCJBYt2/6Xw0CsohAqyIA0
sY6yiBl04YxvBzUrXKqi8EQJCf+SyD2CX24ZCmm6YGnxawkPbGzpnHqxsRn4JvwW3YQwH64ijDmO
RvhR9xurp07QxoIevCEPwrRCbnukRdzjDF/osgDiKluw+P2XCEHQNcrC1oluZ18LeDJzzJmSYu1k
Nqdx3pM/LjLMNvwkjcrvvU7SYvtffPg65fQGpmPx5OA2Vu9GA0lqfBnExm++goah6MhT+tcMRy3n
dMiqOJxL7Zr52i4csUF17sHpjki2JnQjKB3T4KuhtJ4Foia9jfkAlajpLuEVzi1zW8Qvqg+kjE5u
Fi1dqnI35kZAZNfBQCecgyPiYHPab+QykK/zDore2QBCNBxH5LQVValOq5vfqGCejDmpkHaLcCkN
Ue//X1Ey0owKxOusQ2GBhxlDmk/DMokBTQn5nhT9pxrpb2ZF1Icml71bkjTEEAXaUCAfklN0JEd2
6v2AdbBjVumALs5LcdHktAs1HSghMWO5AZkP2zMZ6ZKmYTK1O0T2C8tH5Q/GoocWYBkMuXD4ANJ2
5ujC94mplJFgFpffEbJeVy2XzZSzzgJHQj/gtDlJPBXE9Dm4bSGmbpEPxG2Z5PXysGH5TwluOXt4
gNNEgRblRIQAdR+9RnIOMx6j+PQ5w4yUhLoPCzkv1g0PqZrwAPmWvrpHaMaiIEOKTojkHO1ncITP
BX5q/Do6ml39WI/HxGU7ajwr+M5jBl+5iziZcoK5DiLR+WofCEB+cjYA/GFoHplG1H9UiNOVcUXU
fPg9BphJsmCAQRLJehiMo5A+KK5VXSGGbhaKznoUcBaYd0pM/Ar/meGhQpnhaszVuuQ7N11SGvNL
o7ISTsDgDBWlDSv4LCAz/iLrp9Ve1WYbMLRQjt10IJLN0J5UTVlC3/6qN95cPLi+V4TvNnuESde1
AscaV6hHKfyUCBk0eQv3PrppyZrDf2kdegc4A0MbDlRs5S/OdKnM3246We62z7YJdX5NUHAfrVKU
dCQCya/G+HPV1yT/HGlOqCM4L8enJXfLmS7qTGtaAm9q1r/CPzJ+/wbpb5NrljGxx3G11JKvtrzX
CfE+b6m6U7Jl1OzUtRXsffOtr9AnvKQshu5G7XBbV6iQeNTyl0bx6Hz3tJUQ5iMwgU0l5UszXlQQ
hq39GcIUknfaXLAR0/ZCfFk2XYBs8dqaemPNvZAfROwcIQDI9OahFRuVTxEOIf62nWt/OpySxEC6
iOMuY185+WwNrYa41w0RBsTc8yAV2CjL8VeJb3r1wB7OWXNSN3EDDJFk2kNDqEL83jKHdMJrla1L
El9luuW01OhYmE1EYTCznICh4rgYdTyjHG5bg5raxe22U4Z7EiJ975uXndLBWqOahzDPAa7nHCZ1
DAD49usRu7Bk3bcxM2U/HXs+IRDoGT5r5pQJX61C0A1xuKo4qU8+JQ8rWX+20GQT0aK590lqXzG8
KlAud2f4sHUNAaKzD7iJkqGkWYIVtPBfo+yHBkoknPNcIkY05UKNHXY4Uv3L3j10QAvKJtkrkmO0
ezIFjtqLQtlYqxs7PkZjRBc4oaDZdrdAX04Jce6MriVZq80nsZMV2DvAE5K4Z0Ebtz6wl/fG3BaB
275IlL1lb7T0ky4sH7hLH9x1Hw6EHNjVQPyHVcp0XL+X/ingmghXSrzyBaqitVSuoXsvsytdgDzc
NtZu8Cl1OYpoFxrBk2AWsOLKczkeZRdXgmc+2hHXyp4jTFQ/mDCHiERbxqes8lxrCP6LjT2sRjzv
jE4wP7a7gRUlPGjInTC4bluOKT0dH6fpFwrDfov0hyb+pqFNmiohIAMDtXPXXqL0ZgMMKuqHCViF
2PqcqA/UMSDL4qO0UaQwnEy61QiSM/jRaNfAcioPAEN595pslxCsmHynxVvXHh3sm8Tdpdiyl4O9
L9ONBgqMm1ZdJfCkzgBafQVLwUHoG62K+Wg/zPGdPkkWHmp1xbeZza/P7s+ybJKWctJdlLokJdI0
iV1UFtpxpPdJY09j5PSdd79j8FMSPEUKZXpurTeh7lJu1hZxQRMMqwmdTpS++/53J9BznrT424mu
yvDOiG88NONbwlJnQ12sX4dZH20BeeWzuwGU7Qxm3PupfHbtvqhv6vRWMo4IU3IrEQw6h7T+bTSy
pjX/OAljWQvn0JTpPmq1HWz4rUlpZAdvQn/734fJyhse/c7/fGSdczXpB44cTwG5iugwNvRDdgFI
85GlubH+hmS4T1ylLrtuQdyPEvEe9bpnUeeZM/yP43Fa4ddt473hTKwl5q0s5uohQzeKLNVU0QZS
g9CaYUMpGxevult6nV4jvEqDjVMBtykNZjL5PcuKvRnVX0PRMKeiDOAQ60L3rXQc8VqyKyPx1duY
YVJ0iX6LACi1DkWCvp9D2//aKn8TRStjerjZvcIlEuMDF/WPqZJhxlQBFjLssiwNrpkt10Th3TIt
Ag59qyIH6TFYFGs6+ZEn8kNdBythgppzhP8m5zAUvx7oyptvwkietZ8e+05j1ORuW187Zq2L1QT3
UcYF60//FFUgdGMnhoqAGW+nV/BqSSH1/cJrFH1ZgTa2R3y7M32N7qk+0YkMz4yptNvEcqHZd6f4
mrCctejsc4VRu2WD+Q5X2bxdRsNJtpXnptIrTDdZu+ywhg/aWDO6bZOcaOnYNd5nfgQfa4lj7TnC
mkg/dBXHEBGFcDXmedvIjB0tmSr/ZRC1zOjMRAqOaq99twB5qkJcma+v647DAiquSbxH6FAFxBPp
U66NS99PFn742wZHZuMOvgwL4p9Dx6BG4IaQC5Xy/xMCpmJ6uTUt7Ww2zmkMArzq4Wfk0pPQR9tc
OhlfSVN4bm12tIscB7rGSUSzr5NbwupPJtRyRGJqoUZ/atzH9lc7/qH8o1v7P26zOxcMA6ItslpV
sx8OgrKmepdjfbZydzuNoQFuRvl1QHNyuoKTSd/N7fpfOTJvUFFNCbJyCmqXybW+FVN6gW8e9YFz
BT1I+nfB2Wi/yKMgkkc35vwsfZFF2zF+BpW5UpRwI6eUqLfmVAHhzUdCrIydQT9eq98zWMEYkEf2
nIZSblILdnWvxTleIPRf8oFU/TnKtQVnb590YXckrpQgyn3dvWUjklUtvffk8kXVGqGZ3ineVFuL
WnFumug3qdr/ZDbIyQiQQ2YCjC1GruUm6L4HZoCmxKTXusZVCzF/U/WrkrFdws+RYexbPKh2zjg2
p15Sn2RBjU3WuoUrodDXLNPdveuuZnIdEeW7XzrwTkjzeAdAXcP85ZJ27H1hApIYaML05drX1Ldy
cIC8tUs3/PFrnx3dBBm5703YNhW2Mts89jn9I+fPBAshG3rCzDITBfIKv9biXVqn1JFFCi4szQAU
Bh/CPWX9MdCxYLte2jIHnwlTR5+tcKo+6c29OEV2UNEVlXRHqoCDAbeTW1g/eqAfoKAQZt2Agccf
O3kFfwSVCmRTPeY1u9eU1w+0r3vhQmcv8bLhu+BdPpL08laxNyZjcZgvkwKYUjzeVWIxY/yGFfKR
phuwrqsZgxMI9Q7EtHkMkNBijrFtdhVdCSAEIfllL53NXW2LEkoTZ91eJ8bFMX/1edTbnyLheo6N
aykJwlMNJE/E8k0bxH4sg6+wQEPXiEVW91shHQSV+qpoNVT09XpM7yUu1qxOqkXV+qdSyz+I+8VI
PRyt6NkdM6kiHB3o8lXjKhznA599sIZ2a0FsSTBz+g7n5I2tWKtq4sVIFGD+a4mOxlDrXapoixrN
vsTPbOUFLCRNiHef3mYK9Xcq8GwkHbmN0WwTasESB4sIpsIcgdLibtPlnBolTuVI0Vf+DIThACVE
4SX/0sTeOGbvmSERkeNJIVWWhMEF7e7uXUgwqTp+9rVTU3cNSB7ta6Noa7uYtnj7mO2m66ZoXg1G
qXbp7kFDD1TJk4F0MsK8cfSjP9s6p+Y5ivcDXcVWuIcYy31MYlAop6UIYL+CrijDfg68Pfv4+CYu
FWPuWofKMqu0ZVYTrtm8lrLb5HJ6VX1UrwrGNpoFpKIAMqeHrKTmuzBXGpGwfW89etzxg2sdZV1u
+wqLFljBge5tTUaWE6ZrifMaFN9Qfxshvm0SqqsQGr+r7jWtORRKjjmMOysrj7buIFGIR4BCKhrv
YWXU/0tkAod5T8miUcIZZGDXDlgsks8wvQH8GDFhp/UMk+ScgcGBStMgSt4+DCLZFlq0Lq49mTm6
QCFBZ02gqCjtp58mnEzUTTqkexFu8kb7UZnl0Kk3GIRhfLP9bzUb3myFKQy5W5ckGvZ9+//EluZY
6x8ydL6JuHU0CgcLwAe+CRcEmCaDlT6QfF4cJoOAuHjKD6JzuCRpG4EKK02JlN0Bndai/UT2C23Y
jTLcufDASThENkUqTAkhO/3UgnbVMoQHj+Iquzz+1K1vZ2KiqZj1n4LoasJPpGTDvWi5tGHzFAGA
lrTkJCUi4ikVQCzKpTWfmOy//QEOTIBlZkK6UA77YsSWmDW8MICDRFSkTgsAgbU79HeMgW+2CxzG
QdY/tctrylpmZpDdUjp2QsU3WPmp18geCfVX1tTrYN7xhJxI0wxfavHoW6RGA+b/ZqLh3jI6IXoM
EQwBB8ZKF1jWMAznGSlDOV2iIrm5It0GRvc257kmKF1KJ/jn59dQCOb4xsE0tYOrDvuEfLnZ2J4l
yb+SOyautG2r/dTS+gMma/l/RonmmqjpkY571/X8QM29LXZB2h9yodNh0wxPhJ7oaW1nmDkR9XY1
cxmpkf8ywID0z1YffU41g2HJ2Lbqprc2aLyqs7wxem38/tBwVSeqf2KPehP29B6ELinikI1jg0xr
ykrKOF0jLklhaALnce6GG91IPox41RyGrNyH0ezZ4Wg80A9WcGHNKu3SovBiwFHoEDuiBOkCfC6E
My0UD7pp+wSeNVC7BnGnuo8hxbeMcLBdJsklct+74l0hbcPJyHdWUTMSNKqsomF6yyO5mWCfmNK4
wy9ZDTn3O7rUfEMkZa/5vC+Pxm83SSYRWjJoMT41FvOszbcG+5GFzoy3TNI8Shwq0duor8fooyun
fWXSRVubKczIcNpImM8uPq3O/0iIB0OKDT1n4/c/kezOI17pyH/rCMad0GhDUkA9xXwPRwvoPTTx
AkUnxzw2slueXIcNhPrZYySvQf09Wher3wZiCViIBHfcjWV4Mmn9tPSdyNOpcdvQVOQssWjpuxTo
EVbubwW+kmYTZBt1hXwuSHf1H+IH+n5Dv7XzXUKUJFLgjh4ikVpUny8YfYl0gB3COGo4sSwj6tPl
LwHREkP2xCXu8pEOegF6I/SyZEJWi7nIRuyWJhy0cxVexnxojSnrz1O1unXmxcq/dR1rxKaTOymu
rH9YTKv4Xz0wmtwlfJLhrHJEu2XIbYrH3EXpWtoH3HkjEJgkvMYZ+cKXBLUK9b1qe64OoFkzFh3k
T4H9NWB0RMo1GTn8rcME4g8oxDr9WaP+7AC+toyxYvspukfe74kvD+PzJPHF6hsLcRK3LQIh0l25
iiNGnFm9rptqEYlg0+bd1ndijmPub2YqzP8q1qt6B2SH7gsVo+qO6zToPoiY21e9+maWzbOAYZBm
armRlfYnCudDAeEWSLEV47CrQ25/z45Ql88RVAluMH9XG0hZafotRXJjhiUl8Cib8CCneqndXwWK
TFnXQFYZzM4677R/VU3zY2AsCSkK1vh07uxDV12Q9MfWeYCqBY7GvsZgu8kVJg21vWbE4bWXwWDc
Km+zi9ZdU2bUGa4zLqaFYzGdwMgL7GCrR2tYHtZ4alERop3CnBxsoZzizSuNbVat4Y4xsWLSjiVw
LM9D+KX558DdOliuEkTxrf+wLu3FhXxFQmi3YOMMODzApXkG0YmxcOmTlrOZGwhyZVJ4pMdCLNVg
qWqIRoo7QlgrwbO/KrS/GiZ7nz6F2DTB1Ybj7LM1ZIeu/xgscDEQGKtTpi+lOOTKFoT6EG0UWqL5
oVprv7QbqP8q3XOre0PlaRKwqDM4bxEi0WqmgPye6kU9FhsNMTWgbZOCF90I2VPgyT6qdkmxDl1B
u/MmVL/qxQTLzsgTtSBeIMveER4SlfD7KT/Wub8wxS0wmnVkT1u7JhINuw2sAoUVGSLiP+JX60eB
7QTXNp1psSQnUyoeB0ykdEawDK8GGL0IZd8C3OCNZn35MF+LP+Jdr+M7iwFyn6/xt2fodSeX5IJ2
MT1nH3Z+AGBSkR4EWQAmd4jAZRH9Dek6PzSbmCHdRmy6nfXRfbbTkS+b71Rotf3iBMsgJ1f5paU5
SMhB8E4oZ/6D9tPdS3MZfeREo1iIwgGxrttkiwfUEsvhEwJmCEr5RY67/0g6r93WkSyKflEBzOHV
ysmWbMlBL4SvLZPFnNPXz6oeYICZ6b7BlsmqE/ZeW+grF1zdx9C8DA2gDmPYNFiVQ9ZvMXSs3uLf
2yfkMQi3FuN7GG0Hi+1ssplt7MToY+R0QedXnDhvYbpAbkAGAc7Q1fcN9xIMvCr5obaaWIahjou6
p/Fav/iv+j05Bz/4m0qKZCQaJi3PgxVtM3w1PFIQaojGKw7yK2V6/ITkkkcChd9ahquuWSWx0tTz
1OOKgcYbd0fxBzKz9kAS4Qwyf7kNOCaHJxfuGg3DsOzZa3ZrgLsOG1YCFphVgncAgbhjWIyQxwrA
b25K/Tow29X50H+dK3EKXPwYQ55cSFB0R90Hek2+OBxDwLElyb1juZpimt3nyHop408YU+z88b85
zrbEQGKX3sFNXHY/eDzQ3nemtTaZSuYxMuXhX54BXV6UHTxp4KVZu4oiRKLqkSO0EwiTAaiQmqor
Fm7zm9i3cip2nE1UT29+wouAFrKk8u/4R7O5TxtwGR4CpRhKqCGXQWKvPXBwKLwlvi1AGCuX2iWr
cCkMJjGD2NoN8r0Sn2kDF0iGss72niTBaqFxTES+Sz20jZb6YLNyM6FkUDpfb2cKSKs0oiaXNftW
RBsMU3mPu3qdOpeuHpayvPK49flb77HEb2ccL685tIF63GkT8UUvwubHZMO/A6DAYAQEit/tTeDY
03dRHQWko3RBIlL+zUAtk3s9OyHIdKSxcOqbywEQVSyKwfcSLWvV/jnV4UNzp7aEy+jeMo7NraD1
S6YrJR/Nq0MqBont1SohEAD6IjY4ix+7xo5Z+0HzYFTnSJRv46SCjzFU5M1umB2E9SAnnXctfW/k
r8CNRHWZ9toBHOpMZor4F5UDIiiuaFTdeq5dFefEseJ3nW6tyBzcwry6CDsmO4LyDUQD6/z8nBrn
rH5WNbZUSkBAOj2vpcOYlXW/y3LbJYjRcABbTo88v59cAXbPoRwmhpRvOA9H9+lkmseJOJI4AlBE
Ve+yc2qR3jXzPcZ4ZYfRi8o4rhHbMWNbnkoMTB5mlqwvFj1BOolH+hzsGedNUDc6iOh8d9x32XCC
27Y3k3a9XI+Vt9PmVYgU2DEoGjnP69pfssAOjGukwzTJ7gK+dljGb6NZvpHAUxpQNyu/WeWpeOsM
Ii3z9LlrXyMc7X588zqJnZ1lE3lcPWc+jpAGb6TelusaGhAr7GT4Nbpuy3cPVIZwP+8VwU/lMhqq
GHfbMSI+/bwugoIxqv07+faj7yTPka0ttQABgmtFnFwaRDWcoqacSM+hUCsQEE3Zw7NOITdElf8i
oWwOIUwX506FDC936v/ViLzgH8Si3iJfZsCcPaXYd4YHsnKnPyBtetLQ2iD/ehG5d4hiHuiidbYF
Yqo4YUHyN1JigsPOtkM6LyRWuiBjCIXRVuc1t8lIoUJ5uuZkoSl9mqeDMocI6z8ZrLKYk31hlN/o
7YBbkXqmQhgiodvA/zP2Tq9CmZlL0wnXDWzAqju6zGF4x++1KU9lQugFHocoqVf9+DNPOooBm7AS
agvhL73aXvSAMErIa3x08HOho9hvcxm+AER2i70VvvdyXpkInLr4brU4BUYMbo+q2vmFd0hgBgTE
c4Qt8nsMJS3IBSWD06JwVdMrZEMJnQcjz6TsiVuGt/0ws1wIGLhbqNj6RTB+Sp/ZChdqOwQrDfWJ
brhIc9jQM2Zp0p8uPphsq9P2A/m1a7FhezJZSrpRtW4Qf882g/9+IVkPd3TSrpJatfWayZBG2a2z
ysxJciu4aDius8PMKtl8tkxyJeBY3c2S0Rt7f93G7qQTyWpYK8P60nzm1YjCQPUsE5n/9PVhIvIO
G1YOKW9glGHPP5lG7q5m76qBBVxIQm64Zc6/QVQ7ZV95/doiPkkouDU2wuSarwVKYSbmwvl1zWrN
47l3sWmEeY/ZnqHNtJqB6pOXWoK75h+iYjOYL+oGsdDXsTA2gU+0oHeXUAI95y0zCCuDmgAIbQHd
EJnwtGvZ/QlEdLIYV7xD3Af5kXTZvh0RVhItuXeRB3oOqk6MqQre7CcLT6+5VL49+J2n1iELg5G1
vCiCiOLJVS4iAo7EiTyKhjzy5jZrtIAIVlPspQTIGVSBLRMIUCW0KOZZZfVmMePiMgNz1a9ZWbDB
eXdjWipc0CDoICDv+d6QuGYsBJtQAhfqCPKFXl4jdl25er+LEI+iAnS7WxfQ63Q7Ny8JG2f0qc0b
+qqlhC+nFHtKhxBA1QK5wa8flTV62gbKyKo7i65hAfmi4ekWSgya70dis2dKKoS2OZdTBCYQ0mMT
fbAtTJEZwMfYRIxtab6QxJ7nGXleay9s3njW9zbiKcV9yxEzWBpNnEU4PPtNz8shAV9ika04FPAl
stDQUVzMZBHGXfusmbhOxS4s13322flsgrQ7P3Gla0jkOdHen0sTnTVq6JyQqQ5Z8JB724SGjj+u
Qe0caJ8pQeUn8kfSJRArV4MkOOFtMAFCwcyNm78ko4k++UpVhyoBe19dHXDJd1gxmVUGjwxCMf9F
OSrpAhn2RYziQsSkfvI30h036AU9vgcXf9/C0TyG5xGL2nuGLLmNMYil5tbAnzn2t5gVWJkUW2Ay
WcfaiQkw/T348Xl66im9QvfGT4MvfbC0Lb/CkbcJ+wX6FTohK6rXtg0wGqih4TDbW+stJZ4zbbLg
XlnJTkS4vuQ/PX/oc/MsLHcRoRYxXF7RpFlPFKfFUBP5ek/F2S7PFS9LY//5WrIU5cYEHeYgx5rR
muX97+jcRUxAr2QklG78ft5mLbQt8ic0LnDDmU6KQjgDKQ6N8tZST7YONHwWY+MQHU5rP7IXeJ8H
Oz2L3gPFVKVcCGQLJSUOYIfY0Sh7ncnlrUP3zUxvsHwOHXJA4DyNz56qDUm4BSOa8FYm4Ub9SvUe
3Usu38qwlieTQB/EjT2LKs+48tq1DjHu/MElQF9ci7aL1dY6h8V3RYZrgYKC06DoLVby/WoH8X5g
rXkeEbLBMXXCa8+5ErKZHRBDnco2OaCAXPjRuJjnD4fDW9EgIzEsTso67YKMcxEfqVKg9W6cZECW
v5SCt3mUOcpMpDxIy5ySQfuev3dgBqHC6yF171uOhhOTShwN1ScjPT9SH0K2K6mmUPSo36oQHoDX
9Mg4phZhQoN7mYf84Ac0+417ZFrKzsF6uufQ6QCaWsE7nIg4uaxL/YaPZap3bfUeFX+yiFHeboVx
z616afCuqzc1OPPiWvLPVGcUPzAM64rAi4NuuKXhFzw+XGITNE0V9B79EX3d8lFU0lnMbH8jvDxl
hr3oh4ErqcY3Eewa217kQKJJHPK54ib6KXTRgbMO42BVFs1DDjQ29p8RsyQtxuHeohSy7OI3Y1wd
oAN02ODadGp+B8kjHLZToT03evPcBc1eiulQYblo2u8JhYXWf2MJcWjI+T8IskbGzjwsnXSPJrPL
0GT+Sz0yNc1hiJkeznJtf7b47nWqNQM5R1M8Qqy7niraiNXRVOvFu5+AJLowFa1cscFQwORdY10V
nYH7bdxCIfrnfW29h2N6TlJGA+En1gaubRwU9vzbEgoFJW/qCPMzT8NQQaeMXnS0xZELRjc9Dm64
t+LqFfsDOogaCHD6kYlpM8Yp86Z+KWIl0R+3pYkrO84OUYJUxCA5MAzfo5bCY4f0805ylyRlvXpI
BoRAiw46VBS3xXqShOK5wMteJw6hCwEteCY/4hmoUvqvcOrlaD07VYyXZdg2KbZSZsR9ol3Yyb+7
3aUuJxgoJprBVcuh1yMWlhwddnUvayVea7h/lJUjIqWJCamgTiXmTCDNS9LPOb6nFjLb+hLTwYct
7+i7Pv0KE2ALCe50JF4kkWg/av8rin1uv2hp9qilpbuhBuNiO7Q2XCgfLAC1UJ0nOy3ArqFDQJnY
vhnhqcnvXWkuS5YOSNGIGvGwaFftV4kI3ZnrnYtPx02WPjSazP1OOHBG3eBc0K6VE7wZpc1csFkB
XAB0wIIFnMmII3WYNhOa6zIxQT/ba/Oec1PFUwPMa+WjI+bSDxJy86ri4LBIDeJq6zbi2MnxGIGn
zuOXIkbEzgQgKAgBainVayZD9Z0oY81UhSFcg0fE3Sq+OuLAUC0H8j0nzIyqR63KgOJ+htM2R/QX
IgqSSXY1Q7Bz49fUJaek/aqRWVWKOZIYJ6dxVwMrDX18FOzaVE3WEKEuWCfYlr/xGPxKhDO035QG
AbJ3/qKZeRnPsrqdxNnU7laEAbfC/NT9xdzVrpXxbO8L+T7lxGQMS6Pf9C6zEfOOSnTD9CHxzrnr
H8zh3SOAwbaHU0Qu65TjcfH+DHeXDUxDgIY07MHMHs5NEH+m5XAP/eAN/ZerGjC/9Mlx9Z3zxE/Y
oWPzgDAGkXng8635azjF3jPICVU4X0zVVEzmIWej7EX2u2mlLErkugMY2jrg/JuY2GLCCjnH2HkA
52SiZNvOVuc97IWzzGfrXCQGu7qGHS5r2TApniOM2u2w1JhNVCWpRAYupOsYnwrs+6mg0wkeBsdA
KXehQ7Eu26tS5hPjnbLsNtQuYGRrNX2hscRBmWL4zE6axdq/vLAD7rF91tSfRRxeY96aIsJKAUve
myiCLbZ8q7LCzjXSK2QhmD6Tix8Refmn+ktdcWcf4xxJnAfacYyJecvyJZ95I35i1KM1PiRP5LRC
96h8uIixCG7RiHnxvwLQYgFtjSCvy5aPWWdp4JyTrDuisu717zGy1k4x7qSqbB+IySts9YPVbOra
afCHO0js93Z/llyQ6vvv2U3q8bULWe3vhwwP9Pyr83PyfX7s7PFbN3gZKzLH0kvHvZEg9AoZkev+
eWDz6YTvwi2PIzg0jttF7VxqXCp6TYEU1HtMqUF3MmJ3AZtDvVkWGUMUkitXlOuMa7lm/dvmqFkL
sSlQt3OO0G4obiy+wcS4+8hRPYe2aNy0WOUpCpkMt0kLVrg8dGmBVOVdvSrwBuEbzs5L/YL2AMGJ
XA1mttZnwZZtV7vBheXw2uhPAXE5ZrUZCsyBzlOkU2VS1/n1pWBNmWojRdq7iwo8BFjLG0XiBqZ5
hjKSIcppVrtaCzUG23v1HmYcLsy4kGw7oNSDTz913wKSy/iXMl/pzB+KMjyGVUkMg7VJER9k7MMV
+490KqauI/WNrrGMzF02lRC0h/ZgyOxlpDedHHr7AaHLykQRlRR7J6sWsU9SGYMjy6MkQEFSJC8R
sgs2lcjz+PTSVcXqwyyQlIqrYBbjyupUxfJgSz5+pDy0QkF5y4Yb9BVrePHlu5ENiI43EatWQixm
bzcJhBJjKI8G2oz+3OotVyVmSuFMKN1R+9lyF/PHSZTKrUM88wW8OxCDzczI2YljABcRFgmWJJz8
fGh6I6FnrCv9pL7lulXnYh0HNxVmQklO0TbwnvHR7dWJODjR1qf91MXVdaojT02o3b1kXHYh8Ve8
BAUUggIvSc0WJaj/ahbYTnOT+ZvT/OR8iRbS7HAiqFOd0pFXvQYoGqgOGZpc6lSsTQakWnJQ2O9O
fQf08U6KgpquTPfLQ0C2ROZGYFgkIQvB1mA5nJU3jlMemcZAQY1wkdzyZjmqmPN6Xo2Ntir5i72K
/z3WFyFuCHAWRVOc1JMdWf6y0+8WrKu5sJBE+aeixhWL4Zk6Qcj+aFpYIupiXNJxgkJoJSIoHk2D
mB1cY5L5XCu6Vx6Z/z4ni3+Gdjo2XDZa7yak53kY3jVqm36mhpwc9Ls83z3vuGfuRb+fAIMO/8wh
OHhFeQqNk2QkkzL9csdsKzsbMEVw9HBg7Hxok7mIP+fdLHHMFdbWtH/rCEjQwcDyluWwsCbTOxjF
QOjcy9wys6tdomj42rwZe0mMc65iIepwHOraphtQ8LwLhitV1PKIgKqJu/7cJfI5ZiHCux5aVKPq
LLAJmxjRqifclurhKhvsmfzGIX6047iKU55snHsui1BuqpkgwFH+Gxy586CXkc80k5le1AykU1ql
rLH2Yqo3GrMIk1yXyvawJAPbyCEkG/JYgXTyoOe0rIMEBn3ClPQp2ElmHI0BvvMucX1NrHWAIK5F
X22JpfOzRylY8zH2Dn6z7Dv0jZ2J8yalI8ZC7UXTdmiZ6jG2dHVw1sVeh+Axslesxm6VS7YP+sNO
72JYi7TbSsqXcpzP04BiMzuzOT5oGEswmzb9VsNnPulHw9uJgjXjtFO3dkffzmbTRaGVaTq8TkTE
dHJQJZuJqGPt3jLYb1LK+VE7Bvw+SYKThXdAn3nCo2cs6TI41lbx2SmnsEuiAwBBv2k+4gDPU8ng
TP25dtEdJK7AXoUXBdXeGMZzAaPSaskISY0fh1eOr7snK0C9AHmcfcjm1ozj2Z6clyyTBzxEoiXO
nTOtktjfK2WTiMKT4hFUQGu5NgALRnszPPEdcqJXzT1CV0XHIZG3Bule/V09Fng2OAHj/Tz9jng8
wtlbq5+usJnGmAAhzRNzu0VN8eVSHvvJl4PP0RtePKwgI21hryC6Tv3GL/T5fQW5FOrwUJ9HrP3W
sNxr/JyCaqAKP3Q+QlSCzV1jOW1yJvL+TYL0MR5C9d7+dwPyWgp6P26UKrSeAMBIHHtn6qw8sPem
zwQuneXZnQKqRFIjxpe54TqkRmIn9zH6KqabJw3VKDKOnA5BHfC9+ya0E3+G+oImjSfNvrfk4kbf
QtaU87B+ze2c77SQoIlNC9B1xtGJLpyQBblGMYSdYJgVGgp9YcTTUdcrTPLKC0NrAjiDlQGcmGE3
0YJYR7dGBs6GmhneTsU/+BdNIgyF4bcOrTfIhNpwSpJNwnQgAC9AhbEmn1EblXcxfkHlARIF1J9i
Ann2mdB7fhlRgaTZC3srSPfrlPu/03YtW4iG6RQDKD5EdCDPff/ZkDMLF5las9mRvNl/QOC+UiE1
+RsqKVhsOnXpZ2ByEy8LZPhoyt6ptcL0me9hnA4qHaPZ2f0TI33yofp/zsNiHaif43bXhAymWf0c
kRo27FWZ2JhLGg7+owPisLeS4+PVKMnlJPeGSIgV3UTAcfkP+7P5QbUY85WaW21AaPFFDCp6T6dY
400l/ygYFLxea24mgtB5I7EDZIvpD35lI99qiAegGyyEPgZ4HCDwiThaU3PsKJAkIusoAlvslvwR
HIKUNxQWnpVvMloMQYZW6LRXr2+O4zwy3aWqw8ljRsFHxObVNmLUlTenHgn2ZD/fPBjx6eaXDi+J
ZJZ54FMo2qVb/5TZW9XjFw564Fgj/nykQoi2Mw4j2qoMbBUTuJLWdT5aRDBXIJkIq+E5tssLt4f9
neMkn9n0EaI4oLy2EOi2rCDNDovaOxMNNszL1vawi9BIcSlgduhr4kiZWjssrcYFEPz8Z8rMXVRU
9tOphzxaM5r5v2VKON3Nt6YdNpnndPjrjejSps06ZVAdtyPzfOruqfoImVt5Tr8c1rZ+sTQIYtYT
NEkbl5qE3F90GznCXx1ZtGwjwThTQm2LN15pAVAaYRagczG74wQW1dTrtVNfM11N1cnM2jHWEFip
a4w9KqoArIW3kcaMiH/LdCLHhqE+JgNhZ0AnqvtfIehajl4SN9woXc2xRc3QkdNGN8MBxuSgrMZt
gEZz6PI3rWIrACmtxb/2wc/CLUPgK2yxiEZWSiifFzDGXpBuGTIjHb2pSXEMeMvvX22U696kbdPu
xjSUry71xHPczlv1CMyFvW4h6ISjPOl5fWDSEg3pKoHWB86wRuU8I1QvdLltS9h6zFuRKzO5IV2h
3EUuWh7MjTxys5Mfxzx5K93yedThJ5tN/58RTPnNIjnjvD8IhgYBsym+6oPTRchLWTHUmHby+pFz
VabGJy6HEhiKCNLVWALlMbeuQQUUPYiIKOiKG3oKQoN2eRLjgEKHVB5TSrEJhq0C6+0tU1/D1dMI
komZG02HzETHhEq718BIFSyRQjL1XLZqMyd1P48rPivJP9Lj/tuLB2SmO2TfzCGYjBNqN0DsLljV
MGQHnl9MqyLdq8G7w08fcZVPu8WEXm3s9I4hgndqLY+ECdTL0Pi1Gz8e03q4ORBvcVQlP8/9cva6
hTFcPJAN5Gi4OgINzTy1/rWtZ4qiU6p+78MZTnM4EvShrxnhpol+j/UdT6hgiqcxys4c/PPWs42C
pKj2sUrLZUxecS15VLoKTCE6c63hVGX23cagLh5q1lbg68qSR6Pi9vjRsUHw2Pkz9DLiez3zkA4Z
Ypx91rL1KOhroevzNA76QZHgTPRHmKNnQlBwZA68+AxnmpvoNqwPZqourQYMwWfr7YrqfXC20vsu
eMc0iJUF30p49iBwRCts+eURUUaS3jVeiChhMdnfgkjbOHm3HDl2RH1T4AyRnGoi/QL+DBeThJat
e44Ia9yg8CT6mlEb0v2ijHcG02hPG5WBFw0oFuQEulm5mP/6ABlfttSGhsDAaW9QfKmpuHqF3Xyl
ldVaY3dNk4vjwTPRYBpQxRfcilrE8ZpG2zlCvuBj63zgjWFgrlzlDDFuGXNcXIcdXmQzww5yT515
36XfdS23zMPlVGNcY+ELmBhzijC+XDYyaekvpqWOrqaoLwYzRnr6CpWW0xtrJugO81/Tvg7wtLmL
aZic5UyR3a8asW9j3HLGpoE5E4zsRZNbRChcW4XrAhM7dL8Q7nHffU/tvPO2Tc/EGn2LzRxPDMOx
HG4eGgr0iR0wBBdGfyXrz07S55bDs8kiQwKkMakBswIs7jCfTJuNjct8vmHeQAi6e6N4mksgV9I/
BuNlNsC580b2COXZRNT0QLCtmQ4bwMw8ZAEEr5rNSqezcXgjixE/4U6wX67Ks4XN1/X/2fwAI0fx
adNDJIjkUatbXJO+Za3Vys30sNfcAmKJPD67sGDN0u5VAgl53JZGAgiIE/0Gb6uZnmcuE6OOv3y+
6dx7BGw+PRaJEekyYc9qTnRH2jROua3uMfZmqpjXF064kgagSzMuLvDMUFvNSe4JMmD4H4OcZ6kZ
hbeIZHLG7sDc6tOMrK4dz1HyZsA4YPw9wUQ0bhzmbb1hV7biZZBJta/kJ4xPATAoEtqeDZcdjVCb
mT0Sw8IVrO7L2aT3Hsq15bHVEyePYTcbrzhlKsOkVssPFJcBgxi1VfM5unKUXfwQ9LlCXDCtqoD5
UsRjlB+gFzyF+a1xLgWzJ5cUlFpDfTtfAu85LM7YrkN6Jf/Y+i581GFZta8h3Z9LLA7CGxGspJjJ
9OPV1QdzXwQ+2sbyoHaiTVOeaxUUgOOc4UzDhnK+eOIcJN1tiEnzhDCcp5jcik3f7khDBmiQv6sD
MUGv2uF1C2D3JbxDasNl4vKs8k3KconWuGzKRQtSJ8MXyn0XyofKPDLGm/rYmummsRpUfl/Y6qVh
bFwiYozexQ1QMhyM93GH0TrkqCXxp1+TzVlntwj5HjwUagu08jTKXhgBtIIWhX0kTOGgkX6jnUeg
6Hivc45eTkY8+2z62CHegfO4sVgxwZg70iBBKSEb5E8VLLmBtJoy3yQRW34SMGbDPAFY42lOtn5y
Gqk8C1Jj7Kg6a522rUZ/NbgpUZnsz9i6W2O3tCA/B2iuhP8BrsVQttEMwl2BX5E7lN2BsdAlinLk
pMoC3vePMeQ55yFW6r78rkdUIxFwK1ZDxQxTawu8h/pn8nWUXyxjxxG7LAxF8xbzhCVwHdVp1z+6
8h5hfxYvNhm56iw1K2ZecB4YcFouUrhrjxaNkZ6CyuZVthhihpyleGrseCnYVrfBBtarRM3W0csn
yHqzCbUzUpL63Mffdn0K3t1X62e6Bt1nLd5G+8DFI1GouvwscsNemJTB6hzWw/klcGOCcbLnAl2P
ZV+bApLaLmKYWzF50cKH/d+uE8HVgCjxu5F7LWEbF/MSow6g16v0c4+IeWaSZPBRVF6ymULC1bLW
+C4mOvvHwHSEd6Y0SLrJv1v4ZbOBXwBvRXkyeYIGIqjwf2BMxcT+3zWDFo7JDvWQxAuZzGtV4Lpd
etWFdql4aHTAaAYXxSgUwXONBLoixCfdh7L4thEy1vxWM8lo3cQq0SoDcsAq1B9WCOPeZhNd6v03
s+RNidDEobYVHDvzBKQgtNZ1wMjcR6HPaaLKKfgUjWEePGfEgxMWS4N2mBIPcU2IkFAQBVyzJ34b
iXKoi3Idco3o1rlqtwVxpyN8loRG+q0V7wkEEoDxahCzi72z63xYw9qlqIw2NUYaZ1e0b5iqR+LU
eqA9G7c8Z8h2FYJiG0eXoHyxNdK+j5zGE5FOt7Q6x8ZJlycQtNI8avK1rn9i96ADU48oODwf1zfv
QNc+jSjOYUCiPsA1IrI3bNxT+FxnsLY2RkMG1M2kgvXcHy08NDBlgvB5Fs+D+6r1nzGGcP1Fd54Y
8D8ZIXLcVwYpHHWfZfkal8d5wuOx7xBWuY8q4yFnNpHbF68dD0OmLCTbOiXubeZs+fG055z+o4vC
zUREqF7QELCR1XPk2HzazRXxE9KGz6y6YraXfCWy+nLi16z6wpfo0SCP2gmdG3JlBgvSW+Hnm4uz
Wzz7XEuaUyz96i+w3v3Ae7Kb37xYZeB8YpYFOYe6DZCzjRmSdCAAcOeGZHcP886GqNKiuGOYvOpZ
LBILsJhZtPUTrrninIhNH8M+XgEHnrDfG0CteFgRI9IK0bXz8A7kYyc9CRvznTOijreRBiLwLYR/
zKyNm1fbzsXDA2Ef8tWfRJVC3gSKGJyZ2RSAgrWV8cNCNQkPETrryD/4CEMhkeJCgPvsLzovepro
7WBUMbII7Yda9kxb1NuUIdypOW4fuaisY8JHpmkfnQ6+CrgRb3y29zDaV2ipXY0SjzlA1dL5C1YV
1UvLD3JGght4lDGUOT2iVItPmby84jNDYpK+ZfUlKjZzsh/40T4Kfp0OreA0FC+YGKHvVc5WabjT
dTu/hNUJniuJAR7ykX98l237r+IzKihkGgTSqERxgrBYpBBCSbxjeSk+OhTW2pqjsQCOhJC5Wo4z
YiLg2veo++eKj14BvwBHR98QDTAQ4ocSf8wYpdi7Q7gqxDdECeyWMIKYZVGrsbs9hhf9Sjtn/qsP
9gn0SHMO8wVTxcZ/dZOHPl6a4lKH5XuOvXlCsDPbXwkHJKPPiERQtJg0Ieijcxo5gsnWlsv3WD3n
InvXP4jRJNJt6SScZ3RFaTftrK4ErvUifSqWhWUjImmWjZKukls39cS+zs8l3ywNGaEpQXasegjQ
Z6LoTXftU+1Zi/bUZnyThncMGu4VuYsIy+OhItCJuDEGoeAOnPSVwHPoX25CFKf/6hVEwoR/hvdu
8CLUMfYjIAgungrSr9v+0fPnhwc2BV4PKIgrd9WHlxRbfVmuZdY/lfZnqdHnGr/S3doD0dAVyz7V
pRNORuBTioV+iwuRK9mgz61uqXFrxEabkQCYP273bVqbXAXadOcOxjHki/skDzVhmvqXGXwM8DVa
Blve/KwhNsrlLiivZvom+w3fGKpBBMC2DvW0Oox6s/JPTbuxqm0TH2f7s3DE2jCbp95uFhkeeGVh
xvtfz7va9Dd0K73mq+k90tsYIbJx4p7NJ2MfjNwglUYaXAyfw2jHR2YuRod0bCsEkjk/tyB3F5nf
UxZnIcc/mIMeW9tYng1C5iqj46MlwIIOhdYoCe95wssApkNzhmstkSlkBrhe+pzhPPawAQQZxLnx
bEmQ8FLuki7ZxABm2vHKF7Fu0M10/cOBKWek9WvpEsjHADgtkz8z99ASZqAiq5HBKJMIbpZomhhg
1fItN/Ifx9eXOpIoF6Gp7bIWH4jKbc0ISXBgHGkGX/KSomp4BPq+grqWhygUGfsUPIQMW5EOUHju
YpOgtGZeaYO3Ug1pAZdcfWn4qI6tbh0CWicaH6ewFRXRRwQ0sm8aAbzTflG5BNmFog7obpui3KJy
ZprjUYLp0X9Mw3I9usM9YWXEXopwQZ0d3hM+jW0s8m1qZPeGFJHO+yF4Fc6OgSuctk5z6SdIYhzI
zfFoMmfGYSbgj6LZ1kwx00zfeoR+Gcy1e3gi3wJ7f6RUmF+5mHf6RNG3dLFYJagLAlxaChhjhDc0
tQjfItwQXDmpudF0b5VbNvYOlFBmx4SmCrka0t5ApEMRSc5X6DFOZENiBJDWRq3bBVJ/97CZ5qws
NZ6I3I8or9MXbP5vYT1+6Ll7rCvuj9L/zAWSnzQNiHoaNuPEbZs4jJRjvIT4sdj6nJsJR479nWWD
x4cSuTytEHX1cVgPrtOSp8NYG3veZphdHA4ZqOeuvI3Ce7LwN93taMvIJwYNJTQCAfHsMs5TGVHB
jRFsOLGw/JsDhG5GTVuuRYvO2Trmqk/m/8ZbLdDDrkoOoBNOHdoIyZYoKdNGGf7Wup5pIAbdTeh4
yOXDiymmK7OoR9GzkzEqdLBx9qU618Q0YQSO9b01qm2tTTr7z5mxJquvZZbQ2tEL4iMpuCEi36en
0sCi2qZkwY+zwxlUtaTEumb+L/DvAfkkGWy+2udtlieH62vSGupRpnvF0F9E1oONDTCnc2XnFTKW
dGIUHVBPRCEB8zNM5WFCvRpLvK2MbLH2l3jtRLqY8R7EwDmALDwSqb3GJL0PkhEG7jWTkrHVo+eq
5e83aDc8PKRTmB5geP7Z2bx3Y9Lv9EFaLLeh+wbgp3oba5Rd37sUiFHln8dxxgMh/Ih9MGvPCdNK
rILCLctcahGbd7YsQ6AT3uYmZ28bVzO6SNe5x33wz0i+cXnztMz2b8IQrs2ma2XPC2s+2lTyFbrg
5KUfrgEqoeLL9FiWScFBapGIxoAEBMo4Jy8dcRAerIZkojxCaiUgstsmzmLxaBFqlfaakUhT4OZL
ghbsSw+93WLmphevI4Lh+dG5J/JV8dpAJ9xX7j7DjNKOCFXc+5BeRNrz2ksq8orVnb3M0FK2zMni
iFdayGcTvaWb9CffUyJTvrkczVMPvc+edg2hR3W+TDCphfyNEs+OJ5esFLdGDBaPs4mQIFKnGVJY
OqB8/QYANSHHwJOHwfGXYtrBgXP86EX9MkQAFWTSSWJKa+mfUYNQEqkNTUbADHBNytt8Y7AFAgXr
Mfb1WF0PfbmV/dUbD6G3y3Nwyvou1sG0G2fERZcm1l4C3HE8aJY9fAwq6zVmvop0yS7+u6o1uNDh
L7IU1kIl3TQdPXN4Eyb2wAbm02EaYXl4ZnXSG1qwVclDa4o/0YGAxh1Qef21cwHzQd5ze2JbnP+x
dGZbjSvZFv0ijaFeitd0b2NjAwaSFw0gQVKoC/XN19eMc+9DnRpVJ0lsNRE79l5rrhWWFtQvgFbR
5wx8ATpOeyu9VZa70z64cV2VZLZ48urGNJzrLIDHCSEI+V9Gf8TtmPhuUtFtysZ+8pi44XmYKGZm
dxvE6rQ0QJx9MgewQI/F6+xNp7nBj7R4gtvr36ti53QcQQAPvQxa1V+F6oGO5TbTqAf6urCyWqJQ
6uTmz397bvLMODJlCMMU9b/JRBRwMhtpyTw55r+Z3N9IbZdfrW4h7OYQ+Vd9WEbDtbFgDi0l8Wis
sOz6rKVOkuFPvDsk4ZojRkwej/4tcJJjCkSCGHhVlxtVvnSO+4CKcYd6BFUjOFMuPeGFvCEWsnqq
bF443Q/nLEOKOcLriHOqE9MfKqP0glVo+MNBdStAUfad+srtS46eLwrn7cJbUHvephv8E/3FuebA
r5zgkGTUNbGESic2urkrch50LIe6n5w2Dzjq6R3NVg95Anah3Kn+YjBZrJ6M/CY7g8hJgMTsjZZv
bbuwPYjQ4vtka30ZfLrleX0kBBEQMLPDdDoY7p68LxyaQ7gX/qvTWRcQcY1BKxvNl84MZy7AOdNO
Kk76mDnyYwXFVEcOV4BvQ8SRxmAfEKV769g37sBgIN+Tq0LwVcxM0MEaJj+c+JKhT2X2WYPCjUvr
1cl/BG0cU5FRAG/JFstBKgLr6FNPHxHCvqiZjvbQXyysh/D+N4KeOaMECAcc39chODVp0uiMeaBl
SpO1To8suS8ypZFXSG/F1h61e0f9xigZRdbX68HvXkVhPrSIAly6h2ICwmdLhUT1jGjOjDf6TF/N
EPzqcRc3w0o3F+Zk3vS9uDS5Ta9rxLDESdBBDooKH0WnWaMsGgvj2UphlvWh0T3xb1KvI/Nv+AoV
hAuvMh/c5oW3eeMYmPmGCCqLTNIz3JIh4bA1AksHUZd0iliIfm+G6ZtPlzKzKM9tbrsSxs7HR/LH
97Cu0fvJ6O35sEwy16hIxxvb1ZgzoyRqcWuUxc4KECbbW5cnlcSAd5kRrusMtIYgtNJbbgk6gUuJ
DqRc2TA38eesLaKJM34q/icbGgwFPU7aah6d1Azyr+povOehPIZl8ndcgL6xvASLukrbAQbJ4CB7
bLAMO+pHFAIvXs8uWE4NccK0UyhT6CtHpsUQATGH1fwjcuUlZWFelH1MSu3+6PZxnx9HNyVR0TMU
bwVtgYmCowsK3K3oUlwvyx581zw2CynqIQSuNNd6oJIhdG414cZqXhMdqBqGIWEpXvBKYOtwHHsi
LNSMnsKjA6J+5x6/YAS1K57FJc6LbVVztp46gpdJU/T5kGExPk3ZcCiH4F7UzbXoqRBSD9xeuV6Q
RqVMmg2FN/40MjEdSBJQkofC9GhOu8m2yHse3ip98YL0QLbJ2nB+yAa/SrRTfZYDN8NEA0mapARV
M8EfjmEGyty4s6bvk5azXl2+hWVwd1zxIlwfY7dBqO/8MCPA9a0OIhYExsgn3aPbeqD2hWE/s+DA
RYiabYqAiNOHvj8NTrKeVq/GMIIan3FG2UvzLDxiHPt37VojH6Rq7EdkJjoHPOJj6B62YQwDIGLv
To9TNhAxtwJvn3//r6Mrb6hq9l3+mRnFgc7sTGPT+DEAFon+HDAWRn2DgkkjOr/EugbNbQX12g8g
OOS8wsBh8S777W/u4NhARmehNVyoyNOIo8rriFgvRa5VIWGftAAcHYNq7jFH5YbUjQql+gSZoTV3
r2C8zJ2pG7wgn+3wbUgq3pPzgrShxz1sMrCbZX+dOTL+dzOYWo8eUALgJln0RenrvvfGERw5NeJd
ymMEEpp6ecfXmI2ZsTLPNYNq7yPycHrSkw2T1dRclcAWwHO9yuU7h5dg/jva7DQoD6g1jKx7ywGR
R/ajOUwPpaiOpaqewlztLEbYBZ+pw2BEmC+jpGuM8VAi70Qe69Ld1QrG9jdAL4ANipe6OLToMZt4
vM6nvJgOQsyf9VZRtlq6G8FCaJOmoHv0VHooLKzDQPaBHmUV22yJNx6M4Jh+hjYslLn55GIfSiY6
1xn4HA7OI/eGgfGhHLlZKoCQxFG4BgcwwMv8bPHoqJmrz083Cqiys+msB/13RAELZmw+UaeXULl6
b93TQoHFnrOmhNlv2Lk7pzmW/U7N5r3nRGoI1OE4My0G5v7aC5ujNm2xMC6oMRnj//O7fjs0H8OP
dJkIwNdPcDPANpypPKOe2Ul8rqiZ+e0bu1jVDLUyL/q7eGDKBJdu8ji32FvlnlFU32vKqJpjgUaV
kaCVeIppJc+lFpzTis9B4HUoJlpQCwaGfN8ZNqhy6CogD+VlCEp8Ch+t91MIhndHj6tSBMsTcorE
jrb54mxj292mYfxYaCYAEpTJ7tZgYmwG4c3CLnK1iego36q0fBJcK43y971DP8Dtml5mprQmn9fu
aZZBQB2L7OCkP7HSUHfI0cNqiXdB6SF95Xxp5acUJ+ow0DSCQPMQa+iK+eWCRkg9hamJdgq1UFRl
z+gncxCCntOd9PPfU5nY1gbLakBhxlSE4SiquR3lP37S4TQvHEoYCIDJbVEu4n6QxxbyqWD8Nc0M
55nFlEeDF86liMXA0WAcnyEmIQU2EDPj/EJKA85rKM+C9Wl+KKN1K09zD9obUHM9nompgkLmT8e5
2vr9uQBSjc1rmGX4Z1I4mRMIv15NCh1TFiY+/Urh9aBO7ajsJ+RsWAHUvI3EbnJx/rFmfTfWOTO8
S1zjOWOhFF5w8Usmj9CXYE8WjOIg5+LbXjJ8dBEm2qWen1TBzC7axcCwSk55qdcgrW44FlkMrbJw
/Gcx5ot9xmKhSaireo4Y942FYhUDxIOjyVUDz+5FLwIBfetsJDF5eZ46iFdekHmrKaD7HCNTlMuH
+hRL/pKBjy5L66rQLRodYAyoPml6jiVrqjL2zni38ApKMa57j94t11oC08hYKGfrVTbWblTNVcTn
GEFrdmxZ+broSmCEIkq5VaSm8niVHV5oRbUybXuGZMP4AQOG1KplP1py3/L06LtVRu21p//lL4oZ
NdMG4MZuTMUyh8N94V4vxHZPlGn59KEPJegV5uWghqc+aKC6mj9EYflr26AdonJoQXCXJ7hq/rK3
6JEatvkwEHy0IKdwOgM+CCqhPDs0kl1E7Wj42oBUnUkyRy53rR1DSSTtMOWpLdRrV7AYysZ5aTKg
yV2jrnTRvl0PkGAvdE80ytZ0fPF8aQ/g2bd+pG+CnwO5AMyKIceGnRdMUEcDnT6C+Zh1BvQU6kKP
pHUjjl/lWD7Xs7y2ESEE4IOOfbPL6vHUZ9Ezp5KTQ3ukno0HqYgbYYTcdd2WkzpuetbqalOTL97Y
zUVU8m6AgLUnXYaYDtppsqmHjkj3Ivtl5saH0nETSIPgdlTnpePuwkay6Q5WPMTOa9YU33OVHiwa
G20I66Y6lzThkmahQTrgHRoPVuOgzmuGozUvWP0oVgoDz5jHvtUt+UEJjY6aNhyAnfQrlPxkK5xT
1qAjGQkHm4NtIbrtEp5NPj15TmYs1g1e12wgBDwcYG2Ar4wJY2J9pBYY7oZg6tc0T3W9Tklp0If+
PAhOXVYc/Sq6eu288/2PeU9DYufjb5zZvdg+rCQ9wRZHlv0bsza6bno2wlprylZTJOhTefQ4aZVw
rqiJ+x0IYwhQ1FuSYIvRvA1AJ2q4ullCr2eaLob/xjoKpGXZ+h4/FuyiAKOuDzZLNyQr0a1Vbb0r
Tm6V0zJ+rijkw5YjZe3wMNpgt/tBvtQdbbWhYihEQCyKGZkED+EMNsdOxle/hvLqSgC5BW19mx4M
FnYeKpCsEsFq4z7PUs1MTJPbCDYS3m9HXE8WGds816FYzaUHoZJbgGFZ+uOhvNrezxwxZC74DEU+
/jU6uCokzZlhfcqi5qEfCmJBWOPmjL272NnUvBnnPh8GQL94L7kvHltC6+t5/PYtF05jOhwWr3js
Asp0bDBT9y4lq5VYaORTOHqD5ay6V1gzqziEN8zRH0zyJUngT82HJTRXZCLieUT+Q1aorv7Z8gzT
fV6qhiBaRkUM55rAgGqwJGxjxFmmbABVY+Auan9EpV4RAL1UPqrGaueQDvOnb62XhCN69k8EBDDM
CxOl2PvNsOAbQuKkD8I/AAf0uo7FJtJOHkv36E3WRT+p0W3imoT+FWHqNqLwZBiQYeTIgdVrz4vN
H5VO/2gb/A0SAE+LtqAflhtqQBB7nf3rWtkJM80A2E08G4tKwJxPu9znB2fp/YL5sTZJxq7eLvW6
Ykf5M7g1Q4PAP3eG+3Uxh5yGgMIjGJrldYZhUFR1R+nDBrxkp9rcOlXzmznUIZrLOPbjXeaAVzSe
1UcIoBK1lcNwHrF59PnwVy8StBOw7+FWxkXrMf4Nb55SRysDDJTC6PAfa3QuBpxIP5gPXMB1g02g
KNxtSNBf2xUQg9+C0X+dl+8KxmkfiNfae7RKXRfH4jfpTeYnTbfK+I/bheSKBnuMLzs5NucCbXpG
GKHhREeCsEkL7Kh3g9DY5wrirpEey/loSOPU0gQpanDkU3MSPULdrGFaDJOAytsr5KuPt2Dp2+9h
VKvBlWtXC8HT6W+fYsxMa7LHM+7RWw5DyCkVyeDjyV2+JyHfIqumawAv2eqZ9KNXLectqsjNYjn7
fKYHNVOTTBX8DWSqbNzENm16vRdkdB7YoUnc016tBcxJxKjAhBU2zsFhWe59v3FFi/30SkfLW45L
TTJ0JneW619StDDJ0B571VxM2E54BNOCFlg3o6iDrTE5OPSjfROWZPl5SInBMQv0PeR5lELueo+A
oavgT88hDpvjkr/GAKrnkMFincW4I9hGbPIPuuFJxsXj4pLEMnX9n5SVGQjhahBwYzGEmBTx/lM2
xiy5zdhtPM5XWUdYWN3DIkKIJay3SPjPcHQvBBE1l7K0T3OZPM7Viw9eEow3Bd1GK7vmqHuGPeri
a/zN6cib9Z6CjeJdbHQKFJhV4BRgIxrjYmRslwI54kw9U5sjbYsWCI/G3cNIrhoJ2F+PX5r2T9qh
t/BVsh+qEsRUluzbERQcoyPTi3zW2NVUedep5zuFXoRSqOUbzA4dbt4SuhB0IqiNyuprISzVJfSd
w8sdhApQmNnEJrQQdKeCd3qxHkWnxYxRFJx87DZbOHuol5yYiD5sVsJJJc0W9yQncc7xSS+J+sxJ
EzMqMmFCwbo5DQ3IaTQkWfk4+bzk9jTf0hbjVI4mBdcfmp3sWNIuOZTJYTL938RzETl0dPM7/kTW
yWGd9vCqUWD0Ke+irJkZyFev/jSMN13ChdldQZRvXPdo40DibY7pgtXWyAr3tciUnGlNZoK2orqn
4ltm4VtFrtNJAMZsAgCdIDx7jshoz9q1qRM+M/JWSpuJ4cADXAXZd11zxkBZjbcuC+mJ5QafGxyb
4xCEqN4ngIojqYGj+d2I/sToBM4H5gc7HA6tr8J1LgNri71Pbnqjg2pnXyN/PhSmu5Mcj3v5bLhv
mB7K9rMO+y0GmWLrxBLZSPiQqfnKmIYFxtBQJORYszwlIEkR+5v/KLnuNTV0mziPhQZ/Gj9hWOxi
tGr1RMmQKpBO9JNKwjJkk23byP5gDs+Fzzd+dajxEpZyK2ALcrNznAjmGaex1aFgGs9ao1sABLHv
dfpbgllAsvigW4NL9KJDmZQHcwSAhfY1lc/bHAme33pbAQHCMec/fmWfA7rwpPz6mK7mmTjmAYYh
p7ebN2TXOGds44F6wEoyFG/IAfdRdUjoVFIkJcfK+/9/8iHDigQPKtF1IbQ9ArdrfRRjwCgRtP2f
iTQKZ2w3gZbnILXBteRogR21Zvs5Nf0Tkah0GthR/RGiO1iAnhYSRqwFzZDvA4C/gOBDBC3pVHEk
NUvGBrTJSnM7hU80YQlNI+WlQAdYxKcRP/5bgOizV2RXs897yz1PzwmQgonBvhzRheE9x69noYin
Dzbi2pzKtQ+dz3Xq73TeBjZaBoQVtrPuq2HLEHOfdMbF97tfuzIw2qJSTEBTsdDmu2omgv7RY8iv
1d3cx9Yly+jJZ1pKW2esz1PCH28j5HR06x2dbDLuCycoUT0QAgZ5wnQhEAXBETbA+zC0RMsG3ymu
4Sr6Nvz8ZaovvUE6r0ZId8PnnIMrAF8ugCJOwWuFYeXPYFPNOWVMhy/T3RlMpTB/YXZg98i661S3
JxPjuG0Zj33/HtTXjZ7KsNb2MdmGJ0cM7L3lISzTh8RsNyPDWOdeIYZU2WuMLFGDsiwaCGWfIotJ
kWzio0z5AUwA0bUa0hfhzed2RgrF2Y5j9nhZPoqUxkY192ItWrFrJNZ63GLMmYbkbyv2FYjhP01j
/yo0797i/GXhdCxNw/uor0CmCTjxjguNAr+D7zMUGfPYkOTfgWdkXggJNHrIiH2p9ejhOoQZwHjg
NqlTo2hY5eXwMxYNqiO5MjEq02zDZMXpOmRWti8UZ+l09gA/zQnPZrz1/eqRJNTD2EM4SMuhpRXJ
Z03Kdc7djgZ6l37Ep8av+NemNbMybbRrPQS9ICDuz8LQX87Bn6agMDSOMYoaU2egVNY1CSDzTLVB
zm9AXFv9aLXeqajni4c0egQjmjl3ZijXtHkZ0/JGw/AC2PplEVa87kAm0j1kf/W9TWmRQaUEVaM3
EZokkveUWgqWI7d/SYj5Dgk8ohU8eky/IhV2HGdMXJPx9CC8cjy2xVbOLGcXy6fUKZyz6+2AY6HF
DHlz8HMlKC95J3z6zJF1MZdTP6LA4QVKrUNTYClAe6WneAbFaOc4W0v4JIsVmAatnQHFpo3kk5LN
r1HYj8zzDuQkYRfbqGZ8b3OyfbnPPkf7qsh3LqLHaNjR9dvp2LpUbasEYmBKDITF4H0QK8CvGxli
6YlRSjp0+MfHipPtHDVfeUa2p+Gf84i2enLEddGtUlypEXPZ9tvAemODeMDU1WAdM7lzDoeLuiIb
1XLHSw5uZIaNsIE8BL+jRdmWMhiuxdgcbOMxGF0LOzzbeWPR0wRS7MaIJ0PmazONoyHddmQRlZq0
H0BPqOc1MBqYYuTdWtZDaHUfZGigjED1tJQYe2y43fSbcIPTQXzIm+k+IkmQD22VEVPwVkcBDRJY
x8Wtdu+MViHhcr4IwGTor6drX30ITFKShvwPl3MvLdLGeqevZtjtgxOIh4rEboXAml7keCG/cvU5
mnByUbByhCFh5tbRki5A38Tmv2EsGMLuZLqv212e/eTBNnHEO7F7NKc2U4Vtni7vmD1HoXsxwI4P
UKv1ll2wn3SQpa3oXMCNolRgwFbiMAj5FeC7y1vP6LWc6Tg2W30+hq4t5ClPuf/ZawEq2+Hk6PSE
IjsFlW70x21J0LkFcQjpjoMuU8xiXrXC/Jrqu5H8Hr10ftGpBTDmevOnwH+9ROa6S2l6IOFVJ0QS
vP6YyYhlllt/qQb6o8kfq+Bmt7n95eJ/pWRk0XQKJoQ55y9c9PafBvgfj3m8MWkwoPOz0WL8xNAz
ULAVDFRtkcrNxjLAnQ0BTtEy7bduBJZtWOo9YoxNYJYOTE6LHmT9ODCwo2NyH5X4CNtknwCU6mGA
GrBxOhZlPrqEywAMN4A16pO8RNwlpRkv5MrXdxPSjc4/m+f+hvAxtScg9yVmfmyqzrj5712cUFJH
sKklhaHySDF3z7aQe31Bm4FxsnPPUGz6tPEIVPP9Hz2PxvfvZPT827s+IyEWAvBqchJmzGK5GyuA
jdKMTyMPvoFJqGUhYZXFAn8eI5hkyM3gzgmx13toMncPHWHOXpb4kAPlbZAMirp2+W6rnhxBsvWa
wdrp22cIEkWHnaV0ultno4tTzK8wqjOTzFiJK0q6SqF1HlLa3/maI5wYb6m54xnpePBHCgSH1aW0
b+G0wyKNaSeTF9v9aYL2YiEJTcQ1xprLAiBJ9YvODSEsDOWaFKYlJVS/HBFhf/BsjcPNoxvna15N
84YgtyO+MKctktfMOGNiGGzsYwbyJsbZY5kz6FqrKuQgscl06qKNHSmnVKhWUY/Fkq0KVT2FMm4p
Oh73Bjiu5zkPSnCIL3JK5h3PD7//W0kg2tQwhnUrUV2WNJMT7oTuWAbZZijpgVLB8VUKzju43AbG
QZy14BvdeLXN0kVgMT/HcAtzTiN0AMN2lfo/JdtnGpTbpo0hk7MjdFxyo93CRFvj55PAaqp6Lca7
zUCYaohW8topWa3q7VjLbe6C7oAGX+usTAJ7KA8MzPGZczbZNnR3zxw9PTBBk8L5n0ZSnZ4QQtFc
/qUDJ2bnYhTzXwO2TW4Mz9xeldD+ICmxdVAuHs1C3vSAMoCRgPh/mT/mDk0rOzOtf9Ohfzaf+VRG
cpsZDDm28TGN+XmmWA+JAWuJ9USkT0HcQNEtI3xb9X/9elwvBpmSvahP1AUkRD4BrOZ4si7yh4CG
QTkfZuYDwHjt8Ld1i/WwUP9403tmiou05AOeb3aD8qpyuhmWH1xMFVy79jXsGIy2PTVs49nbofM+
21J8jHhGAn/eNyzzc5j/ScwPvuli9m8xfu8C/BwsTz3UxpSZdwxGquA7ql9SA0Zoa49ME2qQd6bb
0qAeL75V08Ht3wpRrImpBc+NSzmX39A7RBfWG5okyLBtC19IHx6JOF/26VRv6yWtEN0p7MczbDHu
0V+IMriPE6bXLcA9xbwTEGs3toekfUgVcKxq2YygNb1VG18TFVEW3ZKsQeKM+Y89NonmvW6bDDBT
kg0BwAXEiApc/pR/xzKDb8tf5y5QAYt3Zy7ejcU7tWZwoy5vbCR8beSeu947+ZOxLr5LVzxCFwb4
/hsaRyek34+gP+BgCOI9wAvAwdxs0TsvuIK8qX/rbcJvl1rz8yPBGMpzQBB1jBApJyey0JeJFKaC
inqpD7a30JP0SKQM4Zg1GHReOWNeZyWvYYL7Kk5OlqXeUB406lXomN8Gk2/AOV0YD4aC21oqIoB/
G9TaDkXonGBmSvn2bA1hiFjsVJXnknAs+saraN5KTtUBUS4GbYL8mJsIyngFFAoU1rWQ+RcadORX
/aGvwDhRJRFhw2qaVO5bCFZuP+VI/Ix+fMeBRYnlH2OL4sX6XErSa8m60bN/dKIWwZpeyN1sfnwW
azRZcM+oHxq1K3wsCWyhSXNmABKVMGVhW/MHWOs0Vac1fwxFh8N6atk2UXVwdqaHkhM0Uryz+9XP
AVD4urpFrg+9mnE0tF1SyTCuMDq5gSbkXPqABDg2kVZ3e7AIAtUcKgt0mPfOZO6A4nLOoBk6sr+3
Ac13Jcy1oQUEEgqk1p1mgKMzJq+8iAP9gD75aJCJV96rwTqUdcxjB+tmdvmxsYEoU/6WfOTRY25/
HHSC3R6o1MZx0pPhVZemIQVRYOaQ94zTY9MAn2AfHEZxi0GfVDQN9CmR0yAPKT77jGBt/jpBxl7U
nYf5kLb7yXxU/QdGKlia4GI46Qq2W21eKfp3wfbeNPOTz/8M0uecTFZj/uzw6RJR9BJGxmpJ4712
8h17DOr9M8ujjTw05lQUzT9O94o0w2aZoZW0Supo7UbnzHswPVIsNkvyVE66CglpeSQDTyorE2Gm
/tmZyAkCCVLd9B1aGh43mkrEYaUgp4k3mAq6+nvbuGf+nbtONTDZREV2d5H8wpEbU9RaQKt5T2di
AO+JBmxc20WQQHCU3KNhV8dfMsGMR7QZe702xqJ24JH/dRCxJk8xbS32EuExBho+CN4KjOcBijO/
LOMRczE+5JTHAuOO8eO4w2aSr2XwCaYAdWxIpDEjTuSATmfrmHWiIwgJYtdGm6pWbNH6pOzTWWYX
dNnVxLWl5pu/enXEc7YKer1T2KwI3jbEliTZvpqF9SCAHaPErvKt1RL063ZgV+QLV58OEXiC7PRo
7/bbqAMysTGc9w4nRKVMJuwJ9aDtcgToWKHjrVsXFnOO8Vsu8FqwLuq3p8OAlP4daamq4M127M2M
fMvlLfZr/63RxUnnCOhDPFtyDI+JzwMS+RRnteY7g3Ibk+TZ9wcL8RHxqAH4wua7MEd7HXLiTI1w
o+oG+mbgHFGhGuRmmsB90ml5cpR6wsuYBP5vJ621ywaTtrHEed39Cz7qiu1m+fSbd1NyNk3M9LGe
aa3UtFz95tNmHbZGmqvGXOHV9Z3HuG++4sq5jXH7A+342XUDBuWlumcWB/h/dEmR3LMluUciiy4B
FBQznfYUXjS/zjZjVD/6Fcun58egZ6D6IIYb932wy3u+Qvus3kpnr/J171zD+EkvnEMNB5e0YarQ
NCaPGeloNYp1JTH/FGvfWdayHFlaFxCv9j3q2Zlkj9k0uYSIcwgMT5AVLvgDwxHeiysfivDRax78
4NMMJ1RuOKZWcFyIUJ05c3Dp0qNt59ruTRUBU9c+GsveNLpTlXBGYx7+0JpE5RnofCX0kH6f8Ws4
W2M82WjhZdZ2OvMn5y/NcDmRaWgXkFB7AYuzxM7n5DXpYQs0opChnDUZR5SCrGsQiwm60q8gnqKd
K8UGAGfxIC1BKlq5G9GFs/AxMbUcBsmKcQy5oHToLfWUNhLHgrEfZLMjFnVl9BzficotFQHg0bP+
nqO7bGP2rEgY505J6EbRw2AJrmmCxrHDyI3vM4SZvfGkuKm42dm9PBPb/m2oryQlmMXX8Y/LoZDx
U+s/TMmjPZMEjQzZxA4DkvE9L3htPQEHnA4DLCLy5NKe4+X4mvSfGTz5Wb46TFqLcNdAvyf8DdAp
qEpA1cF8pINF6gW13cI5ZDL6Q+pkj3ATNktWPnuwlUDUV7dW1LegRTnANQ/qcRt6+bZPEbVZLhEQ
ERgMT2Wf/ZBwpqdDNCGgD6I3L+02lWyB6YlbkuRnUF9L9arfBNrgF5EzSHCfXPoXfSROtB0+smTa
10t/uzCWi/jbzZ7RW8tR+lOi0q3kRthI2kcEPFqhnxJZ0DgbH1fo3NL+qXE7QD6qmnVuvLVhtDet
Za3wIhVS+zihk5qokTrnGPP+Z6jAKqODzkxOrP+aCHOr/++hYI3DvdVB4yqXZCd7h0Rn6wH37IpR
OWnSau4o9sWtbNUb1wqvgbHm2MDRl2RRhvDG+Nj+VQqX4RAfvFlAVWONNGvsIR8symiPNlGYPyYt
glUfxre3koYLnCozTSqN4oHxGHBCltskuJnCfv6/Lz8V0Lf5qK00DjSeWEmbBVckJVb4qb+1Q8Bz
8997PgUADeMZRtR4zXqg247BkvLfFwz4FaJ8dVNKtxHjfWseBaBLG0uUIl5SgpppwEN7eOpYBLrY
+mO0kg5mBh+WJtUojwFUEpt1N73oJ0B/SoPLQZ9PtATSeBEek+6mL3PsYRzbmuHOjbJjARjf1YE5
S7Ud0ZfqX77kA7YNXCsuc+n4jUNr4UZk42CMiZ/mIjszLMDVzBktbjac9uI2f8yiX9cZrlbZrfwF
iP7AK9dcGGCuE1YO9jj+HDO9kjxyiCbWSFT4b4/cPCIeWPxa3nn04rMZjY/I2e1hX/ouJsp4x1SR
rCCB3CtgFw5wF6bmkq8w7hG2gzZZx1M647BXI0RXOeiGd5Y+2v3aC6B1ORXKH23knpVzRjU0hbeh
fy2QXTnTycGXm3AMGx1xGJm/GuUHwFb0q/lJoQuxiBQ36SjPnIsm8kyUFRj/XSnZXVSZb2N2XuLI
G+uT76kGkieYHXyB7lVWf2f6SQ8fp9t7bxt7VNXM+c+aDZhU2dFJmMfk9c40sKyAxJNbY5XwiqOI
h1QWYost7nSqNOFj7/zqcoq9PjcAxY9aW3Ec65s0q3s7BlcykcEBalI2YfNToDYFU+fZoZB5zVyK
KsMhYCX8wbR5BPCCoqNZxdNRSM4/NI0qy34IKGXp04+J/dohd6jD4JrRbtRvUhJGLGbMv1EI5vlz
UzInUAsdCLV1WB/q5LOitH4BLdBMLGG4igZUS5SxpXXrExOv49Ps/Nr0Z1xiHrF9UqN0GT9sUlmg
l6zvoeRo329HKOxNR2udUJyAW90J7+SWObNPIH0jI0Y72PmdeYyb7uBn/WUU56Z1d7PZQiQYPi23
2Pfdv6lFhGdMp5p10aqR8KtfsKN7Hj2iQQnigx0046ByuW8TmWgtKZYpomyZrcqAEsj+7NHZ4rXj
BzifxBG9BblhVoMiGJcwHgpyEmsSMSxc1calNuleD7/LojidpwQuTFcdBxr4dDJpWqt+eYr7cOfk
w1sa8O5C5W5uJkPTMnmj3cC1GafjVF7MEjh6dzKXz2nwQa5hwKUgsINXuWB+8+yDGF5ZIhqT3KTu
b695QsEtoAqa42OqFwoJWZRzuYGNi/ep4UOyB25gbx9yXIL6BcyJaUm79kv0yPZZOKr400LAyJfU
/zVlZNIsd907wMoFeQrhQwoa4NeAZ52j7lYuWbQIHcZfl7bz2DTnmAyWeEYLUEDaVgSMewjOdVD8
xtSkpyJDNv0E6mIdCHWoElpmlb/x3WfCEA/lI8KkfRp4iHCokbmuafF5wHbDSTXa98Yrhi2xpE8m
c1iHZo80kfss1SFbGNShyC3w4uVXiZp1oMXtoNECbVsGHz2Z9FX60571UywYAkDVq+XC6aGKebA+
kcmteVHb8B6FBrHPr709aZX4jqFh61/0rymHV7+U51Gw8pvA3NLo4nFVMny3rE+Nc49gLyzU1yQD
wAxqgn9hWgBC4fFYbu1Mm0FOVYUW1j4bKXV8Zk4vWUAwZ8YvCNP0p4trGFvaSqAbtSj/bsR0q+rY
z9fFTIi2WmEpMDO8yTSfuTKyNbbVrp3Cb6MCwzPC3mKfdX2CuOazv2RPAskH0l/xNreE2AzGe5WL
99m2Bjbx1Rwaz4rtp+6nbRXD/SULiCZdWnuvVjCj7uZ0CzfOKNXF62BO2dWJCDvK3Y+eYo6mjq4j
OU2uzC3AdRaeeVNg+I3Z23JG4RMnxbCxmOpgbGBXDCumaznhT/0/FWfvCrBCHA+bNH6kGVmkNwtN
stm199zFMyQVtycvjC2Dd24b8ha5fFHGcvyPONAGnMESUx0W+Z7U/Y/royLLg/Jv8T+Wzms7cW3b
ol+k1pTDK4goBMY2GPtFzWUb5Zz19aevfe+pXXUqYIzSWnOOOYJc/+RlEa1xXzhY0D5aPMcqepAJ
Ngzw1tTjYxdbf01FhmAl4kpjDFFoiUTBHEI/rX9s8pa7cSKwlhYeZ7YRd8FMpbicrbcuaXCfCh9R
Ia1XKtXsFPVXY6TddVJCXaGoe8R5qRaGSlmUKOAeFkSaoAXN26u1cozNlxDD1XpD7eeF5EIAIWbs
z/G7MNTXEuMjaNqf3JSBAaV/4N82ICvVToI7Y4/FHERc8bRBOx2s7mg25bmqmv0Yh4dU86g5RW+k
yea2IADc+Z2/A8vDh7PuT2n5YQd3hrep+hSIRYQQR8T3Qjq7wTjA4CTWtsZw7hwIJVr5QSCsSHGE
xFp6dZ2CdmYBlWzkt0R3DNZRJphvbZNtEb0xvi2WU2HexFqp5NWmZC8xMkgSeBqJZk7F6uIZ4oSK
KVA9vaGAEorpZW8aM45cWNxi9GvexClPHZrwmWTl5VeXQbwX2l3rS7yOrRnmpG3vzeWD5beg4U2i
L2Q6EKSQ3d8V3j5iH+zL6lgD+gp21hgAjmiD29o8m12IXsDoSVlNVsNbzjAkHosG1p+KnzWB2b2y
bi6lEBsvWNfZZu9m6D9t+BS1BohS4HLdn0mpZQmDm+M4nhkeGhkCdH4NzIHd8C8vnrbyrpu+3r81
2D6rBGtIGi7MKKAX46bh1zoHNmNFihztpZhfNWYVZXPTS7L2+um175fTZEMRMZVvnZFQSspgbA9n
rJbDc5Dkr4S7EfHYgRFNYtqso9QjWxDhZMB8sPhrpeS4wNQbDfhCKu4pS875BQqJUdTnmiRMLlZy
QPTMEaAKrMMJYXVgA6OCV+OYldnKySm+9H5YZRPC98GvSmw1FCaFGWwIXJjIEGKnTrDz3kwGJgG2
dgWJTiC3oZFY2u6gzguGeAZXbPoYA4JBSjjgjM020ZS6enOTeeBa6Tlw/1bEwCnqLXKxBQO6mSOh
l+JXqWJUfmkoE8it01nT+gk7j9lh2iQg527TxvsBQlEKmUkrtCuib4IdNJ3Y6JkkuQFQjulYYTKD
4JaRv5gpEmajCNPhCM+ty6LwGToW9/EqFvymCL1ZLV8thUZWV+yLPR+VSfmGpryZrd4LKXZUSN2i
dOl8apJuqe+L+m/oSYtJAnTUmR93AfNsdcOwFVUhJXoNB7G+CwObAuKD2KNIlpunQKOQ7RXyc8bN
5BhH0pjf+6b4Z+u0VIrqWegw2kBZzwMOVEyCybym2sCqNnulJTgqQbILJQeuAFpFmfkYzTp1QlPe
e3p+/Ugl1c019nfJteqI+5IlkkpYvZpzs5FqOgTJYnmDxF8Gu0X2Z5zHABiGZk2Z0TP9W2zUB80O
w0mz/GdQkjeYPIZafLRDfLaLfUOkAix9cp5wkyyd8WJ1uadO17i+D9I1jljD2qPOPSZOeVVG1JNw
6oqaVAxtTfCUHLUfTip6a6m/2jGj+1Le5hWBgsttZneXJMU1nBsTJZRg8jpscLSkv7cIzlhMT8yv
p5jCjKM38Qph3iBqk5CL3VfBBmeosJC8Ge35rCN/XQA8i2z0Yj07qkmLflgNmK9wPkpo/WUs3TMK
8AZ9gA3bsJnINcuwHmKovzdb/HTVkGnWYNao1yfoNIsOHFKlg7KpchC6jnRLYh5G7LsZioIuiDiH
kLoI3IHoKZFQpp8zWhinWMSEHfwoPUtj6toTtpYcQTweaUYBnM0BOZT0mpv4G4UmzFis1Q6lA5Pe
5ChYYF6nLsG1VhiQZ0QH6i0O9VH5EtKirZxCeEYXYBoD+B5GgyOHr5nSbxrf06p7byMgBWw4CAxu
+pJhSgryhzhfTn2ma9zPOBKzho7b3oCzGZIRZqArGulHTCqDEh5rEPTHBP58tNe58+yGy4EN2YjZ
9kjBrvVoLIM9S4Fw6iLORlbYWRw80FViF1VSPjYOBAsLKRU3/l5CstdY2SPAsX+lSMxIIlhXpzhL
kZ4Zp955MhPZKGq1lexMXZf6T65jpgPA82/OX1HL9h0TyWvjtPv8vUFdnnNjYIlpEsrn9AthkuwI
GrtJ3ZGIVebvyOXLJvsRE7VYvyGbrE1CPLiauGmY45HQPey+jjEpRpKyiDYbeOSoPccTi+823maK
gedZ9x4tNMnTh/pIg4MZQCuUWJSYZrHNIHFbhz3yTVYOAgfAAboNZIMLcjlMcQlEF8+r3eCGdu0k
X/RXYKclko1yO3UAjYrbD+Be8lW18MGUjKthc2JrFQMXvUWyq2053yG0JK200UCjZvicFvw24hSp
f/j939WEwEq9lSmgLL5O1yUCspI0P9ONEL+ory272pJtDz6Yf9TNmGG7auwgG1tb69wXNd6IMLkx
asUI7qolEkV7uxO7dUbwst15FAyzLomQ2Xp8ZtNryL1GP41VKiY086mRXjky0Qp3BIB33c5+VUOM
iOViiyFj7LR4XYZIONZQS44T7jpwNS6BGBkNWwmORo00bQIIMYuD2pKB4riTJbnx9BzMzxrJRy9R
5SLMDbDtHSnCkKpXii+Gl4E0ehEUInl46jYk9a+yQwgu+yyX4p4WjUNG6zoEGODrNxucOrvq9Hii
3Qj9oPpqUXQKaGRIoPEyxRDhfBLNZYIVgqwqnwZZ4Vr5npjOS1B+2z0aqLjBNB/fIgSHi0WQsWId
K7HVdPLaTCwCn084FyOTwA+GXI3xp517L6JwJ6kDmjmeIxOemrUR7xBdbrL+WRdOvdfxs+6RJbTj
3lL0kuwlKuM5gLdT2Uu0TrSI2ZqMuFKzA1QRGD2E2K9Gl0EiwnHeVUjBmJBFy3fTT9SJ9jWGcxWl
MMg18P5MQrjWJ8u56J/lQiVVQtaLhsuo4B2DMZLOpYa9EJfvsuJlxk4fHDS/BNv6y/QXW9GPGjhu
mIAcS8xIsULwMcx8i+LPOrB7N0Dr3Jfd++TlzOOVjQPAQC+Zm/uxyh5qbpBOR9kabdWYycAyoR+U
ltdaDY5OQGWMexcmJNmgvcZFezSndyiyQR75xM1H2B9CrIGduKz+UCrsNE6fRLgcdMYkeZdoAHBQ
xevyD74kJbK1Hfr0J4Lxl76bweSZSnYiHNNfLONFOttScC8R+xRQTcHU3dzPKiQUR4jlMk0qtqxh
+UohIQzjEuuoUIX0xMvwM0VcYBEnDdJnHSPMEnr5mWKIDEW5JZzFOlghN2q0N6rgILf2brH0fYiS
EMIZwnyeA4zZIE8z99/miERlM3naObX8wM3fs3EiCYucdxkTo1FAJ3LpKtgGRE+DuCS9KF9iPT5M
GRO/wDhlYXqyF/XUNPELIjluqXRE4TaQRxlhABQkLBGUk5hdYZ7ASh/y7KHhTwh9Y7KpynudrC4T
mTyLhEaeaASnTy7YSdIs+0JsO4+f0CjNXVpNr7UVogYZuNuqb1EeSDDNZonV75GVITw3VqAGKz3M
E7H/whZ4jiL9ADM8mhzmTACXkHvLZl8MlCWQbkIV1mzYt/LBzovPlK5GAhNZrGJvzUCsIc6keQFD
JUY8gCd8HHLjcFlpKZAivctAMUETfKXhweSW1Mp9VOKA3WRY5rZgN31yCx0adnxVh2Fxl3k6dwZo
j6DEjhUlZgywoFQ5Koh4bdTLpxK/Zyk05OUbM4h5+lOi6kkKIpI4NnH0EZQxOfdqmP3LhAunUlQ/
ydQehmZmiL0O2f0b/JEGfddJ+VcjwHCZQqvPKBPJMmaVaTTzEU6I76CirHV9QaAdJZk3vhDVlqHB
DrK1EXLx5hY2qNlfWdTg87SD5dfl8FEI2wswm9LxHQhxJTb0JZVXL7PeZPE1anaR6ePPguv0QpIo
jzM9PZMY0hrXzBoeQxJuIwxIFQkt5FOlDjCn+NDw6AwxwU5ZeoyU6iwCXsiXqcBNe8sGQIn2VJCv
VmP8sKYssf4e8PQSzMKydcupUBdD3nTOU6qmrVHNfjqolxaq3nhzmBWAYFvSn2zlB7eghwgnSIhQ
dpmQsocNEhan0+i3+WdTNICIORSilkl1MmMG+2YxayOC4l2tsJNtia5H0iutc7v306bFzSaL3NxK
iXQ4QllLENpAIc2d5jWhtrLiraZfBpUNMlgXnXWoQZbjUHVX2mKdapUlDy/TCFNo4M5UQ1jZEYYG
4wIB54IqqNTPDnFaTSb/KPI37IIEhK7Bckef4OnAnr1IvY7Sa9jXOeI6WTNuRM98Sz13FD5wFtM2
dsaU2amqXvrOg6TV11dwvNT5jfN+I3y7lPSjTLSdhbfKOk3aY2Nj58hKxsQu+QDS2xqSsdEX+xJp
6FlE7Sl3yCEGrLez+t8EHSl5MaglAkIqpbC9Sg4VaIUaBp6u8zvEyNste9vb2K0PPOHQ6ixAzHp0
DtXoc2F6zVyJ6nmA3K5KPu0gjDuIfIGBWhGdmSCdZzk+yMwMCLISWqnu3qQHEhMjzVPNjCLhGlps
tCoyiVtyl7udHCP8QouCdbEiZNvOFZWy2EMbjW0K0GhXl+Z+AlIMw/Y4mnTTojOjUob1NTheVGRr
57VGsCpQ3YWnteJ760wVpBoHssw+R1TRTYTvchhsR6lew3AjMrGNT2HUXlHowSrApluqu/WIhdo8
lWST4xWFprXokeFz11NZhabkD0Dp8p5AL66As15kQhaYxWs8ptlY7zCH8qf0J33LTYgADN5d5gc5
vr72C4SlmS024UFNsNUS5ro5Q/NKtahbGXNZjvOBwONozKcSFR2ZbKy+mE4B1bAxGuFCZ4dIa5lf
IUyj2kpWqYo02KHJwkIyhg6wTidAGCzGsEv5VFIZpVr0xo1cRxXrZancKMMEcJiKujWh4G+m7ISE
49BQRTRAUlZduBRndBR13/idBa7A7CFiHiHRn+ldfCB1IXMAeakLrUJZV1KOnQycHGm4BrGnZKGH
kgeKjb03Aibakr6xcZIqikNVIKg+GNqh0uxnoKFqwz1IspqDZHbwUmciyGq4ogXra9ahYJutfVZm
d/jPfi6jClHi4bfqFuCPXFXWiWEQFVy8JQM7YXOF1mpqplhh8xaFgdH7WveUQ7LMeZu4oFSmx/yc
NAzk14MERFVju5HodyOokK/hrV0zGmCosW1iHm2JWqipkHJqdncVbtVlMmzFPccts7EpBUW55kw/
XT+dxoGhxHPgtsD6k84UVf0sl5KL30xFpbRzrOZJHNbHgmleALtCx5Ql7haGytVnPJCZ5UM/WeGt
NuX5B6fDZaCBDias0jfEFXG5SSgLE4rsFJ6PlZauDVF26oOrRDz3V2YBEwCx98yQMtfkxGS0LD3h
4RnYMZZaVVZtapAuUaZImHflPKO98iQiFC31Op+0vQBsEpEXVt+FLa/JAxxUGDj2FxvGbQV+nEqc
b6IjS3AsBhQF3dIEKOfcCuLMpcIQAab4AsCppBOvgWd0bhFXdzrGpPWlGqGMqX2xC4fsaGgaaM81
DEirS+Di81ybDmZt4XDQ1RfRBJVIkyh44ec1QII3UVJD7RQLifgYbLHpKYigwQQ4A+UoYZjttECr
xl8TJV5fW8QJEiixfBcdPVckv3FoB5ExpWr4wtiHHMJCloKVMbK2GTI4l0rON6yyEJwkS9735DNE
1Al1TR8/ukmXeYIgDfcUYhuuNWteys3mEPE8VgUDGtRoTba1F+lbwzHHsNqdIbMo0UoWLKt9f+8y
HNSq+EU2bTef/y3oCRKekILGoZz/hNAcLm000YUQ1WLBCa6w1xCyHYiupr2VVGiJ9nPoOVvsnxjE
hyRKQhZGepGlKrgxIRm0CeIM2X27l+x3hVEO89ERVz+iYW+5NVyGslnHrfA9lF3Rywzy4Dr4RTgm
zhPwwQVfZ4TuiyE4XQBGAgBYpU4ci/VgRbY5bvFUz3WIETzukOqLrrIH9PeCllWNlUud/CuQExsy
J2h49FXvdvmRi7IEHyrbXIUhnzO/UcuNqNDKr5SJg/JhoRMSvbK4XQFBQqlB+Fnk27YkKZQ+sowR
iOB1z+q/5t6iBicP/jizdguLtBoQQNG1D2D8v5AZS6X/ifFMpDZIL4hLjmW450hb2r8MXnPIGWKf
FqfG0dkgEjwZFWs3aPiDFt8GhqMhDN3zXp2I/SC4dEjwlMbdkm5OhSdSk6I+1ceyR069BGsl/MRl
dqNisWMGX2z0sVWeHEl2w0LFCr77p6kioxjvEoMTEMpCLAFlF4pblVbMLEYqKH1taEI2/wwYVS58
ppxnWVyXCRrKQsQyNzHkWOjC7VDsaB7o9o2DjsJYvoy1fAwYvjuOttNq+MKiq1eogOYU0+jsmY7G
eUKZMcI5UJBfSZb6n/l6oWDa6qjfiqVvoay/8G03GVfB0pRNITrUfj5lCFD0JTo5jcQzjquqPu+B
ztZjVFyrIXq00HCjWA9fhBVHLr+Eyvg7YZkzKHuN4aZtMcabInJ9zymbZTxhV1rb4jh1TmRlNK7J
0mRNfw1UHpnNs8kVAhorti4MW5rzyCU28LZcJlJWZ3B9Fmdxk1BCiBsVu0d0wAwCIRlgqqbGTxpL
k3vTZjQVJx4wDKbmmAutJmvf1lhJUvjq8pe46QM84bSUqTHwYbGrJD+QPsjB2OH4Q6K47Sp9ebTJ
HwjLkYcCaEmmHwb+BhaAxfPfMtiFDfQhJPUajmxj6ZYdSp4M8KHHsAU5Pa5uKWIMRxlcBpj5bXTw
sCooegjXbMm/ijE9NtitTgXrJUIZJmKIOlBo4GArgk0V1HyigOmwaBBP/siJEa0L28Rg8luGT0Mb
b4Ns3qfYmIobXgaQKiAKooCpkPClMdb0trtAWpHY+4D4UO7g1Vt33xjL8RhVABtBFF/C9gYQgXKF
iOCCb2XTZk9N+jNK0VYjrK3ESAs2BxssrNRyA5tr2+nKWWEdHWpol+B+g9a+mU0P6YM0RzW4Gek1
M2MI2n3H9LBljNWBc8KiyTeomWFWtDsct15mjZHbciAV5YKlSQ/lCr7rx6JZsB93BSCnCEvV2diV
dNiSrSGm1N04+mJByzTtkImHZado9WnWu52qXvmvYGGpWl/Yo0eXgpyNUqv23HRhCZtvHZLyiPfS
nsEN1Ds20b4loSHKznoaHW2AAbu1DoXxYqT9YZ5GOAx4LarPCF6s2p9qhVk+kI9DUNRABEw1ya8i
zV7F5qq1SHE3zVVtECJIblsabvk0U6lwgmSOzfiNIGIbpPLa2OKpnSkY1itSD2IhleptHM4BMUzt
OJyKMPqHvNQbSM6Y3AF3jKpVf0UqQjE421qr3E7iZA8DPqDsuNzpw3Aj2IMhUonljwzs0ATFW2pf
hhkyC2nzPaPzp6jUWGEjyM8w9J002y7d5Ipa2yapS6mqDWrCdWC8GezbSBES6ypAzKSs112UI2+9
wfGIG6hMtMY2Ud9whVim9YcoHiL0uVM13gMGftQEbXvsOhZb6y76gLG5W+GXllT7BQqGFdUukcMN
JiQxnFQyT+HD5gwV7fUAhxbZo0m6QqGpFMwfWZ0A0eSbFqdKUW+Iw+ntnI4Sc4kYYTS8ZA3reYPR
aVjiEcmqIywc2fVRubBfOxodEFZCTIEJrBMrx39vhbavmkhQyeVNW2HsAHgRGbanDc51uo80AW5b
Myoyh34vDEuE8qCjADZS2scZY/BNxrArxkMD0qJQzfSY3/QBEwMG39Pe4n5n4o+pD7ZMJAti6BCD
QeYKaSodm8ywd6hKHJxnC3oEcN4WOizrDWeo7nMsX1tPArfjXnMR0IklC4+5PfJ9CAEYQSuDcxgm
Ou0Hwn6EqtKC7Xv01hdiCsSlkT+0gMmcNgw+BHVhQxIFD52UyMyg+Fu+LcNzqp9IK9xENQ+qDDef
sbgudycuXSlIM7q8ofSHbYxdJ5mJ8LK53gPqR8PAq2baikvBQxXpKi3FcraCGUuf2jgVA9ZF1JG9
5kv5NWY5brNXnX1Pb9lQQOybiEa0x1yC9arx1054ZXAboL4cvEm7GNolhgpMt7kym9k1FfBNUsAv
MAvWxtxv86kgNhpVkfC7e8VYpiufaVXsx/lddqjXKU/Ehi5AVbFoNg7Rp3b1AF8DZavnI5AbvxaW
+M0MJtf+91f82vKHjorfwPk5oqbvx+Fc1rcxZ+1rbPlkKi2m0lBEWVhHw/DDmfXaGc3tGJGWIxaZ
3us5CqNE3ohgchleMGRheYXnbOFpMuTssYJsmidIq1IFnKopYZPHp3i0/2XNW9nnGMBUfouXODYW
AC+9p1sNGy0TcxX9kjxDlopfo/q3Uq41G1gH+WFBoQw3Eo8jcaZl/SgKtBLICsJhbEM8iTCqnBd5
U1vGKWxTbL2RTMRE88wUcdBznVrYF94zXPuDtgJuUvoXrHNWnb1tLUQuVkc0qnnoUXkb08ychQ5u
vCEeYgC4CpzxjUZkM/7HbopgPrUgeaPfIVUH8sV/cpABlpz1GKJr8CMsdjQwCUQcM6wAmOpTb+6c
SdRBVIXQQgaEUhMIas/OlGfKqfgSGL1dzkxAcZFTL2aYHuXbvBzD8l/YMrAHLWNG3pCElYrNmWds
hKw5IfRComQF6Jkg7Jfsq6qsYWQlFOxwpQJE3RmPGvKlWKZYhVjmnCtr3BUOXrh6ds0m4y3H7XHU
y3d9XGOqJWrGQGy+zHtLIv4iuyLy41Cb+UZ2pD2TkWKrzkcdsqfVxl9Ap44RsP9cu3EX5CXeNufO
xFHb4tCcrPkwh+wRj92H0vWnJC1eY2yp8FOy/isEmrA4TEt97BPnUFsRn7CGzaIu9wSWN1MimNDF
iHwpQQ1nHgpR8UttfVaISO6JkRBZVRaKkbLX9lhRdwn5d1V4F8QSs8H3O6o+SgXrL1zBBqXVNjC6
EpiB3fQ6Ddk+x2u5H0uPtNATHh2I7oH3kFCYXx1mOPqfCW+2+AyZTWht7gaKvOmx9etaa29Vzj/Z
vA3M4Hgo4UWo5DJ+iftUIkKD6CKOvbS+RauwFAR4EQvRuljjbQpU30lg7wgKdKRPU/qLZOMl/5Nx
qpDBkgvtG4+tHOZF/juK4GBYJGTONt/KTLql9VaO5lkdbVx5TK5p6mPWCRnsGzuzrTWdUGKEv2o+
u0ZPttg5B2yB17CJRUYTUo6/gVlJwoBSp8VmXV+YWXVdTo1Ie6ZXB6nuP2WUVIbPTjQuQUOwaAeM
C7owJjTlznxJSShMOswwjNEfJu5UHESsjZi/m2Ri99SxVVx4onhpichkIdQowbI1rp6umpc7hI6w
sZuWueh/0dj1Gm/xg96MIoJC7i5BLaHC65VDlmtPs0aFnJh4mmDViJGbLUxilAVDDoCG+SB35YFs
K5jWKXbSoeqX5I+2hOZkHCGsa7NT7g3ecppZrjMrWzdI10soY2HHw28WnNswI5Sd7xdxX7YSbpQ5
fwm9ulQmsGZm/UPA5kuoAIsfW0TOvlAotzwBejcVgUebPYa2iIswCoNkw7BWtRzSHH6m7lmypjPG
P8NO2td6dhHHm8zhfiz+1WF5raTRr2prN9fxv7KcXvW82PeALRYFWzm+59U3vu4xZUe3LcfPOf+3
xMAOyfAzJi+WY7zgvb4amRvMaksIeHJpZmEzM2fYElSXrIFma4yfeU2L13JtOuz2sE9D79davsk0
ipWY2V5hnxe58hOst7KCC91FlgvKQpYN1XACtRuWnpQ4NgTyu1qT1m1I4yNgEK9JqLpkwmVIu4CT
xB02WscydH7VTPHCRMOrCgZeJn9geXDmrmEYvu7ydlvlYIc6w4bIPsSJ7Floe7rmkiUBg5gZZQMq
njAaTyl1R8vwIABjbNFtlvEpI1Qav63bYO6muqTGEQhJ/Fqmh5a2gWF8rtZv5rwTiNXEd28tW4jG
in0ZL28dg2R8FD7meeDOQNKMFgCfNi1memAOp2Tkn0PdK1FRxQuz9ErbJSBPEqsGBcyH+PIGeMys
zL1opqvMRI1V4JZc7fqgPKqF9SHbzdUOyH8s2PxQpevOMbQhzNeEe403g10arKdiI5RBhuxmfFeV
9CTY5ou6J+MM5td+jmj1+hou1wiHYOmSVYeNhXWgyFl3FvYVFg2Vg4bPgajQyX8lwLwILBNVa5It
2N85eEJqrP/J07BEEkwp0cJ2y2OW2t1cGNte7j3IGa8J7mirelKYSvzpqaD8qwNimqcSWX+KIAe3
OiPlCABYOxAMjizzWiPPF0+PzM4PnijbZFP/VfWmnWB+p0TBKNxR0EReQtJ2mm6GfcCAn4vb6ipZ
Is17qDnKapSaq8XtFlLS1CROF5XjBal5lmv4Zd02JLLVzju/WXpvrDY21yXFv5VTtQLN7EITmQY5
X0KLknt5xNVm9MMMbW+hJkBoj9sNXDajfyxzd1ZrjVDn+DMIn3MiIk2o9Lv4XVdJ8MlNFixJ15lD
hbBmlVsJ7TvThl8pC17aRmN5dh50VlD1+qZ8EbtOywiW0h3KUFAz5g0gtVfAjo7U33ECht8QJcw6
5AVXDAladkA3uhUAYW7j/wrizeIEL7siNUJg4AJU7TliKudyUtGTYCURIq5Ktlj0rCSKQiLanEn2
0/gp1t4GE6CRR1yHIpeNW5r7SLC0ZGXc5FV5NoTEQ0nM42K/2j38TZzjcjwIDHwnorIT88T0rZRT
DCSxPnwNc2Kwdnn8rOAEdCWppHi56PmbAJ0E6YrTukm7dpPKhqe0ft+lrgzrrzAPUYVL2KxmnFn9
2kE5LRVaG7vtWGITZFVha7h2qR06jaZ9QPjUEx8SSvFPrmZ75rUzy+wYoa/Q9iMVlFZNd4hOfh8C
NBZCw0goHHBqqJonnrAnk3v6ZPC35Rqq9bPPqoMaiKtjnQPTxIoOB3e5YxHPjtOIT7OefC3tVTR1
kDsd8hPqedO0GEdxnDN3a2C1ZMBW28xiHNEYLtp02J5Pi05rQIejARv1TcZ+VTLeaYLgBc/MtUZ1
IKXOcAx49qIQWhuqxrIEduv6gsweDPI0RuxtiSUIKbs2uAMdiTWT18BPAVX0CVJ8/BQyrq1ukmQk
xhNMAYbhWnDH1so1n5W9MqvbRSPHr3EttNQhU0Nw8EfUYVeFBSpFfoquWSm3RnexgdwHXeLJuity
s0cUCHV2fsuITQl0bSuofg3XVeAemhqzbbHp209hl64YV0Y4vliGagP67Sr8cmzNt8idkkhvF+we
ucGkW3btnTx+WzRCNXzNWMXPPb6Vfci43FFXmpMaTLRLAH7Sgwv1x5EWTBwbd+j1lsZ7eCnJRtQT
f5I07z80CZjNkgbZ1crmpbI74iAqr9BicPXRIDbnGOGiO1q/+4l8tkofP00jhzX8FLhIEpKyiJhN
dLfiZsRGbz1KwEpDShbNtVY/q+UMW1EUPBn7CNtBDe7f2eoePl5Q4hQiNa+t3N1KQPesc7ahYL6R
J0b9HzOVnp34Bwo/wddXgTzNRNtrxIQMveLHwhmJ1CFFXvZqdDdjaGgwBycVKjS+Ad9gIMGB+NGj
40kX/ar6cYbSlXHTdIaeDIZzGJwnidtmLn8Xsvq2cLuUZ9i1Xt2pXoljWkZdkRTNMaS3bsHHAm5K
cZRJAWA5SfttDJe1QL2sxSJRSV4H461aokM02GvWgwYiqk6HAcRMzgO+rwkWAK23x8gaC9VD9r6Y
1W4pBuIKhOSmOZrUmpJxSFDGC/deo6JuNrKjbIbfA6s7oFmdUKQifFQYphiY4ff4RHRzdOplusdp
hd9mAiBdZM1hZCDObfMxLOVXMGB0XDaVq+pMiujOir+aGJ3GZvD6lwWw9tkvuwLkbbySVbke2/E8
YWxt0/jUOCpr7Jc6jhgaLGRo/fESvjZ426qpvUk5AyrPAfAj021AlEKqqUKgV6n3JI8u0tj8KMCc
es7c1CwfWRvfTGJLSrW76QP6bHM8DVXzG4TLMe5FWMeSnIv5TT+atvXeTdWbGnPNxnphQk5r3DL2
sLaJZp+z8isbBXNm4ySDs+pMVhAC8A5l2RGvRfMhCxep4spI9OI0sr8oZHBjVCu1aP9qlFkOE+HO
Prc0VOjdsImMkXSSYpjM7YqRXSU524Z4XdF6WFN0kMvlNZDxK0imc+7Ipyp2vp2YruWayu+Bfqym
s50fopsJlLAmkHQ9r96i1dn9lfbYdK/vv2Ao/DBW3nV93Lt3N1252+32dbc6XLbv7+1q++V7D+/X
+83WhGoextXv23O///29l5v79bqfV8e30IVzvt7Wq4vvP7zr3fvNVx6Qwypdea53vTIJ3Xne3dtf
GdGvrJX/eIjv+qBcXz0evLZcfX1dDu+v7+/bA25t62j19nY8HtfuPV9dPQ/R2Iqc0c3v1ffkNc51
/Hh44mMnh7u2Eq/C5NYF/HkwRl/hw7fyyMdwvT0z09XzbX9sVuv9fv249+tUm17bZN+n0Oe04e76
HV/pPfx5zbtYK7fdPB4csLF6zOvONXfuo3Mfvpuvtvy9y//2Hi/0PY6iXD1cnyPm14fPF/AVvvvf
Z3N5O5d/dx/ia8XveY1bnPhC3ptzlB3Ep+cr+cDIPFZ3zgKv56888VI+gc/vffHpeFf+E3+CWrrm
g/ASor/Fv7sPcfZ88Uf+j9e5Lm+PxemGI/r/9+YF4jTzPlxF8QH5Gp+3vfO5xSfmc/k9xyyuysCn
/e8dv/7viPlmJT/Eh+Rf6JB3/uCK14jjeXx5vvieX/xSctY5G3xCfv36783Yutcc0bT978A46HLF
teMP4txw+fiYzoo3fnAmxZnmc2mcBtdzuGylu+Z/V/eXH/v7793z3N8rN5A4yZ736NfungPyxYcW
p+a/EyfOnC8ugfgQ4rPyzd3JBUXlg30x5+I6AJCJkys+Kj8drjf2KAdasLVPws7qS5wEfg/FZMVf
iJfxGfkLfopf/f9eVXLGiwMv4je4IWMdNrWbuPun6L99KR0hob4CW5uKb2Ym7hTT2hXm/SJItRqj
Ux1oZ0M19j0eOBZVHFlI1zqjsGy3tcjMAemWC6ixWfeJkQ8gySR7FY5oy0dlvarSR1OQrlH9jsum
KnwA5NV0wvYaAywvfDMtDWPlW1e/KG23CjBetkwvDaXVeKh185RBITCJ+bI1VgIqGAlGuMTmK9vt
Xu7M7cLc0/qN63rfGWYHml+ksLg6lCcXOcv2SQaZb/5w8qiBVgpWFBiorjsqT+2+NFLs9qaEH8XA
5/81MOnPWyCrfrgZY31InfIvYuAfwdec/0fSeTXFbqxR9BepSjm8TtDkxMAw8KICDii3slrSr79L
vk+2y/YBBqn7C3uvzXisTsmfDDCzzRjnuVxHjhETPl/z33YtDCturmrI70Fi72Q+brKEAnwgGCYZ
ypPUDm5jHsyh5yNTsUccJq1dzSa5CczQiJ6sV14ta9c/qfTix2zCwBK/nm/30TU2tBQmTi+dRAlB
bFhJq5MdOtO7uRG2QwMlTFgHs3eSoKfcNJm+wfDqxrdKUXfzuNmKIWi7HyFg7S56BSQ1z/dnW2I9
E7hchDmW96RBmXfUWGsQ57w53qdIrLMmB9Yt+X6ga4J8nxdwpecOt9Z3pnB9W0w/xNDo3rgSLUSW
mLstg7o8X2IadV73FdXOz/xPc48w3/hVlJL0zdID3AQr4FZ9VavyO6lItZUKAqLmoxEDzba2ZUqF
2wBAY3TKkZTlZeAX8XacNj3AJeHH9muJl8ypWO5T0iSkRzAQnBfc7rzJiBn/FzL5KDN/BPUWXc1u
wnzHwiDh9x+O/CcOF3SchG/FvOKk0GBxhUIWxD6K68H9ApuJE2jWK8f7ob8VKdceW3qYOcwn+F9V
RtOyYAZZNocCsUGuf/Ys7OdiQnENbIwOANPGb8bsVWnFRtj6Nq7+QgRiKRFDf1ncQTukwgQql2cD
I1L0lUvyGdx5+p0ybXdhn2mbZnyLE1YXxQtT+HJ6d1zxwpfyOkbE5XjQ/yu4c3zoYfWTNPYVRfiU
3WeZaEfITtOR1TwJlRBJY2e65jXDHqjm05rSaeThxPiFgqmyoLZ2t2r6NNVNg27Fmy2nqPoM95jB
vrSnN3BUK7XF48ePJ6hT5bRP9dwX2MYqF1GfO33kONDMcVOh0AzVYjePF0oEELBo161GYjhFDClL
dCDNL/qO7yLe12jQ0G+vctNZNpBc5pdBT9lehY/BBhne684lGYZ9LaOR7mtc5Lq1z/UtuBvQH7yK
Aapl40YfOTecisXPNGnbWR8zjSUxQPMAhXS+16DqT2mnbMY4X9clxKpiIv+WCXwHb4Qd27wxa2P9
eyLkyM4mulOtXI+0vhYgxd5Fww2AhiQ++LrIqAATyGzrJdRkRbFPTfBcmZPf+EWc5myRgfGMCBkO
2UAcxvtEPr3cEmHukYRFI8Sqpbf+xROF6e/Q7TliANckMBE+G5y0oNM8g35W3ZI3Th9TC3E3GW7m
3U4piy0RzoCYwy99KNnbRWhj8XL05Uk0zIm6S5j+NBXJK1uS0iL7MGo2WbSCKO9rKCn5rA/Rorum
6u15yQuDBXt37ZV2E4rwShJGFE8vbWJwfHD+FiqqBXKvMMQqqeU39FUtgV+l7q1dLgY3kevI9quR
GT0pRFgnXFAw7Lv9lL92vAg1/KOZA0TZuCIKEmWlC9LJIzByySgP4Jt3y5j2QLJ6qnFMDOWnl92b
huktNNsQB9rMKRh3/agdZiJss7Mz4/pVR862MsQLK6p5yclqp723er/tOP9S6z0iaqvnwesYZcTl
beDrIrfO6x1H3ZBt4ugTF8lKMi+1WOpNVehPgjDVfto12aeU47NOqlddt9exTrdpSdJyW4Daa89m
Aa2GK5foRENi/qjoAElQEDFunwZaPH1zK1DuZcnKNV6mrvYbiYqEDq4xB2jY9r5VgeY5az1tSL19
KzlOkIEk9aMYvUWDTblgEmOP42kyuLjc8lYWJr8vaCnbMkHRT4VPaxj2xr0gdSr1tgb3n6sU+4gz
ZPKUf7hm3kbQQTE06KGhd9I7xhgwQ7x1L6Fu2wfPRopcEaXBwtujvZcbJH93kUKyTgy453Z8kewt
lSI4MMHaFlzqdYcLHvNrou8AV/vzAKRIuyuaQnKoJ7CW/dt8WSXkVkUFSF+78ed1EVcjY92OtIRg
Xp8NHsZ5XjGw67rdrDQ0ICgDeLxDBqwOvMG5ywh2c+i6U+yzCdI+h7RejziXMFGwsfVAblqEBQRM
S9pZa62NBzYzpHiZh07TZhPH3oHHVgBjxxANfAPkcWpYJ6vA0ELaITi4NUjGg+jttdLYywZPIyKt
WWJhx0AE9zYZQyRuLrnpOCPZ/YWenwOeVu36EI0oYfuzTrFOPoMgiqU0ILajTa0QVrFR8BrII+05
9f7lFb2AURKvN2dvFTs9D3zDds8pR4wFfUcLPyuQBE15pJWED0zPmpVHN0C44qJN0qHjkuwzynhp
zSfgfBqU6s+YYenNGQIXOXRhRPX48lR+1xipVrEenYL8L1Y/NQiUtrpNRpZHhrv0yhNiPiT3m9EG
6zmoGzbNa9TMG5cPUhUM70skaTDCtNOUNitL1QEMMnboHiQWr6CdcGnRLHsggZEvIxPAzbCwwcZz
fcUBCzqyoZQxPFWoTfoKbALig1Bwa7ms3xHkcXXN2nylnnyVkaR0HVDe7x052RovtsHXaFMN4Qw7
NLaRyWXQ273B96PPWUkoZyYTvyyQJDx+XO1Qh5n6Ix//NiZvBQB0OZEHMKffzddHYaIo5N5Ipn7F
4+fBu59/5YZbHYXZr2bcXUj6iXCor20EgLNTCe8G0n+lNZY6tlkrRf1BCZk9erD8bGvZCn2OZX+a
hTzzzR6JN/y0CevReXhZ1W9CxwTlrVSlIxPegbvy+Z8VgQcpM6tdy8eKcudBWBmaMeOXJCZlUD8q
pAwZYJUp8PP+LdBuA5ncgYnNHSt4M3OQaK2lROWkIhXQVsHcrPMpxioKoPEXlQQGPIKTDXVTGNnS
JqCNbDWjiVYWD88c5iXQd0JKW+hVsS3ymwF4F/OsaD6JJIlLeEU7pwHxnFWst7x+YSpkIfOFoqZb
p8FhLjkpDMwOQOsgfL5rC02gQPVqtxHx3tGl0SHCUS+FEpIWn/EsoaiB/2AjpLVBqZOWGHyvNkjC
VmNT5hgX1TS4v9AMSDrd0dgZhbeOOaEVCnfsRoS3sBbgsei1g0lpWmQvIYei8Zay57J1Y9OiF+GG
1GPX72HYqQMmCOiX5Vetp4f51ZolNyXrW5zDBoQLxiLxzdaRMyiYi7hN/nu7CbhMQnoRh5nFpN97
Vd9Y5leD7EwJP2tQ/AZTBe3cjnJp1j8FNOGeHaZVXsEIqsUnNmb2iJwMhPhxec5MyyR5r3oWOh0J
SYH2QkQnKDyVxc6aOdCo/+Lb0TRybtN4E2bWUb94KfYnmi+TqVSaMDxWlGMACSxAyDiyZSWueW/o
00GP/3+QN4SEMO9jHWCbKBbJm+Xtt4M1BwdjloTN/1uC8D7P1Cv8fMtCjhje1RCacusRx/FBF7CJ
zTPhCLsiUdeFPuFhYMau/U1OdBMCLGf8KtMHOvhlg0U9jKzLYLzxS3TpfPINqIWlgrCqtTtG9r9D
KFmDHOvsZJEW4RYWz/BsdjTXqhJBGRoRe0wbyyP8JDV8VR1fxo4bsUvzg6y0qyWvbX7Uwq9GTyBX
ivNYyiciKogC9t5ItNfEJW0owt5EhCzAL0Vfm7NNOFnp+7hGYhOc7PFLm8w1d/w60Gloy7vUY18I
ZduyH+hIbArrY5Wwu4Pmg4lWonzvWm+b6njRCxuGjb5w9BJjHf5gi9kiKmpgVyHOUD1/yyjSJ+BC
I1lMKbksLjfoXAvRowkD3uS4KRJA7Hn7kiouPQ1KPgv0akA5msA2QRGQeXKRJfFB44NEzUuFwuSe
AFes5/gEIOExIQ/X+fgvoWIdzQtG4PUEX1aJlzrdzCLa9OzGCR0Juk/P+lcNGaNJiY8TWyDXVW9x
Caie7ynfhYG6nQ88H96pDDa9lzML3KQjacXLVG0fwbCLIEHk/yWqTN+CeMj4yv+kT5DDtMpnh4cL
AbCHFfthE/rNVzsJ3oG7PlEPEP1kBBi20ZmxAa9ZpnT5TutZw0UHXpADr+rJEwUaE4VtNcDe/hl2
30n8AJLMrsdlR9welfiYKnN2tXFwYlYnFvOquYAqUqIU9yTVQXE98OZGbYYSFn0OjyOEuYQwg5Di
vZf33jjbCc2J2R+NbNghiLm1abhv+uqKrJbQq6YsSF5QaQdbDLoXB+VPj5jHNkvWbfUpMlDo2VjR
Rx5RbnGVJbax1UgJr6e9qcYbng+8nOGqafStYl9BiXOCRhJSjPIxoEnAS8IOLaqx61zyKl+a3OEy
9qiEaj/E/DKjCRG8kLPqRhjxZ1gdtMsacaqFP0VWWwW2cyDRHcY3zfrphzPacTN/ikTbprX1juEB
1WR5crrdZBPUh9aF83QzwZiIhLqtKUUb2JY6qsMA4XpYcpOz9bCrq2zKt5pUcwF6tqCEc+RfR/pV
FhU7s0zuKeJABe1m/gk9jXG/vqfqfuYu6Q3WmrBs2kPmE31+lsJ75rxuYl/lhLkpxStXBwI+z0BD
xvTRWw+kS/WspeDzyzy5yBGdPah31lZyOQzae3Dyim7vunis6FTZeSYOURAJ2dffbnYqRH4iRdnv
uO/1dI746tFnagstv6il4PXVX8Jxa0w6N9FDG34q7SLwSWUQvFqD/TpPfhoW6yiXCxNVfVIhZmOl
mUtt3bnGrgBZY7cHa4SrXHeXzsEyMrwVYJunQl5GZ0BYgRt/SD56cAgFgi2t29jl+BHDB57Mk9ua
95g/p29035jk0qVGAvGxlLY465G11od9xQuRNbRk/SUctrH8IteULQCSjU5+EsG+nhJGMHbGAEq0
T9e6mXCjHDJE6/J1HL6Jg6xqzlpO0o7RlZIvYz7JwsaSMxjmqleyb+rq3WQw2Ec7yYjF4XsJykcS
2n5OpE2R4yMi1loZwH8qNG+3YvwJ+h8D4IaJMoOMHLRp/z2uQqENxm2EmyIeToIeJ+LYcRq0PpTo
Kdyf1gH/IlJ6kpYpnIgyvy7ksRQoL0n5Qt5VV1yTbY5vhpVkbOPB0/i8UAn3DLWktbftPUhWR5/B
i4hELb+1kPOhgXOBlCoRHmVHrprpmhGqU5f6ykSXbSEVwcYM1h8qRr8j0JfVMGFUSXzvNXKj6oYV
CSwwa8D0vBUqkcfh58SHUzUJhzPn/+Qt1ZpIjrEw/UqSZTWKjblFQML7yUajQDagcB1i1e9c7Et2
SnAsbtl62jSdeurQe6nyZ+DwCQEcJ2gfbl5xi1PpaxpyHzyYdZzeQv5gzgWvPAfyp6Oa6MHxRl8N
CCHixxMz2oWjsmAtvR5Lb2lGgqwK2G0WXAR4j0XPxjf8Z/Netdp3KTiPJdp7HlBD4fBNWYk11rJk
95k41p2VEjQNyShzloFfxtnf5DJpnOs2tENVdsPXfZ0q79yo6ZvmduBdp+8gBgBcKMshudoGgq+w
WHoZ/Lo3NTmxUVyEtD1Q/Zu5tm4IuwZzrKG50KBzuAxLJIuVTH1OGlwI8F5dhj+gMtd2LX2Cx7bc
m87CRHjdpg9zDHemTaNIe5Q8R3xoccagridSBQBbPsQr7uBLklSb0LIuhv2iZ+/o43kKnVWtE94M
szKKwnXBKnEG8/KYI365lg7DvnhTKE8A0HQLC6HzKoyrVP3nEVvdTnBqs29gw0Bar2QgRUb9xtkz
BhUb05YERoOEM/tZ4mi13Qpfn7FKa/biTfJX2Poqb+Z9/HDF6vQW0VWGVkZWEa1Yfh/BJCd8DPm2
DsPVAKLEmP3IXMLqesAOVedojWkPIvprL2YPxmdIIOQi0sQmmiG0uDERMs2LWCIx+18e25FRrlfv
dTUiKsaBJJm+I65IjK3NMnS89fVry8DRarptn5FzNpE4S1A2rIdlyZHaKAJwJ3MGGyQoPKmqOlRu
sx4HOuVMJ4iEdjas6KlZ0/EgkV1S0t0RXW1XAz0OAweoaQn9dJf/c6AqeqGxmTKgiROMIncfRrwX
zqdJ6+gitOFxvlSuCsPL27htu1UchwDk8WGYD7X5st2JzzXY6412x8eyapH7oJKp3E9yN8H3tVwv
8LP5Nyzsmpz0k11ZMNPul/IVKjT78h6lC7N8fWPsjeDsUliQq03fHm5odDcRh0FPsnHKB9qnv11I
uwSaIda6XdOY82hnNccUsGrwVaDTuu1uLHkona0SYfRND3yLKSqDUvnNcde0mXP3pmETeM2ys8xr
yfgUlNxNUuGztMS+4DjlGZC+x5wtdVv+XHOJlHSpRt7LRBCRhohajC7UQNQNnr7topDp9G3MX73Y
vRpoF1jjh+Cx4geNWaA/zCmm7KFJMq3d/A22U46fMIEqFfGM4YEntLQ7SqQnkouxRCE+BfltqC4C
7XkwKgDBhour9P6svJGMsrF5QCFQaEhwP1H9qmzGTQRNQY7yIKjynY3QsqcYQuqT9h7kAPnQFPWI
wyoZOT2je5o2eyvRGPfOOhRzhzo/xwOb5l9hCse811d96vqmYe3A2aa+aKq90ZPPVi7JIlvgNCL8
8RrE74YyrQwPYSMaYhSrLCX4fc/0/w74qN9GuGBgGA3OEcF8NTrzYbGpVMlfrb2W577ZHg0YfHMy
fdAkR5PZDqeOcUzJ6pau/lbA/GYRv4Dy+TMwiR6x5HRsoemRl5Kd5miNh3YAdNO5pERQ0BDb7Y99
u3Us7+BpEmAUdQ+Zw8xm8ZsKsAhVo66tItlDzNllpH73sbY3jLMLzydDSWROw1qj4hbeqe9fzfae
mxeJ85mpQXBq0n1NuUcRqPlOdGXfouEibY5Evvbgqr2/MlPY8fjTsKugT9jZsxww536n+T+3ZAUQ
n5Hnz4eni8YnI03F+Y8IC0maOTZyRz2Hr526L3YTXSL9Qm6atkpDlVGtfZrmDJgY4O/GRp1TpfCL
EOeYK7Vr14R9LGzrhGqIv2nLnsCp8ljbIaLWjvMHjj4HcmXjxG/O0zpvt72NXwO/YgPed7C6dSBe
UzKoChNAP6BrNK4o9txVFdR/3m7CyjOyaRhFvIMQGzF85EurfKTRq4kW131tEfACV2CqVe+iHI9b
1H9aVDvA+Ix0U9xDZSTWk0guZrfZGPhxG62AoOAzxW8JKnSMebDcFysxfuYgQqekdJzHrBbDuTh7
Nja/cRqu7IgUlwEUVyd0rCi6IeXGmceqKn+ZGLSICVcEvSNY4sXwJeMApJa2Bs5K8qcDKsbaeulV
Gd2LUMb5eUApQoCZNJeV7bAewKRWLCJcW0zw0DEsVY89UryyxifQ+/JlSv88pmu9PBhZ+VowXNMk
kSAcGwBRWUSY3R4vDnQSc0mXxPV9qUNc/zm6JKRvadLd1dbCBTse0oYwcmQYrf0UyOAKLUJighVI
Hdo7m8L3ukPHlLj7on/1ICv2ar7JtWfHWJYhbBwyrM7EJk/SU5ZlJ4l+XwnVY6KDqLF8o7OoZY0t
kq8Rn+RY4ECjSlBYwQzykrDzrN1hq3OGykr5IQr4FCrOy3COeg8Nve0rE7q+Ov7SSSwRXDgNhX/F
YLECDoEdROWwakukRhn5Szg8cgR9bjOs6jq/V26w1sYOnBjrcQ1PItJtEq/WCQ95qJSn+BnkFp7J
t1Z1GYl+qynxMM2va9VgrI4gSBZleE10tHJSubLRTcej1LiSs2fRnCtsIpPTrnvVUNnQyFe1//IY
8ALqnBXjcikKSIF9dmXW5Vf0UEZFY51mt35iDKhRDCKFJDYKtSX1P4POMNg3zHBIUELo+GLRvjYt
xavxSKtmB+WXXyipDxmlalwYr8LutgFZzYzTCGa03d8OIlXoNViGoleLSXjClKS10+P0tAW8PAaE
F7B/H8JMEYcDB2NvaMu1PuabykWzLZlWqxFH1TER6TGUcDJkgOBVoSLGWN+XJG4ftejPiP+K9IWA
P+DbBVvGCuMXd8QIc6Kq12kkNrz767ZCCKa1fAMIMjdBtCVPVXF3kA6YQGgZchmsFo6VbHDSr3Ds
7zW3guj0rVO2qnLfkkTv0j4ELHP76ekJuDD/mqndOBLPGobIFLydPHSQ8Rp8bwQBkF6JTS15B5Vi
imugKftMKNfW/Cuq5Egu8zqMsauF6qHv0HVCVvPGYU3S15221++NYKcZyk1Rq2ta3CMXa0iSElyd
veSKPEZY57KCMCTKgLgscP0xK2Nelnn2IiJ3ytpqrl+jmzQ9dmy7IfJVp9xmNoorHkiDc7eE0h4P
36a7zsVRTOl9qshcG9XP1NQwy5mgqhDps+/N1lHNL3pkWeEw9vHyfKso6ikurgLKrWahS5AHu2NQ
ESjY5NFegXiONHU58b6zkMiwVcwdjMRbwJJn7H+ArawsvK0uyVEdFhL4Vp56ae1t2iP8aF56HBhK
gXRYomB0TNgi5idcjEOcnOB8rHUzetFJdegyYuDSdt+30XYiNcNrG05SRAKYqQd1PLa9czOmXxFc
rKr3O14F9xETXgOmYDOwQE4FRNhwIlsHZO5gQPEoD5B8V1ZgfLYtDb9dPtAQEaCTE/nWZ/iqT1qg
HbM4eAglhRKiYbm7IB3O42MAh0Ip3tsgWIYWAChEqI7YVc2T8V9QdvBVqefZxXPTVy0Ppkau0/Td
ggrSg1812KvYrmU78EuEJmppZLYpC13zzQhxXMiTbXThoe30Z8yTLNSQY6Dg/W+4pfRqaWcpE7Bo
VZHGR9wdNeGip3KEEIlg25HTyUIHqoMxcSsmyiBsIjHzPHAyUh0W8paprw5neUdNyFkOD3ehyB9i
UdmRulchHDoDfhsGe5aUhKbp0HN3NOJHWQrWt/8ZBd5rI7lTLK1UrzhGKOtlHWyYAeNp1RdN/NG4
5zK7usgMrVOOJEUF6qL0cslJCr4EQY7cwbdbeybjMucL1QgPlh9JnbSdYN+REO4gHLHZc+jy3A5v
FrS/lgDtgnxC0bs7yRVswlrojhoehC4+QMLYtxxVMXgK7CXoQxF81nvsJmSopz9CbVcWkBSvG9Zp
TQSN46wyBpCSbQSRhikc/xT9rQkPqpnvTOJogLitHYD/oqwfY5bvjA7cE4TlKiTsS7z2ybhG2jhL
RmsHhruJe5/sgU0Vp8co3Kr1cByq9mImjR8aX9qQE2h4NuPXxHzJwS5WgB71gSEV3BVGh8Gc8C7P
bG35J/7Nce6VE/M6qrdYEOUy4uI2vEWJ2mSpGPbB1ul5i682ewwWIBOu22j4niuDJHu0PNrRGzvF
vHjWzq5jtM9UWjNfPPd30Ahh+oCrueijnrk5qnY8JN41tp9t96SihTGfQ/R564eja2gMD1mlEH7k
6uG+CCYQKNxsKnFS5GJF39mA+Tr4dTLIZ2TvqdlOHzgFvdiPurPGBWafQpJYex7PimsjR9SSlteg
uU567wdVu7ZHIABri1ZJR8KcXGUHDcKApna0kEvlBr0b+3ioqkgiWN4M1trGIMuDfZh5a8pN60o/
ADFrZLXvILkwA38sGqDf3TKgp8h56b3IZdbx69YMEhF3WhyRonkpy3uJwCDEskxEvauerDpGki5B
z82NJg9byg/AorX+5CjnQM8LhmcRXxsvkc58RFioNT/cLGDjaq49z+VaxS9ZvmohnTpFZRGuSKVc
FNV1yD5ipnMua6f6Tdq7GIGCm5B7ZUSLYHwfWGRDue+wlvRfFQprB5AnJBizfereVh0kWzmVTRCF
KPFfFj+lYagrOXBETPthgJCOHLrmNKnoZxUM0INqXEiVAC1DXokHufndSR9j9+tSawoVL84lmJCs
jBNlA5PU4SfXNgNJHEwgmFBxp3FDNJDqyZo21BYiw74QrxLtQP9bdu9d9K+tPwj7W2SMgASnT94R
ups8YmfHXKrv8KwP9ALjccqdFbYScF0vChSDUl5U0uzA/ls7y6bHaMznnNPrVNu0OzYjP19HQAcH
DPqBoj6P6baBQ4m9G7YQzh12/RV0IGKlxEfU7+PsHCs/LFq8PjqEjIQNrMqSeWVRZssElRsu8cPA
2GCCDhab3s7RmEvrP/0ooO4Rd+EAwdVJ2bSdqycwHOMi4S4bHMrCFJMBERiq80u0+UTtPPB8Sfdf
oV7BtkNVTwTrbV6iGAm7biNhekVEphnm7BPjMWU+Y6afcRqtalzzBpZXFyYQGm7sktiSU2r1lu1J
MqHqBv9THARqBdjNMJ/dXRDzfuknV5yjLFyRori1AIXXCrUKUQQFVxzOAgBxdbVTJRh4fQpX9F9m
doOYEc1OYUZOuvmUIfOTeeHPLEjS4knnWY/xBmTEKvMyv9x1Y+wP+j9y5qnZQDG+9rxzthw3EHIZ
V8SraPwNNe4REkE6+PESr4wHc0IeKS+5VMOFnsTrPHXYjyLYdQ+h99uHOPz1xHdi4qvRviFmBu7e
YkPN3PhsD0xLrNVkm2e9INSkdo4lWWGpMjtpkUbowc4yj+ISsFubuNOBAzQYrwP0QTr+u27Yq/oR
59misN5n2Z7SNxsiXd38SQHOGAVGpGCookQdsuhHHv2o2aeGFqBdm2BdvYJnBW9X2O+dMNqY1j+q
1YF+QT5cBeOXizyd5Bs6Y1o/IEEYz6iCgV/aDGdg8BgsM+d3Vo8Nbtu/UEGAgnhDnVZZe2glwx9G
vDzKPJmBx0k7EynZPyImEfQcGnPyGo0nUohZXEI28G+Krmmajqp5C6s3Pbva4b+23OX0+oN1mHM1
XfMHW90qd/tjXrIuJGCgstH5IefF6KaLV6t/K9AE8eeoSOQ9m5SNeG8i09IozRrtYTe30DiO4Y+G
tIUR4FGO7A5dfV0Sbd6ZTFX3FQFotdkTfPyd429oVCIbm1OVB5u+135Hx0J36TB9Lv9Ko7i3c7uY
ReuC9bow4PVn+tky/hx8MEqI0YAFtmBQ3GoIlrplHnnUCBxlMLrEeJ3HPGN5dshHd6m26v7sDrcA
K7BT4ilFaJrD3czMjzavff17pAioGzBcIt70DYUtAxYb50rBXJgZXwhUJJxlLnUIQ0oovo1tu2vp
bgkqK7TJN1F4TfnJqYbnDAtVnYdbdVRRe6f2TdRrOkQnAujwTOlMKss1fjViKHZVzG4XbR3jcT17
UaA9qjMhbAM5VA6zR+BTBzkzxlcezAoHIQEpWkttMu7jcte62U0B1zU3g23xo3Bq8qXUvtma4zMr
kTja54bnJrVRjbyZMtto0TBfBOTCP7SyOvShe6FEPYSKca4y7JrMjjSrJcMLFgQBSrj6WM2ZFqe1
/ZH38UrtUTWz0SY+DhHYv6lERGJUvuYCWoNTXkI4zUGLkWi4562/1oFLDsLw5hl47FZ1LJZ4NdEF
gI6lajAE7Bz4vg3BYohLGQMlJkRXdqhEzwpFW9UbPDNStU8Wmx/hw8zCL4humRfUu3dzuI4AO5sk
AJ/LcK1G6bFnE+UUAfpeguLQHcZg0Bl9Gbh/kqUxuDPUxdej18Jw1j0CDQscMtsll91UwKcnh37N
xp9HNSd/oCK1OrE4oTXZ7dTc8y3ajCgNn5oOeg0403920Rc34HSm5BmpCyv75rEj8AAQmeIncIdr
w1Oezihi/c2z74QCLvJx2elkqouEeHS+rvjTyVaNVRjyzgJi8qKKfiyohXX+F3p/6ey4ZixiQFir
ief0WBOr6XCbBraqOqF5oAQT8bSbz3kOmE/gvbUfqVZ3D+SbzcUx/25KxIBqla4gc98i1JWZ8p3N
hkXtzpu99Owa79x46Ei0nQufgAE2fPmNrRDuqr7Lctjlxl7XjDM1qmKx7OYMz43PevQ1M+aCfFXn
XLNBZ70IeJKezOw2hXNKsPcJhmHG12C9RvzXIdI9jWyeGod2nD4H3korTv1RPCbzGtnVykUuMsAU
1W2gQlRI/V218LmfnenZOj3fXLg2meqn3aMqOC3HjTM0K7sT/33+FRkVWdYz9VlFfKvB1uv482HH
gOw1VASzXGl0zXU4rBwGcNBvyYLIkcwvYwYQoR5s3czzgyBfufh4Le2VE7xAoTC9Ew/Fxn/aKrL0
HaQ4Y/SV9EeZot3iHpnjP0uQqy4Ooz3zUo1Vi8OlaPGIx/3BnW2RaDwWJuzVijKodt+bDtrEkG+U
nDGkfaqUE7VxgIJzbK5aWvitiPzS+QpNJl89JS6QfBylBpdyzcfnGe+lpcCEUbeqsc0ZQ0bqxsMu
y48VAOMsi5cyA18y/HY2kHP0NB4EPHq62W6K8WnpjDh+y+0oRl/Fdqvk+ZdsvsL/VobDomGyHRPl
20B4Amz0SryoQOVpfDCwIB1+RGfAZzTvjlMWOE1Qvk+te0LjsiOLgYNXbnW+yYExEoPJzO53aARM
uSaW6N6jxNQtrMQa3W8ePpV45/TBLlLeM6QDCIhKJrQdJ6s2IxcMyiZ93OVTuPFyllxfGrSEnk8R
Jd1KnYxXM84PqsWkuj+m2bSvQhcp7qZKrH8uwh0pAeQYQectM6anC6tVLoJxq1KxiY1AOWvGwomm
nai/uKwHdUG4PBIOBYkU91olLn0D5AF32xurfa0aN6l8ZBxOFlmCUWate/3RoMmok3PZIsZU4aWx
DCkt8aJFYA6bnSTVx1KJ3jEp37V/soeZiExWbRnnF6sAnZsJKattjrDNlq7532gClg6jOoZMELrZ
2aThKRmeQ+vyBn9MwW+ufyTDQR9J19E+KRhI8CZLWM3WRfngEuJNpgBVvtHoEzbToFR55rxjicQ1
xvMnvnIKP5H9dZxppXs2vKvnwqXxXJ93Z1MF7aKfuRpEUybdH/5+GRR+gD7IaTHFdcH74P00Cbv4
8i8fP4WAmIE4EPWd0pxDdpeetYMUvQipmIiKCptPIrI/prEGR2Djm24OA9OJedgwAkGFz5puNIU9
e4cVIRR7RI82y9i5PuySYaUT7dCRUPnTdDXrDSqajvo1npP00rg6BgPNK1goHO/KtUpql9btgiyk
RK4bkv3MQSLjemNp6JFcV9tPLA9MBJhxCcqwvKfowqBI4dY86v1vIIpViUCjHzi9MQOi1hdbZcTW
+gzds+z7lUFBl+bGmuKJ1IlFxDbf4GvK/BFIrDvGKat/KgR67LfZM+Wn2tzixeCjRU0LV2NYAYte
5sy7VIXWLQDWMYmzw6Div60cbLPK2ydWT0jrUSctO/oTrrkd2uyseM1VGdpL7jnLFLViQ8ygVX+D
D/ZJAk+d6dKhRNMquBV1fTCjdA115TCm43bmrDZYg50838gWZdiyoXEOlfDSt6znEW0CZVQM6u6+
uZf/4+g8lhtHsij6RYiAT2BLB3pPitIGwZKB9x5f3we9mYmJ7qmSSCDzvWsJw6E5dmzqbUABZpcw
4nU7mWLDMP8Niu5TZOqdJoMOpyyysh31cdDzjxBFnXf3p4bxWdUprAv+Ej2PpMpzO0GrxEITbIYW
2Ckc1l6E4rG7pJzj0rFr5AXJDI7dkfADUuxhqPQRPgfYEwpSwTrNRNR5gU53GjahxpGUB9IBxBNh
9WfAnyoigDbKoeB5KEBaMh29keKo+ZliKfT7V5nMctgpP6eWeuqAachtQebMg++fhMKjii0Je0Yd
oOmtLm0qbtUUiKeAeipoUtV4uGb6QCSI4hgS96zh3oG0CMRNDoV8cYEtkeQL6JjGQ4sDwTCpmyMD
B/ZA8NqBnzcTDSG2W9UiVysuu482sxlr0K+09Hykw4lyXXaiFjg8xLSvJdvJg0wuoqvam/BeNuE9
DspdHMqrQQGtY/yKipGwQumoeuM9opBklBGrjUdePF641G8JF4CeLb/DlmQ01o0pTiNNt1lvrQdS
5HSkTqlN3QECEpNbKXPId5HqI1m146epHcc4ctRYXYThyhwfSRktIrBrSTpkFi2j1lFHuwh+qrl/
LU4CiwliHBxIt4hTg8WI6tPaWNrSNnV/eWGpxZihEitJdkPqldfZXm/fTfQq65eh3jiW3dKAfER/
Kr9UUxyD5JskumVXcLj7Dz182uRz2VU0n5YSaxgX6KU0JkSRoX2RpkUcY4xPNOYxaMrNpKAyQStC
HymKsDcSAkMosu2YEQeUPNjDJwp3HkY9CiTwkpA6MmBGTWXMJBKZ7s/ceOasvuS3z6ukXGbSPm6V
GT9zq/7q8kMY1Kh10Rt5AYDdb5b9YZ7H5MqNlu8qUIAqPlQ6weCJ/Fsryj+EDCmHtd0RAxudI9Nb
FKg1jGKK87G21TTp87TIY9uttBySM1j6Bd+NpxBglu1amxpEmzufsIyRVAorba8az3qJfq+Yx4b+
z0BSHZvmMe+jc1a7N2ni+S18w0YSUBYRcNPXJJpQdUrdqZwdFKbLzs9WtCwfNQ8wt127+f87WQdp
AZbZoUXkGtTdjjIY+J3g4OruXyAJRw9GALghekQVamI/Xqc6fkfjN2miueCaGltYeIAwYdNrQHlq
Q0N4MtAxgRY9eelStizG+piivgdlHQhwSIwHSVguuJUSnwf3X0RmsoAh8zg8kAiM+bPkAmHgJmgZ
rNby30G4MqqTT4q9ARKQgGp0e0MA1qEyjfV+ZUKf4AAC33PB1VNsZoozSCb5MPTjVbj+5HR4UDbg
X3rM1mgHzJuHNcwI6WnqHxH0BEZ4Nbe2cPwHmedchvWw+Dpl6MnEGA8svYHhrkLQU7RfHkGSikED
imnSMKDCEeCNTwXQYK5uIlEGzugzIZJmrU1Sc6Y7HtdlN4afpay+WUuUWWFSP4JKe6WX6hXz+ITn
Qv+wd1i5z9SKDqgBYDXSjR8Mx+SZ/SNIN9av/YoE/EUgneWyu1WZdkh6Hry84hrOs30SDiedAFCi
AOhzvGvSB/29UvLZej/oahtS0Ot1nkCth44lfWrWiYd3IHacLhrV2pUyaWCA0EwWprdn7vELrOTo
yUQdouPfKvYjT652U/ANsAq7Wyk8Nr29DnmTVJuXPN7HbARYrOg6wNU/4qABFiTaiPpnzIjEPkUk
jTY2Mz8hYNY3JoBU/9OSd+ivA/dLtS4RSe8YBqC7YJlwiBE73ZE1E/YfA+E45blHZSLTLDZlAioY
5SwXda2AmhI2TCGpSJoMYIaiy3eprQPfjDVy3vihVJ3STz5QYgSt8csdObexwqJ3JOJ61lRHwz/T
oFtgfzdBJRRC+6xVqL8Ge9sk1V5uFd6AcR4M6MfJHUICZdpYEUrUlJDPeDQtYGeBcj+GOKdz1k9v
BAbcLN44D8seCSKOzhzgRvs8Xst8A1rzMHqvnkDc6U2dBmCArenZrr4LZP6EdZJrxS8UEMuU0O6i
0K6FHM8bqz28iqISFWLXS6M84yqoRheq9ge8Ku2fDNk9WnsNqXjXTOT4smq3CeiWVUgfNld26XLi
t/hHhlUP0KxXNP+4j4kcMeLRiSExPDKzh0Z5epq6IWrqhilN955a/+2N1Ocw56YSlXF4xxrMT26H
EkzqkXZq0arEVmdpzd2tESbA9GUER/rUSNiCQMxw4dOukN69xPyCdVBxJ4F3HLr6eyA4eizI2ACD
Q/NDzhThP9YiGkpeOX0Zt3R7oq7Rs12H9Nd92+Y3IuHkoyquhfrK6mfLAJFEzaqoYsLP2Yldoiz9
aCEAnWvT523lxarPeYdKZsS08CeMnFxOex4QkC1OXoLWCSuRhEmGaIhKI6MIyXeOvYe4C+KvgPHz
pW0wKzoDO3IxPMzwo6W4OlOpAUArEJ/IEHZ6LuGAb4i4UJ96hPTdczd61SOn9WLc5sldH9C0gvR3
w7nTPxpqSfhg6zFwJBKEqTWhHZWun0zalR0FuT5/b1Ks0kn1/wrJo5ZXMTgY0pkBIsZubkF91fRH
Zu27gChNHwkLA0bQ3sGKpOivsnpix5q5SQhvF/74vMk6Ncdes9Szz15aJsqHgQRa/ihAq3NMIwBp
WnsNmtZJSAWOteQqfGOtQdHZzdaV12RTeMOnFu8NxFhWFa91tYNjjr74Z6jmHZvwofVkDJoCM2IA
3iZ8msFvyT1dQY3qzTNFqNXs9fJBO6EMqZYXt9hTZybp4la5ZG+cn5vV+dtpZ9dySdHJ7PsDIvDM
H708Wwuu18X1F/pxFs3j2ZU0jcWV7OuZz3/NVhuYcv7RffNB8+W8n69OZ/ylCyedOeP8+jlH8fDs
l3vKhZb6wgk2+tk6k1PK/6UnsHBGDt4cje2mn5uzD/LoZtNPs1/ebsNstun5M/hDz8Xi4+Oznv32
s7Ojz97H9/Y4H2bH62wTzDbn6/f5jE5+Nptv587ZmR3T2fK+2fzu59sZP0Y+I2Livf3bDrP15Tb/
205/qcXfYh8wVS65jWf8odNf/MvNukSAvA6cyJGW02/Ir71x+I/v/XJuzI/u7PgOZ9uHQmDfR/gB
EdKTkhouCXbu8RR1z9z/5PEVxqG2LmFy8IS8lDirAgSHop/2pYyTzl6PqvWYXArRiDkOVDxBBge4
ZcbB0ghV/jXK9vD+xabEi/Mq05/OtCl0gisrFEA3yMhwLDKoK3Adi4BUasF1ixmAlAmMcITRErBq
z0PpFqbHAH2TQgOdRmKWrfCb+i8cxhzbhIsSFAIdF6fHSkjwhPpdFN2uVEAKVBosZX9gHWZvJZtt
ydI6KvED3/wuQx0JuTsg2Itlddv15At43ryk9sImzD4uLSxgFGboJR4wai87vf8O6m1oyguZS6Ex
vpkhCRnDQMHV0B57wvbkHDKl2XgUdLU+ktzaUTNuTJqrrFi+xuCOSj+ZhmzkFKX9IdndQl41XEHu
yJACZIoauWsRUBCVMCqnsr7WgwusnizY1fYuXqNCedryPf5r+68i/KrCL8rz/ECfN+XLamb7Ifwq
7HeUfspoGPPqXOOFJnyf3edWZLQnXZRkbQSXQblZys0Xd/JbVOlb9p9W+hDyI7Cepvrhe58sQnyy
ofVZFF89+EJzoO0t9j6F8s6aTwqsS0h14+Kifa683wi6R/+BQKaOUgngihl1f9Pi7LlO7v/2/m/T
nc16I8G4ayokTuWRwMT+7T4k/9LWqxFBfTIa0wDJgEeok+UQQVuFmy5jivw/AdR2LOJ/UuWcMjCI
8RYTmZ9iNEwoPwAqGbQl3W1IrMWjuvXjAXiJR3BjF0vxNTzGbbMql6i7L3fS5NQLVcMaoaQxpMZd
EU6c3vMGLeunSiqb4TTUvPZz5tTmxqnXoH/NVsifFspyOfiLOQQMZgeiU5e7nVnOUTVKN1JVXZIj
EZxs2/JGBHtV/Nio6tSUFfjbyr6zO7olDc/8xkgxajlhtPSiT73/8f3fNkRTTMjB1g9/qDYiCjsO
rxlG/vJq+5x6v2r7l0ff/CxSf6G2zoZKDj/d/206APVz45Tvk3e7Qf0WME/wE9lkjFzbffZO3gHE
9wmexXXkbcO6v4F/3tS/YFwfxsZ6gL6RY/FQNuIHwJ8RHrx+dxE/wJo1w9EGlTYibNRONMMy58Ov
fZjcvG55SI/GH3kO5s598wK4CaVvM7wsgOeH9sD6gXy5q+e47Mdf/hdupHZqSGSYnlXn1lFRGSS3
mIqPDb2a6dKkV3Ll/w7KPxXNV/ATfw3WNunOQNgkZWEn+ZHNL0E+NsKTcZZaJy05ReOBIRDxoHCv
UIdT9pr12WbvbFx4t7Z4I6KEqffJDjMWarHF79I63C9j+WRS65Dcdae4OLrqok+omP9MpO3AIEUY
CvJFpBH+K9QvefIhm991+a2a311xb/hlmfS8d+QTM4hqiYl7GX1I7a5p3tzC8ACGI2lXeatwVqAo
+g3Udx0ueptBE1hpTt1hr/6D9C0hMiqCMp6p/TDN14i13XgBQffVvTPuEDdBBS4CYEW+3BLZAcSO
VG/Bh0JsP9mkJmzbueS/m+Jb/muKY04tYPjhZUeIaqV8MdF6p5pSlnXcHAj3NKEHTsMEAF/T8hWL
TfnA8bvKqnnq9A/KtBa8GBzrHuWXf/IXggoQ7Bl6inKhbCpYRuzus/yVIcqjmLSeqyxmOD5l+nrm
wdF7K98CfT0Xuktbzw7V7miv2cFHY5nAetUTyPGztJJVgRbmSEistU7YxzY8EBERZhUhJHuFWZWw
knrNyJX9jE82KOMvo5kzc5R3JR/rahZUFI6SRUG41oI8kR82tuhHZDuijvONQbdPUSNcF9tKbMdh
24htq38YqryCBChS7HglNhRO2ch41Zy5ElmABcuIinJhp6H686W9LB2IVWeY/Vfq6rET6GOTx+hz
XHPsm6SRNkglcoa2DP2CSaxF2bEH5o10lLa+Tnx/m8wQDdzt3gRLOHjNMbIY/QnUYDthKKhKIM93
rHerHJldHIAq3mWg15xaBwmDRx7BxDTdAufGqa494iqSZUHyI/wUWlg5ljbkIcQIGf3RqZFRtHm9
lgdiz70Qkm8rME+o9qOdsiHRVZJE26YwuT3/nCBIyGkSxxiKf0zKsnwMWardE9OeEtbrLgI6NbuR
SN1hYWsPqfkt+vsobJpyBsS33owL8FuAf4honQ9Qci2Zudjxkw4iOr/XcnGvu+I3L0PnO5LeWIvX
lTgRBlKxq8fSGQuwgSVncA8acnGzO0v6FxNfSoafzogrCsAxvHka2LqRkn72IUKOFXvbh/eWSvoS
j73RjeCUNLhGBJexPOTyGXJSC1gNi11mEGmXYT/uleyGi+sfIsu+IEwCc5HeIOUnshgzVwIQqBVb
8lMWoiS4DLwbKhvx06KGDQllxFZ4+VWoKKWb+SaOAuqJAN4VGyIxtxRMLazq7t4wCFH7BChe1YQn
q62+LWlDLqLqrHnujcxaPyATIYkgG6EScp83A0nlkK0l+9uA18cMkeMdkVKqayPCb5WzyF6tNSIe
YIcMs02f3BtcFETxvopHq9dHNY9Wek5RTehNJfKI5okNJ+GEyGOMq/47V46C39UCShCuUxJg4eFV
q10nddtN7FvrHhX1WEIdYrXXfzL7Bg+BoDCo9z2lkdTyzF0OD5dqOUPXHS3soOCWfMhQSKZ3BajB
1zDDHVB/xQsxrMS9ECl5JathYDJ7QM0T9WASTlGAUeOZYSjkegRMe6igTxMPy3qiywnNA4j/n4LR
PdD/kohEfcalxESgckdizfI0U7DCIvToXXITvjMOUh2FYEBtpQXsVIGJtYIzmgpdJAtorJ4FRY92
1ewHShTD4SfuYOEipdoTOJrp5tNvSJ3r6BFqkuMw9Zq20irLEBTTh+bnazsLMYo3Z5cLD8xJ2YwZ
Xa7JZOBzv2oLnRPaMi/8k1qNSFNwfMvFPtkBTb9SpuKQU6nMeNr7LbJzkhBqDhhxS4kNUOEJZFi4
xL4mY7iSGHTV5Jr3/RLcCY1IDGzBH2NCC3M4IwxO1jl4qV97Kw0FRlrhYm80lOzmLjdn2AgWeFvA
O9zGXUq8thlNGv2/vv4OCEAcwn0G/2KS0S+oY2qXk5BDDF/CTKi0seeWRybLy0DrEk4jIWaBrP2h
wBT4459uLkK2XNWrEF59mRPYUSaLgcR0Qgncg0cGpEL56inM38GkGEBcIlur2MgR1/E+pndrIJBL
RaA/OupPYdMb8pzK4w1vJSJU1t1vqajzvpmE9fDW9hbhHHptJ8RMIJCcEvGedus2O5tKMwEei8Gj
u65HuFDps4KuK4FPqlL2Em9wFu9z/SupsWoMr0j8y60BpeTa94hxGlRKg6mtU1/EeS4UGALCIpwB
Hq3OZJJ9vWXP31V04cOu6mOYn6v4bRGoElPCVie8/tVMUdpNRV2ch/azjq4BJ4rBSg8f0yQY/gCV
IokCWqCjKi7ngkMj0tHI4pSOnmPGEp52Tj9OWyGA+K+IdnXwROCUYkpSB3I3ABn9Zpsi71Srl9R+
t9pWw9irQISAXiJ8t+iCObtIKmQ0742x9UuiaoM7Xp9NW987navERHkpJgUuvu4YjdGtJwobfe6y
gmwCTDK1j1AmKYAkkGAkfRxIiI9dfZQ4bRv/YOu3aoK31slIJxAVNfYzFzbYDtF2ygvt/MGmZRyo
XyPZo7Y/O21H1Vkv0i3ymY0heB8HZlAQIow8O02YZ5v0N2EPc1kNyNjGKVahjzbIKcL/m7SrEuFq
S7XXUJ8C9PKm1XALkstbL2QEL5X8YF4K94N/qc2/brwgYl1OvTOMtLE9he1uZD/nFZV4/4kcJ4yV
/ludomcQa9uJYsmJxYGsEhTupxIkaZZ0KAAMHZnIyWKTrCROjE5dCwtcWMDVpuqPlPEMd8lCGMjT
AXqMDO0F2sKS3rQ0J8kHL+7QPrqpfSQ3r256bjN/nwiUpUUzFzZ1OImN9bCapSg2BkYbxQueQiBM
th0fWrciI6+kHNZIuXkaCQdoDtLYu06T207VvdF4zhBFlM28LuVHGsA31GzsZrFUbZdRarqwm6WF
frriUXaxaU7WAsUz0MmDIG4njblL4pUbrlLDWBTGTbF5B+FMRjdfWQgYBuzMZkgZUpJu6u6V9dWu
RNA35mtDc5HPwPmYIE2CaDM/205HfE4rKCVgJSQHhiFbP0otsv+NrW714KpVezfdjxAv1pWCTJRZ
ewnX6kzwfavJBgFh2yBFOw3evk22eo/ugriS7E1M81IABdRozALU0ZNYgWuHQBf6yxHtIrXvbIgB
NViajbE3sNRMVSua1XJXxk6eqDuSmC6DJtEcMreYbNXyJcn1o4nKR0/pAEPMLMwwKk35gikzqPpo
6nwZ0IoRWfRbhzcM+lMvLwkl+lZBLp/0DOC8vb1y0Azt2GkQEOpnExiHCjci2sxFeiinp5qoyO6C
zwDLOzIp2zHb8hFa2UWGnXL9YwXaQaml29lshhMj9G0GqJvsVYAV044/oSgifhjqLiuZboC+Y7Sp
12Qggbflaxy84NvcVMl0QxBghzi9aYqNBTCiydSu1IDE9qJMzVOLAqBiPjYoLzGQsONjp0cXkao0
k8kU0nmWBQs1VUM2t1iY/KRBcpS9lAIacOE6LFZTUvWoIY+TKURvvpG0LCr/EbrLSk430fRooztW
E3Vl+C+PtA8UORoz0gQzt0E7K4JVkr4y88GQ4OOaMLEpbRpZws53UqFWWkvZ1fDVg4nYcyBAilCy
kMyX/QCtTzUVPiLG4ZqrGt9e2f6jg1YK9HUF5xHw4nn1xkK5mkUoULOWvQr/OGh9EKNiSc4mFpzp
aNXsHOPrISak16BUPh4ftrGtGEcAwFuyKspqD3ptyvKO9l8+0yZ4cD7TUvOKDL4Cz5EC9Srr04g4
rGr9NR3iaO/6kXyzcQuVML23Pfm7oWxfJtuDjDov4LgzmmrnNuF5FMrfNHG7kUUoBmj2NqAYhXJf
CAUA0KSR5h1qjlCVcFU8FSx1lFl46TVj6NULwKc5EljyuiH+fdCY/GgRjaGhCqmjHQ5Xti9oy/RM
yMjCJrFN7OhN7ronUBtlDRzVvwq6FEXcVEzVHg/cVL+MSHvmJVfN+lL0L4PHtyWca5gCxSq0m+F9
aqt1Ox2fcz9nD4qr06SDUtD1pHAhCu+MMODAjym5dsYnd5LnXnom9EZl9DeJdkP/jY8MZ6Q15k5B
H2pek5AvzQwLJ3F1tON7SE04jPzCaunxNk49RTr/q2ICNIsW6Jq+RclCsABzokDiG5ErKZZpPD3V
09QT9wG9QE/Ac3YXMuTuUrGPUtzYkr9IXeMQxfT5kiNpMd1GiDQtX16WtUZ60ztWEDXePG/ntUfk
NsEAnU33emZt7YEVq7lK0a1riDsE0st2SldtmWZG5YvbM+QokgrvHxr7hLFNGyAivW/PfXrmxygQ
kMcIM6dQ8mCRxE9w/pLmaegE4vOmwSqqLkDTJBreFDI2Rm8l6xJkO5lWFF9Z3MvSso1RvivRqgox
K5EdXnVT3ojFE0W/2KVC6RBq//g5t43/xwBotj3jOVFK0JbdgEszqDkewNsle0tSApF3vBDlV2SW
v0Yb/nbu6AiwpbYGbqQyRNxVAx9b8NIoVZ9InaxGP865ZSvUHdmRui18+eS3CsAT0zCkZyykL9L/
pxKzSJ5SOFDWIfnFbmGSyVnVxI+cWj1HWse8E4uVUrt7jU9hKNJnEJVbtGw0Cs+SdjgK4hlSXMQd
Ji9DoMwt9smkYveZpYmISwm80jboFBDHn+LoHhq7MGKdl+KlqVHNmKb/6C5c1nrDjY9oLeN6EqeM
rkHpIfv/PNQmuAAZUhWz300ay4wcNp+EApJKWKPA0rhLdlMracqyYAELDN1xslxEFbCvFsw1oGk0
YsiUEdsuqGYtJBYdTLTSF2ybGEmWOXJpVZTyCCuc07c44kHWZlNfJlX0JFCljwLPXGL+xi3WFyz7
XsdwNfUE1u/SVLcGW2BgqpuQwKAc5onzyU8QnOIfCROCSwt9L1pjifgT9VC+kF1zpymkagyPjL1V
4oVmE/pE07JMpogZYtpYp3SG1hLlb+QzCbO+1/U+7r/Ub/T6en5JgjfxX8WpT74FOi9u5iK5uk2H
72ghsVtSdN8S6lG0aMSyVw+r1UEee8UHqzvCgr2ffgv5kPI2C/kiqu9g+Mv7ZUubhGmk6DqwR5vz
sF325bpQ39CPXv020dJUES7ZEZLdW4Zt7OBzSRvPQZicGyQrdNFcRWAsOEpDvK3FUGNhRghgvv4X
7sIKd0n3VwEINtrGb15N+Gf7vCCE/b74huNqDbrLGwlaBnVEhWQAFRcCzqt0We9RdKq++6H5IX24
B1YMQdSHYmTXggYZbaT0CSVQRYuFbzMXrNMpBAPPtZoBSJpfun8niiMfz7QKYIIFyFQwx/HC0Vhl
S5AX4zxnIfOU4TsAh4Cmn5ddyUfC9ELPQgStLSN7QrER1e/Jm1Ihvp7mQKTkE+UepTgPgQfaiwyp
klv0iQOeq1LMDBY7RYXspov3yc5K2aRdBfjMtT9zhRt/m6L9NRkGyoSLucUXJY2OHEULA+VV+jNl
SSTVt+zKM59TWT5jgSa4hcuYuCVXBaJGvOMF85zE/ykLjjpHp3PF3Byvhbh54/jpi37n8RYk4Toj
QcZgpOkOQhaIJmvmPcmiZ3sgJYkXuG8ATk3xMXZrUJypRGROsC/cxkdE9GEoMJxQLfVBBO8ukfxn
J+OEtQxi6uJkLXcsqpquMkhlq4KAmapEaUiUMgo4CatbRGieEWc7UVCtUPgoYIOrnz5l98GqHLlf
Ijsnnr235B8dFCQad7VBVUNU3YEj5hqizYSwOZ9Ufbsj8QWaHkflZGRWZG9bgLL108o84qBCTu7W
rEphhSYfrSHBpIwpCcHyoGyleFFG6wUPNvCcXDOl+E21ltIcl3QXolYRsPvdrjMTkhfXtKTSgX5O
yMvA4Zhx3Ip6LphMEBI6YcVQn/TQMuW/XDcd2YO3DsrPkLQcmfE+Lxilhl03fhCTs/SYAuHMAo8m
MZimaGr9RWIwlSMa24JcPc6CBcEbId8TNQ51SsxNgYZRe1VsplKBdaeDlvSPqVjxoM0biWwh+zzS
VDucrSnrpCVJKOO+5GxGHDMqtHAQmtG78NMReFiWH2PN2o25eu2CMceSg/KHrixJii6lYp+kiffx
x490KhHN+JcqJN+NbF29+pV6w8kd9JXUxHO014sxM3Yd4XxW022USvBRbZoYEsckADyGB8dg1GmA
CM1hBOtVXDzUgcbSgUL5yxdomNBq1Ia17Zrx4lNvXAXbME4cL4PtJbPvHMM8tpL2BUVIWwi6s+mz
UblJshZ0OTgm7BQZmrLMpPbVFni6vE08ICXAQuHrC4qxjjFhqrO6+kvqboHrzaGlYhNptwh/KUVQ
OruUPH1eoeMNCMCTF9CsMR3ajNMl2EHVpmRAwX0GkWMkwrGYqDIVXjSdKZXHdw5m/exjOqypTfcI
bA36aJW7VA/Eyc6wyGrVsInqFWopFS20D46ifJZ0TNMW2/d7r3wpyiGVbjpvd2p1S6ns9hK25QGA
b0osK5CTqmqxi5RfkxW1EEyu6bGHNPQ4JXTMHzW1KY1aHI2B0N3iOdb/hvaeU16Z/PJr+yN51PMx
uuj+H2AytnKddgp6bPPmLCNV7vojUVu06kFQaILg0JAoXoy6Eh9apy11ADdX4mMIuC9JgG1HwRQp
46amAZ56QTXxzrpyIxsR/YTqMRMyEMV4Zqh0vJQQc237ohpXJWylNE8Tv6pGKVPdh82NnMpPC3+a
xNlFKWWsob4hdsFPzzL4o2ifjOcRtTZy+iX4blTjYXBKVQHP8NSBhKEhn/scRJr7UUq3FGYNZH1a
g3DGHPunb+s/Bem3XUaqphfGjkbHB8KQShjrEM9lobwRF4nKYmSLb74LG0Vae7JFa1jON9i4WShr
onjr7046lHnnKDAocNtHSb6NpM+UOThmipFb1dd2sCm1ARnuQ3LlDRF7p8RlEIrQVcBHGoBLsJsd
Q5IR/nWZRE1myZFnUQlbbEnkd3gCLbBM31Y2EdFSVhtfXPiEdPpWOIhayMqWTnuTgmztKOn0dhMp
OQjsZZjCQurDwItlZpkJUq6qLybIfY1xIxj1nU+Gqoypug17uK3uMDxlkVC3FU+fKP+Gu5quGjsh
eJ0dxrWWYiBZB0Nb5UvbBjeZidVYRrPi8d0QqAUKuinDL78hlpXxFRpgaUTEIkxQC9/LCJEWeWsW
npa+2vqP4R8OQl8YCrO1K15dR5gcDGNXWrhkxAKBwCKUJWiRjzIY2D5RMgy4A2GfOsKMSk7maEx3
eTGcona4qYW/hkxY2Wl/STkc4gpJ/DoBVvetk29dWk9eQPHXjNt48/GziW2JcHtmFs+E2HNiBjDN
5otCso/2WOJ+CLgerB1SHwrGKGhxCYLK+52kSPB19dLSPoNO+qULnlqy6p6gFm1MQk/QqAuOnah7
aN1utMt56uLWJ/rHlQQBG4Q28jL2tuBQoS6Uc5t8RIkDm5oy8p7kZ6O4i1aXCU1iNASsq6SK2GB/
VqAvxXw9dX/basaGhmUu+xNdv+qwE2NTr8q9fRuMx7SPa+rTtLpZg8CrszQkyq8YsN1KnpbG28Cw
MFRsexBp7GAmVWK+nJ7gdlgLUCIvJsk9QoAOHB3ZRnNkmMyxvFm0VE4utwCquexBkzy+eQyrXvyR
Ao3lGxemLgwIDGccp45vo4J3Td4Hu7NmUb2h6qtRqJ29l0a/DqfJ89giw8yLg6gv5K/XLck088Ba
mt66QfdtIqFiBTfDp44MO+LrpExhiqCMmcxAsOnTInqW50YdVq6/iUmxyv/q4RfdMZXIMSOHYeeO
gRorKP5C+XdS5RIvuMxVHwViuGw7kxuVD6I/gkePcrVoLXUlx/qq9+7IqBd23WwLIc8DQEIzLMEM
u6OOxJ6tu3nr3UPfdp5FwbJ7x5I887gSTFbzod9gj5BQrk2gTxJzQWPDSrgV8sresBLRGQCODJ81
+XgSzr1J3RZoV4PTeiCYiP+lsmnQUrjy7HFV5IRVSIWjMfSqEqGh2bLtw20qJCChespiPadEwtnP
Nh9BoGIHpDlngOQqwgdc+5cBElomKY/qTyWrz325irMf4o7nEfsD1/OVrEgSDox9CQiRZ5gAk7ME
TB4wgILKrTTynhr3oMjIU0ifQnTg5hjlTdov2nuPFYe7c00kyCYBGQv1wdExyCXad2YTdhs4qXkY
ks9aI2mVnU+uhiXf46wA36v/jdJLq4KzbJDUD+iBz64qvdeIhCHwykXndKRxhO1W9w4ilpHilo6M
RSSiDymKUDXLB60ghrZyQc9yGJFS/qdT8AgNdCmM7M1TiUUia9DOWC9SaBPiS4KeLVUuDgOdY6i7
QQPTq5FI57ikRZevmOmF/twpomTVEMaMguzgD5O7nMWWWCVVOVUdCbE6Ak8AKcbLFOSa0MTdZMsG
Nl9ojEIZUTSBt+oVhC8S1fIqmR3h1u7PORIMdiSkhMgkkWf51f9plWWrXXItXBVBt8Jwg4wNMW2M
/ZreORm5j3L0RwV47HP4nTgIrUFQD20YdEst8Q5KVF07bNijTtRK5wPJYrmcSaF8DaqAh29cB2w+
VlovOoIoC/y5qWNXpFPrAIDGbw9JBQuHzWqBpHDuQRsLFEXwExJ3AeAj2s6MPcKM/nBxriy0nQre
cw8FjM6HqRtTZnK90VJ+n1i5F7jHI1Q8XREcVBigijDtfEAjZf2bJOj0oGoseaKzj7r4QCE9IenY
eIh3WvGwyDitTO6DtmrB2l9R+hOjykbGteyQNf24VCJMQrOXHlOtocNVwUhpYLIV6ESXn6dkBYPr
Y0D7JSXygVrSRRy52y7/GXxv76ER6syQsP8/W7uEiE2g/9GuXw3mGYmib+7JurhCOs+nEKa07OYT
uZxJ2ryIsAQSZUWxmmuTrFquwBJHE5dqfU0b+pd6bnzuecXkjIIYm9BbJVRWIx9y2zwnIFcQWz3N
Nq6yMJzRHNYhZpeSXAideKLsP5LOY7lxJIuiX4SIhAe2oveiKEqUNghJJcEmvP/6OdmzmpiOjmoW
CWQ+c++5cMcS+FeBkimwLu1emNYKkD3wAvBTkPIMBa4OF9hasQvPsAjLY0EXXxNJQoxGNbxBsmKU
1gTXiGsCq7gLDJShgEkWQRDfuxHBjeHsmQBlBjKzYilihiawAhuc5o1zsROHnFbc7uIWD/POZ9dU
M3EGVz678aWbbo75G6HCscF41EG71ve+ln0SUrHoC1QhTEyLfyMK5II8oCDRqIopSTV6caJZxGQu
ekrR6C1TiAxJ/CXF/RSsGLSNWJhQWOTOR91PK137heKytMTE9IRLV7vVc7IpMKL5oLzTdxqmQmvZ
3Ox4WJCAJt1bR97IBjt4HDHK3eAFYp0JGyPBzkU+btTC/OyKdUeIsugZ+dDjZ2+dhaidh7IpX0p6
AoVGCiZSEck362hxIzSGFJpouWg8WmSs55KZkxroSUNCHSBLl/aqzK8t93tHgYkR3Q0YoKvZD79p
d+YSmIp2iTJeEUSUvKl3qWB4ofCaecoRIH64wvkAwKvwHQ6KqZDymTJ2m4Sac63i3QwH5A+OA9sz
PbFcCcpjU8SsjfpNhDcRjpl2LTsG+OVKebmJOHrSKSrbfp9SduDVLwKWWEwvSSDgx7c3NWd/GJdb
Td9gvFnSmSOJKalGqieCsP2gfGKSSME9At4CnIRtT8fTGiZcuVO86NCAesUFjyDjAwvxXjBHa2tE
oLWemV8OgmoU0klmKMnUu+ZYS2/MN0BTeP/5E+bP0DhSKSKaEqes4+pmykaly2bye66g/lqEXSFx
z+djAePZoz1vwj8hecPrl777E0gMCkPbxxSbI426XnIEesZew9iQJgfYxTPyzQKlqTL2Jf6nHh7I
Ol9rNKUVaYvIfai8lDs5RlqsS9oOeVSojsBwGcSrgihfMRvA6gHfh+5+afnM2MRfkAwvH0BzFzYD
Hs1FO44QsHExnKBFDJyIJepIDOwxYmVkwq1ATJbyW3p8mqb4LKZ39Wua2ZkWf6FoCI3ebUfT3DH7
YPNZsWBxbHIeOObYXIjsDSvWACXBa35aEkygbXigq7kayHMgJPLZ5+KvxHuQQJPnmp/9lbpKWAUY
8pOxXc7fhr/cUnWIbVAudAPLt1+hpiialZv/M8MPwdHBN9xA8rSutr+GeBo6WK5C9OhRv0FClPrM
CBBXxf6nn/82PLeGrvZr/rahteQk4MUNAVLwVLAy4o9nHI8FuxU/Luzl8MWgd2b37vEzqcPNprDo
zF+NRwEXHGxEfdPPJnjMBbPdXUYUI68WHRIrwZHjPudls4S+aBxvJVhYTkSSIQXoJNNuHyDK+Of6
K1WsAOt6GkECh7SJFRkZfrsxo/FZt69wP3l7mT7M0XFk2cMSYT1YPy2yUPZvEi2e7581U9vwqIR8
tRZzyQYDoap7vDZaQZt/Bwu2GFkVa0F5aZr0VlYGD+eHSWWig3QrFAkKkXCTmM+9N53UHFzEzJam
6Y0BBy45NBm6sazy6IAWVjcZs4MiDxmugdk59pgPRg4A5j6BczOJ0LIxHlZwOjW7OcSwcg2P+swt
5C6d1rnkdWYp/iSM4iINca+MHgGOyyVSbMZh+ggzAlDVKL/SiY0HChlRR03osqpWAPWg6RG8+GYo
l0OQnzWJ/NOa1n2zbPyH7qUbB/d5ijxnsHDJlgxk4N2idy4QDCktJpBZXu/KuvoxuWseU9GYljO9
CspxpE8bRNQZNAPjWg903w78Wh/PQi2xV1LM6dRkc0+2G1EUsc57RwGH5xjnU5YppgkSAAoXtptq
NsmBVntIfXRWqOV+coL9KPRd1xA/nZcI1+od6eC07wYzR4KE00zu3QJ5JMGprcq26VlXddc+wtft
ssBr5f9hHzGwD16NnN2FFiSXZHjUYNAm/XPsja3Xe2ut9F8bzHTaO459SDucOx5/8ri1tXvnsbcS
+TuZ5g4Fe2nfR3SXksQvmuVLA2Cu2+jABLugY4LxqwBVHJ4MxOdWrp2BPK+B6YlVtUe7jO+QEWvT
+DJ01LKSUgkiI1vlFOsEm2r3OwLb37jkwlBj1AAhGsolNznBMLvYPcvmJMcPF3wUbfdUVX/TuGxc
vgLmy9YQ7hmIvgZDvVZoHgLcwRnZFCeaGrAbvHrkvx1j9z1hvs3jOopqWcXW5j/AgdaeohBLlYld
9Xfg5xDVtJtZcXqiflj9C7r4MQ0WNq6nBD5vc+xIBTYMdq55d9YA7FVMlCd5MGp6qWOplesK2Ew1
XHpKD/x5j46LwUGJ7RFEkOPuYU25dWpAcLZ39I38vwg5NV2gEch7Zo/Jx9zTMmrvscMXSGuorIzs
/5pKJyP4x01eIsgLAyDu8DRp74pQUaE6VNSc3kWgiWDJWUY8252LUIgoGdgjwE4alpOthM1DA8K6
uyn/TDbo/rdJLanT1tb1I6H7DbsIBtoM6xDeoRcsEutNCzXGaOHiZI8J/lJeEs0EJ4ezSnufSHF3
olPp4YsmhCqnFo9Kxnf4scinQJPJtGSkcubU/k8RAth7FihgU/S66zgiTxFrbIRjZDjq9qeLun40
7mg6QO3yR/bsrMD9umxZ6ti+Dyyo59FUfznm1vq+sTr2gRMTdXXaADbr0AFoBzv4cULnKkZtIxgg
pw9Dyav5dzNZo0nSN7X2ZbK/Tj2C3iK2vh0GsPwRiHfLokaFqFd69gq3ZIaqIpEMmNjYWLzAeROt
IxF8aMLd1MIiR49cXjppPiqMaBZ21taSzcFsGtWgx5ekJXG8y84+LwUIU2iXnzFKhwE1SRo9uoa6
qjzXqb+ywF/O4O0sboEJyU1n/GnptnJe4oHvCl+Hwp4JnStkhoffIR2uIEdFQ08slb6t2vG3or8M
B3PLsrZlokMhOposv5gUsNqlFFjo/nuUzqucNjpG5dAPwTp/LzXUXPkzIi/MkQhypAMmwa5fw4yr
1TbTbAHzdGZoDSuPPWyjt6spa75b6V9GZt2ptF4QZ1Wr2CGw2eYjDwpxVXsg2dpTF+dnaZmXgoVE
I/RlyWdPMJOlSU/kxrPeBUdDKYAdkEteTz8ioKqPLriJbwdwd9sCTUm0bYy9rUdG42A4qUxjPcSf
Xt3ghFhJV4PNzxejkVLDUgjT66qMEWflvUGOIZJxUb8AXWb8xfcaNeemfFXfStYRDKGxGwqFs4fD
AWIM85MjuR/tXcEKgiCwnSvEM4aVr9Hs6OatreP7+5wocq8o1nFPUl8UfGtmtUJuMaA/8XUbZgRj
taC6qhLFJ03KqYJNijpJrTr++xHlcB57wijD8iBCe7PR0+kjCVAJ589uq2+1Wa7M3HxtaDO1gJUA
uIIWUYdDagBC0qt071Df2bn9zQGy9oJNPJMoz3mO9epDtA/XF+S92OchCk9GgKUyL/ZS0F6LkOFw
tGqxS+jtiLpsuGsNW5b0nLOXNaiJ2P/SD0rq3HsOFzUPHbj0qjHfN+nOfZQaFyxEFpG95LieffmA
NAj5a66xTpsz9dWjMPHa8ifNXNgVCEbZmpt6AA4I2WHUGFG50CA+7RoZoknV5LMWaextE+5tZA4u
V0j61tHf0puQF0aeQAJwKOsjinx9afaTeowRitSK+hBCxHouWTYPdMsQ27Hj5utZG5BzI2KzweLA
sA7MhSOoe6d7iVeo0gkL6thUM8O2+Xa4AtMwWMj0Hph4MlVvjU5YWMAt2RnVU/DSSricFGQGw8Eq
T2B0Qk5qBpZksLDG9GuilnJ8b4UlL4IirjkevQ1hlSgxQh47baB9ox9OsXoh3URBGoEoKSHpRCh3
NB5WUz+FDabp4LcOAQnlmBRPrgUGELOB7eJ0HjMwI2H/19dqK3TPVbBVPtO+Jyu1+FHDFMLNGB3/
qAC0FKJBQMFNuIK0D1l51Q2TktGFrQXR59pCg0o88iBGJgSZttjRZ6z7bD61sCFopnYjxLeCX2bO
dDAq45ZRPd/l2qbDseyLFaBNpNC1CRjwuEuOfa/t7bT4MP3iGZnnQikurbB9DdNnW9EaQXXE8aYB
x1ZECOjtszm+GU0DC/E2+He3ZkZ/1V+apa+/KvV/6WFrwK3Gom7ZIqMXJBrl2GdbbiHXOzRuhxAA
nRam7lxBaKS+znps9y1CdS84UYQZsv4WuU4JYRHxiKTbLPCSSGMFV+yrwPDtluZrVtMXUaRmfr9I
B42GDpK5T5UL2tG6NqTgTaStoSBq6m1Rs6qdu+1cn1v4glZOOuZWz1I0+fUBvR1ZGR8GbWcSvDX1
JVaJwba+xEQfANHIM+OgMsZsdKiac+jTlm5O7iTONBP0WiLw8JIiiO24HXX+MclOMb929Bw6EKFl
9hcyrWhjnE/DlzO9K7ibW+0qDpa58Zauz+0aatuIH1T/zyySnGTpQ69As+9H+wJxsZN0q2SMTnl+
Bmu/d1N1dHPE132sPs5zTrACgbVnMeX7buC9ZczDe0QMkbtqbRcoHyY+n+C2xIRKSZOfsZycBiDH
Fj2Q4b3afQqPpmOGMl7CsmZtBBAXmZ0VXLPZ2LITMIOtQVnqAkYYRPdR5Mk6vOmusW4wf7jpW6pg
5Q77djO7JILIHWPLupMymNWLy+67rs1/PpMaoJde8lo14dZiKTxb89XyQ+hBxaYHCZPLD8vRD8GA
8hlOHVBGagLmQ9rSZIcSRR0TEvRH8i/vi0si5XeToXHmcU2z5iWX7tZQhDvyJHtjhxdyDVqKBbdT
XMsUeKjbnojmW+KHMWOSNye2gw+rQVZgAnTqdOtetiaIjAeCOdg7OOTEsovl4l3ExtqP0XY1mvfo
WD2Xs/fqVshXniO4Qk7yq8C/ukNGWZMXv26H2N/v6otekpWCLCMW9osilZExQw/NpEpb19FHO4yI
iSMCPO6T8V7R3fBx3OTV1dB7to/O+S4RYTGiBokRoQe3IXv/g26Ea/hp+lAzmERDrFE9QnXxJpge
Qrg7vM3w+aTusFY1WQEXND7s5sJ/sfGGBDZPm4P/CUESaUh1iAkmEPiBDAe5Pll3df9bmnS9Xvwa
JTdvfgRM/3Vw8cO4AyL3xJIViVFDdpiOAHpGlsKfnecMJNGthejYc/3qh4QdZEc6YbJpl50ZvFl0
Uv9tcmKWRgTERTjFNCInMZMmGr99heSgqHfogQH/QFSx3xsdqTYFGMR/8j7es3hrwbq1OBV95P8w
hDn31a935GRp6jehKKMgmweKZBEhoqibtzrD8cLOrrj17NoC1dLvA5rwmV1hOW6BkWnlZx3+BdBA
2zZ9zfib2oJpgZBb34FskdrHULuH7udAMgTOpqUOm4ntAJt/8+Y4SOZ+1J/MZ6rJ94qjh5i23vgG
kgUsxdkU/70RNm4MTBL12ByHzrlasGNQhxMph+s88kiuhNGRoF1KdQyfD36xpx4qOukO97it30Pm
jk9SMFFEwJQEzDPi/JhW1wI1l+txz1Hd1L+oWmyPL4AUy5mnfdKLV9IarvY4oooQJSmNHTN7Qj3d
+GET5sv00iSIxPZ4EjBlDu53LNnW1BNr2pR6AnzoFH/PbNhaKdDKQpQn2dqnybXpfXELFdma6b3t
UAePvxmSPekdA+PTg7bFbkUmx74itQmkovlhZHt6VY886dxbDBAzboIjqMxefBrDUK5VzWhV2wYU
LCbUuB52FY61ogNOi095kvvKf+NQMfu7GB/6QFCUA4euWfkG21/9N+Q6bADwsGY0kagW3sz6C1ko
7V3UMlws1slYb1x0tR6zLcm4NfDKjT6aOz2IQUHjraUotL13QdxDbZDWES5/Qt1mKEHV57PuYAYv
w5TYyPo6EQ5kd9a/gc9s/EyWeYADzDzrKfrqid1LeBrHt6Z9NPmnkXubuPoKEUrNTYYgwfmXhwzr
nHS4Qv1cmFl/kVFxmtsIsNWlS8PXOkYmrxnh39wmh1IFUhpx+Gr0uB58IHBGZH2RznNKZ28DY5+D
beLFedZISdIGimnQzogZsLe1JBRGDrVhAsgNQR4jhF4nyRdmh7WItV81D8/idWN55H0fpsn7zy5W
ItAzNB+7Qr9qbBbwc+YQ0RbFr4U7vjs1IuD3afoooj32N0X8cj7NgGlfYRfHksEVGsqzzsNk4Cgb
hPEUUvoTe7nI9Gva7ekRa/TLlKQkZgJUl9/URahobiQfbMkaiGhRPSs/B3xfpXtlFXGodU7Y0HiM
ZboJ2o+2nZd6K9lMALJjaCTIk7Ldj1J7Vpr3tIHrzih9ulUoY3KfDf7Ib17nW6dUJPwPWX1CgSxr
hrOS4F7N2pnujNPjizlOO2/SuOBQ+4ajyrSX8Y3RXoquPjAfZ5NSr0KLMLt52vfGSywyzMvYpRr3
EUqWZoZCBeVMoedbSpycQ0J84Qv2uCx7Jm9tBPZLkhYPhfTr/U9moXmM8SrTD9T1L6H+JlFsCSJa
dHxmqdtc+MpyLMWhBqWlQxonHf4P1XbkYWjTN/58gXIpPOwiBk/GiIUyVeIMEKihLJevLvcde5Pp
vcA/EwDmzTqVRrKcjXvQi6XryFc1AFB5oePM+G4R7BA4zAxKZv6xNG8t2zYDRaLH1iVB7WpT4GR1
DRTDXlTVw0jwUVzVvhe8wVPrsrvx1+qzS/574wA4D0n7gBcTcQKXH7UAPkus93zQrU3LCyxW4cuX
hm6xpoRTq9Onps4GUyNxN8p9/QUnfOFl31WOfjo/sRElzihR5KddrNdstu09lfuaDVXAi6TnCT4z
hnsBkYCGx6BYVQlMkcKeHfSXx6PSM+MIj/YQYr2t17Hnn/WZkHuBUUlbhowrvTlbDWw32l+fU1FB
54GlGLytvqiQkwFgQYwdUtU12oaJ+smmwcQEuWGiTWdEmIR2N3t0om58C5AQNUF3HUjCSAZYehQO
TAexunS3OclVsqi6TTubv2L8q7IdU2wEGLM69vahMo84yWlgslSj5SllCeakuuid6z0hiNwbGIEQ
EdmYgruHZvkAGNuMC2+ql5pShAyD/C0l+Xdtb676CoQXjD8zaZdl1F4tkzYjaaJnqDLUAxUdFYMM
Tm/2jz1ENyafjHYAlGINdr1sg1emcMH/tIxAcdZG7jUq8II1w55EoRC9RI31xeq3zsylJdEJxcaf
bfHVt930SvItow0NpJaJsBjd4VPYIzXQm3U05RDFeptmiHm/xxBw0TwG6qHmWU30WWCPaNScK8FS
JH5Zi5GuEaPshA6URjAc95cgei6BPaBdhZdjbaZjbVx6e2uV96FjXeZvMAGEIQtI1VJZu0njQYip
ywiiovAQDSMljwxFc2tzhwOlNZP6JuOSy4zsYcInsStT83YvkzUuY5YnqdCeu4A1Xxw/x+VpwAtt
DtUxkuMxLkB+lDmoLfalJQezc+WB5te0TzHz4NDqueFJ7sXs5898xa1BS8KFJ/WX1hif+0jBh5IU
ehydEhKxnCpBB6sOLwjmAHbXTj7ryfzhjtpDhlt9GBgRG8PCaCti0v1T5PjvtvU2JZuUqZuMg+UQ
jXTXVvRPcs16H2OKLASq8bK2SJJk8m/BxS2s+dFPUBIoaepHxwjhTZJSXHo8fay4x/hZx69UjaiL
sx/1/YesZ1z93oQxqgdz0+HKxNaQc9KUUXPqbOdnZMdg4HqdkrWos58hIVDCS3F2r0MBFscsXlyi
GXoI3XIkBIH1WTYSXr0Kbb6/e1dWVxvnLxdUFsdnn1iJyf5pEFRn/csowkdvEoPAAhnqkrdPuU1K
oPDGcpvsS5jmrgyWZlb/STgryQwm8NWnFtR4E63fEQ0Sc1DUfAkqIPRuzFsUszPKt8KiFsP53FTF
BTH4JmRRw7J1KQvzJoz3ZoIOoxNwWvwZ5Rb1XYd4R0E1e9YGHlZrY9dRZpjxTbW7Y2ptkfC7zR/x
8k9AX2JjH6PV1/sjwN6g5r8G7dD79mrM7d+hpDhloOz35GmA1R/D7DoK8+yUxi1wZsYJ8WteYkNs
YW228p9D0Dn0Pow3ETnWEBx64mwkOwp3oytjUIZ7ZSQlJkBey3TtKrtkm/r9LsmYD6LAaAfnjBdt
Oc7swDqgg3SycQjkE8MVVfV0KrQ3VrxRvmNzZxSbIeSzaL9VtJMsGT35mgcGWP/i1PpXt64x9kB9
pq7SADlO7D/MfJW7zi0oofoF8/RRJ8hLXHMf2cogTF4GUu/7UDMJqGqW2/XSs8ONbbgEfU6oIN1/
eg+s1b9V4mKD24Y1qoRrOQET7tKp/2kMzRRVio2L21srJVix+QSjOEfRgf8WybjWumM4wujH5687
CfegJdpPj6qmd7k+xLus7mZBYAxuSIPegDm8oe+Iki0onhsQk14aoHlC74yWrGm7S8+iyJ1qjKkf
U38xRgifYCRmBI0HYFtkktebCD1w8y8jKoGmnDAIFLRI+W4ipYYhVMMGIwCl+7mN8Dxl544lm3J3
GqIHCsgvOH661DORklR4JTJ8kgRIU3iSrrvOcAVkvvYVhfkmqex7GKCX73ig0CNGjKVat186CB+6
Kv1oZLTz2ehaI5lDUNJzWlDEL21kLtx26+vJOvFrejzodc2DjFCc8DVrDzL06JEjvOeoRMg41oW+
nsZsg3HFdnlLeSfjj0EDsOtWx7mQz9Iu4Vfn4rmOjIeV/EuNkPgHfnsB0LjUoAmWn1n358qDo2Go
xYGcWWB4An/j17w31dFC1R3GyCvnAelhBuANZWFLIUbVHY0/A27TuvIPtZOxzYMm2yw8fkqru/kR
+qGhoV7BtKJ/+hpcUXKCiHRdlHzHs9iIkXyxyVgiBEGA0O4yOqx+pjvHWIao8ELzO+sE5Ta0Dg9s
O/kAxShmReih0VMrclctObW3IMl2M+0bjzhjaOizyS4m0c8AWdLhGqrwnTIX+RdW3apjGWBWCoGH
BxU3uhN8WwwPgaXgT0kXCwRFT31tH0wYfTku4OA96vIHbruA9h0/WofYmsXxsAq0nY1Fn0xYBK4X
KayDrp2q9KcRyMeqY8a1kXj6kp/Nr3ByMiNuBpj1TCW0kWM4OQqhby0HeSXD0N78zjBvxwMrP+K4
fHCC587jgSEjJYZV2uPHTfpoiSiR4a+LroXcA+5he6xegop60jStczlJhORw3rdOTnKuabHbRPIH
G4UkGuHUJ2hQqySIqb3G89jxLwe/I0t/S53OjOfJkNHGlwQIL3DE5BxN1Vfmk4kYWs8JxkjqhaPS
MIiZK67D0o6IBsA1lUSh1ytbRC8tE5jQ9P8KVy57ez2JddA8cgekDgNSndGzRGWmjzbiJVxmdrPi
EwMCcI+OwvKVJys45dhimbU4DAsYI9AbRAcdiRer+Z6fqHDeTEJefI8i2D3OUXZN8r9jd2Oh1L+5
ysHX75VFN060Hfllp9GL/zkN448u1bYdSNpq4/VobttuGyKlmQhtSPms81Sc+ipeFjbgLbYYPj1k
lv+z8TKMWXssuabH3P7C71VjSeJ2QQCgnnwgHsyNDXR2AqW5sZ0gbzFY5pUCS5i/q3yFosaCMUCr
i7DX0An0jx7hK/8zI/jxceLGlEQp6HBYCFhEOPZuiWYtZ+bkzk85L7QaunS9olYvMWBBmzJuRbCX
KtsZ30KN+QPbtVxqEn7R/EWWg11jXrS2vcUdD/rIg2/HW9Tal/+gsxhwvIt6bNG0DtnDBCjl0gxa
StnuLYuRY5XOyb60CBIA3oKoiKIP6f+1HRpXsq7rnzwmjvuVpQESxHNNEp8DiYdEoqmN1j5sUSYB
oLN+YkrijhACz8DaXxNA4CkuVpDgPeT5k5NKkH3ScBtMKcln5VfqXZ36WAbNLm7o4eJpEybVp+1o
L0w+kcG4+y4sNmUYrXuBtBgBCKJh4tIWRZBiEiJpyKb+azoijd+ZAii3jQiihd7/gc1WtQESYcv9
3uR4XPscQyD4ge/aycm7oF1aY0wmmAn+G1GM9bQCC/CfkXc2aaxd8jhjTA/GOEBMJaYw/S3uun/t
B6TGC3TB1AkoUKriVjorJJN6Qyz0SCyd8daRu2v9kWE/GBdl37UZ7s3lhKKbw6Q4pC0LLbKAZbqU
eJZ7tyaV/VObbo1FKC+7JrI424MW4g8FCbEtyr8syZZxHTLXtDZ+MK66RCccGoQ2k+0U9W/pbnN3
2/KXJWT4JTQH9ns7Jnxu+C/xLlrc3IUuN3bcLHrnWHYk9Mr3Nj74LAoc85RwXrZF8U5m8xCQmMFJ
a2g3naZS6QkCkWxmY/5vtIvvNwoPhsJroIbuePnCjTBJRf3Cst8QZ9b82O5P0OLS1beijlAvQjUm
KtGbQrJuCDYI/B3cYgQm7g8DUcJXwY5hISkoyWoI6kIvvyRPV8nDDlZBP5t8GK6WNr9kx7xSylb1
qWbCe+erSe5CDoQ85X2ycIpXMWnPZ8XZrbv97P3Ec38w1PqbdVkDXsMUwIfRNHusdDQNex0sFw/N
kzmm+3ycMfEOu3zk/bTkn+43nw77MLUcmJXpEroXOHc0kZGJAx+kO4gcpNcWKufC2E3OS1K/xQ28
cDJmcKSpZ1KmzRKR3xol0xKkMdUgJWXRroPx4XmnKWJmxtg88s2t6bFOc7DHwgixBoxkOdNdfPyZ
e+0QrHsSS6sVJXvE1uuG89VEK6bNMNPa9OZN8B7GhI2NwbINRVNxVI1cxusYHmpZf9KrbNvAePU8
iFFeAXw0gQLyFfTdZ2DZu7Cy9lpoveEIhYvy1/ibHm2iUEPZb8VRSkBElAKMhxPcTOcAcCwS/WHC
4jtX7YfHPVjW2aEjQTAIzLuNHS39hzKPCba/qgpB8RklP7UfXgEgshwQZHCPPc66eNv78Q/T2zcU
/H9Vpx+LVmwHVKO5D1MhyOW6qMc12Z29x9jURjzQh7/9iP8oDrEjdN06jX8cE9vAUEhUZ8uc8LMU
jWXVQPXMVw0DD7XdaqPTBE7Y4u2QWBt8K96ASKLeRveVgC9yfBJvviCCaIgziuRF7yTFJrAgiCA8
2tmyQKCcYMsxkXOZChwZAEor0XxxqpZHTv+ryIh4EEfL+B7nhwjLle2xw0GjraHtTQuwLCSySKNf
TZD9HJAHk7cDse+q0zqGieQiOcPJ65MxNvAxXSAkUf6b4KyIz25V7esJhF3xDrfZG2jY7XVuQo8q
XfNcS2uj14ArO4RSTNZGdJ1goRaV+a/p+doYEiXDXe+1TQULr5vDBc0UZqlFID97/CdRwLleLvw9
z2fCVjqLuquAlyoSyPUsTSeW4Ondq034Dmw/xmGdlRpjc4DERGGNk7bImh3CILAhWKtVmGrLEp/a
XKSvCpbZZV+OBomUGZmQxxGdCFoHMD2Jb64ygRe+SlkISPLB1EAiOmTY2kTW0+hgB0a2wMx4zlDr
xH82sj8H/p9NFsZodE+WsuZX+BjwJxmIm8o3WTh7m0CdCl2UQ3nKRHThdCz1iWvIlNGECSNjcALv
+/w8Q0IBhdtD38hISLZRX1ts/kF5LiScokx89tNdz71lSS7nPvVYEiGjk0RQxF9j0X5k/GfDPkFH
m16KAENN1r0IZzxlJkkd3d7Virew6PZ2Va4LUkdRH+4y8hRm0D9GhJWzooaHRZjB5MP5bAJ5FOh0
zd+26hiCyl1EC9m6KbzCmd9KQbvNXaFOTh5lFhfqVyBGJ6e+rOR70X9bNHz7iPuSDjElE6XcV1zr
WKfnw9xvAmPTOyu/3sSwkHQCLiGuGIhNPvr+nLDa1eghXPOuLt0Q1oTNyw1TFU8bhdN3ncp1GR09
5NUA/cpDoL3Xzk8A+Tc/+Ih/Ud3DTqPX3Fh7j3mhAZrMQYc8MXCQ5V8sn30mATmrISBD5Dg27hKT
ApocrML5GxrphQG6bWJXBI6tMdYji1i8BFl6bfv7aJ/s5j2otLfRcNYFg0zNYyibrQcGHZKzSRPB
8CRY6SpGQvzF/lsLToLZWSS7g+lVBw2fOZ1JTKaP374nzE80zT1qbbCrB+z3Qc8710MQefIprVI2
lyPMQLVnj6sG8TLtIgruuTZXsitvAT43uFLusGJfYY3jZkQ3QLYrsyv8AjChJJNz5ojttLCDs9Pi
dMS2MkQ2sYop+/duMbg5OmiqP/3Y1hjOlYDZB+vWh+927uzIll3lNqrjrmnoatH3E0rg0D4Q84W0
w3rSPm0Alkiqbolz02ljuS/iz8YETYo6rtf3BHemEvDAoTdmbBt6vvbcmP3ovSW+XTi3QbgYowhl
4ccOeKKsHAUd8yQHh4aF1qjAhgwORzJ+QivdxRBlDMJGvqqu/XSmm8mNKsprTJygEQwHe8i2cQGA
m4BfZngW0/Z96v+Rec5qU9/mZFbYBf5wK9gnwfxUuAwKat/aZpDpxoTWpvKefUo0LBpUJHrubHkm
Cg//k4/TqdJgVqGuAzfoIvkwGf+QxDMmiBHAqqFFconCzLH0cA01KP147bZV1NO/7XhwchckLhkM
KoqcMRoCnZiBNy5Zyba8l/M94GXJI2fv2ydtADxwdctzGz6ySKdfMdd9ZDzpV5OKk3nw3rJrJnrF
ytTL54jHAsr12mrcng7NWapnR07o14hDN0hJQuPXgxCvSSCDq552f2arCBEazZcOc4XEWvLxKj3a
W4i/emRkKB8GyEaFW7/QTglvP1b6zie4NOZycNCjW8Q9aDRf61KtVHTrYPn2f8p7z0TxMB8zVpK2
vVHLDkB8XXJGpmTKX53lea1DLNoaA3zdZD2mD5ORkMu+PSTyZOp3/XjJFEoKrXX101TUQMxUshcl
kTCil57KgWFu4feruKlOsmF7SZ5Ek32jIKXdVJtGpQ1Jn9uB0HKL3Z/y8qhjAKJpDdnLtj5azqq5
znck+qwE+vDhyyB/3oHYFZHvI7a28StdPCsRtxAvRBLseJtDZNDEBsJSPqWjSt/G2ZVTG3r3kHqp
pou1cacbNWKONWc3IxhSDBjbWNwt5uCuJap7AfOgmIc/3aGohixEjVsILMSswAte6ZRhnN5vZwXz
IQiyKBeGWhhV7YufCJ7jlfTEpk6rc6KZSBHqZdmIUwqDqK2PYR8SrpNhXh934F+eRPiSCmOrdcgi
jJ6GFgmMzWTCnfQ/4fWX2OUd0qI72OnAuRfDRaMJR4OCpccFaipIzfBeBGJH0yON5mfk3vEbb+9V
eMHMs4BHEZkqbhsGPruDXGbPo9aufT289rQAejSog8lmH1NeSqs8uk52MDjB4kA7Nq6zdpr6LFks
mtOnzemqoz0LO4DMBYZEozW7he4OPEgTbc/MYd50uOGqm1/XWB6deeci5h9go4x6u/UQ7RDQ6l2H
OPmSqfY/js5rt3Fki6JfRIBkMb5agcrBlmXZL4Ttlplz5tfPqgH6YTAX1+OWyKoT9l57eglZKRbC
QfcXwjgy6Nv1JL7bloM8Hnt/Uq5oIRh/2so30bJ3peu8qWbnziEhAADrB435INH2mloe69q4hVyT
WnDKIps1LbqMOrrp4B7cxloJ0rgtPDbpCNr5GeZIW3G3q/4zFe0OEd6hZyaioHCV5u6IYtmokssQ
Tj/yBckHWkDoS7n7TXBHxsJ12rIqPsbcRRUSXccl3jBX9lu1+BnEtWqn5TDQ5Y5elLXeaN1r9NZJ
D8+6IIsTYUtTby3VPdjMzUJaUSEVg2l2bcgB1Fh/0Km6xcNJ7hmieGGcIyi0KvoAfMzr2hAY0Gqk
u7xvXTa+TjgHPVJ10N9HPD5CvEWFvSh7H0c7Pk772VgMtSauBqS2XXEZTMdr42lFelfEHr81DgOD
lR7H61DUnlXAHABaVw7AL8jGzpH0SW9oQylkmUzJ+reKrj9zoa1cpo4fM1XM939c2AFNfBH5o9Z/
uJGusyPex+6v5ZIatXd1foxxiSNAXbERM0PdsxKxHYfLiLjB1RknEofJ1nWLXYyx9KpWOwBxoNOE
zoQQ81HGALAiCJFLS5WlRk4jxuK54UsqXwEkLEpXurVwP8KzD1t+Qbb3vNVB5R5LYEdR9OejCIMj
urDZQ5Hb1XCzswkNDQTdq9JIFznG7Qy2cTPTzY44ERGC4IRSCKjKDAerKh3VwZ6fFfviSanWAa5K
U0f3+lSyG/65Fye6P604WCLzX6EJ5kk2OQzYmvPyXyo2jbX7UUW/CkCP8E2WqhYOEYDwtiLWGQzi
yTmAyy4LxpuAalOKf2lexRdLUlofM/BrbgGQDRPkECrz2Jl59bs3rWOhomdc9xVjUQw11eyRR7cJ
G6BJPddHfmAOOH1gEMPhi59ah0QXussiGYEy3aT0J7avlqVuiqY49QYp52x2G9dAVskopKJEqqlw
3D/V/DCVcdnmV8VKN6qNHUjfqGjMJ6zbY2Avbe6CUUApGD5DKzpVOZsA3S68iqinGqec/I7jcILN
dGJ8yqbZjcgSn8YV6sFFjw4xfOvIemSmasCNa1nR6kip0ToOJYIIbBooyOIwRLc0r12n9+zSeu0a
x2sixIjhp8GwKOazMCCSZ7z2CEvlfGlu6yWSRIJW7hbbsuz/4JuDXAnVKKh8FuBpf1e5Ewzge2qA
EArhS+rzazNGlUO/Dnd+whZJR4GSpNvyXiEj13E9jzGNl/LTl3ikEJw7+BSMbl+l9SoySVVm/Vyn
rxX5mLQMZ8fif+6kUdtdCUqjEhdCxK6iylBZ1/OL/2MTHzEBz+werMwma1W25a0erM0c1msnImEb
fdWkBWRxQK6FPZmh8CFYl/KwWKsojfyWptc++M5bpsFUfSto63EsTjg0OVkBt2mUtyOVR6I+h+Tg
81xjrWW+K8NEzXcyf94JN5v6vyh4V8p7IQjuhvTGdajz/eRFsUIwtc5A4ATavKW4kC/migkVO0nr
4Az7lsPgSC3kBPq/LDoMPQMUhkdaWJ9t9pV5yFiAhAN0xC/NQgWQ15ac2cO8sYiozm00TRj6SW9a
tskjCiAOhDfpYxziVwFNNr0hbUCvFX/XqLwqB0E6TtqJFVlPgK+JeB7mTUO7iqQA5wBDUrrxnHLf
gZIR6Y4M9NKL91j9bcrriMUbFdVCDNY2qZlr8s96pX1IMa9PPdP7A6i1eAUD0MFu5kwfZrhJ8++i
+XBHZ51IIDgHZnj244dgeJBGf5UI2SGw1kBWoDCFnhv4ZM011dIbW3Huun7fV+VTC6btkDYcVmp9
UNuRXYy59wWRBDZLT5t0GEN9BoPMCMTAP3EvnPhDgsKEANkvPicEW4Og7QxYeabl3ZzbddhS+8ab
vDoNuUNf/chdFQ3TL2MJRMydhIyWNvgzzXqTzNtoYud30rWWPWB/Kcp6V4r+aNvWxvwygmInd1tF
6WzzDKhIINHMZ0XZMA6HQIyzEps8zhcN8YHB4D8GEVIrqEUrfVVQLk31JqYoMpkSIBH6pf1aCgkc
75lspbWMEfr/Q1cC4N9x/EkK5waD/Gb0sWBqFleEwaCDLT8pMRQVo06YMi6KAy8oxIyakg9CXA4/
BUFN6fZeNduXyiLIF5UQKPJ8Zs6j1ydzpJ3KZG9hlhX9ImrtBtiaWbUrVQlOlc77XDYdiB3kbQ0p
H+o0ApxozzZN+ezq5EKlr3jdYhhsWsr4/BaCvGyyHYzPDQSsc+eLf1FWPWIl80qfz2ncVtcOyaaq
Ql3tQd76r4YzEfjgkqegs6k2dOzSTuoERP/WV1/UOxmCAbuKXFnCq+drjvQ96c3FHN8k6UQoRIUx
XYtS80ttyUZw8Fqa+H7I2klJXXUG9yH/fc74KHX/nDTdq5nNSpBkGkT3rkICFYR5F1l4t5UqfxuM
t0qbFFF1v3RiPWW/ynD3lY0CesVN+Pywo1FUKMNpkopezT+rtfUXJXQJWvrRl4aXucm+E1j8K7nm
hM0WMUXp0pXtJhvFXNdfiJMq1+tAMooC1lp+6OMrClaNlS1lBxoThCDoMawM9ks1LRvzA8dQXOTb
2RzXssxJdBDUSv7bV8GmHb+4mlV2OHnFWrbXL3UKjr8qdjVmIhuCp8NJpR0CnIvqtHVBNSgQ2nt0
wpW+SQlM1Vc0yC+Ne2fJYaOrVGZ+VmsfG6wTs+MiV8eFgqM7izSyRDJ4yDFC1NYbaiyY6tEIj0b0
VqT9UacvHIZjGZ4Mx3/l+VN6GeGxystnCts4bEkkMvirv+N08dnkuM3bSOGo+R8VeK8xCq9iImqe
qb6RMh5wzEubPpliUchotzmZTmB/OhNcj41Tj+wwKjfhPwsItfZH2iTeCN2MDETihXCc4W6qVO8+
qFeLLOCafNIG0B1LUvDNGu4Os6hXVmgtUK3jW4rPmDNfsH3XH6mp79qc/fh8GHgiMWpubBX0JSDV
tHn0lHsFDLqem2oCkCnMaDNEwstCf+2zAzbJYmrJfwpHC30NOg9c5wIjVQVgwTwVFiI7dCjlSIZD
sQ/RMQgmVQKND5VtSfAWpc+chtz+VBQTNI/oHvMT0pBjGSxe4zVS9zszN40QzXPAsPMKBqzr9rGD
A2XOiA4onHTtIjcJvfmHqVed7EtSsp5W9L086sP+xD2XmO6SHL8ZPrjl1psx4hxBcW8zeo0ZYuA1
juI3gRazvWgKai4TOYuqA0a6hMmfwPXHA8WEhu9N+4Kst27wHWe4EGWX2PBeWS1Gw8HeVqG7JgN+
Y1NoQDKEN2Wgoi1Kg0EPI5oM74URvqZNti0Nxcvd4SL7Nn4Q5HJ4ed0WKSaZBF85La8kAXYH5pAY
ZFZOT6y6eLoo33D0LPGWkT4DI0nebpDn6sS5oEmVAukVNC3Phbrt44LrXP8aD0TNsHcf5jV/HPGc
sPxGcUZVS9sgiCHONx38YZc0FYhOEud50cufokw4pPS9Qu6jha02j24ItPhku7lkdEFoVdWcW4zK
Jjqi9hG71iE1O+AD/lbhyGBv33DdMMF1Kp2Ijn4TERAeEHHwx5QvnH+z+j3hkg9Q5QsNDuKtGn5z
SbyZBIOzYtFMw8ptNznUCB+vcPrdinjP7SJ18Nwaidix6zQqB/8wkvNmV2M0rRx/HfY8ABkBPuuZ
R6ez/ENSEBFa9Pkbe6O0GT7rDlGy5u65K1mhSqs6bFW2tqmPmIkUtYTulRVn0H6NKfk5o7sPA+b6
Ub9zk/48o4tImneQjKhqGCRC1CmNCNYYUs4RA4ZzbYt232nFVm8w6g0tCXHObmo11nUjI/VfSz2O
86nuHzyJp6Yojgl9OqrSaTzPyfdIKIvtzzdhoGezwmv/YWtSyW1+1CVBaw66diaRAWKUl5oCWK9q
Qt0RPbGtZ22OdIKir2ON/wV0hBFMpotLCsu259dyMB52/2DPTjHBQB/iO5krfIrxggVO1V7a6p2b
Of0/MPI0qw8pto8nsJVXDe5LU6hopLnwLTxV9yg+s5b3Z+myVr7Z/uP/+/+RjZ/IljaRMm+cwThq
WnjCnbScET+oE5YhD0sU1TS/CPWCULbGqVuFFEngWWNEyOkxrQNCTH+KNnoPTEY/UX4MkuivK2jI
5AQwsBi1kF9EuEhHb2gVDrPgU+BQFVUWXfjRwoKetF9RfbBcLtfgOZjZBiTCBjJPS3ASDTbbVhVJ
jc3YMeScYEwjf923MmsAZhOUPBEJHJ8iWghEPzlaTBdtkKyL547B3/ScJrIw4m9bPbsVAmDrm8mH
dMIjelkbw3NgVWmzGSx4CwzeCB1+nkWwjkU6eKE7hxw3p2aFR5Y4lYPs5KnAmm90dpgRoyfZjoE8
qECUG0RhI1NIQtTEGgAfl5nvfOjQTzvMOxXkMFEJMtM++dmNRU+El72qKM1Id6fxqPmIxpGNp8wV
zzH9sTTHbUs2RMkp9vCReJaBBikGrAP3XBmuS0J60Udp/riPcnY8w4OesEX2loqjUCIPhnTbwmgJ
qrVh8sLo5kE385stVG5QNMHaTgu3Ja1HnbKMJavgpModG3PJgt9tKJgKlKThMm91sbZEqcxYIxyt
Rf1ktpeayAxtSpZO3C3Y4q7lslT0/sYOqm0aMRFqJm/uoIp1m3hippTT2iGeRWWcc366AElMvB3j
KmnfI8Xd1HyANbGdNZBYvkY7e8bUuaXY9uYZLPFLmgU430s0UNC3cdoSfmXxG0bT9xxIsVfDeazZ
wotqc1HnzaOkaJzb7uCnKWZhMnXZ81juQ/T2MkE+VhnZKgv/xpjKR4eCa4FJD27Ae+CELX3KEL+9
SY+G2t+s7FzQ+RdNtXRAtycBtANj48QMz9N+0zE00qE6WwxlqSzhktgw799BB0UlcaT4u2Fkuguc
8NRTYO7oG3mSBWwKIgVezIE5l8NmuGb7YO4CcDsRjUQ5s0EviD1As48U1uDLlEhxrUOIqcWsOkZU
e3/Ax8w8I+AM8UyUKnvXbGn6D3aFpMXh8e+R86Vm+IGISFYkPR3P1EHZbgNMA/XNGntWLeoO8S7j
7K+2rjf+Z9XVxxQpe0TuqqqNzJq7td4ba7/QPrpJLNz5vacznt1m34bWfk46jyDHbyPlfcdXJrH8
PKiMbFYKk3V2b2O6qefymGosz7yQjnGsJ7AMAVA9RFoRWAa8bDHQbzMiRxFZNwAgdSVU9Wq0V0xh
5UvHUgqVcN8g3NQrpFh32z/HDIAoO+X73JzQXOHcZNzwJuzGU63y1A0SKEN0Yy829Pr4dGAZWfb/
Q7TG9Mr8p6gpyQSB6pOMGvZV4N7uwbA5hrDL5TdnPPjzd2KyfjEuNWkcKcvMFi9Dr3FKSVOi028H
MwJrNW3JlIuF+QLeHhUtIwPwRIhIuvSph5+jk575YWP4XrZUAJixYEyzLH5jEYgOnPU+V5fSoZFS
4g+lRVzfN2srT97iWOGF+a7okjQNZdzFguNjIBGsSaUCOcoOp3ZQxb2PI0kb/+z8numsiPFCO8yh
paGFMqQzN47GQZiXS1Yq625kFNtte2N8YZkTN5ioiDpUMRV0/Ly6OAjtYeLckzojqhKspyH1SuO2
SxP8+UBVOU48tD15GuNvCxRNzdq9CmzRIMQ9Bf46zKz4ZIB0xHmwdoJhSQgKb0GPokLpMSy2q2Jw
VoXLh9zS5w7+QW62ItQmDiiggaQUPIoc8aqCnYH0p3fV1cA9tGBlxadPYMVg3MsUKJXanDnJc0pW
LJgLNfcPcWF6UdDuAmPy9EWWVUz7LXdrC0IAiu4GhXzt28VWnbPXkUuzZGkeY0iQ34HFiLMuu1XK
m1PUrxkbuzSTtSlwkTQmDGXAfHWNvWHmgEmtvaJ37H+hVyV/BsV4HOicwiT//o+el/XF3h23c3eO
GpxHwarjUQ/Eu0EwVO2HrH/T/++NodwGNpYik4QlrkfoExq02Xlii8TMyrKR8zNImwgxnufyglQE
U+uNp6EZLqIHq5B3Ov2Cdop1XmSsumbQv8J8oZjVsLPUxNO9m5AGSlO8O+G/EOGOBgaTgrGI//X+
DfoRiuuJKQWQPgvaIzh+BGQ0nUzS5F7DHmOv7b4GHR7dXutpbad0VU6Fh7wUv5511dUTFPap+5ig
/416wBHAFep7TvZIQEgIPraIOKkIL7kJ2xI6UFrCr0ftKE1+xpa0C4cUnrLh4nqiNpzYv6omw3vS
8+yecFvC0oRYRS2m3Da9pmV1K+NL1NuMYu42yMSKPW7OtH/kyJi6P8v9GRQI2ciOqyj+MNo3Qifk
fcoJBFlrVUoCoJk9i7naxoJ1OVVKzNyvVh60Kcia8HNXMQsKFX1Wv7ZoZAP8YZBDT0r1lvCAjDlg
cRVRL+dKbuTnrCDx0zxMOJmj0INfVOjRCeTmLvjVOnRELMQq9i3A0SqdG4ZrvSJRflLafVyGl65m
Z0s6yjaeWGDZ6toZHyyJel/A3xIvalhzG0PGrTLcHYdaWLsGvIz16nS/dY32j2zynLq9QNiiQloi
fipN1sLY9hgM+7r0Zo7IMmq3FoQK19DPrCMKmeRUjpzETN+hV0vhUPivcRzOQGRHBS8jkVcKMxia
G3a/9gQIH3eWlcGLcy4ZbU3M11nWn6mZ7xuaXKvp99FMLB52C94tL8rBlYPT81HBzdnC7UyPuCnm
2cVaCQOvdI6tmCG+0nwjDK7bElrJK1r0FXtQuqEqI/c4OKVcyvqUUp4jHDAXIUqunHDvqR2vKXg2
xOcmhIAUrstovdo8bDM0yBJBGVsDKA4jiiU60oC/IOZtX0oMSLxHKN1B8WstyVZFUsocqys2mX8X
vIMhw9Rat662kSxGZktFQlwi23a5KtC/aPKXUsZR8/qgLYRJwkiRwTOZrmu583eVj6TF4giA1uEB
b6ThgCW/fKGHoPnAGpvUPGGcv61/0p2foMTHMTE+wTxJWQeEihMai1pjApBTS5q06f9zTscAUKZ0
tc2OxTENEyo11KomR2Q9t/R9By3tiFWcN+F8wP+46uCCgHOG24BzQjGpI0quyhYn67httJ5nQlqU
WGBV6lbtGbfYKB//NOjFrIl7P9rAe14F/SPKX0vzWvl8ctrVCL8kXzhHK9C8y72M3b1Rclf2OqrR
3bgcVeFSLd/ZlZFiz0iMBAGzexsYq7r2r4olmTGe3fxIjBliJYjtlKXvpvra4gpzIeiwwknLZmHI
oCGXOzLW1w4w84bhwVSAbcl3WY3/yEbP7HqAjmySOma4rwPq6VT5Ncpy3fVsdk6DLlYl1RrpTiz7
WQGXfwBw1iFhi8Qi4VMF1YL5NURvyU9wN1X0KIw3duKCbCUD1Zui21BJwxd7J/KZ9Rqz1jne2Fg+
eTkdFsDYbpjfHENINrP+aoVfGQWNcO2jXudr034N5ViTNE3YX6SIlQEMoceYlHj98A/23zASguYu
+LkWRunZPw7916AxveQBUAFJKKFXDMAtHIFCAA1d9/BH5cU2ny2qdRYqR7kmrJjc+sgZsEn/SmPo
WD5mHk6FnSjUIiaGOIQoncsuXna4dbuKy56tTaZdrdmLbHMrTxlaBgrHgUcdIxBZEnI2IqfiWnnI
EMnTI5p1+GrIjg3FaVqfBjYAbhhiHHHXeZhuhhgRFsGY/vAvic+4ezA/UJ+EhJT0UOI4FvTnMClo
3+gUBuQCJeKSUfVMV9/PeXaC7I8Z9k3k00LhqRxUVss0S7UNvaG8R2xvxyS7jmgWEmZXDnLd0X7W
JBf6I9tZgrmRehbFJXbeSwRJhrbDZh6FxyRvvYbbaqDm5Y78v97FZ/yCUtiu9jmymYqk1nI8TC2T
OPHFmCbhPvPxEQgDch9lbDnM7wwKNXGoeWJH6+mX96G+dOOXxbWRompXsPfpiB0FSXrpSN7XmxUg
oU5vMyuduj2lhDPqhUqCFZED9YmSP2JM3cGdqsufgLCGsvhpxckdSnLhYRb337x+Ws5SgLnZuMm2
0AmmSiHa/mPKHuBDG0EuuzcxI0rb6hyJGdIgFeAmAZrWaK++/VZwaMvOl9LMzx5tjsPBCT1X+xpU
5zAPZE+Fa2vGWKs+0sRahD3BqcQL+kcoAYHxjxwZwjAeLbOXiolE5zSey0ZQQ7ClmVBhp4asndGr
rLXJLglQZ68dteZksRiZQlJ/qONcEp8mzDrpWg5faq1Fw2gBt2Eam9Vrbc/hy+Ep2YgZEScuDSOz
WYmQysH+UlblzMTtPDirjn4QMjcsDk/cCPbarDZm/79eafSx9ZdkSFp6xOqWQZy5UfhgMh90gMJr
C5RtRA8ghQKKE3GSnFvzwEpIg0tnHhosamwjOvD4HN78mZg2uzJMmLue5SkssOwy4pOsUTdN6KLM
sWU59TtKfTco2tbeO9QISyo8jBpSlBhrPGHkzgZkEpnKQAjjBuGGWXWvoqJhGZUtpWBsM1ZhUIAf
u8+mQ4aztDT1j6hlcmJ+JTr1CrFmVRT81Km/CZQfvwWwiTKp0ThFCjj+1cEKHK+kJs2eCJsEjfo0
ah4QyUVPD2km+9De9hwRRKTMjH/g8XA/4ZghLdIFvVfn+0gZQZHzbaZ/ETu9QWiHHnTbgM8xgTKc
NN9AHEBs40fxP+voB3/1IuvSpUWBhXf7paf7dPVzN+CjY/5QDfjGPwrGEQ3LphTXnkpH75M9WTCe
j6olf2kTo3WZYZzAOeR4/Aej9BH0xUYlHhElIG5bDjyEwWihVxHD3wGDgG9+6RpjTDjmoa+e4/Te
IGuk/1zG2NITZJZRFrKobl7U+saa1UiBIYErSbUHpWeFkrKutKsClh0JyyJtkztc0FdtIqIYUDU+
FNrCDtmP9hpbuDz5nLQe/s6M5ZmrPuO1CRseSo42h+8AiayV3kKLTaF49wkx0pIWgcrMRsw9TH6z
NkjnpqZ31Q0LhqVhFMsQDl/drmaHn85TWNNEuDPwDdQNvdMtB9xA5CjQ7EiRpLlIGROV/bN5dE4P
AYo0jyRbQd5ZRIIEdHQ5Xi5tlnQEcNXQhYchWMOgWyPc5/TRVoZoiWKcjxL30fc4gEFI4ldugam7
boMVSLJe39yRxuwmCp/vA6DMKFad7m7lV1vCKECRv7a4a/vxEnK4++M27B24NlcXcRzcBOLFuuJ7
NuxNbZzhFMbKvMxmpt4HfdAW+GYYlxAFyAY7TW/ywk4Zz0T6ltHKi8r4DPA6ajiGbvm3JXVdgb+L
zAh7OE1qDAgpSs4kCKJGIsgx22v0nK29tRGquiyap+kdR1zD9dkqUmSwtYiirsC3B0rFcSmpvrDt
RwR3UuePMqGZdipJOhWQFxPrfP5Vw/Su2Vp3ysoG/zKjWap5Ehrwb2PUvw4TJwwxWUrAuQ6oq8HW
1lqgYXOCWGjOSXGRS0nLOmDLYfVYG08NHyO2HYN5HmPsoNjPOJDZ5ipPXsMBdQuLm4U+1weJSUnJ
M2hGdIJtr+9yFJ6qLICnFJ8KD45b4YktqLLBSpEhMvbLAIZIP5UvCqDzSGFooX7UDkbsygeChP5f
qmulnpBFXX/KgmJLHLfI5hfJz5w4jtMOARD2YRHtuhnnotntnewmKnOPFxAZfLeqInrhieEw+kfR
IfkAsxkbya4fw4+8H6mO/WVBMRRWhJxNbwX2KjeCtUzbD3PmiUHqZcjuGhrzQGX3Rd6VdGHEGT5Z
GL2dQ6VBfDin8fClA+sa3eZ/Mlud47MbGRdWsBigyJVIt1G1SlCY+94QA6lhLCoVlQE2HSwYr4IF
Wl95qn2Hr8TTgzEOSHbD6lFA9MXVyqrl2wCqCgomtfhGWa4qegoaud3NWCVGFlsN71kZEmqc33tw
wyquXc6u9VhZHiAGgmj3lZYg3R5JBCY3RqWawoyI6iInPE9oNC7da50AKQAFwNqYTXkI6vlRIheM
IRPbPTVXTEmuNfMhNN8yrGE96lJod+DP3tuh+3PK6FJaHwo7PBPqhEmY0JyKNQdWaWAagxjJaxKz
ZS4Sd8c/83q/sV+iy37EQb4TVKOi/e7VY+biFsYRBC6TcQ7UezCPsVKCljkmAcPWd+nue9jjfeoq
r+Mwj6ZH2D3rEIO2czc6Wa7HxxZJZQTDPsRoZJQKipf3GD8+4SRbB2t+LA1SrJcr5pDRgb8/ZxUB
uWCsJ8Y0IOciBy0iDRcR6BOz6yC8V0O1N2rdC6PknnaCEQ8SDo492OzweNcx78M88H2lNu0GnyAq
Liiua1EgTODfJ2rxJvpkrXXupbHt8yl2eK207F4MUFuStcKRgOAqIaS1rkn0KIKFka85Tl0NzSJ2
x6b6CqOUHLBrHm+MZotiwgJsa13DcwodStY+KIpkUHYj2oWGPxYC+0uuRuuxK7mZ7xqnVztF27D9
Ij54qqdTkXXoEVnuzoAZGraPWbIF4mrlrtfq94Lxfo6vT2ZQ94YkSNARdsZSv+Qo7CflKxX1stP0
Ux5Di+YalvBtcAv/Bq3aVdZXHl0clcEtNQvbL9vAJgqeF2WRvU+Rgnfmty//CyChQDctfNAXmZve
bZZssiJTzLut/StBKRSmT/h1LzVytKNAUxreJeDBfDIHKw9JttaWjYb5CfF6qLh/ZapsyNFY2beh
G3Z56Bw7uHq9xvJ++p+2AzZuAVp/obaWB3lIc41t5iQf2ozrm7iNki82copjoA5siW3Q47wTQ7XU
hTiNeN30MtpoiFzK+KDkjHOC1aTTblLuaqJYk1s14rQISeFQkBdEJQNBU/Pi8ZoZFEfWMWP4BP2S
Bz9h81zTyMFORfAVo4sbefiULvq0zPJoz9E2NVrsRM6LrbLyyb2wv2o5tERjG8CB4RWyiQ/2mfXr
Gkw2cfYrbdECOrB7JtPBPQihJ1rVMqlRQOB3G9iHKPhrldmizsOlCaOo4utHj063PC56peVte0e3
4TYefLZPN05uXfoIM5rsaiIngizQlZh2A+YUZpyljmmgO9l9ulEAaEX1NYaZohuJ11rQDiN2sMwe
KcU/9OA0tO5prmtPrT7bpH7Rw+xTDU6WLIbnq06BWtpiNTMsgZZF550zEpTaCFAvw7Mq+rOBh8OC
4Dp2eyWjNgzYQGSfxDok9qm0g4MO0gZAT1YdbPVtoh80FBwIqKOI+OhMxXOBineDQBJFhQKyL4+9
rHgkFt7knpTCL2uuXk37rMcf+Yy+ijpUo16Lqw23LI2qdnQoa8Io2hEyy2AC8+cEwwJYQp6x+uCM
1hBGdsqhi2iUUWb2IGQApk5SbuCUS8tI16THveQl5m9uS+4AB4UUwkhYNnheASyV+W8wMod9nSC3
8wH445/q67sOypU7GPugclZNr60jHF1sNzxNu6chEnI3fQUJPxFhKar52KhkPvRgJQmfm2IHG/96
cvJTQOyvPrLhcN47O/2MWZSp2PmmsLk1Rrsnxu8F4Nx6wCEbAbGSpMlaPUfq0wJ4Y0AGAHdNVQIs
BSUVBcrcXzvotmkRf6vgAxoH7VCKzYpxP7W57OKd2fByVgqstZaDeex8E9Fis59tIvy69ncW1aeD
Wz2fCdCp1woG5pnHUvj2FrRB5GIhGDkaOV6je8JwMWN0X7WxXPmC9qfaBqVJ9aLyizYMGxE18AZA
JsNpSTAeq1LkuuxK4+Ho6DhIKbYMPkcUDGsnLD2nLF+d7NRmaBXMcxr8sxJMcKF12w99cxqFHAwS
C4ovDNvmtqIIHfBvc8VBmFoLRD25kWzZu0MDND1LI9M+vAeMKvQR/5D+OZGoAPCJm5hIymqAIul1
/4yRQgvZ5SxzekECdYAVaEoYaavSXaHBySfG6qeT+yy874WNgyRlDiRYBzMAgmFHO8mA3u5tHixO
yHSbcDorU0mF/anG8yXj4PKt75qhyrrQ81vD+BNFpTZbr1b23Td/MXPIRn8SFpx2kL5j9LXNulCm
U+TcQzYHZvMq7SBixJyLhqLt/VMcAJvSjQVndHOxioHpPCJoTp+wpNceVjnOIgIXFknGcjnP+l2c
fVsQrR3IOQJVQ5B/plVLvgL0m57x+TGGFMLcrNT2ViD2fp0cMDDQEyHQYZNmVkBXNo7SbC145dG2
cdduPaEW4qVlHDfoEB4HdKWzqZFPaOzmqvfSmcm7BtMeWg962EVBsF7623EphQjb25ha5J8+/pjx
ycV+QPt6NosADil9MNVNElxVUfLBcgayLG/KzZytmZtDsNV3PaFUpfna9l5DgY/mnKFU8sK8HbfY
oBu7EGgjYB8vQh8mB2cKxTESWRu6Z76MYDH2Ixo1wUu6nXkTxUBECF6dAbH6jOrU0OFqga+ZcT9g
7J0pywTtmTX36MEqTyuu1firY8QVuGPs6LvhUtWgDJEgaWOZDvyVMW9Z1VC1465LwJ3Wx45sEqf4
Q66no8FGw5Z3G1ftNtHUbWuGzEPugZHWwdFL86G/h/Pja8KbfNhJA2aLMN2lzMeQaM6cEaAW8pT+
h2EVCy+pBa70axzhxOSUQCkInQSltfWTzo8ieQtRJtv90en/chBoiYBlbiKQ0p4gPmLe8EgFDqLu
YsoUBW+Gqn0nwcPEEpr3uyr4G+GKO838oxqwOdiQO+2wltgoF5v5bpzKN1P/qYBP1a4XC+QVjOIR
kQWvcgLu+sdSXEL6GXwpLq1XPCcL/DkXDcBEqz2zjG+UWWScnFiV5dF33hMnwZfeWI/Q+uEcWTDS
NFEGNkwD/4VGDQZO8hDc8cOd+k81OybMEAEZ1LIPbl4DBt/MyZY6eAC5pal95vz9yghQPfLg29oB
qSil56YnIyKzjA8HW1fGf9CW0OgUa1BOa0IELxJQTm4NbgDqV9Z1BtWJxpyJLyHgWwrlNJmXMkqx
a1MOWtaNaRaanE7fmSw1tEXM1S6E9Wk0ACxdLAWFx4gu1sxPn4AsHg02Q/zrAv5iox4FQn7dEJ7a
sbBUUWy+O/G88rsb/7eckz2ZyMF9wLEA2IbdIgPNkL4I24RbGkT0vNGzQh/RYVkPnGFtiudo/5Fz
SeXDC9fW32wSMyTSBp2uKNzDqAHmj1kZa8ObAbfhZdg56nUaXw96QSUOSm5paKx2N3HCX8z07108
r0PnmwztF6PFTj9h2KpkxMVqtsxlisXLmqBgTdZh7IzzVKA6Zm9N6PxIWC+4PwQeTORRxvi7XFVX
laZ5rdp9sea/qOwYx/wZQUsNwOrmIVrvInvry2ql+f2BdLHaudh0FEbPL6/33CDTRsUpjGpA0hSq
hWNEq6G2vEqXq+wOhZ/rlQTnmNRpWonH1xGeYg1gP+5sQVZjZ5HDZGyk6r0Xv+3IvADCjs/WV6P+
Svlqc8EdBWgE3n88IeSx+i3+yJdewYI5/sJ1A6qf/v5H0nktt40tUfSLUIUcXhEIEsykKFl6QUky
jQwip6+/C3PLntFY8kgkgHNO9+4dKrUCc2VMD/zaUQUB9IQZATy6CLouWjsJM32wfWCXcRdBfl59
jEdj3Gov5gn3ERcPI0aRzLjPwu/ViOLTGu8RUY+nteIrQE5tATQzn+tuQio7GveastbSUq99LSyG
9xEfvkEJH+1rIKELXIePWv/V1P9MliirEGaO3m9xgbAwjo/EU0GenoqPWwvvOMsnSIvAf/CPMwY1
KoPAViR/UeJGiZi6vGq/iSEFKYeBbYFSMjUWuJX4sraYY88tXIXcQ7vqkEi5KxjhJT0hk1qY780U
pFKH6DWiQL0ltRW8RDi8RQKtRxxtgQQIAAVRRoRQ+R3cq25iAoJbjIF4J5VMXy0brwNHAalO48hb
pmOmE73ELicTssE5YaBC00f6JyTmWEFPjeKPuJUVQuXKffYpRNYfTi66rWptuZgY7DPNoAoSyuu1
L2Uda2vNb0uoASm7hLwKahtS4FfLgpxZgNXJj9V7LrJULxbRpGjlERgAO28qYNUTu2MovDMj3eDY
tZ8yw4cbaSZeG98NesBhCbdaHP+LSvko03jGml+PPQkIcB0iDPFCGfI6EUbamqIYCTs89UOlvnRQ
pCHEgBvOodNZroU/fdanTmalSAh/Xy2D0tTcRMbqH4RxHOiPQlh9a2GXjjzvO4LJxPhGwZ/WGhUf
Ip0/SLCvQX8bcfUFXvZtiNUfjnX03Lk57JvoiswUUNCq/sXdOg4mWTZ90yTRS0LjoaCGq5Xq+mIS
p1ikhCWF91oO05x+L/9xxRe4Z2RqoMFoheh71pbP1iTqZwV7le+UCMR1dzXi4ThJnGjmxoS60/xn
gRf67Bcfam58KW/jK38XhPas46LizmUWmJlxFPTXPyEef4gkPbagzF2zM8g5lMvE7TosxhvdLSrl
0AkyPMFoKxgZU8HM7TA2rDCIzfQCHdDyMrY9G4CGF6RgdDeZAo5Bua7JOM3XEXkf03NMW2yXTWjO
f4f4j4DdwpT30L6qoNQ51NhW1IyP2BoqUhqgde3K26rf1plkd1hB8dSsPk5jGG3zDOckxtIFM4mm
PQANCC12r6FTzlhTsGv2QUFVtI4tleGxugXIEEUgd9naMWK5rByOCI9JhfgVRmAKzkUmJc+6T9VE
SM99GSyK/KE0mOghFyGvBun4e8a6XbIXeDwCbzGpfMTLQENEva6iuwbGXNn6Y24cLasMNAABqzl3
GWsN6FHGLVSDBWkJWyN9f4WJ2zI8Stp1UudqChBHv8PhgMy25C1RcS2FjVmo0K0jyJyN04AOG93v
EPP5UEku6YTJJ90wc/SBne1Vfkma5ZkRrE0m+7WVHJWp2Rfqtq55ltfJNcOeJeRRJQR0rlDXNG7G
MHFexI+5W7ZD9m6Iop+aTOMUe6rDk5qdB/BubdCP81gf1fFjTWrIGfjF0/ITRulHwl6VEkKqYqqS
B6kakiANEVTtT2x0tL+dvC3NvVUMqH3JI1GNK5lN6wRuL5QAcWr2TRNuDzVZ1AtVTSWuQF+8nysD
QlrzoyrlPn6NQG7dNummvVw8Ot3cr7aCQsiut8i7MaLTtqCRgCRORReY6AiiGlPB2cdxm1w2CtYe
HYk94CeX/OayxM6dlvseTY7SYgs8ftJSHct48AatvIMybXq0mc1S3KdyeabXFPO0sOceiUiiR1M/
qx1VSKlpNymqqJ8tySMy+Cs1hD/h/EcUdMzKWhTaZhYk+HdbKEXKhJ7htZEMbV9WvzmHlwlj6Jhn
zxRqVTECcEzbDKxU5cRnp0FvcWZqPYfP5CDTOy0I6SbpUxK6v2k2k93Hyq2oPVHfZJGxV17dQR7k
72FJwNhqsJKG4AvBwJTJKpiIGSxVMtQLMBqm1dC1JDN6S4z+QtOCh6c0vGdycdVfLBHwRBrgcp9q
87Y7FengW2hmX2RwSUQth1iU9sCSRqQ7bXMUR+aXGYYwa2LovJMUUqM0Wh2KD6aOigDlL90WZbzt
pmPZUO5nwH6jr5SZ22sgy0lOkvXgKm3mTqW0GUymAbQPzLydOtZP6qD/4LTwhmeLmmKWLVqDcsLH
xhvJ1Y4BQNEhwCGamtgRiqum188c1f1L2Alj9tnpFWxcxA2SEUQ1F3Ii+cGQP+IFb+F03hqJyqzN
+lztcoRs+ZtjcpdiSCtXNL0v4sB8JTM3Fl3vILz2Ok3LgjGp3oWfFeYDHGNwULPtPOLh3QMEMrHT
OyRrXH9hABAcfwrZcgsFG5kMGetAaEpaHg39+co8of3HcPWNhFQ3rlgM6Qk2Jm5RkjDsXlzlJSRC
dTWbRUTUloFV1H8FXKymIbnmE8ZAzVaFIdZN4F45RgrF9HihSoLZhTgnqNBJxroZAGUSIXmvM4P+
xxNUih4TJe09gdaPZdk+1CFYViqmalCZV5sNFcoos/EU2mhR3tMaF3adg/CLrDcY4nScFa2reJYy
02um5WhBEdCqpwrig6e/pWKkZsTHlSlUYvkX5sq1MZfvHJ5XUsyzb6bVnS98TTwXXwMkFmJ73CR5
VMK0w9PNm/TlQ05yt5JhZqXNCVQ+LX0ju65GQmlHIh1qAAZwOiwcpevRJZ5ece4PbfWUebQY/5z1
0XKHLgWSoAiXzf6wPmd5S8OJlr6SWRpRP/4WKKKMgSziJQL9ZkwUxW+50j+rtPCLCNl2m3s5TeXK
gHuBdPcjMBc9svmq7kpn7vtZANRkUlY1AiOP5dy7r6V8Ay4JJqHCx9s0ELAk+zDPbr2peoRSiAm4
bK7cfK26qw2NjsbwjWZjqLCZiiyKhFtP9WeE+nNssLRQq52lxFcmhHuwZIFwq0K9igP8xl0/7PC7
SwQmx7CZnmtEhbKF/Yd6XVSnjzJK3sy1Q5jwdRZX2TOD69lSsJgwKTucjqyxgHf/G2Lzg8uo6KuR
KAcI87FW9cUxQnVXYACAMPdNgTA4IMvFM9nREs9EQG1xPColXO02drqaJ5dIjDxLtxKs7TUmY4BG
nYTxngyEB0oTZzXolAS81pt01Q3aCa3xmtg+fg5MnFPGT4UJna57XeZQQL3c7AgCg6fQw1gkPKXZ
I2O4R6/5IC6nTFV5LQPj7NioHJGQPKeDqjnhj9KwXfCgKgJAhNxs27yG5KNjh62EFzklaTzP+w+0
LpvMBG1O3wSPIDMmtKcxmSAJEc+dPfTWV1hPIpSfRM0/jTHzJhXVlXg2IpYws+Mw1XYtzPChl6E6
vfYdNp3SaO5fpfWQ0a2k2tf4EgM0iPnqkwUkLywwZlh5WiRTCzH/FcUD3n6Ro8RofmVhP2j5vun1
Y8oUV4/hsVj6JpR7xgT45Rfdn4QoLryABmD+eXoO+GzEZ9iwuTS4u6ZHoOTHwKhS+dQyBWf9ctco
3UVP5Z1J4ilMMFvWkZ6oGPqUYN/HrOcoXN+6UU+eXl0zX3C6VVTXsmNRFkVM7Ylb0aWtlf0zWmTI
RQ2LT2HrWOOoICsTmmO1JzkzvGlkIqgiOKk+YTidrV4noIgHJcMulCFUmwhnDgzsIJmDgryn1b/B
wGLnJkmMgSoo8qShDD0zlaX15ln6sfCUMZABIKSV+Ps1ni4AESmdniTCcnRaiCoKwmF7wA9R6Luf
ga6mJzsyAfzK8J4RsL/NMcwx2O8G3dEbdPAKn0T1sMtrYG+8FLN5+gsYSA2etPbQ6UwotOo0M5se
1nkydhVzUzm1WWLhu/jSaJGgawxOLNa3Lo5Nb4DVwdgVvyj6AvWCH1cxjJ4BhB3Do+A5EWvtNlo4
z2D1IsSO2SMjXyYICygNYp2T/TEpqKaQnYhJx5AYsEXobzLjrkH8McDFZmSnPStosd7IJlgoraqT
ZdQfCoM395XCElBMHCJY0RC08+Y7M4TVUspCdaCG25IjibDD+isn4lZVChqCYo+OHdE/ODxMqyUV
N2w1hygH8LJueD/qTElqasN1GSddcR8XlSGMGLToVLqpBePgetI9hsiCVbze2/HlqxPReDI8jo7p
ZMl7yxTDSZNmX6PnUcRAKInNzmHEiTVjN+1Nwv8xLh/ZUDl9YTpd5cQYF4S4UDM+dCUKeYz7MZVb
ra4FZll2j2sG2vNFPwua8KfM1M2Qptu2x69p+IIE44aa+ZtBgFIF0V8zmfLKuEpt6ZvJMW0oceIB
P080ARwWqfpoyNWtqMIK0qEUnT0Xd1ivGh/povzH02pfAjlZqGsHopkY3E9mj+JHesO44SlV0tVU
tRNRGK6QZv/6BZpO8y0bgA+5xmh02ikFFPNKd6EbOkPzZaYl2SFgVQ0Et9ezVScu5gvHOh+3IHtd
y+0y0SqmpJhi36ukXkruAJG0oydG460epi18yDrN7zIMUamTvHz1t5bGncIoGYU/OxBWCBTP0qja
OdupPEi7SiO8DVhoEDbo0UcnFApMCdKJmEG6I3rSmpuhJ8hzAZGsHqrXa5kC7Z/e+6/mLW7Kewwh
Red+ZgRejhKxTU3NRvFocgxaefMmLUqYgpSL/sRsDzrAdzbdole4MzVOPmDAbVG8YGGdXvNzfWVZ
+qk36QWuGoZpdOXMDsQzQmO814iBJ3suZupmkS6XyOoGN2yXWAdXH2Eu6JhGoLN+Or3Fe/YFiIiA
4bb2Yr9ffE+TrvBptzP0EsxKwQZdzBc2bJPV3oQstURcCYtkqPmTOZCfcP9fkPZfBWUyUGLdiA+p
fW8X5ATcMLPG/9Sq/WGe7gV+7kxHZzuhrRPYj1XKyS59wpuxR1gW4SwGORB4PFHnaJs2rWzCP2PG
EGyuaf9Yq3Qk4k5BndKpoyeThzPJGHxAa0lFv5C/piqYxq9IVIJXHh0pn6hXwDh1AgMiuJfHjrvZ
FT08LvR40HmMBMYmxxJnbSedlgHjQYheoY5dMjQHbHGb5piwznu5off56kY/Z8uZV5xFX186Jrpw
3FGVha7O8Ksgx1Ecr8J3b7CRM5zp2wB0addQdHEe5MIhtXro6VCAHh3lEFezxBSe9IG4JiUpeq81
XFRadkemZLLov+a3vrpRHCgcdItXI0Qi4TuBzN51IpfD2GvY5zVp+odiC8+NbtcVxwnKOwOravHL
aPKIK+s71UNtp/e36FpkPCkMvGT2UPlTU49D9xQB07OfDo/9JoFkxDdWiYeS9jyjU/3ALgpgJXFy
jugq+haUZ1QEZfk1K5/GH1ltGSKgv5zw8zY6zYYSFUg95Q5Gl5gzG8YvxMipPpvUIfKwUyK6t3WZ
js1XKk7eeha2kn4iTXgbZdOjqwKM/H+Z4b8LOIuK68yi7dv3vpMetSzDvTR2KZR8fWwPgoZj6z0v
hl+ZsXKWJFtFoiBjnxtpuqz+bzzfsNvr1F3ersb//UGVNKLY4fZTBxfmb4EpsJxEoAAAQrAnPuiV
4JX05TbjL+JvxO4sLhSiLCK6dX95YSMBXot4LQtS8ZKA8sXm8jkibh0ZW5dx+a4vdP0c/hTfXbq4
ZRzWnmZ1l548nR65emmZOrAX8Yn4masphJOE5TR1QBxjtGvjW9ZfJQFAUmuIZBMECLrqvqlRWabL
vqcjL1dXPCrGoTsqdGivRsUZOQtmAYMKT3o1d9AmOmqNNgnyQANFhM35lZPiA4WkNpdzztMzBOjQ
rPm8ikzW7SDmazIAGSZsNQHvk86bEfmUVPnro9R1j1WAQgmZXbQ1+zVXPKm9pv19XscJFcSe6AxY
4jT0+LT/u2g9TJvxt87zM0yytyxcJ8oFZBdOcpwSrOZpaPNREmGiAbgg6BZb4QC2vZFI22VjmJGx
zcNkGxbRI0aKMG5ymkldIweuaIrJugDPaQj25sjTowoPDpLX6CuLqD8I2YkNYlNZ1TYM3emFRWmB
H32aZx+FuBbRCDDxd4rzj1rEvaNHWdUvkD47tPTILWDIaw9TPI3Ky+XbMixOgzEvHz04J1bz09+h
K3bY9pB8IJMMKSoiC6WAXoT+zPibI39atzK9+aQtw/id0owemWNrSD2Eysyp4e+b0i5scSt+qtEx
TxBK5os3ZMJde501LkafQm4VjmzLsqgT2k14Lvz1gW9bayW9b+RgR4yl7tccS74InpVqb+ve2Kmf
K8Am5C9+MMS6xFuia2xdFvYrmW4LLyU5p6tskQ31tEzJv7R6xmPhiVW7oalz6krB4m21XGJmImcf
OPG5xcT9hVU1762s1ddMKVJzMa0zJn+JHwhAYUhgXoZfy5jJu9p8khzYOtxw9FMEKw5Ig6vHYBTe
yt6QaSWiS2chwzFiXMQxPFUyeOZECArmc1a0jRUFev4VFtd6oc3CkU6EAizthj5EyMIbt1BCp4XX
PCMsjkc2HBx8E23X0xMvKdkF+NOIlZ+mkGD1XazS4rKLIUvLo31HMCAui3WE0y3aPqzNw2eJJjym
il1xrZbXh0dDsMTy3ooAhIbHa6e8nnQvI0Qd4+96Tq2q7OGirmFCBkFg4zPnghgvFbwSwh3nd23s
mopDh+tMNWRdNE7hrgwywJrqOOH9Py1O1o9QE5GmVOCW2dVIOWVR0eDKWn0LnI/rAacmeA3lM1T8
/MqzIyBzMJLlC105itLQE+J/xLLhBNUEo/5PWX5JNhF7ZHB4J0dRsp3ya5h8rRcxpUalf6KfBvjH
MKHNL4C+ICPLA5bPRMXLYyyLykYR/44qunzKwFrUGOBUyEn3eG8GWJidid1Bc06WkJfIR7XkmJyO
Osvv1SJGa173UGxOQ1mSMAce8qCjxonZROtJfm8PKQrqVIlRT5vMPMzfS/g2D9ewzANJUYBs2akL
zIEgJMtHvb/OCl0mE5YSzGhpV2trAacT5rmA6VhsrQgQfQXmdXFyFZqHkfE0JL6QBzKPPT4RWvnL
ndFazM7oWtqrAZeeH8CeWYU/bXmXYLuvJXskH2cYDpH1lC3VT0dYGeNXG91f0c5YHsVyKofeSdHd
8igM1uwtCSdveIFT6ZWWjp470FPJC/MgiuHoy+e5HiEk9Nw3aFeTyWNqfkHXInAqDCdakcJjRzn3
oGs9fOwX9ur9NayOMufAki9BN9fnzJK3k8k6kIqAwcVOeDVfCPCvkmS8vYjtteHcHCNNO8U0CfGt
VswbSbvQU+St2O76uqeHvQ7ZZTAxetzm4ie+UcatOFLhMFw+qn8PH0yeDskOcnpySA4rTu8nfvUT
oxGwM9/w0g/fcqarun7ZAb2/Fb7gRV8vn7z6HxJ1feJvjpgpl+fES91pz9xFtPnOGDjaXVABqTx9
RuUPTkpH39EB2wp/HuybbX8GXnKBr+AMtn1obM/jswdioG2vsy++FSDVh3Fi1zstMEyHMN0/ZEko
QX+IOYoPSjD/GTfwhnhd0FZPkFRdcYM9h115v7/qObfhkNvYMgaLY9rdu2mb58khGMm3PB8zDl7r
83f90mEIBEfwUOihyrY/Pw8eV4CUGTfePJ+Nhw2tLe9+Px8PNuBtbJ8y53khl9c+1AcaBgdDJYd3
fBZcrMqdexD+MXzLhyDRvRu+6H6OB5jv6NF24wFbx/LUH9h1tKAkFdHOT1PAq/1cvNN3fWCV24tP
o2rjtMCFSg7MCcEpr7+MffgMF+9j2WK+h4Me+Lrt36IgdXFt+JvzIDK9wp8P8bLmvL0t9vFrcI9f
tX2+TbZ/MG3DX7zgzmzfDrzvk5PawYNL7vuXg40djHM6pduH6J6KC8Nhu7Ef36ILbdghaYdx8zfs
ejc8I963F0/yHg/c1HysSZ9Y1ewfd6jQNikfbuWw9QcQEN3K31a++kNmkR9+FBt8s4vNBILspR6u
BJvKrx7RJtrEDxQQH4YbbVJgR9f4HD+STey97tkG2wS+b+6Fe4hgjrllK/4mS9fpz/TtdroH+k3t
e4DeiB8aPEgDpqn7i/LGJnzGgbzuyx//Zvv6L3fMm4aZjV06o23tEE9u+592Hx/ho7XbfssQ1ok+
8Ax08GrwQy99/PtXOtf9fo/6w8bGx663NZNMOz6aJxCRcU8kxgbSYeXP22t0JzZp039A43RIGHLe
j92ZRs7uXJBAW93zxATzTxywrEH7WZSO+CP/MFxyymDe5dsMNnowE6VlBxB4Num2/hvvB8sZd/NB
CIQgTJie2PFePoAOMPfefA83iJeb/i3eqpv6Ul+yT31TVLbiEKi2qb6opgVuNQ8cFIXbzE2sTqHd
vuW39UGlez3IdudULK7Bl7eLN+5EF7B8GznBA3TNHc/f3ySOXkQXi/0LYOimuYVUvYs9GzdKXCRK
HLqYltAF88fkE3tUjLcWrMBT9v+ONF9T2c7ALmvxEZnUQfo2LXchUEshlP56niyMEFbkSImpmF4Y
O56pjhm6WwT9gXkQActoW2Q5pKWrWTlpfBg+v45TJh8LuLprf2zkP/ijHGcTZFBKCTdeeXe1I7cd
F3qv4iFgWldRGH0tZsRzzx/gsbvct9zI3V5jHp3IOX2Tn+vhKB+gNrXv9+y8fjX0ehtBtu1u786n
f/h0vPvdTf37v3uLn8KluZqwXUhWt3EnOJIc5OLqMe/HfX4MHdxK7b/7f/dtavNQ7rem93e0Y0iz
ENONb07+9Isn34emK+7FPT5I4z6GC+pIR55qwJHLcKvI2SP38mV/HNgmfe++vZrOFr8UzGGJZgJU
sesNkB5rurNt+751DfffIwhebAqQkCAQvmnvAvpK/g4CZuOWJB5kMBZHuu13oHx4z8HUXJ+bbjev
uk1neV/eU8thEsHv5X16n7zyFG8lz+v/Sh6AHU8C2hfpPfq0WIvf3TdmGuYf/jfTVb5rXPdcOaYW
5wxdf6sWk2cbBhC2SerH9Ci9ICJyviWmm+d4fQQFQm2+k78rapNX+7jaL+EJvk1k/GqcqKWxT2Ys
iezXG8mBELTf4ltlB9/f937eYIjFGJkBQ4gKLeKcQTLgLP4QiFAad+W+/Ej8zFdd2Cx26N74G4/C
GbaDvXkm/hMyy9oDeus5xGa6JSPJRr7FVssGb45vRn6sd4m1oSo6cIzY4ubzG+Hzr+LJ7N9GwHuU
D0hzNovXfJMg6PaHb3p2b91VIfLYlHFv6UkLOJ8IffL1PwvnQ3/Al82RgvWHmbuPj55h5Ad7/eHD
OAJv28ZtsH/Xo2r8A6/URVHj4u17mm7xByQU/3mDk2Vz0DvjUeJj6vrkgG84jLJNbLNFPgLR9T4n
p3c1/3PwPj8nFv/6j+SdQDd3QgAC7jx4oetOiUUmu1pzsOwf0fspLyC8u8WFxLqpdn8ooT2DzYto
Nj/dvb/3PM/qsdm8vGaDu9Kxciv3Wjqo5jjxBn9dNvn2O91+c5Ue99RjC1t/Rup5n717Cop1o7Z5
hDiTi92BnAb+Q/Fbt/P0c7tC7eQXOMJX5+GO+Q4X3EEybdNo3jXvVz9oHglpp+gYY5l0MQ8IC0DQ
PUhhAoUEklCHm8bl837xgeHyTc7CSQ9p4/D/f+t8xvC/HyRM2t+wkO3XBTdGNsc1nK7d8UnYSVtE
5m7h3q9MVli+sb+iePbAdXP+MgHz/rzjOuJCrvJrr3KXM+27C22ZgwOOgBsjstuxybnhbbRLP+dA
GH/WY2bcJmwl4k/8lZzZ+fdlkHrD17rxUkEz68ec1NqSxnJay5XwDsn71HnRBZHKrt9xp4h2sBtn
PUrX74UWgvSpPapiW+D2QRDevCcfoRN8q+SmHBZP3eDoyu6/Xm512/mdX2zELV079Pv/XuF68OUO
pv8OxJtL7vcQsdDtOARCPix2t/gROsJbu399WO52Pcm55BQ76+FaHaHG+PkzPBmX3oZlu4t9zTUd
2tQ92mHHOqyvCC8dmrh13wQ1dHid2/Wzwib8zuy/WFPYOM1vfjjLvOcv6dH2haQd7rd47ygN5Tf6
Hiffl3tGKQcTS16CII7aTTt1e+tUOFRi58hD731FkOga28Ij7uMEinJrLquL5eZv5I77I3EnNjyA
c+NK58odNjSVNk5vHt2zq9lzoPDgI5r1xi1UJYkvlAeYXv/dO05/f60A9n/it2UDj4aF8OfdcPfb
f9QQsYfyz03OkQtbgtvA1XT/sea993Ul/UF7bQsH1olFtdDb8CD28QEHOncMGpfXIfGKGrcNVtTb
tg7rzzF27RaWq5Od/43ciYDX4wWnx3bLPXZRzHx/U3417EDxNvhunPu152cQTLkzNtqme8PGZzO/
Nztpo/EsIuHluhMD6mBQteu9zlWvvLJuwysA+LKj784FSd1NG+POEeQI3DGTlc2g7tC5aJ2v4TV+
w+HI087r6l822CD80X3dz967Te2N1/kq3TMYort6D4Aq+jhUf/X23ysPCKv9OHy2Adoz8HS7/RDH
fyAEtUfMIc8v9ZTm7vGqYpEI/OKp9NOAxhbWlkPTuEV74CV3bHM3xiXkcYoP0p1YwmP/Mf7kz/pH
69zwZF2Sc8wS5em7WG4cFBsdy0cdftaB6mrLc0ztZt6g0GsA0uBDzrifKb/ELdNTFfsqeTM8zR+9
cslL2ke93fiNXz2v/yzX5IFg8IPO8C8+Xn63Ef3x+vJ0b74tZ+3e7hUp47uwJ0Y1Ctdx187JXq3U
H7MmDGSExuaPtwR6OrXQlPISH6CsFDEycoFsQ3oJ/90jyJR3FSZ7K4EN5ShcEQqxbgPz9YXP5mVO
OY+qe99cWtyzjMGWvTGITtxsdK9vqB9bcjveuhw/L9hvMklat+JVsKLupsFwilvAanYpdrmbx694
PfewF+YXhgoOzm0ucifn91JuFZW2DevNzhNs2EL8IujQIQqMdZYdw8/kmPhoofj5a3+XPeP76xE9
SP2pPtRLxM5d+Ir703II7VTbtzE3diYaRtz23LUFu9FXAUI6hFS40PYOPzCOeRV8IPa0k0BnfGaf
IQJKygQPYslNd9TvaVds8TWpbzNLdeI9L59Qwjz9GHrWTrsQ/m0n2x1HuXPxVfsy2LrbbCPfeHBY
OqHbI96265t0WFE9MApGjXhzJLZGigqZ2oIHcRwe0mo8qn2UmYwzCpYImJ0iRpvbEFlVAesYCPx7
qq8VSAfZtfuk/qjGozG8mMaVH2tFq+mm2w41CY3qR6ynV+yT/LbSNxaeQ2EzHYR0HxL7YqTeCM2F
CfGPUjV7AXZkjMgfTaltkKDxAmitPUHv4KqIfk/f9oIxovJc5KA+afuvMXA1p2vnT2bf3FeUL+8C
UX7oaYDDNmKBYz0es/pdTq5ZiRMHoydK/eMrlNyRxn185CSSdhikEL2tJWDjRHGF1JxwCMjGqFLQ
PEhPeg73J8bjYPXdd0Sco5y5WbavytNF1AwY4b6HI9t9gZ4WIzeF9w2rUta6jVHUVN3d5gUwpeVf
CqBbmwTQeMjIWf2MvpbXJ5Y4dijV4I1A+7DAppMaHxa+8Sw/Q+LtRhfekkjmtFgvO+bZ6FXRun+p
L2274tO8/57RPDBZJWTA+ODpxVfzPlnVm8b7t2r9kJlB/bqqo8RBBjBWQxtXQc962LKyUn0Isbof
0LgtteX2inxWkqcpwyD/qXD3k9fhikgZKa2A9tQ9Chk3uSi96szvQmb2HVTYJd1l41OVr4PBNCq/
JtoXkKQm/oO1tVlnvfP422c989gv2URWUB+t5Kglk51Vj2VSdjppLXIsXF4ydjJfzE7jlYUFl2vI
C7+WUmRQX4YJELttRZPYBryyhNQVOv39hXNehYQ/gTCXQzZtUTHNab7l9Ss1qqpOPMz4kk4o3tTP
Fzc/YSib9wRcrFApV5Ih1DrnKowO/15cYThFrEsaQaexLp0z5pjDA8PxP6/oNHgZ4PCcfnbHsWI6
5Y/1r47f6rhNW1gMC6oHQJP68aI5ezUkLoVUrctya7WMgCuOB+kSyhPE2Sxo8GjHFVx9lBJhSMCb
XdmfmxaQiuA7tJ4+t4vLxq2OtS/QyHnIoOgMuz72+5IhNQE6lioCv6m+QPNnrMtQSrZlC58LGyit
r7wXaQzTIriQv5zJGonoK/a46m/hnb+3ODKS+bDbVdJDIGkbNVaKsljEIkwRDEq9KBJdpQJI75+l
jIzFeqKhsHscZF7JV1lcsd+BxAp9oBY+OtIr1tXZmxd1eJ3GGMkmqHiX516tTL8SJv+LQQYL5av8
NUzGW5+IWywm7FZ+b9qOCDP6zXzGvb3BhqcGPJ7ORTqjEbu66YCQaoUc9c+qeB8M8ZKnOxmDgTjZ
rZgybhWA9kGL8KUtHsmINWn8xbwQVFFYxdRigbG89GZyhmTMwoXKejfxSMSE+zthCAKCHIEgls1z
KuH2Jst9HXCpkHo1Ew5Yjkb2yANh5ZHHNPY/uLee2OcUEQJ36SvNIvxHRBpVgeQLOh6Tc92Us10L
1xhKalovNK6zvF2787lmgc5YSvWF4cS4u6/DKMgHLTEPDL+6BQs9yiANVgNkpDVed4WB131UjzEE
1W9R8TVHucurXWe80G6s5EXuXOWoNGhJsybFYe7ECQafIzSAokme7zB3mAzxXAifSaIEqcK8ajSA
cwoOY1i+mHXtxhYLnk58L5sr82Cxfm+iu0AsNKim3kJED4z+WhTXBVMYSg+FQm5N+OZjB80rBX6I
vlm068yXyAPGe/t2xuS3DIaE2UwbHUSJUO9AaDDC1mckql3qtJPgyerz1X9Ij2qQGKpNjRf1d2PC
QAqGSIP2gz2l0h862uBQQT5B7wBuAnnGFo3uMuloGKXI4/3B8xp5H7orQBiwtMDkSc0I26xLybYG
9RxiYyHr5r94ZOpW57bBMCSROcZyKoomnh4h3qRQYeR58Y2L1OCDrxqOiPO8ML6tZ8GrXXheKdf/
x9J5LLdxbGH4iaZqctgSOREASTBgMyWR4OSenPrp79fy3diyLdEkMOg+548AjEmMWBl/VDbEC4e4
hAm62uP8SkttVeQhyPE90e9eHZMjE+Ji4KgK0sXYt28g9g54I0IlAnJOhvUlM7niCDJcqBGIuZr+
QKIUMljyVEcz3vH41u06hQICMgjdM4yUkVTs9Ol+9qzlkP3k0YdOVEOAoss2CBkyp2OnIkkCOMX2
125mjqErvBJpnssCCIAPhtCtVYt122o5diY+FdnB9zwsu1euhzkms0X/DpPylHAdWihAJ9KnTSyM
YzZvFdtRNASZE+QoPEQwyACyDI0sRXYftBKem55HZsimlZHlK6WC7XoaTSIUSf6mM7Irtzx3d70Y
kvgzT7FTJu/qUZfUIcWSiYvi71huzfRuw0W5sOadfY+8GyTWf8zlDYPbIqfRR1o8dDj7kr2EVZEW
9Tkc3YrlmswMOTyWILLc3MRfN/NVcbI1GMhcZnhX44WaRsLuJiJ6Bv5U8WPs3zX7OVryXvAeReg7
+tPA79sl425MV7ngyEWI/tPFYjERTDnEv0QJ1ODPBu0MwJcGuRlfeXt3n6uqPdZWctL1fBug0l9Y
04kMxLYkEYArN5zYCAgdTG9dSzxFf6qT6p+ETh2sI/HhCPiUaGQImZOym7p6rK4jMRoiGdFtr30R
iMJkovQvSFn0Kl/NpEdoglaS5MXgqaK+jY9sqNQ7cQbHq/QyG806Gow1FhwrmVO8R5TVoTPo7zxr
i4ry41ngypbdb9u9T9Sn4DN8+icdkem5MW4ZU1cWMR2htESnYNr5BgoWQyLhwdSHF7z7hBH6aPoS
B/gEhVuO7KzN0Iq04+HfR17s1TGmfh7TYDRyvxsoqQzSKmxAOXPodW55BVWiGHlOZt7SoXouPHjG
7ioQUaHknoDQvW814yXpKWEM1fVFM4KDoxnQSRNFRRSC+YQEoktG4s7YqMnD6DdTRw+Cq/zS/FGe
6omAylLvHolDebbTnvGu593rdI2wC0c5cchu+V7YzhftBhth3GADecx6amwM81ZC8TO++MZDPbda
8zckaw4RiMdD7TP4GVT/hBxdMeFM5kuHHKXGYRY8p4DlDSYH9KkNqz/Typihk2Aai3U0p92vmCXe
WHc98CBM8d/IYzgPXwW5W8JieaE6IjHa51JyyNX7ckK6D89ZM6DqPPuTWWwML/lEktCn1dIyv805
WA3McgU6qAIxm2Re7WxOpxYkHCug5pwJdz+6M66LhNiXdLg5NcUkZrzrOHdyDm/N7mAhuHoT17wm
hJm4j3aGieP+aAbGHCc45lP0OY8wHzBf0l66/El3xpLmQxk6w7Hr8x32a83TLm4jb8zPLVFwJofK
QPqLmV7cyVSmTmK4UDye1ENUjlfV/JnRUfVPiRIsiSCkbeg/nSTjQ65dajNeuCgvamy2s/uceogw
cBWPclxVHNA9EY9EN3B8cEcdPDRx0YiEiKO6slGG36vIoXTsysPc9+gTcZlW/QbxOzuC7THjcX7T
W9nO16rbBr0qjMIfEJ0GE1ggmfYlVoVYZ3ycia5EAW87Hg5eTNwvnisQFpC3kuobpSSRqfyGrqzd
aTkjlPBzAIBISWLHrdkOGeM/MtMKLKzLEWRe+wYSMIiHV3fUEB9mGzWgMtJTi/Cq5GhRzimpvggR
fYNGztprzNEQsBl1odioVUiJFxJylCaXJRWlwxxvoGfrnkKlDCR+phMXST7WqTAFydulMR07e929
9CNDLtNuroml7e/C5DlL1b8RJoeSDR5yoAn3ac6Ui5AATL99WAhAInyStMswwiPH0uxTMZsX8l90
IP+IT0JVb9SW1hLVWFrZqoo3UooP4VUoY8/qxeP4rgYiRTlgEQwo3WDPeSsNtGnQHN38lTSrkc+3
oEpj0N70kdULF+N4tyQhMuYhlg9CgzB0nTjI/OqmZM24NJYRhner0RAjc94yBJEGuuI3Nd53MY0I
IbQl280paDMIMx5HqwDAqbnjWsZTrl50r6n76FKXfstiw6REbDGdeNLa0Vb8pYXmyTKRKWcOkmNB
3QZ+p3oGOWyzluQwwzqnAfhI3HsEIW0Hrbo0sDVKQhj7PIVh9q1SRhjbLvT3IKo2MUPcZIuuIaGs
hwFyuvamRo2GjY32SynmwFSeYi7ejIQqilVqdhAULHGv02j9MPGAz3TIT9p1zPYBmveOXBoRkxdF
222FzTYe1uPsLu2if+klSFgvXvHeoUFGdo6+PaWgucIpx8VxcHT5YhIqrsMyaKLaJs2P7vVLdZi7
un3oCJ/Jo3sq9Zs93DvCSvGYr33hsk3BCFvzuqlbdnp+ze6t5+x0gf1pOHjGAmfNxyvIedZO5bwh
uNLD+D6MVLM0/UYWMC6jlKfaLPZtw0Ujr20AmqpMWJQmhkSb5MJ5wga79rtj2oBd9Nea0xnVAm0N
bmMQSHKbHYhdUGY9v2Eeo0phWbbblPcnsh9moz70DUrWhAg0rrOeVO+b0l1Jo3lFdOZ5FHV012m2
1maMqywheqXI86PTQwI41sFFP+L2ioWqxSY1MkaHGNq2vfxbOYbNyGNE8otdnltlxYK3azsQh1jf
sF4F8c5OaMjITQpwAe3Na5rfk4xEUQRlyDYko2xQUVmAEIdf8lwxBw3Ypqy1TfW1xSHcFvqfvorf
AvPi4/Ss60eUzzu1ncueia+loiEzzVvSdUfHRn4bbtIgQZDoEUN7NZAGDDQGuqriwSTu5C+PzgxM
ISGsx7WLTdclqOhX7SRKCNiXlPUUm9nH9PZWBp85PcdMNkvCfEiu4iB1GBnQ1JTGUxmqoYkrYbxQ
uDCDzdmoRLEv8d7lo+RDD3hJFYHjZ6voJLdVh/kAL1WbxXjIvPjc5njFKCBQy5HS4VphtHBFevHC
VU3mSuPIJ3WxDkmxM0T37MZI9Qb3HMTFb5d3K/WmK9uGITjhOCSpkwn8fOFRllZiMCw3auT082KL
6yB1VHojDLEbArfn9TaQ4V91j/fo5qP6Vk8GyqTU2zjjj6qfi8sdbREbQQ8Lve+EJNlnzSp2ralv
bTWzY5tIoo8i+U811JHMh6KQtImVJcXSayZS2ZeeW+xkTnQrf1eSJa0n6Vz1CqGJZqmWSHgGi0QK
BBVkuHN8Y72F+DXI35pGhin7keQb9QKo10YJtEVBY/VYrv2K5Dao3joS19ijwAmpsWtQ7kV1M4Gz
4AmMxkzbkPBq9LL68eh72Y574kLSR9gfe1TFZLURk/XhG/ob5z3nIwp9uRVYhH3fOmVcNgakckPg
CS+xySgNFB1zB7TNRg3UNruQqpuoi5scTmrABfOZzIdnENiG0CoEXJCqkQKcftybPmS2dm9Y1UW0
Vwt+wqTKzVKwOI8DyUPM5RapehF+zxR3Ytz8MYZ+5zFlBDh8ZILNnmx5li/slssfCW5DJYdmBfyY
vLxlR6WxS3wTs2fBk+795X1QkjwccvsyYgiqOU+id/WhVJci43dD3oL0uSk78aHkVYbRU7f8IvwZ
lwgPTIMUD7ElHywy1vm6gW6fexdNWOksNfZEA+MQTsCFjU7B1V6ka+5m3uxetW2HBTIMJ2UnZuKr
eeI4lxI+YDVvngQnawSlc4yDtzD7k8AIjK9VIt8d6krMkQuA/BBmTlDzaxydMpM/RyajWRwbYNro
Ptnqak3X6fDOSDNadKjqJRr4I7J0Jf7MkHo1BpL81qVRm1KA5KQ2H3zhtnxWKKYx3ZI3l+7CKR+W
HTZXNaKoxZsvgIJwin6j6KaQMZ3zW6GPynNm0/pS1uc03QfY9gEbeAN9TBV6QLj2WgFD+R6EVW24
cXjUyKWQgfMJIKPNHJgm74aXjCcHIWcyXsa+fEWnoN4upGcz5wT/lMODq2FH57gqePzUrtuJ/DBF
NCt9KEBCF1f4DEgKEz1EzuaaVtkKzFEpNJ3MfhlbY8vI5k5clwOGW3wPNBQhbh/Gi1OvmoY3/DQw
+SU9bgmeRe0fOovacdJOKen3wzQvNK9+9uZpSykSiQNoKoh1M5xHHt7NIob6tz+KCbA0is9AWS9q
XZTFXq2ZypBKo/OT+k4d58vsQZD1ZxDegfGCY5M02IeCAE2OwUCQcGMPqjRRnors19FZ0nukMl1z
wLi+VC8JI+opKxm8BAVX3LRRWj+b9J0SdQE0oqJNaqq3ba28Fd2xMqdloxQjcbGnEZIxT1ta8xMf
Vmu4B/q4crGPC/McsZi7JOhKdQ5ZESZEZF7e0tS+xMTWpEApn05N4xoQGsvzwELJgvg0tgzr7vLf
t97dqzDljc4OCrxjRUogjwRXijqEMwcfqTyaLXCXxg2LogWt/AloqbPoXInjszFsbN5l+hpwRZ7m
6LdD39ekZMWnxDbh5lA2ATk9RpbehopnfpNHk8qg/1Sv8Qw+zE8QkhuvrvVUkEOrL1r/L3OoOiHV
fqDwgxz/xtzAMoV0SFjFRu/uzl8bwzQv6Mro+w0Fmxy2jxF9oQIl1C6eWP1+bIbj5JnLf8Zm2zwx
PjTsuAG/JcNF5PgltA2q8IY6SBstkvp1bkQfFlbjClw6ACFJhL2Wtk701EB0SXJQGzwPqWAEmegI
78C2fXnl0Oy4SHq2eYkFuQFyVFNDIE/lzk0pnUiB8/KVxmw8NR84KJRrSW8p9NgrvFW5i3xYF938
HAH9hqNvX1N2ZgcdmbuD+eiSVae/Otk583Al+Ei4bIAS79lsb2H9a2bYxgm2EPuE0VX9QdUVCJ/e
QJTzbwZOcS/0CLzcc9lPHcqH6BfD77/72Gl/R6G/F335meApdLPxb0tymGRJUMesrxY4vf0m203B
ojEzrPIFBzil2TDGCXq3vGoR8qQS/IjXwEHXL8b8Yhr+qtDrJRqXm9JLB36/LvrfIIogF3hAM31X
zTqZmf4Nngc8eNM4IJtoiRkMuuijJoTfoKCocYaDguxLML0x5Pjs0u6FRtitpOUJ2n9sTnHTc1GQ
Qe+ireWqV+VP5d7W73Jie1gkPJy5gZZkgqSSCG7Qpxo+y7m+UDNQ2vZLE9OZwt4C7v2iog4kUxvp
W0ziX23rPyWS5mEWO7M3yLhgbJIEXU8PoN6po8IQngnzBGdK59/UokJ5/FotWomZb9XtGHFGEG9C
uGUfIWKOtqaOqaaG4DH4lqq9BXKQDlwPgJAgqsSmESppYfBnSOXzAp2C6QC0VDJX4Bba1i4+DH6d
wg1oLRH0fFS5j9UF7hIC0lfEE9YXDqixyk9zmmzVNzDxMVfwmrpw1IkL4gu5VhHx4hEg7FcHoqVB
mDC3hSnDI4HFBbLwjAk2OKJVJ+D0kSYwcd7BpShtHHISPrmFK+vTj//UzlFHxwKzo9s4HNL2MiSQ
7liSSQrZC995N3rxNtL10cOopyHm/TFZR8zpJyxjKwiYlvHY0Fw1VygZewjPpqMhbhPeddBjHveZ
995jXne5EQcrITh648AuDXUCqRwslRBGXX3hfwe2Gpk8PlYmZYtq0h8s0HjPeVIYVFZmRA5WNBDz
etjQpTqu6zedi9oJSv2pq3gSRFqgcULzF5C66YP7tMQctNYyahWFyn7iE41E0elAi4d0y20aiBXi
EPk3k98VQjYQwzATS6tH/1uRDYjSjGbMHiDXpeMzqX2+merfja7+W2QuSzLdW2++JAWtmIBzY7gJ
B3/nuDrs3NYhhlhn2BYQu7CHTeueMF7h/Ov7fequ1egyoUHkh9N064jymQCeCUMFE1fO2m3hN3Eq
C21FicOQfBC7J3mQ/0lcYRL8jUvzNSHcgCJz5Ioc/hIbl0sFfUkt04A20KPfMszmdSG4BXiJzD5k
3wHHmohy8WlYqFqQeELucStqRX2zfbxWOJJx2nYfkYZ+S2xDfO9YV/BYJOcZ69Jk+m9TXn0Z3BYz
NQbog3viVD2Htl82rfSsMM/BhBsIWUxNncrDB7iRmv9yHSbSKU5BWK76Lttyjk/ZvNAjlIDtaQK6
a6KZ4mn12UlB6YojHpIn9Q0kDmKk6Wbnx6rg/r31ybqYxWc0hVcT8VGBSjs0TnpdbqUGKzsdYnv6
FhOf6ezhhxY5Dzjxc6qyDfuoXkCnus7YHVt17gIGmzn7T+BD7KvNFFE84ZEgqzhWoKGD1xGb5DwA
2BLEUQ/NT+58zRpS05oO0S0/29x9+vJZLU41pSTKKKRbGMAQzxvma4PoWeTfcdnzhGKC4+YcTSYc
i9OCQSVBJvmtPMhMSHw0THoeocqKEg0bU6Ll/GKSkMQpD83JAXObenyl7k9gQnq49EryTXHZgwa7
ySVuUQLcG8bC0LzbrCsmBdITUkNOy6hPXzUuL2l+Qx7TPh2s2D++qAl5YXOrwTZCHULorJfTPguT
P0XJot5U05JPgaLg4fewaMwLNVclISFCXzWfJpBytX7b5sWEb+i78YAvbRmyqwVcHbgelbNWLbXK
mqgGDQgXQxLrR0uOoB6A+hIa0saCYojyzg8Bi78sQi5GMnCRiAdTelZfX1QeSXUDVAhW7ZThtale
hxmgjiOFYBt1TbvRpvd/6pnDEd0Uh+1EMRtDsq4CvptNZ57I+EKGzjM2xu8OEleXPNDWSreqxKg3
KNQdTgFlMSB1qUcISsV5bQcEcyI2jvelQ4KcfNR4cf34A0ZonE9N5bN33CHcjFDS3vKnAEZTsIFC
UFJE5FUBVcg7VAcRGYQbdS6C6iyUJfw+dUipiSTvyMLjksW4W3NWDtrX5N6Vv7DctyNlRsM/f40E
qvarNWWRG2Ub5eqPuQnM9izCg2IolWVZ4fmzmKDJ/r1XyoUDVR4hDoyB2f1+L3ks1YvZIMeP9/pw
piZFVQsh15mIegONgmSxIdkkB3YRHCJkLyScPDUuAHr2CBBJxLiO2SwIpO/Pbn2fjde2+WzI5ow9
2nEI4xI8aU6NuZThX7fgEwe8L1wJYVcvNRshS3QP4t+MKjReFiM5A7ZpIcX1r9zKotqX7Vm/aNam
yV4HQhjBCOrnkhNKDW9ZqUNlPne8lyNZaRoA8Y2HBtc8fBPMWZJ+29ZHbp/5sm3yrRnMJteuf7S0
QZjdOYEHbHv/KSgCEJeHkN+8CEF+7e0PWAWRX7X8M+xP3nSkH62dVI/kiyD0ScvzUwwUkzfmodIS
Gmzqn2koFk7+13B51Mejrkq2JfVW3VPFoBvA0WoDkxZYj3IvBXFHbU+xYQGEVnmWc/mhEeeidAJ5
SFWrTJ91PDtEixTrekR8K4bvnJiNosHdhvXebddVGp8rQnbs5OG0zETUgzRJdfC6/I+mn/Q1T3pW
kUJNyJfuF4cwHUkdljvbmfZiuhUB3B2l9jaqYwQW4pTW3irQ4jWPh+V9Ci9ZqgnfIWkuKV8MzmPN
2Wnyt3Xf+skG3LyF08m2qmXfGFebMpyM+6KE5icEXYcHmchDSmCVPfAGRaQXlLQUOgoPVX9VzFQF
KDohppwhxmjvHxwaHdi8DVHu1ee/Z7a2iMEbZgnXBxRk+4epAUJ1bdoCm6fgO7fqQ5kw5IXOl0V2
0BwhoaZd5ElQVfgmwo7M2bD9KbD2Wk1wCJ2Za3RGYSMY3tdgR2hYUheRrMezDftcavuSA0ci0kyc
FUCkKcmKCbVFbWCcYMLDDOW2PczrRHdUoHAN/Re0jDiAYV07UHN6gRmZxVb3ATEgeHIJwoyRUNlT
U6IxSGXb2S4YHFN3+pqT0IrkFx1X7rKUgSWK6E0/Kh5HTelW3rwgGJrL7Wg1h2ylRvWsuo44kJP5
wxvHY5OEK98YCR9LrsbeSIrNVNDg2hZnI0Y6zf4HcbBJO/uqnOKKX5iia1LXOFsc7XlmLLUqY4Pi
hqIaF3Q4DaMrNywIRJC6nNSqRZrbB0JGkYEhX2vILbjolVQRLeKaIbJjHWzzmXfLpsz2laxKf1UB
FgeOTUIkZzxSDptnU+0DaoTOARVYD3ImSzUY+P500mowZo0+c8o/ZGz/YXgs6Auz3J1LZlsUHZQY
iFYsxSPDs45Q26VpLHXiETxuxMpDZBfS4iKWIkAWF395E94Yj40eeUwh54y7CfwxMc4lnuaJKsGR
yWR0Th53UDM+DN5JxcpZcHUmhkbizck3CFHne5xelK4vo/iRT9jcvIfCyxl6/WmjLMU6rWeN+VWM
uARoLJ8AgGpi+YnsirSTnuJNCD7TmpRXAnIxWCt0UR20vbUsHQd+I7hUpMX0/Fxh9ByC8cWUimVc
EK6LNZ0xL3GmTSrqP/n85cKcAwswdVLznj16y/qsDfeDNCOTUN9e2f5Hf+OgpFHslTvilVNux2If
w/wqVjpjwrRH2J/yXb05XibfambepN7F4qOZsHErsIcLJbByilmQrvCtSuhnKlB2jImddLeNmFYd
jnVuRvVEkWyhFQNZednKnuTOZBrSpb+1hhdUbYhgYmgTBCs6eHdvoe6u0r0XxNtBWJsoNDaZuuBA
NBGu0dmFUbhrvF3Ym0yOBStYJcleaoZLl4yvoP+rGjs65Z2I/ot/p2bdHRrnIwjNnY7ShdRMAkKI
lDO/B15UUhIQsZgoiDrXWY/s6jNDiop2QaGnPvC+tNcGWo4Gqv1akyjaWtQ8IlXriMNQMi5MMR4R
xol3azrC09Ksu1TlfGsNDpr4zhdXi4qSyhVzc/TK53qg0GNdEGejbiUrOlkMWgrhC0cTq3ezFsCl
C78VH3ZW7n2Lnu9DOU8nlj6lrbPFqZE+tTt+dxhWDs2Q/8zP1DsAxygonFdSriJsINrFZ+uo1aKn
eG3SC1t6KTgHa818ct2VOfpLV3sI8OxWilOW+CdpFruNCIIfIJIVS8bE+O+OWzskMpR0lJPSD3BD
MX0DTnsppafMiMFjBn8pOM0VL0OkWTHC/GSfXUCOB/C0FX9ZlVxm4MGEYT5ZdGsDf/w3pnBt8wvj
VxGNUnujLKlBDjb512FAWbThiu0h3VuFTzF2AIg4ZLvE4nOYKhhfe62bHhvltLMNPnb1PiOuTlm6
vaQjuo5RgiQ2r6ZleaRXOOgfWcZSFQUrMd1naBrPwydQP0c/UusfkvrAgkfZw86TAKvKckZNqH+N
9ndoiWtFBLlFYnJQJ1uFURUUw3VWvpxjHMIoAJPAYfNyu/e0CMEX0+A17/9SBb1KMAPH5DL4BCRM
JcphSeVWha49Adzi9RNc5mPhHnKoP3CScFyX5AuGx4CExLIOL/okTu62bTdkvPBX/rtuEdLeBL5y
9QNYIoD1y5+549OLjahtSrqE+NumTd/wE6k+KLYQ/rlJSGy+EdJcM15r3G+TBqRdcS9BMa5EpaKL
Ap7FaarWPNXdaFzc6OBU5u/spYeusz/6n5J7mx+UaiafgaM7TRinwPv14bdmBJjxK5Erv0h0XHqY
4Km1oUEY3tajwmoOcoBlT7x1erayQEMlLUGt77yphdvglawpe9bQ1bX6w2YDFBFZ9aX7gLpt2AwF
2SAUfyOCIR0aNDfHB2+pkLXq5rm84e9ozVLtgRghRdYWpAx0U0I+DPRaiQgWS38ifutOPmk2Rp2+
Jq0wWrv1WoXHB1LQNjatM5QKncuAFPnouOTK1VgF2EPG1juVbLgFd5MVLNTric4XuZtHuqPIn1zE
qknw5gLzcs6qlx6iVcY+wVTckHi6GG74pjRUOGMVoA/95sdQhAxCIKUoafdKR1LU+yj8sp17j4xC
wT6+/YcuGD0BJef35sTphsM6qCbUbIwJ3Pz8sMRcb2BaSWEYCZ1gM3TvHKic/9O8UV+acxScBx9r
vlLQGHRPE5ergIJHTfsN5RowDYj2D0XpK+CglJ7u7BXxLy2zo8SAFyhWnZZU5yTR1fHd8tMgyHtS
X7qhppj/nY1eoXJopBYnOAc36y96ma5k+k6O3r9dir63/s6LEtb7ecbxwWkObf/E9Oh/EwO6tpCs
eSDj6CqXelBs4hLhqra1qjWi7idHZ69D8eXu1P87I1qI37+AwFCvCcmx4CUBnKxfQFDiZdIqUW6r
RIFZuvNqmq67busCJ20bua9UqPabzvsswo4WMhh/D5xfowHKyXYDzxzpGMyOtHHtLeDzOlfgnsn9
PmkpluoCX1RTbMPAulfkzYY8RzbhQi6QjmtjPPDbddAdx8YnL4x8aGhiJf4eVmjVQ9K4uttMDQQz
0+D/k8AvvJG4Qt1fs61JhubU8e6BZKxDSChNrAG4RhtiA71Se5bxfOaM2vlqV3KqH8TOmOnhR6IZ
ICsmqjbu63/hJrpuLTV/eJUhm4CDvDgmoyRrd3qcfT6XOBNzNWwB5FJN4RAq5OjLhPcT4ECJaSv/
wY1gWjEFF8OhTwBJneojhT2j5Hcp941s1vRFLlx/WgZ8T+bsH1O/+yvbRkXJPxUjowsgPs01JPMR
tE688lg+MTb+/5Iir4qS4v1Ej5c9wARmzLwQEjaxCOLDwneAao9v7SdML030LB3EobTOIkLkwNuK
+aU2HxE8fOK+GONI9dS67oB/gj9FjE3soF5zAhVcBPe8+MKjG3vL7kHYHW/h8Exf8tbW7M1Qee9g
RKykDlwm9jkL04WBEOEPUxfGUOMixGf7cO1XpDEJzCN4pyT6sDnrMEkVPXGISBaVZqJwfxorfsyJ
jOX6HjnY6jhCdN3Z+GN+5rZ0eVaJRzL8u0awBuTZeghKYE/9O47Rd4MvpQ0ld6G1bMznFoW3c0bH
6TvNs5ho0ybMfptN4FxmsCrRSmdw9aAg/7R78bZuLk5HgJy/9eVp4BFEe27Xi5J4KWcDsdPCGRAA
uBB9h9sYhJ4nq0OFUZC6FLJdDuzInf5AfJPcJnAzbtiivasFTkBwAXJD8C1sgmVSEwrYRN+0QDcu
E4FNn5i2k6J4dMt40ucKXAzfSdut7AxGgbqmAp3cQEBJ9Ee3CPxfRy8ZoyIrN/QdQhKlRxUuLEy0
t/O7ejgQ0NsSeLXYhJihvnL7hPDVwJNTWm8G5TIFCq4GEQ7huwRt0ZJGolx+7/Ji143lShEFHrOT
iskpYeLTLj12UXUaqS9I/ZgaQWeZ1Dmq2whTeWyOyyHw2Ik4sOF8lHi+KMztq2fgdY5Nmhfrix85
ywLlP52D1kyJnUk+D56boPsNwmtL+xobD1y033QF0mGX17zd+8H0Sk3an0wgYmxcjQ9WZq6QbL7U
otyZDENNAPY4mMgWT2oNdxlxLTqEUqNaj2WPWWiv2Lkku7r8V1X2UKfmNrTb19aad0piH4iMnc6+
+KbaRjOLqy/Zar79mbCFwN4cqPT8UuMmD66SJ5dGsKwFRWUiJ5/GDnfzqL/4vQXgXn3ogOSTFw4L
w35Lo3XeezcT9QhnQy9fh5xPdFXI/eTAY8J9Mz2dlTS4zUj2jFeuPu5QuBGnokByjDsQWQJp7zwA
HfD2EKmbdeustte9nV7abOrwzRMaNYan0lVuZsv80eLiJWrAqUfGx5ilRF3YBZL4HJ/RzLZBQlO8
E82vrGigmDXLZ8+vboyugPB8embwb4nFqE71fTBm26rASMzmlBJHIF8yWvfKmPRQFFVRMqKD4EX1
J5pj69fWJLyDj5hEJNnYc721vJhGvnpltyeKhCZaqhBuUlTmWTTDpFp24CCrHKtmjYEAdtA4h+9B
De6aYN9Pcv9zoC/eksVxYPFLq/lcAm4vYMTj1F9yb1jkzIocsySFozqmDgmiqSYJokfXNuFlpTki
WwbYQdwrSu2lBxstGIk8Fpe4w5DJdgzjaBnG0TwJpZQIiKfufnmxmfSHtV/CVZVEqk40yFv5e2XM
e7QJjZBH16ZIiRc2hcIqRyUkZyrwU48Um2gbl5gJDzi+/SwGvHwE7X3IPXVAwDoQ5MYs1HJoMCvU
M8t9apKuuU/RHKRN+qr76Rv2XuGt8yZBzaoQcXQNkMRV6hNOLU9GHmN9kbuuCxBRkO+npA50UGlm
scIOH9JdHpgEgLXVRYXZsIEzy/XdKcPT676M6NKKtP2QVrX3Y4zmkdNu8kGSEElI2DGyFL9lbQIV
6ESDR+ZHr6F7SweYkejd5mbWs9h7gmk5jwixfqf53njodbhYPgrs/4lRIv6WNGC1/bOp0RcEoODm
FE6SZE82AcFNkV5+RsE5nc9OJ7J1Z+xDSkcs763upx83ogSB9rmCYWzC8NXV4dYO3h1/3c9om0MM
HQxKIRLRaDQICN009BpYpNNmjIPRhCXZysEHZDItXMc/aJj7iaoRUIdK5j0XKfsfqjnxO7oENM5K
X/dcDAZMMYQWz7nS1AdwP0RRbjOKdIbumDnGkTFfgkNpPhg/dBz0EQMqw34DTcITE/BZU2nHSUH9
dBQ9tX6OTEzUNvZOulvKGCxTqXGr1zBgCJ4adJ6YQnJmjc5El0vQLcYC/u3Abto8WsdjBD7WffQc
cZj6CBr74GjYN0/ngIPR8tjDHROEmB6LU6P7qO7bPTlviuAm+gxMhBoyFkDbHPnT5QuTBSUGq5L+
MZv3ZYSxaFTK+0c6yL9jSv5OT2oPAGXKieOHzd+qC6mOCR7tWPyMYUd281HhBwT3bXuO9j5o/xhG
+9Ub7rdVkSZpiAIgF32USVx+l8lldHRdRFDS3zSYNk1q3nl0JjbE5k30sRIWK9ydQXkR91cQY+Vg
ZOYh6WihkoeL2aCaoDgo+R95hZ0Y34fEuXHbzeErklSE0bxaximrvGNPJgX4eBD27zY4qQjeyjg5
F438TyZR6dvBs/Z14+wRGi41vlGAoTfDs15wNWXdRsTmhh3OlNhEXZBE4gt9Z9VcSCLt+aiHGe0M
pbfK2nYBWkDAZYfTJ7RP1VytzP6337KCS/heo53fg1JS556v1Ge2sYu9zXqcwylbtCy7FQewki9g
5xxUAKR7du3k0GECdqcrVwbR1ligMGLFwT4o7ee1omoQLtOQzCdOJ3SwYUC2422o+TtSi/8KEEgl
sXNvYOspsgoagMisww7BxEGW+q4BAZ39YGkU28RjK+q9c8emLaE9CtBuXFzuKOiUYeqAlEm7fTTz
/ht7FcRScpINbEvUZV7kze29y6iPC3cqfjr0CV13a4tTFZw8qoWHdjdTsxPrkCDeguTpVaVRQckn
M8pOsK5KE1+h+mrq4SQbU19OAbUeBMFI8TVDzYfWA6NgM980iJPqnOFbSAsUsrioPHR7GLMs5wcT
9Azhrmd0vVD+E6VYzwZg/8HyVAPbwUHs4DkmtTzON9mIV2V8wr4nkzW/omIZgyfqJpsmNkfWm6jd
EaFGR5v/nXpX3n4G7KK5cuQi1hqpvms/OiafMRuOhB+zfgVZiZbBXCZivPjhe0NCG8lrI5twWL+J
pLrqbn3QfesQjBzLkbDvNP7tvAypfditGjPMF24Rf7ki2Zl6QvHgwHSn7m1MYiBIKEDMEaVA5vB2
GxM4hgf9h+xUEDOgfwJtY7v9O+11olME9E3qUAXjsOY4T2dP553ixQiJDs92cN8wkX4nLlbtEYU0
6zcL2YaQJAsAwkR8US+kCYiCtTZEVzxOwBnWXh+zHnVq9sfMuFVooIMI9Toswyu3oChKnv5H0nkt
J65tUfSLVKUcXo2QQAQbbLDxi6rdbZRz1tffsc99OKHcARA7rDXXDNL0nbMeJesyyzcaGtz90Gdx
/FCYqukiDhcCk+hE21+pg3hv0AXQSqFEWJQxYsoP3R+qy8AYOp7NI11yofqa6JvMHF052a4rxPXx
z5jmV2bVWw1ZF1OXF+wAt2m3HFeIxyNTHRBfJl5IGDjPi+V14oI3NCgLzK+BOoAUQ45ygc3rZQUC
tmXsTwArtktgADTXSoy3TPI6au8FVS0RujIFrVYFIeIYiURY2Eh6lRyHHvsDFEd6rP50Rv+czSKw
MiIkDTsdqTA2pDhD6u9WwUI1TzLjxgxrjtzwUu7gRlPxvW36I/FTJ+OZo4JWbBqNmdhg51YzfMwR
oob/nYDfKxuUvFi3M6JjmqeIrb+6MP0wU8aRUOfC8pvP+FbQJPY11zsk4tC+1LgaLSsmTzmdd5KJ
oc0mJ+gAfAi7HqQMBoqoMX/XZw2XdOy/BSV52a1QV7KZIs7gcoQ4EmQMPZva+V673wodsWycJih7
BmedKZm+GG0rebs3maKMKFnGqjrKm8ycH13/B39NNx0cV1bT97XHPR8X6hYe14AwpU4xesVc/izL
eKlW2Ak52FvheZVF75ngpoI6dM0i2FO1BC8dMGDmy31GCGEqIuhS6GlRAJQiw2pV1/fKvCss4E5h
1jFZwDTYR+UqWWrJ/M6BXmBqLcoxA3oWOInQJU4whQVBp82vU/6VJJ694JpY1ltNNs9gBgvqVLxz
YW8b8Gnbko1v/GZoisRNDSdhUyehC1lWgDyRFu2GvNySzMSg274Z9nhEvfiCbvQ146+dZgx8De63
ELkKVJC0hTu4kEpxWhlnpZ3uTs3FWG9R/B/Mw2X5ssKHKsrviIBzXkAw6w3jLidMdb4F8KRA7+eL
B7AVSRQzDJyI+3NciEdi1DedwvIewXwSi6IuSO7BS6cq9nCO4UA1yMVl7KAF9xNwFKuAdtAwuGI2
COZTGcBYkEMmhRYKoSLrZ6+kOIq0VbBQEw4YDeTEXVZIKGs6wnraOdgdjtN5gdCws5oSrHCGhXIq
QmYZVu/Sujr4+cE4tdVj0hzTGBMnDC2Ztf0IaeZ4D+XfuPxO6Qc1piWltBkmG+/QqA4mjfAn4SK/
kWtco8hWUdAsoKxKzWeD5KB1qRQWsi3ywGrxDUmpTtcFddJGSv9p1Azy3P5teo5vdLyzUX2UJEQv
MM4sNyV1LV0gVIfvUUzOwwLIkI6Q8IezzHSpUx8JTlFiH65L18P7/1ZwkhvzjRqndLb63cYsmkX/
2i3Nv8Hp3dR6T7EizeTp0JfRXtCXyTrYKrxriSmxBF+O554rmIRNF8m8kacDG+nR5JqysxaqLpQZ
lAL9zGW8tFwPeF+U3AjAAdALvfKN5xmbf7LO8JoY84wRw7Ns/kKQDCytbGVb8pwGwlAc5MCi0/yB
3y/W9jB7WGRkQkMzBuZzlrNcAyM40yMOwR2Iw5SSdEOG3Laqm105comPxg82+yQok2CPeNKAmUbn
z+G1n8ENoGiYYC6jhcyHTdlE3VtkUW3FWwHxGASRgt4UOXA3rrb4MhTRT83GgBRLGMS44LXtVwkC
9RoPfehMtrkv7H6b9YG412q9DhRIz+SWoH3ZyRT+pO32Sn7t1P9ATNEdKT1HHSR7+JbttwApFQ1e
B2Wg/kDQbk+/TnRFoGp37/bkcAifKGQaOK8S9W3HfmET0APRJ5TTZVrHT061lQUHpZPgpadZcMZ9
LxZeHSTkcGoA75qgGYV6k0feJeWnZTyUFuKoHDsvYyodGswedPxhZvtVgNCCTc67yMj+DGFsjdpz
CaE4LFcLXTLR9X187w3tIrDU2fghquljbeWNqdxK4jx5WxqIvjWcwvVPwgHfYOFX2djpELyq0smI
a1+cg2MOBm7BExTFWI19y2z/M8r2EOf6lzzJ7jTeSunGLpEyxHJRIL40TrtCP1GcQugOeXk9jg4M
jSyL0rrX1S2xmjhHWPm5kIXlfc+4tjABn3lw/IlhbX3xTv97JzXOOOkHI5h83OskirPMGRKUkuOx
ym1HZ8Q/Hwlay6qd+AG6kwQnrHWi2wt3GIBQpBG8eBeKVGlvjuNJVvqfNj2O3VZRj1jxbuRAiS2v
TUO2HPt6iLfp+BKdpWz0knWTF/a+rR69Hj2y8UYwWAPJW5K8Omd2b/2zDJzz0306f4obrzpHuOvO
y2FRum29vq3Ks+62SdI/NBifMIY2/MoHaDVXyKMgzhBXIA5EvSMWsaKR1Xzdr2FhCd3l1s5hJXla
GzTpZwGd3HBIyR6MXYxPjDXVzJ+60xJMaOmy6s203/sVeYPcbecYkluvX1f8daNs12MDVeUnU+0C
giy+Q8aXKneVvCBFMhbPhDUlq1ArxUKR9rOKBuzcVIRwOvs6fE9a9R1ef8axTHbYxBR0pEpAtLIG
jnNsQ5zfQuOgwumeBTac7ZOq3pkGNpUSFoGsansdvc4aAmnh9ekvAaQlGf9j9BDkhA7K07R+5AbX
5RIiL/dcQlbpPAsuRviCcwKVKDIJRp0OJ4QMhWoZGAb6YxbdGIY19IuNsbVo7vnlJcyOJbwVg3Fz
q31YVAsDlDJpVZkL7cSLNyPOW/N3DzGkHBDm4mzuxODD/+Jw01lIG0n5xgyF94jTBwNRzSSIEgRM
t5+Nc0Kr0ijvVlri7AUEnFWjbyayaw/qXylBOq48Q6iepD++ZM5vRSLJc3CefYIFKnmhuJksPbFA
/tzi9UP8JPM47WS3u5xEksh+ir9JdF0hsAF4LSCfUt2tDhHQ4Bv9fUFEBEOIi6lwtbZ2526jUvjA
PhYyFJKfyMELLG4idQoDo+39cci2K6OQrBxcM8NHKG1ZjvtW+Cu85ah1AVYFwU1Da9/I9xR2fCPg
jMjaakW0l9UVu5Tek/Z0esTRuNiGvEXMaPVCO0ygyHn1Y9QQoZJHXdvjRloCe6bq6MqHmJYlScOS
fGRDuOtR0BRGfzHjRswMjzMa53jSkDriNiX0cDAvwkz6Ebu9NKsPXe3e24VKErs1XCIEXd9EdV72
uJNDB48JCK5XAJY1hD1IhfenTy3G7Am1PVJjmMrIUlFphd1PVMR4PjwVCL486pzwKfTCOXrxPRpy
YSkgGlBG+QX8i1L/DxtpY3IpBg94TUBqHV4iYO/anpObWyCSbKD1SxGTmLN+Lx+NeRf8+HYObxup
it4WZj6qvMUu4V729HZ9H4SdNrjLEh3LSHfHFKRGx7KMb5uyCASxVvGNZmxGZLq7SPWlMYg7rDDn
APSK/86E96HTogjlEJjVd6ktYHxhrIgx1JRVfztHfqt7HpEFeQhV+qBo+zz3srF6RLr2WZSMVG1M
Wbi4om5rqVgOmlhPD3jDUljDn2/DmzKYFAkUUuu6H7Py0g7FTh3yq6xre6KAGVg9ibO6JvPwCWjt
aonlEeAKoVTftJiFlwzi9brfdjDVdeXHXF0qp6hS/EZzdn2MnmCloIXOZNPbQ9v8L6wZLy2Mnkpy
J24VQ7U+X6GI+UO3l9Sgp3mys1sLC6OkAhhl2gr4UXx/PdhiJMY4mO7I9+rv7Dg7KTwvJVIOVhxL
la/fgeKkA/5nc+ppfgGVvusaeBXfXZZ9OWh5S4STjvUlmSosLq77Sm8eM4m0kkFxppdaDP9uPAAu
vpqz8bGQIf4vQXkk6Ng4MrxAtbkhEA9mB7OUAsX/+LhoUNy46ug7UufWMv90Eq/lnpefoWQc6srL
NEKClZuBr7GNW/w8JfuyJLahuncFhmldvcnHLXLQpii+mm74hDcwqvdYWyn8mcbWHyDcqrW+T3O3
twsF/Ir5SlWc+qiDQoHjIWQlrnNbl6G2rRATe29Kv8Ype13J9pVk5ajT/rSIXzO+dhv+PxZm6upa
03v5W0Z/RokT5MQ3UJ753w5Pe4apky+aep3ZIVQR+Tmh6AH0RfCehHi35fj/gh3Ji42CzwK6H85s
EPo1XwY96sXUlHzkif0iETYrW69LQVS230dYQBoEBEsxV+ahpufNdOmmOa9IvnuHhhp0+UWdYXOq
9ncZMqwqzqLBXnE5nrwhe2bt4M0L+bgyChk/7lEXOfnJELB37U+qBb32YpkzMS/7zrJOQwer5gpk
rBnMbeiXMzsk/PaTGA5uVmWX2gdN+LZCwBqhmGp16sZwfPGvgqxW7AYH5Z5t7BV4ZWp1hBOc1APm
Fz8I0BnwJRsMvVTAhnj8bgbjNiWugAoofWTYYioMTMYz1bB8KEruacS4xxI52wwTZAroRkGUAP0F
hC1f3bl/mrwC5anV30uopQ1corbPr8PY0/BsaxgqLJiseh2j+m2O5HcTu3hGGhIT+tV+QzvfL5Ob
dTOS73Kny0xAUt1+T+x0m7Dbu+Q7pKzRK3UbFjiVq+VuWE3YDlzjOMk3fAYExFwFUYmxlA07Wf5i
2wx9c9JA7yqEW4bsKwYmNWggUIGtq1tFRPtxvUWhkLQ2EsWSxrCQsJOG0Wlt+5IdniR+QMCzrYIF
YWgRMDRtMRqY/Akwq97q44lRIepeLJafU8yUxn7awqll/QINY5jWAOEVdLFp/ttBz1pSSnpKLNLX
LDrR/oSSMAJXAp3lWZasb+PSjglLZdl29q36a1YnwBqqlDdtabbHFK8vFaPlzrS+kGtYjrOVxgZV
xcUmgtpJSJh86wwV5ixuF9p/v6bjzMP8eSSDSHz4EddNOTkIqJbTqN3JxR9esx4qrCKxmVCGf13+
h8yDcrpJBMqF+KdyUcshw1V58uPIPvfafElWxrxy6urU4KKvno0g1/ZTwSDiR9KNN+qtFKjvP3mx
Il0led3IsuV1LcNwOYJLkHo6dh6R5JsWZ2yZ5V5dPCeu96x7LPN0Bcq5VyVTe9LlIPilsG1H9hzx
K1P0Vk04ptI6NxRiUZBE1QX4zUwPRasEFB9DF11j0/gxVNQdDcKgmmXVFgZ4ntFYCEjTo2XUjMQr
hiTSlj35rVU5uXQiWvSKBlZgBxKAAHjKSKZxhuwpo/AgY4tm5Edraj6cs5+LxRN+cY51EP4/S1ZT
bFXwbpl7sI3Efy2mhfCJTgO8gtw4a/OHTSYRRKTJIpn6Zq4/1uBs8fepeEBqUm+bqvxKMDBw0vtY
aH8Ft8ZMHrCeGOj0xV97US/zaWCYprPbhC5rsSqurzhyB6ybxfil4czjQFt8FjJHX1P+jHGzVw0O
7u4zWTFn4y9LkldNguEhV0QqWL/8qAPs4T/8obQer2KGAKX53LU34FbYVMo5aThKheVMPV9NCE/U
oRMt1ZIfCmNEw5/tZavQtrZ+bmdcHyvpWGWGtzbvImRIXvliAOem8g8YgMq4pp4Y88yvo0VSA7Jr
jdHUjDV7iji+05lNPMvhSRHZdtNGJRydm3cvTrJRLj2Z2xWmMSKefL1KUgN7HvoCm17DOHComXi1
1VmFoJpocRAu5p9BSo8SW64qcRjCjRVMSypL1xzIpoNFaCpQp8Ym0LDSyYzWV+AAxEkFIQd2ItSi
WvPVkkDydEEs/Jys4r8LG1RNNKEi/mxKWDn0hzbzsUIMEySiXBht6vCrZLUJ5jjaGxMVTlmPf0zA
LYtDNKFOlGrZzbimuuRBlRphJCnadM7fCY6fjkM0+cH6kwk3XTlcJTFVExDk1DeA0XSrLUAVyQjV
jLwWvivV9JKQNnxzfkOmMcqEsdB8oY2HdUwYGVHqHBwNKqVfcejXA/wNux7QIsxMG5RjYY17x4yB
AyM8hYHUqhXqVdne7FJB8JPGHUJh6yVD+KAjgmBEw6yo6sdtUa+eILIB2DiA6rwgEw1BcZ+t31lt
bpP1pk4ZDgAgSHuQNLSTkKiGSD9xN4rHW5nMgUmoM1p25AKGH5euk+tuVO80/FiAx+XqWwjlQN5o
oBgeCe2w/RKGFwzD/iP6dv2FY90orZ3It5ujVytpAkfTtn0S8BGqIvf1GlkVjS9GMng8SS74cQfX
mPZ1oyOtDyum+la4oi6Tx+2EgYVF/rhhJXt9GbyEu5nHHykPBq9bJCTYc40320AsaaZfqvDbZ+4D
AFmr02ZCQeaQ/W6G8DMU9Koq7hPzYxnCQ1bI2yzCTgigXYO1QSFNl8Vm+j8cZNzMEfuDphfF6XTr
wOT6aQnMaCCyFn7dB1emWL/EvBXRt1Agrlr8kSX6a6Se55Y2CfgL35ew1ly5Iq+sOnURHGwrwshE
z/fAX8hnoviPM45nk7eN3WWCvxTWdQk6aQCzGZVDnEAujAAZE/HJrYtTmLsB4HpRmB38By0R7T0Y
sc/OLNkEdQHMxIchRZbxJaWype+l4jnjj1MuW3s05K2hDp13ZR4TYI0HrzdFQ6+N3kgri3rN2BqG
/IbvXRwNH2kXwbvLseb77bC1dKrvWBVcKyEJAOWQZhNPovgkfluFVEscfqtUfJvFNRtO6j5bpBP9
gsPhZw/jEaiMpIQCstToUZt0Y8w9eUtmy6X46SDL0vQX0UGJBk8DhZpXmJg4onCJ+sSl33BxgkWR
Iu9TLVJKEcLFzxy41uoJ2UNz4awWZjXf3YroM/eZS1HzfzoYXkljeGj5xckkHGrCbgJeteWQpAes
mlc4vRF0IdfbUWpXlquEXlmtIP+OXyPE7nxKPmUT5GoYMCeZrJ8ibL0ohHTBstQQtJiigTbxiyKn
qqUVnDirZEJz1ny8prnlMiMJptI5hcqhHlA9OkcHzmTH91vIeAPgfwJaZLsSx2qjSs+I7zPptB88
A14cfd32Tfa+6oI43RC6Z53MsERk3x6IogL2jo4iN0nyYc6+DCQXjOtvl+NCz1+4LlRbLFB/kLLv
qgONlPrwsq75zQm1bdaYZ06REoqZY9euXasQDrieqaOT+pkuAvT/Le1flQMmLVodAht+IeV8XViU
HZr6kgAnHVGoVAfyQqhRoCvYcZgaAvfkBPOLBCM42lYeu073SU0FOYodjGO90v9yUmN5BxG+haMI
KM0W8aE4ZlMjajkI3xBvN3le7rkDLUl9tYmA1NGYQPIDzYXNXLS3AquDWeVG4T0UMb6iOVQA1QtF
j9pjsQbP2CHHmDpwWEZPCb/W8ODoQcZAdbIMzrXzpP6SSZxjYh/qVHEbJFsdPbWNaGSJ3wRKXcYt
0x/dL0HWLD2BRnlWAY7FnWsWrGu41HWJY40iQJwZorZSbTsnptbCyfEmYCLsIlxbiQ863XwloTNl
FjmX0c5m6KtZD7Wz/4kKlLJvBbWM2+OapPtlVuGN32QIsSZdkxb6OjIE0JlKV38oZB1mTXMN/qQp
WxUddZ/ErnicDm8zBV/tGYd1mopaHM7JNED5gmEPiiCV244B6qLQOwtXIMO8C7tUYRM4c9pRttf9
uyZcT4QNqOW2duTxv0IspKXofgQxyu2eeffF95mtWH1XtICKMn7Oy988vximevivogvbEyWkGBCm
BHpRjuMttA/jYKonCqEHIJR4uzH/VNGvYgYShKEwBwSsQVJvLAFOB9l462frFIUODhQBPx7nq5Yo
zDrDXVKIRoxCc0ll5sDMgaxbMZMWUzmead6m3hfDJfG+h5jI2Y5vDNX2GrkcuAimEbugEoL/g1Bl
LDANJuFSQpi1aPcS9ldUQk/pGiR1LdLHOT8NTHIiTNLVwCnlT7UPwcPbbYUhlaIQGtMaIHnOZmXK
w6oSooEcXvpKDmDODdDN/DYTE2+4QondelOuvtT1q7AazPAp5IOYrlV9Foqw7ykgZ+7RMjgGrYp0
pWg+8CCXYVv98hEXayZIRCFoma6JgZDZ5YG8Mq/N/Uk65IpJnvkchMxDBLwmYLaEskdbqn1XfvXk
1XB1i6te0B4Iit+ISsVGiITt9djCcsGga5RRy2L8BGBCKTzANKLswrcOzHkRZJbsFwp6MlzMFdod
fuK4hswmrlu54WLC5zY4gRRZc9HacYdCUGMbz9V61GvlhG5tJ74KUeZruXYzIuuKwQNkhOYI9wj/
r/ImywpaEfZd+7vAdxLisfaX1zQy3LjIuJ9/sRcUd24dXxaaQFHXLwvkP3DP6AadnSdB9Qbze8bI
tIHXKt70NE5/II4LU5lplI6UGyKub9Twp9a8WFKQNHwLgRtsCYEiWsKDbuUMmOadMOWQngjW9aoK
Kmj/qVATgyHPlR+VN7OEqMpJlf42uv4QTgrV8EQtwEACLXx6ZxAK35wijEVcYKwOzsCPTHGpMkeo
tmuh+aEtNuttHGiUYljl8bngPss5Edsqwu3J3gwzTpnp3YXIignjDVKLWj6XVjtGuGf+aQzDkyXG
QhnocBfMOaQHCGE6Fv7rQnp7272VtEAdZxXlg9AYzFN2zoxXQbfn1KuMPdKMarzzHQgirybBEaxf
Z1FElapyVDixNJhiK7MuCompolemJKbCw1SXuzPGp/8/Pk+BONXEqses12PSli+jhM4Q7Heg21/x
lzUM0B1935sXcZyW4AQY4JXvrZ2i/zMChecRC2qdIT9atXlOqupXVfgx1IzRV22rK8gPRSkWX7qc
CAuH+RN2U7wzLqqqAPQxcFkAXGonv7TizdJ0+Eab3qCd2pKBTPXLbKnUrdc0u1odsG50b6WPkEej
QPhNgIEXTHKTOxofyBYIGvQKDmi4NdlKiP1e6KFx3uDqgb0QUvMzi+OrGXzd2iWKdKmLt5khbE7R
PS/mSTGcn8hhkZ9yKHYvMGY3OXbDPWGbluH2Rc+QjFzgTOZWni5lT33ndsu0MZgyM8szrUveQ+2K
DWH0avnL4HdRTTLhlUVKfhErHBl6hJdwZPpGbfyREJs0TnMmsFWqYKnFmyhmxCeWZCpSxlGU8KTa
DmVtku97oSpreV+V07pPmMCueL/4xPxK2PJwSzYAtH0S/rSDsHuxu20+OIC7rEkoTdywYzLsFwEk
xI+4p/FuE7J0iLdf/yoCzpRTMZJgeqGm0b9a6c9zRpBL9SdnUp6sXOPY0DTtjfJQrKv6MTD86SGL
GByjuJ1J2DMC65Bef7L0L9vpN2Fyh7JuJ83HPDTujGdHaOAE0wBTivK/u0TzRbKq/QwpDQsEGGEG
IXU6KzaGi3eKVaAfp1qId8jDAJ2HN9jWaxw1n7XW7hd1RlyDjUrmWZq6GcGNpUlHG+9P6Pyc4k0F
goUNANmOppSHltCjh50LSkTllYP0MS8YtlLSfkmLetUt5T3LIHerOkagOrPyUZohKzeuqQJxs107
BnTooP5OrbLt8/CjNRysnJxNjbUG9/e9x9iFcMCo8Z0MoUduYEE4gvLuSNugPWaSBf2mCwoVVjk1
hlrUe0eQZv5Ad0AhS+7XKG3t55heJ3N8qRiuGArinhAqH3OQbZWEXDNe0twj9WRhsLRGctD2BzXi
pnmtufALBkcTj1uHVfaMmdz2EXm1sFx6+6qe8vYCY4jfsHRQYWAghnX/2ZDn7exb1XfmNZAhOcqK
wDU5X0hZ7KZTSmeP64dnzFOQdtOONNBjwTmQ45/d0xvIvXkcOZ2LNflxJHbCMLfwqEl5yaqfTMIZ
INUIxIqmr16eT8uYbLkQSqRi1Ic7mla6AQ2d44SypoiOSx8BtHeHpjmbK7YBxV+1Wbcqyk+ptb/E
QWB9D0ADhqHg38gNPBO8zkLd2aQIcLhb5JeHDH+dAmue+h4Ly9jlz5jvswGSt3y2/6v1kaZhvzOB
1C7b3uBoFHD3VKc+FiRCuTBEubcOX1gridUTligenRdAMY2Y2NyyvTpZ3iTjpMbSQRusU4jHxtjt
lDgnq6up3iP1EOqGX02HtuPP19ylACr4CA4WwZ7IPAQNt2/RIy5o21Nn8ad4OAyddgFuFTBkFb9K
+NjT6VDrMOHFMx+tHFPX6HZTC8JcUbhNKtK1wW87TNYlJTC18UxpibTX/LGd43B1JnLNDUZDcYf4
GVPKCFne68jGFXTXFApLA923z2Uvj87ykjMgsl8L1Ba8uNI4yB5Uf85p5oCn47/XL1lWMRdAARwH
SY2ofT4KPX+fysEy1E9nJPy5674qCXmxoFVRCOpdjNUvzoCi1hz9eTK9pe+Omj2SVbFP6HmFrYJI
kWWG/90V86Zf1EOkMt3UFxcPx0eHhYcFUaWyf+3dwBRwRIPclgFqR4PlKzh+daZ5g3q3ZhjW7TXK
tXfHKvZCMlSxWlqJ4hYUZnY+ig6OGOgjllwHQakTBfQ6hJdE+TU0AN8YRaj0q0Bk7J8hzIMSzoKt
fpo9HXXpyO+6lR16M6ixWbPO0nA3B8T4275y50tzjJh+Yqa5MbblawRmc5C7YPBNzMpe0qMD3RES
9V3bJXzjwyXFtdr6KLMvazuRAz/uMjLTSSsaXYz+BiAeDFSZbriMVGn6e6hK3Yvu0rBWmaeh7ulc
Mj7KNyKtUZXiZqyP753yvjysbbK3k6uRB4zJFiIDQOVcTIiYB6FScPDMCKAb6zXuFazAl3Av1M9w
Tjro5XtHvSioDPew0g72U342mBwO/qDs09BfPzLffpV89rEW6G6H+aX8Ep2M9iBmQNLOjoIY6oHr
kNQKJI6BIubD8b18xmc8beDZQ4Vcr213Tfa0W4zA6t3Su6hNK5YA0VZk8lRIILbxeYwv2OVGBHwS
zENLhjuHu7yVVtDaaLZfmubQ4JuufNRgWHA6hhdsUTpIt0wzQr/W3qDRyGRLGi5fA7jia4c4D/K1
vLP7YFUfcAqILAVy0cENNrWzbW/JazZ5yi8DWNOLo1eiOKUZERJSM1PyoxHlzAMfNNx0ea9Ye8LH
+26Vs34nBQhpCl63JeDhK/HBWvaBxQSBpihFistEQPFLdo7OIFbEVJWe/l1qGzjR2Q7mBO+tqo98
br5txOGZFKw8V3uPU4mWMSCk8nxh/q69jDsN3HYFwL9I6It0TxiScsajOUU6YBHaBxsrxt+ZTGuK
PBdyUnmG4gQlhuaq2Wv5J9mZBeY4ZNOxrqz6U//QGzczNrob/+BrRAIci865wkdJ52PYP8rGxwJE
hB8JrQr1p9dN1GM+qJGZQJYBCMK/ktp8Z44XB5bCSFvmsueUehszpd3VoCmMzCnGIrf50g75Y/Cx
pZskiOMvE/x2N7v0nzpazx2UCkSVNKheTBcPnMUy/2736YNqniIoZy5yQHCmPnocvV+Hv7AEMG78
1v9lfhTID+YvqMoQK1CoJqrH02P4w8tP4LEYvLiFvevakyNBw4FM4ZnhpvqZhxfloeEtydB+opba
Ap/K6q7k1Prh8hhFjM30rno1O5kVSl4UrxJOfmXfzT2bvy93kAMkWsLxA4LIaCMcYz7yIcEgRe2A
dp8vkokM/XJMmuPwNy1cBeNAT7kWQbSbW1f07976wbuFC9QBOf1xFPFD+GeHcJ9ikE9ZQmQjN2hA
G6ftBGWg2OCN9yH2CywVXfwWHiarHc5s+UCRygJssHb4w4OWqD60Pe9BI1NAsEW8FecQPqufVJ6h
bPHTaLXXsPTCZGtsa/u9fDKEKbOdoQTYdcGWMcna4rJ0wYVW80UL2LHhv/LVYXzK0yu8MFB5OssD
f/vpoRkQtjfLdFGYYB7SEGNGj32TDA/Wt5jkqgftUP4bAVeUwEYvBlRP+YM9pemSrO5Hl7RDXHQo
SFxOIHeiW3pvjnoY6MvoY9GUifPGNN6i7DxXcPiwP/aSaJeO5zLxrB8gK4YFBy2hnsCH9muJ72P9
XmhXXKAsZhIh8Vp5d24gQc5vsAvLxTW+FevcIjioAGXfouWNkrLz5Pm8MiYmTxYUlk/GasthbLv0
1DosFObdWyxKGRfmW9vyQR71im75CsDunGA+RPq2lS/F8pbPr6F0UUTDjC+Ydo2mz0m7Sta7PL7z
75q0Hjx1httkv9IPQjhIjpV1C8fPurqnygd4JWpJ4h8ZfuFQAslsuPEmkAhP7rDi18Jtj+Lglkk0
j3hoDyMZH3dC3XDM4aBaLe69DbobrhL2+cKW3076W6a+Z8V1ZeqkuRr6evNis8KWLY4Z5DeHOOyn
lIDBTDVLqPSaBuNTC7jUuiP3iLUtTsV1pLaJ/NBvMtcZ7kkF/PvVzF+x9YB9UfM4+H7f4U4x/Cx1
3za3kfqpciLLHk8sl47cRePWfmdvGt2BjpFBtNjNqYog8kU7VHFgVx4QtaXcsB9KGKMsP4lvqXti
J9Deqqn43ZRi4Z6NiQnDP83rZLwqXaG6OiSn1W84DHXX8oyvvV9wACr+Cx0OhQl2NmH42v5h7q8F
ndf+sLH5mzIsNmIsEH0ZBwQuXPoTbF1ffxvVa6t9zxoPXbXcWHrQ136S+vOhY9pxUhyPyaAKY1si
dsVNLgXxH+QY72G74WcaZT9qJrscpgv5rQ0VES7e0auhfefDbyWJUzay773yx+/moEs59dfpH25E
2erjqYW8kDtF/S0db9zxmuznDlc/H49uZr3gvpy4Th3En/SG1RclXrvD46CnrUee/LkyEieZYkBI
+1Jva07A6sX8sKU9R79W7szSi064Sy7uXwNj1BuvPr0VX0O7H5/E3hN7EWPrg8Yk3NkwisngejF2
sCjvtPw45X0UhCnXJ+oOIMaSUAOc93ZKMFk7igzFH3FhwIJudetsg7r9B5Od8lX5mHDJQViLpZIX
7Sg7kp1x4OwyQT93Y3+oR2bx3oLSScESPEjKP+FHnF3KT0SAvCFs+CScoc7KNf+UYH6FQJxwhHYN
5t6QC+6s9Gh4JL6hf4/lrnKesQm9/aWvgpXoLeRvzcuHdmmwR4p/6fzHboPjfpS8qP/g+tr/Fpj9
MDB38Sefja2ZKa5zArhFB4tnl+JF0p45Aw922fEo8daRv5CbcOdigARt52RskaQiRMQS89aV+D9t
5GE75Bv9A5b3S6S+gKTntseAdhDfInrHk8aa1HAkURBPQ/HavHKCMO1ymDGRUEQIBF7ODLm3fWDI
QUYUtnRE88EcCEolIAEVXSVZQNH0NccZDYa4Jbn88JGClpIb/lzt5kOT/p2JjVc29riDhoYbkaNs
OY+z9E4qgfEGXTs0sLLZYcKbehPDdrYhhciF8yN/cpGljhd9F3jO2S/pg2LmFO5t3cVJOXHTL0jT
5cN6nZD2fvQ0fi8rEWbQkrnLgE2nHdVhyTRsNl6ZdfOq9pst7WT2zBKkQJoMHX7Kf+3eem1nNqpH
5E5vnImd3qjnfl8OWxmNF4RFjPjEHCHJDrmOlo4JgWuEG9InmLrjZP8/ms5rqZVkS8NPVBHlzS3y
HgGCjW4qtDdQ3vt6+vMtok/ExExPtwBVVubKZX6Tu1cw/RNA/W7Jrehqhw41p6eeEVWxzaY9uSni
rKSm3XO75V7KUMpOluyJkf46BI51/td333t0J/+OBnQUWjighPFCQlJrCYyOUjZmiT9cPMvJ+3b9
BvVrSBgA/14YHJi/aW75t+3QC38ihDjdmsvbGo8RwiCrkrBiLouTVVKm8kbs/AUjPBUrlnLJvZ/a
WM4tw3U3oAK64OL/IgWm0iMzj55KWv0P9bNZk+RNOCZqS/eL+Nd0F2Ye/h6rLWXLibKKrcnTLfpd
tOEr0D+pUC3bsNkZcfCjzh5/LzpExUZvrjotX/VMMlg/PsNz/nd+quDlbp36DeWQZcsxh1AKgIU5
bPVE0y+jl/qJcWtNy4j+xsLXUf7mOG5Aw2MuN71t4729YnjnINHNLAjTtQXXtnfJgg13xmCtMvgm
4SlsACPC134mAzqo6knhHFHh1e4WaQOt3VfuUl8gzFN9gq2h9C5fWbXiCYsIeUcAJrdUCACNBlrd
HPxlfwzOU/VqfUl/mJINuKB+1L6K6GIiRfyTfjLbRfyfbXS2i9t86DbRPqC99JR/sIyb7NE4S/cn
/8Ql6Gt84cGyIxFg3lP8EDH/dg+mXS4lKR6bSOxuHHNNFI83+rghvw22zoX75WB+qi7ljWVcQvil
GCo1aMBsC9yOkH+gp3QIja1x1z+DfYkY+B4NFJVu+xY8EhUAgzoEufRV5q5a/43dVUIRJafpMVj7
LKY/nfvOP2Azn+DGU9w0sPxw5dqLlvyxtIdDZdxBb4AdagC93Jc4jP8BWOqhQuZAft3nH/Yl+tL2
6PnG5oasilvEt1fKN6myuZ1VJlpboBTqKs82JZuEyWwhVzQ1ADGvAnB17vJbp8FGw9APlRJybECX
hFtkeZ31wEZBkxEDu0c/HI27H9yYgcGsCAskgt6n/JZvlZBPHKht8r8TvTjg9T55EsFN704YD04I
1xyMiRd8KpOr/9VE70P0DqZjORd7FtpM/qb6Yw4+wxJy59nTHrVz7fUHF+AUH8AVxM2BfzkYH23w
6VPIvyQoBGFcB2V3x80YHjivUGUzmhiYZMO1Iqfxw+d6fOl5Y5hlgNt+c7UPYYvbINmomBgvbVEb
CdsHqtgGhIVV+Ejfqc3KcGHUx7J9mOVJSVc1fWV/jTFJ2sD2Xbn+BaoN/PrybXB2WY0l5pPxjjTF
eOwVjFKefGBf1r4ngy9u/bplAeCRIC5UA+RKUOctje6PrzgaSKd2PWiHdv6HoIpAOW1wjUV5H9sz
E7MOjjF+QQ5IZuWZjlDOAF260+4OTLoMdvkhQOKQJVG9pEEbwshSUIiPTg39VEV9kxEJ0orZiPHt
R53siwmOSsmmvINGW9BroSaFPlIvZAqWwKjxkHLO6MQjTcoQcuIA8U9MFuC7dFTiQpWLzgVs2fw9
gc8EaUc0D3o33g9k+DJBZXoIQUiGEQpNAPk/NxMZugCAuhDfI89bMONF9w9yEHKloOvwm3XFCVZE
axE7negAmCAmRfmKqayDBr5JvdYn27qLXpjYCQkNDDHPRpuOv4WqiaE6IF6YXfS4Aad7rt+8A0ch
JIRp01lctfz1ccOgUeirdCMs+CS4VgGHyZKF6S97GHHC6mR4hbQKcOC3Eq4O4vSufp/jT3I5zKDV
dwbJPFIN4zl6V7qzFn1mdNdz7gUP6BjfVlWf/znuR++/scxe9l2lL9xlwMQBP0KSlP5YTOcYUDMN
thkBVsZmLr+1owAQfqOH1B+9cad87VLqcHWN+yPss3ZwlhqYbF2/8gpq+xon2PcxMy30ctMkeDHR
CMvhbVS4Gqj9mC4qD7saUp+4/MnT82Tu+gJctaudQKttutYis3WeDAgzLKjBdGyETKJibwcUC2Wh
+G5mQMYj3IxuXvczMli2eg9kE559kCY1//AyECpF8CaYSyx9vV1IQQ7qTOfwqI13S2MTSgpFZB1t
EEmzRT4OvmKfXdIiQHaCgMigqtRuiCQQsX7p91p2wneZblnQIDE7oo/p/ggdmbvFAw6DBKU7oId3
UwLskMhN2BwwFwfoKd80ShkXMnCE/mUqNMXp4gW0PpRVP9xtS39OuACmVF/J5FdNGQ5S7FIXmtgZ
5p7x+/hF7d1mbHc07/z7n9xdzst1MBo0siVv0cS1KLb2Wbt00RIfNGCB/iIFhWRUcLYA15COCVA8
urJvKhJd/SK6y3Z3dSnt1AdUU4f813GuIbuPPSrAQcj+fgdND85XkL5PDK1mYI7RSvdPYFNArvEG
FEhCU2y919gTzk7G+I3TM9o7nvt3NMcMi7UQFAFMh56lZnt1VbOF8QCPjLexFCIxjoeVMoDdB1QX
LnToeP0PWi8CbMXlbFFWw1lgew2Gp/wUtPyNOGvKREog7cDD8bIawUFnxSEQkDQ4aoSPYB3SIVJr
rhxvXw3mLgQ50Xo/ff4SwrEv6ldvHP8N4fwSAIgq9Z5sTGMkY+8zO1hroDMUMtW2MK85ji32KPwi
Mhg3PwVWuwzjaM1IOaZpOwIGY/Bw7p3utUQWRnCgGuCialb/JTR480BHVR8cTWh3r8KLNXUmJcAZ
gTazEAzh5OnEwdQh7yu/xe/XRY4ehN5TqUZHQQjKOLxArVvUORzI9EqySdKbM2Z/HFy6SuzhAkBv
bodxsWoDOI+iZZ7pi44vPDLihNA7J+hilzF6Vrit/5nr+DHETGwCt8OjgNHyRCkE+YDqNsMYNr3Z
bfXcRPUHjN2PJjQOAQCkQckOZub8CcIjL7DykS5EYJOmt3JQFCR0xWFrrBcpvgZ2C+4H4Z+c/cSM
UGAEdW1sRBIpIg/2vwukKRO9QEEY+C8nzZABLwMz11U3hqWtPQfeuUIugDto6+4EQIcM0jChkUFY
11Exsu4OqCWxGxb4g4sGuYX+Bvrw9xKjNoxoljBxtmHePc8wpYsJqI3uIyV9HYL5rM8lvL06A7GW
7OtkeNjIzk0McqgqGOnYubozfy+gERJ4AjY3pc2IJ8XF6bgMshqmXkNrpvevXgj4s/h2wd7FcXTN
xW/MlXHs4DvQvBM2ArgGcC5eEVx0oBQp12we3FXGqBNsmhDYdG+7awk3Iu+idmQ46jUu8ouerwUl
BLxI4PIx+S4QSW5bm8MsCgIanTiUb7LWwT+oWuY33f9MbIHP4aUs97E4GhR4w6VefSYKRdjByNso
UUxFCWGdoMviM6H2kfbmxAeUaomFpKaQWPFWbm4Rt82At+uqHrNXYR/9Cqyq5QLWO/iNDisZhuLo
WbXZKbXUrYAkAmfaiZ6RUh1dPjGzMLwcEqFZo1HLNy/U/Fd3qo3ybTjAhgc8EpnDPnrNiwf8UIhO
jKplxwuPQFeYaEcjgwa0QODUCJe9rf2vSgn+1vz/GcWdbcL0Td4MNlfL3ImDjJROYv84avmp0zQs
htWICYbgyXpN21ksQ23jiOLSDG6KZV4F3wNwlRqAmOysDNJKSgyovGaDWU8ZdRujeS3zP2b8r1YO
JpTxsv9xgaMooF3BoeILrEL+4NIPyXBk3wBuvEQ9STdy0lpV0QUxNqI8UkU/ohCgvFsyceeDoqcO
Y0AHYGE4NSxIHWK8sefwUmdc49JhKMSsyOrXKvNwUfng+nMxOvhFrblXS4SawJmhIWCZlx5Um3zG
GL0N8NMxA9aF2izwF3hX8v7YPyUkfkM31iAlc8yfg7E9hOPJ8+KH4Irpr0+3CCAIl6S3A6zTYqUh
Igp99T3QWTA5Ym7BRvBqmg5bz/aPJoITehUx/UZac7yqHtA8fzcAVIWQz49JZAJrIUGOb1HYNxER
0hkNEvfJ90h9SNYUQ7sb+hXS+zKwcibIuKNd/TEXPQKrXbu1sxYIkihzDgCPRHHIMphNE9thygKz
DmDhKqLKDJDjubM2FlLtOoTnqnN2idfrT1DzkTMq4EUhHFuBg504XtaY8C+BH81xccMmcoYjkj13
5l/NmFaW9VwNxC/jY6BfVUbCHHpPmaN4tMOVdFo3qbId+0dou2/R3G/mHhZmhj9Y0wIzyTLYR7h8
JfaidwLyZJ9xwnAy+wx1NO/J7KYTimpAuICsTcFySNaIRyCHDoGHeRioBXIfNcICUESFmI4G+Owo
vv8wmJLWqoKRV4R6oZo9e5N6hT7CsBnLGg0EK3yCIsb3JLuFDCUjCeQh9iEf0TQcMhZg9Ip1mr5b
bOCs+zEzzYFmaSyY2ZloyDNkzjrrXiEfT/7awBUUVgvGR36NRuCgHsWo3U1tF9plvc6IMhG0/LFH
ZnhGMx+vZ2s+WiMP1u/jtl3U5KUVew7ptqWd0w+l/RZkAQg4cxX+aWN465TsKMFbfnWsu0MKoJ+U
2lWbI/NkBgyc3AQDCLvNXlu07gGp1S8y5jURc3RSGsrz98jF1IPmcoYAklL5LNmKESVbm+tZL19G
hQZKjlBjjhsnZDRrl7iYuQM1C1IGEkyIR0BOZZt8KbS55xp1D5i/qK1sS2s4Osi9pI76PCJwN9MU
KxFlFlWX3BrJZ/xlEPzrx/iV4xIwuwHdjLULJcO31tx6Azre3O3we2Bmrg1oKSjNCvAcURVJ0lj1
VlqFsOkk/shADqeI2ybWn0unPlN0MBP1573uv5ka1xCUlU3G8Dctiu85K4WW+GQXA1dn06ys5qbO
3yXIS9sc7xmKzjRYu2fRjrKm4rWl3RbPR8CPsOQRgNShESAcIRRI22nRHnGaG7luzlyhZh4o62bp
+V3v868idA8TXo25TnmU7FDUu2ohQ8xkfKtQXXMb9GMRcxdJZqSWAgfcE+sWs2ZQcbRYo32IsJuD
DQ14vZjstk26C4Wd1FwpU4OAugtUz0Lqn7hKT8FbzysrtataTUdUccR1E57CgjuBRaV1Dm51nCnp
ZNilHHL9s6R2n8toLeQ3DQfCLlGwDKg2cUI2Tpchms/os66CN1+LT4Ft7GuN7mKGYQSqppE9/BOx
4k59jEN7VOOZFvUcomuKDmE7ok+hMcCwKo8RNay84E89wJw361exSnTqr3h6ZHEe8HnYe3MFxzwG
wQLHdRiUD4FtSigjkkdfUWA//yIJuaZMRz1WRIVa1D4G9SUamII1dfrtTs7JzfqXrLEPZttlT0hG
ROqxbJSDZXSXwUR6Ig20reHRiXXVrdoHWHaQHHnjVovskziKKRpZeguiKRj/ZmXz0unJoWzd5zCX
Ds206jBc0UeCntH45wy5x0RPmO+06LRVSCi811H0r0DfevQiXKWqdz3jruIabhLEzRNE8Ztce5QN
ukuznl5AZ+Hi5JZntTk4kLcGdYZW595KdxU0ITgXkglytAY/CmwxgkuYqpA3Vf8ShsORzGxnET7a
QHQp07M9fXktnCQ93eX0XMOmPHddAkxpuBnjdPFnBdgfN9CofGTtbjC7s0hCCEFFG7I/SbTsNcQV
GdBFkX2GSHcEw783+hG8vfm0GFgICyI6OItxIcspuM2M+KtAJXTzZQVkx0ABQS/1VfLV0KTklkrj
CY0SBBcTIPeTCf8e0AQ8ngqnEZGnVXptS5GHmKapIiyll5B+2mukW7Sf7vNgPeyWHC4NLknXY6al
bEjgBgsOLelCaqzVSt9mRv5HjVt2F4V42eJJRBNn8g59559D2F0i1lMinpGRWOPGNSPxY0fxekYg
tjcRiDEVVAlqiG7eTyfdf/1Wdz4NYYSH7RG7zfirPyb1/K6U303lH7TMW7gRaVHhH1SUqJUm2UvR
nDLiaGNrafvKNoArNUfmr5JNrL6meAxZBAZJyRscPPoqODjC+aCY68nC8G3dU+Z1y2wc10WF/JAx
fvM//TgstEY9TSOzHCoIXUgX+FEYLGygwWz0zIONt0VcQhSy1fc2U7djQlevnHEmwifWY0RUMKgm
1heRcK9fKiO9OLqGPml1djGLGVsoowbyVkP2qsbRCuNryBel+lZNn0EM5CtlQIJuTQv3VVfLdR28
Vzqu0WwIJ8NiaMDT02Z/ZsCspls5UrcY9j0z453RI7Zc9lwd88XyrX9qy5BHP4xbFzCVHzafVm1/
pXG5ajkYSuFBsrVepH1lgzcC+9iKoqWZ/t5CKEd49ju5VY/RaAk8EoXvgl0uP/rdBcY/mlqOk/PG
YHRWLBi1ZjnPB41Rf92AO7DvnX6u5m4Vk7a0tBJ1BR3DEO1u7UXJZ9SBx5c8wkZQIR8vguZqB9NH
bVCplm5Jj1BfT06/Hqr2w5lwxdObmkkSUwxzG4GtVg0HzCtiFdj2eJvEw2jXEjfP2tjaHqTEHN2P
Dv0cRgcdYxVFeOaShTpAMhPOcQs1RTDZ0JvCIruLjQkmtsqz2tBeF22OohhuAgJX9GlFK8tBTFHX
kYDMlyHxvYgteFV3QLOjek0w8gzxh+QzO0km5Z61yF0FYSWeEfLr0t66hgikJWCu8RBGxjxJ0P35
LqDIiXg6wLsFVY0XeK9Np6DFijaroz/7NKVwjv5tK6jq64gx9qrOhLcRb1KGVUwDMfobT8lHl2IJ
B+4ndAykyJtfLd++oE1PjSABS5/njdtmz3WIblC3clIDaMaurcb3kVxlLtCZHr4npEwnDRZNgrCB
2frPRdvdE3fYKiPdvOhaGzVWTGV4TrhwSiNYMvhOOWE1akW2+2KY/rGvuhcbNeIio1aYtYPXlMcM
4rpVzm+Z4nxrTrccimgXRwhy4rMiurgxyU2J7FBMrynTSabz5qVNzbOXfyh9ee0RN4JaThOzwF/H
dt1jlsb0sxMAXRmtmnJihIMlt4dpbwNrCXHIAKJy+Sy6wVkZ7SK3OsSpvwprMbuGMI5pG/DUlu4H
rGLf0I5DML02MQVbP+7V8FFgtuTMpwZC7pOei25Es++L91a6ZX2xHFpQMt1fizFvauf/Mst7Khxz
ZaPT43XrpmH03JUvqq/9yvuNdr0rHBwZlOjSUsTlQDB037yFQbuYWEct/+kaAOcZ7GgBKjcA9J0n
nTEpROGDqeofCqBukZYq9HxZgzRp41VsMt7AvAmDTPRz26u0y8hbQ+k1AoOdTK4qEFomTWgHAmPD
DAozLYG8auY37fMOmm+n7jOtPM45bSZfW6T6T4jeMLbdtSq1Drq1yaVxF6iCnLzc3RYD/c10fIyd
t66rAhj2iCZF+qGl0Q7BRnApsNpSlzQljtBzbI0WWBwnTUGgMkgfqB17Rr4aPHJwE+2+4m706R5t
sacQ5S35ZgPNNBTlV4ouC1g/D3N7hEOysdz6C0bAhrCI1YJt2+ey7KYn8IdXvUj/DNKmga6fN2T0
9H0bUs9gTt48TQmXI3qqPd5DIf5eLn73RvLs03gJC+yXJ+0Uaf6yaL4s3GKEbex2tP/jw5Qbr34k
/UXMMYwOg5H6UOreJ8oDlEA0alv8S5tgM0TPaWj9OAPKRxqjV/oDmYNWfPOa1SHSbskpcoAsg3cN
mUVE+KpoZbtTp+4BlHmNkOur55rIrA5bfyBDwg5D3sXcFxfsjZ6VWUHJbV/Tfibz9XjBaQfwp04u
HbNJALg12CV/PwRkPvONsj7SESNFyq6umz+hzC2hQQcmKE/ijuX7T8700aZ4LPXpy0yHjxGS+iVS
43WHLl8ZPEspRwUlVAi4FPtkgJ7hcDJpB0iFl3OZ65SuPjQ8T++P6Rx+YDe4Tq0frX6b0Q1KLfM0
WvHJnuK/s4+AM20+2+K8q/ZGDHRF/9S2X+2g/EDe911+eU6XXgDD+eARQep1GgUkUKUwXUHoMTdo
sEABP8pHUhCVDrqr0OsSLjlZAH2lcGEonnqcRmcPACJUun+Wlz7Cyj4kcft3IDxHDLnn4L1AeBUe
8FLcsCY0a7wSp1U4AoN/yGjhyYWdJIiNQZ8GZ0yFomVohhhQ/M31WPofFsKBQLgvbO5Xpsy+bp/S
wgXcttScfJfiQjt7SM6OubXp2+Kid3wm3VcYPFfRNUF6hfDiBtVbVCr7NFIXFT3zkJS0x3B17PZy
5kpgNU3or4O9mMTQ1QsQ020w0bbSFaVg3fsXEdT1YVGHpIstVz+tWto+xkcEJzZ7j4BGEwwojELv
bTSZg/HRiNooptBL0l2RBu8Ihb1GofYtaUbQtwA8nn0sMWPPRy7K3kJSAEkq/GlAfEhPWzDBBH9M
zEB+haZRpWEZQJtiODVkJQqcNDiutEEOc1afmSHRzzRA0UOgbIRoPdCWamCCozmTn9T4nVmnmh5M
pNlbsGzsWnr5OC9eBD4cATa3aLxyWoQiTksE0wiw/RDS4EDQ3zebm8Qn+V5eEX5CxgT92ZRUwABD
KpQXTJgxaH/OMuN578GPFbO7R4bFDux1RWOojR5twHyITWqMgOwJW6Ovb01duavj9E5slBwqHqcj
zCH2A9OK6hOU+kKI5MzfWibQLDCofoYlmlqKxj0mEkL0c3vt6DbWtou+Cw3ppawMoKxFh7z4tMfs
YireSc3DFxfzpHBaExnZ7z28hm4zo/ijV196Zm5hONXpunUD/qi5NVA/DJtq2Tlotw/xdWh/4LSL
b/YY/zW5URjTIpqD9hyWpJt8aO8jRMuKi1K0Xqb76JuYtOVnhggQSrAggUsFEYt7Ao8Emni/a5kz
/tJRmgbdc2ISsZj/Vvm+qcVVkIt9Asw10RpCdgXovj/Itfv0S18EXj8k77P/SU9Rxq3SBXQY4RRE
ES7cpTejYUtqEZGYI7WyR8hWQmw3orPGhJL2bV2ob7KV2Bg69Q3SBksrw5i76o+t9U3To0fvWU4/
nNpYR4+dlxjmeAm7h3BCFBkp0klHoJcGkMQz4SrW2CE3MaOiTDmG07mZL3kD/MDGOozc5QnpnikZ
zrnzwOcXuoU+jseY5EgGKGJV0yebEUyutLRs2AM8Lbod2940AfQTCcQelifs0AtGEG/obwwRk/Kn
Z7YshA7Wla0msHhWk9uW/4rAqAxSZfcMTNxGZsN82wEvbOfe2+YqMs8yQgpt1GbCM1Ss69hhLPbH
yjMmwpvfdQ9gyBE3+bXI+a5M/SRKrmF3bRnkF3A7DDoG0AAh2Uc4YsGPSXFLjgjinXGtO7H6Qx/M
RkwK5wLeKipZEhHgLES9mILKgDhwwzWtFqGEjShLFM2dl9qiqyRMQwNgF6Ef3S8G1hWT3R5rQfO5
LD/04c2kk0DrzxnFAIx0mOlZ5qefBUTBFjMEMfgiqbG179kryAm+7KTe80nUBkILWJdHwNJmeo4G
7Sh8K8pmy5AU67s3wWbKPpPJeg2dMaB5ZEHZaIefBKR+u2cjQzmU59SaK2slt1cNzV5Fh5AWLUqm
VhRtpFCu2oe8ojh+1KCvpS0dz+05yLwTE1trqtcry9ig9MFZ1nEhlk6MU79HIBdl1sDvQjHr/+QV
MzR2vAImcfuWaVFX/PgQliRgtkiFL98j50394TsNND319i6mIlNhbCB2S+4i9KI4Cy6stUxN4qaA
lPHblR+UfyM2LllYXEGvRhWoTe9HDYpN495S/HqMb+otXkqslOf5gDKJk/wM1dWuluVIRkgX0I3P
BGK4SQpqB6xPnb60dJeZ1Y+lzUzPWMolHgSRspDGvkxbf480y0YbjHfI3ygdk3TpJI13w7TPIk5t
J+5JRqNmJDAVmZKJHuCh1UosT4VbDf5UneFaDVd+x4h+PNBPBregEJyYLoB4dl1tlzGA8QeOEFFH
hvMsYaVYGJJYv8e2qb4r9PhE8op7Bn0TrisewYYTNy2r5J2Mlgk/cmQ+xcV8k3tCpFUV5RYXA2La
3IPMIQTuAJpAhPVDVOZE6LSxuY0HRMfTVxcMe4jQINgyBnJkDzL2kA2hUPGK5TUMSuq7YO15+kUI
OB5fvwEYn0TlHtdcnDo9VNi1l5iJk8xSaCGQJ2lULP2Cl8VMgI4fgBLOFOpxB3eoD0MTSyEslgU0
BdYmSL9+eNb6n99sbh6PSD7VAXkntKAauT30vQLRDuJ3MY9nrYCbMKI0uZNcis9ktRjSazDsvfYY
cMs9qRkOCyzGjLrKsOn7312lMzj0fEpOaPv8fm+4wfvtix9Ob1A+XHpqFl6PGhCEbYuyB8OgjTjV
8QX4g0X2w7uRIM+YPkavMnpXKFEHungGwoqzKm3gUL9GAUE9E70fztV+6sEXM1a16VDH/Z1prPeN
XmuWHh8iSC/yxnzrwv5C1XiEOse+lBZYH9NqC4dla19rcnGsPiSUoPGo3OmvIbhEhkTrx8TJBs0r
pgvVSQAEBSoWDSYaQnaEIz5jUuRgB3FhAzNDkvUCUOzD+QmUBD9vwjFCAMBFoG1tdEQ5UKiFgF6s
5CmJ1KwRh4ThVZNpOzvfSAocnn1Qf5CK2YWDcSKS90hRmu+acMeVpSIaO9T+7hUhjkEhpYcLtgee
R15QMtugVTLt5R18a8EnAJ8WFKChCsMfPIIGOI5PWcnVMh9W3V8wWiUb3cwgPvtOPWlM2wOOqiXA
GuDLciOQoNHp5s/k4Yb80QWEMLu8CpiTzQpUi4a6nTbwZ+FM0LA3KXx7QrCiCP350pOnSj5agRux
m58cSF/5qmdnuQsmB7L/XqVhR7KZUVbR8qHRR6ghMeOhOMfWIP87Ma/8gzsi4guthjul9288fdtS
s6NDgSRkthrzBxkWR9gkWZCBb0KrjX/DXT6j2jDC3Oc/ihiueNRhLMyfFfBSY1+lZYjaNUuuqnzp
fI+YGxlfxURVwyRTo2nG15Km01mH6KbBoUT+IkcyFPXbbUpfgHE0mKcY2QVHHVcjsADEo1YReb08
Zx/AvCq1F/EcmOnCeEBOEWtn49QXQCUhiBT5CfQspV1EMYWGCttTKPecIIFjIUfGF5K8kg/KWDZw
d3xezD45Ah7QlyR7DDX9mCHfBwHdaeyL8h418Hhv4jNca4w4WnDPrB/Vrzdy5niBNgVv9if3JGiW
9GT7wMegiSmevwQxxUsQHJsIOqCmhk6HwohasvnMnTgYcpJo/6CLKvE8Z8eRgVewXdvoLAGUIBzc
W8wHkSOfgzPpNgR6/njMCy1zOr4ALdAFjZjmst4cHeYAMu2cILEE+jOIOE5kldxNbkDgcBrJKxdP
UUxLchEQdthi6Q3OaQ9H2+jVmwvDWrSwJvXZskA5H3I2LqIbSI0gPsdD8QC6eyqrhHzmkQaCCWP3
OvmJS6KxnnWwYykYiQDUgRu3GxO1K+Tu5HkjkG+DG+0gpC8gmfKYLrdUK53GcindWTeB+/XBVcbZ
KlEWDYHdsVGpBPbjdsbvY/pG/4kJANiW1sVzdBWRWqC4ocyPDtSOvG35ig72OGNGpOABSWg8lseC
TQVYLODzxEMqH5EhkWRWHevDBG4jtr+7scNf6kjwlExNEj3cvbQeAEn/Kj/vQLcN0MoRyMeUQmnC
pCOIfhp8ZaSgwFqpQfZSEok+GP85SrzlEeW1c9e3QAuIJh8xkaGAnEuuAi6JcG9jKMytjPkWrsty
eZsxfGJ2OFuTMEbYQiYVR0i+VTh/twZGZiiYSfu0vU/WtaFMcZNDr3RPPiefMkC+YZx1WzLAsPm9
/4nN/0VUEsVlymhRIjcnxkDGEKIk5g7uD+ITHnsHS9T0R/JZohzIRO5Y/iR68mJfQ3yVICNZDABD
KHhkiti7onVNbDfhcEDp05sbluXcf0R1SiyFsrfT7uROcXeVwpeXS2DgZkS/HHo7kCuadI63lCUi
/DZXxMY9dAxc5m0Q/DizRBunFN0IVOW0oL8Z9NXlTfy+EbiW5MG8X09Et+r2I3E+pOiROo9MhJxS
bgqSFrL4ltSBCob8XjptKiwrQwuOiN6wBqAGuPaLqBKapp0pV8dr1wWuJ4OAl5DNEAbu0MAcIeWx
0H4OwVcKwV7Lsh1CQL8qZcYwLeDfYzu+lzl0uTd0Rsn2e430Bu2BhMEcaqC2efWHG/Pzqf6HlBX7
rkZMVk99KrV1W3GpTH9K/eLwR5tLG+7U4j2fz/QnA4rLAjAvp4kHQksjiUg0meOzExVaCrx+vRov
1i+JhOgCkLKG6hbib+ml7cHz3vTawYC+3qg/khjVSO2NgY52c7EpQfwrI2Kk6LtKRldpIr4hHQsM
231xY4cBjyfAwqbUkD7n1F+lSpSNahEBc2gUoMy0+lUo9UUsuaYzfAsENyMPSwLlrbDqM2+fPRm0
d+cf7xnNdURW4VPn+EUg8VZD3nwrQ/T+Vh0jSs4HQAwiF6kVGRglA1tR0nxmyMGduSyZFW2SMQRK
AObIsBgBdz96sLRfsSHbEUBsuvpEB0Km0uMKga/DnTSBG5EmBkERAeraOXHtOTqY0g0fI3vKaXpL
sOIq1dL5IleSvDiuScPINhDepZKb8c2T1EPuuG5PbcvP8gtJ9BFiX2QCiERPxHTzDd+Xk2HRqJk0
fKJtvBmqteACWlvMhkl2It9ek9kIHvbXiiPRtzElB8dTTNNZhDaAvQWxDVMiG88K9LAJpdOb5ewJ
gFqzs+yXZnhx1hMaTIQLNFoEIYjCHbCwJ5l/WMaIrsCVqkB0VDp1WpLYUVsQ3Szv1uFTJg9dOQAS
z5JFqyAZco63ZX8T1kUFhT8E2or1lmrW8j8lgls0XLmzFTs6kVEQKAacRkic6RrV089c6c986fHq
uR9VDeEneeK9zYDpwQDJHWTsIUZw9aG/wjNK6NCqTTLQCx2W4peL3lI3sRXQ0+GrVBryIxxoMMBh
fbG7GOce/FxPQEQIR1xGv413YwT6wAUaUE6T/3X+N60aGukKaRusF5UUHhtlPehQlL1KkU9QrbJ0
y45IBTTJVYkGM6KgTzoasoQLPqYjqiofFZOHGXlWoD40cUGUsRIJQ1G5xGP90cIlRGuaRE8KWNJY
riS/OxWJfePxEnrwhn5DuJY19PkJB09Z2b6FtqXvJEVyFv9inalC0p8UkVbNYBybwnJcUjNx3u2S
Ubcjxb/+NAGTad8lB/MDdBVyfAsofjekd2DkBPYnswJBkzPCLs2fDBeNNlvTf3PozOFdtHC89BxR
yZRSN0H8Vq8O4GXJVqVK4NsTuvk1Y0St3SK/Jr0ENl+tEwAQQ+PaBEwoxRZ5kaU8s/UR3uCmrEnp
O641czMme6C9bAc2BvUaVxAQCrmPc4E4NDrSJ6ImNLYbEf2s6Nnipmh9hgibAchM7WxDakH90qp/
I0agTvObQ7UmPUeLdjhg70D62OItp56oqgRgNQbXHvTVAJwPbHA7CFzlxCvGcwA9KFSw71x4Xgkz
rf4jYjS/e2dEfLFgPBRDBgxBw9PMYoPzvCg7PKVgkqgHuNFp1syADIyA3JfJdfhu0m9hibiZyXdt
S/gMEpx7ztuAsoJUyFJVIpZU7NkLunNTEqRguhPpYMENVQzbwnwlO7P9nZwHVC8SknDwuQRJyXzR
SQZQ+K9iKi3XII1oLjW+RhfSstRPvNf/chqp8jSKC3YbERnSCf0NwzoZzYl2oKwrzx76nxJSd4Uh
SNcrjSAuXwOxlvQZqyGGphNdR436bMAXC5Gk0GAAVd1ajzsUdcmyFTAWG5k4zJnnz+foZ/yWGmCy
m7sOGZ/Vn3Gi8SwwsfOvbDyAnRADBBxWEIpB8yW5O0ig+xHTWGaQUvoVvD/2j8LCWehl02PS9mE4
Ummy8cDOC1Kbr2vYdAiHbGHk18qj20SVxKMJJ4GcgO6dZaHITnpeOu0hx2aqhXPofFMU28bVV2gR
0Lc3bQM5PX1now/YgQGkY0dGQjQFpys5Alslomqurk3kLciwZcbAJ+gBsqFJabhBuDukiACmL9VI
aZ7QfwRrSArEAaB5IqFBKtF4VVuIR9/EaY6AicOTg6U7MwByvlQKBPaNOt74vdIEoqh12dGzvhEw
40BjsKlgSpGCKYS1qbnU1pbzPw3ukvSIsyTgvbYbl3AqyBEhfrDykvAXzGFA7mAwy7N0DPZYA5G/
kdgnrwreBfdVbb+Y5XOIHstEj8m/m3wxjUFlZsIYdW8KzKwu/pbtyzIxKEAXHfcQm9BAafdfWjVl
29mAkHyTkEIn2jw5+LZz9+pXyjfJeNHCI1skfNKSYEmQjmbnc3AMCmdkAYgoOVpNrBn1liwm0Vqu
9eRWQmEuaEgkoUCAw/IbyWLePHZ8Vf4SwmIBRsTh50rBy1UqEET8Fk/s/QEIAv68NGeWnf0xwY7O
zR1OfdIm4uokDaDC4m3x1xkYwqqCDwY9ts937rjvlUPjHkuk5LOT7pJ+B3cSe0+G+hU+ffCE/kfS
eW2pigVh+IlYiyDplmTO2RuW2kpWFAXk6efbZ8Y53WorcYfaVX94Rwf1Q94T3/Y0RDbvpweKHY2y
quzjdqN/npS6jh2yNQCToL34BSTzOIcN+4Hjti3MhWkkGMdOI5m1tmm54ZtYnjkPSxFOAFxm9Hq7
coJWbG/weX+9MlEuH6SyEAvDwKJ6uqVBeZZ2DWq86kcUOWCYmKBthIu2nhwVeZViWaGC3GFCbFVz
Uyb7jqb8/iALrwd1hFQoDMKEFbce96aPyvJNcyQxMTUKXapa4n9M1P1Slm+yDlp3k1BRzrIYPPBT
NFhBH8pa5LVgt1NLajAIL5IfgPVp+SWn/wY0zKBpq8r4J/RAtdoz7S24BwtJuhY1pje6Zt9lKfxT
GrCwxLIhpMHkq4A5/T+Ak8DsRTGzYDlBq1ehPmuC1EiD71aYiZrGrWhsvzXIiBGBNU89KDE5INnW
E/CkSBZh4+djLnVoHbbaQ+vmFDMsaugJ/zNuhO9FwyrJZX0rNgfKrwEvlUXJnOXwC0STmp7iYmjG
rN3zU/R7OB+huyhmbhyDdZQKC05d3f5sKL4aFSY0CbRZ+Jh0AAmjuncrRYoVRD82rHkJaxfqCbAX
JySdn4GAixlQNKw6mqi+0Q9loXzLOkqDkNIhw0c5k8UB+XzmSXGBLYi2TYFtYw/FiOqUPPSVhHuB
0FT46jcZn3lhwh7VqOWCZQ8zNMDV/rd3NSKvEvNPV4+/v/X38cN49TuoHhJiHSmevEtysWpVQ3KA
ioCcCwjpUwtKLAPJDNKzX5KEFFmUHDRdhulhBIVDkldFnqw/79aLPsUgJvOQK72B2XxmuYW0hF5u
aAeUP0mU91nMKU+Lde9UUQBAyl8wXsPmbY26mK4ggx9mnQeo82Vz8i+3ysFEMQaRPShMDArJCXdE
8nVSTE3kLB8W+a+yB4xXRmmHaBUzaokx1aIGZUER6q1h/+ArYuF1Qq7zjYGcKQj2RrWJnsjOvxbN
qw5+MBVEkcRuT3JpHSxGcTu74/WBEjKcUW5gJsGXRq7/qfbA2tyzDzmr3Fc0TM++S1kmU4SrRsiA
UCnVRlhqI8LfL0B02wCqQIoD4iE5ppNCBbDbqzb/fKWKH/IhJtpQrLjNeCBbJ/DjDuOFQHp3OsoD
jGyxTpkY/7JhSvbCBBz7YE2QnwS+Mssh9DNLvpkBgYgkLS6M6USAU2N8p3rHb4oDcoH/WUK98UvC
iAmnxRiiqax5ajboo4Ruif+mIdgOuKxDOpjnSPhGL6EZtgShbcaWn4MerFl+fl7AWbOlKAB+gbyr
rNkM3fZVUiZCeh3NX8CV4MEB8iFBHxmfcSooddw7SaSGcPbUI7D78u2bv/uSEh5trnc7KvX3pVCy
gcas/ULbwgDCBd5jkBN7ptWdHkVsxN230divULCNicTfc8nuzXrmd50GCrS8b4FaQpn31i3D2Atn
S2hk4jhfOvB8Iq4nKUaaFSPOBwcjm5nnUU0/jJzYFDAUPhNz3KOfkVDKsk323j9/N+2B4XG3fFfa
RnkRO6oQeevTTyyo38rRCsn5AeVEyzOzIQ9YgaQe1V83ULRjQkKqkhGAZr8Na1up/8mbGVeuoeIv
xqQEIg+yxcOaoEdBuvpJDPbpASj8RK7RPifdHas4gKFJv+o9EaJBQkwY32isJtKINHeKCA/ApfDY
5XdRsMlPWjtVqcXmP9U12/m7gLcKUY3ps6t6q1hUzlhyEqnm0WOskzktcNx9vushIWu/o8cxILSN
Ghg9M9DS3GeLXa2DKgBUwh0ueoCn3tQFwRy3WvDu6tGXYeGJi17E+MwKwHzZzktDwwkOnMX6IVRt
INZsWdUaX8CaWgBTUdH5SEUvBHQg+KJYYtKJNHRIbexCGRgy9HzzLO8/Y8LMdzoS8RtCgiLOLFFf
oAzsajCxgcD3P4QfLC3iOj3apKsSRvjwjZWCGgaYYnhhPbbjHOzGa0TU8KhYZb7iDatmRtI66DB7
qEm+JymgFwRv2uYIkTOCoWCgYltIc0L+l10vvtjGpIjZ1Lp+UzEMJfGFNZAnRp0sxaVYNWegs9DV
OjFbAXx69hMUXRS6Qww0vBIBfjjEl73/lvAcqiBlGQ4NWkaEBkZOpuI8gssqcgrSpgxR8bBk7sey
jEpfDJyUCB+guR/AwaXSYMwGHdMdHyVt4KeQQjYCuI5t5UokGeP454qVVnkTWEQpH7F0tFh9lYxH
FBh9lhS1lvqyUXkMY7iCDh7ypQP5hOS70wH9RozcR+qcqXdJeCgwwgmlQzxL5apbiqVaiKzL6Iev
iM2QIaAAzxclyXzOAk7MdTStDNW5DgjyAySk/uIQrJCydG8KvwmUC62f3PgwIZBP3iRcWc8wG+CY
8m+y/knDB8B8qw6FFHLvDRKq8GS49FW9F4YuuqT0I5LDL7MYGaSEhc3061VgV8xqjgGwAiIWk25p
RN1JZoBNHkJoRpbTqfpRAxkwHZogcOpZ+ehm8KQqqBA+/XAWoBLwDot+rEDP/lJtg2MB3StkwDXQ
18tJEFXEDaKqzuCBvZSwFH8CPhAcQOCj9Zd86lTgyTMO2cgPkrJWsSjSPsmmVyMVf1H2kaUOi46I
H6C2gP/EzBQqlr7/UF91GDCtZzqiXnQlvZEGAo6cZcj4IH76VTHE1IzRj6SHOsckeFN0sl9N9K7n
lTCDLTzAHzSrJxk4JAzPSajvO0EJeRKJhVQriFVQThRW9A1lPCMyx4WKPlw3Y2YDUIloGXFaZHDZ
SKI8cM2UyRbmZG7EkrJM/6VGP9RBJPRY8Zp+6WSKWDC1oFbo8576yWdd+qD61qISjy4vaRwJfEZZ
hbsEodgEnwKTnLJoMZTee4xghKZyaQcaiS/dTgdPwAaEGnmcefpTrMf1HJ522X9RVXiDZm9fy++r
X2HlYsTZLkzxJ1M5tF9CSpeiJajlpxJOCqEoQ9fo8OuuunwYvV/Dgn1WiP0Q59ldOew6XOrDc/mZ
fFj895j769QKXtQZCZfanwZaAicMAAdEpjVLTw3ShiG9tm9DBkILArWtvZyuUpXRJsLcUqZGTbKo
NFTU1dN+cCG08PXrI4Xgja0tsb/VJYMaKnpHBwk1bBp7tx6F3KdEUQEwc62Fw1ijsveba9JzKFAX
CYNtpiN8ASo9ipAhbAnNT4l8N77oDtDATULICJrwMqLn2AuzOwgQcmHAJHvqfUDICJFACiH0J10g
HE/FSERHB1LaeMnfJ5SHVY8piT9Aryv1ICeKDA0KEdH2pd2a4vgk6wOGaSqGD9I0zxzbXVKfDIfy
qxprD0BPrNG57K/zy/phvEVPjJcyqH8ba9aE2JrZum1JBrckO7iODSzyjCBr+fZxGCeegq/HcA1q
5EHgKw63BydRTNThC/YnNpFPdKtpGZ/YE9DnJqgAKhVku3WTeBZpjOe8a3F1ZFy1oBejrcTcwZUS
NKNaeHQQUrPaFTdHAO7EuMEaNCPSblQK8K2NPgUC3Mi9Ev8kfVGUDEnmW8XMEif82KU9hCUIM7n0
HDbNhyRyil6UFjGvSzFaS4EW4zJlId3lv9M1EkihvRLhYyrgBN+TliEeT1MSePrcfNdEir1ARIxm
dtOU1qWU+MRiELp624Ou9WxQ5N2K/G5DawF0FsqSrxJzMDCQ2pZA/34rbnd2l3JucPPY/3C3jqhA
/7vG5F5ChCJ7iDzB8SJJ2gRkuYRjVkPmtqbMhWeoFyt77E9/Om6Ev4DlZNOgQfh1ZISjRFlRjN6a
HdPcbGx9KfwyqibhJrJJApGjRioN0bfPh5vxJOUR+o0O+Z+s93NZY5ukK0NxepquX4qfGViA+ENG
pRDDJfIY4v7qqL81HKKMeGrce4wrgUyqUmUeJuk4gSpdUCUMbeDyo2dcI93Rg/yAxT23nHXnGxVC
ufq6ag/0bTeVWQtJ6TEPlzmBV1ZuNXPd+2ie+QJMamIsJ6BY71NVBnHKdrKTbE3ljnGfgOUH0UME
FcIwSozqBbqDFkEueXPWZbVIaCZ6n3WeavgCCRPrG4O7+pVvL5ZIqn4136vn+xP0kIB8xrumXkqh
OhJk8RCXrq9KodikMiRzs8God/AuCYtbeZtIxlUjjZfZtgtKfELcFuGHl0F5gNlSCz/Ddkz6VjBw
1k800suGkO7WMj+VWAjZbRD+Bh95R2Y+qclr6eRsYEqDFcG09YFyJZTikIApZH6umj81pH1OY6JF
vgP3RgfXhhB6bQyUl/cK68EXoG146sCRCFBH+YwptWQQZLOh/IIWU8SeaPjZkpSb6NgG3l5U5vLz
l6WnqqHrzbzHeERw/9CIjGFKRSzUeogyURZlqDdScoC9qRgBxLEyShBj2ZURvIut2pAAIHJqobgI
AJEmoX6KTKuOi6gaDuyuXr+flMyKgwJOQHQKcstAlj3FTiYcllhxCGqMCCzF77pl9YGxWjPt9Ifz
8swWzaMabxq0gcqtIcxYlwbXndyQWHBnoHZyZmuxiCH+cwqAflWJFPWXemZZDFAZ8Dobc9Uta0Zw
Lj0J+BS1t+fbL3KOGs24Q6OS8aQUlVBEq8vv5PP9Bq8e+GZ2Ez5+k1caz/XfUXgO/ZRmCO3ySxlK
UF9t4zXvZH1qUnNukPFktfPqCAV1doZZnA8Ju5/TiWIL0/J8gy4xVVtukbAHbl8EHB8UhnHguDxS
tIa4vOT4bqy6XcEqIGjUrEMWouZ4ih/3ilxBrOYDlKQdvheR0RN9QO+URWkkc9VeofiDfEOrjTK1
5ze1vK1KEANtNtbeiBFBmRGqFiYQUyldZ4yuP0X1uZqPJ4qnTCk5VJsawbAE/IKRfEX0BvIA4QxP
gF8FepPluQfcpJz/GjTLcK1XBogU7b5n6/49vzfSoViVm+c5mpnz2naaEYjrSTysRtWIJPUQ7yI/
7CcDaxT238NoYLjYTTgvd9jnmWcH5iAbIOI/KQFcOdpE3P1RNc3nj3Wx/G4f6+yUr5/ATi889vVc
ytwHOhxraS9v7b20Z2m5JYW7TQ8go+tFebR2POk27QZyyqKZSYhyzRoeIUnPGWqLQb1ARhQqk0sE
3O8GEYCgjke+fk2VcTpvB/U4nnOpllRwp0jAPZfpPFxEI0hTYyh2U7Jb6I3PzTFSLCNwZAHior7S
R1JlFA7CADFxxJry8WMgD5V+MqyCqJ/1b5TWpqQOFxH8IkAJ7hPfhpnpY5k0xOwxyIaEBROHzuCx
raj/HnzGCCbzJQtJKp80qYvW0zj1Iv+q91kmTfmWh+Dx+bFDUsGV3GgaB083cQ4MX649+LqINHm9
0c/XAtXX0STM/y7eMMg9bB+DrG/6HQdMoSkadv3HGG0oyWEqXlhDewZk/0ICFPrM5xIe20u7j9ft
Hk3B5/a17fbJKV0reybNJXaj3I55NoKuibVAAPF9YI+LQQ83EjvIuLPRoPGRFxwkA5SiJp8JVKjn
zBo9nZ8vc1REV8N62A6/s3YoPt7zi0HBJn5TbZyNiKJoK6hzcM0pH82b6XdaLIuRPujdxOe6YTe0
bjLvlnMoIePHvLUcSuHFEkkPmuu0QHfCKQbyVNwscvKopCH0jjLngHClT7loBEaWu5jOrSHQgH43
fk0TbjStADazgxv22BhyI8bgNIYZNyXh1gjBjiEPD5qaq/TRuPLpSdxDrY/G2kgZpbN8Rt7lMbNH
zYRl8aQaPmYJVCcnn2kjbYSE8Ei+dqiQFhM8MyfE+EPYT4mj9DENPGS20/XpjGRMBhUbbQKiAUgA
w2io0coa1mwOsp+IcGFyyqaKIT/77Jj7md8TPoYOHK/E1koOrh1hcj35ojUXPIfPod1/DrURliYT
nWMR77yGMjQyjJ6G9ghjZjw8/O6s+UzLx3Qg9TEEDDA2dFVP9TSXdJf7C9BB+PfQ+hXs2+HnTp0y
PjcHRIgcztgrNjqbLti4Nipz5xd0I2R5/x2YOOjmmgxhEiGPc2/YFolCaJpAPE+cVzZkkBRCdaOM
8/13VbJJNmm5XOiIBkiydX0o0Sd1jaOm164iiv3okeu+skIQU1n9FvLiPe4Nr6RnI8dJL5Znu1fJ
zforiDqz3uJmDJm73FU7aAfWQnKLfjEdXipn/vMPXnBg1eXggMpDYpyi2zuFm7mkGoaspOhn6BU5
PfoZgote7NkzdJBcAuDhY4w0m8PiaMorJ5tA8qFDiYKvQ73PxWZ03Bztc80fvx428XwUcwF+G/R5
8r/Og2fiHUYcLoHB78YDm+8hZuU9ZkgTO/CIeEBKd5URi78ha9+gdI6W44/cGXqoXPhsgVG2mzrG
oBlSyGYj+G970QLBC1fjJlLVneHQy2ZIoIjrzFyIBuyu9e0+aDzx2LHa9vgkDzgevsQ/sSUaAP/k
f02ASiT7oXY+o8TksYRwFbYN/G/6GyLH5Yjvks7idwRr2TOHOAu4W3ifDq7ObuI1+2zOth0rIOXn
xiMknnlQg3RIcU1at/KuVD1We8PhtI5ntBkcECTudxx5ZCKHkZfzCj8Uh4IbP7fnbcGW7l8nc/7Y
Ec4W7BrNXTaKXoQbeciTuPL4N/45ttdwROK77PjfJ6hecbhiO1BbvLKfeaT42Ppd/Flc9udQcZX7
+xw66IzSS0jHc63E89nkwRHrI9hqjugwZ3EXWa//2z9oPvZBEoCPvM/prHUfznWPESEPcVTqQOV4
/j8K9Z8qO3uD5eFqvtiAuKbEuokjdkWf4yKjScLtan0UjbyGRzgP51/v61lzizbFpLCEIs/exG0V
bQlwZ7/HEZFtGV6LgzGh7DXc7/H54EwUtxqG7Ba3VPb1Zo8EGT4i0FjNB1vM0sYdrZd8Ae1dGcyD
yxj4mbtcouU9GE9PQszyQjrPDnDH/kPkD337oHLCnbXrNrE73wxXw/5+Ukxqn9xCEM6lpTYSwwN6
azxEY+4FZ3VyPis+V7Z0JpNVN0C/3IGryhz1POUeljRIsVIh88Tzyv0y0qOhzW/kR/w0SOfiZ85P
UDa883LLeR6kwWMttpAHvDuHDO/hIueJGYIyrU8ClZ+4g/GvG7AH8Snv1Rd7ASXP98S3YI4HMXMt
cyVDBTgpOotNL4aP7UL5IEHnZ/R6iHgeSr0+aJm+eBBN+CSignbPbIpGKfLyEt9CaIBBAqGuf6/s
f8PEh00wYfe5vIMONf2X+wiwLnabFUw158FRiM29tgkK5Irz/xlwVnyDcYt+xN7iIA5q2YnXSI57
9opIkINJtmK86y0Mxht50RwNpO/96vj7Q/1uwQgYeg7D0o1Qa1XjbfBx9hSclozeM9GCQlobwCYv
nTWMMuKBMsAE+RVaWeOJKcNyoGjwiJ1t4c0G/cfs/HG328do+3Fz/ywGMTGCiztN/+Dmxk7j/OUu
awgekUevOj+HNID5/w1hJLr2X+OsR2f0rWiXrwm8cOc5+XoM+AyRxpq5cbhYdc6GMhYVreEJlxzn
pvsL5Hl5HPl/v1gsOJ8Fbx3l4Px2GDOMQUyPFuNE8/8hNP+Gi9FbDCoPZ587V8DpA8intPPCZbW0
LYgJuTT7ft8ZDm+LnndlHLqyJqIzYTzMSCD6vHgFRI1zRPGh/+EVUxw4OzccGE68U+f+pPLEuC76
4FWMs7XDdsRYz8xMzywY4sRGpak0ZZpwxZzQuvYUERPSKf9GZzG6kO7ZfPzWfXk4Y7mAxEYvr/LM
KZOh++QqgVrkwQHWjjHcz1qf8wZRuzZvD7/u1308Lcf/3yoxEPYm6Vh3O67yucesoY/wb/43xVpr
ApGE6fvJnEXlggPsRiK2ZPW/RqAd1tREHOfHbw6w7lnacPVqfz/JnT5nJ74DYpqGIQd2X0xRyV/n
n0UoofjcCLvPDzHmYZTEF8UgkDFz/X91gCPPSR32nGsVGBPdN2KHqZoIDrXmFuVeKsM3egY9PJhP
veV4KXn3teQt3dAHS82tDX2iueGfOt2Nzflht1vy345ivGNMK789PCZw6JHuRRfprgVWnxIHz+PF
z6ctdZ7Mr5A3T5IzRdCCP560YN5jaIMq7hCCOcC4HBws5tGs9shP3r++WOZoV0rf/B0wceU3LpBQ
78MDzgI/tXl7Be0/Eq/kUTgVm5Bd25HYfDtMBhc7SJzKuQAcGF0UJxkpDiLFDF1iVQTN0HkExei7
JfId8y6fTRwR9os2in0mKvW3nrfY7ydHMV+KyeZ8JATgZjEtiYG0XDGYe+H4+K/5ycPry6OFgNpZ
iYYudsXIwhWuafoxbgriXRp/n9rn4pbQEtFJwnaHgKkA2OMoqMWqNBa7GKPc3htjLGCm0xrCvSv5
n0HhOvbsPS7cq+7TGkQ3qJhfyInRrPlJmy1oKZVnT0UzF33nMVDXH55R6NlI7Lq9iChLzDRpEFyG
U1jpC0R9mba/45BJH784Xj0HumOcSPRt8Vb3UV7zuP4scJBPH3AZxVn8G5unIrwD/UF3RqzKz05U
BbjyRj/CpYS8sEe9wsNKgX94OPGwB6VnbKuRNMYy1ZNBhLlpn+ypb/nSBAS69xx0C7AAruUjfjLT
PcstxtXIHjwHvOeiRz8NZ/m/8EG0SJT9ud0ifrxQQeYhbrc+UJz3nFf/T6cElvp4Pj/9OARp8PHe
NB0crrx4Ek9KXsUTY9q4pUd1xwNnF1hL2p5fe+ESb/KJ2DaT74XRgtso2gSR6dacVocFiRMmpZWY
blaO4UXOc5oGyejFyqYdw3oeMwPUzurjOEfogs55Npo9HL1vECW2ox5DUeK2q94Glj6a0Nz7mWg4
ERO903qwiKGoOPFG9AEgK/5jUk5wReIcYLT4YoC3ZvkWq0fnO3hdGHj7IqhKvHj0G+ArcbQX/MXZ
Pf1qVHqQleg3iCl4Rl/0jveQzic5FzOgOPLvuimYqEDbGr1Ew/DEXJ3QhyS+IbvRKptZfdaQbsvl
EP+UAIcEP6dnd/zmAs3+/w1nl2Yiu99/fZMEypm++a/XVlzQn1tOGCeu1vRzIHb8W94Ho9H2ONtu
I/f+h6A08xZ1BEdfa440QEvUswfSQHPsgbJGg8PNZvFfviAnyl6RDANJx+qXei/W5wOs1Vxl0g75
6Vm7bIwuwkabdMNm1Q5x3xxa5/bPcMm2OCIiAbTPvG+PK85SG3ynYswT74l4RcRBIqIB7ffvPRHv
iGtSTV+uwnX59i+a95vN5xumr9VtwWQD4IJ5IhlKJ3O5n318xwQoR/Bo6oGIJJEnJpz/DeMxNbvn
UUSc/8f2xRGJBV98Ml9pLoCbhfio7j4Xskdii2csDv1ypcDpdbBkDCCPBukK+oiXLMTCQaxV1KD2
ZZYHstdM2p2IKsQKks09nWwhFOX/hZ/FIp1lG3ye5hRGiGqTTe0T7ZfOzH+UfwqQ7HMBuONqL2tf
lcFN9DVQH6/nMVaPaXWprL61FgNKMonviK73f/No2OutVDKwcu5a63gnnSoG+x2T2/dgzFEw+lL8
NOEuglN2bFoewwbcR+qCQtXFQVYTy3I+jaFPCqXyC03T408x6vqG+9qaF+oTaH7t1Gu605btPdvI
h/Ze75KFzuKBnAZurdSjVSdGKQgeV+L/Ku8VvDC/yt1Id7OD1HOe7HRbSR6CSN99aaCqgmQvCCWZ
vEL+KJHmoIxC1r2MHoNS14ctaLfCrnC8wvQ+7+fkkK0ugCtodctvmhMlRd3iB6QwTYtxXsw+lrH7
Pd8bw2gRSCAZXtrmWKf4FKPj3RqzzNZncvZCtieZmmTObRmNugZzkR6A3C/dpcbO5k1mnEy0Bsrh
A6OjCbUpHKFJVYtC7i0Dyy8qNj+k1avPGXKJwB1lUu1J6LuEWTaM6m5nlqQjc6HN/f4gEE5hsstn
ZUvNpCaVbDPpkEoVgBdxWlrYjrOWua4H+aNYPbu7WSDGbJ7iFNnSdKfADzOoaX4AelvF92TZKncI
HdYKN54WCatuakQHM41m2WuX1MJDKoYwv0zA/xiABEB7Vi9WNkUPzcw+27VwFn1TPABs5EHIxj7S
w0a+GKivy7OmMosYdU55phUlIVLwlI1xRDUos0iZgTLO1PyUC+N9/NVMl6R2BSCBskUJjRGssCg/
CWQEgjQC8zA0yLuTXZYoOmQxJdbf6m2ovibj4gPzYoAw/Fe5V/nPwzYWSLPxLo+hWS5zCngAL6Nk
CXJR76lOpRJlxbngs5Ed5sYCzk53gF6QElZTs2/WyjaHsovEKcqIEHQbGKOJBTxXX3HfYmq3D46B
YhCsud8+hVgOlbeGEY5+UX6on4GiV15uhGhMcZNsFK/EdyqN9XL28uqP5VG++r2LAQpZgOAQ/JOf
SPKzTHimwzjCDFwjD0DXyoH6/jBJS+KvU1XTZ29SKGuttwMiiWoRKKW5xK5FYeVfXZkCX57Q/svC
/RnoooV0/Aw1Reis5ZvSBkyRVHFT9g/6AkqmqVwMnCDb2BXV+Fz7v1yeCg+mLyYCGhWFT9Jbx0WJ
+nw7MEvCbCATcPPKFME02AVLQ289Kzx9UOYQqA4FZmGHrUaegsXW3oGogVRa53Vt2s/a96DOFJ9z
796AWyv4gj0cK1xTnCU+zYB/aOYFhVYqLHBB6J0o8gWCoyHQexitI7I0/doYzlP4fpC/zyqMqqMO
lUS48oUQtJdex1bfvbBaFHCIEoBm9Nxphg7ggjEW/RegbxZMPoqCAuejAV0LwXwVX4gpU9wzZ5SL
Y3F0L+y/yNSpGBATiTDTHkKrT9nnQQ1IwJVer2rxhQKgmhCv39PHL+9b5ko2yoFgnnPpK0QW0W52
6SKBaqpYaO1UixYXnXpdPgfKkxs3wdSP5Xvb6ANwwUq0BruER/MpBtWtF+R8MenWKkL4oh6EOZFs
Ga3k529ifNKAah5avB2gFhQEHdX8U63XLJNuosyL6g8kKBuYHbSqN9X//Cywl6Kyqmgst5JVZ8Gu
K3WAYJAyIYg0qFM+PXwWP0hkl0sUJ7HlIuaGwBXW7UADT2RgDKcCNVdevT/zm84UfJY4+E5CDYHi
lHzSn/UyX6hVEyiBgdmEzRxC0U2n7X+4UhLVO+LCTBVmizsEmBo//FzA9UqgSBQtnH4f6Racst0t
heoYSIQgaSQv+VH+ZmAGrbrAnB2N9jviF3gu3VTIIKkETnmi6wdRcIRFKoQR9N62QkpOFNRafSuU
nAFbBaIWFtcLWDgu5TiUFj2IibaylPT3sKIeYsU9LwdqLZBA2s8a53hPN40TQqsFHrIwEordj6vc
IGefEsy3UxMw04ORmlJTBWOgLAFjwTNRiKF10oRgBUVb0qAavVMfBUyg5dMkHvwwX6sinIeEEQ7o
CAdZucf+scdPplvFO/uU7uJzRurtbF3Ts3qNd+mdKfZ1KO/qFVu+w/v+gpix/tzRQfice9eWnV5h
tvwlx26HqfK+OdBMWU7fWQknuq9eM27c0+nu+Rk3IYQXjOvnTrN9nAEpqlf18IbGc8jZ9e/6u+JB
dpOP5T7fR7fPpdw3C7aV7xjIjLW1aclWOem+vJC9ifkMmNfen7RDtl4+CggX3V8GhQa40VEu6aFa
Sftm+zwhTvs9mfsXXbL0Xjehv+K8Ti1Vr/TvdUqgSsCy7meU6sDAuPa+OrVr9d47f2/JreAOO5+L
fqn/1G23+S6rE7t5bStKCRnxm4a2HKsWMnEtqFq3+SGQ5RvNAGzlAyWQMpCxq1cBbw7e7z7ffON8
a/SLdqiWQY5s6he8/ggVJpy63uVAzbC8p1sELVDeeAS9h28pNYwv5OkDqfPC30gMaPxPm1L9Z35t
x3UJL9Iz8GD0EmTjSSDXFJW9ypxgdgfdRQWl7ua7rB5UV3oV7jGvGkAbrcizrhoW2x31VtTQHBP6
xVU04R+2JShduHCVGXWjq0ocTqZ+9nt6Mvnx5+EL6YgJc8sP5MxqLr3Uh0kHrIaZ6lWPu9YrPwDP
fRPZOdltWJQY1DVdzMYyFvwqEIyh8pzplMzwVzgzHUbYW9Aj6ODPMUfYi4XgXbboHQg4BUZZQAm8
rQZsz2lvr4XOjDbRSOhmf8+/6Fi2XrdjWoqOuEkqu4zWiM/8bxPRKHlbv9v34g+MAP7Bl/L03Sir
8mJsitNvHp/lQ+9qXWnONEQqLM3XDa+Et9i1XMkJgVySj83ie2gO0d/j9L3EN3S4/PD6SgD8evHZ
uBIycpDavRP5ZYRGcRwXjpbRH4lfrnHy9/z4hFK7119N5kZa8rXwqu2q9eOUH7R16bEqucBfbedc
79+6vrU3e6PtrGu1KW/tXFmnp2LfXbVrtOtwu0I1fPteWeI8yCrsvpvvPNzX22aNUjY5PRr56XPK
SYoU9MzfNbwqu/KmHX/Lzy3iCJif2NW1ZuXJyd5ZNyGMtSzPn7u2ay6f6+uubwA43gDgp7fP8rcu
IaIfeSX9sXnJ9O2jhBkY6e3CiW8y2o/3em7vn4B08IJTvx6cv9PnwLek4/sGcARIi7Hvbo+bzCE/
kAe/PE7WJePyRn/ynKu0ISSvlt1G34d/QIeXKGaDXdh9V/hfPcCdzh/7jjI78ErndzQ28ZmBCeGF
q8Zd5RI/9rj2wD/8XRmosN+8hH/cr2t8/l3Vo3L5LZrN40RcBwGHPN45o5qxB2t9ajbWQbsnx8+Z
VrPP9iiKPW4qrhbArLla4UmZYiP8WXZbY28eu6NGHu6GKSc3pL2SwThEOy7d56Acf5v2/N2oVwZg
WkXFuPfHXr4X8y+7ZHu+F1EH4hmgn6OeOjn+N3/Wtb438/yU3tLbd927YpfIOkTaCgbqPGVg5Y4s
v+vfhrBzYVxy5hvYNo56gbOFLcxe3bOlatABZNuj9/ZbQ7PLT9z99FTeOK5s35HikiKfG93O7T+x
3xunmF1yZNXdatFx2u/zRzT/Dc6rdIL3iv1dJPyZaEY3vnLk8y0ZV8R819Ee9lO3ppN3mtMetY0F
M5kOtwuZ4+hVrwuysu0i2yeXqjd97mkw30ua+SnNiKfMMjSPC+CT6tIstXW7eF60I9elvJW3n3g/
50KIShOfkAFd8u349robO3mrnrWrso4bNz/AKMnu4dk80hTZIIYYmRteqkVBHapwtOOnccrDj1QG
E5DqpHSnFS2ZVA6rPQqk7Y0RKr59ZXAUTnHR1nniIMX4V9Fb7+aGFk27BlIOfcIxNznX9ie6ytHc
8L3MctA9ECec7c1NsbdLLnK2b+e9k/bHfVCOhbjDJK0jR6ef/9HmiAKx3dl/F2JM0u4GA014UBgL
kmt5e0DtOSJLB/T5AEu1MD3jpK1Rhs+RmWbCIwWSDj/E2mdOBPSNfuUFiA/0Ium6POfW8ly6WsQM
vDo0iINcfqvXnRvzu0cIW3DKzLngvhkDoQQcfmdAl9IT4oDPOty+Nufqbhnjd+0I0BWhmUM4ZvME
laHOUXe4Klr3NPGERimAIzJlV+kQX+Uz25TPyv6JgMOHwNSJjyZzvO43ZzajHNNbtueJ1IPR68i7
Mu6DZ/TCO0SZhALTvRLBujh+fnKjQKKbV+i8HBN7Sv9wNvt3zCiRJcw/4LVhVP1H0nktNY5uUfiJ
VKUcbnGQAwYMGBrfqAhGOWc9/XybqTo1M2e6h7alP+y99gpPZrbuovX8idk9j4u/9r+Gdxd+hp8F
3xc2Jyg3TyEkO5Owq034OX2jgI1/I47hAF+hTSskU0xesA7Gg8DHksG8WtD2LqgauJnX5Zvz7Xx7
3zy+pFlr38E1/uSfI0IqoHrxR/J5X3jtS3Jf/xbtZuGwDK7Dd9RuHCYn/7QX53X4YKE2a/VBi76t
gB900s1rEBxn7ItcfLaiA6am46+uPlsARumxJvMzIAZYOYYAXtoWAKOxiGwArM3OEX+C9Y59OTKi
ydjP3vM44lX0NPDyqVG9dbMrvsJb8dV8UcBVX8WX/jF+JO8cltM7R6L90jhrvLh+mc1zMpnf3G8u
o3E5qejOKf95D0AnM44YGOHCKsSZgjyaFUUXlqrUgRxm/Dft9M7NTCFnktqyrHQWyGms1qxTNhB/
9QgY6VdGf+fwP3BRhP08VfYhv4wuEac6nJPPpQNNTHYYYMXfVvnROLi/agaEEZRheaPlr/GSv9df
7Zf+pV3cd8Vedef8o3+aX2jQm4NCyuN5OE/XWrszbr2yxsu+Z8Y7fejA+FLV3FGFghXnqw6OMagH
vVmvYq8oRlhPEg1B/sTAc84TiBM2mnIz2BgUvZp+b2cnTWycORtKnFU5vMAIOnPehfVGoZsQJ7qu
aJ8Khe91jNDJdD0mNvKGb616q2q4aJH+GiIhhsgKBluhTNLntVd7ZxFtjA5lOyVFl23y0sZ+flmX
1OsFwFRqkQROsjLBP/q92pjA5WW8nvWbSS9WiYakOUMfhKiPbw5MXvkk365W3UceKgZ60Xhqt7W9
91QOhDxbzvry0GBSohK4kj/FLdlrjt9QpSCl6YqXIOzvBkg5KhmqZvbRYZs0wJWofFKlLh7wWlMT
qs3hZ8x3JsNk0hyerIaZhqV9g1soZOuho8YeY1L2Jm5HwCr45KN7gOGJHFT1uh2suLT/HECksZmN
X+Z62UYqWHLi0NbiekUs4N5DYLk4T918KlEizEu20acnKL1zA+GcVw0p0+RFW3hP+FqyrJv8Nxka
X4RVU2ycaqPb10ze0km0WlN4Qv50B/SAGZW2jvtXhYJOJGQiXYPra9EEefNuLMJNRzwrWmE0IeIZ
EjJJU16AE7AzXSfqslMg4ZsMqzHwIA9tvDToGzHXlAeCiHsBVbCw3i2s+3m4x0gfPMPXgDiEmY/E
s1FWcxzucCDbdJg8C8MSnjZpFDTEF7OCc4WvZtx0d4Fyj/LWm+ytxkrJO8tciUDKMMUhkSCCU21O
GPVrP6Y2bGp+zKQjyUJFDpaFo1Pcnv5UfjV+Vmaz55OVXLpTBZ5cnDMLB87Gb7ibSIHBNH4j3aWC
KMNR6YuhVEGGjcR/pyFlno4F72fxGCnezfKlrhu8L5Id7mmDesgiONqauw3Ir1KMcGsQl24q0aP+
MsZXpSaUGFMwC8b3zFANGvw04dvN9aDbj9QSwrhHUDdXGrMgfTtSyIMWFJT4ukXIKfCChSV/n1QA
R8+ZAuYGa9+eMKoSXGGOviDgqsZVkC/oycTutcvVRI4WIQEByj5Ej6JDbQ9Bg08Skyb0rZZ+Snmo
kybO9qBOVYNlhOezKnE4GjcO8kUV/ViPAqPQqwPCFqUxd5P3ZAHSwBJDRZJhGzPjhTVn3BEDSzbz
JZlLPP/xDtuj81qSea/2t7zjN6NAfzArYouZzy/hjR0SNd92cGqXB7ELtEB0QJP6pd8Oubpu31M7
xTIv201YgSuO2M8i8QbrCFUqr4bull5IfR01yuJZx4fihs6w82YMz4IjHO8CMDhyuTmjrvo0DRTy
7Y9D9G+JR+lCY0Q8FEg1TSOYitDhwRAMDJtDMs7sanpudejPRHlm3TM516KGDa3Wn1vzIPoKF8gz
xBJTTZ6H5aOKXlyF8Vo7PATvnjHgm7lgTxYeA34AcJMfztY9r7JmcTb9a43bgOOYR6/CmApQj5DE
cFp15DwPChM3NvkYofLNX2J4/FmZbwLDW6GO+hzNdVcz1tLSDx7CZjDQHE7p15DXu7LZzTNcT9s7
CLrhGg+RgdF+zxwNwXwEVdVSNqI4mNPlPo4BdlMXcHdT2qT1pju9/VT4zxajRBBuPpc68dTRoemh
WlXZu6gUog606+wBqyjVcmnm+DUY1FWEBYc7f9rTusBnogfRIUmOzTfEnzWnvo4suNAOyvRTWg+G
+2Dr/8qUoIHkgBVoxvuN8SOZuXOTZn7o52pdQb1Ted2mjdrTuBvl4kQnks/AsdTYjcMkTjl3bU0E
jfoTpaue1Ck8pHxB0ApE/1nLTCRgDRbgyqJgTtbPOD2onEYpAum6Z3vDdp2obg8w1mMPNLsL/4E4
6uVzMv9o81WUT03S4sXJqczp5/gBV0dpdcfRhojiBvdWNmDdDgC5FJtSjFHJ/5Ej1A2mBx1JcZUe
tNw3w28vLlY1ZrpOpd4ZobuCcVzGPu5kYJb58lThi+aEp6B1V3xremqyBmJGRN0Jmw20gG0AGxwv
WowoAqZXFq4eplnvTEBtc7Jwy73rouWxTnFBJ77by9mEVy3D6+NTiNPaRBaTgn62+BR9jI3dZGw6
pOUdlMaflh+9dwAvgXPGZ5GpyeKwUKvGVnvfmyOKhvoZV3/sYZpvAUUdndlpDcUATRdbETkHCg2M
W5qu8EMc40tjMzm1RGfkOmQ0mn9A5ISVhg5fh0M/t7IWgNpZ36H8vOKU4ELTmJNvM1ybudo5clLG
N7bjHJUGHJv1bZS7qkrxGaL2qQJRfJeoK7OOyXUGHPedtQDdPTZUDCdi5D4sEg2pR0dUee8+R+13
FFLUZXtNy3e4JpTKSauemoaV94P/6WFQK8g5Na0POop08LAsX9cYQKqmesCSBaMBBFPMV0pw0aIE
ujRzBI58eY4gBZsmFLUBWPii429TnBxIW63t6zqiaZTFVDdYNrLwsAqEQ591h9KCguTsRvuIgEdR
drOLUPhWc4WipYy2bvGs9nCYCJJpx7vCdhAf7UXuX2jzui8v+qK96Zn1LNpTnVZBL/HBe62omWN3
HzMzChbx7tt43kNG8U5iAaJrekHSDDw0KtgeqTfH4M1wf2IiWRBa15CGjLN59E2owOCeo+InpbeU
MQHWOF1+DoOX2HPvopqVn225Tzmi9do3os8xnTaYarQmc2hz74XA7MippjOrN54u5TuC3RonAOZi
jF1yRKBcFohBV3qNB4bJBUhwKtA3phyccGF6SJA7Iw3zqnHvYYimY/5Mr5No2n1Q/STadLOVd9bZ
0pyShauGl1OQY1nMXIQGc8t+vsb6YQiHbZlWvkEoyzBiTGf+8Lyg9IM3g1Ca8H/M91qtHr0BDRWu
HKFHCnq7HlB9kBQgcn+bC3TKr4Fj/shwSwTCMlAR0bicdi12JWTo9D0sDpQD2oK6o81OnZYzzoOi
pv6mgXswZthwDK349iUrOdHeLNhFA55PopTjx4unJxZg3rUDv8bbXsWf1T5m6b3e3ZuYqTpHDxpD
hvh5jnmtu0xf21iEaKa2HqpHNaYCTIlQoeoyMErA8tC2ujfLBLzNZ+5Yz7IPfZQ8RqCd06CgBkMI
yyKyKQxDTq5QRO118uoWVABzszPcvdpdcUovyMQusVqeziTn6k6ESONOWY892USfZUsmmPsZqQ7a
xIc2eGna+LURTw+0KQwjmRikBbS2JRDHXMv6yBi6chnw/jNOx2Ty2/xEC7AwZ7Waa0ieW4HmiMsm
T6u1Y2HXwJjLzWqRhnDyOTRA88L4+JrjXYF7/FYagSZlsBPi6Jic+txFttA9iSrOqZ9GWlvqu7y5
cc5SGxYV+S4fHIgpw6Supr/q3a/ehMrrcWHAONMypK8YjhBi09YE/5zLhSSVCvOXk4qEOkY3XSwi
Ib+6IascFV6CSUjNAWZoFINIRetYeWq9BXnJex9tkgdVs19ahZgSrVyHUXK2EuO1W+atY46YZ7a+
yI9FKT6N9nYoxo1YCIiiTQYfQ/RqxkRPXWDUs8tE21JoNu1NwYjnNtpXG8VY3b7Ej1P5LJI3vMcA
TqOYcWt0ltEs4zq6C37zAh6rW3tmrM7Q3cdgjnjFyKBU5nPqOODjlFUPRpr7ooQrZ+xvLG4oVK6t
BpIwnadSw03O85P+0tEMxpAGsaIrmVE4bCUUQlKlo0KTaXye3Q9avI3DY98feiZ9aqut2U+twWgy
tw4V9tUxyIHuGmufuG4V38+w7jfNUn1H/aemmWJDsVpmZEUE55oPBPfkcqpU1CLQmDEGkQJEogTC
1N3gG5kPwYOIeoIIUp6G9QwwN3o3ifdkecnFiT9i++Ikj3hB8ZQCp34oOMWKZ3wt7lL7ZjHa6MGK
MJHjSfN+OeWAlvlnQv5mBhbqxgWMgbdWbBP1dSIgK+QO2NYIC7BEcDEGzrEzw4mbo3bJMTvEoL2i
8rpQhOPSHlT/ekxVvWJa8wlEwWfW10QlsoZLoW93QZBttV+mZHp5zrhTB6PaI5yVyav8jnqoXjzt
sSjBHfoZyzTY2Zkvz9rFjp6kcI9bpcLCxqRaYMQtTfvImFrk45hBZAx1JWUydH/qH9l/XMs2Rq1c
PkG1aQO6GhMuEzDacG3Q38+JK5pOC3mcGn9q1HsAJiaM9YXfmR64hsHwL+JJ0pHtSbNHgZHj86cA
UsnIcsasKLP4t7QilDERNtJc7niCDiHX/fJpqeZPVT7Iug9p1CMHKnFHMDDmUgw4nPljMV7HOT1l
xl7HVkY1Jm4ePy3xxl7+pRS6onnDtR97wE+dWWqw5YeO4JVaROfXRvdyBbMFpMMXKxm5cqhIY5Rf
9K1NINXhhVRxHsWg/YbUYRxWQ4pLDQAPrgvYmTvmg6MRe+oekhG24EMePJIOh2OP62LZiuQjJhZS
yoY2Bs/oLi55bLTbUsDwhNh0BXkuMV+uWU7RdAWHQFKtabe8rHcjSSc0YhGohNirWPS12G6Opn0w
2uROIA/J9sUdRWSPja6IfFPzzHXqbHgr1FNkgLvI5UTZqWXsUAyAJ45w7zfllbQeSF3KrNlTw7dW
cZBmwx7siU+715ovPUb6MzKUSuaNRhkp/iZ8/IAMJiXHJgswSeUEnEeo2UO36xwMW0rW1gDvFnBV
zNhcHe8MzEr1izLaHWeMdwmlSK3mncQjTfZdBbQQUJu6KfHinLzI0wMbZ/WZVaqg+9/kVbnt+ciV
mNDR4Vu05qAPvqHBSFhENc6RRzU+GISFVkaGoyM6cVIr9bpfs5301ngIAVBKz9qKWlq/gMMEEJcs
nrgenxnWr/mbYE3u1cydB+qElOOiJwI9W7bWXoT9zHoBqpAJ2xNuKNYH/JsZNwr+WJF2N91X1lLc
b0JOY5BvtTj/2WWEqwYsqrevOvAttpOGQQ9m82/xdklphpAW18u0ca3lIWBDgnGxyqQQkKctNhHB
fPP6k1cr69IoTx7oQAm8QEeNNQERV2J7XJ0X6iKWSP4UGSAm0S/n0oCfx7gUsmL7Y20wM22DNWwe
Cuu2gbJEK4njfVxAQy0BenCpQiW+60DdOPXlZ0nrCeWOceGCbDqgaE3IjBqZoc64MuFIjCKDQkkH
BLtlyhMHzKggNvaF6THZrh+lqV+b0Yt4aCyHWTUel0TbFgH8VCxrunyGZCA/81dknZSvCzrn3kBg
wkHs4tNGDchtncBIItLM1dnT80UnnVn63Na4xJyvYXgQaoYC9EkhgFR9wJ0K80u6YQ/7N+4aOa+D
BtCFevSn5ffmVuXLH1iN3c5pUB2mzpdkCarKsctZ7gqGbIU/wsIOy8c5gssIcjCSMWZxoCbpr/DO
lChYD433WFTmFr/8dWiSF3+BmNJDaSd+l3QYzAbwdpd96eB6SvKJ+PPgXK1AV7PG4h+ZTncx1ghx
qj1Kr5WSfgG9RsMMAyuuP7LZgs4fg4G8S14dYocUbR8h0/fUnWlhW2utovI4FI3vwpxg/LvU3ipC
q6cnCHTafosJiodimllB5dgb1US1WOb7FmROeifXS9ay9rWp97vHPg02UsCGBZd7d02rYc2XiXJn
D0FHLoK/UGmKHA1ujWOHh3Ag9/1Jx8CndvYs2ZTWIcZwS/6NMFR690fqHl3XIQMFm5g2dwoBzYhz
NfCGC50vS0fbNe0X6zN4HYxGnpKYd9p40CQHTp8CBktmccZka/EVaHrs8LCuxgsKwXBDZSM3O5WW
KPqrwHjzSgeuRrGe2njLSSgXbIRtQBXBPtPOVQrNhGcZRD84JG9rR91BoukG8W3gbOvVS8YFzBdJ
qJCMTt9jGSCFHa0Ox9bccX/mDWKh+lwbF3xia909wv5Z0nM/wzON3VVGepk42GFk57iwQKLdn83I
fMOrMAtdMYmHQ2O4lFuELdDiqGrpi/HU0GR0LnyPJ1g0ktJpE/aQ4PDWDiC3Fvi7ODoMG7OOAHJB
WueaCEZ8h7CymIm9l4KwvHRVT66RQ54JO9RZ9wQDFflZajOeZZfgrvqHWkobLYQdrB27R1tFrdcE
n41tbqU/50P9b6UxYGFIJoFL962NuGNFpCx/LiDKwm5ie8EBdProHo9gLSdekVVmBspx8GZicLJd
mt7C9KEjapnDAVC0n5ytYiYHJUruG2rG7p6WFFaN1f3qPUdUty7igLqEMR+WM4CecJ44XoBd2XUr
ffDbmaGC1YBcui58elkM98rAk4BkuvQ4l1GKWYQEsdMH8dbkglUa5+zJbG8MN162pVf6AycAtP8i
6+sjJKIO5Fsj0cgZ8kdcI8Ea8W5zmzPEurWQx/AdQ0/emtUh3JWgTBn7Etk9+Shi/SI1t4XnAXO8
hQdasZ3r+cAGByMARpQkjVolPoD4LW7eMjo3nkytXdnoDaQx5OEUdU2DwRKHUcDYNJfArJV0iXib
pmaPoxS+E0dpcblBDvzRLeY1nN5Y/8W0wvSAJkvDrX6rkqHA8gDVzAClFLZbEbav4u8j71t6UPEt
6bozlpXcBkKQk2aGphYKXgAVhgMHBMNlmbLgS9CLLMHDD0onB2itqUTrOVv5woAnsKqkIA1/sUkR
txUxhI756SyzRFG3YbSWsYEL3aZo10V9cNx9apHxZwzcInRZgrrzNLS4uaTZe/3JfqFvt1TMPpiL
MY5mOKyUV2sg2qtCGUkZln8SVCaftgXtEgBED/EDrCF64Im00HtKHr2Y94hvQGM841dOy+DBc8V9
z75RecpnjyGo9WOzw8JJRPqNF+VQxLBc5BlilP8A+ANh5jgHeFGPYo47K/mOdZjjVqoZV8wxCLch
d9d9IsF8FeJYJylEbjDc4+URwBTVvJZDl3urxGhbX7nBe8m15AHN9bUOGMIMroDHUJ/4Jsmw7LAr
G90O/walPgyc6LoBr83csQtzAdswojL3FaV9+V1L4k843C9xtXfM9lxOjk8L9meIp0XMcHwczBTV
oofZypU2ASaZjF4EYVRz4hCgXUqFa864ezAiFCsTaXMoLuy53uL5kCKaTq37gQfcgKxwtisYcblw
WV0jYvWul57Sn3VOaMUWfxix2hV7wjqOVh4ZsVDh7Jho2DoUP1++glissYybXN/IQWeaH7pxmBb0
ePl1kEYjP7TAu+LYxf7bAd0phK8z+51p0t1Mw/VX3QTLyeUdSiHW4Dk6KGccDydGBaVR7AbyGrsG
/SAJBfBRw7CRmBPeGytxSFAd592vC+9R/E04vmqdI1/vz5jVHMVhKN7YEmAx4mI2HsQpomYBEWS0
FV8ysRqJK3BV+yJVUEUqHDa84JGUaGL7tWwoFssoPmHvH3IYeADRZgCmhBnDrL7FOKkPRrEfos3I
l3dS9ZEg7jX9EsYYIUdiHna7wMZFn3Sp6Ros7lZ+3QTsKzTdN1PictjgWTRse/rzhIvVSelMmgyw
AndoY5cApf6djhw7Ez4yKd1/X/Bl5/SmKPlJc2hBlTuPHqvIVdzxFIDGs8JB792ZBUok/ZrnuS/A
3TDNq794DbA+Uy99vpnY2lUDnpzYHEXW5GuMsjibyDA4S2WxgMOWJRR+i6PoEOtbOYZkmpkyGNGr
16oD463oUVj+Ft9WyhszvsnOx5l4k8Ks6kIPrzWc/p9tfiPXqgKHF4sc0l3OwFCTa21r70qtiTPq
hWvZab2M+jXCuhi/NqD4HiNPYWj+DZls+g/d2bbBLW65UAwi9+Dnl1nx9bfEreagg5t1ZngQi7wW
u9MgU3ccal8NDb/pwZSrGCBsA0gUqUfc+bYhhtEGuBV/4JMYn9j1NWtX4JvFgDvc5wgEPFDeMXsU
3zSNIeJAWJaOQVtBEGIqOPQC/087NVa3SQCtMZLVp47SncOerneE/gysj+MTNM8IvC039UvBhGDG
IHEmU70kn6wsxwfI9EnfbblyU2Z/hoeq2XrOeuAM77FaLIH6TXEu7g4etJHOxj3V4tQx8CcO8k3N
UUgPsO7VgzDg3ZG4n4n+Ge0uMeHF2CMDwEZMobKgF8IXnKnt1o5vViqTb9taW2RJ9PVFt2lWCnut
EtJb08mDsdNBt1a7TZt9SkIDRny+3N0FESzcbcm7MmHcQsswl8gjKS7GzDnXOnuCIpRmOsJrRA1e
y+51IddVM921hn+a1V/aGn/qAh0wNqP1yWO7hRSP2BIJ4qLBdk60Yge/gLGHxMewj4U+H9Ao6JSz
BhgNYml3j8UeRugOvvwJ8eXsmhqCQtCPdwYcdVpCMnWkhQsD7CSy+PI3ngaYqt2PUq8/au2NocvO
Lb0HHiYF6WTSRUSOH4bOpgzcdc3SHjSeCSPA1CxXM49vwaMdBUWzPPfLv1Gkf3OxDnOSWWWiCaWa
L6vN5QbiNcWuxxlfa08yOeipb7gD7OomzlU1xQHrbhl+y+YXK0GuaGD2zOAo77ggHwsq27Yc1uzn
ePRkW08jZVL1UKHAyS3iALnB5AQNJusoTVvG1Kpx94arEKBo7w12WopoUtsb3r41Eh/vvEHlhIHv
OhlcJkZwl/PYLdQ6MeBE1B2lqlDJC+6oAhe6MQpDRdN3HSeHGAiGtsJ4BSoFZO/Zpr5EYjeOr4oJ
vZmih2MPmYd8Krk1Ip15ASM2vqJNJZ8yNxIXqggXKbo8VsYQEadm7kcjX49OcYaIpKAQyKdnByaD
8L87FRehg7zthoapyLKTy6CU2bpctWGEZdheZQLY9VxPONhXUHH5XjCPYYgH096xW1Qq2T6nmUZB
sMU1zNevbWfhx/jG4UeNpMgkl1kQeyuitDE769NK1c3IqaRX3ZNrfZiME3OGrtpOHl3AXVkjdSGO
7K/jGa/zsOylyZQxOQFBhklDxbBH4l8kOFEJsPPAH1KUC/JriRmfTMWUDEaS5ROE24rrF9a/OUA6
15r7wCDdbjnxaAzWkwnZE/vVHDi8ZnTmVix0vGPK06BgRbEwxbBgvQNsFqdRccG+Jn8IEWSyR8TI
LSMQbpTjEju5lqDhkB63D1F3Lu4Ky65dGmLzgvWyzmCVZW8Qr+F07SMR20wzwfJTl+gZ/cEBpJuM
k+MYvqlWL8G/IXyMRwvzxe6pp3SV04BC2GtuY3LJwCQHuLIRFV7hWCs3V32PvrqCO8PzCUtcpvTG
l3RdbZjvuRRlwtG9qRDYlApQK/SuDj3RAOZVUnM8Gnm0aQHBjCA/O1B7spe+bI9yO1cMDbsBFHBk
wFZy+xg3CavhaJEb2q7RHBI6gFDMgzEhWokOjFFSkihcLJwN8M6jWrRVn8o0tq69m6xNvPXEW2wC
P1VT6yuCqa6jb5GRcBz8tB7mOxxSvfmhNcO7N6jMrwZM/fDwE5pp5jyZRn20OhcZC4i9o4mtHC1P
0a6yOjuVjrtJVWwrlPiccSuH4WXgvLWd8cujBJ5nCyJ6eRIwhAoBMVM5eysxVHYBvI36TnxruS1D
aoFswATKg/phovKzzsCijTOtXCgpoDOheZszlIBxuYWgq0DMI+l3BNyUXD+3gr2KQnj2iAkn2AEG
Bi9Gpgo9dN8hqhgVQ+FqzO4F2ouqkSalv6vdR19wStOXLTmqRIZOIqxoPCJPF6meIvrDGp2fxmCg
SRaC3CIM7k6a9QhpLt6Iz59kGigtAYs6VJCvac5XLpPckJ7Eg2ZDPjWSSiZ0pCpRT/KRpoIcCPVa
McSVQNvF+JU92qjuXhaIMLZMzPeYVuTi/8+UBSCuC9Nz6H1Mw8ZqJtAkYF1kM7xN6ZFy6d6Z0UlN
FcJ+4pcxtIYocgNEY/QsGSLo4ITT1vTXsLj03r6nhsBMnzqC6nqCMx/zCTC/xdg4euvprQz1l5/T
iCax/kOOs7PB8gPe4ZQbg7WqoqpUrrATRthO88THYa9Faet7tN6MAXJEi0Rh8bVNDgCLLouksJGw
DihAvlQRSg6vkWaxJu8RMZGcuiJDHPG5KO4d7aa06h8TxOHCrbmiZHjjMbCsOKjERdORlQOYa9dv
KkhjZN4Gr1wbMB8ml+aSlsEIHqsRab1gOvUbJstATHhGU/FLdQFKg1SR0FnARMy175g9tldndA5c
6wQqToNB2/qmmgkAL+w9GtGQEiuefW72abjMLZJnqM4q8eB5C7RAVGdFruef1TLnCpd/rGHWYf+m
IQ7svz0sXyX6DSENNpjTtwXm+MsNHohsBDzJASwZRAz42zWNtU3GfdfF95P54TXfS4R8vT53FUhR
/ivINK6JO5K912ZW+Q2M1oLKkKbOoQEG2xbNGZCmwFraTaDKui631QTlgou+Zo4+ylZSW5paikwu
JNs5jjkDILD8Gp/4nOwXIVzwNhjm0HCTMXUHqMtghZ8OUpZBmxYT7Dj8jjGYC1HaAubICwo4t4Bs
W+xZwTlEs+aSEzHvkIr5gNwNxsvVgCzGeBEySOYap8jGO3dyu62QFwwa8ri2EGyt5m6/tD8GB8Dw
yU6TjYxN8Cbt3rqfSWWQDp/RzHbMwgyx7qSVtQ3QQo40jwuKHlZoaB1+2f1EBgmN9VQzmOHv6QCE
rwTPRCLoGfPkcdrFbBePNhl+nmljsM/ABaxOjKOhxiXQGvhxZbRPsW/AWAzukuawqp2NBEkZ8N9s
QdoZHGTo05h1S/wLAS1Sp4uTqA0t1FeYKdh08AntbRWMT2qvHTpoVBMMj7nT72XIbkK8EhiRzRGT
1THUMtVybPMfT12yR0jd6DHZVBOf5A0y3OYB/At1+XyttJiK5tIzSZcLXG1UNM75jq1akQkt+1BG
J43a301E5yzARBNORV27C0UN7YbvCaq5OCpIXPnUFIdyLuZKwCtRZbgvZ4RLFxmAYMua0BhAdV30
zaadVNL0SO05RFjIVUoC44Z7ye7XurtzMQOBlC29+vhvhr6uJ1TRE+VXL7G+0m8J2pxcxSy57XGa
hchZRTtbSX0hmEipJKw4QdPklHP2BrSo+ZuImHihWDJ/5bHbjDEmAAfmFeW9qZ7KwflFrwqXHcDI
ik+KtIHxUXNe5yg/mMD3EKAzabxg77ER3IX0vfSSCeWBkYseVA+jdRkCtjnC55xflSF3iTbDqIwv
MP/neWBeGNwp+rzL0hvbXGxMJTWK2Zy8cpFFJ9V4EAFrqCB2tH884IsQ9IxKTgghS/ym8eXkh0Ja
LFBhjRjo1TUpPeEm5gTQtV+wW2lBbY+TjZ0yQqfhi/8FVcG/tuGCI1Js5z9nR3KxFuY4AN8Z8JeA
QwlW7pRDlASy7PB23sgPU4dTneVXgryTGedDWkq046uoPpXVG6igJORAjyms6CAzCHDAEbWXba+l
8ZWdwxckc0UST9pugDyLef4emhaUkgIdc4XjT4BwsJou2eB9wKsgnSTf5JrqRwQm6NW8NgECDGdc
yxyUhiHDpF6yF3HqBq0H9qAzgz6HBo10GIyw9153cJX3LiC0bn21p107nfrh0TaOMDQHqATTOfeO
VnHKXIicuwwpW4EabaepJw5oZb7W9Qm+KtG1pr0Lm1NrMwXcWpypQiw8qMRi9YTWpPeuwZDiX2N8
GNVxvMfnjIKqSjfR7AdgsS73sFw2LuynOcjwt+af5/ToOvmxydW96hlMfR9MS+PeM/7JOs485CN6
+tSi2df4wr1hblVSRxI0MRm3fGyiih7yO08dN2p2GifluZ6HtQHmFUAQ1vtfYANpGCmBhdqhIZfi
wUH27p7Cn4STf1RZPBBC8XmrYE0v4X1vzM+G2PvtqYEH5oxNXx69IsEyYICMoD32HQTfUH91AqKN
FRv9TEj+KjeINkMj1Lt+mwkNzH1Q5qew1DaQIR6Dzn6e6BCSOHop7xLTxrCis3bSexAuFBjWo1w/
k5k+ttRNVmLtFbAmAwG/UHTVBBmHUl8VxhWTFe2msSRB2PC9FGvDZY21tc/N15XpsfLI6aolTaSA
t+POe5tBYX+MCmwjyTpM2hSuX4GfKw2dQeltm48dlJsG7/CeWHg1wy6tb98Kfd5MQby3YPI1FoSB
6VYmj1XTbwyCDf4f7nCvxPFjnuQnm/ZzhOEshxwjR5AKDzZ02cXMQrHEiuZdbnLRjfWnTCOhmwhB
HC3/jPwlD8ZdPha+uCZMHrUmIvEqNPbQ2+Vqz0q0RiaWGpzloX7uHXcdJ/S8nr/A5ofOR5tTHDr3
qW0Ixtx3Nkkl6CNweJZAGETeKUZ9wdsAlpl39d5IT0D1gf0mARVNbx2FawnsqVTg6/OPUAUTnjNI
oCRuCHRqh768b2b+bHlivlZj0XzKnS0VxqLMJxkDcFhE1d04xc8QlISVtujl6wTJR+x1KR9kMi9g
Fahfzh+I6pm9xHAKuoBgVzJY9OKT1mIwH/6qRBb3yk7Gk/ynWpbcHWzHwqR7XvEpoJQy82RJpOMm
BQuYCEf5S2UCZGITWnBr2hbXkFY0I9zUKgwpdS4ZaYpqopgroXU41kcKFhlHBrUS1SBCO3o9eFm2
tkH/LvL7CG/g+Si8DKkbuWCEpd2Vy0GUHQlyb3jRMWueGoenLP0hxYVE6bblXwMvQ7aB7akZrCD7
yGQCV4TiUHVbKPKBid8+W5RwDiYrwmNDkb7gCoEVtVCMCojUFkCATKGYBw/l/DZTcnrN1mm/ON8W
61+np9tMWk7QX4/8H0f7HslTnWlwAlrcUd/RxslRKF0/p3O/zJvGPqMVtozLDI0FbMj24BJM0FnP
FsR8nPfvjK1nvjHWE0LxDOhItdhQJhK3FdpfgzGA/Xx2AMCsWJDfjCI4QbpzkCsOqkWvqwcZpSfs
h2ZuD/ZY7absDJUWMmCkXjHx90r9LnbyNY2F8KEP0sQty6HAqweMlWmpyoiuiH8luQCxuwMazJKy
ZJKSxeeEyowqquw6v1QQGXNfwuLpVYKd4GSjrPHljMr73xYviAZvAGb9hP25F0JFqYspY2IHj3FY
szXjwqtHCmH+2ozvGtEL//eF0kIKdcOmTDQANYP5NuAeAkmTBsgEw51oFc1qlXLo8o3jtH+yndPg
2DgpeJvO/PP2kBpLxoPCw4Da2acAB97fZJtPILeAAhGjrqiEWF4pKISC5ID1TANR4HhQnEVJIx82
9gvwTeGI9NBLAqgNDGvr2tsSx7rFh0JudKiIqv4eYAMeqjvX/gfLuUDjDw8hHh44J4FDCsiPw+zw
sIgczAeOjbewqQ9/E0xrOihjvCt6aztTFudkDPaYIY5nrSB0cR1QhAgkCu65FsCezZnzfyVUQmxi
ipCAI1UyDiuL9Kvoa9F2ShVsJ5h1BtcRSzk7sDFm7h4OFVwMIDPISuHky+wHWGIq20n2SmG8FhjM
dJx5pkv9FJc+zqsuboqUPwYohMO7p9HJ6Qoz1T3y7hi/8TOLTtvxN1a7UG0lxBL0qU59doOsQ2lb
BhimIzRSXGzumItYNXXPvnAyn82nwryQGLGQgOexobmkb1bS+TnNNFK9vO47MDeNam1g/q5bcin4
Psyr+KPFLV9ojU41A/fQQvIZOAVMxCWiA5I6Rzw58OWnhrADCi3DYLBZ7BhRRRVZfBG3J/OC0YIP
/JLHP6EF7MicJzl5CLTs5XkxUPv/x9N5NTWSLmn4F1VEeXOLVPICBIhudFNBM6K89/Xr90ntxl6c
MzMNDVLpM5mvS+K4ZQ5Q5fGtfWGszPxLZMwy8SQAfREsZhOYqKzE5sINapzpe5DyHWWMIo0kJ7U0
ue78Xht8rpDyyivnb4Tj39pqTA93lC/qudD9RatIL4QGyyaTR36WlGv8IeJ94KAZcp7SU3iJEtAu
9JKjaCFSepuWNl9WGad4Bs7sgbih3VUsauMqPLDY0pkXTBwZLiuHai4OiRZT3vMWlUZZgwPK2zy4
fHr8NRdxUIH9X8AGDiJ2Hf+POFcYBfms+C+HUXolzZ/T77QOKWJzl9aXNVjbAxH6HVobxuJ55zEa
cBReSi9Yxabxh97WGesXQmfpMbg2JZ7+0Q3N7kNwJOHrgGgPqU064qGqqtMQAdOBtuj5B8/S9q4C
gYeGr6Q/fe3Xhp8Zf03mKkm/GeA/kQ6/QTBCg/awoWnGIVmuPaxqBeqJjSiaznIRGsjV4OLQDwH0
ykVpA7Ul1hdflr0EaWIS6pi73GFj+aot8aqY8XjqV8FmeCMdIePJJzJ4sYCVbLFih9y63Rok5Beo
1vgW5mSg3eJqFlwko4GW7RvQB6U2pKh6E+PBQDcgL53yZsQoz3lltL1vErBltX5DJTVPxuPo8vj7
pYmKdgLMyA8oz57lc+WQ1Lm8pK0X4KiZU5ng9RYwvJ5JYGnxEUGHE2uWXoWsgNH+EeiR2aZLYmzE
fkdfynVcarThkGE6ocHTVRhWmXqEJdstJkxO0zkGdC7BuBBtKYyRt7zwzMNSeKNSTYXBv2CeGGnS
HpP00uEvZUEzTIjmliufKRoCzNjL60IXyadY9d4LPLZnV8dOxyv6v3LMjrNj2E3GC1BHbuK75fAT
CUKNXcH20htbQ3PCU5j8V3U4O8gYkF1eTYi/+ado88TfWFa4B/jboJmrBNm3lFee3p7MnCqxPaqa
c8Ov5SKlLzj5RZGVgoMQ7MxGLkG4aokb2yf8dNEOclyKapsF6C7e1zCeKXTqoXilcQw6PoRDpx8q
/dB3h7Y7kLe4kH7eHYzi+KdJyAg0X2iPg6p4Q+oxcpk3Kc+eREjSWLDniWRmcIc9OjeGGbK58PDr
wBdILNtSe2FSaYpU3PQ+8/l9Bsktmt+GHphyZEQHsyDoNEjJmp9N5Qfy0wVZwsNLVI0v0n5EXfA3
/Y/M6g2ujCkcxlwIfQnsiS/GAnuFRgOcVpv1DUcylhLkWeaHVpPxMO3tf2hQUZTGxgnqBXYYC/pd
q8lUpMKWhJsMaZB8nI2FRIgx1ahoMtQljkr4pIvpFDHOjKGUjeXCkjOOijF0gPvDamG8CygPMyeA
nCkfEV7LWMyAGQk7D+hf31dca2ZLIGkSM9ZoR3aKg4jDqo8OJRxwxBeXViVbjFqp8Ivu3wg0aNt3
wSe67FBB/AiQDv7CpO0mxp1PJnq8z+edGqyaEHEow72f4EM/+Xm9s/+jocT09iR0IdoxfDWxT/TC
EjQlmoCORKiyRTbotb7SwPRBKBoeQ4IaxBnmts3J2x4JKOU2NJiwQliJG762FBwiPBuvvbls7DbB
1Pkp6U1WgsuT15dWR0EYKPwFT2XsFzrfpAu3Ky94zp27Xv2taWea4KTwDu1NVGD9XWfWsXfr9WSv
mTw8CdmvMan4NM5oXaAVqEi46CXKSBRklMYrUMqhUpjKseXUFOA/gbilDMQ7KzTjtHg/lM4lp3kQ
nJXPONjVuCTTaAspINBj353RozzVlT9yZw3fgbM8U86lkfMTWHuvNXZoIpB0PI0QbAZc73gFQcpI
AmZajEb5yZnqZeMmQbmOdkmwH4QeY0O1ONY8truUYvKLmDfNaWk3b732JZLNASvapm73db1Objb6
Uns6VRnsSum+TiVwU0xewwCEa27VnmH28V3xWkLIHP3WgVyUrCszN46YzN6SyP7LnPLLlNSHWjiA
P7SAMy6mkAiCKqP59vAtlG5L1cmF3q2KFOsNgVtC9gZGy3g5xNnUMcVTw5w6bzo4w7YLPxPzpITf
WB53fGyjlyAP+G2yNxP/Ub8fx3MLr2Mvfxe4BIKbNnGvbigNYIIzRXuhUZaGrsPSTDnGCCjOHE6h
leVxyrPoDAJZ5tv40pfZi16XLwCuU/fLodqq/d5KmBXybP0dn/Xm2c1Q/30QBsZMtZ2o1qWJWUb1
PDMqnkHZSLsAMeJp4yD0jNQDiIeVfoiO0aSqGGmqzljRegB8BY2Ub4G7k/cD+C0AVUzMiGx2+Tm0
ESCpLRdNjwk/5pzsODaluemIBoLqopudMK0jyNnr4S5JPuCduTW7s/ekT1fmmiMJ+WipxgrjlRl2
UCYrCwJ0yU9tQsTIkq6L5KUBVJNILbh7PEKkHybjJjNjcP7/ZcgW5tDUCoKUtNs1GOfSKN+06nND
ckxASmsHuvxk2tTeR2SBTIa7wDA18caxbzWQdrhj70DXoWThBO8VJK/rBI09WNawtTlOVOq5p5C4
UXdPPcYhxX8a7crF8FkfqvJsuNgGOWQIg9T9Rict6WZhK2R1iIG8465f4mmVZs+wsk8T5Fm7n5iK
OFCGZyAi6oSWmqGZbjb+y/vRH2/2/FX3p8FeNh2+9mD66kH1o+5Z0QZ8Q2eGQihMZo53xCUp07fN
nuYIqjp0DWudxgQsfk62RXvEnwP0fkEX27XMgPtKSujd6LUP/tJSBPTcAglac/UunK8JiciWeLJM
35zMNWGDIUz4QhbrlwLa1KbvdqevCoJfqpY2CMk+g3WQGObrIfX8wE6fASidsfjrwrHobnMQaU3g
emvGCXvBl64QgFzFb1Sugj5WzEACA23sLddzpZ5mF8kkmXi8npiGC3g40w88ucL7frBrVK1aeLcG
ojNfcjzozbFC+651HMHQWwX64sk1XpShJuBAzJH5s5TjmkHOD+Sh0PPpuCvAdVWuww7xUY3GkEk5
GXAxTb6I7EwAuEId1prZ72SNj820L9tb4LJNQq7SrMC1iz64J1oYGEgLPwUHcGEN2sY8RkSrpMW7
mVRHC5RJ2hx+RWp9Jal5EyihE9LDnCl5lNXiolQjIWakQAtuyn8xbu25Q3ordK971fV54zmM1lqp
ARbL+XnpvzpsS1XeHBDaNMbJCO1dKXPF0dCL/Q6MBDGaNWKJQ9RgkVrannNTyHBivZoUxZ3HDgKn
IF1xAFBzuNZkxpjFlGYsbKQawKFfQGm5iiraKlPT4BnTb7eAd2x/a0BAgImFGXx9ijMq2QvSgEjp
SSmoD41oI1mIqiAPIB2lhl53Gf9EmBKkWKkQsU3pH25WHl0rVqPpZkWBXzEtjB+uG8CVr6G2Rhj6
8Oii3FE9bA/62Qa2F7Qf257mwpYSk4SvKKn3skJS/WbjJ7HxAiGsE1mEcnUp+Ipe2f8TL64bqScH
2kdYey4nm0RInSpEQfoa486S34FaivOzLkkTt8Z3Ran9KSfm3rMl7qEwQGVAGoULRc8P4SrOdYSW
T4rNNUiEgEJmQGYRBp59mOpT3V3a2trrxSA5FK7FVD8cyY9w0pzZUHz2jhf7jYV/TGMOGqWxFojZ
iKyB2upAU29Lkp5yencZu46kKKbplIGjMS55BamIipDG03oYRD55G1ew+4yGFPRHJ9HZRojaJdjv
s7Owvy1boI54xtiBSVFEJk/9Z+ro/kjASYnbIIBMYfpyVtS7ngYbRBPGAnlNTWlUXSqDGZMnqi/L
2y3dMfUo6UnKxLrQ/rDJn9pgkMRNO3grlYIrBdUHoLAa/xbhbZnusIJT/6lUxHSqV+Ih8jpgghpz
8yJfMVAeTT2Ez85T1LVp+p3z1zRJf+VVp8Ssm8+1lJLWTDuywwAFh/uqJPSy5AbzjmzUI+g26OtZ
kWp5c1Fptc5mlC76ipZnae9ZDcgCKdySlTJh3iG+JtwqF2lX4HNsfG06ohG+17BJAhoTKeUbFedv
ccvNbxWBnFe+z0WxGogcTTfh/IevIKyPOBUeoCgUTaDWJCkkRPfcETJw/jLyPvauoiwRsCqEtDQ5
G6cQUI2ukkpUMAMD/RC1oYaQ9DG7TI0pidI19ZYRX/ge6pInGSJaQkKigiOTQkgBAoQpW5n1qBXz
C8fTkwdAJRKVkjtVwbNFHanpJbgBTCy5YGxsWTJTGH7aWPHYkmaKas38YFgmk+wvdonOzPoIwXeW
9lsjNJcyzZ30jQMiFYhakW/o840CpOgkOtcfw9XHN7duV7leHBu4twAWRN6j/AxaaXguk0CfCflM
bJ+QAmnc5Ul6T9CXyLe64l9TUFihfgpgNWvlVf446NxVoRob8V5Q7ub0ku1Er+XyeACKuVCGyFlL
0SHyTtFgihRAyS+FexedbRZ0xxzLlIuuJrS+Busz4n0HoB38VWGh0HKgPKxLwHweSjs7Pt7ZGBMA
gR47EZ6nBESMjNpSCUJnAWsUZh6/DreMMRKcwdEYsJK5xV0iW8I/ufM3MVAkt3fRis0Wtm+Ynhew
NhsNYa6dJ6j4eiKmnC46TPsf1dhOOaRFhuaNyw153UzQ8uTcl/5g86qREvrcikpxo/h3lj8u/oT5
GlUcU/OfJVd3HSkiGrYv3BxVMaMPudjVM74SYdTgRzn2svBZJM5ec8k5igSQsdXuNNpEIYHewsSl
195wVg7rJacQtZxDxs7GXB+CwRsImMzgcyJlvtwXsJb90Qq93VBsQqgY6xfLoNg8mosYVBkM3xaL
rw1bccErXxmHa25e8ugCgV4waCj23VOHhjx41fEtN0droIuhcm8ENIZyRY8HrZA9aHyzoTefNMqx
f7mxRfWOqh2jdNfgSSDBgtk9CAw8Y8tNNpLxQznuGsd8+QoCRGznsfgRlb2w8jOwDGpK7Jckv5n7
uKRXLa4D6TslgOmJobqM10r054Ezl0qfkQn14suE3K5ituGxDeaNkm94nnVMra0yI2gAu7UnSF/5
4b9cPgm6N6YV1goSm+adp98gxA5QYyxkjvfFr4jCS7CYXCYBdtrWi8d9O9mnWoO2BUDPOaCjelrr
IRbacl4nivGpJRBU6co2X99MoDm1nF6sCiqatxwmu94leoG8CwD/VuWaZUydJiGu0VtlnqWNp4WX
ZQGyBXm31UYSlOiDuSudYZUlH1H2F20D5g/0l5FopZoLHQzOmwgBTZa3eDYFmGLfBiZnz9VJ1Cd2
ytLMvoeOC7SazYgI68tFvD8eNDPfIqt30l+dRROiEr8E5SkvoBMlIBk+AjDDHPcYm0PajQL1dfUh
IBh31Ers+FqiYk1g7u0duEE6fDoHLLAVxvPsX0RPdC3TV31843W6aDpM3gSkMlgc34c2u2j+2A2T
Yg3yQbqSROON1+OCsdINQJ95iOq1CUQxo0rTYflL1q4OfqborwrpyQxENhDiM+aZUwHhBlhlneJC
MCyfkINdpDJAhwmHkKSJwrt9UymlbZrmitzJkgU2ufciPI5VjwlSFXVWRdNv3KMQewpKru4cwHg4
LFOifFN8a2X3n4X6l0MCi5PEGFMb/f+HgX6v8c55JuCtGgsBFK7ZxCDpRK+jIAUU09mTjX5yGld2
vY7kojfOoIkQKHxEWv/H7JDAcmV5xUZlYh44b1r9pkAGGpUKfhmDi8eR5BEOTSKeRTwYR9ELXltR
GlZcGA1kJbNsWfTJQOUHYEcFiH6NfTz1B5HY427tzohW59p9GhrWU/nUsPxHlOjgpaQp8JrkUNTP
YYvj22sOIyZigftz0m0NhTkcMCmt5lPEc4a6tPhlS3ILvqu8eSvQPSiNtQrMCK3SJnDfIbXzZosB
EkcVc8EamCnUVKwjl+G1zodNWKGLwUmn7K7gcjuGaSzjSriSWb30OoVJ4iNnV9TitWdi4GTd5dEk
jMFm3M4yH2ZiIjmEGvVTgGBkd+J5FkKez7NlNDFqXD5W+UM+DcAw6Qh6iniGM4IGhBbqlJZAXarV
i8WwZ6CpQmMaBNrQaWX0oGxQjuPRVPJ9wKjsCglyq+P2g3flJWZw3Vr8T+/jjagMImKc7HNIcnXl
SCQFjXWbvbHnJjBoHjuf2ZQyaEq5owkRa1QI9YJOBa7ibknk8ysuJ5k/TdgBeLSFTnZBe9/jcr4G
yzdbHlSWiLqD5AUEMNdL6V0SF7N5RhQZCTZIIhG5gAkIJCVlLkwiPsKWFtjO2ax9Ty5cOsI9Es7I
2Ey3T3eZ+MMRMag81DZibOf4H69Oc654n3dmQlBR+SttE8cES4jGY5XmdL7EGTTqesJJCpwj3DsE
X0QhJspvVtvAmkJBPvS4ewmvqbYxFxN1ftlU6zL/TYt5j/CJDmPlKoQ+UAQ0khHw2cOou8u3nlzM
KXoKzGTlgG57+toKDpWCz+KzYnI1VBYwNwHL8T8TLVfrIpwjxCk/hQW9QHiN55NaFu8sio6PEdiA
vEiW182EFpQ+NBKt6M9MTzEj4qlIDrcYCcN24Yt5mVyTUtvRrCd04K7B0Fx2V9kxtps8rAnLJAeu
/SUYgM3wWLw3tYILC7ViOX7bVEqjNm9dkoeB4BYTOx6QF6dooby6HFB2sW/BfFknjXkCbqKtDy/S
Cru4DXgPoepXMBugL/UCv076hhF8BRaVT/JZQSbaAv2mWC83Ni4p9O4Qx5yIoYgprmYExsMfL93y
rypzMjVQVHJR52NyrpHEIyDAkUu9EBPnpqJT55rI2OAhQsBcflGa5z5HtRc/FxUXBxVTZ1wB9NCu
iShwQcA3tslD60zy2FrQ6Zhhqkt7avCG1+qIv+uYq+mLLeH9JIZU2whCMQKJscmlN9N26xqgUeqN
+d3QTHb+bHLMzdKRpfou+3EWEGteikDWjcpQ3/bEapKPR9VGX5yf5l10t8WonNhOtLUBaK8ofgGa
kYXk+j6hcdQZdcchTdSQH4b9BiODCIsFDmEbTk6+Hc3mWb5Jto0svxBvYp7e/88yFFIUKUzwUFtq
c2g0xht3IXOwPIyiUD5M5fBGbifA15npICbp2hkRixPppLhDS5K7W0T/Rr3V3OY0ki2AzxjZIiJi
SaqgDFnxtTLz/uhtdZonGm9G9/RM/XbyjZcyDIjKx3K2FrsujvZ6n4GR1AhRfvPRWkuvisYG/dCz
FaGS1b7joCPabBumPpFQy/yfgdUOrZ/TkAT71Q6gt+e2xJoYydT7fl0RZTrDtIzngXkXmpUxAp7B
vzpRiDPTwIr5DbULmV2EdjblH0WnIqDUAtCCSZUm+dFfUwyBMtOv1SSOgLzlFE06oDsJWruG+ThI
IkOP2zpMNx54B/px1T53kSijGVxeVz85tc4EatmrDDS0pWjv11qvH5Pw0pGlEEIHi6ROYfsa3Vrh
3HUwTiOjHKBcnc+IehPhIIM6UHvVzdb8M1nvsBgWdbOj+aKvz9PXqvAEgX9JkDJjwYLNbbhZYXvo
4TUJB0HyqNTxh8R0CDfZdcScL3waMBkiD+PqW6d2slNdiEU3JkomRtuMcu6jqLjEDeDaaONqxStT
QJDC43kg7DR/dUuGnbwW2wU6YrR6mqrhOFXexsX5O5FsbX8hx1gMg/NW35baSEqOAYOBt31OyErN
L6Ypji1U98a2QwZb2sHOsuadkeuIn3el8g9fxmz8J8CMGxH/Fd4GxkIUsbEJ2NkWmVQFIoMmx3jB
YIqhtA4mkYNAHpQKaf6dcAyqKckk2Y0aKaBYp98udI/RbjUqbi4K/PhcHfLJsdYzpKyif04xj3Kr
zingSHo3Rjg0b2Onux4aCNZgJi0t0J/EWoFoZGIalnFZTPSS1khKE0wzjD6IN+dq05yr6vxZICJx
k9EXA4HQsHhKGrQj0J40UKLTho7E3wc4L9XARPlYhC+wPMg/naA6gpFDuUys6AxtQMBIbuorOe0g
x/FVa8N3Hn0XC8Ylxs5skYDu5yzZDUQBiDygLJ2LtKq8c9nSNRhVxHPDbHasU1LcEr8htwXgEafT
ldndSnQvB+845f2TYqC+SdejRc4UtXuqQkoCUIJvE0F3w91liF2C5SSMo5ZSZlR0IFM7Yywy1kKe
BzLKpT1WUQEUBvsPoYDwHfeNhyfud0oX3+ro/Oh3qcNHZR9gws2/gs5HR14Q5j2/w2Ozhh39XUod
HndMKkGYO75tYNA/B9SvczqRTnXVjHeb2EyChjpO6i65KxS1urIcJdBG0lp5yanD5EAyS/tLVjIX
5wpQEup7hKSZCm8LiRX4+ruc21DJFtyfJANgb1kCsiaGs8TicZ617jUmJEOK4gn2M0W8HHEK0P6j
HckJOHTQYkqaix3cYFpNBGFymkzZrxAZinkG9lH6X0AHvsHN1DcHihs5l1gRHBs0nnLZ/W9i8Slo
X4TREoREfsSsg8MIoQ8wKpqhBB043LpsYkcs0+DRoCJgQYKjSQwPTLVw4B06FTwvVE2TfRPfSF5z
IpxRvcREvKAN4K+kg7GTPivhluqsmxGedY7iftgMKEJs6ydSfOoN+bDlAEsZNpRdlM3kfMr8ngWT
miRpyIuDQhu07SC6EX4cDx1UKGQmaXHzYFQ14wvWbEDJeY6g6zFODfCPcEX9IeUSnvuDl17q/iaE
A9I6uZHdYpMp9N5UEFQZ2LgRv1MbtFQzBZIbyoUOs/PwC/x9dKgXC6A2F14DP0vaPY/LlwNyjwqr
oZzFr6OAAVItxGW5EWzXwdo8QbkYYplp+YV3h8tzsl5jZjoVeAjbOt5ourZaNgq9P1foA7AXE2He
/ZgqUlbtVwCWnmN2pAnBjhIR8SICfusjYzkgSVaIHiI7YztjbFYV9yDGduF6G+pu0jFNulqPDGsH
Orfhr631Ut/bDOQIcQZl3loDk2fVJTDqdQw8h225oPoU/c3sGVi9sQsC6AoIZRBdhM9cBK4TIgzT
u1YGQU3BL+CsnXg+4KKICWMq23ERxT1DW+j0jHfOGrwJFwy4amk8pQvjz0f1lRro6tnB2gn0M8RN
n6o7gzIjw+Yi0WYjBlgE8mrzBfBGjhTeRMKVowLEJISciX+6cqOC3sYtOGrinW3LAABCuUSfOwwX
KTvj/hvL8P/1jdARSaxi2+TGKj5p7AFSqr/0IAUHzOKCuwV7uky+gL5Pdlt6zW2DYC2G31XQWq22
o90f3JwQKJhh3RdqSXIJZLNqsY6HD1Yz6l4czqk6Sc/pAOqaBv85gtE7ZxVAIkshVTiXRyobite5
JvgJ6C2nV/BqWtgUPvJbEHlpF5dArAaMCMzzu4wcczJUw/Z4lN8rvquqmzdufLKpwynpUDyJsRf/
NfS1Ot+kGm7g7fpLM8JCgRSKAyOr/jgkJ6KoMTmvcwDVdkSeQtOwrHI5DSiXKe5GQqYE2NCvJfsK
ZwjSGlkII7AlQ0L785LjzfEY3sTxR85HoSQbrfE2atMdhg5tWKvssoLeGIGOtaBuRACnK8OpoEmN
wd8mOPNciV+S3lvrlAOe8eMYP3GXvyH/mVQs9GeTapf+WQhYIibo7puYkZxcfypZR6FJpiDpCpG5
EW8Mmth9l7ibpoejoTgMPEZqkQKg0GzK3a1MpHkbd8GJZAjXqCK7qj6EgkIivvLCrUqSiFJwVCfa
aSn3ToeyPi1OS2YdJNdIAD36SKHmqPQrFa8tmzKiGWurz8kyNxLpkoVvQVTsterrxgACJXg8PeiK
pbibXHZpuRF7jQhvJBb3caqxWZ6X5pUgAdZePVXvBK5K4JU4+on8RghkKIg2MLIg+BVtHP5YEU0q
+e8CBUndrmYxgfeobpB3Mo3GtN5iHMYmV4hUY7TOlnfVM1KlmQrHOsF9kqAvXTI0UEu1S/A4C0MN
t4Bm8jDbN2R7D42kDISaGuhw+p0JTFbhrKk47R9nIP8+1PMLFQJ4Tk5YMRABoCJyhMV6DlQT0yMO
APU2a+EOSduUlD7Kmcfp5p5DlaIeFSNNxUMBR6W6kAiKYw0ZNZ2cD+omFkkRcHscROjHYsdeueBu
8sBzWG0v9UPIdG/amdkLFZaENXoqrAOBpghlYvbMJEN48C3RXiJ2BgThp0ohJosVhIADSToqMdVK
VYHupan8BE3d6EJzou7OeWcRr7SXDzb6GtqjWd3PVCcGAWWSPnyfIKUMhrq+h+mP7kYbvfykrLOp
V2nveBr5tJWbj6MXyMTVbxJIREoMDYOQ80BVsppolgCn5OWB3isJeUXDb2hT83BTcGpMOZpCt1wj
bKD+ElapIXerssbTo6hj93IFokefGWooUu9gVq+y1cbuWFaE4TKMkvaxKQ6EnfEbGZoRQePynIHN
hUUzaBK5IE0u6p72LUh68oalJan1cZd6fzEdRPqwEYMeBhYbnhdnJNIYCWPjH95dbgowOXyEQeec
AzjXItkaiKAKK8Zmz3zbaTr1AZYAnn3oTRvhnXk3DcVKBCBoiO6JC6gPkDHBsyEjJvcNPJRDvvt1
eSvTn4zcFlpTMEKLuyn9DuDfdTQLYXEykJvL90uBQhnuQJlKRW5L9dR/CttkDwXiINTy0mlm7mtU
f898PvgzxcAs242FUcQ1ITmSP4ALCQQp/aU+jhDz5iTMLJNziOKjiqUBpxc1ZmicQJlri0E7gdU8
21q1I7Lw0QpYIXxMqtCi3BsvObWETeYKVmQEEsSjS+3gdcoTMs7Ei/dkV32FENkpk2MqrBtE0k9o
UrhPMFnwaEKCdlfxgHBO9bmR4qDY0C0NxgMHTcp1a2F9J+EHMYU2Z/thQRxhXVUQFFGNZwewYcNZ
h2Xiu0AJcjELJ4AkUFTVIpVFzvKMv4wchoyBeQbdOmckwsVCNIKsvrw5B2rmy/GCV3lTF2dUWxsP
bZD6rUYxyQg/MORDdgtn+kQD+geV88KTAYeiBvHAinnHocuIZqJ+ZM6eaGEFxrdgKTk5paaEsRco
sF5sSdbpCXZIpDvODxqMv1KqWxHcGfav/u1R/4nWcETa/lDpaLD1hrGVPoQHrlbmOoY1kZ/fGFeN
bME6Q1PVRKfUeHZCmAAUQQM8oH7NnG4dExrI+rbT5iUkBARO8Wgsz9ogt2J8Doa3Sn/NIyRmhJHM
mC263O+T+CWl/5OAB4yvLkYQRoQ2fw1rPkBzskLxM9eUdBZZBrZ+AQcr1DezmlF8RJuqPgSQfG3d
Ijg5FE57G8OWeHMy/vIbkj6X4gSOVD7PkCwPF22pKCGs9myyLrmDlcTaFjlDZrnCKrYa0adowRts
fG6988K3KPbFZ0YhwIUZmQxe9a4Oid5CsT3iExED4z+Siz8mHgAPmnCGAUqiUt9wUxYOvjYGJMXl
Xe3ecJYZU7erNZalD9AeHuhbVNQ97lq4Q+wdXAIs6IUT/T8x3UsoKdFD0kaS3elrZs1H05zyYNg3
WKBwJFAKUMJzkJF6ykiS0HqptQsqt7EIjm54owqVXhKlOlqFurl6MA2N+hXYrxqEdNliD3rCLbfQ
f2rqd1zFJLCpQPgHt4aMjs49RdVANEJRBI+rRe4qMXyPmG+BTJjvKH47BfKYH+5Q7y4LJWaSbcWp
0Ut4c3Aspby0gbjfCvvGXTKpPjMoGAeAph+SmHu5Y6qQahrrBE+p3a287soLliZoUs1/KBtyqBcR
nbSJvsszQsgcvObfdGai8gc2kMNJbclfw91EsZcwLsKNPiTkly2XNfehIQYDG3ZykHIOIp+trKv/
8fDZ0C7FYhF+a95d0NSF/QzzIWtibqzvqFR3Fl0fZEKO03H0jNW/WKs2ENS+JHUIKSs1oEsiTSot
OfJmWnxeGvwirBXAtOq0vroECPn4PGOOrPGKlCK3zBe+mMWf5aLtU8rEtMRlMhJQGn4PpDbW+Sc7
ktYuR7DEt4MPzb0foGJmT/AmaaMqmzCP+sDxw/oE05CLgAzhiKpc1nOC7GzUtqDgElgoN3iIcQxv
kHtuKn1vtldg75pxr5wXwuwVLoK3CjMC93OQKsdAI6aKVK8k/y7RgtgEBQi03DoTiSowMFFPr2Bi
d/TlUmGzCgCIiRwylF/u0alkb/jtDg4aXUtNN1VjPHUcsmZ1CTVGVUl3PPfUBdwl3DQCerqPTW4y
s0nmKNfPCO2l9pR+qsai0FXkLRj92mRGaMpaybuYbsBv5qv4/rlHDYq0kZBTypTWurvwvsAg4op2
qV4jOA3qqyVBNmLvhXgJOf/ZO3BLxsAhyFpYzhSOoh1IuP6sicGFXHhc3vLzkZJk0y1Stf2kEUIB
lOCKnYlRs2VafBlkaAu5UaPMQ9jGhScmJZPZzmjeJASUX0Q45UYN/UdwnHpWUpOMdxSRsgrn+lzx
kB9TagjrEW9g7kMrMjiE+7TmukBBHV68hYFo6GoGDYCMWJizWrivgmd3eDLypNgFJKOBVFDBQTlR
V+nAm+qO9YiCTMIfnoQNFrXtLKHOCX/I1wTFbmyYTpQ1wjDqIXmNFToU7i9g9ipMnrEEB9z3g8mR
/8W57VKEQcIGeAGQXFx4rgHosTZdxu4XzSm7juxyYnZyKgmenYbHV/xT8WCvKpgaIHFf5HptC5sf
f0odLrImTCeSIyeIaEYPwkOULa22F4POVUk14kmYr4TUmjJ5Gp7Sl5ISiQOCndxgcHHDn/GrsEkh
48wWOgCXylqyWASMCehFZIXytlmYrKyMnACtM7YWUt8BGZ70nOzaiXXobQQ2RsNEnTciscyGM/zH
Oin2Y/UvNGF5gt+Jspff23m+B+TWYOAhCneM9oozMqnmNSYylENnZDJhHq7zrWq90lGvvgbXQ0uO
n7/CNE0cEpeDHn3LIa3Am7EPgOlYaQtLLEQsKbOCmcpCUSLrelBgXsBIzfYspofR3lJX1x5Z4E8W
1DFSQgLs1Q1jPvJxrwafMK6AaMYT5R6TfvjsiT49qZLnf/Gytxgnq7JTS9+owlexCyvj8DSiLRP+
zpeS3QF137k/PFqG9/iTeCyoeWxa91rrf1OupX7cx4cxiLEqvs7Ja9cQI88kKyK1gfrNlZGSNbVG
STFxNNGqaSCuNVnBrvcUlaGPoFjWtmEz2xvckJt0auZv2Zpl9ob1WboZjh8IDMSyZ1ES6Ah3qXzi
GtPtUeZy5/+Bbz3NKKVLxsfhLgomOMAt4IWGqg84rAzXVm/shuFskFgj9rQQnIttLnCxxIdpWfNI
SvGoKRMGiinoJuFIw2lcy3nHKa4kV9M5tvaHrmFJIUkUVQFlmjDeOf4NSH4PtCx8Q1p+dSg5JnRL
HSaDLP8om5y6WYSlNbrkae73cplPoG1i3E/5CbobnBsUtqXD5AXaZs0X6ZSMVeyYu7Qu9DX1LfPe
23oXhM9to5OjA+3F0BW6jBAVxiBWoZoMLuHcbIwv0afUDkq8VVODdAkSTWAKBH+m5Bc9XHRhD3CU
SV3PTC8s/gVQws/4SgpF0K9rfWMyR6PilqV8WCgYBp2D+oHWMxdmLzW31LpjBfgC8CL+i+B5wgRO
s8jxRgGHvrwCcRHjAWiF9Ohcun04rUSzIplgBsJnTq9o7eDfmlQ++m3EtM7Ke1wgQp6BkQhsruW/
iY10Dhyopo4UMFCslOXM/QvAaKuBz5uRao5/yE3SzKi00jvwtAusy7Gac+dm4KuqdXYIXZLXpaOQ
YYQLdyEfpMm9rA3AOd250iA890Nyl3UnfVNzoROj3Y6yLRyT3Bw5widpquOQaCEMiLP/SAAGgg6Z
cW6q6zDYxNFTMx+qaT7PSnWMq4PJhyOsvOn+dox4UWPiiSJlP9YWsUIdeQDt1qYGnnWiyBE2gi1A
nFFlMgQNVMFN/IJxIIlOC5H/IngYQXgDeB2LMtpG78Zo4iICBlGuILDykSUwyRbSVq59RikJBtx2
1UmunY8OaQpKpcclDrDvArUCiQDCedlw8lp7FdFAWKzAsqKsdX81zCU1wScSOhCGlG0sowZdjS0o
esbIh0hArVzTt2gr90KlEIkrAC4fwKDDd9FV/kSTckuArMIyPxoUv8Lac69Id6oYpHeSVppjQ+iQ
wffXgh/ZkVizqExuIFC9R7VeETpiIYmSyAObd/3gMGg4JPhLoFPQs5y2WSwVyDt40gWEdI27IJm2
HRokPkLZEpFrANOekoyonpIYg4WDEzoXfCEiQIylSV0ASkknz2ICVUBkKTcT0Qn8KQFKPa9dQVtZ
kWML575qos6/BusGWlA1CBtxXysgZ/AGBKkzO8acLvJWG2ostDuiirFcAkOoZmcEysptoQISVDKO
ibxG48U5Ww/vxFFhO3YYfLxWvIzJFExNQAAO1AowzYtMuHpLMdKjFONeE0aR/xGbvBJYkI3WxIsv
AAGXyYICziELnkpSx2iisKsakkeRLImynMpRVQnHQTZN+80nAsYCkuDx8CSrbQKmo7wygajrId7w
DBrkZQJ3AK0JF+Sw+4FKz1KbJeNBsgk07qwBmAlMT2qmsaOnKh9bX5uZKFOR0schDsNjJfMOIZfA
UQILtA1zAnhjQp1QuuG/BPmJOZoihwS1qjnLO0dH5SaVb6CFmz3lD9tT5f0lIK9kNfhF/eZ0n7RL
NqcqnqHWrBgY9Tkv3t/gy2BAh8HGso3YN2qGRyjFhUb3f1g6r+3U0SQKP5HWUg63ZDBg8HHkRstR
OWc9/XxFz1XPdPscg/SHql07uNEd9oIGsHdYV0FXbaWjT2A9jc5aVEcuW1yWoLTguR8daZ08d9jJ
rIP3iff00k4nCNwYLxQ7KWnvtCjrKrWgZzym6btQgs0pP9YQxuxATsgEUoH+IiITHQxDYS7JyxMQ
kfSLimjKuAkA48tNV12lzRpQbDU981zm8PQv+USO1ipq1/whAA69fQY9g8KEHkH0IL7zCEbpUmCJ
ZsbCkanb6vaeK5TSvOQW1N7t4YcFwZmn2r+UyjKW0vhZZnCVijAHalisNsdkAojmC43qnmkwm4AX
KXARQ70Aegx8dUCREX0RLpakOJ3kXmAZSdXi0GiHSXjC19jVDpSEcnsTt4u8kAbaqrWzdMytyVFD
7aoO3F1kj8AwbCPeMOu0fkzoLviEMl+XrQ17ECRGPCLFnSxAES8zCTu1UE/8ZkqxEfRYbP6b3wEW
hegzKku7vznZJOqsvhh1+kApr+IlkfC4OZiqEfdpSmBdZ2DxgXmM45KAApevpnPBEdGkm2uPbqft
+BfiVNRGh1ofl1KgsC2N8NxX0bYLsaQHvw2x7TXc6oFTSFdHLiPjYKrHQT8rvFan+cnbB4UJhoHb
FFRPcsbz6rlr94n6owzMmCO4bJ/DdPEROobll5M/euHDRL5wnjxW3pEVhCPrrQyJdNfPJs6X2U9p
/zneY1cfwTx9DtE2wxyA9ZVZeInW2X6qrINGtBAdX9FR9rIkE+jU4DJbmMYYP9vIUpYDHUtWBI/w
EWghcJElXAYN93YaIrQO15gCmOYywalxPIcTxqx4Ad0HqdTLcnR3CLBAnxVgNlI7ZOSrbu+n7QjV
E+PF+SQ3z9g1CyFdDd5rQa5xme0D51WWPw9SChcRYrt0yIismS5z/or+iu8i3gkUACF8aUCBGv75
ZL8M/IX8SlBnzheF6wnhGicVvziHRsiEPD9oRKukB6aoPg7yXYsiBaMNQfI8Bo1gf+LtpmRg0D0c
kfrKTLmDw8GvcOJPByU396hAoFxuLXwT6AnS1XKiCh9H5mCyzfEUIOknu9DC0Y3ZiGtg/mgYmnov
OQQOgaWy+RQncFs58+WQblJQXuWSQXlPOFQU7yi3leFhfTr9Sjai7EMNZCsAdhPIgxkz9CmmnCzz
qv0Uvp4Qrs3uU5R1YqfLW5thjtTgVk2qcpBuobGBJHMBcxbKHEJrbwHjnzl+BbpR4JXRd9IFCs9P
HgqrQ0CxmWqQ6gMfKgQ0zEaEvygTQpFxyAEoGDX4gfIBx/huLC79ks7YPEDc0atcow5kH8gvDUaa
SM7GuyMjvUtIGcfkQunjf2qU7+VbBT5YDSMuIE2QfE2KyYJRLoItVgI0sAa1jTD8fOQu3LtG9Cur
iDpGN786D6NIdZUrDPZnoXfoVJfuu7BbRzgaT8Zzi9e6tU3BxoaH0uDw1R7d8GpiwT8glF2zP7EB
qeaDUkCgQgUBfgMduI8+8A0acEdhPzDiC2iMkrJbKhMchIi4yy2/osSVhAma8Po0WKjlvPUJLxJm
CXodvkPDVQ+5r/ZoXsetSnKTkuyz4GZCReS7MDwc239e8shHHeJf1QVDAFoycZ1O/YIyhRlSpD82
qO8YMonbESMGoNGOC8Gv9Scp21hpOBVB9jwNyLw5dxBWQ43lB2UM1GSEWfbmQfO53JRfacqlDrZj
XHVLhvrxWhi5Mvdnj4RKeLK5Y6EARFSXbN0KSEleNoKpydTWpepvQmsjT16Dny7HLldjkIDx8YNA
EjIpYLDMuehQApOMQ8kvG6Vk2qTXz73nLoXd03p/Ka7bbAZg6pP0X2EG3AC0H/vbeRgWve9tKhdX
MN6FT4Ug3DjmW3z1EiKkjHVyjn0YOljqynUxseJtfAkSxite/GwW+N7CFvJ7jCTp0YBy4InSFg1e
txgoXXxy9swVnqBq+nwPn6igI3NfTlygclaJ2lXMIvGfgC/dWvoieOI9lyrTCxj788edKKtceSuY
b5wsHhoXmXg5DAwxxf8AcQ/3J+cHi9+ARZXo2t4vYhJE1AWXks+gjyu0a1mOgphidQ/poj3VlE4j
vjUyLDb9acdrxNVd7f+ybrp26iHsNSjh+iqWwxY6c2LeuYMRZb+JH4KLDACn4vpKg5kIrZCR293Q
wgTJl0kdQkLkBwfQcdlwAsUY6Ev6671SIdNBQKeZSS3zvxAOmuQliVNu7oSbmmWBXVjFInbZZfU/
tkA2vJxGvrE8DpH09bW+v3NEmVGwkZngc+bEI2R8LmW0O86KHHAH7zT4VY12IWFib9PY0KVqgMM0
UrL3mdXl9crFKmGApli3V/iX81CvTQosykpHJ9PrdQZBapGLSHGHG2jQnBtmYvK7AxPhjGMi/oeE
oOBc+ihERid/YGoxPrk+sJ1K88iGhI/92ib0w6aG/zT8K0rKaN5NGGnCsDF/ApJJkr32MqlfJady
8UdZp+FTw7SIDeGUb5lWQocl+PlAOyjrnLVPt8CZa2WfxFNxG8FMcifMT3ka1Z9btAudhoq7imKN
xkD3TnOfrT9mr9/ZDtpTndoveU7gQEfjM+p9reTUw7J/+jDLi959wemH9wT9CMhdtiFrSNasJm77
OAnh1TD949cr9iugv1CgeGAkObB5ljYMUh0gFYYd16OsclF9pVtuO9FOjA9a/T3Clrjv4VgYCTK7
YE0iwpC2sqJgtyBAdjjm3EUY3DuKtWe2JXlGNu2XNtf/eo4m1bQWFXtBaEz/b8NF3CW1XeP6dDFH
zn+hLVKghSg23AR/vp/KwrIpInyRagq6LSxKkAm3BjDUT+EDFh98UBqN1iG8F7jYhJrP1RkA4kjj
KN4KRnwC8tQMcbjFLQccaNCexN4OHA61QY6ZMA0cp921GrFMgJxD9CPJ3IxQuWSptuET7KkZmU8o
b6njLtDRhtU66MmPfuyiM3Ck5MnKBM3W203YATOWuw7JTbfN/G8bnqeB5vkwaTTSV6JrNA5wP1w2
pPgmiJkY8ePsS1B89JBasNMyblMxfxQHBge7W7zSkvkS919dDOCin6FiEPLExGVEmTGfvZcILQjs
Vxmriq34sOR3eKO1K8V+AR8CpI+AdRUXlbUi9JU1RukfKNymElklvfp/pz12fYsA6IoKSCo0zudh
w/0OcH9pWndRY5kRyVB6nnFF/4qHkSST+kxWNmMdqCA9AXy/DiP2SmaqtAgGDZzM3xi0y0ytxlnm
vgbYhdOdcLVUqnc8CkbO/4A5zMzR6jB3xHtDH76b+tGNv1I+LbYVezhBPgVpnTPZ0/c65O7nNiRg
ZDlw/mHzA7y2GC8pkWnyJlYw+buoZyo3i5BCjPRFTlCT8VYiUpVNAZJIvZQzfeu55KEPqthKV172
ILTOhk1BjQlJ7TRPzX4eOhFiabI2CYXSShi5fEzcpAU1whwJe5MMijeXF6QOCHkyIW7Nm07tJEzy
YFtaJFrCVq+w4a7WpXaS9So0VSXuLgP7kwtTaCJcxrhKI4uiP/gBI/SmbYWcZm5vlA2pcqa9VLIn
N8FXHlQVaAz5RAPC5THWrwpijBbhl+Y/x6Gygncem7u8P4fjKzIjTnmwxsjiV2qn6Yd5zKwiM6dY
GnZxyFWMPnuTdTs1XPsh2vNXQgGN7o9Thr1uZv8MK1qgvomw07RR+67V4R8eMkG27ByYYJjMcd2H
E5G/1Up/VkYpjYkH3bNR4GNEpr6jE8yzmPeDUVf83fW0QvgzZM3ZBPxLqme/3mVUBriTRG8pkVkI
f+nDCsYcXGqOjN+Si8/xNGZf8fRRBKQ8eg88STGQIoMGi0CpLYm1F5qnfBpONLYm1xP/n4f6oIGG
ioa7P2U0b3kPv4sKVEbywYvFTBpWK7c1ywXcPADs4H9xjlKlww/n9wg0hykGBTOHrKzn2Dq1ATwU
PJqgBHFkAkgmkG5h67O/UuZYttLRMhPUbMPdX5qQtrHu07ZBtGhn5KBLlgdCGZV+d2ZEJmdvZMNa
RnVn7xusKCm/OSjpTpiYwPQQ6hkXp3A/+W18CuKvN8zJCC4CcKeBZtDH+do0++4YXB1cBYRDOuDO
4QgXRxwJOP5FY2yAznAp6YjYTIote8HFxM0MADYjozGtm2/cnHireU9QwTVoyPnNx+E8L5Hfa+0K
l5kq/pcjuXcA+8PsoSKeMuo75rj5qa+upGkJZanx38o6Xzjmi8wcQb4HsnFzzFf43gBZ8I8lyQ3c
W/y8QGya5GDoVGuUglA/MxKNKMKFhNzOGaNcPD+3hf/GRoCMWTKsj/R3NT2PXOAqdP5kPcBH4AtS
F9RVt7Cdd64k7dtG1+3u2xCIb4t3UNpsTeQb2VoPqP/hVB+KoEVLjyISGurYK1DlLmEYiFJDGp7/
K85oMwelwhFrm0B+Cw/ld99Q3KHgPlq888gnkgShRrfluxhgbdRmUrTQ/ItTmYksiFITsJjVwkeU
JyA1+MZhbct9Sl8Q9rek9zcDJBmqCTlHAyd4AA+BHp+HECXB2dggYdDiJEY1ibwkQpLN+RKXFilh
GHUz1qSmIN2BFZwDTgv3VqaXueMuTZTnGnoNDISJ8OXlUBdhzxAh+UY4z/wXa61v/L+lRETiiDaO
aiFMXNb8sWMqFKUX7FBosIQPprePGjyMtiNsehvO//xBigVOHMGEOe5TKNheeNTyZ5mVcl8iaLUx
umSRFgITqGVzUpldRXe50dZnZgd2Ir0Pm86ifqcCFeYU3UJjX/vxgEOZqn5KTZ4wOFN+6N5Teguf
uwohLmyS6K/Jz9iHUAnxbpnbqP23DVRsk54GvGvmOO8dDbhVBCudtR8rpIG8Reiz0CrgRPjgvcKh
wZ9PAxV1+JBse44FfFWGgAFPiGoAvCn8q0vuU/IF6HjlrqVUYrypRWCdsb5KoWR45oGZez/cZIIa
MfdXsZ9mEC8Ipg0x+T78HRL4/DRz0WsHO1R1iD2ChUdj5dtPiGuFHQHoCfQLAuGDsQhhXUZqY5Nt
hZ3H65WqqS2/GrLPIwzZlbfRfA0QhF1iMpHFC4snK8lGMq7iXTbFHw0DnDVaCjVWVqH+rjEFF8/v
cB5WwnIinI4Mh8I5lrT0dftGV0UfI22WfMhp+rPxycutAn8wOCYfVCqjy2iWnW8yqmkjleFwfqLz
En2wZoxbwdoKO9tU8zdahE07GDR7IT5Q4MY4++hi0Te+0GjwyQD/OGaEfyulBJLBjqqkJTvb5bnR
h3MQ5NFZ6Ymq2I/+Yxt8Q0ArrD+prq3wXase7jiy9YIqGS4FYAeGOc0lDzSk3cOixDlevmvfX1W1
PM7KdCkDd1H42Z48wL2gYiWeyJUF+1ODAPhlj92ydXcZxIle2VZ/Uw37i8WWFNNjMFsPsXtozIfE
ACSHVOJYJxdmcv9UU3GNLnaLNlk1x6TR4X1uPVX8YSkn562rhcxIcacc3IXnBHtaTf2NROhVnkdA
GLSkw2sZ00ZzdMgb7tvpq4j1rdU2Fw4PGweHATMM7kXdCI4lAnUosRuby6rw3ny6fAvTTzTAPn5l
pqUuHc3ZOpSB703xy8CvsYpTCQuH/YJYVhxd3PKt0YwNZg+7EPloRIcBTb/Q+g26wFyFaos8EOKk
x6un5EcaVRfXkqrBw5XdxXMZivQRqjWiHoy4SsbCFi+EESb8CzRqCwkk5bTuxifSQTeFgsR3Fvuw
rqhXhM5i71Rs7YaYAO4tpB7xC+CyfR3Mhi5exfZAfRbmUta4B6tk/MV+TWjUuXb3VYtTQOeA3nA/
+Pu4LQ5z4BICgvbQWltadMF2cA0pBk1hTVjIvG+Sf4609zEQJROOtBof9fGrxGMCxOJs8PXxbc0Z
dRadvmyRE56m9C8su4XTIPIpXj2Yrbkeb/rufcJYoW0hC1zKiZN83ld0tnw4QcWkoEh4mejJPDI5
qLXRv+MDY67BMIHJFkYg7lKwbr3XBCDINm9JzXjfn89udYHuubSALIJu3HQgsTLyTziaNB2uQn+F
ZB5X9sJxyNEpxDcMwgOLd6QAwXSYIEiPZiCH51Y8zOmfWeLgiiWrC4I2lxc4yNSmnsqD83aq/pJp
B+AnH+drmM+WNm/EX5sQ7mKM3hilcWw2CYnwAxWVyVBizJ/4HaCYMccw/Sz8DrnXdRefASg986m4
d2LpZD7gqL2jIAMPVRi0Mk2GZQwPRwplJj3UG6wCK6PrDSzK0GvIhB44jP6CITLDdxLeLMJ0zBfM
BGO09aL5L+tvGnv4vfjjoUwVNnehr2b9QCtBfPB8LsS+6qyaJEtBcnRQUeI+iztKxWqVOZeKe4e0
pLin4cL1G8c/ARW/C+xf6M52Nn3E0p8KjWXKiWBV5baj4+RbJW4L8f82OfTAEeQjd0flZZErxlOw
COENpw8NolPdflbOsCwiX/gtbDYBvVOASostIM5CEBmShmaI4sAB92qK/CPXUvIOiXrlc3Ng8riw
E3oxiXrCZ25rc1A65FbfKyAPXe24r4Y/HcdTL1Ox8SIK1KTDJHys/KmmRi49+mnM6KFtusTfjVuM
qwXDG0b1bPvuNo2dDRCP+OeO/UmJYgxYDx3JOf1RyDbDRj9UrgFNU9+ifplafGbiY2brsoNxlhon
Y8Msxxug/nLvhVhDE/pbXgVwULgF0uPQwppYga/7HJdC2ZMQyCx+0ps9T5znyB0sx/CMiKnoRuIa
oje9pj1o3tWRDBjgHw+g08UJB2trAkxAV1dK/mpOzmMFWiNBTZKJq1tckngKiJgjq/KFOWZLdSRF
8s4rl7+CpYjaCqZnROE9dz2M2w3DIczcF9kz6ZGQ8wBgeQqSk5p+Tg6GQDlJbriIEeIncTt6FKy1
4t02rW1t3sr8tS6rx1Efjlo2bGbjBlgi10aO4ecgRwXGhp3prK0ofbhjPficwr2J+eO+ilBlM2TN
QhIKRbAgW4qdl2K91Ln+xddgclyhv0Bpwx1NBsAUPjNeZbDdACbm5AucA85BZ/0y6HC1l5j5pA3E
NbrKXo3/lQFwtScJPCrjW8/0aBNgXxSvDs76amccKZfEuHUerzDKM9dfSrqIlXNVQjSwuBS1F5fP
NHCMRLPyXGr6psn7tRUDFREsF/DFbHq3eh6eVHgcA1ZVA8AvJFIgazYHH6+KkXX60WuOH7xeHmNh
4VfgmJQRLqVo0Xy7gXZE/rSAdbxptC9N/3MHcV8MtnPmU9O+WAk0mMmRsGWSk6BJHUZwrth79kzr
UuK5Z48U9Ja7yWgcVYAFGNaxbu6qUH2tsDccws8OlHg2uVhDlN6MHIqQuqJc876GCaDHhK1mKJu7
vz2hi67+h/BYjbKlM7UL4b5N/al0Cb/TPiQA1J2MVdlF6xnv5KTRMBilksXD1al0Crmb1eaPDapE
jNIlGsagNoyhNliKvc3cY08VbUP908BY9VE/Cm1Vh4GigfS1Ld4ElchdgmNqH/zaAqR7FOdukB8J
Blji9KoP+XXKYB7PJyFA8m/EV3cIv9TYWkusTMQkfAAGNmTU2SwDqTzwG0dmusozeCNXW/mlJB2O
bXWB1OPjGAu5sR7+SlAPnJkDTOKYy9EmghW2jGc53nMI6XQiyCP5w3p4liMrhD80MffhfGpwd5Ds
SGmxIx0pB8uTO+5sOe8hkQ/Wo69+Ea2+nziGkUiDUVlPUwz9qMSn1Cg4apNH3eiPT735GHv4YTiM
LNT8q08MXOio9ikj//vUyOzmMn1uBy4LU8y77ybinF59sU/YVZl29Kk3kiRAAoq4jOFKiS2kkQT/
MHhYZFhFQhFRSiIhOJ9gxvnMiOFguXx6lx9wO0C3a+9lMFvqHewWgKauvsklFNbKUbXBwsASgmAN
AcBMOAWYq7n2Kqg7wmT71ZBdvGl+kb8u7aODkRZ/7ti9pbaxmrLvynkjK5pu8trnzMcDKmogvRJX
CUuH/Md4lUZlmuTdQv3X1BMXu47ctAKZ0r3iWaVXF0uvkT8pccEa07FU7kSCFCXTIKY753XIIQhC
kObfSX8YXPx54PpntrMy3ddfu3OJINAWCpZgvR5tzYr8COWMv34L7a6n0SvHo3O+36ScYmAbFb1G
67TbDh9YMkTodIjuSK7ccvJDvthpMh7QcevG6EvOw6HaZd0+ZqWz2mRqXp0oUlDCImYIqV9F5jOw
uCRNnmWxjmyEk/EW+k2kcAu2pO04Gw+HZL1lVEqQzh8WJxgfYOGGX4xD3cPkDTAFHyo1gN2t8bLh
4SnuxeVm4T8YEzsScVyGW7nb3EBg4D2HCQrK7kOc5xUSbydYlxJTxQuWmklicUEfWOuYsqxYWHOO
gNUK5AFArbHt7UTCSp/kO6m46a6pkyczuITpY1DCU3c++Za0Zy1E1co0d/iL2cCAfGl3vPjzA1VW
m2FnADJHqXl3HWACpv9xYZiT8sPrgs8ocRuy9iWlEj/ugCTkq+QEA3NSPTjRpeZasys2G9bKS0/d
eFQSDdAlHCayL4R3Q0tkJdkuUc2FXESECRRjDpj0OOG91Idvfm3vHGFahX8SLmfZ2oVDVXYsi91m
0gxJXJZVwTWl0ct6EGR4GjKCcnReXcbS/Yxs5qVcYwaVFzgLK5ZMMfGq5INTbQb6hZtLjiVB2tDW
e5B54F/asQ4f42T5zS7x+9c+2Yn/Pd5FlslEc80QeU2VRR7EDXkmWpmytbdDhEB1KncUgwWw0GD0
axWspep2zcd9uA7KwStUkfBRgwYVcuXgRvwxDnSYyFBn6yI+o5Y4mXC5DKoPL4lWbqPvewT+rAz5
rZbXXD3ovoHzI2FPeYBv0EyDaNc6Qe9/gZy+0Ju9+UmBYmkL1QhS5eBZxD0OR/6SDBlx3b6MvblX
xnlnOOmuYshqsLi7KOpBdS5m9RSqzRsGFPBfTwphgxVYEe4kEKly71qhDihNPCryeWUMf7anbwzs
eZChH9vxp6S95+dkbWgw9GFbQQKTnA7QK4sbX6QEGRoAlLAjkARLiQ9lKN66GWDHElScqtXF5VRz
07fejjH/ZLmbyHcl1lQMRIDhwEjXDCLZcAIZTTBhmdNFbGKWDEIfRv0U/2V3gZ1FLYcMpg9dWknE
AcXFZFcnZf6hJvarx1KpzfQzRxnY9v2qiB804nx0UMmUOWwKpGdTrU3CcaUIlmeuOjjcHuQUYRUL
E0xwDvJBZXnocqpW1yl+FbMfvdcZ6mAqSTBnQkiqvSknenDqBzaMrFeRBlENeRNuxtqPwGbJneZ8
6wwf8e1fEvfH+7EFKq/N48XVvYUkN1r0aU0oVWa5g8amYvsAElLQZ7VGuTdxuq3GdisxqG0Lfp0M
e5I9/ohA/c9duMxoqZ4qvyVzevg26LAogSLwvbo+ISa+b2oONC5bq3uhnBDhFF62TDizZUhHWMbo
2MuTdCNi/28zmmSlkChTQhwrr1Fzqyt/H4bonrt22XTftY2DcN9vguLNQn8gnm4ANUytbYgNKr5V
4jgoude22RyUx1Rx114c4ySSM9F0HtF2ycXKH5H076lxMKebVj1KB59nHvPMJw2yWw8B0UEkn68L
iDU+LE2hHSS9jWG9B6TXUhyfMjBzWUOiaRGbOWNntzhePofFToYXAtzO+PU1NWdcfGioQWs4rdDt
hJcIEM6dG4c0//5v0Ws7Q4ZHgyeORkAM/AEZxqAGheAFmIibIsbmBlpRXPrn8a7wEFIh+Q2GuCGO
N8Yfkbd1mQ2lwdLA2Cim1eUQbzHSEZ01FysjI0qjz5HzHQAdOi+uHCGITd5+KSQFVcqzJMfZQKkO
Z8Wgi5jghM7CqWD2/XlaLHNcnHZXtQ0DyhzhDf+CITNoZS5CBqCoJwBKuIh6MH7R63FCcQNhpEg8
nOkgUAM3JrllfGeyLJQ1n8PUuVI+8VT65E1t4Sw992Zz5tNCpBXAXmN2USc+ygdEg8pFSNRCPSLr
LNjmhLUs8FH68F8DDkLQxjs5Clpds5nUS188wJfCmWrmfmHEg01fnkIUgYzWfIhkgTNaeuEWaRG3
jeGQBKtirfYqghyjZcIdvwqHADBQaCITWZv46TPrkDZSo0+JW2748kA6rZDSg/gZs/kI5KTDv2OK
h6e+4UioYQOeJ9yMZ1qfWd2Jh4TrYKxLQQY0V5uHVgWzp+MlFUIc/qREYCujmzrxj7zWHwT20IBB
pxw2YaM/ledRffShXwgKXkLtrxnl2YnyRQvizOFxqH6lBBfhU2cX52bdZuRM9tAafcELJNHuReIr
ak0MD2rgDLVmJAp4I7dBAxzplDPsFIbgkLFLlABBhJz51CSPYf+Ygv4n7kASQbkGWD3IkKFVdvJ9
6DLrenpl+L8NUU34dLUCl465BGkxViP5VyiBcfQ68ilyzGZnsJEsZ/COWzcVO+mbyFuzfjMwhvYx
BIAdN9HfR2lHvfPW68a5QgsqTj33aQ62sJK+fY8GjGDFsprhiS2qZ1v1MP/9sCE7p469p1dBDSWB
bn7VY+Rpr/AWhXCrrFuRVowj1jj5MjLeGCgwXV05ocYkY7pkbP8iLIAqYZuFJUct+5B7B4y3Ko9D
Sps7UF7g1Mb+GZtNjGedBJRNmA/41E9S8pmVjxNdhaUTLN74EhXEg2jW0nSwPKejVDR1PULyk+cn
osusxSqUGqJr4pUD55prLXBxl7kqcH2mwH/Kquaa3Scw19ww9p3259GmSITCDMMmxl2aMX0BX0u7
esXRm4dNAh3NF8B5Ii7VC7dlBSc7PdaRduR2rTH3tlMoWhcGqyA83+wwZ3h29eOYO+cU+yEsDSmd
PHBIUyXIuDC2ejsdOofxay7MDYi36rpXmLLcvVldzB+rcdy4jMRaYMfeMlYp0wav+4tILxMBbrjq
pjcRl8kylIH0RFzsbFtXJ4xXLiI6Y5Yq+qdh9zT83sZ9Z1xCGyM4ilRtslCZC975gUyMpAsAKgZr
zDfiKu0Ff3Pxh1vFmvEd6iCpdhJ6XA/KkA8DsZnU9TAe9AanX3reft/1AZaOUPgthJvBt1ZBIVKz
TTNW/7qq20PRstgOFpQMNSOR0oLrH26i6DDzKP2myxd3B0gwsq5c2NbRC6ortT8Jr0xLIq7pvsM0
GQFsajRnh1z1OA4eNKwswFA2E04SUoCjzLON1zjZT9BHE0SdctDNGpbt01Gi1pQ23iv4Ng5AxfDa
PfJGWXq11T6aBOBRSVIdhEB1tHdFbO8YdHeAiqGzAfmiygUNP0htTJHhizdRiZU86wxkOVfId+KO
HblNYwg9JUAslw6XkCNjNuPS4bzJXC+JX1SOzbn1HisVDy9jXHYJI9as+KO9uk6FveLugjPXW9jQ
qPcc6sLIcohdaHEKbNc8mCt0FcqvHcClMT6Q4EIBqnCbngr1rc5n6h54GPoCGgVRqGsjwjyU5Is7
rMnmbhS8+aBxAYOPI9EMwN3hpD935PparCYds+NeIduQC6/vj4TOnKkc0QSttFFZJVG9FSPirCrP
AfMWEW16oPo4Ge88uKdEuS6sb9cgnSV06czKnZH2FyOOl0R1bjCyWI7AJrp982eoT0Dx/5DorTIq
qgLP/vLgxGdrwkXXhzdGWExLftoPbqcsthfERHpKurgMJP86vVgQ+WDBzcEcQ+X7gDyKlFWojgDk
qLQc1irYPtfhnzXhIYecQDgCUtzIqIYjV/AsyC7OVTOc7WDFmPukG0f4v6yqrIER+AT1dMDXxir+
Je2/sn8azKfUi1a8zJmiB2h9zH6QLG11iiN1Yjhq2gi0vXtb60iezG8sPMD5BKbVoj6PX40ZQRhy
89LcSDHZdP6STm8M3+YctbhKw+XRxWqbRPExgjmrcYZ/Qgfl/CaixrzEiK58mUA6stZ6i0ZuVCbi
sb4Zc+bM7SLSPlsiC7hvMY6B7usPRyC5pdGSpMtkrUWIY6KT7ntjQ2MzUZjT+7QV0lvQDMEqHL9/
T7BMhB2ITcRWc85JurRhjjA4Ns0Xq78FKkhc/Vtf+7gm9K04pg6Rmjgv6zAMKzr8FueNGUf4GusZ
qdNB4ij7J2JASb3QmXQGBdS5QtkLUWDE5IToP0iSxQuUYLkRk8ld5QZsjb6AF5MwOKEc069paf3U
uC4r0cB3KVYdYUed2sLAnoRiBqIqqhmjRbPDOh4kA6H+ME19TXWca6w0GFNhsppbmNROt8pZxmww
+TMtucTD1aXrwEl2GdHgoLBRkdfoRBIjWcDgUq1+dSNdtqHPaB9vO98HPL7ivsVx5K0U/YeJJ7sk
ZDc1eCo9uozBCzteit+qqV+ZE/JfcQ4to6OFgA2kIkalw+JGXpSr6CRZgn79k7hnD1GTycbUc+gM
2acQvitmKBYmOhbOZW0erXpUlwQEUG623PKc8l76EKj6skPdMA7QrLptbKprAPsgnvYO46EC0I3o
Cez4u6BYweAN3ac8RGk1bZsRVU4OtecllwFD/Jn7wy7tWTrgQGwGo7E27fwcc3R0hbkJsBeGQCnl
P87b1fAgng8eSE6TpbtaCR5UNvSIlrEamn3C7CpXPmGQ4xW/E/oWcwyrgCURBTsK2hpaVMzLx+uF
+OdiHagPjP5i6wlB5PcM7ECTSopVTypy8xuOWGnQFof+QFAs26aTI5/i2GdJMcE4uFw8jvs4Vy8z
0W51Ay1qOjBH36ppsWJOocOpjFDgQ4frPulXXUaOMSyUzvTkxeER4m5KpSTvAV7h3B4yXFMjvG4d
PH5dwJf2Uw4aQ5tXYO3iwlEOUNjrQ1e4m1Dy0DPvEGYnl4LHhP6TBdTMQeXwJE6ds4XEj5muW3h3
YKGoXxyAu2yO9yH8mRqbBcHWhcHdV48lo5Qhh530KwPUkvcipuoZ0GCGc730ZqMOcUSF907LG0Pt
wLI8hyNRpAH+mL8DXKGxULbJOK5MDPM7VSZyY8HGKbfScGVA/vFBUJ+RJsSlqojWvchd9RObXOwW
tOhPTU8en6du3CX7l+JEXoIv3mdgtwUAV4Vet+FUKiM8d6dl7Y+okw7wkaX7rkzcmlBqZSOSw/Ra
BtiVOpBzGQtQMyj1tXW2tLgZfrUq1vhBCl557VvK6T/wBGwlI87AY1rdkOEeWxCGkEchfzGsidBC
/oxXgzeuOOnkGFEhqjjGREFwqFN9FdZMyoEzwfj0Id7EJJVO2a1yilViM3Dle8MzUvSHrJ+OOXWB
z+0iKm2pFaewfvOb7KkNkwcBMdjnRYfHs0PzK83yVDy4Jnn3g3ONQg3Mv8M4h3Epl4tk24n3b5lO
Z+Bak0+cGvm7h0A0d269/TwWyRLhORcC8A0rntASJKuHEcZWFDKpbxZ4mjQaYYafCpcirmcpBoY6
1DZ6ojp60rDHaspXIFdT7rMwX9rVKyeLNDwBP2IT8VIwHwFZG9fSY6nqqe35nSw7/kOOkACnrxLh
GgeQzBHhDAB3saEzGuu0g33Cw4Du6cD9q1vYk82dUiQIjw5N1iYOMnqS3RCRqdFhsWFbGMIM+C1j
6+zl1rEfmfqDYXjRhiNRJhCT8zNOLwa9hRFQReD/gOKi9hDqgdawfLu0viUYl0ZTuxdMnjgFSQzl
uFb76OKFvzMaG7aaUQmfLMw+SyJh79w2orOrk0KAAfcqxz8h9ccWuKsVc8fyle/FtdAJqjr868rT
7I2gXWA1GOWQ5AC+UHBW6iCuHlRLSLGs7RBJ+Tw9jy8gdVvT+mkHYl/Mz9B91zRl0bPRE27XzPEw
PLUQoMOOzbAuLbMTTQy4Y1sFGzRVQke25mtBEag1BFqBvUYhnngGeUMhwjfAzJRskQxZvXoryb8Y
ehhFp4oyXHd+O3Ts4uk0inf7qXC/Qv4AW80gMdLys21o3QStcH+MptvrRUdSG17DXbUZtIboHnsX
FuFFnLR4CNKHF7m6U5ljKX6Po192TRi00N1YHR2YokCMgL1OBJJrYWuPH7ZjXdoWdjJTLjN7sLAo
mMsWPpV5qxLMQUhk2we2JJkWe3xrKIWkVDQYow8wMWuiqYg6GZAGZkiRjAlw1f4lLRgr6Qkk86ZN
04NPpagiaJLGgVnXUF0VCnEBEGokrnXefoBtGxyh/MOtFdJnCSsbzO8yLvcCdDeF9WxG+OMyuq5c
D8/eU9mtU2KT1faWMRysqYZV93U29iq7v4uHlXhnDGa7BrgACcF1TVg8LoIqJ/nt7Bt7vJsRnYC+
cUOZGmaF8t9tMgioCgIAm96foLsj2mNULGabMgDQ6LoG64XTTXE+Z7GCG8hOjwoM++djZMIxaNaz
zibE9AtQPMejq0+HZZr+6rZ5j2cuOOjtwX2aOpgx3iVFIa563EJEjkl9Aol39h3UAlhWUx/jnsGe
sgUGzZh90EVziLMwTMxuLWxyaceAxCu92juIB3t1z0XR4PyWXGwyAAru546RlZVtolthnQPAM4bZ
QIrcvCEbtajdjVxesXOKKSyB9cCtP0ucjnjPMb+NhQd/QVZbibFS2d1cVFe922DkByODWihXtUNC
ZGSS0Pf5Dejrb+7h9WHT4ONrL2M0Nn1b/LUMcm1+sI7/x9J5LTeOHWH4iVCFHG5FEsxUpKTRDYpK
yDnj6f211lcu79ozEgmc0/3H5KQHt5A3LXjo41vUfY/zb4XGI9JZ+ato787AFvY3z/F6QH4mYRZC
5wpY2yDzdlAbuJZ7kYb6hnGo7l7KSnaczrxPk6/UoCZqvndBj3s3ucxY26EYYmYqk4vM+vf3eqCj
qhlELMIsY3qjkD1Q4sWfztCAcCCNNX9EaSNGtZnWs0ZhsuOCdNGMeyYjCJqy9GqAvmhLAtOFxQ7B
tYgmG1iSVtW3ZAfBi5ItaLVP8DF8ZyMhHimgbuP0z6HN1cYPtDTLSctuFm0EiB1mVZLIO+8jbgJk
iOh3qou0ZvXNZ+rQMjDeIf2Gl4/yBFY2OiM0TpKLPLSO/eCYzq1LIH+a8jDSJlRSHymtx4QCqq+e
/itSyxGJTFD5SeTsdLCE3Gg2wCXysXjeSXZclWcjZQy0S0aalq7fGZcYi6+ed5y3ROiOh8ENT/Li
K81Py05aZ/fOZO88q3+OUWjEWnehZHfVJeSpz5w5oYeOSCPnjwer0JwHbcZMc3UyZCP4LfjgHBRB
NqU1ZYJpH1zG8X6YXEIK57TkwVHo/WiOQfwYRh62jAfXPuZzdrEda6VzGU2soqKJ6KuvRE2o72y3
S9XeB4tBhBGiU3szJo8tvxSRoezCgmpg+dNHyjqckNVribbOHB058deyLyrA7NlysVhfCYC3yOFz
RqhPlPVla2xIgPJF3MC5YavzsbL13aBFJz2rjhLNsahEV0QkHyrtTv4u+fcywckNzqXKrKTinJZJ
P4k+FyU/zxRzjCnqej4MEXQ0lr7NnO+lP1gaHapyMD4vC5VjLhbbyoRvRF/TK6seZVejeX+vrbxe
5DBJeEiN2mqKTn161MNnduDGQ3YsgDEhSbG/xC5mdgRr7UefDq88Fg4950EyfqB9w/CXbwbHIFRB
uQfyAFGV6Z6KcAnMn1hrVMyXghrkaGTwiOIYze0rodD46TcVRlNsgpj2A1o1TVIo3iYNARlMnobh
gz9Boa/VwDdNxMK0zGcn11dOO1zMOEd3gLOc1Zywyho6UTU+mAiboF69W3aCKBJsB12bqoOA8z0H
3rAlNsVusZC51RayzQEiYU6ATWO4n/ANyD//60epDwUPIjphxNQWm1HEJtLsddM9dpPxCLUi5wC4
Q0DO4diSItM8OtOD9mzRsKCSWj8h9OHpYmYshleI5GquNkpXMOc9WZyUAOMy/0MirUP7E8xngBog
TiCmXa5UAy7IW4IMOIfMVADllKVcG8TbUlNxZ6AA6QL46vjRxSdS1jrg4LIdtd5vPc7WtSSDmURZ
SchzrmP06g4iTaAuoAHpnMl/8Jjn8cqklYqcS2gPWZBg/1ZgREKbOe2xSV/+eKGU+ZePkJkxnPA5
kMX5QPYC1wZN0BgrErhAnR1ScitFrCaUOU8GPUgJo6QiOB13NO4ilwbP3nxEvLpVapZXF54Dob5N
NQ4PuXFNcZUKSRTzmbKHrIbw1rfkSoQ35r6FlCSWiSTHwoEiLauZmvjdlH61pHT8QDL0OnlsSCYw
rqGSJIqTSIDKe+9gTSN8KaJhKIirTXlIJBdXmc7yznBtSY4/xQIOp3hiwDqgXLPVD8qsxe87G8iU
7KsWECHN/5oAl2PAANjTnDPeEDcys3E0i8LO4fot4W7cxYPSaJ5FMOfxhGR9QrxZ+lBQhe7Jzva3
S/EzynofISp4ldbtgorTBmu9tQ7KVy7EP4Sqp2YUK3oyS+7piQhQqWYWAQR/62Jk+0R7raCuJDae
m02oZFHGCA04DM2hlO6P4kM4RUFvF+xzoieIeehijug/bbLG/wUcB5btTb4FeAzb+jfjbBRsFNXt
XFzkWGDxtMgk1JpDO72U0Y4jhjMWXjklvosS3cG6cuSIChtsbJogJRrQWoYdI7/JhhmVVy95LRpz
45g8ypAH9GypyNC4FocQEqA7VM7Nq4uHgmyBNjHvejslih9lDcMMewITsqz70FOqwS53n+kD6fzi
YpZwa4+/SaJIWRPUlOLBZSvmBwTksBc1bx0TfRDSaYJtKM3pgPCIVS2ctQQp86BIIrQFMLIs70Zu
YvDR8IuhXLT+CdhtKA4KvAKVICkNqj8QleVASrg5TAJhITJd2MYBW6hidM9xSQpLfNGDLTIC1Ecv
wg44hGAJwbCkHs2XaG6I01D5jlOf+7edH0EnsBRKRtaCfio3An/COOLmx0AhRHsgRpGnEm+/oMMC
A8v0P56L4JJAIICCbkcSmoR0l7Och0R0ZfKPdImr4jCe1OxBRkVnCU4TacNYhUeqgKodnZf3gnCC
cvAxpPUrB530hiTtfiyP9K+wd6o8WLISSopGY3qbYbSJ7PpJIGJ4CNHLggRONl416yfEHxCTLTgl
hA+wXRP056BrDeNfpeQRY6buLGPPLMfsyWKRULVtDOIo01XA8Q72WSP8eyRkYj4q+itpL/chDCy2
KYZzHi+5UUT0zfluQ4u03Q3FI7oAhaYXs/jlBJcdsUoGnzNbQUApgkhiOZz+rLSHPO7vub0RHlTc
dTlByJxbxNI44Qf8CM8xEiOp3uKh72BRIxCrfmAnw+Mkv3+qHWKY085BprLE68ac6a1tqR7EJVS+
ulGJJAg1Uu+CU9eynRJvGdLvxqAApCFfBz8UT0lfHcgWw6JL+p75AefWcA/I90GSImOB+GD4ufhv
2YLSyJpWdkvMoofZLfpVCFZEe5sAiHgwLFF088pbIBm1CBFy58sbEKJDyIxYTpeiexDVXBlWG8/p
SEtw/YJ4kF+R6Tf5lc1vxzAoqTGMrk1inajp4zpc9H4Lbu7wSSzok/h0Zn6mKsdwwgOq8VoZ+AWD
+YeRREaMwUFNzmdnbbHAw9L95bi0Z+hpPtIMr2SlfSnzK5rulYtahUItjlo73Fn9A8897wF7kHUN
OQtQbwqEtPQTqbfcu90vj5aHbQlRErg7f5EHvCsp0hn2NN18KZBdsAwT2iJxGvxfOA7FHcFcCFm7
C3JOChIRobD1Z6dGpzxm9J5YuD4xZnBBsgvrlAj1pxhWoxHl5MPC/kB+050Jj9KlVxF8RWc0l5vK
GCAnbmYTSD43T35g4vshaF2/AgAglhoa60joB/KMmsIgyg3MmKOHSDuLngbelf5XJBdVxyogtAOb
LbJlhEKZloLDEANEmjQfLoMT7BrP6cIGqxOXy6PxV1jEou4mJDBh66f1QPZT0gLINSJyFUqmvnLp
ixiTn6xAXaYpDIvSJ0ZwQfrY8NDyJZvE+C+2ui8tgzkc1u1KlBaqkk0cR76G6aXRvRVfocbrKNQJ
fIyleQSdPaIzNwjdpG+tGX7q5FgF96PyFqKwHv6B0Mk0I7SEbLgyAbBOym/IjoiouQxvciCM6KJQ
C/GwyzneLdXtT5UHcmNjhbM+AK24D5kxSrYIXtJWo7K93Qg91DZnuKq/wVButobVCZIG5R0bikjj
J8x8ZopGCx59AKiGopOVhucJh1IZ+9ryLhclYW78UBHiZ0SdApoktMgs5B122YPCf1A7kWmHjmhB
6AvOWMMNISranZpdrOoRvC2A2BzzVUPWH8ZbW6Hc5hUt5soF725mWh9EN3NGa00p2iVx32P7rejg
mtmB+RAWNBU5jtVleslhL/gW4dPl2iESIxhfJo3v5KjEe++zmUiPlSxbDjjrRb4NfVAYVw1CDWFe
ltDPJPk7zvjJ79prxUBvyFeE1UEjmJvocwFqII40ZNiEPAhGHo/PRfFdEbkvZgmiasom5IAc5CZB
FRBUAB3ZI+JZ9HwtKXxLQv2gwGyz1NxZBCTPnRBRUponPgiNGAbRcgM8yksr2b8C3eLm5M3vbebL
nngjA7ERrErfbbRM8xGhDGryJYis06t7oelnlQae7mHsUTXnNzITt4Yx/CEs2ZK9GAiV4IwisoIL
wo1jXwnf5CyOyCxt82vZ26uUw7IuMbVoCQ0AP0tIeumHMJTgePGQEDN4zaIXo/lVDbRDfAV8SIgw
5JWSf91PFIfaPUaEqxyuHNObMVT+iRJD7CLToWyo8RJxbFr/GzAkIE6ZHOIcGphhsnFzfptgMxv8
bzuyU1CiAQQtQYRzgs6rykJY0P+p75lgy5BBHy4z0ruPSYlQt3B/2tNziZZGrw5JuuWO4UEH8vo7
a6fB8fsJiHVfEStmT0D68WU04nMWGptMdOc9mBVv/wgODH2OCAP9neT/VB8qc/PQxLiuqj2nvO05
qI35/mwaa9G+ktOxDGwwFaYNZN9PgPPcK9a0U61dxps0LcjOxgq3g81QwVZsXyvGrKa3Vsno3jkZ
+gLMmPL7LvZnqXO2Oy8z3nd8dwh6W574ObhADK7NAY13T16/RDwTbmSiOoKJGwdtBfknRo7UfbK7
nSwqdfkYpOm+G2PcDacGUT7NHl5a/GvQByYG8wHXe1B0eA7Gu7LRoFFxCqOcckr7VUfxHTt4kZjJ
uifFUnxz+WpzFbYS8rL9zQAeNXyU+AXapkAGH69V3iyQf6f7UMnoTfqPLlE/GAy6+ZxOw9qK4LfL
/TAMkjNqP4Kg5+a5rLuNHtcPS6kPWLwZTPhgmC89+o0qj2d3PgfkBqdA5i79YuHy4dEuXT1U5cDh
DK5tPDa4mV31PuuRkCiIwDifl0PZTgwTTwpuIjfQVwRtNdH7UKPdiae1iueDGCEPVjHOTnMAMrJc
mNs3Wmw+mp65i6bHoGPmMGLlRTEeGENILPb+hVPxHnbHuurv3cA4VOm21ek9xcsUxnQNEFmQFrjf
yD9jCzf51orMWHXqDzdzSJuKh05SaK15iJ8itA+jscvC7JiNuc8n0bRgrIgGrI6+OkKhBMOXSSM0
EzqnLk31CUaQmuotJ99MXRZ/wNsCxOj3FhlkNglbXG+DMCoQQVwCUI1bB1F+bxW4IFhrKT9I4eDM
9pjSxyGPSxxa64WU4haeovS0/Rga9/RdLh06EL5cDv+tuBHjtnjXhj3tJgebQj0RZbI6OogLw/Dd
KciJZwWql97vmuHSZFpOVGdAJLPjVzCtKr99OTjnGMS0IcQlZveVyB2D+A6OSk+561vzFDOBznC6
izYAy1M/VdnjP4nz4EDw68DcJeF32qLwqnvzNJnPGVOvh6BLxThSZ829CoPgRm0O1ZPdA5bpBStz
6ZF9ZtO7h0iBFSC3q31fq2c1qL692Tkw0x67Hi/Nmlo7cuKyVXiaEwqvjl4y3sUuqkA9uLrk7hb4
MrXFg1Ec/M5VT7quv/HCuBHbfrI8591wCd3wHJaI8efBvvQZXhmL8UhbGfyJOslGKvk4aji95gOE
iLoeEuXLtHTMqdrr0gwvE0dK1v/K1iV+Wa72LjV+zV71+fpD7zcAwNFM5cnOxgerw1bMa7S07gb4
hiCj8GE0F2Pd1IofA3Uw1P3k5BE4+g20GMfN0D019ru27KgrDppfAu7vRM/r9umTgBdtoN6XYFLW
9IvcmSYj874uhl3fZXuHVcODkmXAUTEjLRb5P0BuOfO2rezKQeUPWd6H/lW3+IyhreBq7EkHkeBJ
w1mS/Ao5OnFXyaTQurS2GJd2GVZlqRFBLTUvH419Xjg7M/tj1H4haZuJhxmPIpfhJFR/Dvr4akiH
Fo+OrpSHqOo4AbFlETnTPDtIYrUPL/+rZO7eOr5kJTjaEjIFoqva43XgIDELWHYOvZFc4D8caiR6
G0SBiF6VlZFlXJ+2Yxb7Cf+Uy3MCL7VdFEmnIlc+raB+Qtoo7MEmJSdMS8q9GKXL6KDz6Eyg0Hp9
ysybWyEnNW694S/a12CeFZ6SEdAv+meD/REkY83BZly8k0Wa7lzeGM85T1MSXaMpOYaEbzPJCAlT
G9mp9r6RogMvhyypzQpZVO/pvGl4ZdDpykgA54X4PuZV+r/OvQb7Mzjn0zlYlWm4KcyZ14GCmYa/
Z7YsShRp30aoiHVIZksdEglZ8qEcCbaA4FARwRFJTUKv9rTUxhreKPCYy6f2lFXTxQPMGXEiOR61
6vuY19yrWiI2nYQRDKhhafGQEdKGv5PwlzXXc6iNh3DQ9p77MyWvdIaVaFyswjzJtDlSDheHbwx9
hfMVgcgluLaCVMfKOqOrRtlDdwAvTx9Xa4+3WrTpWhPcF9wnM8+yOLBkRc4zh+mCi2V4xL8AIOoS
pKiZLwaXVcImw7AFPRVAhA/jSGtzKKXZyLMiYpKhdTHJ5xete8pQcxMybpPaYonAd4r98LEeTs10
zLllI+uXFgeV1O6cLgl2MWOe6E3lmKdFRpmQunT1dlQM3IB8ApDWFoOvdqw9P8qOWPM8VLJs/cbO
mr5EWZyVZPHt6xpFV++RDHTjhseJyifI0Wq1LJmsvIrzyw9XYV6OuRiYwMEWEZNCBEqXDvluqyx8
zOeHUEGUZSgPCuNjE+n3BW4LMfotgAlYZsXdO4IMiTF+Uc+CN1hdeJ/U/clA0tFz1ZNZRf3XBJIf
8Ue1bfasehh+qpTU6F/siZOHnjaMQVNoe4DS+tV/we7rgUUKmQr3s/GQ9T5jHDD1pPyak7YXmNjk
Ry8hHjAPMRKzhuLPXMotOVp8W0CeXixCmQTpybizEzTZ4jSaShQb4DMdiz7hGnyjQgoJ6QW+6VKI
cS/a3LZP4G4lIRqPzxYEOQdJwmvEwdGT1C3iK6q+GURl/c4AKjt+TFudXkTEzrFo6sWeFSPjMIus
bI8lLFqm02T/E8bc7vtDM1ZXmcP/8N+3omDMbAx1Y6O7ZbXqoYIdhndGZHA5gHyyHURaUijdWfBV
ADWdpDMH3QP2COoaxdjFS1yznPAj2vkNlFYeJwRupCLmDoQYdTkIGLPY8ycYhgZZkEpPQDVospEQ
xeHG81th2lgS+7XgOMA5Xf7CNCn5sag81hodP6hJ0COlJfcwGqX6e3CAUMFnEUdISFJrXF28yiAx
+HsUw6R+EoSJO9ySEh6BUojcmmLm1vBRdV+rzwGQCsyd70Uu7hFdUQZmLPJVgcgAG13yZljVuMPF
ACSZOmx/kfYYURaPGSkKiW8CusIAxmgn8Fs7RewvTHz1wWPHMshWm9Qfm/XYUkDklsfnyT2hYGjz
YwJ/KoICdHiB8RwliZ+zh81KLIjiHx5lPBH9zoYptCwiD/4Kh9Q8FJ2EGxJTHkHYeb9FShMbBdfh
2VDQRQ3/APvV0YI25OeLk01YPcszk3VkIn3LxYTqaeaD9LRrRuKSXKLlLz8YWlYg/Wj82+AlclBk
OBJxEl7kyw4oYgURImZGVon/RHfgsJw1ra9Cc8UJ7UsaZ67+yNLbmL+IWBZOt9l5R3ZTUMSAaG/X
WwoE5NUASAFAMKrxSDDvyuQkFPTZekJdny6Pjv3UM3BApfFKpXhGqANVsGqb0CSzRf81cRPVtWye
rBoXqFf5NQ+AgHBCao5b/EOkV3TgSN1JRyMW6uy1JSFpQuHwwyDErUuiBqCedb3fVdqnlGrOLH31
ApS53GkStYfAk+1NIAbwBrGniPRMaZIdaOG3q7zPJaQVXIni7ZLUR4Bjd+od8VYbOzH/LEwx+xma
phillIsw0kFUTPgAJIr4l5JOfEBnsTbWciN1xlOJq5FpRE4/LTvLSEAUqz8aYP7NFSeAHhLOCnCk
1biJjOZsKridUrZXS/ygMpnDlHEEuhCAYvllJYX0DyGjcMjm0CvAZD0C3nn2m3TnkaEoCn0nHXfs
9qD04m9itQIZWsbv2PrKKcabQS6pWnDbN5MwDJHGONAJi7lO9O/FeBKJlApqgBYQ2KRAKYdrnQyd
OWlQoLe8LOC5NTUTfJYpIjymcpfSZdtdYzTIwrex4PMV15YojIQlZ83kD2KlBnEqSebV9h1ImEo9
cd4XX5PZrWsSpdKNaF6J/rK6J4bS0LiZ2cdowv2zAEqDYnat4J4aZBr2Xs/p1IvXnf2SY8LTrYEP
4StNHHxxjHx5TSLTgbyT9Vglfh1t5oT4ksV3hhh9JCb1Zrr0RrEXMcdC8k3u8BMqVA6BeEbi0eRw
Zota5TLKKD/4nAQoh5H8CyxicaE9iXOENch0XNq9viTBKBWrDKyP1Wln82pX2K0IuqvTGhUU8YQp
kZeHHt35Up9nZDpLoeP6BycLgp2KsUIck6LfKAwqSyji5dQgmYZPDCfYewMetuiERGLLMZCrUcVG
BjjGHIFjM4cwlZe64apsHqSavERMKErHS+AYp+Yl6pQ93N3IVe2O1k7eSbu66twmS27QJLAv58N4
scl0ysmFRNHXLQ4OAVgRvlgNfOOv9xOLhT39TPUPmoi4JdgGLorZSP5Uo6HAEjNEwbwzDres/tdS
iI0ICImLzWChE6PmQqiRIwos3DqSyncQripARMizpdLwKU5ghsGEUj07HdZFAmlMaECUPzmkWeQi
e1YetOnNbSseMgf27iCzBx6uNTTIFK1b+0WozO61g2h0ya8xPY+scWaojjQgS8xwJIiJOMXN1jbJ
ACKX4lUSYFayFuQb5lOKJmVbIXpi4EStdydzT4y/9cSMO9flaaL4quVI4H1ykFbOwZVJrYUZGR2V
OCt0v0QTeGn7tIQMRRxHsPiIVgX/tEGN9N6iJucQ8hDPMS2cALUKv0HJqickUL/trf7I4RThm62i
n7HEbNsdPN7ZFASHaaScsyOPRYLrSFg4O7sZ7s3kpZQPjmNceKUuY+1r3RO0ryCM2qjdTfodKVoD
wTS0SDekQS3WE7MySr+JH4PY0qQ/1235T4uekIREwXBN5/uMzKxw7k5IkMt0a/XB0Qh4sda5XjBX
cAZ4PNl7xVMPTBcpXTA8zeIgw2WvroyRB9MTf8FjTKdw0HR+MLavQ9OwC1GeUh1UTA6QRKYzX5K+
O0zFeBRuWL8uQbbDJ8TdwssvMkcM0DmROCJpCqlLUuKPFOJFwkAXYzjoOR1dIzrVav6ZrYG0cZqv
E8P3lJAqPsIf2OKjLtjYqt8jH4osjVBXnDskAtgBhahpxizWXuZM3aP4gvwnbQ7NLjK6mnBjfiG9
wwemYtj6MGZz6wF3S2FfZLWn1nBRrmEzACdAUItLblWXtZ+7JLMAatraKY8BHo19hR/HS2kfUOEt
0AJ5ODLsj2WZV6L35Ogr4aahQzSzfJkmQM0Qsny0oR+7FYI0GphowlBQ71vOozU0W44Fk0FkVKmI
d4999C6KmDjJj1H4OgUvpVHtUomQDH4sLijJcyDTsujIeJddNuKAw/5UTtlp0e7hPwd35QGJOhqN
piGnabgSs2Q9obkcX9Pq09bGtYHmSMfwIu+KGdabBbH8YkXb1Asoi4Qi423MiQzJWWAmKGQPAEWv
fCXnkuj9wsaptNZJEI59zlcg6JEbsbaewtM077kZtf6ykFGS+boLvOFSP0oHBqZyQNRSxtDeH7Do
eFm/TbkJsRFswmR8EK46JzdGqhqKqfd5a8sEwhltW/c6k5omVU0ZySKlvgn58haK9qQNh5gZrUGV
2OIngMKF4ChfLVYRLws29JAUM0sgjiKuB42wDOAlbTz2sqJY6aqOUG+wrk+mjsqeZdl5ZDxiPOWg
oarGAXFOgBHbr54E+pGPHny+oe2EIjROcL1NQXggoBdO0fIoJlMucUz65xAzR2Ix3hnGQXF23uz/
qTRg9HrCh+nJy+iecKYV8TirNH1NknrdxsZ+XhxfJ/Iw4JmSby1D5uc2P7qy6cvgTmagPo039OmS
nEXAq6IQf4a9mFOPVJR6fBnoauDidQA1LfWEoO2WN8FRjKrtUvxqGcXQhMQG4VOYIsfKuiO/KYov
vSSjU10LXGIwi4fVzUPc5pB4hNsvlB3NfVRMaFqSk8gzwriPDk2I5Kuh9e/9aKILIS4QpW1mv4x9
u1r08qLV2CE4zBxD2+TvU/055domI1Zo6JwnZlVJs1qKwdfCq7gNFueHlaRz6e9zPYD2najaWxvy
3WovkocEZeGyRaNwkhGJILW1GvcH3vpVnlCHSh416YMANnqMWIbfRGPjyWiQkM9yZn+oFOuQAGVI
mo+V/i7jVSV3uey/m8F9aLiuiPnrWgXwlGKr4tkJvZN8Zx6XxUAcleRDWE3/LeYWkxKWfq9QOedc
hoSZMztEzot24SJJUjQrnKGwnkFL3c4VenzCIo26TfTlf/LAZj0lb/b8TtQpDPuuBdxhpJKhnfW1
oRJWTkOOLJ10CBhTh/oSBI2Zap8LYzzVevnRhNzH57/4zrB+KkiLbVOs1CLw1cv4sUug0DnZGm3L
9EHKIpc7yM99N722wKKpTdsBvmgXCUmEZES+JS8bfXGWQ1sxuxd8fnJj4D+PNG0DC02OPIrm6GSN
Bw5c8soC3xtMX12Sz6mZUAAa5KzA2MYUIeFDL45mYK1S46XCEGVb8y5j4x7J6ZcsKCN85Xbn9o6J
YCPZcKyvtkTRs5xp6EEVJulcB29SdzaTLUJpkzyj3xYtpAeCEu0Slypm/WooyCx45Uq+1m0Wnovq
tYjgJdickLwZJD1JBTIXMKuOoT84IPw8YVLz7U7hk6r3RxBKNDsyV7CD37jawXzkBRGQDj/MyHsH
Mdhhv+1V8yAvZBQmvkHwVseUlKCmgh/Nwdh6SyOR70dHf12Ajrs7ainTtKMz9msaHmzF90qbs2Uk
AWZVRL7Svnh678P24HbFzD0kV38E/fyLAmJ0QOwhKQVEiRpKeDKTkpTzbC8i6o4MRY62yMbfzeNE
5spWG7NjRFBtk85vZXeeqSMzOaKQTmc86WqX7/7y0cB3SmBxycsOIFA6SNa838hVrCq/0tcjfliH
xCLBV/uBOBrod4KZJSoiJVoqmh4cFh6px8B1g8z7KKIQ+yehU5oqKULlql853V3QHsE4iF5xogrA
B8VeTcbnuGq4gbssvqdXA/jNSbe043zsXO8F9UTVfWd03lUspOwzccFnYkvgWODRSNLuZW/XEaWp
SvjZBgjnfO+fQyF9DVfLU8XRg5KXK7Lp1xYfxRh7H80CIdMbG9P4jtIdNwgNpoekfhUHyUhAsKpG
e7aq1sYUDOZQt9h0q3sxS8qWM0DaQmV3tfYlNmuD5RLFh7hBlhT1Ee2S3xqCORLl4sTAmNH7Eucm
bCUQwAzfNexiV9koOJiKZTOpM2w0FR+IUFziNo7K7N4zSf1l2C+p8TxmZ4OoNxHYUZDYdetW9Zj1
dIQMA5EBUbZeeKqzLgIJ1khWkt/mQ/zpwKrMeuzn6m8hYkERx4MKLugz5hKtKsiFpP5EEy8lIsYk
feLlMgv33FaTL5Jura1hlvnKucjnaPrUF3dve9cGDJzrLCI0ny6zVFNO4bpKv4BFKmbPfrNwoXYI
R8r9bGU7q/JuBV2g6kH8S0rwWfdfskKrhD4X5DYYV9r0LP04k6Xe6gw/OYqLilGfnLwCOAjOts7G
jTZN97GeHqwMrH3+1sfgvvHOfWHuGrM/47lO2hW5pmQLW9uxCb6xgoSJ9hzyPnqOi+/SeclOBppP
za6PneVRJPlJjW9sK0d9BPoPkKPgi7cJTspQVkgrSxdHjwMLHAjvX4BcBPXXs5WhLiPxMpINSwOL
KdbpMByFElN2Hdz8CJoPaDRoPXJjsK6Rs5gOS1ohCt6vGZdCc8vib9Po9xFBBou16ZR7T/lpA+Br
iz2S0ZWJSJJ8E3PTfeV8CApZuehWGxvZKpBkWN+3Vf1PtGrjgJJ+6LjZkc96/0TwgYRrGK0j2qVd
BBgZM5GOV3mZo8g4kwGhmpD6TF4Rg2UP+IG2QiS7BmCEqq0IuhvecPqAF12jRtKiJnyVWlf5TuDd
BnZFUQLUxbzpTGh9CsgZh7hHX6vgWdoduo6iFZEvXrUZ6q13Xnu4LBc+GtwxRcZmTekVnv8cE7iE
8KFKR6IdnnRypQE6GqU4d16KkTxeM39woywF8VtMHBZ4umppW6VS12Zdb+vsSWe/Qfmo5cWOvLpO
UY5kbJMf1YnckQGK/AkRU4Il2XlIGQw5pFuXySEszlXd0HEMu9F99g0UcXSnELEZYlMI+QOHeNeS
njXrNLHX02tolM+CfY/8607XDiqYYkVpWjPsO2hA8lGzFyzibwzLHieIyYEgh5JsC+y/Yqhk7gZM
nVASFZoOUkmTiCy72Nus4pQj8QFEodsjQcs4Ft5OiWbEH0AY1btTBqRAQCFIHu7wlPQU641XT383
yc6h/symsLMt9o1nrfuEiDNJWho3BTI7TSvwmtiHhCmIw5RnoFlwt4JlV6TYOEN6LpaQj/Kjjtj4
kQM09ddYDYzcvKZAji66aoQeWmSv1JLIOMbNCAwUPrSMD27AuqOzurtSoiXu41AazDwuXyiOOl4g
s58g2rcTT9ZS/esasrWXTWEZd6OVPYgxsFYsny0HpQIqFaw1CVjVuywXTTteVLxW00jrIyEBhrUf
22+5YblruC9IzuToEpUP8/yckvI4Q1UwkQAbjx6i3Yiji9NEJxlzUu6MCoN6SZA+vZqOHfqesbfj
r9451fGtudnBYx58ur1O5FZ9pw49oYqR76EV9ptMFKlcpEZ1HkIKYWpaA7+jqCDnGQFY++MwmiZR
spEfrcquHp9JayAaDHv0CfSmwJ700HUcM+Dn4jUr+eFIJBMYZFqsi4VzQsP3QLMnMw8yFIlQoK5J
JIsAoQZv7jzewAv0WnSQfPhcaxbHqyjP4O/VjqB054AJqVaoCya0iKqz6JYmF+5dauVC4oeuqq37
w6eJEJPxp96d0LTnSJJ4uWJmlLrZavw0M7qNiYuPHyPqb15W+KOi+EkzbBg1c5S9w3ytimeteoic
I+MHDYHC5YPvhiXJVdz9EaRdRw/ZMlaYr5VdinAQXFMwdwFLZ3EqEe2bH0OPDxLovCf2ie6FEMEZ
f4e4p1gMdq797ELA9cCs6rl9SVBGuBqwr0mXQvRoA9bnVNtN/CIp8greJ8aCUlfQDH4D3tEYY/bF
VuJK/sSmyprMJUKi1E5sno+ue+2jLxnW2YMwu6EyJNFW3BJEFyI6HNLxfh6/i0ADEnszh1VAcyOL
kBkYnNEo/8mCgjkqQJ4RFaJAn2PcYq9ZUyFUz2mRQpKqapIeEKZc07nHhSZhH0Tu0qjJrUm2OBY7
PrjOGe4UItmb8kfCt0fX9StSORAKRmQqoy1EjWTY3IIOVBmP+GbKSQflyga3SGdvJyIO6c8CqXR6
Z60RvQVqShwhWBrTGhTkzCiShp9uTGAy7jLzvAgLTnV4a2FGaJ/EnkbgOKGUSwSJ4Ys4HX2joMiI
wQGKgmor2L0RFXelWx3V7lFSIfiD/tAZNkGF20wU2cI8RPgfrRcSMPYy3vHpSgFrZz9CFgAEzoin
GhRlUMi8uCZxA7zFYr/l8NapstDan2Ky/RDzNIa1nsA3jyO0bU6SwJBtZ2RKaOnQg7+ipCZdVEnd
fYqKCcV9qO94ZhHogzNB9Qxzf6FzlHWw9s4zMg0B3ojqY9aSZ8dKuACJ4hltCPhwAydImUsLiC/f
rPUYIzwamNq1J48gyM5SLxKSpM3Hv+uRdgwPX2dW/Ypcb6Rz1RM/P11GJKxr8NUtL9BM5jMtLbwi
JVNiwCcm6YUVkX22PaAI+S9eeOEyoRusumXBiwJ52NYR5+W5cV50Q5NFRHJxLPVTy6BRpfoYRJuu
u9p+ERND2ln+QBUgb4EPZCdnVcCQRhkI+gCUiwZBLbikfFndLEc9NTkx3TyjdqPiGOzXHWZG4SZc
vNvKchtZYMMcAbMFIIecHxEGP4GtZdvO4D3laiyvqYL82yAXqfjN8uiNLAnVcdZxO29YcSE4GBr0
36pC79K3f7QKBOdEVEoeHfiZKK2OYMs8wFkzryVbQtcTmKG/Pj3PLu46L/FbK6XiYEa4gs8g1/j4
rWca33iUn/gjJFSjcdcmS2FOpwkju0whokMkjiu2ONqKM5t2yAfOANIBguG9zDqLCJryoRgjHHaI
qqKMyDRKi4LRz9BTcnnViIAJMswQdocMh52oJVPFn/riXsjfyNGOirNcFgLi87JdlctzEk0baybq
13emgJ9Uucz2tBav5qIGTzMm0aIr/y0TNA0OVNhViXGRfBynGPm4lQ/5z5znK576n9RQyYMKblrZ
/Takhddcv4NbMQ5AyZB/wemBxtie92HFzEUAmTiX3Lh6MAlirBdvb5EDZA/pdW4r/38cnddy49aW
hp8IVcjhljlTpCQq3KAkWULOGU/vb3XVnHHPHLetJoG91/qj6feUaql3W7feBVcycYRLOCviClTG
rdLd3P5RpfEtq692/0+A6Bjde0ziVmeTM9sSou4sUrNftyWFJGVz9CL3qKNVMOtTBR6Oyo+yEH9Z
t+SNj9E2tOmiND96c+Ce/FODS6UAq0xrjiSozX0d/wXmqz79BGF1M/IOpwYl7PDUg2esdfJaOUT5
BtMMWqgKtzibYJ8HNqeshGpuqP3o0D20ZNmbHR2wPmAPXkwftQoNltS9HXjIHNjz3NopY7rJZwiO
xtqRF9AguOtYoCUNN4+9VdmNK5vJINIelpG8tdZ05DpeJQ3oj38u+Lp0MJDscxinp6aADCYRvl/A
TDjzyipBRH0ML4TYcNfE2xpfcvI26adivqDxW2TxZzI+E9rJTYU2+qQ3u7H5j4ULRIOVXDdDyq75
T/XR6bB4tUixLoVFW3OmzzuNA6psTLYyshOorAWGw8YN++cdc5h2qPwpexHzKPoRb6kSDdZubFIF
VnMX7OQNl9XchRnVjI+xHTbuDANg03TGbOYr6zp7lTAAzd5yp5EjM64T3X5ukEsHBKiWXLou7lNv
x7msutfGoygTMAUZrUvI4t8cXdHwK0h8mDoB/Axgw2XSUBREiGmP0Ingo3o/kUOlAToEMcmhHFxh
hORFDT8D6EdyOY4G5UKtHi2I9XDMQ5VuWpmEMKnqfEk70unyeKfNe4rGEwXBPAOGtnP8SxIcOSl8
Dil5K6uAW27ptYRtLV0+LpwSOWtUzKUtRu6Hi1LG9/gk9hEzplbc0alRSQKr3W9UEG2znDdqsavj
vc7ej8JNZSupfNJTVxaywnmIX3PbOjM8L3jqV8qEtrhM1+S+gG4pu2F8rgu00nqHOSB9Hg2iDUc1
Io4k2FtZcGoxHTQ11sUcZUP9U7s9qHa1rslQKcEoxUsmIQfSDTzxuVa7mkQwa1OWHw4AmYoDF7nP
XUG2oKrcatyGlrvWbVRJm4gKPLdfTxxBdKdX6trsz6gemDReU9U7uoN5GLRPnbmrApLrO3NDQlKn
nCp6DGTmNfEmGSDkDBgrx8rJN3tyR0KjleSm4CqbU5XqP28RfNFRg4yuLvSj5LzFc4OTDXEEhVfD
vkaniHIT5ca1TPc2oNscvDuHsiH+oMcU7sJM0k4FCxN4PUCepN0ohKaBbqEKIbAPfOHsBi9Rdw9N
hpX2ZJovFeFK32124k/eFyet5RhRdlmKnRhVA7Xz/psX3TsAP6YMPyQNLXlNKYbSM9LlAJmXoH9+
8OcSooNLASWfuqls/vDbVodnRrIBzTG55GVZ20vHDTPnbxp0b/DrpxSZ2tqq81/cjCt/2Bmk+nY8
b5ZO2zykeLCuwEK9+ZZi2C1yYEVG1RwyyFaq9WQH4rDxE+s4j94acjgkBlPyoBPGVUYU2FBVjT4z
s6LL6GuIiCYTS9euLzHaoQBg8Sfn3FOPevNE7C0tb9KChJiWHdH0laPRKlTUMgeGJslsbwY+I0Ri
q8pcRgF0EEultY4VVQQnWw80HNjGJfg1SFHJQlmQETwONDx2pNYUAzFgpI8py0A1EVBN4GPFTjXx
t+5N91wzvDunMuJBZGyJFnlDHIj/6MnfEo3KEAOH990mK75kzxnKjICQjyo5ps2bjihiQqhSPiPp
3MCAZkhfJSyqAHJSB21ZamjA2bATnC8xj0a0s8j9MFnjhbkYw4/YeNE7AAe0IlIL1xGekQI1+EgV
I0zWYkpNUAMnJEWV3lEv0GdwPXJRkx04YPjfRk8sgOyXWCQmGh9SGqZ3aJHKQt8RgiLm7nx6q40T
1osQlgeHmmZtE3uZvY5gKn770pYnzJitsUFdx3gI9kiS1XPVv3W5usxolmEgV7o30okzpgFZvAXd
wFCPsDOvnlQ9P0XRB0fuNcztO9453l7yfOm03VCaQayZCUvm7IdhhuWpV1qa7lS6sxw0UTJFGxGi
/8bYpgJKb8AkW+PHc4jj8a5eMW3owDio9ifpO3YD65H/ZVX1mClvNoP42S5/rOpOQhjbJGj3dNFM
6JRRii43toNoUn3ifG2j387JAFQPDXvEsK38HnURp2TEvyRajZZ9Uhg3/iXNuf81ZbwzMV6mXEBk
CZ1xVkXZ6TJaH3azisJVQoPh+GzEwLWo4VCs8DhN4Z/GF/Nk3c0rHB0S2cZ4MrulYTPYwLc/Z+y5
FZJEJA3nEMSAJ0WSHuWXvcKltDa6eSGQudkjPVeJGmHNYdXp5RvEZmuejd4FrbUINn8EhNdhwbP4
OQ6acXWqGQgBEx9zorP2/72fvxqkREaMTWo+/tkIeSg8LhF9Ljc2R3CNe3UsXaK5wNLcdaTtRLSa
quYW4VNDKURR8qPjCGifZ5z+VnWUuDHSlkZELpPisICTsMRKFoS8c71RbXsVs3sdXG1mEbvHZ4bj
RL5eO2NGM/0tFDfxkNS2g0nUl9nw1kTquNi1YyZDNNhvXRsemww6XwJgtbR7CrRj5u0bOCAKGy2c
qRIuYwoRh8goK+ffwHOIAtzV9ba2t+p8q4xbZ+kcM0SXOZ9d1e5ZgVT+TfiC2hluyL7500dNSICn
uvhkYV27lYP/WzHPbOmOmez4UysWP4/526UdfiKuXA4TxFaO8iTfdVC8ZQwn8pb/U8DyCbAqyTIt
4n7hqSQfyXUkgYX8vfDTquD6y+5FKJQ4dQlsxghY5YB4Z7HBDVX/QlzWBtXJfqAdUFzaWnPLTHVl
EDHXUpdSe5z1uN8u4GvpDUOeRy105XAALLr5UUFyW8xD5DAnDGdAXLL7AwSKXwWFG1nhNYKEnoUj
/bDwCtMp5j7l6Z6AC4a/zKJgaQAZdvhvYDYQmMVypKHdwACAfonOqflHDJ30TrG28WOllNFsnLRd
AUXkJlj36OKEZX/FGaNcdCJ2kHw31Aii6UPMNXbfo8LSB38XjNfRXLUIigxD7FckVZY4Ao3kM4Pp
VIF6LUys+XbigkdmL4oJfJptYT0a9RO7Q5pSmoLfi+mXnwkKm7OxlAR/XSVE4NfsLnFD3CG9D9G9
bPZ1/jPozDBrEI963rdeQLromQ03s+9umrGGEIa7dYkkQI1TBzsq68vxY1Lvvf+o61dCDadiByMz
eZexf0tREEMCwmwTptcxiPn9SeEJlWJfGpWqcqXxGRBdgTQB9XwN4Vrj+3B0TBQb2oDFu64mxvmf
tIppwIdIOibIaz0KRzmqYJ7m8AFv1wr6uWhvwUvtr7NmPRhPQ2EB6+urgfED2tzqvohKk0kshcBn
f8/LS6k82fWefWyeECsRPFFAVboKuZ41Mqz2YoF0qiQjMXYk/yHCcOPgZsTvXnvXg3oVkTNCoWOA
Fp24id1I+abijvif8H4MZLBu5UqTqhZ5woX9kTfbqS/2sGlgHNIj4UQO0KO38lFwMXFAvlTt8MLO
sKxjqRXHeEAxr/dELJPVtwehn22neUyTwb9Nol60O6uA+g64icSvGJqVX3GYaPdRS56cbP6tvBsK
t9s/K3qT7EURG9BuHTYRK2x9MMPTjG+3B+0oknOif5YUbvLqgkTq4Vn1etQaZycm/yjacdKF3nYg
wN8gaWc5wRpOkXFN3mfqRPBqrNuJ+g/CCrYUHFkxeWUHfBug7tA/yFLInNJInJHzrTa2AicLvine
+uIWtRSMVccYmx7IKychmMfI8jbzDgoqDnklKUghR7Dta5uGSHEh7uotPTH59BIbza6siKmsYWCh
xcFWDFSG8GD4U3k3M+a+ZON9Ji9Ep8SNhLmtZ/ApnfKpUHNAuGk4si+RNZI/5F/1VLqAunWbgQ7l
2pVLZmm75bp1Q2/RhuBk3kYjfq9Pdz4l3Qbnk2WRM4mLONnmsHOq6cNBKdO+GciRU+HKyT8iTUyY
b2YMUf9HgQ/0jrNbXdP+9RnaDzvZB4yACXqM2lXXdCArKFGoC3l3O4vbJ97bxFfqQXaPzb+k/W24
moxsJwNgGShfnWVfc+DIbEISWLzzJvoKz72BnFGlvXCbQPvY+6pI9vm5ia9te9XB+DPBt6trSywx
sXKK0R0rgOMBH2AJfiAcD8Bw1S/svt/JTJQkfwZ7Vs2tGZcs4zGB8Lpdb/SaTEt2DkY/h46mjAB/
nFEdN2c7/ZiciRSaWznQU3ECoCTfIkL9xVq1NBP/W52ac1k7GxLp7AgB3nNGc/A+zb+SySbe/k1k
SBNV1P/uUq711sFgOny5IRdxA05EwDm77FDoe8pbWhI8gu2/INr+U0PuOFjY+ZQPynIR8klA4UEh
RI+0WLRt9wrhh4axfOjrlZ9U5MWTmsKyH4KhuFP8Tc3DNWISG0kaJMqUhk6ChcRfInGJZcEoKqxP
TMC8XR49LMfBMw0G6cl68mNSphB0IN0ktepFIWDA//Wn78S+ueHJ4b5iGyZ6q3arq1KrNNhq2wMJ
686Il6JVCY9QYXrbo8SBpZCIilJeLVqRdH2BJrPBmxx8wBkU6S3paYNAk1B+ltk1t36m5tSTzGdk
96Q5GsVpZvJGTkGyFQ/ld/ZXFMSBPVs/he0ubBBhVrTFuA7xzeskhnygfUmsdaaQ17i2u4VFJYtH
TscOUDBWoaOD3/3cHKf+JYVYk6A0rfkSE0CpGBslNAEYLi5qxIgnz+XOSgcL6TgeC17s03/nAJ1U
AK9VXx3+wJ2HHfnGsoHuESKBtmLid+3ontnm2sx4+eKl3lvrgHsuTda5hzqxEqlUiHL6rEVvJacK
1PHceRuYDvTEfH9rvbfZAUSBpCSPqKe97lDQxV5Hl9ACKWh4bDmsMKnROnbnd1f2ue5bvtETv3Kq
XejsI+7KT03EPxkFzUQbEBK/iNojvzBihYqyq74hUHLY9MIP+uWLpi10dIhI06Xxz7YPVbAd27vp
MyO03trhkpZpJ0+2PlMJOL5kTcsHyPoFschYI2qAyDZ3HMq6hAjFf/+y3BOS5ZJhVTt3cneG29DS
itSsVSIFAE4YVOzsE0PFKvIx1OF4LkFTAOcV9MQZLrcWVbPT74r/go4uIeD6gNicCicV9gZygvuA
nV/xd00zrgebEgWQzLKncDTFNS2MD4Hp1noADhqnq2MeK+COTRPRZLDu3OEYms1uaGFWq52lvIU1
Rr3hwFq3CxyC+4OJmHT14IcUNZPhXVpr1/qegEtqkWIBCQwwid60pnzEmbeAulznt6Tdj+1/7dzz
kGwUo19W80kh3qSNOnKmu42Verhs8kOm0NBk5EdydcStQoAmqUk76R+SdPxSZ15qX9EObY1Su5rE
0oD27Dlum5bEmm5rs5NA97bNV0Eg56JqgqvPrhB+CUQugz/QOF7enG20SqY9QdSnOTgaTb8cEn3h
uIjWL3Ze3oxh3GnVOS64x1Hr+AztLcb2f8IrMAee2X9egn4zJZzSmXFJ/CMSbNZr4n+3Rb4IqWyB
m6sI/9TWijwIPZ/Pt8lcVI9k7nbvbnUyaeysnoz2Pfou6muiPty8WhX5Jw+O3IiRkJtQu5X9bkQF
JopsDaZjoIVBRYPQO8HXwp+OWvEjJgk9YW+iSWuoPCQnb6NOxBRan3YZ+Nq1tzJ2tZKx9TMuk800
P2EURDJKX7ynfhhTt5RsMhXXqBfoAN/MLtIU+crz6M7POgA6WivSE29EkTYTrhxKsiBXIGaE9IMo
oYmxKL6S9nMKhDRpOBuIicc1/kXA5H5Wwk0FCKvcyuaHKhxWf5q7KwKPPPwcGd7vS8BPp5fPqopf
4NqWITN3QO9Uu7I0+jcQtIlSO2A/lEgwGWu05nWy1EMc3sQmpI2vvUYcCwoNpirRvyFCI1CByZJx
yhrYPS6Gm5EBImYEcc0zu/f9FU3XnH+7HLYYwgnp7dBoGi+9vsiC94EI9G/sWp6OkusRNLu7r9jL
ihfDt/BymUddu0DIs+JQNczkOUBLobqKVeuYky0WFwzeD7WJeXxFBjVwqzorp0dP6nDAXQ2NT8E/
+G6yAZ6NUfD5Nhr/bnqPPJogJ+8KQQz4raMwEm6KOAaU1iUUFniheNYg9mKfhk3SJ4DmyhqR60Cn
CTiRRJhVbXODuswz8ooIOMFy2TQH8bai/MHE6utbCdCTzj2CJWwit0gBkEBY1tA++FPqVyhKMW9l
VYzPm0oH3qJC5fghazAAPVbL+t1iFyBznYX2mOmHiD25A42pLY2eSlS/lnZSPOOKNI8egZjyJikL
Nfig6+IW+sRXV/+FzV5x6ns+YSbKpvBO/qPZoOJFX06N8mChkirWNlwVkXodUXkU6vVNv9EnyiTs
/mzw6OHooOM6iAjgJvKxYTILECR6vNNV3+0NMya3LFuWerX61vs7f98yK+lHsZDR36z8qBVPojIH
ORQvVHZMIDODL8uq12HLF+SgPbC7n7ZGyOCQxlO4JOjkmKXAjCFGGI1z+6nBpxQyPinwpUpwj8jn
Z5Vq5Xw12IeoJyAQbOdW7kZhrsQqcu2ZD1VWO5/DXtUpw6EBlZQAkyLwsRruMVXZYaERWaeQBEVE
EwWvtavvLBPbSJhuompDDMP8FJEqrjkQWYG15J5Yjm5PvtSlVi1uDmLZidrLm7XrfTD6vqqlNDJ3
j3y0dpNPS7aO8SxCXcb3ltH5ELHplhUGykWq/TFhcRhuojYmvg5FXvPbE+FoaQ9PED3jOM9cn5N5
SIs7Qs+Rv4R4VjKGMYL5VpoHMlrfdCGoKhqzWRUzAnFEqkGmFAo+sf0xCR3AqUQYxJ2O4ZYEsgjM
y7OCnZY116RCJ04RUoYUK7LQQQbl0qweGQzvyNKgqPNKqxAwxZxF/GzM4w6WIX5DM1L5g2pCRZFR
tN+QkzujW7M7A3WuG4Zt4JfWPcSG+gh4cyQdeyqJwmGpEJWFX3wRgTOM6wwUofQOpDCwTRDzjqR4
qFcEP6wKwlT4e6BExWOBhrjJinVl0rNkvhIV7gXef8Q48XdwSEosERZ5BYE6bo5AJtoGH6xw6fzf
sLh10axGxG/JPC6bLiDSmDhqolME/xwqc626CMKIZ/WYaVVwCqH/4/6rDc5aFrxa5IjmJI62BoiA
RyUF8S+AO6LjmKO/OCUIHtmrxQ+RCd+gFuucsOxSI4h83Vrca+W4nup4xYyUB3e9cmk6L1cFbHoa
nXOCKXpIdizWHXgXSD7u+ZnYSZUvWBoAxQZDg0mMaW8w3E0bsdvxI0JNSeYeKvAIAfUggZZcua7L
+muOMLyII8O31JiRwkBokhknh66HHhs+EZhDnakfexnhl1CA9Lj7NCLbAbF3Kp+epJRJXjXyWS6k
GgKs6jDqEVGEkL8E9/4JSKTSKhpqhmwhgaRYYSTgjgcgxwODvmBsro1xFW0LvqCJAlL0A13UrU3/
o4jePLpn+vqT0kIavvB2qJ+EH5lEECDGUqqMdiY4E3b2FJNUypzbvgmKZVfoIYJmYRDOLouDDbBF
VUPH7GNwdtjP4o+agps1blveZA7YHLseY6oR/JXBNYpQS8T/NKQxb23Pqhv0DWJ9vGl98MOQK0sm
J5PpnCV8B4t2DDLNmu3nD7alq9MgYSDTvME0HeNdAtGNCOLHvtsaGcQOlEZycJ1/3LjvNtiMqw1+
zYDVjlCBwfVWTUzOJd9ABFQiqpHMb4+dYW54oiRbSA23HHVF+wKAocBodWawU4F7FLApI+N76qXJ
hVq9gPt8PJVK+BxDgcz4STC7ht5DLixR33Ne6M3FII5BKTUikniaXK4ffwB6o/IAaM1Crx86HeoC
uqAAlhEjSUIRf4YETbbJFMAxJpH3FrR/oKPEIohWRZRTZOMFVX5SeCIs8lyGyY67lRTDdDp8hXa1
QxIw9cHCQUZT9i987z172cA/hotLm6mquKRBD8pAf31564nm6YD5yXii6zvXbiln7KR8afqNFoFU
fQ4VVGKoXbut7p+r8Bjqe6f/62fs1OMicbrn0DbWXdIctJiktvs/UHkEheGTKPkYs2Ki9g2pDwax
bMgJmDyw0c9xt5HCKoE7YBlgoQoCQjI4DZs/PammvHG48alpI8SgM2l5EWmjrmELnq9pcCd6hSwk
eAm7IlFS8YjzQZ8XPzDjZ0F+S7ny5cw16YjghSOWEMtN+/BEUdp+eet59jhIViGQ1lANAKMf/Fgl
NsPYQTYzqQ+R41HhfVCVWZKSaiBqjYVQ8949kwVHod3CArRj1PCRuUyjRZZ2+tbVQD7TS26RfkA8
RtST7AAmjzn/X6UwIHWrcWS3T5UbcVsX4mU8IJ4kYh5DeiQDCMdP2U4ribOu7FtNCLwzLzyxIVIO
l7Lw2jUqPailNPuPP34+oxFFikS/smIfomraakfL3GfdufBe0/lToWvQ/5hCm14he1V3b543bCKm
29T5TZ3PcnwClSNzsQOfTpL/rOO4ynxSmM4K4agJbAa3W0O8mkWLiWfiqA2BV3EoPaz6XZJfE4hk
ddhRPYgqkYuAA0vtzzry6bouyOEiY9i2nlAD9HAkZZDjDxjIqWroVX+TSnX+m5BWynDUdqZ999QQ
zcqr5ZzhxxhfsNNT8Wn+esxKtAOvhqZ5a+lViajjmZpmGxCBnhN1ZTHVUKL+Im91l/vbyuOQMbH5
EX3tfyvaRieND1eSfppUe+mQ/GiiwRVZ14BympoDhpBz2djbzr/L70WXh0BtyvO1xwvv8Yy28BD8
8Yr6l5eCH6qTIN2QSVK9QRykRNl2aIuXAKq3wvsgFWKGmaWIC8C8xrgf8VBrk6CGVF7k5KfNALWM
IXK8ag/QDgmLFYQHm7gPmkDTAVuP3SwHMyXfgQG/urF4u7J9Hjkua+vDar/wyPFslcjYQgphJPwV
Le+m0E1ey0/ZIbyJHilKSeML28myVc6ZANm4B/Hah9637QenusE2xBfBn4JIMdEVZPBmbpceEKSA
O6BAg+W0mTTkRCbMXyJkqRZE0KDw9vB7bMYJNFz4TQFqt3ijqqwgJl3kOqzP43HyEB+BboLV62ge
qSivGAwVkFG0FyVjrEh763ybRKQxkRneoIsndwjZDPKAwbm71WoCOHLtaOU98e/zvmzzmx9EEhGJ
t5qib4uEJ6IM+WZs5iTxjGBYl0BP/tISYOoCValTtmNWUIBssUektbOC11Wl3Whjl+sBHdoAKK+M
+fOs188RrGmTVhuySphfXzwFc2sHnd89pEdIukJc8A82R4hHDxdHRqmNCOKZizo0znrrLH2vvtfd
JwOG8HyQf2X2J/UolrqVB1/jd/AmZl+cLnLv6/ouK0ecqKysPM2CjFr0L885JH96070EbkGtj7Iv
c5/q97hOGeS4ocbXWn827VtkZ/j4NkiGtp1d4iBnWcng6FOCOlGtpRTUHSDvgRDZfgQllhA4QbYF
VscbgGyDQQl0ktrg2n9DBpHBooKqjfqhA9sVAMFAzjNZ5D8p+nlA5UPUZWuQigFnMIyIIjQHCY5y
1mIdPdAbOwBjCw4o0pLlnEBxkjvlSq/Lq2zT8e/ImsbedpUbVXo3ihMRNag1B564gKIDvy5AgMJ9
QV6wPCh4tgpssRJLjcK9q7ItFlOJQ2Aq4vvn/wc964I1KcwqnOmqgbXaWYmoIWrAT6BmuDTxdHjc
v0I3CdLaqSxSPIwF2Xg+HwOr/zqo7sxvW2J/iJsgimsm1P3GK2ibp6C9UY4gyzVlxsscJJevX5wH
SUp6BnDff+1X96I9imhFkNTX/GU8go/gv/4r+8/7m79Qd2sP5zG9TC/9bX7Fxfg9/0bvw7P/5r+5
b/Pr8Kz/uC/lt/4BTnFe9o+v7jq+8vnb32z86je7QxQuaMf79t+M1xLyEfQPHJvmkk9WAXT0Lqf5
t+RWfPQf7h391AslNz/D3/yc/5afLTE1K/8t+BlfmRFf4ZzihfyICvr5G7MY/yY+SX9lf+ur+ky8
6XbYgZadnX3Kf7pdt7P439PR/KYoKVjUn9YXFQwb93sG1w7lf9ynxlgpngND+F4lABHVnY8VmcRB
WTtr9rp1tKV9ZNs+d+d0Q9Tb73hEs3J2zsqnDN9EhrFR/fgnBJXLZJ2t4xUGoyUxTjt7v4i23p3B
65TuwUVO48Y8GLviXO5YxRfDhiK6K7Vzl+KkP9tPxHRuiq2znU7UFV7wqB2tnbPp98k9uWCSvESb
ZofzZYu6ZUn9/DE7BwfnXpzqHYvQJ0bM5Uezero/nTp+gjd7QRkKUXlcRctmFV8IqL2kF2J7tsXe
Oihb7DfYUxfe1jkQirntTuFRXU37eqkviqd6iyBuU536tXVA9LCaVsQO7NUTmqV79FTt4wVpyTTr
ITzNL9NKXyWrYqOz7O7apdJsLEiYmcE7IbwBgw+Qqw4vlaYtKyXCYd7kRn1Tw+9R/DnjyqlUZEf+
opKTJzy6vAR0iVrEAhhmttb9F98+Gya4jKIsKlbyyee7dJcYbdD0zFxFVbkGGplpz3WiaddPAJ/w
tAOmtjnK163Hk8jQQOazq/x2qCX8COiPh3Hmlifz0A8+nOgHkIpfcxeSctGp9I5ycXj7avoF+uV2
SznlQ9x/4jKdERsqHUSus5YACkYiJSM2mG5iYj7J1vurDNRNnJkLF7aqMPOnsXLCVRGk/1GvWeXA
km2GemHUmNyjb5CIRUrMkCFyLtu+5Bo7MXQvXqqF2AkKv72WzrBHK4/+ABgPyNf3ME6joB7nMw5H
YJmjyklBTvu6b1XOUZg29T9Zbvln2mRP4OxDPZ93EO9E/qCO0TnQI5wUVBVVEePJOtXfPXtg77eF
+o8xRYzdwdduTCoLG3mVRYZ0qj815q2gxqLGtkNHTsN9FdJV2Zifgrhw15MKtpKi9+zuMecWZKWD
AqB07FXgyzrDvsBkM+IXa7cGtiqIua5XINTxxXQEeNj/TjgDpwLXLYda45LEaxHRhTmhN4MXHq2D
nS5dsLkCif78a/0aBmVV6aGeXsVWCdRpEf7Bt1mlwOK43bulGj9MXmqqu/iMAiC4oLHfat19NrOc
ts+72yPEoCkMsG6hGgiP6ptJxnhb5NdI1bGgpesAB3Lh/DSwcVVy0YyvFtBM9WArw1e/odU0RGmf
/cEqi2GhGccXznGMtCuFNYW25kUQEuXxk3Rg0cMBgpkgxX9xJynq0QL9L8uRbf45rgvo8JxTnmdv
JoB6Arr6/hWwn1Qxk6kWqDRnvCwJMZafsjk3aiUp4c8xSBKeEDZKA/DEApDQRVjEBEZpiYIkdjaI
V0fEHpKtPZmrsjjyeL+O/rvGpCTQgKw/vrX32K3AqHNKfrvmuQh2s0ZwvEI3p/fH/KiinA5Isi6x
cUVmvkcjxaSpqN9cYoprEUPwha2el8FZOq0CMkfAVXfp0/HeEf4oy3F2yykWbIl8iIODGE9wR+g6
SawJsHIen/hTcENWNHqVCQqScNrRXAUAdnDEE+Y8+GD5owcyB7SfGANCuHbzN26eykhhoENJxzgV
8jsJIs9NohGhctU/EzgiD5QzKV1SF9w349Ioigu8lVY8xBErvmGNvuZp62CkadynGeoKi0Rrn02t
3HRsIXL5KpqBOZjKaWBOknBpblKymzQEsvQ4QfIJNqJZZw9EzCTaggpK0p/HVekC2C4QZuEJxdWd
gO4oo0EFYbPxauvgNkuFjdho7uIhc9kTMOytHZPckFtifvvdtgZZNl8dLkosMtbnmBs4FeJdoV7a
lhixfFuT2EO6luQ1k4o14B5hnXC0ramhY0pvvEoqZ1EJejKSosgHWCSwjN0ux49tyWpMkKNrguEG
f17P3NvRt41tKiVj1l5bmHJKDvGDVqLt5ptx0U37zWPGFZUF1dLlfDBNxk43O+B24nH18UyRDXpE
rQ1ETRGeNLnQGsB5UYG1TFCuQ3vgac3qXaBsGp704NGl74K6mSnAS0kRHqKTGbkcvQ8lH5ScJcL7
or+A4+MrRRQlj57NY84MzxkdS4cB87QwMaQnEWa11pXdPF1KJ8QpS3sRgeG6qbziQSanSdlPyCn0
7ClkVVSQvrGhhL2+pyT1FIykcxdrPo2UtPe2xOzZ3ZIsudUBjIGjQWrSmNqZHLD7krksR7o3kVqx
m9PxPfe7ReXNTOBpchvd/BOlAGAo5khV/cnr+speTTQm3qDKRNJB/S3QENnuAalPEowQKuUD/Uw5
d+TdImSE0EIumzs1PW8pzwGu7C+t/xtTZePzfiGiQZ92aBhEdP3mkPmhAg715MPOTQ1V6/KGeUTw
2L/OSNfDmxaXKPG15RxjDKWb284wDCGqabXk0Jucdem4EuvLyDDZ0J8z2E85GqTBzamS5QMMm5uX
P+QIFkNhoY/rNmYeI4MoAQ9iG50xXNm4FTt2SWsojz126x66jICaZqyWxph/8lFCuTVvuILS4VXe
A37VTQ6av4NQpinlgG371GuQUZrMKeU3jNu2DO17iCq5nNJPl9VO4n47FYgGMSLHSwaOhLgrsEjd
gnDVOoRy7l4zaqq1kAeBdFn8nf6Uk4C9Zj2KSaAc6EkmpliHLOBo0vkuCX6exl9WTJynW3nXMwuy
FoFOOGvbLCgTxGy8nhWeorSCGEDoGEqmeIFmL3WIv2u2epKuewH0WcMgTlVAgfmLH8UENJGVfXCo
vILmL3mXJCavQBhO9oyyqpPfviEnB3VOkpukgKYvRYSyOAb6z+X6sqGoTf4J1VBcYifduTmwGSf3
kJVyz81oWBED8s+scHJxhxIHvRndDwEVEUiT7UATaLXmYFA3JGMTcnCutS+JKEtQ/A4tY1W85vCz
vFdykQxi8zPlP16EGaobU1kqzlHUnbqqn3gR5U+bi0KSF7LFLail/43zzUMGU+I6y2yOFT6AKjv5
yVfAER9Tdpha4F2v8wBvNRFG5xeLobMWeoCSN3pMhrKxAbO42CLS/CL7V25xrnb50KTyoFTwv7XX
RAaSqFkbYP0siKGqrI2nf/NTmh1smOUR85XB9y0erJEtrueE1W6s+xSXqfhJ+FWa1Gxk+KsFYDXR
Ib4m9bC3pqs5N6tgG/K7x/SnT1Zqc4s8d900DEl4iSRw3V31yHEUiqgJc80OHptAXlNx3KIkc/yd
fJnceA7RYeIbc6hGoS65iY5zjIHFIMK8QENBYiEsXUs/YrzN/PqPZkEzInzKgrwktr6yrVU9t6eU
NATZuRmpVPXFimnXm14zGzNxZLAHp3uI9U3TuueM3W5i1VPtfWhgaZ84S43eR7UHShhNcuiHareW
p0VNunVdllu2Nu9YUucSMyMG0tWMVVcUqxAiHQpcPhfn4Y1UJvKyyYc18xvlrwkPsoPFNfLQTz74
J9c5m7pEjTzGWeC/QwRhpnZ8bK2Cl4LPp/hyRg9AHO3KxFtL8BD2xVXBuIiVB9jXt34Cd6cZ0bFm
KRgGnP1gohpLAXC3PEfIB/Fg9UjfsErSa1zBivjBF6AVULSpE4Tp5xuP66gZp6W8t3CRO3mTZmRT
GSraAHVlTtpgYMQvqdI/O7Z/kvy6PPgCCHitdNRl5CYAyfF1afapmP6F6axjDisN+bSfXjO0ubzQ
gYe8v0AG9wgB9clogeBczSqwIKORHD9L1+LRJbpkeJVJJcaiAjglT4FC4c0rt7VDhxV+CwVWza/3
BbQKFHXFfS+9o+YrZ87TSGCA5jxKeGQ6nDYhHMackm4K154bI9Qjpx7oglbfwEkSoNFuvpeEoQmF
o+gnHxtFF9CZVtXXLBD5nnKrLYpmwJXfUzNbKSBbhFPgjKSDEeCf6wJL5xfxc3KpKwal6PuegtOM
UkETKs61Xhx/SzPbhnKUOU02dVccnbq9Ylv7n6fzWk5cW8LwE6lKOdyaDAYDM+Bwo/LYRjlnPf35
2rvq3OxzJhkkLa3V/ad2Nulu0pkLqb9gmff0EzKvKEC5lY4vqGE9vhV9H/uqNIfIjlHYrcjdJGOr
9ttjR9BtGnIdAyUcLZUTd4emw3Z8ZTbePWPqZ9N969MLE/mK/I83kiTENseVMNpom81bfd5J5N/v
WFyAIQKeK3pLVHADfgAcb6bM/+iiJz6xoCxEVgAnEVV3W1JmAFbHbjU5dLkGOKkUeelVLblQYvGB
EitU75NC6O+QX2uyGEt3fgmGt8F79dPmiBoqDegugxcz3TD9hKHjWPKBEzJcwR444idWk7jn2EMx
IqOusECJCILOK0dDb4EBViBRNhwAQXKSsCYVmAYk5i8QxsjpBjwEsxLSWOA/MSI+wzy2EBQiF4Dq
s5mixhL+lWKgl3DTVwPZnEgc1Ixo4cjBhuNX/1J8V3murkfj4cGu9H4rX076WhuZjVHh4PfcLW9u
pX3yXz5YR2zvkgfMM+IkZ3Yy81AcyBV0yoRfiaebi+8Mh0QLnID8oFhNif7B/EL/NmOR1d5HlPgM
O4kZjy3DCIMWfKaK3ooDPSbx39+2Q3CP8xwRhjSGCgFlwF3cHDQVPmsDNL9sjjmhtNwJVf2kf4Wl
zLxXxYg2HSYUDfWRdxdgWtqWhIO+mpd9ZDEYiWMSB4DnjZsomC54CHZ4FJrwvSOqzK7xxTB4DOdb
Mn/LP52RuZgkhQAE1eje6mB4nlCdg6Y6wcSQLutQabc6Pni58SeblE3rPTJGDiSozw0qfqI3nTg/
uOPK0Pq1D6E01NrO1yM4WCS8hJJDPIKEKuye2Xogzmx81uruKb3pxpYbi2oEEL3FsNugArKHHi1l
sNID5dnImjsNTRjfJQfWj0t8DAYVu1oiZfpT1zeV4tWL5lPhqd/RlKBqR1WGHpUR6IdK8f6wbDDC
vss5GvTM0YpPznBhDyyV55hyLatRZn7kLXDPScNsRZT6ImYEuNa8dVNxZD2W1PXIZizLh+djrj2x
6bT05vyvtrHnEZxv9MbWBIMbHsP4VTVEghKLkscH40UWd12/qSWzoVt94XqvKeLxInnIAmnKYNWi
nixHhIP5Z6fdiIBYNzPPem+7/rH+wkiWmBeD/XMaIfyIA9XCzxiO2uwnFOukUuafpe0tA0958hgt
SX7+OcHHCk6UWN6mbfqNzeCEis1nRg6WQDBoYoL0lXWut7vG7A+Omp8wjcjPVjvCnjzG9vYcbybZ
EJgI4s8CvqI0H24f4TYGPEA6SG6W5eu48yp0e926gLQK7fDQet/D78mwlPzHrDA3msZDFigZSQQS
3lTStiHbk9hDaLMn06EM9nL+xF6wayzGkzXNwSkfEnWnJhXR/QLZBihUHCZUnOfBZTUBLnpwUq2P
SMRlvE20cFEcFVdorfTlt2qHa0QjiuVI4KCFWwNpkxGu1t66nV4yWA4zeXYTlFgqBm/cgAo5Cjg4
VR0tLqVQirHbxj/asfxd28OLhPQ/PPXWe+8hf+l1DDwh1oRiRUHl+j4b2qlDQK4OKjwpLWAzrrWM
jc+dNyYh0s68M4rTwDEyAdB1kXHRI7ZmvaHXoLmMZ/R13cozaK+bkJBFzABoghR943SYnYkoIH3K
rrB/dcMiHxm2QK1pVSToJTo+Yu0pdgE6AZuLlP0+XtTM/xL+k8LWlTqwYJIPnYB+s1BVEBKcqrc0
TfaRcbUH1PMqmtKfrHEZ7V6tQtM6e9UfK6ZMSdUlo5Xc/u/k6GuP9icJ07e06wj+uVc0JAqniXyl
BHV5oePyf21r/Ouhnm0GD/sBWXua/d7qFanDI3Y1fEbLxAwPETupGhKvMpsvpv8jAVBZ0qwS5Bpe
BuxCHlpiLMe5fZpsZUdCeY+xbwi/R/6nhQNvmKWbI5BHlZlSE6Egg+4ONcaJhcyneQv0b4fbWlsc
Zj3ZU2NHC01uY01Ja0wLgi4YSG5w0DkojqWTtdEKglFkmOgCfGMDc/4IY4G+UB13pel/SROI539R
eEPpiXCvWE9dtQuwQGf4nOaSRs+Yt+FrXzEp3k62U/4ydTD/kw0u6h0TYgx74q/mfplllNp+8DaV
Iar1+DTkN59TDYHbcszvc0cYXc3GmxSAA+LXqa+ieE69hgmT5Rr620bq15njsva1g+EyObpPVvPQ
3poc7UgTwwE/SPUoTPjvBuCAZZLr1mImyUmP7dPQCifI1eFy7v82wdfsW6soRSTTEjfKEsvMNzbW
rNKe6G/6z3hUFkm5toLxFI+khJj5Zey/ZyasQ+GVME2MZJHQdIkyoM1KS9RkOgl/E55PK9qqyDEn
45qTo112T7b3Y0z/BDIg/UG+RRXqCwI5v8zyElK3AGbUxH6qDQou74TOcG40cgs+CE+SGI4JBahN
OzfWaEdDsGd0Kw3ryKBZnWfiCnok38qmi3CdQm+w/daIyKw9VXdkODvyB41uenkPnTcHACSLvlHC
5BLENejE3ELRUd/6SbCc/eIGxEcECzrOFTMOFSDeLlEPNLd91RykoA05QzwjWJvntOZ4Rcwk7Zt8
+0xqFL3DCaFdCRFiDkiOX33PtZW9cVJ4iHBSBjt3bzQr4uftGzX5zkHGpRHxmlRUiXa70Nx8LRiI
F5kveW+vJFdScNQI/sqVuCPSydEjimbRo0R2qH9z2MdgIP9rI60jjfEySvJjThtVtT2MNVx45e8I
XxgZyGGdI+hXhkE0gA3NTGibPy5bw/kMmrUPstoC6BTxcsqfrRoiEkEfZddvRAmIJo9sRVUB3sQs
V+508Snb64xCiw7fAcRyjD2PFFB/EdAMyfOc4CcKwLqAx6sTwavu8uoOQGbyHK0wWSb5y3htYoLu
kOGpFOINBMNUu886yf5x+jdh3jHSWCbghWH6Xbs540lARI3mGQSIGDEt57/Zll1pIpu15WMqxIMD
zGhJYRC+zAT5DLo4PmgPopNHA8vkgAxAyIMTJyQxmw7VRAQ3de3IFAEYy1oFSqABLOTgR8+ROcVH
Qm4yja7AtW7oRNCvWrrQWJXmyiLQsscz4iQxt/dDquZvp9uBzFbONosBtFtikJp2owBaG0qz1NH8
aQECGG5N45EME/ZbizE/QLOCmTRau8PTW+knv3zziARE+GxDk9rgIRZxiCFetQJTBrNJF9KZSR2o
0yWmGF/4ihG0ft4j6QMQAS/hhwKfGuBEGuJU9WgBWaSuZLcvMJszHvbqtTDJ0V4k1d5KtcetRAxX
cHWgzrRvECJ4YrtdjGSEviyw6ZMAkGvClXVS9RX7Tg3IrJSDEvODbDv6E6GSrDz9qnf4iKnigZmx
GF+lr4dEWTXqSGadChSG5cOH9h+crevk+E5XWUd6RsLLSOoJUCkCiHpVONUrmZiwR+FKnMqJl22s
eVhXOtA8VEbqMoyFOwDkUEGLOtFRpl9IgkEXgPrxgkrxLtU5uUEKAo+yAJ1kN8nsF+Rkbf1j+MNz
k1obJOlrqYUtRGop5xHCJc6vRWPS1rvNd5fF67R2NzNJBv3gbuR5lGxpZq4Br2EDpeLwYTuiSlvF
z71b3Svv5PpnH2JoQmZAuBu0zK4geqb0540doKdy77lVIEQFqJ3zVRZ86VhkEIW4VD00phJS3gUa
PqMjGX6RQ6pvv+2tiZA4onxb4Ek+Mli5kNll+0nKIQ0Khql1uBkY2lQq2rIn78pLCLfuHwOKByrx
NmoupucvIyPc49lWFYZm6T4q0JdUQacGlqrp+iGImB5CsoqmH/Sa8oQQpDkAwUTXwNzHtILUCbc5
j2l0LwDzni2RuigUePMbHJlUR1m3kV7fBHGyb11Hnt9vB0zWwiozCIYuTrLARMlWITdRwO6FgaiP
cYWp0hkZkEVgAxXMXKt434769E6edhW5nHsP26NSQOOrM9vLMpYDLmufEqZBrEEH4jObRjvWIcqg
QnRk/FAMkFnfLpp55pLI2JuTrawOoc3gprSAKjYrlmnyA5IjLoHIR9WtfcgiR5zZGLdMe0ea89vj
xXsBmX5LRVCqQSfuoIjXQ2zsorl4Lc1tQkiiRi/AbI4MOeStAcii8acNpOptx0//TdA8m/709zWu
oz+paax9dzpbKnWcyhqA9IDwKecPPLsoJTdcQtcb+Lk5BDWdsBdtkeNy+hP55kdAIJ8OZZwywA5/
p8Uz7Y8eMzV0PF0a5udEf4BR1cNDQGekxAii1NDFwgxFBVqMtodGaXr3CD0e4PP9fGBgoLeMkEFm
zNyZ/tTtBawA+HjDnBUqrgA5Vuv/yYZwNWKJVvrxswJBLYdwLVGRQs4KtNIW1LRGyVZB8hPPmTSS
ndR5BvlRZ5vczGIoXgIQTLcDX0YslXN6OxQRzL6AVOIjG0n9j8j5ofzE4oluAww2Ic3YiBDXmgpI
F/MTXv0WX2l7FI6zBChE6gKKLnGR4NJupaw4I2StcTvtkPEB6NQyptcau9HunoKZUH/E+vpHOqWr
2Q/+lEb43JT4ZouHy/X7sfpctfNCmbLzmMEcoI7Uy7PuQv7uDcN7lypu0t0XhPXHHkcpW/tGtvaR
o8OivO3iH7JuGXL9YeNPr/t8LfULEPqiw5lqE+eq1VsdFfQAZOcO1WZ0fkpAGtZ5GxNxXdpbJM6R
swqCjjzcD6Kh2Ic4TgNwJltfwJqsI/+zi8ynKI7PgvJ72aPsbpVGK10yLd56d9FAMWIsqraksiJp
JHq5ItATt2ljPbdoB5x9hdaeaCbU1/MStd62pZkI2wx68W8Tf1Hizbm7bkBcNGJ9LIQnALxjiclV
ivJGCgBR+1gkD3UMNimq4thhDaJCw25JLkbhTpeKDclht3SB/jiEbRafn7B+OBedvhKtKcfoVGZn
K/4CynPcewADiAJWWSHw+eZT8qE56MGNU1ASUB0yoC85OqWOrUl/VAQrDMoH6fU8mdDLd7hVQPNn
gvaZr+gMiJsy0irh0Fw+tWJCVGjhCKOW95Pu1XbNs8teCORGw8RPGGmjib2fXFJBd632EJSLN0Gm
CsijYfaBcXLx7vbNtK3Q4sA9lXPIHkOUGfkItrsNsnI3uv7GxqCCW8TJj4Kd09JXdLQpZeM8Hnrn
RxtgDwsmA3L1olUIqe2Gngt76LxoQwzNMD8JNulX84puV2ou+TutBD8ykYFvQ7+OFMv9PxnZTDdu
A/XOFARHxtKfKWulwpU6gh2RhxXPN5sXqW4PU+S8B6wEaFtpHHvOG6nmewCYKuioXt6EUEiL+QlE
i5SfX9fFsE/rHxfRtqf/NUnvbIC2o+TGKWTqDcBSsqTGk+RNw7qHDJcZ0I+5Fy9UjzFnj+5zMsOf
SXHPUQEN6qXm1iGxTP2rwGH1GL6l4K3/jVQbVHBWtoHnxIcJp0NROYzYv6BAZsYFJ3y5Bsg98fNt
WilbX+2AS5AH9/8gy6Xsa2Elfnv2e1BSoVAjS6ku/5b+RdNbbJjuRiigjkXO3AYp5g3YGg+JzM9z
X56lWpC+igAM2r/fHE1ff2b02ldA/aLpJCygwRrihj9ifhBbzdhFa2p/2hFAeNnJ0OsPERUvuE/P
wfMbQW0cDYp/pd9jOwAAIJ2iuhnuBYyHcS5IdRLr7PpX2dU6q8F/US9FDCpLiBqFbbT8Ue2B6PXn
GaIMgc8Ik8qu5yGx0yLS06SREVqPXLu2w3LG0+CChVSIEwL06ktrgC9RvFF1R6a9Myj6pkTnDmFE
58WFlCBNDlgW2SbgcKFdEk4JOgAKyfiPITpWcJp3jUEg0P04b+YBib6yiXOGwtIpBTeFQ1XqeJ1L
gp5ucdIMt96NlwhiRMZAjrA8DjYXvkpDd5NR4KUMueX9tIfy6uenEZh2QtvPDZSbZpePnFienO7D
Y9IXUgBy9j5Qs/IRI/FFgVrsUy52aLythn41maK1jKIKHqpzy4zDkH4JOVyotUiC5vFHlqNSUDKb
SA8xCxKsykNDlghpfMtg8hIWOfP4mIghvdXRwjQWDdwYHgNHUw434fcDrjsGPmQXjQASTsCCGrat
ZIbypopJWlRCjqmry/umDfeGkFjGjw2IrzzlVs7A52S6rEaQDMY/0d4liDcqOTCepaQCfMuSn7jd
Uz+wkGbIuPHo+eln4NM9cr5weSk6U3ZHkmQ5tKaY4quAg2UMOH7qMiMDR8bFawcOQIcJbcVI5wfN
bWGbmqud0yEOCDDGNWREssMkkPVTx0KJPqccR0Dz0UQuefyAuAA0Qiab4cnmQJmi5OmqACa5dBd8
R67NRiABlPBZgg2WPHwyATmUGAauXmQdC2KDjCaESzGGn6a4yksuGd99i+kL3lmmSuHPli1NofS0
XOusE1rNwEBJ8pa3SfeXkoKYYxQ11GTPpgsGz6rgbRviYFnAfHt/A/WDIyg4NsH45HFvtA7VjA55
5G3Ihq3Q5LMZtUJ0lEumdZhYkaiiKBqmICauOL9byrnzkMQ57LcvwpmDky4ViMOZB+MHh4QiOHd/
nMR8is/CoGPmmoGzA6ZSEGMX3D2MWkp/Z1YqxBfDFzHbSuGEm0Rp+1VAA8+YHhqGRmeCLoCR6RO4
uGmGDXwG56ARE/DF/cZlQpJYACIPf8VN5I9KIfDcF2/6In27eqThVWxBkNXCUFU5wSavARLeKZjW
oolyEfPozl1aDI2Rz5Zq7kaD9532W/LXyT91nWRhZ+rKC5LnUd+RIoTWKiD5ce4RaFKqoIuOscB2
Ybzu0Cy788A0+wv7tjxOCEiNXku0QCHOf8d5I/mOvpNTNiB8tJydq8VgwMFZkCgfn+S+TIZ+KhOV
tJkLkcL8V8JY28FnOo62wuztEgqgjva59UDc4HBHC0UnB5fO1lyx0LuP1tOe2V54iLxhuZVvm3IS
URRPsG3zhSPtM0Zv1Lf8LdWj2+WKNF550HQ6+CRSz7D3UszYNjMYjXipWrA1dcs2QuQTlD04RvSj
EW06xVBTVDdMXy2R3T7C5iQ1ZhPs8uYV+1WXofM0L1Lq8yODUhTNJFN85IgNnL1vPLPexcUw9JyB
THfHfIW7wJFdJ3sYEU5mVOHewzPThTPyqPlwDtB0ogSpmrXR3LrAPHYt7oINC6hmbo9CIpY9s2Ty
T6Ij5OpMjlPVOcuOEqKKRdll8nbCkpaKgVAfrx4pSCjXLZISQnY4kqmN3Nkok2gYRCDCLcGYE9Uc
tHy5kuNopMUH307GDJ3SplSWNuPtAHfRou09Nb7K694/GivalBkwNeNCUIAjk0Lp71MGzmZ/UhkO
q1uj/K6FXJU9miFQyGSuKMr8fDVwqgRw/ojzOcwiBlBi5a3xOFYAhnL8IP1BF9JDr1GuSNXFp9BU
qgi1eg5rfsWGy8A9BIl39GDUCSNZlqLG47FA8lHC8UnoIaXOCYKW2R7E6XImCBHrV92ztGY0yxmS
CRFwCPYymrsd6TyFDsOw/xXUCrxoExMDUWqOydYkdqA68r0kXZkLdMNm36H44Qb35kagQG6u7Gaz
tZ/QCfDMenQEqUmVAXIipw11s9vvQjjaPJnX3EVzx5SO7QypLyBhBwkWRvVfaQ6aKV2WBi8HEASY
B9qU+aTA5omegBa3tS+dErHvmUtBb7CskpYm80lTtFUNW2/Ik6UIni22cf1D6uM20xY0p/aYUQeC
y7aL2TfSBW8EoQfM8+WINQD6iIt0GGZZMLM2AB5Hu1ATVB+Y+qIZHrambwRCQpYw4lR0fHOVIsmX
FS+6TLj9gbyKOUT0qX60WLynDUIWHX+mqGJMDCgZbwveGQ6rBNqXBoltXMMlLhAe/9dBNv4MDZyK
y4B3ucdEXs4bJrMN6WMAgeyAO5qtzwR3wtAzUgCpTeT9zlHR5Pod3aAKdtlcfDoR2TnYV+OKfltQ
nYp8DaZ0c5panXvsKcqqLCUEd4XCR9RgOtnBs7EQS58iQe2YPVAVu5wiQX6bkXy08Rf3ns1TCjlA
xC6BFNQxh1xlQ8EvJBAZ4EE8oEgBKEOs4nykkLqx7DV8etK5dFuffQZbAyEDqCzcvclkdaF+5REI
EWqYf6BCcwuHsYybYJNjLrwUJguP+kDMZCDGxdkI1wqzdmXLTsHLwWZJwJ3ZFBTukEY1AXghKJYc
rn76yuOQz3V4rzu0pghHRA3WtJeyvqUlGiM0qzFWVvmXnfKeFZJC+lEQw4uAjB9VE1IgwmfRoygM
tsCDSwadi8YlUdVlbSOoALQI9+RFNgEXM2Crx1/JKeJY1dKBARw172rm3HGnWEPA0n8xARgwXuoD
vXvGZLqMXPVEyJ4W7JJkpwTiuWMsC3FmbIqZuTa5v4NdLBqvPIixlti3Dc5psIH/KAEtH7Dj/gTK
ViNoUybRxLy9kbR/cEUpuqouyfZ00iaybO6W7uHNlD0dxIhz2DX+TGTIdO4/TXnl6KQBtqnhDBIb
inFdqeMr0Q4ZSJgWbSeFLf57YMcKWfmsOK5eWngixKnEpWM2vVtDPapk4RG0TQiT5N4hgCGWjuUA
LzfmzH+xkZr+Y9rTAqz5V5CViHrB/BHwPeNVo6oeJkJdSAJAjKFoVcaOhlIHmhHzWlCuWWKIlkWo
YjnWhjWHOEGWcTkcpSDlVz2CCaXfYXhGAY0Qx8xJvs8w2y2oLXOCeXPoXAohkimIN5W33m3DXQdD
pEMOMNUweyQUfZg8M9ptgFSRP3FAXNFM54Lb02VhFdXVbKvFsGu5GAlgnvaO8jO7ye8L1QDPp1RS
E0HyLBK4XmiAJ0u5tkC0A1m12B/wfEXk16AEUvD195gYRFnPurU4YYb8lI/MgsmuNjt2SnnO5/yG
gSQ/TJdfiqTeoP/ymW/yWpFvN8fkU+BPi+/0qx2xLnDxKz46aI4FZVOhLC1usWg4Za+Dd0GaLrdW
PnuYwSSRIM0QXsOxIGIKXmVHhAn+0FTiwnDqcFyX4E0igEPZ/0Spw5to0pYJcE814p6rmHKaXCQb
80T+x/Y8GczO2YZgLHGOJZYDtYXY46sBwnMkUTXSD3GOmtFKZOGxDNZBouh2XykvPlWOCKrQUNHd
0Qlw3NE+C9APIkCTBQAi8JIT/y2zZKPU/k4OfN/d0utow/jsn9uJzjyoPx292RU0Wrn3N4mtlUJa
0Nw5DKBznkpgXPpS6iupWbK+J9pQhaY3t1A+IX+hraNzlCMzIAy3k6U68DdJc3a3tZf8myGdQQIo
2efRYczbBJuKcJcDdu0zC7RPIB48QlAKtadpounBu6ijh/etjA66Wbcer4N5m4Z+H2DD7BUm3TBr
ZznzGpfQEMin2qbbNUZ9EnqsA5uHwtVv0uSrAxukaODYKBKXOnh4K+KKiXTqM7rwcSBNbs6hv4Nt
ndhrd40v7djZ2YO4lB9ZOXI0BepwjG3ar8o1OB/TfDHG/T9VDbde4mwMwCZWJflhlDY53TEcaiaN
o+0DD4SqtFm1gjlZ/2QPYKzJEhxCzwjJm48WCGzAgxK1nlrMZL/FhE2fRF3oAYoJCmKgiU4JeTIV
mA23OQhgJ+8PFeSmdN7nId0G4VdVogioZukbpC3GhkOcE45GHi0btc2aluJcLU0TERtMcLpPgo9u
JK0bc3kEnoTW/cUa2s8hSIA0R+aF3TijaFU5Ayjt0Ycq3fie0WfnLQUlW6wcniMHtNe6jDcBjQKG
QlbPOmYxMo0OwHtMH1rRnnr0gKxRJC9vbDQc9A5bWIwOp2JxdBRHg6et5Va4YrSNzKXRrwoqEHNy
MaRBJXRBu25D+xJUuBUSU+Yqry2r/2synMvKuzOBIztqYoGQGqsFvUSmG6dMMj3baOdbk7qAXV4a
S56FFBygg2YavVJ918gS+RTPi5eR1n/HVrDsXJtghPipdRlQhkqC8A7fZ0A1/T4HXnoVkXLWm884
ZQ+8dBg9Jqs7tQOcCD9lUJyD1NoCxdqGv89tjC8tq2HimO1OSQ7ACSsEuQFuB/n1lWhX4HYoarDo
cNu2xyIhvgNxv8Z97W/iJRjwSOQpUcB1+tYRLUVoNVpghhaN7irMp7Pnv7ucHvb0LohQ73WArAYh
mczi60IgdZSVxLs3zND5S4Ufu3+0aasdmI6j9ZvCN3ZBpxDBpv4bq3iVwZA5NH3DQPg6fzztSe3O
ivg5d3ib+qPJRCaPZcSItQLbdXb5hSgw1GHLAdNQmXYAimea+4RqyHHRzgSQjvVGyIaMJZN1XIvq
I1X7TIKL6OWgZkinrV8I/9fqD4OdgbaV8bgEdbgapl4C1JL4qRuoLcUsU3z62QOxOgcDv5TCxKBU
yKDIQiiosT4EHYdfUtDGIBCMu3dhznylitEVfmoq47nMR8FgjWpYJwG+vva/nqKgkKFuVhk6xsHY
FXAd4UGwxt/NjzNt1BZUMYIS0FwLcglGJd0e/Sc6vG5OMdhWFEsMPIt9xmkGDMthciYAiOC+RG6T
doKjPRqDp8I5y+YpXJNeMm2Hh2b6zWagnhC0yVbirV0MTz7cWypi9/ovTUZdQYAzvd6GxSAtt1It
9NjEluFNplgxEUY1oIeNjuPt+LsHGJeR8BmHPgEITYG8RswL5tyygfCkSucj4haAH4UdXA3Mt0oq
mCvgjxnv/Glt2AnzSs9m2J4saA3gjTj+TKbsEKWohl1S65pj6KD1oqWO4S2BxjiRkWhwBIGjVDjq
iuFiWl+DOJWrG51NT/KBi8cgLsM9LwA1cwOvDnwkwFqTXoUMkK6bQwtdumW56JU28rYkqUsiN3Ep
MvqHwWTg5MXac/KLRegJMmS12bTgxB4ucyMXyfxnJ5olDvoCUTF2jv7uYNFBYyENT0uFQemUg99w
UE5DwK9w+WdXWiU1BsDWe6SgjE2OL1g3rj1AR8E2WRb9P/lf3nnpaQV+MnEfSLGQcHY2nIG8rBBm
dXjrJMiBXBmOpGy0rkKKdEmyFa6KvdeO02VbGkR3cB8C806tdPc0f9U6e24Z26c6IeeEE5zN/aQz
qxcEYvoRSlJ645ERBiMJv67VLXTts4jeReQcNriUoJRTHN3aWS+xtIGp8CyiCtgFgy1+f7pPKSR5
acPWW7MWWLhK+EWNH8ZXKXcLJiY1Htld6ndvYsjPyFdkCCWTOPJlwL75iz94S1q6AJmINAfiq+Z0
4TsTJwbNTsA0zagJpOOyScnKtNxkNZnJWkB8h4qRwkNYwV6qKZAnw5pepC/jgdCBLALtLJ1vU7RL
lyjEwb0XyNqBIZaQEAvROIQUQcANA5Md5N9rMXPB2VfK4lVjKHwPBTVTWo2px4lqPPUqXHozLHU8
gVxOA0hmfZTV3ldx9gNnLww/uJsAuB0JpLaS3xRXhzkmHArnHV9T0wCoCnVH+dNXpHGpu6Z3CNbS
UUOR+cpIdDLRr7IHonW2wTWkCJ2o1ey02zRzuNFFTubcBQc0UhUXAVAw6zei5VFRaUinG9wnHifM
TwdKNlZH5Nh0nUEuc5T99cR1R0gfG4i4Hmsn9a5gz6B/1nxTeA1iRA4cvc6NGZNe/y6gg9QUbXSy
iDYWKt7VPxgBu8gnEBNulSwttXHXgsgOzUtH0D8NIkySsKykZkD8svO72JNATnowhoK4Kp/zZyQl
z++mi9FGz4J+CgBMfRu3hfS0IspmMrEo7ajc0VFx2KLhL3ERSq3Aa5gp87NIcvzmI4dDkcAlesyM
2pmtKaB3R3SkzXLeRe+Iv+lRfxl2SpV03ACOSw2jDf2LQUqQR62gMu0V7FTn3gbNI+V36kGHC/uq
w2otrz+Nuc4DpIyWdjLWcuSKDBBFSDfhi6VBsJE5RpR5cjVylOhJt03oqRWkDHrg7Yzx2+bgwvoL
fE75ltkMOim/k7iXAloQNvlOLTJUgd174qdVZ8+szheGQlEU+MnWKEAIIoLNk+epbt4mh+68J4el
dMfDoF6A8yeCzbnfbTa+FbxR5jCsCusUsYgttnvAxFTZ9JS7pQWuC38OeCkW0Q6nx0M6Rd5GMU84
5oW2DsNJNDKnj9XNNXIvTjNCVsCTLn1pc/LLAVA9uAoBxIybiD7GZuIEIl2BciQeH8LTUTL6w8UJ
TnJnBwTiPJ6YtZ0rN5H3xwCPgDrojKTPkQVOBpGvXSx0aRa4esiRH3Dk/+ZWqf2S6BLBOWRNeRSj
/qntBywNBKAzArHSQxQvtfFHyE3usIZdl/UhQCAVJLOeN7bxbeMsLlmEsocwPkcArNah4COfR+oj
skOEAe+ZxsymxrsDRQUeaA7MkAw+HNyaubWjIeBNS4cfhM4Avfj7e5L98dnS5w4aWfhOtPvlGjgw
rak96UG6KNPowrnVsL+iY2MzVZMCvbT+UrLpjyxYJ/GepH7kmJYVVk/RKcevLx0PtIGAZLxWEX+S
Ug7mwQf2pgWLSZozQ+p9ldlh4JR8xYTKSd4GLkDI3CDVmb/r/KU0r/BY+K7xJFq0GV+NZo+IEdxz
QnVZuQq020nHZlNQmwcATCLicYhgBkn5+XUm0+7UHp0Nz7j3b2ydDfFhmDBaFfWqQc6nGb/mvYGR
kD4RfIECzWc95RSCLMKbOEGNKN/NSMVWwhP4MS1x+JOHjNCCmoh+BGIQj5F8YPfpVqhu4NsplfH7
0PbW3D3d8LENYQGh8q/jfwI90XULTkCSSNjXx5G8aCJjeSYiDxFo1/iRxrXs74X5iCf+pt6v6cTL
wFqFtB8Z7zSEQu9hd7WKq8WaS8xPX3LwL214bLdpNq/lrM2P4/QhXmlSqT9iKgyGh5VoAueISArO
YyzkRld8CoLIGyHNN7JtG1SOnD3lJtByNDBGDAeIV68d3gLfG4FkZ2c71/OVJYW5EXx4tnc910dE
iiwvVXWW9DpWjxIouQwgJGniMz3Q54ffBRU1kFhk3rBhUaMtLXHRCq1EK0w9QjxbD3z9HzVNhKrJ
NJ3uJGCMnB4uoksB1gpFO6NkEV0Ttbfwj6BJg+E/CXUNi21VD4dosZJSOj0M9Z05EaCTAQi8pAoB
EsT/cpgSkBYxzdKcq0jmkH8w+oHE6hWYSk2WL5/g2zdl/tAjGkPOHqGICvChGhmmWOsbNzqyv3L8
hhHYuCY5dXupdxAcRBw6cHEFHaOuYwIfn2L2pJjDTJjEFkJDugOL32Nt5tjE4H8cO9uAKlicsNzM
3x8vOFNpbNxwE/8XHkODB011SMEGKpImOgK9KJNcX1/yutMdEB2ap125qLQjfo4mSp6Noj74E3Hk
wzHBeqtkO0ffpWJwaLYTJY77I/tIBlLMRNyljx9IaEoPZ0+FPoh1EZKuTy3EvE6G9ChLUT8aOKuU
JtsJ/piVoPXkjGZADh4FK3hjzZbHquGAF+CtzdytnCT4Dn75Ra6UqlkcCYzNZhIEjyxmIpLib8jV
ESqMK9HH4A/l7kCVY4/z3uEvCXrpgcyE/8GvFQcwHq4pr/f0QmmlrptO/1ANmBZ2gmkk8wmQRQo0
XdVOSieJBaUOvULz2BNdrRM4WAQHTtmVYN3URWz/or9ph4fTnssk2RQEO3HQCFEi68Hl2zLyrfQD
2WhGsgKij4hwjNZvUQhHQI6IEgE74n3bVxveLWpOCmYVOWNv4JeNdoxF2gljbk/6mraGYGgxJcOC
AKMJHspXE9hMpMtTvWWSADK3v4wcwEmBf61DNNpAOP4eeLi6MzJZAFcBGnVe++ZFED9gsAmZgBg7
IeCkFxJddsxAEG4KOlyYNnNslm1ovXbepUKl4HYHyiW5wSS5gTBTsCXMAUzYLXiLBVx2sAPXef5N
7DED7jcmxxtAZzOi96RcYJYWgkI6PxoeUn95gzNYuznkAOYj+a2oC85UKhXZSBkvoh9vAhJDmrvN
RwIH0a7jtO1kpKpksvrqsHIijWiYy4TpHBzZC+etCfrBkVgSQCKPqLbUjUokBveQhzYYSKMYUCd3
1eNNJc0mpay4vWPKpbPJeu5q8pCiPmUrNGrzXTQpQLKFhfbeNX6EruHhpQ8MtSF/n3ED3En7B+pb
miiD9XyDFBCZzC8k47/jgebDb+7Y/aYY13IvoNWk6uYA92STa24W0xOpUy1EsLV/TqJ7FT4yMBAw
TeBEE+iZMs0qiF+LHi7xjmN9H9v6qFCDevqHUCfJeBbgfJpMZovfY415GOB+jDoJWSndrwyWAeiw
AT/wzm79I1qTZD66arA12/hQgc/wzFlZCo09+Rtrl3eUPJQxOfuNslYC+xmfHkPhGelw6+fyK/Mf
jk+1CGkGo2blm7n5GcBjFe+5EIdo+BAMDsFUi6+0qV2Gb777s7UVPkJjDmqM8pLIS4u4Rvgneek1
fJQ9YIDol5eZiHgBx+sx3P4eCtrDiU8TVVrS8EBvclz+tnrmnl9xkxeBg2IYK5F4U8mSPagIxCoU
gWKSHYAc53fbgexaiCIlfcjPbHAl9CO6MgLmNKEn5XBhNSVUaBvDusgN/R9LZ7EcuZaE4SdShBi2
LuYqs71RmFrMrKefL+vOcqC77SrpnMwfe0tfZJ21JUjvRm0hUZYnRp0J1FomujFWFzhRSRck+5Iy
LuLESrx2/BmX57cKs4WPNzQ1jvF4T7QAeNSsbpWkBFpybffEg8j+XtGpRM6sx7g1OjgEVhNVsHKN
yLCtlBSgeC/yrnICWELbmOmF23bd1BtD/SyAd5xXiR9Ri1d9IqUXgIHpCY25zvXL6V4rz6GlfLH3
1RACChSlQcQtia4PCJxzfESmsVGaVcl9xdeBx1VPSQvlPOW+VZtH4R28od6iShbGN9WipaZoEIlP
aaw+iUIIdD14kU3/vzwZaA37Ai9aIY2K51ac+xCRihmiIkIdryF4aPcAnB5jjgJGwkAuqKzcyvJf
eV3Aw8QepG/CNl12FQl/6Heszw5KKOtfZW3LGBRT/0IAJeJsIvLx/37J/iXab7H5M7/1OmwRN6yQ
Mgbztg3ybyMqjeS2FtpB3vbeCYR7CDyanCdyKAGEQfNL7i455ogEsTkHkHKMIVY69jmCmjdyFQnV
LtxOfNaUQ0mbSFMVb33pSxqIjVTR4gJPVCxW+brWs0PZ7+X7Y26jyAxMx4TrESxrVkfadm5oTQVm
4W2v3WEda5jLgVrECGIO2K4SPJQ8Vhlq6E4Dw9TJv3JwurXrnjwSYd/GPDj4II89XEzXf8m5IDth
jYDeaTuG1Qe2xPDXiug5NgHHj5W/5gOVqY+LpaueXOc5DdUdBVDEVbLU8SfYBNiqJA+rTuaNTHhC
zpEGWjJpI3vMovIi3zmpW2KoqPnMhIXl73TrG5+y7NBKSXPPED4qhA87NUcdd86EIjz5Y7zl8Q1a
85GQSEwV9ZpDWze954K8WMJPBIiS9VIFxOfoR4ehOVfUbxYE3F2cpIAQ2Cdj7Hde8uFRfFHwC6MJ
EdWEKB3hARUVE06zBCzKQF0q1gyL1hNmncTlZQkAmcifBA33/BldIsAWj3wafA58iAino+4Wcbhx
H8tVLQJAuR9TOAF4B5sjl9Fc7l9QLhym5Izd5QSco1rw1pMO75oaWU0TGZP6EoBOjacr00dv3kjM
E6bZ7Y8Fl6oNKJaZSPv19kug0aBBrPAlXLYE8ooKvZyPfKiSWUDZwmBUbwYJDjJ4MyRDXzI6NoLJ
kgrASTHWRNtmfBxe2f6Rss2B8INxyyVDLo9fDf0kbw88noghAh5irTQPIJqN/8z5p6TDFQkHKIEW
9C8yJLBnCeoyEImF4WAtAwWDYGcb6/lXUdB3V5D+1pd88UIJCoKhkVZRFG+84jpkQMGwyJYjCzH/
m+1H7yF7kFAzXQH6opwUuFu4VFHK8qRsQzqBGwTqXQtuxA9Nog7R3QazUx5UmxqOq4agtDmhbQAJ
IdowFiFLjVdCemHyCymQi4FsrAoWvA8voga0VOeRE7FnLBK8h58sTj+5VRHrFZN/kRVM4+x17jFW
Hnxcn+qryqAz4RS182rG4ieWEMFIJffKbasrRIoQX9HdHK0dPGu8w3oVYDX+DQckFsxWTiOEqRyv
dyFwnO3HOltHyFkHtb0ZJvFf3kB2B5hjvekgD6qakP+bzWPnkiLR+4/yoQlQkAtdlc5MQv7SB3Zv
WloePbhOBqeQbIQsG5aY0DB+o9gHvEGdhcBVWRpchHKaMZ+JqYfEApngDY4eteB6yf+BmMpJMSAY
EqM3frKlAkhuFT0G5gDr5Ab5ZBCY8qoigOCcFfwkcp6ZNwhIAxxl5yQEm622cogFZ/iVU8fIOaPZ
D2qGfnPc6nZxLOzsIO8K56zM5rIDpEnzUbF3eAM5ItixI5REVUwLKVd4/tKh7qLzcg2KIsCTpLFw
EkQwKxyygCyozPi9mfoJIfDUbCVKDIIolIpnJH3/P4HHH7boMIgBEiEtmYQJYeLoQUAIICDiJdfs
L6PSLb3TDB4ph/LduxfYtDfGBznEZoAwpp0gopfHsABb0A8FKwMMUQQIIMUBfH2dJWs+Bhl2yGnf
eUGBjgVQh3g99Y79KoWyb9T8JPrg4KGiwNbTiDBQ3F3WmrcAyLTP39PgWFIXYJeP1bitPquG+nB4
/EhTl2DRS0NLUZDfNC7kvOFhVLmDu1JdC1wlcIg61tuBkP3Cflab4Boxc7fjtxxSGqddGX/Xw0m3
CHChG73ZSAxSoKOdEk+P2Fg4/mAwdbSqkOoVHZxqEC+NEbD1hcFBqS42Eq+mfHWDaq1u9QoFZLsv
NNTsW54k7oEJyykzSoTIgn3LDogUarpVq9ACXs/JqRDnE6dJMJhn143YDbl5aA1cqjzwcdX8WLos
bFX27IT9uSZed9SDs01Hk12DVP1ZGM3zFBPbpPHfJhKajmB9TcRD72xNC8WAHt5k1OTCrtv6KcFa
UpGXZuoPOewkpWbTi9yQJmPeaPOAZ+G6rnbMDSMPOjlV+g2afmHr3oMDbO2U5V+gVwd+gCUyOyrB
Hl0QtvsjUaz4Pe/XnflS5sh/WbJFUcFOTjkP1yPc5YwYLidbPfpmO+ATdSfzPLDKykAqCvM64Gih
SjzO80vijMvkQ43QxvlkROxyaOKSCTFuBvZzBuXxJ2yhdOpiITuqPKKCniltRzNeuhXSln/E98qd
XNQtLhSYK5PPS/RzGRxDwQGipWA92o1Xwq0JJmRKn3DDcKMV7t/Q5YeZqyia37Uujx7UXzUxD6px
rSi9r3N7pXruTlTpGi0EAjlpqljncCbfZ2HKMuJPmX/lFEb+w2bPpCNRJeiNQHG/cIdGKWMEbU0i
j2osAkCxfvBRcAegFUH0BicXBPfpVY73pO03naevjAjLE9RElikP6kQsVYEKqgRO6raD/8LqIfQG
2T80fX/1Y/T/3EQCGFuADnaVIKm3DKAsf0bFYBOe+eIEIPIB5tSeuicGuXIjwjU1Ji6uWDb2qS3+
cPU5/AWVReibPeYvxI7cNQGAqJT0SDLJXKSbUu0Ak2C4VBF+3ykZ4+YopKQ1N51uC9VTnuR4Uiag
z7L3nirT7R8iK16JjgZVUCgrPvCaA1LCck94A+Hr0Lh6LR8P3KnW6J+o2ETjCPwp1gjL/0yZoIkj
55nr3R4Bke7+ykHYNN5RwBhBqjjdRnD3QCcEnpnaxmJBej87pl3WF44wnsqCmq42IB6CT1RHecB4
J4IVI/ZwtdDSneO9RUHzyo+YEKEQ/NuOJinhVn9lAYcTG7Bv5OFN3qgZL3aKNpDNIwKNdznfJZrG
0n4DfxUl5nMM6DK2NHvosMrawrHRAiJ0mT5VM93DaYr1y+RjqYQGIegrfiU54TXW/2mavu6z5Ll0
9FXyBuIMDG54T8CXPvEKrCRy9llkWz94PFZR1q1S4G4wHANdkwRKcyHL24GMhCHMRpBIGNUurRoK
bN4tO9o45IIlz9y/MjAO7Hx3bc4mdkIeUuXRA5UKgXO9dDpJ9KnJit6AINQUifLQDW65q4i75H7N
bDwe7ylejJylPh+lmICmei6dIndWndQ6FPEblONBU5JzXGgom3qf+c+5dkOfi00XrS+PBMrSCbIp
j46SWiHCOK49WVbgZ3PsG7JJyGnPPWYGJUFGxkIUw4zkXIqBH+1VZRtyxMmyXIc2Jd1cGjBn/gus
FLUbf7QMCzEZ1CROTC+4Lzqr3PL03emdwEMyOb/UGD7FyOnAUMlfpDHLuRYuBnUzTNUW6ACF1Zw/
FuBkyNl0sGDBWCuiwwV+bByNgbwgOMa9CRiWh9mTwfdrEgkqmkaS+hn3yNtn2KoULFYy16ABkY2r
/MeJXhFmCIAxuNaGyQ2YVYi9xPaucnEp14KAEBVnIy+rJs8spw6LoCL4Z3NmwjwapbGV0VoGLtmk
hXBEhCYfo+BbnQnODBiUzD2kk7QbtF9MapnlL6h0Z5lh7WKOnaNDMOD30faW/SeMn8QHzuhW5Al3
0J0SOSRzVcTx0Qz0mnDCZlO1F6GbCSvZYcUUowHjr/z8LD0StQneJ99syLTvEBB092tyoPMMySIl
6DbRqwvIH6KoIF0vKTFEs9+dRuVPjYle4XCrO+0V9c1aPN/umKwDply5jiDBaL58SxKbpA7A4xHr
Vu8RMlE9Q3MKUiVkM6OYKA9WQUcI8D/btN+R9AnezY8AlkAslAfJPPTESUzvajci9PkUYluYTdV/
DmkJYdaJQKRF4j+SEOFBfzKQUE1+9iq+Sj5tIFEaOYMVG1EoiESx0dl6USxwzgjW2nUM+/ZltKkl
sU4wx40D8Uu3Ehwh10oCgIIqXCA91DUKqA38rAxPrM9Y9FRDA4P3Rd7v0gPoZE/s0WqBsVCU++rJ
ZuPvyA8V54Ji/sOhMFv7DtJX1FPA+kJIyvqHTwmZKMXEiPdtGpZAmH3sSj2ddyexs/0nn3fpvYOn
5U3q+EQ9uAVKIHLrkllvIuzjxGKzkjkKLmRklB6GWtZDymYPkCuslkbj74Qf03CsRn216/AY8WV0
Gpo5wHKYSsrlZyD3mXMESoVfF4mBhMapevkhb0bnmEtsr5wWXKwhv52CBhXfR2mlP5Y93TCxC/ps
qr+0oJJPgn6GW5rnAQ6zDojM5iP3Lazzm2bqdwK7yMNepeGumpO1qjtEZg4bhWNWbCsjBTshSzs1
GtsoSFdJ1m0VXnUDdLY+BWZOcMaqDTXkU7x9PWwtps6d0iUy6X1btf7pNumlamwNrIJdGu8Wv5tx
Ep8ksyJvgIvqSTHGbT0OkINsV7yRpqhX7HlDFIKh0QYu+39bXtweFzyRXGVsvU12uBR4W777Dpeo
ZZcvcT6vyQk/yFlPibbwCY1xk1SBSdX3HB8ySbX81kESPKKhUrC4LxUkDQL2YRERmWOI+QnJXzUi
tFO5A+RaQSUsJLBPfAxgiNDYMc5Fk0kFksnnSpTvJfKNlYmKHtRHQlnFFVlOBuGkhJza2ofGJuqU
BJagn7ZLMF/7VSY0HDgyKYm7sY5napiUJy5DjBoy+jgmtj5IBMU7Q9FGWJljpt1S8wi2Npby5wQz
8Xxw8xkypVj4+WODJLa36+UUX+v2BmnijO5zh3NbRYuLiva1BsDQE/2p53NuHGK7ki3B2ZhGJ0gq
9JV0pvT6WffP6ElEiixvo0hME8jBjCCcYmvlySrxbrQKPvBgufaS6b9BW2dzcRlcvHXHteUXZ9q0
1A5NHAG8aBcmpyUYEh26NVENzlEZU4zIbo4mf1/Ap47mUxBB1bLZC8crkzMxURnCkRc+jpiDVAzp
cnhlHrNOpnNKTQOok7sWks2Dd53C+Bq4LrqhlUO7keKQh92Y/sHWWDwEouL+NLKb9Z0bNWLoxxyF
LEONjAVtFKNwpaEUvDHyMOwA3+gvHX+TEExdVZMBcRJ+P6xR+CEOS/7pybfSt/ueULpasX45jvDM
oG4JjJnwaYav4MH48XxkvtXdFqzwWkneas5PKuC6k1DYxWUghLS7q4hwEJTXRAyhTpASFHjCjILF
t5p+LGEdUHbd6RWmNBtPdQ9aM0UaW36zwpMQG/hUXfxReGWAdeQ+NOo/DeKmSPPPCSxvAFyWhb/F
fOVAc+qgrETWkB1xiL2noDwF2Uis2Ek0vHLFBbVoowV8TBgTXVYBD0q8oHI+RF5DF7T+UhRkCMO1
o7RGhoLyAf3qxZI4VXN8Kw1lG3vUsXrVxuYbMrhPmyRe89Ml5rRj17BD0UoGF+6enAxAqg3BYa0H
IhWJVHBwyICUdtkB84Jm8YMSAJZpG9ArN7lNZMlVHiVLCxAfWdi7lO5qgkXZRUtrW5ufDixyznVc
p97eg5PRQCLIMqJUGaOd5h8rdiwZ0Bp8Grq+GwLzNLnt0mHdmCLrrdAnaEAHjiIxdiLVcNEJ0MvL
Ll8hD2jsG13M8OjhIkgLkr7/ho1oEloDz6OzFnbHHfTHOSM+2fmxTJfUKgb0IVm76ZbV3Qct6UTz
x1kPS75kGAjjr1b3CftoAMvwGbDD2yoOEz4jhg251CV+LgX9Mk37XA/vdvcjGikgbgBQ1IHihB+w
B6eg1zyKAn8bDeiDe4ma9s2Oxtdo2heL1m22iaCdHPvSM2s013jSmYiMc6g+hv4HMJ3HnS10TM0j
isWTL1zOBR9CRi6M0iTtwO6jU+U2J8v9UzPxQOKLMsYX8qm2UYdTgg/Fay7MUkUz7hwUe+u85RoG
wNMRBPTW0W5+MnpcjABIiGKDMgbB4R9oURZMvL3WLlVMF38MFJHLzG+6rwIJAZ1ciAMRAcTk/EsQ
vyVQ0JzUS7Oydmyi8kEF079xegaxFchMQNYSl5EBBEEwPw3pG9aCOaNdjFenqYxPwXNr9TuLGREi
QhM5xVlFSgur/Hztx/qfyPq04pGFuQaFKeZDHFyEvzLL/OhAz8kwJ2zVzBJTE+Ay9ITr5Vu/IkuF
KEObV1PdefqHqazL7r2k27dfO5axNhE8CL9mYotmIBKwwQiwX5vVrmRpJD59DlnuAb0ERxMIPELF
IjN/TiDtmKJ5sS40Uhatfe5VzJxQMhWnRhY8dt2ETAp+UaczYvrrLCxmCAt4mkA47k4Q8s84Z4Ws
116h82TUkH9BLrwYTSvmpoJUHGQfYosT3BLIdA4GyOmS499YzqBPmDvtamKFQoFKZgcWYFKA9EC9
TS5geHSz0bbjLWIuihFAoKZ4MLABOohapwbpRy3WNg1HOXOAbE71o8irLEh1JnVZxdmY4DyQ+6Bp
cEBJg4sOqo1HNG5xsv/DfXXSbHXhu+S1gLqAvcM3uvGzUyRLMYPSNA8JLHEHEKrM4IAVbM9+ChXC
kwCozgqhIv5YwNWONgKF+gzxXeZnJlHsHA+xSpdq/90qQrZJgib/EGOL7eBAVhcxsRtxrewjilF9
cum9rj9oZXYEOFlbOD6j4iWvh4XASSLcYIqfzTdLUCVIOoerQHxtaphs+N2boD7WAKWTOSxmKzy7
1fP9r2MBz2y2w2oZk1JLrjaQBR+a3Ga+LY1//yRFqfWno1Z99owyvrgDeSFlQ5B13JenhzFRz3WS
UFRpZ7CIDmFLcvx/ZTqhs+CiYm2ohmrrw5Zn3T/RAsicjjYJ+w/AxSrLfhFKy+3Gw+dLaDdgRWq5
j8SS7XF/34eY2Kf6W18GrMYtfinGBAeCJUAWEE/tpqf+slKeDeRLkY60HP8udYqcdDb/JzEeC6gB
dLFQ1pZy92KGmPqy7AYTIhDDCEZVk2Ak4cXC8XbM1yqJdLGbHP1Sx3B98iBm5TkWZI1nki/VxfTj
Wer2P78ktsWi/ImGpUrWJ2ATyp172EJM/oADER7fI3fBsfmtJQbZRE/GJM4EX4Ue4ljmo5i1Yjok
yI+9dO8O740E4/XFoYeA03RKYI37dbjweT5StomsI1pTrGQIsWyFoVf90xpQTGCFxI4Xbf4dISun
zI/HQrgF6bdsFPUow46A8AI4orLQ0eALpxDb5RZZ8I1I07NbaE+2+TU6zdJmrExmmhHtbplN/m1Q
hg5SN1vGZncwSUebsCtY4W9VMa4FxNTqMkMhJXq05Z5rT/cKDTx+IkT1e6td1IZzAPh+8cZ6Bc+2
J5CTy6ePGFSIguUh0KueVI1/8h7XeFog+C2iB0qn2brBpxBYjvA8M5Z4XEPiovM75L4Jl4X/1NNs
IHNDNc7bKK7ORITslWvcaPuY05S6AKR4p4ZHwncz+hq0i1N+Ed33PIw+q9ZFjy9FlVKf0dq/Ts4Q
KLKPlsawQjU3Xn8ysFooV5jxvQObI6uxSEh1DDVy1sgXyqAl0rXQIzGLTcRO3E2vt88KDTw8N0K4
DZQqDLV9mKhVLdlzo/m3B4MYFKrcDbijmulpuMFMwYLIT4qi1+GVICAXbK1nvoomSfs6NN/8fwQD
43NU7uLzDtnFTV7jOfvOSfS7GzIDSpQ4zvsp2SLNp8DP2cSdxAq5KzP46NRsI0xgPdo/QmPHOJzS
0jrrJJeWtg8KskyrUAwa616taERsCV5Kt9aEZgk3xdT3BzfmSk3xmfBCOPV7bwd/QsKnFfo15l9J
ZC7RRY/U8wb5UzWXj+0PbKRCZU3Xl1Sr5FfcA5ckJM0KFyTTPCAlYUhusFGnC5jV2tfLR0YHvSFf
qV/0Iw3qLQ5ODgMwnP8H+CTzuYoItPMoueQhly0TKqqo/4kcVKIJOmXloB/Ca3Foxuh54n7X4OQn
P7m2P1nv7dri+Z6snc3SxEdsiJVwbsKyqaQ0J0QkPzV88GMcrGasMega7uJz8xK+EC0ENdadelZu
NXiP7HXIMeyO4aYctaWAU3x5ZBPPcQZ0ZexlYOsMeym7HpYl7sx6LbFj1NupNpMCdz6YBQ8GrJ/P
ghqrJEoM7YvgQHpwsqz4fSJHrm+R+JrFpp3tR1E3WGQVzfSDMT7gc4y5JfDz0SRCSiZrAMyEgqpZ
Y+IJHfEaeEu7gFT6SHhFTFqRIWbkkTSMaSUWggFvMZOCk+9KG8+q/pkgpWRn3jhaek4JjHYLhAoJ
4/5HXLmrfCppdfOgSrg7mRtgTWSyYIHT2CY9BtJRlAqYs8A7MKdYhM4UHr+oSvsBAeSk1pAe5aZk
bftfuaptQxCSKkCvQz8Qf4sHVNCorxAMhP8jweFVq2gaYUupvp2ahh4uXxiktt1EyffI2G4V5xwZ
v5am22rODzkJKibR/yD68fCizuOpwQBqkaXm5yoa8p3OSpL5AhQJ3DnrBgimfVDj+ebAjWHMRCHB
3hJhKcp7/N/WQsaV3lFe3KjcjkQBjrb67iuAwgbpQIaZ83aHVIeG2OJ8Rq7m2X0PFcxns/MqfxXI
QBbgrSKT2IfnJigHiYs5DT+KMTTbUEI/uZVbdwkliDQP7paUCy4y5H7ykfpgnwIbtzquHbIuePvu
7sUBXCvcpcBYdklxsvJktuGHm2IYKE/JiLp757H1xNpKtcKd1WVH13fPTZBfidVeyjSkaoDNEVHN
Xu+Ty0noTo95guzj+W+iWK3h9rfN+aB21ctc5R/k8LWkeg5MvWIdNPzwt5ua96ra1132RChYhpNU
64Dky8hekMChDyVHoSuqjh6DY21HWPyM/FfiHTWE6Pp9lt8Gs3KUG8HmSxPbRaIVT16OYbfVumWa
cnDEe2vQ7n0YIUeB6yonHXiKDzFB0h7DTLVhtJX5qE8aZN3JMpX6FW+rY/lyghDjVLyVn8BhO9Qz
svFYhUOwcA7dS4J/gaF55xg5onIUUca0l0DJMDSQ9159oadsNjHoMHACrOrmVn57qUybxuxaTdjw
RaEjkQcQJIMfLANgHC0bCW5bZlwcMA7B5D9w+ayYJUmOxDDo4pfJux+Sr2E3gA+n6afIc+RK7gMu
Xv5N4k4XnvPlBto6ie92Ixn0GtRgkfERkLAFjO0lVC2ufYeozgDfTU1rR/BIaNq6CU+o9XziOrmk
pHvRZ0GTjD5GGMBW36etHmJtaskY1RrGNmdrqaSx2Wr83tflW0CgHUDYwbURD8g7wuu3dtnnRWib
ckFqPJIKEgqbVJ1SRyDyFnS0M7gk/YXOXstv1Rw8TsiBCpHcIdxxg35biI4ckKmmE0y7+fx1va+e
p/IxCt0nZyJlApOjnBtyLJZCPFWu/iN/QpCDzgy3CpcGtHDI51tEymuKXZ/u01hGfAbhdHgwXXUr
P49NeVEYfSj1k6itHTxdHJATNXO9hwf3HkhVRtpvwagTKu4zcSSjld7TNIWgH0aGVubTxkx3mh0c
8fQ2vbJMMA2Kga8zTpHtrF3NMMmoHh4qGwZG4a+IDBjsaVU7zAx/iEDeSs05xfNv6lJemJlfqtot
6wQQ2QZygyPJmEYD/5TqP0O01VqVfqto5Y20mZb5olcOo0YvULNS8l1KOx9Egk8rUkBGR7BJNOcp
QdvmBOa67pL9nPklq0vARxUeGjwi8fCn9s0WoBrZaxlWN8lg6/IPXdC+2dzZLKpapaxBjlTNfawy
QiYxKDnln/T7SMkISVLE+NUvUpcRDt5TWs4Hu7fWSTFt47xaG9B4k3JvpJXQNRXwNovLpRSMO3Dw
Fl+Sbik7nrOY0UX0s4QaLkzKrHSDZBXVTDCAO8s+EL92tjUc8vNDelYLV1+jU3qZ2LnzsLoGaHz8
HruxLxQTm4vxmGlYMsj4Lkp05c4rFV37tmxfRwvgn+jLKpjOVcEojeIMt1b1ozfEtNvl+CdgDddj
zOFqpyQrg2RxO0r6aKyf2oqE0OFddcflCIWqR1/iwzatF0j4kly+bkb3y4ej9elCzVq6vBBK4//h
SBrVyVsQJL6IHO4Wi+imtnKvukqvs5UeYBLvQSAOaSpVFVwYFR/7UjJpjHWHadcmnlnBX1Ar4TYm
EZFmgepVmXrytVBSwGwNzKZ0B+xankC5DZzcXqYC5vTWZ6BhrQNoLswXzte1wnYzqW1LAjXGyDDX
n0c//0tDe6dmJ2OyX/2whBeajS1pdDvMa0F7wDS86Ia1y49SJJdQTc6V+ZUr9FXZV+n9mWLqfw2d
gzyjIn3WyVQDO5ZbJOIZmTr/YKQsH9ah4lwx1fxLOA+J/eSE7kdtI2o9ASLFVF62OtldD30Zb+IU
lKGdoIKqaTugMk7tj9nYxPZzWP/Z67TltgCNKs0LuOYw5pu8nHaO4x56w1iP3nAsx+43bF57jabu
6YYRZvI1TptAiCGFLbR0JyCRdCvTQJc713Lb/LhP0XP4GPx6UEccwW8081aHhtNBfLitZf5Im12t
e7fO+W0YsOWk1gkJRKMln0ievzYmBBySRorA/IpSFefQsczF6Px06+jb5npCv2qpa1x4y7Ee1l59
9QmTsLqj6qivsneTKFu6aBe83ZBFu/KskfCnrm39X1OSKvbQV0fBo/rheZhjeu/NddudaStv4wvx
XAacuPiHxTRUsvuMukfWBKFUxVvd2RvI/rHA3S0ZpAyBiBkgNI0jSCkXdGH908uLbz+KYiAojWtG
SZNiGx8JXxaaPa5SUgqOjv6ul9UZEfZd7sNZVf4TUdoY854QUyhZQ44BhhjzNThns6c8iq+0Y7+2
JskhBdklOuyiZdPWA4WZNIqjIu0pV7aWTS+gPFNDXW6e/O5Kmwp8YRcCKszKWbWOc5zsxXBNJgDJ
DyEiRg9RH49LXs/PTKREax/VyNl3Kh8D3h20h5XuXwaPi7BYFFZOCQu2gLEizdHSN5LgxtItUrh8
6CiHZMCux3Mz/CUIxFC/YRGHZiKenMTAWj8MTX7MRp4+tINyxQ43obdhb2R4rpOVqo/HOKfzAobP
Z0uw2ycSWlYYJuVfkiedCZzIbxewqwH3zhvSyj7HNL6gF12Xkf/N51zm2X7wn4n1X4cu1ls8AiM2
t6alDYRjPLtJ9MGo8PLbEbn4I7Uu2bYk6ga8oDAY9Ruysfl56bTNxhjyGwkHTpuUqBckA1oUXxKs
hf7Y3WZyBkQfNLfFj9o/lc78Nxev8vlGRnJI0nijuewfgCRlfapzCejhE2eRYumVYOBmKgl5YUzg
NeFksVOPqJnwg0hNFVuGxMh6HrGkdXailmOkZiQGhgwMjyRtgobSdsflglk2/nQgeGvqoLduPOxj
bhuaTWa8FB4zI4rdczJy64zka/nrMYzf2+YZfQQ4+mAHi8rHn2bb7zbAhdz9OuOJVKsxNAsFlrWr
gk6bsW0jSOpvM6n3U90uDbvbYAApZOTiHxeTghRH+h4HbUAYoGk8jxZNaREfAGvjgLBiQgzrucNW
iF6O/hj8jduCsI6VMVokBbpn/uOsFFC9Vyc3kUdD41VsLQw+CCpazgujOffwzqrenVWMIZK5YaB6
yjrKJHcziTzPbYsAiN2AlAHin3HCoOq52fVrOV4lN8NkokiJefPq6AtYnr01+vW93+y9fK2/6upa
6Rifp/VEjhafbHDo0WlQ2Ijv2KTwaQ4fJcbqDg9RvzkmAfqbexOB2I87T6TTAy5YviSGWu5mjsq6
MuX1KDjMlJS3abw5yXucv7XcZ9IFgLjV/MW4Ro7CnztMrzH2pcJl+iXdv2XiU1QEdaTaaHf0FveG
PIRZ/ulRbh1yFUpg52i9SAwfWZ2Ml7ENe0XbKKPmuibUMkVwoSHTxa2EZsoQ7w8otpy6DKsY4ded
9Trayb6EeRe2ogCE7sGBI1rnZvfgV2AIzZ+Ykedx/oiAoNAJNKZ5iIatGV8TBmfbJiQ8ueaJtux8
7wGnFGPoTbJrjCa6jkHy5BsgtYh83Ihde3q0wnrlNgXPJ4kSENgld5AYu+uKuKsGab9zpUIP5JUY
g7w+uMxjfplgCEKIXnwTUU0cGd+Su+oGl28bETVRZoha3LRb+Ej4G5hp3VtpBBV1Ic6ueVhNhInw
9pkRDnSw2hljozK0y0RJDnNBVivpwQa+Lp5R21n12Wmi/PDBGZIflVHZxFZNSPVotVgsB2af8Vgj
IpFclAb1MKA0EQ86bzTBENsh+TQpRvLD5qUHXwp5cCSeEjAYUI/nNt4Q3igJEWb2KHnhiA0UBs3R
r75sekLJmpBQQOIRj7xgPQXqepFDuLgbLHSuj18PLWyhERvev0eZccJ0sPfZyoMY4Rkd3mn1BmL9
4mjViz6YN5+lkmydy+jgcI1o/5ZtNOlfVO29GjTy6ILyOe/MYxP+6WAaqlU9GEq5axxy7EX6WrUr
1P3fTdu+eVwBUxpdohHTgZVwlurUYwUIsJNXMjmpwetuY8Nj0414kpvXIay2o8fBQCI5m24W12tF
wXdgveVddtXxF9JaWh79liAJqlfpYDoaBDdREP6gj0gdeTv5VPkoy2qPOn4JZVaXW+Lbx9Q+jDH4
opqj2K/0G19I/mBAgEF3WKRRVzCZYikUcZUa6/usvApiPHZ7ja4LjHwDT1eBeU1g9Sgwr0Hm/w3I
AO3WROInKiml5WOjeGB68QKLgge0lPXGpM4T6oR4EAfDbrLuInQqeZs8NSi6Jd9cchQT36RKcNcO
Hz5RrcGL4EkZWKpk8bkWNURUqKdAVlmJBCo2HuyJpIWOBFmwTqUsloHboO5uqIro/SfdK42Foc0H
I6wOOKRfzO5STMWOd90YXzX30y1fnHHgQnexIeyt7yg9Z8yjXd38lFTP6fFSz6pVMpwkRi4lHndg
HlV6DdrTC7ElEj1u7AikYbAy1rnHd2XX3vZusAZM1ywTqAdiKA2WZuXGqxCyNlzrEeVonF7OspvH
H6OpL5pC72PFHeGZ8z4cCWA3HeDVKNmIrg4SJKjelSjaWQD5kKHoD198wrVK2nL9ACmUNT+jlrpM
UXEYU15kq94jo27x0bJzLEztrWitc9ePj+IntKxfcmMPczk9NWl+19QiDZqZ40slW86TtaOv6DtV
SKqIVKgofVYWXd1evZw5paP3sEcdTJgFDCJsCljAqE1fzLQryMVboOLAtd8noLZyBBQn+sPsmH1K
QL95GZTTNpDh3QpI1mwWvAtb/m1HnTQSM5pDxoJG7qNRehxw2PeJvRFzKkvA2kcxKe7AgkDOWb9m
9dnB2oagCbjG+6sjHJxJdssm46cL2H2Ye2afWirUIBGlAaI9beJvJNJnMU6ahvco6hpC8xcuWqgG
C8CcIqxbqf68M73xYEHRGkn7MtNSdwfHhD6EhfWDOX/QirOc5HXxJv4oF8gFr9yIDnpCW+brwX5e
N4Z3Gap//BVrjP4hhAKXNhLkyc8Yt939zF7n6PSvOhdXY2z1GZkM8Owhgx9Vmg1eNgJ21PazIci5
rQyWBWs5qNQWqT9lSevTeK7LmGebYcxk+YwefcnQFhVQEWXHlgyKwknWeX26J25gSFIsJh01PA6D
cWzZj0hwwl9CNE93ZiC6TSTTM+wtKtxxpCrFks2iaMcEoUYYo9VBTpEGGumZIlEINiWD7YNjBcQb
eruK/MI2G2kCmxZW5r9NurPOx3CHPKevjSOVav6ggUFAWBZfVEnN2oOY7QrEBghA6rzc0TicsJjr
9qZPo1UfcFisi/gx5jAYB5f0ev2uVKo0yf5TLm6s6rgrcwBXG2i7v4pdaoxZqxqfuN8U84X73LNv
ECI7ktFPrJOEO3TYAdMopOVa8DS+Oq71/5F0XruNI1sU/SICTMXwagUqWLIlW3J4IexpmznH4tff
Vb7AAN0zg3ZLZIVz9tmhB3SG27YufP/SjSmQFzQH409nQ5vuoxZmAI2/uI0Fnae37wa6UoAJB+fR
hPJKcdFMIzwqJJ/JSMo823T/lcILusmjamY6LbQL7g4bh1DasBoOis/05/jKmiigSUCEtwCdOem1
7OLDgW7IELPxos8dZPFJQoYD3GC1grjQsD1RVQZlj9oqLnghu2aEhNP9OVGdQ9w4UlFu8fXzH5U6
r+jDs/I0N8LlHoFGqrldgZ0YGnfpwHPjWnUnQgLBcpVpBrZ0W8YrCkAXMOplXZ2dMjokBrKcAiyN
3kzoxqqBTKu2WIjjTB8j30sho6DLMxh5NiZyen7kxAgpazkAWc1KCDMJeDd+fvJhOgiUJJ5RP4yU
YO5sEltSvSDigmCr9MIw3BMsp9UDEyBsqpzOe3Eso3dlM1BCCWeIFcLtTBXKkUU4u7jluiLkNzXM
awmxK2pwSSbkpB//tW82U+PC+Cl9Z1eJ5miVgOMGmFzL+aNjYcDguHLrXc15HDEJa+npBgig5Dxi
nBntJdoejTJtKsLHCJdZvyC4nsuvLW4ew6fMOyruQAE4RBuqzp4M7CAW80YFdQ1ukABh9QCjC+u4
nJKrxfxSky9aXkCnBR2oLhleO6TXdNFmhunUSRD5a8zEUxJCn6toVGMdxV9Q+q0BxBvVjduYq0Hg
1jRI9HbZs0Oq+WgRQrfR4+QhbU+DPOkeUuT+hCx2FH+NBgv8D72URNB39qpr35IJgp7zmaHearR+
+54DII2so5jiuifzkSFgoE2/EVFYvA5Ne+p1tI/+3k7MJw/kbUbkIFpOEX6A7dg7ByuADLZ6YRx0
1pNVRytNWuus8hEl4mU0xau5+Mwidycx9ujSoAXJHwdcNhEkcQq7TbJrSute4nlP++wzxsf/be25
9cHIpk1HYfYgBnszy+pJWBCCTYqbiTAg96kOQVs+mScbc7Htvbti9WHOR5+i2/I0990aLJzoAU4k
wM16QP0CdcuO1jWYKqRxf8mPjgleqhG5qWrT3loLrXqWtrtVr6LvqXgwahrqk/tZlE8Qdxcj21rs
i0YLWjKE3eKMew/ztSapCb6hlq9+G5gFDYV1iwTFheQ0gTobI+Z3DiIsRhEA5F3xmcbrwnw1Wkp/
rAyyV35Gm1yL3Ui8FTs4W27V4j/lKWm0oI3tT+nZuKGxsBJyGsiDSumvqjFnYSOjbQLphxujjvYC
Ra9N5rMOT0TTA/o2RjNvDae+irdPcHQ4iA5ZwCGFnEgc2MxB2LXnBWf7ZZvG5PItoIs/HgWPEr+z
kl2ZEP/3n6PGPwa6EQC2THEamEqJ8onv2+s/ZfLVkFUlQBcofDQozeSzekxU1Z8aw31CFYqJ2mIg
a8Z8MXDyyzT/Quvbu6C/U3dEi5gNaHUZW5OGUTPkij6X7lJNzZOEDbGAyHi8sJRBPpdJPqoRsL3X
5yUwoC9m0b1DkV0DLcGUUUJRqZ8qmIU4WSkdjgkf0YQ5h9hvWl4n5z1xoWhBAzW0f4Y1Pha4myNC
HfENU5ANHsDqRFakzWgixJkmXxHEZvrcdvYPMEIBTfXHFDpw1DynkxKCcsuZab+rrR89bMhGROAb
szPjRp65EXTzQ0toPqNxeNXSHjhVAjMb7CPsOnvuEEYXqvnW/WY9eHflT12BXCvVggZyQyc0FERg
Oz/KaCJk/lExtYsYISsldVxjV0pHBf/MeU2Qw80pUclpfcCb7WtermZ9I1Z0hMluPbhQQMP5VkXZ
qouNZwsDbqWe8EYuBGf5r/KvvXUjd12RfT1CHwQa+yFmxIgmd+mJSg23Iw5Xw+J/63X6jyCMQ1Rs
+Eex5Tx65Kae4EKe1WaM5hdVnaRfzcSTxstJeanNOqnGuJ+HMxxYfAHg9UACAd8KWriGDKI5k1aq
4iuxpcJKo3cQctLHKPMCF+5UBJf5QwmrLG7kIvqa84sEOyjwfIeVl0DLYvcnPccohznv2yRhubHw
AuXOddx0nWqUaXBcTaa3HOfKj8inLwCd28BSaPVnrXTZB4RQcW0uAgoxPoRYc6q/G9vNL0fwBkrn
SCTZoz5k43qk5U3GeO0OCz0pZeI8YZ5hiA02E2cBjasng0fY8JCXz4mzsLVw/FzsoKkuEfVPiD9L
Bu0t9o6pxqKgci0qD9lVu/Pwpm9hjhZVs60m7cKfgMftJphqJd/4MLl4T5nzdZDrnD3ZAnhqeGZb
HOOzx+iqh97NTMw5de0tBW9uIUWo7Rgp8cznzCxaklraDugviw0VFaobzG+VymL4jSX07+jQcvED
1qSms9egOywLMtTMD8QAUZd6Urqk5i4SJ3Jozw9JNZzdujt7wj/7CcZ3sOoMSDoDr6dV40/ribwx
esnWOUUxFVZDU88EZTS+3VSsoVxtETmYONx2Mgv00Nkkjs4xhQxVDvlLZMaPiZleYSSgwyvGx3wg
NBCrV15gRkQEMi2P9pPY0lKPVnl59dS3z+5+dIABUQjgoV0SdlsJEzAhQBvhgoMsBJ4/gxS0Ev54
bwdqGTJNw5uJdxgn96xOns3UXEq3vxd2CqRmvRYTZkB5Ce4Phl931+rDtrELHNJdGQ//laTthQb7
06WkIGNNPMhpwEkN6a9ZHibP/6B6kwWuKWNyT4V3tNulwAjdO8Zdd0wTY2tYzp6AEROQF2Cgfyjn
BHNEjPfQcU5atfYZ7LgYU/tdfljGXwsstdPfDcxxdGMfUVK6n5rMIFoUJP88MSJvcy6gGGkGFCZB
CCq5WftwgtEBc415xJCqUAAKDuzLYaNtY8Vwwp4GMm09oWU555QQPqprb4b4ict4S9qIhrIjLG85
XtFtfBiWEB3qjpLRAbjBFWC00YahHBQhc30XLh3ja6x/MbEHIiZQTM2qGXXFDacASWW3CHP1AliU
xMVUD9QmYDCg+mp1A2cckKz4CJpNFR08oCVvwppmsVcGuizIK6tMdtg4fmk9OjDn058/Y/fisbsN
rIlSf53lET47F6eO4Qpar+NUE0AHE6JFVu3m8aVy3QAouy/sVU6QtceF2w79jesMcHL290OUHLg2
e/MeOdnRwKoPEuCSZNu/N80MlJgiXK1IVtQu2nHpYfT5h5GeG3bUnN5TILQOKDLFTG7EwBYrCEof
VRV0APS+ffp71PyYKtxJ48WDhgNjY11Z6DoLFbb95/ivtovEyzUlQpaTYGiTW8EEK5t7ZrEHq+6f
hew2joBnWB36KYi17IVGMmXl4IELB2IzcoxleHvCWbdPIt/iaIYLJLCMG9TYyrnRpx/nj4QRac5u
Gd1RBY6p9C+1MCP4Jh0uWCm1Lz24l1/1lrNOK8wDTiAvCyzTPAUgCHP/TAyxDSu1kzwNtuhsydcO
Huk0WBeZG/aDTbmrl0wU6HsnhroyqGkc4vCEyJQagKW5OLsEnxa8LGUcwKdtkjf8/h1QWbXVjUNB
DV8w6m6JwN2wmSu2ZEVDASsGa0H3aB1juRGfWHD3WWw/RKGq7YmWT9u/QTmMewc3AMPr7+PwWBDI
s257xqdpxg1ZlkVQKDGQufQDljsWjFCsdhyYwDa1lc72TWNubUqGSdwWmfoPLSsaA/2iSoA2idWF
uHF3LMyGXYObmimlTY0yQ03McBqYnI+u0o4O7Y1OglY+v6GcWcUavmJViE/1uZi+eH1tGwDdRTUs
VhgEVh4gWC3QlMykffkjaptPBoyK+Vmd1ekvK3xiTnp3Zb8mzZsEiStMJfFB+lAXhGPebCfoA7gJ
qHx+LbALE9/qZ56qq0e8VTxY51M832qHG9j7wfuZQIMI+7MlfsNoeNQPbYtlhbOsp/pDZakrbN1J
7nFK4OjMgUuVfq2W8hkmP0AeYXdcdwyd+NR8zomSwedWm2fsTnxKYZAwZDA89fI1W+r/6Ma36CTA
501Y5rxHmJnVIeGp8QHz5AQb0cZmzp7KB2Hf6JkxFeAOuKrod/xP4Db0WLxS5Dy0+t2aLiMj9GHZ
TjV+WECp8Z1lpOZRoc5ETWkx4GKjvgFr5xcPUxoelE/Fxuryq/6V2pUyaaQE0l06swIbT/oUP/5t
nIu6Qdm9HvRi1QSZRreZMO5yrWXd9+lr7O3mOt7wg8h5P2C4sjI7Eqk0Cy2nPBRwNUqyBeXSPvJK
YMDqHstqETfoMJBo5QP2Xx0Ln5E+AJhsH/UYCuzwy8MUabQ17PcePqJL58X9ZWi4CUXO31Js/E8c
PQZeE+icD4hnYy9RUn7Tgef648QZ7/fI2d45Otomgqf/odSbTssYsVstkFntiCD2nMEqSH78uoDJ
c5QO9IVFeEnRXwzUZIyF8+mReN19Q7WR8kTHusepzd2qZxEZnHt00910WmYCFxHLokvP4RtRx2U9
IfbKlhfpwaGLbFydVw4tTA5wKL/r6Qimt1JvG5CNuta33914RmK9V5tOSzqOX6JRBnHuZ+zUefox
pVUlf3TElZ29HXJtO7YU1AZuc9FNzcmjWttmAxExCxMnhLk1RGO+UsXobuRqklxFKfHuIj20ZuDj
7ms/RcxLebaF3wW03j1QfjvtRsyU2AKO9qPWcw3MzBVIC8uXmjAUY0lNEzzJzQyryfe4Be1TP35Z
I8WbwlFhabGHwuqLg97TkHihj9PzDVkGkWrb6Ez5GymJqNcw/hB6wMYT9TWlS+UdM0DBFsgHumnS
fzMcz4bfGvQ6KTUjXTC2wgnD9lM//86MSvV3H204HIVMbXQXlzSVClPHl8GBXxufzELsTecMNkoJ
s1u6LnDEB5k5BwitVLonUZ7SQnC58UJyxezjcJB2vTOhp2G8si7bH5td46nsqAHy1zSvm+lXYmLQ
qKa+7F9biDT5kuwWqJyAEEyamgh/GVTfVFJ+jd4D0aQvPlkZLIkIy6bEXvFF1d9W0P3oC4MAI2hp
FQRTDAXBtDPuEwBEvIQuOcNA2KrCdmBGwwFE/6ly9hoE6HV3RKp4zABmZhfxPpw1W2l5eUOWPmyg
Y6v9AL0KpkFhHTzFoI5+kzFd+wwa1deMRbhxKH/Uh2lxe4NmBW1L3d/VbJ8VV6+oiKN1nL2ho2fK
7iGlkdoCNLedY22ID6xIj4JUukl5PHzHCXjKzMTjAOfJmIg6Fxj887BuOkarRnqO7FuaXGa0K9N+
mF/5J4Q9ia/HJoWuWQ6PnYaQmAuoAJlFer4ucrmBgaUMEWpKBohkqrIzQrGtu+cZdMmmG6W9Rwkh
2cNziCV9DM+LoPZ+gvBZYYYz7tJ8PoYeA9TlYov6S7P+RcLdxFD4C0Xq1X9QOZqY7RgjYtpxwpmV
saTTndMRGlIUucY6HeR9iI5OwglDqlOrhVdRLG8KQVGZhg091aAb32WNH9piUipZ42ku46ugAHAz
IqZqFAHlwCDJeXSwcBBOfy4S/wv5oISkYKYwoXMNiZag30GpNEPX1mS/86McggleeumiBRm6qxqL
TTslSK4t7l3bnEIFc5Va8WkhCsibF601P1NoSA2mzFZt7lJFnpix1oJlVV7G8NVcnHvBRMTsbi1k
fnoUFQVrE9wRMtebinvNEAAoWKGDeOVtFWrighAPKcGOCTKpd6tnXK31J/Y59MmLxtGbRfuYjlE2
/Yskm7vA0SxzlDvgBg4cZEtvC+cWn84t6YMYu/WUZ3PnEkEh8Pr+Eyyq1QYGRiYqnb5WBOiFVBmh
UDdsuDdY5rolohq+zoN6Ow18Miu21rmJAXgy7jO7JLYv/jTfx4b3UxVgYkAIg/evB6BUZ9rUXXQ4
4TR8TgWbqSYwhqQFdF6l+8Wpms7jedB/lvmScFGYyVubjAcDj+YMAfYCT8RcfiwM4tKglxilcLn+
nYdqndrmH0mLGo+mNQNpwU0TE3D6dBRfv01+bYbkkW26caEE0kyotKn0l1BJJXQkHAUABjd50kgV
n5ReCTfFcBfTpSqctYSqQ3BZ/EcFuSiorNQeS8T5yLQqLPUOljyz+PHO4Grhei8i4qhUXn15tt9r
Tk9LoQhYNLbQD5dLp0E31/75zcti4VROh92u1E0BpvYwMh+Cd1WPzl0k9ybxaU4QFQzungOrZWpC
eZ40ZPpyZxeVsxtIfLZ8FFiI6Bc8+ZlgFNz8M8QAjmVzogL1cGN+6Mzwo9YUmYMdlm/Q7BO3noQ0
cHLZ5fygskJlMxyRHK301n0fsKkCjTCYvTH3trg2iL6CiHnw9BKmHU0P9u1RXfzXk5dBfo5ukZqb
TbuZMXXC/WOJnFxrbdPDXCGg+1gTmZL4l1baKpnko21PS7ers5tqV1RXwkjMgYvKPY/12LzxOB2X
ASGqpu9nv8F/IN27qomrPh2rfK8tMpi4+yJ7XIcY+cl0CPzqCzV2kDPFsr1uJXBXoIb3DLldZIWx
PzeyB/bIWY/hKweikcFGqfa1+6xCpJkz10O206KdpWgsGM9C7mFkxSZ2TtqUKQ6UauN9qF2REUAs
1mFOGZxXw3AvzAtJc+qmyVWVQOPpQITmJK9GKqow3/Xs4xh2AKJDqP9nrgDVnbLoJf7EnU7KZvjs
Smt1NPStMLaNcN6b6FrhgJUrkKEO9JLBIqdTG74LpPIOQIEHIJVyXUkG/JnPbA9Ye+4+RY0PN+1g
Ru6LzoUYMacx4VMU6aHmSf21gMl5xjFtiK4LjYfgt7581FqM7xj+xU9pDeesJikLnErE/aPOvD0e
vmbUjiNBQYxQSIjtAk1UxxLSfuETRRMA4MywtKMEE+TkCKskyu9mD2sJKp+GcMM0h98erKPkU3tu
/2C28zb3umeKDYWC12QdcwriAXPgXHrJkLMwhcBuaz/ToVZdw7Qd4QGDJZNwAOx5kYZU3NM96dCR
Zx0Ye6w0ZPBgVXQmDvucnHMqL4xfZXameDZnpl7Mg63iCy2Dogw8TIgBcQHs0GJnLre+4LC3FE//
UpCz63nWnnECJE7sFS4geqUfnmhutSJf80uISz1AvM7gZM5zAMrlOEbmcwUnDTR7qvygLTjphoua
yrumvGbG1qkFnn8hI+pii5tYYEGIAJRV7ocUYESx1cn8ksJKCw2ircRPNcRcBtCw9a78SKp54xYh
RNaHjrteYf7TSSdcrgKYVm0y2jofSl8bYFfCxWu/hcqdxeyTVdn8VCA2BUQ5ndlkREKE+nsLd3yz
i4bV1p+FkBttrPdTsjbbD39xsWZiV+eJDedcLntVj5BCY8tdiIMtzbS6kWIMipgS6BVFW/YD654O
sXBDZhLOFWvcB07ruBMqlsmhkOYXtSBag7BrptHtP96jYvl1Of5ACB9yW27q1KMa/0qLcUtTCY4x
wS9TVXcORz1Xo7DSYpWCuZGQ3kL5wG8XlXMuXTz5ebEntQfVp6fN4TxIsLwIeQhkROR4MEIviTcj
HUElDVUF20x2RsnDoqGxuOcs8UqcTPDCwRvVZ3jOJIEqedBIrVAUeOy1gSKqqC2UKcLiDw+BlgMA
r/rU66+CforSDWcX/ra0OqiikFvflXJlo9NVfzTkbgGNge5ZJsM+5MPGzFjNIX3pYd+rP6DAFAdX
jQcdWnyDjaJqWLhnVLU3suFBfJgumNRv3qUFAspVscOp+RCn7D4ShvKcxLYHdUCoQ8dCDoLTZ+jy
GaCwAGAs+lfp0VdhheH5+VaJKSlQE40FTlPqudNfEWHMvz1Ov9aChRE9Bekj/kPV3hjTj8hq87Ik
piBdl3285iXhTY21CbPv5BI3DOXMQNW5S4QtDpslny4m8ujKDLcGJOkZqqrqhdTt0iWHOdbQIFFj
FGcCHuFGM+u+01wrKM03bpOL4kDnNdWHJc+ONJsGRZJqNv/+FdiyRZ3UwO3u9pZi1lJpQbC6TRo6
aOCk2P9u0CDKikix3gp4URayrn6Sj+o606ZmTRUrbAxfOiWFgsc0ONEL/s3nkVG2o5fXIat3MDs/
XdM7Rp5/jyeIpsviQXGtYYSOR7X1MV5CbGlsypp4jz5Zuw7aLKvigpltKg7nlHvYefjMhU1zvGHK
dutyQE+mF4AKhRKfOGG+rGhgjqVk/lesfITDNecPXStRzJOJenMCv7BwlfI3ZmmsKa3PWPUoS7J0
LvZWbaM6q9qNE6eXkIJ845uA4BI8a8yx44+LloJ+fpE+5EnZfuj/aYP7qmpAHWmzNfa3JEtfjcXC
VRRgVPZ4pmX8QBq+r0HN0DSTiqzXr1Wd/BbNU80M0PL5bwtyg9Rqt49FXHHyCuNsNe6tCDP8isOH
mnDvSvKM8mdz6n7gwW7QrL1WDR5EydbkJErt6Rq15aOSFWXNPQH1iLpb5BsAUemjCwUAcsg2UXiV
+226sASY/TY8HdWFRu6wVy4yFGcDRIGcAKu4xEGzuURnrbWIxGWCUrVrDvQH6naSQvPoGQI3hHbW
fAmHisVGQwdBVJu8Ayp9vwiSmkASrl3P2c/jQFUWPXtA/AqMWogjttzsWR1kLoEWTg6lviKpLlBC
hMF/EwhKILTBFjoNFRYC5Y9Oz1G9RbDdWeI+xqEc9RA6BzKj9YOgJxqhstiS+TDti7A4OOHxwtuY
UcDPl0nZX2E/MfrRbkn/LwFXZ+JYAKn2aYDvHBiSrggm8hfOJNyiDWV16OgYmw8nZhEeE53B1lau
MsnnJ1ToJyjsYdCrECWPr8M7bMldkHetvBucLdRUJK0/SLbewnWBEuJSdBgOkT4M9apyI4hV5oWn
DsfbNfYG50pD8aw8rEKAR8yAsiHGK2k6qQkJRkwGI2CSFZLA7M7WXqEJk2lCSzXXnPXs1t1EY7pw
IXrYItOn0qZg1Y504BTSAocdmUfz+KKubTXM4v9WkcllelFxRDXQigWQYJjmGXRfb06defbz6IhT
z5r2ADXASjXN8/yakIiZMCMw7wrPz0MDeeYv9QcGrAklhU53FmrzA4fezzCvU8dYL+Lkgti0nFbC
3JAHQhkkYemVFuxB7KkTIoc1EPAW9VwNILqwozmsOP41PtZfkHH15drXEdQKNcBg38MCSxUX3EAt
YKImCurOTk6wYsh36bU18K+PfngkSnP65MY0ODkTirwmudoFL296y104nQvvr0VBBW0cWWCXfHF1
JS4ELCgYZLpFLxM9+AT1qtZ3s/Ualz92mGO7sgnAk1qDO+ngJBMGHk99HK6HOoEZsle44CwOiir+
lJfhS40GK7GIhjZvdfLWI6voGalzltXmyzJw8rN25/wP4vdktEep2/Y8j4GT6kef0q0es7rEiK1d
+RVxxCcewKhqCJkpy9RjAzWfnn3ivKdiSvRP3DPYFYRqLn656zHtRxsHIZHZ1MklCpgfg0gQUHNU
jmIfLZVoONKNMofp7RcDLdrADE/1ULlxMGcC+xTiRfNG5xrhGNl7EMQpdxSRLeSwaWhafP+1ybjg
q1+w9LZxdo09/0GhLiu3ne+ujXC+euByVxWMurY0SGuZYZFQBJdvghWCiEyEW7HEj1HMHfReM5bE
IwtHpGRmaHrEx5RBHQA1W0po1hsjlv9EovfbLjp6HeKSkO9S+yZYr/sojAz+cblP+t3Qaft8Kc2H
hgGi0d24Z8dy2itapU+pP8aUtdy5WvVkhE8M31bVVTNRWMVfsjy7VBJh6z5jiX0qrdfBCTctRPXq
GS0hx2t7mEkvq5jccsxja+8pzbQLbSN0BKC1uQeK6enAx6wgLwJboO4ZIKxu1vWwy0lnsrJtAyVe
Ts7GxBCjobBguKZRauZUzfnoEN+oXVLpsp5cKurRYuJBJ+on7E46F/tk5OKxwG8AOiRBfiemJpCj
Vi46UDMKStg4vKSRT03lI0C/iWaAjwJyO0LsLRqiMO3zuNTPXEb7iDLXQq9j1PJpMupEgc+w4l0b
6+H01IjiOZLJoR4kWHL7b+A+lfOlncWliYajgHRAkBKugBiYpVCneqIHKjMYi7ZdZw2+K63+OtLa
onPy0+g3swgTqERAqgJmDj/Yvz9J7dVL54MHOJpZSEEya4FTSQ6JIFZYojUY2qdMTzByFLssjN/8
KXkJpfZYO6hskc7XFlmUeF0gS4Os8VyQRhRW8VPuT2RNNS9jMxKk0WxlT/+vTQkeht56zv95Yvxn
pfXX5JQHoZcfZdLsBmc+TDw1e0nufVfdc19HoGaquCT1FFG8u5kDPVs7RZ72T6vxI2II7CClVsPR
nKMEQXxK5VWR76KKjRCgawknmksVqmEFTctFYn/rE2uRETC8PNVUqHf6K03nCaf4Y/xpZSZ+aAuZ
ydhXoKFb4LPzpzAjohMOCw0Te71/tcYFzVAngoKemArdCk/qJiw/KitXUzlBz6dDu7JhBGmP7XiZ
qzFIW9p0nKEsaumiJOTqGRqkWryqfO+G/lw5B41IYIBQmPdXVIGgHSbkSQtekrYMm7RHzu15+sEp
523jav8tlZGtYyvZaLPOMVvRlmM7uS3awwLHi7FyjqEFSiAuXxA2M2aBsmJmq3jiaaq+McqfpA4t
v41faD2ZhtZcRkVEmCzla5pVmG1Ga8Pf5JF4wsvz3eywavJtLjusVtBiM3b2zaBzMjg2ZC9o7oHX
Is2RySzSRasnE3Ji8FFlX0tizJhZfU8tQR0lzZJXfNqhgUjWS8mJolcVH7r990sJKykj9gxWMzXc
s5ySgzHIKzbNp2USX7UOG7B1GS1gB+Ia7iv+JoANRy9ZCAytgm5+ATETKTYeHLD6F3J5pN2v/EQt
/s0wqm2z7pJCFhqFuKWcNaVwcTdQtPmTjvK97WHmz1kgbajH8wcOY5P852XWWo/RqjbOq5E6jzT2
P36MPH0WfwSv2Sw3EVML2s7RSNCalLQcVr225W3GPz6J6OUgRZbluDWl/bJU1ntIAAdRLU8FiUWr
GU+gf2Hzn7x0CVGS4jsks7I0GSYQ3nlEQxpxHT00D4i+uMofOqakxxamu+9k68YLrzA2KOnIcVeU
IeAykFTmAWa5N+CEUXvQytlxsdYzDKtt8ELpYYRhn6W1N6z6s6dpLGwH8bpKHHbgCtsDXqbmZsHU
zMKfdXQyjt66/ohokTqEI4bGTDF9JdcZ1BppNShMjssE9tSaK/aQNsFIcNLA+y0ZgCJs4rMp1KGR
mwyZqklsFsHbwmEPAGpsYaUW7SaCDVfQKxkl1lztrsv5Fob3FZXjRjmCOTPEf8AR5HTsDmfASnv+
ZwHz5E4YSDVy+UJbp4pmlQPMZFcBERRLsOc/RwPP7xHJuQF5vfilUOwK3r291rR7h8IHw3e4OVCA
hFINbjzOhZD/3GsEsUE5oDoh+8Ym8Gk1y2CiCazkPUptLMwBnRJuNVfPnmFhMDB8TDiz7BlBCzsA
KxYE1/BxkmbtszYwkSVx5dxM8dZwEKqAWHOn1VqK3oYpOusfKefKE79he0FziP9F201bF0yA5PV8
AfYZMCh1Pz1+5rysmmU+MLBfWR6tMTLBlMY+oWpotMvc476k/lcvnu1uhJnZo7/nADQCHeUUxzUD
nFzNim2YTJkZHkOEBgXmm3r8ZeBZJ4H2iRFWAfSwUrmyucTS8izT+MhnOo8tdlTmWOw6q7g7fJGM
HExbXMtG/3FhOk4R3JFs+dZFi5tz9GJCUcTFb5dlhMiRSaFBLTYiCnCfxLF9ygKKyGIVugUZctw0
0Lk1uCoxTmb4NkESmL/GcONjNaPFRqB0y63XX70Jrn6m3i0s/KpF+7a28vgZAeOVaGMkBuRO8sLS
Gt7DRPcNyczqv33+ehYVlBym9QZSmewtwhWktevrYsugxS2EklGNtHo6L8wx1+P4nwcnnvIzi1Cz
BCm9rUY0rDRIquNJKuBGzRadWXF1X3wjhpvgIxAagqoTe+UWlyYcJo+qcm7ddgul+Nt2DXJ9gQKQ
mwnyHhgNJpATc6o7owQ7zc842VFi7DK4aHD2qwqfKKYHf7AlXRTbemfbuLwmQYY+ZCLfJmYU0M0g
ainzcLqcBTmTHR6E0RAZolpefZvrX+acYv5kIk+84voIMQFMgReYMxWeFgT9Hl0RBu55v8v65S0u
b4U88NVDG+d14niLSjwqf+7YpCvamHp/G817S7BK304P7Xtv+ZRs0crOpotwL0aJmrnG8crJkVJ2
fCmgqYWqGOrxIQ4LonrjR7fBnE2YabA49VuSX82w3UwO1hPZxATB2RD5waLPXG0bVdgExtaLDG96
6CFlrtSsS6/ZSEzsK8dbydgBK/8EkGz86rMbOowLHADESUzfpeY8imGhy3VrNP7ElpSAMAs4B6AI
zDHKIKZ9ZbldFsA3rVc/3N+n3fLPXpA3QxUNutHeVMoOmqWNiXXlk1yCj5wfhmf169wD+NJIeH75
m4Xlq8sHs8jy9Yv+4qegH1rrc72n885IfVpKiuXi2zbZMDXvFl5J162HKH8ce+9Q4/ZhUcpr1X9Z
aW4SRVhcZu1gdsnvMlgYPThBNtkba2Frm/2mPc5Q4LFgfposbHuK5G5wIjlMYPw4fRGmM3B6Cbkz
RBoju3O/R4arg1igzsHbyeo1L1lkEtYvOJQfUh5UOCJJeVZhlqmNsWMKBm4XNM7l9OmW1UeY3GJJ
g4kAFwOTOPynBq3ccTjQZlc790AAxGeoMWjG/DQas7PBOyOsAKUYiMhTjR20wtwaLuBs0AKmM98u
J5uC2TMNuJIswBK0rB7NtYHKiyUav3N4YHxK4WEyE6XBnCJxarCnJkjxvVgUjbJNEOWi+0VcGDY5
qVS1StqZ845j+XcJ4RtiCpLXGBWHP60HtopjT5ylB7CyEqQWPcxRtSA21RRkIYO1A0b1LC2wRPkC
x7DdcChN1QN8aEyT8Uypjh6CpnHGDR+RRQWz1hfL2obNXc3RhkxeVzC7RnpVie67RIGqczgDhNIV
2cW0UWzWwZpwqcz3ncB08nupv2hptQouU+fe8mR5hf9jcmYs1K9WOl8ifm+ME/WkwZD43DbIGboH
uvfZ7JAIoiWn1i4oFGxepQZIhjpVP8h62ufqA2tBkmM0xkLkpvQU7PF39iNBVaJ1y0LZjpsLiu0e
sF3/D/xqV0MBIuJzN0puiJEHFjN3eYmaf0MogRowMERQ81/HqEEzU/wIESDj6jJWWeA3IIlxSJFg
Q7jXXzx6QuYj8Gz6EX6LFW7xpvn/ILdfLrN2rpRnmjbBGulqea4053np5Mei2c9owhmEND3TLrgu
JRdkAuWUfnKutx6Bsq7QXmuvfAElSfXyJRThvliuyioNGQilKj5EAllMmY/niLNQH5knEDuT0qAm
5qsPm6fPScOwUF5E8S2f45fORp0Vry2THjUVIbAe7ln47tGAGfheB4z+1pQSJc9xhvpUZDc8LJfx
JNPdoldrlW8BLJbk1e6vBeaAKN54yKuR2TWgC5pWJkUZ2DvbDOoXoLQGO4AYGiBwjUnJwviKLUru
o/utnIdsCBclYmn0GDtH9d2LccxnJK3wzLv+rMxaJd1nYYq3vg43UyHhnWAXg4x0EgczWoKeW78B
pmUgoro0w2TGas5bxVEdTfGurr0RJFZOxd5DpUWrSxvruV9hiv03kLNtGW9D5e3rAQXsPP8sYXSx
IqApJ7dWEWPpkUeNAiYwHeObgBQidjfCBCG0M7GKqvi7dv7H0nktt45lZ/iJUIUcbkmAYBZJSaSk
GxR1JCHnjKf3t3tc5bI9092nJRLYe60/EnPJpyT2D6d/TISPZWpPZsy/p9hOOiwpC55pS9kLR9My
416cLpZ0MarUC4vQNWf6qbhRh/RpgPITPr6ysrd8JtiJGTNJK56n/OjY6SPirsdKhJBcduMADIzo
k3JojiwGiOJp7oSKAYSSwFjqQMEKFJ57GML2rP9bFF8IylTmYXIQMbsxEMxA4kCWjJSuoQ08TuFB
lcdvKHdBnxOsV8YP/oOiEbDP+AbGoDm/afMKl4Okj7GqyT2jTvdOal7FdTzyOuqcznovk/9wpxQX
fAre1WKaEP7HPsVcAg/BLTv1Z2eEtJkCIVM3DMZ7XNEGm6Kwr8zt6JkBmuOhOOqzdbAH595NIueF
KHdxk4WZ9Z8AhifYC7kTZDIyS6QNJoGn8o78ov84jaZ2LXKejOlmhn7Th2922WzxJK9bpEo0fhX8
I86vPVDvSYCTekJF2+k+w0GlfvfvJc2ZUR25zEH5ukIRGY0aU/hvZAhBYUDkbLezSjRkIdNkW31O
OrEKDUthRwIXCOKKkexdzzEXodqM5AEl/1Fpy5tdsXkoPSgtB066NnrZn6yjDf9ZxSUvi1TTiEca
VUCdFYIdc9QB1sNNOZH7h3pr1fXDKbC4y+Ka2f6ZyN06nr8hxJtIwZLs+OIpU4cAIE16neSaIDdd
9Ab3rhAKqItBxwwxhYzmSpjsROZBKKGFgkM3p4DGiriDbXwsQeLOLKIGe30ZE5GJT4UrrE9LIoNH
ZFMd1erjK03Qp3a2vJQAMYdjBrIAGfZ/jpyWwPJgZwC9pdqfSOQe9WYPxmvO41kZqdWZXymhaRgg
1Ug5gRp74geXJ+Moaf2bWeafInEkF0le7KUyRHoHQ8aPCelvlRVJzCiOAeOxLNEal96SPr5oQu2Y
szoFI6MGbEdlKF95aO3nYrjI0hPmjzjSZPRZM/mZ0b72SAzB3AOYzFYxtgVGNdncFVTfAhLYsq/X
YYXmfbrMYbrV5OTYa4hfhuklQH5gc00sOWxvEKvnQIVSHVo/J2Qc1Dr4kYsJOjdfLlpWv9XTPdJu
eRDgIiftDFscURRHuzUO0PFhRh5c81qDr0dNTlpA7o/tpsDnHDQT2/otT14l9dBTswmBh1YZ6USQ
2hwVf3KkbkKb8qXJ9Ma2JV3AHt4tEMuOvDs91Lj9OHDTiW27Dwi+gkxhNtdM/RE7N5UUlQy/dSnj
GOHxmpqUQtSKR9giPW4eryUqpyia/+mDiRu1H0SusfgwdC38aRSy8kNzQ2LlZqaiYkLLXGrdR7g4
m7gqMNjmbsGyJ76PFEtO0UJtdYwAETGOaYwKxisSYMCCHwDf/UvLMpdMN6ZwdaQ0VRXYswGXKctC
TDYdU3aJXntGZKVoVH5H8EVKpYqKEiaqjr3P4MRP+5JuhP6Ms5crhSPRSog3BipZUKtFNnxapVIB
KdmXQa09qU6OieXshFojDQlSibflaJ+CRXqJATOR3wr/IAFS1TCec/ncqqy85hzQWahvq6n8V1ft
W0v6htIfI8N5SVjEiq54lTTjQ3GUcCNxT8zmkJGOBcE6DTkz99LtQqv8Cuf5Y0inq1PorNEZC4bU
fddO6qc12syOog17nmlKijFqTS3GoD6pik0w5KBfFut9WBMKYTRsvzKzp2mRyiOGkYp/tSVB3M6L
8lD+emZ1srLKYNOY+YtRmVyKUnVkbX9DOy8Ji1OK35FFIyTFslW+mMl/g8i6aHFFbQPYtNN+Szi6
kiY5BqHzhXA83i0q08qUyMe5Mih5tE91MntBgLXRjvDmtI362hGo4uvTwengLwOTAzhxsJZMTREc
cd2yccYNidj4WcdyvEj87tX4LulUAA91dm5rhRQsGTSDw55WLuAsC1hUtY+RBgILwZnQT4Qb2W0n
6n5tMDAuUHlJvoLQ+pf0FviQcUZPd4ZkHZsd132jM32nWuepMw9msyT7siPQhPO61amw5182TcTN
U7QWa79WK31JccUAFmfbVFYQ4qyDziFGmMIvEoV61ktVuRd2dexRxnOVeQRdepZTvVlwqfpEZgva
7UHJ99kcb0z+BFuuz60dcMtOjBPq/NbRiytCBTr4Ety3VP0NhOE1+zJbEB7E0aG0BsUtFsqJutmO
3JJARIPskvlDfDITsnPFmHbEg1zqVj5IhXMVvx1d8/6gPVNOc0onMVOwA4n+1jQavUBxNklFqaXV
8ziccPUbkhVwvGJyXpRvIKKFptmkrDapVF+6OVVOPfoHlXlVwnEg6/E108FaiAIIBsiN2WCmK4xD
vDTewG4fwjuJAZxa1cZhPGUHJlHPH8kUYNGf4VjktYYHskys72kMd0FUMhsEx4bYSeppVXcI8y+g
Gnfmb9Tj5kdKO4qJJYJNOsvFn32Wx+JNKZ1rpOe06jlEp2i9302h24Y5nCvqJhWBeFsQchyW4b+5
SggORbQsZ/aB5M7nwkibdcI1GXefRLGR+ZWqG8MsYVs15LVV+TNHi3D0D695g5W3ZrU2SIJ3hnlb
S/O1qfL8Ns/cqQnrF6ERN7OKMyhbroD3WrtlDr1LxB9FhvVJPA/vHr7lVFtnEaevPXSvZW+9EFFZ
uoHdkQvDmddqv2O17KwIsXnd2IOnCFnPmNHFxGCxzCa6Z8W3+awCK9uUen5dTFJZ5jhBDARsESzo
PkTeS1OYm7GJvC6XU4KMA/4KBq8+QzaqZKjSZvvYR9VIaQzsgzYT3B5vATZzjBrbpqz/jKEl0DCV
3Db4GnUBhulEQNS9W1TJzkiM6yAzdho1s2TFdFwRt5t/EsSK4z/ysiE/0jr5Ey+44JRaBRkuP+Pl
YiesmQtKRwcyTF/DMj0GO/tKg8kLU2lbg2VHnXC9yMSuYxkqPqu52VB/tTXGuMLZKnDcQ5fC+0lj
kq41fuiR381uee/Hfa3ZhUgku5IsOGD0ZkPLfiub+B+bD8u2kGDxBVgQ+nFbfphDi38EkbM79dUb
pitX57qt9RnRobmNTFF2NT9HrE0lrWggzUlpbjQdVkAj18kgaBhdk42TWu4o27AHc7/I0mGgAWHK
fzsEzqtKZovXGuyvM21uVk1ZXZV4jQEegRNI1EezGtW95cZlyQl61xChLa8BMWyoe80E4JKOG7vo
oH+jXVGCH6NwHF7LDz0hIcUhLzC1N7J+qzRowmo2fuskeWtybSPykONR36hjxQxtP9Ig3ScVDiA6
A19LBSMugDMTB3LwM9fddWhymWUhf3MUJOPV0t2cLveUkdA/mdYlGI0jwlxE2UNNhhr7bN8a2yEy
UFQz9Qflm8kavHLklpznd9PsryoGjflFs+lpVTJwSNTa3Zi/BHqK9AxzoUjLnVE8pLjZOMBoRKHh
mnBKBHYRaQwxYT2cWAkzZKSQehbQE4ilUDkRWO4CQ8pBB/+zxqNpcVlPE0cUt89ZBcM52+FNZbI5
OxhIuHAte6Yr1YlXjQ03Uy3lOagID89n12nzQ5O5akltUAEfPqBnJwhHkU4tB3pJK/MyMaa7OhKD
CpH+FO7wYuEEihBgkTA1zurWom6mgnhL1BkJLTQTOM8ID1BjREvQwtXtl/hLaC5L1h6dXb47tfCk
091ggLG0htaVo+GEPtnKuuFXvw6IW4Q8NDYIFbOWg4GkOv4zqKIlaIKcDIGhKmSg5TAKQqctriNb
wlbEIXlkJN+19pGgLbQCQHLmQtAcaqhBf+n6i2IYbp26mvHSBOA2jFULMh3emBl2h6/RLp/RbB4K
drfSoQco2svKQ5zUpOR7ugL2XpL0O6zoUyUJ9TilET5tbkLnNEp/FrBFwTy79NUNndxaNp5x+FUx
VrWasxJ3FHvPoCqrRVFcdvUKvFTmQtYw9PXBFj2WV45/Qb0Xsc+Z8MkZI6ocXAvjfYpLtNc3pd2Z
+eusEpX7KSmHYSS9aR0gFG3cbnETmCQEatZ3M7xHTNA2CDnlRaGEcEPG/abdzQzhjfFG8hoxi9x4
seHguvxDepJFb1rzlyjiYUCGXI7rwldR2ZLo6w6Un1bFLsc7QJKT27aTB+ZO7OuKrVe4XFoVElS5
0sJDSygmuPBW5ZAJksvf1mrtLuAxiJJzT4RQi8yhyLymfU94TqgHXuOy05vH/C07xKfVr331CBqK
zRnQ+4KzObqJN54UjTE+qPyqt57uQsrYBvua8xmlNUmQWx2gDomKLWvHBSeQU3kqur8ZSziwfcXb
bHhSZGAPSQhtIoiDp8VRCI3cSwUFGsoDJsbk0oiG0BN3dGLvTHxAXXEci10//rBLim2AAD28SjG0
ol+S5JR8s9Z5TXEGlxJJYez/OqpuxGR8Al9CYiPX/mFEUGmnv1pPE1VDl2Xv4/oJi9IrUPGAbjgz
qc3tV2XugwQwBKAwkcRAIWfviGXD9iRWOnEriHVC67I33XnW4T8Tc4MDfJzSkYIWXMRHQmBV4ynF
2V+JzITuJPpkckTFMQ9AP8r4n6+yaWKZ41cwoQQZu9DjIyPJSUqljyHL0BmPJ6HN5Kwc7jM/rwiF
r6qDLDGocZIDZ9mq6p4yGcz4SJRl9VlTEPCVGgeSl2yCODmWR57rcYvcMjNBDREA7jR4TgthYk2O
7vSj5x8mDcJMHQmUIjApJ0LuqJtaaveDzShcMx840tHM3HR85sxsGTGJEJwEJxTB53IYEdWYy17/
zasNj1YyrMWvCY9h7wxMj5yr2bseQMlorH+9X2B3CsLHG17UBo9mz+be3juLgrFsT99azaaBjI/n
ZlmORHy1ZAdylA1fMD1rU9dQQd1yKAd9W2MeZrQaX4oCFI4P3nidaIZmxLHVdg2gAncLjs+rlyj7
TxHd04/cxtVVgPiSCsPSeqC4xKebhb1WpheF22EmmORYdE+spasKS5y+Us1/umzua57Tl4DXfmWR
sryEMcZglOnyjymQBL6zUfsTxCHKarT79RYObCZMPq5ec+PLIf84B6NG6kG9xVuiYE5HqQuoIOis
QuTmaN7crYvqsGBYlbJtBMxmYiPWEPCDUwzLvpXeiPI3qIRL4DwJpvTVHlVWH/O/uo+JcV1dpUJP
lLxzabUYjJu6oZ9dV14WsXFY7yPBcHXjvE9WeJU7pHAz6jtTRiKrI+rh1jfyfKdq3QG5XKRHpzmd
tlmSE+JufIjZU2piQE+qb8bulvFlG/yOAU+kVf3xy8vKshGyYT06SHh+x3edH6MgWXNmkIrQqolb
obRJ1BqfmUQbg/0UuplQq+F9mRMR2YO8NYiJEiBva9gIMbx4p+mzgGI/q2ib1cEXhwhnUEJiLZk1
8nQ11OfEr64B/yujtFo0yPDuUEnx1jKyB8dqKjJZsIjwT3EfQV8x0K+y75knPsdTNmBMO1gJF4FO
uOoIYsb4DjFOUsm0HcbfgeCC9D2SglODIKHK6ndHK/9zTESEw8aeOX80pAsF1rHIrtD03D16PPtZ
NryIGof0Po94j4bPaCOxMHdhSEiJSfYM4CcYV3uqqt4PpmAtsB5NfQpoG5BB6Okq4ZwRWUkIZcaR
8Ozftn4Kd1CroWOpMTDYP2iQ/jMeoooTAsYc7g5eWordkcS2dr4CdCL85bUTumtR0hODlbQ2EBAP
OyxEKpbT9mYybqS99jU42rbjRinKB+TJSiXJe/KIJtBz0TOhsizH4y61DIJnyd7R/wXqeb4kD7ta
8T8d3SM5xyWtd5aGdlXDHZRzdJ2JER+4aSrBcKDqQ1HVXfGSsgJV5ApF2m4Em26R9LdTIvTxY0WR
aL1s5P6k4rjqrH1JfExg8VygnE2nT7BWvkpH34AC8HSVGqFSIDZRfY9yWCdaueAx+XXpYgGy112D
p1lZvtB5g78q+nJs7XtAxqoaeuN8LtTxalqFV9jMfFJJpu1qzm5D/Ji1O5IA/D1G45D50lwyY0sv
qmldGrv3WjhAWfe68MRwg3+WI/F/n7buvBNd56MSRAVKjuA0jkivE1hozeP7jCyM9uNTCQQBuqXk
nQsTDuORVz91jtrjKjg58SrsIjFhN5f0UN/i+lARHtlpa47CMaUYXv62MjwdXoZkKz8Jh6i4Pls7
8ohM7KuC9KSDeMad0jnoTDMpoXvN9B0Ob3qn6nQWwZIiEkUfLZM6gyc6buqNJWzj8zerVUpSvNjg
RWjj//59vgENr3MultFlqF/0QV3LCBujmuTiaNtSMFPXI0Ku4IoguS5JUzR/S8shlkzXLpNtW+44
UHuKlznvdtI3VsOuiYn+XQ4VZVwze8tkMZnLo1+Z9TNXlLuqT9/EW616uXWb6m43VwFziit9LE+k
eZIzSEpOfBMGCw3mTU0eZX5ohTdfSuSLWnQvnEZGfZ+Ai/8DY3EjMR9Ek8OgQyYvxtxybAAs/03G
M4ENiUTvQDSTbwnOPZdEltXtT5FWn1ZI9WcK0yrTh4YpWCgldE4ktNqk0h1msvAac8R/vOmU6RYG
zduosi7Nrzjjh86GfRDV2B9B/AOsb1uoaho77N0ap2pMvmK9DC8QqTurCzetuUtwsaXpS5m9qVxf
Ts4aAxhNFooSS28FJ36yfHbDV2YBzv8q0daoH7n6mo7wxg15XcUb1iqLfpiCJ0KwMAxVAhPqxvLQ
EbcSuDXY+fQLkFbM1BFxwQgG1gp/euIPMXDe4y5ihafoTnvYCdLsiPEzd6/d/JE64znB3XXGvt/h
r+eQTk4G6a7ik59RwPt2c+tJxuUvGUcig47lwXRIH+ZsLc7jDCFBDy/ZwoV2k1W8jMM25SfVCJoE
oHPwOdCacEqJns5AocUC3PP+xwbBDYSiTPcgKw/GwD9ePgSgJO6hCsI/M9W901hbEdCi7Hm9l5La
1pJSN18wIvx32TTvxDTXDSjl0FuNLV7kuCOmAeUpyeKzvsvTf5g2VFwFTfA2OO1O7wnxwPrHS8zZ
whCHgWhjdbOoU6b5d6ewddmVdCD/32y/ets56uzKKHPqilizuwldi6Yz07wwv3QL5qfltZakHZfX
HlhEQA4bqV+2HSIq2cZeMqkPewypIcHkOF9jSJ955JXj1k5J0MLjYyNkCuv7HCZ3R84PcZFuMd2j
3WmButK1RaPjRIuv0qPFRb6xYLgNwBGblhQlFdVSSXFxRCAV9TgMjUJ3ZVtftPU4jReET7J4oGxa
Wxc+RqJGSdU+FCXpdqj32B/YfKgQorE1kPH4QariR1HMDh+3vfbMrYPti+1Q198h5oS8PnpS+NuY
e4UmQe1ccs2RhErjVd8eQmdn7PVdJRYhILLunY93JB6JXUi4OVvycW3tGEh7/rRsfCYscz1GMui+
gnT+/mbYMkdkvwmTG76cLQDBPeQ1yuHCGwc/JwRMAkJOIxGwon6KyCYRDZ/TSMZSV72GLekrAoZe
2NKq7JTrZx0mbHFKJCEhUI9fkOjC643uwxuaOwIBvWKpLh8L5X/atmkHnrie+5rgbEQzYtmsqelA
HmD2wzpZCmJCv+Wco5lSBTt+b/JXoz6Oyzchx2HnB+yCGQ59DkOSKPB0kcGIlisSEzYnPwLmRnoY
XKm9Qq3OSG8DmV1qO+0ba2OZ4ZX2NBTwmt+h52ebRejKlqcqD4Hi2DFCZYgViq7wE6XlsMllovzG
ZWc61JKHhy7bjln+GcoP4igT2qT4qUti7Ai7rUh7HxdhYHuZwedLZLCMLuy+6Y14DR+q+dFYlALF
um/l+6nJfdUpdqFJRwPtFtZN9F+QU0Y64twZO2M9N9FBR8q/hhbaVCh2RjcKKZ0LaB/hMo6c+a3g
61MSIvxkedpoGRnDfknmQ+5M/z25Qz4RU1q8ajRHkgXo+FlUANMT6kEupRmHpzTyILF2Zcqp6OjD
1oqM/Vy77b+komeeO5Z4OrXxMsQbqXMyBpcuOWRDKkWX6cvg0Qwmp0+FdDwZTI05eVKCjUkEiFk3
l7L/6Ji3CZVRa6zpZhWKIekjUXIEAJM7BLQjNOFG096QuNYZ2CqPpEL6Qqxc8qA+W3LnqzAf8XxI
+luLqHk2XDtfrkspH62/dugx9bApEtffeZBg67AxoIKqd+0umHCeOt51SBwgazK5+49oYC1TVCYP
skQrfOsY9saASNpSJbsSqpBD3PnvENe0m0F8J9M2GcabJjmTLGzidDip/DdY16Iv/OdaFR9V2u4m
OPGRnQYmlYUFlxFXFDPM1OKHGGJ3dilecYJXcmRD9Gux6WtTu64CKhHx0AESEnYwcEMzwiCBVttz
k6hrFdFFX9xm+j4FEIE+3I9DUgrXWX9OUOe2EzMWIPLwuZA1QOSAcF/0Gs5Mv2KoEjO7JTsb3IYz
MEBM3kSBdaa7Yk3bClVCzOtqu8y7gxN7gYOKwk6cLYJ3vXNFiGzFdQYyFQ9sc2h8ZulPYCGE82wS
2++nI2Jj/kAD2mDwgsjwMvZsJhniQBCvLz2h9VSFAtjgD2fi0cD8mgUtBNNybfymlA0kvAMjjGeM
TxapAG0WSOacWtva5Dji7CdiBQOKO1rFWmYrSFWWWgGT2fk9RKsIqL/KL7L9BbBKLo8X6Nm1K2VG
JDKFll8BzEBowKMo6PeJqVTnjdUidh6ImAJH7DoiO53ZFXFdaoK5ksDh1LmDmCGMGZ1DjtuEnUlG
0otUbm3BBMmAEuKp4u6Azr6H6RefM6e6BBdTeTmnWdQjxys7LxzzW29Zx7kekAyQ0obvqIi2DR4t
opHF9Sd6wcVP2jCFU87lOTZVQBZVhlQpWNti1onGi04Op3Gr+wJDC/mx0GwVQD4hW22JIJfHacTU
y8EfohHIJ0o7FeLkB9rYoxUMfItKUGwNAWCCgWrtP9iSXalEdSwXnHjN6HHkpdqdaHfwpwklgo5Z
2pY3YoNsQV2IG3Cl7kKSP9V/RupsSaUUbr519WyqwwinKoNzNzRTSJjjKJHHR6jtQu0laOejIe4c
1g4m7AHFK1UmxMudlA6TfgZoyRDfdadRO+m8hPhr+SQ0cuI1I92oCo5c5a8DLlKiClKanCPpi6Ll
Tr0WdCOAw/DzcMXGSGuwMgUsFcbaVCRX/Al8IGoNmLxCB8SyoRh/tbyzyEUR2xxAFdwO0/t0Awdp
6H6op8GPImgVXhXIvlXeOqs0g65AbmahnMl/VVZaJn0HUWhHZyfis+BIbrGNN7dtSG/s9U3cExcI
nPH/n2mllOsc0ihmldZEU8bqGLXfVXlp1fzuwKWuuvafrhztCaujLoUQ3w641B1OhNSHl8Lh4sKR
ITXBscXriDr/TykOxJQSzGMQzXAxlRXUnaXOSGN81OqgUpv5xyFKSuWV4zlpog/VYWbut5IzsqPb
uMfCfR9YO9WYL2pHuyLoeEkTElg4nE4WSmcsNJnqN38S+jNQtZfWAfM6h5a6FRcAIo6UhdQEzWUx
k8j/Gq8tkF0fd65jLYSEf5n7dHrGzqNycAPC6jWvsdX4eaDuhuKcZDwETnmdoWPZPvqIzG5S3itU
7uyI5J+hVnAJy2BnQJWpYGpkH69g7Qjwn2e89aw7OOLaS0rlCnaqgKq4ZhtAz3IAlbx8Y+AvkB7U
wAEaBT9wSiQrciUHBKJFa7BJlXCGSKsOCjM0QIfDkUpQxror4KOddyd+CJZNRbZZwUzB+/E2xEQr
d+wFCBfDfx2hxwDtYuk0un2rbANtT3jDqjzVwb22j1ZUXwR0ixhMDrHL8lyDM2q4OoLuLaUYx6o2
DqN6OJEftQnnPcISlqmy7tlOasTG3N3AKNTg0A83Zt9gnOJQ5yv35PgnxvEpQ1hkjAfesEMddm52
ROm6YHcemgm35oeBZ/KkVXjgC1wBN3rLDhhwhylzr7nalqx+V1ox6WLLsDlWVsOL+k5+wTSsN8Mb
z16Y7/un+scD1BKhdOYOmX3lkp2UH6S4m/CGmHGb7YITX4xPCL3fbQI/Wi+P+oQj4kq868HYtqfc
x8z/2xAeyFsEKrubdsax/ZIe9Re0P2ELq3Y3nDBurOE93+xP4za/mK/qa/+BLD52eCEQ/fmUVsz6
hbqDYqaKElmNqwHs/YKB6DHpJXjhXAwiXbWW8kOi+O14COJjuZjkxwRc6IzPxYs6voowRzMEnmYJ
4SKSmE4ttizZZAy2z2w8XJOfFoDWXL6F4yt/XpB94hugSSuNXKqhs/y3Vv605qazViawKyskCfkH
ieX9h3lJ/dqFwyEndKVd9Rd8RS4aYZdYdReGwG0/UJj8WJ65izaIJTx4XRfJywptmEfx7cm+VI9F
gPLXGi+zFn2GI7mTmzIiamZDp4dRuYDpsOdvSYWzb4VgZRnW+j37bM/VRX8fTE8hZn0+lDny621E
QVWBRtwFGTNUxBMuBlFcWaNvUAJ+D4OjMm5I40ZQVCCOcMvVd72O3MLFzr4i2n5FqNsqpJSQZZSt
a8X/M7Vkf7s9qVx8dqjWAO83PClGzI3mlzcesH13qc/zPXtLLs4/yu5CohDVVf9ExqntzDNcHHRI
/qIeBp/pp/riF0W2bkl4Xdh8UW0k7/J3sa+uxm/1pX7nLm/2d3Q1z7x16OgE8EnuGrFWQjiIJIyY
Gt4J1yl3Rrlzyq1FDCjtUyH8O9PUWjvrbrjT/PYIFVCT4LMJw0MVXlGrLrS35CTKoqTaJeamzTdF
6ccavgtWKpf0ozY7tuF5qA6D/BJIp1o/yi3C4J2i+hXNutnRZn5m2qR9LPILZdd221mcfAIGJyvm
j1HVdPw5X2PT3CgnQG18NBIDTrcmSR/CE1CyRvy00Om1in/QtLAq6x/ysQzd7koE+G//MM/Olvlp
eZG/5Jt1tH4Esv+if8fLJlqIDEHgzaLVQJ4Bq0bNbkSMg6Rdow3SyPjiV8Ohf7e+4y/2IQjKD8yQ
DPS0VxEN80Wb0kW9YOF35wOD1bidXdTO7Qb1ote6FDfi0tlhER3IAeZ8JtL0WU8HSp53FGl47/Pm
8WRIdz9IigRC8fBYywcLgArdrU9EZLyyV0hZtDWRrGceTPlu/jXvyAJvpvQMPupdcUPYi9gGu4en
Xetrha+3JWvsiMrkPp7Ce/05sKhvMDVif7tYTEbJKtqmvvWHNNHVQH0evV/tDApivHLb7skM+1uI
AWdU1QL9qzxHp8Dx9K/AS0G3PEasfviD+l7bXkSzSpRczAg5hcJIjssOtZro0xMerIJTmBLVDShM
Br1jwML22A3SCbcfHBsOhVXB+QHc1IbRDpvuzA2VjYQBroTzY8S16tyRB5NwKCAncQvVw78sZqoh
LL2uQzHpWwbTw8z2+TrOO8e4BYuvR1BtxmuxvLbJyzC9ZfSVt6SZBRkj2Hie220DNVhthu7Ckk0s
K4sqBmUBVLcHEd5eXkZOfh4GdI2MVMVBsz7FBtSCS49/aavvg8k5phR8M49pSbsrupuFvRLwWCA5
xRM0kCk2mggxfZtlz7bqW8RIIhelyz1NHoZqRP48IOz8DuJHoz5U9dlhsUYlAzywisCSCMPfyLj2
RGSfY9JYBfELxD7pMUHQv7JQttKWxpgpO/u4882oIv6d4APbhzDHrKsi22IIl/rURcUD2M6/ta3l
kxiRRcoz42XPJDto1FJQt9PCJLOPtfWDv4+5E9TkwDoW91dhaeeoEBd35Tx75IndEbGzc7H4/Y0L
XbTk8BAOC9GIO2bVAE/1vJA9aWFVcq0xAVfgIJqrUv+U/4glwWpgyy5B8k+QCWJWzNOfHooKg7UE
3K1Rkhe8dlxEhFW0OyeOT/llwq4rZI1RBb4T/SjSFt4FONMbWpX2pr8MAwU4tgJkTn7leiBDSgvX
My2lfEqwoVIPnwVAwXE54Z0LU5JP+cLILZl7hC6Zb7PJiNUEFSVDWz0Teo9mN9NdXjab2iY6eqAJ
8DQkB93uqRXh3c9wcZFFSBgmg62MzCuuJZ5eJPuEAzjopsB0pohBJ76ZndDBnqClI3HiSpRjYAWF
hkBKrdbyhY441Sad0twLTsOlg6mBe7AMUe+Q7qicsDoyhk9O+KGjrQ7VU7WcTVwb6UTBsPSuyMpO
FJABctMObLqWmWxUtO1BeVZpsdfXvboD7liGhc8WtPZhYUIeTGfrdP85Jmvc7xSD8KuMLdKC9BcA
b2xdUlBWwHRq9Vw6+E1y1JKX+iQ+qlB/dN9scwgDNLjQroKfIafGJGBH+gugadgIWTAb2iregakd
Eq7SASrcXJsDDQBsyzwcqIhZKKge5PToWH9vHVuKEUCcke6UIDzizeD9AIBKMO2bZNkVN0EBTfNt
asMtyOtg/XGLjioG3YF/VP+X8BX2Oe0g8qpr3qoh9stzCVphJE9V+cDnSfY1llw6uSXjpecjNvVr
S/ym8D5RFzJja3EcwhFZ7pifKXrfqlb7GkJmICGf/4Xgtnny4Qg2ENWxl2vXESl7+Bqi5AWmb+4j
10+V9VRhnyvDt7N//9l5wsLTSebGxoo0AzQtDBN8rSDT2XdLj8YY7fT5Jc5/lDelQbi20yjrTU8S
ALU82z7xNa15yfrXDJwbwbIIeDMopmBo1dakyahWD4W7Km8m3xNhD6sU2HMoedSHCbrpkIzsnSrQ
L41/HE8JbzPb6MAgPCMzyKcd+RAZq5Z4H8U0rfFo6n6J7sooIRMbZEqEQcflvumbV1rNDjOGX2uR
Dig4XeEDzPvEE/9ZE+GuX1OzmXkDnMF4sZHrN+UfiS5ZUjA8gWXjRbrjDQPT+6b1YRUBRNQMqVCG
C61fyWEuYhhlEgCLzzZ4YCgKwpdSJ86l/h4VnLxVt1Yk6YKqjxA0GSnccpwNMDK0s7FHkkhfoyrA
0ALuFKUcmBE5CvltwCcxHXi9BDyKsR++hCQWxBgmEu9mH8/whDLilemKdpwfl2OgAdwvjK+Chyuj
FyLdzclxcM4dGdW99hdD9gYyHe76dwoCoUixT4T00G86Vi2NEGidoA2tImMwsTaNbqyB+zl1KN6D
Ig7PiF48US5kY+QpSwpX+DIEskDsFFWgenTuChYKKLIlZdmqXttU5keWeE7PSAKgH4nPLQ4T1yo1
VoBLS8rXBvDPq7nwRAb8X9Uk/iS8sfLBeJoNbH82HdFicHjI7APiYDJIyxNtcv81KKpPyUYrZEY7
mz92nFGJkQfTLpq7EEdYN/yuxrJRZQCUulrx4zrhVe7owt2NvYSzFPhbqZ6qCYHP1xXDwMbbKAbk
19+rXt5QfuijVxHkvDhnI3DzATc3N5PJAgYwP9tP2AwVyFyJrzGNXtFTfIGQVDZAlYEwkyrbmdxg
NXrprPa28H0zMLUorot2cYv4JjKFKCe3/6ULF88pob+KStBes0T3KC3H0r5NENx1I/msdMf90fKZ
tuQft/bh/0g6r+W20SQKPxGqkMMtA5hJRcrSDUr0WMg54+n3a23Vbo3L45FJ4A/dp0+w+nLbDrS7
81eO/76nE9Kib92x37hpu7MNkgPCX5dcY340fAtpX4vID1um2pbBCwaX44YXoDwYryGFWgaZZGyK
k2iHrKXYjy7TCW1nMRfMmLeEnsOrSU5L/CMGjdZf/PEwV6WXBCByIlyvdEo/qqiq1zB7CHc1ng7P
jmGtRwLQc21i2Pg5dv9pS4FLHyxlD6gJZJb6C4usVcv02qAkUQiEafR6ny/KBYf1pMY0jmO6O4Kn
/NKD+umoEZHHNcJn11xw5r09/Vka+2brZGmx20geCVch5WPpTPsGvZegeKPL6LXy2yInIOLb5KzJ
mCRjPT3xqmMbq+KOLBQiwRFkQL67KdexeseyjPsVHw/jaEH408noDEprXSTmr31dRXEtfNQq/ZC/
u+crJACX6vChLwSlGGsdeSYsMrVOyVch37l391VFlwiuM+q0MmUEufu1Qw2KMZtJ7Rh58CHTV2vr
5uFm6c2NA88rdZFBwPnOktE32pS87nzrFdFb/NTVGP9ixIExeOXeHZ5oOd3HPiJcCJM5yEnQAYHy
xYpEjLSyFJmFaqLQ+PY0X4d1XI8sVEK1zBmMAb6rFesrfiifMF4tEKMd6MC5SYhWBI93fudvviRz
j/DkO2j+gWH0of2u2KRxlAWuY+GuCr9UPWJ+QJAjeo58avDxrY66RqWOa8wYUvtfO/Vf5nzV7n20
HmSWIBHpNrb3XuHSpNjRFdKXR/Kpx3vpmZ6StYElsI+TTcAYplNVDuLIt4NHnf9dKHnM/FUXI6zm
3zxhuMVXjDlJC0AUVHa7kOEkkQUoTama5uopMwGnIh4pjrzvsurrFCB4vigTvm0VKV9J+k+bGcni
WhrMFHY8NkIRVzBGU7zeYd616FMQ6/YVThNgRBpQvbS6IHTRYm5D89lVv4b5h+B5X+0KgjHomvCe
kzUOEgmV1SDB3qgyVP4vHS6ztvK30ZT3hNa2wowIUcVxoUUkL2es/mPbYPqow7QKOSbvplv7oLRc
yZ4FdoEj/1jriNCZm5fPOcF3lnPRC/d54A6xcv0ppnTRiosbUcra77pE8YpiB1VVqpcHG7ou6469
ioNDQO1peb6KDQP2ZxvFafd1RBMLW8cFgJic24gc1m7+OWOD3A6H1aD422yJHUG5D8/ZsPdQ8a8y
+avjl95KNw4xtmbJYMrOtrE7stfIwAzxSBBoJ91NcUOWkdB6MCHokg5/RArz6WDWBh0MnHsNk7wv
8WdihON5OsgfbkdIpPvqmFJ1w/0kHIALa13v8uolQzbLA1hAw2sIMELaoNzSSCxXyEaHLhN6L/Fi
HFX0XFnXc9oF+4X8pyT4KlBiT+gKB3EUgzOVIrNWtf61YbCqmX8StAc8e3LXOHqmgYluaN/wyMi5
0Ok1cEyBfH5Easzec3iLTG251e0ExBMUUDdsmH8a5lBUCCG0DAgIWIUXOB5BzpEwkzJ6nqDsU/kG
Gqmq+rHtx6c2V8iJIQzduuS86pbhRv5tgyHE8IaSZTx3HGZRoEKG8hiEDBx2VIGwNGR8Re45uvUY
jwx+Q04k75iR6yZfXW0JJKXz/k7TbxfpJSZ2o2ExNOcmYqsMDkyEYc/XUqMXGBqL0fl8hDTkqJwm
VOM4ViUPUr2pXTAqcowNhDCLeplOUg4ik2y8Zap49+GRQdvaGe4JpzTqere0d5rB4YhfrR3tPRNM
0fUrvPltNf3T0tE1zaMFUYGr15Ixsvw43M/D8B2o1a71vpmvUjGNYYE2/kFAaQ73MHa+Zuu/WInA
vaD6zKR5AQpNBcFTVEDmWp3HVQxc1vfepuoq3AP5fYbDTgJe/jPgSd/C3poZX/Sc/CgBlUnop/3e
KLK9U8/7Qp8g9We7FEaFU0X/cL8ZnGfH/Yr7l7SDBT1sLKO+yDXBBuTVqTXic76lhqQigOUJo2yu
vi0V70OLUSPYeT20OFyXa7moSjZOQdDzNGcnBZCBh+gJNZYweeYz7oBx7D3BJwro2ys/ELLVZISV
1BZycLEkNXN8mvN+kyePmOsO8m+j4TAFGbBtP8OOE9Brb1MO+JMc55Z8qfQexs9CLJVtoobMzvl1
yAiMk8lhnfCuelNFEHoxwC8oOFKL8XXwTij4DqOmLVl1KdImq3Ww8Kfpy5qjXpGBVhTwvTEvoNe1
ESLpiIGSWT9jsMbZx++1O9FxMcOSM6Do7Vcu/hEG2s1pUHCozdU2rF3j+kYTXfVAOTAHamBqC+de
8trHu8tgbK5/ApDNLsZhpNEOASRAh1F9ovva0pOiRCsPiZYR91ZLH3p1NacXiWvECFE1zB0nLty6
OySptFk38byphtY3CBXWE+5KSz8I1YecSRLQiK3GbOgPRg1XHW6UqvwryB1v4hcAHrHagvfNqw75
gbIvehM3XZK1zeBnpBvs8ugrUzEnZWIIOX7KI3/gcOP6chkoqfjbDcij8AfDMJe53uQMaId0IBZs
BVoEGvw7SjU4jIRebQdXu0UcYUDhFfMyB2SQ+zJATYmnP71BULnUslvMPbEGYyZjRueZViHt023F
kKJhSGZNDCzAugr7AUqZ5OuJk7HIMdcpXjr7w/xIOO10ivkQlFdNiQsdg0OJJJU1/8gY4rS6tcZk
mx7r9yubI2YMNu1alWAMQhWbkpVgFceIqWhm3I0AXzJCQCRmhbjFIToWmKlESGDRgqg6tTCyGxbz
UjMTB9NtVPcU5xY+YUp8i8DzAxzxIIvr733pPNP55aS3IeXDiXxaOFMW6+YlCr5Ryd8hCz/OZZe8
xAX48DipnypN9BQUELygwJfpyc7VI/5kFdvs95IJQyYGIBubkMoX6SvnAhM3QxQF+AT3/UuBIyUh
ab/bQrZIBFhCAZuw+yP92EDgFJae1CvCMG3UozQHXRZRX7jZaWz+IEyAi/qf3mLm2tAh4iVyDhyC
5DQ01a1NK5kfw1HZZjXUCXtLqDMWBCWtc3uBUzvpZNwZ+KrAo8EsxMVmGT4MDte7tmLWrww2kFYD
sBRZwyshBKc+B4KqCp3tYlZvqfV3VBgqZ01HvZ0sG2U+UKJ8mk19CUPS3PHaNhLAihCrVAoD/Vnq
LB6xXBhGoCC8/ogc9xDUz7b7k9MJ94SFMKkeZ1RU+lPqfOWUVWw8xFokCNXVbiI8oTPfasgKdlk+
cce2wNKsXs3r9ujTD0LBnZbPOiX0pcCtNmV93ZiwJmhcIfufKezdZlc6F+DHCgEilwAn/WAOQF20
ZwpyINzZqLmCqROAw+31nfiR8mMXpyc5mcwUhwEkfrL5aKLGZHZjE1hOgHaZPef2e8hoyACbo07D
tukcYIQQQ7eRQ7JSY1+S+Qwsh4ZqerLii3wv/CgOaWUezHHch3kJG/Sahdx7cKtzeFxkVmwnymY7
JKKTkUgIlZeJMcnCMnk0QEXTe053QkHaOhHxK8DbDb0DHliw6sfGWaPhAnshO9CljaCiSyFbFaZC
qjk9DYcWIEGVn3JKvtZL/lgM54RzHInVHeYGExvczZMnlaIUByotu6vJnlTDGFVOJ0wR9myV3xSu
icojjB03GLpyPGshUyTMyskm3w/alzA5iczCsIHZ38Q8UUFzB70Qvpf2FWKrBDX1IM8+EYEhapja
+4514GCtW0Ops1g16EuOqH16QkXC6Qbu3ZrVKe7Uv1k+wB29m7gqc1ZyCGz0PibxA9f139BPYhJJ
SWXK542YspYQbotj27kMBYa1V9wcXYLd9d/ji8ME95t1kQenqj2U6n5wjqb9NFQNFkL/0mrY4K8C
smzjBexnM1O1LtxnOGKIjxSNntI+8T9vCDZjX5waUCTOSyG/hsjecYhN0YGx+mNaBBvzGBopkPLV
cJdDOAFWxb6opacNak5gdAGET6gxl5vBAZNQtqLCnKBH2dXfFO82BeEc+or+1YbYN3N+hA7bGi11
9V2Xzyx16UQW2PhYGx3Qq1TEEQ8EhzrzWRInoCUMDPRqa6Ml0brKtV3VDCgFW87ga84RTH0g3jhz
icqAoUKOIXhAUgxB6PwXDiXPz7A8II4Bznh+OBpwpsjYBmdk8Wd80cJmSoIjyeCQfEPDULnPHoPA
qYbOJmEteOtEIMURY6Fdp5Branore7hnGRgdg+4BO+Kz1iQ8Y5LA4JfAqdHjn0mlMedx2dIcmdDJ
iYpQGMvKQmXRpMJpQbAEaqgzJoA5KWenlLKMSVQADT6Ygqwobg+fGVyCKHjLbnhwjM1dsY+iSoCQ
I7eb5TL9gn9aLrvBwa4VW8JquqMD8CmdBSPko3oTbGxsMSA9sAEVlt+LbsO1g4mULaw33cRJEWJC
QnQiAx0u5iJhfOHGmwUXILDdYNgSlES5FyxUHNGLlz/jYcXWXCVWgwEV5A+Y3oZePnfNKdxRzphk
dIEm9kz2xj9Ji1zLIL2bBJ2YpxdwJHi7Pod6zV7VkZeLEq6r810SwOApMK6Pf6Vp+FAQoYvzYLXs
xCwmsTsy8GgH2B1eHGykQWqRN3nizUj2Hkh01Sn+OBRrA9OzDESiK38QFcrjZHRzKW2OAgCfhsra
Bb0s1nHanVQs6xYgKIA7Dg5BVexj3+NxPuOr2Jh4IDOuBIZTu/Ymt6Mckxk1Yja9F5QtCZirQ3HD
+9TtZdtNj2r8EQ0YzB4HsE9spKJcE4HXRkfivujmdgI3o/lGz7C4XzqONh4VY9C7u2YZDqCT7gfn
xD6aH1S5nUJTYcGMgboqhhnmZXEfyoQqryABxso40XxAg874FtMnLtuNE+oS9uCXnJYJnhDTD/uI
9xYa7rkB1Wur5pjSxBYcXR1fKGgNH73nCFRg6peYSi564QJ/Z9G3bGYwT/mO8hikgOth01LPCsyS
VnDM4KnItqZ6EwZ8ZrXbYa5voWZygEBPAA9rGr9gMTscjxE4A7kgnCtUxHOALTot/QCm3vzTTXYQ
7H7EkWCO0jf0oZ9oYEa88rj8Vy4KLl0K9nlMjIeS6t+CnmxJdB2YGvgSUiHZdjrGmTzAurlEA6p6
eAcTOSenAQQo9T5IUIK+svjd5O6UAZ6bIn+bRxnKP1y616VmLB1goT1dEWdvUp38gck7pWh7a725
ZhSjLjefRILSNvGI1LFFpvWgHI0KlHwsFE3tmUfPJ3ANeWghiima+I3U63U0viRRdTHDRxTEJyzA
ePrW2SIY/RddofUNtCfdgR0rY7UWIxoC6JijBnw0K/gW3k8Yv/Wx6tPri95oAA6iahl50G29n3Gq
CyR19TMMEJZ5yU5xRkyRwpUSf0iGLs67WTRyECs4t6I05HplmCms+DJLfi8y+nT5ciJtnZTlNZcc
h54pFOaTBq3/dFgQTM8wgLVuJBgmX80LQuH8Ve5m6ci8b/imqJBeY/BEnYuAg1b8I+gukWRdFvJZ
bAQK8qBQ+o6Qr3OqvjAvyM4FlZyqV7GzUok8c3BxUHcu/Qw/dOAc6r4q61v6PLmzEsvYMTldmPq7
sJny6p+D5UTXW+ipp73aHF2x0Ikv0cxMMHd9L7Ovs2iJOQwMNEsJPQ3y3Dl33qtkhDMhXqM499MK
Mcgd9T0wbtbVB6vGFcXF1rhjobXhOdM/lxrzIMh3EwV73sGcrrHJF3qVluwBIxETFQTyeCvwTd8u
4UMR7bc8G56kZr/X/Zd8fOnlAgrnKUcfSos1xqSclgZq2BfHo4iLR3+e1J3sXAtpvXvqKOBxB3yF
b4H0EE5xUZ51Y9yW2bWjbx6xO1VzMRZFCphNePm03fucFbR2eKaQ7jUh9sJoKFneE/2r0OCyg8tk
pYs6dUDySH0GQSd6iiORYn1KG/5b7Zov2F3scuAguzfWVQVsrs5cccqGkzL27nL8e4BnUeWttJn/
F88YR3MOfBuLcTBUInCbjVHXe1WJ3/XMvVhjdprniUMYTEW/z/OysSE/2aDlYjGC6zyjwHRTlrQd
AM9WScI5zAVDX8/M6/HWxrDo3ECaEyguqb1n0chyVHYmxhX6nemurehH3aW/pgJ3AMqHkTPRlrG6
wSS3J9m4Zd/PK7BaPX8JeIGYiEgZ2wSfZl/+XiJObb7x/IkNv4+Rx+VP5DCzFooyzkcbHb5V/F2S
t6446Nl0i7t5K+xLN39vENqI/Y86WPcSNk3qW4xWE1xbR/rckmuK2IwJxJpNK4oJ/Kgizm3pNhMn
O88IvFsGuRbLTK6o1pYqO98k6Q/7tNLxehwo1u90FVJfcFXVwBuWSWQp4mfLYXJNSCPaRKpAvQyu
MZWZPAPFkeqJLAVc+BQPlGxldo9p0LeE30o1ZMEMGBXuWaffhQ0MNDjjFpwJ9UvH6aIylH9d2B2D
aAQtjx9LjHUzw1ZHvcm+6YvaZ+KW6BjH2KSPMpGXDydXu5CE5dJnsQxQp8VxXzC4ZfYQ8KYAs7dA
Z9Y5SiwbLk9Ar4tH4iLwJ0ilDa6nWczMepBO96PFy6Wu3QtgIt2LT36xkBJFqF/uHMz9eh2xNBlV
nEKN3W8dJNJhoNLXMfMnitybpYhr2Q2cY6irOv54BGfYVvc28oCJVRJZ6YE5/8KnrEbaYTKFhuGp
hyPjJZeKR1h4+NdP5QG1q+ixkH7yCZ1hbxpkwLLVhI3QnQtEehdMSE4GrFgPf3IxJMAGfAdqg2Ny
8McUqXarcnXzHJHgJlmHW+h3nvZE9vDfU39xuYxmzRTmHz7HGSiuhsFSmqCeAn5quZmYv9CK98h9
l3KkuoUXWv/FQOSa4kznkkNrgM9ntFPjqIPgB0c31J4G+A2qBwHTcWPfADJVEi4UjmJvbWoS9sg9
2H2l2XQMu8+InsyrxrWc3kP9T/jqoFZyV8Q1lXfWxHs7YVNgO/gaKqTEaH4WABxGwqBMf0QfFBsF
zgekm1xSyPK4h1DgEpIW/bRdAgjO0YlAVe62WDl75UVKBKVJGR3fQfoofqTGNYz9gKIEoxfT2asw
RljeVdIihGGrzkz8u2/uLHzwFaW8eFb6ErokmREnaYnQQaoHLoWNDAV6yjWXL8T4JFBJr0uh2FKo
RUp5UKHKS/2SD+2efcjwhwMvCzfeNg3/swfgHrV6JpndRKXXhHgOawSdUnpCkBiLCYe0r7LUAPjw
C76YWrIx+0+hm8stANUqqvY2vkglXZ98ahfoMMJboMXPJuIUZr1w175EVbGxBgy2MG5FWcAiFITG
wxZLk6uX/ydEgsWJxdsj7q4rPvLii3YKIQNX19UGTZUZ+7h8yjxe4/TrF29jdpC6RhoCLFFVA9bE
RjEgX3UBXGG433SxJbR6C/N56MZ9sNy4ciQ60JgIokIp0do0kHOApjfa6z2SJiwOTGU66FQ7alTD
gS53DLSBwJ1qOeEo+dzlOeYJI/wSJ/goVeOrDbwfx+mqTfkn5pinEpC2yOKgXP40iElR9mNqvw8D
BSCGpzq6it+koM3DqSnpsCDT5C/TqabSElaAB8ytdc5d4ctaYH8earVVo5jHFC2sGY2PBd+ZjDE4
UGa/1gz8pbxHqBHcNNSbKVRfRcklzx0SYxL9DBGhpUSjJlq70UpqFxCMSEOBj5ocQ7wMjtX0VNBE
cR9uOHFef+dLXvLbMYQJjW2CXz3lNMARlBQ59fo+2LmGhwGugyoG/UWzFRSzLBn6cqfJr0Wa17i8
ewwpsR0wE4Ar77/otR+zTeTgDtQ+kLM+86CWUN3Kz3ZiJrgEa4WginpwYXe4QI7NhN2BfREdIkCw
Ci6w1A+OOYiPXL9eigikgWrkgLLcx6o7///YyFvcP5IevQ7afswXLNyzi/eFheTAoJOqjmvOMwhY
mPYy4PCoMsfI3CxwQBhtuoW5GbtuYymLPxHJ4zCYUnHgrfh3YwAsMfzFqw86B37GpHNmqHBn6til
QjPp0j18jZ27R9wcgTV7BFtIxHLShcemDDYRnFF58wINB1hlGzV2UlyWMqh1dRyXMDoddH0dR9cG
XarD1R/TSzF/HwnJbTqcIbiZoGQcC93HPxdqcX80exfpR3JymleTiGydIWRmRjspvkL+VY/uWWZC
YsCh0InDaIR95GG5OG/Al1aD9ehbTIzUHkTK1Q+M2+RWDw3vBCLZRs4JQ42x7tYdeZSCw8mMiZ6J
1isBuhiV+IjEyEiVLapcGunfBcHtLkWkgEdiHOn2/THSd4XFudV2z6M+bFuNftvojmJpL7M/UMBx
hMxeVwdmNJP5/2t9gjijmD/cLTpSaAs7nRDdngSOIVTMwTbj0VktbkA+CkdAa5xMzfsjzXJvPTjW
7Za3QgVCTYKU5k6uby28Jn9CfBkgGYl/iPYbMwhk7TsOZ8v0wXRGXYDb+bGFw5IhN8+fg2g78txb
xyEADszkv5DI0iFaNUwzivGPTqaLVd+i3EYRhT0BLXxqAYIs2R4gp+braGASBhThfJq+7LrcuI88
C9cF4+fFIYQRELQs30fDpsuotC8HydwyoY0bKY1Y5IZv9ho3Cb41nGgjJOV4zI9maG7pAubuSbr7
Lgf+cvcxJBi3ckDV4VDUrR+p8ZWZlMuip0EcjXFjErDQ+jB01PLbTZAY41Lfcj6yGSDXFQXZgeWE
sHPd0ffjibWOAvtEj7Cd3K8p7U+agVoUJwJ8iDFDgx/+Y0G1TyOoZAZ2EPXDolCAexgZ+ka+pA3v
sVbYRjTtM/M5DjwFoKZchlWLmwL5w6tyyE5R6x56wEHijgpy+Qo3f4P0WvTafkQSXjDu81oClzZW
CzM62OUwYXDPRVNBfAYrqMNvwimnU2RBc2nfHe7xYD6yCydGlyF8WF5EqWpnqktsK8skA25lNMt4
SIBbHfkB43E4xbVibwzgCZ0pQZm8Er+G4fj0e09wGi402CGS1IgFodrYZszXNJkP0FP93CENmeOK
k6hi+tJ66lO2YKhowo63oIZ0uwrFYObHYQYNlJYbRgF2GszsHPYSdqZAQIyfFWCfBvwFUuIwv1Qi
f3UpsbjnHUXf2MZwXjIoehbelqjmerixLtGJYWCt+8HxK0Y3A1q0yetvLSO+WFW2E7mfHYMnR9Pf
Bu1TEIS+SnybqUjvaaiEvuTGYJlzXiKmfQ5yY8MqemfL9emHUv0BrWhtqL919V9rPLvUNEpCjpfT
UI9wc6JTpF6HJCVNPTIsKTpkmdac/7xrudP4Bwb5TOROBsZh4YC8A3UbjyQKi02cHooZBRBIUlNZ
rDgN2pl4jlgY15YVJTXJIzaiBJvZF01FAjva4W5YIDeU2EQHQ73TvAbvF/76jnAdt/DdfH53mcay
TnPwNo8ACG7f3CS/+9sxbgnOI6g1MxUXND92/iol4hjvKYT3+hu6w6cXyNJlCP87FuXdyBnLEupH
5CEL0oj5SbG0vRaeA0p4KcOa9MtD+IX9+vgxmQuSRCjOvXeI6CLL6wirHL//BZMQC5yuxWM/wAA3
c6pT533iX7Bvq5TWPQLfqBf9oxRoTlOvYYbPgF2w/r4CY+9VVwskOwHwdTtMfmil1BGbJH2D7yy2
R+lRZH+8OJH6cm/OAUZGMTJU4y7nEvNvP1JA/6UQp22oPvhVM/1Le2wkPZyRre46QbSwVBedzvCs
9P9ZE4ZJGtwViayBF5WYHwbsEbP4T422Fpa21AQ29kEmCfPVD1BmV5WHFPwrJrKixKc5C74WZicp
ye0OXogKUmkRfpLVeGmrQ+zZp5LpucArGWJMsdzBTn07MGRhKSqoRirSeSRqM9BoUoJPTdN3Sn0c
jcEfx20zXKc6OJkgBc1AxSl+13CPk1epuhstWv1u5XTfee9wLPyISX/iCAhIje9rELJ+y9y0PWk1
xwg4fU5XqbfdrYmWG4NbmwKHKkSFe5wTMlAzIzsqmoGBCCMap7hUcNLnxeGcyQHcjhQbTF1lFsSU
ZMADJcFszzK2YkQngAQUjqsKPQG7sIVmRMmRqurhUTxx2TfsfLjKEVevoiI6to+wtvh9Lt8yLF81
veXm7nYgiHSjJt8mNr5lVMOh7aXQ1LTvnl4IijusiZJuLv+dB41w0WvCkRhis4p1b9qaNllq8Tam
B8i1+TVPQ9Kk7zADholMF6TX8XMibzQ6ydvQAHU7yPVBDzUwP0uFy/BzUHoyEe4d+LQstdajgX5K
5MyluVPLf+ELTHdxbCEj/EbPOYU4MAw7jd0zxGea+m0D9tqN+Ksh3Ua1ar9PuBYC0mXZ+7hgB0Qq
dzf7AReEywZTT+ZOx+kVFyVquZEJzTOExS1BnSs83cofi48l5cvIBEKiCwSKDpLlIyeFlqNG135F
lrXjbuPiHBDdXBjDIWrqo6pRGidcpZ5fjpO0VBYgLj04ZTzFq9Ta8jDqAteCxt3Lzw7hnmnVh1TC
qtFsZeChUAHuIOiK7blBCxhF2bZDCzu9hB06YRycfu9t6z1lF0pcTvPgSHQ18yBu2BPQAc+oSTof
/j9wWmJcRxiyy2D5Au5PHIX9VqG9kqKEP4mFfnBywlsbPlIVDA/Rt/XWlPJRkofp4BhD1dUOFqoz
PtbyLlp4GRKBf9udtsMyBqRHxkNSqhsWCSZhBa3lYaLO53o4CUdELtC0tk7YlfXYGMvitEE6+l2/
7DhOxKDDYDwzM+ZLQG7du9XcLVBCaaB79b/eg0KVBBRHDN7KN24Hjx/KQo/Kf7bxF++rXH00k7kC
9pLtINewjB3aZdnTwMJC5x4NOoUV258EEGD1FMwO5ZCfDGuvCbGGyw7vGjE6M9XhGpQMxEBlNejn
UfAtuz8EmBLyOpXdzPQlNmY/V0EJHaZTef6nrK2zIMFhGuCNOe2Z+Peje57plVaYL1rJLSifCYoq
Jxu32fqQxS9DU57hsm4Wmt7eUnZKznkMCwKslYu0HrDQ4cCY0/iIxQ1aQ5PTPFh59Ny9ahwG1Kky
iGgtWoKqpLMmYxvKT9gzdhrW+P+BuvDElwFOa4htDoWpCqiNjnnDdBrk/y1gVl3g3MLinNx87aiY
QEMqThhDWnxbzemFdBiF4Q6zHEGaUq5LPiAKJ8Efph4VQH4yLegtJhNV4GZNd57sxdlPpb/Uf1SM
hRlBIC7IcaXLeeQxNBkPSwTFGJH9ZGCX8E0Q08hAxkOebUzM0Ui2P8Z/bJ9MDCSGW5H6bAt0E6/l
OT2Q0/CEbmlYcQDhRvtQ3hjdkT7G2Af7L+UV3dyb+8dDerY3/edk3Z44vbMLDK138zG856fp1n06
r7V3peZX3XXy2Vjb/DsJLgvibB95lYcFwPpG5jlRRxGUYjhHOODYpz494qwFfmwcmXoYOM2TjFSe
2mUPc3PJsLvjMkQ0ubKQgLFy0Nmslo6gupN6V1FtQP6/kzTUljcssabv7EpR3t20+S/PBgJCVu0z
yNl7uI75FwM56gbPw2AcNBQRKfkmR3ML/YB5vhodnAcK7rf60j9r++60wN3b6+mTRgXFu4DAb+5d
ZkDma12d6+Kx6HQcTwabFEQOdu6rQa1dTpciREtwZdHSfUQYD3prfXnuojMfaOxvGcXsHbRPMtxW
L8PJ2JG4xpm5hoCBJwpBUfkFejGYgc/v5OPaoJDm1FzXyQ4dVIVPRebT2M6EGqyCikT4o5Ju4snX
EJmr/mhgRILD0RbCnd28OfO27AmpPznvs0XVsK0eMfrCxIEbgppQ82HmFJioEuyGW2aysTaA2LT5
MPDsz7o4lHvzi3YrRFuJgQ0OrXdX3bfAH8OKPNxLFpwsFWOWax2Q04AnwtU3IH4w9Une6mHcOObN
NUFvCf3YkIdavnfLX3M+lhwjDTTJmO1l3cz36FWh/xLfnTXl6hyu4S8lxEpvp/9UzX1tPwiGLPEj
25jEBh2J6rlj3tAWW7xwGHwzIEPPXJM1x+Rrk90Ajj6TAA4K/sFD9oW7MlY1+jcfx24OtkZwKRgF
uqKeYQcDi3Ri+N34LvDVSjMO5XDhJcuvqc/+gxZEiz6D0N7Bc8qLe0DynKLtXNVnDY/sdb9jaBTu
nK8e9WoELcndhNHW9YMPgv5Knwu93HfPGKey8cRSEmrOXjvi8mCku6z+r7jWoACtrzgbbdnnPW/l
O87Rk+8gozYMa2EUO6dw+dCZNdBWRfx47Qoz0tJ3ODaNwbftzkwvyUTIQOs+yoFu/2+JEj89UELB
zqBlA6bU0OlvMKbpz/zQkSSWazCd3OBCw08GbLvHrSX3OEVPM8oorWNJW3/tcNNApu8hy/bn7KX9
DxUtEQZodHA3QWS3VtmsV414BkrKdfGIOMUPVb6f2R+b8A99LFXXrt0bb/1pecuvJAD+Z5ib5Jjh
mw8sjKtiSeTmJVaOibJN0j1Dvn43PKUicdHnHZqVPvepnO0/NWbscNQ6/TPjws3XKYfVSoN8f2Ty
0/EBmI7yTBf6k6OdvEc/2Q+GUN7PtEuOPfSXVfxqYaXKAHlb2BArsUDAQODAtHdpz9jlEY7NFOta
3GeCrHzvuobTqeCQSW7UbnyjjuZWUAH7SrygfXXhCj2X2opiZ+2p+3H5QK5V+sWFUSApEaDby78J
hjHv+jC+GBt49tVGC/mDHAjUB+LaYJcwKvGZ7fNPl7wJl2yPikFKXfYA9xPir6uwEBQrPqmhK2B8
cx8eER20LdSf4kUaQhp5AS5CJAb4M6ggKvwjxmfUYAULJKaZ/8bgOheENdiY5YNtp/wARhAlA8IG
vEVpXlzvOFUhVmXllrkFjhVb1JkINZ9CuFSzqxxgtTwwe9lhK1epH4Ictb13kYIb9WCVCtNpIltB
mkOzn28heQbTeKgzXMWwulWzvRJjDRCiAXRQmbeKWNFIpS1YspQixBLgxYfmnepJTEOr7mWCFJfV
T3HyUqXmDuxNqtjZqZ+xYjgY+Qi7fYK8QmulAZ9YgOMGttPh0N5I393KD5MSPeS6BJUzpTUsLqoN
/ygaMDvdFTkuk+lO1T6S7CiTMX2KfOkmpVDucszO0z/yx/gdxK5b4EKPKUXOJSBW6qpqXW1mbZ56
mKjwO1Ri8MxKuqah1vdShWVx8SXfhtdkDo92zt7wVggu9q6KtoX3jtQXl/6EO/AGEsRz5O8JKoxu
79FTTWUIzMi1qO5BgWoW6+GNtiIbMO9epSeCkUO/gke09ThnqxVkXPxGMuZzVOHVs6ttWNNGcy6a
lwXnF5RLK+foveOHDoDbkRDpa6d4F1+o3+EiTmJ5u16Orsefch/tobkn1/agUYOPhPA2/bfhXrF+
7R2oMdssoHF/zWk/Uvys/s0iLQrfnfZ76t7t8N3cBDDK7fNIqCnu1PRO9JTcuhdiBQ/zX8Yf1h3v
126AH3JQdil6/PQMQwMLOkuDucOKJXzIn6Ba5st1chiRfjRwBMHZTjFRU+Cbq+GUJjtrC7pzteny
0wOBczEegkQCvDKpIWQm2rMJ00/Gh8VPa++bYItfasbKfROLmWUT0xknPKE17indfsQ8YxcfSe6V
S3c55hTwAHQ6LkybrnsZkzMO9hOhmfC0LF+3SEnZhU8GjgX4fYGywuS6Rvv6zJTFQ15McFFjw/DZ
B3CXzN0CReiErciTAdD4A0HLPZRE89EkNj5PFbOoxD6x0cd3Cisb+OgnuGmND4eZL4JSTM+/6voG
Tu9g1zxz9KAOex4/WbAkZKREDaK0oErecGhhl39PP2GmkV0ZHtDt2SuS1+IDkxV7PBU6wfWk5yrf
WPBjx8cYRn/Ds1WWe7lHPvQBixSclhgLdFWqPycvZX/UF78iKAwoBCEexKh5HcQYgME47tae/jdN
zP2MeRt2myZvXnHRhWHIZ10h4WMFQvB5es695yHbL9Ud4Q3qh6ID6iYvbeifIxJH1OYAjkn1StvN
t4SikKGHhKO868LJdyV3arZO6PKdQSFU6SeJmg1TD448j/rDw9KGeoCJbYvo2FVQVck0n3EePSp9
HXa17nysDI58LgkVw/+AMnh51tJuIzwd2rupKbDhwXODhiOBr2HtCQ//7380ndeS40iSRb8IZiA0
XklCUqXOZL3AmILQWvPr90Tvro3N9HRXVxZFIMLD/d5zZa4FoAJ2Szd9iC62NcPoMt4NnQNkgnlK
2ZV/IO8GWxlm1JUG2lA0JhrsAdMYD3Ab8JG7MzCjdvjK58oTpomaP0O4GCwDFk0KO+48qwnBs4Qk
YJ+ZouZolAt6BPVgqwXLLAu0Dkjyk5yhj6IX2+NaNekhWMi0kxchBViTaoe+P2WnW+nmxPMmyLTX
mbxAWjHID5AYgeOZgWUwJq9Fn4/KhkbvaNEYupUEQRjCAiEY5dGxoYxrunQfsXcKgQt9Rgm0s5Ud
bZpkgraZL6BTS+WX7tvHxEinl/80mBoPJhlIzd9nc/iU1/4ZlGI0VP+ilQZzJuF1Z+AwhDY/QC+1
QDKLmxAIFLAghHCIDka2LoDbpYABeiAcWFzWhCaHH6+XmxeN60PX8dRs6uFU21GIzduwXoome80R
QcSySRYiR0s5gU4XXokFzioz0Je2rLy5RO+sMHZVBq9Q6/0jXpG8KZBpzaOQxmtmeiBLe1+yqTyw
EKU5Vy1Zc/myi8cmyPOcquTS0gZGXNXP5Yeu16dY2fxIVevHWu+aAJmIIPUFlj1qa8boaDlTwi9B
i+hx56uwO4VWXcOLweGa1zeFwpVAOjk1XfJn/xOdiCnobAtDgMnr39C/+6ca+yUrz63BDaPcoCUp
fdokH1VKXGjes2WNLXLODZokzRuKryq1Q7XBvYxxR66nsyosmzxxYp4sZS3uRVc0c6GXlsa9boa3
TG8OK5s+76YGi6Eil0AgDmtgNJmm/EaJN2MDqBn6IMYxLPOQYLSE4wgEsy4zV3QmweqZtJ4O0qfx
sdCOUTwV0R8piq9Y+59g1dXvPYDqrcbG/V81EhavKomhxHQ50meuk75HU+1e4OqaA5WkwUrcn07c
gLTG5beQMzdehv6wXpUMiZHDjgePhBGiK94/TIyZ3IL9SE0OcQaLWOMSQKUxmsGJyaiYVzFzT1d2
beH0GFk9HWHq9UHmuAv5nJnuBLP8AK2ImkvuQ1F54fbCOeijcJekMPUHeW+B7UDeSi/rHx5vsu7j
Z9Lgq+LU5s5KUvxPcV2OdnNhR6DyX9pQUw/ZwJPib8rTXPyoqAVcozkO1RezHMrjftktr6shDvAG
jCEyHHIdtoXic+tTsBrlB/NM/VBG/sLXRY5DMCMwNKdbIhHSR2S8vsx7peTi31Ok1AyrKwcWDkOk
y9QeHyWzzCda91tj80rw/S4VlKtk2BkdckIok037lT5eTLCwm9FFIIX+pS7A/aDQ7iumriBdFBgU
hCPTedhNUrJt7NPIstBNdkH6fATYBjZGwyehEdcAfZvS2wB2UKI00sSeALuvIyZt/kna5w3+OaX8
rWuWzvK64VIkPCPuAEWfHi5Xzn1nehoQaD9f/U7eMzp7vCXc7zG2vtF4V+EpOURvMVspyvdxftF2
nQ3JyohdGgU69wZfYqZpXnCEdtMXuyFMK7YvefGos7kVUxQ8Lh3G9j4o5ZNonA3fiJT64tWonyAj
0nEuoWdXOCITvBiuwiyWQ+m26BRiWv6aniElpX4eIk4WxQVVscOWQG6FRa48NENjOz0ZN674KTS+
C5P78tzhaX8xHetp4/Pu4tUPqIL4dFiXtho8pj9Eo3HmJd9IDsf6+Bg+9fnJqnFY/zYX/RNh0aFy
Vd/8ZBPzN3vCen3llh80Z5z2A8nmNiXydmLbfSeDPED3GI7+HDZB5IFLiJ563zppnJMUJ/vYXxBs
JHvJLb+LAOUBEVNHUwW36Vgnwl3K+DnpfSNyiKGm55s4i8qIaWsR9kkrHAsLmIRkO4equsNJyUfL
u+fq4UP5Papv5JvDb3ZRnJM9Fcr2rsvwTCAq22W/ukYRTyr0npB4eiwnSDJsETKwnd08oN3aGvYr
cZmIAvmAQQAxgxBEzuydX6IpVJO394sxek/WFKXvJj7P8Vdn/vDOAcTJ7W0sz1kC73j8inG8bufN
yeLiGQHG8DJ1W/wKusWCBJDWD/Pf7+RzvUqIu+80XDq/evjzUT0RaZTazvxOMFWElBWU5dYwvXHj
au2eRxD2FzAzMm0YZLfbkrMSq496JEQ10Y6LIt4ZOzl/eHdtaYlS8IQmn0/lRKeYidC2kEL+X3yi
QV5A8aDYfuIjpPXJm35gAzzomQMcvap3ugRol1/xU0hgatDPR/73IS5XW/3PwDTrR/FTgdXkr/jK
GNYA6ghZALblxQp+XcDHHpcR7VbgSCBWi6ZlUNgBPBOl8Mhvw8AMBg5bO66zxIk8AxM02DEBXsIO
fs0XBpZX0gSVSujmc/pdeKopxf0Ul0xghD3fLB28XxkmJlhp2knpDp4c6OSDQo2JbggJ6vI+24jz
vUR1NLhUFCo7Put29VbLifgg7VP0NXmA+6Cx0KKSGFkg4dpGLC+6eyE9LXYoyt46UFyaK+22+o58
WlclUWVbrIRhjpicOwM4LThhghhJ6WzRE4fPw2vYJ5G4x6BTwlJiA8BCilZxPOwIHg9lOeBrWo7I
K1Hda6x/hiqh7aI5/Vnupqc+M93E1EqTpBQwlOS3CxKoQN7kM78Pi2NRiy+NW64cjonbIu6+8j2u
VSB7WJY63/6RfINJ5En6gZAA7gnUpscfGaXE5zhpCA4+IxCVZngtzraFPig9S1oiM1kjAR8uTalQ
tS/sQymGb/Q2wF5pMmzFZnTXQmLOkDBI8V7yIQVRYPD3LD16MTWX1R0PFV4IksCqY/LLeuD+3RyZ
fyRXGo3c2HhTw5GFORKoZO4r2KcYbLezemUV06mnu6XdR64f3GlU7g77ltn49gHkPqYIoKr/HuOv
uvvYKLQsefjIPH1HopnZHh8XADrV3TB5sqlVthSqK8IKrrM+ZSZBoVwciVEPOUcs+1xJJ3qvTb+v
rrzEmEb6ncKHPeeR4ItkV4LJeBl+dXSVpcsajZsDLwHjqMwEyKMdXNcHgTsZjmxV43DkQJlJfyQa
9sbPlXQHARm6ejksH8gmDnX7az3+dVLIqu+GAItTCmASdf9N5ROhWxQofLcNS4k1jxHlyjOylO58
G7pTcUys7xrMG9Kd4hUZCUtAcsXzy9OFY/yqSixuSlI6Oc9Wc0YgHp/FDpY4yn1tPvg32VHXUAP7
1u6MkC8NFcx4k28sC+XG6sp+Y8SBNFn/5awdB11I9RsvVJs7wP60jTZIZUA4zjxeQ1gdM5Sv5d3k
EraaDR7hk/HctM8z3rHBqZ74IpruxHuOk5OihMlbrPMlyDCJT0r3C3lt+qJ/W2FI0cBwbLvxS++D
xf7Wxu+8RSJo0yKmU+ubDxgtb2rqWspBOreIRLk1HS3mU47KZIbu6j/AnsmdkoVbdGZyuS0Vl5mH
XaF39EdXYZkSPfFWJdcNzThvQ1LEDsVUrh2RxvwgzJBuXcTYK0AHcxxd4DnRJXnp32roMCFKZXad
UwMptCby0ufO8k1Xl5LqMhyKT+OtB2/9Uh2I6qCPTXwilzYg9wbRG5xXjwAJ1s90eCnpsmxLnwsi
A54TLU8kHQhftIpBHVWbj8OtnV9ry6uQvjtZFmBTQHSAasVJ8tBqA+TYGMziE16+BcH1tUZTzsBv
umGhSjQ3/pNzD0c7eT+s62DeYAHalRVoGcTDACfNnfps40Jj6suT1p50trH8qPNM4M0e4Rb6Brgl
/BWvYIsprzRHzt3kTmoNzrFRYr7kUi8jpaF9h2fFWUIyHMI229MuaE+5N62MSrgY71CZ7NkSb+yb
jzuXTgqa7qCGgi7hs0UO0T7yhxttUKCKaih9KL1DtyjdQEzfGq58RRsDLqNsjxKKNSz2Nh2uXVY6
fMy5FyHX9MmhYs+Ofuqf+FfyGFHkjyc62bzNJbTFZoxKF6oNf0mASBmHnhqvdxDg8s4wuBOcyQsj
hhmDcbtjaPgdi1cfjX6XEf7nsDgyjlGTaLhwIdoVR+lu8w+tP0V9jcd8p1xpB/FLq7KnLyE9y+Kw
2LyIGh9Vzj75TIM8AO/4ocTeyikB7vdHc6c7mJtAdRRsgNX+QQ0/HdPfdgxpazXyLr42ocY9j8ML
+zJDjfTluH7Ra02v/Jip+JSZdZFc9a9Eix8yMmvC5tSi05mZLvFx5MfUszp6ueeS8RHd1bcIniLb
GWXhiRQTRF11FhDwy4nCnd3GHTN4w3VyjZULmocSSL6PXK4YFX03P03IXlL7bCzsH/xu6bf5a30K
Jn7d8EgbYEc4bYDtb/PvIoO+i/Rwv2G9UrGE6SbgELe4z/DbaRqxAgtYfDthkiax8rGnbIDMi1rq
Qy1Cw6fayP4UBOfZLguRHlth/Kv/qe/8awi9IWiiBv4s7nzhVyLfNG0PYCCY37QDkA/DlYIiFKoW
Rogc4/aH4ca/ylt3azGG4iz13yGWBOq1vbDoOD4cWjYHEHDmzvQYF/Cpsu75yFQ56JjzhRGAq3+p
R/rgBw/s5LOoe/4E+U1+oyGYBtM/BuDcYT4f3CufCkQShNd40V19kgLaHc3JDjZYvhEx+3xWEMFo
fbNKrclz+EKQ9T1u6VeMbJ0LDjoHf/X063R7hMlnGcS/Gric3RT+t1kYcRiLe+S2N9yqPyXpniPl
L/rNgAV4OS/BQwABENCRqtcseWaaj5dw4ynKsX6jY4APLf1jgpMwvN7RVhPtH5ode5EX8Ip8RNJd
22vzI6wbElY7RlZBeVzEtcJDjsKs5zr5D2+598HkcVMJlOtEBARlKU9vywJHLRf5uHbrH5at0Kn6
zR9zAOWQYsznKixDG9iJlhu2K25blLObcHOn8Qf187E6mzs79ezSP2xtmkRsEzxmynJ43OvCxZM2
U/XPrwyJp9xHeIRZBvYnDzBA8U3jaLO/OfDppH+Q7PVDHMrXHLA4wbUEBYYP9lpSMffsOYufehNS
foEXTsPBlyKEyIhHwS0dJ7hwfnfLAbBzLI7ikTcUUfVGP2wcjKfG+gJlS7NJaMUo8jUw9Pqb8KP6
VbhQV9A8AVa9hWrDc0xxQOG67Mcjn0n0Y6cBWfR5sCT/NXCl+t7cUHKrjv1B1KJOIO6uo77rg/n6
6LYjgq/VZU9IAxrOj/t0Q7rEMDIhWZeNgynHI6QPzMATMAiRRYy/8c3RNseptKDtADLHo8KGAzKb
gSSNO3Y65DahEu0t7OeohU1HBZ4dO5RS5Tm52sIo7FE0669kdTP8Yao+RpDeWMwU62wP8Xf7bZ2o
RkABYuq0t/pl5Tx1KDpksMv39P6VU0U4w0lzDV8+zD7hBAryBqejruNn6tDitgCL3jZfy3VBj/GP
i9/YsSK3NHGnd/6YMQ8oAWNGwjIh0nsarlYF/QEGHcgRg5bCfrG+7R+2LK4y6S394JFalDuFzbJv
sSCEsBmY1rxAY/nheDyx2XUoxWgkurxM/oCZJ4a7ILcoDDRkknN9KNDfP7bFNfkV959fg478W8F6
uPOn2CwCigUfrVeofyz/GEoCqGLkcWj5nnEE/EfkTX852Wfe6n3hG+HUuZNso/d8CtboMsmqUUyF
D5AZjTvkhwoIV8v1dde5C0FyJfXyxghGKNysZ5/h5n5OAHChjdoJszJLQPLkt/xYfEofcYCI0UaT
QXNjO76NjISGw8yqxpKC+S3exf3ecjt8757CNgTJ+5dlAD0A8wYq49D00qt+pyLR76LxCXZ6v/gc
fz5BXVSu3NdDk6uAEOiHtoOshehxvlNhLNxynBIfS4fqo7wuefC4QSE2JVzYAWMDFRdOc0mvHUL9
UMfwjffh551ZSlvuzlPlce73P+u1PFo/YGF73bFJU0ITfFXpX5NDgpuA6iH1+sHBSS5KBVzUeBT2
lBXBEq7R+xS77eZJfqtOxIklnBaMPMU6duiVnpdwYI5znrYq2nJD2aN7WXGxXmzVQ8DAxlm/L+TF
O0jagW//N1thurOFTqdKXNreTlq+bw4JAbKP/Vp8pi/Gs0LEJlMLSn8GtP0Olb60iMvcgC732n7x
83t3zI7eS37SngzIVIzAWJ4bL0f/soquvfajdUGjeCP+byjZ8AnfAHj9ox4Z6BC8nVE+ZFxHL2xR
leyLUxr8GJUaMGX5CTttMbn0s/igmIsy0Ng9XggRaBLwVFvzbN/4OR270n4T2s8mjQ7JwaWMCJoB
29f6hlK3DlDaobO3KOi4l4cMj2fy58manXflHgUlp/Uo+JBONHyx+y+wYDA5MBbcUSFPFKVI68Tw
jvSRPBVzJDBk+ky4I4CEnfbVx6JutnfNiox/V+Fs4INnRs3YVNRP7Jcmkp67+kGFA2bcsXAJBonz
+GsBHDQO9h2DiEdJ4ErJAul4daMTjZ8PJO/6/CdbzAto1FpavZcYAW/Wd/lbJ61kJJLutMn/ogbx
7V+mXql3bfTNkoM+ICk1YLQNiBDOu4u8HphvbxixPlW3kkoesvcJDXcItZulf2PI5dTuxuHDsp+x
uB7nY/nW7+mjbyUn2pOit5vdNhjdxknpqWxrDsfyCGq+2Mlfuqdc8iPTxAAjKaLBzffjM3aC7efE
e4WXdOHJT57TPVTT/eCIn3l+77afHJD85+XpiqxkH21p/+zULWUtf73jjdka/GtwfPiHoz8eJLQZ
EqO87EVzcU14pftw2gBqs7c4fSCF5RPKjGA9coXcetIJCf8lcp+o5falH2+fPg0efB8a5G51KU88
5NwOVQtSHpofu5/rZmf5bHXusdg+Ddv/XlISLn8ACKzDzCMu9Jkfc7q1cSh/oVPaGdvbex80Hz9P
n+dqF0YOInH+i8n1wK2bJdTtmGdc0q/6F/kFTdrltuHuNls/2nEN1HfrW/6GlWzO2/HxsmDMTbeo
ZCtP/ZkdfBl382vjjg4lFt8ANSOXuQgZ9/FZIxHYDt53YC6uJFfu+Orerwtb4eJsdmNge1R63hWv
6upisd0TmXKAIoQXinDa7AIqdWfs0KJv35btz8/nZkdhywgSbpiHLsJfP5myVPSyTqsPlgSNxC58
rnbsT1t5e+PooTJi/nle99b2fNy+VCm5h3vmXrHDyPtnPYNDcciG2S67K6vpZPlcnZ2KuC1Uhlsc
efwvxzTbGcN9fcOcn/gvwGvBAIpFJSZtiycOAzuc0/FgOPZxo+51mFwYHrYzzV6H25vxupnxkpJg
5PJtyFxBQtqEu3VLHg3gbPgGdnLMD6S4dD0FBEbqHSOzB5opJpY3/dJ8qa+23+xRqu3q1+6dcoD0
MMKbEJgnb/k/BjtQCB2YyAc9MBzlJPn4deFNUK79Ge/ri/HeERVB7MUED+Kw7KfjdOTq4DIxdZOA
dISD5CIfQbDn3TGvRNtvRgIcTWgHyTDYERL5OqOhrM/32DX/sD4zkKrvyktM9BrlgWGfIepu+Slw
XOatfrU+h1NLkwzRNAUgb/kfwwT7Nzf3ikeMws/6CoY0vmfUsUfS19mmK8p3BFvK9ivBIUutcYp+
SBqZd7+d8nqf7iWj5VelP8BBfNlgBOcCv63uK9oG0knYqrDru3rpcOduJcyLWwD9+fRl/hW9y+VB
6wMmzYpLcB9Fq6hi+c6ddPrkItrSCnvJLSeXRTeCpkLVevUfdM/hE3U5vTNI0l/UsXo4YhdwBPSP
wQ2BrC5iGIuYLhRYdCy3zRY1zq65r1jMNQGvUnO/7fa4f4t7ekyojrgyUF7Rce8d+zRBo+35WQ6D
dPIB8AUzeeV2Kz1blpcMx0b6nDp3nF7T6pqdqeEhm+RsDSeaIU/6abizNXJWpSzcbkeLckBqQBt5
eVPMvfVB3sZJuBsa8VoE0J8jAmTye9KfZTEzcAmIIU0Ho7lhFq8ITR2hRjQ/iXYoz/Gh9ma2rn49
pBfG2u7kpa6It6ZCZQyFAIpTAxJ17NC95jXRBaVLYhOGwkfvMw1w+Dv+2xyg20BCfEJU1nxXByNg
cI/hiL87NAfjd3PenJU3+bc+SWfjyQrkpx/78ZKKPZLb07G/KNVWfydk6anOix9uefo/le52fREd
gN/4q8n3WAGpc/IYFxsMGgfHk/1MD6hGQgMlI9Dt/ehGF55fAwKLxzSLU5T7QIkNo9wDRGGi9UJK
IKEg9PkMd/7JAffQ3EBwxxVcxH2Q6En5dOPDUiN6gmF2TvhFW3nG8iAS0Kj2MCTh+CGW54GrjcQK
e1vcejo6qOBUGsKIqLc42Z0M/y67B6PiLbnTI30HYFUanQkP5zSlGll+lRrCxW/tAMUeEqbknFcu
p6JNUOvoKdY7yo1acxi5rvRXIHNueA87hmLqiHzU0dgd2IBzJ7WfLfuf2p0t6bv/5fDPag9htmZ7
Gnh9BY7u60Rwqn2zSNgMZvoaDCsBe31h+6eth/tUd53ZcNDfkQtzjCl5uZNQN20TY/vDO9bh2gJX
xue355yweBQ/qg8znF7Wo2aE64GOLs8NWKWJiL49lzIkvwylmV/QNIqfxyde0/qGRFomsnlvDpem
QfROAwJQev9CRUmPj+GkKMrmvdC44MoUutfDlHHJgHRmvSqE2iCl6StGgxsuoLYKAzhl1c32+pRG
M7moG9e2cx9rto3dSNhF8TeHI2Qf4egRhKcxL/YNNuPNpLqV+aUn8btkk0HBmMGO4sBeCqFkmKkc
FfJSa2OE3riSgouHdtZJSosYwnLioGnAS0fdTUm35P+J9TWmjwkWLzIBKPfJ081cte6BAMO2aQE+
IJEf5uM6Xh/GacMXnY1HIQwzynGbM/kGBICXGpk2RQwiTUuudgq9+7ane6h5OXp9BeVig3RcZ2oM
MyUqiCylYuwCAatL+Ydq/MAGtG+bJKg0xf3YSJyike2CVEtR39pEfPTQPvq0pNOI93jwywyDESW3
3clOP+fvdfMjMDZFq74mG1K4kM5AK0nWBGIwAjwc72oWCIAo6MVA2aiHMaMRSFZuFAgrr0THKHvQ
uaNgo8SSilC4GdQlIOBAt4Wx96jbjNsNkQDcZ/eWElTActuM9azcMJMJe621Nq9qytmqIwQ1D0L+
SiAj8E0ItNLZWkgVZjMoAOGu7wTorc3npHw8SEPHgZOAVlhAbmrSoWdrjOiS8857jFd69g0uzZ0b
VjYKFin/GLl8zPUPHyWMHIlvjt/8H0cU+LIvjJiV9hlrwYKWweZLNBqGP7ThtAmgDICxB2sTNwUS
CIEPtAeyVXHzDE848G5CuVETeYm8ukiQHTFgYgQgofxGBETunp2TNbfQ0KXch1k59I5SgmGhZQCf
MC0INsqcGBQXoJYdnxayI0GcMXXbr6LWiyf1V+ItZXa6V/Ef5apQs3xPCAxoc6fzm4C3LBhYJNj1
tjleOi68K/lIad9dNvH8DC5zXtC3yZ4NQY6yHXpjhSCJnZa1mX/XzCDyREPlYuAXe8GOv0H9Dd8N
0wUe4Vi/V5yitaw4C607OSNopcuPc6dcdLummoeJ0FapJy1QMOg3l4Ru3iwFnWhM78UGiI3Fd01e
BJlwANbA/bHCyTB3xK+Z01ZTX2AeQTgTaFpwCn3qYaoaqKt43QrHGwosPnQgFkWPlljnlcRw25eb
ELIIyi6yGpIz/B4fiGASCixzxXTHKg6I8TuhseT4Umk4iRVQS0+PEswoqvgco3qOHS3DSMsT+aCh
mCPSKrC3Z2jKeO6V/h1ASsTaKwqOTWgRAntSWNaHPGEEFM8h66jjnIbwIzBg4KZXGDM2wpNcsV6m
TEJiQI86bhBLY1RjCgThYZboAm0++6cenxI42Hj9bqERSdGfmf1wRoAIXPEhySRxSoO2Q15azxZS
RXM/6u9C3Ar8kCXFrNuR2tNCTwAiSvFa6kfuvZkaJKt5immy5PLuYXhdK7kSwYI8pejLVM10HtPN
5B/AImqolfAHzjEjUvirs1cDk4rLyNFE8aNhBcORQQJyau+nPtTI6pCTHXZC7MRbvkLhZekZ5ODb
Nu0cU/YzDHDhl6oqwzXMFk0Ui1r9ntX+qALyqyhyDOkpYeOr6+jIb1OwTAxMoerEAHQT+xInHG+9
IzOJi67NVY6b65zRAjUgt+pkrBCqGlMyyfEWJFoKbP8Rs+cwpUYAB9cj1rjSKx+82ZytbBjeY2yw
KzXe2n4BncMgZMCSiZFuEAeJFoAdAQPSAJvKqIA/siw3/4DpGlhEBKCuRYCLQwwuAQrBoUnfkyED
SvvazsWpIX58eYx+Vf2DhhRxe+U3U/SiCVUaJMG0sWQbSFiMnCYSG4cJaIyviSgrWmWtGQhi1IiC
G7GagVU2nqxdPsrvwBIavp56klnAt5LPuGlYCbDv4CWwNzRsryaT6h7QZoy9fykGYDUn3jV8CaHN
Xhqs6WSQmpTpqgmA7ZrS8UdOWy4TwpZsi6hF2JB1rX6JNW1XCnfFyoY/dR40SeH8N2nalQq1z5oG
Cj9KSHX47Cy8L139/Gi5ECnZZYxelk6InlQB1DPFgwcLiG/qP2DYBrWT1lMAuRtZDoeK4ROi0w3p
tyors2qRpRgAZDgcO2TwNmb5STEJtgfEWf+2xktV0oLBzSUIeDRsVutfpTVfAkONqJ5udYY/Ouqe
EXIOEkUMpYQGvOH/DhdZo09MvxFCCvRwJkUUA5IMYlxBmKrjOrNbN0b90R2FZ3PJ0LeUyYu+YIrJ
iBnGro95pmY3hwWD61rDTY/1ie9CyUC029thRvAMA79BnUGQTV/zEx/MRumwcBj08Uu3INOi3dNM
QjkZ71XGf3y4PUaeGBaRgM2JlfvfX5fnAVEM/k8QcBnitpKRZi0AMSbHvMZ1HMbTKgafULgEakku
3gFgCmYk+1zRfJF25SDpLMj0I2GWuT7hDj1XrBKSBJuUUJF3WewKreSA+bNKCw5VT3xJQsYqkE+K
VbhDT4IdpH8JHTE6WRGVxSHf1UDZxdTQuGzEw5qbZJmIoR9C5NTfSOsTx7HF9ihhJxPMigplmCKg
KtBT+G0rrRElchWMl6g6laK8KRtORhDpe6GebAED69jyKul9jpiQDLTWVvrmOlHdBksWpMG4wjmR
xp0da+89g4EN802OUax/U8dUlCgwjwm0W4yEMI97W1aPPRfSjcJwSA/Qhv6Hwuj+wPXgyBSBCV0a
mpV9K/Ia6x+hFogF2CBodXOBiplgFkR5KoDNdGo1QVywcMELkigRopqwCn7KiESnRgns7BumNBZ+
14aH0vKvCrrsAqS+wlaYPQA/E0cmbeRjYiYe/r+hh4Bx4MBqHmxypOmJkrBEohwvLJzxwo2glk5M
MjkVBOGNs1QYLsDzLtRNin3ToSUK0BXAQWumjXp+oKI2/xX2d47ucAJOKnTEbBKixoQCdGy7OmDy
WeDliul/t7aK1perQnFKllQsMc4EQk+wZ6LIEXpmZrDWM6WZzbEY2WiYGHXzIQ5zeZzi4RkAnzjo
IAUJANZ/as+8CEd6OxZHMfkAkyUdTIQKUD+8YnicZv07Vo4Z2u4YIc10aGBWqeoLNIeeprhA8tnV
d4YEU7U/pAakU3bLN1jpXoCyNECscJLaXIY++oP0S1AY1SeVVk/QAKrQmXRdSqkVq4rGqIldLH8q
sWVk+aFEKifhMYj4SgaR45vwSW9G3FtDWK+c1uPH2mxNyu2MoqutxVibfidb3xxHyHGb/3gS4ggY
bepSLL96RSKFzeg2CqYPgZIFs1mbxCqmaO3Up5LACpFzUUePcEAHncsU5DUlHcPDiVkv3Z7pk0+X
HAeRYtGvlAOgRklJRqf8aGcSumCdPRCPosVprD8LYA/sUcZkyfAEMl+gLjNSZkFFCdcv9TNYni3A
yF7/E9RRSTPfiqUL5qL3M9aAhC5mJHushziGLH5WueSyQJf6fVUvNQcKEp7cguyHpFG4qTtx10PZ
waRppMNH3FOBcEFsnfwZAnTCXJL2NsXgw+jcef8wMc9RchGaBoeRGcT74/GTgh1kQS154sklr5eL
cJMp/P8wa74AfA+8gqwKLDR5/1VUAtZo3mZ5fF45xCTq4xqQiIxVmG9MQy4s9UyxiO99DBZ0Nzt7
nuSO5+M7Z8Mx02NKmI06b6691oErl9Bn5IGtnQvKjhUfbH+Z2wWeBKgDEpU7TFEx+SlfEVaZumFg
1WmIq7nd9KlfAr+HPlVSU/a5cdDTwRNRFIoxe4tmuqY4S9IFMOQmDRqKcSzYMbZoAXaxJTRcLWGn
God9eqAEwFv9qiASnSZ0AwSBRJrKiR1fVsk3MQvj6NTK/ntuR5+2EecKa5JHvIDI0lZLIBDs6jwf
RK3ZWEpYJ+Y1Wxbe4K40QSDiORdMwP89AYRefeamXMSyYG2gD98wPGQQyzNrBRZ2NqSp5R7+hMvn
M1mtR4z3/59LjINaLP9DVLpL/2IyTSXq2sKpP6x4gVZMotk51uQ38G0F2V9afzJQ28hZQmphz0Nv
8GD8q9LoKCCG2NqfuiKpIWr051YdHLpyOrCVTFlDCFxPcmKfcuzFep++sL+g6DEpfEQigtinC7Zt
pX02FeRyHHoyKQuSFYftrPNEAAK223uf0KaoCc2WieBRFiKRuXROSJm6KTlnucB43urF9HLu/jID
Y4FeSlggWtfQRCPJWaAQBR6m4liHtyAQ6fNEpwfhCLuroJpMI9065iwGSodN7du1ehDVD3BKDeTE
pu4vZfcHlYJ9U8TQWCDLZwiPbUK/ifpuab1oMs6AFUgxq2iTJC856GnRmFhqQjXtGWMQTEt8F+MS
ZiV7gBkdbMZPGEgYsi3nqGj2fF6TSK5WgCSsdKTgFBB7tAN4t5/KLJDHwxQbe0vs+hBGq+dFxqjD
FHAcaDkPzxwH7Vy6EI9wjkXwNgA6+zATBV+N0hItE9nX/DTif9C02wrrpvvrsnscv08POqeI7lDN
1Ngca4nBD5+uCfCTioc/wndIfO/Bx8MJ9fv1/RGPh1o7UTVQnFvb6S0SKl3uxnV2MkvOVcrGsr5l
47uynIVlo6KK1WH6C6Ci1KKhaHpP5Bc9INwKdiZuOioTngdMSKrJzpLg9gNJHJ0G8ssLDvxkJ36o
IKlvpPS5H82PiNwytkMbdr94MsWhtcY+W21fRV82ioseAuCDGihFfjiguknlFsBpySe7PnGRzpbi
WTHXZwPJd09zUvU14Zm2q+es5b4bGdhKI+aoNIjgcfmKNrkKqfAK7QX1ETkd8bRapFPR9XuNLCpD
8kTghF43DqWpgEJzZg000QSg0AKTv4huG27NDuawkUlXeaFvyb+taH6n0b5nZ5ItiU+znL86ujWJ
pJwGhP32iqY/UNTokvNTslo9begAiUXAMKcdGiRkl3RFPUYLZEVIBowTmDGIThWxd4yKkId/Qmqh
YB1clooT415E6xN9eUDOW8Bp6fCery+J3HBvgr1EbWlc9J5Jm7g9Uh9UCb0b2hM4RReogM0I18p5
yNjiCf4WkZvASpvu18SgOOHgffzvTd6gPcC7o1wbNSMwc/UE0mDN0LNw5bS7HKE4/m/AnXFm+SkX
ebtqLwJSpSW46oryKoaP2kZBTsLQhwaG1vJIZa+ZoMMRcBKP0Me4UZt1/NZsAIQzv1w/Usr21fjj
VessTNGpKpa3dWDfRr6EhmdVjxoWiCKnmwpiqXyu0Wa3DJpjKEZWdhiQX+bt41+BLSDqQ9FqFOiF
DMZ6mWqXtCmfZ3gretP+Q8AR2T9cpjwd9WhEaJBSyi897krWwZsox0EQLUTn5LwmrKjHcUZplh2W
TsJZSsD19GIzFIrGwOBprfX23K4MfyTaU6a0eouKPWuRLu2kvbTIuzuDcfAUigd3GqLjKElujzJO
ABYHIL0Jsmq3jxiBeZsHie2ClmX46QyH3yYDhvlNSi3SYuLGkLiGop2wor1F4dvUh4GyFIQHh6/o
9FB1dWO1n/HOPJrlXBBR0AKuXB5HyaKWo8IUHWwo2lIU7UU3i5qFmwf5tYYOE5wyXcb1PSt0p8y/
XCIdSTnZ//Vj/OSS0Dz+r+SafgSEWzBHOBVoH0mOnWGaYcyNLMk6D/WHqHc6spA2kxHMqFqnmd6H
eBSI7hQH4yKETMYKe+h/SDqvnci1JQw/kSXncAudE3QTNzcWMOCc7eXw9OcrjnR0NNqagW57haq/
/rAOF+RlZ0WmdhCWr5wj4toa4/8WxqvewXafmgl5K6cEow0Ublj4bDhcUryKI1B4QGkfu7AgnY85
LB9uBjHGWAjv0OC5ZVb6IZdT1qIFQsFMqQlCTUQCktiZMdii/mu0YyRS2rH8b3Jt5En9nstzAhVx
W3yOsSFnvN5w01qDwUkhlaZNDre2jntnj+XAq9ZAJZrtm9NHD00WgL5excAnxCGEOf5TX+E8gEw9
KSfSQazHELhCjF3Yy0b1kbjeYR6H574hk5aSWI6sbhyYUDHbS43oUGe7VMsJuWWxd6APvm5c+hHU
OyvnU92Qp4ERpfg5comUQN87rgn6JeXjQ9DQsQAni1YcSJl4MmY+aDUfQo/+F/+rOez3IfREp0VT
DAJT01coMH9spcqlB+ZVrxGJNRVOUHPub+f2IYxJlM+wiC5C9vI4BBvDoQOgYjyUI6ovCjF4NHn5
FlDhWQWxxCjSOIsCf8b9GJ5Dd1cj2uwZj2CKd9AsrBeB3U3rVun1Dl0Ga3t0y9OidZfB+sS+tSSb
gwhikKO4fK0SzAO75xEQVTxDKcMVEzjRc2MEVAj5qzxXB7o2HND7dNye+FvEQZoTvqDLf9gxAgQ+
1db4rNG75tV24lpnpOyTN0RvwrzDp/aXhKCUEB+HJCv/VYFqBnTODiwRPPCyAr1yq25hV1Lp/Ug2
qvwbcmZx3gmU8ezW7OUUOhRqe81NHppw0e9zDOhivWCWgFY0zRQOJICDlJ1+xawXVmMbQzrKNbsj
bc24FgTNdIo+xoblaNl7QF2ihxGIv4z911+4wriILpbTO+XzKKndcZFy8R2eTG4Ot961QtZmt3Qa
PuRfM+HqWDnphrkeEvM8JIfJwAza+xlrwn6mB+L3dMDzguQ7cA8QbnEgwjCpYlf1DsICxgCVTqpg
1T6a+vxemfrZtMsPm/DDJZ72GKRBWiYG7DuDfOTDvhRPNtuhDRwQmJNvhFtwMnOQhXiYLDzrwk2x
QvDfc0cDpYIuQkfdNwa2DozZPR2buQEt0fuUFWzvv3IMCGCI7HMb+iuXkcoCT9HOZFwEoyt47dFF
5EgH8AzAyYj8zz8rAdy+Cg53Ipnj4OSjWxST7v5gdMyweBcXmzDPmuAZGsSWCUeTfFredQhBzHqH
tIt8R995TG0Sc3JszUuAeM4j8BaHDxASXxEb9cZsnRN+8s30CvjtsUOtEnGrTpQfzdhQXzpKNJay
g5dxzSg9s16ngcAqcZ51dsvUYbL24rZvVXKzg1vM8M74Anb/j24FhDAkQrgP8DAnCS8drnUp1Ifg
wM1sQymMCNZ1FOUVHnVxh44bFwGbkkw6zmyEA4i9wcCMTqMfF2tVfcz3oAHa1SxgBpj9O8Mb2Y4d
k9LBzI6GRj3EC/DwJRKtZxGhDEwKiPMtkG5b47i2YyxjMjeva361i/hS7GndpxmcP1lnkM5LwDOx
N2ugyssLsVzAE+TyGMHYflcyAq7vpSIBkJKNtiwHbehIOAswLSPvnfMu2CbpIDLnj4qv6ybZOjLE
lkHRN+VX3S+OvcBLk3kaQncb+t1upKdPJ7WpiZSLMXnJ4R+C73bU1IHNZkbRyTLz2Ks9ER04u2O0
6qGn4pnWG/5tTOIPvlGdwyAOdszVGz/RLsttOfhYdZv3U0ph9RdPMRBNGB96YK4O5Hkx9V0K7jya
lCkgLSC5euLuNGBF7GLmyoGThp4iXvaexuymRh5cLPGD1sJz4JwQ3LHvs5UFp7Qp8J9YULHL4M7h
/qB1Xheg6RWo4Ezt5tJU5B4C3Mq7l0PG0YtnsRQcNOtzTNQTl8mkX8L6Ry7MmqZY1f5vRvU2PId6
tcIw9envUKCwk+fngtKblOpe/dISIsDwihFOWnwF0FG4XhN/W3fhTqX/0jTA5BdDJYiYfv4e89HE
FS0OkT0Wo3T93HYkEfMU4FCmeCLUKNceSMdgL+LuZjWvgPxMitjA/JeA0r/Gk8rhNFFrrdot6rGr
kjMW2ffJ8F0N/Y76ZKP9Wc/fW+LhNH8FiFl8DBLoawR+k3Ue8uyS0Hvw/PzZmPzD0GCzjNa799Gl
gBakJDSlPrP/WD368FKS3BMTfVBTJHjAkAP2IuQrJBRceBDPVfNc6z/z7K3FrUQMZU3irhLMC2no
jmKsOWLAnbrGWmHIGob+RbK+UeYCjT7K55JnO5vYjHCYOWayjxPu1Yj2fhmw10HNGNySqn7MEYZg
sxKN3wLttP4jx5GgpRLZSG89YDiPGI4LmysxjMJNrDbEcN8tFK60ppWFcIvNReSVxPLVBjG+BLtl
qByWV10s4ikFTWfaSudYgstQLg4oPWNicuSGcEp0CBr9crdeTHh09edMCpzOnGvi0u0D6DjJNXYx
Nh2wOybAXDwUxC0GGze3P5J3tBcHgqZkpsun1/Fe5PTsUfAsgkrzsWO8RHED6Jg4MLTBQUULevys
EKGyVFNIQcy21mbnHItqvJj0AuNC1JIR7ytN+3DZmPLYdT1a454munxG218qIZOlHw7KnrctMwOt
1l77wL6L0kHCkYaufLRRgIElJB3cAfEqJkfAvNqhecexShEhL8Vzpw3nMElkd8rLXmzBQnP9MekO
BoeuFKVV+xuqtR4sW95GnRSXXJXrOYQuMZMQ4+JfZDzKV5h7GM50VGI9bGCij9nyELSbiAksU3NH
w0mdLgt+SvbXyn/KW+v1fJtnLVsPZ4BPM3io5w+P7mSMOfO1DfXu6P3gmlFnFnk1kFJ++OTJEpE6
BSDH+pETjCMoMK48VBfJauQzXWj9PTA8KQydaT+YPAycLuU/giOQ93gKIQj17kLBiDw332FIeudl
P7O3DxgLyHKzox3a/jigf78xG+ASYz/PzFGhilQRIXANF8JL3v6AfrGYaoaWOmn1SkLXP9oJ/h0T
Js5JkqB6qvHehNgEZ82mEFVkF9RYXcFJ6n6W2dxXEHkxt6QOSftpbUfDSmGuB01gPw2f5MITxBC+
dFpzI/xZQ4ioSbIDjyiyEgbCc3oIGQg7vXtrfeNBA7edYUhN7kVy3Gsm027+XiOX1/jMYXEd+K5p
ShZX/WbSbsZetLZCd1Ob5PcyHfQjllBC7ki8j4gSlhNl8swDNSQb7K7zshNbCTQo3llBsc/ApbIW
qjmzarr2xtG+XAuNHv7QevURISdtFKHs9o4UsF0b7eTjeNFnjIEbhRDTR3vdD9BybFbpgEoLxwDa
F9mkCetOobK0x4PkpPPTMu72bxAVR0FXTP8SbLLJvydHBFnaarQQNXg+1CMGLUSNaCwLdqoRnGzG
GgZ6WaKmEQilD2kIpA5NgMuW+4xGbbLqvSovbotxgaYfs9Y4iOczcS5rJ+5ShqZQCsEMY4ppEJz2
lljHOUm4JvUNpUkGuNA1sAT61wwvLYFzfDoF6KDMX4jpooaSrbMY3rPfN5DkWhreZzvufpI+fQ7H
8qZhrIMJYD4yvYNq4pj3HIGLKjYZAXKeNXMKk6jKWu+jdiMfHU+yNWyX04Ibe4K0tbVJW/VICcBy
aokRFpm4dCSfjFzwJpEKMmW2b8TfUlgYEArnsfn7dFJhW4HaRUuw8sxUriEdpYu58zAxYcH7QOYG
nk6FFgOS94ARqHeKqx6+TvCfYgl6tMnzM868j/EyVPjRVu7B5wmU9sdsc2TDX8rtHgPy6h3INV4O
NiMB4SfZRo7cUH9UGScClbThU4ol+snS6hOGyRke6Hz8+CC+wePcHDB93zvGgRVCW66sTyWpdI/T
k3wFJoXsH+rwOxOrMTtRtC0f2eJeEr3aO5yA0NRKrke/gXCmKZhvRFdoGt4XM4e0TdToojfFneKA
KqNr5f1L3F85GY1mXElJ4Hvtdg6KrR5iao5Ri8E5Aj+yGVv8GiMOkl+XFzIbFOBQ1M9J8IZPQMU8
qiCbhpXu/gjFKHKIiNTLXZK2a+aVPw3K2YTTA27EQU4R+VSgr9xMmgkJNeTa97uHyTyMeb41dXBj
j2840bsmT4ZLYTri6kPRYTUMKpz3AoJPbn4g1kUGOVuPmBmjyF8YlJ977Tw1Nf/Ah+hOIvRziXtp
iCWm8n76cqcTSTJILkJx0Cr4rZAzALohAlIWMpN3wLAQbGruuwvSpzXtxu55HYQzUbpWeK0bOxVc
R8iYZTiilYdWifO/sdf8lpnkhRPbCV+Z8V173T81tN0K464xBqGn7mynV+4U3qc0mm3SffkgAkxE
c0UejmNuxJi755G3NcQcxFl9VuPSF+vrqlzg/WCBxrpu36chuf/Pz7W1WzgYae1sF5MJesvQDXc1
PBAhCrWiE0heAeC7Lj3ZCI6sKNnjSwuB5sUg72shtOYQFdajxU8gcaeYqVrrP0BGai/IP0we3OAt
ZcOD2GFrgsCaxGB58aaJ/22pPUKeCdP4PzuLzsY871jzNuZQi6fQuLN/rOhISDr9JElt407sZS3q
gpDiu4JlmZkfspFIJdJFVoUKMe3Y2AOPGEJPjG9O2+IpQCMCOsXZpVEiRLlxUnAT7S7e+yBAXcxU
OADekrdjc4RltrXJo48mRg1UkxWN2aW8Wa1vDkzsEh8SqsG8wXCx4xyI0tYJpuWCTLoHzRdl4j/e
po5oLGIYBr5CWBCAcvc6EDFQAr4XVHxBQvxhyj4hYmSd4rHYhP66isbXQcO83jv3uPPRRzRjRilM
tYlBbRRfB4gqXLoJL762vb/lzzqQTk4Wx0wyDdmZi4VDVZHSPR2Y1a3sbGaWBjZVPWjV4zyJWT06
0TmZ8DmsmTs0lF4BxraSxh5905bC+WHmgTbWnC85x1mPXbu2lDBznLte0/+TK8hhvBMwY2xcRCra
b6uL5cT0swzG2g32HthuiEtfAvxdMRxquClLm60Ug0O3KxdT/6LBSyWip5DeEF3/zCSqYSJC9JYR
NXuOmlUnP7uRI++u5egyoY/EnA1OlRxCgG0ufIdYmK9qRqeLSS1Enmm+jISv06NXeCTXv6Rj5LNz
KOzfKYD8QQbY7Lg4jyPoxvNa+nwTVF7AzsEHOKnng45+0oDl7wW7vMHM1feQNkP2A73S9bWtamm6
jQiT++bVIpBEWz6kopIOusNjjCFEr8J1AOIlzn+t7YDVfGiMCZcoOiTdObEuqtFOMjoVtpxDFnl4
NHGgEjaSnSY7arqG4A6NzAf97DD2TPuHNMKaqVvbXnDPV9DJU2V+e8sg1id4Iti/HY4RSpxyHMI6
ZW1guWFebPARgf/mHHMZtEQUS30qlSOkWn69BAAKZ0dYjiArG4lSTei8bH9ZC1tNMdCwaN4JTN2k
cA5BLC2rhxZUo/+mfnSPbnbwMMViyAge/pi2Dr5Va5wXI8oxKRq9jz5NN/X8FxoA1Qer5Zkp4tbH
xR+qXMcgFL8rQ9sDWs83Vb2gxe2ng6IZSbYWTiLBsCfQYFi+kuHRLPYzRknaHtTLdw5wATz3xF/N
2mMDGz8BGbhVKYYfJIMR4fKCQ1weIRJ/bNSGPFJaSJsRXkG+MwqBxxyVe/846/jknyJ0vfOFUp/g
qq47z88QN2jAwScoQ7ropcUofeZVHAF8nGnXlEK3alqu5QfA3bR9LeVaCJ+YOfJDFEYZSCKavcjf
522E+pQFP68hMzgNQrBzrT2ISUX9n8pRnx7cHgePcx+dDGfH/7fjls6SOV5kHwZfKKehezGoCFaB
8+ARXDNcCupse4t9gcMC6+hcrbfCxjfwSMMQ6psWhvuwKdxT6xEKcOQL6vsURScjzwnbkhSWh0OE
Xqj1XMOj99LPmBJa3jnour198jhfF9DyCB6HxqQlga3NhFqrV0PCnKDdJsEmq47EntxH/vgkR0OL
1IMrQaAyjtkQcpfX3jKoWWHk0K79kYqTjq5vOhfc6WaECZIMwSTS1VmuEo3RW1cNJf3gQJBMzq75
mmWXhC1t4l4Qk+CmSSGXDScrvY55CWWpPAd+sZ7eLKISLB2v2ktbjDK/E6IorW4zavcG10+zFDtZ
5KnvYRjc7Ivp2VYfVglbO/Y+Fze5dIzbW5KPbTAEdqxRxRtxvvaomCWwfG6zjV6W/9UeBwYz98QJ
jlpMH4vzfpzku5w/MlV7tIW9Z2LY0j9l/LiZtKCEStQvo22Ol31BGnUxc+XUDnaKKQw7aqWIqtnt
3Z2C1YPuSMy2oYcI1cBBIDQ29ns2EKLIKZghjZfjImO+yHkphv1tvFMVM2Na5QV/K5tOotMJZ+Dn
+BbTVwGkLa583jT/UPztsIzrCeILGHTH6S0haGsCgHLgUI54h0hsUlTgOmtJzofCevA1Z+KWaZCz
GKtKFpdzpjQ1QTGAxHRIIC6yWANObuY9ppa2UUC0DAYfavONNE0GDkziGF6ZRoHkBy42m0C4S775
Lc6tNupgm8NXqM5d/sUnyjEdk9MliPNTYEzbEKUxoIusGSHIqKr1706eNx/DodqY2fTP6/xDbSS4
Pk8vVqCvLR5CN7gHiGJQwTX3iyJ41/S3Rdfu9fbm8WyEAR3xXrSqObXCR0+Z95n/svmQI6shdRiw
gvpNMZ8e8SsNCEWYHJY9+kf/ycFAFZKIJGTbCQgE6gSfn9dhf5ZXh78fh7Ngbg/ksuj3Ms+OmvdC
4rrMWw1HFkIvDu0GvkxihZdlv6OfbhMmMTmGkK9yJldsHt9AzgsyAJmqC0FhmBfYqNWz2nqAAj8C
TTGptkmGlihko7sGhMFrEftkfgWK8YjnGT89QgyXkMJjuIXINximLYAJmFFbUb2NdBytENuAdBuu
z2mHQ2HswMyqD82sH0L2Wu6Y3wncE4YC8vI9y30PnPTJLCEb87X+eF/+P/l4NGtt/RoDFbQUOUGX
Etc1w8Kz/8EF1mbjG+5iPPTobJkXiUV2Dsda+FQ+8ayW+hCaG0mlrQ/xjGVVgagk3PMOnjc2P6gD
DRuzJ2zi6PyJmXAZ1ExXjfz2+Su3BJKB+jSNXwVqUsfB3Kgqj6HCwQBlH/wp8gdsvrXDNgKR0DOq
RK7IkoFMNWl/qYzCpnfF+3jKb7rWbEqIQKmTHJnZqvkGVXOTcrVbbXsM4/aYQC5oPLQXJZ1G+AmU
o0HFWVwQaqpJ4kLQnqYwt7j8Fm5pBlbN+GbNX9iIRiWOSuBsQqzzmPKMf8525qYaSC4f32RkqiCH
GBr2TfqjH2Snjo9ZLreWuRaXOhz9FMnng8PEUEAmN2daCPw9krbVYZIU2SsrfeoiWMFkCgGF15rx
WzDgd8p6AzniVJNuMETjis0ivGlO3jwbn/6ef2CheoQRPQTPDF+HBpQI4b2+2HhsVhhouA+EEN3X
EDgo2d0Jiwan9V90etYGI7WmOXXwVwlcaYP5WwKbNIOwKQ0bjKLBRMdYhHOK6wgwNsPFE+ILHxMD
+urZf53DYudHyx747FvvqmeTQ1tMWyuQF6ne3eeoC5F7/bb9yzj4F5gNd17xZiHxtzoC6ZZ5b9Qe
q/RF4v08Sh41p5sIiyCEf9DChKxKLydMdHlENkfuODJEq6Z3/CMFCzf0Mz2GJM2/OdrwIwP8EDN/
X2P0CY9cSqEERRRk9AdH4n2x0jDzFoaKB0di67faPkQ808JcotKrcFIL64R7Bpc7L9jSNNJ7h3Ly
VBe5iEwohHKu1hSYpHYMS/a6AJw4AT5puDEkLn8GTYxMZ50j02FOoyj/E/ZzheWfmbR7zWXAOp8D
C8KCQvY7HxrD3DmhD23o2/pjOxwXVNMHYWQtAddqVrkY4scfhR9sheCqMP7sF6YNWf2bwOXW7MtQ
oglUP3L7uSzOurfBYIy1jrUDoPJYRM8dO9RKoQKqgzl2GwPaxDAdJJLLouEyhB2TEMyhAXCJQEUz
3geIsMyQeXeUToQSJ5ymHT+N/2XhtOus9uypZTckcFZMk4xFZJlkPRdJ9N4XP83Srs1m2c8W0LNj
9i9UWXSSeJ+jl/cEgOfa03OoWSPtKPca1ZnQaiJK9Fiwem+49/A8WQQLuSFJkRep86Dsb9Zj3uDK
G4BMyaQowGCYh8zdDIr7Y3P//llTasVpYbW1AEvegFcTnJYhOVaM7GSBerl+Snzo70btXKfRe220
+TqFZNPln7KgNSIm0P/wU8/SVXPUGTPGQarezdFr3UBV4/QthcV/3wfddpTrl7URWCTKTwiE8ake
i5vhXWQg0P+mnF1CYyk6JMTAQQTfeBP//JelYP+XmPWOv5rME4N/vC0s6EU+RHFIYIAtf8UXF0aS
uLC+01VIKHQ3fCv9KXzti22LPrDhnMA3YCp8Msgw9KY0z5i6xrRAeobsmOTXaV+miCA578ZKX01Z
vR7VPnzGShqOWXT7G+KFjxzaJM7CPfeay2yJh1518IL43HoQCmYPTal3nMf+1y+NfDP6IT8l0Da2
MTAAI4Vl8udvwMp1MA3PPLIZOnRuFes6w9tBTx4dQLfe/8ewR/X5ozxxBv2zS7YOD95YfMaNMEOp
wgOaaq7boiPbYXDdXe+rVdy8J8Mlhf7SWdGDCQuf+t7Cq6YhckNRnbQxmSsVg9xgPZSfi+ez9n04
sUCbW9b8ufnLuUC8g6FtnDwYI/Sn8hi7+JjwjuBNyzyjoGqlN10uEcICl/530H/86c1tzXXUnSV6
zBgwabG9uxL5pkXcys7kdcArtabfyq7WbY/TxnylHcN4Eb+fQX9hY3eQ5iF4mkuL+SlBLVX+1OH4
YXZX0wmJungz89dMPeXs/5a6QAom4coQNfjfYJrEreu8tgcDJM+osFFwhjOzONGPGIDcDjwgb2WE
zhcXlM5wMZCLCg9VOxYWiCSO0lJKzlPQHGbYrD6syILSh1ra4ELVwuwM565mNoHOzQN78turDEdy
Gx/3+cYRQMvkwalgKayCMPsAW5ZAOasgNJ1RvhzPRsFwGSTU/J6X5mglJolpT9VS4TFKHVDi/kFo
E1rq/uSZ07lFJCoMrA5GrbpZPPUJxUbYYVANlwnI0wQFYe4VYOIkGprGfKNAkq8w3goMT2iGOZhb
gtAoUYP6Xy2RM1CfnAe3wUI1/td4FUoReKGwcOYfmUvYdKQLGGYWTCt8us+NvkAKK9ZG+Y8EZFB2
Cq+m/crN+Sr1rxNk+waKiFbp8PuQogBC1wouFVfpSI1puwmWEm70H1EN30vyW6fTH4syU68JIFE7
ZjezPOp4CQE9JRrIRvFpKGwJQjKQmnEt7zJumodoQepdp9w1nqU4gMm+zPCanPoGLxlkjou71yu8
Ciyz3jtT8tT79SOoM/eR8LYl4MkFkzB7SpcM4rCRUsfJbWZF8bYaMBWho+rdEsbhcl9NExEtOK8N
Q/mrXFrEwH8KQEK8eoRV5av2NA2ES2JwZZabgRInn3E9CRE76g8B/Q96DSkgTQPhTTLQlZvHYiyP
tZUcmfrhIGkGz5BLD4mGPesSbXyi2QRjcyPifvowu7ZpShklx/2I5k+hyevw+W81Ase94BVmy3XE
BU/XMANqh/5FJkPJmN7KzvjV/Qpa6PStzcE+ixXRyBrxOI5xBPb+wv6dAAiQpsYa4VjziQsNojrz
axvJDNmDVK6FaLZZcjkWOst0GGqNy1hRczkn5foU9Nw+aFpkop0UPf4KtJKl+kp7iJF9tcm89EGc
rwdvOsXi/EP6tIMhQQnQ7lyjMTzK7b3wqKvBIZUh/BTmDMwSOnfhnMWNeY7edRRbOhUDAV+Q8Rxc
4cvyJ1aXoBhWNnpKmDZ6ba50ZoRjauyLMb+0QCCNhJMngdCqKpeRyYibjZx6KMrN6CLVFgfIoIgn
YZjEghjBwlpqA5/6zDJgPwZvKOTxLWdIbZz+uFaIspelu9iR6E7LY5eBZupI2iLQqKZLcBGpMBsj
+e158at1beLsU6nBvlP0rQ3t9qSsbTI3/wrffBpqfecVeGmgfkfVhFpR7Rp72Fg4UnZ8SAmrMnIY
R8V4qTQxV4XQEApkMNmoMp9dgrBkX8YQfLQ+Z+28TPCK2eLe0EqpHtdPfowLDWfiVD92OqdMo69C
jiNifj13OXTqiA61JW+vTNPv3Nb3SOHDWF1nkghnx4AOlXo7r7ReFXXxaL6Uw7gvoBQbdA0OvS5Z
ZkyHFU6Ys4tiGRsJkAVULTOwfA1fWJ8e6lVvPYURXl+UH8sIuIDsb7pGa0dzrkqzVw1WtRy4EpMo
NCkp+0YcZAxc3jgxpqHeD1iWSriiQqfseVBwjAAebJ/dugS3EBkAcpHZEZnf463FojzxIdIiXiU0
d8wwhjbHHFtTnGPQJlRxfLZhhjj10xzaH5z53HWKnlRm9bW/AD+4GF+5B0pqPFXr65iC2HRfzIXQ
LBAXkxBZIGocSqwO1UA6Y946YlbFwBQJ//gJzupaAWnyGRo/PIQZhZBYUudbkhlsZOaiG0oZA0n4
ILmcUiDF7cXAfJE/iZDXDi8ap4IB7thIWE/MZ99MNV/p4GCqIhIYN3tllM9LTLGuGOvN7Oqwb66I
WaWIMxPsl7I7wVTy9F14SxHyhTqkEqu8v7iWeETNVl0CUE0AUc0HZcuHjbA+Zu4e/6GCsVrj0CaB
oQ2Vl0TdZnSqSz9CX/4Jm4PgAT02HY73kMcoTIy7XGFDquP9/9pBoMV3RM2nreml69z+9HhHXf9i
pQitg60P5lMCyASYmgsDqwnbJ7O707Qv4iFgtc/qTfipy4Cb7nECdPBb/ZjXJqo0PkMRatDngqMT
V686wkr0oiGYfDdtYjGygifHU3Vp9rKB7rI5Tdl14s60A4i9Ie7DQhMVmgbTp3Ilq+VPTIUGQZJp
C96yjgbF8UuO0WZjt5ChcndVeBaQI5jZizI+WhiFJN/dL9CAjQ66JqNJ0yW8lsFDM18t82VG4DlP
zJF69UkqBT7TPy3mOon6CMNyF9CoO/aLqNaC6MGF59jYVI0OqqSgISO7aFOqkAhO9p449xOdrQyA
RJbENmH0Km9lgRtnAr+1mU9eK1pUa4Kk0knSwdnhkdGYU2xHlBqalDflFZjQaBj38ygCn6AAGquG
q7A/8hFivbwb/Zd2vpKg7pnjHQyqIqtWOVrZ7gw9F0fEb0DAlTw58o0PZvyNHnDlRPgq8sOEmtdh
huphz20Gt9D31+Y38vjDpMFKAwX9I1K6ybslnB6+5h+ZHzmvVc07K8JTlh0PtMrzgNNlwDtByJt+
ViMQM/ha6qA6wJWQemK2XuqzLuUuUmVM8V2u9Gmns5XqusP2n9AICuc82A6A+powP9qvovWutZau
FMT42V0YwaU7iSUSwlEZ1nSR+o6ZNzdYiYUAQSE5fsvJ7yL6PJpbp18XC84az3Gzbby1QXc0K7D+
dhfZ2R6HCSOU0pZXks/7GKF/N6l/fWiebJj12pKcaj04hcwVK8PFWe2c8R5dutypG245pptUEnH3
lBTFSYezS+CjFMJhk3xZ6AUHhoCiidKZMFsM7ES74zCQ9m0o1WRCloHBLce4Y4RDPI7noLFOpstr
LuxVJkGOx270AZXSo0gcNN//6puWexSZSQs9pwh2buOCm1PJc4ZLqrH4e9DAM0eCweYD1Oo5CpIF
wxsHpTlYcOXLihzUdAsL8hmDeu9CK2HPVc7yX7x4674ud5mu3kbuiriGqpsGeEYaR3rMNXdTqX/J
Ihw5y9nrVvs1wPttf2ZQCkBla6+BkHOGhiinCCMBH+yKYTNwzBYhdbsxTZduAg1y8HJikwuFqgIs
3duw+zpd2/VM1pWOytdzP+qC3x5fx+kaIEMr0vqM4qONgJbzf35CxhAl1VD1GysdMYtZSJHnMbvD
ulaobSmDcvCKSv/XYHxFakZQYiyaF2cWPw3d1YejIeeqQm7hkTqLSF80Cb1G1Ai+b5ZlP6QeQJJ6
FvzVzd1j4xJOiamXCtO1mfLXkMuRnsOO5vsKpiZKxExtjITsXphbFYqomvQ5S3yOoEyZAOQdNlYZ
rFwFVdAebkI2lTs/wpGSQMq5VPejFR6nskRk5zIBo3UAeJF3GHKGy9RW9TMEKfAdHe2Qoky3HoIB
LaCxH1rrN/Lb1RwmO9/JyN1oSRcFm2QsgKtAgSS48tpV27bngV8vUu4Y/VU1/Qi9IGaKWFlq5XCs
TS1OzerIlB4gsmv2+MuU9sYA4yRjxmmOggemqNpBG+FkMP1s4T9PcECXgVF6hhYi33jWc+EBv1So
26ja9JEdkGDPs+DnUNy8yHz0KDKm9Akzi7VeNk+wruAkcCJxxUgZIqu6JoOhSpqVms+GUW4cgCB+
vYy9pLbEthwrz9Ws3Tdt/FJjH+lIHi75GQle/JHdreSDDlTJM+2rkE7hMu7V8IgLIfFEaFwgrCF5
MMp2O+R4xIdw7+YsXc/TW4hNDs8OUmnqlh+TSd8CVge14j6FWbAMsB9886Ta6KoonUfd2JgjpC6M
bXKWi46viu/35qptnPsRYVNa9wR/M+QHu6aPRIyEay8BK76EDIG4jA4G6YICEcajsrMJXxHN5TZu
PZyQdIb7xKiE1aONh7QRb9A8AiNhDm0OkEFHdTIxbfEynJ/gz5YZqUEeO7/Vxv8qa9ykKXPOj3mA
rjJcWhQC4Booe6FvDmCB0XQRHIe2s+zqb+VDi4xz7TPzx73smgjGisIGufKHl8AzN0GM4fZwTpT7
MEOoDEsiN5wNNNKLSYCy3rwvMBaoSag+2jjdaXW1y2DrgoAkmyB5K/RhVwFEd1AhEgpQB35bEtji
ktZpeIxy9nFoQxcwreKoY0VK76EPj5jxpkeOtbF/N0ksjJp7WSFB9j0NK7KRTxN1cRGbu1BDXZQk
z2HQ7WAfHewBnR2G4mVPcIBlbiz0ZJYHrSJnVBXBd2dEiVFS4SDNFjGlVrLB0m/oOVJ9MWHti+oc
4JEkBOc5gk/Ktp1+zegF85fW3BYdVph1xbAEYzEetbRSXN29m+8t+MGOhDMsP7JCYhCImpO+sveq
dwA/LEg37ilvTl7+zfmJNlJ+h7AcWN7pcDESZ4erRxua0mFTKDyr8bGH41azH6SETZhd+/m0l5Ix
dBx0lZ556s36HKnmKc97brISrBNfSiNdPS76tRkIpayuNpsILnSsPqLsOTemb7eCkYKXc/sGthTB
INVz64mYKhaZ6vKXhj1YwgmwcJuFE4GBaIZ/JeAR/YpbmI9LO6zb1ngJSzSByLYhyCNC8mN7pTXL
bh6vkbDKOBgc671aXHh33nXGLhbDBGZfwDWnLr0NhK0ZGBtgyiqIoZqsdWETNOb+Z5ePITGnM5N4
2zsri8XGummAyq1lxJTPWA1kDpidepYzuQATHfQvSHLIr37/BWH3Xk8IUUPAN4y9GItRoS+mekFa
cuHr2lCD6rrZdemL1cfvjQt1kQmVeZ1sPPKT6GBzgrRAuBqMxsoJHoGkITuBRNPtAM9w2y6N8wGH
Dve9eCgeZVsK1Or26r/UxreKJ4uu1cK7RAexp9tqF7XNXP0ygIsYhg7lcIODmpXW28L9Qhd8R9sX
0zjAfkA6l046XHCArwNKlv8ftm7NYgd8wmOGhpvSOKRXT+xViRFNBxTrYTLAkYu4u7qJwtOP4M01
IE0xJiRyktXwZJZe/FN9zM4nPH6SYxsOxxzimFxu1J86B1zdBJs6/GcZ27FG58TkVHdfSv0a+s4e
pcOzPqstXXdRVsxq3kHIA0DrLPAeAPjQ4p5N3N26UH9bIpcKloDG5m30bcKO/ZXEadutv/Yq+xg7
DEhgQ47nELX6XaqeBh/2tXODVvE/ks5rN3IkC6JfRCDpkuSrylupSl4vhFrdokt6z6/fk7PAYndn
0C1TJJPXRJwQrX636tedfiiSDFLH34wcEBuzhz4jWTX9vwNMFwR2kCGN4TNzvlmB6A8yTN+ahXBT
2nqy4MwC9W2HXxBsaIhV2G/qHQobKl/QHtSWE4+IXjIJaCX69tKjf1RU8HIM1IfoTOx3lEdoCd5C
GgDhlS+U3lqKY0YD6Rz7uAkOFYxzZtYRy8683uoioFrQ7dB81xCXlCA2m9f5KACostBNyKGVBUTK
8j46yXpuTc0boSFyg3rXRLArfeZOaStB3dgXXfvW3MEemBGHr8x3146QAi2oLktBB+lqDcKDltX+
Nbxpv2DJjNNyoxWhOYPUqt0HoXUwF4OIDGqDcLm7jrOvPeNdvwozFE26PVfEEDXjKWyYtsUw+dgY
V8F6VNPKMpEGqz+Ukdzw/834za+ll3vtZ016hY0oelPkA2qTJi89LnhAjclcu+zytWuwQeK+zjln
XfAFTUJkQ3vuy59sZhyvD0ivm1Z9m1856ZG9xbgSdfGsf0bSws8NtZM+RxowmjQzbTvQQhssAan7
GYLpBjdAtPTf4ZvDB+mY6WQmDQLSUX0Ely7pBlw5TFSC81MUSA0Ygtq8I2pBrJiiPzBgGL9N/Oxc
bZh+v/FAcgffN7ERIMppRRAgljMigRCHt4Z7lGzZFLqlQNKXReZXZIO2Qf+mHzOvQUQzXQ0AnGVE
UqXe3dTfji+ukfyai/Gk38PF7OFu1mYVFqcz4Rf5rtLHjEVeRPHV0ZpySqUYO81k2lAOMrmmwdPl
Rvtqe1jVGZLoN8JAFB53RI1CWCtSQsyVegjus5k+DlT0Dd0GHtwd+y93YjF5RV4fEN8aeOgxKcIz
RTS3v6fe0bu6rulO0BiQjdXt+AaRxJrfreklCvtnxyW3osufvC44AakL30cNUmHgkNoIbH0ejYZI
NUY1r/qlXGdElRIKClWypTNmr/fC0L1GwacxZHq7H4kT71n9HOG+K+30ofG8bStdIkemFV9mY1jh
LQ+dBz8mDCYGdMBfjBBDZ2iAgzYgSQB1peufGSLy2uxGeodR3vntU15osvq10BKKhdAIf6cXSylT
LlM11KnA4xlQ9dCDVMi0yTNW2phe4cyjGlooncO9HK+6/8UpUBLEnr1YqKY7vsjcvXf1GTb6CFNt
etNIt4Y5S4DAJmx+7OROxpiHaL1FX52T8AKXLriP4Rs5cuuUB0ULNs3RuBQTqXm6dWTLGLIxKMnX
U2AxAvaYQ+Xprma7MJxJSvXh8DsXVnDVnhyb9bE++ltR3gk/5OXmHPRjESlx4kdUzM9jzFAjTAOL
V0xTsjSiB5Th3VW8uGYIIGJnslJ6sArr2cyibZ+X0Arjq5aC+8jSaA4xHnD92hf9vjcDPKzVuJ3k
cCniZleYxmvLXHkkCcmKEcTd9B0rDFaneNCGgeh3vq8+VXSpHE7T0WIti9DppqscvED6zuZlvpuz
iXT396wi41xHXJPYEVZ3Y3Kes4WsRCS4PqqHaG5eNTBn9FHb8TeFS1Y2gih8jvGiXlzmcaMrAcOn
0H3x/DOMNQHE0ftHDZuGNp4J+ctuqrHPBEmIoLvY9uw/9LFYNxbzalzYaI11Z4gGdWnktoFqrq/8
kvFJDl+6LrHsQjOO8HVo74++hbP8D8932u6CZdpCfcIHE2Hjbpnp6PezPp21zD6ZlA79QPTKA4cC
lLwkSrYFaUhWnh2/wKjtnHkctTNQz/AY7a9ctiBV9TuIrzp1L8qsqLI/EZjrqUaDU5MCgS5lXNk0
j+n4HSLtRr8bQWjp/tgtyLVfqf1fSHYKrQOEi5KjONWYx4xsB9w0eBB65v8u09om4eFaDoRaM3lM
BjYcXv4yME0RTfy4VO+WgfYAR67uh1yhnnmuYtPEFEzNSK+i554+n4jCtkccez5am7oINnb00RjP
qXY5UdSrON91xHP4z93ybqTn1D6LJKREoApktwTzY11ol9BiXkxgEeQLGzit/ZLnedfnxd9eRLBL
FqSltl/9zIqNYux99MAJqd15LP2HOuS57IpxbYTEZHgod8bGuHqztueBOAJWNfLSTLIntKFPLUHE
TenwGrZwYjmY8ga2KjFnWA0mlNqgu3v+sIkS6BFofh0WcrX3rFhtmgvuPo4J1IcvYyLBXy3IJy8t
c8vWf8IjsqaGgHhxn03x6ZDOFEK0Sjhf9J3F3l7/QR+9DtIV/hcqnk93qlKYRnAcPFY5vCHl/KkX
+mZtP2jEphceOsKjQzJ9eU1FLVtSLs5A9edTnFqDwcr0zZ5xtbJqz1j1SihSXDObZsRvzFtEQx1O
+u5gCBPgd3bT7YSjJOUXNZaT06MYZ1yZc2jMxCS7BOTW4oCuedMl41uAlqvIAXe/owbF7ZTCK2Bd
hUlCHmQPjR4pLhMdLWpvspS7XySfqu0JgoN7xpB/pTjLvFrsQR6stN+cxcqqMtzPmDM74ey2CoJb
/HGDMh7PnUKvQMAT/W1pne2y3Iuq/SvT8WAheGrYZAbFb85kqu7dddrEl9i3r0ybeXRb603G8eOM
T8+t4i+OiAMSJn0cxam4Jk/JQLgY+4Zh02E35IE2HfK4KNXn+Ls2vVsclfuabgtdJ8zzim6yz3xe
tiVREO3Hf/SC4cNVaBoG8gdaQRp3L/HifejaVhfygbOx68vQmteR9qXw/1mc/jF3NxurDT4bef1v
RBJMKzNhC47GgZkeH6rVNFjqHhgfePZbxexWoTXC2YIdfAVLqg8MAhumh7Hw2dSHH7J4Xyi+bHy9
EqAtirFahcz2HQa45oCW2diGFQfaeGuB5CblncUopUb0LVp2GnZZ39yY5NlmF84ghU4s6PNgOpg+
eeicxQlta4qtoMf1Q65Wv8vnne1yA5liZ83tm18ODpnOLCDqhgeGVhGUCyahshz3+YDOJkGKtyxv
ORZXbf3SV1gPy9GTLsZn7qavmY+wHDW+rl6C6EkihKt/h+iKQBv0BdmwE+ErDj4IlxTYqEVHp+56
xGTdGV2kQr4vM/p/T91Ha2StznRM7PVP3vXDU05caV83ZJXY5xFc0FgsLzOlOpKVd2/ctsP8WBuY
Sn1IfjhNI7Wv2vnDX+TatOqtZLzpOv9i8JLtW01ivFs+6ue1KPF1coQaUOGsOT+Yst7OvEA9FI88
nGMc7tv6qZ8HRi7eTtcoXWKdZ0hlIQnEHougxqeERJsRdHxAC3WmuvdAZbwQ/6TxHCGgnoLDQHol
Ket7/q/REvBOhpWPfuNs8g6pyBHtzS9eMgWZwIUA+FxxkLAnxFEwAWaUgAJmZjozNuKsfC+Hn9ZE
8UrgPU/6XMdfY/1rtOMdgSqLxBV6fvQqSGNqQtlBI/NFZ1JBeHlG/SYeQA3IdBdSW9IJ/VW9/AnT
Xx93vOiq6xIjlgxIfgm9X7sD/9gGeBFtD7sow1QRfxQFwcmTR8bRqwtDcYizq/YPpVzQhKXNwKTc
ujgc/QEf6MToO2S3pYZpV+UVNOrHyjMgOXUzzQ2jPPobjLUwpO5LHrE89QKKNe7Ygpduv/gnO2u/
3Wh8ZJy44yTuByYlMn1EicQBCYiNzYs8B+CHKCopfRCKUsM3ZvERuweJbMYJxCOo1rM2qxptg8OR
Qr3vALp76UfZxVs/YKbZ/BUzbLzFHTgwnPybpaccGALU5XyJ4+DYI33AYyjc6TmpkHk03rqt5o9O
hHdYpSQa0RWQKjw9xixHZvYHIfLihe18tajLZM/bpoo/hMXrP/2dVIvjGj0FbsGPCiBeysY85UyT
RXk+s9I/VoO6R1L+pHhWShMzQ+j5934uH+dRYyUe46QIV3HtPPeuRfWHMFtZzyUrljanDK+4tVqC
Pwr5T9vwMt50HmLYKqvfhaS7LvN5E+fv4VzstBiIeTZ6xIzQ++aAQwi3SvMzd/C/iFwwsQ5BoM7c
9EWjSyp73pVQ5iNoK3U63rV7xbVmoqTRvjE7rUb6rTI/EJXFzaB9001BjC7DgsajvYSkxF6XSYJC
K+fZaFdpu2QensTgruvoe5h+dCK78j74zyTlfc41NmE+yma4U3DSyvgfJqpN04SECqUeRw8jzoSN
+4xL3EYPzsCUgPl+Myw+lQLxqQYBpJFcTUN7Sv1T1YWXyoYOB5DNZi0lIJKnUBSHXP3WfJYaJtez
SRqRJdBghn/cnP4K9JSfzRtRQ+nMiTHMiGvPrEfZAnkdTX9fQIqr6e5c6uGGLBQ7KlZmFL0VKj9Z
DgGqdIoDkfZQ4eOZTGNTbjPRUphlfybMHCwpCHk2UgF4MorOTmXsF5uYLZNlZqJo1o1rOQY06+t4
ARGmyUpq2nSec2yG5osiBiFPvPYS69FW1q9DfgU+xW1DIaj/3H98PNkddIS8l1EwgnzoGvQjZE6h
5y4Li50ieiNqbKeXnBAWTivpsNIL9iDtV62kXOVTGDvkVkV1M/vlEtbTdpmBmhBY4bHJo+1uqRPI
YErdW/lZF+6bN5t7r61ftFzTyoN/PtZcs34SHAnm8BVn3X0YyOwS9pbBKs+uZIMNVpRILCtB1jIc
IgkfF0f+WuFYa2dy8NDhNxzhUfg1C2wxgtMT7UcS1KfODEmA6hHghmo4ryIxbSNuaisJjx7PI8tV
yQQ9qYpX/SnkRvfVe84FzkDbPWWC7B23W6nKpPxz5VnOwTZU9ofnGg+jWVzRFLMXR9vWereO39i3
YthQ4yqp5q+6uSwxG8h0vhaU3OGAfsUBjoM4vurVU+DNezFPuH7GFdqoY7wYX7GVHhyYaCjQXwJS
DNohpOFuMEGo4FlfoOW7gZqyDKhZo9mlWOVNhhMQDw7hgeZwCkX6YsTVX2gQkF/tm9RqAMG0d/pb
+B8NORWWk36Fg3qu6u7cSXnOCatMcWQD8KKnJkoPxH352bCXA/Jy9XqiNEz/j9W0v86CG8n330vU
xhTRP/1ZsToUBIwlk7VLSvne9vgeA0w7zVL/hlZzbxqmcazJGPcljOEbBF+jIU/JdFITp/fSsJcX
zgPEwZOk8LFrBmVd85GW063wfOqTbjfUW8+omfzy3SUpuYxwtnMLbq9IzpP0npzyyIRl3Q+Y46Il
PWVxv49oFNap/Cyt5hh0tG8oBzpnsZHmg1lCAhwTzoGWNgLqpTlDHAi7wCB3xRiBxd8sxFnDU5NF
N3bDTI5T+5T07basvV2TpLuuFU9tXOya0l/bRMWN6uiITmNrDSRz+k4NuAJW7mElQ5himKDkNACl
hZowRh6NEx8xsGvVk7gaT1sTHg1n+G+XQJpKz1YYfS1alxQjccs8UOESIZqskysa09Toqoe5dQ57
DJl4iiICQ5m9Y7kEr8iOI+seA4eVm89YaEQzMGS7gCouTzAkuGOLbs/7pFOHVIqD2BM56DV2tgzs
uAbTgY0lRCXAdDW0SvLrU8feJ4jGB6d7Z7O4jtr6D/lzoZzOKszJVZ1LqNhKbUz8Jbtl1Bl13alg
odPnrFBn8r86Ez0A6H01i5tdn0Mjv/cBUCCDxfOcEKXSeqg9Zbyz4oqcc40+d2d/p+xo1+G9zmZW
VFG7ExU6KDIGo7q5FtZHkqrPCsE3yvbHtOYGc/7/rDmFfCqcEoxyfwU0Oy2rPuTFONFyZ9MZ1ROC
9ewRmIhHuGFiPekDiCHAYw2w3urlzWKPT9PS7Vzz0QMXau8CtfdwTZl7viz43jcmz7gQ2/UQ4FsA
3m405SbtBEO7hom1yQ7e2C7AMLyEvVF8mIeqXrPkZlq5sB3pHpomW8+dOE24G4LI/3W8bKdgzQkD
CqWPytaewdmG9WHBDrmKGkq6CrUb4pirkTfkUVvwRVSw8mr084s/bmtA5Tl5hK0AEFw01btfWgfc
9UNGsI5cF/A3zai9kUBxAoO/FQ0mWxxpBZ5ghW6ZLprlx442ymBXPtL1FImzsxqGcVgGm+U2meVn
gnrNQUazZECy1U7AXdF2KD+4lTWUENtdJ037bszVNneZSYh05Tg8bO9FZFLLm9Gu6LJtxANcNnLD
e3+SZ3fAmjNSu/p7yU0XVYygSaL1eK+n81rbwLTYSh/QVXwryC5EDe/S2lhM5g2GIFOPZo3QxRDW
d1Ook/7G3fw6o9LyuH+wuqH3oqFgUBa6LAJ5Jgaglr37GrAuyJmYT3X7pK8UmyWtz9ERJXj5MBcV
NK++5R0q6Zz8CrFyAA5+5UNGxTaEYPhX+gtmBXEwA8Q3ebcAjCdBxY2esmhYDWTj8pdcrhWSI4ZG
E7eagaxKv3SGoDnFuXFPSUs0a3GFP/nDnxpn5yVebJICitvIBEcoWCvVBXH5RvJjlY15TuP6n9OK
vdtXt8a0CbqdzwD5EzZrQEa0lTy5639v5Gp/nU2kDpb7FvLkjNxT+sNLe4SjbFITtvmJpWO3Zxpc
jiXesLp3Z4VNh2l9cYPQBUc0zPxgM/r1xeO9z/vLNq4VeJL+FmUxAVnZRr+PsvpYG7citknXSh9r
8U+Rz6uLQ1sc9C8eDerodvHF4GVmo7NDk8WsPaIv0dXVwJg35HAbBeFUJSLdZau/qJoUBxSvx4CR
oIB5rnJ1ScvDxFBN09EbRqauSZQhQjpdnsRzryFGyGLeTEZ/AqNoXRZUOLR77uAABpfZOe251mRM
nKX55iAAQGNZabUBWJOcIcDEseWuigVNIQMWrSmO3e7VogUIYpjGZNUoNkvLciF95lwMLMIbVgEz
7++I8sshldLsGWkAG6yR2OOGMfLlJ56aedM6BKAlw7bo/tQ87GJWP6MNw1K6P0wLDwGxcL1460sc
edZ8mjEE8+G+40ZfV91wSlt1d8byq8ViHNnmOq3HXe0gBha2OOof86w923qELniMrNJ9ayvrECHi
gDG4zRNjnzU0jLg+U7ZPIe8Lydgvecl9RluBec0Gj+WTjwZ32C5dy9WMvsvga8BhJUkGMzxuY4hF
zkSlmucfY1U+ipFlhsvzNtcvbWEccq5gB/5SnLwRnGZvnMyJsyLB8FOxk5ENIyfAVENfPWmeLFK1
2ry2qqD/ZbgKY4TY0gouh/6gRMmEw2EIXv9VUPA0r9q1STIyrfBMuhKk54umIOgXFhjgup2vqS6t
PgILNKkuIyWL2IewzD+pN2MDzWpV5ILxnHHpmIPWnYHuvt2y1X3ujWMa47iugt1SVE+1Ks8I6nMD
HOdV82/lYOGlM3dd9l549o6Hgnd2Wlen3I7PQWysevALD+JsglqmFDwXCg9huXzFDVW87Pd+vGts
O1vrAiTNEj5psNFpbT7YeXvo3BS5cqIZrJzny1PG4DBmbmdZPo56CK91zSKFuhIotloOMl6eijct
8Bw0ApHnfdcOp95JtzUfWk5LqTyhT30AGE/4UEIa6ji99H8LmCe6bosyHV3hwRQm9o7wKRDshyoO
D4Acmsrf9kWwRnsBKpv5ERHCU/FpdT0kD/Vnbpq96IatWr71oaj/ZJq5f+JO3GhBtI5chvbJFY9h
Mn5OvCpdopHrcmPAOgNasccFqH8AGwGRWZlbQTVNnf8T22jTd265c5rP2NvyYfHfY4G4XwavIvOe
83E5KC9/nOKIcoDRpZ5Kq/KnmB7nrnxHPcU7tbrHgXmyEa/nICa5Dxz4lmZXEteFCRzNxlgyn5oU
cX0aCMatwp9jbArqBIbS1HrEAtU36Xo/Rq9W+in22WibEcEifDcrKS7s/FMrOZtV+a9ljTta8jsv
Fm8lPPfZSIhCm4LmOiVh+1Dy6ZhLp8MZHq24+Wc3JGlwQo0LeYWh2CXOt94xGVhmgiY6pipBVRVz
biZPY0m6n2liFDMcFO8lgy0vcf+6DQN0g0HfrLBTui6r/xCylCRrDNSwYx+zDk8BICpjDM/Cyt/K
2Nir1H0eWBMLZwYpwpIvpawpoZLTMsR1ewyEuI14CO3Q2LgOu+25oqREvylyefTqFNU2w4pchtt0
+owdOExd/aoZC6mLsaxtqi9ZY7M2QxZ/DKobEBi1T2iGDUfVbpEmgX+DOpy4CJ4YQgej2untKsgP
/dujiQr4O+Ro19FXFHozlhr3SdhaKMain3VCXSomqmjeHHcPsp7phE3amflnmG4Uw+mDBorhW13n
8i+ffhcuHBTdTTDqwUfbW7jOECrV2S9P12OQ5wRwIivcExJV86J2VcK4kq8wRAN0xvY8Yo+3Y5N6
qu0PnkMaOIHukflb9cOVLcOqMOJnJ/cui2lssiz4TQrSyb3Hml9/CZNDGfovjmmcl5Z5X4PWKGlv
ZoAgml/GzIufxOs1JcUgQgZhBRvgBNRMn+bvkVXrRPHqI8hcWI1wPTqHCz/E7/pf5mV3CYffYjYg
hfC3iwpctZEhCfFA/eGhpeqi/r7FyvtUhYN6cma2odq4oialY/Fle0hI9BhMZNRhbqMONb4nSdpz
Fnz7/bL3ByKszDE9xNhmeNVnHoMb8ScRShz7OPgdR5VSBw9nHrzf0ivBa4aaLjQ5VG9z+d36HMBL
9gQi+G8kl1OvlsfF8aqVWpqDkwIRzRv4gFJ+l9IcV1bVgMT7jeGPIKdWuj7EgpLz93yWAs4IVL3J
vwJh7u04Ovdxf0Lzks/70hiebVwn83W4Ec6VpenNiTxG3YwoxvNo/YjU2nD1gUD69Ln1uzu/yRkK
7FSna+7m9xBAuRy/i3ML5i0avgBR/ufnAYPEx0ZK6isukoQHCNaLpAis0/DV5PyeW3azyAyn5i0g
V6Yp/0vNjG8RHraqpKrI/pVKfOo/xo9pJAEInJzSvX0KfWZsLJHVxnfwqHfRLqTB7RKSrgY0nExc
dvoYghC6i1tv45jFuqhdvKZqx0U+2piHC9ZCmYDH6ZM52DGU5GUBRgem9hLzpZBTexYBhrRe7qjg
g7abDHR2EoqvwkRH4RXXYaSLIQR8SRyibx0Map+pFxzt5DUTNwezzbohW1Kb9kXHZN8EORw9hUvN
BpAIkIppcsBilLSLgga9gPiCcbxcbNbuJMV0TNb5dDFzCsvAz1BhW2/vATomYwBXhLqbwojlrAaY
tjQmcQvnePyKABaDZY0E/n7jx1L+wYENZRubquro1eF2s/vG6FZTfZesI72/fQQTv1UPMJZb7xii
wiXsV7P7iR7ofgOPPQOm0ujqEnKNJI4gYGT60SlpXphhs3vMWHthPuKJa8sI/VSxm6CwzCzzCV8i
TGVoDl7LKhUjikJk7ccEJd20MWCOL1THlJXvlUOPTl/ujqfA8b5RSATsXkiz6ZfhYsYVfCjCuqfn
eRGEnZ1m/gFN8/RMgbuGi8s5OI2MPYaDEdBdGOGuGDD7YQ6dFOjmEJsSM4Q0B04JHqWJg4NZ8ByT
w0wvP7IrC6ml/DO6HuFpE/UvnjYaPdThfrxNVHywWFCGxBqsk9J7aTkGmb32Rb4fRKuzrbySezym
aGAME7k5dol2pR+gMWHqMG5gWoNnaZ13+nM5PTs13lUQGbyv0KucTAUBi9cSSt0Q8yJXa9vYt0ID
LzBQ+BExB5wcM9R7icjYZ3vGOV/G7cpu/7gg4wzKqPk4lXcF56j6hxuK7otmRiITrLq9Pw43tzd2
MsMwRIfl0s1HguwLGoJXZnYo36E11NVHIQmLzypifbrnhY1SIV/w7EEXjrHPRUfT/CjHJ2Vll3FY
QC4SoLFMZ/ZLCtNJ5bSvkR+d6ZzxR1Sb3u4/7VG+pdG8j6eBTvLkJ1yNItjX7nJCr1mWOiwLZOrA
KUIeLnu+rU50mb3HhX0K61KQ1pktv5OMUcHkvhstq04CgR7AG/GGBVReN9Ep4jbpQ6YENojnSt4g
3q7K3hSA1P1HdmqMPL3zXCQfhMOM8fhtFWqrbEYFatnW3WmqKIez7jKENGV8KW1VUgbVSXBTkjGL
tNFN53Lb+y9zWKHy+yxjnAZtxRf4iPM/af6cohihcVvFcUMiHdq3Lts3dvkiJJJu2kHkxogBpn/o
xCIKU3SpLfqJ3unx9+M2iq8S7SFyBbc5jTwhGrVqvGFodDHRc7R0IENl/BD8mu1rwlbdMiympN0j
DSLiQ7VvrXBjS7Gpkcbkrb3iQE/ZwdSkyCct9HpCNxxJwE22iYm88Sc0McVLepsDc6MptlIv6v/G
LrUZkMBL5T1P3NIt+RWwW1epQL8Bx4JmQssCTNFvhJfck8iBq4IIn39m0q48967FfP+J3YMnCJOc
huVy1vwwBgzQmjpKPGOXcnRrt+HoXJ2EO2etC3Zeef7kQlej4VvOwvQ3gvWRb6GOcAnUGCE2RPC/
Df+vzzSgiuUrpifEAtO5j3p2yfT2wttzExXGNWV5VHobvOptKr7S6kea3dXGbFfFF7fQcWA9Ay6i
NLLnbvppYzTcYexREL5OqlyPTXJum49G/2sFkY1brOoxXuYmjDFCJvZ5lTITsfsTT86/kOewZlQ3
Ts7ZGuGyLe3ZrSNEWGDDY4JUJh+qinWxx2Rj8BxPI3INeC4grQWauqz+cN0nn28bwz2boN75vL/1
CRWwv4jDCEHjl7oO8MAXVhMEDfs5ptcH671vdh3JQzozsqvxRwYXO3iv2AT3VY5VQwBxHXeu+zkU
89a2QJPJf5UFCDxF/VvekrEz12PCSBamZsLN4BGQm7NoTh87W+yjcSvdR5zSa+Poc+oM9VtjdFvT
I9A8vbvmh+AZV8NjN/o7MVD/sUpz2RRgA7840gS5jnhBIVfr1llwye3hjJ3YLJJPyW3rFkT/eeZz
PngHY9D8xPquCGTuAv8wDJPPgR7ezDEAXjwco4oXN4I2u4X0EHzOSf3HS8QBxh7vcKxYy6dHHg6f
SzKeGjbSiGn10AILAid/IbMLnNCjrmt5FrEVTBszSrdGu+w7nj6bVRlrrTtOXIaMFBT5yITOfCPv
YRVN711Q/ePV6C28DzDZpTDOf63JOdhWcPZ6XnV9B0she8QB9+aSHWZo9fb8MUAqFcMr2FGrAQeW
vxau95x1XM+ppb63TZTYCcc/gqFOOwsFEeJVfqkreRJYdf4rwsmTt8eDUJcawyTzuzdzbD8n8rtQ
Rm156a/Mjg7N4ufOoFY7rD9WTLEOU85tHFWfutmZiHFOAK4FJWbNcfzWj11ZlRefyzw0b6wQjx1P
5DhfZ/5Wpbxnck0wFejsudS56aFfA7Jcf0PHQ8evA7+nb6d5nweM60P9B85/dWV2nmC9jx8Bw1rF
rSesWJTyiTi1F5YVhm0chZi+cuKP0PyyGvmYncNoIvgaTyz+kYQTPQhph4kxG2x4FDPXH2nURPlY
kJdb7CE1uWwocbVrO2VLDGQcHciq6NCLl8exAjryUMsjM33UV1vMJ1ebHSrqF5vnDFuhjHCUHI2A
u4NRd9uxsh30blLeUpeX/zg8GgXIRQqaVEPw2c4/jLz8guxkecdpPnrRcbRxByDk9/6MWEi0JtHn
WZuDcVcYaNfSaTNiZQjfodw92MRvFXyCPTYaS4jHEQsZzFKN0Wl9h12iOk9uSLve+LcWr3lyH/zq
kEZXyyYnKLiarFfZVqiDxaypyD8nGylTa7zJtL+1cMDqeTlFLmSjIgvXqrd3SjingHvdsgj70U0V
K8UhjPfCkd+eJM07S7NnZkAAcauRg463mmwccNc9cQXbfEGGjkowLbmYDVlE0Il0dcJylAgRDXtL
EKS4fLrcKgA6a3asvE6Akevibp16FZk86Ym5LlVLfVQENYdYEfkymO+SN8v/nG27AvuF3kgTBCir
vF6hJZcVwyr0V12JOW4cMFrC9qnMZ7/qdzFXWOPU9bGdBoaBmLYAja92jJCG+CWgdHwI+AJYNcXI
RIkI5bQJPsK6fmLSx+9zjPBIupTF0DyZVod7H1xRWnj7kSTvDtorfkFmpem9jp8MwijD5cTtmyIA
mgkWQNem/SkOnR8bzEdfVyNWsMNR1FPuprF14XzRRXXchwfaFU/nEU4OlgJm+wO4juWf7k66KAFK
SqafXLuME4L4rDhoZ6lIrAxZ/9h/KkXihcMkgOk4l2cIDKqsgBwGgTjusUqMS+nBxSQ5rKBC4FjN
iNctENmxoEzyP46/q32sGdrVN7yh/OPNbJiCrR82xhJXWNUcArmAjZTjsZ6ifcIxqBoqcA/H9+h7
K5tTnx9RPxmSqqBMJNro/0hNnfGdptZ2Su0fe2T9yL4g4vNIlIMtNodV/ZU5KBJqINExUNHE2WZZ
s5Xyj75uFmdW0qIvx8O6Ex2ta813iJdbjUtIy/NUtsX2o28UEw2n6cbP5awB4swsZIQScNMZzheM
8oVtaH3K0vLZX+7u+G0m5bqdAf+Xd0shiJ5baLRHPV/Ay/vQtdlTwtfk5XMRMdqMIuXqc9+G3QsJ
AHwJRVfA7H+VUjUjsIJlAQUx+RKM9KO530aBhMTRbn2q8iU7dfFI+3Mckjc7BnTMvzQN/2AxaNHv
U11goTISPRtBxj0F9zIRtIQaOKAu5/okPQIQnY8BIXKOZo5VFWYlMf7E+vXo0kbwkw7in0GDWiaP
Rga3p/QfA64ZgywY/OzX/X9T9HcOcVS4FTDyetdF7So17sATkLXYuDreOWMb7mdf5gd+UZIGNoBP
1pJKLUb6lQ/Fkxs7hzBIP1Id+ALye1g+GUIOmCjsUmflIigV48viNHT+w7fbVQeBQXegW54+hynf
WORnlg6G/hbHmI0U8m+USPgJrDI5jqKKIDFxBSZ0yLkMJhQhjs1EL64ActQqwJXXPmnzkcRi3tYw
4a3uDAS48mumi5wxOforPalif8bD6gbHPIGv5w73if2acH8D5ezLxH7isX0RATKjhETsIXqWVoQ+
HjyDRcmjX4ScIquuvWK9vPSTeOkijJTBSV8jNf/M6UUZ2c5AzNX31sUX8V2r5TS/SdTzehLVTx9l
oFtoPFGq+AK8HCPiJnsO/Hrvjhnh0SxPxBKfEyEQyzI4XZyz6vynID5mGVnW1nLAPEFtX2SnCoyF
y2VkZ3FO1iqI8PWhjaQEsHmZr7Ixfg8jn+DgBBNrf5a+c+k744xbcztXLSZZKD0DgsLYpZupcRot
m870OPwQyA0Dls3+2eCsp6XaY3rB7biC2LHVqTkdks6UsCsUTU74H93ikKv6NjjvNVaVZUn4uS8+
HZLHck9l/+IWJRwATe107C4xsH0IduQncsP/AahDFFJR7XgdzCZpZtRthCqPWlxK/W7ImdBIdssR
1dB6Cfb9/zg6j6XGlSgMP5GqlFphi3PG2MSNijAoZ7XS08/X7OZODReD5e5z/qivnHGJ0FITix5i
bVNpnEQC15iLJWBsMGzFyC3EQ9aEazF/GAX1eOjAgAi9LVWWR8GtwQII1dCuCmsviZtEglMOD7/+
nD45rDWTBqfYnQan2XiIku3K3YkQ0/7BrT7ngid+mtdEfONc5S9RW36jYjOShTsvLebKcB86wF1c
//Gv27rqwj5X8iPHmJ1kZw2bMzUPKIduKlLAt9NTPJN+n+uIRbGY2NOh95Fy2dHJjyDfIspssCs2
uMLRNkA5fkS8b75LmJBDX/RooGSCoK7bt5Tnn+juJz/86EPr4MmJg77dB/zTtPyNCLsxC5RnEKP4
TUIG2dRAxgWOR5FthWlpnMTSDJi/tJssCT0B009Mc8d7zdV1obiF5RI4qPLAOnYDog4VIuFxwyOM
tRkU2XJCutXhOKBPbXig/KOk5szRnh193qUFmwULLzftQSeay4Sa6uMSgaW/9cxhR1jl0uzYj/tj
C1sJ5UtsKOKWZHqaKxSDof8pOOwqXdvgysehyQWcJb/EeFgFh6pDhl6CLFz9cnTD3TmaQQedvdKb
TakhCpXc7yUF5olcDwnFsfl+btDpx8pYi0EH7nGxMPAXR559aXAUjDjUijnjvGFPR1HRG81pwusf
yubSCx7EmI6yYs8miegcEJx50raPo++uNAC+uX8yVnaQMOJA0RX2RkPipNpzwWyJ/Ey5zbGCsDnn
WXwdZszUnPcyJha+8VduEt6HwNj6LkXKeX9RHzQbglzWzPcKyDrYrykV1mkzXybPe+5c2IWMBHeg
HovaRcb9BdEHyF7w3EkSk56KEdCP29hncTOtreRyqr0fC0Qgx44zjOZqmOu1hyI15/nRpQlaARv3
3E/9IcsKpGvJelYsed4faXMFemvJ5NXrnR9dc3ekTIvNDEMPaxTo66OHPNcFA5wTHP1yDCkxYAcz
oid/TN5l9hFH2G9y3GM45KFPvZAHDVBC4CIeJoe0wXMahoiMC3lnHgkeEpQRjYzXUfaauy49o0R8
l0mAw7tQBcgpYh0XPCLB/EDaYyaKbVHX6cpEPmfUITgqLlI5roOA9mGl8dZWZdAvXfEmPHdFztsy
p7+msMNdart0zcB6jr+1T8esXhyGKZVE5GrsHPjSU1JziLvUC0pK2PQMEZyzulw0gkAFjgXtcage
Tf0U6ts0OukdXvqH/AvEOfDZ+pam3LDuWOMCGEDHX4pmk22NGq4lX+C06864uROrBmt5v2KWUK0B
CRNo0GBMeAq7N5tvW/Cm8tUIM7n49pN8suo73GeCMYbcuR/3kyeu43Cbn02D/zQ/UrM7cDQe9J2d
p6eADdJiPrZo3lDJ8pIpr2idlVPT20MiAliTsYmHY2IGdAAfjdpZ2dmhbYI10urSQEbBCRxcY59Y
LleFGiKgA0IAZtOgLfvsUGCVM8Z7gN4NMzvBQmh+0xeZ0b+EbRaNbbPW8QWL6B/R8YJPVI+8PEBD
Q5qlPr3X0T8hz261ajQKO3GrPgT/LGL0+KVNZMbGZ8RLoEwaOolhlVyM0rhljX/Q2ewnjcYTv/8E
6sTsTTwPZ5JeQl+M2sG0DiiL2VISuonIZbcFolAf9z9RVQ6pko9abT2Zo/5bs2YNFw0AQDTxE4Nv
ZhnrnuXRq9kZa1oCjB5tldvNW60m1in+iG37YiT2ym/tY8oJhAjqI2olNSQ2mol9VFHyRvO0+kNW
7QU0UfCI3YLjtl9mJFkrXCTGS2sHe87Y3ehRYJB1pr/oymTtVfSP2dkit+19b30R2fqch3O/7D1k
RLIi137UzoLDw0yM3x4jGodgpvB4koOrJ8hrvtSK/8HwPGgxVZakYzvInCL3kcooBzdxQlXaHtF5
E6THEOl4pORNYbpwqXzA3IDpp8BPqR3xtdEQnuDrx82jdNa8bNuObqHI6IojI00zbKw1iXEZ08+R
KJgEKZGeddRvMI3ZGNIRIobkLvmUErT/onx4CdEU6DbRIXmkWu8SIAiKWfHQuvdCWISkxqQ3udfG
w5guy22RA6Ki3K5mDYZOvg1E+gSQHQjJ/vlpe6h4nvLxHBbpFiXMaxgHa7MvdzXpx3Se3jGNk2nr
VNR/t2/o0QpeX97xuSmp/CbShv9k2iVJVe4Qr9NzSws6COuiM6hSQgdIKL4EUCG237/pCECn7iWj
ddhHfNMQC9IhWF/Mmv+ISv1pdjr0STcLHMDUEUzEiAXROYDOVjMsvnVv5/I9RTzjlRs+SFq/ya1N
I36yMP9WecOUmMxEjkRR+4p2J63i91IOjyX0QZzEeB2Dx470W3TISK9CaC5SqlGgcpdNgr/mbG6z
4e521d2by3Ue0ffAvpEM5bYffl3/4Eh9A2ix9ZBZj97aXKXizYnXIvyd0Pjgf4BtowOWJtM2KfdB
XG1TZQHDHCLd8mOKyYrPjfNEAVIT1tsOC0ZLikE7z9AQ7NstHyvBBoPZjwiE+d2WNIbU4y6Lc5Ij
JQ0kSGdsHv4QYVN17ERwBMFy/IRE42A6dZ3+R564CfVopPc4029QBncdmHcMgnvBxevpT2XIy8aD
RCeVQbw0RDDtNhDX9Uc1XU1EzMN0YF1b2V68jJNkOTYjKAPC8VgMOyVcD2cbiJEBs0SM6DP0YYQ4
pClhoqALpf4OzhCMARK6AL1igoFgsOvDiNQ2S91j6STbojBWNbQBI+41qsv1JUHeJtwTqlfM56uc
6rC6J5CujzfuND2njbYtOn5BEaAAH5gfDVFT23m7QIehia2XHjU6LsHfWqnmaG80fOL5A/x5dMSn
+XdTEc3qCERsRvsYuSnRY5iJBgub4pWkJyv/ofwXDuxNiuxEqBV5Z3D4KaMH15+vO1AqxDuR3Otl
twwoBKnE0ieGoSHeOOuCpXBR40Y9POZAW2H/bCAQkwVjtKMpirImTGQivmrt58nFnIJNFhcmjKxr
L+xBA0j9FOwHXU8tV5ziIJmSryAK7h6tLtUU4n1BIVNGiAaMKwoHzoPOcnZ4M5b+FMGtxgHCMwxz
jCu98QsfzYTBTR2j/iAPV/AERYACSHPwqWY+sWOqcRvWjBw/VVEIKr9vQPHiJ1VcrRkuvkGXfCBE
K1n44jXXkEsKAz0xVQRa1fC2cyL2uu2+TY1AMjlvE5bEmTRNMS2SAJ1lrSNDUI477zFFzUhV9Vbo
BKwUyLhp+0S2xJ5D5CDf+YB5b+szDRGwQ/iEHI010c1IyZqjGwSPiWOxbaKqD22AGwwnLMMMuAAF
CSUSsuWoQMVuRvmhzbvNn8UPc6jNTTLaxjou85vgCjLz4GwAkmIsrHOX4hR+XNtI7yjd/rLLgsHa
yODFiOkGA2MHkOU0ngZeBRZ3JhCyJvjx8KwPQOGlRhQkovWqTimoliTrcPKjGNrp4h6P24GdXJ+u
JNEdvV48ohBZFRKbc063bnMmuf8zzHju7GQXywrCebpQubtx2LX7FCMOwjDe0gliIyT2KaoFGR6v
EkDFJ9uBVHg3W7ha9kIIywIGFmRCvb6Es4jx3u94Xjjg0+SQTTb5vtDQkEtZn62dpNhavJRYo4pi
Mk4ZHyizbQ++1K629urz45GVnVvpcxyyvZjzJfH5+KCkKjMecSq+g5XJsEhC65Ho8vd8xGZpdG8F
0X50JxeuRugFFlkSVxVYjDGLk26fDPFGBLj1lZmVYNhKw6vfGw/1wMIR2hQoTt9D/WnRgEacIa0i
1lqoyXQ35RDPO/S/DZJF215rfL1VryriVmpCMQbnfZz/TcLe5yEpbE++Da0RktHiktUdDzsNt7Z0
rS02wbyykBsNV/zWy8b/aAPjxcXwVETptrVI3P+u/e6lYLnvCygMof156uuxULUYUIBs6cRCqLBY
B8Yt2tu2ICUhJpmI+AnPdDZcDv9K2DGp3RxoT3WtuKhfXM58QSTU5FEhMlRHh4JePafbW73N/ArL
D6uHYJ+s56BNz9IDe7UHvpk9XboUMN5+9OqGe/O7juzH1PwhYBA/LJN8sYHEcPYjFsexjg7ZzFnK
sm91aIsU6p6y4sAVhFX7TlDjZkIb6bpIIb18DyeB8qcwv/BDkh1q5OiQ8WvnI6O0EuOSXYjCbcUv
14fRqSjUjbsfWk01XhhhEm2815obGA/RbyoEZiBEuXmegeU1572uxQNT71etUEGrX3cTnzKW/dom
29L2a4oBy3sIltf1OCvd7Drrcg0ujn/dQjvl84jaWUVefvdqyWFbDs45UK4lx2yfEPs2SAt97dEN
NWRBwfA+GzO4X0Du8cwLz7QXzc2eg4Exb472dek9DlrwrH6KBuhJz9Hs3J1y3TEMtcL5pQoRh15m
7SrxYkAyqgR0vsU3L3al4oMk1ab99BsL630iL9pqKMGGgK1ifG4YipvQO+aas/NFvdZiADFcWSZA
nWhfbUbTqJMXeEMZUEpXnQn7nuATUQsDv/7TqzMRKlW4z4Z3C0GUAMcRkEzKTuvayKE8Bwss53b6
4qfJNodkVPiXgSZfsMS6Oso93kMuucTcEsQLmDbInfo2aPkSqJjBu0a03P0B4jVi3K1TwcHwUT/p
LKGvtaSM1qbt4F2YFInTPWBTpS78rcMSpRWkkBC+5RfuU+Ult2ZocRXOi7mIdhI50Ebrhq1agcYo
+kWjBsqjL9mxT1FDXx+VRHYVPlpGccl0UDSmJ94FYApn2M0l6IpFemcNI6I5/maKkWE2EEfsOIhx
DLhkGcx/ruIy7hZjwBMTWNMLZsSVQxaCOthjDnq3mm5tb+xHkHGqIZdhRZlnOuzVs/sHFEKeByBT
hk49WYcp3l8L2a98/YuYqwh5NAH0s++f1JXpMACBCPeGA0fiUX/jo/q9tj7iEFd3nnCerTVpUJiZ
jnRaRu8B0Fbe3l3LRJWHDVayB0xdrpw1jDHfdaY6KrH9zjW/Q3MEQsNBGgPW6Cmxcm7DZpilb1K3
wCm66xRjmI0RkSHtD+VIgQar68kMPnvd28tsusW++Yma859HWa8OqqdQIT+lwLIufyYf2fxMlRZt
agQ+b3yP3qZWewUau/VGi3uQJdHxoQN1ztAZmaNt2U/dnO/qtLiGZP8PzJ+xNG+Ti5q15pK7WIzr
Bosf4LPRu4sSRY6LKqsM6qOKISkNTmEq5ZixFG+n9OYNz7XBuhjwTwx0bD2KydhAg4rshyOKMy7G
hUvsITnHMkWuhMBLhcU4PPA0/5UkKJyrMSNwEQWFvnYa72yV/XlmNVGMOMn7Oy8Gh6sh9WcNhxza
IktDAaE9AhUtNUELB8YFS9xREYrMOPSmztWseud8RWVQSRYjdIVEQ+hArYzrbn0TT6Mon5yx3ZVT
dWrpNB5t/pWP9qJynoXlnir8R+0p0PjHz75jPE5GtjPafwGcbF4nnxahtbjR++kVvSYpXkjF2tJb
qwSJ3Ei3aU29LlyN8VbH4Z1PPzVUSuLPdFXSZOPS+U5L3DySUd68pDNlBpE8srSXobFNoK6aaF0c
raYkChC3vB7v9LimrPjVy5CSQ9/7DzNrfwLALdLyXqSfYfvcVsG5xEOFChopWe5sDbK0TfKF2im7
6CPmAmfpjvnJm8VTgXbBnQhjwoSDcn0xWMT1dRAVuXFFvLSy0IbBtVlEGfQQVH87EVLUhtQexUFZ
GvpggssFSmy2dbpR6+YbJHfp9d7BoUowJENZGixkUGtK+KcodNsYEL80y4Dm95FwMaiEsONlmHCl
/D+H2lgqcC0akx1Cl6VlExbZgzwQAWCJYOVpT7AEDeQJQXie49/D5rWYxWbmhnQIwa07yY7mbH0K
k1pZv6A2XjsBFxjCY5gBBdgO2otnIubv0IhqaGWxLUQXiWjf455O+EDHhtipBypz2ZU7b5O66Nl+
o6EgrEWiY0Xsx+1vIXEPw2csaVtFL2hKJnDLYzislEg11WmuxRgi4Qo97gY1pNf02kvuw6F9b5y/
0MUdgdIk0Zxy7+p3lxGGtswD2uObTYLbKCGUWO5Iz3+IUv1RMMcWEwGUZvQRMdfOqVTS3geIHjEh
F8mXPgxJCQCXsoMFzoAODUJkqxMKH7w0k7lCLwBtGYsXn+gUScW2pj/wF439VrLlDODsSpNgj/L5
N6/psjRTTEEUPjwgEfv1uX1BBdNtoOeb0mO0iFFdaJm/G0vjSYG8JZMt4bMcshmEbHwWkHF/P4Cx
aMLypKQACR+ItkqWqJ+XsME51w8x2XTD7xz8KeyekQY2giQPdQHwsvqouNmnoU8IHvKzrrPpdrjq
lDc/3pOEpXSACLeWfn8hgZ1fZNe8qIAVpQgsOfAQZmHGg7wlTApcQ8mXWeciKsac01+KTyapVTT3
tkeubP0rGZ68Uj85YXdq2vYYAAbMVrCPq3ljxS89awwxEutyIu12euoydnt7QhWibZP+vdOT3wlR
wLCt42Kl64hbispdzAhUJR7BkMW2NiKArNlHzTzzWR+PwM+6ezKy6e55xYeqpkbgu2tDAmigKCzz
Q3h0WuXAsUOGRGKbRHsYgEWZ8PnN/P1kzvcAQMJIcsA4zLn8rEaLejV4I/Vw6XK+9m6AyItLlroY
N1r0Tr5X8X2K+CeNfDcn5KohBg4ZT00Aqib51YbmFLvdvueoI8zRYFFXNrC0Dg9FdnYCbRH73zwo
S4Ih1wNDCLDjgmAJEvaZRmEPszB5aKcL+hC1tQTArlNN0irqH9s9jePn4FQbdWV4xk2pR/g0cB56
dLT2w7D21LMrEUK5q9G8q1cfBdFaq+HvzG040R7Y5a8jK5n6+Ckp0UDVIndbwBKeadhe0cBOUwZk
WScP2lgiuA8RXljyo2T6s+HJYNqUwlpjybK15URgg02eQX1yxmbbtcGSaEzuC0yE68nA7QdRM7bO
uR6xa3CMuZa8cXGQoWRfQj2/27AjVS8vN5FqdyUgEwkWAQKkUXSFKC88syNIh0mQi3etDJCx6bK7
DagFgxfBFJLWFbeNseyS4J+vPXF76UOxgUCMOHVb/1tTAyNbZxtcfM7BKtEOPsXZK3LUsX2Ya7IS
FhDZs/r7ZJnh6yu5IiUBWW77HXdbe+RQxbCtLuRUZZ2Dhzqafqz4SMfJviwNZKj6mg+TAfYexe62
9X64AB6UnkegkscAxMjs49NB95TY73bvrMexO6jsj+agfqteqf1g0N3UCYrwmPjBuABGBYntyOvV
ELc8kNm18wIVhLXV5U8S+due4E3RtT+dAZ6RG/GJkvlNavi32KH+BcKBKJqcSGpc0b0+fmMLfcQ6
eld/HiecyLOJ5Ybx10HtC2SNt9lGyNnW/VdHGkvYjG+FQX8BXWo6P8sM4s3L5gU+hwXKCdict8n5
aOecPJz4q8zSnczzkz8CBuNV3kfosVR8pl6bMwF4JO+ij8DCErFGgtXH9a6M6pNHLFrIoG7jEYtZ
iuzM+XLV1W1hbcaCSKuj7OflbOLRz4nAxDRVGZheWvkqtOhkYnhKsbo2pJs1PNEIPY8qBJCZMQKL
3arw/vmdWiV659TIm+hbdajJNHrRQciHHtUUGadO/8tif3Ni5zstpwUVgxtRTHfTpzX8n+A0aFXa
0KhR0OnH50pk51At0M14hbShIHN87TV0Qpb3mOXtuTEETeYwVKT2XOsArGLujg5GXrNrHqNeHEyz
7+kvdxZEnCZlt8SsBFdLx0Wh3Wg1IRd+6Bgag2VCVOVDH/XY9Cylm6WxJK8eC71G00KtaDGcSbaU
9qlA5UTV1MLE79fJctGhTaglYWm4uVSecO5zjgxfIOgOrXidKy70RKzm1lqN6MkrU1y70fqSPzGx
GyFIXs5lLGMfPkvTN2whJ9fPDlU1LyJ9ooEH3wYRaHXb7NLUvGfxvaP2JKoXSk4wjaaN14Ncj9Ts
NzZrnIngbcK8kkwaMT71Ju7jo44iBBnp95h1iyqM7kEyEFuE2YboAA7qT63+bFofMSO+8iC+IoQm
SPdfqp99c+/AnE0usKhAcdy2cPek4hS6vSyJGZhr7Sum6kU46cpfaLp1itp8mdXyKIdrlN5r718Z
VjDL3bLw2XloOW+EToZtsZJotdFhCPfdJ8UJ+5B7AnfSCPoso8ex/tbbK6ODZgsikbW1umAgbTaE
0nAugB3HzmHgjNfsT0+QGgl2kU9vw1DuOqN+0oxTYNB2WjUb3Ue7cjDJ77RxtWhz9GOG7nKAEyEV
catksGZP1Q1RVAmQTanDbXrbQJAoxO9+RE6EhksJZQn+WuPWiaGEA99SS8naYN+eCAxLLPoCvDw+
h+Ff+ipqqPngshsqAU7uPFtxTwMDoVE12pWIEOGQz3ef6ktbNw89SiWHKEIkNKjkyzp6nTI8ERC2
3GSiFJ9KWDbU3kPeBOcovbhJvTHUocyajIutrKot4zbpX/bRJ0tM9oA08CLqoiMYq+HpYONbRsyU
ZW5/CNKDH5KcFcvXHzXQHM5RXRsPdTgcyfQmie+KpBGjA9QcY62U9tasUXH5gAGMCAaKpgToLqf1
LekIc2H2KXBfjHP/HHwo8BzFZaT5jB4W8ntrIZrXrCA9LEQuLq8JsgmD1MiZKiwjfOqVDaTYA2BP
eJVA4qnFWfQVz3dYYOoQRBOmW5/lvMjK+4xAYZqcXZUefSQyLdpFV//yfuopO7bkUZqwXlU8LdXL
nwhX88qntMmA/xBLU56QI6gWBKpSB7VD0RQSW5m6xcEtJjJCuJX/xgX4sIF0bvEUS2XSJL7vMmbE
YHMiwD2axPCTXPKYofazR3Hi2zswGxEbiWytXSFzBDFMvE5qXHKYyukDDSJbNI97N77PMVF/Dan2
CoR1OKzZuyl0izbSRNVGlIAZ6Fd2zoR4YOzYewU5tpqzzRiQ1FLjVuRCj1RK4PhvQxpNBLoENBK9
XYM4T88ez1sbGkwi820kb+vU2u7v3PPNilBfl+wnLjN+68W7FPe+NiA5R5QxGeXnjDJ2NLWjwtow
yCGSRsVlfGhte+mIRuM1ob1QoR6QxXq0V5/QvvjxgEvzuED9VO3ZADCss2CTMzCR3OntBQ+GXmWr
DPFG4WsHFMekotBVSf4/0F8HWwsbq2AJJczyRnofAQhDkqUa+agTox9DyWkhg1u/SAhe76/P4ahU
atZeXSwdzkHocbR2+BaKoV+nHJAeh7eyctiQw+1Yr9Wx0fAgqz6AGnmXutB4b/VumSGUyJhyDEj3
0A3fyD7bd9jNAsKbY0JHOofmgGE6Sp+ztYLr5AMcz888zI5mbxS/MhHkh2x15ZUZck2Opt6nD9Ze
Vt7WyD7CWf/7rfoV2YUwMgb0jQ+vqJGEHE83txQ8gMOOwSeusnUUp6sZiYopfqGFD2pXUICOWos6
i+xlzs8qlNepPxEutUW4tXY8LGgIQ6kqdHhcEGILbTXYGYy3UNINRbp5str0gAeOQ1hKUKz7Gegq
4bHz9p2a8UuyjCCkXBQ5pSm3HeKxeR4X1ShJV9MXKpslKPsF3WoX0Leo0O55wjSmryUjscyYkAqp
6ttwkThes4nq/DZ3JCsIAuaT6ujnx9G4GTWfGJvBHIn+oGcvygTE+gbmv0QMvxibn4KAnsjMLx2Z
g6N/jnKBkuLFq7H/AvsExBYQtNXGnL/Vc03pn26020jzliN5dvz5qwFLlAHlyYx+OSdRTZdVmh6M
lAQT3UBHnxyqGYuus59tcjHpUHBainFJsTXXZDr5urlSha8Gt8TUMl5zj/wp2FkIQH8WlWDW4bsx
VjvJt577bDp47cXTCLJPKs+uqMC+MKiosLZO40kYU+c2IGuy4uzbEL+SVS+ptZvGxWcmmBDGU+MI
jPHUI0E6hMSTd9Or4rcUhpq5zUoB+e5MSAFrxZgB48CKkDH/kpbAmRmDFb8QHaRmxHVl2nAsMJ9l
IVaVZT2MzrsRRRt1zWel/uWrcQYc14exzM2PzJHP6g7NEeGid1xV+fQ4ucCC9UOYemyVKq4FQ2Pq
FNupOs8Ja7yiURR7XzXRoabpu236m43BRVEN3ZRuHNSc8cT3geJxsS0xcfcJIQMI3nvMW4owsEod
KbAgVYGw+ZE4WaO/5LP/qYdrK3xUP2Ylo11dxifqB50oOygWJkO1NIFzFBz/aqoRDlGTym++b5Tq
Mhg2RqKdWrPdIqh8MLwG6ZV9Url0Kv44aEB22ZZyHORDdNUy8WyF2dErfwcRnasY6QJR5erFZjRw
cV6r19oUVN0wolcJeomWQD3/agnrOSN9yI3sFxfm2q0Q+KtVHwWPMf+j8vePHMvwio+9e1XnroLi
wiZ/U3nBEy4dR8G5cAYJ+hWliUClZ0O+N4eWo0oJLNQ7oUBtPhfU3CJejJZMMmZrbty+W0YBW3s3
IiOwzXOHMKwKCc5AiqCr+/uqIe2xCcdEh1cae7WcZQUzHLnCk9YdGCcXmBNCz9njEVNrnhhzDogX
bWxu7kY98IQlP9ipPAVQUB53ZFPULz2MCkNh1z2rc2hk7G1diq3wdUAdR6RW0Cq8qnkbMsgpjZcf
cj8MfNGENZpdaKlTrSaKL2nj+iNJmjRdNONZ+FVxpM3mOcowMbhEAQMa1XoAPUCkWLj2/eqzMWsk
+PU5Mz9UTW0cIezXy/UIFROhXcFh5GEuVIBuDnSjIgF83uooqN5qYWyUKFmdeTYors7D24DIRYXN
zQcaR/4ipLgs5LYveojIdi9nIocbPJDpK5Gur8rnZBSElBVEJ6X/1DCs7irBQD/xphJTcymqhv85
iwv/ovpWV6CSqcON6JW+YQuvYm7+b6l9Wq62inKLNBF19hiXutfWHVYX9OQHzxSvHtUsQXfwPW9R
5tqXTHFhcYIgCj6VXCVJEzOSvg7deJjHDBIW+AgwYs75sMK0B7yMtP9hjskSwsmiZS9g3MFKFAHe
Ylbj5dfzn3dir0Ccosm2gQ2I8CQd6qM93mvH/9FABpPshnsoC/g1xzyj/gCa964Y94QBKeQwFCbW
aem/gd3sChclIGL+Gc2gtBm5EIBVXnxSQ49ri+Wly8dDmFgrlaArekQpHhWbfNuwJZeMtSBu3gnR
gUvv9hblRoS1Km5K1yfqib/cdtPZrzJ4TS1jj2nF13yu8uw5LaYH3bbOHcXm1M+gx5mpyBqPw4iL
hS0SWQVZANNGoEMao+7kq0z16KeGZkkwldmcOjmeiwv0tuLSyZnEW/JcpJCPmXnWeZ3mtBqx1Zdd
zymkrQcnPKrSPzkNlzAAaQbL7xDBS7nSVbgUNStVxMkBRNrE+dqaAR2Sz7kqdihs40QDp7FPuNdP
KNcflP2oaCVgvveL9Xaco6UqHJtAtaU1XavSW3mBt4Mi3FtY8VjuJJREneZ7vBWr2qKmYkYS6Cnl
GVLMYFlMGSCwe+aTxTP9GdY0jtyLQEdiNjzBWwcYdZzJeYGcIc9VowcNvMstQGjNtVrBSj7qlEqA
8SpSSrCh90w+PYTUzKdXTTw+oV45kxAjGaW86SqN8IxC2QTshjZKd0TXc7pX86b6ShKLTiVhKayF
yLPyew1DPfPZM3INxv0lxWVHIaQEjp6IuEZ/ILnAIwcZSLRNWRoz861CzjO0+cbAUYEzYKWkD0nj
/YQHW5QrQg0WFUEPZDbiGyA7DdhCKe8jnqI4ym+mCl2zoLQN3pxujN5Rf7wZdfOkZnDZm4csitYO
u526CSHh2MN5PCkDa+/FfKhnG6kWSBpfXyA/vehkx/GpV5IwJVJQb5aLSkE8hWhD1WwWckAXebWO
6GP0DRvlvrG2EYirX3zqWBwhf0vsGCN0muw9v0CHgbuOYUbz7Bi5P6TWrQPRkeKGFNnTFgOjV57T
HMWSXfV7hBItJowuYe8Z7R1nLrnL87ZSEFk8bdULUx/MLMSyHrp04qk8OgbIeWN7HvPHjN8lEehi
EjLKuPX/+uxJM0cEkxMCrX4owAi/L9bYANIZYimheFra//LR2hr6/DLW4zmvp60BwqimHROCUNHK
VvrZ/SgBQQ41qSdw8ERyLWfm/hJxVwnQK0vuupFUtl4dKEDDg4NpvN5rDqU8p5x5V5HFpIBtlUbR
mIo984xsUFR0lOtmkbWPBGcSe8qE0KvGS6reFzWT2YxY6uKnGUp9t4e8LIj3ocYiNDfK3Cwhnuep
/OZK7HjJOiv0CA9X8qBqy8C1TuokB69OJWneSC8Mncuo3xOitIIR7I34ME4hvuUvd2TIyO1tE18K
dqRUe+JeVgEmOUoqeIvUx3UQHnt4DzFnF7sGmhDKxvgbIxYJxpe/c7oWT9B/a7N0qCV/Bu9cdRmu
pnhrutDzM/Z4JPvKqcbhC5BE3A3csP0pRxc9LlW0inTNjgonj1vEMtRNaOHwmK7ZvyBpUfsUDDpB
5H262EZQ8gUY31CkjejlFWGlQOeJ/3vG4OYT0jk92yiMKWRo0o5E3kXcFYRyd6CA4UK9GgWjSyGf
fUBm05yOPn7RxlNSfgyoXE2UauKGsBieFVORa9paTPDh3Dc59kZIkgzSm5u+9j90GssIutoBfy8T
gx64L+XXdsXraFEKpAJ0LN569XcN8jVuT92FdVAioB4bJO+Qpb9lNE3w8jYZ4sWJPI64O03uv0yU
PD7+IoAqy9XaRSoKiTlgSSGMKW9exLTUuL+U+SAehrkgpNltxEowe0Rs/sqWrZZNH923WkuVkXXS
jHXTAJk48eM40dgwB5s/ktrh8Uysd5Nk6ZkTKYvEW8xAZzfXqKIMAR/MOhG3CGHRbSCsGkE94aiX
kFwjo8QlwxPqc2EqApq6mkUkv20dFbjpMNWQF0YuUlfz5vMAKzuThbaHdN7FgOxZbXAlQWEKkELr
wYnzYmDl8iCShsJ5qgWqBNrRwyzduHoP97KVGAl7w74qaNcHlPyzaw9bi8IAhbcqZYXFHBQTkFln
9iUrURjkV55UvKHcgDs1FY0liKYy8pd9uleDVzS7mG5o2Zb/9HJvAR+qzTpETxng9VV4JRKNNY3I
m7ALO2akpeZFf0rQpu3fLIhYxTeqp310YFKYRxTaxsAi8i+cd7QNRDvyphZWqu8GtNCycdZlWJ/1
hDasOjonoaI0yIXBgV9FTNfWvQnfIgaNuAluPdVzNQqqufjogJdRydnBzSDWYeah7ygbGefhoPSC
6uh39Y764a8/LUt4I2JyibcLsap8+HsPOGSSyTs3DerZBs+IASkV8LOatD4zNsQ/vVv9ov5ZypH9
OqoW3rHS3tTqMA5USxH2Epn9vstnIo6++mBCvNX+UsvITEZLMveiVYJyIf9TxztYSs5nTO3wAQww
jXonizPC8xigwceEPu6p8Dr53ZboQQU9qaoHtTT0k7dtRbrKwV0x067USY5+7ytnytHYDxGNTXLa
dy3TRz78M+aj50dbl5nR6+45EueJ0pYYI8ZEOA/PUztgEWyaa50AOHM2SPubjBDWx/gfPo0/6+t/
ks6sSVFli8K/yAhRUHwFEURFEdHSF0OrVEBB5unXny/7RNx7urvKAZLMPa69FpqsdKo0ZXgF2nRL
CodhOYE1JZsLp46iAkilny7dPkDrPtfB/jsdYfzlJRIPDe8bd5EhYoDJNGJYzx+qL0fcSA/PUWwo
lGDF+S2AdAt0YfuBUqVLoMssQFxCNDuongQPORBRNAoSyJRkTul4ANeB3kyB7OEuxNRSIo3MGdbm
mz/p8hlVCWaGQtKXzhpND9gF0Q6HI4Ty802k1SWm6krqldCAAhqzUNXVd2hUI6iLZflfoCFiIAGv
FkW6AAXCHDiGwEmJJE1M84mC55W1H6NmJQ0O5J/0rsJVVKn/oj3xdtFEpLjQoZQMAzZUCIRUJLJd
8Tuawc4N2jaIOgpHsZGmzLWW9EQpAQO3d940N65BbwLyt65F6wYUpt9UWkWgNgrggR7mQairVH1i
OdhNGL5imn026s1AxY8m3+T4aaqdSEJFzASHuhJV1nASHbtE3WXwQEzHvV+8zauYNGCKuZ+OfwQI
T+59Mlbh61R1mX0urOiiqhk4IpqRP5E5PY0a0jOYil6vc1XeI1CdAvQpRur/bVBqBkBKYFVfxJFY
DFcsk0RcDK0OLaqkWIjI780TmtDfLV8Mb1ApEcXkr6TaV3APo2t7+gdxTyoGZL6cLcht82oTV0jU
4tF6VUUVcYj2VUR3b7L6EtuJZ4Rz7pPGgyb//q2Lm5Sky+BNaVi43CFZ95i/9z2iQnDA0wJXgJGq
wUufQiIlnHopnzN626+RDLn4d4324m4a21kBKDACrzAGpdDhWvLw6yTQP9FrHw6QBez+pV6MfXVo
hNVDOmnzfF/VuIgIjhysFajankWpgV+J6qNwO8E0ZGwo8yKgomNykhpfH6NTMihDppFSOBumfDBB
p2iMWTmZLTR3TQhoTgiPowa5fI9Gf1093k2VxIuCrzWYXn/qb6O3I1EtPMNGvm4+vZvOGCwaxmNX
zd/kpcxJoAbQwO6o4U6Cb2rDlLD4ADpDgM3uxsmqi9Rt9wmMfOLNQoYPBEAVmURUtWkehIopKEOS
gNsOrvM0fTRSD0MdE2MEkuLGBKQ5+TCp/APkYy1y6mn+qJHAlqgKld2vOHSviUwPX3Wu2dcti8wJ
R4kxqdJ1m5ATVfvhSNTua7bsG9rk2EZ8hBD1xUi7qIZA4vIPhRzWR8hs50J8NkxHW1HlE/wvCJBT
PUkaBvll94VZx4rFlO9GtDO6EM6tLzisNzBG5PaY31h/AJ1N5MTs1QjK4wH43OU4TU3yVu0KVdds
xGH8DmhKNmA0ENol+h2UgKAjYDh0VComLN4M55FfQ94SpYZA4wg581mxUbEkKmWnhL7PlHS0SNVf
YYMFojWjv0b9l5E1CdIsWFoSMs1ZZSdJj5BTsEgHkBggHiDDQQM9Qln2phT/fMAvim9LkesbXMRq
yMNs3n2ZtByVyw+1DjpyRoIUzmBXgFlNZgGUVbkJ6dQpx+SIaHDCyqqzi/weWZ1K/XOa7QXupYnR
vJVyJ4VfOSWEpLbzeqdmMZNMgRDIcgpCAYqvSMyP3vMPpS7xI8EDUVx7Ik4mRagTZO9tKphjKNlN
W3L8IohdsDFlwrMYwiGRj7/72ezYoR2Z4CBCEdunE0O6YpoRZTdLit9ZNvn7RoqlQCXylge3L0Nh
sLUwwY3Nypk9F1PvytX+Slero4rMRPBBwFEw+X/XKFvKQExbGILLAEA7BgJliyXyHIsWsqoEJO6o
BUjLsEqDQ1VPUaoYr3QqiqiqIWcFdIhKYufqdzGuty3d4KpoVsyqUUtcpBldoK6N33oTt2BhYG2i
XN2G1piBCXJC0Wqr6RU3WFE4vw1wRXBMgvsZwKwPdMaeYtteA0aTq4Ynhm5g8kJ1erAW+IWQBloy
CZdNXYJ9psnXJrtqAKNh1IsoZCkyZkhFRO91lH1sQVYkxkNUUC1jHIwyEb6TRDHMGQ7pAtuLryVD
MGGDJlAA3zWUOB1QA8ITOGsgR/k4Av6UJQOoTuVd8v6NlRR8TG2/B6NtmAE2RJRuPxpTegfZFNGf
UEGUBbAu0XZSed6pSGdVlfM9/mMQ3I6vPTwlNTrM1WsXz4Z/efBCMY05KOQSDtNSzbUPI/hXZqX2
nytdVcoPZfSy6xmcIaJHEYPMVYYMM35oqQCP0Af8k1AIapowpO1ZofleqGPSv7H0mOT/qutI1hSL
Ho3MT8NOhJerSsaceU4CsmRGr37s5AUXUlBvaJJ2fVPqyjhc5u3MqPBGH1xa0T0TUtGgncWQiRaL
UVrqVSPxHOqD/CIOeE18KHzMqEG/ieIJWBgiQvk8xiWOYSURo1TEQjF13OhNPVqZ2t8cfj8OPcHu
nJBh0TGvFMNVwo5XVVq5Uk5BhkLwt8Jj1u8pWVdiv/oZ7mQEk226pK0uvZTLqyh+XszSQ7+xCaQp
FUpq6tzXmoGRjtPSy5X3fb/huGTfvalgvlnQ0KgzaI/k0VbkmyMxr9csRwmClAP4WuihCxyJ6FlP
OHxBBzUNkAIG+hnaQtxSYhwu97Pi63UCxNGlMlBDJHe+QuUyjIwgvS7gVEPWU8ZwJM2bzgZzWyNa
1sP4MJNokiizYv/+Bn7UuePgDQA+X8ZAOkjuWupPI4rlGnQE8DqMgbUOhdpPvSzCypUGkMUzhiqu
E0qG54u0ZBa0c0kMAuTUYGjOF1G1Y4oK+jwQ1XVC74pyr1Kt2m9tiaJqX7/26TADkf0BwF5blMfM
NiuZx+rMoNriAOYSfbkpXTyKZwF9svQ70CJ29Qj0zFRmZCdsqDGjBQEJm8I3VkqzeV9Hq6aYuB3z
jomSWnG56ql153ApQZMKP/4U9Ka0un5HVtsgkB48EPZg60+rY9jSQGzlaJ6jq65lrAODukVE3X62
xI6hNhDTuCaKlKNtwdRD1tennHKfyM/oFXWBYiVv58Wod52ONrRDjODVmXl2vby62SpJXq46Lrya
mfkAseZBCpChuZ7zsDR76lRF9LnHH0b5AYCGNVl12yO78h25ouHdvj6X7C2tM/qrCgWWV1tuInX8
dx3T2i3fx/pD4gdDAUg5GLtqr+hHrkgGCwn14XYSWBOJ2k7UWQypCls6iOS5JQ/jp4SrFU6hYZ3A
Wrl5ioZu3eCbwEMgzKcO7yKPD75Y3k9+UKPMfb8UqyKjryfUFAFGXUkCJ8BG3osQjgIKgPm0BhcB
kDiazgQdmNSrLmgjJaCYjomYpkO+hj+RD5yCjGhiEK8gpvWJpCtlhlRnxzRez/hHArNuLg/NmHnx
DPaVFuGK/rpUlIANFCxTfPN1ylw+KwgGM1VTq816L+baqoIWPNNAPXQxk+/sX2JMFLGDtWVNP72T
wkuf9F6dLko/BC2Rj0frVzXclGMqlcwmD6SJQ/9P0r6kpVNs4LQ9TGWvjd7uSHVRWvAUzvio3rXB
95iEj4gK80CB67V51p0JfHk1rYr19AXmwSxVlDMXVXucUhPIbKjVpRkDWs5VtSfQzAGfzuzZoc/m
dMn5xFfivgGGgNAif5RN5rKxrspkIXfr0WvNelOhZepfTsntAQEtq6+dvc8f2iaa86215AakJFi9
6fLrr3njlhf4W2g2A2H+k4TEEOorWyVdo3zLrKrWVBAKGoCG6huSEx0aqjgNtN2ZCUV3IzcIpbLj
+DCT5zFD/BvqnxVYYsUZ19waM/N77Bd8cDSLUaWdKXP1yoyO/vr5vnV0xhtatKDWqCTuRneo1UiD
SZIyTi9AlXTOvaGwGF8pEOglwjRghkYrNdsWtOqeiIYwpwQLI+pT0I70F+gyx4pDuGon791b2o9f
23dEDYiupTmDTZ0aLtAfJg7p+E9Maux5NRe8u82/5Wd67QptM5Wu1BYwBrxOQqjQf1Bfg2jqbbad
i94qA7yCKpLtCmurNHh+OAPSBPVc9Br7taxs6fNFoS3npRE2T4agwa+MwX1S8edumgnkI8sEcDYx
ErSSpw7bCazEEvhqILLM9VEnv4ucgvYX5pMFFl1rRtO4Li3comoO/dnwEFxSegSNztSahBLur4LK
/QTyB6A9SDNoiT+BfxFw1ir++55JOEiMRpSC8XqEt+lcelQnSAh4SxVQdNTzS1MiQq6JDqJ5vb9m
GogAOdHYDYAASMbQhb+GC75zlqKoS6Odt0C4CB88fir8xaGkNBxJ6I452gMmwdwysZuT9Ad8EidZ
V3MIO9hFCXNTl+SBNAChekVlEZIHZBpTO4QDbU95IgwX3dgKaGhgiEC7aIOBiFMQEnIFwRU8A6sx
hfgt+Md6H4Nuf+toZRPFfY0qnaO6iC6doJ95acW9fVxP3zO3ByUlNWRWHCIy7kilb2nM6IhAfIyU
wnV+dUCNlGjHQGlB+saJA5P11unaQ0/48hCzc1OfoGgB3a+bbKDsWYTbfHM15FVlzZ3ASvSPL594
b7EdIj+/lK3CSlxiiuWX7omHRO5leKLK/xprzMu8zwWr/kRCZJnaxXpsfHxUgvzWYQ0zwBf+P7CG
NroPdpF/1XsjdT/u12qsWaN39ylPxhrBi36/gs/lguc8uPCtQxXHBYw5JjvAtfyM13BuyLhRWGBa
9IU8PdLb6FJKYglAOJ2gXm8f5Dr1Rtwtz5DnCzKFLAcyI0ow8OlYUCtv1X3sMSC6UezEiR7XOxOg
+mwO1bl8Yq2vex5L/uA8wJxX72EUqh/cIBaKET4qzAcIMdjkSBGcCjv2kr1659Kup373cafPwIVz
e8nOze4QkMj30YknzvqnjxyhKg0eUWkXuezU5NGtWJ3rqd4gDbq/3jkZ7Axx+Y/Ca7bDO5t8wj1z
1V61LX0QhVZtfreTFbPwq6vxXby3ic08nUHSa2QL8X/WZ0lTgVz/kW4Gc54aL5BX78VsCSH5sl38
SUa1Yj5zQRl0ifSlQWPWbs2cLcCUCTHwbMdRBhB6EvQp2+F6pMnroQWruT2bBwaJpg092BbMpkHh
wUBNzKbca2HyFxAc7loz2ler4Ty1k8twQbDKkc0slHmM3AycBLaZyOjMzoJciT8HK2VXPqh97uM5
Jdh5tqTst6jNevNlQ4I12FXLj8PrTc7LJdmMTvJvtsoW5HZLsD7zwB0b3em6v+oTIzXbjbxmtMPK
N7KVmLIV7HPztQ235UZecXiRRycB9GFNIbMCZbfDp1jq9mNTYnCbVWK8toSQ+2yb6H/KPN9wK+wa
bMh2uiu2fNVuynj+pt5gz3apz+y425zkE/4DzgzmhPzUnUVaYg6t0h/e+016YR5wJa8+Lm/RutPo
9PbSy8uj7cNJqnbstNlxssLAMZnKoMm9vhVeal71yMQFWmOj4B5rPu7jpybrbaFIqAd7xFq3NERt
1vPSnIpVZ2YWMswmBAqLap06qf3iXdctlVxbdpkXOX8239VsPVolvuoMdrE3YCtwWsT2TB+B22Za
usEz1ADkNU57tJTO1ZbT1ZyyLff/eUxOFObFVmUzPmA/4F9flWKxXmK9Aa09JIMMFoNCL8qerNCq
s15b8Mvc5mg1OnWnyQluwhXM19vW/Gy6JfLUq8AIsMxobgzZchnTI5xa+aQsc54yYDyDfbGq7uiv
+8MVsyzb/MEi/zufogHzQNFzUfIo4Jfky9kwzHr6XJu0UVe1Q7tbVxcDs7dnbJ18E6wlL1l3rnrH
nRqoxO0HWHPUzuwM96RQM7g0HgM/Q73efNyhhVYQm108jtT8nsITM2QOw0CMiuD++C+2RbSRjkNN
OWNscZlHAo7hiZIOlhoESAQbL9VQarq3V60Hfn7pH+Pz14PX8IgxwPBdT6jMKtr3ID1KH3TbaA8u
dVUKMS4NRiOCfmyKnl4iO9sieXxWcJqryX52xky94ZMRDwRQKqJSKB1mJdUE+jhgPLB1EOlq4zMk
asfshJ6O/91jVAhFsJIlQ9DE7lq1Q99J8WOvNdV9vVEtDFbqV/Ttok3sSVtCEznS2X9I512kZ32p
Xdqv8Z2x41jnodjs3tGpdsvHG58FqBFKvHT+IArCJ8P3fumWyhEz2oCzQt6OQxdokqxFF8pB2O7I
bolVUBcnX15lXv1gF1Du55+fnqMSQYoqSNcKoNYmMl3Y9fQn3uPOXifiRwx+tqi24zM7GDI5wP3K
Lb2xK9sWfzY7Mp8M/hOy7P3kwAaWHonbgWwT7nJ8bs3+wXQ9avURQB0YapwR+H2HViNUdEN+yqHf
Dnh8PwwvHd9A9yLdpXbONbDynIgz/er2EQ+xJoF9PU1+p0fO/Xc7xithdLvTcDbnW+HNU2SNIIMl
xIoTLeK52KCAw3Ae7AxUkxoPOmm209hP9533ucGbgssAtIeTZSkIr0+xl/11h3Aunafn908sdnl7
e/2SpLnS5ruNNg3ytq0GRxWfmj/QsuQkEAWQ0JUblakA7nk7++OXOEsQsfSCiEFgK4F+1mXJCo/R
JXyrPojmLDrfz6eNCKsvGLbSz/7YZijSsVyVJ214nKT/g3VxxwD67L3rnb2G9jYvzi98g4rGmFv6
7F2e09fjN1Mb5vJq/rFVh0DWZsQVAYCpPVyj42jkGtn9eeZMcSbA4ex6Q/JNhrI9fnAQ8aJbYeBW
panqzFbMUUk2lCUxyzLwZzvWcnhnRgyC8SU7I9il68SIONjZdgR1Pr+MsbL5I/xlm7DI0aV8yHes
HXHexIowKl+PMKP7t9C8hFAUuUNbtZplsX39fLDvzKm5wnuzBDED3s0pcCnZWW+vW4rirbBDOONV
56UbZLqJPy8FYRSWbZM++HL4vimoUnoWOwPvzmPlORBKvEstcUenaFUyt6ure8Ka9FLv80f7NtIL
L288IhYZi2IRs4gNQgjzIDL9ljz/2lfv6YMtll4IasLFd5FiOUar4IK13ZQO3vxBPUhl9XiR8ngR
i5wxOvVmTKCqy+tsQNglii0eZrzweGbcPgsPPpSvxUQRnw70sS/dBjvG4Zanj6Vi0XM+F+v2sQP3
c1Dm42Xy9/I6L9FhHyQc+LgM+Z4o3BI2BIztrKc7eCXO7SW4vH45ITJcY8xwJsR+RGSFx5Fne0x+
4q16H95LP3mwzsqZG8azwO/D86j3k3vhTU7NvXbFDrOJah4ywUPlBXb++FjJg2AHc8D57B/sRFD2
p+GpP9YOH0BCUO0wDumFoAvE4j7dM+RGxM2/UAzXyMBqvgxOQI41r+eeCY9r1fjM1ii6oG2rbiU7
NGduvu/hLCW2xDjUfG3DAhInwuzL7SS3cvPaIonEQ/UTZ3AeriPSpE3/QMroIW+mXgZ5sha59b50
MBMPqMLg6tMHDMwxjknL+8iVsFmqO/RSRMMtc/ZA98RBJQ8h4iy2HHLxfHgZMHMPjj4SHAw2c6Ya
ZDpTEw6T/MnUmSOfhhfmuHzQxh8dvprN8BBu5dPEYoqeSmZ1GO/g+VqXDh6hP2brj1OKHS75g0Oz
bP4i2jGhlp3IwbhGThhrK84w+R2P6p62JGj6FQ2mmVg95YEzgcG2vSh/OaROGTPE2vgJLalyqBHr
oC/2IK8BQvl5kLMND/ytRC2Xhia5KcmWwcYfHjgkJLLDUmTgynlo8SjeHKMJtq/dRKuv9/IYXLlA
dnrq1t0pBSuLxd4k7vgSWAyZ+w1hnbxo1pQIt5T/yGfoc80HZyB9BrRkRujNzt8VTM+L1pQXr225
bgg/EvOjM/1s4QsWFJHceB0vIB19NERp/a7ycp/zmrpMGtZubWOa77kezieLF5/w3ZJAPOKtcgZ9
YlZ3kYVSSsDX1j7xOoEii5r/DCB6JYuAZ/re39J96Ybb7g4/tI/jxi4QMvBYSp9MrjjBdEZQ8Uv2
1vqTO6vPsccSjB/VH/6aR895wIZ09M8gsmAahhC9AvQOI6BLCwkdmKVC8qyAvRAZj9iiOBhSZ9rQ
nP0L3gdZDDj5oFoUM73IdtLnZAEAxdfa+xcvSPnnX8NRmBsGICjx8CnqKfPYehfpobDQ6okt34ps
7ArDBRg24a7YCqL6kGncUHtkpxBMEMW0D3mdutzc+6fd4Cgt9lzrdKf+wYdz+6+f/EKuUV+wPtw7
BEekXK8fsBPAcw8Q+vt8E/w63PcfsV8jVhyZhws/5a7fv8MDJhddBaRCAr4N0KyLeSXbhXKEOTjU
7oX+KK1zqnP0+6nAoO1N0ggnIUKxpOY5o1EarUt+oqp8PtZ0ituEYIlQgllTumySpv7wgwgJQSbx
51cYTHP9SpEFJgugICzSFvWbXjVmQCNSC+jLGNaxYgm5Ycwge0rdxeA59Beuib4rw8N0397OdcXz
OuDZEEnUMA7iK4gbJxq6pJSTwh/+lfYMdJD6lfAhaITgwhuZ3aG9lUfVku9vj7fiSzIvPjQr2fqQ
ETQebmgLqHEzPk7uIU9jC0Ue5+l6Yq5yfI543dhHgvTEovJg1FO47S8ccxYSOwN3DVNAxR9vEI/h
/dtjPqIVuhhL6YEG51px+xv27Z7vv9vkoa6YuiEC/JAEF1bFZ2erj0VEsqK48qK48/4ZEsqPNIz/
dIP2x6raFux3B2gLMQIBzIOk7DwQAdX4McAdfwnssIOnbFE74GoJULHpJA82OwxLxCjahC4CNhHX
vw+P07/08blc79IGWpjaAVtBiMrOvFNFErbypO4/hClYXr926gfYL3t4yC+Zx7FQAeJCazd/e/mN
NPfeOvmFn61wrHgpalQ7qmd8u+Rz6Iq7fGoOuB8/cCf76W2y+oi9SU5nYcbgTddaIiX8SOeVl+E6
PjO59nkAJCSrIsbm/OJ0ydv7R30panGNQiTybwZjmE9SxTdy0tsPABit+cNWPIhbABML0ytt3izy
9CyONKFCZnTL0Y+67Y3WJP50qkNjRX7uMBLgq4uAysB3DkZtNzsg1e4SCWyCx2ynrvINITdZPpfK
tw3Xwao5IJOygytzIZ3HOw7EYmhF9ssTxq1cTLcEu8/EJ6fiXPnpY+wFFvMQDh4J2HOgTdc1jOYE
U/9KNO9fNjwqldgF4TkZAfidHYUXW7cXFpNDcL2TGFAFxfTQysHvKsfwDCjg1pMPfs/NtnYgVPFL
8uvJqSCDTfd8VeuIX2dbsQWZz7eIIbySitXgwCcakw1hGUlGSdAXLj/cMJqxF4ZF/HqDDYmfnwPy
owOmdShEw6F1S0894VsMb91Pf+ECfqmneaSnLFs8LzfioDgoa1gZdUUm1URYREKcedJfd2ITD/E1
IqMf3mv/uyUWcdU9S1Gzoal2UKPyyPG3LBiRtTBqbDMOFn/hufKA+TsVLhI6UTog51oRvXg8Fsrb
frVsVs2Wv+IfOXDqPfN6nw3Fh7F/xBrW5uieX/hSrC+/I0bj1Zhr9cQG5VD/5IQLl/TCd/GQxakk
f8g8YiocSftgMdlz+I1EmCLKGJfqjhlO3LDiR+wu3CoBJo/pzq7DHP9/7xC44ts4b6zGq2EEU5w9
jAdOTtpwfYOz2OAokXj1nq8Cc0a29c8RMNwM2vHKUN6DBgReBnyiUm/ZxBjRHvODyePs4i3+7Sdw
bqN1c8hw/PiHXwJTaSNMeWMxrAW51Q7u8+MbXVSbPTZW5tzJKzdI+OJ0Hg+EUUC07oTjiX9LUsAu
0MQYBXuOi2SBXr/YzhX9GOwm9vF2vRd/1xXXCu38pbvzdlwhSTUqpYWHl+Ej8X3T4+uX9awv4thU
kLPTX9GnMLS94Zta4KN5wh0vO3MzrUPQi1eB/gaXUjviApn+c7jciiKXLB4CVQCeicrzFocbGqkL
p0Wi70yoyfaBSoDi9F/u4jHkU7dkP1/A17jUQHHNOC3+0qYLHhsf2vsSwUZi00RiI5A4sAGfVCLY
GCDrZo8XU1u4XhJ/KvnUpS6KLz3GPkYcih/sp1CE4qdvcSKv17moYbSaqkJLQpzbXoZ3fsJFDdM5
aV3+Nilot+2S/TCuwLUwp4fNJibHMaP7yZbfk1HiTqlxF5BPi3iRQ07Kr8DkdifWVSEABxxazMd8
OVEsYAXuIzfoGqr/GkP0ptBhEpp20eId7HjGVwhnaHjMjLS1+Gc3Zlp7AUNGM5gz7MCD5VK4eo4t
25HtP30QHUFBQmBD7A9SDDgGCxrOYTNu4gUjgk2tF9Qrfr84bmIQHPa/B/viAwEIwpb9AtKlj8iq
Sn2cLogWCHknPDp2JzYPisKI5yBOEoRehB6AltlpOE3lEf7zmLyE/otMa+FLsxywhUEawf4lHpG5
FBYT3S1WjkPFZWMRsKI4f1FyJQ7r5xh6h8unOsJTBo2HF//n95jABn5PHi21sHHxACEBF8uN2eWZ
8dHkTNRgxBYiW5Q1j2UA0To9TtmZPeVtJFDmCqVPoCN6gk+Gy2bOXWg321+bN8Mx146jm2tv7dmG
ebZ01zYNy9Btw7EM29Y9katfyVr8XvcbzbfXxtMONPvsmOeh5t983Y4037/Z/JFrtnHTbcswHMe5
ObrteK6h+7bhabbn8C5rbevrQDvZdqMZN++k59pt7WkOnQfNe5qO7d48x3H19dNybcf27CcRqGfp
hmc9dUP3jEBzLVvVPF3npdyPphviYm6Wz4U9HUu33Jtr2BZ1/flrjgqZRu1Rd4xK86ET1Aw+4+z5
8Mdp5z+2gcabXa6a/yq673aaZduuwXfq+k1fgkjRrKfXaPzgPfcSzeZ/bAN+PNJuALzmLhtQ81Z2
J/7pOp5lW0+7mou3eI7hrbh4vsm2w4W4Sudp2a+55z9t2zN813F8z3t6keb5eBvN0Z+eb9/E4pp2
ott/vu3nug/gV/NZaLLUuccLWEQuz3BsJJidIbf+RCFD++heJ17DLQbak99atqGzSHOb/+hr29V9
7WYdWVOfpbet94JrdnRLXKHtXLVU//uLtb9nxIPCr1Ffwg+7bFSZXIzSryjyNF68lR5DDI2Jgc1d
7OP//RASVPRPW/Zby+QXO3OO3Z1Q9CbcGQF9+ZGgyRJcN5OgxTajwmTI4y36IErxo47oiEPVJ0G7
CIxpBHMpHJRDjtqUNmFQ/KRfBWgbXqoA0J4fYSayQPFo/feCNtKVORzlO4fe//o5tqwiXyKVJAUb
lITy1wiWIvhaKHkPZvO4L6wi/hrJrF/1wsVjHqqsWYTS1xyCdttfO/jfX4y7AMOB9GIhJueyFKq+
/K9jLn7I/AH47KqoNmJGfyYziNtXi0oJN0FTWKBOo/QwSBsw2LFB5pFcmeZBQnBynenTxOs67iFs
7BkTHeM6Z4Ar0AedggRkzQCCGY7RpyzNdJbq9diF3dpJV70ZcZDfVrXmFGtehyg3wHFIPXAujO0V
EH3VUJBxVQueBWZKwcCq0GSNjBI/PnoBo25LLw5oGU7sTEKZOjG66jADUNhed4/fx/ls4iF153xz
/LNjO77unJyRdvZVHVJ3fkPKQwSLDCkToMg46v10hbYvPfPriKmAxTSm2G0QAzKpUGjTG0kzlPn0
4kTJJiQHZmclc6B9BfKTu8++A5mvtTe4+wj/boC3UcvmV81PzmRRj7aq/DMUtYrps2DSG4HtkfbZ
U2eg25gzJcoI0sTgtonjlEzkSqk+YWJfA/7BzU14XBLsgDqeZNbOCVrI2BrRX2USEYIDmSHOEMik
AbhFjkWuGHU63mxYgN4Ea6IPKHmRdx1o0TskYJCY3mbHeF0bhKF2s83WaELZ5TFe0J+gWxHu5MUQ
YbjuVJAmU46EkeAKRYrI5lRYz7g7dBcs5cmk3kcrn+EZYDRjaqGJ1rdJhbv7nSKdDugXEocYVjo6
CPNspkGShJ6IJp8lZ4AgkjPm4PyNDvlz4DJmVUHcwygckBEqNpxPZr6Jt4i7ISO8igY7vuEjgjHu
gDDg45L7XmutPLb2tCNRZqJw/91Jx2zHJcs1mFwGapFb+AJPhVFL1nkfAD7GLALm5vhEOJOBd1IX
PiomKNT9y842sY+I0A30v0m5fE34arx2031FIrkLtu1pbJfETsfenBqjXeXjsZdw0uyC/fAXVTo4
4bEbROa9/7GYEdWXCJTYb8Cd2hjiIQysVd7IiYq5shkxvbAJt7x7oCkufc/1kKJwcGyWiYOwmV06
w0O5v/6weRJmNVmYS+lKR1JOfF5rhPPhym59ekh+sWvJALIFWfMCvMKiN7o5qg5G7nfLYhcexnay
Dw/ynABs0S1z4ztPN2MD9koGUiNHXkB9Z4K7MGn/UmICSriA2HN5A4erT+Z+vPSL5cweG82SVHE1
2MtLJn1/0r1q5ZeBTSvzN91TErlBVSmfw+Vkfl2EfrANtgCK9ZDey2DZreXDjCYULSE0z3/aY7qX
12/0rn/CdfPz2mUwNWqQyV1hQKXz2Jpoyq3Tfbajmn1gGm6b3Lo1kJrdmIQwPlwZumaGScSi4P8c
CAu5U9KYkA8QsMa/5k6FiP5RfiQDQO+itOM3zVFCywtSvhvkd7cDA2pw+IRKq7anxkC/lVpoZn64
nJoi9QoWDL7sw9/XjkE8AxJ3e2TVjrzqlpMFgRAfMqKmDujWfC0HdsJvrg71ge8h8NtNatIC1rO1
TEr7OgcWX++/Lupa1A3UHexhPAZ5FZnU3jYDB2rjM+gFWzGqBfjf+ceb7Ap/qmcLODFXYxMhCDty
RK0NBIYXUBKvaHYidb7hqNLLK31yl3ITrtPjwPyuJ4vherZ5n+XdZFusX+sK+AFO3k1OM6e0GVfZ
TObqulmM7cHluxa9gcCY2RAEbigym/kptaCpogIfOd/5wH2ZkMjQDx/NqXbM++PwJ6PrOvyZbVQs
lQOWaZ47A5erXPYOaLo5LzeGC7iuicQAKxiDDaMxNDEescmC69V6wO1/l+ECjSI2DDbTnFgcX/Yo
3WoiRfbkLUOplHpMLQzPoJ1nso4KLwa1nSAqBNbIZPAO8nIdrL/KeCanmVFvmvojYaaIMLEOzEYM
AmFOeQ3VZtJ81LuYpwA21+swsgRDATYSlbZbc4jPGHeUBLERWNDotaiFuNy877Xhb3yGX//9i4ml
zk8RbxFBE6JNn3wBce88WY1+ZjGxu4YiJe/H/LbJPP5rb4iA0AGnfvIL+Vh4CCgaU1z/ahlMWc8Z
3Z9Iw+jV6rxgzCk3cshxMO3FHKqWL6IpmGuko6gyPWpwXPECy0UvlBoaH4GZ7JZELq8fPJFyVE+J
H1FkwOZxjpTHB6cAbHB3EyaUITUCb6oxogrID/k09Kb6m3yCxkNUaQPGz/T3AK1UGPxFb41pgGxK
ERLaKU2FR02LD+SA1NDjUDyQYP95KvbUfh2kPXq3HrnYGJbVn+svTD7KUaJCWhzkX7r26N4y+MRg
m2jOKY/JnXoDfv9jgWRpDdFgL+8zP1n1Tk+bXbLzfb5BVeqPe+dtuJv6OJl363z/wQN32htP+8cy
DA+UTf+1dbDzw7V0rJ+jtfqjegBfVtWBF5PBWPJi9CMdGZSk6n1hqwlhMYp73y1s9Q75aQgyxW5R
ENHTY+rgmxUobH7iXXtUjs0WpH/u5EeJPPNHNA33NBoQm7i8z/Fh/CxvV+AmPekYp8mb/Ba7909G
r3P8fIviRHPPdgKyeeR1CP88mZhzpI3ON3632XjewbzFeuh4SsyACrohuwvsUHHqNwERqyj8KCa6
aht5QY1t+Tal1ddv9Y81tZt5d0icYFXuOfY2JRTx1EioP+5/JJ1Xk6paEIV/EVWKJF/JQQTTOPpi
6YwHRBEMJH/9/fbcOmmO4yBh7w6r1+p+LrKfSXo7vz0UA79gllAGutnUq9hvcHgTMBCv9QpS5soe
qKRFJGqPVOH2VWkTUYL4ar1HUPj5vkrzPbAP7TLWFdCbFIxOkDtnDHFzpgsUaIvbHMjJRdmy6mZv
2Ag02TQVO3OYAGXrSzn4UFmYWtMFKIU9UBnVgje1UNyOpdsUENZSQO8hjOg1oHeFPdpeA2mxkTEY
vXXwRy5MIFeb54tXAgLJ8qHkNnYA+5ZDAIBz81kb8qzF69P7Pnm4UCkgwvCEMfTFP0Anfxo8yQIb
XAu99l3U9Gn7dd9MFwf/Ob87NJN1Dz4Tm3h9PEdIuiDs8T/L6hd+pi95dwcQ0nnM+LSk2BTzKWM9
EiAx1sO89bWkSimnJuWaM/iAvxnuY/cIGCkRUrpibMm3/DPM2IaA6BsoBnANIAkBf5ykf9zx8Sbf
38PpouTOGwCt159MBZIB2qDD9T+Zxg9IV7/wZNVO44GNZHC3dk4ESnqy5h8sG9k1q/8lW8AHoMeE
xB94iPQOq21cHp1RRlRQQN3p0z2YMP0uzI6amhITOH6Lo6QS/F0D5VuPD6v+H602HuveoQ8vARyS
1ya5/Lwp3PIoQNWYmA79/UPzNPu91L8INwEGwOrU43jDjgBKbwAKNtze+WjGLsmo4wAMMjQKYPAv
bIcTAipE5e1Dvzq8Cq6TyJtJsC9zgm92Ma1/zdPMz3lEUYwkikoBWpsOqVPc0r32rwTz2VDGBHQF
OvmlAkE9gwUsigzbAgrK42NzyiBFJGhEeFhckIfHw9EZgtv52MSnYJ0C0GEYwIvix1o+Ye4BtCaI
t8HtYH1LlrIlcgMyAxUB9Rub744O304LE+1qI9ySUfLCyvuhjsl6hqIHmZWaGOROfprQ4RtPQrRK
+AI6A58GA8P7308BktR7AcX9cGtID8EPuTti484PWyg3vHoQUF210r9A5No99SIBbs4plkKe2QI4
wb7l2f4PFgGSCMItczNE+weHciQgDxA0CWEvu0TNZCSwFOBrATVBxgJf47kQyzNtiubchlN2LulB
Dv9Pd67cJEo4jLq+WG3nwCiVNJNs5LkBRgOLARXkgz+dAxZGkVa0BUIoh3GF6DoWRSnGaYnlx1OD
Q0FllnvBnY7IEsB/lFOXyD6wGFeC5zkAERo0+0Y0Qzdp5gEKhIeOUgCQMIBZFpwBYT738QouCH68
Z6UJFBCyAMVBTaQEkFP5Lwg9qRAwJYyM5179x2exAAQHCAYrpXBRHwQuKBPGFKbUPUWdhQCaKhfU
FYFlit255v1QS/7h+96aYA+NakdjlZWMKxPFM3q+ssswKfcb9RTIle59/vrVzywbcK5n53yOoFl/
rFpwNY5yARnDldJZOexWEhoHRfwfP6wLWgP1MHYvi7QGafx9f1UrLpEyDis1oZ/yRlkCRyDlQEsu
yvxcOusYQiVINs8CCI8HwedB2Jl84bGvP3yDkwbJ44bgA6aFw48RWlCOz81iyahdaJIorwHlmYu0
57S5TaxNntpnb1C1IWikKhNzG5Vtu4c0xM8h/+eGxzxuUZvLI7a3lFJ+x1RdkxE1XpnCTD+v6A8J
DM8xRYmUN7PqBVkWBoMqCHXEPW/qN7xM0nb5gQkPPshTBXSlNnQqKH5yrqxVLg7FANuaiyMYG1P5
tdo9m6iRLXGuqs3QVw5zwyFUzAi1W8aiso4eAkb8nNlF6m76RXJH5R2gn3QPRJuVpWMGtmTfYAcw
fPg2cjtA+/pYVj5Tcq9wKUXPLQsORSYJUtYBnvqdFpkWVvOFdLWxaLiCceT5kx2vCLW0EzEU0MMb
/FLUxPgUrrlJwfhFyscDEjaEWgPUMkBpYHeumXUIcMTOBTbFavE3FWnQToxRTV9jKsKH02PH2sfX
AO6yYgRng55aduvdzxRC9K/6iwG5grslyDlQ4xC58Tem50x6x0A8/MEeuiWyBP1c0gsM80i9GFK1
EWXfgr9IrERJ4vrDImkXhxOfQyXRcEVgD5nbEzZG2fZz/Wjwr8ZiZLVyZUwQ4FbaROSiZMO2orPP
Fyq7M1D7BV0QLRII8HkfOiTBPxe3BrvG6GKKUoo4gij3s0jZ2HtWLDetW/EvhPV6rwggfvMh2APU
eSWUJHGNwlFsHukEZAJzAfbbJM8QO8q61c/cN/YBHqjfcERAGB60sEF79cwu4wMB9bzXFgogMSpP
xOZAITfWYLUJh8FsL8OUfuuYmQUEV+TQ52GF6eRgPD4WCVyy2TUtmN5pkUn62TeIEzWShKCtPmff
kmq/z5ykEXVBex6Cwxbr8D5z1Zfv0Zr4jxs0n4ZcQx1CrSDWnThsJEp31xWbhc/A3kC3ocjxplLm
zx9rQk3mU0Yqpu78BJMXS4uMdnLkue1FeYmdWdmGr62uKbdTiSgabbiDIjemiMHtZVk+1q0HPZSc
lEoneTA3g7LVnprIifUlVoBwKsKVtvPpmc96nt9LVdCDivAQ1XswEm4SYQedSNIrcSpufs/zmGw+
orxzEaUiFOmdqEaQe5Q/2GdiED6c6pdY4RRZdzwczCvvzL65BvY2z5V8amVsed/rl8tUOfxYpCC8
j9+4VTyGXrsX2WH4mVyj1rJq6FcgXFDipi6TQngyQgrBgoKGCbemZt4A+nXhCRjaIioslf9BqDZ4
TL/pGNhBU1iGrRj2e47PL+ljgXkEulLRSTFQXtT7pv0aIcMT8cozVOlq/kzftJ57RO8i1i8hU7w/
vc8I4XzwcWYvoJCMV+jN6TYI8soYwgV1nnbPUVlg1++8Fx6I0hcaHsRtFJOoM72nzFejCYRd/jA9
dtzbAFCMYgC6ovACmMgFge2phoPjfI1sfMk7ZpFTrUEU2O9vjqhIos5hB3CfVJs5hB3SrZuI6shH
MZYFLWAKF/8vSC9/VRh8PY4UD42Xp70zmhQ+6Nbar4LuWUzupC+LKFxRniJevLrjhhkJovTG+u8z
V0Bo3NOp8I+UenQGHag27g93Iyo0qsc+gzmN2TJQYaDfkZmm6ghnNIdkg82kLFPcRCmHx0opD8kQ
UikRJsgOMIyB6escxrPBl0WNBJuB+0B0MHXHPYzD6HFwqbBiNYqeXrcOK316jdSPZ5Dy3uGOesZ1
1jez281u6ffZuS/NQxlyBwF7OkPhEgnwUxglsHlR2kI3xFS+3gYVzZhGb5jcbaE4ob5EPUqQzjgt
bh6nRR23Q4ONXaYg1zv8aMfxMiaqQ3uxSfg/F4v0WfBhCP9UlamIHu3TCbWZlMiiLn9Y1rwss0++
cUgGDgVFJVIlDkCNGSNDWELLMJqI8RQREDATQCw+Hk8IP5trEDft4w1GyP3h+ecsHv/W+9ww8Tey
MyQhVMAQA7EO8dwAai8PQq/OXvk7EwxQO6ypKFJGgxY07WJMDc9aBDHsrYgtemChUQugLj6hP4SL
GT1scdK8VhphxwOYOOXEUTe4n8nVk65oku1hZZwo+N0/ntQGhNwSerghzKZug0e9xVcI77VzbdLG
WB8UutkHbe8hXH4Zrnqf6ZdIm9o0YbtnPlxWwYFmKoaaaocoUz0JnKWsaQdq98p8UJLifH1ugRyQ
C08rt7sgA6dFmpDoSO9kpMC2zB5OSTF31RVJDgvKrI1ZM8ykwqvr2UTyuUdEnVJwQ48xeDV5l5ZS
QH+VMT46V+mslKACIQ4vmdWBRGUzTuHej0Qtnkefyj5hSYZXXD9FlR+MzT0080s7vwliKfEJgd3k
zBugz0LZXsin+xkgkfRogwfEnQprCfHwLymh3zrnx1Egxj/3wClE+PC6nnt+npyFBKmApga/4AZN
AtnvH4cCIwKPoI+hIRKKXAg2PxtOPft5bHNYq4inpP8DDu2P+iOfulN/Nk5S4YwFJQTP8T836LX6
UKjEOG/1jugbFHKHh0Crk972sKo3KDtGZsXpk2IQSHLgctVtb3tF8ECkCdQFdYNsjtOpiUROeDve
yP9yOkpi7yHfbfNwOOFDWQRX6wr7YFslgvPn/2kY7husP/AovCuKykmB2FWo3bh0ckP8Bt/lOm9w
XkgPibDJFqCe4Rmu4mvI5EXtkhyQ6xHOkTQo4vLFKTCpCGnACl4h9oQz5/DcTNItfljavU7CU5I2
cD2kwA8aygaUkyG+8bRFFZ/kqxaJCR1opMp9XWg86whanCqcLrRirg3594alTaPO3EBiy8YOP0P4
mGxG5ff7+vPQWMvBC43ANeLoeDX0CcUe4hSDSjRo5iLkHW+q1S1+8cX5lXB+XCXe+rkRPQIwFgTt
FBOZviXC1pbsjW7VAKbklTAbGMNAvEPoRxCLMefHiEfeVOFsqPUchVj1saJUyHtZUXh/7hbOErfO
emsX5A8nmLUE0NhnHjKCzHHuj3FcrF3ZhUBzwg/COj7BlsZrkcCItgIiVOQZwRJhkghhNeRCsnMy
BVJelAEfG8WjLDukdTdBVcbfwYcgxOHuvjc4g3bwcONvNE8BOIe2R+AIN6kl95lS7TezfyPvhQQB
xG6wkWnTpRoXPqW1Pw/0TOBNn4Hq4hpoHv++0yAJEQMjxHD5T0dlEQdlNYzT+hVAJKAAYtgRFERT
pu+lwvgLG9BTggKo5e6lde2iW5QMExz34QiOtH1wYOA29Pukxtdm7NE0ryVTM3Cik6Om7Wu5pXAm
MdiJ1nTVh3VHjkzzyvvou9H3usEs8J+DxNikoKW0M6U4REc3CJ8Tu2VGUcRuJX24TF3+RlnSMNGr
sifsycKWxfxxi8nJ1YFUN2yLtFHj6zDrC6+TN0axztp/Wb7DJJavKKeTLg1zI6WhXx1T1efanC5t
CoMg+tmhcad3hAlsTppjPjHF94D3jSbBU5/Rr2CgTROrpjF2j0kwbhdXfcENeTy8z+Xr9TlNlVSX
gkNJI6TlFKnJsOzITdrFWHc06pUER4y5p8sD7fxsWNt3QZbMSIY+JuYRLIZdJ8YxsZ7ovfJkwDXC
0r5bsKE+hVNQYMut19cUeBAdX8o84VCOD7C1WK9QIukAoQx2iTYTU8u9otcSVN7CYXITx1Vyt5v4
reRDF5dBBrMQH/ERg5eiZ+brnKDOh3g87HHhyRNfL4jxUNpbLwY30SuNHhBFdJ2u+9sJ5fBDjfsC
yZJbMqi8czA6CBFxIB2hB5kgEBMLC1ON1WZjthsW+3THztFAG6VAi7IENdNytMVbPuNHosykFMUd
cDHfac+cPffq31/8zx5gG7LvxGZmr/lNOoraM+ELcTZe9ZHwPZl8inQLUwCHvqLOQIoNnW5BDC1m
Hah4frqfiFScOKy9hNOvKiG2Q7s3I2Z5b0iVM/pdPWmP4hDBEHwRBAxb3BE1QH6CfBNPBMWJDyCr
3vKR4oigUgTJ0JvILtH5bISlKLAtTkfbrZLSiF0YdC2jyAoFzcKqY70m5+kZ10WORZEd+HJ6lgF3
dnwq9RLCl8u3/iVEyLqI0Hi1vDPZQfB0sFFNLRhWIoikLK4Je0SCy3VD7sQDEtB7iHDBnQU+9n/W
yargZSCnvZDl+TTRE/YDGIsa1YJHgDqaeLihIQ+mx8GmkmRIDKI0OQRUB8opRKBLDfUdQjeBfvMS
NlwkVZS8uQaMPEXLk6AnbnFYwokAyvFYyEnO3G8kkZ5QCcXM4k7Q82xk8kMTBJpLhHkYNlERvrYF
mg86+O3y+OZ1EeMBlkXcp8oSjXhBwmeIRQT3UVAGz3hGvsRRATfSA+jEjcbhX1aXFUJN25g/XtZw
GgnW7gJGoV/DJBYc3vu5SqQdn62n14TVBX1YUOZBVCOw65iAYvorR1LKyZJq4sR4Rpthq4cAgz5U
Xe+BPkD4Y4hgCAs7KkAUfRYFGD1TJWGXNtsC4RZFiT2r47lgsXNm4JzaVjsJ6AWsdHWIwMhi6Zei
xeofr3DDeTg8Gj1tfBYSN57ciYfDF0xVWvB9xDE+zAVxwe8zMVd4p+BPsz+2S78Zbd/xbc+97E5s
XwYacb/h77/82sM+7GoKo7AqIuQEm/tG/Mhoy5GR32AZVDLf1NjcZ62rxMPicOxZIdgMxcZL5AQ1
sGc6EwzmYI0icSmGO6FNTcIDyffjnfo72bHiueXcmm2zZeMhiCxiWqemxjIn3qJ1gJk7jAvUIVGz
NUlGy+SF7LW0dbvx2SgB8dIGDMHqoE/VnLsxH0XGErG//4o6/8azucUMPApvYA1wrOOrS17oM0NE
EHypQjBk3rmx7C8IkQme4+ZEvPo4KfNJ0DjQO23Dgthp5rFOkSL3XtFX5urIgyle+tqc/MUxlhLH
x+djkcLOV1Nbp8YrR4hZk2w1tVm9To7qjFmTaCNKmznb3MjcKdCHiCIOtRALkNUpbUibEVsUMISf
ookEBGqXPA21B+Pig98p3NypTQvb6B4T/XU+R/JoMocQF02Yf1nRoDcwlnwdcUwgRAyp9Hs7Y1IP
Sx4EdhArTlCFGSGuJoDBpIhArrGvNNhqXaIfAjkiNQmCPNgxTNzksJ1s+j0IUyoJstmim1HrnxfL
z142V2/UviploV5IVChpsePZoIjVqNkvMEfUlnvK0FC3Vm18B0KqQ+rKVJcRkENWfsfyCf6y6KlA
mknc253YVixiTCCL7PIXfimCX0DIhUVA2ENUhm/waOEe8Q6xhV7o2oQcjN+sEAITFgnyzoTGRUA1
nr7jG/hAHBAZBUaAGAY0A+UP0dvfRhexLj4mep6xZQAiCGTZuEuo7zFnwzE5IXyUtOP+Ffv+DA6g
nUi8SOWJvjCxkGr5YKJEBVaAmnLf3zaWBR9MGsV+GDDlaGW5M39bgnCZZ4AZedKHAjS0E6EID4b1
GkF2Z/kBPOMHeLf4HXOdRJaEzWz7CQCauDUFoBDNeqgB/8WZIsoT/bfyEJIri55MBEY651CcaTPi
E+DRuojL4AsOzLVjL4jMRdsDRrhbeuERrBLnsgCIVoeDUGDSD1LFq7fOpPAGwna4FTQR2WPAb2cU
U4TtFHr4BqEy5881Mo0iE1MPBQzPd/FoHBHjzxFxGgpt+4hIqPtQoEBZQmGG11lqKdaY/yHm2ByW
rPz0MEc8vyHG4FBcU7Hn1uJGOU8K3mQf3VZEBWisIAJTNcFybUE7WBh8LtEs2SOyJ3F6rCecDKQS
gRQOIlYWCCSyLwJunNS7dvXBewF4AAQzNPYTvtB+aF/ay6c5Kz1hXaNhndDI/3wT7F5wVtzvBZWx
p9+iUk0mDbNzad4zz5F510eDFMZY0OJWUuaS5KvK6qAm4AvjfiEd/klN3GqpMfx2WlJLX3+N7B3t
teqZHtstPl38AdupGewcPBQ6wjD72B31v9Qs+MKgoe01mjAGD+EMtcYJwYz9QTBRzfTPt3QRWLhD
1tN24CbwDluc67X/yplBK9NWpa5OOW3V25ETgsWwuNVsEGzv62HBwjnkE6jkEY/qWpsKUDpEJwY5
gHbc/Pl4yhQJk9kn3ZVhczZIzEun1JAaW565yLNftDgG8eBzuzM9X25ZwA4imR9BQfgw+4f29KND
53ZSRrvLt3el8FdCE5w0dOOj9ZJCf+Lih57fMInDC7QBmh1QmZKP2piNWNEVlAHgbKOA8ZT0DidT
yGS/L2lSbZUjJsqwnJ1Sj6TkYlhPaCw0hXgyftZrn+xNV6avAlnN0pDcEuz8S6VFEk3HG8hbQM5X
xIpNRX9mDXq2Ft5/cqYEUHplLx38mn21zCX+ukT8A2X7VfnT8/NIWZ6Y9jUfwUuRrWu51JX4dZ/J
099P6WTDvKcfhpG8I3n8+8lM9X38PGc3WkvL2BTVpKfm8A6fmishFBpiIKYF23IEqntjR6GpZWvk
eQiYVzPUGmsZTsiuboyWn71GA4WJzmGJ9yT3ZJknA6nr1WMs4aMXiDpyzKKPidaYb/McQgn336+b
QmEkF3OcGhOw59D/fFZaAax7p6UmqJ1sX9+5NVxcRfFJnG4DLfYDWY0H7OUVQJne03SNGERSJZGM
Xb9u+Vm+DNb07lKgrVQPM6TdgD/J8xSfcFbLdnIxsQ9UWfKw/MxI3aUbjIxHOLq4ohOS5jfP1VAw
K5mD9UooA/UwVKnyR8Z6/Ke71huqgAUZrkpASiu8Q5FI6eWCWiabfYwZC0SX4cHDYmR0MGUinO8I
GCzC6vG9p+zi3GhjyBhs/hbGrKQDTR0KHIFi1ljwJlj2JfvRAi+j2z0SfayY8Ypopw3IoCgB1SZx
hGHGSRfXSNgvDE8Z4xUxGBndIXgFxfM7YtFjIwd5c1U9DNaAFyVX6GLa5VBPI+ae0kUYGl580Pac
IJaTT6DbmKGI3iwfxExCfmxjgzgeWNNFTS4MjUMES2rAb3q4GzNMJag7z5QYhjOgBotZYSjkSGjI
6fXUU6B8OFTkJsQftOwEPaT/JYhAJyTCoiz+FnfnogYgxdVtDX5fgYuS4RFi0jsCZJtFDb7I1cqR
WtHuLCDLH2lhqQRPGiMKZLN2uW33P6QDcJa0hR/rN+CWU2Yh0rfPGp66hys/vHKuBX365ChJ1RoD
T0+wAunDldHvNPshUpAhThCwsPLkCf2xoEK/z9OcZwHUB91Z+8ATTABE6Mjns4mpJZM2fdS5Vn4L
NDD/BYvJ9Lj7KMGdyfEF7YcUXMf0SzQP0GJFJ/Dsd5l77ebXJmDetCrNR7L1RAmupQf9Yik8FeOw
K25frz4aysWbRo+rK0l9I+PjaGTn3/bYxtv4GwvfNPNy+GXHsa8Inj0gc4XeWN3EQRLzWQ9T/y2t
moxGVs67CKAJkXkVF5+ECh9bQJIcoj6LMt8A0WdeoZDQyYDW/a5RA5UghdrDOB5+JvdwEHojNr5G
+/8Z+KoeXMZWxS11VBqWsIrpI02xyJfpnIUOHn4ISAKgTpkwSv1PxUHzKp4TIfUwdQl2BHy2KzpB
fIwy2svmQsHIk5QAhvNUwPgRBRPEeUwRsOUT4QhpGmQr78UC6vFIhXsfwtwjYidzMrZPbdvDw6h0
1IDtGzCNDkcjOqZuem2wCHF/MeAKPQAMl22IxeSBVvR4fLTpk/ldUE3AhKOyCvprypDTDcGn8V69
9ITaMZPjjhBkRvQ0GyiYQQsgKkKgQGpJ8ELoPBG5TqftpSs5JcLss/L5pQcAUx+ZxLgoCwEO0J0M
2PvNdNUT1ZmmJaV3tFaIYA6g0jAYe2ocJOZMCh0/qUZeds9q+dD3bNRO8wycZfemE7OFVVFOgKFF
YhOL3jaf154yI1pyCljtmZZ4xHwRTrD22UakZ3qsvl1GZVIeKHLQm7gQkwAwJQ/nqaVEdaRK012+
ICLHHrJoHSRopYQghtm0ZGhUGgSQSUj+KURKwGRDorUTIQrAwR/Q1296KofoIGBcVovK7iqVqQhw
6e5xf4vGxflxSxot0CeYSRoWgSSiBc7CJwVxlT1frqm+ZXgsSWqcVvG0YjmGUgS1o2KWzYAQkiEH
M1UiMZ9yVhSLZev9iPR/gGN0GKx38LsBN25043uySGpH79ZwogIQ8GpZY62A6hMCLBplsDUmLxEn
ZqJnop5mJWD6sLtPxyYLnr7gIiiLqwMgE2zBc3lwn2dkdc2+hgV3cVUQzdYe0AkbzK+spM2DmEuw
7Il9nwBK7oM+UAfWeFuw0X/p0/Ist3CbK6/ujwflrN3cUnVUeTGlNtYUM0YMjT972Jctw0ar70uz
hY0/3Al2fZisdenDa/oILTdEamTl0KwJABSiw+gChuwZtEMcFUnTptTA7tIXPRgVcqsckhLUK+bj
jmuTjr/XH/UaKVrMWLc6BhTg8TXTRfGYFfsLM7JaMOCYMh92+94mz4xjnjL5Gj6q75qKsxhie0kO
JykgjGXpv4lWx5d/yonypJa07LiJ9FXVGrM/MJeXfwyUYm7K5lrFfOsJC4LBgGi6KUDWBHrMNxIY
TyhKeHs2MY2likhGNAFKAdIQluQPzC+AVtfYMJlpX+U/TTLt47xGZUG4BX+zTENstLU6CKWSBr1v
ZGd/4ivUPUKLLZuVixrICp9WCbd9RVXURcNro+2l/TbD/Qgv4BsezPBg7o53cy40REQi88zarJAr
7fj00h4fS8jH8NrX7YIFhgDXJj8WLAOGsdFLSgjEaGwQWrWF4gTd7yEKrY3lvB0nnS4cZ+rNWuvp
kAJAdKVHF/VLCnaow3osHvV58vo37bjQ6HDtsA5NzpU4zDPQiF+/6Vuzg4c8cShW00mIjDU6bENr
YlV2qB5Hs96xIE2iCdPcnHuA4YChSODBUawjWpBuDfmRyiu9HY6ICCyu7UhVwTzyu/DnI/L5jzM9
88GUUc3Ld8gbQuf/w1hwEEub+w4w42ywdObx5tB+zhxzNKGOQxlnIQ0LxDv8CsYn2gCTinnQezXf
orcHJy6ODDUU2SYKbn49IV4SxYvWYvyCVk4jGm6zEx4pSK7+7iic+IqfYknwmRUXdnNWkFXE7Xly
24agSSu6epB3oT57WojcVmMUJ7IZUje1aGhRwFnILG8Fs0Bc0JFWAmaDKFq2RzPec/NHCMFs5MuP
oHeYFGdu0LTADmWaKeujCyaIZCYWS02sPCR0kTV2xPcmzhw7tbbudOpRXJi20AznfMsBQBCfoYdj
h9fQx3Mbcoiy5Q7yhIPEZU1M/537tTmrHYYfQPeWsCQkUoEEYeaOQv0Jx0s8ZsFXBTbn2lSeVEVz
LdBkdpC12aw49ylTC72NxQmxDl1WLiVWLvrmQwJXLXHpIU+U8Snr3IctIC2us3dErwoL6qcFOmWy
mPg8clU+hwmvHg2LwY9etPggoOVpUeCmcPteb4aXPSoFuRFebH3UuP7SHoHQodCJlN92W3n7YL+X
zOREo3hbsfb4fgdGpn1aJ3yNQTTXS5hv7NrB7uEfV2xCmZvNlGZHKB9VhJa1OZ9t0/Qn1YLSYkqs
adgHOzP5Mf4QUtnnmanZD5uZYSaBtvng3pF48srgwoS2duLlxt5+QpAOC27+onV0j/3MJjMRH5l3
tvZqdoQ8DWgFp9keWeiFbGZvmb2d9HZv6+bIYjAPnZIGq3EU1aTSnLQuVWfn5Tz5G928NeFn4Q7T
kZEOfCBswARAeQi8TO+LLgXZ7235WtPbMW3SMSfAlHXEGH7D5DhTjGo3O4tBlg/ICnfRZ+VCBOh0
UBO2TM1lsL2FWGE0ZrI6LLkPeC919llBJmDSbvhtLrkjm0MwsS9mEODiOP3KdCWTmzw1eQA4TP4M
DnN3HFqL83Vviyv82FOeSP93rXv0AWY/m/ITE3fiGuHgPAPGLTP9a2o+5s+g4qiQD/kjjspwOOfg
9XYdtLMHK8YVL8tcx8d+BhybN8ICsMAlbE7booULz2ZrmNxnoYAb2ZsNz5pn/DTHFlb6CLYNZRuJ
ANYbDdDEypfMh+TFgwlDgjfhoYRhd3UQPAR0Lm92eucou7l/RTXG4Dx4CaH+bxp+HB2EDluquK/g
Kc2bACexriGldxjqbkaLxvSee922Oekpz2qLermGuwULm4GDzuPjKo33+fdqLJXa46q00tpk9XDq
F3tqo/X7Bzu/RBcCqvo1XTR0IG/M7kcO5B2JkZPb6Y5rxR6+AWn7c72n8xtgNYNc0rH1A34TKzgk
izS8Ej1RaI6uajbd/TWGHFOSxEzAHNSEYupDasQjRodnnXL7BIvF6rwBLUj8WrRwTmDgUk42iCzs
Ib5GuZVboGlWeuZZ1i6KCetlnZBLWleeOsvCTLG7R7h5srlhRDI9w0I0SubV+mH6r5m25vaO4jXC
bs1pnw4BRQibhTfFaeB8cXtYfJnbXziIaHF61hFtJ/5qbOG/KLfiKyWPMo0lHicgn4fhccab2RYZ
cmFFBH/m3YaAwylxbuaTnoG0Y3Ge7tulgu4oHlhuCD7DtuLCrX85J0njwMWdh75CzytWDpwhDx1M
mGewL4U3sTfUta02zALvRxjPl9uay8xclwwbNJfJw0z2lJNZm/skExdZO7PjhqO13sbHkc83yHst
ZLzz1pqHYCT27IjV2Tk302vcJFkH+yCIXVjfaX6/brJaYSApYr1xrMafZQMqS7z4djWsu90hTgZR
zxRlBeqBgcvM3nTd76h1B6u13yDtcLvdpw3t022s5981f4kXVezHywFFV83f1o55O/zt74fTcINU
U46FZeJ/ZvRNL1sLYpsprA5Jocn77E5lQCu96a48Thtkzb0QMSe6Of5pHN1ssFCc2sOMaVkeAPhY
1yCBc43Bx/pROjMNBBOy++aSzWA9cZmXPH99aaEWMgOeThPuyJGd4ai7Y/udsKSSZL9fC/vtcndP
hNp/v3pz6d3NI4JqEUCIcGCFd7ZRaQtnOwTWXAo1NxTbGgkOC+VIo367dcbsb/N0d1msmW4O82He
eRpLXp1NYFiaqHZRO4onbA0JLieRVx+P0fZJg04tBeuawVfg29MN4l1M7uyzEP+RVy937E03/WLs
EVKC3jCBceGNw93MmZkqZ2ryBXpHh+t3dlQATBqyIt4Qd8O5zXe7neSJiHIevgIoVGjOx85tOZ//
+f05HlxhtfcOB9Njze3WCLsI2yRvYJ9AGjdfMzV+/NBT4xtKBdtasX9IB5Tc6hBEaua2tzhB8/VD
T6NksjdEbCK6b/YeUltgW+3L27LYLRPyuVn7+Qn545xbnDnL88/MOUMfpiOGr88lJ/iYa/hk5ro3
aT7lSQ4jOGNvidmaDe6sP11weweP6nE+f3jX0F0LD0rnRzgn5vpu708lC9Uv51pohMLVNf8OXmVW
ZkzBnGwUe/1ZgHwA3cl4+N5cR2+3ctBF2W1s+eOks4oZ0LzoshzKbGGfNHKmml9fqhnRLRQ5elg5
C+GTYtagu9/vGb3jj/AYFz9hTK25xChapeXxIO3t9ueBrMcjEqEM+51uPY+8nedr2OY5ALP3H2Gb
Uv+xTtMo0f1hHkgmX07sUx8A3VnJYaF4rf39LS9K8/v7e68QKyy9H0/aiO7TmukM3zM+T40183y+
BD/i8aT3p+nxfORkWzutlSp22lrbnzY0vZs5+7nwLLfyiqKafZnNvC27y6FPhbN9h2k648fNsed5
Pxdr9mKpcsI/25dLJCfOm6HxJjH3xYZR6BgR8Sgh4zgWDYZD2jmGK5lgrqVAmZuLFeaSrg/OKqwt
mw4FG+vqLrBNOwdGvckCFDR9rDLR/GaCVjZLHzMI7AWqwYWxun3lR/mn/2f8XBEJGd/ZL9rEvlxR
AqhKC6WZ8l1/jb6lmO5sM5qHu08HyD2hxE5kBWvBElHVuf8zWmjM+HUxkziJMF0ujezNbzdO3MB0
09mM1duTtBBafcMUDGbeuTX1uW6ZoMmEWwzORIwlxbevB3HFn5u7NJBAIT26DPAeMlvJnCnlQtJP
Wu4tVNVUkiw4+Kpz549mC2Us85AtyaGThw0DleiXcXIhwrKQbrPBIbr+9GTq0IxAPQxBp+ZvFVoS
hKW/Zh/k8fRpO0/PsGaFAoKYoXSfBAGXVNy16UJfTBdXyNDgmiF8CngAi37svqlZPqMbZBZd8FEa
3BMcqn8dKiZWzxgljTn5zbY0BoQ1DhyNRoIWCzUkT3voqTMEWZ9A1nn3LnMjZe7gVl6qaRGLAu4r
GqftLmeiKnijP346OrZ4gHhlPah/1lsV2IPVx0jCx358Px4Y7A31UNrBlUM6TGkR3IyO0ni/ES33
CtYI1QQ6ZCLDgvBAZZZyIS/Sb9clc4zJmtzwtpTJB0I6lkCvSIUlozM0uROZWFzHYgYhxVj6XdQe
RbpUFGKNuW7rqI/zcJoOJ2qpr5P+S2Pv5QthCPlFoCxG/540TKBBmuTe7zhAAtwB1WQvM9sHJcY7
I9pAijHZZsAsOr0EvqqRYKIhygAjqENZIVxu0/f1wtIVHp2CDSSKT++A9N5ulD+L37oP+K3lU3vM
eAroGfWdyZLgL9fhXDHpcaLgLZh+2VvMzAsq0Q/2QQeIt90ZdDYov+T3SocDUDBbqJJPag9uB4CR
V6ds+KfRlKdN2oyue5QwPubrtlFB4R6I+Q1byz0wiYLZcG/Ep7AKUXx719Il3MskWK6BXGzkKW0J
A402BbRVPdCtUiDZlBZB1KEJUwfpGtLY9wqkHAg8u8Xw+uAPlqo/ugDT29XDfjBAepc1wTsPYDvn
jBo/g3WCk9PnQspDmWydaQYO4iQFdhaollcrhqhSdgKAzIHawQs0DRj4AAuR6gXkbhTf+0u5Rt80
rGm9w1BUFMoN+KrHEd9oem+lA7m+OXiCbPPXWOFSwWKxJiPrQmjMFkWvDCvtj4KBeq6qnQIKA4V6
cEk0pECtk39Zym6s/9HzGN1t/RGGBWnw89/wPaVe9kVWH1XIxG+bclvBNshW4wsdUD7rMeUGKANK
GdfQ52sarj83k+pjFsasHxHek9EVEZOVnPvll6oQxA4I43d1njMW5RGy/HuJSbazJ9jy/btX4AUE
bNosoCxzeNFrjpmejOEG/VdWFH+kakalEcruoDIePpqmUDhE1XqrQnXigtrHhmuiyFHXx+l/JN3X
cttatgXQL2IVIwi+igkEs6joF5Ys6xDMOX59j62ue8vtYwUCO6w415y4D279CbiLomaojGsrQ9td
jQjVK6OuxtrhPMwpfu+afhVAlOawOQM1T83cv3bYuNdCUWuB7v01rwVeI6k3bYTWtGEvsfg9rV2S
dVZGi75c94taEpXhOS408bIvvzUEDksmepItRwrU+/CLGvlKnw6R+bUXOFqrk1nibcQmlTtUPJwl
50Xn2QXTLjgvXx6zifL6tJSUfLMukUOsTNfe/TwuSSX3vLm93PHBwKhZ5stSaJqI8iVPfVViHXqD
FpfXuXO82Qu+XzEQYuVafmfXhD6MX69dqjlj2WbD6fIFKChrr8Y6A/uaVhH+07Yevq8uay1oFUKy
v939VV8n+Aqzq454HmkynRBnlA+T6eO5Um5kyPRmSe7T3jlpOBokIo35ZHf93Isd+x5qBUmzblEg
8pHMRSbDgYbQB4Tduf2rLd5mzvJpMAUEeJQm8I/lVV+vAUhnnf/LamlJm7m6vXk5b435ffusqJ+1
7zfKTGaPFqMaCWTPWkZpWnw94FXRp8jatcO5SWRitRwUs89lDf9z3KwsumZDS7N/s8VQkRv5uhNh
z/N6ijfKnrN0Kol/J+sBQlW+/KfSX8LBI8+xhLnnWqE1BcZRvAMDXdMSpFGkFbYpdpeS1fJwvxo7
S1mzOoKsKn+F1Tw1tPmAp7uLn2uuu9NeTA4X6KIy5YpnnY3aLbUcbEZQUtJ/tJntfBj06aj4g1wv
X0Af9GFX49zV4Pfs55b7mQ0d2sPiTVcDfqutiwdYsraHPx4NqAHDf/mr5lUvCPBnlSG0LH8B8Gq/
rtj/PrdCtHi83XzMCs9e3VjnNGyX3uu0Aob7rMqsD2cS1pRYVp5UOz5pD05W6tRKE0wVGv+U9z5r
xifRqPE4mjZtW50u2ud3vYb7e+EOWrZpz3c442ceLCiwdGzbGRZTczmX5AtN73hj36bLflx4JSvs
ex63z2P565L/2J4J2UDLdC6sk8tp2aDznMIi1peEgAgjK4Nbdr1xYfUXYcYF+uqxeQ7g5zZWpd1l
7IxmpUuYID7PwImGv/0Nljj/vunbGr8MRAdz7x6E9bJ5jgYg3bZal0ffFDLXa4Vb6BYbQ7qMzBPA
lZgtAOgs116c2jvhjmJ3b/nnQZALArbyeRmXXP48MlmCXYHrXHNMpY8HBT4NvIRXnVKkr2zVn3CS
F+Pi87n4CuKSK3QLs/Q2S3fXMeyZcJnq6IRp8IgWPkDa8+9li2D8kAH4HRqyBvDTRg2C3XE5uM8f
fdG7075h7xuilV1aYI/BwNd9Hf3rNtFftnrgWpx0satHr1kPD0JPa8kH2QRNZJeflQWo59R3Fa0r
QVDjGPVDh5qAkIYexulwvGKGTtPaGDfwaZjrCxAjhnex1foPWwSuus2DR526lc+z/pg7bNy15yEA
Rah8sRezyLM0ZvvmNI9DMCCVLopjECCVvsVyuYQs0w0sReOgBSRyqzYFIPn9O6A0AQ7tOdZKsUKm
q0+5MCSU+hN+YHFPz+XOaoo/SNIHtqpomEtI40Hwa+Rajkvc2/V1uw+6rB60BqfRWe16c0I2KlRa
dXjV5Uc/QKuGCjI9dFTRRnJo11w7br4z+RDGbpMTJedqalCAYoZhvTuJQCJsCcAR2Chr75zAWG2y
lOcxPW3pIJ1YowC5MrKuPgPcWml4MNqOAOz0AyDCriHpq3WC626Yts5dmmGUFTzcGrvHPd8ImUyp
Gs9HobVcf7gbZ10ivkzIqXnvXTZB+AtkhHB6wy+I4pb1EXgY5gbGgOLY4TCHejryIGGSmd49qLXe
PS6zhljkQE9tj/are9+lYiPYt4Ji7C8I2XHLwaVAMZ8HnKqbstBKB2fykGWieF2fzbWclt2LjpTR
EBWNYvN672l2rpZdxsH7wmEVoz92/74YgjgwRwtiOzZVgLk169EpngcmBc7rfkHFXkUDyiHuCcng
qoAGV8hNwHsCBqms1av4fR6GLjNED0oMf+5SvcddrBma2o1N9h+BOFNVgAlsFDdl1WOISZ+4y7Ru
CN3/PlbwLrbTMYFNvoaz+WR4y8Lavf3ud0wVZ742r663d621HmssoU2v7kLoX7osp9/F30NBeXhI
jsKv9Bbgf0ZfbnFvTxH6i1LOA1fTopPQAmPIXQmYaQjKBlA1Q4UdECYYeRfzVKFlF33r6xs4dvgk
UVdVbzRAumOFwT/bCQi1y72d6NBWf6RWxWvLOBkra6ztfmybYwOcfTV3vZd/34wrGQfVEAox5UBE
5S8x/+OJgfA1vrgVRdH4aXV8Nc9rJhChs3FLJi832kJrqHfDCP7SMvgu/Yvl97VYt1broZNRVfJg
Sb+rQajQ8nUf/eO/h2qs+bR0ob6Sw5nWFAVRTQgzLg0wz5W0cN+p9e//KI2laCV0JjyG/FBQBQ0P
k2sWkvSwCjmz3Zv2q72FUDSAYQD74L5dSCdUcuHFo0rHoNr12rqrTAjvr83a7rkUvReDIFVjVhLq
By5PzW1GOsyqSHeX7cqPj7O3t1jgnhhkiQ6Qxg3n0ifAEQgKxbSmGHEiaG8f1ZU8Gxcjy811b2UQ
blqiYUpzSnlw/lPKUm5nWVmR8tDbMxyDOtuf5g/jSsfc3f1KZFg35n1eSUwhnqLJihjm7+4RPt0e
tO4w5xi8V/Y8Bu4xFAl6xXBINqwS4R8R9Joc/hXROKCyU0DC7EOlN3Tf7i866FDmTvFxGqTjnMX1
oc3IGcqzf+4YKAZ83x1exQuybLueVM0My4wfKbV2NQ1QMDUfdv3n9ZYTm3iu9PLKrOcn5BYUMLx5
mFRHFYgioUPzK4jLzzCbBh4EcRvvBZMb0vlb4nGQhRd/s/6HPt2qvZy2zBAsEZ3GaXGfOvzIHiA+
FuNtpXPZf213ycME0i4xOBVGLIutotKcUyi+K7V8tB7+bp74BZd54gNNc5oUN7o624fJd3PlQq1i
NTV6HtcYCvQdFI8M01a2mgCFJ5OKprOAag2Hz//tD22nY/mBAcGgqwYbRrh6OK/O9Q447KlgmNMt
sKpR4xA1TAtrGVdnrV1e6e/8u0moC3yjgaiiaSXY5VJS4XeE4wodyCW+XVyfJ6UovvObtfsYgawh
dGWbQtCl8VMB+xX1ubH7eWA3lpWOmyJ8j47vstNZnFazxCQq7mUwKeENJu/ASmvo2sW2gt51/W3X
AEh/5+9PfTAmt8SyPe4vBXMLGD1qPcOfixKjVT/dx6CVzq2o6lYZxMy0DNQam80w0atMg1pEZsCH
0YPbp9y2TQUZ8SOyQakgZ3JZn+sezSyUH2MvxPUPsVFr+RGm3xowTYE1Zdu5qs/KFAAA61Wjg3xz
mCS/vDpdATCQb6wrX5MSf9Q/R21Q2UVyLeJzAtOokR43o7qt/8fC5EaCMdNG++gP38HXmMkMw6bA
w60iGFpA0CWWw5liE0zEmszVLd6+4Hv6Pc+GRYEeuzw7XwLxBOZnahodgiEa47wWbv9ZqhmmRlEJ
rI3cyrQZMiqHF3ZBOUoKfiqN3c7zv7g7n2AAutqE3xki0yvivWyeLB7tECRK+oWi+TDMPb8OgHOi
v//3wB5wPm0Z5sUGg5GBnUbUD5aogQggdlGHzddRTOJ6VKKJSwhiXj9VbpLpy+bv9AWhfzPu/GjO
NWft88fh3txcG/dVfRXXr9qA9/qx5nI3CkA6hcYjq/d2/x3WzQXA6r251LsZrnvaYoZk/J9A5mNZ
bax9ESDmI1JRUkhe62uswn9fWseUwW4deuiJx/TU1VoUzpTV/D94GWhsdeInb9+zt9N3tfcYyYUe
bcKU0ioeQ1OQKtelfp51VTN3jyYszO7WqGUOX2iiXTIMKk2kQ5Vr4xCjM2kVqq12/qOa1QuLzqna
UPZUQEgjdAmixKpBMeXNqNiaKTNNKu8gwMlGm6Og47lqGVbWjJi+LbzbphG9XQdR+Hv0tvq8PgPL
sai6rbS7dRorX3taQsd/oD1IbPAorHehhOKsRPGTzQZVtn+up8FIrEaq/S33oyXtdhjZxcKsI9g1
26olMVOGCGh4AKJ7KsgMMZU4lplnP1ypd9EXYPalXfoN/lZj0MuoK8yAYl4BxEHVGjUSexCWJpSc
sp7yCILEXOw2arPyfpF4cRqk93KfLAoSHAYtzMxXh7x4oZ/n6jmjXQL851LzUGvnzhA4u3wzgEpl
vDmP/4AB4Xl1u/OsGVCBbuIZvTsj0DQwTyV+tnlZfzuvxeJzjou499HMxTnqiy97PB215o1KiDMi
RNnW7TJDXF29BefqrMeBb8f1KwGWPgL7DGioEI6v39WNTyAwIEE6vf2TZUSr8fLUFfEJsqvkSoSm
OpXTOpyh8F7+olY2L/EC6YoSkZxq16gt2o8tjvDyUJlkp5ID/3QmRsGvmup+lgwI/QEllRvueYer
WGjdIA0DnPOyboDv5vBZVfDGnLrxLpWe2B/bJtMRFj5QIBgOp+XEf99f7B7rUciyMLnH83Nq1R/g
MGaCsQJ6NRsnFuaSuKGHQQxCcWqETOdsQqqLkzI4f7gFbUZJwr385TeL6YR603IS6H8BJZW+eRXj
8/fbf9cg9/29uHVwS23P3UhlDK0FI/g78U9anh4kH3L/b77rOJWx43tvg9Y5hPGpG8J2NAoQ8PNf
9DYP3F8kt9Xb9toSFZ3jP46Ln0QEweRs5iQnm9c4RV6xdX9uIqvg0LYUhJzVwvfyu/CD2wDN+P7Q
POxbjtg2eoWSXM4E0fUIM/ks0JK7BOii6gcqc8HBfPIoqp+lr0pN2k7/FSsu5ZcGVkL3KjolSBaY
OD8FNkdV9PJW2SMgb94RSsJy8lnr1mnev63fCw+BXeAsNAtwrCWrjWgjKW2aaBOpisTFp+quC7da
PiUzA5trE5Z5+eHnqtqyZFwQ/x/wu9tO7tpBRnWd9S5X4Z3xB9eNZK6jaNau0jHqt4c3JVWZq/tT
viBC4hXGcsbwr7WWKh/c8kp0JSHx7f6U0RlAFPgV1x+SYYG/oFFhFPR39ujBnc+YGafNfUO85ioo
XUPs2dVsnlZnHQkWH+5+zr9FowTV7S4N9jqA43lXC85juesI/vcAwcVKR/ASvheEKtdA2I6LRJiF
FwK3yCoaOHpMlX9Z8yC7VhnEMYSmCV6IzS05HYICnHhRzODIFpt7wmG3n/2sV7smvLf6u5Mqxqpl
coLmkSIx/VQxzE9hXcWP4ZA8namiP1JGCF3R6TKMaq38I9yTB2wnwV1ZsOpD6R4qWOJhaG9lWGhE
f/HV4P8RwlHzWTYvWVJRNTPH0haCC5ADJwntuFMQMvBCFT+x61gjJ9YmmTzEUpKVusigTmZJTlka
LqiykDcBkNefHd6Lfz08m+P6hHhRTMEPi/7xR+mth9vYEWpZTHEKFDqr68WB9cOstlSt1C2rbd7A
OALrmjW2Sgru9/ubm+gvu1LXQ8qpJBV+rV8lYJexeOCwuqq45y57wXZbEMdNIHdWDLx1CgDnpj9a
dtKuhHhg+U/oGQZWDJj4yzkAKbdYhMLgUOO0QnLx57JqolVbkPAsteG44RgR9YsM8qeOgG5rYAID
9o3fbTLM12Pb2T+U2ut/1E/uk3zWlCec/4k0BTHe2OdC5uV+tZOIrkFQxikQaYW8r8PjvrIFcWAH
FJcjadubPoKKo8tTbOOzLq8FQK2i8LRWn8/xmlodKmzg/qo/zWuliRP5lmsuzj0U0aPrry3ItJI7
Tltu2zbfcX+01PFq1Y/HplnJJ+XMDW2I5HLFNq4ZbNT7T/81n3Zc5BK0Fh45FgCTNsH3ahdWhJFY
rU1QeMb6EjhkHVoWuUVH2/R+b11jTOGC7f6R10dd6h+hz2LxVOJnPV0xg87zqVInD7os188AnPLe
UpA0Y4PEb15sAZl2+FfYuC0oT9vlIvPl69ZB2+2GV7sstOuIXKjce3fPhFHKQ1uWUgkli+roeE2S
FEIYzgFPqTilpLNSaRbyCSoarK2indymvS3X7+fUB4mI9Kq8kF+UwWtoaOBE3xpR8zzNeS2prTjP
wLETLc5PlULn6xE3yln7pgmAaK8m72nXHk0h1XoUqFGPrWIxaC9sNo3Kq4PkDEoyRbE2dVXqb0rt
wyZQlQlpUXyj3TndmngUufw78Ua0NPvn2o9/u5aarLocQcJYuXVEzdBGvZop028k5rw7ljx8f5db
CPMzzUrzmIf6DN5TQCdDrSQchJyosOt6s+u/AqVfYcR2xMjnA/v7k5AWZbno+VhG+cfnXB+9yg9R
s1nwBpjn4645DoG8QFzRoRz/YXyXLRFyzCJgfnfMypUmemtb+TCDdamvCp3gFvLJ7GKE9CnKaSM1
wIunpsDlb3egL+dN1+SxHimHZI+xC+c5XSa5WyS0frSgIaenJr52JYcf7m357Qp6cvEflOqOiIgR
Dh9dnJnVCDyZISE4Jdd/FrgCO5dv2Lr1seEN6V/AA6thp/MPkfwqoLvPkHgt7XL0nyuTB4jUiHP+
SEU85qoW1oo/U5BxtPI9ffCQhn7vh6vZMJwxlPA+uYh2tx5lqnUta+fuLE4tRZLrKdkfG5tC4uZK
V6o4mfTLycZv24dTy1gbmNUibujC3mttO6V/yaLks3Cpp+f0+LJ/cRR9QVXp4CiVUudfIGw7d3HD
Qb1nzcNDBeE3NJYD1Lwwc9CsfE3Rat0ap3k9xgW9aZ4Kncxk8rkXgSLtza3+W39fzWHFT3MEz4rF
tVsibHBmonwjb9ZZJ09yBZd6r9Niv5caJhj8J+ulglBWwVLpN/33dfsjgAivhKXr1MptiLpzlmvN
mV7+9HI3RwPNhAF728T151bbCtYFlDafmadqLWqNnTs2b4TCyDkNK1dq70uNcJC3TSfaprt7KidT
IKNcU3TBtjlbUP0MxOnBgrQJDOB0AsFWw7+/rmatUrFdjpMqysybAbbk4PJWmqdSeqzO8fSmDHft
vyXTfYKPus3JA9BybGvi1bZtfsEuOCKSPhUU8dXx1+q6FTi/3OSCJ8qxV6MTZMfGmJDkXj5ltSSh
lHnZr5vNXyfeUSVmb3m5J0o0+g+zIGlz/SdOz6DQIOd1QubtS6lN3YGVdSZcMgtwuD4DPEWOXZh8
bORno+zeOEAHe0S1GaoL7ez0yg6onHGQcmjlAjoYIHu8ixYvspoQi4TSohIQ2o+oIcnFgmUW1Yv5
aITS3AA1GIRofnaeXIQoaia3sOhFfXSg7HJ99/tEnMVs3pjW2pjBiutW5SsYL8BIszh6BPO2dbet
ACTMfxGfVt/VntGxDHic9Sd+M08vBVrfRoRodqyJtjXDJpA9zVNxEWk6NTeRbqi5ZZ1A5fWs9ORT
Iob8UI/W9Vsc1v60r3MulDemNVILVpd3ZIsgFNQo8MAJkDF4uShu7qH3/zeSEZXmifOMD6w6/71+
tvy8xqmKquIJY/bR2Ex5gfPX8QzPrPyGcy72j6eER8cad4yari+L75QX85PCRiej8f8/ndI5TaXK
k2jaFp8PgXO14maUWuWq1pgZKtMJCLcJ96iy5RvSFYEI/y/EKL36/hDel8ISYSTfdbyOZ8nj3eQL
wo+LBDCMbS6NEPCj+nWA8H3IN7edUMmg7xM/bVyhc2LVFQAtCeG/x63j955g9mkVHZoSwnwlfIPz
hwKE5fR71DCrX0IZB9VBZnLk18cXYX70aC2jpkvM8e1WHb7LtLMlcSwcHkfsBuyP8GkU1i/FGLlT
GZ2FITyhZVZqiW0FN1jTHn2x2CXrHA5fIawSPO5bRSRBV6kcKdZjpbModefitl1SKnaNHXovsbEQ
rSADM/sloeNxbLTlKcRdy2/UZyvWeLSOpxCvsC6yl+m65R6uvw/P5DHc18UjdSaK1D1+xDwCBZGY
+tA+Nd2t6s2aGOGRCfn7atVUB1OJBvp9tG1iFLUJX1aVoxv72R/5u9sq4LDKlBQrlUlVau/HftOk
iO45H5e93CPzy3U1TC841aXUcbBJ1xCw+0c5zwn7Q63x6Itb3C/lDHGivMCNFBCjyRPv1nY9lUxN
hx3trOGxe8h/hPLbLclHbTN5aoJqb1oE+ZvB2LAFp7HdvOx6GLiWre2sF5e/dIJE4zYCWOso2bdX
wns1Sv1oFf6AXjCPfU0OkltEJTJnbUKw8fXb+hs00i8tn4wgdzUzZeY3LZ4qdEtboVa4rqOhmLtJ
K9nPAaGLjhWyid6+Jyz0Nuhpa3itkGCFYqqZ5DjIyOEeUU4FWFdkvI/VuSPzmqySfl1lcJRBS8Pw
EVfUOboeRLakKJKpdzxpa8rZHAiVRoTHl1Bj0S7TZJL6n7FI/LEfcik3HzQLgTJARNSvFrvWlOlj
PKRsanbTRcvuwKnJdbF/yoAXrcq2OxuxavNvYpAyzkooMDiHyjbmipX97RG5TgSKwvz5ueluFPb1
eysTKf3W/NCE55YdtUeCBLV1c50hssh3lv2CXr9GfF9BUEJ8/OeXhPph9d3VmxMD3WFaAGt6Ulxq
BazYhsieIZxEXDrKtWvpmZcOBa7lx24cGbpHFtpFTd4ptiptE/D1WlP2gpY9aojpwje6yUpRUiue
M06YFE0oRWfDaZt0CwkHsdpW3/I9Cpr4+nMNLv4uTarSuGdog0D7L/NksExujY0w6WNOIlNFDW8v
triGtGmRzEnf3FulsfHfnoBt/mG1yl0mYIkq/9bX8qre01XCCGJjIjD6RSBHxdOQQAiSekJCHtNl
5SP9haFVv5GQOuOmJjV3ZHG2C36L3lmgfaxBqNtX83JKKxilRcJ9xiDQLX76VIFSSEAOI1qSeh5q
yzz0itVr2GvUS6G1JIvV5ro+HQ1wbFoFAVK+yT4ypudKCHeirCforNyeSlygyllNnbPtSwLo6f2t
WH7V1NjcPi2gLFptvPQTJ1MzPF+11KkMpAeVDmN1W7ZZ43ulE70b2dfI04zS8GBBREmcYxzT/5U5
2v5VqV39cpFUrEKGP+tUs0CI68agixR1iAbXyv8Y5itjx2t91fgS5zBoCuG+SzS6hxPUQIqabk2g
r1ZMxwqlj3NqVX7ymDUUzw2efx9SYaLsZX1rlb6UdYS2jrVTD9CaQYbKCnssACspouEjnA0Yaa7x
0najCS8MMBLUvkr3hPoy8k6mcxfAS5bUzXMla6UWj0C55cWYR2i83EKsdPxHTpeb1Rootvli7j9k
xsJVqQWGnEs92N74uTxtO+3upMPBehbTh2wVWnoXrC2z67wyGg4C1lVkJYYofaP6U9QKoLtH04tc
olZBLka5lfLJo8k/+3zvEyvBqQqs2q68IP44bUtfiDZtpc2Hhru5nbULWf1gUmhVz/WPsIw6V+aK
YFPLjUuquJ3yrfg/HUsVpFC/yALNsXDZQvKBmdK5nRKxT8OlRnvqY8X2WjvrWsKFii7dvRtqep0J
QTEYMWMR4UxsiDPvpxcrtz8341qSS5dyj5J45iQV3YXQptgLTddkM4hqKvh1i4R8xEMWDd/4ZA+l
FbwbU+qRaUkIpHi+pdARm1UP/7g7ucLtzvJq+KVEMtguAXLR2cVYcgoJnmzJ91iSUgWmoZNRYCg2
rhhtVuoPT5s3/TL5/nEUMgtRIBLu79do2lYoVWc7tbx4YYcJxRB/nbCUWH39tH1d9qewlgEQLWhQ
SpSiuSWckXagbvc51xCthHrK3W0ULbftq6MnnHV4SpqxPPM0hA2WU+VTzGIHTquucsx2qMuvKM36
K5Wp4voJ19adsprLfItBmUdNudYhbuzXf2SaShcbeTMPr4mX//vI1AhSh0E/nG3TtL1kfcos1T3M
9yZvCjwEjXpBy+9LW8BDrqXYm02WbzNKa0/zr5qqQWfBYGH3AWv5y6BGUZ+zUIzTJQA2Ui92P1Az
wmE81K01ERUSVdFcHHoUQ83AP3vzfMrtqmwHonW0w3N1mrd/nLXtNQwQCzlpx5J4Cp7BKPTQv+lJ
MSQn7UBIB8YjCMGZ8lT5YfhGlwIpHskd8tS08CYYk0OF/3LsLm/+WDwbz2bCe3fDiG+L5/h7/QJP
vBosji2medXKBlsKRsNbvr+lMbTuMQ1O2+5tkyxfa4N21CmRIdrs67v88N47Uhvp+uWktE6rzvk0
FvuF59iw+xBQaZRY77ym6EPXtKNNrIK+r/BuQc7DZGqtjqXcBX+ek1dTrckK/YNb/RIcwycfaOgS
X13qK7PRuefFBgt5FFA24KsJXNMuZyj1vCaPoctEcLNITE0WElarSHglaywG1fHnr5/O9XNjt56V
qKW+rH8+kP/f/ORKvkjupNqYj4LDBWQoqlUna7S5Q2b0ELibwzYsP84d51/1JHgWXGAGjsfOdL4H
zfh4C1co3Du5pvsu64s8S9ljssd/lLtn13ZZS60lURxsnv2qFyYxOtfLHwdUXieLbV1NRL8vhuvx
frwYFrr7IB31Fh7Lh4oUdwMp4NZ8XaZGkKDvJY5RDNrJI0D2L6IlFKqgrhb9xU8FPAnvtRmXKMm6
UcKVkNFRNRtkz9kgnuSHpefcIEDu+ru3wsNArYUbo677uyetXewJO+C0q1t6a5uBaiAJlFbUFaDR
5x3vUgzmpcbjz6MvwoBGW/Tx5zkq9b26hKZsv4hRk39qPzrXrwV27JdsNB/UJtd8e214S4c1xSja
2xrgulbSUucGVvoZbVNMVvN7gBEH0Mpr9fO8TbRmbim81XTahSCKnjG99Yuwaz/RYI/Dd4JBhJBr
f/eK7RGHmv73cjhT5P/R7AFwWo3z3dX4cuuwoMtlK070SNSqEZQwmaQgX4Hl0lsWeAbIVRWPbana
r2+u/QTWdewzeT8E7tIyrMehvl3G7N29o+Znl7dKqVm1EQ3xBq0G105t39vKu9RhZ10TWLl0mjCC
o7wCe7LTje6XO/ePFSWVOBGoRY7U8sWxVFV5m8ppBotdd/kSTyS0i5Dw10bZpVMYzQaP3nVwZYSk
YuNyf92tjlAbdmcTnDql0bGbjbFOeHtCX2GfwORvFK/UiJR3AM17xkWea5V+PIISTCAz+tWx2JCc
OjTwPTAG8+IUioIYYS78TzqblJ+zXj62cbNB+fm0ME6RS0rD7dt84Amep8+WGFXOLe4F7POyWf1k
j2GmsayPZhPh5jAenKtPlVGGV05m4W3nQwjo8fbr1ntw0MPz/emantNyrZHreUHFaa3pl/VgPbj1
dqN1cu7P/uxwME6240dvO9iJcvf1GOg4PRe02jQq6+iyxnMsTZiBf6Wsyv3lNq38m2/T66E7mw9R
EwWe6udp1sJjvX408sfu6RJY0cD5SFj3zzq+gBPU4nAz/yI/QKGyMdbfP/m/AHUAi9NBPNDGPXeT
2ig6DwrnYX7df2gZbfpaqJKxmTE/5TxQS209UHWm/AeHjaPIYgxP/UM/GHd8XOCJHPV2Iuvcx0HQ
3KVMi10NQF4GoUDWofz7rRHGz+016BM9omLU9inbOIVkAbEcbsawYlGCdoJpSST05a6zi4opCj2m
6C8S6koA2KAZw1lYeHXMDyrDQMJpyDy3Heo0y+Fyct12fKnYnVfbLLbGI3AW3QP2TtVYtzPdTmKZ
kLQt1fABvNHkOay6h1LICJk90d/fDK+ExnWMeRLM1AOYj9onCF6QnPQ5eY3jw33sm3mB2KsqMMgo
dfxUJnQXdSMFdf4kbGC2ht7VVLIbCW+9a5Ssh1aCWMGr0YW+bjvL8/sr7p1Ln7PTeCeuHiUz16D8
t4iUUlqpoYUaHKIvD0jJbe6b3jwg0v4U/xZDf+vktudD75Xa4Hg1tu7bSdSVQi+HUACa9wDcu57J
iVIXqGg9hAbKV1PBs7ic5zrGKajNcVJngxBEBgLJMuvhibv71nEokbAd7K2VYy3CXczhogy+DloG
UG9cDrBBkYLMhvkmNBhMtx5JbZwD/FDbbnEiMgLl1JPjo1GlKzzHOXnpq/ps5ul+uAQaeOdRLxh1
kCPlwSuTrQvnjZThh97vLza34rv2kXxfEyCsRdWLOXsn+n/oheKGQLLoph9SHtAAFbGXfG8ziGmE
Gm97pAuRaWrpYMnLgQj6YtDC8zvfh/6FcMZKH/opPOByIsOTvW90D/urVxomDv62YsALQ0TIiNaf
hX7Qs5yPgrrj5U3+2FSxlovLILXSj8P8+3nW09UU+7wvHCTzIZGZlqgrX3KkJTui47Ws0UMxkVXq
acyk+nivIPCnZUaVKrmosbXj4ZJK49fha/tS82rFnsTwJEb6d6feWCNiuXwpfj+AEwT0MYIWLBTh
EiEtV1nIjfYtc3znuhcPe7jtOMa6hOEv35fBAL5MLdqcEHJo/GEBrhRdOQa6Xe2VtM1fAf3uncfX
ejSNEw/GWz+vBmKVELM/7wYCZVHoYlAsNLLBbLSsvdba1142iEZ7QCbt6TFaqW5psOrOX25hpG/Z
85Tge06FS6Xp5NxfBjE6jamnCPGHj+sX+kesEzVYTZHIftfZjFU5wuF6/NFFCvGM1fMwQbnE6otP
iiLDEEkJBsUDPNvLKW6ce7vB+mXPYeGpOwn31vt+HhvBtYtj8D2DK9/2tq/rn1U1LZohogw4jkcz
un6XlNigYrABxO68R/83G6gLxB+HUiqEVvwa1BIj0wy3iVykrwa9tu+lWwqBpQrFDuW7QYdIG2V+
tu+u2C5dLPrydSG5PDFEkiuRlmIuUlxqDlGTJMGLimSm/KdsFmIzYc49rfBF6DFViSBE/izGkAMA
aAT0Zr31hCm7/GxunUsQYrCYuzQ/e2Ny1+sXVT5hdlfKejZziEmrtbr+ze1/ctWu5oKxztypVyz1
FIiXuf7uKGmuJjWTd4X2THPyRLfTjmD0nv4YLTSLhwLdNOEe+mdQkn3CPx27YXwH7RZ4crmxoygz
WL1yPLt+cJTsQYB7qhrMk/W3GrvSkEspNIHSzdNZPPfOp+TWth5SSTBdG10ttjeFjrCYLpLmFh/k
t0AjqYwAcBad4N+Y1d9D8rFs+BJ2KDycDbC+/2PcwE+YbzGturtiw62jsWc879/5HJR2daAq9ydW
SS66l47SqMOg29p/50SNi2GxAwuWReILvKq9fbfGyImsKX8uU9NT9xg7f7oLtmTW3/cL3fm40J2N
S4Obm0fHL9Q+tAc7EvSQCuBC7jw+qqV6NpJbHd/iflGUExixumKI6DmME6Cdx/qKjZr4UaETHyno
olEfRsNNuZ35itAmbAUCbjS9XMqLtHX5wtYsGGL2BjJhzVfkCOAQFbaw7OmYhayOcr3Lx7WYrgzT
6h/lW7de6aM23PSu/9WGN7OfI8oXnXw/p3+mi/X56N1626/sJe5H42jWj069bHRcN3aHxnaZrkHt
9HeG53T+9hjus/qm0Du1HroQ3ahf68Uy1CRn0CN55LsHI3aUBuj7NSmDPZc8yKbQxRIfDlPWNx5T
GVU/xfEVzYDXC2LkTUdwPx0gza+OjG/s+tu/lc/SZ3lQA4jr4RV+AVWFd5qhgB5UP3OJAwfmsHjd
d7NeLVkjO17L2Nvrrt9mFQR6SIV9ZYuFWJCGJ7lr0HYmAqsmK8OmxoKep+PKUIiV9aL+9VCv9kos
fLJ/z/Uof2NxLA7KRoPuDf+7RavtuBcHi15JXXCYS4rPKNsrQVLp1quEV8n17OUJX7tC3VQvpbd4
FUeZHJl6ry1NxYHgrOJG9c/mf1C8UOhAs49q8fo+HWxMY2VMhSukktzPaOi+o2DcvVIr4XoAXTFT
BxcoeZsI/7YKjWdxZ4h4ciOjdlgQFYfH+4C834wd/xCEbzuZgbDPQMDs2hnvGKI3FSOor2Gz9n9z
QO+gjcSUaO+/KvFvxq9xi5qWWNtl9Evy3WJX3RIsbn83rELXELR3AlSjGj83kfSkqrdK4cEubRj6
W1vkEcz1sNw9HtucaTkhTz+FLb5J+PNmoFSXuvHxvcyvB+t3a8+/WS1hnthcPTx81EiB1e8h3yQ9
WX6I3qCD1HyFIdNuSMI5hn1L7PC6mgvwhI6gSYG9Hk663PWOh2yCCd91UBbdTs5BKkvOG2Yawrue
jj/Vwl77U6gGjXWYKUjKzuZtjcLlpQuk5ZcBzt2xg88npXKqe7wv/13PzXxA5Zfaj+pAYa4Q1D2z
Nj5V1awL2ofLV9HkeXX3hALgUcf/YAZN2PyRKYsvdE9a1caM7QRUEID07rmh5HpT7G/yZAnnxLyf
7sAb56YiHy10DQetripkAWzZh5arp70eG/J77fDSo3k1i39Gl9Y53ruhuJNqkcfz5+scTHFYnLUx
v9HojqbUaJrLrHkDXl21IFaKuIl89SW6TbKsH+/7q8HuAXV5m8zFy1Htq3hKM/8QUfGcndu3Q6vW
3x6b1xlSzf6hkJZWGgj1M+onEIBzj7xRaTY+F0ZKMVjndBtEGoV1I/7e54b5woiTPz3bqbZxswAv
1xMhQoN7WlrWhyw3JigJPuFkXZsYkvXmusc9MG///5DowDBu8Mfa8Sb3dLsYloQahmP/LqioYIhV
OcapPCDuaJJxXu6Mz39ljuC+27+5T6nac67apOyyJbhDI4fR+Sy+30ar1+Pf3Wv13/1dNr5/N/X6
uRxu+brda6kzG9K+kBqRWB7EzzGAzkQGuMJH7wlWECKBLTozZfVsZOhkuovZWPddSRNHi/Hu9Yby
dN2fP3phwEcVYojAM+6VDVem7s6NZyyLclxX7b9degpGvUuQJOQ1atZsFwnkxClPlnF/L6VwhdDA
Hr5iTO2Pvh6yqks7ELbrYAgqJDpTv0HzU2SEPt5V229CvltLL8vO7esc9KfuPQ3f6xCeV2aubfLK
qYbeieLPtrNQRKgbXOQpeWaa75PNWDFPv0RDIrScPOt6GNKheYIY+tfp8OshNt9OApEmjc5KIs7B
be4WP0KKVGY2Qn0osBaF4De2NNmNPhku8f0wEPdLPMwJMW/7ySPIklZ+xJtZR9E5enfL+7vxXtVn
Ocn3XIXDs9qTCfqgNgv1EyvYKDcNGYnLn0Oq9YBDLpI5aKxrB/sA+FLgvYlocrybpzpu0He3kHEk
2ZqFlJ0aP9jI4e4dKZ+uWioL8rtuUkZGgtXydMHGlLusDn7H+6cmQ4ivoHLUQkg1GzW9tVS/1F72
o/W3y7urIhj2M4Jndi1Es2pF/qb9EvNI/tIt9ENFZipZDKTyNj8pd1ei7o2M79QPxwFkOqRdIbki
LZ6a7PdaFtYrySpXoQcNNATPVNNMO/Vn/yPqvprT2pYtAP8iqsjhVeQshJAsXijLG5OjyL/+fI0f
zr0ubx2ZsNaac3YYPXr0H48/8uoauHfdeJDbJWAQk0rXjXwj3Xl0lQ3YMmp2d1nBpacwEriZhDVZ
wvvOIis1pVvBJVB4PIHVdv8VZmKZKwnN2ubL1DHvK37aQKxQsQ3gOxPFLqdhoyojqLSIA4RFWgdD
gbMdaNxzenMCNI9g0NkWJIycybhYy05khfi1YjiUZ42OdXlHuvNzrmZkGYan1FOZOjNssLYwQr7f
mX3dm/NM/ee/Y0vWCQmV0tYg25gkyXw1b5EOFin8wxJGYBBoUSgtM1LrWc8+8c9PiwZO9Cn969BH
m4ztJbkVb7f3Ax1XMr/UtauXhMtQotKZF8WnIc384Wq46ePNypWxRdGzSe5CHshRrIhlbHhiA1ZQ
nx16yK9fGILYxafdDyR8WNUSVadbvhizSmN1PdqRSb7itO30JPNnCX60eI53bMaYMO14O81+79Zz
wex+dLj9NcTrMEx+XvQmW3N143N/HYlaVKuisN6e31taz5dd1nOHNjy6jH74MiRvmOBCWS+0yJsK
CJc60MQBS1FesATcJ+IngEDNvhvoVaZWmgZgnaly/B5wf9HJDCDlFE0Cy1u/Ja4V2dW8LWVF91hd
61h8BzmlpYyeEQSP4rqraSX2LgqalKWvXnMNM5cdbU04nsjRM56Xh8wqFFrGm8jzNVB3oyu1i8Js
FsiuGSMpnMMuNAdP2aXZ9v3box5l+2d+mI+YxpMI2GQ/Sgs2gVcXcKFpZwAOF3LsogObDD9v/EwG
IF+5ugfYvtAqyzd2QpJ9a9cPUNwvh651qRXgUGPdsnuWGGcDehEI/6ZIZvhnI9O5G6GnbvujGVP5
b149lBppRd3DO1rUJDfFAb+sW4f/lC9Ps18HljHRUhOCRvzk/is8+tl1bZur7dODS662WdGXyrxf
zp1HVZsANbkOH50oVLb719K2nTm90aYxxT1JAjHKg2iTVU0/MI35g4h3NeUFe0UCNKxm8dA8/b3l
avcjNKgq794U6ymNYEIAXFntmRONkdXHhOJEeXKsbSW/R/ahfUXvDVqQVpwo+RU92z3ONYd40SpR
nf231ezzKD8k92Ucz80fn6X3V5wKGrhBznReLcyTZHGyr/Njc//zK38bywuy6f4jcdNh4oTQt1n8
3F62o/y6ZPbS+4UshYIvaGrTLejfh8xMILZi44O2jdCf/rvP1LbCsLS8PJsjknxqZMnYF6Bn++2q
tk9dauuzuF/6m86Ms9TJ9VefyRMgvq9H84FO+fGsvxEJ49Fnih11zPSPqTCKxbsDykn5qp3/FHOS
BttRVoskIeeBgyUCkT0mo1tt50gqEAPInJ6m3236phqZ/whBlmJ1bYrYS1nbSOEOF9sW3nERM6SO
AOLmyl6XXG9JYa3rYOtbvzEEJzueB5W4ZD/5zwDk45jcw8//w+tbp0Eoouxb0C9wTIxRMl2kvVJ2
WqqObd/WvMF6wFdYCpYt4EYYCMtXAhK9XupYVUiDyc5ZrsPC715RIY6blrrJvQ2/OH2cFcOkRgkT
6AODf93lqtqgVJ0e+XZJZXz/cUu31MtUT5a9/e8TpVn10SYH2SbwI4qYY71HxT3cx7yNoET3dF/f
bHkKhiNi/kudN8myFsfWrFCHLpi7+1uAunyTxO/et2+6KkpJN3POEgVcoTFgrqrvthkWJ+rwelFg
SHdwT8kVbrSxh7lp4yk+xg7bvXlvcrOH2maCK964fSjgyKcWjuqtd2+KDttYLYIvWQMSznqQ/iQ/
LF/cmuu16C/P/ZI2PYhQ+dCGLCxtuUrpPf2W7f2kG1JxrRKfqLCK/PLFoxE+CrZvqWapI5O971r7
VDu3rD6UExZ92ahcMCoBMjohrFjQBrjNW0cTbhyUw6a7NU5uu+pdP/VL3x4AcOEPyA9UDulkywer
Ifjag+N15y2TllRLo+IRYWJEj9HcKD5S6UmhdtS5/DDEYK7l2+YV5jaHRXCjZKYYxXsnNGjnogrs
CZZLM0YL/S8Ia7UCDCOWJx0UhX2v+MsEN+T1WduHQBx/kq/LNwxvHrplaLfYW1hgaxseHMzCS3ct
agM5KfoKMOzwWf9yaylPSY+7szwKA8GjbqYg+72SpXp1FE9zpP4QpxmKv0170hV/D3KBuI85Dwv8
01dObukjwvG2YaO+mbZ50rFnNBH3FEePPQzngOxt9TxsSApZbIg2j92lCYUZ/Vcw9EQbsOkJCsSX
A6WOxVyGTxgESeg5pkFGYDVsAbF89GfTx9ZJ14MtiOh3JmTFf8ELk7ZySfrweVVGqF/lUHMHWZ84
nL29HlvdeYnQ53asSWUz1PYfiOoNkgYMB+CylY3M7zMTzFLGLxW4wwlOQz95qXKk4QfLqu/qI3d/
1u+k3ssW/bs26YY0Bb14um3WcayzVhEZqg3c87QjVTq9lD5icKz2TANszez943/lfqemhSnWl6no
qI3Ty1i0zTYILBRfBOvn8K061MggKSFQVVHLovFuGHtMc5M6JdqLzCg2HXDgufEURk8ggkw0Dr4k
ZUP3T4YtrF6A3hcGlo7SCPln3z2NTkAD/2oGY1wklA3PHOdPHJ/Vf6oN5jsGI4ifsu2nFd1odePm
pRsK5S2VD+h7OHqiqUoWRiALsIud/YhQE6sMS8CJB7uPkt9Owvra3U99lKEciXjtmlcHLykzdFWM
WkAD/Mr9OCraQiLIeHtBjZcarbC+SOo7EOzd8CjLeDYyPoQBay/CUEjEErDOm75nhx52c2I0zd0i
XNCFXraqT7aJ8GBlKgDkxKSzIjuqGc4CPeoRym1kQNkGAeXAB3ObCiAeKocFVmTQwTJQrleFNkBc
ojn7aR+M41LuJXnCcw03w1m+fhx5ImzC3mNQBFmhan1yOcdR/nvVv0031sjFDjUog4C4qBFnJMyk
EybWcfECPo3ZXJ4eYsU9UaNPp78zTDxnAFgp2WBt9mo8zmCJCgBTp+P7CoGbDaO2zEn3gFK+8hK5
ZspCLrurobrxSiQXecxlKl9vH0dxvzwp3QxBmiQVyAO4bTveWQtSPpmGtnXP5gsIbf2dv3140Gyd
AovJY2tllJuSXVnKhtux+OOATSc9b+h6mH4p2WPKjsFbidhy9UsGHGCXMmIrQjWXgjEUYaGA8kXM
rvZEr7qrcvl0v8sB1slAMIaYwg+APeLiIxfkPZFCT2XPAtZBH5PXj77YMMTch10In0Iw87G8tSl2
N0/B2bL1FaR0ITqUhiwyifHEPNz+erQYiqDsNib7B7vQQyU0M+kBEYaCBpFtvD2AfWuk6FeUe7Sy
yjluo4clpxRTg/UGeCu6HCSvr5FaWFH2IC2bUXDZ72g4VD2NYM+20+y6CRFYw4HnCxWeJ5sKTdvS
Ac7NytOlI9WEcmtYedJA63M5qhwx/PPqVoO90/knBKTsE+X54neE4Kz6vgOPsWLEbsytePVkXIfV
nvRIjGWyPSiKR3luov8i3QQrK5JWmiv2pdzo21tciJ56fVz0T7qrR0csbre0huuWLOsQWJxVeHoY
KURQeuSksP0/WJkwS1xpkiXeqRxqZpi6ymvCbJIXMhA/7bzxc+Yn0/II3bKCJoOq9d6OtNr6RUkG
dISDv1FmUxOkcKX9te+vI0vCbjqg6MCAgk9PEJlWwSAztbYZEMu9mcFdR+/GC62tD53TaDlwws1L
Y5tuDbtP5W+QlrxFWmKfDm7qvjYB752O+dL+m198MborDttpPDD+LKhbZii7cFH/ASVko8XyOLKC
W+l+us2/4l8gi0cnw9H2A9562hT+9BY0gsExkCLNx34NMRppZkrxb9GC2N3kPNeNWR5gpWH2s0iy
ht9JhV5SnKQ5VzIikCAaduOz/pGAwWhO2cT2i7CWx4yH0tcaGoN7pqVV7zjK0nWhxRVfkGyfHx0Z
0uCoMouz+6QiY0gtWsCHc7G1H5+HazZyUeTDVQWbt+33ekxeyAd79rM+ubCZGUYt4JdbiG5HXZJ5
meZl5Axux6ebp+kwHMA02rH6LIL03HllViXSKtlTSLKOzN3QfMZrHJ8hDY6YyAlqJwxhmyF5c5Tp
6HWEfsx2wbrmQ9lHrT1lATifi0sLGU63RU8CUhAabkHxyUMIWu3m2gMtFzEb3TG24/36it3G3iQx
KgPxYmRNetUUIweQFbKJ6zrq3k9/vyIu4DhFKVzro3Zktgz+AxbicE6ON9uFT2jKpWNCB+p3VIuL
bU1rZobbAgilmAQpNPR1PfO79MGExf+I8hgUZZ4sKzUpOYrLnHzMwXszq0+K+KTGnAxgZr6tBBRy
GcjLBfPbWrqjjSbwPwwmXutVF8HPq9LAQRJWqB+NfmqkMjX4kABxQfb70souqrfejWpJ22t0Rr0T
457EvzE3WFUZ8du2dg8kbw9p3G25ssPBnUk+nFmHIkRGwFy2cfhFZSeRaxCeflqrj02xvPqdWJv5
/rp9v+EJuaxdu5SqHP5mtW90z4tmpr++tjOpl6Rmh1a2m+8uC80L6mJr/euBApz9Prcuhfqjfx0o
NS2aCxLJaY1QrctWNe6/e4kKV+W27ZTOTVpyyo2XYMJcz9PUqb9BV1RS6SnD/BTU4cshGKcFlRJI
s/Q+eQsiT6pKSzRtOHGmuR0Zuk7DyojOpzuIUYAY7RVh0k97GRyrvuFdhVuL2BXBsB2Zrx+ijz2F
kMmbF5Hvo4dNDJlW+bYMTH8jGbYWJfp34ea9E+HvU5Ur4zx+z9BUTHSlKNggEyKasVeDKynLuNTM
/kJHQBE4dnkSaYwoSgAo2JUWiLRIhlbpBdyJslA4h69OSE69MX6aANSbD0abivVOPNoVResMy1v1
dsm3RQE42iPDJf2ltqOSlDOVpUEQavV/Bo/4fI08veXLmSVW0okWrB4+l5AEA18eJp9V191DymN5
mHrPe/6UgdsRFszXH86p1nat2c7fZURrAdBzKZhSz6RtB/hXMmKRC1BsKMJSFeIIzrxi4ziAdYp7
xodhzgDQnAo/M2VT9rWo4xSJC28ArChfhXWj6shJRZmwuOruPlep6qadfVsmIA4vJ0Nj2zkCgYn3
XdvA4NwWshdDHrNvua/ClxprBpvz/Gr51QfVEbVMSBH4NmU6xYDE63Jq+XNffhhpwxeNL1cfpV1H
DuF+A6J7mF5EROswmrG/sILcqlfkpz2HBGiUuUuEuOUBk+M0Td3eswBvxY7IogxqvcdgTDbzORl0
rhNeTzfbWMx3SZNFBV/N6ulieGPz7i7G1imil3WHq54DwjDOB8Vvclzr8XG6EV1zDl4Xm4fSR/Jz
sh6cya2F4WTUl/O/fnSP8/H1mzMgNzck+Tud0dfzRVN0l/w3dw3uEm0wcM86/V1nUC0Qjrl0r6lt
XQMvrD3w4msNPyoYu5mRWAwh5A9/rVeCNH/0/6lEi2jgXr2fSfM2Q7PGxm6ihehJ3BJLhk50tH8W
HlV+jsDld+jqgX7McyWsMZSDWQco3FOMJ6d4bOKTWrVS/6VKcayPcVAqVA+yAOln4uWvjE9Ksxme
cr01OQ/Zp+pOyjzyRPtsUuA3IlSxc77/55Gk29IIMXGsw7ELyOWuqbTJ8JzMfzQiLtEKBKbLC9pq
wrpDK3eOog0kx9+S86GPgFJiYBJiJLzzvcKI1oMMjRwWLl3+GYJ7CAK9o7gYOkDwrr3UfzOkUKRH
wjzD9l42M29ltN8E/Wo9FrM/WnQCVmet/62jCKTL22jIeDqcEimQUSrTvnUPifcjwAmxTaV1MwSm
BrC0wya63L/m90ZhgZcpRMUGIiyBavKMg1oFfULy4Z4js1chu5LzI23K2BV7l6vUr/CFR1qgsTpY
CzDxEaeU5CJ3iL3Th1UIFEgZCAdUnQMBO3a56bxwYWxf6uqI0JzXBn7fW9fI7XqZpVm26R/DE60C
YVkJBsiuPR/TWSphcyqm5XYdoZiMxUKkSzWOqS+BvYwEGzQPNHuWOvd75/w96UnK97OnJN51MzCe
e1Vs3YAy3eKn5pVsOxPVM3bDc911sr0EjlKmme1NDPuYkzNpyXPpVRINzCFHlk9TUwyX9xbk0SnQ
k0XWzyZJ+eM2TE0wVFDiI1ISJ7HNzNZqKIDfq/MJbSPukofIQKMsppa8HRe/HRSKD0y49WufyU90
IyO5BbnrmRLrA3yAni910QdurlP0mJ4GhY/DsNhO6TVPvue/VSryWYGnzYMstKqup/fP9bkyHy1H
zu++m3sNQcYv/iTx5ZwAW4K4GWyPoznUQZRLPeqAWTQm8dCqd5fdk+8QfPVFygjp0u0MwGlFnWMg
m6HGigEo+AzZfWFS9ts1A0XjXPiZgMVPPRLqH3mMVUEHo6bhtI6YHKrf0ZAva1HZAcLB6XTE6vIq
lpqlVs7Yla36PcQwfuzpx05lWrNTNCafO0BfHSpS9lw3tWzbJ5fla+bLmSVOhrkRaeIk390JobVl
UcFtAfGVQ5Pvo3SHb/o5NS90dOMDCGnkX7Knauojh55G2im2iYhb6L6PofG5V45URYXKHfSiRBlE
J81N1HqeUBeJ5pX86V0ylJnqXS7uiMI0JysCKZVloT1/m/T1fM0rxw/cxdmpuptXUwg0qW72F+rQ
5ffqvyO2mdLXk4KwqBx7KvePsUhSeU/Qv+WYdlDGeWd2rRS0WOhqSzeTvQNS2q0DNtsWOoKPnXz7
YnI1sMzDJUopgC6i4N5bRBpZHwkMf0GSWkBwoUR3/wjqJ61z+lGU9GjC7Y71Yq5ue1M/dNOhh8ux
kQRkeep4FBEOS3URwKxxG67n+AJWcf+aYlDOGrEKxsTFymJseXUZgPVywHcLANjK+hAYcambMgd/
QrXB56BC+ezmXZc6t4VWd+rBsyZ7ALHCJ6TZ5sopZPpqd6FHER4InFDrFeUnEV9RLkPARRtsseWA
6FnGY0RCF1FukrXNq2ZBXRCNa5OUhX6pNrVnrX0yp25A/rtaAWmzp8wfutyp9k+irR7PsjHNkLRA
+QstyRbupVRmdvoEnmTYfz2STAW3depKtl3Tg0EabLuHJ0asJhEsGmJ34dwhUC1SpZIj3mE/IowZ
lWqkYXwXyV8STXRkb6pPOSk0XDw+ZEpWXEUE+Lewj88esMxBsrVqu3sW9DJrboaihXP+WfC6dn2N
9PToeQ19g+uwBwhvHd3KWD4nFsBlhjaaWYrOFfubKhxbohEarZeW4KMzSb65Kn9K1y4OTiSnrsu0
RQpOT+ddOeKDPqi34FTfWQFeT11ZZ02meh1S0XqwnsxUAYdZ100UOvJ1bYb4JmpZGjRbSrIKhGRO
+yptR/wF1whzESBGoIJPleum366b5oMRSL4kthRH7Sny94QKftnRloc7RurI/7QTzUK2x5wxTvge
s376/Jq4gB6EoURsd1QG7fcnKTgbRqxtPzK1tk0yX6fISAIySb+OLJJGm8gZpY933eKKq860JH7Z
1jPEPaisnCI9tokjlwtuM3a6rc24eZIYzrLvQwOfArRmIJt22SFjpl+rr41H4v9oeWA/pHzKuZHM
R0u6vIhSgtRIsW8eNUaaSk6MQbys/nYAOVJP9Hc849p1eCfYd24rvkpr1VnFHjfemmhjvk7uaLuO
xXFr3IbDQMpI7Mx4WTR9d1jlgRUIq/gTNFTyfZuuPe1c5mYkLwObws6wqrM/rCPWU5vigU+WiTmz
Oi1zWik9CEyPQNADxIsPveeUpa00E4wyKxh74lVB0Dg8SfwIGgUaBnRU6hLBZAdG4nEjpM62aMjX
/5z/YPIDHqeK8PqsJLnqyBqq9WjnGrhX6txWRbh2a7AvSCYHGiktHQT2XGZqR9+a3CMwiFTRwL0r
K6C0Hrs+RRM9tJNxwfsOlcemtSNrGllNg5n40SXwZLxbSmfQQ0gRchcfwAHyXeTsfACt4jxRFWwA
iTtkRIPTr7PAVftaZfGdx71qQ6Ih+qAJqRLxe2zTIEeHOrAvXjQYDUy3gfhSdBDHsEhEWRhj45fi
UDUcu2xiG2bPUYtky/VbbyAAQ0p9b/nsbs019F1bkX8VnchbpHGAJFoPIn0BBYhdy88b8Ew0FzQe
MQwL4uoZ7Cj8OAMPQ9CvXYASA3NEHNd24DYAHRF9aZAkJ6mRwQxjbsOJGdniXmStWZwAkux1Q4mf
FB7vY6j2DFkAKYAIpXYncRdBTtSkNuKEVoGmFTxad8WuqdYg59iaJya0V2kLAkFTN2O6Ibp1j9Qn
opjhixhCSGuA1qZYaYxnbjySaGPte9BGFGzD1KFQQMcEkj/+GcZt63LVUBz8hIBH5XqwZw0nXV8u
TEeXhhuBejSTDInE5cE8wmVxgcvyxAQjagDgXQKbgpvUU+/OAYktB89ZVhN+2PWpA9SYznwbQVip
bOrwpKimfSrAZMlrgZXQAtCpA9QForu+IaUAhxEzIlkKTQP5GVEzMerlIkSBa4sZAHm8oQjwqTDC
bHqgfgZv5T/na7qlldsUon/OYjiH8EMA9bJ3LhtHigxwqSZSYzmWrVW+j50RurlEHQnMkMy79EIA
TSqBXK0Zxc1JC4wWXjREiyjMrnyPlEjyKaY0Z/OUhHK9/ZQOADdyyem5N1xhNqWJf/+mPn3/3mOY
VhJAypoeCuOxGcfs72P+dTkGJYRSwtCVeSAazZZ4LSRTWp7RUfKtBR+6IIDAfaIYMPm4X//Kgzew
ByKCAO3PZyuGka4g7BEX63rTnzY25ELjmqzu/t92wE4rfTswKGfga7qKmrkyyz873XHXj7PIdGmE
S6mmmiS2jbkdmYY8RWooRaeIze2Xru+wmX/XGMVdWQJNiV1tk7WTabeHiHDdCdM1O2fdE009WffW
P3E8X3mlrU78HzKqcaT4CXch2naaEtGm7Ug5r1gcWCLZc0yzlklLBKE3cNT7d6QJ7QhnPskxonFu
0t/yQydVCGGiMNKJMFra9EPKeNWXRIrHZJa7zUAkRIfztHtjJLzF710/WWMh3Q2m6aofQomX1bG+
Q57xLHQUzdhroaognsCzcMZVQADUG9PXv0beh/WfNUVZc6ZGnEYk2OnLv67I+0lDXDZpW19HSN4n
h8qnoesrowYKi/+I3t/MlfEuCdmql6dRyljdXsSzdAzmaJ7SXuuMu2MGCVinRDi0zhjp9X9M7eNd
QZcRjQvi717nqcqAf0BppvHMzU2cvC/HEIitaqwgNDLKw8+QrTDL3mvJZ3hRaRdRajSlTT5W2uHm
zitOJcN2f45BZ7057G8r+ri9OyhIVwShC5MPUYO7gRcIz/La08jakzgN1fgotKNOJMrkJDnQmX6C
a41s3c+yxnauY+wy6F8aa6MnPx++aupJbfIBvTuNdpJzrB8uQKv050rem8+pdvm9dHNi5LV7TRo9
Q/Q4VT5vfsnDVhQHHsYSdM5rtHFisNkgni4FR6ZxXsig1QqF6gPTvTpb1DK7TgTml+YZnp8feywa
Q66mF6VummUGC3Z7RhiUVIrVE9azRUwXYtdA6dqm1jLMEStMx3lgjqT1atVQpCrUx3gFZatck7di
tVa12dBaTqrCEubOLXHNy6oYE8ges13c4t98e1J6dxbZbB+s/0yiddPvHwbPnQuRnHpWkr+7f4Oz
+HAHPXRYhvaj435Xm+b1spEdjCZ4MYmy18JmQB0+dD2QIEgmSSKWICR6NY6khvqWGcShKqzJrD+5
vO5HbBIL79gHSg+ZgWjdv9ngS5dCOCKSa7TLI6/x7wqOQNkuJeJm6VK1P9TpI89ZLE1WsY2a+mwk
AGDN5LfqsT2fQCGt+ErYjePjnjwBU8Q9lPnqw1GSPwEqz8e6x+4E74Xh5x7tVrGap2wbsobbc9/g
bsbF4AY373JUoueU+kFQVKhTd/yi8s0wFeLVL49zJSRnIgZzhqzDqga4P5jHjjhYznYQrbyU9g34
CBLk/Pu203RZNY93mtZ1x+Ys2eL7J5ldxajZL6scSxTnMGK4xVC1Q464K0u7W+zNshqjqXFKdo3S
Vr/wloI8GlLWUPoQ8XUb0MdxdiX2Vt2q3Tbfy0vfbyUZ6e9B7jDSQjcfV8yNb7OUpOXtgiM3HVQN
8Qx/zd2Zodw7v862ZUPHE5XLvsb/qbkSfSrbiPvxrsJse8u1jfShZIMmm+3g693zXbpH0uzJse6H
jHjnnYbqbgjZ3XZtLOfRjgx6b7oRFbPyQ1g4/We2nOUIqXqXMS9qaxW3TbZ1wEe6ZK9c1R1aC59o
RspzGgdHefoYkaIbqj2qwGswevD/mPu7MlfL/VCWothbSTZ0TrUW+ScDRdtPP4XXwC7vD6O98Thm
UAyVDoxEZuH8thxKI7fbcyKXSlzfCjOfDonfCfupCUfNOzcK0QUCLgN3r2p0HOC6CpR/H9+u/WN6
bLqeLswTNiCstLKaDBR7zvlq3F8DtO9QiVfVpX3ViG5gTVk5RvKUMaZBUq9Ch/C1NgxE4OUvCQXi
W64TAXZv4Np16Lgu/oBh9r3HYnB6W8ZcLr6Wcb5/r0pm0QnpXI+B24dtF9p5HNA30amQqqKIlFWq
WtGrZcE1o7+iU2qvmVRNKAI0b0f341A/zur0cs0aRZw0bbMquzt86rWYlI2K4VuvL0rESfacWMV6
bO+mv5VhPSt7VTz9bzZWdS1BHfH2+6nz+4PVouGHQ1y1Gexb15KbBgA/vLeXJmyYQ3UhRDMQtFi3
a0ORxHEgab7GFh7tx8fBpqYnYoQGDQ9iP5QIomCoPDoCigA7uXEAqLN/Zc/9o+CyIva/J/9EgUPA
dcLvBZKtx7bMPizZamiqmI8KeBvsU27lkelk3qsv0ZaFptAM730KUmYWUT52sj7J5GwRuodqAORa
Jn9CvRC5mfSK1q/fs9eyfsMifYZe/lA5lXoAWnqqX+ZDvBTK++q5UqdNMUeIuDeH6c51eDbszNa3
U1qLfUUggZ/9HbQaFQhmxTwgcd2R2BYrvKs80Jy+FDl05N3vb8dEI7Ws324DzQE7c1q/Cqlu+lHD
Hi197Mfb7vYiRdOcVN4m6qclf/6SvseUl8MKDAwt1QTBa81K77nlCRLROWR+G4OWP5sSaELKxDhB
lRehhWAv+TC9S7PRTLIzuu8FGouvdOn9hksjkOHdHpeGZ0tRO9D923+GmtQmh7pwsHhF8Cy2wDO5
0TJY7JQQSYESnNALCfJEfJyXj2/ShBZxgl/LNry/dBglr38fUyCbs7IxykTmtssf1Q3eGYRJhr7Q
K0VvCMFhiJNOqvpGNShXn48fpAfZ32hRzB/qLpltNBUkiC2pjwfadF2xDEiYEmEs7/XSfwpmy/1v
o7uyVFfFcalvv96RKpesPDqKHPdO9leqV3w1R5J+74spDflvY3ZUV+aX7jHbU/Db5Orqf7lL05iy
e3qkmcugJhtkUhxAwGfkPctqUpvbB1Zdvgicf8nkevfMSKbAcpnC8KOzEGAi5BWs78nWt4Tfp/Fl
2cwGO4erWR/eQsLShcfZqD+W7SM1E4PXdBjhgxrplG0uJx/nxx/y7iXCVjTNb9cv/krOR2XID6RC
ix0HTtgKggQyrHOfV89W44pckCTYA8yYvX8kDObkZg07JDZIBkxOaAzAo/B6SCN5DX8K4/ylZpbg
xtzLYvVxMQpoGbPPMiV9wQPuPxKg27VyWMLmH51DaZATTXBOqbeZeP8BfjSXbzFdoyzaYB7SY61N
mTrE8rZjhQvCy0iKhTSbVZ9HhHQZR3luFz09KdqsA7AhZSY1LOWG9OykT9d8XcnbHD6wv/6gI2KZ
0AS4vhVvXb+cIQACt+Rjd1oIL1URFHqJV9yudu0vq+qOfqJVrc0bcPhzrYCPmbE9X2f3IWejNMjq
27S0e4hCbnaDgqI7msG2lrl+UxpEGVpda8gdhEbdccEXIkcCJaYxz6nKez+HkXCFtykzJRhdDgRX
ngxAUF0Plx8GUGx7wU8kpSyc3bEccNEwffs+6K7Oj0IrIhCsQ+TBf/l9FfBACSR03sktk2SeGhW1
HHMGQnxtL7a1JpHyduo/3sFTxSw2Vp15EehKrYRuPCBnHANnODw/aGucyrgkZgx76dIggM/tI98k
Lgq/ykbxnJ1fMz49Np1QyTcvNFFs2UrjD/jiqjoZG8ZGM+mmhVG2rcoUwlPZ6Ih6sFs2fir4cqPS
EW7d0uurqU2+ndJrH3Tn0160vQ03UTHM1ROvckRfux4J4gSyQp24yUCizT67HwmLNpFkR3seIDQt
XiI70hPoRelPadtk8eVH8I40ZLQtJxvmuka9hrsEU9kVDwGrVaw+ppvaOVm5al2Pco822O6xta4K
cQGJiz94IVGyeAFj/DS5WEAJScNdn05gAI4gMbgtSpByKyXzaCVaBdDiMItw5Hr+CVa54QkjH58H
IijlQjcf2qLLCHBsORfFTWquaVH+TkRsBjwqlE/j3M02SLKEn4KsqhSYfzvBdDWIkStlxF4KH8RA
TzgrIZtE4bxKkepQaQlK7++PaPkgbJsZFX6jjZU+7sPSx2mwDZ0YXI/FvFP8Vhue799++hDJUqqG
KIZT/51L1ewSQ/K0a+aWdV3O2YpwwVO2lyTxSPQ1m0kgfnaABsCIIkJEptGwHbXkJSKRyH4CHHju
ZZWAIzROOaou15FbaLhG0nm93Zx2p9cKsd1HTgMGpYdr9nL+PuMXGzqRrunzbT2myRCQ136P4Vcd
uW2T4JqP6nEME431lPNQ5SNSBqi+Cq1fgu3QOtaldOdMmaLhhiDatZ74+H5r+r96rTl7aZph/vbe
fHsxyNgcaQOcX19eOi8Gehtb+tJqtRrXl/L8pbEtmwtZblRsjL8xVHfIjb/8HQz3ZT/9jZG485hg
Xm01hqbPDxsmncxflFJHozu2ksVKvgxbEBu/HQ290CRG/++Xcd2Y2tV4QrQH/LIxHK5qrWG8tDFs
jMCVwodl9e9feF58Vmv4fJsZ0f7dO8rDvyOvdiV/7y9kJJOPP4fVOz78TOZ+/9594j2Q06THCUQN
YIv+n+ct5AwcyiFryh8Tud7K9Ij5MH+opiHGdiP4iNynIWR9FqogK1L/oWS2qpgfQL3T1tKdNpL9
wG/7KB9UbZlJk5CIktdDHR6gWrlKL0Wmf3ABD28w/EWmehkDpRNu5HHrut8tfR/KBSDT5xGhrJl+
dDgk2Fk/2NLST7klC7B6+StcRlyvfenFiDlLyjk4NVpDZavbceVwm5p+PGKV7t/LUeLLVC2ThO5t
s99Ywb75T4ILCYu0Zpr+TBZV7UWDykTkJvUWqfM716s/HtmxrjhtcqA5htt5w794J6wikhIUaf9M
pUpG3YBZRFAPI9dU0k5/Ajd1C7REwnafY+Kyf7SXBMc7SIaEKJcvGfIPE3DGH8HKuZHvJZpH4VkO
6P+S1vi2Hs9+XaZPCBfnjnhHX+SSjDoCIetTgKaPUcjj4A/cjUhpyOw0jmmUr6gFrJKVkZxYPVBE
awr1mbvjiGRe+Zp3morjtI5b9lxPiD0ym4AoZ6m2rUri/FexHxK/bkHzi8S5LBJMDPLK0mq+m+tr
QtTb7X3h5HOWrMhECPmUWseXNeZJQwpLd82dat+0fppZx2oK8jSrdu2jWUNqJUNg1LCwFQ8zig80
hsFR0BcTYh6mNOB8Q5bkyp+nQWY6+5MDmrKQiNR/LmOp0BQnE2IKrg2EWqcSyzy7UGE7OnFXZc5K
snJ4X4b9Toi0y0fSpOd66TQ+rloUYLpW2hw+wWB78Wvz3/It/+vnPfueijRjXT7hGWZvrZhKrkG9
UM1ogzHk1NAWUefiKp38ae/zKpXG3DUWfaDEnSNnKj3Ra2TH6vxWojQVuAmwssnKxjD3PwDqk+LH
phZScJopj2MHDOxnSpSm1bsw/yUB9DSRYf1nfmO+uA2VDLDDzZQo42OMdFDgkiN+0xCd8LrKP7da
SS3yFhKfFK/9zZoSMSWoHyITz7lq5EHmhd4W7fVWPYqxNPbcYFZ15TQzpa6TZghkTupLYhhlvZYa
0emk+wxa/8dFd/MVw30Qv59a7JsvvNWEDCjLiYcw+KmX+i0KNy5Kew8t6dCE3yjTGXBnuGaI1ifT
IfTuPdHK/puYCojhCMwJRoEEbJGpaAkxxiBZqt8rhb+07RJ05MwMENtfdODEFAbqJTrtSEImimW/
yWfKOtvNpctsKoY86A6aN+glkuG4a/KUq19pQdac2d3PJ3har8HR4KprU1Bs+p5ZsasK5trlNlDc
k3wZn22gjb9ZGZCfyAu+KmpQ1ZaDzW7TS+6TRwTX5oB4sgBlJa1m0EbQqR8CboS2Dor7rYf6m0Yj
HVvSPk2oT3cdShTlXfVYyVz116XgpWChn0L5gNj+jWBnUEor39v+ylcNzRVo0XcAI2ix6mEZGOSC
9gxBySGTyGgVoxVkNF/dqiRbkpPG1cHQeLdrogLsVImgnLuFgbu4jiPNdbnNy8k5EflyyRDbAvSp
XfQ9hDfw6l8Kxmsdm/drhWzIsTnpJOgSZficR/nS+qkV34uCJQuOqvqdmsHQaxfhi9yKhCK9zbA5
bQbO9FChQHpeuyReUqfK4hFTWQtzUydPOPiNVaZx3bUup8r9XjmIoM5CpMridg/02ilm2bZRA3CC
DHaGv4IpiDFZDPCaLqdk4/ppztXmmSjv5e7A3OdIQ3Os8ARhVsT0oCAMNOBEtx5Kk6l2wq/D12mQ
f0vWMyI2+xl1MveJTkHsiX/hwXBl6ZuXXq7vxzdiRPA+pez5S15a4O9PZlKosjaDXB8Hfza6hey3
U3kcB6MBj260+HJcUr+T79JIDk3viaWikkob9ylUzxAGRgj6GTllxxZK/ubPaXxll8d3OZ+xg+p3
xHUd1cX2fa2ISowPq4meItLF6+Y/stNyJIfLUVq/ZUapaXnyzUA6upnfbOq5r2fA5wUPAS2RmioM
9duTXY8a+e9Ht/QRA1D26rmPqXTcO1OApqZjRrTrP+qKX+7pVA/PoYnYaUUYJgT7cxp4zrfR4hdL
sIWheLS0wbO122/n91bnrDe17fIvAaNrB7EGYeZHS7gZXg/pe+olBtojS0hXVl8/r5c9UhKIT9Jy
HPBQs/82X4fhnaQSqog5hX/XPXwQSACRB3q4otWrdKFPiuNmuMjTdBjtlFH7v3dWr4fXfS/dmbRP
v9dvjAiV6c3L7ff+dxGdR2Wp/pt07/eqlv2WXx3rG2gBJBuf8UDRUWN1NKRvaknSROBKUbRWej+E
iVNte04ghWeK4AUcIb+fATSHZlqMgOTguS170jMrofUSCuYytqHeBF7yAstoX0SJTzRh+oaxO5rC
DIWsmVTgwXuTB5E5tL3Jv4t61TYjjH+Eyi6cxDWkiy9STm+103yYS+JP+AtO5PJmsoJX6YByTZbL
ShGAvs/pSsVLfJML98cV+OPjfTbkj/IwbXce1CchdZEIcC0Kdj7HFRlX4W+9wr7BdbsEFt2m47f+
85/NnqN+IWvgH/5dpEvS0+cWfK5n722FKeZX9ZZto/f4Sr/xT67J30H4UfFABpzVvB0xzIV68XbT
Fgn64nVh6Df+EAjgaX2Ly7Ii7o0YtE+wNJlTbXaN/6lp1v34ZB/F3rs2n6xf1W98lD/u0+v90uu9
mEvSWuqVFt8n5yxLbfHLh/77vn+rbr9aQf/mf6LTk8fxUlfjKvOPNhTcDfilG46Lo+wjbjYcRWj7
/Ep/z5P1R88Nugyf4eM9BMIPcT0+zAtvFYvhA/xxzTTLjuC2U8Vn/NtKvs2SxFrLgebxdu/1FhvA
b/4xc11CPLrn84w7mNV0Cli2f9vNe/35d7H2hCX0oNy4cQ7FaBfybp8aR/u5nr4kHi22bp8+CdzV
w3lera/z87+XugB/ZreYbhaPSqHIqEJie09VYWsUT/tac4/G5Vg7n+5RWRof7QLi9c+l9LcL+/ct
XuMpuhH/E+HMx/pD38Jb/q2sN7pEax0PW+zK8GiU8z/umZgpQd2L5EV8wSNUdf0wb6cDsnOGrLnT
vImygq+x1fzxWe4H/cdD/LcRHxofLM8m3kRD2/24K9/qUQpf7Bg/IMd4dj7cJ7h6P9AzFKgQHGSR
V5uYjvPvoWAMeSXpAISaGGgcn0IWDLfqEUv6714n19r/iDqzJVWZJQo/kREoTtxWFYg4z3bfGLa9
BQdEERB8+vOlHX+c6L1bG5GpqnJYmbkSgjLec4WcG1jjwHPmgbNiGXouhM66TAxQ3AJKbW3v2USJ
NH9wrikVVib+WiH++lT6xlMaPTnH5y+NJO8q+aKX22fChQeqRbJ9XTx7puQdu11ovS9yqlUcmsv2
8UWPExpnAQ/08nLQJGSRoDNg6BLeLYu8TGQK6VLM/gC4gohfghcN5Oqi0R7JDIFc0buJjBNi0HUZ
a2vJaDOLpTAOZz2bo2qey84Rmyz+TX6BJAkqUdtCEqn0vADj6aIBpfcJxpqkC+LrZyuOjhrGeGMq
hMmoVc0g75dEKcP6i1NaI1Ji4+VZnzxTCqPtGV3CZNEizXKCSwgtFi8aESolCNlDoll1v0M6eij3
D7iB1MwSl+10PuBErRXmLyX158TlGzT/62Y0cpCFGWd+5+mFcM/U6DPnwpf3pjVC5EKvTh+uPHIZ
jU4HTi16ThEDMi2YmOFip3OZrR2rfwKgErOVhFnvTnOezMXCbbeo4XChbYJ5PIHcX/JmvZL0eOnS
k4SDxqde/kmPLmoKYRpp/qt2E2ibGoent1s+MKlSRRM3zI45Uw8i/d0TomGX5j+UeJOITzZr6+nl
MR6yf6uN67yPXMzlNvFUmqU6x0dGQ9bgUvQvBYzUNGrxaMUKVTxUE/nTP1OMyQ2GPdo8NUuadcrR
sHbzgJ6p4XvzyimCDXKnf6NFgtD5uhc6iiWqYev0oUljKCEaj4iTmnuLNE8TQUexIYlgmC92P5ef
+7ZN5dXVpCGtVLBvyROG0h2SP13UVTbJe1GLj1UKx/2+HDTajdWtYdNQeXzCTWzHlHOm2+bu28lW
dwp+qgX4wxDVN2qPw3XCg4lo6azvdUNSmeJfQQMFbGv62RbgerPbIfMuROgZJmBqmwYNqoNxwrwn
IaJJBJsiuD4BUUorNUPcdZYRxmzNqsPb9WzMu/mZUoff8GC1zXtFlVZjnKq97WKSDjoGYl0gn213
1fwut4DYT/rmuc2IjDGdHDsZXSXwFk2LUFLdWFza4YQlE5nkoZM5KSAWzWiZGut6i5hC70ZBGQ1i
v84IpNqkeuLamRdTGOt7Ex2q8YRoCn16cKCBpOgDgN9Mr3gWAJCd7v9kk7vt1n5C9P73ofv7hsQD
vdhBHOrbmYQdqDaYiLp6QbHci5CRWMfktRDWwtBCjgPmEIwc3Extk8ycQQgj3ro03qjuUU5ECTue
NK0/OqaK3QyopkuegnJuX1ZMyJyKRFXpV9wLO8aumzaUyceYBpuotOH76b4Pr1Q96L+HNojkexCO
Pdl/tlulWwfsp25Sh4NhcAnpZERhFmDgSy8o/iaFB2eFVP8ksCrj3DwqxGrIFEI94PVwUpJ+QXgs
K/rh24DdW2eMaV1i7y9bpHQ6hpxsigSeg9ZdNVO1fXFuLq1szauWZ9XchPxpkmtNt0vakYEmEThI
0YXY7UIwQvNjhxlNvyPTvvXuT8OQ8CwwdlXB7zw2D/zXrrn9ft+mzbVzUkxke7tjBqRk4cAio06l
ifeXfedw/01FGYJ3GJwwK/Fa1IUwKoCBiYd/1jj3ih2NZomN+Cm5BZCgQD/wc2oqKwwy22e8csDt
t0mImdLqHuTk547eVGf6hlIoM36FpFnpWh14KujY/e5LdymMW3VB7Pb5d5uasZTsEXX7tT0KxloE
4ghyjQok/eQSgCKNI1x41Lpt5N8XkzPOUM6uo8phMTyJC+I1SYXAzqdfMnOBBs5HqBFnhfequFXv
QWOEQn1znbP3IJ/Fcsndry7hPkup+1nXe+d9cXw1xKWvtgob7Ug/ELrK7FAQo7xJ8zXVIocPdwuD
B4qxrqKf2/2rTXM54GloSOhcqXZXlcCbQgu6fUiPtGPz2KUFxjKZp9PfltcNgLcyl8y0ZWlIbdSh
Xwyvv3CRskgaOmILTBaKfBElW+qUJfuNtfyBncCGkx9Bbs2eSGVtuWSHuj8jKpy1HfPFJl8r+hgV
HCBdFF0FiO9CCupWJCLojm8bOTATgWO9DTTdLkwOHimAfk3l3032adBO4HMN0KqrfA+O6iH46l4z
sJDk7tM9909rerzxg7cc6a10xjaZaanUyA+dHoYIkyR2w6OtUi81Z/3SNBzVtoJYkJQc/boaamZ9
8iCnTAfEGkju6LRJvZr3xCk3Xe1bIcApdTvaMU6fqcKXa35mcl5p9EzYjxdb8cdVhz8UOzYhx9Mz
W5HqqB4+S3/nn/CoABXg9qyp7pzUp2N7R+wLkTePan7V7F2aE75JbKSmmSiTyCUQCYnzB+a+AIJM
zgRVAmw7EtQ1vqQBTfJR6ayHJRNVtYQisUE2kN6BwCNJNMQyZv8aVp+GnVhQDZ8UsgH5nz3kd3cD
FwM/wEy2K00mADZxUPGt06p3fvmkpLfxMLuUeAMM0YmU2vV/xI++ac+AsKEs627EUQc+AmYsqGgz
2DfUi2MPNUHaACKiPpE3/GoAI2pRmf4IRBqVh8caLYfq5PDpjEg+y6r3ehF1gf6W2lL6mEdQPNn6
UrlRCianb4d6pms0a6ybqrPI22a3b2K47tyOzaCGx7IkhO6148G5STXeOL4sMjOAJLGWaQeKuNPw
XNHOyb3xezd6dGjsPLjsAXDimAyTXq1LnfsqtIPGQ3caqH1gdHwYnT5NRZOKvYPV5TbWDQ0VuwaT
7ZOiwPQmRgPX2FQ27YLzlHYxwFfumXhyj+gKEx4qEr/o36bRNNlvHe5oStOtA1mAqnOge+64NOkQ
MVBbNCtdSEt3Ho6zSE8iLwoDAfOaOTTL3cIURt4hV+n7pmAk1ggYQ1cu09qiD1Vna3E1DaiC9hZH
AlzxLE3OiXN4e9dlYUYj+4SWDW+mqR9jq61Y8xZo1TD0uwGao3dx9HPvKJavLk00pbfgVi4QZqGj
/HXtZ6yWSkf961aUUFDpj9rmZS3nphWNZrUd0HGD8qvrWnNITLT8h38MOhybd/K+5tEYw6Vb1I7N
soIoTaXbE6vm788c05OvPfw2mTQNi0QldqftGIuVpg/sj5qSr8l35IzvCdWFUG3qLpEZBIjbUi31
gqhRR9CRqcygPWWBylrn7INck9vyWbIteQ2QBkiJSsPXMA3rg3afqphVkwPQVisBnVBnU/3DxYl4
u+uHwSXAD/dTn/x2z9GHnYGexgXX/SoUMXuVe4TpBpgWHrkpLqaboganR4SfrxNeU8QENIgD4RtZ
ni3Af7tXamisKQtS9Eqj8kLhfZpwRZbdtFDvObGOuYhYXFqO/+DJaSLnmuZ7N13jTczPLVOYIvoO
nMjVyKVfydPjHk7ueZKMLpDaBieuknyIzYP4LZeSEWkxOSF53mPYTSJ4lTeNFeIclYasdeljpuji
zf/WMNLnl0qCdx8pb3iyZAwg1Jv64ovIhrqg33RFEUA/wVYR28WSbRqQhZI80GamHN3l2Ttl5lfu
g42iZVgoaJB9fGLK1T3q6zGccTDXtS/ncF7CnMDqeHsy91FPJhtmQ1qDuw/8VO1MKiwPtlZM2Jg5
n6w7hyfunbKwuthWsWbklR59toaPWN5nV88KMvM8iszBHKsfKqa0xdQtvcsaHQAplOmOct4gZl46
D7qjTupGfewv3IxJcyQKJTMgGUyeShRI8HTv290qcSOm+N8sZRqCmB6i4dPNsV63aAgUaK+1SCGd
UtjVMKEjQmveZY+xMO4GPJJ1+6GLHY/lvqzEdCB/wkBSe8WiQjxU2OtAzcPbkO8fOJ5boysaVj3T
lrlPEZ26DZN1xSrtzlCA+nUszb3PyfnETs3zoV/MPk4XFdrZVlhbiUKMFPhuWAlOj81PelEFyfgy
zkxIdGDLiel5xrrmWj4PUiRDg4FK+w1esRrfPONyyOAxUWI+YLF2eREDggbKJDGrZiCiYTd7b+tb
efDCA88EXmOkDVl2EOp+hzx2eZQ1/7qFiff7PCy9bFtsuVF2RwSG3MLjaM3afLO7kqFxYLJmBCjd
Zl0TskEEBQkiperZaoBr01k0Zu9DcvFbDG+0tLmEB31LLJktbzBYDij3IjK04GqZXF0Y7HU9UTJH
MDJ1OkSYTuTK/2Tp32ttIjOqOClq3NiROaguSFDTneF38KCYLy7zidmUYGSIuHzpz30yZ+DCZexg
c8jxoBBBMldeM7n8zy2o5MpUYiP//35EZqWeOFdnJo01F6n3Jo1VOwB22Ib6uXkNcoi4scsHQN5A
9fbUhmABpnCAfewMseRpPT1401MgIYYVnBOvizubF0IOEXWG6Q4OqvIVoJW7cf8i//P6v+YEaTS6
okjMZci0MO0FyZCczyTY9ZpGGG6EKJ90FTNHY2sORYfq3ZbYnMQRsUDAW2cglwHsfxuSfH9OpuIV
l2MekqtMU+cRd4KS4GGIGfb6DIODqUoyu4IfkcVJz9wDz5OH8fCv7Ee3VraxaI08Z1TI6CO2e7vV
E8V5ZTDsiUyYzLC6eMDMKjmQaCwiFQgMRiWK+HrBUNyGjZ5sfx6JGg0BMtgP1zaVmcYIXociFeSq
xK4UjZIZjItvBAcyZTfK2I8VGY4v+9aBFXZoBw9M0orjpqacyPj9aUrWWZMRXGL9MnFOY9Y118Sc
87q9EoHUanJqKAAgg2Kd4+lZmlAlvx3qK5SD0nGjaQdlX4NDW9YCd8auonLjMUbXXEzrGmBXv47w
7fjQ9/NzRWgj4VcfBRSQoGTqP5iEZ5MNSGD2zxtyTH24lBTdIFTru6nIVWcsacOHamkw+m/9gIrA
wt/U1AW4OEsEdJMhhpN2erWemIvMrr5M4tI0kV6dbby2ghZTOsNMBjjX8LS75DAzH0TVpeN0z8Tr
g/GjpUhs1g4nu/STIbqoJ9qMRl3mhOohIOrXUaTEpbk8ioYDeDZ1PUikMcnmtSV2duWrLwNv4os+
GsRN1ZNsZCZmqaP9pf8gEndK9gVru43k+nNnWPHbWFaqDNHHVmB08Ri3L6ykrKlvy1uDAWpoKib+
BFn0KzKuWu/EHrxNu0H3KPqqHFpuEeOZUG752ykQ13TLYwzQc7D46nwsViFjgM2yhtFXJwF6Efcl
mzxmeF49rAEG6YxtgO1s0NPe+zNo4v4gMM1rHgedLqMHOGOoWHDrqvoXf19mkASqt48I5zBPfWKs
I97jiPEX7/SZyyUgYO6TB3r/5tHfL7h7nY3MBipZDMRuJqfaLCBFEeuiNsc0COq+/E1pjE6+sVw5
0IPTioEjlmsTL05OJmATAzNnG0MjM44Hg5RLvrkb7oLvfE5q+xbmCf7dScmZXHKRgX+NA4UYlge2
57+mfE5Fkgy0nPc5W95kFznbBb8uIgWBBxFp2CPYRLIddUK8EYND7BB5RmJ+yCsTZYDbOQBzYg/x
SVGdXziR2CHibtJyl/eR9ri9mMwGNt7IpO3XkDI19j/5f6/VidpQlfVL0b2Xecbyw3lFulMqgEiX
d7JFBs/2qxHFXzrl6sR8kf1EhzJzouXLvS5lt7zXdLM+i/2tOwfRL6JO/n5XR8AavoeI+2gdBz0i
0zLtp3yVEhUEQTQV3flaF8PztN5AidYmsOogdT4GTEfVt5VgSOBCrDiGIXfbvdvwUsMq+ggWU+TI
mWbgdWhOrFDfyLEA1GgTja5ITVjDZ3JBGLyibD7GuCiWFosZskfdsbyHdHfwEcsze0KtLDuJ2Q0i
ivzupjrBgBaJzTV5A2u2xk8W55deXL+hwaQf3MjKuY3o8wR9DFXh+Y/TD03u71wHRo0dhylhpYVK
DKlAmUY1yDfQ/aloRcZ0l08JIv2AvGkqHChfkDyRKzyAz0zRDwJKB6LqZPNwEFAa/ngp8sh8Mshe
OOUnik1eaBfMJfxeIOn+9SOp6KXGD+ReugNxB01m6M+CgBaHRG4U7BcXm+wgVFf3wOVvMCkIrD+X
d7WPBqnkHgquj8wTo32nyKVCYHZNt0+EJxDr+ea9VTEAxDR43FzhxSMfyKdWkFKUtMfNLLk7UQvi
aJxxpEBZWUWsgd7fXK6BjL2CZJAMWiRn2XtiZJxIBC3ZOVsEaY/iT2hleUY8OBowwP3vtzBF9Kft
oDQeJADs3+YkUROZUbUebd/IxqI1t1sjO8RGlp6MretraLQ4qgjlT7tCsnsGhIltwAILZhpCgxy4
7gLvsB+04+RNPhb0ZyD3o+FfaEqFsllJpYnkGkhKX2jAGclypE/Qv8rn4dNYzTjTLpo+J9Usooff
TkNQ49D747ede0wsmXDgiib+sRzTwDZjxjVJ0dP1vowMjiHIw8fuoTlpcMeYDuzFE5AGLwQN2KML
CXb6AjUOMi27RLBlPdDSf86cPOdygnWwBCeXYW62DSFSrC++vSOlr5cHRP8DsSeaJPaImY/Ocnwx
NmSeOz54kTqziMVaoE3uA6X2XiSu47fYBdPeYD5ghWQA2YwnxsQz/Zyc2YcBjIshn95t/T6wKLco
cJinyflxrUCMYFrdYYHhyYTjSuxlsUUtfW65KaeE+O9NLg2zg8qK4PqLXFZ0bv9IvbuX98RnU/no
akTLO5s4OHtkBRG3VvZG3Lr3IHSvVHx4Sa9qDOAA+6EsboT64LVNMFbHvcjwI35jRBqXJw7jecGW
vz/KTSlOJFxqH/+RGQ7CSgRLVNVGvkkG+hSfkn1ElcWjkMIPHIUvUWfhTPaXfYpNxQrtv88aZR7T
nSfza7R4MW8/8uRsRCO5oNAtBhyPdRRzifz+tzMJQPyAWml6SF7FdEHDiO/8HlxmAIe3iTjkV4Py
GtCDdiYKy0YR3CfwV6ATaxuxIWwc1jZFSfilCHfrhOYGpqn2b541XsuLwCOQB+4W6SkFD9qyfJ6y
2XV1PG4H3Z6ALlhjdBi8gH9QLw5Mg/V2EJtCxsrSdDvBdNvNXohm8bfEtMDwlJX9FCgcUw576Axw
FRQG5whuN1jSu6P4WOkmXeOaXlIxk55o8MMT+PI6hEdLXfaR6IC+GLq5JjY2qm9Tjhyuy8kOOfcy
fFes0OQYDUUKw5zGbtWMqduv9xOX1YBslyn9aTokklmQElwEWVkCmdyhQOGFqT/6W0QNCOREMFEy
jNGxBUyhayNLg5rOHhAMa5FAoYAoYqmHa0niYLXkKIL2isuXdfeSpSnqJMFlFB8G2bOiwHJoQ43N
cpLzOsvu+Dn42PKc3Gb14j2fEIfyyOzJmw0EIb5pxozC4hKYPRyKPBfuiAOLHpKrhrdwIftknjUW
R5CAWHMkN0A4S56auIkk/8dciDX7k/Ipq/8P8MFH4Nmc1lyiuiCVhOq6jYWEPeLWOBPLfwjBHpLi
+nm6LQUEiU2Le8+grnarxtU0Z+LP775pQMmazmlgrcttaxfch/EebzfHJYY+ZlyPTOUm4+aD2QUI
j3XRhKhdTQgftHbqZqPZq6c6bwX5ph8ctkTRvy8b61wA8HDAvNRpoWNUJIh6cy344g1ZgMmxB/8G
+/lYJbLh+lvHLxCTp1zK/+ZaLFDgW2KNWAXkbu9zzHpwNN0h5Lm/99vM3cqFBAk1SRMnuO0xS4oK
AKQ8gHl3eKzimQkUvhZHO0a3QtsqcvrOhEhFf8MijaSkFJBaCjj93qTpUB5ADtWKugkkvf3VHROw
P0OIR9PWPwMgNK9BaCBDJayIhELF71wpAe1hOLhXTYmFGAnt+VscQ8Y6Z+4MQfsSwA30/piooW6O
6gtxDhmJ3Qh0hFpVVihmO1CRrEtZrzhxe3k+sBjh4wuEhM/Haq2xfgGFaN9FtEl2fnuyO/bb0WHJ
ICh4TPSqJb0QUAx5INgWZh7wKgygyGswavX2kj2j/ABKebntI0GswvAM+ZCB4ZAMO8Cv+Bop6Ywc
pOLMwCR4IsAjLe/tVbeevRVI60rPdgS2J9YgQA4p9uPn2rb56hP8xfsPfaDnAL6rXC230eUN6EUQ
zvkKucnLt7ebgUBw1qAtp7oPJcYmeKnYfqK+oIdFSNGkHJEkx7miZZ40Fmeat3ujeC3bnEnncBmL
JZsivffAYVzfY+3g2Qo4zHME+Sv7SFYMBiar4/25HdjVDsm5E3FEbEOfJvtjAgum+NkBzPCJSUxq
NFGdNk9HnCUJJwETuiUcPd/ECvwTJUzEtpm2oS/hn/pQzOR0KUEpkeEkQtLEG+scTDoyjbcuY33F
UH6MWQtz7P9h7L/mXUKexN+w1Mex38a7NQlgrShK8VNOLgF23XGw1OooGNEaF2y320Q+Ah0DGaXQ
aYCjQjE4Vr7pfmWbkhRYeEICdGSQaBu/CWr6F87VWZTa7ou4/9nwxoT/7tg9aL7m120j8G082tXw
tIhzkQeJ+/Ra/fDIYpyi+IpT1xrgrm8eOHCixlm8J03ggNL5uTzwJuaGSSOyyhWrlOFpBOIC3EAq
MoPFI9iESF1aHqobVQ93DZk+q7ZEQk5PG/j7p11XQHSxyBsAsOaxif7BoK0bwEhRz8G8aYKmIR9n
Ip/FfAeqRHwSQrY/ga2Pxbwk1ehXUHtEOPCaNIpjVXJy+aq8y/lE0DuJlNUQF7LHw4UIyWB6wbJB
JF/bixZvJQbnPPynyHq0hkT30TkvrNuXad+5I0L/yNjvc8J9fRTgNhdVit55up3F5VgPTSyRugHg
1kpUw59iIBOKq0DTDnGJCnDRuvg/LzfeA5OcNSSmcBPqytDDWdlHmq2/dSvAjFDNycOQ7wzucdL2
7N1zSNQlk1Q/8PZWVLHQjeNQhS6VisSmAUHayhnRxkMwE/cd1Gc72sXMTrq2wrgAQCFlMKDj2Sxa
NybxFqDedL53vjRDUSVriv3eTe9pCtYcuBp76/OalHi+6+gW/dQARJjT6ukBi+jH9mHeY4I8yh7b
NCKZ1pm0YAKbB8nReel1uO7GL/3YdYdDWJObzxpUt027b53/ogIkYP3YJC5PiSgoZ9z4is/GSTX9
2yAe0Y3FVcF3Q6yCdMtAIJRWII4NBZf913Bfuu/9o59SO3/6EpIk2rXiMpBbTZ0X9SO7DeUFd5J6
cb0G5AnAqYdeF9+NJAZ1A1lcOcw7mBx2eIAUTCcGAlk8OOfrtbFYTrAqwJkCTymARW9x7y2OlP0R
hUQZHM9oj0qdjF/+I2WIzNrjL0nV1N2cTOgdL3A4SJEP1L8e6Q+S8AqFsFod93SxgGWFWjpKrzD2
1fEonISk6vqJd6zUSryyhT979h0pmgkWXK9jKLBeHHP1K5PoQQxRHF/qIXv27/q9uOOwDH7pGja5
7TvjJwoa6OoAcR5TgWmzgMlHWwR97v4BKhFgLIoZDD5UyfNDFhT4VDmA0bpzhAlAUuw6pO/yjN/4
aSGZvfiGuFct+vWl/KcDl9S5kjY2qXxoiDy54Gqx21AxDJ+FMPfThxMPVaA3XGf+gstqRnYOxtgd
3XQFuBD5XR3zdSNI+wQoQaWwe5GPgoUUy//QHAQe+IsgThLV/y+m//FDQWbE3n6tHtr5kbQLfAAR
UQBAfIDsRFg9kPAXHx3ndiaEPhhy5IAqp/GGxylDI5OD7oEwFjBMsBFUA9Krs+8Qnz9Vb+ibYQ9k
IebMK5Ig/+6n672v/h4yQQGUSbLotVV9Jn+la9Zt703uSJ+0Qbot7VGTU1nAT0N7sfFzSF6ZzRIH
NAMQlJmMQFHwXpk67yiAJHw8t+ncUkU455SXb8kVVPEyJQMMfz0lD2WaLBkXdiMDypzHyRLksxUk
ZHrTOV1WvMCUJA8OUTxaLi1csnXdncjfXGRws0aVFy7jPqU+aF2vsU0iLuL20OF0R7caxr8TUKhx
npfuk3IBol1utm94TY8KV6/OhQ8f/RfJCVKBRz/o8e7wahgqTIxLEyS+TdYrhRwE8CEluM7j5en3
DbKMAxsU6zsaQF3HYZP94iWXxPykXNRka7wFAQG4xcqjbmlPUhfGtfd0VJ0RUnBcc287EvwQCU1z
cLAe59aUixg74LQkP8Go8NM27V9aCX7RciQBQC5UZ95JkVakA64KnyoJMPUB+Tfjy6i+0/efxlc2
6JCaYhr45+CSlHIzRVeR1+2H7h0jYJqccC50h94lBjaCHWeh4LUPN9GLddWY3NZ2UIL48ljXJMsB
8vo2eERK6U8CIiNyCugd+oG/VQChEnOIrGmXJHdwjWL8XAIjlj8wf8iC4WPqrGThkSP1FZIhGmoq
nH5l+iXT9A0LOUzQwCp0hlP5NPlKiIxwPFma9dFj+oTkL8MwITu+XIdt+uuQoCmXQYYBU/LsU03G
ivTJXCVhkSfPfCVXhNlIKrxXeZnbPDgzpwfzCrK9y08ytA6tcBSSZ6ju68ZW5m64hAYHWcys7Qm8
FA+HG5rPmGpLOQLIPEyrXmdl9+Qvij28d689RAB9X1VjEd8oOTnpnU8stVSnYbTJcGDUgbThGQly
aygATWdVomRLTxROpqxFVVf5Idu5Et6xRxzRFyC+gHHBnrUX7x5qCSX4OEhE+3MFAbUGPWZFhomt
bz4hP43YEw3msEt614yeBb5/d9/jkkKqF4FrVBPDSkYvh6BexdC2U1cTUVknHXL5ooo6IlJvPnkx
uo1atPoUzy+riexy90/EFX3Zs+Ck5H+iOQte61wejT6pxGI9ozPJn3T56qI1KgIJaFzQRPo6uAAc
Iet0exjFbm0t1/BE4XEVwytf3OwetEtgfctlSWRdlDL33dH5Nj0+zTtl9GTdt2a7RXWQwc2xfTAa
mkCNLHWxCaDBmNLfVISAfJkGrqgC1ogW4+LNw61jbACkwT1PrSCD/+yDwXgV2b9sJdkjsBbU8Sh6
OH1wDjG1ncljnazbQYrrIikdgn5A+8Pt2wHp2MTdJBzjfJ+GZBrwSD6Bkr7IolLnGVOIEmrCxrxQ
PCPiEwn3HBYIktu+QFaAzZs7shmYri9hMJJSagcUB+4H9jXpqXgNGS6TpXN8A7wbImDiJYkXQigN
iS7gaj1gJm5JhmYRXJbM3aN00Srcrjot6e0yfCItEULkbUL1sYyXXe6hq5oHWQHt7QsskkKsaT68
zkEnCTNZLNeMfCZyv2VJQ8jiwZeWkttE5bZU62/uXDeNc6hwT3t30Y7ovhOuKA33xCF1iRObmnn5
+Q/Fyy5ZtxpKDw1988dYxIfzC2idwKyqfxJNwTT/JkFkdiFFgwJZHrNouHQqKQoCkId4uBR59IFd
uGUBiCuEgrxSQBLy9CgWxrJ2eJaWpMqL2qN3EGYQMdjA8qnlXeSEm8h4YgBt3/F28BLLhTpGsGgL
TneMFW5xR0CHo4FGZKr+Ff1zuBH6DLc+Bjxz+YsGbJzpDWsRgTES9Nn5NXD6lK6LNw0/AeccnWAV
gOQCr5qrgPYLihfZDNTuJ4MsF+RT0Gdua1SKJ4lpLtFpCbETXTgQXKxjk1eBxO+A4M+fi7iNclqd
8zTE4RBP5NpPh481EcwtREqeKNMHU69OSovIRPnr2X/Y6K6rDzMxYrXB9G96H83LfKR1mmDPPvg2
+zhBnceJnuuHei8CvUEJL7njA4aV0ugGVtFrItFkkkLFQMTkoY3s5xWjbyFZcfJZ3ufseyBQJlg0
Bz3d0qd1aPHwPysmXVMx1KeomVZoTFUEcAM74WVkhbAgESIHS5a6iymw/ArpU3y84n/r857DUCC5
FyFDqnZJtrW+HzuwNVLtibhAQG/FYG91tD2SnR4m35YRssD5JlR+6mMD9g6IDURxewEzOsh+741v
jXQA5ESKNdVrK8cReRT2TyznK74Raz1DkGXKFVmJRBvFw4/Gvq0JxHsSFrVn5MHFkHzo21EETzNE
Mt6BQd0c3ZAf2PKR4vao5faQCR5Jopj7Im8fZjq9s645MOQG2J+/MYEvNDAyGxudg4nAb42I+6v3
jE5nfGh9Zb6kN2H3mgfb5ctFQMdQ9A556WO2L2uUboYjtqtTbzdECvokLhHCBtolG4oIqLjbO9xq
7AGY3X7EvbluoCmlEmfj4CqocnBegCKPniOylkCKczKtgZRvFPWwhiCuGJDFDC4NGIzVwQ9hx9At
iYqS7hSBEEskssQLBQ0+ufagRWm3BXhsleoxo5Y/9uH5GgKLARvIavd+Or4cV/7G9ulbbooFOCem
CFaC/xrymXwucXUJQWIHT8Vo5nENLgAV7aDlPVnZEou98w5Th5ApNj8pzpLD0wRX+CAhQBF8CrAv
B+ydRaAT14Vzi9gpLBVcAYXjIPukJYvFfQre6hRcJyKZCMZ+ZJYg5jxPHiB4uSSnJT0JPNGkBKfV
vaIX+uFIrLKLbpF1BnccYIRNaw9ckSCc1VzMTnSsfIpmH0iV7Xnzeun0h3zOjromYosx+q8pY4nW
jpl58BeNJWJ/HdCFl/cyA6hoxqPcDUUD4yKHQ369tvUe3KBDMjxd4kKysppMoTBlpli2lrUnuoBp
4973u4Ms1Wx/m1OdjM2PWdZQnTXhJ0NlWIuxxB8S90ZcnVBTemySaZRhwFamcSLDD1EjH9Oc10UQ
IzZn+LVoT+w1RDPsgFT3s8eVRtxspMSzwtIrIMRmM/10J3Lc1ThE1VR9SDDEcqR8/objCNkG0kde
KQeDkHcmbJ0+v6B0I7+VGnXUAMmxE8QQNeyYtcTEKFqn65HGr6ULp/6w8QnrsYlcNNWMSlW2ibZ9
Mk6mpHKJascJXb5H7cI7edkDUhYqN09orgZ+n2hXcavTFfE2CBEoteXTHLmFJWsDHknDDaFFQFlQ
osm35fRUZLIqKM2GYWaFNvgWfXVCbdLdyNz/cUDCpLzTJbXCHK/hv8nPJI6K/AwEPtoJDfRHj0mU
E3WLuhiIEhZVTCYxJUg6CdHQFJoWai+xSbHBSYpX6ZrObeu6WMi3OQre6xwf/eaWmlQNc5fkOtZG
YkWJtH1/kJczlSCUOvUf/YigPhqD1rlP6gfUcygCmdrw4IxtHeLlvUhbnzizwo371ZZi0TsHam/J
Vht3mWAcxIiUksMz79S+2lbbsAAbxjaDrkSmHVON/JWC/x9zyE2l53wFGBTjcIVLOujorwLJj18F
FKudmQ0egv2ScGU4cUOsmLjcJMRxyARBaR8u/YjesovWjL9QC5z6/0L8hb14Og8zN/2I6Sx4GoTs
RAxMLEHW3BD8BzyJrOCjCPZke6LnKpYxPC5bp1RZcCvokcLoRV5JUkFiTh3XsiXnM733kuY8yQKc
0hwW1yahGbio8UpRsuSZMuVBfwH4ct6oO6PjEPw+3p2NTUUq3tcQ7hDd/s1BA0i/KYD98OLcAkGq
wpWkkLZ/74OYqMnOD0fYSZF325TE/X9OvYJKEPgYATpj2HZNhwoZN5rQ5xC8skeDX6j3TNfEvcYU
rhHYrRDH7X4CLngmSbUD36cLw4BJN7UK0cHwfDnuCzJF0mRrbl4Crjrzwq+Kfoueo3Qgoqvdi7xJ
kGXANwR+k7nagOpUW0AIwMoIU50TN39A76FbILmgqyPa5YjOUM8HekDe8vNRFp8sG5QKqbzoCF51
OQhRSCJHjRMDju24FG6MocL1ne+8A0VYcwCdT2wfSe3HSL2d9zCQYux8yraA5XrVpGSikCQnIIVD
FjIeK3OILlu46C9sG0LvTEAc/2MT2COe/sXdI1+60jaMoDc2lCQw4VeD65pZzYIS27FG1Lz6GNlE
UYiv5yxvaV8jthHoidvpNbdiLbCwkH3tBEFAEj80n+VKDKSEDuZENcXSxp299c4rgi4iYoo2AuEi
9DsnA3/oBfgMUAmsBvkRyKHJ32cZZKrTEwtNrOsTlAPIEFbmBkl8EJFLqYH0ZRNrtaLEUEQM1jgX
gmgVO844PYh7pAdnA4kKrGnKVR2DQuo2gYaoe+Qb0rJdrClsFBbZxz3i/GLKYULPKH//u6SSVAOS
AoSB6COTsPT4Kzbym55wdLTPyDEkIcJH8ri03JjeaUfZ9qohpqTkcsRfPFIqMrg16cQHJwGdoqFI
hZWnaTOGz+8dyqd1OSDChfVzhjhtwySM9SnP1vIxtbN/XRB/ZCTV/R90EZEZL5hHVB83PJjGKXWn
FBOqUQiNSYqAOpPG5wJN0ojtwwJ+MVCcpOSWah4EkpXrh6PqCmpPeghQBGz//BJyGNi3r24yiQ0a
BzZFAdFWC8rt8RG4ftE+kHkDE6KKBBxkuGngKUJaykDaA2Q2QwNKhH8pu9mi27oDqDrZ5cVhqe3U
NdC7aUcmW6o0zbWvrr2i1jP/bTcpklBONKOLWmh5UBG8yO/O3AtBSAYWqG4DOcwa/Vy79KkVOX2K
MrO2Ry7KZQtsRcV4uG3LnIMbDW5MWm2glBqw/JAhejc7pAQ8owTqGKUcemySSU2LKNNJxycXdDQF
WNhSzfp236vnhAIUMjDoHU8m6+WnnLRoRJzYfpf1yjwgUf5FZavwhcHsUYAWtTU86PAh0IAROIa5
jD4iOQRZmbrdQtWBzZdtD+MhaeIju+3munakBpdvWKwe+hggFkg/AL+Ao5vqPsxD4rJdF8IxiHqF
OY/gaBSc/0Uz2LpgmithNIRAj06Hl165qqFX0biICKCPQxktEsJhmPRfKZBPSjGJd7b6raYXUe1J
xQjJaBiaGLXby29nTfFsDsdYuopJcgoh26CMUVEIRJ7MU3hCJVaKgeI+CZxQWC8c+k7NjyCMhm2O
ipiICkUp0TuNT1jjh5KcnZPuktNFCJfy4zdFm6SDWMShLFM1PBvbkLCR5YWJ27X8+xvaNp8oIv3r
m+6JfBR8ihZ0h8YmO6PmtbH4YdW4U7/tt4EEbjCyuhR7cm4p3SAt4Nyj5Rv9RiIuFE7JAll9pwce
mWgQzVDlp8IM7rjurPnvtqhtrmhssPe8d2p7CVwtbeaaWzH+CHpwWxAILD2KKXG8S3OFKtfp2SmF
u94DqoJqlcbey/Lp9QSZ5bq2o2WF3pJls3MfxCvuUOt5xeF+I/2gvqD0deEszoSkHL+z7Ay51nSb
d0gxt87/I+nMllPFojD8RFYxCt4yK85j9IYycUAEUQYZnr6/fboqnc5JjBKEvdf6pzUhDfTjZDFd
rbFJubqfQY4xeCqhJTKmb2e0wTnDmagLdBDJrBOnm6lpYTo1Np1dcZdRCy0MiLyF+pduDTPIuOLo
G/6qKaLf7IwdLVr2i1HwBMH6/bKZXSDWltosxx3tPXIHFcGfOdNm3UrfYjY7NexOX6iR13z05Q2w
Y2ZEUfojvfl9cdUxrGcXTIjmCIO3PemszSRgVeLsu3z6V7tONqIjnrA4UUDvdjuq3F0x2Z3tuW27
89adT9x5b8/n8+N8ToHN72xse7PjH/Z8Yger/SoMncsKrv/Cx6WxgnC1cpzAudh8CgJn5UyCVcA/
bP4JVbMKgs0N5GXFN21n5jmzvRPWlnNxbMcOPM/LrJmDpa6297XtIMIIee7QdHnSxIZ3DHiB8Ofk
zJz9HllJbQdP67IPL3v4yAvPw3MR6sDLClHg6jLiKFaXQPyys+eJVuElFIdFWFzw43Cgu8D5ek6w
58tQSJMvzortbsVjiKATX6xCYBU7vAU35/Zwgg1HOeB/QWDfNlBEtx2nhDPL6s0+usuI2tvx05d9
2QQwT+BQqB89wpPdzOGh/7a3W+zeqNBZdL9+5dssy4TUbQgIE1uA+N2VkDyQQ4TZTtT24j+halwJ
6dxK6Bw3G96tDa/bWJx0mxOwdwKeswnAnUivm5zFfjyf4HGzeV5BlwWOvXQtS0Am8+PRPcq26x6P
rWtTerjT6dSVHHY9Fvg5b6zFrk5d/bbmHLArahFRicyPrmsdyym/7gI81451TNmMp5AbmnWwfN+3
yOI7Hl8WH5QbFQ9za2ptn4wOy/3HigjMtLKmpTN1W3fKNWafC2vHKd8Qa3iLzHN2uqNd9QeavdCn
3216YaBooD/cxfDcbtUqeEXj79bk6+LSsBKIbpkqrgphRp8nlthJNDXmEQUnMPX/0HTvU4NRRjL6
I8x3cO+9YeXstEOgi0MnE4W+7e43+RfW81cgEK2gIjrqaQC+jDgGa3CSJyCh+G/YPoPXXPF6txw/
kaedv3vVJJQy29KGLPBALLS7W/51f6KmQwyWW+am/pFXzylkkmgjpB+M+/S4KdM/viAlf+UP5eBI
3qozadwdk1/pyEKfGiucXD4W9cVjx7LqQSv5PUXzAsRpYv4p3nNbqjxnTD97d/THXuSZC+hM3kcQ
DWd1ksE+xQylHnpmSBcaZMtmOlr1k86DfoBR+kxHnw6CCcW+d19SnzJB/DVvV48p/daCFopJALfH
LtrEc30iKcyPC3ojlHCM0Gc1NfFhVk0rccsIk42dPrYPo1NC6RQyj2c5OBdQvZR4bMcseQCAuTOS
sB0//RfzXwAQ3m6JklYl2BSDp8MXfzV8FKRtKj70k0zeiOkZtDOIxWirXiLx4Zs5NYtobslnRXG+
5wG0959xHkxIO4ZJMRFqIgQuHGjUWiem1DE1twdwHfl17GTkovGxHfEOlrAjmV97yt0tQNSg4ShY
LkSAEK9IoF6NNgFzEWAa2zn6E6C3C5VGgpxMFgkxFCzE/GIvRqWFUAiugo7qi1IgyX39THlAQAZ1
W4eKCsm6BrUd7wrNIaYTPsaVlr0v+0yQumnbgT0rQnP7tH1jV1nLpV8wUMouTO9B9igyhzuOdmv0
G2OQp2+gMqMIQ5ZHhlltNa1N32JogYHJVPGV3ZYOJYdh+M4jNtVOp4mzWwW39HgkrUvI3k0PN0fg
FKjD7L4z5oA3YZVP9HWpOXXu9bL9pRcTRdKJ39MYyIesXHLaS1nY30XjR62dETL52FSFq0FqkmND
DTRGt5+QSINOzgGs0qiaaLNoG6neNdvEJQ4bVxFj4OsdMqgM0fOih/GG9BjZ7baimb8C5w0ZAii7
HWcL0itxIvprGcURaYBcAEzqsA04NpFMRJav84JuaDxR8zjpX/Ny2oyp3J6hOCa4jO4aTNMbEdiA
UtfqMJbsjaCobPXhiM8Yml2TTuizwH0x7Egdphli+toyx/6wekx4+nQB6M+56KjNN8+ZslQu0qZd
p4chx0nltJHXoGBRUJDTO3LiTRt+dgQ7xBsNsaPiFZyW4UwHy9AdjSS89/jZMQXJj4h1BUO/mrBe
KH7u12+ylQ8vhkj8tlth4/uJL1LmDAuLuurD0acWt9yMB2Sz4fFrwI6VuRVT/IJNGY6OOgtFaG59
MP5MX7iLGiSDRGxbWmO9f5MDZB3NJ0L2vQCiERVCutCFgbXGyHzFbYLQW/HKL9EqLuuVzKwkG1MW
AIFReMOB1zPU/E4T7987T4frRpE2yf+GqgOZq48IgCCUj4oueL49vfZainqQbzhMyO/cGqwMmlq4
2J/a07Fh0HzB+9LBzofb5hjfPn8jZKG3+3aweiyHTEAtdrAPCngobRala+pSlScd5bJNHvTXmFP+
E670/Dgi3UZufl+Sq0Fy1u6d7vHcbMtlswATpFDvPfkc0/nQg7A1jOzHwxW9CTf5l9wMr6JG5PJQ
iB8al3CyQ++tTj7g+59lPpjRthid1b78tHdJmulffvsM6o6ZI5dPzSJJQfgMusrPu3nz0xZeCUON
A52CvfAUkk5qXyoctl9RvovIegkrWMche+26wpoybX4GUKsEnKQOSPeQFNY74m4v6Z2cIHgC2ih/
v849dU24A+K0WHsJpqECZS6i5n14YzRPx3Z7d4bCVdLTivRWenkfAbGf+jxjzYTZGHPVVG/3k/DG
OmUTlETdAiY226Rfv5JtmwCy0yow1+g7jr7jhvhZ1r7eSZjU98K/P1Pha+/BQAmi2lUNr+qc4cPR
c1fO3ar5Mwe+9F2N7D6fvH9VJmzsqpB1HWb/TjxIZCe8hyjyB4Epe3mzImUjog2fadqBF/twb8ce
PY1CcAgRCEvSEke5o/3Dc95qkJreKBvzEsbbf4BzjRyVlBA07InDrfNAQZl7EXpSxWXFG8yrQ/ob
77WF7hs3afpay5PPtloPxcy0mem1WDR39aa8ROyO8MOF3QMeT5ETDE1E3iInjNBcMlzpngnzTDJG
WlD4aD/14oNeZfm+e3ovVnhjkoTcRO89IUQRagjYntJDKDLSaezdTxs+tkXJTs0Y6sXnRwVubKZY
2CYKkhPT6sjtIydvSqzRe9/bz+0/lJIdTb4RrMlQwFu/N38QCywxr62UxQhxSEVOz56jIZzoi17j
XFbuZyvv6RGB6YqSgKKucqO/DqiQmLA96ZwPRncSck9kCn5Ww4K6Zojk9DshYXWwAxv9c9Oz9Gdu
ogBVwEQhtXTzCl6B9GNujJO2YE9+BwmK++2QYQbinLsSwRGR89IWCRqWxhqb9BZEr+6+v+X1OXlv
0s1LPRvufVc27CoDl3dKe5BMQ/oQYdX/LgLNUTjZU9QDSAyqzI2l2bPzMpyTSAlIKjLIoLVUVAlQ
XTlFEbcM4aNjYBbaYwJdVTYi3UkBYPKApvrtjzQ+ibkNppVcP5BHwr/6vhIlUa0aPB9WUzomTA/A
HuCcacvPAICXJv5cbokwM6iM3ra6i2kaDXIbaPXNyo1HtsKb9BXJq83lC8bTOjFmhf0w9UYk5SmM
FGRqufs0grTweti71O1JoTM/zmj32H12cr1LJkOqsfBbMBqtLn4GmSufMp3tBbcitLYLDpwD9Kr+
YFb/Y+QEo8LyNPt0B0WmRkrshzHCaGlIP++GImrO0tOliJk77/uc8FnN/NRwEhMYdWzMRKJVC/Jl
OBqz3qVJS9zy2zeDgQ+6FXuEHtOEYwJFlHIeutI0mqJUIcKHmTZQ54wFRfAEs/dtLvVUj27f/Wf2
hjlEZLPN4U15ctIGEXeilaZtJ9yKU4uGEhpBt9/ZOEZ7j40plBaQQYPd8KdioFe07i9IOMkUaqlU
YhtVPo6bFAVNzPsq5onXJCU1Pj21iqxAZoij0GwTVzoIhxNlZkJkXwx+Al6L6wPrDqXkB1+OweQm
wmONiSjJrmAvBZH87KSg0XcrHs0HEQhem6CR0hSnWOcb4LHiFGxEBDDtGew2SnMls4ylsRxQbNrU
Y4Anw7tljPchabSWh00k2z2uAtclCWjgDuYDOosqfM7aYI0GeAF3GMN5XT8koAW/wqH4izC/nLfT
et+48WU2y610/PWEUnuMwgS22hLBGJ2bzV/ju+K/x0KJLSSnyfh+Lt0M1U/qKNRO1HXMnogIyyu9
Fr5wCx7u9P76Pot5TXZX4GYYS0cbb4fOAZskKhE5aLxrhB5M6ByR1aMeZOdHg3Ff9EsoKxdv8pIZ
w0GH7y3xL0LqgIHVSbg+IPERaVQOcnXX9L0OqS7m/jGJbvCN6fimWicqQR8FIeYVQWmmYzgkL/MT
LAfIHSAnryWMJYYFDA0/p9RTsNOfOCR++4Fp6emT1xBwGYxxgvHbCs16DpSp+ZQhDmJ8xCND+yf2
ZtS/jVtNkc64D49RqWE1ZQ6Ojz17citBUPHE43RjWeLvDGd3Mn1Kn+BR97WoklVNxilnelPwNzJy
5u6+PNywQ4d/EPtSbUxolWsLJFQDrjDeCLTr4ReQnjkT4icFS6tkyb+N7N9XoyIwchqPH7mysDkg
BqH9HixpBJgw/guY9RsP0umDyv+LCUKCUbKf0VX1r25r/RGwDMF6RXQGREfDC7LjokyDQvUouf9R
tEaBRHzBGbG2X+jiE/5jd3p3/8De/fkxdWO3sNNZiFB5coP/8wufgjgQghL8O4LhE5B2CBru3CLA
eAhNsAJMSN7AAbiJ3cuOfQbcQtgJEyi9xJ2vblLIzFQug1BcH0Q+WYkfvlkx1GXi81bNPvTeJJmC
JLxFn27vIvL43UMcuPiwLURPqU/Ht+Hm/2dMFB5DoQryiQS10TdRyPPXCVqNbtKyXz4dM9cUxORE
mX9NwK2E/lZ0A9YzZvGRjy34eyIAGR3/DfO/Tq8rsyKZIcBQtilQx0l2U+tILcoEboWo9JwCEQ6I
bEV8nwQ73jNXYzyufmTM8OKBWgUl7MiPuHgRiPnaNpo+Z3d3YB877x1CWm9Zx+45E7bIpbSjSxW8
f43143r/MKzIGrFLOfD2CAfgmV1zWfzict5RkLDRESryRE2A3BkR2O4FF8j5hYxFUd+5iFAd+pdA
DoVhQA9xB2weq3SRX8HkEAlhv85P5a6efVbdrN3kq238I9MnREtWE5hR3QZMEEM8/vEC5m9xQiuN
uAHbqEmQva9gbEF5gDzs4wI3gy8z3nd0D2r24Y9v4EFHJY/fNBjRSKPWn8Y7mRHtgykzeNfaPPv9
hIywC6EG9Yu0VtbdGoTzfohHgFws5rtEQ8ccAww3YyYGUa59LDbQbqNAgLKQ/oskJTIU+bF+pm4y
mPOn/cIV1xCsCAcYKUugPKIELufe+lyqdEwe5RPOcc3Qk4CAGsQRlpC1sZayx12vD/fXjH5V/VhM
SnXJ/Kdv9vfsbhqB12bDKSN08z2JOq4OiPknkHWr4wViWVSIIpuAYo7A9IDxBO8dT1AIa6IaAG4X
CcwUz4hNhTBR0GcKYx2y2CLlk/nzvr7Mq/mX0mbXHSgZOMmx8iObm156enl2erGDDOKU2K1lVAKV
fBkbziRJomtUupX+e6yhYw+aZLVXeIPot73KaBdPZj/lzTHgsw2Rp09OokS5COBBWf9XgxM8Vkko
IzzIgnscPvswlsA8HAoLwmEhToiAz/FNq4wG9aqMeZNeHvsZAC+x7Yh5oEZjvx16+u2V+7Vm5yUW
Fo+MTGIjAT/gvQmgVGgBXKiCL6IiTvXQ6szgaUCgl0SDw4a68n1Fo2fIPpVpzVlRJqPM7aJZE681
dGgIE7i/kfPWFjXLPXZKbCJ/dCuVm5zRNCJLyszxa58APqBHRshESsaPsmH7V8YKd8C+9NCDUseB
sMXy0ZB8WYAkDB0L7rB7yDdw2lEgnUzWMLQwN4qm4bQ5mlt5rs+Sm356PCCcoyDefwYkyNsV0gLq
6YZsPLL73DcYDQ6h8/OPvTEB1IOugnbHpIPiKXeIP5FQlUE267ax1ZcPlQnldp+4QOdKB/zgxIn/
OaikeiQ+E3VeRKsOgQIt84fKm5qepg9YryUaYsWCr0MZyD52q2+xxTo5k3GM/2A6ASjrf0i8aXDQ
0ZLjPzzX5xf2YXUjXID7eGvOHjWDHFyd7RPGj/Ansgbnyvo+f1E/Y/UEJRCWE5G0CE1Di1aRcTh5
VYwbsjPCHw2PXanHCGHuS1RNpkc9pKjsWI6MhBA/poHxScwF4rbNHh72CeLV77R+IKu7fl/NVbxO
9Loyk7I/Qb/8JRrkIGvQ17zqv4oAGdMdTCcomuujWVOZmKcsVNaDLZJCjzH1Gw6ZY5TWxqXGy3Yg
CkbBVIcPfApdxHLdsUnT9hCzV43L1OkisfZsUywqTvQ6RqCn73YBYQVr+CGZYbDSMHBLvJWpjH3x
4+XHEhU6UOVzFNzlkWs88JbFm0eP+LM5tOSHpssHuvRYUYOkLcIoBzqUD6O9tIWwds9nIdHBkrHp
MbUL+TSI9A6FiQOSgeJHdVlz+FYSlBf0aWgABfude83iu97x/Qx+9umxT8q2NT087KX/tf2H7ftE
DdpICSpKleVyOT24rjs/IyQVD919/d43/KRC65UuBqWjv9bD15hA79E1Gu7V8lwQ3ilPUSfRQOYu
s106/ay3RyZO+gqGMn31HC3TlgHtnoIRvwsKZsIzqYDGdlONJsNP+B5NnozZuaTTD4n1qfudkdcH
j6mTvgXK1fvkARNtLdZknDtDpmXYwzfkoANLqhPW8XRpZvgmUehMxdKxFt/tBxocPQC3hNuFRidV
nwcgBIIPom5Wr+pVB0NDpEvaigK0T60Ai+6LioFNGNkQ9hj0IHe4YzAdT0hDBc/+hSASj8Q1xlJM
6YHSaAOnI6jwzYu5TW8xGJUznXuslrw61RN8vWlVJLSyClwzasyPE3cBo4To7UB2oFOZBc+AdJMA
MJ6TvgwhKYXBX4KLtUAkpHPfkfd83sTiYFn7iFXwiOFlgkdFKh1JNlTGtVtemP0oy+NRL7jmIVTw
A4ye5rk9t/PsyPJJq/cltxMzJp/HZvBdx4LRtGmf+SWqDGTxd5/VFKqX2IM7QiEKM0hrvIdol8rx
A7CJ1JjcJxOYCN8KLTpUd+kAivNxv9C4sjKzIqemo1EcvsMhWG/pveTZ/UueqUVrTo+eznXgZ1QT
5zqzH8UMYJvvSmTZrF89Xf4otoc/xRmkOzviKUmB+3Dg3pHmjntpnNZTnk+rJseOvnQYFoj0yuCt
g5jw/g0P8i7yikN5FF4ZwADTjjOmcQAjvUGKGGLF9I8JuIJ6e15GE85+VXnF3eOgRxMAdW4fgA7g
6Sp4XJnE4nMACdPDewYLkn27+J5G+3LJxIWIpXKBbhVmo+EGpGoRVwszRdkxyRxibGg2ppGzuhXZ
BsQRk2RBwcboNes9q3ZDOpZFtC6Z07x5MUesmjFnsIL5xfU2K5HZ/puo1rbClVULpnpMtDbYPCUH
WA2ry4d0Nehrgt6vBFrOe/ezPDMnFFhA6OC6g6jX84V2eE2MfRwCtXDhCM0Fu8hrxWAGhG/Xx9/o
2qqeen3+xDAUkvu5pB17970OEAKAE/QIZs75BUSIqQfMXKj2xbxxCM16rQeT7/y7Uvf1NF+y9iKL
RPZ5QZAAaKHu2bzpuuOXo96QQeRf2yDkoyIq204+c41dVrFaZDjoxIW8Ep0nqDt9PFdZvv2SJx6F
D4/1QB0jOilmQptIs46eDtNfu2thSHqgvfnIcBhqnrmfsc5sLGn5RjVA7Eo9LT57rlNeueCyBs8o
ILxo9gueiDuj9uspTiF4I9AD2tuScc34hTJnlG7uJGhGpRvHM4WNpdMJ0Z3xw4cuHolIqc3DpgyA
sF4v906kyd3vm51uODyVzHQoigGO5O4zqlMqHI058f2cq1SqmPkp/uIK2CIDZWVxEq8e12ueNoak
r0nL97PCGXSLQQGMv035PkYQMo870MYdj+mRSP2URtCRe/MMys5DUPfPVFEZzoO4EjpovF+Zq5dT
BH/8MB0sKWh4UvPuqHr46iwZ+y7BMLH9lvxIwiv5IZUcqgK5PwsNRSxlAhECaNHI8AAbTRzSnBXd
jl7Tbzs1X1OJH7EqIVdBnl8HUuOPVJ86l38OsqCOApySQg+NDQB9Kxp61Ua4XcQ20NcHld1n3D7G
0sdRT2XKTwLUI25ahG+RDcdy8zK3qT6TNCdFOKfbgoEkaAw1HdZ0YoogLQmOIiMK6XNADLEOEwK1
ia7/BdDgP/RvqIfK+B3UTt+ns2ovg9DT8K0L6Com9VXTnkN6Y8HTKk/VJzhghqhIEpbob3mr47+6
sYdEl9MAdwD8YRWFMqk/FFOEHuDMfK4ytGebeAElFSObXXB2A0zNIntjQNDHfaa92clxxLKjggOj
pU6oiFfVEr5KW95XKrFLn+t9BmNMDM25nwnNU7+TxTdosFgYR5P75X1GkQ+5OB3+ZRQ9IhuO7WZE
G0wwEJomBulNuSbTeevf/94nBpdAdo0CMAJszmQ6jOOZQTIFcqLDrZhpIeMF4RHY/9hW2Vvek1j1
X2tWcfBc4iNvxYRyrMysb8VkKeFL1VL/oy0MJSzTjYwNEZldsR5iALlbvUxdtoiJLyBlynTFMF2G
fDFtE/0PnVQbNPSIrFp+jMwLjZ06NppJhDIZ1wTEDEhY8kfCEYOvy4fHb/M0zdcLmPEsFj+EwQzL
BKeHw0O92BP/IiYj5Qyd7i4tJVriqfGEtUsijrAfzpWhz0BXPJ5vAmxB+3GQjkiWCFnV78ArDCmJ
/A4wk4RPFmzc6CRqV4E0GutsaixKJjFAdBvMie1PSJa+psukWaZHbhjTpA6XkTZuX79UE5Qe1BGG
JrSHtHv9iKBcMZWiwA7zbyAGrxah0cTXnE5Y5FB/EbPPnsYrkF2PU5GNlG9iRmzwSYD18idAEyMD
ZiqXjxnlBRXQixjykn4YtzEUIVaz4bac9IaPmqYFSkE4S9RJEhQ0r9AmABaUPbQD6qnw7gdtbYD2
eR2acq//jFPkgpVvlIwSsj6JPYToY6YS2cms0Dh0m0mWT7I3owjgE1kpnbxeKhFT5RhBT4eKVtbR
KdAjdtfLk73KS5kOFU1EYmbpD4pF8Qh5Vp5PgqYgcYFoIciOiJGQJOVgFmr9z281CIyEys2hClY1
inOPsbhSvZQOvLOMUkcqicwNBCIhQ1dcCVwP2ltcWW/TzcniZ776e8KULIULoWQi8gSkINEFMy23
2+guRsYPEp+x40UrhoZzGb5nCeQ04XsA3O2RY4HLLmYKs1bHDJ1uId/TeTxyK65TbZcNfW4KfpGN
nSuXtr7DAjb77vgftwpXVgFP3f777om6k4elpI42XkbdgNK9n6iqGKsjviYGjC9kMBOvbObM6QA4
4DObNp+5IhmdwnwRZITs2FymXz4kVxruv9oEraWUnzBP8oAPey5Dax62uKwA79F/UDRhgcCwAFzD
Q+mYuerYkbnkuI/ZETPB62iUV701Z14IBB+83ltmpbUTOYD4KzOPa4+bIP/6xsDl2m9R3+IRhvLr
wq8RFvWUEg8GtCQ5LdM4dc6oX7CrsXEyF6osxxA+eIlV8M1ynDL/TF8jLND7gJ6YLzQTXesPbl6d
ipZIizdXPPN0XIz8yhyGuKuDGmwXro4fdlDaBMgfsP/VkNKGw/YVK6sEdThZlcQCph5bFhsHViD0
FSU7SOZ+/z2rGVstutmMahOhIffewGc36BqfLYd9CJyez4NibpY+KkE4YbVDGe1z33LWOcEqvNnX
5pZLnvOBFKqPsGKHa6f0b1zs/cC601fiwI24lFxxT+QBCkK6ZqLGm1/Qd7HO5t5bQfpngUIBpTBy
kS/K3uECz3GHQ18sSPaOdeehuKnicWsznTaGjMB6yFakOQPYRpZBLn8ZmtnGhcbc3Ff2y/7EcGce
OUAcQtYfcfWmy2uXB4XgktypD90vL4tEFDS2Q3yNBrMnjNtKr40lKKBuUl2b3zcTIfOAO0Mc+QAY
zeLhLKMfxb2xuDJeDjOciQSFweuDEEyXixp9OOHNDXPRbe0ADocblkv6w+Ikpl/yXChHGRcL+oOw
4+0xUZqR6uXv6zmvMUcitUbpwb2KNv5IT54M6d4FMyVGVyNpLnwEweC+MFgF0z3ZHKg9uwkz3XHo
MxzN1MZSyQXPykMe6gwlKWePQ8Xjof3Sr7G18Llm5O7b+749quyH5KjsIQcFwSGiU8f81Q7DA7e6
ya/fbZmYHoxZh56SckdLyWhRoLCSiwdEDSfz05F3m6R1HwURXV5/jQ4P0h35o3/0K3crAuBX62Z/
PWrKCffa44erh+qWJb9o3XpDffxDGd5SSEtIwOsN/SUr+fc0YOMiogqomZ29IKmPno+EPqbiiBVl
NBSiW45J6K4OnF2+AYzWkhCEIoAZBIrL9ckTmx+6VCerN8UJrS7rTrngOYoRFd6Kz8wC45ebTQqb
Ndrr2K/+be9Q/xdquCti2uig4TWOpvJV/1iU6e2JgZD0Dtnf5+NI0+/6CWh6SQLEtgB2rF4cPWeA
jY0Za0yQ1Brv3c0+xzfjBCIf1TPsEktSPbyCv6kwt0fgIobQfLbGDenPYGIGjAEG25MxS9qi350a
jwlwhknoDXcdWxxMF8ocVizaK+Z1UXqIzkLfM0EHsjHKPFrPLwYIzDqmU18gMBE4qO6DuP8z2gaW
QtbBFOFtxmApC+yQrpcxSHQlPN3nWD8cgEVRyv0DYF+ESo9CZjY1ZPedJfzdaIobMZeKo2SONogu
8uGjPPTuxxSkFSGxeEkWX/qhXPwdzQWpk/JvVJbc+xy16BNJ6drQc2UwF7CAQxeIkwFRnEwGZKk0
4tgnRg567u+6gjtVxGS+M4zjD+Q5pw/x99CDlqUvQk+dBtWcgpeWmFNAtwQCW6wFyIllm7a7dF50
6Cjkijk6DYhuhlbSpdNboWDR96z96MdZ9rF+oWfIEH/oUM/oTlgOyUPhYEi9QNexfl5obOm8aMs1
RgghQurd9nx/UCCjPnzP2TTwMMAz4/LvQ84zT8qzM4lTR+G3hGjPLhj3OVRiD03sF5qdSYfyomjU
CqvSuJAJseRVOazBhE0LMTzWMxIVLti/2nNRk1hQ/nEGzDIoQSrUY0ZG2HsRtSE9eO+bUwINDBYP
J/KQCrvmL8kjgEwYsXU3UpxouK6LLVz+57341lMjvz0UbOs6TpU3GbCgAVz0L59NTOx7ZWBCfA42
dIhvacFUT/IfYvBidx5T5fVuN1xXRGzIM4UtTd0Ohv/kfBhtxwU1DmRP4jbhd48ciL6tKRyJpoMC
vCCak66HpQALX37UPjPkMdof48ylGd72FoPJ5Fkw5jkkSCCOli2yanYx5AuvUPkQFT2Pf0cfv0R/
Dy2MSedtG4sRJdXbVmTO8N0cZ2t8zg5LMBy8KlA/Bi8ELeEodVi814RR/fOgiXV2k6nnUrbzwcN9
JotogSgsH/NVMWXTmI/Gj+f2qQVU/8paW6Vf4rPb5NxAFWLskvwX4vR4+XG1SfvzRn+GjIhNDHTF
B/qlZ+ncwUaZM+dtMcJOYz8Xg2nqM4tx/nWTfTOtZmXA0F+P4h7XJGFNotVinLiB4VVfi6/zcbJ7
etQLiHVTv59hdLTCYsWeBn4hnb7vkc8VbZysx9hkdcOTI5zoKQonZ/dv6Bc7dFnCoiUrZvvRvYxg
pZAfMjTImLAvFuZU0cb6MtGxRLMTD8YjduXszqFRqBc7Mb6TfP0NNQ5Lc/8OpQDCnB8xvSMWRTog
gU4mF1cUMTHjb6hig7qPXxjnDQ8NB5Wk6S4e3O/Dbot47tEKCxRiLqXfILSSCKnDaVvCCILhfaco
aGbvNmCNYm2Y5CzJKB8wBcw1rWXmPYgs4itDHt+H+/djoyMxTTGPRITqvhwp8pnRWNJ6Kzn6DVoY
faExUSXxBiqzgAC6YTj3xQ0hVvfcIXTJey8p5rW0KQF/yAv/TNurBA2sUeO+V9LHH8HaSfTKeOwa
NRgckztlPyoWOQMygw/eJ59ZpqyA7FUqZZVEBkdGWDAcf7+hwYg7MgXHJQNCmI94d8iBbyExiL/D
AvlZofOPDOpwL9/3tdXBTkIaNZs6tpt+bL6WUAXdClihm5lYkX5lZqjNVukEq/2OMVwn7dYj3IMX
aRzdnOlIt2bFN3xqnrZC3hCN7FJUCcivUUEw32FrADi1loZYgayyHLZ2OCvvzLlj6JFDIQHKKnvq
uB/89bgCIRSYH1Eva9rKnFnSE4UqXZdDWZtHGDioMzqEZ+oVYO6DL5l+AysfPiw2Dqu4GmNKpNER
diHzGBUEzyycR9Akcu9mWwgf5LkHdnL57sk7MGdQJPaTJYrf5g9NIJodNDySIwNjSqMTK6nWXgfj
HvwiGw9PKfE+pJI5L+Rxx3jXhAk9R2lV0JfjPKT5auhi8JpREGzZe6qZThHGr3NFrZjYtNUItmQq
PZ/0MaTcGnBvytJpYntfUnq5hFi5lTuYURKzgrJwou5Lww92e45ciVgC/hmE6VwNBuC+DbDe6/e5
HCQkuGiHO4XkJpmVqpCxI1M/zqmUCRp8evOpbeMS5k6M5iP0Eg2xvyL6d+BRVtYhxOuAXbdddOv8
hovG+NFu+fq1ZFyRPcYq4frr8RO2pHWIrp7l2OuVQ3KCsa2O+vFZhi099ZucWHVuvjdqdm5o54yj
KoXoUwZii3ZiP/GhfgzN6X6H2McUm8qszmdwwsOgH9nqPvoxfGzToxv10f01k/9Nk6zIpnyAmlng
3AoyxDlI2pCcrMcUVk/5YwRdiWsHoTTZCE+Pgp0ptLNhwJb42A4AkeECMWz+NXXYgGk/TS7nBfXD
AIT10oOegtE/5UOr/mv6+vpPplkSm97LDDGAcdVU83g9IPlhmhNfJY0/EbuNCy6pGAITBI82VURI
Ce2QZk6G7wDXD8VRNmB2ixbQEdPe1iETk4ZzSXYfC3RtrtBHku7tpkGyBp5GA+nF7muX//YbIkAZ
rbeoFwPneSDrzYtcdegmfkmrYCGRtpt9+sddDzM8RTrLHrZ+nvW/D0L1VXao/j5MfcRmiAFyqsNX
Wem5pGRpRr6MTtcjzQERSOEDdh7vYw9Ul7j5sToZ3FCqmz+dhyoHRKwIzIczPql/p8ekiZYfCEOM
9f1aZzLPuDjLEwCzB0nM++Hqjo9eCNSv0vE+nKqQhFukeam1k0be8wCclEHRY0QK1EmzoaVGghtq
29GKQuIZwvqDMs+rn+dcuQ0IAU1/GYtl58AqkG9E1FGlIl1aaMYYJ3K1f2w12fksQcxHE8mTY1u/
iSmB0CffGW/lMDpmDMPFFNZaAVsEeWmNnb0nyeNSB2gzoExptO4orJF/herR2LJzkzOy1eACEWfR
suDDRMl2GIBwmMy7J98z3+jXRzYzTBeSqsMMqqGdr87FPj1//pA+tFYV1oy4cgBpsTzQ57uSh0hN
pH1RM+2ln8EkxaDug8ipGLjpYVOyL/rx90yB+rm0Zy1aND+wxh+iIFBs6BJ5QQ/ivaYQJgUe8XAQ
e/LaZKgu7a9KuoZA/1E4m9jXmeSyob1Wxv0EC8UPEDllCvzK1zWEB/pJtG7vxaQuLLvpG7TfFGua
ZZzuy3xKRh/beIg4q6DwXDCWYJr/8A72OEQd6ZgiLKBtQe+QbAxKklXym9xMB/gJIOPJBUxGRJxY
5WxkoIjQiByBsS/4AwqSrK78slf5tIboVPa0iTcEnR9PO5SHVPbu3nNRrSgzX262wKRAUUdqz5o4
ENX+j6Qza1IUC6LwLyKCRbZXZXXfS30xtCwBAZEd/PXz0RNRMdNdXYVwuUvmyXNO4iTyGPJ/Yiq3
oiDROtkvlmO6BT0vh3iJwJbkzDh3iDECfgHsxI8OCpuubcx5EeUJoQht1NGc33SX0f7wdK2LcAPp
tqlNG5p6VEcYs+8lBIT9aAVqcqa4xty0GEKZzigTuKmv2RtRMtOWrXDw8KHB3h6/QSBruqOgL32E
X4/6P7gEWDmQ9jWamdeZnrtDe/T1aM29BS6qm9eu+l5t6bXXgJWBBzCM6CbIAqAWhzBDrs3CwL0t
VVycoge9Ygtb1BLefkboSS++NtuqwF/UOL/jUDi3wA/iKUDo2L+W34gciEwhs+6Y31uZK7eDplJ4
WzKbCN7n3daQl2XkMgLvn/jq4dXI+4whsHwWxS1577SGJMwNxB3Rx+SzLNciTcxEOxodQL/yXdyu
S82H6tTinyV6mARgRUnpI76gRPm8fEoBUCbq0yCegW0y9OijUkBlBCYGnlXaShJdFacVyPyoQBI4
ZjZsUgWuOCL5cmoQwAV7kKH3EyToC4jipUzStrTfX18xloTa4dWGaC8coCXdSUXzGeM3TGGIRkek
vTjwueVWoWXVPt9I02ImuT02BMuXk7sVgMjhulBOyirvLOhtcTTHvwWGJHH1JqF1Re9WIjN5nKyC
1n5HTvmnTeByE2DAiBe2OtRTynbirIGvR1B5ETu6RjWZh+e2FW1JCRcYfPioJPgovEhg/bysdJP/
hUx1uOr9x0Hd0WoTPlCkoCDMcmMebzS/u/d/GfVaFcLH5C0fcgQksjQbAa+3e/ZFWO0h1mybd7xi
exw9aKlKe7nYyi7q0ByrROTbeNmiX2uE64C9+jyFoQ7hfFjLUefqW0nxxaJZRorzFSyVSsNU56Ty
rlDoHZzDAbsQBlIfX4U7c/mFMFZh7GEZvwnn5VTYtCd9Yqx1k30oXaTwTIAp3eYeURR3xUM8MwYv
0DEcCBF6NJM4Woh/UHpaGpJ7XM1gN2zHTeNIUGEJtgu+NzKsV2kF0ETWKr3n9vh5U1MBxoJph0J8
18CzhwxfQMFgw8BNM8QWopv29QJJRpj/UPEpWdu5T6h0hcjG+Us88JFcE0Mu7l6FbjrhVtq18bL1
ZfiEZUaX3jABIaachASLCt9QydaTWQs2uuvvoULbzHVyiAwHPNAwbWP7+atVX76DMydpgOjiqN6U
fAtqoShOYsxioI1gSUBIJNAR4ZI7w/RVrOKNG+F1RoJOfk0KlO57DW0I/CNCapf9RKRdOnoRBIYo
sGCDSmtU+NWFEol5rPfYNoI4eS0gOnDimhj5s0gW6pqK18hSOjeZ6vsQgh2xVrym6Tc0U1JL2QYn
+LjXrXz/XMQfoEcyhZ5QGa0hpFBgRJDw8g7q1l2AbvF2IM56WylWkGiRIgcgnLyMwBmy4ZaZBg+D
Gne202F2rl7KrC9dJCxDD2PwD0DzWeNGq2Tz/gNHy6iJX8w5Ev7BYEafVzhv3DDWGqoaJp1+rUS3
Cz7lY8v3chbvwPmhj/+QOnZrEMzK7d34zolInQmz7tWLRlE+x5IwBT19sSzhP6CLIsbAegedGbZO
Y6BS7Scmt8W+3xtSk3CxA2hFTP9qF8SYBoTeu+CoA20KLPS6laDF+0TFhJrZ0P95DA1Q/zKYyPH5
gA7gDg7QhRnymrYiXVFhrtkkFBGNz4Y6uTmR2PrROiCLb3DTWHCMQ4ti0rFebPXAHADaJ8zM1uaR
GjdDC+YWI8mzlXgJKFthSm+MR8JEkWmK7eIGC66ru5S9+735BPon6yDQVTM3dYjJNuD7tLOPm0HA
mGL+AvkNxAkLO6A+FSaQjXseABLpiighB/VllAAo1rFOasZLqHADMITpbzMhWRfnGHfKmDaPCT1g
STSbeMf0pganTV8bg1Nshcg/HMYbtLP3kCDBDD4xwUk4hmPlWN04zcs5OB54H28DTuDr0u6ogMOC
t9DkR3gnzNtN9wtrDSGPJONDH90F3W2xyqTAKTnlVNscXxwLi+6AbFA9qxCJGyL/jTkHR68HOjv+
yn45GxYoPCNEwoi5dgn2oVZ5VNcUMIBx2CR+JDzfvHKXeyjpQXaTA3YS0/JOKw5gZHekujkz4w/w
WedUOEQQqmScfn6rA5PJMlAwQd+lq4ZdUe87xOLgJTCKHNgd2Pji+kSOWCxASqOTtqK2AZnBhQyg
c5ZF/CKAuQYdHtjd0pzR1RX+qUbRC7hJviWNIdvr754QPnAlKihtt/fRXTnjVdLBYhkoTzH2Hvz2
1QnQs2/KHfjzlWuCP2MWQVUKwh/8B5eoNeG4c0lelwlYRjBnTHbsGtFKZ0HHK9OqKISSKhQFurPG
gjMiYcH1wSnDF+I1qSzkTQY1QCSt+aC1KMMSlP2Ab5ENkgap6HoyZrzNfCcdqJtHDgh+hGNE5sE6
TT5zxuV1EfaNsKWoCzqj3YmLtCVrKYZj+heA8JBVr+TcBYHnmYrW63/63L5KgFfOpPo4OerJf6G0
cjAM2qIDNXog4EW7qHFPXyJcWpN8LT+eMA0X/Z3eqfkqXnF1AnKEMZzejzC2WT71rh55CmLaP7iY
k+vCUyvo4uWUTmp2uYeWxirX/XyGNoPwDTain2AqMekWr8t1BkFrqkwNh0qGtu290kMwQIxPWne9
02bnQT2BWbkA2n+8Jzc9xIpPOdQz/E2gq8C+Vc6xddPI1SiUbpMDc/5IeEHD63G0ZsKELp6FFlN9
zuG3gjb1FhCbEzf8YUuyB6IeC+u3DV0Tfy1xxv0xARxWlkmpLT6Ab+INCQzhp1eXZuuE8/G/futV
R6CBPO6iQ4mSXQWkeDMd6s1HqoQgwJlfPIstFjsbvHWd+CyZsNO4JyYOzQWq84f03JEnyR0/Nhs+
qYK3F1GjLXNYeoZdRIdKtuJj6NfprMFKUnFj/Sx/fuTrLAjP0ns7VIwbcvFjfbWGigZNaDihkk1I
pQY9pkshWaA6w/aHxQDeWMGYLSUe+cEOX533lEiRNuSu8AjuvI8plD/WrwlGs0MG5X1cSHtsSNHk
qQI/b7C4gC1lX+nzvYBwUR+EO5tDRjXv9+sZxPWoHtR5tlR3z1G8ZynjiUWlLl2Q/iFDZLVivdS7
mWzXkZNGZxYBZOcrPdfLnQSTHfr/n6ZPO/mUayvuIkKyVcM3tBRUjacXsA4LBBsmbIVX3zOkWO0A
xHozVwmNKFzTxxbshRSUAoWLUwuE6HeLJaMOKMFLVj0V0B94/ZdIW3XrfbOhviyG1MbWAOmDxC2D
qNds8ytKkZDNeh/OPst8AC1woztw/rfUasI15YK2njaJVzPNVEQ48iVbyffBK5xy/UB4oDJhmD7k
wDz3pFsnLb5H0Ho41GE6bNWiMYWgLXrBKmk3jDeHLAWPfD2s+rmK0z6saiQknroVti/OM6zLffyN
aT+IV1A0rvD8n7er96DeHFjTJH+K98bsx7ly7hLGTQanLYdIOQIhzlHeIWGCLLr8zBCyJ0/S0veT
ze0QuPVf0C/qBS9xAIRpdYrVHPg5h/64GbI5BnsAGIRj2VIvpQGPsvxQyiOrAiRDc8R5jxf5AbEB
8gIEHUwAFzL3ktMQ+CeeSzMTMsqKq00jV/7dph/nBWFkIm27H+Q5tka4ypJZd3uYZqdyqd1qN/gr
VtvwiNQf20O8x+0ebuLP68R+OwZPW2cbZSD2ZJzpTwydLiYERtklloK7CTd9Vgx6UyoRdCzjPXPk
3brpkvU2muPMFgHlUD8T1nnuUgcdzUhNBi+IK22sKp46vCm3elUs6Sp9hrNuQMayKGUwysO2QdD3
+StXxQH78nvqdO4XNwR6Lc/qu9bjScs2VK+leq4Uvx/mAvYtNJWjyikiK3Uo8PbeCy2TflJLK3rT
qPg1F0ooiIAK7bzhND9Twyrp6VPuqKFC655etw3hqlf7ohPpHvV6ZQqMYMwKOjARmv4QeMY/3Nsh
sppNuW+dOsddQLFHPxSpMZ+cwisTBHhKwZ7uiHxjIlu9MDFmt9cNl+llaBOXwwDGc3LbzJhrJEHZ
guxMWZLCL760jSOm3KMtpPxcO5r/gXF+77GRRDG3gh/2+kzJ468AhPBaYKtQ7h6hbQnxhYFHrqxk
wCrV0lX3672J2C4KkxNtKvO0w2QTRmKIR0ZOwI0fBdp4u1G9jDAO8xlhGePy8BnSlg9WUelE+pWJ
8cg6CaNVP4MM6vUAxHPxYBIUuzlNCJHzfOwBibCxR8sRq+jM6zfq2Em4kjjXUHGOBXKB35Gfw8nX
bRNi50e+SaQyWQyF0qnwzOFMVlcqBuCgRL3LHH89vj7b3RUTMRAduveN1oNfTrML7B61e7xi8WGA
+XEyqn6HQJ/02aRXrWpd7JKHQeniQu92Ho97R/0Mfyya5FyAWAlayRfqNEYNUKdxr4RYR/MQsTzc
0YL0oR9TdsIUjk1r8yZjnyTgbb8NH/UwXG1TK5sISw/QL3mTL6/Hbt4iEo7nI8RJz/Llx88X5UJb
+6OcYdfnN3gkwfUcnOP9DL+LBDlV62r+CLIfP/CrP0u6VuTON7Njbf5RVmILPvcEH9OXSJQkuPsc
MOqCIhq7fWOXn0OoTaXaec+kLVLNFk2PcTaU5ZVJh+b55VR+7iK8pr4T6isJ5nTlRHiT9ubps0fH
kPSziFDamBnHz57aRPmXb81srIDr5GPRL2Y1wbQHXIckNaCgYCPxJ0uLNkU/z2QnWaXBsyUrp9Uc
J2rmq/BFFvyDgYMefTpJTFtfYnRRTqm0HOBE/075+FB0XpUfIc0vf0XqC/i0UkqF49q46P1+kXaX
nVtT0SipKZGgYgcLdo4b6d8r87I/5Z72Lm9cleyuQuWCMwTnBW4dmz4fV7hx0ECPmBUKHKggXonh
HOcM+ShSQUYRB9gDVLplYhfrhn2eGjBeAdCTVUeAUXl+F9zQBB+/TbMtLjVInh3s4hVnWeFx+I4I
8FiKo4MEMp4A+C1YTnVsywP33m1hdkROfaCDdnlR79GhdGBShhGuTZNaHsauXGQboQKXoXT0AfNI
tl/TG0WLNvWUYNYuEzD4WbYNUWlNq129ZOoVD5Uqd+I5FCuTtSmjRhojZRQp7UK0rgNHB2ricegG
RPbOjgwyTuDLK8M64NCx67V+df80D3DAIJqpoSMss94tCEGNeZosK/iHcMUKIkhAQhQ6w2Di4cwy
5GiE7UlFaHhofkik8YC2bExfooUq+JiNTE5xwhUzJt826A1m/Bx2i/KBRUSpFyJG671+I3BhTnAa
nILQYwhr7sUa0tEYnwNedmRrCIdSciqIKY0zQC1oy+n4SRXMftXLRFvUfwYBOhtdB7s11FwB+g/1
VxpElTO9Xr93YEnvlUkMOfI0Yz5sGfnU/Mm5IC2B0LBQgofQNgUqrPPBDKTZ5eTUq8Hmlz0V9mg+
T7GtyDUru0JpuAhgfjdxYay5Kv8q+/Xb1imYAC0DF+ug126GnJHgk/7n2AI/v7RkpJC2lrRtBgWb
jPDCeGWHFl5dOWvpjE1pLxyHxoUDOT0wh6c8S0kNK6RYDQwAVXH8/RGp6FFup+tqjVXMmbEAWms+
foW9abV6fazqLiWbCriTTqAvtDSPF+e75vp4pPC0bKBv/BxHHiEJfTgo7GSn1449Mm99jgZBmOyD
Ys6u17EvGWuZlun5Gruy9lijc9+/55E2vtINb66xBDBGwF7Byg7hqZulhyuRrWFzSJuzhsZ3mMYT
ZXNEK/MPBvNg+CyVQQYxYZ9J8BSAXAd8PWz/MwkfHko2pl1uC9gugWN0mN9OClwmsA1gp6qXEguT
M8PI5vVrbYxQT604KsgAcLlJNnw7CqccPMguIIVh+kDlwWH6GPmcNxDIKz5IgOK6Do5qRj+0i99A
Eost+DqSp3Km0tqJspG/qh4qGMC8x7B7mOkVeEaOmPMO4oUFBJHIKkT6QlfDEb58uddKnoY5Lscc
BXWbevWivcXl+HVut7RmE9gyt/lSmhf7z1mdqzNeMp1OfJ3RxZAO+PlhlnZ8e1fTWHJp+0ZNGzk8
7rGxJ3SOQkcagShfXQ0tUgrKnXr3KAf27SyYpoYt8Wui/65dvcnHT62Mp3p9ljj7QblATQnAJMIs
aov4UchjBWH1UUZRAHXiVybORBFIszGcklWULBP9VM1feKtTiokAUMZYzfGyU/6ZgSCmRarQjPPj
iJoSm4mKmoPbubcEXGf5VmAAOusXo4MOEnNrb/WSp51n2wjnbTgxRJxMgdHQAUC7/rTyvjFvMkhB
Gu/q6RsjQH2XdeTksOPYnr/r0LxJFFr6sYJ00pI0j56HnXB5RwdB2WrZ2kjdFrYjaoxRsCijt1Mn
0/4GYwrAHfeL3zZxBkd2vvjAMQD227kipgak2r1h0darIJ5pLbmWl7pi8FceRsTxpvN6n17sOBvW
S8oOQbiM4BWNducZtyBdy/r6DTXsOyuwmEmZo5Z8a0KQXAiKGw6JV+hGLSnoNKY8C8hBa0q0PiWW
MOMK5guFCCIl1gTm2TCz531mN3spvajaVmx5XjeCF11NE+VY4EzI5IMh+fuBkbrl9CvmFVdRt/2U
cmZu9ah/ckdvdnru01voal8jgk+/RyRCZ/XoR9ZwwsAlG87zmzbAXo53IRkYMfT88xsg9wNkVGFn
JZZ6deAihLxddjRhHiMX+WwE+j8QmbwDVw3sK7OkQxEUX74Q8b41rv7qr44MZVRtA3n/NtziCqJF
4wqAWubNgnZAy/ykjxxKQhRHjzrkoUexSlbm4fuUjjkeGfTkiz2TSK13hUttuhm4GIJceoPKlIF6
9ggZjgjp4+f3i/F5esYr4lPvU7yMAJ1qr+3vausWp3fvzDoAOtRH2txU5zlKVX1nwgkh/Kq2dXsI
6m3CgBebQn3I8lTAKeKKdMUyFmLhZNK0//ppOafjZcKDj1/6AS7567uGuxGpjohyKqZDJ62dAVPg
YaWEgMIRJxsOR7V0mfMYvVqRBseSEIMTZGHsX8fiQira2Z3ElD4nTMp+05GFEoyQh4nRkOpabXXM
Abtf0nokLaAefeBVoL+q4Be77A1El3HqGc8Sze/XYdOG7n64mqeMdWhSb6XGTv0TxvHgjmq/P7Oc
rfXl1K9zgcBkHD7lVXUEV+oWaGq139IHf8di0Efr/s8vSwtJth2OcGnk1/GsER0OMIn3TQaDdD9w
ydiS9yTF2DQcArBaX8oTY8q2imMtCX42eydz9vIQqsSwGYgCzvA9Dv/H14kNMbG2nIGxtc8CWiz+
FFCrtzW7iR1vQjrGHQrNVdBbtIf6j+54hYGHjE5ScW6GyJtoJNkE0yuAIWwlWBfBoLHPaBPvEki9
MMYUt1KzrOB00kAgX8SoCmAf+jjXyhZ4l40IpIWHakWLSjqk0SLBnU/yaayp/pGPGZmN8Wgyr5yX
T0clu4PuEgtE2cAZhM9TwNswJQyhdSAOR44INx2yI7YHFEIFGIUQPEAMN4qnevRm9oy1+YVKgXsS
hnyEbHYLZktpn7oh1PqPRZURI17gzH9FVub8ZziZEfONibnuV4wIaHdky3SZrObyVPrN2TwT2uoE
YJU4Y1kwAGkZYLjtk5afeGNf55QPlyPskIHkHDxj9lhugfyZ0/dSn8a+5OZU5elVZD6VJ3jdSZ/a
kNKOCd24CivkJex72AtZ6amchv0MvUdFaVZ2gxTWthunjhouInJnyYUiNdq/VvSCmL5XsWusgFpc
ZYpLNFeBNsip/YVIQ/Q9Ry/yxtRjNB8FM/3zhDOPbEZ5u596HoqrPD58P+s0uYCdUL9B5xhKvo5Z
UbS4BrPyu2s6i6KIguvMi9CO/E1YjGRMaO0+IoHeyxgTLYCO1dbiFtVsRsMtED+yf8zDEIthq8cX
rA88jYD4ITVye+8jh8G23cMezAZ25Bc2xmr0SwsnCKDyWGBXAv57ACGitBN/UxrJtCeNVgcolXfs
I9lcom4HZg11IjqXjwCWCRxNNihM/FKLci3YBfozhALQTnE65oMSHhr93jZl76dnGmoyAtc1sNMH
LZKJt9jARuU+zQuFkNGJ1Qs5uBJszBKp5eHuNQE3HYoM9FjBxuU7qPMBKylDoBM00evD3xCZmFA0
PQrITXF8UVEkTwVU54r9StwZq88NEI1voD7tbsYpXuu69RZ9mpb0tDPswVsgL5hPCMpszzyDREce
/OPwtfs6QGCV6IGpfD+kFo5Kp+p1ttDv6aKhg7ejPEukgsocEQRE3E97AOpCqhhAqWwmObQSZRJQ
wUsnfJiA70kzDABE0O4GZSImj6IZOBjn/P3MfapAj2gYXQv5XvOEjAJ0xrH9PX7gVmDhGU04EMpw
cHNM8gkOSiHqwZ9+FeyTrbS4zr5HKilsFjcyLeYBrmrdy0fgatKvJ3DpRwYerC+0ubhODx8sFn+u
ZwV3vtGZbZyK7dyYkgeUy3QbzK5+yFF/Zxv5bj9HtMgYL0HC6y3WvLIBbV/F+3AbLpn6t+9gdAFn
m1oAuCCQPP3MMJWo558pNZk9M+dN3s4WAZPoyXDzxWOiKGGscKVkcHAVQBoJ8UpC1pGz0Q9YHE8J
fsofUJPg0vWktxGvJGcWMJtDiwr+FcjRmMCVAJR1zEtMa12qac/8MZA2o8GfgIHjbnKMLSl2QS8F
ayfrjyyNOsUVoGKiXW9msBhaONFONHEYyZR6PyN//txBouQVAsf3SqsQSwKWDp8elF5V6zSq+rqo
9pcwFeDT4ibm3L72M3CmNIqC6EfcJUzfNDDDohsTABgPDjJtd2h5qPpURIjCSC5/zOnnprpgMRDp
SqugA10Nk3UVbho3R25K0csrsGuB/DmDMgawDav7tS0gURTTL6vmiQ0D40RruonEobDAdcljLcwM
v5ph7WRH7uDsgT2O23r6mu6kFAgHlyjVT+/iTD1+b+0/Z9DS4dmnqQtPwx7aBszH9nl5vh1w3G3x
7Q12xd+XfQgYx52Jd/pBTgcrkRocDXi43IucJ8UPB0H9wu1sEppOSiMpqido50OvoYVUbuexTXV/
QUcTj3YqbgSpSzujf5kPxLShALRV1nzWGoyT2hyyjuRCVfV6R2TMqmR/eW/VGw4py8GG32un0bZY
l0gKHppbU/3Ay+W6/Xwg/+QrCPkXGHcCTcYHbbB+1Omfogwm5UyMEZjAv90AqGRE5wG6ZYCOf52G
KvygWB9qm9jLIey9Iux1uoQCyphDQEQHOhDEJRJZ2E6dha0cSDd9WlL4XWx2stsFGz3+aRtXVj1w
844ud/KYqSbPUQAgN/jiS4ycQadY5iMfNLGZ0B2RCHpZPuDwm7ggV/ORflem1H0htCNfkNki+IiG
vhBuiLs4JA6AfCgqtHj/rgBSUgdOJrVIqI03XCoRWyTbOFgyzbtbKzp652F/M21lWhSm0pJtG1jS
PNHjpctcwq1+Xyt2RstZInjWF3HmbTrUZBvUdT6rEbGUssE9/gP5K51+aakk+agsvlB34ChLiVs1
80xackIhfgLMoVqtdWtunMdtiOcrJ7j6MCQh8+vPZS8uE8CxBFi4Szwle1KdzkMMPDZJuKhiD0Dh
lULfGQT3nIm4UF6xzUknFS4qpJN0pFsKmAcag2oDvcAH0n5qcXpdocT+otFg21HBEoBcC3VPGVzF
GriYBBHF24N+rAavDIgd3pIQileP6EFp7s2tjGzo/2bn870XwEW1aANQI6jg8I5S+hggNqD3nOBG
OuVTW0G7SvWSiIIa1z8WuUkHGTqBFTi6T3tiQhM5n5MgA0RWpE00LG6IeoBtwZBLyLObJFnyV1gg
uPTBB1QgORyK8vCBjEVPwhgJi7Q1hWPzvptgsgsNla8xFMQhaKk4vx6G2FlBGlDPqshrQQZVamdV
kkwmYeSZuNCSmFfaUOf80gAHLdOX+KmJ3Tq3P5deeJ8oK5mSn8fG5DreuUaQeoI5b/rzNZhLOs8u
smciW2iNxZekVqHgq+fzb0jTkD+F7tCiccmrSRd5o2pf4fGhscR7R0CYQXNJ4Xy9l6ofdl7GULS0
050KNPDWfzptGVAYSjqPx35TF3kBELeoF5J1ET9edEf4usisTPLCKru3GJFBn+BLr60YYWUCNb78
EpF6xs97KJzHmKm2dswl6TxJZQlXQTSO/cLEz6OBThd1Tk7iqUlLTbAysKYunxXpus4lUrtyGgmb
nN/VGe6vThkvoV2LFdU/rF04wcUibFcCUwJFKVCNqnyYsbNcPfSw9ek/FQ6LcpZrNyFZ8jNpMdWw
DE57hDiEzNCrUs1SMWDkfQQ+b13sw3H08TJtBcdzYDoka5W+4VBWRl6bbqoEQ2wbkrIQ+NRe0M0J
YKMQU3jA3ahZFhd+jlGoeoOD85/tJu4QLygOaKa6BWI1Jk9MX3aSeEbSlE56a3cNym8J9JHiqExN
8iekyKXTJoTtFQRj+qE7L8Q5DrcYtjJdL0lE2jXCR6Nw0W2ipDOZNsvovQijZwxDoyeGhiOgBNSP
C1JnVINsXdmpxzZVccp8mosWrJfIWHzotfgTdOu+P77rS9S3E2R3UvwQm2Vcuh0YnwHwMuJzNDLl
j5NK24+2izW/b9cyI5iDbPFQMS9dBecUABpAGPGMBtCRz7K8zd6E/r3HWPTBBdmVzqNBfBDjs0yf
Io75X0GUpnoHCxGbXb9QnApyiUx29qWOAYbzPb90h92l/h5xqR40clzLUD12li/AvmxgmvVCyxU0
ULkO8UucFhApvpmx7pHASfKJ5xDBpgJEZW9znsinZFpLWxlPiiHiQrXXUinXDGiDwcsa5IMZQw1t
S/WKOnZEYZIRCBCoKZ+tEBE6o4NJ1u9mFSO8SmmZ65ptdxRESgJl4dWd4OTfI0KS5EvPWg0kZOCE
dekSihj1WfYJ2JWJOOXeMHlF/4hq8eu2Ow48nuv7x7uKfuNfcu+e0h4uzdqOJcxT81P4zXwIEIiZ
PpYsWkPxXYUiQWYODJh7UEqqDeQZ9CuN4kBWlDoU6+u8BEUCarRhDgW6m9ERVrMkxcFux2Q9GR9L
7SC9A3RBCUHGZ8NAkeFCwIoCXmodQVuWK364FdhPBvrRcIv07uPPQP/JinU4NF8Zdho+CvIUomlo
U5x1uP0ggaG+wHMKKg2RfnosgNhK/91gJG8hgcitEyl2kjvXH+mPqJSLl6LFVwqzWfWvP2ZrU2VX
IIHBs2VRQQei42Xu8Vq5aXhrBoUvoKMA2SrRM2gP63mCAJT+ZTAAUsXmV75smXgDsaQuX5pUB9SH
FsOId8NXkS6pjPLZ3EtIsbldMZ5cA0ECv40AE7pc3y5hZzEgoUiB3a0uJjl3YFUJ8miywtk75FZ5
dv72Bm8jwYcnhoHcvxuocqe75KtPTO0unCMhzd97jP4YbYaK2y/1FZpUXA74YvAFbcfVeUM8HJLT
Dz3u/8lNlW5Qr161laHhhzLclUBVCD/NwmZLj355pmqQqaLNZJrwflK2zRDIh5fHS+B3TWXG1Bku
+93wfhkSXqeUDMp1BK8cmdWFf2QPkoGwNzH1onrHG6Q2DWOyuzBizEsFOJ+x5Z+4FidY/3IMFCN/
9Hq4MLNoKQfjgHviv1kxhUYXn6ITwUtFrEw00ssTuA7tJj5RmCEPAdDn0oQgIfJKHh7dPQWZod0J
hAMHXhMbMjOaw0DRf5gUTNDOtFk23F7LA5rBT/TeD8cGFKorVMxLfOKjcU1it4Htn0HAg/DOfyqo
QBrqw1t84q0P/XAOTBbl0C360b2tJupfvy+2oznX0TFFZmIMNtVDlZ0rEWIgBO0Rau5xvTmDfD1I
o0zCogcUb6dbVFSG2Q/P0QnzJzSvmlOvoFtBFxXnBioAEqlBrEq8Jx3NZ7snUgFXOSFJSvc0vKEB
OqFpZxF3fi8w/biJ9IyCkwQcCJ38XFjq+gxgGH0ueCyiCmJjqGnA31+bzH7OBwiQATlv8W1ia33Q
rj509Wf64AIEueYRohmowiP4xW4L1gxM+3zdbKGqIGMuBvLIINYFyxwIeL0fn2Hkow2cxqd+nz2G
gdAn4XWOrg7hbwGFCeCAiCv+hSV16S497Zbe3B2xGe5UWElTilo220G+Gjhd5Zh/Q2TI09+gKrJD
v7FFtsU9WR8+5zI5uGJBZLmesG9XYdoWG9Z4v/te8EfA05onwgczPpdr3taufUDf4e+ElsT15A7l
A67tvzdXriX4l/U8XyMX6XfZGTIOiSI2XPRvOgSndsU7i07FlhfBSA3Oj4bV+wrWyvlZ/eM4/ZPn
6bmn9xCrgml2/RnO8V9WMutEtbJdvcL9ARXVjF5cxrBrskMwhFgjpr88LUOTv51qK7IbD/SLJCIs
/6echc2o4V+CHBl9dG+1fr2Lf7nWN/LY4XqIGWP973tBjsRxyOAyNGQLvDqe7XupV+UDO/hiaJUz
UDnTNQnL98ZbbJY14M8vQSw3yUJn9jdbw5iy2Ihb6uG6ZA/r16zdM2mQ8fLcLAemALTT72VoYagP
W4n+xza+gd07Il7djNjIebCrwy7LN/IznCPkz4xecSmmxg8yG6jEjaURZzFQw+aQn0P8H3bNhXO9
o/nRRAWTXjKxAhYBGphmydMx4H8MCMOP710z42RHjoXsvtpyvy2i/etw2vPOeGoypVP9gDRDBMnR
Po5PxI88QIcBxSE/M0z8DkFvv9P/Bpn7id8U9+J+yDr2+OZuX7NqywthLSu3oWs5o81MZX8bDkyr
uUAF5UY0Cp/QwUjlarsCi2UaN1MRw7bX8BrILdVD9Ms1uAMM1Zno9QPxtnnE4o1dhP3kjHwaMBFm
wVwiVEMtWq7RmYl7rl/uaW0X/Xvv8MaoNfyyncpzJl5zYwo8+Nh/Ev6Wg+pG8suV+RaoSKzZxZSH
a7asq+i3fbB+VZoTUu9bFeJgPvD/tsQziTR3b/esFcDm4eXzHMwLRi+d4yTHZCGdQvqGEkF4yk6+
bvfstMzSGusSGHaI4ccjzS1R0mzRp5PI8yv5md2LucHdloo9OBdQHCUqGCcwXRHpQKsZ7JZ87qp+
MGpVdWSkGVixdK+gZwSDTBVaZF8Yl2YrwO3Efj6GA4EBPew1C6SbB+Vx68egspd9k6CFbZyjI4gd
TnK2cL74RF5OqCzYI1j1eBagwxflIYhkGnGjn9dCubEjvLgQTmUsGfAEvs884T4YUWaDfmNlKkdc
afFUsFJlEPX1MKVEh5S5arf8mTxfC4mOsJlw1BvBKR/W4zFElx3Davds3bwytprez9bf986s50M+
C5qLVT3QP3l4ZAkQS8lVY5+vkWoPHRi4D6yIqMminsdcm+mE3ydVamVTjfYYt2SpQxrPpodjk0kp
AjyWejWyKsptmMRfT+9my1/5yWQJ9qvA3wxtmNlIHoC9r6fo/F4G5wGRkN3iFqwDMAFc/sYv4wyZ
VA9OVwD2kD4nSBdv3yMTlTu5qvZXc7hhcGSQD0CHDCU+bNDKHhoBtBZSMvDhghvmMCEnpecXadk/
WI2OD3MJ6Q4vPxsjwKMjPPgtOF9m+AFuEdRsMI0BOMh4lRTVdA+RBqxBLPz4NZw008QBaXy9QdMS
j32DTovYQk058gkmqg3w97IRvRdiP6BuHFPTockGxvR8ykBghDZIPxsfxpm2TkxHPFUxW+JonVQ4
rE0qRzsUgqus1FV2NE3K/yPa7YCtkyS/8X/iwITwVBHG6x7/bISTKz57m3CepVY5vU4gThZ4BNFi
ex+vlaf9xTjMAuAN2GufDMZ7SSTDtkkJ2FxjV2pC/P6Ddh7siKQNZ1TOlMzBCzoa+TpEPzYM6OUf
q8TEj+6+4I143D4FFfEewZGFRQ6Qb2FMbMBsKKIAq92T/1MkCCqIrGN90z2bp34w1vkiAqtkRGiI
M/pV6UnYqDczArvF5gqXe2GqbqAg5uaA4WaB/f1MckhppFLU3/GBBJynyzrbHicw48WGSg3/B52Q
uuy1ufCl5uxq6xe91in9/6H+x7SBOq4V/OsaCi8B/cYyBA6Ux3oBEp9ZH1ipb79/z5N7D9UPKAcr
t9FUY40+NBpMQLqt1ox+OYH5QpG9xhpgmtEBCOpFOv+PpLtqTmRbwwD8i6jC5RYadxJIwg0Vwd3l
1+9nza4zNWd2pOleveSTV6B/9I5Km/cgH3+ovypxneJKu1t/nz6K9ff6oNp6FSvEPPlXJ4o/3XWN
D1+NaXxUUGiPkqUjgXX8vda+nHwRp0i0408SHU+A/LVCGLGW3e4tqeEaT486xU2RpPerVKHbWsY1
UNZMsNXet7l0lHqWVK58s6+Gyyo9llZ/qcq8dmvNa6nKs3yqpyoA/983+hTF7eDR2g62g1NdqFY7
1Te98O9nGVAhBWz9eY09BklKYu8E8HsvvxXr5vs774UCih4BMED0qOPCRLvmrcEfJjQfN9F6sOjN
m1APx0F2dMqWHwy9g5w3mc1SdrptXB+l65SNCOAumRCG7Csco5oqSmH/Zhs92u4RNYU58ukv29Lp
W91+0QmqhLNsdzcjWjw5Rsl5mbjS4nvStS4Lmc99i5EN0lQKs2ED0wbC2LZuTcd0IagmE21aazcn
orOZqilzLqdm2lQHT957/gHuTZr8gNIgcs3r17pVaIOu3+uHxqYf/+BmgQhBP2l/qRNOg01AGrAP
66qjdmG82Axtj7RMCrP9u/7LRlVWT6SlCSZe1XOAHeplaS3a+ATA6op64TOP5c+Ouax+h9qgoF+D
jae0HXJR1TVQEDuvBjpySeLQqtEjEQ9QrvF6biF4327fKrYLh4YYehHB6r++tYOIq/tbKEkaDZrf
Fhr/oJm6O/We7yvs4FuJ685t/s5lgq0AO535uwg2lagLwhbRaYQWOjnXTyIx0VpipF+2/NP8UrLX
U0uF9W7HVrX2Oa9vO7HNXWXTseFvWzftltT5Vzf8qG+layoX2Fd12GK6kLwVbmpfdc/jbv8vHD9v
1f2lptF0UaBHW9VDXAYZAD1N+3vie5d5t72fb59KxwY5yzWy9WDkhZerBw94vNOOiVSkDb+UQ6Tj
Kgq/ji/XugxEzuur561cOt/HEFkn7/eiGvRyQmc7vLPdvOJcJDir5MtjyBir0fukUwKPGRwC00S3
0SumTybafwQhmrOy+vfjWyrjZwsjx7UKsNtVyffSdO8mhaowRb7mg49+WOF+W1FFvuZ/TRuiOWtV
ZodqqMT8e1nHPLTBvrz/S5TlRRlh7urW8sg+N3GcZi8YuQAxlcK/4zifAwZizCpren3EUv1sZiZG
SIMIaDhR+NRMODSNc+DG5GsHh+5xitqTO3aAnM+CAEhyAM+VWnqqn7x+5s4VudYa2z7e1Q+WXShs
aVquBmZwYtM4fadGDu0FRMjactAfW9e3+tRK4pzdjI4AKgUwUbme2iboMx9yh8KMDn70yH9mYm+Q
EW4zDneYKW+1zmJA/LMQFVjNFaWnY6F+/FtvWqc4eia109jwSWDoHaECg+DIdXqnqr4sJ1INkd/j
MIvH4Q66VknoQ19/9mhIk1M/cf3Zzpvxwk+O9sOks/HEz2LyVxGGEFNXt4jL+N9Fp/8YOnOFEyva
0b3ws0+XcvEa0fUUZ89LI/94O11a+00lxbQcWIsDlzgmUdP0irGSxumNd5f5IG80fGEkmWomRBZb
L1xlH+vGrw2gBz8dz5QLh878+DU5145gpI9hILWf6fdG2zMFm2iFLA6+Z8kv/7broWfZ9pYJvSj9
sSiRaOcOPYrBepGas8cwIyHUN5omdRqv63zNxYlDxCZlLOyJoEiDpEoQdjWgro+zTt+ZsJMU+inK
GujoGm9vOZ0L9JBu+gQPPF4k+rrjz3NNdBSatbdhoX25fm+wtDDCCqQ+j6NF/nMLCf1Pxo800vyh
nBN65EHrNasAr5z/i4kTj8G1Nq9UvfMleAYw/eTjI5jH7/ZNUrF8+5KAhvSSr8d2amsXXNcuj6Eg
bXH/1uI+zqtxsdS6ThM3e6Kh0D0Xhqsdv0vTWhwaR1VpbXvUk8ATkAFfg//ZgJZ4vMxRdUFbpqIj
OZJoWs4CLeJ/Zu/W+7NFaJVGmVk8hg2CqWFa6OiLDsWLRwNpBq0G6GnHc22baq0PXy9yJ+T3D72n
4zVfXx8I6vle6MYeAhAhh0Z9ScLMcQvTtIiS24odEZjjEa/bP+f0ob1eUJ5VfbscUKpOzfvJZzMj
6Iw1DkjVCQiME1gJeIXjIXccaUaTCriea1oU+V+NPr02kIb1mXVl8XEfLjo2ek7jLdpjmJkkgcMy
RN7Hn9Cevzaodb7ibR0t1xVdaubn1rUwgPFe537sH75v31t9YQfNo3Zq5sMc3+Z/DoJ8IRpvG+e3
SYqbFRMaPSIYjwIMS/5ne65fYh/ndWuX+iIpnJ10HTe7jnKRiXMlx2AQVfmayVfnpeO2+ci9aN0Y
XLCm8iHXXK+Hm+tPgrLJtQr7QZQqEa+vKIRuUV8N7+RFhCT/rHBu0m6afR1gCKH2/mE6TG+vb/ed
/aeFoif27VgNXXnnZv5FRr90+la0/gc4uWLDRQLthdjfcqTGr17ecLrmUFsmb8Juf2LGQfXbB5yJ
hwGanGb5N1hWqhOc+d7NCwidjv/0+Ov32wgUI7Sqg2QxJJnfJKV9zw70Zn05vxzQorS3vJx6iyj7
eWwBP8yF3OeAezye6/dzLUDqmNWZdUZwTdpTqSKoXIBgyEXyBVizlpsUjes+SkoS+6ZwYP2+GR1G
u+8Uklu8BpABkpL8nL/vRttW+jf5aRdKfgqwDRChlmXA1Yi0N5sGPhwt4ZmYZk8aPP/rk1wueJUp
zM2RPxqwIQeYY7kIOOj3YnAKkfxmcBu5ZbuAAQZQELCHFSXOlmoUqh7WY7oZc1tQdT9FJ+OaJ30u
BfA8iyRzx3D43EZ7DqjnmqUVXhzHGSA1nO2OG/QHCoUMBkPE9O+aUUzegicWPdt8u9vko2lu6rlK
Bl396iS9EnduzwUbT6q5JX1h9+ehA2/4FLIpX/dZ3pxRTX9Ouki93FLFYp8r6CPMR9rr15KRdnl4
i9fMsNpgcD8Ia/37FS/BFH6+cYbzEk06nd0UAw6q+OcgQeI6hsV09vimGTfSAf6bL/nop3QNWMiN
+vjFwJNOuoZj3st+euPQRL7s7fsgL9cNexVGyMd4ef9mtT3KI2Z0UNyRzcrIp77mf3am/Gf+k/Sb
kYVAEE+CBoA0OQ0vI7/sCYGDpLHrTPmBAO2lSSvdJr2eXx/6/+0tEvphpfD+nxBn1LYjQwf06fey
n86E9KdXDSXkUJGGznsy8cLMnpKZ4bdo1+cCGkFpNhWv+ar03CRIBDiMRbyQhHQ2g/P7KUgGIF+Q
K8//emrr4fRtwoj3qAd5bpgng21gDaCRsOoMqZngpfh4D+6mrYPwFnQJs01bkJfsWDF3vPmtgfzH
Are7Wb6G6Da7ZSrpXHg5S+iuTyO5EKPMXjPJpXBzXfNzi1250EeEhG0PAuylQsCPeWVuffloxj/9
SPbX6Bn1ec98W4F+fWf6VpNLuMeMfX1TXP+xCTAlR87s+NVisi8Yxleyn/+d/3mjnmPzHd5/trkX
f2+KhhdQymdenxUpiO1xcqpB8FFxk6UoMSgjrPIlKDdzAY/yU+Zc6O++XWj5t39UKXMPOBb/y1DM
C/JGZL+h/34332HZjoxL2CiQ89S/lMj7p1GWYBIEmuIGMFqoLOQm5fvvxXT7PSZbl/Cu3PZllJm5
4UVnB1yxVfotguu5q8vsNNuMcv18N/npJhIzq95JnA2P6mN250qYsjPSt/wyn/ijo/W+O4lR/6iG
B9rgtBRBNHejfZCx4TljbWvhO8P8eX7GxpeZnzDc7m31/Zi5pprKpmLsrUlfPIxwqSbd+OfkzaG1
SFRziQbE0/33ZEhK91xdquefd+7FYMitlUGppN9iY9BQkK344y1uIkGW52riGF9J/wps3Eeu70lP
s6fQtrMgAifrowG82DeTZxuF12Absx9m81WVhpsEMlDi4wWLpXSYJX9PI9Y7nuX17N7uWgtCQt5v
3d1IAnnC9ou5iTt72dbuA9Mj2Ju9Bk7FkUsxSIVlsnXgKV6r/+4CBlFhIxbsc5Ds4r/SVDFw8jfR
P1qMl2qQZ7MRnFtbpwu1d+/OV1kHZjUzRvdPUyXb9aMZU+rePNiDMzB2JZoyJ7QHpa9iPtj7kO3x
z/S1n+cQNNN6gvtpcQXS5/VxZiJ44WXmm4uRItApzDqhDDVIQxcbr9PledhwqxxkC5zrdE/RfJ+l
RPVQTj3rSGtzrtc+fKl+FlP+coCXCfW7ulwcTI/5rP88/6aWddc6/zIXKK8FapPyYZagtvwsxUab
j+JJjfSOXhYh+iNeP0vxt82klBm78iUbJf8oD00EV1i1oMhq0vPo7mc3fBuptsRGx18m1kKcDJAB
tIXxDrpq8QvpAs4N4P0BgHmbWRrrBp5jqn0sYFMV1wI958T48awrE+0LuHXEXLqeFdgwVZ2oKxmE
Z/cSAJB4C2bIPElntJN74iOWSEbnQjKQ6TNaUoRixulZKQ5BRG6+ww+fgkjWQtD/qOjhgPAVxtlT
7XhSUkQJqj54bd8jg5YbZ1Y1k3pyrGcflWCz5A+kpIpkP/a9NC3uoNdYfek3L/OeLptxntLkcMc3
0gTu1y+etlb5lkbh3pSC7IqoD7nqetLYZD53k3KAS68rKV4emaL1w2/vfiXEWtnm6hcqXVYU+pQJ
rOzUOv4uwRowhmE7z09WFaXjJ8203aniny69PpNlraboeTzDE6JFgk8/cqWCzmWHrWQGDM8oKaud
Ki6e0O3nboAfqe9G3dHis4WdyhmLtmwBv3R0r6CfxgK8qRiqd5k+3bBsax3TuCuZF4VkHTD7sG/c
cgJ41rx6xcX4V/YPvrCUjdYUVWsxGdj7/ncpdOVqXo+NV8KCYfbt1d+pENY8dKJ/LXBtv0CREmba
1WhPuju6ntUCX5/0OP6H4X3+MrfI0ps0HoDsGpnbY824xFKVwvfRTGV1BUDcL3zvsDeAn028J7BB
aTEq8ElSh4TuI+/1qDAvfEi6nuoj2urhqcmU+Tp3LE/uFvIoy2/7BOEbCvnRk/HsoXzIcFM12++9
tYmqdGPdZWtENifA+j3u2DqxhTIHjC3x0WUd29yKPqfLKVyGbvJ9S5RReTLYKhPhKalaXmMktqO0
vTJRZglrQOd+pmdQ4n9bZqCL3laRzQzKdyhavTrxXqpdGCfpj1iA3Dt3HeUwXRgcBZXQRaXQVGfs
o0TO2/cgQpT+o02FPn0oNLnA+5Ppu7XXNgjKGg1SZhKwDDH04ipV98QrwMO98m81gdV5rbgFf3Ml
XVLC7N6pKmX79NGVca+gbgTICLIRnC9Zuzl6uXpA84HLFuB7S16fou+V0sie6npA8JvCj4FHv23r
96/kspn/S98bKbI/eiG4B6yOb7XJAfDpAxEVF+A4TNLsxmnijB5TnhGAFc94TSr//XR0tidMKqZi
YVPdpgYXfSksWjpzx8hrecVVZiKSaMC5FzjLU3jWVLLuNrZ+xkxOVzfxYmbZPaIeqMNUXnhm7DkW
xg054RFH8+OsXd7x53AJyneFKLZHvq6Y0Bt+hn8J8AbHHox/NC8u/e9h79Xr8aOLirfx7AkSWJpc
mZ+kycc3n5co/8f4hFzWGrcc/DJVdw8F81+OuaunV9Vdug6edfrJPaP4rvXEgEiod5WP/Jvhz1I1
olRy2vxSuaQfx1e7BSfpxVnC/Z5d9lyMnch9xVuo8sR2wG1PFeMshJFrJ9Hh4jQAEIwygwvqL7U6
BtJUMxXIqHHuI4X1ILpHgipGNpjYOofi4nzeUIED6ra+z6yHg36D8XhRYkjVfScXbOxUbHdNvNUi
KfIpi+q0tBsxUu+c4OKktlF/zkde+Jw76vzvgYgvmfxa5SvXHHS7ICsMl9/b7yuJXNHdAldsXj/p
/RC7G3XTfH6aGtbDCqdRCBEY6iaLiTkBi/g6xuqYJPsc35tpWhPgC9c/zVQm3Vs+GkgqgA28zC5R
/NZfxmqbCw6mj6A5GbhUuCin0o3RbBJou5Kk2oXrRdJFmxVZEoVeD57hFsdW3eSyt7OceqMekT6i
tUtrLvnnXlCS9w6DFfO5Eqy8X3T5+76SSlcTz8GdhcCiMsEVpmOaCZ6/Sw/34csuxCnHQKS/Nh8P
pfd3s2/T5Hh6e6PvZ9NDL7btMgp//ltFRMxuZusgzwXbgxWi3UeWW7wW9b3+oBtp4Eu7dHXOPn71
iYryYedscRo/XKfJVJGZvAm0e6NpMSwMjLPfXcWaSzPkTCQt8nImvVznkCjdUrVsrhxPR2nv1R9Q
6K98z+vKZBrPfSWZqOS/krEBFcHDrcK/hpbAUhcthocyyByrC8Qu9jexZiGBgHOjn3Qn7BM9PozM
+d52SmxZFUxpzGXMh0crw/HY4H0hfGGlLsiVTvGPTSo4D+jOfv2efkNTTe1ru30dmTO3YQwYLQK8
un35eSFVTzNmHk1THsbNBWlRSk8JsKyS7yXCTjSeL2u39+TwPqUaSczwSh1reJ660fmzQTBxp1Rd
+CJEunhIjANPagWbVcvKU1oT1PniNdbLJFvH2VqC9578Rgf2WSsNT5kAnFMZaR1tC4g3qEhJlAKB
cz2YEFuIJs/y6l2n5tSNT49E9Mb39prUbfHQo5BgWLCwYUFy5fvQ/L5QSUx/+fzcD+I+aMbvltrs
16G3UbMeJs76OGxqKM4PntNLLTWgc3dm7tzKQgZPosckiFPYQbXIDMeRog3AGMppFpKpluCO8Z1n
BqoZ23y1HvXbW+pQH1/eM/DHxAGpZr7ZCBFFo2cHhXo/pNn3cc9KNEqxj1ekj2Q1J/bKNdE2JIRF
O08jqbc1RK6O2TayDRDccynds6dnUL8Idaaa9Bo49zA8Zrnxs3vbd65jk/GAY1l8DilM9W8/9kDv
ep5oOlczHdPS8kt/rdL1/WF4xmzjEEUzcV6zQT0f4T9NpMSPRuUPE2BpneA1MLr3y9qL8xtcc3M9
pGVpU8g21tQULZB965wubuH2wETfri808PIDBg6yDQKp51RLspj6tzURjl/+mvu3+1+geM+Ll498
L8grZkrrZAUN2jvzGOPjOBXdpNHvjMFCISawgU9qCzKKZXk5uKAmAsrR1WZaFYjunEHiGtBFJdV1
I9VS2YdI+jq9Zeub0bV1rauBSh0clIlQHuvOY7UzHaRJaT1M3vuxtGzO7x2612MgyLrkgvQ9YAcA
ezl9a2uI3XPOvU4uUb40CmMdU2pBNVvNA2YKY88LFq8VtF5ayXr+HU++cui6w8Pbcnwm0mHJ7Gr3
RzUcNnZMNln/dgSbhh1x92jRC6UvsrpOd4cyiQy9Vg5WNvNtohLjmMz250tXNretW96HCQvCaJGq
0VK0LZ4unc1ten1UUf3mU0bo5qZd40Zpoj1vmOx3U4GoJFhcEMMsn6dIDgAe35f3xz8phsRa9B1E
Sw/EFzpxiEJg2eKkylO0/vi7V/Pfn9yY4b+4JeomVQXLpUv3ZJFON283buRfe/3L8X64p+EQFIWc
CdCVYC/w3CXPt8SCSAxjuX7asq/uD5XHXzgjwpbIUaPCgrQSV0NvpP/Sf9t24ifz8xw+x47FQXy0
IWG5LC80lNfebGfdsc7m4DTfhFIfP+c20ZFUcz88KOXGNpESoRQzR84cvWNBdXLf0PupQ8V0zA0E
VG219qH7+ChUlo0z7fIfev/dZds3rU2eIuTI9ff/zvdS6udSe/aSmoEQEeLj0H8fZGrx7vkXmsl8
YHfZWU8ZQVbBxt/jLcSZRZ/pQE1tInGLxL2LZ3kzw6m44vU0ZL0698tJQ44kIM9DHH29DsR+lzyf
ilcCx4VmOiGB3Uf3r8myGgOzQR11zGYhI8si3pWUkORNsuYwO6S9biR6GmlhNuGLJXa13bGa7AlG
Jgzl97XsvXYdFj4u3Su0TTv95ZvAr0MHCBeRclrlsnYPwNLiVhA+PnxdtL4Gl/dEK6O0l2jf3tYB
cl18jk71W534QGGAa4z9+SiKy4iYbmKlZX87pXDS3KYaEAYZxkP6odbiqygy/8iOtoBsXUZ56+ZF
CyTkKnLCvbOTWOyqufmRV5G3+VcuifX/FfZz8u4QK2upiaY/FkELXLW6jAs8ME0rd32ndeOSE8Le
H0W6kA4Yo/EhehADCPrjrNQvkUhgK7CG1Pt5xcHfizb/zc8uPlw6Sxu54fPWXg5XZ94llWzvVXVD
T9J2JX7bi58Y0gikeHQeqmalqWhpP19LiX5iLEDfNc3nJDn1W/t8jUJAEz1q2a9cbV8FoV1QT3Zj
Wm0xVsHLqb6Dfkjqe9NJNXD3hFRy2uXzU5jDr+8F7x5WzLJcn5fJvGaX0aSuZGV7UeokmvPsnEvL
hthcr/82i0eZ0ZO+9zl62Z+zzURHbEdR9folbBSJyWCrxwbesDyg+Zp9QQ3hC0enQba7+k0Or5/7
96c64oYU+KVzDFwk3GJyaYlgZ8OEg/nDrZKX2ZG5w5B5nMtUV6LXF8H1E5Q5ZGuuv31PfmoXn/9U
Wunz/GQ4owePJbDYMtk/x+6YTcE/F4p54xxrnhrrXhord3yqEqJEYYM8u9BsK8678Y9tb0Ippv74
531H3C5W15kPGFOYobxmpMn5na0lP7SDy6l6DI+KckHgOgJGQB9uv2D3/olwJ++VxPSyqWqRmUQK
nLF+TtFWAtZFkcvBfNkxTf98ZQ75TzMGX/3XdaCQ/900mOe1N1EcV6uiDVJyn1leUTHyO+UCDRYh
EElHVmc8mh4BEexBwZuXoYA+/5t8cjKaJnq7z7saSlcrvs1OGHmcCgFEZ0pZNgzJi7AzYOEw/p7R
Mr+3MiPcpMQQRN3wQ+eu+DlQot901E33n7m2HPtkVgk5a7l2jFLr812b9foGFqFiqWJ1mAle13XV
2mUpJrRRqj7MkFKtHgk8e5ZeAc5HYfgwSH3v65sm+ewglBOobKxXgDNSs9O+qbwCRvIe0vdo+2mb
YYmpHqsQW7kN0z+HdeV5aX1m+89naS7wwuxrbrsaqyeFvryKkLVBhHt0GTLZbC1H9BfIcRbqTOBQ
p1Z9Aq9JVCVcuqJ32JvbY8cqD1+LMprDE8kPlamkdG6s9r2nyQCx6L3ExJpTdH/QhMH6CwwgrZpY
3fUNZLx5IrgSq7Gvy8sj7sLdEgLOCR50aqTHW1CWRDsv0dXab+dayxmtPy6rm/KjnK0c6/fubZjo
4X9EVlRVH7CURAl9EpBUxy4vmg8JiRia+Dlq6LAAUjxzG4XpjTfGsputca0ixA9XWX27/9Mj/Chw
2kLPaEICeoeAlPkamzpvK3EMUF2zWdaTLd1w1xCOgPXFUFdIgWbq2s3+WIUMpkDlsDYCUr9yb94/
DroMn+nqOi5mD17I2UsTnt0O2E83Hx1UHz4iGEokbhf/2B6wxhyk0DDe9DvG27dg44UJsCLHH5R2
X9N85dWm2dAEiVp+TT7hRd/QDrc9ZSeYXmplx/Kxi/P54CZ1qnJoLjy1L2x1wUcRUtQDWTb7ZCl1
LM4/GROJCGgxfoiXRuc/HsjHr2MC7JcfFS/Y49uSCtX9ZzHe9G85/rGB0eLqTwOxCi5rzwyv4Vb6
IyVQQUqxPKZxnt3J5mpR337la7rrQMs4AuRPC1+rscN1/Ubp1tfTrQlpSk87DoYJJxKfHAGm5949
urbylVTRlO7mK4uOA66hedTMMeI8fdIlqt6qrFSrbMZ0lmD8+smPePAyLK6my4hmiishBPKtsf4h
KYLbG03WW+VCR/TYu3xfyomS1Uf7o3FpG9T4BzcgIM8yGaOxTiwacoGOB/sC85XhNws0Oh0fhXD6
OOa7y0gZ5U+VOd9lOwFP+AvKzdTgGSScTYHkT25PXhNu9f6+VGiZetiVO7AXT0/0vXKzF82IWzs1
XNWMRzZdj2Jf2LLlTLa56yya6dZpbGbKMeB/ifJ8LpqXDjREtrQZHyv5Snzeuu4/kWDM11Vz/muW
m5JkXrJhDtzaCXY+2lbiq/cc941AsBjaV4dLkd7PblhYQIhfOZNDgutzN+/Ft0V7pvDQnTjXg4Ky
nshHYlnb9E/j+S8o+muIGjVX/Pu4TI9v88DQgPyNh979ob994xb5v1eyTz81MiRJwdOAzFltqh/8
bX9jjXOr0L/bME+dxEzf73qBICllfzX6Jp83gq33SvztVNaOtQvq5ih7h/4ABQFU7gDO8rrsdo9j
J0DBNJv+cg0b4q3sbIytGut7bd5IdGLj1kPdMxRQZUjPz+wnOVYGMrdtA7LA0daP6bIUF2PyUSjU
ZxrBoIhj5IS3Y31vehDxj7Z/6jzVWKQ30V+OYs1YT9HHrjxpvToKouU8W8BnPTHSDEt8p5uLMrnB
Frxv5djl+gbm36PJ8KEJOZZUrrrk8EuxPrHpXSMerTo6h0glck6WA8KGfuID43zSg1Qub0bacHgM
GQrxQ7PS5F2MTYIk72jbWNNmHC2727czpR71/9L9gz9MiccWPsAaEmLRftb2Fmv+xDM02Vx798ve
9T3dmt+rj5Gdj3d2wOnf37d/0HeMtmfGNjeD14A0hgRzcIIxabrJXkObMDO71wtTrZJWGHGiMrV8
baWxxAP38WK4VgI0Ymvmm7n++TPTznaX9fl7vOIkxdrXJe2vvm+5gE5EEoUMhkA4tgpjfYhbKXQL
Df68fmK08E8gXusZ9GHkPFyeazoE90lbty+eQHcLBevbs7TUPWupJDZSP8oohbIudPuhI7KvppqJ
jzOmq0qh0cyUJMek5+ZlwZdy46ZyHBvr6upD1KsxM3Iwu+OvUEvrY7iVsu9LwdijT2D5XdGweykT
sCilP2jnVM6ae4diKqAuCqQbzPdsZfl+fYtVY230zAqHA9YYy97u2wmIcxwRfa6efmlfRgBO3/NL
w8vuAVR0KNLZd/QRSbx/Xi6V+xtfrA8uW1Utmsk8Is9Gt1KRJ4ajTb8SB0Gr8ly/VbMd2+2leurE
5u1H59nKvok8W2B1eBQNYJ3o+SONfQfiD8i1gFRY/1OtL8EXlanKTCKsUPiQP2cz657moZ+uWHBf
IuDJu5/OzLKVVY3S1LfY7B0MsLTq2Mtn7pVbQ2lRWkTJOsT5TKNAn/Hcurc0xJfvee2lSU1Nu9DW
BhoruL8GIp6hjoeC8uZjeSuv2/M+Qca5iIVh3M/iVtH0KhEHShXt2O2cJFQVwMZ/715yJbFY1Wle
jLUy7/lSsniPTAF347uUCE79M1pYO4/MroI0Ro2z5bt2FGs5GKJcd9WaDC/RiVLEhBfoabprF2rQ
XCVmCBZ3AI+f3x6d0+Af4Wwu3PrcBCJceFx1IYD+0yAML8hB+ETkC3s7QMaiE+I0WJkE/dzDDNkp
WZu3Vx+iNfIlyfo8WTnUCLaUhAKlhZGbdAGuY214/16h8ahmvnfOsDBXNfgYl7PlWf6RqK8dSoXe
0n5urTws5WxgGuU7WLr4HB3M+VXr9TZxpO0auChJAq+4kqV7/VjZMLCihBIRrKaVLj9v3LgLMELu
x7qUBTww7453GQ+kyvI9a73F2jrBRHOamA9gFf1rvrTunMFccdcXA9CFfEW4E34v1xMH9mJRg9GK
b17rmaERdpBG17rJZb/DtfGg2xYxrvadz9+pDdu7Ozjh/xkBOIgYW3yTS4gepedfuGd8KpzUJpJo
Ru1pmJs+Org7VxorgjvUBxjbzLyya+BlPuvmcAsqMjUiSA3pzkaufvZ5ecSPzPD8du3JF77u7/+z
Zu7pEsTqGQMkwJAfyeol1UjMuChFhUZmBtM5/3MOnpN8MxpkR+xF0BWgNPcIqq0H3dTjveuxjknt
cEWHrGZ2gEpLCCBT/EOvf9u6zBQjTEUgwlimaR5k8gpWteNnYXgpZ9D7I8ZwlfNXUj+rrNypkDE+
96/97PejlYDMrJg/UklG4IJUGs71DQvy67u4pBObzsk9qrvsarGpPqWMuZealBQn5Y4DiXaoT+cG
eNl9NTbFrXObIBj3ErvgvL+onJoq7JNK9eM31LHkvYlc5VELhZYzHZJFN8DZ0R06cBDtFZ9DTB6a
PdhL/QfF81BQs45S34nRuZevCOujTG9S0quKHlX5f+9hbYSVIUeaOLZyDadFvnJEsdx254f6+U3E
eWgLbVdTYOpiAbUDDHUeMWP9Mb3/rc9uflLaPBvZfZ3NxWF8m3J4uJgW97okwK8upVpc3uup+qGd
/El+iJNYkLXXP/hN9/aFSytzEiBNi4OWr+4dLvNCPBzZP4smDdGJ0j4RyM97GXZ7/esUxmbCU7r/
PRI1lCE8K5DwicJuz5KOudBHgSp7dzPN9SxBDK5o7nHoWCviM6kTS0aHafosSj+/8S+oYxy9RmiO
AuncvpUd+JFl9zJ1RAdZAE3sOV3SkPzpObbxvClE5vVXwLXRo6QvsVa+I9BoXnv2X7iql1w+JTg6
tUM0GetNOtgohoLFwIYDPFmIcTbvLhHgs4VK9mPZlchnP/If61x7iUfIKI+IfXiCR/EWLLTpQlVY
tEt53KJIzWDlFrV9PEoMA5UweBY6KqACSof2YaoMsGmsFy2c692YZ7yr+FJSGFndSmQoUbRZdf1j
rP+flaSLu/FS4K3l2VclSAp7EPW7gH295Rez6Nak+/x1qreyQU2lzt7OUzr2k4tq0keF65eM8aK4
7mblkx8ENF5/9DwWr6qsSesGhb5z6Fzfn07NQuNpUwi8Louka69P/5gS7Jn9/mWPDoavFS0LFdwe
dzfIZEqvr7DRr9pcTEyme4VEX30xAAbbdcJkPb8xIneqhPdaXHFyCW/X8RC49ia95CK8ZQRo2+mk
VKhlO9kON4EG1l94WdnubVawXSfap/ZpyidrNV5Xwol1rFxbAGSF/mtGkwxzwwrct4ADG1crPHdr
4RfHnE48KC2naz3d2oncfCSFlXnPb9pwcJg8cbwO1UarBdIS7gxg/M8BS7fJxnr8u3cz0/nDcyTB
+o1ldIDcE/z0ya/dW+dJUO4gF8Gy0OXDUpTeGSmyHyjtPyvz17PHKJib0ItyuploJwplixtnAG9u
JNUaCf3mUkHmWeue9Cfsvyo0uxqbMTB/g7Jvnu1dpCMsFW9eEPp6Ww5yXfCriKHb2NiGkcv0iGLL
URJtbgQ9ohu1zdj8TDY9vpAdF44xohcs3mx68TaC2zT+E9KccfrnJPnGAh09OudsI9a7TD1CKFjJ
OVkl+qDkj6V6yEoug6F7Y/JZUEx+y9odGElb+8wQ2PmUH+OEQm60qj2lkXoaQjJxcxcH9tKmqJxr
GKDctbt8m8s9s5T9QxJ/a2c/jFq80JfGkkqP3etpxfLMzSSPLYKYydN9ILSqO/7mTeB8hY9MagQr
r4r1j7+dbBKKsUWpIlX/Ld3kj53L3DfZaDGWsk01gummwWPSNCyr1YFyHGovdbpK5l4zmd2Ke2DS
cc2HfPJoC/hXwAjpvMze35QWKqE04DOV7wT1WBFL9dJzFCOy10P5uMKWC67P9VUtbrkx2xGy/iD7
qD00ybu15n+JoHDGGfeJ8Tk/NVJDB7Oc4p+LGrMT9Dqv6SWiYToImf+HJInOTGUoXzEXA1H+0HG0
pmaielhwQFLY2dzs2UqNrFxHMZkxpfOgDbhF7B7HF51LMP0Lc2LidOnfpruxR0z+GK3XUPKcryx/
784JBUllNheRjsRt2mc2z9Fp7OYosaSG0nGkbURnroBKEaYorX0/MYkFXjUthtdYNVBp8tGWLo+3
v955IAx/Ystiu/ongQJhyvYXG1WocX33aVgqzocE0yCk/L9nKwadqxzYK/Qv5UnttACg47MVrXse
JxyJcfmLkKYlH8V5MFLHXuZb0QRmRtfq9zDY/klYGYQI0D3A/X2usvWP6ArVzhqicv5bfykaGkWr
ZOJcuFGd0/VpKV75dqI9N9t1+9u3R/lFrUrEarJx5juir+6cVLneqh3rhajZIR1nRu50lnX/FUYI
3EQUUoHAY3wKIRJuXxtyxNr6c9LcX2vbr4c0uiCMj/wdWPiyDfpoCqFBnsEe7IFMqHQL7ZeGSenW
OkWpIg5OlxlTumk3Xv6ipWt39AiVW7LIyF5JofwMfgnLPxwTGLbGSoCz/tw1DnJR9ZdHJ2QU69a/
GEtUtRKEcSYV/xAorFmLEWZ3c9mlbGIjifvkHUuYEKJxhekKndocJMP/ZQvONYq3QUMuBNqu9cDF
6ttJ1Tr9F93JfGWPVCXSMxhHGvnKwU2Yt/tnoZ8ldA84LIWxZYsBgUbBMH8vu8BvWyRq657/f8wC
4rW1/NsG/jcwZPv5u+qszeSRFxsizUBcU0br2H1bIrZ0D2inhwVXYyVRCqEqLQDm4Jbcrh2OLq9T
FaCX76RT1dOmBCEEQQnWi4ImYCrUFuO4DA7izfbRSTZVWRW3T+JuxyX1/XXFwS80p7hXmzRRvHS2
APkZi/3DMS/KpBolFtt1Cx8W0zfX8MTL1qVx/r3+gjxy03tTEAGBvAUrEcpgh1z0/PXP+28V8HNd
gecCxoaRmwG6s90wtTv7aWxVKnTiX4LQeVuHZD1dvYlBSbayhezDJsQ6iUQ5jV76F/+C7Ei/O3IM
whKu5G3ZEjrWtmGjM+PfQqpT0JmVFwkPlUiFWdBxAgIPOrW52aJEhuKo1FTAQk1FRf13/Wk2B3kE
1aq2MuLxXrEh2g0V8GXXbfvlYXowL1zTMPftwCRSE6XTNPuz7tpew+dF8Z+LPmd7MxYDpCfR8T+a
7ms3tW0JAugXIWEyr7AIJkdj84I2NibnzNffMX10paN9bJMWc83QXVVdfYhOTUeh3RXe2FSqPkEw
/PAvsxyOX9tvdfX8WrqnrsDO3nS2Rd9LPnfZXh+s18wexujo8AuUxrYGe/MF2IJp8RU+6PbsMpsB
y1Tg2JSF42CC4PAgeLDK2NpXdWPTCI9wlfauCcTzGkjeq3LqivpeiCR9cN6PffhZapqYgt9PTZGg
UTwqmAsmPcx9Ts11iLLrkNyT1DgMGsM+lfmq/H3qs7/8hvYmZyxAMu+sWQRBXnMbnjYV8XKcmRdk
Eo4348jSv7OuLkuxl98ee/05uMz1Bx3Pr3X4Qn0znq/Kh7EGaZyzWKmNYmlpt+A1Enbu/E+B/ae2
1fW3dwB9U9mGqc/LoZ/tuC/+MN7VbmNuS/kP20qinnCzj33t5r9Chqo6Z/KJeCB840YeAp7GeXDu
LPXjkxhUl82jHOlWC3uySiF7XbaW9DLWeto8NNMomAWjzAqHnqaOOxrNBifJsAqVKGrZ9ta05R2a
k10139G6bFKMNVYO8bbi7/jUUjMV/BjOpqcQBMgQ0oEnKUg/1LtLlcKhqZPK16nH4sKXnbfRFWo6
/xwj5u1EvDhvm8jawkgdH/X/B3UyK66I6leVh7AwreKjLs1re0WCC1+A/ZfvDb4zw1iXW0H1+IUh
swO6Dsqrunk3dyJy/Gjq3i5On3/fZvIE2UvDoLRWKHp2GuH6M/rqsYE4VHObpjXlz1c4zzlRElEx
1THtclRUkTuXqedGZ0RiN5tpHcaIACGYkOY2tPHarP4w7MzoLK6N1VwyqEWAm6Phfle+vPzu8wqk
c6tBQDtJVU3AQYmgfGZVZW4TMxu1df402HmYV4g/zCrCyTdjtau9AEro65Cg5T8cGqCesURujZFv
sz8xxIdgb/FohRw//2dWZ804q8P+a0hBlZvqsezALCYHNo+OpmAV1TV2XSmHM6TjGj0dMHoSa/B9
MTphu7z+3Afgu9rjH2ahbdLv+2SgXfuOWHgqHz10OQLyPtSHZfSSErdZ/NgB3M9WKAsLB9Qz+D3E
atvOk3Dl87KpvX51ITPn/u6WvQDkwoKoe+ldWooxFTOp9nHu2FA59/4ymOi8flUoxE5le3SkHHu4
bpzImD0k9Cze9KGdDx0RY+BA49RzAzpZBdaKGwvzfmIq0XgPqUYJZAvpU77VDAUN5O3N1H1Eju10
XA7maYWDyqYUn6g2SUtF1Ygr11Iu8WvDJwgHYp2CIDzzDVvpYsWhgot/t99JX8mZYzYc0fnne7yf
GFBPhOZ2jL05hU6fX/wwFJEHOECH4Kpt3T4gdiCnnB1DI05b7GEmytS6b/bsZTvOcdRwPcQWeKRg
G1EKOFS+RRSvXXIUMrOrJ5xBnu3rr5e1/tCCfHXXeDQm3efvtXStSetCZnxwFAUypLqSelwDMhf+
q30xeY8S39C52Fgr+F31yElI2OIyBQ5V7xhIpHv38DmZLZopaXhn2z6NhfBveCDsGc2kWHXbkWYl
PglbV0UtHbFP+RoG0HaYr10HXB06+/oFvKgxzqGYG27uNedi40WpOEpy7wfZFs6jxYzJHHo6uyv6
PXaJ/GsW9QFqJD6a1pC0tXc1VmoakfH9VSVi3dzbAbqzq3uADdOpaYG27RJOC5W4MyZmwArxlfWY
gIu7NCU+amIT34/fRdbaBup6rBH220lrnqoceRzR0O78ZrebzZUWFXLa9c4mRMQtDA+QRpgccT6Q
BLUv0apx+1qPMlBHMMVBfnRqHg+130O6dV63j/235rUj2EsqmH5TAamwC07zMU9CUoSxwdLn0kxN
Q+I0fVvUIH/DsKAAGEj/e//RvI0no1PXl7nxZWvObT4zEU2qDsvgx9mH2eRGmanT79RNDy+95dfl
H0+sllD72ng23uB0GsWAgt/jut8VEu/bhirQewPkECE3fO9LbzXczKKtTQvkcu0LAFJTkIZNunfV
HIQPqjh43pcah9NaMtZM1VHMpy76f/2Z/bf9TsrJYhxCH3oKp3WFo8zl7FeUt7JpFGkEtGRRhVUl
pkxpc+F+pBorYdX3YXxa1FJTYUjYPIUe9ExZKVFhOU0WUq1UPgLnAnYC4bnRxkg0EgtAxjIEPYKf
0+wSuMG0TpkEC7vW7p/FqlpDMZfuDx0ARsBSAugS6yCu3CPatBXYVxgTL1S5mtDQOokXpdtdYp8J
To6pKe7T2ZSqz9s75xwW6VA+zQSUAqP1oZp8VhLTeSCInNSOD3ylMRPeQAvgf32E6f6o4jtc1WR0
7memcBo7pBNxV5uMtiYxs7ieDOPa3/dFRgojhvc2LtGt0ETbl08i0ZisYfpfhzobH1Xa8lWILw/h
R7T/4jGbZzvRcBCwGQ8A9O3fporO7OTdyFQ1PZvcamFqjQPqtOk6uoQy60n5tWlBpR5CLvqs7bfk
KByhjntHQIDT4Yf1LSNk4dBAvncf7OSJdZMkhE/bvjN/6n6mEGZn3V3RsUOjH3IPuVQ9fArE24Gq
S+8LIT8pLz/TQ+dHIxQovx96DBoIgXLtrZ2QlGN8bgRIAwSt8xHgSagTLTU6nMHr+89GLa/THx+p
eefukItIWV4c8+UlKsXUu/lh/qPBRMKOo0F46f4Oo1v3gS0900iXzlWXlV723z0ZZT+OX9f2rvn2
nmlNWvBCeV1ykG8kcEVfqCFT0+1N1X1DnPbfmR43el1pPQmLmamKGMUgqXlPVY9VMpz6HloYEKC9
NvbcNr5jw/i7Ji+alQdyNbZ452k6GZkLiz90MECcvNAgNitCtaIoVS4tCLXkbmNL4voWYhzvBAiQ
g0hGmAo5lBR4I2jPoJIS/wtex76jFneWQALiq5cBpbMv2xM4GOIGAPUeFvGZP961v5ulO/vRum/X
7OuCXo4/C6dysrPDiByatCJWkS8v/E+uKlaHVYjTEUNumY++6TsQBF9kabEP3sm9g/s6ePRU+R2C
Tz3r5kuLwQV/imNx949Y6/p9V5aoA+DTYsx8Jr4vH4nGpP4c5cjKe6yEnD9mfDJaJSvu7FP2Ma+/
gvtBcNHQLpRJgh06w5A+qR1kOKEmI2ZFq+KT5xgh5SvKKml4RYQcOWfqoipwg+fQt8hLkLy2BpH+
FmRrXE+V/XOup8Q7ycgkpnFOkIgkRloYo5pYtSXKj1xpZdFTgtpMxtnJB50HcNx/z0PEQjh+7wij
3OW3fwpZg4vGfwPSlBqWOMBXMtGxsR6seonvzcdSnV170ROw5n9Vima+X7+Tb8htK6ZfJseUfPfw
AXqsXmUKp17236NCp/AXHvGAUzcQaC9xMq1KWyBwpQVvqPRlqfAhTkHpcmjafAhADL+iRIBqLT8E
QhQJbpuxGa6TjznZY3XSNktd7uQTgg7xZDmTqAWeV+H69Z1GQ0eHSyiaj3Uvv8/v3e/5m2KV7384
tcXV8x+j9I7ucqoSQFUlsjfIBFswb6VjnPgRPbFoOpyfx8rcqpecdhz2rODVYjQwZK0XGhMMmv+F
jkIToLABLaBLCNlGFixYzUx3NZGsEF5rl96dtEGERy4M1S1NGoup71FlQvOhfDZNi4f1PYG2XX3Y
ywMg/PiCBKFo+DYRcokco1h9rRiouBrmq/fivXSJ0HsNcoxzbT2d9E7NAOXpdt0CZUq2wvAjDXH3
tWdZYxYuWclSxg28ZtBs9ESrrnh73kn/Xgei2JIEZVJUvOuoEDiLW8Nl5DuBqSkTULYdT+t2apqb
epXNfczsurUehUTy/ZhGP+/r2fZb3wuaj3Vlqceb0lSJSDxbWA1l8odhIpyBOyTWA1FgFv/lElDa
Js2UQ9QBOHa63mbbe9lfLpiJtW6XWKZ4/QbXOlUuQ4uAFuYwA4etKzDd06H8DF3EU6PzIdKcedP1
DMdyXDY8m/CsSqB/IzuUPJw2TRDuStiqOJfi0ELypIju67/ty1HODNqb2sekd2/O26GTKzElHdGP
eN22g15HepTPL3Xvdc/WHLCWFvDU63IwgyOj0o+TSrma93q7v0+I7jVXmeU7Kh7ozvX0lRmKg4C0
orf1veNnadmB3AT648SaiY+QX3bn0ERdGqwZDUxnTj1TX+RKGe5dGqiozdVYV9/Cv68miQnwMYBY
TvqnZfqDTE/jVRfYMc3qhNVf931H4w3WuM1onlzwVV9zUjg/xIqnNJeBwiYdvo63OM0Ca3xYR2G4
fbU3CAOUTu7zBzR7cXi2sfr7zr7DrbnKtEAvAgJbM+KJgFLxLjA+Vwh09fQxLzLV5pG9qa0evPXs
g18G4TLmT36ORcH4Eo5IrskV8DNLIDQ+dZ+8NSEQh7FjWVYcfDwvYygEIHjkDLh0k7Pc9IxnkrKy
I3Se+6hrpmJmU8edurlREtve33RlluPcSEDgML+34TjXAa81PXoD5YtHEh3IHkOoiDW3Ub0j5s9C
yuupBI0IAArIrXgvLjphxYWVgSMLDM2rNmmLQH22EEnUJ8hIfAd8L9Z7WYv66woK/1QDMMcj7yNQ
3j/BchstIQ5b1cR3f1T6qnMbLNBT99K2tW/l26/vTPNc26cLlytEqJrrrh71XPevcxo6PtuOtSfN
FeZesOKUPE5pG+Aq9661esKvovtfLre0qmVGiQYh//Daz/47zQPl1Qd4OW72Soju1cmyfBGbrcrA
Q2FrbvoGE7MULR/d12chDi1pE3Eob7oZJD2sWdxj9NeOffrFo76Cj3Dmu0NQVDdVQTnbp3cDLctm
vuvhQN11UWsiTYdjajqPReImy18OUAsxv3lkU/G01PQx9AcsCttr/25CgAU6C1BYGPXcCBQlqtjT
gA0DzElSlywdGHP7FN6vgW5OQGfWbUhTdKqJQZz1l0cJtIZA6O9CinFXsXWthwmxvNYX3W3bDLrO
G5eZDwKiWACL5wBYZwfYth2njzRGySDtHnjzQKju7+U5Z2gyGmsJOjKz2+GpmobNaw7jx8xoeHiS
KEn3YQVmtlE50COiXE3c+F0Kl02AyuSY6RlXaQiaKtK204Ird8BaxrlpgNEo8cQ6higEFdKl5adQ
ShwtQRI83npvQ77QlIKzDG0riO415gtLP6tImLz20UJIH39IQBGs8VTxoN/6oiJBE3rgMphKEix/
iblvRHempgYlA1E5B65MMCFjWsU7yVG6/0HxJFmbnQPRE/sN0HIwYwsSOw4wz+W/EK6a2tbTK9hj
iVf/ncQToGuNPIMbCqSBztjP5BJ0FQsYRY7IqcYOKY/P4LfxLB1OMFUVqI3coveyCLaVNc8kEg2s
jBigkfpMgOtSpUZq1WC8iBfISXzH1IBBGSWm48mTLwApQGyHYWxwHz3rMSp2hnDnEPmS1lW55fTi
NCXT+bm+Jk5VAkoLQVQPL+49DkNpWDhBheTCSDFjYN3tmqIVYZiTYVnet+8HFRnF+TeD7f9urplq
a7z8l6rdtNzKl8i1m69bEwIMjremYkURUTzYWa/R70Oxo5ArNBhZB9Xc8gcWEJ1Ll7B0WWq5APLf
0yyBWvRyMG10bmCWWrnPFVn1q59zMIcTnk3sF/F5+9y/dded56SJnAmNITAbDn6V9/AerlnCOoLP
2q766NrzFlKdORcxbCrytJkBip16gYj6zGej5Q/zk9CEhWyLscSycWDZOd5/qul+MSGlK6LOBHqv
uplRCA+gaDVa50NzXo7Xd8Nsx6g7egPALXkv451AF8LXkY3971QTDAHwzMMcaB73/UVKiMU3/WIv
jqYFdnM6Z/H5XL/nf13I1+lZjX2okddg+hJKPO5KcBRkxCoP6C7sKtbEwwTiRj38msIgKAuSoZBA
qrNw5Baeo3ugUhOSP2zRQ2b0x96Pc0MQ4YK2V1hC4H9FvsOpQAbPSHYhAMp2Uq1c6/c3wJKKVKty
RwhACL1e/TQNjDa2f6KyxcCdbSwpL9vxiqSJBHkbECsuFz0h/TY9pl1fOvGRjvIOTLraT//9pIG/
ycLZ4ZLXqbSQVuT7jKg4SYmhZLXdWLu7Zpi5AXSUaNtOUD0CjkC/nrOgfW6pTd0MHLRBqZMrq6gf
wehXIP+qebOqT7DMSwom6XOL6iLU+xeAgwm90INxjGNJGFx8azxL2yqbIUEx8Y5twcZBLJrs5Inm
5r6njmltDm9udJgxt66+YsjCwHYkN9WUQbc1yjfZlb2venOO3ZDWZsBfDq3XP77QDcaBkleQWJUH
pVmarykEICbbOFnzbVVe3AN+WGyC+CS3xKD1dPtO7IZ9gt+cmtCH5VcsSm7K5xLpGe7zVsmLtTAU
dRrgdvxD8UY1CIQmbxXFNc1MN9m+8SkY6uqZXOEoH5EqrRK4LqCOily0lH2GCo6tUoTfI4uVWg6F
NbqfikdkneL8aykrymCXB8np7Uex+lkemmcoVLxjYlXfTSItTBTweYr5lXzPfokrX7fSjzLCgP7f
bqXNMKlqfV59rCrPEX34mmJk6KH8V/ZLpTWpBV5KUxCto3FNZ40oNWcsQGQWSk+V5RrWddAeLLph
aQn8Yqs6uDBRWpj+hsTxAHOWIsd7F3W2j0Bk1ZkBadz7F1J7pbjwSLymkP3dsZ56RaJNn3FloyuW
FRfHXJuHyT/uxdi+HCa2J8YlHc59pzDEx/50L05UmuRKy/4CQQoEIuro5PhmlP5DXWm+iRJc2NhF
b9b1+E0379IuQRiyEIGtmvuAx+MdVsPD0CbbXjQfdjNqG0FGN6ELNbJMANuW3XQ0tiGY71OEDVPU
ubHCZmhb8W2DxiTXCuTR+lKftDwoMKf9qYfCgD0m5FYRrxSzgdY+ATaXbYOO78imqHXcqEmqcg5F
CVH41NKmKbJeNAOuKXUH0l7o2/sQg8sM2tM2JPlIy6SJeZVrne2misjXxcUYiLfhi95wV9P34u99
elBiVha/ryUsI9ntbNed993+ubOjabRUsozdEe8sV9nMTADsJu6xHp9i1Nqp7eeqme9siI5QM22Y
LJGoVxuORRh/eFG4EUwcwjvSFuWjzfB+LubWA1lWUI6Z0V3iNEPtHALr3nWWCARmFdrTn7SC0vV8
qWeUCU4kANIFh1mA0RJTya0YW+oh2h/9gaJ++e+r+JfQa7QbJ0ayNngnuuggtevDJ8L9ESEtArG0
L+/FJm6x2guMi0BIhiADeswwLA0b1jI6t3UAwIN4OMH9WC/Q8TPAFqFOzJ01SX0RE9O/ZrN5cBna
BaUYAf8cKqaSZE0olKeBhbH9BbIz32FpOgWgbsPiI3KvqL14CqwV01kRhxC5Kt76g5CgSIuZrTXF
HEM3vrfy9VjZDPeu/RJCgKPRgJOiUlbFl5kBRZVtp4syROnjU3WV9HUVnv+KVee+Bu+a/mKW0BjK
dWWFjDV5JZUZzv3SspHHuDFIfv9enmvZHsw9wUis4/muT8hhAKHu8bfSboimu270UhLblrVmM1tV
IanhX3HmDXK2HHdUHhlq29Qwz6uJc93nJPaRryu6Cc9XG6pxpO9GC9RCYZgKhIamJL0OJZoVTFo1
iZL7Rm73bva6gct+1SLpeDg7r4a1Jx89RF4WynU8HN6B7uk+td2EuepVtpqwY/zdscO9+pey2zx2
9yrxhjNfZrFLM9cvHJ5wFTBPn4fwJVG2LbmjsmezU+TPxvkayQK22641sRvr3OX4+I/RWvcNw0pU
rkbmACkgyv6DpL3CFRW3fX2bDrPHoeHdbjNBdH5RhRWYY5mp9IF9f2iLJeu7GzZS2pAVoHpuxVxb
yU45OUc4XqNJlQIBvUO+tZNRqkraq/RKYXRu/2Jdhj+Qp/GjmKKfV9xA7CBxjXVwBE73lpgYHzLp
6qUdzXv6iziJBAjL8qq5olWNNtGlk+tmui+W07fOs3Qvpdu3c0nelunmq2zXmqbX8mV1ShH7RE6h
6atcRmoZaPE78btKkWz7TMVdOgXwKSS8xE1n9AOhwAx8ssxUENKydvl5F5JHXF3OyU8Vs29+toBL
ipxFI99hDUDhQloYNmvLOfYj3igtOtpktk4Q4ius8C+IKyag9fmaoOxRgUlu+3Gxp/IsDScWqps+
/v4qiZueKMxa2SioyBedcwlpYm1kapfOalde7JVsa6ZazlfzjqEdFaKehAXR8iU0pRH/ETRImVJT
+iv9OOgDeSR1Vw3ENYI2ENzyFrUW/aXzOvl58ubqq1rzOn+kph0gRCJYjKAhX2m0m6++tdWwdk9K
UrDldNmx0P0vV9RLrY2OworaGFN1H2zbkJzeesovgmbrqs7g1f3O0uahHOopRQbrRrq51m+TB7bM
Hr9VjsVrWwEln14nZYt+LVbLfjyI1NyvbXtrIx/eqA/6exQtxpOzfaB/w2sJumJNhS1VacmmumpJ
nIzrpL4qEWONkRNvzXtfJUPmpS+kYIccqL6tXnvZ6oZf+xWNMFFoQ/b5YJZKgNbXTk+c/3W9FYMM
nTHv75xyhmCulKAn9Rxe4g+q3F1tsakY77tEdLirpHqbyqG5qsQaDq9c8Vy7lqgGRU+HYa7kt+L5
Y91b1tFoH4FH1RBU5oJboTPLjeL1VydnafXO0/voXp/0FpWPUxQ3s+bnQvQsPitZLkJQyas/243f
w7R9lM8f+lVpi1g4tp6leT33myYX5mNF49a8/OzaF4PsVOy/FN6NOX3oWKmQsHVlNEo596XZ9OY7
MduUF5abj9tEhjcLMZuF6MsbpnltXEu5YSjYUDbEvGPfynVFz+1sO8eqC2EC+LX7ZaL4eMEK61qa
zLLtPZHa5+X7jQvSAi2STkbrKQouTH6KQDZnJY1DGudfb95TX1BMhwhCgX8TTzaXsIOkmnqjRute
4mOJwMONFWN9QaAxO0Xb6rk37z1YxwVmDnea7+fbWoNHmVKeCXAYJBq7+EpXRyZl5Xk7EL39oOQA
ooZCz5Qt0Jy/lh7Mkbw+acd9qEgvOB0E3GCqjsLHoIaFDjf3IpUI/60yo3Mln3S+ey9rJV/Oza7N
oOZPvPMW6CQu5dsg9Qssgj+VfKcA7056S+d++OiVHebZukRh3xG6iI5pK6JwsYrIXE7IMq1vX7f1
+Np96obZSKEwIhxG3tOSg4vVGWL3Lr2ac+LgFE4Wwq4VQHMdwTbdh4oQk5EkYDgf5dt2DOcnKFU4
fvrBQVcYw/zTgtcNWM2C/os+O/TFZkKwb8VZJaob+9628hoh8ClsU64r1GBw3JsLsu3Gi866mmWN
oReqxplabjG3iGL9SZePiXn6ZNGMYlhS2A+Wr9KT+HBZnPe2rcUgqaBMpkMwpNfv7+bCoSq4+/vh
Fe0GPiNtKtXdjTutKVXC5T3+75opJ+kCfT5Z7c+5t7ib5plfH7TbFo8vpaQlw7H7yQefxcK1t8yW
d52sV8iDv6/NbFWD8kq+ilDXLODyEzNbdMYmmZUEa30QjGlynO5UtBVj3zdOGfXcvsIRXfFW69y8
yOxrD60KXuVk+1iat/RjfzR0wOzGh/renSrBhKX71MH7XlmnC/uW4yBYRnG8jBaqhB4QxnQ78Rvr
p7oWTvWxqE9qi048J3/a/+aANT95VWHdSWc5429yV7PYSiAp9FjgvqGjYu1KQyI0KWdEo8EV4zx7
ZSqb/rwrWWCFtGsfx3CmdmyUItFrmJqbTpIX6ynaOXF6u86DPmdg1PUZJ37NVzy4olf48Ke3a+VC
05F2Aum3asL7TOiQzluCQN5210JseutwvGynhicKo0S0+oop0WSF3TnalfosZJRIa/smhBFsMT9X
slk8t+Jq0jqpj1W8nPi3kJ9FzNLdcYDHq3jsTTMf939bQG3R6L/KbGfWFP8aYOEGl7yty2FKDBY/
B2rj34TbNDh1topnEJsjhihQlPZ89uhhor/pe0M3lw6JsPbuLRgV60qo1OajI1yF2QspcdF3ytqI
h8P16/v8KPM6dbw8v8+fb61NPZWMrhaQ4HE6H7oVw0WitOpnBYL34mW07D6dDTTa4MChK8j9c7sy
H7fO6vv1vq3p81Gel8rr2gPKWdmU82oO29t7ddHPL8t3jTQ13evujjYJwcdgjk8TKHwlb2b5rXMc
5yWjq/KdksTbK1OeXfpZYKiKIE6VuQZfn/q1mZwuold1P76PjbFZVnuuK4/q3CtEuyQbe5u6K0z7
aFHYfz+0XU9qduuktrX4vwWNc1xHrMbhZz8vbL7OYf8wTzOZ+kqbs2j/osgtHVs20uz3vpVgp9DY
996U6w0cKK10/W2aHLm8LLhiaab6pE1kcxsfu+xHUh/X7p6vz1yb+0ECi1LZ5hvx2URuM1xmi5ym
HpfifXzrb2sLfpY88iHWEl/8aOVJWUXMxHCHxH5d2WCL5u8PRUgTGXJxP9yERipSHliyJnY0iNGi
r0ixYy4Ncscqp8Pg1OdUEJ79mfY1pFqjTCevQuJRy/UxqycG610lXMUsfSFavpfv8Vuj4/3ONim8
qOW+Y005nULWf2tFHQrmwJNAaR+rrFCBn4siRKvq8cxm6JhuzUvL5pM1zalwfGcs29CmW7Xlpkjm
/PhdXkrwc6oxhcOpalKvIXP5ixWMHW31o/frPFGZ3JncF++4zJ7+p1VWkKQryfKmvdRDevQCmoE5
R7FJfT6+Dq/Nvdxl8Fg07uP4kIWO+YRPx2F3drah2UMyROjLiWJXXX0AbpeDB1r2z4otN8BXyUxk
ZFLWziBZvb3fGqtBpjLvhU18UdQer5V413ylnx2fo3mD02tRIBtda/vfbdy2me5kf9404EUAFFLd
WIaSq7r0Y2sFY+kkNQPgAecoy0xVUu9XEmu5iHzi+qatWkiEDjOCgOdIPneav8tRA2QiqaBOBbgs
apLvzTAfSbSgO2BiEnNp2xImOJrLAKSEWeRqLlnZuGmaXwgw6S2knyHCYkH+PWmmU6U1T3DuzR9v
b9ENi+0F+z95UYi/fdqf3L6HQtx85oaXfOHZzTTn/x6O8/m2cPpJfZzehQ5MOZhGk1LaPuxw0e37
2U10L8j2wYPpQb6xGEI0mvOeLen8sersW5dOYpjdv6ce3LgKK04Jb4XMLD965Ar32XNoXzy1L6DE
vmJzmaPa29Fr5ODMvx++EsN0qJXmvbZn0KQbuGNE+iVKC6/KqVXuMDGqzesOoZ4t+84buuqcSvBx
Did6mSuOmrvxtrs6hoCandJl3VwdKzlirM5t984F73ArWy5CpOp+X8wYipuIh/2t2LCo66yPdAUb
hMfw3rx1JtpLdB5R6uPeuz58geQhyo+2XVXWtQksno4aKD5cFLfV3aLinL4NHLKnwXrpvd4n/AEW
xR1C4lyKP0vpPPdYrVKiNUg8XV4NPh8cbHNMfSMPedoWJ2kJsOQmO2GCf6lkrxKK9vIj2z6p39eq
qXD/vT4LWfHeSjxwKqwWUWJRzAMv9X7ybovIu12Ef9I7DSUW0ZmNcbqw0E9rG12uxQS7tlXjPG/+
l6qsBW4ywtsw7jmbMpH/5lpMPYv739Ry9NZObSpm+FZRs4aEv6nunD+L+qJlSSwrCo4HCsPEXODA
clPF/NZhf1JXtJ/+0LL9VVaXrwQh+7v/SWpFFJGOP99PvfmylE2yaf5TkMH21w3eS5u6QhDfR4OY
z1MpMXiQX2UHyUvn+VbPqOZULTsQtUQ5xMiQYyIvojsVf2FPFHBXt7tV0Z+KldW7nhuhl3JIc0K5
H/qIfnH1u5NtbweLHhMA+qJNbzmwOTGdXqvf3ZQDG9FS5J9pnz7IprY/RxowRRLLAZNtwqDdB+mJ
4Pc/egX6Z6nRz7mGKVjgNIyB7yY9ejQfjcxYUpJvhrCA3RgnoU3yc8cTKJSXhLoITPyf09FhLKyG
F1CVtMGPyS+RqRHMBb5nM1xCepS5/Tt8JpqsCrfS/cNbRxBw/JhobdoXPl6YgGgnVJknausPTfgK
Y5riRjpfebzbBFtnSzH1kfo3+TjWDFyscIevzFTRh+IIrhmzVXtRZMxQyjbm0w38pnD7yjfeWAnM
cQI3TpatxRDa4rYm6rfuszGPt/K1VUkZZ5UTSGupXHxTVQSFX+ud0DmhR8a68/oX/JhwXErt7vx6
CS1q8fHbsbpRRQL1TqgrBpUWs7ZJ01tH63TxxEbqbJuprjg/fS/tbuPtW+VqzbTV8wzSEoQ04YJt
TihYTTXj3ZTXiSjHqW72pKBEkQpcGHwx3E1q9VTX+59rIZXyrUv71u190dkHeP3yffpOjfPKb6+M
mfXuKC6UiHd39sdhRqqSLYG3TeqfWJ3UlIKvaAn6oPmzlGc7AyX6Xo4Srby6YwBLjT9k5RmlGpQP
pKjEBhfor+ZXvBUIa39iP0F4ki1B+tmKygxXi9LjFDUnXQsqFo6PcujE8WtMZJZ3UXS6/frMVeat
RNfDF+T79R7tP+RzL0fn570kirYfZ35zv8ez0JOR5Wm5aIK2Eu/7z/yYBYJDFZmFNInjn1a95Y8W
UHMd7Rr6bx0Ij1JtlrHN7ecl6zUa6kT53q7OFXxum2oKDu9fll7wy+0le/GDLZRAu8pEjD+cR5UP
8ZvO9He/+r90g4vAurFGr7zpqIQ7Db4DywFVaKL96garOf6+3//ZXWcGkA7Xhp/d9U69fGjQtR5o
SbH46zhCJPuxeasSAdlMG/MLvRcLKgOmXEnDkl19/7niQhjKqvQS6kIRcPGshlIa5pLhAlbInpEm
5zqc/fjCK8t1Ar2gyHaeqsZyjWNb6EKf7N9QhkF9cTc24B+GL7pKPqrqZ5Ww3Qkol1x3XKd+YCIg
mkMcJr4Yd2yHerHV2NWZ8Oeu6o9OVtBR7B+9Vv0HB6/se3a4+TU6aWwNC4qdHL2yk/jtO9tG4Adf
1eDF3ws1j3ovhqFSIHZZ11Zwpj8X/Cy62SJUTVnJNhmUc0XeaLzGvodGcf3os61DM+8Q0YuINPsz
AYdS41jIfJ4+Lr/5pjsQ695+OX67qWlJ3c8TtdFaQpJXxWXzUNehjx3ftpJ4T29K+4buExd5F33X
K+yHVAF0ai5FDRttlgNhV9In4k/dmzAHEzV9oc5BYwKLLh3CjqXC+TKDq2JBslao3eugTPVYQjKg
DCab5nNKREg7378TfzwHCTpOfSOlNqkiFbl+1I8mfYUS96DMzdMx3huxbfQonfDM6ocV3GhecwvC
xzWtXb5wvBX0Y0hoWqExk+65ofD/nwK33sGFQcdAcC8ignNHZU9d2EVAp574T5PhMl0fQuu0x1Ae
CWSsZOzp4I1tH/AiK27DtJOSw+p0hn+zK20LGT1AVEbI0PUJjdDUD82TqEKkxyPSMBu73t330IJ9
3e4DmXEktit5RuDj1iNHZWb41r8W491X+400jZ4mr1R++Pi6d+2Blvr2N06SZJm3SeJthYu3enpZ
T7QOjCw/aU5vAhgmYVxUFN4KEUaxc+V1ZcQoaNBAseDsfwqZ56X7qXz7dHBgFJ/QDFV76hvv9Sf+
9TNOsZsu21FsfpsjcWD9ZXLZYO/1M2cMScOkxH5v0hSunMIOKdTwe3gHZkrpzzvkKs/l4NnyiY/v
u2w9o0VAWl9iZmDEstFCOKIDoP4WRBGkUqnS5VTNDfPt+T/POe50RVMSVhZRbB/jeKq8P3wvhJl0
BtBSeHWe7Lf4IJ7gcMWZXT1sJlVOXwt1v4lM7uZnsnhm6S/HoTXcikJgsGUoWyoTbT7Xv683AVPR
fytvRceciZK7QZoDA3f5z6VjYvw8gJcSTScRlNgbHreljMj3Mi+dJ2z8StctJ7l4fpTpgnKFzvOP
Y/rTR+5O1fXvY11OjM+2OSb+n3l6mGOkZVrsUnT3rpbns3CUa2zf46fG4i3aL9/9GxO8zaNzom2L
zyohevBOLtxEIIty8uemMnVVfPuBhQ4OMQq+wo2LOHgk09qkojWDemWHoyvdPHPbfPQQcfOn1eL2
a8VHY6eJSOH2DZtMrmXV/R3gTJuF9mFSS+8H+1+XHb7hpLRKlfZbGuPS4XuSLx2Vt8yjxzF60xYA
raVxgeM4Wdq4ZAeipgeCiVJqfHkEJP2tf8cI5gtbss2xJx5Lh0/BZ254+15+pMaT+CD+rN6+s8tx
9hj5oMPnUjhuSLLF5BsFdi12rLIjiZWNjim7JpMRB5mKz8LuUjl8iwMEBO7Njk3B2LpYAxW/LskQ
ar4lo8cXmQmI4Fp+fC1Hm5ipXn183Y7VrQRJebErb7i09ejV9+AyO0j/kDwctr3Lzrga6t2n73jP
6lka5ePRZcfunb9u4XjqZfJYzHJ4v/ZtV574EI9cy9d4cZsVWBa36pEBMmp3SKRbet5xAdJ9enxL
duL70hx5UEr0UnEhwvuByT+5xrngnoR/9yV6aLdtftA9zQ/vGXVmDehlJ6/Wdl6ob1ZmGtk6zRse
sbQnscYtiHBGWdLybDm3DBq6V9/esU/XDghG5CKshuvQoaAr7XZRBr5uXa1DWXX+2J8ns510i3jj
5W3EjwS5vsKJwzH+mv0y+6cEY1NTPryVF7hGX3PFvTQzsMkkercvv1zBrPvSf/NLdY4cc7cr+hjT
7kxZYRCSBVfq9WKaBZcoAAFcwtapLqFlTnsehQnJKDsngFg6XNCasc/ZEOwPJVM5c6z/PY/AYfIv
1J4Ys+y19PbjVlE8uMDkz26r687Yj5ev29dyaidNyqqrcbJW0h29A4hd+NcD3K/v3loIuZ5uKKjg
W4uya3jGh756Yvs+39cumgAWXNRxUiSiuHz9pO+1ty9LLZm0QQ7w/3F7tZErvfqJ8atPleVvri7R
zC9DquP2+dRJov22K/vum09lqY2UCGR6TFUSzfl0dyFEs3JB+U5TR8qimezE6uELeum7W76fnlaV
bGPy7+3n4nZeYOWsQ5lTcwHRLVaWX1prQntt5v7H0n0tJ7JkUQD9IiIwhXuV8E6AhLjohRBCwnso
zNfPSnpievp2qzFVWZnH7r1PZ5yuz5+7IT/NTqd39sRdKN3proaHL073CQcl2BEoD6rUzZeLkEOh
przI1EqZ7OuCVMHVL8dQjRh54fUygdXNdMXke92CiSWzy92XlUloOaDIDoE83W7ezPOyX5b2Mq94
5IG3se7pPJaiPkfWTZ3Js67uffdvaRIZA4ZNPkCpqC8JbIvmEy8ec0xXtZ+dcqpOgiZJUkEUrIT0
XHGqA627bc0Bko5R6arZrfgP3rKtpTjiHSzNNkYSL8lGUl3XCyCX767G8Iu4yDybeOtpEknwQ8FQ
mt+89Jwhy+wp+vt84KZ9RbhUSv1T65ZPVMOu1XJVMHRL6Xf/Eq6NIvazLa4D701imKJoF2QqfEWy
bJFOQ6kHXIZQQmWGJARChMa3vlBiupv4atdMA2zZnOdAlMuJ0bIxo9eR6mamG4CHyZZd2jXsPbvt
4N/VbvTTPXq/UqOT8cckUIFhQ6ABEIRVKwpbt7Ojzbjkl3HaVhPCeuL6U9NdseRQBF6tj+nzEguo
UE9+CMKVgeDxsC0hvfBEbZfCVwrr7ycuWK2vu6TKeK8GfB+8gqj/UKVf2YhHTIFFKU7hGNw7dAuo
tT6/qfUDaS4EQvLYxAyxs8JjstnITyqy6aZswFHMdx64o/7BWsYf1tXz8vbZo5RZljNSCH23m7yu
FxkGI9N0H5aMhWjPByiIZ1MVmL5c4xZ1r/nQN+0ARd6sdaiXXeTRSmYgALhDGGPqOjW/Wcybue3w
Ct2tAsTsHSYI/iAPC5Sq3+Sceb60dKqt5AqXyuFQjVMVzyrNXs4aLnG/A5spCQHdgI/bAbLD1Fdk
4rHzAXjwKGW1KzQYMu/KcI6SUoe6n5Ibmp5d8cTzFEAnyL+wSKYtUM54TGYgCLcG8BBBe88beXEb
Pv+aKh+JNi5L+WmmG5rkuY6LuO8ax7jsn8kCSRl9yPz3nHlfD0LkbIPslHzLLgmY63z8sgC2Rj7f
ctV2Z5o1DnCu5/TwR4ww7iYK/99FpeXvYeLYA2+40tO6fck1Mo7nrOFF4XORQWZaRIk+MAe2+XnZ
Saa/Z8ZQOA0xJU2F7/3sNzMj6C1JoaSwh3KYvWePX8mluSjnt2v6O07UEtdenpLH7juv3pxk6c/K
XmBXu7i72Bnd2TjOajax604nmudrDZKiOGvc3JUqJlWVfU7pURqVJ3VVjNvx8nM8H20yg3V2mI/b
m4vKO8HMz9WlexgGuMzizTTQfdy2baJDNXmobrLtrZZzoWLt2Y/NqVlSlkIl7TCL8Sg1jZJlB4c3
vZ3bn4+3ez+4owmzx9ajmbLWC5jI10x3UUC3B1GYLgQT49/V36khZsN0Kdbg2qcgl/CU/AeATWc1
Qfb130fXZxc/PEF7azXJtyC4apmunXnU/SQiua0/OGDGj7tl5pRxbee4nDaw5T3R2qeANPUo+5qu
IX06pVVChKdPqF9xCucT9bepSuKDZXCC7QRg0L7ajFMoXzkdhk63P5+jkn3nSPiO/MgPZvAIodMT
Ngl7ajP7dGsGWiQ070f9ZVxmOn3gqZlQZwvFZvsblJCtc3SdGtfquh36AI0kMUXY0x4XpMafSaIS
KkikCDh6jxLdTGKtP2GCDXo783uLAjjJZwLB5QIQyfKAn8Nv+srkdRr1HUQVbb/vDoEG463M6sHD
NLC0dHmU7Fp4oVSiZgc/Igbf2F7mJhvC4kZm2UztPC2ZGiELrZeBg+jlRWOEWNJUWak9H9QkAypp
DOShiT37OX7h9OCeFCuABCkPPkfmsrigo+UhVGA2egEukmxeUuB/zHuqu5hkp/mpuyz0Ex9uyGSM
ZmGSCZwLhMUS7LHaHy4OvI9ccl4juKWtnet7yME+jUJ4Us8HXnfiw7nbtmWHUfOB1Nu4KzdU/0VM
3Ga2ywN4bqehVc10r4Y8THLkDkW3IsxxJzXyKZ4RCxHlGkBZ+8CRdUUBOoA7TClBzoldH9BfHFUA
F6fyLXxAk7zaAWkFpgN7gvCCxYtcoAGBWKsyWJ731l+5YeqXldlV0SGDPkGQ1kl9Bggz8a+cBFDD
8TuZLpHGJR+EaHfu06u5KmeXlh20dKxRyatykKxdkz4AxslmS4o+jumGviJZvr/ZFIaOHmTk2MBb
LcEY5t0iUncBESrVvuO9LGv5kpCdh63kYTWDUua4rRwIWEvnLy+A9t9yupOIdZIzb4c/QIxO1Bb6
FSq4y28Ke4H4Dh9RDDBabgHdV9FpNjp1b3Qjjr9x9apVEiA7BZEIhw2a3Q3ylAKkhvRk9yTyZ10V
GHwQENsdXk0j0Bd+gEBpDc1fHxAHilSNAz4ybrovGwmcZPLIcZdybgXnlH0DyYARuVaXXvH4UUGU
YubrhTbwgAJuad3UYAoQblKLUBFoNL2C/0U4djG321m2JKhR+/ZThCAwmWXd3dSyNV+mIqowWcrX
xg21wOUUWrl7ABbZaEG4BTQ8YJrGtYxaibEHzgJOc2sxY3Aa9ewbYHFvbcFDNAA9JdxO1ZetqzLp
qnYBouoV69bGKS2009JsBfluXC8U9KRP/WsVBiH3F70Wf5ZwXiSzgLchbZAv4PUxdkFuFBzuVw3t
+hUKAj57FIwNN8q0BMujvUngXl98cNk1HDA/Axbct5N07VoMpsZa99RIf0ksZkNB46mxGEo4biMa
hvZC1N9AtSc+QhU90xWybBkDgQJXuAmW77xraWx+LCaR7PnlMBFdboCyEx+c3W2kzD3MqySHsz4u
/6kJRR0x02HCNLs+r1H+yVEdAI0MGNlQ09+VLs8LdnRQ0OAPA6yZsElwEyz2hoTMUzyiaE3n7d29
lO5kPsK/cAjBIJOiWkxmpb38cde0reHzCfLkyp/SlcwHxJhnSA2BSiVIHqMvNIB2A93FxtqnQLTz
3XkPRYpupGoa6VohbT3sXHjMyry9WPeyXQHEprkacnyM8z8Hc8r3BLHFUmYUTDl/L6qc5DgZhlsM
j/T+KHGmLmfAP7DVrIe6abEEGz4Mt19maAlB7IyPYb6tI1eWu1RsGyHhjOisanZK/6/QZ65W2fbS
FGfU4xfgVWeUpLHMUMAmcriD4AHp9dftXEwkQiOiLw/RIRlxBLvjO3NtWU9D/90vP8l9d10eA1YI
vPK8KLEOeXQIsFJLyuXBznqjy2JOfUvkURiM5UTCA3rDSLoySPGv+7IXeKwCg7E+xricCE46ODcR
MZ9UGO2GZGuf0ZLfL9Gb6Mrl26Mch6uxH4qMTFfIJp5jesVxLl9tD4x+w5/S2zdH0SfPACPC8gVD
bCETAD7P+jPuWgjifO6TJp8P6GgRqoo0uLoBBKmmm/W53dNk3i70XbKl5+0su2+ZGUJF9kCZOXw+
ZmJjXL4Q7rDKfJoLLKYqy4EYrzu/fjhI3n6Z8CD8fCauiRz+ZSz34fEp5TB7X4W8QrAzLokWePzL
BMw3wZ8HVPa7b3Q7wLyebmhsQVxAF+IfwhJyJ6emgyooGJ8794nXnnRnrTiZWw9DvO9BiSH6VPbn
JrB1ngGLPaRGyN3vNU9KHmKot6oGiEiJAEEEL4PkCeuwMa8MJy/sTtegiV2yB1StBv7D9euseRYj
4YFVw02A3ccMmJzuci5LXJwKxwjoBnh3ni0PUND0BEXDnx9LgrMvd8Hh6fWyrftSK7UNSpw7YghA
MwivGLJxu8h4Pkq9fN1eSHWdon+Pl7Qw5TomIfjcsMF8N+niq0ZHxbbl0PTrTkNrrlnWFooDDZv4
JT1L1RUMAsLMMuIxixzz03l1O8h1itoboajHuS8QnROtTTMe8fU2RVecHnaxr08prj+bTLV76L9l
Am2RdoiXS4chfMEXOiGdURtelpYD78LqXUYYIv9SK5yIkDyot1VBrREe3q+AIvAqXdldIt8K8cK/
HLYL9kcSU8Uiu6iG8sg1mFOHRTes2A0P11SiZVXmHiyj9d9ooQu1lKi7sqIevknXxuxhWWSDwAzW
QKFsc9gliu55ZJ3tYN7OT4MQlDVDoUnULs3waIWx2+/LcAmFre2eLgfBUu8e3GKTCkNWGK4QcWlR
cTC9KnyrjHT3KuKDwq7Mf5e/mt4t5ehFZ1svNCLjnwamzRwqSZchyS9lXsH/4bqBwAPUfA++zXpd
RRxPOxiEVBbv6OOTzYTFsfkMqpKyTSNbeEbJFNxRps3G21pEBc35SIwSo+0vQ2zpFwHXC0OPncCM
vc+latWZMX0KA4mPAG9kslcBwdi/BvtsL2mE4FWB2HXAFjA/fOWxjSc+e7ezTsOQ8eO0tBid4kjU
xgFZ9/cwa+IqAZnLjwJg36O1kpI95hzjpDjylB7Lz5BWhksNTgqCdgjd4L1x+SgQimoA7iEB3nhs
xWVVeuSnqXrU16pwwJkHtNR3n2kxggT5NjholRXjRbgAPtavNRPAeD0k67Lqe0lS1LVNR+GOu/kR
0yRmsxtCvcb4DIQwZ3RXCbkCbWKWdbRcNV25GorTK/DcB8SLveul3hyRIhRq+4OyVkhVlrv+efy5
WfeWhRYTI66PMjW/Q61C1Kze91kKL8dfS5pG4U00rWH60Q87VdeVaZXnMkHWsTir4RCADgMrOXym
gKAbpCrZWyPYMgQWJ8mH+/59+J2t8wLv9mxdLsZCoIx4nRRDAsIZKRZxJBHPZ2yCGgE8HDDb783e
5Mh+Z+gDJdvMrXkXcgWeYfCLh21d6cAZSmZqrsy2dv8JxpOMgqvgl7wBPimucdl2gpU7ZSlsniaW
OO09SlAqrtJ669T5MyaTdVN/yATvxAJLinLXzxMOgMbzVuRaOc6VLMhxhH+SFLktv/+7h1z2axHV
rbUlCfUekR9jrohhPA2SxaOU31UUVZbpikc6+fdmi8N9qyq5AB8qnhpkJGL5l+W9yrFxnVkKEsvq
ZbiLzd5kOIIvDbw37m89yZkV5a844btXC+vYM7zzVdm3iieCFwHwX1ZzacUVvCMChgKdfcnarH+9
xRs5EA7VDyQ0HrdlscEQa62U5cvOasFOLKaW4JZ5t/yeVWpWOyzCNfKted7Eqrsz/pU/hD1urNNN
Z4qj86mBaWJoXqK2rXrW6DgeFOflu+285P0ns/w5IZRRmqGAxMZJVeOKXDIhhhqyJATV29f0oGAP
ieNd3PJluq6qFPSLpVOTMrBLgvMC8loWyvzFk+PDE3dY7RWNBT6FV39yPDyMBEbCesAgCRs8EsbG
ABt/CEsXtPeCXqHnlJg1aEyTQsinAtP4fO1ZNs+rUHxCVRyENVcc3s45X7fmIZ0aa/w01tDiBvtc
6BuLsy2wwBQeOrro9o9LD/57ZIP4m0UfZ2qeou/2nOYDgdL+N0kJ5B0EhqVBmlpdOh6Du3bFfAD3
5RiE2O93fTDRKIy20oB1zYlZbX1veA7OndXl4+mb/F2GISZX2bdQ9thwiXo4cCchBg+PBsnmeWRC
sEOhJg4eWMI/v5Y9AGyhOY6jt/kKZ9AqKcw9bZudtRu6G7UsHFzbBgbxGet6hpuo5iLVDGfkyT3W
cG4Etqxd3LbVJCQj72CGXak7Zkr4UKFKMORPpp07f0pqydX7/4I5hcRF+ASBhccWTrDtMfJ+VxkI
dPeqy+OOn9zI8Kyh0AcOOEFGRZOPw0SZ5jC5TJS3jhycfaTNvg++ndnknwQdAZ9+ierowtjEJLMt
RAhDyde+I+VZRwVhX/bmUfhMtSUNlafZYn7DprwKla4TV7fDxVoioB1sTKPqCuXrEBtxkI9KTKyd
pVkeppJRFaObpnZxnxTNWwql4dm7hDsE+uUsvjL+GfKcpL4X8EtqQRB+N9buJTlRDsf8Qr5aIe43
7aiQGAyD/uJ+IGh2sny5CxT62+TOk7rPFbD0RdzqBgmFYN95mutfoYCLdMrPYkeHAI4q0RQjX4Zh
naXywoPri5MvkvMTQbP7sGz/CrDsjofrKp480qrnFhZSqD1vkDPaZuEMwja2xY4DfzRcifvNNUJs
zLDhlvECNr6PvBbDcDp2PRMHaR4+2zX7VNWdwLJFrRU9NOcfu89Defx9o7u77N/MAFv2zmGkJy2I
D64hWfywc92Y/YX26iwxQDYGdqMUZ1dhaeVW4vj94DwI03XKoAZnJ5YC2vLTWSbNo1BtQ6l7x+UE
ghRdfdmqmWsDn28FinE9hGuW9+lbM8yE+Av+YR5i350BgblXqxTAqUKycETsDCfWD4J5W5W3uDVW
UWLul7DTLDlHWI9OmJIue5l2gqv1FmAPCjmu32a35RNTmciuUAnVyW4OwtTUu4krl2egC1noa3n5
FaBzNKEeDvyr99vjbJaTbyMTwSjPxqP8PniX8HnLMgpW2w5jszyi4CP/3x5hUK/yeqd4xA1E8xCM
GDY0GPddjfsNgQL6yqpKictBswfImw+TE7xQfhpK9+Yb7Bwjs0MYIHcMNoun2LW2s7+VAMZUJ+I/
wHPsnPOv5IVOHmi+ZqyBJYfQJ/ES9lnozguwtQg09SwlhxrGNdhVHt1VUUmUMOHz3JCCARMdynX8
QFFxg2fjAd5IZeG3Ku6tPua/gcZqeQv9ZYg3wz6RQIkMpeD0QAst3s7O00JTmRbuPiMZuzZkJU8b
aMEthitIOPAVxEj/aImdLdvuzn4HYnddPO1ziyJ/l7ZXfeDfcI0wOHnMVHlzb23jEe9pTdSWhr4m
OJLefl6DXBZ6+ZuPE1L45YvYSgc+eJ9MoGP+MwaBCuzL7dBU9B524G/JoZr/+lglB7tmstWMsGRy
60SX/t8bCbXI3llt2ufBDUnp3Fz2SCu5GXd1mmTzLR6MBVkEvYcnzIdBDIv9pbJ5CXzksMI+Mbsf
uAsqkQW9LqeJMaINRwIgCB2FI4RgjnOEeZqW1yiFCW7ft09Ws3imyz0lul4lu2EMLX24eXmRKWyR
XI9ZNYxSMpB/cVT1bbCSLd1Yu2nVOV5pMfcka7u+x3YcuGUr7fpnh3JYRk0oSKnCS1wo7964LQcj
LNKvppEl5Ab5BP6c/WKn3UQirqthyihww10Oi7MLB8cz2GY761XVZbIkdoxIkRdzxlkloY9jbjkW
gaQJVs6U6yVHLyBaIhhOH4yOPJXTYvsH1w4XregfAgAa8XWvsTzpyf6Kcu8LZ2ZqqqBFE/FD21Ke
f51KmylEVXoTtEW9U+TLRaQDBsy2da+sr1haiAl346t3NS93r+rRHtfZNTwpv+yYR/4vT7tGdftx
ufoUkrlVZ/jfUfL7ni5yaEGG4oDN425d9m5HUvi/fFx325u3RNeN+TcrbcnVMUinzN5dSFhgSRkc
t+dsComvEAXg9TH0Jd7vEpJmGmZ2eC7XEMV4muH+0X2fKa2PsKkUWxx4hzKMRCLrxLdVolNzLtAJ
y2YheUkL6c1iPmfAF9ILT5NrqEvJhDHqLvJHx0Js7E3OvxXzuHhKyVoTNPjfu46owVEYCrh6u0xc
JBGv0rMCIysOqhNWIVivUFkyF/Rp9Z+RnjclSoypL/aQWCmC+C7zn+301WCv6oEudD1gy55H2Fqw
CEdGavURomvU/V1l9X4fep8rw7Q2zXLgGVl8X+i93Aatqf7YnQtUnwvOWoalZO88d1ndTk1R4GNF
pf+eir6mxbGdJVehpVpa/3IZ2SV+aHiyv3saRvuBiOTZXt0OBNZEYt48Al+5xxa12QfnXypj+S7a
O3m3LoUCr476Yq7wgFG+9yuCWTb8vH1RuHr0bc9lEEsIPju0LI2qc8FkZrd1eSg7wb+EtN+Tz4dI
17SVfcvZFHIGxCD93+dBC1TPJ0jbrYu+R9uBCyp2Q8pBVO78VBswLFQgGRjtfsqLej/1lGdosR1w
WyoqXUHClToDVCTytKtxgGfJviW2tiuNeRhE1NtUGPNxfUswMzgfOGBKxpnKpTt3OA0iuLd4/DTp
KWosxzDpdVaiVfDuOPZmFWVphIiwpZdojuG/QewWn1ky242a5tQk0YNv1cfXY4CPfHW4sqaVbgJp
BWezGVQnLCf3DbuCp8hH44TqippRdhuF4jZitt7uF074gwxw/EtrrTCkhiEIzdVo54ZyreRKO0gn
kUChONVlznu+2kwPY/qCIMYuVL6UxMZhZNwppzfj+3k0T3OSUINgaLg2KubqOeN+4TU5+SfeECY/
RcqWOlu9O8mAFFmquJfc17R3QnSc6/DfqAN0krJyHecYzfMf3xwkfBoEcWY+nqp3D6JdYyLMEH4O
QcFhnxuccxskd8oVCyKLi2U/D192V02pR5svuOp9AD3WYzKqYIiXUialfzCrzxe/s207c/9ILBqL
n2jTXhTax1SdVtQloKB3P2tIzXxpnW7M4tdDQiUOTKHQXB3L5/hNSpjZV4qnL1BuC8DkbRM1u0gp
8ZHoqx/M7OxVfnS/TXgSFm4J92lTMmIsOY8dfp1e02oQdqQAKPXq7oO1PpOvZ7w0C51DpQlzJQcK
4o17zYuD+7G/Z/Vg265trmgXRjfxsyyhklnhX66qaV+Wg7Gb0g2/e3I86dMKBAf65CdzNE8PyZTS
IxKYyGN/2R8x4/KXN2OhHeXt4nlGQ7RDXUPFj1GiC1N4OWsZjtisM+kyUg7jviCKHnc4RyJxWni1
FRLw27jvFO/DvMnt1w6E32ARtuyfr7OFnNRg7aOaVIXFcJ79vv8d94PPFRZ4RTs9ifu34wtos+7E
iiSR6b9Xp/i8bHJ7Ifv2YnEX5uKhQhidrLOZY+e2fPSpAiLeDNEwU6EO1wktlDHPsq46dqIPKZIY
bUdsZtk+DTUw1dpeVKIZWMfPDfpr8Ate2rsXKxb7+HU2XLeAMc3iSZrnjdS8RmMg6UaeTl7OyJZ6
loy44xZcbnV8rAbBRJo5XY99vVLStyIqiQMvMllJMoRVRoxfBr3VW9g0YSIOw2Ir8ZGf6nGZzcBb
m0ZESJm9H4b+1iYM/7CfGcsNKTg6T7VTAQDXWIyKPyQnhFBEKtuBK4vTlWC9xqVbumIQqe16CzqV
q2uFTr+QUEX0iLUhnqnGNLaJLxQEH+gTDdJ2l2u4byIvKcj3spFkRDjjTnroSwqTmKant5H+O1b1
vAiQNdcNKghvjMIinHNSvvTpdm++iDbvIlvz08yv8VYjwv5t6Prc26x7+6PdipKw18R8ezRQHl5j
CHfQ+Nk0/r7XN+K4xmIEiG8UOJ3Wb3jnz+v7kbwBCetQDvWorHRUM1Wh8JIK0nVhiGz8ZQpjg60D
AbgRzw9jlgiPAqd8EF/N/Bnlbczk56prou1iikNgj5EWKEdvI9yMYg9SHZXc1Mbj5/4z2zs3jmVT
b59C9SbOmzRbIlDXyZIQR6f4Iy27+PC+RWvsO0a7//YzrVKju4JK5Bk+/sQmD263FxrQrwhHyodq
nlIKD9dZIy47sTvstYTJ8vg7Nh2EWmjZaYjRK4JU2lX0OiCPKNgJ5+6TRUlybarPnCV3lKPhwz0W
XqJ9CcfiKWTiXvdBIHsBrDDdEv7qnRnluGHwyfT2IPbyeo1fM7fS2pSaDkXAiY+R9Dk2+gnQedBV
GVBP3WKYbuRgJHFW0cCwc38LVvx1/kl/ZY/lqJfsXUB2SWsIvj8DwLmRJnKRxtBfl9K38vo/ogra
9I3Uun/DYohzEzyahXk5oJdZKRtAWSWRx5+tQDZmOpGpN2YjQMzqFBQUTNC1L91Z/HtLNg+4Gsfa
sp5bl6JHuwj3U5jkeat59XpzypHj5uXz/iM+V+/bbrbQ3pVPxeYpS6YE41+ZetbIbh6h4HOY71/k
ISLfRNw+ztUe8+WkSerk4vQ7IFASJ/SFC3zyW8YR8bcziEX63a0YcX4/9QtK9hGo9Gu8edvVHse3
TK68LBxe78UmJPs1WK3T3+rWuoIxvebmb3HUTQhFTE8sL5K9TK5eSJEfJOJU7K9NnEihb77fCjqX
EPZuFMwTNDafbOqWw+YW8+TGTh7IaHzYlPJbmR5HezefBAz4BSZzvLu9JO+lPEkLMhY9d18EcFil
HK5jZVMcgvzeaUDNITAkfFE7/ZALLFOKRvWDNT6Oa4/3/J1t+DkQ6mynt9NCysG6V5ZzJjxfQwbA
Rb/h8AkmuWQSKMne3iXCZl8zX3na7Dwzx1e8dROkAGAo8tD91+3n7lKBGN4s/4vW5fS69LjAaG9q
e3UCyGh/P77dxpmX9CH/ks0NomXjileD4ZeiuwdxkA8AWyBo+OjZkJPuA4U/FlV4sJM6nUPURw/f
0rYLqGFAg9nEb3Eq1DOyU48SdyMDO/eibcewXi2BlnOxdMnT/F7my4Ya4+UCF5wudOU/7frzuWTt
LaWfzCRLWpVwAnJuG3K1aq/jmlfozgAMnQqVVfzpJ8lzNxV/AB/NyPeeO/lLbXWpHOP3M4zSrqxZ
5/46vs33gOLGkue49xjBFXbBXSHVMx8uGmvg7Dr7FML2L5BvqamvKLagkl1kotjPT4st3V1XDoAe
3cM1JLe+7uVw+cs+8D2mqe5l1c6zp+cr4/IBxZzL1OfGfx7eFXlE3ttZLRXX1ZV1f1VlBceh0wFD
LJBOVcD1NkMNxc25Mwf8ywc4Y6G/TTVDx1TmHNC7Crozs9Pq/gxF7SohPUAcz6UF46ngJv4RyIF6
QM6heQkPZ6FHJOmeD/Tn7oJEmPxl6O3AQd7i2mL5ofrkJykchAf0azdbR7TRlZouUk/gm5x6mKO3
fw+4bd97BReFiNA8ztSs/Y7GxCzgvBEOrg2UAJAjZxBK3sJi49gDc8VqmdXlA0IF/Ps2IuO4DOSM
vd56OqA55qnKEcbz8n/cqTW2Kzz9TECdl3equbeqb09knpzDgLSgdGPaVSAPxKOAUc+8pEwgQgDw
XfeSjQlQbMhM9zp/26np2X3JVxIy51HxEj7PN/h4fPDi1Jpqx89fkp3NJJpXgBon2WTFxa+G/l0z
qpSZgvbPhvGiuZjYu2EZ8gHFmMw2dnu6lxPupJ9O105R1VYBCNdk+og6dxAlf8KDqvk6rqM4rmXq
yb6lsc/HfZGRp30Z+jDIlH+Xs59NdQ/dylpds+85cjo+c6WObIFAEQ/NZP7Dfz2R67wCMekj2CBB
4G4idjpuv22G3L10tsMk/H17+bEw5IypQ22oJkwPzvWdAHcKSvGaje/lwuJjHddP0VeGeQVWmz0A
sfsKM6dbyzeF00SiDadGQynAlsvAJT6WBfGZkMH2tlabzWoj7YbWxfPYwsSolGIROHUKhnHNNcGe
4RII+TAjHANd948MTf6o+ogD9O+hrg/4X/LQbQ/AFS/VQlPelQ3amoCNR7DRbIAP23XBHRtClqlh
CPy5tc22Hr5gWb7dqtfDcI08c5rAcATzes0EdHNOLcGhPAXwgXJfcv2fktND+EyhlREhNaqRbq4z
gK1KrK5CNg5NP79oz23nir7ofjNCaPBDtQeg70EhjYby6vM2/ryIS/MNsZfo1K/Hb6S+T7PYtJdA
mng9f55KIivDPTYv02X5O1nJ9hRM3o/VbTmqHOqLerZ3MADl3vSgXgdpxLHPULYImL51nXjT6wH/
Cn3lv3uD2o+fnF5utcuArm8Z7u5SZrde6DCX6J9X8y+b8rYu87n9KBd9J73bWIlq8eU/WWkl+RlX
9kVvOVck+GUWZZYqW3Xoy/XL6pMhwB5hEKMqU3vbvmLKLJSR1aF2StKh1pFUd/snQN4j/NpRAu+Y
NizpR1iqF6uaKqIRSk4l3LTuvQc6V138zeuLb5S5zyUQIXTirqH5SKri/rKKX5HGmAXgcUHnel7P
wkpqCTTPBiDqL25Lc9vvXtVBDHSez/QfBYwo30wcdth+HdoG6/0+PNKiHA28EjG9H+hDedCf5iLV
F/jeVI6QvD4EeMefa9wpZOtE1e/x3/5anf1Jw++t5b6FTCAn2qVr+7guYAccEtLhy7eQIT5TeE9w
uLbVapg8tVapsg6KXsTxhMCXby3S8J8lcKlZ0jp83QGlR5sPoWLvkK3gKi0hHjL17OaNoylkm8TA
r0gll6wRfA1qjNlMZ5+YLmP6j/ufEzHVdCebepdiZD53+8aF3RXaKrqp3p0MX4jjZmrTP+mC0Wg3
vGBXo37KmxRurZskhw04VHm5/epzaTpHj4lIJANY4kIIgfy1aWszqm+Q/f/xEOlHzWPOwCRuyegp
OWxr+6h8onSYYNe4p7JcEF3BKGpTIPbDWZA0Y7KO75lPZbNsSEOqAZFzr59v73uKJuIofnzVKRg5
g3JkEuSxsiiaIfK6IPTGJP75WtpJp+LQauInIlJdHv39onN9TNKpTTVH3zVEv4qzt7i0D5Rf3fPs
g1ZGDwopXjXxiS7X6er+uRqWCinoeSDm/8bR4jVDfeFArmd++qJxtag8cvPK4e4QpibRVe1vN7mc
6wSXU5lKYl1FrB6jPJllea1qRhxE68UIX1HGRVtZ+XLbZ0Z+/L9vwANPLKRz7VuSAuvXZLp+lA27
wN0gnWuYnPKgG7EpzZv57u6PBk7yXodZGQec1UpmDif8FmU+i2RpyqHz90BKqqW+qCVIyMenX1QU
SLHcpn76uxgyd0dyfT8/Krilwq4MuZzdvbV+3SdCg/0e/6rH7U7NPQe6vzekpZcMAYjFx5lOK5rt
D1jz6vGzTv7d8q1ErhU9hOpfOB3XfaLim5JRTRFcHyF3/jvuvhfrNuN5uHRylECy6QqKiiCD8cxE
3TQ9p6uINb+ezBd88u0jOa8oaOBhCSmZ5IdkVslw4SWhE9bd776Li260K8Oq6ootw319ZC51I8PV
Pa+p70SufMh+ZWk5p+emwG0Dw4/iQ1AkL6Qlddoj90PDxKL9onEGN+fvVgZkFIMCjGe6EJI0Mvlv
OZIIEekV9ltXJZdtbGcMciUynyZEsblMbQ4gGg3nO43TLHjkBilgURWOHqNhqq0gez83U/igEC6J
beti2+3moxUx8WS2jU12uv2sMoONjB7o4JxYl+9ZDi6Bkk5xaJ6mhDnux9lOAlrHeJZVL3Nt7GO0
ax+QScyN6JlixcS3j7XrPt56AtRQFoYNOpkNkYSSKO3Go2Wk0RQG6dUvx3flhJ10Stn+EJr9V30d
Js4ipYs9rzhJcxKdqGApG2faDudW7lQ+mhwM7LppQTn+mNXgmI5PhjYERAfedHJyOzeylxHyMiwl
bu3SCBxE5lTvSKkhHTXm6ga9Ewdhcg4b/zPbd+JDnaHSUTEZMDMjA397KYyrp309o8ErXGTzNUum
6MMXuFxtIaFerThujFUbYsiYEA0kru9oSz4o8DY7EPkorDlzeEiIk7tmJKJklRJLMklWrDpONbBB
N9PbqZHNv11XtTFhymlEhbB//MlJv+4GFrw4fXdjPhBtZuqTqTMGailJHGm4YoRQRWSUjW38epLq
b2G6c9UHIbZ8bft+aN9IJKcqEb0pxeajZ3M1oeXR2R6xMQTPU6sz25ZXFLIsDXg9FfwDzfvid2ah
2th6HP4rpgIqwma9RF/OlGZn9lvJUKWdqxl/jf9WjUibu3xJDqjUzKdErpH/yKlB55Wz/yGKiyiP
rdXXsb79b/MtdLMa498cS60p9nrtbL7HB6N366mPTOZ3U5s5Z1gCydfC10UASF5S1CSoLmc6Dsru
p8hJQ4yZiezbkNM0FsuPzeiE9bemkvAaG/KTfc0NCpdPAfihmRpxf/v5e3pf4/ySmRZFSxA4WpSz
cv7n9BXyib8rJYfmtZmgvQMsqPoh3WHqXHzUSH1Q3En3lU1uXZocNP4wcPL1676beN9Xd5vXuC2I
3Bzfb29ur8eFLkSe91eXToPl+nI1WLq6LtZV3LefsgRg6XThA9dE0BvPf9I59IK8tn26I4AkDLxY
vsFrR0bAVbJsyz7fIukbUrhVB/LomhmQ7PfX1Ns23VqnKgFwAae147ub6K95/Pv/LJyi6sOuTtSK
DJA4h33NoyzcSe6FRDY3brF1+MyyhpPO9+mtEMFW/fBgsbT/QfP8iPqaqEerXiG25NtaJtZA39Zm
dHtm19+dvQxTqDklNEoPr4YDX6vRuYH7o0ukgvsWn8uLz93kQKhOSd2I0EdWGVIn4lAdD9TP74Yh
nGoCjLMJTsqULU4zSQI0jBIHCkb3z2o3pkMnKTErFx+v+fpZtBYPyCAteP7Xy3JI2dGFzsqPUeiK
jDOD4qNhWMSttMW0nqhoK4lep6ahZ8s6Al+o3L/578cnxbvs4Se7m7rVuK8Cf8fEt+0T5W2vOCLM
RBIzRR+jFRvCQxXlP8doVk1tSmHgBDiy9e4vTXgwYxO3cefYIHhXzJRILbAoUREI8QDq/mz+8oY+
tHOfySrQaHv2eLlSSOKgP/fdbdAwLj1iXU5MBt518Td7vDrqhXU5zv6su8e35TQ7kbcdc7U9Fggp
Jv247mHcyski0zI00LhkQzNtnajvB0fUXfChl2wALd7fV2ZrAYvsA+PJUT+q+EQl1XAzuWiMzspS
17sxZL1FthJlK6n/+PNzRu1NblVeTjNkzx4/ye/ZIcjvJVoGkQgx205N7j338yCXVienoHnxuqpc
abZAXIZRQy8+emVFrgqScnN9LROtjuXAaMuZJhaGAakV6lwkkqH7KNhC1T4NVWqL7quJ61p4XZvj
XfOOZDXXIPO3J+u1wK85lUMkVt9OQ30Mr4TAzn8y/EySmHzoh+a+ZM8i1HVmmJLLf0iicpKSQmVe
TSsVvqTeZXMKOofH5JB5K946mffV97pLZ4AsxfUeGPL+4KBs/2PG0gLwanoyz/ZJ+RfTJRZpXqgq
kakmxBiy18ZjA92h9fy9pBOvtHiWrEdvLMcmR+I0HslI50AL53h0pYcGXaBUmoy7aSZFEpjJV+fg
CaJsZ0tXUSlOR/qkaP7oa/Ic16F/H1OpylTlapSOSlete1NVnqg7jhztKeqlyaot/EipPMPVa78U
5pVgOSvFnNybekD1gbf5ck2YMyjZ2ht/dR6c/66J12Vz1o0Hp9bWAJFG9PEY7FoKlMlTTQQYX0tJ
g51l1vH3jk01CjOG53y9HV6zVE6micGuq7I975iG2Bzsa+liSP5OyEwdkjTjN9eZ+V2eWAWeNNUr
Olg9uzAAezr6h9mpsRW8tKZHRDPFVRPTLKcV8nVvDIf4nNfsnCPME7GgN/zT8++lkatEPdMgEZkg
nfR9vg/13ERHRixx/LXrM2pAu/8MbckVtPmSNU0x2f55VovV/Kb3yb6WrxZ3Zs2mlPtCvytfF0Gm
Dzdj3Brja2sXVbLFxnhN5XM2hnwACciWD4+XRaO4+toMZs1De715/R9JZ7asKpaE4ScyQma9lRlx
nr0hHLaogAyKCE9f3zoV0VEd3efUHnCRK/PPf2BFMMuX+kEjYoLjO5HY1R0r+gfS4LCAUKz0rAbZ
7SNbMR6Gxex7KfVRRyUJU3Zv++ptfuf59r3Ahi29Pkrz61Vr3CZgXIIcKaZOo4kUqT7zLpcLfKo8
Za9YHeXw9sRVw4njkUCAZ61PuAAgXksKAmmszMBYelx7PA00PB4hH8F3jyEM2kMfGjxsvYnEcqL2
8x4BiWHzGnfYdIFdYPCCT+utneL0Jvcn6i2bEKQXpAMPy1ftbt33DNnwG9eGYj5hbGFoN+XgfdZ6
68XecIrz34fLC0Xvh3pqFT7mIOtW6M3oU7GkzIhQxOEKvhoZkA7PSUqFw0J/V65LD7c1h7DxfTEH
/4B5tFP3j8trw4anEuS6Pifu2k5qlqtLYKLeofRhycuUSoN7A9AHhwD292a0f2LpBhICEos1zLK/
eM/oTbivMkxusCyGIHn8bMHJWOQGujYGZND8bt+zUsZ3TI8RjQmpxMMaDN3hldmzmg0gDsgTObKl
2NKd0vvsDeJBUzNvqJG4qN3NNmRDyQf7CSXPkEYIJb8j7CT/+aK5T5Inx3dBfrcw93ykM0AvUElZ
cF+gzDpYUoDTPjpTvdHD1It6ixlshpoVDP29QyDj0tcZS+o/vzc+wkcMAw2nFtmQGMDWwXs0YB/6
pl5hOWd+oIARw8wpQsGOuhVImxX2b+ji1MdbV9pYIWL1ApCVVQ6Jtcsv+lXsNBtaBOF2QiAgaJDs
Px1MBIsjXc/AHfzOb/yo3lJQe3dPnQKRaDttL63KrWwD1JvlBi/gyE/4ISb9oBmM08Njqx+AtLhA
SJ4/cf2997ht1tMW9t3WoCdwsFF1OVBQ87gA4JOhCqHFZZ6LNs814BKnMKNtUmg/R5Gb8Wpy8w9H
GMaA1wYCEaTbA15jZMdR5xNmQfMPopW4KNn3Pesg6ex68b6lyOXaM2uweQxrgIZVqLfQRuDvJnwU
oZ+/9l3jwKZHRr4qYQA0k95Ucegl4iX/UJx4ol3w3MEo3+Z3f63u/sv5FMF7Kc1Tv8/iOHi3wkII
++Ruw1H97IcX3t37rA87txsl9ud8r53e9MeubCRRSeIJbkzCr+axyKfdjm36X33TD0TJMNS4dII0
zhiS/+bRpGJbxZmM5pjds63Ztdtsko3pNnHzmfFty/EQWgVnb/bBu59ld816ElZ1u0zfMzxY77Zh
4Slr4wTCtsthaNfGXy/e4NSEM1Wo+hgYg2w53axvY/zVX3HaaFTLktMcbe5z4lSY5dzXTA1Ew0HQ
EnEGHFzDYfIAEtiSpeBni2SnhEXtYyeJmexU3jYLPqrJY8sn1j/i2vqa3OGXjnAsEak9Qno/0i7t
yAirsP2h0jYrXrMxZiwhoy1beFtzKG68Io9Tvoq4T4Wn8XB6z0wwZfB+3nV52nr09jw0ZtH+Dbd3
AI8lASW5jaODBYLTYMSOYgvy0BjL7MHxjd88K0uDGXPcBEkfOuOIusAhUlbvM0fIzrdQJIZXaaue
OyEN/oMvbOU3os/wfM0nqBK/qIQyqHp4gy2/6EU9FKMurkhsJk307D1JECh1hMbAR3pQoFkbbOAf
Vr4CWdpnd/e8Yl70w9+QXR6OZ7AzTFW3sLbFZEUOqqF7788/zyXVuK7x5+LXfuRuGUjj98u8r5TY
ZUjjwOOs+eMVeVSrpDx/vgu9vuJaEjfXgt6FJWMKmVCbdnlYGgvpwzg/GvqPbN/gAgy7662y958T
OsgrgdU5sY1GMNT2/VRY1SUPu64sTO+kG302UfY0lUbl9FyDnuAMyAxRjjtJGXh4FGJ7JZXW7wjV
hNCj8W+uLtgb0PRoRCs7fJigYzH0M0cLuReBQZUV3rJYMoKnghdE0obAo084HGNhnZ1/F5aiyVZY
++x7c6DbNbvD4hk+ez5bBPkZRKeE8/ww+c64VLF2gd9CHwn+qFQLzoHestt0qXC4TA8lSzRG9E6K
vP0whH7KyXdPs4lDNvaoKZKmB+gTDsPWT2eEwKQUeFysEkhA9b/n/pGHn3eTctfuyKzrH3vzDjKI
pcmCPScBkXXQC10k78kKxQyPJH76rBwe99lw9ijBdwGS8AwYVfBh1pktQwGUZ7JiAmN+PePulkXY
rSndr5niGDjvEuGlOfptqNrlUjl3lze551CdRp/KavErlsZZMJymdMY07I4498vY7zZf3eoAFY+p
QvaopbOm4hVX5595eh3CXsUvcjmA5ni3hhwztLyd114MZZJEQfGeVndHS13jrGDbu/7cLXwl+SdT
2pfc54GV9mYNudCwka4Nl73ZkfjYf9ngmNiYRwH+y7jX6qCoApXAqzZ/mO8TMR10mXZPhAgMAbov
5ZaKkqqwC0Sjg1k/cNdNX5Au0lt1+yJ1XjAY9vGUSA4cCr88VItWLYyXDEcDQn07ExP9jFQC1jgE
rZGccaN86ZhnUmRO/G+p8uifys5TSDOLd4MNk4xhyQtGzfhEA48nXRri2dZm3Fd3HxtQPuLBhKMU
863vrfPZP7Y0Lz3wt9uz8moselb8SxIFPwkYOPgPBmRDbNBmfd2SJIpJA4ho1vIsvjFxclMJv7bB
ymoX7OuZSvg79Wsq9/GTYkPH2aCpo1Jrg1n5DvWJfHzsGObu+LOgSoYUBk2kErZv/J27ItxO9Y2M
5NhnKV3hAqi6et8WX8L7Zw5QXTickAlyh4usFPFta+Nwn9wnkeHgO3LFdK5HlgqsHsCPDITWpmIJ
/a/+WGv3C4gAxUVYxLHhbLRgKDbHrxrysVMhsVGm7GLB1XdoZCgc7KF6ocxaE881PJ1YM8CUX/zg
HNxdVm7gKbEXoyEO2eGx6QK345uh9iwl+4cZB6MlLESg64rRlC/msCbPzliBcOvTkrBBRslhsIbZ
5LQ7iv8epxMDtSjOjHvUy72rvuw5z5ALVd+UHt9LOaC0VITJCF0cu+NurrHIwbTs5Tw+SGa1K7AS
uGF5Fjr/xrzSurFN86UD058yoxqlqLzOxROIQ5gLsd3ih3xy5OBgYAGC5W3uNWOcmVbxDJY+HxAa
H+DYE5vc5Kwc6Kr4fUEiymrX11yDf2epze8szYx/K2sIrNgGfSdiIvmKrwqnQ1/yM6AzGDdneN5s
+RBOIY17TgA76vYC2QaDnAiLuX/+RiynQWMBeOAAJwRR/aa1cCVBgioobY8u/PIx1KU9OMd7rEU8
2crmhity26Gojng7l4MQXMSFcT7RXOBW2FKALfLu66oOC03uUL86YdZJWuFnKwUPnyhqAHOTYHuT
jYbV8w2ftFVHFkbOXDeYT9yBz7nZMuFmM9FmbdAGnRNNMuw3saQOs+kH8T4UJ2dz42zcKvyU0Ou6
tafbHwugfPfhb2viCgiHKxVKyBafR+zITYK1dKyXQ7w/BvA6cFJdcI/P8UcuGF4VM1+/TmRtVtsH
1Cn2O2PSMf3GemIjYZdzMj2NgKl0NGT4NMwds7nglxcTfmi/QrmGZ98hNXHEXNAXsSLEOGbcn2qc
M+4OlhQ7Y91fjrkBeL255KcfH1R3ZNArf/YwewlugfPrw/S0jFU8jZdp2Hc9sFN+M/GEqjDn/6RN
a2/3ueH0bXg0DqQfe9COPv6a6IFR3+Yw0n+xCqcXk90H30OlhDM52I9pT7KoY3j/7GndKHPKJVo8
lp2zvWFZ5bPHNm90ETQO67rv9y5x7MAu8vssQ/MxZAyUwk+bEudiuao6OCrTJa4/x8JtzgObA7Rv
TBoHiGSy1Yy2gLRE04w+TrKNl+qiClkGis5vrP5Br7DhbdmCtDi/u/p7pKwIJiZ5o/CTbkSog9Wb
4hhLeqIZb3Ft7K68z8w7jFxLBivaVuUK1wmPFUm0VfjXCYcCcKAKbRGyCjgH2Qg0G+y8P2WMoBy1
bu5heuPjTfWEuT5m5X5PXMH0/GEHDtnvQTn8U/F8ajziO2GUChSJtZgVYwlNZhAOPS8aAJPkWRh2
3xcsJDCJ7gaPbaL9ZpVtVKOP/RePQMOtnyniI/fQmadsQiWXSN4ggYq31T1EJBuAp8pNPRLQGcAc
zXyvZeu1QFCCuHuub3rwwI5F+FgyEswBs/8lu8RjJs0Ftswz2cUos5vX4rqINtEk32ZCboMrrpgy
RvE2F2tfSKPX1nyRIiCbXdgsy6l2xprT+VppiD/l+27GN+XaRxMGI4dvJAwPAa6rvcyLx6NMTSEN
h7pHwYSC+Tw2QqQHuRL1Ac8mPX5c2CpnzABJFC2QWjlqMoFW0AAfo/HFhRJbDNoP5kuUd6Cr/x7Y
15Ru8uWJ+ozFH7/y5rlAA07oFSg4tQ8t+JgKY/EGES2IZY1FQAfLeYyrJjFf7I+cUQIJYYx6ZBB7
UGmrPxbDqPpek9QFe2PCuw08fjTBl4WvCjhrpvO+3d8MsEveJp70sT90SAY8ZKIjj3nQg9mN/r4w
XyLFJF6C2XFTG6Dq3QFC1kSdIMCRrfaWTSXLGCtnaYcDbzi45fooXb9vWLG2vFOVbzgkrNBp00Ax
fLXTX4TWk8TtUX56nyIMaBuLV2Gan7QLjQhGtL0Vr2F1oabVQbTpsbG0uY1bl76QHO6dEB64kCdc
aKowelkYealf7VNfu8hBtIjc3/oX4hfmfc8iVE1xdPcV8rEWlx+8IuBgLroJrkRePO3N0pBmnZng
+wr58tzBwj1FBC8gd0AfgiwDbh0eHJuM78yIMY5schkW0RF51RnS9nPxWqQLBmhiV01oNTazGqun
zgEdDjRf2Paw9/R6K3ok4OXe6ndhVBQMJRAtjHQd3bCKNajUIA3oywYLDbB0Bcouke0W2Tjh9qcD
2afTyMc8BC4BMOwVcCl8gQvZFckNEIBN2Ny4c5EDssEnjT0OmuCQPMeJ6hHqK95sSFyT5+KBBTEK
UWLjmO96nlLPEucesGiFNayxPvWgovfH3z9t00Lkc+pz4VZfbjYdt+COi4IsmBk/1Y6DXXpvO9sm
U/orR3YHi9aGvGqzy7HzieSxN4Lk8bjhiQpdZffVTH4FLns0HY3QYvGmf2tLHyun3GFbiwBwJ3st
jQV/TV0ObF4pXDjYBmD5Q8mavC5M93xO0oytku6WpzbIGHWorPJI22tvu7carsSTHX0mDQWtWaBY
JiHTAhEoHJLFsIY+3K84/c5ruzEzNhXSjJEIs05OU0tUp4jawt+9B3tHMMwkv+/+9sNZa6vmw1bG
qs3Z4E+xIcUwYQVk7UmH4foDDZ6PqC9oUghZawS0gGWZxQJySyKiVd0685Q5L9ba0P+62d2X9uBC
k9ecyQf+spnBFDUTxHfee/bZ1JyKY7G8LxWNa1w68eRHv4WyyP2OnN0RNAFbmT8DKj+hzSBCvQns
d8BYiFaroa8cugPXfUQFENdfvIQKO8m9x7ZblWMEeDRQtm4rM53MJFp/vIzUBaMjTsooaYWvHlsP
NlOTZ8gQPVzhuD+NrWz1ckssWYTVLZZbtddz2gX4O6Pv1+rtFUcl0mKG4wp0Tae2U057brCiqMct
JerugXPNqoBViEmnsZV8RJwm4NjkdMNNEzUAmCnwMIz/C1DpRMKMtfVyp1ljKr2jPeDWAWJjcbVV
9h0TCp/BGAbLgTkxXTwu3dCE4oRZCfdF7HzMe/AvrBjInqS0zYE9vYu3xAi+OoIKMIIXlZL3ATcO
DvEIfhNpIa0dud9VnzSxzmFaFNDKSnWHlxIk5eNwCNMw9SkWXjYGFbu2xF5jerNBD5uOuNz6mKdt
6Lu10feGtT8qmv6Z1IUNGAlwsLURmqI/7is6E+HnUeyT3YNkhN+8BBLakgrJwCfcvuVKDDmYuh4K
cvRqRArtjgc4JgGDAAf74dRc6PVOs7jV3NcVHuEV8ARepQsZxKZno/MDesZU5PCwprkvvFwEc2xa
sosbR0cGPm7MlTQcMfurEx2vscGE16fB8J5EtW/4/ZrM/kx/D17efmYRwMUy6sTCu5lI5zJ4zVV8
72fG6NyNQc6t76UIB8HPygDa8ylf2+u72EiY+eJ5GO4hsQcvq5pDEHoRHqWQQzXEUhTGDjTMwjJQ
pbgPD97YvgpZpVd+dHtvIWuNY7uFPwesCKiwqdmdv7c6GCvBMm+3j/xmNNynB90kNwyDJKIPfx5B
MSJG5ue93cxTvN+Ygf4Qe8k0cvNAtdtT5f8cvKsfAvLQJyx2xnCjeOcrK9tW+6f/FlFiwxVHOkLf
lE5IcscFLLtxm65YuSXbfiA5Dw8+jjc0FbqW70iET+s3gxCbasZ6//bxE0Y6rjjyomVXdV/rbKsG
zelr5fbXobfkGRi7yL2b2vk+40dP/iKLCB1nj7uy8IAscYTTZpIzU+j+bMOGNGj+wKxGzSb/2U+a
vNlr9l1FW10kCXJTO+Aa9XK472+rdXe339tvqDji99jLtyZekNb0gNplY04nDHc0FpmuMmPwl/bw
QtQb1PaJbEthvujIeur7jzAj4qF1+rNi/DpDIYjm0lnbqSIy7H55V4TIvTc5Or2j5A2dGKsX2NZj
mReGOAnJ/TjQ5zAgx6j8CcoiXJqxLWIoHzlEUIBQvg64p0Lk8Ug4WVTXwZ/BHl4H1uiffutP5EYA
Fx3iuRF4NS1C/cNW0tYHsMdt9ZZHU7q5nt2w/2WsIa6kNqsMz2pyQUDZ7IKwvC0hR7Xb18cC0778
b6bfPTct/0fFIhHPCVbX7nDGThVMtNx2qRNPkxO3NbVQIcqEL5xZfEl4ff+3JdlJJHgAxhRz1SXX
wE1OVciiW5H+Rbn2gzyz6gbHwObpa1GQS67uaqwltno+lxQQO7SGJg0N4RDkktRutICPdaGL4lUX
7v17KrAAkFmMLIiJqfbdBUypae0Xv92+IryEQzhSLoNFQYLCUVuxIf7FAH4jLtX8lvqysBUc7tXt
d/5exAxYaGHGD6/yG85e52BY4MsusiSLoDHsPYwDHi9vLN6gEKqw4NnVYfLMHqbAf1uQk/F1L6j4
uCZCn7uAFkLFj1h/M/oMxfccRGG7rOhtyi1oj/SBIUTongkaQXXLECxxewsW8FgRLVzDqDmTpw/V
6eM6ycMVJGy+kbImuAb/wr4gmTGY5+OWqIA9ZaroMUx4rJcAKJhX4GqlOE3XHqoFphYIhRC0wBho
2eD+cqNiLc0UDpBRQCYWpPqARkOiVe6bxG/nHxxB4RQ+J1/Y9nNaSFYAV+4yRlxSSmGUgx+cQSRc
aFDLLzxbYUL7PyMa3Bu8gcb57WlrUIJaIDFYfeA5zAYTSOYHuhJZFpSIf19e8aF94qTmiKTUApwQ
e1XhIfrhhmdmws6YF7w803+CGryFzRkex8nu+7+MwBD+A7otzVidj3kitASQyb8HeYmmAg0CaJb4
FRCMDy16E+XKI2IUYUutQioh+Inug2kRtz0gGdTn6jS5gZf33fIZ0Gx9sAvHEpQF43ct88jU+Qvu
SE41bpfgJdmsXLdjkBxgAFgqzegb5oJWTaTwufZkj2WNJJz/jDXP7nOgxLQu5mZQsqgGTnbAjobH
Vvn3EOAIe4JdN0kp+fTwRyWQbONUHMuaddubal+FZPK5TDXeb274DLrvNXJaJ1pwQmetW86hJyq2
gPHHXG3vnJkTiwJ1VvrsGVofnJ4+gyTDbPlcvZfJMe1Zv92j/08wOthA1kSFMFULU0uYQj8hxIoh
vJUVj6VdwtD7cU3SLZq4gr4O0r45FuQNHg00+GyjkECDJZALprCdIr+qWEts8CmoY8nrxsNltfvs
CI4ZEz9OlA+hnZ8fTm/EbBKAciA9g1QviDFvnfeIZNhAcPqZGyWrG54ezx2eoTQ+LH/ECVOnEJLK
bnJfF07lGcloeST/VEWHNOYd6Ya8RpoJFZnBAtHSqLHqvehY4O4ip2J7ImTzfELvzP9kp+eQvW0z
4kLCB/+szV/HJ2tFddK7kG+B3xRTKm19TLB2Mn/hGQOLiFRP1nr0tCFnmimXIR++B00ItehxRu0N
i4FXgIbl3Rej0BvlzZaV8oBDJvze394AlH+EAAMefoMaSLFQ9lAk2A9nN+lKLUBdAOUGPS8g7fcg
yCBQanCT4vyzM+CkonMWfsg16ATwJis0iyhkWrAmaBeqYZJwBsmEK6z5Weyt+E/nG2fNEWXcMFmn
/5qAioCDPox5vl6pH7EaZoLL2LFgc3nB1gBTTgOuPJMRHKeBUzZOHZJKky77sV36MrbXhEaN+h5t
bfiBBQd80HkJlnEaMs8IA+D4nG0zO5ngRRSImgQ4As5DT5o7P+xp3BwAkODZZCEsk0JeYmLMQlXA
Wsw6/eU9+OYuzBj/SfIXTBrvvjCuhWsEfeGo94Hbhl8O4gO88WT37faW+dBicxKfn3+9Nd4Yc7AF
0E8wz+ndtSga2ZkB6q0KZRMX3PfSD3DDu3UQ10HuTEKcLSU0ZtSF2EH5jHKESWsP9sMiD4h0MUh9
GBY9bBbP1E3p0u/MCEJcbtYwfsjNSt2UoZ6z8rRrfjgvDRvZ75xHa9ZwDb4TIjITe0B+gdOgNvO6
Ze3q7KfYyZM8SMweqjTU02PsCKDjphs2VrPm9PQHy1/jtaESfBdGc4CEgk4BdfTyFWrzeicLi1Pg
WPhIhCBKYf2HrO3Vt5Laei8+8975PYQnzv0JzTdIgENffzJvePzd9GSxyZPuc/J1+oZTKNPkKXak
WLEJUBi5FtS+aswuK24s+l7aEdiFIF2vp1umCwCZgfmeC7CkoSVd8AO8zwLhKsL8TDQzu0mu4yfx
rkkoL3ANplPn36dL5MTjlDrbOtFvWdXrWsHcyYtrAbDXOxg7KKbR13YC4+5Dxw+kocMvsqI9Qv4H
xFz0bljzyC9fZquAPoXyWKobsQy8Txt0tf/k2tzVvG7gAT9ICRNgGoIDIWyI+sDDRXnUYNB/Gxq2
epYT86uPyhUWqS77ILb41QXhWMR9x2VF3s44Xr/X3R+2CsxoZwg70gQR5sBD+/DbJg5pmCsl0L0W
l6rzr+N6wGEYJhc4TdxaLNC/Dn8Eaoib/fNJRPOo4PQDKgBKgu4JryQmRWCOPZ4h8lKcAl5E8Apu
myfViGMtrlU4hiBBE80a7t9bfrefA6tt3IXFvqwdvlw2u3PUZ7xo2gF0YJhvdPhHsaBNxLgD5Cis
5sVjXlAs+D0wZUd409bztzZ5P9dZ/wzmcX/OEbVVT0Ik3Rf6CeB3ZUq+QI4ZQX6qmRQG6oz6RvKD
hHOKML6w0AI/6EVnz3aEEkl1XovP5n0mGwZ7wSc8YPtlE4FFBiGWkbKnXrLM5IKZyQtqyxVYPLE0
t7PLtbQaQv/hnNH7dALwYVgPFBtxPxsuutt1z6826LCCXuUzUoxJxeEp3/6giCO/82JYJYA/IcUo
GAQMRSFJ57NBwNx0+a7y6a+coG1992z5zr4Cmo/Jfj7pAM29nNkTY/7WZIDk6TF5qvWUys0TV9A+
+Xxa2BJjAoV9C7p4Ckr1V8BUpwSvWN9QPSHEK32Hot2c0ffLijcod/AVo7P+8aXNa5MzhTNxWL0g
PtxtsXcz2Lm+aWfMx/wVoMNJTWR1z02zGkDP40Vh9RAtVUfdo6ECUbEeXJo2zljEPEIUHqfHGOj+
Ph9MnhP8lmo/uqTQ6oTFcqgd0j244/Rul/yqHiBpugCHE/Is4FvNISFHeIcL/28cyX3itB43Axvv
1r0fdJcVIhGjEtAuGhy69cjAWfsX9kg7/ji4ntjPQ3wiCyrFglTbfbkQAvQb9oPjboOHsOySVgO3
mKUIGAFQoL+x26SJCgVB33mu9DUfmDyDbGelOHuC9mhWUVh9zvKUkFSKV3t4YAxyioP4aRWR+aIN
PD9oHGnafiav1RsBHaShly2/LOIyX5FL8QUkfV7Su1vU+5SExy/Xhd2P91W0UQsiuWdxNNV+K4NJ
X14wbNwNr5QCKO6FZhZ7eMhQ7VqbP6ZqUQJ53R6z7Nr3hmHTWNQnpyGS0tXmvGMbaVY2FkPChGDi
/lbaF5A5x9DmNXkEN/K1gh3+DyacCu7NSqXY4Xbeu8DeBoNDOcH9Pbsv8ElYQbP6rKvZG9tWHxCz
oV4RbzZL0DgsFSjhNJE0B9NuqiwiDcrAaHju0wBMEo8FNcSxwRaXgltDVudYAhlEmPLHBCheCyrz
VtB22W2FaezWt/saAv9Gm762r61+1ZCFzCJPPaTz9MA8tBxCaIS0PVV4FXY9OIyH+vCC5jv94Djy
8LoWofyi0vzHw9Pvfq4GRTxXdRIdNxUl7lMA9A3KbTKwirtdp6vsZZPHmgJ84i3sDjJuqN3P+46/
MACkcRn0Lp+wN3v6j61EsiBIZ+Wwqub9/FX+9zfu1Gvc21X0knclTHq7+NeNKlZqMe1V/CXeM0TB
3kqHwdOTqn0EMkcg2Gf/6esssmdvBPvt6xo9V52xgX7BZqw35BP3I+6jT0k6rK2/tuMnUL5IyHov
kTDEmQuFjELbUPgQjT/sgeIivNeqQM3m6mfz+k23AMZdb9GLN4RitYWb1VeFAIceHJbxi56z7UPs
NbaD3r7XQ3Y3U0C3EN7gxSsnE5jBqNuTz613n7Y/mwA7gjzZpL8kEW0GRi9Ff406wy4PVW5F/bXf
DeEFbIb6DGzm4DLcwl6hErEIQZI8mELAgq4nj6h7zVSbARyoQeo8mC0Nmiys8Kn6wszRprkEZG3h
eDKakPmJjyIdE9Av5Z5PFb41zQnNNj0jtF1uSNBg9OpMS7Rr2BJC6vDfgNWkXc4H3o9XGdYIt8rq
VTg4UAmha1hPjV0iVievZl0FeuR+TvdF1UNBWHeYB44yD94cpCARf03HCGi8wRvKWD5wOD7S7v2Y
A3OHWRri37DhtqBNo7NBDPAO6GSpzopVwTkEdrYid83A+9gNmhCttIz5GHhXj+2dhdK1r6/BT4Br
bRnnabEv8hgF+NrIf+mdob00Cb0kjx8WZzMt/ypf8J+hQ4hxPfMezFhUX6Qqmc2hhFnzNbxBY+3Z
cKY9zBZRr8MvEiNK/yb0FOU5iebgHcApNaYUYxrEQaDjrY0JGfRpxkyMiHYAF0hAwRvvJqDD+r5P
tm/wAErrCSoKgowGdScLwQOCBYz1276L+F++sd/oTBD7emt4aCdkP/LiIMltWCqxMS6SsPiNqwoX
czsl7IjQei5oGtVjGnmibJ+g63/3QNQshmGdQS+jsx+caZfovptdzYxDtViRKTgub9EGHCc5Eea2
Q7UKuX1We5hcC1YzW4TqEuObAm723WEu1Ao7AZbqBCvi47epzor3mlOPgCyGaxzWcDRB/guKkUFH
YYKUIV6m3xm27P9AWgtByCoD+IAgBXvsfqgspqFM9YED2AG25HWxDx1n52co5PuvRT5joMJ+i2TC
+VNY0SLKUA73IxjG41SA+TIHMPZf0pAQK755je1gMPTFCIMdAMZF8kqErfxcwpGwpmbQ4OQXRepi
wg6Y05uXAK/ccQz6TLqqy/GjfaQHi5I9wzTBRTJiAJjVpvyZf6RxA3+zcJkgQRo4g5gDfVqXn7+C
ffUPAnnxnsEYKLArsNPHuDCw4iXK6hcWCACb0s3xaoYtGActFhS4TansXj10dpBO4DgqhOCoFskl
Ho6vCEJVYPvHmUJD49x8r3RoMOXgnKBszHELwJoVTemZxRw71WzHuz/4zOHN8LfRKtGF9UI2E8AQ
mOZi3ZATtzJVb2QE8e8z3CGc+ceTx5+6ZQWzE6aLV8Yy1tRRhGuDIxdWuyZ+FG6DDu2vsxV7wFJB
aOi9zzFTrMH+Ik1xe5BG+AZ5fD+3+SeLSPG6QIEQdIfBkTdUuAW0DnSLeCkROf0ib9NsjjmuQtcv
FxHz6RKN+anbKRTmkGmhBwvJJwgt2XEz6GwtJ1jbztHyYEXao3CwMWKkAT2LTMpY8eMFFhsyuEa7
XLLYncy59K/PDZQgvlq8I3llI1+qAIzmg0c7/PPO4TklM9zEON/xtHLUHcj5IV/KGxoj6yrmasOF
IsDsUXo8XhpaW59jdhu8BeW34MqvEXByz5e75JycHlttzYaVFoIyguDQa275ouSdbE1SzqVLHgEN
eUQwU5hxWHlnxESZRWb2GQgOQlKyU6CXxKiIHuC2NaklM+QRWYNTOtndQhnd2NnkpcyaP3B6NGmA
E4d09TqQB4VpicgwqRfPlYKkZ17sFK+eEm8MJJ4HyfTtpmdjwndKLw88rpbNtghZiWADCmWyNbvE
+aL941v17AqJxWFbn7MDlBPeCWMN1szRjc+cC6QN73FyahYcoVhnHeIBTMv98SPodayyeQCNJS8Z
sJMtcX78d3SU9q3uFBSbZb1MB6PHz9RJGFzpIeUyoqh77416OA+nv6AEiQlTqz2lhyGGmk77l+AO
Ce9lVsB4aE2uoVCF8v20XtY3jI4DpMQj7dzfpvto8T4JrjM6lT4Z2Onq3YMLiFpBD+hDsqAwRk8g
mguExXT1QwE50ntu34kglFtwcOBhwZIkud5j1V5+EX6hjsbEnwEOBUV4z47Jz2o1pzfwoNHecVHk
94Hfm9jdECejnz4KhJduuTJ6tnrJEXTJ3AoW/vf6ANSjgu1+0CCSok9HZcY6C7dxR9p9E7M6vKfJ
0BRr7MzKllJJyuio3g62NcT570hhR/sG1vWKef2jb6udV0HmwOy746YcHn9AWptYtYrtZ/xy2EL9
PuNy8/i39Ig0rhPmXEtqnCLykWPKG3SVNVX+T8NUKeJe5TWoE78+9dBLDbwE1zoIm9oWjGHX6diH
8ADLha4e3g+qviD8pl+2ezUqj3rJaF/ULnAT9+Fgsk1KRitIENDRIKtRfvVzugFsiTv/QWJR3c24
DEi9fZxofp7hXg+E5mLeYwkjb5MTcD8cR/4IknB6KJB2MXiVjHXmbz3ED0eoCk2zAepwZ4/FE+ed
v4w0rnM+SWWmJIdc8AkH6pGNW6ZPNXiwWh9Y5Qli+f6BwAMHiR+V33rp2/fHgWwrrY/Zn4GOJpkw
XXTgJsaxE0+EdSvotrpTPQTWGMRpM3zMgK+QYCOUC+5EQh9pvNigMzHm834+1iBkPw/RQQPqyrcG
Tnvw09fPy5CENEjh7Ef2mhHwxJDsix0HUAQDPrPXHYLpgZIB9UBxaK3JbIOLW44LP/WToLu7uIZC
JFply69T7p6+ZGlnqKUnEoUJqkVTv04nYONYgb2s4g8bQQ6mTZOV62Mar5Kl25wmoni7hQqstIzf
TptvUenAat7KA8HvYUX7E9RIhsLkn/1JuyQTASIJ9C14t4fWbW6wYylxN5YOaILlgQNl0Xou0Ft8
ITgG8ARx2eEfucmI2v2hhG/S9QPyAWQV4ZFFCsQon5Or+ddzX6pjHJ/T9NxeZP5411tUxshITJ2s
PJhKDHceV0s9VmaUDm5MuMWvEAotfJgxPKCArc/3QiX2Ws3+Svix4XPEW4i61U46X9vXMKAgs7GW
QKOr4O+OgfpYR4yBjYH5leHeQt4RcL1Vh2+byoDhVn6sLvUtgZ60Zg5Gkup20vQ5R9gYu6Ls/ls0
pfdpOZUDoFSVaxAjNvGhYig0SwQw/iXjWwAXitPOP9fnlRRoHq3YK0DvThnNQyNyWJ7RerJ1omh9
0LSY0vm578GkV6gTQmqi3/BXSPf50GRvODh8GP9olscfFV72pn/6dDv5hhQg6UyWXBpmrP88yxXA
qtZk/kzsHnQuaCZ/eu1VkomP3mowsCi+0dthdOZhZIM9E/EQwyahm4TyhOnL7H7UbXAySMGQemjq
GGYOceOVS9nA5eJIM8narecM50AixgFu2+sPOPXuSiF75b7dA+LP4eXj1/OneHrwGPNsYEBR6iPM
//sOJUW1FbBdoV6HF9CnwhJejhSBCHco1nqQowSbPK8A1tUlYU8umwr7qvC5lm2ZbIRr1E0Ylbrr
kBjxgctkTUcIShrvRIuuiDThmnZprU5ALX4Xbc2MVfxH0nktqW5sYfiJqBLKukU5ixxuqAFmkEQS
CBDi6f31dp1jl709Q5Ba3Wv9aY0JyCtTPT1OOHeQcmME6F1rxneoOW7JKy66CGGl/RQTZWgboPtp
sL7HiHRHZkRUHFR7Zn4SPzLqYnqKMti62z88PXSKw/Tae++nOFmADMCO+i0ZBYJJK+ckC2TyBr0S
UBMhOamm2CAxV6RqZwfHGipU3onPr+PwIATn7V4BCmDhoAxdBB3ki82eY1SWUthG9a+E1z815xRv
fGJQYsM59aKS2JFFW6HiPP4hJC/f4QXrBFjsnuNa2vByUH7MVfuQZXX8JEBTR3MELNfGbDTXTRk0
P8rPcDpUhX2MTRlaaNEhciDpQEQfvSKq2xjJcr+TUw75AU/8k6ZtXDNl/RjBWFE3YLEk1A6esGHM
uSEYRVTA5f2Hh0vWImJV3tDSI32HGoltgjQn0szAPPnXqoeP+Ixua2lpZpWnTx4RueaoRE/Z+RdW
4Cvuj2u9qZQWCEZQBVw9am3ZGDPB9lZHErqFygeoI7XgQfY+htnlp6BI4zXQNFMNKqyn4rokiJcP
M/qyoYQnJpKOnmMKYSNBD+M99kPh3ULEWybKmukwFBgFoUEE/iL/Znkh8TzZmpiwxV1lStm/HPHL
y1WXJpnbQd2GLFc2WdpF4Eq0/qmpeqBJZ+/ZuqjwjW75oADvGOVHiBEoIBOLc/Is0warmid5TPMk
c9A1UhGzQGaFEGjbsEnx7hwCYmbKAUqSdGD0QMXZlXjY7OcfWqLraNjhxFgC9a1eYw19hAPgY6IW
wI1oH2NomeIZfokFUEff5RWpJ9GenNuz/hZLoqPDfENfkBGNQADhBCuS6JmYgh1ezRBlbFJu6O/O
xACu5LS0/Bc7MvltBAg8bXzKDhjpEPxOQ4KHRviYKXpwZmCgHGH1UKkC0UrAwmT9xhpEVumCVXGN
Jbef365O+3P741uVBeUEhxNKD/Q4S6CGjyV2NUz3nDpc6F8EiUT2YqEm9DVsfznqHFA5Lr5Oj+US
gfMMS/LjQGdf0fDo492geGqRMG5Q8qBhGOzfKBViqF0mCDLUlHW7HfFHnL5snVhburvNGY12EkFp
puCGZSc6uvpnI7EntV+KFDLF8mEbwMvonIZbjxO2f0xw8l/DLT0+lPXlp/HqXQ+3MbVWLD9abHBj
aGAyjt4rcywYu478YG4/aY50/D09nJBboF+ovi6XEBwffb1pzmj9BAKMeWdNBjQySvqoGcp8olzh
y4nfE/K/x5KUU43w3SYgz1tVAvAC5RWwA8mRhPWQqE8ikIhcwMnQMWTyNQdVILsRSOhd7WVtQ1/H
Z4LPVPuEfNOTxFcT0fBvxNt6hMtdgtjR/H7rKKZLczcl+bQ1/4ErnUuHRYHLD9EXYozvYboU94ES
BSrX5/C0Ig2BJbW/TDC0Pdioq9uKQ54sYpCHXAzDVZlmGUoifz3uB/iWae/Z1HgpC2mT18puy8ag
4XcCbydgWGaaw9t70oufv1H3itvBuIzrDN/0ls3lK5xLNPEqNeQ7R3+JdLplRwS8QQ6QXMLfz2gy
8sL8MXtgsJt/ljQX8nTwDV+z693TFtrmipP+Ftc/g497GxAE6LR7es8xuFONLPB8Co62NhNUKm7H
gk2JGc4KXhLuQcQiQWgGbhYP/JO6b8QD4shI4RFrhOe4zEh59T423cvbbrLvpBKhWuELcXvy2Fhr
hBVI0oqaEi2xNhrgPdKmdDv72J0z+JO8rui9j7vupgSZeHeyEZynj1rvnpACAOZiP13IppCTjCnD
jIHDiYgOD23NKSrpRju6lwlGrZti8xWvV9cAsslvIARyMMQVvlbxW1OXM3HGBV1Ui22BazJQKaF8
FfwMPmuijL/lTC+IauGyDVhDzMH4JXdFSW4kgI6OG4n+RWVU4WGby+stmlm3B732OVtZlUAJxDTc
ccIRMiOYgB5GN38s1KmOMXhqoTLA/lWlb8Tkqt8AxKMi+jutIOK4spdGZNdr/MgAToNBl33cJ0/U
TMefctEXL2xT7xF/V1dvLCqkn84Q+qWD+BVITokgD7M4ShsAkyVOvhY003TeW7fJMNGGT5cIInM/
JFp4/iQOD7lYSxT//LG4C3P6CQxqgbZmx3E59IZQFElPhDnHAdcr0WfH8HwOjF+DSAIdOEiIFC5L
npcOgV3x/JMgLUu3R7sKUAvrggp+af2eDkTyy46K8IWA4ue43IAgD+3LDgbURBNHyYiTD434uQ1w
hp3+OH3PiZzSb4DzvOegjRHnOvbyE2JVwvcAHX4QIIPhIPNbfpHl2LA27MInSg7aciL4Zpx8EBzX
W8ISyfpYmtBwXOenITYkpDUCbuRY26jelsC5kOdsIGaghKDMdwJ3qUYJ+PGq8JzBp3a0c308HPgA
hlhP1mSvfKfouEVzBx3IiXRFIYwP/5iJU7JyS5NhpdHHJgjqODuZfmv65cWXEYuTg0xImDnbwmoN
fEXytXakF5df6+cD8oWCVwWpzcxh/IGJfgdfgcYbaJdpbDjl0QmRWGEbAKTaSJJHVdjnEIq3VVt8
o23OUM0fxnv/SUmDFR4p5sMZbshTOFtZe/RVEi4iyfsKK84bo8LsM4xkhCfJBQnoXm/Su3cqzgtg
FfGM0PGQzQROjzl21mHkS4zNsXjteTnj7lnjbd59PB3yBGC8L75g6joiDUelFkeuMD0bIwksY2x9
RvrhNPD5STNhb7okPCfUnCjGODZ2HYH22EzQRMrBZVWe0g5luDhAXbGV/bVPB3kLaMGD1bSo/+QZ
4oIzK6Hh7iV6lX2I+CKzUZleieVS/XZtqKnUMQU+vTbRyVo0iBQeSuC/27jqffUdDHfmdXKl3htc
SUVnVuyV+bWWOzBnxjMzGT9JOd+jR7K/n/2w9KR6dz8yEoAYhVmPMde71dhXC+tCwhyZQPCI86b0
1DUV1hOViMcWor23wJT4yv0BjjnmYjDH/vrzeGZnAgC4qVRSFEJH+7Jqlg2iKWAeyyuNVAbtaJl8
sFbAS9jZlH70Oajl9KiNPEN2FTO6E3JUV37V+IJRRFBP4HekEOpCT6Hainh8EkXx+0fQUqygUpPG
tTHSSetXCgzsrWZbmJj4UFXI3zvk1mizpFlP0UgfwBS+jrewP+AIyF71QFJcCyE5t/gVGm0y6AOJ
wC4Dgnol64GC5nxvvm3jEpt3R37a8sOtbiNWjDE+/1nz4Ye5DNEWJqaNhmTR+lp6wupRhbxg302f
FO3DSPv3+qitQLdYMTqxEzgfkZ/vFeROsZINNngCfh/0J/2oNJz7Xn8E578Lmob9+RY/+9y4Zszf
Ke2ByAH2EFTwc8DulMKGbaHkRSC5eq2qoYBvFdV7YYtDptiPvtHj7zYbRtbv8+seCbeMQMNHOKEX
nBuUmf+2WDMXQf5ypBEKiU1yATNNVBl/1nlv9EgaOcBUlsjF2LxGLyqrUwA9PejtI8SUvwVFsXAx
+5w+HxjJl/28ulZDiEpXDKgeEW4W2pjE2OLZj4jTa05B/dP0eXP1rfETI1mf60wTsNLPX00T/g31
vC35Hm7Tu30bEaEoAyuUjJ7PKqgvPv3eGht/Mn05KNTm1obW+EouIs5lBssCpIGW9C4vQn139l6l
ayAI0A4mStZBOthUF/salJlxcY+yo/XQx37VxwNkDagPGBpKIje1PgkUmL44lv7VoxRokBUCkh7T
ijDQHIbEou0/k3qB8pl0DHIrwXuwPcuJBHbHPo0XDCMBVjc5sS5rcr/RgMp1QBd2gleuEgPnCMsC
PSrkFIvVYll4JA6pb4ghm5kNPl1FCQ6EP9nWGASHffISfNqczRggB+SGM4mfvFYLRKkk9zCiVwYW
j9VJSToevTXk/WWJUCyShGEGFAdEHNIRBEcaYyMWmswxxxgzmWnqkbKFiiJqVagvCLz3wLlSiONA
SSzTv+AJaxOrL0yk+P8kzKT3UVIT4vSkPj/XiyFGJerN78SqM9Qg9FYE8k4FcEysA8gP/l/ieV6B
hjOKrDvaRn3S3xxdCShQGegJuAEH8v6FJ5HB9+++lAEFmbA2qEQBa1158V1hXiYW6t8obObtQDPJ
KPvj5oeWAVEtsXVaqPutCwUoTaTsZowIP+HCAs2ImbErBph8os8aiSjj7HvmAKSm5KsbEgnfQPbk
pW+4Que5+S7eG6gHtujdzWOqxIQ5XJF2gF7Z5mUEr1knELYIcLjCEC895YGSX3/JCkak9SYZ4E+1
YrLMauKxJ/dz+moi+gOaUOSmUDToOalrCf5EQKozRRdiTyb/CMB3RZyG5j8itFk9ziQ0TIhwwb4x
Da+ZGkdNf02t2XlcjnFZQLiJfA46EYYLT8y5NtU5xv4uX1tqqN1dIsnbBRWZL1nYeOjV9PFg1rVE
WCCiROabPQW6U0dQyEyaQ5AFgR5SRZW4NTCmnBAeI4agLW1jWCFXjegHgfN/P+tBDIFMr4+IE+wA
TMrcUMFhw7w6hJXBmDB3xkf980+VdwsQmNEZSRuWARNJibEYrCHmuIzfggKIL0Wfa+DnoJ6kPSg7
tCykgeYkOIB7oZUCDKCXNA41LnQ+S+Ny1yEsYH1ZRZfGYR4g5Q/5cASbQckxkwFUF7MXouenI29u
ywqFFzURBh5pWabfVTfWJ7Q4x/zh98klN9Ay3h5+ExEDwVBzYJewZcbPWJtBKj/GRHTyaL33w4K+
j/KsmTPKBiPSKQeAYChG/PaN9cUj3WgPF7fiMQq/uRjrvTsn6sQKOhWhoYLHXAwZ2e4aQR8wbPvs
dgGhQanMCPWLwyNOBkofoMxJAMOZuJucxeT3twvjXeHRGnXQePxSu3x4yKOWPS7BQDvchI1RKR4+
U+5/+Qv4WIJBg8NmHMo5JaM45gITrbpgPDAxmSC495h04IdetMsuLhvcej22JxpoGMZheBdcIfBb
qwQoa42ZNascwF7KdLTVp53lGAWx4dIYhL9ZwQyxNBmmBLxkuK8duc/IaDG48uMQ4/ydbwwmBaPW
7vjIQEOgUvPr2MBD3rhvKlGcvBgvUBydJg9S0dlRkt4HNW/rAD33gPd/sYbvu9sSGEogaYEKce/q
f9iioa7LufQQxP6ZOYXt1gYXOnpcKyl7MrXu3/ITkJh3y6ucC/buZjR8E8Y3BqcdOBYDaZDuo2QC
BgLwtl5py+JKiZ1lkpOe0JgIvlbMJLeEDQr9yN1XSLWmez8e0BSivOY73p4x6gkAeT5Ht2NEOU+k
dmDXqrtZR+xqxwdWfbR51LimscbXT7O/vQV6UF8nmOkABl71TIcoZPweapUByuOPb5FVRezmOTXr
GS8I8q0wFY4rKrCEAcXKkaQUCy6fSltE5c759W3js0Sx5relV6PZQPXISIw38gLnNR0W3dIEaKIY
5GbTNbCUh4CA4kpkb0wRzznAbzo0F1xATjsYV6gdntnBI+ek4Ucfx6DsI7BT4+Q2TLXkG56cbrZ9
xYyzBIR9zNuctaIHnLxPGqefy9M+TtkhuHU1AsE5EnvECJXfT6wDyGszH6JXO9C0rwYAg5eYDZaE
FBPtHm9Nv6VuAMGblYBE8kcKm877Ie59Isd8/n5cKVf3okfcMjTNo1qhH/5EzeI1dPoakXDIXBYW
1yn/+I95M5FmRsGlAxbD7LW4fBwISJyJ5w2aSs4VuBTQsPc5YJdoyQBZoVfh3czg7lE2lRBzjr7q
wfPPfiOwqREnODLoZ0i5xMYeNuOzz/zFI/ZTxssA7uZATMyYgkpA15rUPkpKxAIEVGfDKeOhaLoy
sNsXNpJpQ0Dp6F2UYoo6GBq0Mmm5bQDBiuSE3FcwckBwnrKGBoNWTGM6S8VROPtn9BT5iDv+mCBO
fPsoDejap++UDcpTQoL79RQk7HKNewJX/sWBASwjhKN0xG04dFAEofRArHihlyLd7THWLnZHW85u
DWxA43kMZQQ1VAJF/yP/bccPz8B2Ya3R0xHDphI47KPvsAYIFdHPoLd8+Z17XDRjplLgWZvJ/rEX
qnbsy3yjHyENio7wbhFbCnY4itS78wLRxCsZgs3wjuC4LG9CWMXxKk1Ao7/kR3Ne8Dve13v556kS
nzLVrYJ2TJ8Y4mV15U/wcQj7EDZN2afIDPt/BljOUa5hF6DONDmm9ygDaYum0Ic7obKeMlaI82+4
hvOZlySUWjMdhgBhLcaxwbLzX0MmGnDSywwlP+Zqqo6rxZayfUVqjfCxIuQHwFydsptLwx8yBz7D
IIA1dkOlRiOCYp/cFag7PN9N5d7ISoao7wkdVyMOYIogTLqe6kKv62sR0Lh1oPpBvEl1e2Z3gDqv
KbbOzScBASiejQDPyerqXfF2NFNs84EE664B/zqAmyRfViwIIlg91HzD1av1hokCOHUgi8h8TojN
6YjKuGVUde/9w+cRZDsqf5lpsZ1bB30HrMkEXHY9PjT943cFJ3RNGs/ypEiF8LhNqkjz7n/tXzfA
5K3gVe12L5W58CTAQTJj5Ays1Mxhzz4T5GxjymyV8pMQuCnQ36BQ/TKkWIZDmEq494Bv4Tkhy/S/
04aMATg2ziTgE++WAR0TMX8gQzpji9XCT866qIsuM9Nqp/ukl8RMJkyxl9Uyyd7EfvBhjzGlKDoG
cqgfgM/Z+wFqQ8q5zemHAN46dEtGnTlYbMiNJ08JGYQYBEqRSIXGw0OpiGDoXnrMh6B4pfSgHnBx
dnLCgt1SPWrHA1iZA02K2pv/N+iAtkGHlBhp+/NfLX0MGqR1aHCmnPG6mPaIJ3553WuO9PJESINH
TaE8kQgvW2IW0OwxSwEMbor8mTsBS0x6CKYPtk2Gts67wEDIu0TVh4iINccWrZFZwwFB0viScZzB
UWyTXNbWx003rnYUXeSuU5eaaMxVB7SIFNArqNLLlcfQMxcZUNSV4qEAXxg3ZzPxhbPryRY2gL7Z
sZs06NCYdIdwg6DiXpAwHBnlLw+NNDHHyJMO5Jt/QOd3pexxpjDAhzfglKeWlmTiGDNqlkqeM9SG
SF8cBUJwxXzDbkGs9r0hCG/E3CYOBdYgVV+ZagV/ROnPsFDuwIOuso2gKcYkBL7r7FPRk7dxqWaP
OqPmEzPHiAHdxsr2l1tbz+/1jHqSuQdwP386K6V6Ffi8mrrA828SEl5SvlY5ufwm+oEv+DK1KIPP
JGl3r/P24VMDDxgNGnKi0Lln1Qx+P2tD/sJnTLeUDjCVMxwgw4eLuRwjjDeE97dmpi/9fGMlZtmd
fshvoiwlcxc8rnIoFupEBi3TRwuxw07qpDuNce/PsSINcC6lxxy4beBXRb/E/cPex6tSh4d0ZRdC
R45EKWkHo2B9CvMhjfGIdAmORIJ5GGsLYtYnLz2lZaB52DGtHalm/UsJriO2CwnisULCDn2Y1ikE
AvJX8W6879/tj3sGHYDAk6wLpHvkVdyWzCe4TYEelTWlXLOB2Rumt6keS7smklfv9PxbFTgOsYQH
uMt5TmbVlOXAocppJnsmMkbVvgHs+qd84CMAQ0Hh0e8wZfeXivw+pThl5/0wAqLomM0Fxhqqy1c8
nH48ZY/yiGFCWO22k3ss/1VUEXAdtHUyZjqMSBIipfXnl7vfj5UZ5NNiyzX9I4oNygeIYHweTMpX
Lt+X0o6AWSzlLJIpY6NO2CyWRxhe9Gi/n2NAn/M6SOaIUcWkMAJKHDGYiA2AUPcLYZEJg0A0wv08
5PXY/NfP1TarAwXSgVJvqm/oh5bVmrm+EeIHa/HIXi2X4vmHGBhBEDMo3X7apGLA44ARo40/J3/E
/mG+IhugHrwnDLiCKcCuYgM4d95lhhjbwWHKFsbcPZJhXwnWTvuBI+2LUIf/2CVP0pVIG7aJOAjx
m445OLz1vl3j3w81AHlbX8HNkE9xtelLqvwc1Ru+kB29YUnBE6h+OJ7wdlPL0Z0VHJQjlALZCvld
dovlMVaj3BxTiReELsRNSuZ/TO4Rjgaye71zhKbPQ0vi/6EC8wgcFHMA8sfcKBh4pxKXYTnmUmcM
5dMnWuCndutgO4IFpjlnHcAuj++h9fuZT3/evhimApZOAEvw4IXkjJ0LUHhJ9OuIVAKwld5RFscD
GWMkxbwCVn2D47wNOP1FSgat71SZknSE1tsbBOLAzWEEdb8uGHk07tBooCdyPijQL1nbUtsjukBH
TUIQ6+Q5Mwg5z+qVjprQJkspIXAPx+6CtwEkGIv8jtov/U+BUDsZJJj7vgUaGibapt0YSGjEU/JD
PhLdHqLOlekfXsTa0SN0qEcJYSY4gJ2Za+0PvVvM0wrqiNyGOxhixY62bhsQhBZ9UmaSdsQGU2A/
8XwROV/i+0jI4+ROA7QTHbzlDrZoF/HNYjXDEpOV4ZYoXK6V3c3emSQ8jgY8A3/2/D3SHD6ca/Il
PAGgbiw5DHfwkCSF6GXGVlj+KpDHfF9PTpkjS9dJ5bAdD6ZHOkfABJ5EA48SdiOGpNbpwyPegHOV
aLnJMLkEYJd8dDTKf0BEpAwMHdRSIz1SfwjeJgRHcfDRRcMACT10NTC04EJJtRGyE+rtfZ8OY0io
GJnzM7/ZprN8OZPH9Eo6ok/ByVwt9xifnVNKSEmFyJmS1n0GR/cSUdc0Ic4BRlLBExTkeZKBiwmX
8W2cz5hLEoABeOPoFsBxMN7IFBFra0NMjYIRGUzVuJqKa4M4jjE9bL71jKiTWT6MT/jprrOtz+w1
kim2S9LgXeT5GWFPPl2PYzC8px2x8o8efRHOAfc5f4xBsggMEI5qKwSD98ZmjJvTrsO6oLkiQacg
ynjESIu03T09EcF1Za2gR6+LVZlGw8WbYGuGFjLvp42YCVugISAy9R6T50NU73F9WU/JpUIgnn4a
oRvjmLaIogs4ko8jw4VLcF8hK2Ax4O4CfoBRyWMeDgZXMS4K2Y6eoZl2NGI/tvtX3DhjxYUTiilB
XOcqjnGmxsc/3yjCqknchD2MsPUJU8yDf+gKtIZu55XZ+r6s55XHXuLSwJKRX6fS7uiwsnJC74g8
J4NujFXOM9DSDsLzGK8yQ6DZxgiLY/Y5x81MRGIMYp2H9olln+JxIQz+PBxIBWxwUapBiZv8yhjL
zLogavWnI3Kaqol8uCa++NuCDmM03D9D2cXWQpOUYblEvEVoRoAGlPX5DDX0eRjfl4iOq19yCLkI
L24IqYw/17WW8HvS+kq/jDBhinVdaCKfCbrLaiItHsmdbUCzRLBQ63ZYy86zV9ZMr17tNV+WObBs
1JCuYvqYExgRQlYD4y3IPfj7evyMibQjYwUn9z/MtzwahNcE2+IdbxP6fywiFuf6Gz0LOSEX/+If
ob+XOi2dOXoHffEg7ZaSPqfy964FWxUhs/IBJm3rGD5Hi2MhTScgopndxjw8DUDvCj1mIoXg6ww4
RdgTAttL+0vS/DB/c/O2q3A4rhcmdikbJBBGOqz/SK64jdZf4EfmhIyMzLL7Axhg1mRSbjrH9Not
FEfxMIDDhEWNh5Lyy2A8m4zz6P4zdG6TbqIhkRIqTUS3PdViYD1QcNqXCaMKpxjK/CqyYmuJkheb
CsZtonnBCB20zrvLGCOtuX5tsNreCfJjfI1XOtVYZv7v5jq9RVdUeYanBdqyybl2wYsGEcLZYKOQ
wqEvNSNGC0e/aFsHI7FuGGSzxKpAVsjd320QsR5jxen8f5kg8ki3tURaNKSq8GmvXumJKLvByvBI
u6tchKLcXis+ez7BHAGL47XeJnAcqmOlrVclfXFMtIlZkMaad2nlDtBIbBpSFa7gBUGu2+3NR8tn
/kGEndid1p+kRxn7g3yWkI1kwMQsEL2rS9WpiDhjxoICZwxXAmkQzkWvPhgBumP7MTtSfGHA7f0e
249La0g3yZFW+vhiQiMBGUmx6+RoAXPzbxuhcgWMYjYbBaiWi0SM9/7J8GtQ1ddoA0XrcUFGBlI4
JnpDzeAlu/s1hQt5KVfuYWvjktRtUtpLZEiKd8kurrib2RUH64iWHzMeg1tpH7llaGREmjRGb6SP
Qu9Kr1+bgXb2wA/kSBHgkAlfgfWPvRVNJhH/Ebs+O+w3ebni8aB9JuvrB47ySPZ2hbSF2AEPmZAV
IxQPGT/Aw0hrMd0DRTvlqkJy0P4OaBKAEj2Lixc84N3nW9Wp8xuxazf/E98iYunEEnVx6AcWKPgS
+nLfrKsJn1TzuhNbmQ1o6hLIFoAJpad4mMjok7REWOSpBDjDho6K1iWluRURBifOAgxtOBXRK9eH
jrTzW3xFSMUeEedsENMjbFbWTlhqn+TNFnEZPwhtXUt/MmZrkZIu0BkzPSegF1D8eBu4YvwzQA68
Csoj/vVFPguayH+wwrBH9spSCIEj/GHRxgHI6umH6RafBJOLg+52n8ISkESY0qMOKX+R/1IF1y5W
EzkbHnAPg1B3xBRxUABTuqelnrJ4tCnzu8AfqkkLUCK55CrnsAeAM3d7sxCn04Gk8pC/cnILWBLL
8lcal37F3s//voVBLgAnrrLvf9TfY2z6T/RXpM3AyNnY/ePvTP8gE4EX89SGLeMgppBjUxJodyFl
ZKcRwVSNd49E4XG72Sf3sVY5mTyTjYS4sc17ep36SFwzctZdlOLs5WysNLCfUQOKgB5ph5P+PRsQ
j2kSVWdyBrQO7zmxJibVyZTRhXuyeSbHuJS5k68F4f28Dr/rIZNg4YORMDszKj0IbK/JP4F5YN/F
ZeKWaRuhwZvAJzu0Y66KWB/rTMK+8ssRwSS25eclUiey7QypAp8ft2ZAyriDgQU9klfzh8GbggoP
aoEs7cjpIaVn5z4RHhdOIIXhPzFrNny4KIKRIaf333JaAYXmW7glNhS24e/QPe++zFckT/7JJlh7
l/kDV1znKvirQhiXqTonUch/i4NtxvBgutoUNboza/E1b66eOCj8W8Eh634CkdvODT7xQGBeGM7e
qD9Um3S3FxPxYmmOcDrofvH62CBipNUdHgfiX0YohikTe0/jZNJEOcT+XpAoge2WthFfghd5z7dN
FYjVjF9CdJhzwt15DGWhkeXZqZtc/+OzAW2RPGdMW65/6yLtRi95ypC8aFDTyFRgR10jJx+9jfAK
cIvYyTrnDiaHjuS0ET2gwujBv+8e5TI65m0kmEqSxX6k8YDvhvIM++XLVsefPRQoFCChhRz0VRXC
rw7z94oyXRhEnod7dg6NPZ+QdGtlddbcD0wDOY5jQEnitO+GUy0M8LxqUYbQEr4ona2CoFLqMYp3
BjyEVvB2jjGWWhgFwn3DAU6K4Jyzwlrm3VKvYZ0zQgYu9Gg2SRgHo4G+7oML/PMGUFlPb1hjrwWC
0TI8mkJejf3u8iM2b2YNUQsQpS++Fzbri0tAH5djsLf2SCS5TnxehELfVWsyPYDGjF+ltNAelFQz
opoIJzHHxCOBnzOy7weHINyy0EnzPw4aU3A0R1ogMMEr8T1sS2gWnhFhZtQiAnVlkSA1SlkKUgYC
tUVgBaxdYQDHIX9mwCVNEKEZxC5AjlO+HN2SBgcfCjE9/9htsk4MVJi5GF95D775N78jd3ghRhMD
FkltLpmcG2hb0Ekb+oE1DsK+hsZj6wKlAOIi/mcJOAO9QvUO0yUjjgO9lN2bCIJHSPWY1PFjfMop
UPXniAksl5ymyesoKPCEaGR9HgVaAfzN6EJrTacFzFDcA+ErvO3Aw70vEzv+Bz0cXmHgCLtYk5Ip
QnzroHimTWqEDLV/B2YG+wtnyYcBDJ7QUDGYxsxuS/BBEQ+FsB9sWxOq049TBV3rCXiSTIQO2+Wo
W+h+adGZPEn+QzMF8RpBu0zwB9JS0rQlH1Y7+nh9veXhnZwy3ee6SVE9AygN2wz0wml9diIgvMvm
vayCfnKk6W6DzuWs2Y7U+StlFyvqlRbr0TFwWqxuMgGjtJiEy/VpjKo8H651F1/zYHbYpqiL3e+B
dmBZOYP8mpAA6AI/SpvXDnNEN1ajGrweHT867FnjiXA/zLB+zuBGiAhO5+v0OeUT/3wI6wytuDth
LOLMmygrYa0NbxARf6QsDDyFCv/o9TuReSoAcKNgtFYOqoMHb82q4qASs4QxODYueTgYGzloANun
sPPdB+viCfgw1idglz1qZaYkiYSCuwvqie73aS8Eq7xUZrDRkI7Y2IAAhmvoVqRvCHQpkjDuJp3u
yClUwLIHywX9uvtj3p2jDXPFqovYcnZG6xOiREuDoFTknoih1kSQixhLNXogNID6DKodb/ncqz7U
9hVzKhJr0io5cSfgpCSZsziZ7LydECuzE1uOMmNMIyNjidjme32nFhUbfmx9/ti/YeqWH9IHWEPx
fYn378jXBn8BWhQR5LJ48mqIGAWJls0CIq9IRIdAmb3Q8vHr1dI48G0HyVuoSYF/iQ06wAzPbjF2
WnmCDmKJIwB+BccB/wDSC0NPgiXBNrgJSX1ak6vOn1qcOEztJv6SoVKauCs8lobufpVRz6vAFEkM
c3OPTIT7x/TzKIBA8xnWYJjbS2jN3lIMqvpdE5QOv7r9KX1UEmWKIVvOeDsYSLhHjQuIEuPBaCli
wrt/TA5hY8gzJPHZ8Aec32OuAOwq9w9xolX5px1kPuICfoqxnewMYvksxdcGfSaw82pjAqBP5ikn
9AvTg7gK/AqTcyaQo6jiM9YcSHSAo770eRtlC91buwwUhVPm3ZAuX4Yu2wNgyRcz6CdRtYjS6bak
p2a2Fc+4IADuPoHz5RyBAcQnY5txTXQ2QU4IdG5LIFa+JfM4wbG5paRH4amNP2sS09g7+Sb8zhYb
Zz2DQOHTMN3oKqaSX2Lk629XRTASgnuCggoOgeC0JQuJJwRRCqvVmvG7EN581115nfARUI78+xFy
jgpCRfgw2pqrZk76QJi2oGj5LdKSke4Q50rAk1IApt9j4mzKX6ThZCg/VRGIRJBP3LIXbLNyQzRp
QuQcFF5n34LL0pwY69OUNJCbg6aixZgqor8FFoQufqaFUAzenLs44qWwdLBoqfEGntgaJ+Ds1O5P
dONoZVD8vGDoBKbBLQFKBipJBV6ou/clogbEDrWPzYESf45A57bcZtc5st1Igb78kD/f2a8hJjiA
9svOzPodACkZ/gcT7cuWDC5OB9L5+e9QA5hplMKcQJYTxuQra5RD/O2AUAfkDNwUvhRzNQO6xTwB
CHBuIquF2808dH6XHV6dNDQTHZFuBOEWnZJzB77E/nNdmT3BI4TiWQwLx5fcx4BvMEk73DbcsMGB
4fAoYykTYm6AUUBRgrgHPQAlcy55jvOeBpBKPCY9H9QbBBvKHwQIKc+EgpvZV+KkA2lEGcHzw8DD
eeO8yKJ9Oyr7ukZALC21i4gFbBCROleYzu7qX6blhn0BnQZ/glXgU7B5cSnvO4wV5jUQbGbMy/Fb
J4+iGqaedNk5S6ZOvgf4KD0T5+QgMKglUQ97FSmySsGXEAQME2hATonhFLNkPdjvejwIj8ww3rEo
1gRMJDxWcPMYaNE5/dPtmLBzr+geG2E1VRAOCirOPq/4HMDjCJVQe6H8IF0F2yjaKVvAovjQ+d6i
q2Lk3jUVD92S12SZESfKpc6xAYhWBZUajwAR4QU5VDeO3wdsNnQU8BR5LZCWtPTs9UaCfYYpBOsT
n71xNOcVoMTYZoMZIL+A5gazEl2DVnynaGICzBM4VteGM+RfRfyWz8kYwrn5bFdTfYmwdyJmyJUR
kyrIw4QGYZNVMw0jZANOrk/OKbMoeR5D1GEBIzHrMU8p+X0Q18F994oF9kflQ7axbb92T//kESnp
sG0OCx7PlcbBC5FPEiMzmEUNo4X3JSrfufg5AR0jUwJMlEksdiqCBT/pE6ESjz4PXRJ/HUhpG5mE
6P1XYHp4FSIBmaO9j5c/D1rELuIYQsV99Backu6qnE+J4HGRDIGpSy7IGhs4W8ZnzeVF0MMwyrfX
IiiCHWZBiJz+V8y+z+bBSadh3bp7OEKICXimkqOuzPzjduTYoatu5VE9KTlCfZKJ69iIAC8CrE4p
EKk6giMgr/jE1ow9f006JM+TGP4uWBmKI1dxIGipPK0ZixuGYXTOFLcB7yRAgAcfFQErZrAWIytI
JiCoE4lt8DIZXuPJQbnhkUJ2QTzwluw0i42M31GgRD8ROyp1ieWAmlZ/GOt9g8QlGFWEfXyIpRQz
fm9KBY+60fnhvYLj7g+dFw5B0tPZF9UI+a9jzskSATcmPgVdFVwYsRZovcroShDmKTeD8waexWRb
gNtl55R2lafG9S9qKPficJTPGVDqt7s++PfNYFHQY+GG1vbIfJ6jqGcKAjFCPg+DyDCGj7rkmANt
HXSbkQ1o0goODKjehhTfzXXz3lxATEb9st6gva83iE5KYOBIJcSZfbjd8RlKt4wJbJk/Ui49uVoz
EWx9ZlQVqg4mxzKbksk2AgfbfegTe+yEIq2+WnzyJwPp4H9W8uQSn1H65qSddpH0txWAdYcOfUSg
G3un92ZmBBJOxm/S8VJ7EXUKuP0vwBV/uJHImXXASRwBCpEYHFGPDEC0zJSRnkzaVkI4GhiFNZ5o
crOph9zrHhNd2KzYyphPSTUYDVCwDhLj8EKG1PiUKbDV1Cgc3wxP4aCthjRNEnx9ATuOs5LhAUQY
ItkicYPVozofNIDvkICPfyetCCSFvf1FgVpGT8T/1dr4j6Qza1IVScPwLyICUBZv2RcR96VuDFfE
BQVBxF/fT56OmenoqXOqSgUyv3zXM0ljO3W/aIdUi4TSJB//lvTipEx9PvZRb0a+ph0VUXWCkOPx
uhN2zXM3bQOWGWsm+wxIVsJgOIRVg2t7OuerLT6hGfwq8ALmP9L2CZRlTKJriWshx7FgSBh4oNPG
3NonZqQvSwLLEHdLdkC2wk7ncHdxe1OBAon2spHy8YwcyVqzt4e+96ICN0beuEXksy98aAIYCsZt
tD/2A2qRe45Hne67p7UajNgjln1ndR31zt0Bfx1UoghFf4zvI6qRxuoaovIxViE7Wl44LQHsOlde
9Zb7l5UIAHF4vgZYNgnJ7ngWOYfDpdA4bJVe4VbQGvxq4P/bkuTg0Ew4rpIO6SLhjeXhY8zdeY8Q
6+3A+0gpCYjXc8Tj5b18VDwO3bAee1eO7eU243O92ZGzw/3KrrTiF8Wfxcs/Ps+N1VlnUbcDQUHa
AwPWAlWDy5LP2c5p0x49Cjw1S+XQRsfcOVcOQWUi3vk6X2Ky4a1ULKozY4m5LnqOBz5R3sRyXrFX
2PVJXKzLuByZ+KunLIfIUCE64ocHfcpe8BJGkuDuL+H3bQZeV2douf7BTaMNS9mfWbj/mvTDJrK1
vylhSqbb7fF5uNiz3c+4B9M4XLIdsWXpgc4+h0JLnzJ+rcmum7fucjtaXuYPiugEx/ScbAnizuNq
Bhir7D+rC/AfGVzhk4cRJy2488d+RCWdiiuOgiyFJIznExJZEcNSbEibWk2OmlP+tck1bU23XNwd
mh8bwASCQ0nJJs4McLqmhu42JRjiTYk2IAnF8BDaf9KsQ1Qv8EqaPq/lP9UYwK4p1FtyZz/PRzyP
9rGigw+Ys0Znqs1ACV5rVCl4eWkFCFC7Jfl5e2JHYdUD3nDznYhpPqh/On76KYMXkQecRjbIsK5r
RrAnnF0nmqXMUbu/M1wSq8+s+HZfQ3RCVHj0jkbLue2VRbnD1Yjpivq7TEhm4HDPoNMLuSeZMgTS
iSTV0zDbU2yDLlqKwT9nHEBMOC+wVTTh/1T22lydSkcB8rApfxWmdHTHDJ+9kEY+WXYxZb6hOacs
5cAPrL9//YA5cdh6dbSlIMnCyD0lKCT4ISaM6mk7N5bPEIvZChZcZ4FoMLVEVLLAzOYe1U7igbi4
HKxsoKi9CLpP2lW7v/7dT2TxCa9VRd8vusZ9GbeT76aMWfhr9t6x7kB/cQAaHT7uojphXeSI/MWU
TQcAjVjscm5WuGIr5eA+YNm5zwVx+zsIn3KqHYjW3BFmyulMigmomFeHCTsx4VAjDoBOjUaY4zS8
V2/4846U2ya/0yVq4geP+DOV9xI887/jgkMxEgkT4Q+iAtngcOAQ51OEHJmiUKPjZTr9k89I/cXs
aDApUX0Q9RGJdS5nDFaXaMACwgxOLqZPmJbf2kTGinpyEdc1U2bi3dMdZ1fIPNSIg7r795wgdPvF
1DmNFQJupyjNIbGCJXgaHwjbEAwdDCKQ43ZsHmtAUIC+vRKDF6AshC3Z+mvuVO63FafVXoo2L2zs
GQwRGguChVk8hRl6ADXQusJBfB9y47+XdcjqIRANUZ9EAGAbQb+cuSdqunxFQP17iq+VmDQ7G73Y
rSafdXkm78DsKFbq2yWhyYOe/SMuHwnC1yF1vdsSeAh90I0uYAHsGmkvlI6D8VOy60RhnLc/br7R
duWYM0TwdNSY4+n4PTbXDBWCdbG0HUFzOxZqlPhY1tHiJq9pGyLSS5BWeN2FQM1+8A7NgF1ocBTh
RoTKAv2uxYfgsF4Hz33vyGr7SwmnU6i/Lvw3x55Z7W6DwloorqC8rwlSGicnRIZFGDY4FJeT/0NY
t5AL5/x+ktf4M6A8FkVwGKCZMQo5hrqVtuGkpVAdw6CPPVNkdtGfNedQ/MauibZfiGxUyKMMroxI
DlJpWD4Nq9lgE3Jeoy6EP/E4M5M5D+fAQoMke66ci+U3whVUR4qPdVTDWIc4VXQnXXf6mm4Ubqf0
vhsITS4aE/fY9x3vlm6nBNwB6jIau/SQTyub1KqMFzw0vdsBvRQpAXf7sZQFa0CbFGJjj7ncFg9p
f73A+hcaCGN4eWIeY57HGAx9u26tbg4auSYoMoZvJ3+ugIPnREdCxWWou8ySu9vyPieHitAlegr4
CbyVbtaEs5xNUkkn96ga1dyDV47RP6+HboEZ3gMP4HnXQhelT0xeNHsNp31HaEs+zi3GB7oCDIEi
bGEtfqk0uzGYJNsFqwV9g4NDy6XruBsvQzBFCZVDNaQxM4OJQnqMiIR3yB4szPUpf7UDCusiLjDt
x3Tdupc5IgeWfF4sAXXcpDDX4Qs1LRuYdCBgEr5m3C6hAMjEU4b56BWiHWe9RboDD3ud3XwRkTRp
Tz0c7YABdsLohaKRyRHdAynftmCgpMN1A5+zKhF2fA88PD5xnrdJxgGHGVe0HgjymJQDwSKtvnwo
kncG2WEuoUZsRIuju0VBgGtkYiZGKihUSIAAhwXrzIUeZJELSU3IzxPwqPjNff81l88IWLJp78Df
Q2nMfczeAAbKdbU45pCJzPoLCYnlzlozzA0z0L4yLfwLEBTBIyTHDNDoE9znfDQe/ZmmEzUhB9sR
JyS+MZ82tB11UWsIBWoTDWbEp9rizupT//ECYUIBOjT9CqERH3Dp1YtjXA9r7rCab89AjpgEgDq5
4WRkqwLLJp7C56SGjAZvDX/WunWIL8qXmUO4rlEDIoy8iM2yplhEnOoGsy+qJqEdJCIEdRLDO2qQ
f+Mn7KuKqS3MY3ALrj2BQyNB09pIatSzcuCDGuZxQ3E3HxQUwYf7MRWwqkdMOWUj5PDSQSW0Lj2O
W8g4LyzgoiyPhiEL/sSYQe6OuEt0Pr21SUfenakF18IOsa1F35Q9gHnXPDjDCHPva0wQBaMBhQ+p
iImXZ6aDBk6bdkf9WO3Z50/aqIofC7wW8W1CETUIp4vm4eHfkh5ZckQ0LYqUFK8PRmT7B++f/Ovq
4TMny9hR1h2bD48BPZyif+Nbk6Jlg58r82JcEWdLWL0ZkVNxQ3N0m7RJkUI4mtBgEOEUtRDMM/sF
uQ+5/JhAN+WkV1RDQe8hGUrxeiSv2sqSFgM1nGb0cGkIO0OtkMNeEtUJVeTKX1slkmtiLomn1Ym/
OEtpzlBNvouKqihjeuLIy+OI7FeyVDWURwZXshoWw2WDAxzkj/mxQrcpDg/g4i7hz7GKGgDYYqhA
V/w+LN89siTsfGaCQ3822hig+3LS2eqpvR0KjE46chWRG/1C4lhXSMK14DlCHZBe191SMHeQECWX
Vkg03swuNhI23KgGlcnuY8oshY5l3hvW45/YG2VG5WG+bNBgjTkd1gdwdwBZxj8ieCf1zcOuwJcQ
Su7osWDtablXKcaz2eTNxY+M+8GswNxD39cbRRAxomgHUP5x4sSknu05LOLO7ZHiye+BaFKT9pI+
Ypq8Ui0F5ucMOsD2jxsKWRLHP25OVlcMTQGvAg7rEW935ldYOaigXtfEd6yfAYfRAJgEiI3pSe+H
0viGLUL31KEek7EB9MOmwOO+onJ0wc8jfTL5bjAABdRZzguUUehG/QmHKhAqRl78NlNu8759deav
OZpebV1CBRJcfgVlW5vL5/ThInHGmCBSOalEMhMmnR46uFIMpfyTBo/b6nJ1H88ILBzUHU35Hecj
YBQb7/l1aLACI8/ZqX8UxD5CxG0zBqoRgJn8x9ncJJ7kAaHy+JfKBRb0pLx4hnEVyPCK6LaJoZtW
gw30Fuw00xdSYPBoAj4BL/ujd8RMDfgH4FJNLxFAAd/Qs1xycGdf+xl+liadtQGhqu51ym4Jielx
toweHg0YBBqrDCl3dKG5V+5RazOVjqvFg7gCoZVj6GMayBGMag4WPIcwI7ukbA9OB9wJehUMd6E5
kLQedWZDZZ1P2RJiMjLXOteosdZtIDl9AakYTOTGMNN8gFkFmAy9Aql+uUWcFj6JUtjpCOnmhLmv
dGCiN/BLMakI4UbQTS2Az9RncDrH1pDveymN9s5MJNcOouexwBoHsAJAjVb9mujTnzj1+dQ3yBBK
+9vquacYhUBG9lvh2QIQT9pIoyyUrC+dPiaWDzZRlIrfoYJaZDDSQ9oP/DuH0pGK7J+eWUoatP2X
wogFsoeQ/Oih+qW2SXRCcczbGKPH6YpVjoWu2veQYcHNBMUeu3odM0ejelGCxv/ucwLyQcGQxj2T
1+rilYtPXAfKFBWz3V2tFPFQnLNnGIgRcvcTs5ein0tYI78rFjHeNm4m6z7W9ixcfuGJLcnkBP1c
3sM2ypbfQ8VOwNBNOOU2qjYdx7FsWaz1RCL4Ae6LM/1SjUB+nEaU27N+S/jQ0ZoSGUzsGLPh1xqY
1pa76488b3xDVy2kv30vjRDtMUB4etgsPiuWHs6kj47xDDMfhzVpz9GKoEU0In335yAMAdON2Ai+
e4oVE31sEhQKcxz0uVknfSDTRMIvIIYl+ea+/wxOV0QMAJHtJQaGXqDyGHEcjv6tzg+79JW9KhHw
ZN9jxnOLzhGf9Z5CScV9rfjsxBdUnlW9tW5Jvug2ZA24jSOn23nGlMBNZaA5eSQqWO3mDimANfDp
Fc8AqVmqwANwzuBat/YHt9Dq8vGyCceP03f12n+D7UY23JtwOYpEFBLQq0AdX0FnAW6DV/AAQU8V
3WmwOE2MhLwIkjznKoKzziMI4u10B915e3rKAdkvgsZ7huWw57+CrafOKtqhU4kFbzjwV3WsjGhU
+qcRhrsA4blH3wX5kmPFrWxAJcr9wBkF+ENntW/GqpMdIYnG+ZGwSivbaKadz2sI/l9QHj6R9Acu
NJR8bSJN1INBTxwm/MMt5JclSmU9O0+fXZYvd1vbiv8MkW4c+jPc3xPCLlR+B5OrNnwe5AM5K7gA
kYH5yvTnf+3G68ZqiGvQk18Wee8q5MfPUh7WJd0OTaBcAjoU7A+ekdzjyu3P+NNsccX5Ed/+Lo5C
JJh1321T0l1EXY5/C7WoJ9RDP6sY8VTPKzo2+JSemlsODb+c90wbYQFIf0dEmNGhaaMnzL7gzEeJ
e7F1IBwkKbSywpqUiJxdLsqgEEkOryLg91ZoIaL7DOabc7az+nCaSOTwhTCdMfJFPOwj+caPv1f6
8Ov9YCenD/sT3BZ9LjURDxXbE3gEkc98PozkBni5wSZ2Vgg8uNh95HydfaWry9uiMupTQPFbl0+v
6vsNkKn78Hsr7rFiJmrHnotebT0TYySHN+5rNK6ziwext/75Gf/pp+9NfSYl0YZVmzeIzqLvUoka
j0DB2GAZZtBlbiceD5GrCoDEMrAgr0gkM2BtvJPMBo11zrEglKHpMSj54Mwgo3qajSnMcLg9IZcY
a3hlI1RXKWrsv0/My3aK+DbczvB7/ia/6HOuAn1OTlsorwdJHZl0CufBw/3GPIj6kBJ4+x22a/IK
HbT8cFPAJNbGnH1ILZoRRdLAkSMZx+TbbMosaD8opBBQYipKJfzYNKv8HL7Sfv2n/drcoh6E8h5U
124YnnvDZkKTaYzlDlEjOWrULk1+loahaPHw+ezYCCdmi6eR1P2b/1p97F+EOnCxHcJ8RRiYnGqB
cQfunQ3OHekzcB7LwMEC2MdGE5ikWd+cHmqOvoVBtXOEzpZG+09Eqga3GGfTPLyBhON1w9lj2Loe
GOhrN19ZhI7I6K+AUb7+q/S53INtnDeO9uJf7PIEpFfqNtFL6ANnr5nqvuYXljIGTEhekYw4kqyQ
1Yu1jDwtvogYLzR9MEbnPtcR4OnjD3Q+h3OUq5fl16V1xEFlRre2nQHgj7UEf2w+vhJmiga6v/ms
FHTQEvyj3T9VRErYQorM9EaY8TfoLoGCYJ2HcsUnOcCgTxyFareJQgfFd6MQY9q3LhhQsfV8Ccsn
b8XT4j4DB+P5QmUnJxRKdoy9rtt645iNg4G0O71AVUuvO1WUyFOJKBrziPkvjHSLvHjXJlWqvZ0L
iPlB416Gr7o7TxqMavuZWfXszQ2CfCj9vUUKuLxThghx84dVAk0wbPqfcX+J0Oud3KGxR/pOffPF
R1AA2e0eJEpM+G6N0KXA8AxqQecdLQY4h/8F1+GBeKkOHbvosYweIhVh9iCMlIzkV5mgF0POhm4K
Rz44qjK/bjjt9F0mayR/P+sb4FsIzFPfRbPOMaW0yaWlpDITh1o0qM/kdnMoM3xhXEUoTiIkEfUc
/VkfV+Ym93WHzueACfyZYP98NtgfeBTMzXPxXNy4dQdTFkuEkd6gsocZT/nXNtwamPLpmRuUhVz6
/O/hy5s6/saSe13xCKkhl1wow/sWQcgPRnBaLGbdgZgoUMhDbdCsfgk+o5ES6WkRC6V/45moCKfZ
4oYlbnw9G3890BhhUrM72BoLSbCytafE+3xwXd5J7Q5oFUtyjhgsNwIYgpNLiZ5Av2UZEzU1Bm6z
MedsUfvCw5dORYjusD0/+9aArnISEhAe+gQZhooFaz1iaDEtg3CFhLjRD6cLH19yRMkoBeU9EmKp
bBvnyS9m5yUoioKxBY8QEwmfKEghibR7dMvMX9mpu4rJg71fZWjekO7FXxlM9bAKapLQS35yf6EM
hZ4xtyju4VYpB+7boFLR065ewz4FWsEMkcHAr6seJYD/7rSpegYoKB0s7UQUkRZHHJ/N93KoNlJy
N7Ig50P5BAArmsJ0w2oTnC/+dkfDHzA+r5m1cA5W6+BWjjQ8CDz0oA8gYaFu95c/1M/b4Q13Ay8N
tpZzBmJ6j7trcbONZLDIfcJiVziBTbFe3BbZZDvmZmKnjLcO/6KG7Jpt7bBLsfXIh+uyOjMp6DdP
WvC1+syjbIkByS8dJVp0wUg/fBC7Zic+qCrQ3EEy+JMP3/P2cCXRlhC1J+UgbMtPhDtrArnvSxb5
nQzxkr8YLQjOlFprO4V7BdwXVpvfDJyK/j+qKG8iJZgJpI2lY9X/v0C3wk6GhfLrFnf/95u8K/d3
O0nZXO3bJpeCfzJhX3DaF7vWk8MKgQ1YA27F0OiwJxCXN5Znv6kykRGu0XKMuANQj9Rg7s+B33Px
WyYcSOxq9GLnosiNTcZliNm9x1rEJMC05efzfgqD7X0QkqJSPT/hRg3n7egpFUlEScQ66GSPIcMk
o1heIdRAEQYQcMZGCcqDwAaTMAJRTSTTwK+iJyGgjcImghxZeqhClIZoU1JCPQTshoXD7eLKV+N2
9TrR0SNYgoJDEnytUF2QBY/HDK0izpkqkhxlbMJEYQfkaBt2wS19rxTEBXsOaWSjAkyjk0GUgdgE
Lx/nZ+IIIz1pkZMEBcd+BFERXAvnHiYalHiIWhD4yBYVYuQis2y79ySThB7LnGpIhkiQRCDUOOUe
mJN3hYgLwvTNjcJHwWHKohIOPeZHx6ncn6KIkI5ESSKWlWEgOVGikILNpaxihb4IDMtEcmYpHM5Y
0SD/971fJHEADG+VyzuvJs2Y/x3bHmAwkudQZo40HbtPwNZO2fmy88oolPSAiXOQ555j/OwrkirZ
G+iC765JTDjC+bVb64k8LK5+IqyhhbKyxLoG7tYbKsjB0KDuuLgkQtCwSIIaMOXwzXUmJe1H4rX1
mNO/NMz6TD8/FP20UZ7vu3wMXQkW7g1OuKl5NKN6UkyraRkCsRcjrLBGJJY6fZ2Fz6Hib2cFwpb0
Os3n5rpiyPu7hRDLml+cP67EbFq5mB79X/SbyGH/SHoYmeiQDNjmEBwg22WIwNU+GaDFDjhzFHtz
2COhikmiW+tIUWblUE1/L/s9sLoDvtjkFRuJMancIu47tyHPQBaWpJxy9xNZeCGGaIO+vA4+cJ6r
DFZL9n8jxGmzEjhINC//WtLD+OHVOQ/NoR6q43t8a+OaSH/LJNiE7Zstk4DwxaAIypO2GqwkMYFD
8qzeIRMenAbOSkK9WocxDT3D+f/f6zQHjoUd+DA5ZO+b1yHVRpULiCwtdadebcdsa4hKn6dco4uS
bkqWMAH1MZ9uHf5ywoFL0Xzm5/Ensxo2yLjhYIaCT4iNONRSSktqpY72DyXf4raogxqrPvlv9mev
TW/JAKuYkVxGvH/UJWlvhO1Jn+VDihH4Jq1zHjBqbAgfji5MtLNHUhIl6uhht8GGZFoCTQTPm/z2
knvf50mx14cGFqGeCBZ8dUHJMRAkGtkcyOX4tjCHn6C3upLkgl0f4x/FvSRiJexNn5X5cd+nBzvv
lHBuoMr4lTa3f/NU3CXdF9jM7i8usNyMfX8d2178278I+6SgDir1D1+LLY2yBaQ9BC3pMxdoCdMi
Pk4YkxSsWv2jGQ4YetjdkGbOe2wA/vOQ+0j0bHPzIbq173B8YPxQVhWzG/ATua7eG8jzSTobZiSG
5Kv3AxR0ivSSYtxambgtJco9c5dUXg5Hk+zvFxiEA1gwzd8jWBeIFvvW5B7S1YetRHEgnIU7pwr7
4KbPyADIUayx9Eci44meJ17ahtP7Z9/nox/VUbtGnDMa7D4RLquOUyDbDTwQjWfX0QO1BIF0cICA
B0wjG3WGwXSf+x8STYtziQ+TJju0HSy9SLRBPFgMarLInYyhHIkvjysTLe/132T5EQf+ogi/ew4J
Sh2LT1of9UpyhblHAzG+Vq6m+wy+zKHcCSZzLDs3QQmI7Wm4ts7KkShRG4Wl363fHhHL5/uZO7wU
s80FRqqyDJwotISMv4gD2T2yuZQM7g5nWfnYjlWYSII443acg6a1w9IhMo8nh0ZgJPPBFD8ca5zP
ZgzOoG9McRcWiFYcLhJaq4hHIGMVwVTLddzLx+eaXZyg159PNGObL3P6Mj6huQ04W/X7Dj+Eoan5
K8bkH+NBI65huiX6eCyTCsvJX1TZ9yN1Vx8VYhfFim+9UvXEvCk/7cIUnygtrwAw/ByUkCvurv7Y
bP326nz325DZQiNxUfKbDdGc6rw/5xR831/3qu7m/kX4BDkj8Cnz6rVVhfcJ07z3C4mQ67WjfuEo
sAA8B5xiMcQ0YrjixjH6dsVkiAcHwLSXfOZ0jTE4f8KCW3mnwBZuIF6++LCxnu0GRJwM86crxrYs
/nFyzV2NnoUmKgh+RjEJaM6RE52d6mBa4b+CW6Hr4uc2O2icH19jtDhjcew8ALwt0DR10zigyQWd
lGcotQuhW6Th0j/C6q7MidPAmwFh9sKUXbvYx5tlD4UjCYJI39i1MUWEPWED2E60gfXQ420CZ4w+
QoHbKQNBP2aHNiR+wCN05MHI1Gw9VHy3AL3GuAoUHEXyThcMFRjWup9UKMXRt69uPZF0oh0/0AOj
G3AV/JaSvhz1n6mPEybJDftuz4CFf4Mdc68h1VVHBNTjKihtqAiEOQiR5X6CaBy8+FurqwahBoy4
SRLrv/9C3fIVLDTPvlfXPmGGv3bVN2f4x2H5kQST8UGYHvhBIHBxRAG8Hw0llrEZEKmfRVv9pIwN
sB2ESJQh2LJKRccwyxCL0GDuAi5BdB7zEWGKoQEoTVwvj+8IlpS4wGFN6MAFdIr0FhWW9RJrIFb3
bYOlJ5An7S6r2UUuhMTSOCtzP5FsMO0XM8M4MMmG2ehx7mO3AtIhkDuBbTdSKC/IoNKFXhqIkQ1c
gaMY94vgArEiwlX+T89jbRhYvYM+IWEe8xCRbwhctDXnCrpmGhRog1m1hsww8LRdTmDFNIqhar1i
FSn3qIwbd4t/2tJ4YaIFLNXWGhJUsMwJohfh9zBhJLNRsWbGcgjgm3QUnnH0BFccKZhQIdWIMkKo
MgT9ZLXhEiyvcExCrfhzrjCY0owHFuuO8LgW2E9/wek2PF1xebQL+mQpY8SMO+FofoFiRUC042i8
0pDPQ95YRqwvOYuMcGmhxUCqnH7F0v0dIrDg2IG+g49GmOs5VdxAm3lWMSU9hE1LWdfDZte6k4qo
KnQGuBF6dFbfUYiwckaS/Z2CSKZYdL3+GeeL4vXo8fly8DGjy8bAjA3zcXhA1cpYV2FFYS4J5CFx
Eud0QnYnThUl2L+G5qRzMYM65enuQTxP3lgFQUsv6QWDd0xAPcyftHUeCXwyTtSPhkf3Kdx0QRb2
Q31c7KnRQDP6DoWZWZ2DwoK0tq3FDqG9KRhu3i5hJCCQ417SHMDfkhe9ptzEtHez3z6ILCNjCQj6
9Gq9KzQHozhl9TohSgJgyDlE4Cgnw52T/NOHSKRt8tbfPAG/itlXHn2rpJPcwUE69HhgalExwnpz
awTf/oFcI+jYVe4ewPoFPTMSTN7r7oro6u3RKaNCyprc7Xh0o6qaiOWJVOefPThUrNYXWgiS6uLg
FK17w/IZI/P5oMwjSUpyRQ+FJQop0BvJ15CFBzfp1wjuuJr5U+F8FUUxOGJYuQYtvmNbIQPTgGV1
yX9veZhsqU9VhquCoUETsj85PD91G7cPH+uXojhF7/hWoqJd0RzwB4H1QY24/nDkh4t7D2a9LUXP
zrXxSZMaKA4ev0yds4yanP4N+9qN7kyld3FO3p5g57BjFTbHAKsMwd1hgiC5Sf1FtyISXnjv4iWu
Ed5cMO2prgCLM599jT1Oh2aGpXuE+QKXeNVPG0r+yPQhkJGQSNKF/8R+ZlqqiykILhZ0QmN+wZH9
Wpj8/ifbAEjf6qE5TDMAj7V1kmfq3Awvaaey9lD7BzTAMWK0L5Pnon/UXMWXEt9naYqYDzkYcpD4
ulJEPmw5JDOb5+Ybbn92bwuXjTMqD1DPH+GEzsLnzNndtNsdmxor4lqMFbo/QKQBdzH5xqjTMHyD
VQhWAV07Q++KckrhuCwv8/dvAdLwucR4Cxm2MPEZiGPn9Drzr/0z+44041O+Iu8gaFNLS5eIJaj4
n5dNZSzcOBIFE81fkWa0ppMcmzyW3eQziEjQUgPleFODK1KE+3yQ6pG8bBEAQG4BKbHG8yQQ6IKq
YNQlvCtjDV+PedoAeWIwcH/+NgRrqXjp7jvBZQ2O1roF8ocH1NUlBd96+KyvLFgUn4gCqQtD/Ebf
1XOdwIy3Iy8vnHhz923SGPre8UDxF7CV88+KttMp1WMvkiWXiKXkXV277e7FTi5wl5aoh8QKNazZ
z0U1I5WN0G6mnAlikj045haRUWIEEs9qCa/gll92eb6122mkluF1AIkZ1XN83LnpaBf3PcpEUVgD
hZZRbH/FbzQsI8zxH6B/6/HXfm24I6LWGny/HxQJIEaEmRxZDMpJhiUKyA+jMMeUzdNuTyYhpYgE
3LtHWMKIWQhTugGLjjwGS90W+Gou5NaKs+fzw/jKvf21QfhREHA22BczFlOAEm8wfUQoB+pUXBMi
QjvnRjI5XgmYA9Whx4oBh3eOmCFHpcBcRFYJR12smmOdTnGWD9OpttjpSAK2WsKMpw9TpNi196Db
UQUivoSK9O0wXRm/uDo2u1p1sOmXUzIXSOIQpmtxFTOXI5C1Q2vpA7uvVFAi9NrwxW6FuQF0SmLQ
sosqMQ7duSSdCCnhunB+DogF9m8h7ocP59RXYgZcHcEQJheQr09SJDi5kQxRZBmyOUxve5ja02PW
/hNafk6Sc0f6A2XMn1/Hb1dHfihUEli+QCt0PQJnEtGcYyVUAZJlG3DljUMkI4JL7FMq8Xufr4+j
KpBjooBd2q6G2Vl+QUKTK3z3MxNnBxk3QUYcUzHFCybNZVLesJEhyzvmK4LuhiTOzbcLoj1J3mIK
nkphpESBdoRQ9ojOWcs8UOA9xOQ4CjrqBVIzH3zU305qbxC8hl8ezrt3FVmIdU+kGta4SRnk9L4v
EcgAJ8kodSN3Gd8MLDjpeuGA8Gm2euamFYyaJ68QAuKlMPci6pceGu/nAl59OSsx43Nb1YwulGGu
mwB7hANBXbcojz4Kabffw+eAKSbMzxR/JYQGkIYvYYVzsFXhnpEsXkAf7SgVNKTdGhbpl4KM4SIZ
c7ovSSN876uryAxuuAFXrN4azj/SCSYZyXNrCgSHb19Z/Qj4uHr6Evv7DwgO/3vc3xXpi2ydHlcf
5FQFLnbKJRxy2p9Uofe2+TA3OT0onEqYR8yIhUJf0hFJ/9yb22cQGBf/BqDPcvezQOubKTVrO3kH
RZ3Fqvuj4a9cAsbfmbnprwL2HNduMTJ84p25K7slZ9Q3q4jQwIkYWeQkydVVHRK6Mk6lxOpQBMz1
QPXl5i5kUfhwOSUzvfu4WWMGDU5BzQk4/bt/963TSLaQHZaOCUABW0xq0p7jfTa5pGNow/lzrq5L
50TStkfgRA9A/8kJicObeGUHxugzx13AHGoMbJkhfMN4xqa2DUV04y8GqTFGL/Se3NvcsbNsIqi9
nJpQv1w8ojfNffgR2Wy2dOh0iDoKv8hsVLmkFYMzNggwtk7J6XaMbeVQDP+maCmxZQ1Ja4GJLP0s
epIB5eABRVatbIgo5dMYUfzoFWTOQUuAVQP4oKmrETdieh6zNXsVMV234Sh4R6iDZzAeAYePxjbS
t0sYFLGkKD/QvpN1dPX1gXtB5ng7I8Rz9riwfA01xAI4wgzprfQ/4dPOk4tHnrqv2rc/4F3fSHsH
xHBzUXxnCgsFImNOJEKSXESf0c3J0I58ScrJR4h8LW7LSHbOR2GVQPTsFRGSlj2pY34xIUYDRwkK
Xb5HjZu0mdfTLHO+sNxfv+FtsioPe0p4H9gVZNDWArhDxcoqFekw6rJ3D16kqXmAgZ7soCURDxgE
+kIGoWVnYPMHJSLuR4nNZWb5t/F3N0Dmxh0YKIsXgpb0fWzmzbgfi4NY1Nu90w9y3gSUu1rAxQe4
SqYmJ4Jx44BE7SiNGdP1soBxtskeGOIrA9o6dfs6qUdglLdNPr6M8iEJhPP8CPE5Ms3g9XTLuYET
A/h0AG07laLHON+8dvz4t/UOP6RFjwn4mo+w00N3k8Uwouvj/nBIxwWpbBwSxHbV6AHQ7xMu7uIA
oIuktEHIZWpR9FgTwQR4rsbVPTLkBJLw5w6AQYjRWWqgmJn3nr+m359Idu6h3iEiZ0WG3eSTEJhI
wQ9v90MgEhALU8wMf0rROIHWd1htse03xOZAW7/o27SlC6HtaGbVoXYyvla2bkJ4ho9bOnS1OF87
Yyk5IIcea0RiZ2hSa+99zihmct/CFI1pn4KVBp8hTlwcZlA/W2eL+YnDw/q7IEz68Qq/BIt+Q0L9
MqBlJmTmGslWTo0W8BtHtbvDY+YQWW8T/A2G8SXOj7+prlqeadwxKa+aX3JDa8Ev0UUF0ZaINcmW
qHaRnQd69J0KkrNs5iXUovf8eXwX+4r1Pd1UesSI8bu7HY5C3vvrLzuY+21cFiJ4cHBq5+aK15sf
urB7eAb6cNJ8+7bOxgtKOkWZPWwxE73Tbl7TaXbx6TgvDb9nQwdgeOk4gQMZHzqi2kvZkaHpw2LK
JyhuOrKd9dUDpM/b0p7ACDjhNhoL6XRGRljfa8Oe/Ri+h1rUor/uH742/RnO4kocFF7RBvC0l6jp
jaSGydZjuuWu2tRuf93zCyRJd93ifMPraNYK1i8IfxjR3fYwED/sezZnhk+4nreDM2UKnbeHznuq
Vt96JIdsDrL3Xn/cq7UYdd79fAuJxJZZT3ZmKh+ag/aXifC3prVeQRFvg1dHW1If6fXBmIBty3iu
hgq8JPIKuzfpJcrkhuyVLAUHmngJ5Fx0VnUGXH/QxopNWnfasX8/DxIaPkgY2wMUM6lxS9G2TK7H
vgcDDLcmgZSXzmhB97Yvh4NFg23zE6iazeHz44JPagXWCyQUzMB0Bo3yZAtaAi+M+5kpl32htgf9
6Nc59xVL3oOu4qBPkBufIhqAywh1DCk/omWDb2rJ1vNuwHdTwtt4El921bkPBJalLc+5YJVO/Ksl
Yxv9omkxYylCNchzKE3ovyg19znuLfWgYjK0eD5ZKyQe4KkBRkAo31LyDf8TUdtq1f717+FQnxWh
yLMWdDSj70LfQdMsmAibn2kLEOYu2p+JLMBfXq1yibVAEHn3CUGYo3yMnuONUv5C51XFw7fu2b2F
GuMCxTAprMwUym0aImp5xyc5xqdNggBKuoUEf7ypF9LmvihO2KMEx4UrM8K4EJA5wNobXRYoLSHi
x4xWpDsnF6a0jJq8gfPZ1N5tSQrjbcILRMyKLhP2sNxfWfeIJhiEIm2cENTA9Do+BbyTGAoZCPdE
Vfo3x5ySwwdd5TJrEsLLiZNqJkI8mO/qbzTYEPMshTzJ+F0hebBo+ia5E5kz6qfICXDQodH4O0sQ
2YiyZi0PNMzRfyTd13IySdYu4CsiAuE5xVXhrRDihJAF4b27+n7y69izJ+ZvK0FV5lqvJQOdi7/d
YWmVPPl5zxO9AEMzWJSIht/e/RbAj1jgUZXbodzWIUW+MzL6VbYTVLHAmktDOobEPb7C4NhL9pej
s99HWt4r40voQ8Sav14QgIl6Rhj/nHT3Nxe7UqRNN7dt/eXcvIs29762cywXd1qeLrjoYwksoMhX
Z+PhjXso5vOP4TWl13nl1ieBFFmAlRztqoXpYV+G8927Fe2zY7o9f4LuHfRJ182xPkLyMvAMg8Wf
RtwL2s+p0oAzhMhLtDddMwyonXyYv55fzy/WAhmJs2nzN13uc07B2rJE9wXa/GTkj31LZO2KY+yE
9cCUm5O4tIzOteuEWHfbWrT2FhHx0mpAKUBY36NpujKLboTi46zYrJD5/XxH/ZZQ6H7eKuUdJfSv
hMLey9CACzSLb807ly1nMTMTHK86/9BEXv41Gyt9JePszqZAkBCxcq71ydMYyvwKDUlB8k1ArmGw
WeXUy68+FrO2WhWSZKzto0yYmLgO7/bfQ2Wuyw+uHKJvZtuvp6nlWE17LBw1c811lUu2eaQsMJWn
9kqNK/4zPw3kEv39JvNlRSmp1e/RpCN1ahYnCr8JW03woeNgD0b7bBmq+xTiQn8l2MsyC6fSeiHr
i8BbyWCB2qDsek0B5oFXGJx76ELSL5ZXt5v1hRCMjW4tKwJDazXzlY8uLdnUozTcXSw+a72b+RwV
YuG1W1zSrj7j4k7R+daKEVgmXAx5VOG29L6NichYil1FdR+wF2bfDnoouQpv61c/Gf+anGqlEZIF
dvpctu1FdTVJhpDbBjhG1dCmZdKqLU3PCSNboaNgkoaYp8ZzHWTBJ2GPHpFDta0ZoFIoT/9KI3tQ
JEfe9ncP4Nt+pGKBttEZH8labotXyuTL39yHwFk8Kpi7fy9VarDiNbFFrm3LmEyh8UBK0ElpOld9
uyPSzsfp5u1Vrnb51FGYCo4G0tpkzb5gM8/0RoGifP3onqkKp09IvVhKbwq1aRzMYPyHArEPHHuA
xRzqiRBAsp0cJ5cHqhvlVPIN369NILIgKU6a1pUcI6R0kEEkmmegr6xWNl4/jpCqTbQ+NTTY3JaN
06P8t+QAPvhditU7AulqeyP8TlHKHCppDsVdc+E9ZiqPspU8TOWvKikzuoNF6+tlCFIAXFTPnWP1
vRAj5RuP2uslHn4YmsvDW4V5VXKurvuoEI3DYfabr7ymfUez5qX5Ky+3nGl2FEZUMx10AP2Ael8A
35y6V/UVJFy+z+eCcZtsPcEy60yVd2L/uMlr1opCh7kOF1CKTuadJu46LbxlPouVRdtP9vzmr7Mg
P9//rZDM3U9Y9KYTzDLqv0Mw2La1ImR9lTPOaUKukJHWEB8gm5LynEpyjaxxj8a9i2+NuKk5/hIi
F2ACAc6Eda067XUP7od1vHQANTGiWp8cMZbqwfFxSMUmoFHSQXP9KdSvtonth1LPaSETzw685DRe
9Ng74I6rJEluJIIrDW8DzxzruZdGJlNDCfEyvKhR4lv4Fj8SZBp/fKizz83w/nPsH4Y8eLRtANpQ
OjOvgHVjsSddr0P7YCOich0p+Gv6fD1QiXRVipZnCj7rI7h82C20lkOCBQ5E95qIlPq+JRrqd/FO
lJTjk3Zo1jnJgg4bhvPXvH+nxsL7hRMdgFhN1x03BBzY7WIrTHovnfmLNtboc/HKDSAc99HYjDnr
eon6dqrNrJlvGauRXfUgrXI/vaa/hC2xeDjsrxPHvyVtUbek+IiTjc1BkQ/Gwr1WrstXHmUnNHCT
HMHdIeIm6flt9DEEoftDqN0qOrNRgPZBJSEQeetzR3aZDJy5y5pxqiNHrEza95ofZOr5aaaengfO
8fhJSMt3tu6yoeyjO0UIxd05ViUrzMwrCUs3Fa1raKpKsp119frRkvlKhmfpa6nu430W7ewsejxX
0902Sr5E10N7vu+c1SnzgTttLqFaxqscInbRZiH4K9O5ORoRVSyBf8Oir/reK0wnyUYy2b4f2ky0
A/6v9Xve0VlZVIgTqJYt+RjeoX8CSufYu7dO42J3ad7t896RweVFYS+qNvQ3C17SLpmsLQas0uVC
HPzkMKUaAzJfm8wJc31euAnfsyc86WW9MOr5u4QU3kis/ipj7J33vwAeMjJWLSzlQbiq893PU5uz
QcdRuS4PuCkAvLKJBJlVRCa31DH80NB3NnTxVJ14nnhRI5mfU8Xe688r5DBe916kZRajzceK0lFE
86OWQNxvm37zPUeWqxMXhy7wnK7L7EhgGwy3LhF3w62SNQk/yhn/exNoAGjX7Va5ulO9nyhI09h9
MfA+s0ahC7I4BPLYWfU+KeTL7ths198046H3KTzKC8gfFsTm+qgxnR8z1Zd8HSEhVuF2rG1uFf/y
/FAC75d/3J0nmKFKGiMe7xwRXbxUXNaoDO/X89RgOp8/rcaV27NdFEorFdKh47wnMEiXiyxAeRds
I+eQPFXxHYagIvSDALThz18yNTkVt6yCyMAuIgKf78VeuL+uSsmrh1iaRTX8mCJAb9Ir3AGHbMlh
MXs9f7HoKHJDPWzGVLGM/GfwDKbytu0ZUVa/y/ngpZvsI1XuuNtchW1qP6+uZAIfB6pN8+WzdsBJ
+t5Jj254Eka1YoXf6YWhEkDVWqPRctPzF4TSOig0cMj05HxdcTJcalKONgIzyosWId4ArgIr/Zdo
p32JPKK9VqdpKN8Mr9GvluiIRfrds1hKT/6OEsFXb8nOS5cBG8QbNMen1yuR4rZ1M8JyXgVtGANI
ywBfjFV/0DcUQ3SEOXotCb0QzX5c8CpN5lxAFE4SLQ5M7fM3P7xusIMcrFRfdWkIfZEZlCxJVKI0
K6jAWUq/4q3xOQU+2rdUkzJ076U4KCcgzD+/ayzOCT8ewqRn05DWnvLvq6gzOtfC6SYl5FhsJKfQ
0PQoi8MzwrcvnzCEd10YPGe5zs007WeT/UnwXvdvTvRCxuPuN9jsFq9ScbKj619TU97fePt1rGQa
29ZWcNy1Nkn7UpzFxn8voXGgGpze+dJi9DSxzNrC58N02uE1MF2RKnLmufhNNNkJvZ7dQs6Q93zT
5E+7GUCN1iJvzUKLWr6D1q1CSilDH9xZcim762jjRwylZRCLxae1rcQYJRlt/1J7MQSlu+G8eOk9
e4dZ2VRyT0T396sc25a7/Ljp+kN755q2Evlg3/kRvUBaL5kApKph/EtShQfL13m8lZpnyRZErLsK
ENnfbdfxdelRy/+F0ITtXxMGvGYhEEXyufrMSUVhNLHJwNFyLQuYf4YPNVSr039m9pGepoLRozBW
crJ6yyRVmIYHdLOrhKSWa31VqF1W7RxK71982SKai4ER2FJAbhw0hN+d/aH76hki85whAd6TqyTh
PNh5PFnhfs32hCD0b7Hotl2z0HH3Oml5z/+/c196u+q9FgL9HO9lRHgRI4Zcb4ueBE5yPHhh3vW6
UTL6DYp18Uv+6Bsf3qysyCDzqetWUzuGVb1BtmMPTcWOx3ah9JG/lxdqilGOlXR1K34yeAH8bs4n
LjXmzHiuX4pH1yPQALc44Zfcc4/RrqeBU5S/vmajtW2strb6+p7lH6kkUWbsCY0N/uajfTDfh0wV
ooKcOB0OdBkSR6dVAACoRDef81rqTSQTIyO2o6RKo0ZXZOfXYZESI5Bpihqji4rTw7B571/nSkMq
13tD7JTQu/eHcf7w9hTWJ4qi+gHGEcJLKv6kcGO30/rsPX5f/DKodDO19MeslJwomT5W983iaxat
4H9CbLCjZShTR9x4FHwUH5n4wZwXseXZHqiL6jkfj2QJrfButYLGkIXYPrk/KrbAYttGnv6oeq++
raKWRPzPf0Xj9gy7z/4V3rFIC4xZ/+zb6+k1EoMjLv/QFMKFh7T9+R0rhfg+3YP6s5wD7f3PAUMF
jLt0jWTLVbRM1dz0QsXEzbW5PZ0hDTsQHxb8Msc0sWhkPrc//hqCFkBGCMPyuZ35a8RZibd7c7Ds
v8yqgdC2y0wIST4w9YU2Wjs+fq1b925IO1Y8Z/j61/KDYRkURxojeOkZ7RcqfRz8xThDVR5vJ8/3
uziy/Ze3OdL41/HvJjEh++J4p+5NjLbIpdUbw2EzpCt4K8IgLM91cvrI+KIMi4tRJvretkNgmUvp
C+NsFSMXlh3g9ZMM0E7pK5qPk3281sTTVNEHKLLjVlUBxvyNsd/X9/XDVuJViB2SlHMapsvZRqFI
UwHkTjQK6PlJMVqkot1VTlAW/LSDtnRvOttNle0HDbqyOg9tfrRs/z6YxpKQy23//pppERRVYYUt
pq27FeFrNTqPZYDxmy0HjLC+7xPpa64WrELac1l+yRRKzDXrBvwYt5GUINk+dP9YZpsX6SqZ5rV9
+n6BY99G1+m+XwACv6k9x/z0etd4dyC2TDuRjJKIpuTkLB5eSOCynOGr/TzVbpPionwe31onzXMY
uHWM/B/ePaDbUiE+FsvANVkaBc1qAhqyEn2cB6CgtxSwzJfjRDYYB/kQ8kaKB3W0MzVs8OInrX28
3X3+8fhef4z3PUVotdFfla1Boe2iki31kyURYsf+MKT/6UYoCxymSf61NqqdEGiS+rDbVekkJd8n
Shd/q2QK2tLyoqFJSeKLJwG6YMb4G1+/5nZ+Dmlm21SwpphoN2NgitAdc9c8BZOseWZ29pvFN2bR
ZLc+1YvF0uHj0sG3z0zT+EZ/12CVlnaWDmHoqVMNeYY2P27K8+a+t+5Jxp4+m58PMQdpxXGbyiEI
3fzcf0kryY6QnDVUzkzo33ATym6qBoJPr4KWFq6QCf6HH7ZydmTNStcr1nxbWb6f4YDB6/usH+vL
EVHDU9TPmiwBVV57tmzkAtaqz/puemU3ii5sq3lX9Scy/yvDvibYPYe8kuEg7qAH4tkAvfLvhXKY
Xs5ECfPYJubiX6Gi16q7dtXAW4pdbX6qBu7OP/7N6mHfuemZ2AuJ6vzNfRb7Xj62T1avB2Sf6+3R
f5T3o5fJrP33sejNgzyq0MBL7t+v6AAJGG8zNp2KEOTybITZW3DGNP6iNCisHrQQyVSj+LX4zvza
2oLcdlY/W4X2rL3r4SZ6SIrUnmARitaVLFHYtjtv+It6DK7secGvu/RHnjI2CUSeb56IWlCwLbrk
Wn79r1lUuwVltAD2IK3GFeYHrBopq+SItlSSMtPN56yfKg8KkHID9Ad+Zc5W7AypnRiPdlIhKJeC
Ju2F2kVTXWfvUwG/dxIT35et66WyHP41FF1IsvJHlk6AwYHzJAAqvhcJFUjZ8Llof6jl3xSHgyIl
6vCm3UXF3Y2sMrRnES490oqqa2czIFmg+EhW7Ym+KS61aTY+rKRVrbi9KpNZdb1jNkj3hItxwBza
G6lYNylRwiMZfLs7HbwiUjD2z8m/utujjdmjSXpzOZQLXOKdIt2IkOJCQ3BJK0QMV5ffucZqwDIX
5rbzd7Z16re1IsmUDECHEeaK279WUADOw0QzPxSm5EOO9f/ERaODSO0q8yNoQYRe96+57vJdhIqM
OpWK3GZWuqoCDRbERVnui3tLCGWI4ZBcWLTIv5C50y+1/uKX1sqPpQLh+l2crGKqOzQll1O+m/rN
Tuihbt4q+bYSm5INrRudc9d7872vH/USCmyh4UiWx4ZBAxd0GYhF/2EFL1RywjViPLj4hztc4eqV
yrUNyVOaLQT3EOIhHDLgHH42F4/8Qtcivi9IJ6tURrMGucmmUeh5VUtTDvFqtnaIniuq8BeEsrzs
soGonvnI/eCwdfa0rxRSSpH25KLQl80PCf35bfmsSM6lzv/Z/CQ6QfAfO5cXWHSJpo4KSozvzPja
Jd+1TcebBjGyR0eqeINOObpF6Zh7HId9ik4DEObbvXlr74VUMGJdvZXKFdw01fCh3VXCc68/qtva
5TXxRsHiaOi8TIpf19aGvJBvK1v6vPTBiaCIkZeXaKQbpKBzkvmBDYf6kgUtpY6if9P95s2fVfgM
Wo+vQPzropNqM3c3f56TpTMz7tK8poXir+83npMMaqY5vuX8gwC1JENdnxjvY2nL6yDw//qW653f
8oPlZ6run95LtOWSlIHCfAqUX/rb2lfQR3AXkzC0U9RfTSqh8Jy9tP4aux+p/psgvKn6BHfRfkiZ
vx7OG6voaEbRhUxDkOltJhRaUcGfektsQQCFytscslo6F/Ql/PguqiLj2E1e5z2FprPuejCX9p/s
/tXzESrpWr02ZqeKw2T/xlnbXX8FJPXWcCuLV5FM8O94WgxzPSRu9wrXHt2Zgx+0SPg8CreB5APq
vJy8BtJxR9+unLlUtLSc+snqeiStCA1px1ls5AgUmzueZOJZtqbSTUKE93vdXdS+wDK1Q2VV7xFc
RcQU5fzAeFbSEjOyH0f5qkOrDkArn6NnrvR/LRishM8tsupV96bPF1hBZTa8NzjZqrPeof0goCjA
axyckm2DHDWo1y7R4v3cWzEsJG23HuqfZxyaJL9O2nJL89GqzppQLdRXkcSQ8oiM2ro3J6ZwbAcs
UXUME57/J40h0eG7lPegA3WYj8XiO/dcxfeK/qHyPb5ZP35yFehxY9lsCRpgKU90vmbDXp5jst8r
ti+1Ihk7hxtoyZxS25dEBLWTn3OJUesqbSTSPtl91D7IceocLr+tWff4kV+05UjRXnVmlHCyEJXi
4uUZPsxW/l1rjsbSafJgKi8dxbhN1r+LkHzdPNVmo6xxPVC+x9/b1/53/+srTfezEVdetTOLB0cn
/j3mD+fLSFaO/c3w2JAeVVmPMbOz2KczfjZm8UP71F8vX2UwRIyexEnco9loL3by0zXE+HFGTD0r
CWz1Oy83CwG3P5dReJFIj26lpwGb+JIIS6wjMfKlMtcj8ogyYp7V0FDmXCp3ha7n5oGYx3FDS+2k
Y75aVa5M0elaRtNFsXazM7tt2Y/f0n6Q6UNMPRf6NEn8oJHjcm+v0qEO5szxtWk+RfszNdeys/ps
+8ZxXLw2XnjnCBjPOhzpNq/l8y0tM/HDRVVIdu+5HwrGlwLRWOXw114S0PEtqBGWclaIM/nmHD6o
Oez0tUx0KfKyx7bRSrhSBrBBGnxsh5Mq+yVozAg1dsIvR8BIQzmY27FPtFvAwRS7CZfEX32dGeT6
toBabkDW31vTYJ/7m5o02b6Q2OsPZtUtKGZ9iWQ9p2qLEEergzE+M+W5IL7SPQslxL7MXEgw90Ih
A2RLf10n+9Zx8i/nzm2PudtP5r/pHlVu6RBNwwDG0SOCi+qzTwPlPqm/fJ7657qfWNRfJ1972ohR
a5K6XPSr9qyOv9O5CHG9c0Ug9PK9U2w/MvM8xTDOplCw81zEa2ag4G8yN8U1s93tl3q2z8vn+aI2
o8Ix2XoI6fQ7rEIZp/jtdN5lFJqMoQxcEFKd59UiKia6hiHvE6ygJlIguxRU8/fbi3UqPbz1RWh1
k1IFpf8sXBON3bG0FDzPC+fhG+gORyQ/Qn8kplsEcKL31035NWmK+rTgH7veYlMiDkz0LGPWfwFB
r4neun+jt0tFJiMTMWX7P1RsK2tLpNMA9LnPVH2ZIesW0yEZB1hXvtc8ANKc6mdWKUYFJ5uEj2nx
r3I0JeLHE6gbkL0Qvdes5p+w+x8bx4jiJagl95Y/3T5NrIChxASmdWZ6qS5b9KjKAG5lFVYQT/li
Ib7q9JGe5M0nN2LcQKhehAiRM3pwpBQ35dzJP852/+FygV6QlRZZAM9HoY6CycqF5tAkfwk4J5wH
4oh5v8Ub5ZXQ8Zo67swdZIQv2hEl7cdH91e0HQR9S4gcdEBFD6GIzW305JJwxwBgZoPU50NSZbCM
0CL0iz+b7rq9ffVt3d1sFAH1bC9kfD6qufJ2ePvxXpXydsoaR8g4P6T90qp67OUaRLR/pQleG1YH
6TFN5gaJeqFziA/mQejsrfybaWbebiGAtDLu9zWolLKf0wtp5QLXPOsr0uEnXxLuRIyMJUb8UKKB
lLgY45z7SfRQUS8A3hZDcWiLV5g4rh1iTSkHkx8HWJLYznxYvjfulHS9v4hRrJnsnRtfRtPqRjjZ
6fWssPMZ3ab3dEVRcNckcRHj0j+1V/eymYBCPDG5dET5lX4VggE/ctBLGsYPBdbmXwzG5CpLKCsn
5+meL1YPhPIukKRIg5T3s32NGR4NAvlo29n0HiMhKOW84rLEODvID8wNhRDyFW9eeQKvTRM4Kbay
KyFeIc8LM2H9V5TJs3SRDGdULnZPZHuPsKNqYvuj7j5gSTfxrHE9V68Si2yGSfzKx6GTa3ifVp17
S0Nzx2r6nXJq6bmN8rXUz7m3iQ9TJSGN9ejmp9X9HaXG/o0PpWGneLWtLmnUqJck855q/kfm9vqc
R49VvECfbeiaBylJRUQ4BD+6F+G1NttguaoE5Xs5f+hvNhVL9EVll7jsZeuqO+lZDmt1ITplay/W
M57eocMVMZG9NfFBy9374xkXz9HLcSK5DU6Qj0+K7IRlPutquiD+Wy/Aqeq/02gDpe0baFbFf9uo
cbupbfPwjLNPZIsYmW03f2o8j5PAKjjTURSXsrxbyH1qGW9pG5PRCwnbvSPe2xek8ci7TXPZu9LU
pES27d5Ocrtv7JXp5mZIcvuHYqdEqR9FMeOH1I3ee4Bv03kZngAwKfYP9VN92dxBv4g/XikTho8o
1bl3LfvIcyCly6R3bFxD9g/iP9aSK49gLFIMrCQF/w3vUzcFC/gFdk2+V7XQPuv0MBfQMwSw6dA8
T+6T3fhIVILXANFnCDm4vhLD4lDbYeWXnKkCbm97AP4tyevv3O/y+1AsBxLMA92aD0LALLZkWX/W
kv4W6U+RzVYPKFYnDvwVj24cUI50917Bh2OnQxIRejE+xNxJtTC+Z2vdbXfD2nKenCeBHIPEFXtB
eHDswM4q86606fiB7nzpQZn/Z9fUBqR7vPg6ksKZQiDk1ZKmDdweQENNM4lIv1bVJyj5a/6J7AOs
Fbx5W+Rb+GNBJ6Idsrp/z0qQLaRDElRjVS02583LCbn3VyXLN3wfKrN6Oj5Kp/g8djUaCej63vpo
/1yX3E/NdIwDruZY9M6V7GSnb804056XRi/cIQsSjVoW82XtOw91YroYJIPiVP+5PHK/juNc41gH
UMQq7N8kdE0tdvfJsbXsbXs3D/ckNxbaE5yP+JZJmxuEAVEdZO9Yv/jXioAUZvrQlb2TCCNdiKLZ
jYy5hgmNbfGFaPXhtbKoL3q3D6bQxvOLyuHv15Gfl/Cdry3/GQ3ZyX52nwLwZOTrXsAfnUQVPGw6
b+YaX8koFRUVCf2jKXpBp+vhf5ZvY0EoZc2nJKy/GZ1UyoC6O9USaP3C4PJ5eVOqey9tiUFSnVw7
BABrTQiy4mPtIMvObSVBVvS4qYUTp5Ee7kCrS0VUsup6L72Z+zFd/g1Rn/sKc50y0X54hkLwtkA8
qhFJqmFFL7knKMw82S/l+XAHOtGoBwK39S0r0xDrmw8NLKdN/fpOZ0wmYTxKTefjK5aG2dMzewS7
3fzSh+Gqu7c9yP0GZ1TzQt+DEF6BBP3zcEO81CZcLmslw0Tl+gCw9st3rpM1KblTsBbpSqK5qCeG
KWmdhdfV76M/zrTxK7nqknR62X/ih0N4/7r8C8ak2pCAlq5sqRJr5GG+wUxjkowYBoIGRn0YsrHm
6wrfcAr8JSnbbw//6QgjFc0rapqqf+QFMe+dxHaG0r2Caw9vTwEeWnH3od2OOuZaQzy3bv2c3EzZ
b1Gyk5a++5vlKnoadTR6xOF2DoKEJXAED40Bu1dSvCyBi/Cy54wt5op6tg4qCVUmqcHsxydXfamd
69DFxbuBmxJVhF7dQSntr0y3j9CA3ztc/zkZwi+MXq2uo0tJOe24eY2W5offA3mKgMyKuQuDiBqv
XENfM/0Yk+KY82UU2EmAtss/5fMB58i6JZIoTe/eqyDtd9AE0dm/bO1kDPRPxoL12kKJ0HA+/XpI
sHVL1K7kIuHzUbZev0PXzug/h+heUH1oURtTvmAMXnXTW8RobSLDDDZqVVnjfZLxZZhSl4HNGDhz
QmqvvBE2igTGM/+P3sd/epCvmn9DsxYiXBKidyOE9FMZhkrtP3GUXGnO+IO6p7PocrZIKItNqQwv
IwAJZONqemm/lD7pqi/idj2SGq79qTAYcNo3/kqGanHL9nWHF/SYqCjVn39oiwtAkjYGTbsp8+Gp
+nujQLjFQQF9Jrn7/k1hoqiexGOT1BBHhZ8OvxRoKKo178si0kP2V3+ihecfLuR5sr4eZX4vjvhW
cXLozJtJJx1/I2HE4gug+H2uXwbn7hUgLKrarP2e5nMJCj6RtqDGeZPZQ+2qdKuX+K/x0txAzfwq
hvRM8Dp7yFwTKkAT5fD00m2XAmRzFGCbb94NcbRG0LbiYF9doU8x68GrV052t8syCe61wStX+llF
18+/dqF+iiBThMP3MN/JRng7sKs70+PVT46RtFAPAl8DUHvWE5ewHu76T/cvvBF0f6vSohUaHFfr
b4Pobl46dtmzPoITdj8Ubebcfdaek1QfuzJAvCiIeUXRezW3P8t2aJpb/jiFmsVv+p+TZsFUOznY
vLEzaahx2Jx9zjgjn3UxDnvYvAqhthO1kegJ+QO50AiV7qnViMztg8dPorT2+C+8/5m+bF7+skxD
TWtp99rFd0ZTZhT+Kq7nLotxKw35fLp7MajdUNee6yPH8eY8xQkaHArLyXheoQoQ6Zv/DrxjIQop
xZzcooaXZV5nOOGlGShSRwyPA1nKXkFTYFWnZOf9VaP4aaui0NJ55Jcofodso6zf1cPumHFrQCJd
Ggpa9q2/ynVXQ2IX6Bfy6n9mr3hbA18tMM/toCCVe1mZ4LCG+9fbJ81Zg3JV8+JTYZtlOGRFNrKl
8a5mE37EkmTDbUEr+kqlMljUg3qsTZDCjGP00WSXrfllWqEaI0Shblwi/srV5/YrrAZ4sdHM7BG+
BNK+6qUbHvwgJYUD+7YbeSeWb7SDYvfnZcFlf5MVrK2vV5FDk8AJg1HsVk49/au0WMeJrCcgjKVj
FZ8JJ1RJK5cg24LXzyL7ZLGnZyUUHlARpqYmRAeja/DNRJitn6n10oGBf/GzFlC6ifLzB/epmYBY
ZKI83Zq6kFLsfajIHvBeXOs4nd/V757H+tHmPu7wX0nE8BwvVmUlpdI8pv9UtvLzXYFfORLuAO56
4drhL933nqVV9Jn6fcgGPDpD/fyJmnaM5zA9nH+O9wEJ3HWUZX/yZ5SmvlkhSAWUinnPCWG4vPMO
7nuroFZL/mODhIgTw95r84EPsJVq7MbsRb17T1r5F4XZkX8vFe0NQUekseLjMG4S/YoQ8RzRGr+Q
tjrVj9/MKc7a39TAZAxBBGhEiThA3hUPJD2Tv+ip8MA5nQgq7R55YDjjmFWDxuzPcvkSkqNtnS6R
pHSuC72aI4sJ09voxWaVFWsuFPGX27D8M0qD6LOt87cYub/SfF5SnJpvrlPlaSHSrznJDpEJOnv8
hyiouxkXh/NtBFg23PkHdBgvPwIKYi01k0sUHImNQK5a7+NiOD1ezNzq/0KqgAGleCNqNfLrImDW
3QNkvbz2v7/aZgrtuvysu4V6Bu8gNw6IQQIwWH8FW2loIklAWkhQK7m33XAnmJeVRmZLjSg308Zp
tH1YdSNN2x/9l+7fuHz2GzS/bCDiExkXMbuCZrENldzwUVsS8nWyBiS5NrDcGs1/41xNdsGCbCGZ
+rYpP84RmuvN28/OpsW9IVvpBjsmnqSmm2y+TzSvosPjFDfTIiafErm7GWL9C2+pijoM2TNoeZDA
XBbGCVW+oHSbdwoR6EIf2LGi/La7dFP0AxBiehzKjwabhFfK6SlhyvQf1PC3NxT21/eeJeY3hSHi
JtA/xsLjn6zvkh5cl1ZNBeQVuAyhOGu5D7c02UQwraVJuQrWCEr8aN4ZO4fc7Yn2s2ofG5Lo08Mm
QC9/DiHgp1oPwKOk1WJjMzr0du7+Hc8Ri6rDNKKfq9kvSQbC4BlI4WKLPrgx59qtUa0gWjiKtmSi
ps2eo0UUQ7GLlEL3LUcXh3c4i/n2vWXhcTY6ZSeL8myM7ahr5jiWunjB0UYthU+p4ZPID+eDYjc7
RO2XJ+PZYGaiTvpJtMsk6kQzNGLpUsOsYXm6NH1ynj3HuWKqQtXx7PgS52XuSDBl6Bjohf4iM7zD
Xo8eTvtNZWUlHwLyoFgeczKCHrhzFSelubPmh+0cHuD3FhdeIxuKlHHUJy/BD/JS/9OCkOzfjZHs
vX63LHTjWpkcmst28fuil+LZzQxCSZRBFjVmFVVH/qpu1DTk336Jf2edU6xhii4nb6czPPRsIoVB
kt9Q78hIS8y5c/KhAujlIML9fxSJvr18U4s9zAN6OmUTm5Hm35BN19Z3bnAmvY9zxOpZFspN7Rjl
vHVtxSYmzFf/lYpbic6qvWlDXSpSWqTySBuuvIas69XwELuLnc+3t1330aRpXpZkTrFH09kspqwr
dosAvhV1koR8/XBTXFXGPGLu3mZ4u395b2ws08v04VV+EfpiQ/PsX+wlKdmlxe6x0vee/uZ9xdvo
O+cNmK6jbWMd/I0ktEvVy649kgF1M9do3uX5qOoerfQznj2hW4iyKUzGrk2KpXuQ1b68Ke9+jm8H
Jg3jn/yVc2XUdbLqyPQ1pKYCmFnOEUnVKV5kENqYrjZxQzBVquiAoAgwV1fT74s79cNjtG5Qm5dW
7h4E4/47a9n3eCYHGgHUK8S5X2bkfhhIsv4xPtSmBo9/i9mpc+g8gwguJlwBMlNOlrd3haKCAVc1
6p+U3rluoRxCrPMBFk8dCC3+cbO9gCGOpzIDyrsBwe/oaAtKESwE0aWWaCHWu+pvrql1LuZNnMFu
d73zVBtTNdcWihCHYPGXSlqaQXztOc3DxziH9x7O3m+TgFvZAMS/eI9scEUKnBf71rjv51u8Wi/o
9Exa1fZ5emD56b+Mh8Xvh+qU2WsRj3lsAcVLj1JylH4NpsLZT3/fV6tO2Q8lfrDLcC6QWkxuY7jX
ZYw8DxLxdSPpbo5uzbwvN17UQw1JbkwhsKAAuauXzhksxFkZAUMTPPF/wUvhUW/MK7NXz37tGoWG
rke0Qez493Nd2rWptl1qnC2T3FQeB1ncDTRw8leYNdjyvUCi0GlZpdsQT8nQ8Y3DS+PQ1EhV7yOz
gVaa4bPfvo7Dy3mvNL/PWrgMdBTx+HIAi+3xTklthwM0FDln6HvhbwH7oOJjRzKKdbjIk0x3RG1O
5yemp2dSkx24jlJv33x6jiBi4PJ3GLWCKIm2OP5FT1dhO1rqXym8IpaVRT/hqDbfVW/1XBy7z9iG
bcTmIyVdldQnyEf/VFB/quOtzqpjq3hE0p83RO9pcoDhGBFKIm0e0VU+pgu9la0vf7ao2mp2HLxe
mehlonYSbqYPvNB25uEyyioGeU7t/EQG+jf6Tpblq9wj6Dwe8JX17WLdBizkSyssjYs8p4Duc1YN
Dah5mZjWzFx5Lwex4Q5pPX+zIXIz0qILwM2bZDXO6ISvCwPcfENHe8up5j6LwDela+U6uKqBDH1P
IjNYVTN9gt3NN+1tyNjk+iehTUZhFAtL1V98b3kOPSiO2Wv8eDuqhrdeXoDx5WufakuQ4qEXNFeP
rp9iUb5CO8VTEHpU5tEshJqAILCBtbRbNNl0brYX/6ICT5MdpWOwXP263A/X8umbqDvadFdDHwWk
4/CZHFwaap+QBQgFguhCpA85NZi7gmYdMr1NF/ofFYQ5zF4LZGl6ZKylv8/K/j35uv466IlCpLBV
A7fQGjaRd8oqTZHp+gGcSzdUzY9O8T/RLmHfWnN8KNH4GybAD8671qtzPKA3r6f6XLXRpURUDVgQ
2CZiOzWR9euxznTei/JBoQve3SE0MDyAjY1N3OdtR39+Da/P8j+xpq6//usfOLZNnUZ2G2f6KSdd
Y1N6PfTOp9KsyVpORnH2z9vVEgR4e+/BeDM+/b5wSmZEeQcF567kqxQBbAyiKhlnwnuVfTfJ6DFW
wLYdpTaujX+YiHxQnYte89B+8L0A0ZPEa+LmK1mX4XphF4NIxVkurloy9LakW2q7B+7iv6f8Tal3
19KtUBbDcDaCMRRna2mMuAkwLGbhRgXA1OfxQxOjjaGjMC5pVEYJwGwILN+FXj1ofAzFtsl/G5tm
mvjYc0os7SNQIuap1di/UF5AYxOLqUmeJLBkaTPy/Amx8Lm/BrvBs5R/XUX+7yFlRL3wLupGc0FI
FbmK/519rz+F9Fvi6896+AnOjqRkhB3bYz9ubauSPXddqnNUBUaivSE6yVswTh+rwSdlf5x4u7za
XIvlxxRPOX38gAk680NphIUoS4d6mykqmFeJUGqHtoTn+GsWxNoNMQqVQv3JDmaYaW5i2I+OF7EN
MdVTzDLSLFSK1U2Lp6X4aW16pcnqim8Kp9iLllm2pRCOBToV+7wYnSdMPa0nKDQ8eY9Pw5NzDSif
ZqvZQuqcSwpbaQd7G+kDo03HpxZwey40ERB9m5EdEsLZOuLinKdWoplc9HN0bCPuhqzjitwKgFLM
HPy+MNh8uuzffVIEP5fxn99WuBIMiEMKMgehIOfcjz4XtU/v0rZ3KAlAURto/FIIJx/1+/Zx7qUV
UARxUQ7sfn8PDVl7gSwPm34zo+LCchOupGbaVZyS4rEBEiy+bUndz+KXoeleysS/9hAYgA1n6L6e
3Fthw0Yu3FeVpDOTovbangNHjxGwjag61CSFnqPQuHZpPoU6AS39fxSFAtfiNwg1ssx+f0/XtVnl
+JbtjAKiRzaBwBCpAlJWmMen7CG+VOUFgR3k87hVuV/sutRl4StQ2FvPCJq716abDh67OvPLzTSM
nl+aWGhWz/B3rrvd8alpeWVg/BdrBq9Jd5ldc/3x8lWnUYbK/0bDkQjoOcd0hXO6HjzANIdTanrb
WFBwWSSjeSNXoU6iJ1MBrvYzBMglYVc5XQotP19nWdu0u80A4BZx+XjdvA/BrxMfu390wjM6XWXv
p/AfoTUnajgr1heWyesWrqB8RTekiZ9rOsRqpxzS8e03KWTcO+tZWmJ3Qvq9aqquaBkfWfjW/mPp
vpYTW5YtgH4REXjzivdeCOmFEEh47+Hrz6jeJ+LGub1bLWAtalVlzpxmh+skhvOD2u7nyu7/zGok
AXHz5PbOIKKTi+fekSSHyLbPfxTOgcDq0sqHhlTmwk4PJJjZXHg+OjYf6oBLVb5LojtIGFW5I94a
vmw0SKND6l/3XOCol5I+Txb4cm2+fmS0+hQg6I4NqvH02lHY6JCFS60csvlslyhOV3ok5nbld3XR
S39dP++clhYV/uXlZTEhM0KOgqTlfuzz8ZepHuoSVFA4BmuhAo/vROPaeQcUw3trozX6EyU6e7h1
JwS/1zZ94GOJQyEmWvpr1yKQLVyo1C6VXbBp/Xg2Vh9vrrTBLqyUrEEutUPF7ZQFAgp4A4eYGzbN
ZTflF3F/8HQ/WM/nE9W9wvl5KbKHW39tLxzJCrlzMdfJ9u6zd4dJI1i7FJTPi/ZiBC2FdKCSwB4B
HfvhohqRnfssX0ZGMdAQegRLpscYhdtJeBkYmCPdcFh/EvaH/XDVPtdCw3iV88ImiBH6tXMoTMo4
EiWCtK9zZzng4/LHVmb6rnZfxT9+stVUietGb8kwfdmRI9Da6Ae4dBVzwV2GuSzkJX8C9RSyzbAH
smppHIAjY/pV91QyDcapbC7Ovw1gp2qW5G0acg4CizFEktyr686J0U01eH9d8ldQReLz0U54j6MF
5RE3Wb5o5OQ6miiA7qV/OelhhiHQAjMrIM6IZb67Kd1gQyqOqJ7errLsHJjHemTrGgsedah9q2/c
UP72NnHEsHMHDnvRhMXkwyhfbBsbrlqPYopZ7IqxVrq4/7x9QSsS/Vy0kGuvVGGG+cxo3rwH03JS
A4iBIEfd8rloPnnrVgTneP1pKjhn4+c9iklkMFze/pCzIYJvSEAJK8H5xgrtOEesGi77cr6+ch+B
UHUp76shriVbTNYWNXP53mz3t7JBMUPrZkqp1qscyGkGrfk/Sz+vfyptOdoj2forYoMKUI6BTlRx
rzyiq8jNIz3meOb+q+/zgN/vOFV24dX9dNXblnGPu65wwXzxOj3rymx6yDbVTOHOu0tERLDEF/V8
A3ngrAeAvrnMI/r18Tb/gpOdbrkSloNzmvV79jepn9aCxDAjr3XPxVXQ0Hn67ocYmubrs47y11wg
k1Wz3eUgpH9kCiy5q/ExbXdtMUCuMaVmIX4sRRigk6tQmkWXRUEiP8xSmstLcJt5Gvv/gI2ys3jg
piVL91chisP5uzOJY1j+yF/2hdir+Oq++2dBuqTgE4G1+XQYzV5Pld2hmfEw3cqJbBk4JnnyTxLR
opfjttN538sbeJ/Q2e/VopBgYX4psFV+nm2u3Q2SXTN3qrN5zEps25JWiN2qrlMfmXRl8ehMpEPl
xVA9uay3Upuvk8z077Oy54nInqJkXpe5ndolqHzCToRXGlthxJejyECdlIF67dZ79G+95Md6vNA9
cSj/RjpbNNbjRHNX3VEo0dC04jZHI4v+ZFXIjqL8LfoXLRJB97/SK1Lk5Anb/k6PIvF8/OOFzkkE
iO64Ki4Q+4YHE4ch99zYkIIzoYntcdYNnS2mAl6tYu0uPSy/eBWP6PsGosGwLr0K0RmRcWbcSpRj
TePt/Oxv6MPui6Iw7jWvvwA+Xqs5YAr841XMsbhNFP2q98XB7TLkOndjw1jzhAtm6+hvv47dXDk+
OvIzD1CpEq0fzRZvV94olft9vF1Oj5eiv3mJHBnecuPYtZpWF3Oj+vEWCpQ+kvYl2Vsw/FJT88Hw
skrKbDHBGcePTCphGGx0vX5q+EQdvVeSI8ZRvxQMJvAY1Mf/XiX+tCdfEfcuxeS7FB95yz08NzFV
zEY+bTwKVAmHx/JZJEEwxUQ7SSEA9EkcDKNWxdW+6AWzrI54kzEvqMf+vTwWDPdF1Ugt6LFDcV1b
fj1rSzJB5ox9N6N9aR/60VVBgkqB4yPyn8+2ZmJhG6HXdAxlVaUBAtj0IexdBqCqw6fWJ8H9vs4D
UbLt6AmfUOUARJCYjl+I1h8tAa6qx4kRv/s8NmO/9E99d/74peLKFr3sIRayI40gfuPv4IN86Sf4
yQr4w+EvuIdXw41DXrk//h7nvMEh/73pLxqbhu/WtE0DkDCsdRcJ9fwQ/Fget9SS2gBk8GpWkMyq
mLavXUiKgkutyWQWGrjAzXK1TBwx+HOVWKz7UPxnswVpKu7Lyd3glUrJLel0V/hOAKw9RaXvf5aO
Tzv+s/kaTQR0prTC3UAJsckrG9ZdkvzwH2GelWGSHGYnjod4qTzmuVgYt8ZBT56sf8e85IthUZz5
OgKRPPmN7UVSqVdEXrrtze6q299w3xeV249r8P+TriTa9ol8zNyy9JYDHinJ84tng5HiK9Hzv5Hx
Kdq5vUu+R07Rj90gO08uW8lIaX+rK+sUhSfkV4auv8t7hY2ATssjFXkF/7dMpHVNlcwNluRST0XF
fI1PeItWY8ui70nPlp3T13h+JnpgtG45pSs8w9J7GQQyDDEjLbmctbiRvJ5g0w8qgj4A/ECtRiDn
e3oULz9ejfXje9MMn0eIlDKR6lpNaQQx3A8f/xwOcjPuunWue+WYhD2113FoobZ915HxjrfXbMlP
O1M8cQIbpm4cNkKhv+7eojWr/0k7sSoQ0h9+6GM4qV4Ylk7yD+JHEpCQLHutPUb+xq8nbgUf7Cj6
brj83fXdCaOQy7vgn7lEFC5upNnectLBgNm1AyH/l1BjFa0ih5m0exjjX1s2lloMANmu6Fpe2thU
OdwadkixSg71Wz9TG2d7sTGH5p/Fs2gA47ojmWpm0jogmt7ghZlxpMNXx/nKERe2ioBLeOhRP7aV
EYfR9+4neCjgLzN5EKc7wo855irnW4VgBAHnFaskrvV4cErgvT4/jdy11Gx1KR9GUUgIqrsdcVlK
bMu6NU2JoRpzhJewi1aGglxmUNstUxCr4TLFG06KJaetXVS8/ZbkUQN+q8ARIkJwiPhBAF42EaTy
GXPgbXDB5kbuchZ9eWPzc7aGy6qAJHbfuR/ewzBX1Pe1kkzlOVU8coPNya93Vqmyvs1P42hURk8v
JMfqmc/W4Su86bl4dX8exeWhc6dl+Eev2y4qXorS31vgyU28IFkz5jx+4z9DYTL++KGLd7d8NlLc
NPhrkdJKPJTpXfd9RCihEZoI6F+e9pZfzakLeGBTWDNpFayS7J9dN2vB1QdmEn65rvVRXHjkyAes
LUReVg3x5j3Zj8X/ou9akuJ75r1cHejEjUq/axtDxkcj+m7dQQdilJmDrWo5ETCyLHL5hd/Y2q2w
pmt6hgBwtJO92CDY+2zNMFa+Bx+cIQkprnEjXrJe1St9pyuOrdPIJzRIIaULnJvFzwnfVnuGXodG
yjpg8kfnDrfMmoEz06oGge2pZssurrkBY7xVtpXjx7aVdJwxO4E6Y6QExdJbezOp6HRLHdBY7TCX
dEmWZvjDm4kJR+Xaqr/yveQ3J5gDADbO9IHBktqC20qIoX4YVbC6m6U/li0d86kqN7aHQLOR3roc
EN/nj5plN2G8GuWqwfc4DJMIUg3j+uG+jnWEVhHMnYiod2okBuCcIpNUFOkH9PxpRySsP8zdoLDl
GnjnD6yUljeTCe8Cc102e7iy2qv9MOmqwpWNVx1jrNp7gDLkDk/purBZ4qZoWjC991HDjyPVHT2Z
rbODh6PxbAdnPltmb1+3hiFkto/+15wU2E2O4zoPBb1bozyqBzYQJPwxQv5rplvfydGDZONNb8UC
gdBG35at9W9oqAHFcExYhk4D8rHSriUAoX2sRkpXEJdS52JCw3IAf8Ru02ArVUNvCxoO0/lH/ghJ
0jZ1juVI0HPaFh8/TgIbko3AXupxvaUbHoxNrHJNlm6kv5GmJX+WHpwspzK1A6obbkOyvMjw6PV4
S52onRPiBAoXsB1bhbH1eZl0W+vEL0cdf+JbEVPKlfaQQbNgs1tACqf62tosB6MgbxkCCM9M4E+u
apqYLX7SMKgvdDGwQbZH/MbRNfSWNrt8sr0qmsHwx7b1srGXyIJApHXVBJR9pPUqoNgWKCvdwk5+
eFZ7vhjhEQQB2O1z08mBYJJ9ixZGidIBjs51EbStmJofgUCSlflv0lgpNgto1oAgWBzSHh2B7Mxx
fcgzFZqvK+/B7vOG8PSPfeH5YY/BXp4nk+n6pb2iqnm0DhDDTR/fmzZr0V8zvT9yjYEKwsVeo03/
0C6v/INIhyXoh/lheXf9R5+Cd2LSMZ443YJfymfmN94P/fLKQAm1Tmbrg9l9N/DP2og3wyAAfeKR
w76zJrTHWewXOhvGarkqfUNrj6OaGC8Mm5uqhks7UQzIyJ3XsK8/HEm1k2OSL3lxwTmo9PqwMQjL
5vbfSgyT3+/ZcZzk9n+ZE+bP0t8Z+XOf6f+7EJ/M+6S0ydZij2fPbsOzX99hMObwIFLaQd1X+D9o
Xd27aacRJDXj4dNjWtr8BBqtdrwZAeSDbD2ih35gLUg1L8Lj5d5gyj3bfLgq6f7LbC0QH3/3wDuO
rQVejWYqwcFuYeqM/0uFEPld6MMZbbCYSvHdzi9+Jj2mxDx7Sexa5NEadM21qTOP2MLUtgX3Da4U
AgiIxjSu0/BngkbEj4AfbOpbkgOM1oC7IJckS6gqnkEBof50MgwKtmr+DtciHvAFTSiVjP5TYrfU
QriE2DuIlXjtZ+PeWBFJwhLCr4BSfh9i81IlMRupROH+Kmf2X8ubXMBjYbf+hOhn1/UYTsmj+Dz2
7ovSiUXLqbq+1HlqITVRDxhJvZd9xjRrdiWvXg4RKpPPgZFP5WQmGIiknxKo5AH2VgyYjxj4m8+Y
zKPgKBKRiDo9NDIrJjUi5wioy5hWxaklUg159pVoaYyW2zvMzTxXON8wJHO/ti/yfSo6K5wsq+lk
XzxfsT1SCIWVzSDNIGR0YLd7NErOfm6/X43DlI9a9dnZfRL4MMfTThShjwcYP1pgGUc2y8u4c/2L
fkY/98xUApHsMghcgsjvBu8h0IFCInVAgmJ2WVs22imfXkRLT0YJAeErPn0E4+pAZHqW0/Uxqiaq
KlkVwUHKOHQj1C1bi5SmVI0dzE9jN5++iiKrJp4rE8sJYNDtewrv11it8n9HDeN+CFIAhWjJmWkB
Ym5kIalYcKewiJxLwyX6UNLI/9Da81xt7/iwwDaQ/Bqnyr2TKWfroWlg88K26ZQJ1w0aOzdTHdO2
dgLAVN7SJz0xecMwbxSsvtYVfLLt8M6O6dxsoMybGa/YOpgNIcwNQ1hL1pj5WjELogGpbj497NVQ
KeSff4z4kBCw86zDDZacY662q0o/Sn7su0Ebj9Aqv29JyXOtZaq7npbDQkUBL916+y/eN53H366+
gaDbnlb9RzsJ9Jyr9cHT1/5tbus26s0WcrHRhCvbEzFBsE3ndA6+Yblc/Z2uPjJSapqMA5Pb0mZd
f9JrnjsbsAwCUj0zzHlYH6gtWV/PG69ZCcC7XDoo4tx1fDDRXJq4AtFw4hNsztcO5qAC4JNtRFZZ
YsNsezxhkW2g5DWszk78hW5YvJPcRLqpr9v08bkasMbl87b5pD05DOYm2cWQFMfvyg66bDorzKtj
Zvs2nCsvAl8Bc6ljTTHFWUJJ0gpsgb2kj3d1umtP+4FaPMV71zIG3QDyObf+VZUmuOgwDYSWRal1
mt/LyvDwHEGgePdTpATKaLKkeg2+AWqwiQeLDyPacFDjq5UePf0PMdxM42JN2W7GyZdsEk1J1tUx
wNAACZz4pBFFHguiknpqlulk4CyTEePPit0oEz7Fpo0ji2tFN/aiFsp+JH6zlzZKCMuVAVtN0Ejn
+vG400cFSsqydh+r75dd77Qfbvr7X743lTdOHI+EvrreLp7cudSOKZTBiwJIvxZss1IuiOmh8X+w
U0p/OGMzTW8bb+8Lv8TOJOL4gKOHALNnOQIVSzMILjx6DIMMxfDrZu79c0yI7D5eysq3y67kqG4w
9ilduqYoVkX7xEcp4SCSaGSM/X1Jlk/PzuSHymQTo8jJ2HopQBHuzUKDSw4Zlrn7Cpd/Nd2OjzOq
kRNDTIXHsfD+ovFyinviKRDYl9y/fIlt25eUeU1SgPMjTczlho+nIuznFHr8J95dIgxC5U/0u8Tv
LcNZaPN5fMhIN785NI5jhfRZPTaN3Eor06xgekfzd2WC9BvdjB8YHsO1/7iZrItcJ2eybPHpp0hL
/OaXHxhxKD/Btv1c2VZvtdfwg2VrYzVYPgFYRa4wSx4tl8o6U1qnq+sAoNTf7y5bNxKi97mmbdFJ
KbTSIIWMTC9DZWrC6n2mpQgIg8Vis+EQMCKyH1mohdsox0hh9Y8auO4CePgr3KtP87LJSNYFreN5
VY4lqqtDYNQYNzCHjxTikO+aNuIwipW33XPn1J70/OyTHfymfui9eEamv9+djCdyk//dKcxCgA76
s4HEzmgBs5NkGMLa0CuY5hYTVW47s0QvgtKcFHZtKEjBUD+bZUQhi7t/D9bx62FQAVo3+bD/xiti
H5gHgDLADFRW2ujc7Paz/T39ROd6ttgs/kBJXBFwxaO1JOQlTsWzTplgonqCDeaxTDWBz8V34DXX
h8udidtA51CH1Ix4a3fsCrPRjlNdqZrwyndF/Xn84HDHkcx1TqmyDl/VtzU9sx3q83TwHoB3Nz75
DLot8Onu9R33j861g4tu7+PNY86W6pCf6dByp5rzfctzjSOG1GtdCg04pGMSjvjV6FwsOhqsU+1R
DK/Pm3wnv1FWAs+uFZbmh5jowuCIMai4D+xp3Ukvp92J921olZ/rSMZIvneppwbPzvxHbE0tnFW/
11aaQQNaSOgiHw7LV8WCZxqFo1UObFabWmmRBsuhDuI9Owz9F6cShVpVBZgYsB8p4961ApMwMqAS
bR9NvZD2w4h13XyOedHlBuH7HYN9Vu11DYMjCD7GJ22LYrhkXdTC1J2/AkQuUKaxOxtJyByUdraq
Kh8xUCgzCxbx8Dow2XcQUvUwG7Z47adFtHE+SBjjPLKWPeygQLqNzcKyoxBbf+wag+T455FXoTeT
PTtPtp3CuA7ijmxr9W8O9S9pJjmHOiXnds51lytL7TrTRhgVGeKY9+kifjBgKhRYOAPjUPhdq6BR
g4hyZPXxNBew9Tq0bPOl3q57qCXqA6q6c/nVu0Fa0X0RA4VlvZS7GIelY6tnvl2XeVt7tTwKVXFu
Rc7tSKSjiwYyxy1uW8kNkaJjHZ6+LYTSIs4qgmk0//sepGrzSRDN7KZPA8nveC/mDNj73qjJMLk6
m1Eql7d4MbjDfJew7z1Weigsk70WElkvW5gjdRR9yCdL4t3oNNoOF335OrrmeXQecq3eyBGHKnI/
NtUGMRR3RN19LQQ3XIFmxUC4FZBVZYlf5pdggcR78TqPPKd3EJAoij8cP6V9HJfg3pQIVU7LZE2Y
8gWqf6Yd7GBCt6doDPQ4S41PQSvUKpdSIMylzKItj3Zin79VMo1He1ENSNz8NI/3IsFzloeU3T7S
C9SmV3H1maVJACWbA5/KZ6wB44eV/tLHpy8+cJl2LERqyqdfwEj++gO2wjp5Vfe97feqrPveISrL
OGxICSpBL/v7YaYchSEH8kpWmbKuJcav0YPwjSiHs56YNbSdJjLlMEIFzFYEOygsFJ5IRL7GLpBn
gAXEOB6AIwcxAZC5STVojf4RrRrzYPvb+wGoFNAb3uNEJyXeZGsKrv9LhfvcRKRd/tFM1uVLeVZd
oln+V6B+Z/K/i3/GW4viCBvKlyqqnUhHpEHTDL+c7XliC+RneuFAoIv3Lzg2RzPOEvf2ymFIqIoo
CzSLKdqD9XUcuzUIdYM152XwGD6/H8N1qWdUX0JxA1eEzlehfWLvFxskW8GUOuSp2UOVokccotSP
ehxmVAn8zlHvZ4NrBE0E7xtL9334/K+ZcPHlgsO8nFocgLJjMXQv9oSKNVQNiPy4HXB5tes4E0gm
tR35cFBFYZbnbTpqgTrI3MvOI1Ds/Jk8zXnjq+CuUeZ0bOb6tCwP7e1wNE8bK/6m9IxYGswJw72O
EvECyUrfi5+HVvBdnB7+mBH5dOwDgkiSD6ASL9wKs7m/fSnJge63hZ2zro0Qp6yIEDOY7a1roY0w
PiM14D9h1hLJIy/mGri/nDMZ5NybtMOE7MRMOPzjiNTvKEeSavxH43kZ+UEHDaDBH6afw8C8chbD
Aw29Jz+h3qQWqz5aBoddJ4umAtePN2Xjv3EJqm/x2VzX/vkIqY2X2iIkmG1xV18OAu/DQ0w7GQbK
iH1Oh8wgPt/0nwNEWHNyXa1rSPfPIA/fGBMDTEvId4MzP4mqwxAS8sJv23yu6XpCZ2/8Tz3H7h4f
alXOdD0SvNTzu/q1ORVkVxoFgSIKJHEHDfzvpILzSTMSBGIX5rB3NVKZH7DKlld86eQ2R+vfhAHp
3qI//Vakaak27aCvZS1psW1/g3ZMPGp+832i8SAU/RJFF6EENR3xDATzWfXymg43SClC/Q4rDHuE
8ipIRf59N0FVmazwFlNgHmuHH5uTFwgCs+C6fulnqlc8wUI30atdu7ZhhW+b9GBgGnmjHpvUg4MR
FXZl1cCrrd56pwKRwnQMIIUaisGGCO2LexzjAtxA6fwZVi4SDiMGHT4CIg7WfhDDvwrNjG/m7CB9
lcJoZ+ViA5OJxVNrNV3XCWJaNqO4e3HKf4M/nPSLYPYQoa5Y1qL1XOcw2rUNWyIzqUCgrd61YF+u
kHsGszTbFVmUYT1JHNzYrIuywoA0b4q1am9G8bobmKK4j8wiHfx1cGPYcMhYawddbvNY3vQiupgd
8wuYfHvbPX6Ry7jDDB6Cq/ZhSoPRepZ79cEBYVYY0yxeCZTlX9U8agtW+IFkVFf/saxdwJKe20cj
18SJRu0BqvExs4EoH+pT2yjCH8kn2Gf34/vfFRFR903LsoWp1FLhs9DHQeuEPfUYAnnAEwlfXdwQ
bReMLhhgigg0EOI3FQ8GpbhaBwwy+Ghl9w6SmRFw37abgjk23h1lvSIejqUsDlOGfSk1vlkR3HIY
f5xa3WwnA87hMKGrcf1Co4wLEcJp3RxnxUNr931JF9JdRJN+fKA4LzJdrEdKGcPjSuYjXRxmuYnd
+taRLQURA2CUZtMnW6w5NK+upgOFKEgLHAyLNlssOhBVcFktG+iHm9BLqoVyg6DijDOxEtWrN58C
fYNPHnBXtpTzMqClk0ooraWAl7bN6aGyev5bTSdTzQ3mU/jnnvGKeOU6LkB1MjwUtmUbVTTo3/Lr
U+m7cZL3+SQXE1oXvr139fQB9dnUg44aB5yLXDM2QGLB6oqFPd/3ETYRfXOPhnCYA2zBWsZhAQQ6
W3Jb3NvgwR0h2WtT6piJ+ODc2LBDiovmpBzvmD8UyDEnpHSeAqFfI7Z9DvdIJyPYE1+dKEPRZ+Zj
Apjf9KaB67VH9T3WgtI5a3fngFWBWV9rBtvdnRth1Nw1Gig6ViVLHEqKCEFqyRYHrGsRqdH5IVsh
W0Em8rnUOZ7M1vTUurUukjmXQ0j8/FpTXQb3/A4REsJTXJ893SJuOEltGZVDfQ+wo5TllIi88BFr
PCxm4w3PDquMwEdmiRxCuuIhgfKo6BiGmkjxF6J2VWSSFu58aVqZgXnRL0U+DPpH2AS/Y7rI17kQ
4+WS/BYLAfVLzI5YqqixLRIOcBC/4feAzSE8k35Zvtt+HP5Iw7os9TTbJbdyM/pnhBIZuOe6INNq
SrBghYCvaN+4jy9zG2lnnSMzU2O43bHKG9lslZ9/nEc/KsKYrTT9oVd/9SYfSZtXl0lcl58yjA6t
VgWv4GLzsKJmG/PGnqgNWVPgaQMjW++OWaxxbcvKDUuTk5YrRs6nFf3esRebPubYu1XrBgpU+b4C
O2c6q8zYjmXHcx5aiP824QQ/yTix/5c6rJNFCghUdLbsBEeHEsE0wYfbAumGuiDfI6yjhgMi5eal
fgnqy9jacxaarfeAMEd5k2uSMM7Vhc+Zz8T0bA4jCZpKI5vRoyKBOPhD7DwviFQeNVNSBoL2JR5z
9WmkMNTr2T/pjEeaxCRH0d2Pe2yj69lqNTBg41WLk9jCzs0zkRR7fHl5IcdCrnysdSZMtewUaqGj
IpCNhgkPI4OwHn/uQ0u8fOnhRjmIrcgO9ht1SuFudqeeYWz7r+M2h/QknUtJsNJidHd9am1JEM7K
prMoXjl5Q0ERmi1xfvZ3ZYxDZr6t3UZBERrqwgm0T7b2jDyAwhtz8di0n6i8iSdM63jZOPfyiQFw
vvFG+lvVDY6CdDjelfIj+dzdQwSznAsHeRef62h+O7030r/JgeSoarJ2nOJHsVCKO1WLZ5Pg+UQv
MFu/8kc3linconIWrJ2tpdpXR5SCsZNE2LeRXqcThPHKqplqP7qv7rERyIrmnhKyUjISSgiOs6Fz
wKm6qltww2zgqU0spxObmXaqb+Ra2fFLS7Wi3VQ/+3v9PH7idykcGUpX47ziE/ZhWDtyawLPC4W7
/SzM0rU71bmdmgccP+O/11dSzr2c74OJZPf5LOVCfHweH6yZKyW7FxTEbSPWe/aS4EDGFQ0ba2PP
7E6q8EemFPt+PLjTRfpIuppFuZiFmA/16mSbiGtvBRs6YbYoh3dZfvfRFT0NqdLkN9ePeVIaXpJD
37nqtmuVwuOjWkJbwON2/FQkp1dzVJ4AuewXGCUw49bT1YcEPF/FgmMaGAXjuhbt8lWL9dx0/nju
8WA/P9vmW+niecohVgLr5imLvJyIl6Kp4mFZY3IV/8g1Hqfyno+JYgi7Cq1i+cXTJjEznkRpBSj3
Xva+XDuidM6hzanGZll6Y4djZUN2vvvY4stsmNAlgGDqeTMSoA92U/vMMy7Wd2WmS1UOiGn8wKvG
x1zPt7sOdPQiht5+Hu3EevGaVys+C2vRsvP7/DFGPmw8kPpET94dZsdjSR48MlFz8QGaf/Yf5DLT
dHeNFPmxipfPpjl027tWIll73IrJeFnVtvvOXApJeWaW/LaU/Es+kUXTEHLiRno25kX4kK24sc2z
8AiOa1B9f7wCL5k18+LI5s+kZIz12CWhqierPJwixeyjdOJl9yhn70xJlffPQuTzyTI12z2fS894
4S743TOMDjxHBW0HX42skEDnIm4mJz67ACux6XWaxaLtJr+Sa/MQ8W2MqJ/9Rf7V8t1squvfkOAx
MBattzjBefFGcphpi45zH7LDdLcraK4Um+b6mXaqtGr6jBKrF9vSpZfZcNBtZe4qkKUKLitRub7Y
5fmBkgRnyJiR3jLXErn2wVF+bGxJJgNbChfvemcq0kklbUZHhDBakVcjdSfEOPSXRvjv0vkXa2zb
vf0c+jJC1XVT1Ofa9uuOe3Ni8oT/aNCvDprzIN1C8MHngIGVvQovKCLXYo4C9wpWtLejo7ZNn6y0
SZXieCUT6dMVtKRV/31u5cYvNJFcUMfitKTni2MDdUqhgwsDMsYwyoxv0c5FaKii5pZpwMwn1LPM
RhfjZLyeOQ2P5x5H4CR79hfeW8dfJt+dd3rGQPXNHfE8VPnth69t/XqpHZGJM1UMnsdN+Xiepa71
lWw8CRuBBHQU4t7KYWPsuS03SV/SqjtVkLEI+u9sG6k7HTfXpqkeMzzd4z7ajcaHcdvu4vHhB5Fk
CVUno9bJfqyvDHrVzK5CV5kM9kz3MAQ8l6/J3/VjWUzvqLn9jX/h/wxkUa1lYcUqy0h9PekwiHqc
ZlFk3mt8lIItZ9hBabcATPoZX8EkNY5PurgrMXN4T+j9Y3HtPyd1r+MfPV0AOphS1MaiID4BE4jc
Hwz/TN+P52qCMYlXBKHBg6gHnxwK1N3cVVOdREc9VHK02oEKl+n2Q+K08WDnHAzdzPwdZL4vgSyE
AJWQtxQkYDa30cLRj+yVNB6/lJatRCcSrNC4VuTT+Vm/NQ4eEwnjx7STH23E66iypnREBVNj9fKM
4mQMhvFrJhQ3x1u80pDRNea2AV4cP6QewiUmhaeUUBOZywhBh8Ao1XnOcF7SPfMHxd/MAHxRvQ9S
VYPZQ2tSTLWzxWPpNcsH47RrVWhda2HzOZZSvZ8gbKf4MD4t3XAH7XAJxp6XD2Lev7QnywBi0zgs
mDCeeolI4dVyK5PPoscmuqmdkAqQ7W6F6LGdmHR2dCP4c7Pj+iOgyosfXQm11I7MdHxniIAZycMH
10baUZzE5kalEJKCfUplBK2D2i/8l7vzyVCdZO5ZehUHRV0Oa0n48Mg3YFIepmMKJRVMFKoCHaga
tVTYbP90hmJnijbGTYlrZ37d+V7Wvq+8lzBIerZP3YKG1qzL78pGUz4sfq70c0gJwV8/KKeGkyLm
sqkqw9sP+avi19hYDcQJBYBQN1hM8F5bQYlhVAsO7QswbApWPelNWmE4YIcoPD+HXKbJ2yb9OldY
phAS7Ru/sMp15eeMGATqrZJB84sxC21uexvF6rYWwDjGuI4gRZcrxFotVjphKL8o3RvDkLbsXQzG
CYqyLRMQKw5Iqj5i84MYSka5GmyK+xKpHNICfChOvvwPUMPpyoyvICAxR4RIu1EM0WpVx6O5VHDF
3RK2QjzC9h8KmIrhEZdDiOqMQz1GDMSMjSU/AgSXoAnWxYF1yqPg/KSu18a7B+CUK+wIloQOwlvP
6zc47JZfH2mWWZPg/hYP9TV7jZSUrO+3k8eklzKMKvVUW+U+M2hUyfG9HIZtEL8PKWsPUTtPsy0u
3olu1gH+KdIYoJl3vbkb4SAE17Lh79N4oVgwI2B3mEMRefWiSb7VD5SZuJnBuhYvTM+Q4MCAMo6H
XGeK79lTi4aRnrc/sVBy+MPZQP0KSn3oTlw5dGqvA8sMIoNYvAmDEBvgS5QDYbJVaFBrFtBYA41W
lxdWrh7G1EjftS6PyaeAUQK0oEnxOjBPtHiQ04D8KbYzpYlSCvBeTTXZbukUVvknBkiufVx/r16d
jONVwN+lHwsokRDpdBE1grfWwB7ha0+daldmlfMbVggvGAE062p892t4cipLy/5cSqyciXk5sExf
fV83Yrj+oi4A7QBH2JBecKF43FVNA7WfKcoNAnVtCQiMuMOteNiyGaN9MJopnM3yYsUsmYEicD5Z
VeNb3kQc2nwP5SXnTC2+TrxynUW/g0hs1U51juNclUdDNRwQ03MxTNJOpuR18+TZe/DWeLGQHa/w
h9YGoYtP7mSCDuH03zZZbIzrtmBrZpoMjfdP7MG0/41oG5jsHWms/JQzV1MOTZJSZBzBcLeZmrQJ
84N1WkI4bt04Oe390Nun+S+Wz4vi8wugzqHpVn3/vgj5BB376qgbwTpeMd7eBZ2ZekHw9H0Ggqs9
ud1LxtK/BO3bsXL9EEEpw3i6o4SLV41b/73magefu6abLmuyq0Yv7dvtd0Wgd6tNEpX3vrxeNd6D
HBlqzGzEEgbvDvTAOO37QsN/cUzDkIpTRfEE/XLaRPuxjtsj/0ZIyHSV+I5ZX+rC8rNrdT9LruPN
S0K4qeeSC1F9M3j/cQ7mv8VyQKKMgLATP51L47om4AnZOKfPSEOsdvsmDwwWXVmCYfVwx1IM4cTs
oZ+zBQH8a2mGFIa7TgBXR7tCQucW2SBn+1m8fcYvinWOsyS5abKvp+74B4bVh1LSs4ZaA9JouYtY
LRW2SUFkm6FFbJ5neJSIBEicJB4j08LTPOV7raAM/OYE7naP+Is+0/RZ7TgSg9/uYf4uwy9ydD7A
U74y9pdD602BISipliplSnEOCAhmVfVAI7ierI2K86uPjEP/MyIjy66Bw2980T+hVlWfvX/+x3fY
4pCc5/elnRP/1z2WbuRR6vkrddTXmTcoAVS8G3XMlyKjdJFJODPw1R8/wJ73I1M5VxDmz4Ncw5xn
nhr88/Ey7F200sOhYz4YpEsj7CnajvmhscE8IKQOZafq9TNLN8cQucXoq6y0NDXgq2Q0cCv820kB
t/8EIG88Jg11rgF/Y8+lAR6FMfeknjWhgc78HnjDWjy2j+F5uEfYWDGz/lYHINRZ6HWgo7xIDbes
aHrHTVVXPoe4xqVGQApH225WZKOWe+joYbhXTX2B1AM8BwgwU3AZgZALCAujFMh3iACMQ4EWn4Zv
PZEYZ/CF7z/7MWmFvz2UVqMFbLo5DYTeXKH/7TgJfMZVK9Lu0PLrTCfFeHcCYsj1VSKUUc9MPtFP
DoOFFxfqZy9qQQPHNHpWx6kYHSRr+mWH6J/VoaMnPKvE/yYMu4PYyOG+qUfa9JGmWMX776JBxZDg
kGwi445PapnCHzv5gi/2UHmyituWH/1LJVNFofsI04W9cxV+yUTDtydW7TEXh2AgMakluxF4qZYG
Kc3njWhm38WHbucfvshHqeNgG6XoNoN8HzG1LruwD1lr74tTs0QmvZt6FCsf7E3EN4yPLG2GaZeK
ILcHhtICvhoSOkxo0bl4r/GM9QHjYhD96HPRu/0F3FPf1mNX60G4TjWbepCvY8P9uV3qx/ltFh++
BDrwt1VxVi7yasuP7nVdiA8T7RjtT2M7iJvTfMY3Fb3ddbAVeHRorZmExGvXX8IkPFtSHR0UoDc6
Ir5BeuRWch5uGWhqiViADdfdDTaujLzQPy+Lqsz98H2p4iJoVjLj47W0H+7fPAAcZYs+6oJONx5C
Oq9qxE4aNBqtxRYVcP5yGGev5/bXmb/SZqcXrQVbkkWg1Wd7mO4ZqnloICa9k+Q0t5MkOvtTS60v
LA4aeXsHQAuoPJv8Jb7SsqALT7GuPNbRDnDjdj+Hn0znOlbCLIe0Aoe5kl3XcmyC0JNIl6NQPxYn
39lV7UCFzj13FqwEgVnwXsxAJlU9LAfVK2k7lVsLdhybIRBvNnVU60QHndG4wtguHBkhMq4UWxSv
/GlrZ43GCFFRiV4XMxxKCurxGtK8Mup6rsYyH45xfcokg9+d/V6o3NPiCENrgf0oCc4HND/dzZ+z
97Xir1xASAslH8+x6fDZDjZY17Mosf48zDO4e4BqewH1g88xdhe3dAiMDk1jFNTnsly69IczzpH6
727yv93ambxJ/nWc+SDnSFlW3lm39Kqtmdy4lpmiwus7iBeTUpy3FrbUR+rQUrBlEqVJrrQ9DEXk
nQXYxb/Vb5t5YhB/KvWTrclPaqD6evyPpLNaUpyLovATpQoPuY0LIQQJckM1TePu8PTzLab6l5lu
OoSTI1uWoGP7cK2qLnp8h/yBS36WLmcaYQlhHTdw34Tm1ueDgbp+3AIehtkzzy5K2zhZ8hMePXfV
OPvNWsIHoFzLr1bn9RuCnY0JJyBCt+9DPLVIM7Bfd4kXiQ+w/zr9+rx4e/efl28MQ+3Q6h7f7uaG
P5+6Kg8UGjfSFj8C5xNJAMDx55ifcKvDex1C3cqmYszFjHprDxKB8ObsHwFMglZ7dRrV4Gy55R6a
3+y5UzJ/d0vdB4NsxKkwW4yti9cEX1BuEWDd1sD8KHvd2QPrcQ3FswPR7Yvz1sKq1VvhX1aP67f0
zVptXpAF7R4olQS70ZZKzfLuT6vyH6w3PLO5wIMvQnpM4UEbkV7OfmTjFSAH7N2Ayosj3U80Ao8u
rfNyVFyAGpLH3gGP1ynUGnI0CdhU2/PyWKozgl1SJPeKM6EzjSka/h/OjSqRE9jGalTqUp4/EkWA
L6Mfig4gP3l36Yt21YInDF8RYBGJhYWk6qUbvLWTAryP7q7BxUwStqljIEBKFidcHX32dwDWZiIA
+pG6d4NH5JnRHPAEahnAHUBlEBSZ/TJWd0ck7HjXPlLoCAMgFQioUuZhREnE9nxg6NWwFrgR3nmm
W4FzzdsJOF5lgiu8P3EjaNUnGAwtbZgWwqoZCCe8xkoDKLDr7uaUiTtnwnWzX3fphlbRDASExEc9
MsJHqvOPMXXujGieMDXB+q7JQOOc6VW6dRB3ZLi8oW6RW1Pcw8UaVMdJLVIKJir3y8jPaqE81PCA
yk0Fp+tKRhZ92a1d3GUMqeeh0dQ7MosY0m+24hT7b0OIIeIl+oLSwZuXeSZqFCkd1Xc5vlFboZEI
ao9RoI3Fp1shOUIAhw9xw3Nxak+mSAA1efh897liXGpt0801dNSF9FnDWlufTVNCGBhQwIHhawLp
uzWJoVW6jDvVHB/1GvDD7GHe1Jlfw/wZErbzhQSR3hzQOiOKjBPvcA7nuiUj4Xl1ES9gpM4IayHv
AERmSWdVv5mTBuhu53iG2vONM9fFVgOmDiaEjODZK/REP2P92hy2SgiIEToFk328IrfdD7dD/typ
dfWLgHFQaNB7CKmPL719AyLJFfT7DX5JH7QsrQwy4++MBWuOaDJTtWA4mRzHIaEw/LgIceOTPbei
HN8vJ8/xxWTl1aMc5WrGmhs9egXBNc+CYQSrU5/rdnmrI65iKBsxujmLrNFW7qkfacxIq5ynvcjn
QF2ZGeWIIRMiYeosWFsMP9IxNJiZBY0u1QNIFG7BRS+uZkGdl86fYY7BUFLMpY6sB8hXTx9Fn46G
0vd+RnU7OVN774N0iSppLS3h4gAGIj4DvgDCekQapdSlm0+nSdMUHzB85gQ8p6cZlKNUiv1M03zu
hE7ZQ/5q/tMbYIIY0l11K8O3HeY5Chm0uO2Ch7aYu2VwyT/02tNkkYNmUy1trnx45Q2oiDht/Kt/
4rgXAgZYAhIDBAikBXEJJwwTamSjvU2izRdzLQ+dwQ/7nfvxfsIYQ2boSVyIXiE6eJjBs4IvnLFP
hwJHMaeNj9+TzaaA/nDe6yEbzrUXu4AFOPUY6KpdhG0+g9cexL0Fv88/C8wWwHYYLd0n04b1e3EL
Nk0WnbtnFykFScKH7fGwwlz0Dr0QmAkv5WnUGXWWuDPSADQQCHULoi5/RJ9wGdKdRt0ENyEasHA0
XfSv7DljwvrLKS8AFCA5K+aMuE35RPOwao9YXUUJJMLDT0YoL6DnJgUZnj3s82xPwYy7SvlrMnJT
dLjffFgPeBepEeUH4Rl55CpO8D9SCnhh3I2aL3dv9HLTUZqKewtsATSXoEej5OEmo8nTS/UiXvKl
+4LnpjmP7ycQr3RiDWega4L7TdvGfB4OQhddwpvLeuLt3RRvHTulnoIRNr05vXmKUF7GXWkATRLy
rQ3bh/sWCCFNeVCjhDuZpP3/NOZJSj0lVfF01AxGE66WJjyq3jxPPgieACzhyfruJM2ylcPPwCq6
rp+6Rer3fRrfjJ7edzSZpKmGgNeriIslJ9vi8bsUdk4vf6ILNyL4dliRCet+9KatvbepDDFYulW+
xU0ymaBQ6o+MGahjP0mLdGW7Oa990CBP8sLlkQEJ1u+43/uVcvnRBhOUcAMj03WzLPOZFKZd8GZz
3jkpUneS+eCafE4pnZUu3JxUT7Pi8GBHvHqUFGDlOIy1Z7DQ2Vk3Kds4JULniEkchSfUwYW7pmbR
12yFGkZblhMsbHTJ0Zj4B+c6xL+4u0HkjnXHkYmv5ZPilOk+nlwU0gxlz8+82DyEBmQr4NDx2X/4
vg4cqtsgvE5S5NH7o4PWXqy5AA0rNNiWCJTpcpYrqWcMC1zwalzzG2N4F7/UZv8TgQbeE83ztg4f
wgwsy43WHC15CD/wGKTphobbdxEhMNdez4g4mvCr2cRZhd5qcE3gfGIBAp4ABkkNeXMGJrizlczP
s/878FEizJLn5nOiBqZTBA8SMqGwyZNDdqs61llZlu88usbSMIFZGpR7FNDc4sAjr4A1E+KfTAqE
YhlCyvcMJCa6+VqLxFuzOkoYO9rUfT4BjsfU5sO5xgVli7Tg4WmS1IK99oJXp9Qt5t/xZQ+98dHD
ObEGxRFuhkCRo0IfGV1MhpknxtWSJVXwsp6NflaNDhRnObKrEYGGHm+9oxeY48PgPuRZbhj36gYt
o3VPzqPg6tk+l9kBz1Q+fbAaLPnZk8K+NtUnIyczG967zVVSPCsh1DA9EouqEbtOjr5VWO8ZyNSg
xB6/A6lsHgkaceOiFAEWkmqxzAm0HsA40eMQjliK7dSTwcrWcn2PNg+jdWOzQhaIcrnJv1JxApMN
hgKRa7s5YXcTclR+6St4K3qp/qszizoyI0RgRpCHIKvTQEECoVD+TsTvEqp+QwSYjfAlDZh0pRkq
qcznxISO+rSN8dpdlIDeJ3u6vskGVu8p2KMqHm/iN62G0wDN2tPgDboSI534Ekhnn3MHdPkGyXbN
5ZzgMaKGxXxleFHsM1oU6l742xxD6pY6jIC8dtWWwaWVbbh/THjBYcP5cwR5lF9DVPvAztKQGSuU
VDzDnVGTppmBr8ebt1zsYp7ZIte5wcGu4K4yKbWvMYiaFkRwCruxQR+C0fXBJknfy11SFDq1hMhh
2Na8juNBivlAmBDqYwzBS+gIKqrZfkHtjfSGfZpXndxPj4CLLe7wy01rRLdyWQZR0j+H5XGdOl+N
qBpbkxniLKxsVjUowzsHlG7XGOOyzTSqhJcAVypwi3iYcPvaB/h+TlmPCSYXBawlgOYDqKPFBzqE
KXnglMb1A2Ske0lXMRdJJBycbTiNF88hDKgUDkrCKogYB7TFARiXewWIVB2hBrrTlUDAfPTSmYQf
hHKfEkKO6wpPwBn7wPMDHbtb1pcm0Ce7+YZ/8RFi6iJ1R3lZIJlKPSb4YMOTcjtHvNZDrsfE3tV5
Ew/k9e8iCRelxMCuW1taiaOKWaAsinCWHW/pElRfZybrhY7PJjjrxtn/ENeH2EWHm51srtSDI9zR
0qcbwRaoQJBUWidEOkKAEyonNhiaP4o3tUUW7GX2HD1hLgnyj3fQ0GNoniDISKSBowLRq+bSnOEC
tK6ZNldEqR1HwZnOB80yzDHYDxEkDIlXEWpDcDE6D3XHzS66u/qDLnudoeImGOtX4UfXI5OaG/36
2Jrz0yEv5WpDdk5zTFw1RpbzD7tlwOVUvA9SoQYOzJrB2ZP5wo7F/X0PnO/Fh3xu8LSS2SVuLdeJ
8JVYyCtiPySIT7UyWMjwAdixQHGzLkJNMqYKMO6tTzRGssn2X+csYZ9EoJNjQHsXe7w2Tx6hu2QG
ok7AbaIMbYxPABk4j9jixMjnrvS6/xG5ciBme8TfmN9TRJKbXZMdpNkVuxa1GPfNQ9cXSryCkpcS
JrlgodwWk4GfdLZNaJwomfKtNdyBXQ5ALS/BIrlmj+DG1z6TQB4qSxiCS1V17zoLVjyfyHCtsQbv
SlsOIxLGT8Rigz/r0gypveBj0x+kXZmtXTqiPjfwt3ZrYeyNKb55Qyxd+0d5L19bOPj5Zlxym6iN
0jdBeuAUIHxEuBn+EEvjHIIR8sO7eVfAE1f/6n+Cs1sNZOu9a5vIUa3aFv+txtSeibQ1qOy5BG/a
exHy5YYRpQSSLhXTDfTkJaxC2K+0KNlCk32GAqkn4wBURXxufM30h6rsEbTDc9x5j+BJ3SUGmk8G
QQVLGztqAnQK2fWpmPFE53IImX5/AhOd2Ip2OieeVq/BIkFz6j5cMQ3QaIDU8LPE5UOhPuLLqdkx
+hv6cGeQsyhc4ibQ8K7fMeUcIwfiTNxQhKe9vE8k0sYmYLa2ZNLEJqgTXLwNcLe3/fg1e1TkqIH1
m/BtyAUQq6Stc3JK1G8ESr+NySbmpOn0NlXvrnSNFjkNkSIBpkVwp6YzoallE3VjARCP+Jk+wVV5
KHyFEAq3Qw68c/IjNQfeQgfYEoSWbks0O36kqEjHw45RXsDu0+PgG9pMlH4YfXikd99aB9UOq58H
RFr27Vvqz0UhMLtDqMFdgR5EGZrSF8GH2SNYedDGYiciFlJqq1DO8JO8boOQvHuEuBT1dMjoiFGP
DB8AD02NFnTdhDPk6hVJzkQcBy04Jf/FDKCWpqgh5/MiuXo8p4KQWNWJVweaSELaq/IAUSPgg6Ci
cEUbkk5Uo19rJwQIVEOwBKJ3DiQSJxpwoGlq2H60tKN+d+90o26f+B10awoQiERDm1tx4xOTBClx
Zh3zHnwMNgVqTICIFbQdWjeSDX8yIW6ekLaMRgkFmULJo3KPRnoDr6kIX1s4m+mi99aIO3PKFnwI
ki1SVk5NXv9w3YmfLW1u5ojpQJT5aBtKRSnLoslkNGKXJIdKT/wFYB4YiaMTRUALmXH2jJI8FQs8
aHC1LbvwzRx/1u+D+kgiPPIAi+LgofkC4Boqmk0iRjLF7XKKE/QL+QA03seFGOgnV/Sj6GF3MWSc
kKBN6HOhSAVHpBRzkcks6wOl9Pq0wnwirVEN1H8KRMsn3QBtzeNFSQK4Hcxubm+WzXSPcn2gDzJB
M4Xky+Uc1PGdcyJRP1jkq4DOuRhshCAR9wP3OyAqJt/yC2aF+q/S/9ZsU1Soh6OvJHHN+Mfp9dy5
ynbkRMTXciMDBA+7aEqf7gQa4kiXJdVT5Fd4hHohiRczloyWJEzCtYoqlax+U9IJg3JCMwKjRpus
SwSrs50xXtKX2jMgykePNjfIcwP1PLnaET7akTsZpX6WTSYlh0SKn2m9cgtgmfnoFfDfEEWdGvpX
0FdEu6MZ2wfD5tURpfVnt37dn6yB/+ntsKrmTS4ajDvI6wt447NNjmaAikCQDGXe7wxV2q7KIPIV
HDRNWSRRF1MvotEWCkE0njOO5pz4LEIpQjCPVAcjauAgbPDKFHq/6X7/o1RFx5u2BTnOcOaN/9ft
lJApj1U8TKWHRXD7ZUdg7yxjVvnuijEp4VeSoz5lX90FJzvVszvbEFr9bcmH6IycdrHEJPFodE1e
w0pWRQx+ssIIURRgTrIZczkc3pQC6Q3Y2GJ9qYRF7bTKfbwylbtUu9OZTpOpSxDh7ktEGSr7reD0
57p/rTrFvodAASNllpz0jDNg86ebUySkN1YhmTIsoQjhxDd3ZRvRGyhFIhjqEPFob3yGC0JrDZjS
WtJTYiOxUpoO05OdlnqvCtnajAUG+b8pU/MNiQHkBAFjT2+Xz/OFbuz/lwp8zbb5Ta8ITvQuFt4C
Bz6PzipSPPF+lRtzBpTIjBR7fXdiJvT/+IudWfVKItWuAnpK5VgamHUeANw1Qi2X8JGYEwGPaE7N
x2SrX2ZWdGa4OnI74bGAEvr/3Hm//dBqwdqjPk1xnM9BD+MdnEYXIls+GKyM2YktqLXC+/0b+jFo
9fH/uPFKUDKkkJptBuTMpB9Lwlm+aWIw2+yqCmrOYXH/H3a6Jvlh9KFwRuUKxqyy8+/k4dxYfi9p
IBWIhExEgY6aLjr5BE/j//GpttHy+DhUrIna0BgyO2GbStoMAW63HNgW7edI81iTMFf8yfMckJdX
qWMNlRYR3VJJJdqDh0wn4zR6dQp45nxA5rOq5Q/sppSFacHMsQqdTb3FHesQi4SrRoyrIF5xFJ5g
+DD2QJINFqQdxJQnShRG50kMrUyGlJgQzM25jvOtmdBa2M44lq0WDk6gJFabgvygY6HL8P5a0VpA
IrR2QliWqiCHNfJ7NQZ0jmtm8hXgFgZD949g8nt2E8+R5bC8jt/ZhYOsUwAc5PKYyZkgvogCCafJ
zRWk8tSX9n1G8MvUdr+plFKo+ETCtcn5P3VSIixCbVJF/YBINdKZukFP9v/cNRBPJF+ggk/YpNWW
X0kBzPEzXKIVxGWnTDmFdZscXD8YDD5hhDx+V3dBURVFZ3ou15nO6fliQW7E2CFP4oq0JVNHzk2u
Qu8RZxqiMMLDsJZgCcPdyPZ2iRGKZpn2F61cETz1SPhCO8fdKGEgI8eAF9eJb97du6Rk6fpNdkDK
STwypqv/nm223hPt0opfOSLr4j9g/22Tytp/UBWqBwdMop/R5ehssGBFSuoN/yQob73mMbzVgKui
Ks0tZmUHcL5ltDC3hS7in6MBqReZUNhDBZN49erWmQFQgMfr8evn1D197HsPUf0O9vCti9fINsWp
KPlGYAXb1s+idyl2P7XeY/H2jdQMEEtpl4mOq46R16CrLUp+ue6jXRgDVo7fozXnY1SOcWvfIPIG
krSFc3fNsp81b0prd3FGfqFnTdCYSpbRtGfie/YJVgXhdDj+BEjUGnk93nhv+0e/HG0xlnY+P8dx
E1wwZU0rMIO3S//RvzjnDNBmuASxGVgm2JSH8/ZL/jXaFZXRB126/LF3y6jkjMzYyA9QuZFCAdDc
vk/tQ/sGQeAQ3rw7dNnWs3VvGbmggv4dGsbDqeCXLnPaenDzbqjctq7RsoPZPRDXiv92YfNHyj8q
yQWM+RCgOIBgGwdHurmwKE4gUuJT2Myu/smr9dYQtljPONvuWx+vZp9HZxdn97iZbX6e/st7+lel
NvWnu5MLi9vwK/65hSvu/Ojm07xsKTQlsyq1Lj+KRAksW+BSQBlGgJJXiCRu+hSeBaB88mXE5C0x
sErQZEMgUzbggdcvc39+cohlq87eRZadVFaCWQruUW9GtgsNNaB+LzAd1MLRQGHttFAGaNdiE22j
FigbWvRas94urP9UWptwlbxxatLutQOk+j25enX2ce1m9Dx7KyCq9/AwYCFgdHpPFidKy4IdYlzK
JkFVhGWm4iEEMxyjoFSBclKBGxYnoZ72Tc62JgQhRGfwMx9B96VexWUsaIFCy09TC/ch5MXjKbor
V/vQhDGPNvkLsifkM8l3x7WJguY5K5Sq67trIApHbEawhUguw7AnmT0BmNyku8EyExtq42Eo45Wg
OqEfj5wIqkalN4otn9GybSLohaJlvOrXghNkbXTlSIM3cS3ZFw92erJ50rb46NOn9yFE97DvUVrt
s3vJMELHJqNACetIiccEM9OAPIAZp7THdrw1AjYUhrRPEeUQLCvTOqDl8qYMCjEzqOBFegOVx01d
ohrEyCaPCo1zJmSJfyvudrQCO5JUwkfQDBu+FSDK6Bz5IbkyFk4UA/1Tfs5qyTkTtBigca59cUH0
pf4LsY78ddhh2ebJN0I8jPmMHyrFO8I/wJLUnppes/tfW21I7ZSq1nTGLv4ZX8CMgsrQAMH+6y7x
dRIREnIVQDdiVVBzPNminL7ggRPZymYUgUaiFWm/Y1nZ3/WnaBigNdYMluCz8AFqfzCGAOqOZplU
hThX4j1GprtJJaTykO5y1auYce1qp1DTFlQh1b/byOyBMkETqY8qYgtAiMQ5C0Q2EQGK+TPtiQ6I
Bl8PETZ0VMfnlvsjE+Qo3VJbR4dLvHBoNOgLshJaRx4JZVwuxqJgHuMNV6JfosWjAsQe6PQ+eQNx
Qq+Pyr9U7T6+nK5YvziuwJDA3Qvkr/tsCY5csdkKRqdtVPUef7uafRtgjTx+YyAQ35wmpoS4JtQ7
8PZQIOlVqFhvqdm9IZnWHBI6JP5XLtdo4tyB/EH8Hi5pvINWBL5P7RS8+R2YEaBoxbE0RGj8vAHm
w4+k9f+EbYvQD8Xb9386YbllDDFqndOoEVTvjNwkvbAME7QT4H3svUY0MS99RDiRLJkhQQjQA2Vv
xNQtr9laRpui9bKB5XVFS6+MwVLvsmNeb61huD+Lxs+pd4YBYZdhBlHLHTddEo41RCIIH4Czb06M
0n3HQI5NDplAbv2omuwd9v02cqn5h2oAPRVXtC5Ab6/IfJDdo1UNMFCoKv2Xigb7+Mc5d/V8ZeAb
3FOUdRBpyi5fAz1gTq0LkvkN8tJ7OsSAyp5hRLz82JvxDQ0ILnfsNhd16X9s0VyER45UEh/KsRxu
bQDerMWbzaCSeat2hDIpVaM+slvsmuxDN/eBbnQJfCDo8Az6x65/oYR0RSmlwTmGiyXlff/FkuV2
b5H+YI5WUBAlnHLGefzENgYgFCD0fvSKu6A1e4cOihD9+oxdreIYvxWvislHI5r6fy98tzvg4EA9
8G+FGJzoR64HFx/4Ezs3ymyIOibrmWCvT1ixsqZfoY0+4e0lYAfuPLi1pFW1daIRDAV0gmAG+LC3
VlgsosZCLwx7YvbpWvcdy14aQ7cIOaER2gUeEmdRI3+Nt0OrT5Fy1Qz2P9XfKoLut8gYpQB07OML
uB2jR0KLAx2MNSC/jbuPbyL5xIrgleAWbKSYMGRAZFO/4n3uovLopjwJMbRSDnm0iRuI+r4NsJ6n
1q0l8UK1hvVCEMnuBIErNHqplEvKhC483etdVCwAbNtGcO1gDcd2uuwABcthCb4p43FmRvusSXOE
0AMvoCUutzXg9NQpO8se8SaHEhsFOw3ceOpuD1L5lCBwsJs8pUOHv4QZ7RMQUzllzs55Xku2v9ai
Nqr57aZ/oPQ3RdHw07n8suntixpvaBAPrguA/rvWecFJ/YysuFw0wwd9AjzDyIwpbFCl+aGFtSYT
2f7gcR7tyDVZ+Hipyy6ZBJvDtdGmtLYnCp2fyMgQnRWCCUAZkihwKWC+Uh8IabI9y2Req5i05xK8
PEKK8OflvBbiCFhuvU8Ziu1OToGOF6ydkl/BHVBkbwR2+9OcsvK5aWMvAcUR+ZEXXA24wETmDR8x
aQZ5k14YEnNEZcF59o8AFzAaJLnHgYWNbcOtmmyN9RHgNdppFEkxJYO0Srs64eYMZIz22Bo2UiBm
Ryr7jmPSEOvXncfgRGAvFSFE8jhJMVYMS2+l/NGFnkw1wlEaIBtgQzN7L1i0dzQd8CVxHmBOp9AV
kUAdnjmnoEpLbgMGp7unTAmPEdYB+JEUSAfgJOFjdpZdQXkTtXsVymjGY42F+FUTPEgD4syeBXEM
qoB8ovqsBg765MkfFg+Ekze9aZ9q4UzAsoE50S4N7kHt6D/WPhS/lV+fVREfeT+wFvjM7q/gOljL
xhxGcB0c9KVX+bt28d89QKWNLZ+3exOHdCs/VTaRH63KQ6+f0GOgyxvVHVWhAYNNensqLJxEOCPs
shkhDk4SGA1SmpFuEXje5J6KzkdcQHGiTkHapKvG6CHUDqmvA2Ucuxc4GkQcaBZ4rE4C03t+T8/p
LnvCHDpAwq2weC0Y2s+y96Ihig3bCwUTCPOIDleQtsNaI7pl0zg90ylFUYGOMbsP+KV9UuleKi1U
2pptrSKzz3GYGyDEg3pf+TyR7fejfME1ODjaVazEqJ4PK5BhQ1obtA9RloBBaPy+f+BF+lPcXJGp
gHXM5ngN0AmAE9aAqLOerHCQ2KeNsQqDkFB9qHsotKLh2EN5xeWXf9HYLf3cMjBnNapd2NLAv9ly
IjQigInhOLC66+AR/1pseVCcbyHGfdvgQ9thFZ//0Ht5t2XZtM/3OtyIiiAhdQ7ZI5l2zPAlO4ln
usmq3Ssg7qXHHoHWKyT4K7JqRKRMHnwp1vHfxp1VfQL0Qjbz4rvvFxsn9Nh32GT2C2ENVqCuV/0G
TBpLq4SY0zeQQl6256igwaiRoy+aTQjRcEBkNSkAbD1D2jLggVvPgYmYSWUBPUrE4/CcPsJP10wb
LNgH1f61sxHu+P5zYg1Am0UZ7hOWh7Kd+aBljJ5pbYFOWhN5sC0BTZVJwp/jLby8Bx4U279sRBsS
nxGSDCyzvF0T76vD8GVnEl/dEnZzrtZ9DGsinzZ5gDRJ+AqblFwAd8toE6OXJQz8Oq1VxgVqomDr
6xCifFQeGmCunXNwQZATtrnh9aVOUwKsvh3wDvVs9rJnzDkkqJVEodyK5Abl5oUQ4LDTA/6Hkh0C
d8MDt/3gYJZU1m4EI0c1JZpJGYcP+2TN76Eh0RxgCQsxglPSphXyYpOaTpiiUIOkniGZ9ml+3bsl
hNE8eN+ZCBxsZAwFBk78Ikktn26f18NqeP6DlUGhi339GecAs2jqUEFq1dIymmnCj1q9p9Nr+rDU
wcpJOeZCKVe6On8foJ7sTrXAshEJwKNE+1fn9+GQobqQ+VzCo/a0BQkOUvnvmu0miPrMI3S2iIXO
Ltq+zs7+M8DToznr/KFKaMtGfO3U7N+t020QMXDotpniIdt4ajoQ2y/2019H0993f9/5ONvWp70M
9ukybQFkG6FIXJSDBmzO4d3fIgtuBODqL95nse+TcsMneXbMttkmjJN/CTRuo11CWghtOYQEDLkN
+fWQmpm3TCnA42wZEQ5iTAPT/AwZn0iDFmU0WwaiX86uhWH/lbtmN6OeHdA7iPm8ERM4oaKBf8uH
LdhwzG7lab8+bo1eWNl5da2Umspkh1JDlU0KgP01v7U+I+bCjH/ppJTG+2BH/+HY5hsWlIUPImxf
tYSw8vdpETTOTlz7fSTcfDXR8aqGbJfF7A+Pgz4ylZ4kt49BCUmcvzO2lawp6JLcoxwYwesyexQz
DR+YySy5mTVOwtU2sgEAbGEX1IeVv3sXxgpOGM1qXEY+tnUlm7oWb8iiC3aoPpp17jWEwmfgmmRx
bFM+B1QPlAGj9RbFd5o6SKjQnfuGPoAdcUm4thlY/p0GqzFSl0Msg8SOcEmknG0KrwG3Xt+kVIi3
NB0I1CXYxVXgp+34w44eWtmsHG54Pe4fqPGA4wZWKLjFNHgrJqY9s2Rq9ZVwzrIdKD0CYpB6R+gY
LDF+lNE4mUBtPzuTdDabqrGSABbyUPjft/EqYVP1z8EGbdQ9XNstu9Bfl75U/2X//bG4M64fdRGt
J2QBfKiqbZUWiFpTBdknCfKcEjpqHeRUGdxkOCskuoT1hj2Di4reCPNds7zDXRKlc0cUVex+HxoF
EpRb2j1Hp9+HESpWDQoDYZljXVqDkxkdLYM4Puh2uw+7o+m3QtfS+f39fWcWh2Cz1WnZanNoRyAQ
+Lj+pB+hKWxenGULtWZMotnHUb4neKbRwpgHtWjqnpJS74EIj8UhzMeDenIJVygyOaeQVXJKbvSQ
4JFQ3Oo3+psFBjmIKWDwrTPCorNpVydXJD9W/gT04IJroHQ/XP9ZmCPSDWdLxcyBB9GGpMGJTOML
GAFebDdgMKR4a1R71KaxwOtzqH2gUYMwonrDXobeiskArO3JLpLOxHPtjKjIM2CbLU/V9Mat7suO
ZggJoQ9aQZOQSIoQic4VWq+oWEElc/YDw8N5clFv413GYtRT+ATL9JHA2Yo/7ePo5JUi9Bsoa9IS
aZvdRmS0ORohR8QVvKr/CIvQYbac2jq9NvHg8deEUwdvg80YRbipXV0G0hLkbMPMYeWRJZMnXYsG
IKUPIcRBHoW4sqMLcAeMTGkR9cqfY9HcRBD4sesoCeCfvIDT1D3OxcuD8iakSMThH9NUei5vdH2i
OoqP2ItzKR7UAvnUkxG/qKuUX2Rofnk7eZGc/TYgujgPQCnsK1zq7T944du/IUYnY4mYpVoi1jxm
5pL3cqq/aK4u0JzZW7390y0d2wfrh1IHvhFQ889P+DzOdplOD/P7J7pcovcnWv5s3n71lD6xmYD7
jZbmukWFiUcp4g2UlD01t5sFbxPljoSfILFL8Hs5ZIdDxg9XJi2ws1ujAbMaIMpMFNyofbmp6bqN
lLDYBBToY9KOw7JrmgEpSpPeYt6cUMyAk/E2nRcOxRePf6C5NF5eGb7cy/xZ7oNTM0MEfGelsEsO
I3QX6820Vksej6RaHj7M4IpqyHUdVQjB8BGjOHRwyyfbfEKC6TwbbolYveGaFYeDd7/unw/h9Kdp
UY6pI5TxSB7jA6EfJT5aQxdCZvgpwR6lNOLHTVq7EvkdPS5X6Z6pSA6r0X52RfMOzZVK23oATn9x
xHBAlfwXCCeJ9QJt4oplaiIV9WsapHUozBF7M+0oum1xFyw7Txdz+J/DT9mrYjxlvyM638GgQuX2
EL/+tj3oeoNDOh3Ct8ku6d5tJpCZJ/umDTAFIAVoDjnyioYoPPIAcW9qhmBVKeiBld+ePAJy2PPC
aF2pmdVmBMJE1yQ1xBY83+bUuyKPA1yNeqFbXhhpmSqc5YpbS++DzRPhB2S+UOKiO8DNsXvhkxU+
sPRCDC5YUEXKGybsYCORG+2WFLgxuAMjAlaEFiNnfyt5+cxljo+YTCmstTbeEV3JFMJZtgdyRo9p
thTUtceAdetOjeS1Jtm0e1Sz5OZKbmHRfcHIeLZLAZ+ckZ3k+5Sk+5f4UYDiILckMYTiVBG8YtKI
X9FWIR0RJZU+7E9KzB73eXSpOHOsCfuGXid4lI56QMNt5dvUEPBw2rTbd3cdNXsl9qZoyfFEu+IQ
0/AY7fvwo2gWCdsis9tV+FDh/Sb0HNi3l98Mzx3wOuPrcEMvn7yWiltjAFCuAAcaD8hqqWiX7Iq7
J/WhX3ZA2gMjL0rAUMy80vBIRXnVO/dOS2dbck+Trctj793wdqX8ZMavu3uu/XxQdcRVD+3HlW2C
+KfjfGcDp+Nwa++jzc+1NR2ho5Mvn7hi2FZxKN6gl2PK4d19/1bU0Du5eRsOyf509bFptFxX7hnA
AT4muGkkW6c5RgMsWPbXnV0X5nbYRCC9gtDLLby6P6rIbgZbqsfbzpWApNi0aUrUVw4DRncmMk4e
nQ6rDRX3DeVz3XrE1RSloNXM+FstjIGZNlv89TA8JA0Z1Qar9qb7wQWMEvDDPkKaR8jhTH/X3XRp
a5yjHQJ4cDUfzqdYdc+tKRsAcWFnE6KmEn4GU4Q9gFRRFMXGeTmu+Kdi80Pr5+BVbCv4LEqUPVdQ
Woyod0Lh+pNWf255LeRJr3Ke0H1oImtHEbORTtN5JZEe5fSPhj0Tb0EV8ndZkN66z2SM/jKLtUox
AZyyXWUZ8ScQOkB53itn8PLmAD4lpm/4saaFe4xgXzgLAjK/2aMACwUt6pFOcg/7jKLH9JK8XgGE
XP8OGvU5W6Xv2eoPWB+JKjIKHSDdLOJnchzSRr4QYgpLLMQZ02hco5LhUlikTgGGr9E+PDwWEI19
Momlv6U+TL8AzQxOimesEg09ckiY7OBkcoPbqOlBnmTputcOCVzeXiJ80uP5UXPedmQiyzMeroIS
Fn8k0cBU2aQhsHVAJK6wH5HnNEXjJSE+G2xv2Z4csjfAFjq1tG1vY0pfPrHYF/pVQ/9uUabyRXcD
TLdKxZ/xJzN86P+NlAOH4tehwILC2xV3FBPPBAhEDh22MhzK937Nry5Y6qgSdO6thj+oAKigiNUI
V7EkZ1etTwf+JV0j6NQ/BPtQT56k8Q3qOfQ6PSte9y8/71b9i5urMRlKbEJLH/48uEHaxAsaxW8y
wr66HcXaHVehwRIIWTl3cr+OnndnHZU4loHunp1yMVDN4jF+glmNnuA2oePk0FmRpahSQcKmhRLF
B/dWjnPIWicMR3G1wd7mWKJV+wqgO1LGg6/jSraWSU3iNa8EFA1e2lkEMZ/zF/yQYqD31CmhsV5+
rZbZVzUN6GzNW8LZrNLjNQsKg48un2f4SeUTo+J4+deAOfghdM6R2geeQMskQ+l/2bDr0vevA2F7
t27te1QdYKCUwUOgp3IRx3ZRGYKsXFLcWynaqD2pG6P4c5LeDWdN2AwP3Wly792pGmRzgviRijHo
0sUTAWkgNuIksEFHCPFyTM1p7ZrYPcpGbVWnC1QrqG+3sOO7upSTajw6VDx+H8eMsMewbETNLaQt
MLHBTP5ujigaIzz0RJIJIe+jfPguc2IzM7wOzn+q1Q+vKK7V0WQQM9ZuzJetT74MTIxpojrJCbzr
DjsNnifQtm99bgd1HBDImDa3SIrJkT4YouBY+Zpxhef4leNzGaBmRQCMAQslndONAHkbrNw+RQUE
OUmnB9u0MZcBMJqN5ISbGXnekSJxgnSWW0/Ri+uscytp/t0iqP8/xGr437jIN+5jdE4ndZTxKP4T
yqJi6WClSJ5E4UBmdTjgmKjiH2l152cAYcfBkspghsw+DoCIecNDnuMuya89+qc+pQAsROUEomrT
hMCQblaDZ/tj/Ur39zhByGn8xMEbWlCAACyuqdLPRz6N0lMF6cAVLeSClmkNV5l7+kmQ1IUGQOP2
2/G8qTp5kMhGk4pl4w8h0OKEOD0ByJ7yxQdGGoCLCwCO3dcF2WJT/IWuTjK6Rqbvd1PUKFmZXRD3
SYl27U1eC0yEabAb79jEint+6av6YvrH7r7dpxrTWcZViMV0hsdIcjTsezXfjTEF6cDTplS7rGMz
waudF6R6rDCox3nEi0hseURJtEXFukYLCidUUUeqFJ9JzqpI9Krn9/RW48piGZ7G13Sdb1PEDGLB
7QCXeUgNbF+M5zY5dUoFuk/ktUTXFrg6pAR2zahCeAV6GDlpyGZHuOpokrEHr8ixskZoFW/WjOh7
lELBwpROznJRabNhrmfVDkFXwXMhCCfQX/XroC9OALHA/8P+JTr6GHYdPsdA5gtwkMH/p8acWOfF
tkDDE+QqM5agDjIE9lFXfEXT6wVI5fxNqkQcpxVF1uADzAdBchuUOBWkOwVaF8QrLg3YJmUXTKq2
iIkuiyqaq8orWgdi8QrcdBYd8B13dg4mnGodgftmVNo6yANTOWWIgY4gyUc3ji2WeJ9C1HQCKJeO
FiLUjcEHBQpmz232wlaBskBXfQDFmkB7USSZXOMawfQQ0FCLhBiiJsAoYLvVjsEto8IGyBBjAVLE
rQdQUIrhnGdImpNcLiHKnIdTMk1y/7KzAYCWGJ079tXPqDJ0lh0rVlfhtPVuf58zk/H0d0mpztfA
Qq0/rmV6h3R74OzD5QWmEgJUCShvQuH1njSE3Z50Bqbfzy16ZBQeenUTlxzqoed8jdXZSWICVczk
HuP3P5rObElVNIvCT2QEM3LLDM44pjeGmimiKIoT+PT97VPRXdWnqlJTmf5hr72GiYoE5Ogh7mcY
MuCeaONY4ipMWylkcEmF8YSsePKBOAuVpHbh7b4dql/6fbivcYOaVdOd82wfPXP3HEEL40liz508
DthOS/pJ/SsYY8ejSAZOIMkKt6EmdrL9K7QDZWz121E7/oRquhktab0VuBZhktED1yqXVwqSqFky
8+UDU0uQ5CdmusTtkQr/RCLvmn+9v4PLqYe5Ce0zyneMC9w3a/lSA6Qa1juLGK0fTA3ZtpWk4dFB
fRjuZXBbys+wJkGisdQSmpO4Fffq3QNm9E7PlsYKb5Q9JJ69w2I91uDSQUKNARz6p93xHuHKQofh
jU/nFHdnKHawNcdqpPwe2RzvighfT/dFiS62HeTbYptijY0xRhO9e1qBuLY/R2YoLFEnYBZ7huro
Ht3ZROP60QYAPILBMc9jNN7E1vgcAQXBq0C5OVK77icztuIMciTyuebpxMMKe0gsvmP22F5n1WGj
RYpcfzMHjx2qwrhAvTypWsbA1W/nHzoV9F+kRNWhQQAk9477b9IQBNxvfomFqCW24Qc/kEgWCUGu
dDo4Hwb+Y3x8xvf0OcWvUYPxNnnvShpMhntblqokLJO8EF5AMORXLV+NCtxxrLEFe6df7d/gYljy
DjW8nu+D5+gc0/EOiAMZSuguEeKPSeUVAy35DjWCr/ff3fnvFNIzJR0WeCY2fpzsCfj3zl0Hf+SI
u8e+nqc14vYCOu2wZlkX60fj0vIBFFNJbgLyObMKEh73nslSC3T788Fb/NcMAd9ACDK7B56Rwdge
1SveScVuj7CUHp579EOx3p2AfEC4pimF6IyZolhQS9dME/wF9aWD8x1eLYwr7skR6w9oKti/VrKU
Y1qf0M3CTuUU7j6BbH/wESdMDOd/YbI4o9chX7DDwqsEiVG9Px+EZcydAq5PebtE+oF/ItXsjp/L
zlA7ASPRfFhpNGKnj4GKcFNWptuou4UohJ6Ada/Lrja9+uX0NqLLQP4WzWW718J3bw+b1JiDoPed
FYHEAxz+sttIFftXkdv960wdRzzMBWtqzNhjLWKKwLjs8PXNmFOhmxC/+znuMufU/rfkI74byLbY
mDj7Mx3B11y+0VTwqcn/pOR6gS38WONisEm4iKxSGESDjBumV/c46/gTEcJDb4db3n/A77oGHL+r
MmNH78CavvaW+94K6YwG6vYFqe6dHeM2/FEXGLbNXtC5EY8cnjQuAADAOH4xnG3HjG/G+oCHyuyS
APzPWpoceuxcJ+X0HduZ2AKVuCL+iRGv0M++2HqfBx/G2nmer9kPATmyyXFfHPhtZ3wIfWd95U7q
oHvCeT/SMAEqJ04SsvYDI3jDY+h+CXpmyqM9dufDcHGjL6IRQn/bKYmJFsbiuIjvw9Xcx/fp5xpf
l9WqDQvvvSyhXgDjwsRox++lOPY2QNXeZ14qfWI7vnV6XFVMeXrUoeNG/i+x9aCZ+E/hqskc/AP7
4voL/kgbD3f6z1alkN2wjwzL35fDS3dAxl9ehHrx4de/ONYyicf8SSItfjrlM+CHhOUS7GtiT4IN
6gKj0PoZkE5cz+7Dexd/6uEb61xoTzSbxyaxvIilCunbkoT8uAbk/eIPCv3itdWLrKulNzNwXlFT
T5w2hI1hVD3Wi5Km9xf7GV/djNqqx8/fWA3UA9PCaNDuHZWh/fKaY9AegCEvW2eEdwzrOdI6sQ7Y
oFY9Yt/RXb/gBMAdohroUXZRadwPGrQr/0xWJLctZAVElHCkr14MgSi/YrL6inTodmbvgiNwHTN5
2Zn+pXLneSe6TcUmOyfVaSgAPMBpRlOFgVz+0Lf6u8/fu5o2CI4qrtW3aXN49lBfO/NPaJHqDrir
MRtPDOxiRuYptedO4EjXRogl5eJBCjsdRhz7V7h9vX54gYWrxECa+aXB98ivbn0TdTVwCF+WrxlF
1pUiQvUUyI6NZyJzQew0f/CKf9NdwtUtCf3zuS9kZVt6SqivycYPIMp7We6HsYQDLcVD7audAXci
5zk7Bh29TwA0d8r6+E8IpSCvz9ThwSAfGgJN/R2Wm9HrNmZH5ai+uUk3jEaGH40pIzAhRZZk2Sb0
6sgXqKBX0SrbpA6ljoRVaW1AtUgu7xF11DF4dT32DuyreC9hfcxokGZK77sCMCccRz5aY9bgQEh7
AsyFJkte6iUAlzWo+h5Bh6oPje0Zf3Fa3CROsAnhWSguPocHPI/7EJ0c3o2vIKW7GrGjIbYLkDbH
gInP2GBfOMLB7pUC94Ijs+3lQJ3pF3eQU4rpz+cb6+S64LMH1M+gP/qvAz6mZDzVwfkAxLaB5qWm
pEo965idJdZ/mu1h26qgVjJ7VyLVEelC/F+QN6VBlyLWrVh/NtgTAkX6DzpXEFw0D5Hs/dCm/JRv
4VgBVoiSm7H5RYq8otZ+HAikApG1XVjo3+lmwHnaciC4Hm6qAHOOKdtvbcC+9yZ4YnDSh0fSdFv/
IhoI80l363IesEVt1QDCuGp6Dz3WP67+xO3WrVTPNMeX8+x4jBV622wf/u7l7K7PtR1U5xz57KAM
lBmgxkzZnxMLXsbRU9MGWtu2mr0XmiY0ZuAxR/t5L3IzAEk4ZsBY18xeqIt62Dzc5/CWnibOX/4D
hBtvoNWT1kQDFsVrjDkbDZJbSGeIHTFIVoGukX9mqDFDVI7Jo68GlV+mp7W0c+EvYgV0GhzmJ9Ea
OP2FN78C2cFzn1fkk+By8eSTq4DWrqAtmmAO3WGJwXna7m70fcG/oDme3R9tZXpdFJX59AYnCihc
xXinE8OZScT3EQgWBTf8aPy0sA69xXnEzMsHQpPSDl2M2Ur0gCMb5UtB8hG4OeqT8W3fkbgH1PpA
pJBWyxUbZaAyeE9zZwBxEBGOqGPP7nTjxm92aExhFCAh40M5rBjCuMvOjVAd3EP5j8/UWCqg3mjm
ZmAwqDt4JtDt+CjPELUiYxY01RU6aU6vqFpSOKXdNf3ufySLL2u/BtUM5ICu+OSVKlGx2Kz5LlDE
zwSAiu0oVZRUUHiB5lkbVO60AUAzIrby5E1hOId9LLQ9osCmDboJjgWTRXEjvsyOnAmmMtnQTGv3
F4OjdLNt0LAu7BEn5UDtNSYyYvcPiUVYIBhnoQGJI5IdxP0Z3vo14wZOJQ8+lQGRZpAgOXIWYRg4
+LV9o4ZIXCLZiVfp+jYdzQo+Q552sHx32zF+ggwNLOR2KifaGRFLf/RIiaOzpI+OUtWS7ZF9x+Um
BtjakuY9qveSfAj8XkztH4rS9w+mMyzkNF+YQPji9CmWC9DWgE1WBIcSEtKdbNakjPPwYIwLe4m+
BsZDQlE7bAIM7uD0TpH80ARyf38unPjg4WuIUNmzgSh2egcrPvudH2vInxNocYPnBx8MHm8YJ1jk
9gDGx1iee/kUWjmYHvnfspZlkr/IxWOWBCvsrqBu0xGAmQh3tTO6p2ZPnVXZd/aJ7mBdwMnJt0+h
Rv4cNULo7PVXJPMxQxGY8fAFwbpfXGemwfG4xmQofjG578iE8MWMq0cZSjeCcCE4LmpoY+1tAwgE
r1u6UYOXGQEBqAaC5teOyaO9YvHQDUhO1Hp0FG44anCDrsm5St4wOuvorYWWkRh0QosQUJ8avz7G
Ly0A0b+fvRwz1/kGeIZAo27aOQfWsl4Xqzuk6emd9CCClMgN+qtYETfhBrklkM4Vp2ZPxWLyEr5+
1TJSZk7uOYtN7xg70b2vRxfyBYIvMDFFhunq0Rvb9wJphr+ZPnjs5jl7x9viEb7yoF2BcOoUqKTN
3L0WaFuj92FA5TgOBcK+++QpVAkB3Bv3lFlhdaGBZYKqzdigALSmuJZnzfAZ3eacHig5cWBe2+fu
9SCr4AMBiDFnHXFlt2ri+tAR56Upp+Wpc0YXs+VEjTaxBVgG1Hq4Lj4OSoUmaKJORKuTBY/CEITv
3464mLPHtzO6qTMDRcTlj0L2Gp/7nQHw7aWvQWip2f+QqfBjprcFcuwE4spu03+m7eiy0odUZckz
7WzF6ZKy6AN7cmdm19ii2v2BjN2DJXeN2/3dL6KlFjY05/XIGSCsjn6FU83F9psgFdNicTUQqexi
2p2+vXxmph3htKeCGC94SGD9E9430P/eg9qzQjo0t4yOUo8bPKcTiGCh8tolyhoRIGJC4eZdF/oD
RzTfBHAsUR6LgO9w7L14HiPKHTz4gZKVK9T9Nze9GZwm76hNnD/aU39aN3Rou/eUSbX8jj8TnCZg
nnIFaTaPAPqVcE4cOVBhd/0d/2OKigfWHaZEC9CFRE4atMqQFhs8/C6A+fUPtRHRHODe4GI0ByBa
okFkHOKKgqeEn2L+N8fmDh0c2b/o+5G1BzB+WWs+MdgL6dCxczj+AcylIoaUbhfOAljBIF/UBt+x
WNGSEI7QHXW4lUGiF6YQT8oRKf+G/24nxgDXwlGxbCeTztqZXLeXmZ06qb04k5TJgeA8EZKJCrQy
Jmctu63QshVhgVkUyc9WRpeMRxWiPRUbdMkmhkrFsk2hWfTwV2IhIHQFKj6NzmdI06d/IgxKlAU0
sDFJVY0AYwtmKcCH95SZ0FTZo4AHmk6qQUMju5EdFjPKZfEd3bbc8hYxRL3HF9qD+DfD23Wh0ioQ
izKxG7lPr6kFJdJCi/XkkiOHmsK0i3/Lue3XhNOBsynRbyl7FBGmfibKrsm9KTAkywRRunIXT6nm
Nh5Npg59Qmk4vBHDwajCRI62DGV131p9kez5VQjhMWN2opOnt6h0sFcYnJLikMNKp8Ula+ary2/g
ym178PkxuoTGOe+E2uC5ZybYQpIlf+2PNC0SsDHNZGdqQhaU7cqLVZqWhlAqRUSLV4e4AI3LVXHg
Cn/YGO3r1Stg20vt17rV9jjjVryRP8hfTLbWXMsuy+ePHPoU2AxuAW/orv9pW9DP0JL7sH/QaJMi
5gWo7kZFBjIr3R5gNNdM78kjufh3WAH4GxJfsHfifGhM2Ppyx4F4foGTibiER3uPGlJfK0RkhTf+
SyhbQYAzvQypsm4z67DDgJbDGBoJfEN4GqPdSk/oWoPRPwb1rwE/8w7pxswuA4a0fwwhETrZ9Z83
cEMF+8IT5bpXshOLLX1Dut6A7RRg+HGcBmynnNlnWaAp1bEr1Ee8H6DvOgL9Bx9l1w+BVXJwvr2N
D6kulb2VFdkw9BoYlmKJfoEndV7DoASzZUeLISGErC9czMtHQDDi0o8JDnFj9L/w/SnfnN15cp+f
cNpenghKgQkp5P5XhukoHsngHUhDIWZBElwUI0TCDEqxC1BHlInPDy8ono0e1/lhZOlJERIX3PnF
0MT/hX7wwL5qScMvDxV3oo46zIMPRK351Bx3ktufTdHW76xOT+9Fii3MIJgP2D0Mz0sAffYl+ZAM
gi+LM1KJlYGiCAMcocKzkhOiemey+JaoWXhywKg/ATug7oEE9wmRzqOS9K2SxgAmilOggwN0uglX
m5mJVogR5UPoDUfSAwkMgb52TcAXcSV7r079G3oo2FWzTdQwGSB2R8WKjRkv7jWSx3IoawTUNMtn
7NpzAyLVC0AvPUedPz3D8hgXYEqjLVs5fN6gQZPoghSF+4YrTrUgqByIoBwTWRbfI2wQYw2mM9Nb
gKty/Mo2B+KWzh5GrsgdxR4Ul4W6T1piksfG1gAVgj4Lo1P0A2Jx1QjBdXzP1H53+yFaGQkX+qDO
Ko8l98/sK2j3cRgk1hzKCV6QYopuZWJj2IHqLEwPKig0/fdewyb6zm5YxUI7PdFCkgND7xDt8vXd
1YG2vGpOKDu/g40B6EL6jDdhwwTJpRqchw1PH9a4cGmpLHHCNvvYU4tBNdcAX+ZoM+5MuVMtuZxM
aCjbgyfhR2sxGiUJE2nrgCUnfK9RImZUct8xhdZ594YYNlLW5pQZWKvxXWdiIM+kyMBJmj5Q62Wi
8zX3yUnxiX1Mb3NlyepIG4D9PWFzNM9OLJEN0w2SeLRnD8rkAQaxVAW4E+2sNccOhDw5coLM7Eg5
OEYxPafpD7UvJq6XoAKRjjOZk/bVt4CnBDOGFzUTbiqQEegVFYNswosHo9MmpLyD0fYZPiy8WO6Q
pEBIyDTNFBc9EXkzUJZpOG4k9VrY8uyqelXKhiu2Q7Mn1MWTX8G77iZOSGONLM0Tu3Lo8JMz1Otj
gFEdGih7xASXsuMk8fi6P0WGjDSpEwngQqViDZF2o+RtEe7XHXdCSq0PvQD7Fuib6lgf0aaa4QOv
rLkCLfyDBi9rLtjUwdI0ZOnDWLLFjd/BLFgM50W9YKy7zPrErJXE86JNxFqBMYvJLrwbglbxvTws
4e/Sc6Qku7MEoZMX3zdCOYLugH6cOYMUQH/rB8GGk9IxbtgCYDZCc2jK3aWgJ7IBQ4kiw8uNOh1J
mK9PuwGiFW2IMSum42h3QoDo9L0kc7tPtw0XAVR/Wh8rZPG/YV/noZFc0ftkBlM8GmwY8D0Y6Jxn
vSIIAU+BQ0u364a2WZ4og6hJa6KP6vCBfV7+T5wPyq+KaB9yxIN85rZHWy4ikB0mkZnQt+thaQtf
GjVmBe1jet2L35zdNyy/WcGzg7JzYMJWHZm9XpAC9yXG8HnPXhoM9ZzUYLVHBBIz83VGtBF+FO+x
GeqCStPkLQO1lwdUaBg4IM784zmGnPToQZrC1uw0/1Cykn6KwlxZlnOg216D81Qb1/OSGh9eyIEF
Xu7ItY+lCtUkxo+J2JcLZR6zjQCSHRgYw5gGFxMAampxr8CMK1FJaTWX4GTOUq55ZmRCDCEoe9wk
DzQ0U5LJsgIBHfI2RFaIxPpU99MjhxVe5igyiCc0w2ZGOTRq/FEX4uuVhtZ5yP5HfNG9enofNIxO
UqiYcy8G6coWm6wy7ARFdP0XMwKz6uvuFH6cPjzCAdZqzPr0jHXowzsa2KxbzX53mfxpM2KlhsqY
MABlwdQSGJHC6TOXBtQugUmXkFaOFuC9rMK6t4fXnsQE3IKGEal47CSaUAzjWR/TnDl8EzqMPOKe
B5BEYVJvQnNi0/dv8WtqUvbuwXnyBeDMsZ7X4AwDcvZY3olF2J12GMr3jLFBrxp4/KsGFvVyMIAi
IeqIgbqqMjBUoHrWb99hnMUKc+jTVdhID54U1XD8i0D7PbYsU74GO5geCdjeqkGfFNqEIs7MQAcI
50v46Cf9NdoLiOniml7OF5k3W5SgOz0Nn2lXqjcbVBiIL4XTBV1wzqoJCjJ8+PmgBA/17/vvpL5Q
89UHO3LYKvMYT9rRJlbGvM4ZVrwzZ88K84T0+MmDcgan8sE57D9jQw6w6lsjajAlsW2v82cGykgS
7KwpR5jAuPj8y9irj57GcNgrU3LqykWeKNPNVAEEJRJrVMLVH54BMrnK5uSEWBJVPY7YTNKz432p
0wKmtXn3+TSuEJSNdmxML31nQilIFPyqM891z7554Gdo7aHfaPSmmXkInorNheYXv2z9oPySoMUj
cQzhMyMt6CsjYW7ABg5f+8/YWVuju+byd/5rgU6HNRfjjeW3Z6OehXP0PBj7IjIALShYTfBY7wl3
CpaLcww/hq90AHXJb+ndPosT0cssXPUtNeT2fQbdart50z4JWi3UiRvIoawgtT9HZvPbKScvyHqs
ekby6vZvWsA+7CnBbSfQbx4t4ilSJDifgRZYBxCfnr35kayDR/SClqiF5A7kTeLAqKJ/Dq7UuK/c
sx9A1t6H9mzjttLfnNXT1y080jQbOLsmoZkBYHX3gFOwOGbi7NsjtHs04JBH70/jz/Z6I2/XCWe3
EV1T6uQe5Vr4hvDNJN2/pK+/ZsdTPBGhAamKPuN2UPcMd0zEApg7/bpyepk/e+owHxj+I6wDI7nG
RfICmqOt6y7fy07Qb2AY3cclcEgVIjAfY7+NeipUg80eXt8Hhh5HCVl9+ix9e96ZGzOxIuiypSbT
CtGdV9BWqdhhXV0HqPPhmZm0ts99uqekJzAgl+zQIdY/ThTrzvCqMiWQTWEhuaLHfRzpVNbT67Rk
t4UGMlAW2oFNWzc9Q1l/Tpkx0BMTO/veObDC38uaf3YpPv1icPl7c2uA076wyMEc2H5IMNWVhvzG
V8jgoBnejswHDzGD+hGSv0cj9o3z8C9aEnw0BrTlW6zVkg/OJWzJEocoimE7UjPc3lgMWoC3JmUI
99uVybTD0zKE/R9CaPLyCM5uYo3y5Hi4fFwidCmDoa8fWxAaduo72ifq0CZLRR+emSyYMbqmB4Lx
oqr8cPykCb+gU6A1gC4Wf4RERIS1SQMjqBqvPUfqUoUU8HQf/54l5ZjqG//zIkkQ8atfn71H450+
ofYJbnBR2BVOeOi+n3E55ZnrwF69hbRYHk1SkD+J0KpJlL8aY0BCOYq0+lJ6Jk1NmBVPJxYRNUjW
qP4MtYY8ot4DkK26h/xHjdS/IXfZ7XQBndwOdwlXC0ztqGymVkEwnVs0QU6e59/zEznLWvOq74+5
SYrron65lxaqnVvwdMMAxu5ufG79DaIneq0W0mtPAV3IvfIatmvdf/9WN4+vMjeQcoMjDDxUZiyu
eVgxJ+fe89i7Y6TU2fHqA8uqergpPFXzeH/nGdSgVIQNbvVnYl7mNUwIYkOQYSGgmZGJfILt/U4h
pt1ZWlB+KoH+8G+/OdFhEsrRwacMtwT6EnBc3xhaVfW4iy8GropK+BKCCAq5il7ImJkDSd2FByQi
/7C70DnaYbsAqYb0QGxTEZxeQWG7HCqty5L0tCI404/7rS4xOYrfJwFcvarr87Pbb4vbO61FoA5a
x2eek/jJXAssNb6BAs2cq3+iIQDczezLNvinhglqeroWP4+jEhzN6jOsKsIy2+QzZilw1jSQcxjb
L1db3VAkHMzWPUPWNPp6yXoWb47BW4tu9KCBVuncOZGJXRccv8JrYQVjB83mzQjEaYXaiOw07pyr
jACGtaTDxHNhM32Zf0nOxJ7k4dkQyCtPMWCE6BlPPE3fEfPgzSFcwm92KtaEO4kRnTRsEMjVJDsW
GWBDdB4tFmaC9KZ6bA2w7vi4NbJz2C5AgWxly8FnQJP/r0JtBkIy+Ht7dnTbPmb5L8sLK2h3BFyo
R+op3cT24CZKKpQjylRdWzlEDRnJmZHIyowEeMeqpfzYQwcvpcSCAFhhK0e5uj3u7nv67V8m9YE5
hNQTsVyUPW0MeKkOvzzWsyIiN3vNzopSXxlZHAzwKxQ3rA27cau5Bn1mOqJjWqFtAZYDA/1NfklQ
jW/DN8l14050jEHlVo+Ld4rLIR0fUPYype30olepJJwMfwMAfahVD9BYbbou7pktx/5Uk55U7pQp
gT2PsCvTIPMYJLikSpYbPmmqE6cSFzT3C+YqZwKHNuj8FTYZtDXBTXf/uPjA1HkhU6SvTzsEax//
lQHd4ubF7mhnGTIRsYCwXWJplOUKl6EQTv5zZFCHQGiPbrji/taj06iY3NcN69sfoX/m0rn5m3NQ
pEjGfOaIF7sCxDxjkPH+mX8/WGAcGzZ4v935g8EWgCgZHl4ceAXYqw00rQPsU+gmpISyVA4YB8/Z
nZQZEtV7G5SNGGpQB9JnI8MVHtOgmLIRtmxYZ5isoQDXgqKH5uSzoA9sHQjOCRVCPrvubRPaYIJw
74UwiKOAe3wkBZn1qFZzz+gAFHi4Yxg9s4FM0bty83S/WL2mm53J89kE9tlXuq5ZeSR5dne4jcJT
PEFyO09PKUS1x/IOXUocWc2fr+l1bmuM5FhUrqwUSVuSADsSbhLdWJDahbHYwD9BaLaHBOJ902st
u8kbo29xCx4hacSe4TuDe589mJoa0y/kMlY06tW6T257dJ9/1rTfnz7dSb8+3BaM13J4HPIhJXZK
34go2KSTwYhjqTB3CgQ76iUBCrodYC5Ibs4UBCvCsNOyPVpWb/ZTzuBMaxq6I0TOkMKI7vamSIqP
37Gj1yYADySY1Nl/mfKG1RY+HY1bKdqId+QgKDGiDiL6x6jOaCx8cSXqE6oSarQhYadK+aj6nTql
aXDoihQ85OhOiKzP0T16jm4/TOf87bwjuv225mKeYa422NHAP4HfnsJ4OElC3UKFwP7AzWxCL/sF
OlC79MfehsCOxzLM2SG0ARzHLrs2L0cXS+sxD15U0u2gWFq15DycDP9UhVqL33Wd4ztGz+eBvBVy
4wzPslaA0QfzDrSLrlvOKbuPf3foLrvrgPvtWx2/6gIRYwxm+zoTItz1NiAEdXPzaL7DLqTMRXzO
Ru0U8CHlGWro8HLzEf5oiJ7ZasE56ng6IVHcHS3M73Ry0bLcq7hg+MjDTEdbWJCELn68N3Y/NKw2
vQ/CORQOtff9AVm20aJTxCy/0xOm1fr+caCeRfcFAvwgmsAIr3v9F10BaZoQxy5YfcNWgBTS9U+A
4qCAb6KKwwd2G1DEUCq9vZsTG19im8jlC0w7u1ziE8R/jcB5l0QqqHpbBa7IKcvLhP6c3KPGb6j2
EGEjn6bLh1sejlfbL/s6YtbK8bkHTc2YY46A1WMxKD5ZPavL+TmTvGAmUFr47E4vIR/FNynv7NH4
dzUpMdN9uzUl5TvS0RbA+jlGrLAc3Jc8yIffGj85VJ8HUjGWRlIA/VPZP199uG9VBnHn9oxtNE+U
G48QOSBskdcWNSDrq/pITr8s5WTEn49QGoJGHVcguP07NiAGBgqMD4VBhyyywqT/QNHAN86YQ46/
HBNBDQjyMs6MvjKgLthneIHYVw3LX1qVfRP2NvVxbNA3oFOYIiBWMelxQN2zEtgOqrh14HelzuSk
H0MdSMpZyZs3h2+fCGNGjo+vJg1iHLPImMB6gbxnyD7l732oQF6T72UYU/S5UqtiYOTf+GQiwcgt
fYJis/O+cJ25lJdM4ozRT2/lnxa8GRjHAmg0XN2ZQoyYwsdfsmr4gCVTQoAEmM0wQksJoud41RDC
O6wx3sgEsvl3MMLCrDhsFWxSXz37qI5TmEgZV4ZXuqmOQ4vgijq/K4cqF4pX5VPy7LEoMqZo6j0o
/WSVmqKHlW8E2QhbJAdEbrnALByonAQ8XvlSDlg8Cs4ZuIP8ixpqB37KzVCCvGeI4SqBGtX2Q3zE
0OjA1/Au2TnTw9fitdC5e3J88mtFZq6qrbmSq4EbBjge95ETvM3qGU4qwy7Ffcgx/fshkwgR5Fh9
UKAO70P57v7p9zSuSOGWeTSqtqXcTzmwy/AyhFeASxgOHH3U1FsrtTD4oV9/qCD7dsCDOWHjICeP
XpoLACefX5GYVJ4SD449/JENegBse3he6IZjBzHmVhqH1zV4IrxgqIkHkPxDrjqP66yhOSJfchme
+QusmZ9IrwFHi1/+P26gXIKM824oySDzNCIQ92r/3tGAPT35OPlE7d/3y+/Kgwa3Mn1sK05JZO1A
9ogkCIiUdJIniZZiTsWFgtOQguik9y0sT2/9gH0qjzJ/iW0sjrRg8urqPIRRJc5vRJn3G5y2GrRH
7APkSoAIsb2VJ4DQFOYDvgPsiBeOY+4/L399UZNzofCBufCtNQ0z/8bt2MpFk8M1j/yB4xs9LuWA
oYuvr/IMoYKcsvwm69QQ4ztpD/ATVE8h58CTNYTLZ4uDAFcajSGfRgijLGz/Rk8e19Ab/zsRbjOn
eksAg28YDuQZRHSUMPzajDcJuWITodxPIIoz848NwHmJsuMLuVikSc9gzKZ4nfPuZ1KON1GdOIxb
uU78cyG+worH0f/7v4ELEXZ7ic1rA7hmrNifrbwRThoMwf++mF/DZ1jOxsSgiHmAHQG2XRIH81rI
TfrvRnGaRcbIOP5sIodTuCbcNA7/ICD3f3dR6IKUQuTKdyMZ7HIPIGZTNyQy4riPWzzgUrl8fLvN
h/zThYkrEiMOex+8pO8LDH24MJ0RXxtiWUY7hSagoBiw0zhQBVQdwZlf9zcTm3/7dyRcUIcPlDP9
72PpiMygIy9uOGXVqCJarDxwHv5CIP7/4JBbq9CLOm9znoW1XEXoguzxWhQqKt0ccEXGAIp4Ltw3
lG+V283c0ue1/jNZy4Gjkw7IEZbnWl55Bd2JEf0L35gZaZHJlLtedyNMn9hrNf0ORshcFE4qH24G
YveHNSJNEuLUAmjUHA7OzRA2XUyU1wwCiDo8kbbkRizEvhanhNQamIKcl8ROSCsJ4hJnRcNwQQcV
Xb/M9FbkCL1IfHNQhYDNSpCQzAjMxTxe8H0H7xACvgj1JRSHthB0ZpnO4YwP1w09DOFEn3u79Wch
PQ2D9EWeXFyyeFKYHBtstS1+oNDdWvMHfAeaQRyLfAWHy+Gj2IXD1YER0VvJk/BhBOCE/SVviDUn
j9F5cA9J31xLR0SnebXjJkjm0Qo3Dv7E4K4zla/h7ojseIA/dMizA+BGi460SL4MO+uFmSxWnAF2
2u6MK/ffUb6glq/5tRmB4I07oz/vcuFlaL+5DBcepDUPJs/zf/dUXrgmkL1tN9wh6wj5H3R0F3sH
MSTGAQJf6sWCM5MnTJ6KFjYy+zvJRGo5NA5Y/NJFU+aGbuO60fLq4tEg3/oI+GO9o+7qJcCE7r95
jbPDgL6LenSFHziG4vLBDlfXSlfkGPE9MBFkLPNj6fsNegPeQvQld3/FIOEKYxTUY9QI2USOxYgG
PbmZZHBx4HJTb8lKXw1kFMtB8O5/V1XCmPhCX3ydF/++HqlNwhd2Gb//XZB1GOK2kEX9n/4yypKd
xRAw+LXTeD3Kck4vct9e9O9kxNPC8uhS8gZuLvQ/eST4X8V0LzOhidkPJjT8+/FXHiyGJBdA3sm4
YU4PB8iJmDIGjwNmV/K6Qt+AGvoc6KxJKhnuH0o5yrneulo0K3sPERsSFy04CAPYdT0jArYVFAjv
VXeypi2kgSHiqWNN7maIqumyfVLjvKkoaVueM2i48quj8/ay0FImdxJ3V0XvTBICyD6sAZYfuGNM
UKs772NwYc02MSaDnM05sCqB6J8DM0MfuzskFjdcL27h7RcZPFgeMyLFGPpAmkDvyoWmy2A8wAn2
K0iWk5oZdmVNOvgE0ebkZmtkXWOjvmpJ+2WFZCBwYvhwN6RXfyARYv+zEJc9LPrH7RBgWPQPe+Zi
8mkxH6UdPtL31FXwcRH1Tz4Y+tx8A6c89Hc8FKasT7J8dXhbntGnnO46o1tyAgHp4+CU1tyMzl7f
S/9MOkWnPsw45Bo01acPyHlvyTtFDT1hUWDHANtifuPD0EyQ9bPWqaUu7IPeIzw6XOVwX1Rbv4Nb
gJBCuIKIG9MvIZYzDBllT8qjcppxWQx88dlwIVKRb5UGKDw09mxAVzxbzcTyN795BCbRehb2A1s9
s2ZfiP3VKofRQ1ehyeCGhfRBdlj3jI4HHcCU/RTt+c8PWt3B6dBkXf5rpPHggoa5oLqeSod7E1h7
KYmh3quheBcOgDu56Qg/S+wmzoGtelV6ZcPArmXrLKXlA6B6oQN0mlIw+EAsMBSpcvt6Bo6Ek9MS
XAlEnsJE/YRtDuUY/qXldVlTdXYkYI7aHEELzTQEmyBDfxoCttrTthtKlUIKExsZwTsqfzttD7wz
QXxw/UVmAw8dOI/eO7PqN2AX+/2GuPSwRfuGlEsXNUHAy35L4fZjU3VA8LNg83n8pYKhdjEW7FnY
l6OZPjSaf5Ifq6I7qKH0rqiG5RPx3VzgyXtCOM+Dd+BZ4Ue8h2IBmT01Gvugy/Y6Y9BQGtOfhxue
8rXgDaRSAIQK3RgFlA1wRlEXV8MvLXLU5BwNBNXNhD06/jIZrHk1RLsrIop2gYLhg9cDAply/Fng
trR1VsgpoEugolIOVwgZaCqw2BjmZ7AO94Rfl4A41SPU92KYCRajrrBtZQfyDS6dgLXuhA8VUkP2
Hy/ceeHK8g1swJw9Oxo2W+2CZ/7BCHpAutVg74pti7O3DpdhZ/8kvARwCr9QukIweWTEFBngkbNn
H/Lf95ch58BmDDKGLhIX/EpWSDJOM7hHHPWxntTJB2NpGFbK4E2gFjUraika8gd2GJarWD3+/Jzj
LjyfrochLmhcM23/dWeqhW5SjXgfOKjld/iGlDIDktDUiI2S8sy0b9zR+pctquj6nz1MTdcC0g65
EFsk1i+VPHP/24adGsfzgPngxuFC26RgOlgRLxdDtRuZMLhQs/fR7YJw8LdJv5pGIS3+bsJQ/xpY
mXHl+OWaDVuIIWwrL5ng1Mrgy+K0stFOrZ5AmasycTBfwFYBmsqhM2UKCW+s13eoFM/wvSIcy4ST
tYEZeBzAI0A6KhOHchD3i19xupWQFkzptsjSdSSqEPLZ69i9InuHYt9GwSLZz9j3kvOJ3r5l1ScL
NqYMn+EX0KOtBgVJZL68y5xCUfKfrP62VC9WdD6IOvXpWTAFv3vocwYiVFz+EqZ02ctgs4OTpwjN
HwGTGV8JBeI066wQp6WbNYPgOsOY6Ysxjz2FPMNMy1lXXUAfD0ToG14oB2/98wK86ixJ66IjvwIl
wolWIHihMob1zhxJjA5Mg/4Cpn30ONzx47p1YwUPZfbvGPC9w0PtTgmYwi4FfjTEq8M9RFUmKmk5
R6f/iuF7hbudCfSFdgWDYKh6FJKn2UKsKtmeIowQfmJsYeqKbCSGOBWC4ECMeodwJYmixTtxoUnv
r9p2J/fgoGAE+erD3eT9TcjIQ/hyS9hVMwsjHIKdAPLlib9bGYJ5+H9SqRUxdnfoe769dnhJu2D2
Y7Efs4OziebH9oREe/f/xI0Rh7P+ORVztCOW4liHIxKr5jCI/P+RdF/NiWRZEIB/ERF484opvEfI
vBAgGu89+vX73dmY2d6ebglB1a1j8uTJ1CvZYkOfMuw3cC/7E1sD69Lvn2HErQHTr2XglZnKBS5V
flYPZRuRds5I6hR/PT5Ruvt6lyZGEEaEWd98q8Xr62qyfqnlWaZ7sf9UDPvndvxeXlmRs/L0e9fJ
Iq19mU39FbMgTCpxvXPnNopph8XEW7xs4gTBek9jq3LsazfXRV5GYCxOCnayYDuXeSEZTNHX5951
CvtZV6BC4uN9nPta6i3/jKpCFBUaJqdO/Bppj23IC6L6S0eGKvmmF/tNfMUXjh0Fw7Dabn+LIALY
+HatTQ4LPauzvqGAjfEi6IzMqH5v5sKxysWGynkct3Oeq+2W1azbD/137lMlYeRyKYuB///zZHJE
vmf5J5JGecxARrmEdM33/+O5wYrFDI/sdl8WKHCsfGX8EtkPCgtDZBqINOmVLmW/hmedt92lJpMv
UYuxbf575UIM5Fi6vMNXIlXmfMG7KBiATD0jcEEgqWcSEfSSXNy3jfNfnf+6L1ibEKPjbKPMraqY
8htKU/FEY0cmIzV/AVXxRn31hJxoulJItDg8XWMEYgbrbeOtFmCw/bMUCCj7ZAnVhAWEENDKF+vr
VLmdcILvW5OR8t98PdtZ3dT1QPcFB6yj8wyRP9nhBzfftNdmC8xsgjFC9TYgH1I8B7B+T/yzcmq8
2ukZqDaB1ERXx5uiVktXhtKFR86EbIq72VtB5JlO1ps2g1+kNDcjkwfLw8VGVjo1dCWuTqyb8kKy
8pjf7S+inlaOg9PcktmDIsS1pluR9urPi1Iw2g50+LTv8jgkk2ozP7gw5gloQFA79wU2DGlFVWSR
BxoLmhjds1S0VpFiX4ufaXWptlu/OAsVbKa4IOCtc1H4tlCvi6Fmi3X1f8o4eAB2Eih3rO4czws9
ex5v4ugMb1KjTP0CiBsfjLpK2yFUOtM7a1htSPqWY+VrE5Gv1JBZN0M6ytppIV6AenBv3z/WdkCt
VAvmJEr0FMKxxl1Ppq8LUu0z43cagHRoYkOIRGQz70o7pK6IeQ2fKiN/Z4FdPD1bwr6Od73QV6J4
0dXHdFKDrnFxSJoX/ZXetvdHfiNVkzlQBx+aJ3T14jBbe/u/VV17myylVJivWvI7gH3xaQ7ABx0r
Z/tPKiQWasp/rXTF2u8w7r/tvVWSFqjMCcppNeCyZsyA37RtHKJbl1r0CMyo8eQ4aprYwczC60WU
v1d+sPaxm7y2tX+KMvkB4phubBdU9/X7+TY3yhl/nPaqgnCNEJ9v7KcJPaHpF2EM4CbILXpy86b8
ohz1HoP475/e/TzezGG9tVc59ZsZpqtzHCHi2Tc91QXs4EGTGgJ4ca8E95btMHi1wWHQQteNnS0r
i4gEdxjDPUhTxBvL6XaR/FnFtJ85XStXxMQLU9Ae1wh0RCq82Mi8i/tY+74inrxg3+iehBwXByPk
iqGZ3neeaKr5hkV5Kppfmd9lxw6QHdGkkUX3OD6O1VLrzn6RIFSfIz23HKjiCt3+dTRpyoM5pXlY
qLf8U6YmXWIv4AgHfxXat1U0/vkrUoqlqPennFnK4wu0MhDePSgkXDvHxt5N3x7CYqViSKW3Hzz/
7bqO1yZKGp3Pdt1U7WEjH1Z6GImttGsUB9Rlj9Oj7auXlRTq+eZkUy2KcO0vfYkgZjVy6HBSdcGF
UzLpl3NlNZMJEO4jnqCuztb2fxVxiiLTvnILFYZdiYSJf/GPUJdNoce/sMVWO7TnypJuhn9dgCQC
AS3wiicE8Ey7VHeKQ3j5WoKYbSJcNEuzGGQC5rJjU8vcKRnEI2xv7hf7S3RexJlF3mvBRIBWV0M8
3dRDR4ttmmj+qG+etlGahmPZPhLtJl3Rz/n3ydfPRG5VTGDX3Oho3vC8vOFEy1dJEoT7BNFGZn4+
VRAdn83gDvi3KT9nk84Ky5aJIq9VOwgmUkvCXLSYKNHZH54MMnjhP2ML/8XFvkwY8/ARfCWcNiza
9hoP3eJ/tcBRLvhgBi+5a/Hvhhe43imGwNO9NQnyB0kTOh3R2YKJtInH7wEWXakYl/rbriWX1pjs
dnHSCMZsNoFULsuIFU62fWDzt6vnNLDxxvzwcToXJ4P97D0gamtZwUtZOFogZAib5bHk0UnpkWpJ
SjHSDrSNy5sSHc2/dZXqK8hUzj9VYzjKOIyDk81TNVP6QL75jPlQV3ZdCX5Z62gaI6f+n7aKVYpV
Z9p/JfjeW2DC4n7pPLp41aKHOJ2ynKhelveDQrQeZLouUvX5A2KCDAMt+D6+wtSCnsvkJwvTtVhQ
SvZW+n5At7C5s1TxROKctINfeWCPb2v70KNWRSMGJUjdQc051k38GpNYhVSs25udhucuv2Ajl4o0
QUnT1v/UqXETDrV7+fOfRa+29pFcrGeVFPSyTwSh9zSmyFNpgA/WtQnrMclX7HqwejnlTcZsbp7Y
X1Cs5Hqh+ck2fpJ4lyiWos5pBD0BWcy6goHRgXjRJciNJyvwo3i6DdqOMrygUQhiadvppH+oK5zC
iALkuwiYbsI8iJWjtRfrfvph/pnk2aQw+WxJ4r2TjEIyJjSP1xoAVfrq5Y9V8Hsce1YItBSn8WjT
ydksw39Ok/sX3UqhmCYy3TrMQ1n+CJ3MrcWUsnbUITZIwEhR8NLAOSbYZGLhfdfXlEStUea+ttMg
Wa0kbYZFjHTDcKgCO0g0D9F5kKmtnc1b/VyKgtSDK1C2RGxwdZnHCwQbsEHLz/a1f+rdO2CGz3DS
Vl3y3i7QRhZLRdf+9QPNLKjmvrzMarj8wFCzHBMCpOwMLfwJfh+O8+nr2b+oVCELeAfdx+xhLx9q
43zgQVkFVsec/u3ab6vENlkbeU1QsAwluGQJsvy0E+6Gp4qLc31DFyIoN2XQ5sWH7cKBDb2nj4je
J82Dwy5gATncXlLcKfQMFdW70ak0T1cx5TVv+zIKgHEYwLmULw0z/AJ4tVkKylureJTnYwMWr2g1
VzLPELcPlh3PBQwXQJlvaPGXnWYjXmwm9WbQwmWNWIbTBi8gTqvvdu5e9f0AxvBX96yeIpoCzXoQ
GzNosTMH2QTfl7qgKZn6r/nUoqwiklLO8bLmzI32ZDiQ3/a0khUCSpkZDHTcD3ktObh9nVrGrIJV
qCyc2IgsBOgI67Ua+PsejOIMoBP1xb/SHE5mvpih2SLBArV4YgrareBgcW8SBPJc31rgRwHOBB1J
2Uy4MvkRZosMH3rLsI7VtHm7CD/NHI1Y291tCTI++CnXf8fGze4FLjFMo5WzrY3/gZVpSW5TYdJT
5+XVyHyjjIyWX/mIFMXQ6ndn/xkTl86VLGmk6t9XTouecfKBfODCd5GaIS0fbyEAg6FivQ5ARa07
yCHgJF296391F94WHfIgjHedeSXl0ybaQGuNBJvPygToHGwKmciUgZOOQ2jdIY2ktSjJXaaJiqfQ
Y2wijeNmH0led2Rv/bevfPW08J7aVXsFWQ898+trr42h3MXESA0aDuuBi0TaIkC8QZU8DPQMSwcJ
2VtTZgUEgafFFye+eMNuQmvSma8aobo9maJt1MOmzKJf+aFgSkTLTgbcs0jWBNij52Lq/HFNxqKI
1SmLNlL/lPjDNb+lIIv3XohDrjpIjCR+Pxggr/r77n546efx+NQnqEbpfuI3sbNAWc6kBSihwl7P
4tS6uwzXGGBTCfjlzdIFSX2h3i7vLYgWmOg63v5VEoWqj4A8ELPIQX+IqA+oJRyDsLvMX+Qd9CTu
wQpncag081XviBKIy2Dobw42qSbBN/g2YR3Ed9E3nBSX38vvY3kR0Ol0LvSpQtMuTNjDPtDD3Aya
EEkUfDlw5kncp0xevjayfFNGnia+NKUFJ2bbId2mKDHIH0sHPGSQBJKLpGS8CLXpu7Gevoy/YCUl
/VEqLG+Uobe0eTbOFFGkzp+Uevp9LpWNxe+0xsO66gxh2ihDUVIHPosm6rtVZS6TSObX/sODfP9A
1oSvJRtPEcR+YSPUD0LEb6heszy3g70TRYNe0KUP1ugUlyvDRD34kb4s+5Bnq7ssObVnDigEqxc4
Y785GWNX+kgC6diq2UVGQqwSmOA9tvDboKshXcqNIETiKY5M8SenYl5Kr0hnQaMupdWuDHD70uXR
Mcz0ISGRVs8RR5ISo+CWIRUeRjgKtXglO9UY4csRBKRjHzASvhi40a9iF5uHmhDFlLi4pbprUwSq
2J4Co3mfiw+6lbxIwhKwveOqgSAYoDdpoK2ZvheGp3q4VC/6KbESChN52NK2/mt5guZLvKJvLvUG
Ho+Hb3pOfSbr7vqVbHVS5Rgknz6LTLzSMB9qLiFhLweOii0k6xjbCowNzc3Y+a8kHqvsW4XPTRcs
6hNiWFX4s5MaMJQwVQB7UCfsQnNK92hfGpknv8ojlPBt6Z/CpVT4xUsZISWZ0hOCAk46MdXFtHTa
eFCXngnwWT5cke30dK/GiiMLjjQy1kFX08H97BYwpGmV3IPSYKwd+70i7IWiwZM/wX+d5YYOuofs
OgaQV3KDkQZ1zwyYqHxlNSbXvx08uq+mnFiXmQczaI2ONRzSZzV00WadIW7/u1RSjYGujTPJxhzC
ifeZcp31zxFVOroOcBwiI/pijkK8FLPvXEleh4tg7Efi5h9OoQHN9edHTistG4kaULT71+wVArvS
3xpCF7f92yxR/Jeo/nvJXIEjjsf9eapl62EJUxrpAHEobNpRIpJyb2TqX0FCgxtvKGvCPRG0xLZ6
yO3zsNocroUhGARy9R28IfadLhfBPVer2XuxYvdxUGUWZlluImfJSxrtnEbX0r8sLcZebCbRtQdK
jub741V3ZD8uvVTLeG0jIOO40MPDNVsi6k8GT9WTG8MuMR3RnTmV/7rSY+B1RAl7XyE6aQtLV3yd
Y7WLFBRKJbN6jwwaJYdFHxexJgizGR3/muWRk15VQ9l2wWqgu5AY3mEuYu2CcnNxvg20DVc4ZIJC
dz68jy4SCCEMWI9uU/U1SP33460Ei0JhnZHHLi5y9dTDB4g0Q8/SHHWyiAyBWaJNmDvYt3ItXt7U
PsYi3b5YUwsX+3EjjAdMlIbTf340SKgIIuYKXiNwRv7qfzWFuo+b+twdPEf0//1j8bj51/2v7QoN
JdR+X76btKlN9FrJ4IcS1vU/kKhbGWrZZIL1H4UhAyu92a73NgqJq/bXWFS4BN6ipKh/jCZtgx0d
oZKKHzOeSVfa1v+se/07ZgzXbLCoV/7ONc6ToBs9Wqx9WupFv3HEMu1w6Z9ar//fmrNu20uEYep6
V8utyn5dmyKJg0JH3kliqvLoriupZhBzW0UIuCM54xSwz5TWy0HBOcdcElc3z2Jshp329fo28AEX
O03mGydXvZHHMcFI+EL5CNeHJ3l2kBia+PBLDh2wpdOTyP4O9y66fC4blsVQblJ6FbiJU6S8YO5c
2cx35UkjaEPF/DMxCbTIhS9BwK58WsSsyNkBVJDWYrN7P4djclyVlp+rW9koWJHETNZiYDtcNbt5
MeVUVBheRjRmCXI0D3XtfroiP9xUZvBGsKEPCfZG6c+IOoP7mH/XD0Qz85tvr9W8SXSixuTPvqKl
atoxwWSL1iZ8pAF51BXBPd37VL4e8rGGF7LvhXT278VySlSS6nxqUnuQICydR9dJccdT8sQnNgW3
t/zPS6e5qZAjKB9H/PvW2OyBIEvlM9rXC5jnBpcqYrWWSJIsI3xcWkvlwDtI0Lw5Dmpz8ErQeve2
k9Wpd23jcXz31cbFXziFEXEtF1jMrOx8IGZRX9nGs3NdYEANTpElPPwVO2ge3JAMVoxEd2F1prxt
HBvndtpe+7q/+zxrBJ/5MnksQLfBCCO/V0H5cSc0cK4bH+mp5CqXx/4d/Mk1NJqOsr/r8u03jHj8
r6zUT1ftX7cK9dDIFki+3JtHcrESwrJzORbnd+ReGimje2mY0LTlhtspHwivvY5yYYad/xArLrrA
oF0dRyGrxJsuVltDs2llRvfmtnsKm1wk5/naEiYv379SXihlupLhu+D7VEhcqRpPFDoXlUJUZVtN
9mbQnG6hiVcEXpD3mcetub2AbrcLnUgnY1RDYqdhybD+Jps4WrYus79ZKI/4juYpz9mDEgLzoYqp
3FBdVhYxaRKsobP66+5G1xNww3XH20atksDcO0dUj1A6f6isi//tYy47heGuuu1xZbUMm/qViIke
0C5f9i6lVTtYRaarBHdT5RimAHzeflIQccr9YjViqmI5VJ99gFo923yMbzI5ytYcokL1Na9tge7/
JiMYb02Fm+uqvV0DQ/8xolc197sKZVwgEqIiZEGcgfULINzOnrW4MvgnbipKz4eIcwsj4vElPZ+B
YvXEr/hr6aOo56smB4/fcEdYz+swMWVBNdKTakDN1RWTjD1oC0N6wpKCNQZHKEWAhLLGNNvP/Y7J
y5dcmvB8OrSeryCBwlONvIte5mjhfvratK7j5zTVnExjZC5Wwk9iwhJzWZ6m+lSb1IeQcziYx/Yd
0Qj6McPYtQwmNsuqGSfFnxuByQt3Gee+YaeVXon53KQiehjNmsNiwtHLpVlJ1CzbNBqNfT3gXxDx
8t1dCwivEYiHwReEUQf+hBIsua3pC5SFBWaEyeLfeaRwNjqgvwfkSX35UMl+rvWCu9qmWJkZMww+
jPPduyUNm2XEZJIQsGezQJIjWYx/QVYqmZD0J8VHI6dwsgyeZNgqwYVcGatdF3uALvRHu20Nakwu
qfzwWfC4wfVZqAcCbe0ki/1JNevKZRQ6YPP7PW1qIEsgF3scbK7y0S2BKcHiOhY0yL3mrY5riX2K
W88XVSU16S6b5449511PQ5PE76BrY5VycBhtp+oCK5IU33WP3V0jG60nxXhrHa0ahX9+baHyW4ug
rKmICg5r5KQ/SNz5gGXjqczXgdphOadQyC9COSaPotY5wyyRVeM6Tw/8nW1fvrY0vtMdBCvbY+SM
Pzrr7kvXSUlmcf+vRNi3cSgYpwyzfdro5zIViOm6lvr0DI7TWzwNC/WuTxgfU8E7/Mqi+2asBrYv
x0bvqqWC26T2NoPtpA8NZh251vrVzccbF+XBkBSdNPAaWHU4bMpLRSWgg1oyeoGctW9qZtcviuOT
KHGus8l4rkaXGOmuXOX2sHlQeW16u3f1+Llq7Lg4xnqkkAZbcKb4TPSFuF/1T0BlhbsD2DfNA+o+
w+/pC48jYrwgXCpn4CTefYRp8V7E+x4xNwS6QkTLVRUJqJcEjt2kh8oo7L6L5FLVXrLWNvorKHJi
v2r6xmSs1VFjB4W2HHzIaj6nYkhiAI8DPmNdsfr6vUTj9EBLZ8IWhgb2yD+Pk3Lq+9U7fa2nokmi
a67GI8XwZVl8iq007POYaTo+SgJr08fKlVxaPoqN9s2TpfPACyQnsras1TmGr78fy6lRbt/dqXN9
+s3PcpjaEO+krhX2/ZfONDGG/fj2u1rW+tvH2E5MYU4AXzKoPsj5t3eNtY5RIYWXqNwcx4Z2UL48
71RQJlD+9I8DeruVb7FgixD75rHQYLsysZPt7IhAyR+hr4ZXX4/V/r4nH+6+91kX/n5y7ITffVdS
ki7oLuPaGQtZGJn4W03sA3iRpYBzGCUwWr6U86fSdaGqz3QTQ8IkTuqCJAcJ7mQRmyJ2qZxO7cnj
hzzhOl192Xc2N7BDfaL54uCV7iZU91rMY2kYZbr35bKvT5XD741pQG/7uWf/pvh62Q5ygc+1+80v
71y0Anz8JuzFfgYnYO6Wrdt34cbm0gH9s/Y+2xJSg11/urZrgCq64Hf2J4MN9r2h2MqLG85mL5+v
cz6iQRCbnz8z36QwjKJhcK8G6bPbsnZLdzbP+gnbah1d3tUk3W7iU7DT0itOeq26701mtmsGsIni
u3mo7HtUwm6GTfgcOK0Ezo8RLdZuIVda1bJdRqumKespEsTo/rmzaUrfLpp0VUGrGhEZZCy8uPGu
JAlof+0MZxqy0a6TbGYpwMkxyjFlhzN+NyIfEqwgD1R1u0lRUpC87isPYwMhfuB4SGzr8ZZHL3O5
fEm+zhL9WzUe7Qm6dvV2JQJnqr2dqivz/VQ9AGOLY++ttA9uIB/M/uSPyNHIUlWoJhWHOphmkN44
9N+mlJtWEDT+faJfaU0Q93blQiMjPM+f80k3GU2aj/bhIz1IjWJDIcvlOZmj3CKXwOEPxBBEp8Vx
cebhCPxY15KBR7wwk9QpBD4JLa+OxqDwZQNL7UYe3+jXsN5sqXT+Xkb35q6i0Lm1FKZ3VOxgegqk
a7x9goN9t5f/ZakfpoYq0yE1tijOSSQXzqx8hbhoyn8QYuPRA3lDiI6OvcRH1lxWfEz2CX+1TvTK
UpUXkNpCZ2tZYBRigGbOI9Iosj0Fh5ZxxTQOvCOcWn1xeGhJ1spyKnHkVlo4VrjNgPREvn7NYpUj
GBrlSD6HQtXt9E6QEsQMYiK5IWbC8lDJPmnbcDs0MFBG7HqFXz2hDIv/pWeRxZp/rV1PMXQ2mgxK
06vvuyRH8rAqPKJikcsuKWKz9q6nljp0Oq5n24X/jwRzoJV0SgYUCBIo9flV1WLqvp9aG20cR53l
NzVJZGuMxXF7M8+7FkmeBXIsZfiNdj1dzd0CZYuARyUnVFveAAFiDVXuuTJ4/L9wzerTBqdRwVMy
R05iiLQrVHO5Gpmxka7EacTxX+mOgzsmgGOhogJNySuf63KsylusmIZa253DkTbgastlGcLKVMnt
1JP+iv6mK94HSeXgdfFmuB7WNvIUZThuNVTW42xj3cQ88CLFJaK2Qi+LaqbDtS+ShZZG+pVbaTV4
l8mEmR7uiuNjQM4CjrxUN+nltH/36j1WSYHSWKymSz4coDlvmiVrIwJmaMacF74VEA4LyZZnCEZy
k22ea2c1T8j3oSJCSUSx0nH7O3RG9B/NHVtltdiuUAe62QsOXHRQFxpOqHYNyvXpJgdWQN+Ly0hw
6K4V7mtb/Vrmcehey2tgzLJ/7ljogn80sv92Q6rvn7Y+3RyBCwxzLs1skRlZEz+vnoaPT7ZhtM9p
IF8ZO76aT2TCMA2Sriikv+D/Fxaxmd7mX65MDyvd/wtdZrDyiTf18LnSYgIBvjfkP09J04lwuGLD
9AIx2E/8SJQVUYev9q7lhKT7j//+O+DkU7ciSY6IpGWdGi68v045jL7duXmfXWuh51f5QyneHXxd
C4Ty9YeahZyTj+IRUq5NXyp7yEH3hr9HPLShwCUkpOs16FpaSbAWT2ieTkknTu9jmO5MPtJwmVw1
jINNnL5NQr4LtXPtFgWNrOxtkOlCHKUSfuxcc+L6y+Ka03jA8SWMcexJQzkcCYIxcLoHRPlebBjU
xRya0KaB85PF25iaKWDbIw2rngruRi77SL6YhCfE9PJYe6lYQ+0ZK7+mcQpRdjw1zTQAF2ofNE0e
u+jNLVrp3d0IEopPcR/gyfQD5rb+R/P9lxlf6U9ZBii9jlNw7HN7OcBzSsJ2A8K9G+0V54EaTtmz
gsDn4C89/WGLy6ocXxFDy8qJbtHTO39XwW0F2p5kzE/z3FBh2oScpMoTGYhOul830Ox034MpROQX
2LoCGp57E4VyLF4sEi0UXfsq0/V003M3FdX83MSSXY1MuP3YOpiooOUfHHp7mxhIc3MhLJHSeyyb
+/4pVSkQX1CpW6nMl5PrsLl8RoAyhRKc6dms6tdCaXUo7VX4D5tkGtKPx+cjXkzM4mnSHVCW+59r
XNI0PZaBVHaO9Ty/OGD5a+tAhRFU8GzmZc3JZvhAitv6vvyukgGok0pikPpsKdyawVpPhXQoZfat
9+BmOGPl+bmKUvd69tCwL/qtoE7Vib9ykveVj+/MnFhq8VV9jek60DZccK5i9xQ8v7MGgPEG2eBJ
yaiwbd0NxkknxCJsEFySVvefiW/VYKylsOhc0mZRwWb4TSHqXaIUn+m4bqqcdDvdsfnc+D8YGqY+
Uvl2bFlWmlS2BuxegqD+FkxDlbShhFiPGa2YZf4EJLO/qakWBHT55es8VkS/vsZ+iggmlMuWRX3Z
broZBBQmXxqjJKE5eJTK+FKHqj/92hQB4w8zlS1jokCLPEWZsML5XghKywGqlkL9OubBU73L4NfG
1UwdKtDBB3k2PRNyg611Umh8v8T47di3hH11VbAcNFxPHREfRM8F35zbCXh61DWoElYFL/ZZzM3v
tf3wWGc55eqem+nB3/zZyHQd4G3Hi737me7lNczngl0LWyAsRWwop7t7DmTqZR4+F9Y6C93wk23X
ACO0z+9S7Hczt+NcdTeHGwPdBgJf4Kpkq8EUOYnKbV8mjLv3H2ak3juvHTZj7DKrBrRBS+VKVOn3
UvmXa2ZYgL9IMVKoMtrJlJPVx1dB/g9+3qM2GDCRCNS9v6H2rK3KzkCW+94kCCXxSxUQEhJmmIvr
WHEhODa8oXNNFZ/7PrTjrNmJ0HwsedvObt9Q6Y0sU7ZgflA1TAtX2lxut1yPM0hhNIbcw9V1qifD
wjTRUc9t0DAtLgba835MDF3vsgUumSmqZDwf6QjKqnvSxkuf7+JOO6QQrmT23Zs5lRbszKrUVLRQ
TrGm76zP1bt1NIRgb9Saht6a3eE9Sj2ry3x05ROGIxPsipIq8JDBFwWVYKZ+1gB8rxMlH83+eL4j
hD4sfo94VOYL9IdBzcWUfH2qAHH6sV5Qvb5aCDNDzf68qTVOcMv66vlrY/v5vJQeXqziRWJzorJ5
AqtAu6gwujZOqnmgLi3QeO0+05juqiiQnVgbHZRu5lpFm+qlOxTUV9rMMFq/cEk1SDC8d68nHxrt
up3xuJqHNqjgVnrRVr9H0iMyMDmwh3mtNYUhpePsJCDBG6qvj/p5gnhaBIH4GPvZXxpsaBoQ7WLV
0MhgYaSjdaY5yXVW2do1F7ma2ds8cxhtHkOR5zGpvTwt8eLpUT/SB0JOkLYMf7/9WebR/+MkbtBG
dwuGcCzfa+s0vPHy7/Bv84+sQ25uc/0KgxCvNpbiMZ0eD7q41uObGVbcJypepVyukkhEix01LCLw
5s2lFz/4RwU39fRxg7s0Jh0yrd9uvDYNJHBMVPLnYfxUWaU/U4fpKrbw4j4bRTbub89SMllLs41f
A56KGr73Ktosw+F9c6/RRZNcSpe1/EcyEPnoBK6ltTLBM/LHCR2EgLOu7mdW97emFMfW8fm7z6T1
KlfYXX5Z2UwS3/ukHYDZg0LUfvKoZ2PNq3yiMTFNypUJCVyAJR431Zau2/RBPF0Wqd/7wxAR1JwO
PKkRQ5kwdq3h5ZfG/uDVXc8KLSg4ZCpXdK2TYIQCrCJbdriWlWs3lo6+jSvcwsIw+fiwY1jJZNDm
iRjto+OZPNJi/wZDv6ML8BbaK7ye3pE2K7ttCJKnSftBb+3CdvW/JlAdmK3tr4Pj/SP+qrBnTaQq
x3S0/Wsn8l0hIaUHR8sjtzH52MUigcO2VzpbBnyuIg9h3ojtOFrvq4SEbTBZk7tnmsxv+WV08Iq3
Tzs4xHuXn26AM8t2jYEOpQ6C9CJfO0B0RjYmD6iO84mV610SrGTP0rZEGWmhCTJYRhbHtoNLz5hV
p2j0pYZs2tRRXcAEQw+RQFUVxYJ0f6SOO3kfoQw5j1P6tN+4eIIEcaWDWvGOdteGlrWw0q4bk3xl
GHSqdzSzQlB/i+6P6YeNuKys2ASzVnPPgauPqRifWE4TgvkwmY4yuY/tGCppQqoC93PY++pEN7fG
nvgcuY1YdD80/egsad7VhyxvZLF/V3apUuFcT2yj9Lp+nFT85vygvhDvx13V/0xyqXEc49Xdrcoa
N5ULGh9xIea8rl/jo3dK8GmeYtX05usWb96fv3CKowFzMXnrxZmOpNtcFYzcj2UPfVDIQDGsriXD
+7ub3ZX9dGogF7u95G1Sz20pfQMLliFNz3V9lWhldxX40HNXVsBezYuIT97m22RtQxo80/efhdVP
UrTIjd+Hhudtlauc79GjMEilytmPRLa2Xrx55IyzP88cYaDIWRJWfJ9Ycyu0D1/UqU9f2Y/zxBTu
2bhMGmQvrsF0COqmz9oGRRKcz1CBMvzgYQMWDX07xNDfpNurKiz4N/vhAn3lclVzmtSv/lfQrBx1
yo9vzJ+TKHptKJtLrlDNElXr8SXf4OgO4wIC67SnNVe5WC2+sUVLkN3PzQVMEQhzShuYPvsbjKJr
JYvqPRnEeunmBZ8tDNBu1BxE11Lh+10sbfiyfOvlJx9BQjt3csaFKTXGj24n0Cbd8kUeTFYLRC2a
HSmV/7qsAVi1Tr8mF+AqDxn5FTK/2+nPLQCcZ+XakbYu94LKT0HBT210sEERZG1nPiV4SktSVKwm
svsJ+E5zEEwYlQ4QL7V4BaV2sL/dEkVRWlloe5f3Pp9MRp07W7FVozqSTqoIr3VincgXpihPx7C0
yY/hVLEJtWzZkqnpZJDtwHNkeXBNtIIx/qwXcAKq0PemHR/xshyWds5NYpk6s+XnGzXUlmzVd52b
VHaoFj88zgAcV4h/zNspKsZtmI5SPblhrZL4nPyT/OKi3IHcGXCrYl3gXOvLwd6FWL36eOnLfGBx
OVExX8qDWpk2/RWX9Bbf5aUM1AGxRD7zpJPrHWen8noMR02NZOvbd64leykGTDAP6d7OHPtUvGzI
pIzXx8azQDiqLPUn5tKI9xOLcrFqHkO9cp/lO6dc5V6wtmjtM2B4rpOs6CCL7u9+CrMEPfY+/vvO
jSTVP6Tw+uO7cGe/Eqnq0+3b96pdmIP6wuOILdfLxaPMISrU8j/HyvbzPbj8puqBzRRv7DmvbB0U
2yxfh1+lyutJu2bFiFQy2XgalBqriJl1ruWRDQUK1l1QDGvcoARILPfoDW+0nEUtFm2UUsYClG+p
TUzHKsBu5WCwinbrDnz5FasWDh+HVzW3n97vUXIVLt6Nhvam6jd+1noBl87+QNXdwMe3G4PRjsu1
3pZySgmn+CPRi/94vBOP5kERbStFcXIuSxVXsvVKAu/P/UuaIpTyoETaWzamt1HqXBMxGH67Ja9N
Zc88KB+pFtKdXdhXCWVQ9/TlM97O5fjPJljcd/LswpAaScZjS9ycZiKxsSpDcELctA198wBj9112
3l2N/WzzofRxUZ6KjJ5ET1CvdXGquIHjZM38zJSBwickjsZP+0A8ldBDY9tLVF4f/VzZ0Zqg36NG
41onhk+/hpJTBTZYq6rQLVSNNfDw7I7E/c18ESRIpETfmptR4rrYccGt3DFQu2oDf/aAULMr2Hmu
8rIGsO0/SB1/TFJ1z/Zz9sRaelTeao6PlL34EwAtGHjHPYujM+nBj9e3QzQ/cBkwBDaVMsVbFoel
YR9bed633WxOFWTH2ZdSDBBR78yAiqdf7p2sjF25dGf5yZunkutNKnvuuExjRxi6zUWBAHLWzLCz
eVQK8wWMqxZ4veb879JX+wuny+y7H0YlsVpywFPdiHlQiMstB7J1VBYhHfloTz7OQh2oFwg+Qgmn
pXyMvO7hF2BGGDj7AR//Zcns3FRPlNNCsV0YUYJGVqcrdYuCF7TTP+t7B/1Fvz8pjUMXsy02IW01
WsW+ES79hMjFAJ734vhJ7cA7fZZ0QmH1CNr+JBiALYoumf9wARzPObd596sAFS4JY6/esfk0pvPE
zDMjMkz7mfnfwPrK70WjnIsckslVTS9KHLTlHck08X1tQgQ37fwgjvNUd4icwkKN/3Q/jWHfEyhX
XFfbfyCvXq7Ot3PEpgE1mjZ5MBLey0Q5jBK75/2/XuHZWOELX/7p4GZhlTCuuCTdQJSdUU++Yzex
bcgvy4zEvqSFVCGSoQSDSHBMM/TnqeFfVwE2+bdq6dsKtdsvR/NQ1EPNaW4MZFT9qaXe4vzV/TuU
ct+F75i5mYOa7sTmomm67Xz5oJ6c3Ai1v2P40bn76cynPxxA8JpIzIFlflLy11X6vt7DlbuxsDHh
2M6gD1SstWJmdvPwRFSccPPvTmG+TXy4z/4VUGEZq03F9aKwrJPLuVKSwMDPnSRrbtHdLaabKZnQ
jrJ+H+rzYu4JoowUMYzCpQCBUO8dnufyevZ3K6uPPdoZ6pSP0uFLN8vnh8g6QemZ4Y78wYF0BYJl
41wgbh0bqeb/Mj5RSWJxpzI9KuWm3UNFCA7mvu5CeHl66B1vOj5YtRQcnwygjqXGwlpOxcdLfJ+b
gUqbYjq0sk62/8z03oNXN95Pn0rpnFYfyeSYIGj9vEd2DHVA9eOs8J2pM/2hDJ8kpVoKD8unx8/a
T3cDdPFufbzNP43PdbYkOBIXVVKj9Syxbl4p/Oc7mXmOwN9X/tp5GKdRlhUy9bmf90OtMLf3hJ3W
djsv4fSuHrXUPL2v3/Bg1r317DgpHc9VN9P3CSiTCleoDuizmcLF+j7eo7aaYVLaEWCBqiRKrncC
U/07i98XLbsC6B5YsmZu5ofouZzANPVP52HkNt0wJVeR4tSPe6EIeZ8Xxq8eAdqfbhB1eLRfz6OC
hi+2duSepq+X+M7AN1Rrl0PIRwac7oW9t/ihtmofP4W8HDr8MjRAmvPspOShkuUA8L2lkTS8qjYZ
eGt54a399OB90OwLevKA4paYkhl5iM+ffUZL0INSHv18ftMwbcdK2kQPKsv0vWrcWzB9VlNkPyio
N/O5osvK+p3bTP3/Jx0tA5y0Hse5JdDasfs3RmRs3fuP0W1uszXJP4LcxgsG3MoMqd2Ufg7lf6Tl
c7UE7kXrglUwJgRlet84UnTfL4wi0CmAVP/x51O1fS05htkD47N9+H0gS8OzDtjtNg9rYXXKmnvn
69hcfyp1KdA0yD5MgzzWq0UZDa2I2NG6Yw1JyMeagagQqvFYtrzbNG43Svog19NM/+dXMs0ziwib
2+u/2smyEn5zW5f3Z4fCMjIV14Ztbh1jiwRcDFnU0C6Xn8rpyo/Ll7wc/4m1QJzN5SwWrdpmcL9s
DcXJPa96io4acWyQgJ6U1EFZ4gPUY1yOkWJzv6Jop8lFvB+rnFKm2Op6O50e18+QDO5hIJtsp4A1
hXq28/r2yJ2boo1w4XXuTS4Yh49cfUIFZGNVOzf/H0n3tZxakqwB+ImIwC+4xXsnJIRuCCEkvPc8
fX+1O06fmenuLQlBrazM3yXdBUAgbzPMZHB5j1ksJ6VWn/XFtzpV2HePBizIk/3MNPLLarQr9hcB
O6MG2AMWLu/+bjI4vR9+tR4O3mDy+2xIiTIaIXTuQQdl14r5APp/thFexTIg/IOK3G5+Axsz/5Gg
VvnZv0bDlKe6y5CH9bf9lwXC9s3mXCn4LJsxR4lm9uNq45GNDWRJpzf26FPvNrsLbxPyHo3WTdrn
EAZ3HcCkbe6ZsEWfO4+366P8/JbJsivdf6PKYcwhzQdRg4FvUO01+RAUT2DARzBY39vxsi+WoBkE
9lDa2+fR9RPVdS5fHL6Fyxs8vHf/zdRI/uymH9ho6I+9kouA2SUO/SW/86sHr17gTNio7JFGnPP/
XqrLQEgjSpEkCeVlsgs3pdsJDrD5VOEVPl1p+GdbOf4am9hQg6ANfnSzbRjXfLrX1oStEGfuun0n
IbKVMdqabEfi8RNyXqTvvce/00QX5JHJEr89fQ/aC3dhvl7OcTx+Mx4uYs1EEAdmyEgA314uI23u
Pf3lRlRPdgHyS28JLPRC0NjU23OAac+E4v0FOhlcyKsCutfc2bpuGSTKkER0NYs+OcUhIbZKHJqJ
gQRuWzYyNzJMi0apPzmxdVvHPgkNaDhatcRFXKIa862eywByHrhRPOhZAm6yZTTDIwpM521TSXEw
SUFjehhiUk/zqigM1YNLEgqBlsqfa6wKfmW0KUk2GsNXvxj159XcugFTt6h+Mm9rbz6F9QgYoZfN
uvVr2x01xInDk+P9MpGAgEeF5NpSmtl3laGANr/l0dsshESM9I52LRB8v3opdbl1os6qo6Kff3cA
1ic7eOLHCwXGPP/gRSj/++ED+0IJeRMevmqt5+2dKLQ1vi71w6d+/INqQTc8K8CvxNkko3nPfUFO
nmZbhXRbFkZq5fPDUO1v/XjN0aK4/Vh/xC7VeKawpJX3GcKFU8Xtqm6jpReYPg/Wif4t1A06cOmz
VGY0l/OJhRdeT9Sd7Dqr1u3HYZWCej63cruPpNHh0N8nGmtiQNTWtZrPmxLrCG6gup8BBtKO+r73
BhJqXopvSi7kdoDB05Vcok9Ox0HnWyZXtVT0DrfZIW6edR/oov6yY818vWoYqeaqKKJXcXz5Lqva
C4hq2PxxKFOQv2UBD5BgrBXlcixJGgWxMVS8Cq7E7ch8hfTgYZ5Q3PmQConiuRRVE8XMt1jRZA1M
ZiY4j8C+bBf9mFWKofaSAzKBCMhejMXLOTgTlu9/afbvufqLBpKL7tMHHP2EFb/zcpKsB9N7sD3G
QxAMYvNmMDul/wK1uxo7NOddKWXBDNFDMSKVpt4Foin6r89lR/5kyNphHyvbgBr6HDROlZkoJCAd
gppap2Dbdn6aKi2sxSiRFZfykoq31U3lojOgHiO9yxWyxRQR57qfj4Q2n8cP13s9JzGErk6x6j36
ybeNB96aCr7fYn5wOZQPuYolCfXLn3WpvXVrPkx3IfEYw6aNN3Vx/qnp/tWIW7pnIRt4n1h5dB88
Zge3i/XEX+f+tR8TCur+pzSNl9O7MitI+d45EIku3qJjNW9cgMlr8mVbvJrWRU/vgxVzm2VV3oge
3YP0yuA2TJSeH1Px/Lb1lC7DPGZZ+eLf9F+NjEXodk0IwWZUeJY9vinXgH+G+l6XJPgu0K+9/e9D
4NXb8/3YuA50ucaH5stvGi8sX9WdxUCP4uon07zKTE9V7t9yh9zgITWfOYm0Ey2Fkd86xi9jQlyq
wHLwtM19VY/OQbBDtifOJlffYjm8gKuImvKZ6Xshm2CXJB4vLTLlDDTtVKcjjFEBEGj3YWVCbERS
yK845t/UVKIQIxiL1asOVg3SHOgBNqZ4ftXY9WUSXKq7ZwU7s5UFD8kuUNfKRQ7lk+QD5MMkCPUU
ZOvHWLXwbwOttAlJYbf8v6eUpoOy/Cfodt4c6FQRUJrcVtcCpRINLPUlPZhHeIBzA1ClNLmPPJuk
dAuKgGMpMl7FrCNuJQNpdfukC3hEdUjF8iNZ9XMRXJpxXzF51sCrED5DX0bmRNCL59pz8dNqWEvx
gkSdLfnTeKQrm1MNOmFlrkL2sRCaxf+J4PfQpj8TWLSLwbJ4Bzpl61eFnRqRD8amPJPZFS4+is7V
jFB5s613UCP70HEYv7YK27ZuAtobh0WxIMTuDeOJGU3frB1+RkPd88ENibLiSH6WXuPbeL0O8O4t
1VtnGhSNWTc//txcd2peT030hEFHNtYUMrBeVibgQnDH5j2/Ki/s7pr8Ahtc3g+fhlnRbAklPFYm
XD+xurtxd627gdVAvxXc8xJ6liLeOblrPJM1irRYC0SSPFT9y60bXdzdqh/dgQR/wDyNHhRjKyq8
EGDmTNHMpoomJSrBMbXy0YyIU+Nl+JymB/GB5X1ayiBp9derk45KnitrtyiHOJ7DZertFgWZUz9S
RfJfRzyeHKrvgBMztB1AaBN9KbjdrIsejB1LzpgUNqcAqp2zGOMkFaY2d4tNpK1UNfq3xO8lOauk
Hmg1+0aq8KkLTzTk8VaaGIFutgIECO11r16ialBrmIME9QSRnuEF0KO9TB4r+fl7jJKV89H9QR2c
GCeWrVPiI0EsmdU49XVDJRFMqbpx2HsKsYK1xqxN9e475z3UJCQsal2i7z3s4FzdROX5BZeBQIUo
nip9gdMaq9A3n2AhJtrMpOKNPlCchg1qIffkLidJmU6yC5a0Yr743JAosLDFeezH+cLVqrzPl4xU
IFIKxCGKDioTa+nKYrNo5rt7POvzytYiq2UlTUYDjoSOkep/agMoj6IyyPM1XhDN3gOsmhrvR76x
A7MerfGRAYXSLQV1P4jqOM2dmmDX26q6TdUchsOjsULdzUC4ev7taE5HDv45HbV4Afn2RsNF8QRJ
YoyO75qa+flnDsl/OPMGemTU13sjDTknlPp9Yw6nuXn626K4T4+qz+VmFhQZZ44fakKxmiNhM1HZ
iYyufT2otW8Y9Qz6IEAB0sClMVpJty/treTwjnkUHomWi0zfGVqQbXV36O8CXlnMp/REQY48d7ae
vfARzpKTVmLxdX7KAQquod2nSSbVs0lwXjDuJ95UJYSK7/s6lnw0K9TOzAOyPHdihH746eTo/qTc
r2ePzZfL4iDDp4wTyDS1POk0Ds2b3XTOCSo/0n2NT/5SdZgVq/Nudk5XtvFqvH/4vB3rNxH0y7rX
hoXzcDs0ZN6VybcSFC06eITrrqFkZY/4PUBMRfvjF1TR0uH5reE7FE9t9rl8biwuVRVAhv+zfkQB
exE4Fxdx3Lu1q80xs+zqr14gy41I88Ltd9cGY7yEloTgAejCoqQhT4lRSMkL6x7wG1HRtzzkGwuV
9ItNwVgrJUL7I7a5qYVE8W//kG/Zd1Uy+5792nglot9hIs/e/PGVW0HEhcwndAXLvtMCcY8WTQ9Z
4sK+jMnUYCrWKyYQN1O8CuyjTMg+LCcsuYREcrY9oOFl/ej7kgByLSiGYlORYFYzbnpN7oB/XAiw
yCPvSX8MMovmLlbNXMuxJdKs6pF0WDPZcnrZXy4qp5jBeBAeTONxeBiKlzFNjrniWfIg/w9yeSI8
IIDmzV7/X/QXEsHh8yivFxX4uZcd/zIvCQE7qytlvITlLMsSHixzjiPri+t9I0vbiLmeheWssaas
WjVNI8cnLvfMkndYxvHcgdQf9w34V2qcllc6moF2wtJ1l9r6L2k1utJAaWNULRkKumeHtpwmEGvn
64aNdk4g+fuiTx1Qz4/99zQAKAWNWvlc+vbT65l/n/mise/u2ie/DgIk1ju1w7R0bloGUvHeXipH
8AkN0a9Vk3RowTeppSHtQ7vLp7iWZ/s3qEHZsPdBWGkMCtCEIsqzXdh1bxIYgt9yQor1dvg9i2OL
VbajyGI+V+qIXM2hILTNUvicbTDjPE2UulL/v0/WhsXMuLaBCWobLX9Tzdc0r/mqrH7WMghOI4tx
mllrQe7jFzzP0U2UL1OBQ+B4R+RWkRwkZLLOLizwzBZAjk59ctMwfunmvk3ReUuQUq1D79JLfmx5
sPigxECyW8+rBsMJeGRRpiXa+C6w39al4gPq7oHDwjJiQWxqbLroM2W+2g1cfpO3VJGu3FqXV+ui
eJ6Xd8Yvfm6iFSohTAR/1gsUZr4wXbyhWI01jNFhp1bpUkPWlA4VwXCVdInWgofoxPBppgT1s//V
150dAEjMd4iGtLWQdinkpUocw1Sf/8iv3aAyfb7WwlzX95L1AhRGLWUs3wpX0L6EkOLT4kIlNvCZ
KRkc4F+urlTd/R9AVB4Mb+U41jTrVie/++l25B8E/rG7r8598juk6LbQBzOxEzVNao0QJa1FRPIb
xTvJVMHi2BAvPNWkF4bH4rq9mf6MT53iplCvJ2qrim0X19KcouJ3/psbL6hvaSpvTGqkBx+5j5AO
Rbic+XxqR//uOJ+gM/sKJuFTaC0kDBlSRShau5ivUW1bBxiGlm1H7qZJ+chs/PlkyOguv5UFem+E
549En6pZafnhi/P5RugdNoXjHyfSzwTmYvAz/RD7VI3Q2tV0H6rg73VtSNHz1IZg0UAepGFAosDZ
nq8FlHISyoIGCO4Bg1y5U4lTzFy3kLuC96ydv87vUjIEcHLhPOpa176VdDVR+n5FM3JLT8OW+ygd
xFWD68XDptvNI7Hh+FlV1F+OHHV6+yFwFtc65HGMN/FbMRFIAq3wNmlJsfQp1zU+iJu1HUnbew0d
LVFgVBfCaa1t189L3CtMX5a9BIHZ/s+tGatk35O2US4ZaXc2achW1IQR2sKI4s/CVWCMD7y7L7rG
0RGF5Pu5upap1cXA/ouTmK772/f0irU7/ibZkLTRGkFyEzs9D6SHoNHCBVfUNfnIb53zrdwL6VxJ
Ds7LbpONncB59nsu/xDMPwH//Nx9KPbvkTuTn78cUTG34jz8AyCFem9ISjwrKztrrtV4Ho0VgAoC
6VVmEDQYngqQA7uNS2FSjh3axgr/G5SQ+NFG3j73HwQCTv+hrUJBRH9yX0vGtA+Q6+QLzvFPhEYs
t/FMtbNfB/KZbM1ldybZaKz/5Ve9Pk1EJhaNd7IDDXPbfJ5y1XxUDSJI1e/ciKXKdlc/l3UTjyVN
+pAfA4iZyKQyYKiRSGBbOwdXWkze6X2phVIoynDREDODBxjujWEnmcqTxmGm4P7L4yEzgYIbLlpk
KCJl7WOAgJZDxq95U7yCB7US9SRf1+VeWGsJbw36ghwz3HKWKpO4tw7EgpJNe5shbbzw+BDGtiw/
tHyNS+9Vm4YcmFbITvC9WvnSvmYLyyh8z3tDm+IEEQEIYwk3wOotNmBrHEHMKtlqYkgp5Uagjqkf
v0Oi2N0SjNMssjewtP+7OdjL1gV6+Zn+ooZYfnhD9uRpjIEBR9n9PMGI96oBA92YeUMiH2g/km3P
mtoV7t5B8uveX7iUM3RjhbXGxcAD0pc8+SxlZtphTQ5SyncUc/yNboBfkmvoGAIQCakkZPKV2yle
09ATCt28RIFyjwewk7pmnijqhWHHRHd+rq5vw1LkNhHcyJnv3Z9zI5f8qwOZ/MySdESC5ANdfxdj
2/IjUjPiQPPV8m+bL6Xzze0oRyfeu439EokZd9E/jmplZdCQFg41DhuIV1KzW6b4TNUNU2Y+Pa6O
Evu/vlbm+0Zm9rFLU10Wn1d2ysQ/ysyXLSHbJAgA+OBdT/Ve1HUmgqi8PzcxJrp8v+NtPEk3gpTr
S+uIHYFp43tCg5Ad6FswL0ioFXXj4D4FoUct8hifR7o9H3FNxYO4yz7B8oqdUSHWCL/HZoYcvb7O
12D7xOd50FkYOl6dfoSYDpcTkg3vFuIUvFr7dJ0lDdi8AU6PIVy977nWPVl+HssvQlWyP0fnLflq
7kQZDNe3Qr76DSktzd8WfcvG/bGQtuRF/npA7L/tx/+Iq4a6pdXQPsoBVFPiU2mLH9nJ/9Dws9GC
Ef0G3jhThI/zH6N6r7m77wr1zhx3q7jyEOM9yWbV92cd9NKNen6F9dTAcubOOo/OoxTL2lWtWs1S
LWGITfL0kIQjADPgflpkV5+Qg47Map7wM5lGW88zXQmvml7tQLsOHsMIKKtxp3bNsSR0BUQbcO8f
lmOoCYvSmar6QxVjKypexA5z1BxaQLwPVZiqHHgx/z6JwFXL/5FH4I7bp3oFibm61PasGXDSa+PZ
JzEEWKZIzO9N3T+doiKfiFcwqcgafYC9357iZ6HNak7Dq2H/FktjeTjYnD5+14WLyCCz+5sv8lnh
p/Bsmh/OLdpBbUJ+CV8Icgndslk1tmgmpB3EK1rsTC9n+IGzDR9d7/3ewm9/prZp3yQrDRIXzE2g
7gpEmt5e0yNE0Ql8xQrLVM2A6YxoTbhSpBo5pIl3918UPjnSVxqKeaKMhWQLjXeIfE5z6CpAP9HD
Lf8byGhNGF7HC3KZWKx/+4f0Jt4u2Vpa2EXNfHel+kkFEICyQ5N6uBduj89TTDVI8haZLeihVDUC
pmuZmAH/6nWZTGnsvIiMB3BKCHO2L/Mt32PQtKhp7B2BF6E3Hj/uFLCUlgJomiBkeZTXq8bN860z
Ma0gKf3eUZlKFQusmmHUZ6nh6Ueoqsl4Tn1fBxtRDmGUp5vypr+rIkhrR0wV8FWAIPUbyQkazVsK
SK02pDs2fFxE3TvcsuC8tm4d0VzfCKEVjfHqYTPp44i5GmyaZs6/ZCleOhR31Uebi40LQ8ynrlwi
0E4ck2VtdtdElUhA20Qq//MvmDZiMebw9bdhKwSUMUjj1KBe34KgQ46JFidViT7/NhzWFAr+4eJd
fNHMe2hPOxkF8H9EmFdb2ZgdBhHiHGOmuT+UqLqBqxvVFTPW5o+otZ2mxrQuIaUn5JLm2S2p4L9l
M8UCvO8wwl1MrGCP3HtWqMspI4MIAKAf+z2sK067DzA/W7TXqXqYyfCCMGSjxqG8nibgBsP1SD1I
BXVAqLto6sc4posMhsG/k13a8UrDq46ItIJrWDXwGWR814LvmJ8F5VFHlXdurlpmmIvkDYExbtlp
SplszIvH+pHyeyUtbAfCb+wah3nx9igeMl5EKWll355Tn2ljPw3qbDUEzOU6Dws7QM2HSowcC5lV
3lhjLWreIFPLfz7/wmaH+6YXc/6+olcL1n6oJAUcHWHoyd5lCym/hCWzqWl+dP/SY90mBSEc6Cag
X5LRLrl2D4gkEAgokuhY3fsgcoVEzZLA49crBDbf6gmmGwgvkT+TmhYsKsV3VYiyOhWSLP+C6+Fe
0k9lVq1Drn6XhTWRvibV3MC/WLWgdPuYbXlaR53a3GZrkV00iwJY/H6/Zut00785ly9I1EcXPEsy
7H6Fr8EpKXUN+GQl8a/Tz+UnCeIJn96nr7hjixaBVrEr7bjr4ITyNehAFYG/aGtsDWZ1tJpJpA9S
YMCBoL7DRXRnoLTtdDv17M1HE5JXMB1tBzAV5NW8xeom89c/+jmu3xTLs+xapT45Fw9ft/6Z4KR8
34U4geS6mDQAyCxxxm/6HVyBHofjY2RlbkXucJobwsKG4Wu4+qHLXo1J9btA98BZerGg2CIYuhsf
sQOZwTJj3QaQwHNwryWnQgvQ3dC/0+frJ7trUghYXiT7xpLIcjxbeAwnUgO7VilYR7x4S1muKz5u
dpQSk+bUqSTk4p8Cg2qs8OSaTFtQAt2Vai+fgRGHDczD+DYZ1eAE/tq/Pd7zvcd497P7ZEjrhmih
w9tWsqIJyG+oEfWKXPmSwSgbN26L9Tf3pyRKSmkjrCsuIQLy5/RzX9Wu6crlx/p0s4Dna0YSAKFM
yTkoYLb209d4PoJl0vVtm+r3Y9+mdYbcElTpSnRTdJmXsZ4udq+m7o1oUgu29WXzkJ8HkVA+2Zlr
foIUIFUHQSqprzcY3sm27b7Lx2Po5WgMzbjJfOmIWxKrOE1pJqm5YpLy4O15RvRjBZjEzu0WIbza
UcupxTrIoCsaXMFaV8ZEgCpI50H2c2+e2mTsT/9DJ+OXYQho5r6igrMlsKmn66KP0YizlOzghjWw
ZqznLgPT0xm8xoHE48AE9dU49cpBzEYtVHZyWbCepEcn6X6TPnDAELuuRbVMcKjxR6V5XAxaMe2I
jiwTdr+P0o/CcDXezLQRvHGS8Lq0KlzfYwQT8IK16GktCDFOBdseps8gDw7kYGwqFfIX4eTM2BZL
2KyhYYy1VY/7D1+d6+fa4g1ocrR5mcAbRMOFmfHEznwehP1abheGbTEqUAir6eoc8SBpDvDf7L7i
VSZq1/cVUvzX6KwaGhTzlYc4FnTkkNv0X+KEtW190S4IbCLUQGRdJH0w7u57aGYk1Bbd+UkQm9uf
imu71qF6q8Yq8Ydjd/xM8W6h1086WwqmHDHJz7qWJtk5/FOrHCtQUlwNWbvr/X6wTbKx5iviPzyZ
IcvGg0x+oHF9EXc8KgwM/jyEFUAJNo9aZx8sb5VTGTSGavzcvu5VIZesZVNdfUBQLzZECky+vRw/
NyNoQRMRH8x5W2W826cYxFLO0r6Z0hTNnv3sF207rPSQKZ7Xbf28SrWqvogRx8uRU8sC6DugjTwC
rjD9UrSE+HM5XRv6uHjntmx6ecmOdZ2tY9BoZ3rgfili/ZRwag19TxbRqlSpr+qu+Xwr29GtHKLW
Xhy3I695cXeLEIBDBrlnnHcKOnhobR7ezcL6UrzC18hFAgJ8+ll+oFsOgvIuVaUj+dW8XWtZInrK
QY9o0KMBUVND6GXQHs91ThJrJL3A3WLI/LKXhiaihJvp9owiu1stb3euwFlm7kACrBJh/PLnVd/N
77pEd+jEcJp/PkvyybJtkZpVt4hKQlkQ1lBFw6gujEcYwiZdiCWa86ixDDx+MUNr/iheREyuZ9dS
0tbcVONVZiDVzuTK976qgC9oet561L78SEg3U5XomTt7lR606YXm+Boe1fgg1gyDO1pq+7HjESA2
wWjSzW+b92zJ3MQoZOYB8lyjoBuoZjVNlcS+xYw1meDZarwBSyNMTTMbypZbOF3KnL4WDOJE1LR4
ZjfOqt811giLVxJ8Q9LW3PVBoOsSKC1Pbr0PYUBhZBM4oxnmWAkalmQGr1uZXCuOzVkrGqTQTqjO
Mx7klUrO3FZJU9bxy5lVBOlCLz+ab/j5mx0e4lD2UzdNftnJ3ltU9/69WJPPDM+L7BngkiZ7GHSH
Le/Ra1/Jj7mYc4DtNy/KX+u3S3vVjLekxlRDW0YWiC8zpmtb4+Zqg3O6fllV4cPjx7P6OLSW8dKx
+/hKtg6dB6h+W3yVF+Vr0+tcmbTMk3iXynqYkMowyGWc0WIE9JmtmpGg9bogK4lXLMG+9CLgYM/z
nCvDvJ2Tjta54HIqp/qLjv32H5nqo3EtPcp8190Ju6ExWJZQNZIjDZ0JyRGxUna6F4kE7P9Iqob9
RLERq+d7mbrL6kfC9ZlL+f7OR9/rTo8yJTO67JAH9y+FbjEzElSWQK61wO1scTknDbLExzjnnoVV
CS/uujCEci/6Gll6tmcDE34jp4BeWgs5vA3tSA2bboQIEC6yfJwnxdT4WOPGcHEnSovPyw4CKlGx
seWzt3MSKf8y3wrZfMN1QDxl2SEkuwY/NUbxFZo4ioSMVM/9jQ3Ep+ltupwXt1/n9qqbI7TuxB3B
Tq4VxwCNb/Dnkqcs4uNuRMVlew3Bs6MBJPerh/wOIf9unKhGwrFwffMd5It5uzhv14Z0O78tsO4I
r/s+fhPKLTJlsqKru6oLPtt3ZU4YJo2VFlxZlaJD3jYXHOWG18j7LXDj2jCIr6dkmf+a3ZfZ7QfM
hSBYitzxG2k9N5XA9oZ1YEbj+bK4GIbENjaDYRC6IWRRCcNX6zTbzwt57azFYHN2l0fh/hAb3c25
VQZgxNWQMOLH9EN6dLP5SqASG+qjJY/CMpLuk/C3nwdi+QQr60p2Kt9p7J7GO+5pdOGsLjeLDSQG
BBMPs09n1xYAPMgO0oMF0eOlpL6n24D/l4XHPuE8E3FpyZkyMLX7KTDMjaXynD0+uJDQh7wDlJ2r
ewGW+/eVF/Fyuz+Kd563yqn27IajrDi3jy8e0YSUvK8dxx4GonCZXnT72aK8zKXAT1F2cX4Ka4qE
YuYF+fmGjUN3q8NsHQfxj9jnNd0/5ovrOWFb7CeRLD2AOdn7d9qR1ph7P5Hor7rlTFgTcz0gMND0
938hrQ8W72ORdEu/iOeTJ8mDqO2XX+Eals6tjUz05/N2VvH+5PsIEEPQfr0gkrmqS3n+LBvLtdhJ
sGeuClrLngbWaRuf5n7VR8UTmV45UgUqfUNJ7ndii+25IUbmliRHN2Wngn2m5irLtVOOyOQ9anm/
J5m+ggxPJYy2mcgIR33hOsluew8HnN7hCyq4nBrS4EP+c/Kb7OBjt6MPfpPlNPnly5CehuHd5/PJ
ZMKP1czPVr/oOMJTF1JiJkl9XrbnZxwuthH6cETfuCcV2/B4nYjul7uaO/qVbS1uffcdAbWvU0NE
+wEPKKxd/vN12+tCFQIbnqfi5Bs8ubcMWtWI3J3K+iP6QBRuPt37BuvBx76m4l8qsEpfnpeQx6b4
dolVA3T1kEcMzSRUIV1ppoZBjTl2Fad6GDmA7fTPjXMvJFUdvYTIOhf14OyqvYzdEDDRTXVRvgzu
raTidJE/tSrHSjP9HdsCoPmLruh9Xcoz82UlqUHxqu+xr13hDRz+Fx+A/oq8g1zZ0E068ouZR+B1
ztjz7JsrHhpXHb/L0p+7EPOisZd/QRcxgOxqwbLv8ym3Q4S9vzYXVfcoSc7DR7ttGnvYK8S9Xio0
EMqOdIQyKNMNtoUWaKJBQCtBDryQp+aj52Ol0Ym1qNLvTUmB19a5BYYqiLAfxFozW92L8Xpn0Uiy
f7/fS++xukIkXgqdWdH2Cd2wN6pkVVDn8qlAMOro8IofLmarSuIfUVPDyHohQ7tzMSdy/TkYHaoK
72rM0hamFUL1WbhfZo4/DONQle/enBTs8KCIDEwCseLUwGCbAwhzUeivWHcFFnGwJGsHAY22RzXC
noV0f7Yq9INXJLh1vu/ch/PvkO7+sk5V7/5jS2USBy6W2R4uEVafF3HjOTxWR0Yhc/7yg1Gsitkp
nXh13talTflV1n19WaOj+5Emta38sS0uC+1ztU0klRT87gJiKWthP6W+Y/DW5fTfvPkoncO4UIqX
p4sS3Wk91a/KeqEqjv3kQ3I1VbQ1RpnCm7iarHEw33q9HW1ToQ01QtFD85/Ga38wdMIlQV+8ibXZ
vmxfjrRE6ipW3OrthxXHp60hy7eSbVqI6E0W9b0kPhx2KmsI+Vv+iIvQx4rCSYt1FH7uaz6YzhuQ
67/r92qGX+y/mtMzlhlpVD57iWsrBMJel20HHmUUz9bnqJD1gFB2XXvU8837+6ry8paUSY5DCi2M
bRB+xktUcfg/m7Rqx3VhB3+oYS9fIjC2v0FsTc0/XHeS/zZMLQdYKMo7ikisILoUi5RfsgAEaI0s
TdbLF60F7LVS870+IZ5507OB+S44DBdw5MN8WN9UgAT6mpemDN94bqSGqfGcgfH7Nl68Bz7c+Y4N
d23oA7dCy8mDDMy7bJP1SwVqWZs0QM6k6ww872hN/T1x86pNlcpdrEsx2VhngcW1WNid/Jlrf20b
btDeodV8VfQOp1JCAmYjUT5VKTVLbmOIJT1HXSa5qFmL52TaGcQGH7QuLFqe7fUHya8lqFpf73xO
zG4YHeN/c1C7aYSx2yPBC7ECZQkNKeH9JcNzXIbnyddIM8B7fsjN6tOwpdlGN+W1ZilSpMsq3lXM
mK43VwRnt5dfj9ELNN0CK+S+YpVjcyJvNONXooioXSDga7tcHhWTV/fhgTmXnQ1c9qKelBU3kW03
l90x/wh+88twwTG6KUinzpaitrRa0dm8G5Vp7s/UXz6NJuNl40Aen2v8C7ZiYmX3SLX0GZWjh4Cc
/Yf0xaaNV+WLmHZsAxMqpuJ0cYK8SUVTDeONzRjTJnckX4HUZUZPmBAEqrD01i9rix7/UaudCCge
KqzlcFtZny5tupCWYU74uEbux6pibceLMkEyqkxYw9pwVzJXsRI0J5X7eN5+1M7taITRVg9yX1/D
+ftEW/Elc6q6ncYHwBrLqY9IgiwZhZm8mO0lD4X0OEmtNzrTb/Eqvk9A8G+Z6am7sHshKk6yhVim
nA2HvChe5zMw7rk67ejxO+CF2cLX9SMEjPONeGJ/VIKwH1VSbieofahXQmUQH7L+Bsvuo1LqZ2nt
K9JCM8jR6YbgKAnyNf74z8fnnC/QcuDFmBgSpprl7o5VLIewnw9FqzVAjlKRkvchZcTdUzwE0298
EBYarUUDu2botjHZQj9KPGToh3NDiXlIkZPg6+hyRTb6roqQLOVOqh/L5jYhkj69Q5EazCVgOyQe
/See84cpHwaSL0VOJ/vZqlgWSuicUH87Osrix1IMimySjC8X3w0vU7NSq9jsP0dOa9qOhlT9FNzu
T8so8GDulzPfk7JYZV0szwS9EHOdG0n/f/Q0zj8S9WQ//pEPpagEyjAoPPuJLrM8BVBldqjuqh+X
T/mGgysYJ6P90ZLaUQUphI3P2SY/w+aFBxd4ruhCbaeGup9/FGQSUSCMK8GsyWylnt87lihYesSa
FfIWxK3qirLl1Cyq41RAPFRD1ey7ErUcuYKrPsH13yTVxjFyhaXqMrIBtGJPuGfe5RSWNFDqXogN
4kgPPX6iFwhbSC0H2GtMg8c1Cb1kyGLGBLtELeOhQVhYR8+lb1yEDeRbux/SqlXVz0mQHrVjTSP6
obxpX1lzuW5HVgAFEND3OXgdzJtBTVs7TtMdnaycfL/lKB3o8C0eA4AruJfJfnr5JLpoBzdjpgeK
00aIUfy9iRgZvWbWhHHcW/DxyxqpfWJYHLGsYpoGi9/7aFONhrFgDRUFWcU/SVhIsJBlhtSu3gwv
OxEUjqaEhe5wGe66HRGl925H3yPmxAU/ODaV8tcY9Ek5SQWivgEBgzyDKmaghnv2gnm/68ca5I81
XTBHLoBG78lMbuXmobT4XXZ1YR3x45WD1KZ4hG+5vKcXOgh6uaZtJGZhp0znUxrHqs96urlqXGuR
BUIuAGSOqC8ySZy2joeQB8UjImBZMKfk7CMWiGaxqgHSutA3DqaKYvpjMlj0jh+sb+6Pf3lNBLBW
Bc/fbUfL9YX7bCrzRk+c2/fD7jwrZLpuUNG1+3fYd/3Sm3MEhFVEdL2/+z5VVS1yN8Eprh74L+CT
pXWZ0fX90cQ+V5/tffEXcFyMivnisrGvmnNkx0WF5fsLiDjYTLM9Evrz3hhT3CT5Agrn94m3+F54
nIsxO7eseVohMJaUJXyJxf1gNzzVVzxd+RBBdv2eRKU1gmYS/FLU7/aYXT80GdI7uruN+Kh9prKo
b0dwFLfBsWF77VAaCAEyOwxHyjHfAY0YXg9R7fi3DTHw+Te5xkSNt1DEVBwXJ1G6G4tkU8itoedS
oXhXapSUZ01UhbIAWTlxo66A7fZ6/e8gRnCEW20/ZY/mAoTramua+5HWfuwkHWwPzLbpv8PFCFca
zz8WrfgX7W6+BaVJdnSlckajgm3pGCIKTmLa5vJvQvPc/qRfDc9xAnhroHh1kwOa2zeDhX5kK35U
RIA5JrAvKt52ZL4xnUaYXkkiIRKARAzKG/yTdLvUCBoWB13Jrf8BiTAGtcMPKKAmIWIsALV7cuu6
CdS4bAl+KUtVrsJ6au7SwHucQwjCwD/Blr7G8NLkQNFmy42kUcrzGOKkMaRsqZl/caxGqvM06q1s
6E51daUsf+tplizTlB8v7h4Vilqq7by1zVzjqsMqFiRr/pJ0AEjF2oJZPfnKkL8gQOyByD1SkNcb
taahw6P4myvbvxOr5wbKE5AfwHaq3PsRkYHo5VyVxvXfvsaqoFjrIk4/Jf+K0RR6mCH24XfX6uSw
EIu2uHkIY8izWFSv1kjWTZLLaa6cG0Dn32PDGrn6ICLwjORoi+xTDoAy+Bax6bX1mrcYXlrftUOd
wCMQ/Ksby6jPJvncSSYs8cqCm1MzRSirqxO7Y3409ymOr16sxs4+C6cEQW7SIzxDRIy1jLvJwLkw
QrEtw73N7kGfn763cp1rMDkzV+MO/50wA+OzGevFQpiq/CGcqp+JSsl1zkiTmfqeqdNddAB8apFK
6O3VtlI5YvgywwtGZIbxj80mnUkHVh6Azzqxk+PXgzkvp/6Z1XTz8PpFciD8vU6fJnGLPI7jKAX3
qIOB2+epITChnGeGCe/FeRpv2qhYkd1cMQc2U3+XzqTwauRombaVfM9WAPihsy53q5ss3euilZtv
cZJR4s3y+7InNul307jrM0IvANz9zn3l36TE2/UQlxceGC4mhGJitBbSr/Idevvg91nXdDnddTU9
XhY+TS3uO3opkTIwOLvsLVaEWlkhJ0xL0Oqh+7BNLluEoaQqmRrDgVK20YzAkzsh5sjq145O8j0s
ENvVt51DT19XEfdlaQaxZ2q0ett1qdDLZpXqgyB+nBicSyntVH3bOleWkjXzU2Tw42L6WTYtLEvQ
NyzCXgYdTPwPseT1IFFUabuq/ae01H90H4YOnibsNMRZhP2Apt9vIXgCAEEvmR6rO3aufHinEUMe
OHL29kD5ephbVM8W1DfRwALoCPPK199tO9HZFzPNPD9NyfZ0Ektaygd2axkS9DQxhx/znebC0Pzq
kQNkspDtnOmrEsZifapS5ej92FYQlMFBARvi+SJvzMbPXxQ24In4wMq5b7s6wiqljPtpPTh+BAEy
nUBFFlhhB177/qZYCj8Seeami+pObtqm1HMkPFuaQaaoISFaIJYwo5ieCLR2texAXXRXO+Fm+XSH
kQhYb0EsEIBQ60RDEDgLJM7em+S4x1qaFohPlgYLGnDHX6dSgRyiGXCu1WLaIn8u0BnSZHs0BC1I
za69+NLxjlNjVHF5KzJ49x5ioTOaSci+mkSUkJrtSa2Ta2ER+VpGoWNyptciiuGmfzheAJ0TTnDr
hugGdgomO6LBQnfTS9MwbRqP6n34bJ1154XI9loX4fj2FX0ndQcuQNauUyv/rMTyYUN7GJbSA+s6
woaixaVsYeBb6tPRcQWWwjU9qdrnkSztO25TmPtLiOyrBQtGBtfm/XznoEsrQPlr2/a6YbJpxj9e
BJYkKn66YT2EjVw+zwQjMFiLcJk+aSaWheNfiYBy0YKQPUI5VgF1WKq4zY0iw7Z/WC5FLfkscRyp
6Uh6gRyZ5X80nVdvpcgWhX8REhT51Sfn5PyCbLcNRYYi//r7MdKVZqZnetwnAFW199or0BU6WBlc
uTmci/Y1uBNRcAZB4tDDVvts4Rm0E2fquXnAFB9gzqnhyFXiivEXWhjKsIEm1XpjIMbmZlxpF9iC
W4zhMF/BT+/OrY256tckPWEkwx0FogOzA2/kGWBoZs+MPbhLENo8lgw/zQHAJguVRGPgHK8IY8Hs
AnuLQ9MxpFrhXLkoTznRWluXMDbEZvyYvmaUjQ5gsJa994yzhSZfeREkORTAgqzh4khtyONiz0oC
bHnYCOMXTMeZ9D3P4x8Ydey797KFmgAxMYYkA1GB/88pj5VLu8YPBzpMlGGAELywKsQnNWVgXqBN
sQdzHcyP7mblu5qCkC6gGF7dvqJCOepet6fmQUny4IlywTmD9i/Rk1UwBohaoncLe8DWe+KU1mR+
BqyN/LuR4mit63S06ckxByhjp6FqKPxn+tZvBpzi+W+GSZWeOl+JNuFWwQKpu5XIselzBtDOwjM2
jsWGZFrmKs2Ka+BTPNc1ZrNdugtcLC2SUZ6HZNglif9kZ8PC9/TqqVPWwbL1ESYIpCQXC/7OWXdR
to919WJ500pL20tNniVD7WDod5JHZ1K/kTjIWi5iPV6raTrldD8iH++qdxhyZ9rNli9K/WSOxcz+
bLjJTlP5uQOOSXSPpAV/lXZMsvV4pUiNqB3Gnb+t5pFpwZPuNgcHaL6bEL0h1x64EUWJtLUhpTLs
kHDW9o9fJs8RpDkVJz+RaBAWWkBpfnbPkmQT2BWFqV3fCl8/ttpAd2koY8+anGVKWNRpZz8jxGq6
mCY1qRH+GmP714TjoUN0BTcyDIa3VKhdnFFhxRcZuHAha/9Qug6wlX0KzOqoF5+lVuxrCeCBv0dd
ekwuEcwcspYAKBoPOd1yNT/TGV6U2IQPBNEGJnTSzHirYqppIWBgYdSoODwsfG9H/eYUV0nga8OU
rfCedNnenS47yuboTRxPpmQl+yykJqfhipJFpR0cG3qGAU4HmyZKOrhuajk603Ig/DADNsMmV+TB
TrI/upyj8sMo4gMXXfSg97Y9m1UEHfp8gIJ+GhZhECKtIGgAFkPgPXU5Jl0mdqj+Usrs1NbOen7v
OCeKpl/H2m+hU4U3zFeCdRFA6SmRUr55xTXC//xH9XOGeoSZPp7KMJBCCcZQhC++E2+tNj1lmr/S
bCgF07oXAG6vAUpz0An8GVL1Vhs4cbrtp65DZDNR2/nUQFX1VIT9qWctNylK1f7FT7z3ec30eAEN
8quutG2utv6Yr6SEEmJOS68hpTZPz6k7PjXv0VTfU40onD5cFgpYp8euWQHASUzIhvGiCWQxXvcz
kE6X+CXOMlMVAuK0HQPsh5nlFtNobSGqTeeItWsB+Hhkgbe0UtGy74ljaxkDOuU6ZqXMz0DaHa2R
jUrhkOx0yzAm4WyytjJtP4bA4Y+r7tzG2rFpPKZY/lYYMt3oDdbabnyJcNgyEvPbrA1kKcZwjAIL
GFCFzDWMcGHZPDph+t3X+GPUTn2WBUEZrVZRKUTbIEuZg3PSRU7bbzyfb23VhE1o/kb28tk25W+d
uYuxFDevwSo7c+S9iRgF1urq1YwpCBHI4+xiEVri5/2n62B2LkII5QmemN2hmY0yq++A5jBWwzKn
FI2x3KAvtrJlz7JVJUPQw0cp4NK6v5blc80+9I45+vToMghv1s32Dkmy9solTCBJ1vS4i5Kj4dAs
j2dBrRwUlBb53ldARbH1g9YtxK5NXpgjeRP+ZFfszGBa8wJRs/asf65zSJ4Tf5vDSEuZbFsgmCn5
AH+l/SMpcCme3Oa9a/YeqU3eCwYkMQCm+wWgbAb3IfzHQ611J0SVFu768t8Q7bRsP5l7l5gIkil4
GPm3Ynw4A7o+up9+euML2AlRU+dyeCn0M2/Nt9L6XZCtbeKoOQ0YA08r+693yI+yZv0mDIkiu1Xm
SxRyoANrdS9ZunMg9jD2K+JtJ5yFDxqCwwUWj+VspblyLQKNpp4ycdNhPDeeVbKr2u+I6SjHiLOK
zLNZv+fxC1uuECcM+h1jP4JmVEdDrHMMm7xLD7rlwwW3q90onm1xZKHb/svovkfYeIH8WCvbeC0V
WWcTDS6Vqv4NMYE9T5lf7dxOt8sOKgjbm3fr5YdDOlS2VgVCvyNEz+ZgFXt+fiwf07VwPyJQFB23
UqBm5z0r/nHRuWWxxzz9lJYvFrbY7vONBj/eW8mDW96aKNc8nMZ4lWtWrYX1PKY7VX857c98fDgN
BXPCSHp2e7Ko2GumRHiz1AyPurfa+wtD1MUHSpykxKQU/1moj4d+7hMlA/FhnyevlnuqsSdgYEV3
7e388l+MoVREhYPjXwqlhj9CC5VPm078dUxCmRxyEwRb9rxFQ6njpfTuR/N+WUW8ppKrKbzxTATk
eRl7ozjw+lGPAcUjB3Jqrxl2UfGGQkAaGFOICzeCZ6ALHy4fSDyCPqbs5QTeM1mtxs9JbdN614JK
D788hUnznUMgdeRvErwq54oTgPGS979m9NGpTUxO8rgpw9c4Osr+g38mBZKFdf/feKQLLU7Fi9O+
+gjZPFOfr5bAxdFewsDjXOeRnKk26GSsw/wN++CNCy41WK9nOT53zSmPznFykf02dz+mgrReXhoi
zIeufiv4TnEPy6Oi0cTOleLXm04Kkse4dYKjLui4N52/ysqdbZ7r4M6uKQF8o0tfDLNfifTPHrea
YJ/gwA1j2Uwca6l4Lpt7hT17Rfg5PqPYnNJ+3wbnmtRMjfU1X4KHVYi1LA96v9Sg8gMUWDwcUmyL
8M0tdpFz8pOXuPyIzHtb/AhxSySdsZ3QfFs6KFF640FFW43iHF0SvasprjX0wXDacwbbxTZ2PF75
ySmOQ/Jlmc+BaDa+wMYgara1x4LPnOe5yMqMCXYK7OTGfava5KdhezS+RmuXN59+eU8rWE0HC2+R
isN9xT43xRtZvwnzhcXCBgSAZk5rljD7H4NvvhsbgFF8zLugW96Ec8iBCGFZwdCvluyE+rRB7TBf
vvpMcNT4Zf3BV0fbQ/OFsqSJz7Z1FX0+byx1vnYPGnqB5EvCv/U1f5GJDE9ipoYhsT76e2euNT6T
eDTiiIUuImn2jDQkBssihAx7AWvXOUeICXl1oivmcA+mLTWOFV9rEEdACFCVmGzhXZteO0SqVYjl
SL8pehO6uslcnRXT7uRrS2cdlR/O9GLEzn70fyP2mAEmn95bh6ySh9ROX4Y+xBqTIg912Lyzif6Z
Iybvu2UMc3H+uzWQWeeu/qHn2afvpf+SlmyUMZiOZakDv2FkLI1Tk/cckXF9zWsT36YyPYdaSI0a
vQ9eys6dILdoO/eksf9KJ1/lki4K/rcTjN9CoonskO9DE3AB6Wv/06Q+c9BUir7D38Lh6UGIHNho
j9tlzTGZBH82oMQQLIu2AcmJCdyr7fc+BdIhNcCfEnpMW1uUKp8oTVu8frA7SJLnMa/2utl9NZW3
yWqWqYBVB9G8tsni1oYnzcdSbPhnJDi9T8hIIuxXut+qvc5Voy0oXweD4RHDqcDhLOOI0OjfRu9J
2p8m5zZPTGgEaGM6hFrGvaNKtvkeadsvCyrJCUMFjye+9QHzPNRlESAuQEXdrPxJHv2hO3tEFzX4
yI5HN/nVYiomB6571aNLolupzFXlcuDRtVkdv5YryurJO7lcvwrzLpzBuTBKg2fuwKKZEsYbvJ+e
GxvbSD8KHmuzv+KBZjoTXxGTwSwDZImlhilCg/QcwR6qbjIvm+xVMSz2vAxg+pxPsITD36Z5cUDV
yvcWFVRafMzfST9YTO8YfpWd9dQzCo3bcy6RPhWcFwUhFbE7L5D5Mkj3RwKM9z1cjQ7zUdZCAd5m
yH8URitDx0LdQHgXpOd54Wiyv3jaq4/cpK6ifQiHOLGwGc54Tw1tM7xG5VOUhuyKjyq9c6+f+HnJ
mZbp1cpwhyehUakSJcHN6wZA63Kjh2yj/ypb5+GcDl31XPGpDQUQIG9+FzMWR50F2ydl5wvMfRiD
/nFtteKta8Od5kpK6OoYI8UpZ10Jw9AWzRFcJ1b8ToAlFz6TP3d2WSHqJCp2aVifrYjpha7YpyLS
raLkMLL9zKWJHBlid7SSJeaumX+OkmGbd/sAsGzuaQaDszmJt040LVo5c5T4NCiUsopgdsOhMuU6
m00Fd1m7Zan22YUBfnn4EbDF2sPwqIT4M6kX3ZR5X1gu5/epoBVXbJjdS4mZ0VDFa7a8pnrP9Jsf
SBJEFOwvJr1CW0QazYujr6MRgCMuLJjs2ls3Ugj0U3lwAm+fm+UWo3pVpPdAiRe7ZJrsZwA/4pGw
0c5LKsxhQaMb07nIHOh1ArPKYRY/eBQRTfAy+APIhMDO6mYW8EPzcOs06jQS1ETJjC0FHnCRSQyT
fjTbCuAOiNqQ2MT56Ic9dI26+9FpEfjvxE4Qlk+Flb5lk7iUMNkD1qKlm6dQMjmUgsc6zMBCAhOb
PFv/rk9j9FkKvIEzglOyuy4ZjLlMaArsVbjIZuSwJ+QwRGp/rUKPXa1cuGI5Mc9y+CBB2zg8JtZX
55OHmnRnt4blYGKh37DISG8EN2gCbAhVvcyFu9H5Ug2Ni99k/hNSKVk0ZyT5XTnCtAQzFYGD5yRK
m7h/1ile7KC7dCoO4TTmWFJZZBWF8bcfV5CGonoltPHVHOiXTFt7+DoLt49wJsJVZVa4TC+aXW51
lkBOLgc9kYTRWwIEpBa2STaYko9MGisH8Am4GFWyLMKFjyCBBoAIAVYr6sgEF50aD3xveJlyhg2J
MA5iKE81G3jnEJtWT4vPNIouEd/W+527x95jHRdqnTNBapr3nAeJk9Oawo0RvhaFR5XODB19WUdl
nLjvvjWsGxDtYGbEBw8+KdsIigFKjxTbwSb/G9BpSrfa9CVDWW/YjypNMJbpnrMWKRW3VrCejNGj
TlQAVjPI0roJfaFS/0pnREcwQADiMNkAbtZBiL1a4b34gt69NQVNT4MEZ8ywSPC+J9/bhfAunBr1
Q39LNVCbDBk9AEQekZgmxT9P4Ey96ftXq9pYHQdnbJyiwv9yTWg4mU7dSu3QpfhIiINtg1EP7tsQ
0bWOmL0TfQCIFvSEjiE66AJGcoAtRoBZjWXy7Kz6Av+LXv+mWxvRIllV/lZXi5bAbAf/r50Xmwcj
UreAN+5VdkvYbwBg7n5mERCBwVn/bpBGHfCxtRgPWY0myedYJDet4vf66SdN4ODl0DEgBWXgg874
LSX0iLJdsRPzPTVWrSF5bGoeX0O91AALVPGtm617e9pHg4etHUY+DIityXyXLm1UeTb9szZekuIi
i0swnkv9JOJj2+w1Rqf2WhfXALKgi9qM07IVw6lLMSMs+23gwEArYbv+eSmcuYaqiUSNdvppXcKj
EaRE5dJ1iURne+dIHNUjQU9AoTpjY9Jml+U4CtHuEZkosn2gXjESHLxd1tX0ERO+8d7a0G5mpK3a
hjJiuhmcShwChjT2wkZJj+yV45q9yQzq59oMHnEZbFTnQ42M39uGNpuHZGgzFgeJto1CgLDriTcs
6bUmqa1cjXSxv1zt6aXtjsyPQ9DuwpuB3cZ0QXiT/oEC4fi01YZzrsJFn3JYWnJj0CPEBbFWLks4
sMGQyd1jJuxQBPlZi3r7GhmvQJLRNO2kjcFTQjIWGRnoCknqK71bYwSLSuTrlmsZGOMmBeqR1Aoi
RoBm3lrRH0dKf8P+NwZEuhDQ0CSfevMyWfM+dBiY26mRaUaXnlxO205ad6cwdjZHRtudDXlLBii+
4jAEDE1sOprhUzc3JXsHR2kgnhusW7U4h1LGQWVBLeeg0j2xph61RgjhBm14tav5k86e3aFjldc9
zIlrHJC7AKo1n9MOGVtZfGVx9JGLZoHRiusec11t+gi7EaXdawHdDXlNWolH9OEBdTeV3EDiPcpp
LihphPxEgSc5p5HFPd8GiVbGQYBzr+nM5tcsk3Zpk+HYoZlqsU0yG/2E211iMcSnUtHabFsAmGWm
RlJDZqqrb0DMBmCqqDG6hO8nyo0ak6VJgwY1tjAwkqADUEn8E9vwhW9NsByoYqlmzZgY3by+NA16
oFdT9c9xwYBYBeQ/hKhU6vw5N3RkyL04+KG2Gqx6D8puatGv4U330vHXReu9JqrZT0O3GDXnN3Ob
51gKkj6wUBLlzS3V1jLtfRTNeF0j8oWhLqqZYJThARBNYP1jbn0gh1eNX5/Mtvlt0tdQLLIONW26
1Sr55I/tkqJRkCjTW8fMB1K136L6U2//0gYqFIV3j3owhlY9f0pBks1kaacZtlO9e5dA7IIvTRpS
YI1r9MZBz1bPqpwr+0ZzDrZerzxOEr1lrJWcvF48YUenV4RhNXjt0Mv7ePa104ir9tuYvE0ZJaP6
TVzo4D4nwHhpUn3f6d0yHQ8OD5Shnz0pl/zSOjDUXYeib18Pw+q/E1F2yIYXXgefSii21p//ymao
5PM9ry2C5IdyEQt7ObdmVY9v0oAe39wnbXAcTLbuGCeOIceWP0IXU7fbujB+UG+ZGlLELofHnJ4D
5jCQOLqEsxGpHdYfHUGm6J3+g0v4iKZWrc2Rb6XHe2+e5jBy9irKarvYz1WGoAzKrWhldFtqj7nB
5pLMu0kdwGpGXxUZwzZGQJsR0w0E07g1wMgqwpskHr4jIb6mON1l+qcfEiKpvC29wCqy039zv5K4
Ic9BvXfmAkkf9ffSEhKrWRCoINqZLS2uA5JsFT9GPexFwXoBTQl7EOmQGbjGCcwaW5v+dxJYT4BV
Whvfyw4JrTQ2nbcJ1H1E0DjqxgV9G0TQi+Ui7wR7FG75Uqb2ca54HAz6WiMA8PHxH0QiFwfj1XCq
a2cZtNXmf6e93n3r7qtGYmxtdtui849WBts+hcTKPa3A+D1Mv9qe2Y0V3oWE50JhNuHfbSmOMu5e
YXWb2P3zONk0t74kfbAM7xYdjFLJ7dv6TT/qLPlUmgtHuWu/zU57S51kwIhMw7Uhrp4qwFU/yRlV
l9HzaCAHDbUJMqAckXJW9q2J+2JFpxw8lSVDoQHjVlaC6g0gUHaquPhIlX0uhP+dDbj2uAHEDF2z
kVHa7S4K8mpJTZuFM13gJiuUi6G3MpW2cBuwphB5FiQUduCihN0J8DkhdyoL5CYcRhbNS8zEcvoR
7ktFGUebu/R6dZCOuMc96ndHw1IHW13LOtUVn04F6Ie5U/FUkGc/VM9KZxwZaYfW+rKHZx6y+VrZ
b5qeMhMZ3/t23Pp6fVNy+i7KelE7tAl5SrUHvOaREdqs6gAFNsHrI1bw6qeK/6wk24w8qjltceR2
ZLoTfRmkm3mrjIxzDBdjBqVSzjUjzze+Yy3SxL3ZkfotlPUwacM9hEFCir/aYgY/yW1R6XDR22hb
1yFcr0FDKYIMI0l48kVyUBkjCNPNV3b/niUQomx/ehVi+slNFbEl6wdNE8lTYUYIyiECG/KlIXVU
naVPAePVxKjkb+GUJAstdmDBSNKWbWKixVL2JH/E3TFhmiNF9KwiY9caBd49IQnuyE0051+ix/Es
k8pHgd1xyifVlbf2R7kRZvo8Rf2LHRTxus3ih+k4jyAKj0YxnqNOIa2qoeoWRkx0EmYEqv503Lha
likGagJc0JLZUvX92o4IDu/t+KOQp6lz8e3u9EdlmNWiccvZF9vM3HXZkVGU9+wftmIWXuMBNVyn
DvMPkFZTqm2okeHCnLBrwe+TqNpXfeQs6qEkuGL0tnX2aeheuXUg6CgCr4YSk2iGcQuznuo98voQ
1N8ItV3QomYpo4MdRg9dK49NOEGMiDhBq3Rcj9KEOUDIURPn7Zr5wq72nXpTyu7a5ab3NHb+rctJ
WksV6oEKfYkacmo3QJyhyw+hMekP32o+lT0epN/cQ9Pr1xRRFytvjkGsTUtiY8Nc+xWa9jy9x97O
Y0bGL3mzNxiNIdHXHmOy53f0//+T/yzoT/itstmn3m7+D1wC/DyGG2+xSu0QPriPp6/YG5lt722j
Ew83SAHwy/ZcxPOQtKNdr5ufIaPz0nOowpokjjPO2gDX2uKo24ckZl4clpRVZm1TOQN/WKVzp4qz
Fhl6O2fahF2xmVTlECNkD08DyixhfQUCSm8bvyMRkli1pfmLBg82AgL0trlBcC1pdsWgL/uSt8r6
Xc/c0YZ+UujQIT28HSSN/TCuvTQ92QGOFqO9TvpxfOrswFrUJTS13r+20PeqDIthh0WR929RnGCp
EyCRjICRJOVkrmun0BTPfYBTgVnlf2zsa9ekk/cryF6KxqRIvmhz2sS5a6F/LkXKm9vPWTk+e0Mx
LA0PSUUlMCSQ9J3Fb18DGeqRtfUc/9QrrEPKQFn0qMhEoSyySV9cQgl5DQGETAub6eW+nHBj7vV0
V9rBdRT6ziiph8qhOhfWpLDWjaCiOgtL0osWjBDnjcTsXstUMH6y8J6mXVGJ/tul+srPqCbbhJ27
pDIcq49eGz5Sv/rRTMy7Jnymc+ryQvH6qvh0CnWS1Vggtyv+9Y1cFRPGFT6kTQ19s80JG6dsQhPj
qcAWS8fzrlaVfaYpNEH1rvnGeYpxLxxghpXM5duyOfp6/hxZCX6cauljnFXyRVt4rVm20wR8eRO3
Ngf+rix9BmuEDqTu1kqkvXTi8qrK7uA4zlEbjEUOlaMx1pZUh7HjiKljD2/GmglG9C4K/VcfP8cS
eUfP3FnrtpVk4QYD9Ye5tgZ6Jj7AoumLfeYpiAPai58Hh9RlMB9g2ZEjq8rETjfLdauKTe21t6JP
QM67h1vWyQ6/Y5NbO9TUb/ZAOFvPNbaZ3Tpl8tVM8i3TOKPaCJ+wsLxNZvjo522gk+rLyjmPNOcY
lK/xZAI8hqfAmVt0IAgejeIjd7/tPL5aPQ7KXJXON76DCex8oH7W/bn4dFeqS++l6rwnoY/MJtOz
kshtPHD2zr842hA+9XX7bDASlMl4lw6WHO3Jq51NFuhrq0OZ66SIVaVBq2NYVx5vtyT8d0xwzIvB
gOJbNDnfukdsoLFx48+4bijkcoYGeoASxqy0i4ZrZRU1N55zuLpRtgHN3vFUWAr0zzJpi4v43hUZ
0GJIkic9cTZbJrra95CItd33zxr7sm97q8xDNcRiDA3/x+FbB3rx0vrFrpOVvvANAHipY4Y15te2
Z1GH40ebWj/z9eFUOmeQD5K4pw6rfpqiBYjO4NF606YKyyuz62Oa479j5PdoxMUv0jf4HwK9u/Km
I6FS2bExg4PjV5ta4hVXBgEiNGJ9GzrAMBXAGFwBr8yOOlayyidPMilvJraQeVbsk4n5hatucWn9
BbDQRIJfuUrtW6ZD9RG2NCmrgqNljs82bq8G+BSEtDLQnz05JJsy+RR1QOeWGjAtCOQZXTgYrXbx
3HbnJZIitEabxrLNap7w+c/Gdb/zTOOC8+NgF+9NVX9PPQIbP2aU0ETDIeHR9PwOHz/vXXn+ti4F
JAhpvqtAe1YJRC72mDzGKtMLLzUYR6KXyzLyV0Hl38Ki/zR9/9m18JUILe8qJpxpNINdL34Jg+k8
P8lWzXzQ0J6CwcHsm10ijWeEzcfQdth2WWM8DYP3m7QlHJXS5gFkf7ZXrScvVumeizR8iTRK/nac
L24O2zMvPobU/U6rYS+5uV7LDS37P885mB7i/1R3VrmVnTTYh6EdIdylG/OstW19+xFdi/2teQXa
ywgxmfAesTtvZuBzmtMsQq5GUdtiUSXjh5/Cus2glAMO3jGVYU4wj4riD860vWFgwe/T68JSKsi0
nk6y9i9tUGC7tvJEcesb6H92T59Slg/ZNS/uIDD+6sx945NYQAK21AAqg6oaFl1nghECxju4lLjd
J0EbXYVgGvd878818d8BtXd92n5YJ8oAGNEqpiFeTRqAbp6lMz+ACUm7ORC0UGRTWUeDUrKTPjZ7
qf9iQb2moF1NOSeBNkH+ZMGlevXBLe8WhUxegUs+W1Pf1RYsecNaC3smD3SXJAR0CoeD5nav2Uih
wB7kiPIIlmnDFdOFvHh+8jaGHUwvkt5c7TQ0HHGh1W2jPMT/ZRTXhLNKxsZqDHzCDnr8SmoD71VI
9MKySOlIcJipPjO7eutlda1HeD+hVmF+iQUeR1X+VDr5pnf7de4HMCOdFX0vzko0mnVa0M+swgRn
lAIOs8GaHSIOpOGvYgPNo59K+A+7Gr/8xoC0YTyTtQ1V0NxkXjULYQH/R23AFClz30wfgDBP5G83
6hfRGuQaYlnUrQKhWG8h/TUHNzs03OluLJ5LBghBK1DRNyPRr8NOQVPzchzllGVf4SkKZixTm1wS
/KSThC6WjD7BHExvme0SZcBQ6J4YMH8bfA87ebIqZzl0WkBR5N2rYUIinSySAWWLyi1wP/+3rBn4
TRBO8CtWnv01RQ1URxu1QUgL2nNTI/hUvR999lg/lSOOioXLVEEyeifdx2vaV3C0nPnwIwkZsPmh
+LKUBScSiVwVnQXjyqc8EwKn/JVrju2mg/+XMCLtxukahjDK//vgenn2iwqYDl4hqUtxhvB4JFnb
cbad/gvvZEwYaGoCZkaF+MVQkjAPqi7J+uqqaqkVxlutvOOk9I2WQdOsraUh1aYxk41WxuSF2MN2
dMSiFOK9U+7DnmqaL5sqkrYtzN9NzYAwykRPTeam8cXO9O99xERfLMNBPpzYvwUBPNKGD9DjZ+An
+JinWGNZ4i9vPnqsDpjtbGOMojiQKKj7XR3Ff/aUfUjdwsEd3br9b9KMdWaO337t3Yu+/aELWBgo
OtKQZRQ5gEuV9xiM9jomMJyDrP0tuIWZlm5MX/wLY2YlBRJQSIo/hT+8Rj4uj2WwTWNQ3FnaOVF5
JzLFTaXbV6O+TA2HRtXY+VW0qluwSjofSFbx96TjiamOae3uC+Fg/zH9MNV4CSrKiFRB99MjyFcQ
upsaLQbRofR2C5EwvMpK729oMIHh8aORXtIuHrvW/vATlkRgIj4/OIJyp8AegsJz0qmL6arJURYr
LZnR46DYDnDl2hlLiR9hALrSSJ4cCwSONrT58MxTF6VL4diLzCE6iMwxznqcRip2QAn2MFHozNxQ
77elh44J3TCYMLbRudeKnV8E+MTBRDO6D/g8sGlaj9GWtg9uYczN9hAlioIvxfy8xIvRnOHccNHg
7IjL3vyCLjBcy8ZopvgMwc1vuorgiy94TGH+j+nWJm5AdfkfRYE7q8hBiIFSst/KCxdJRRYMPmkx
ZHSK2cDAmxYbXO0WG9PSiNVy4j4xHcSvlhx56Aema+EgS1b3ZCym+t2Kt2UrNgdWFt4EEhE+/oYx
2j5AVWNMQM/aVd/GO1/8YQpvModtmxfeMOz5eb6Kz4bt9XhlG82dquTshOoQ5vPJ0WLuBH+SKmHM
KNjfSx1FfPGjvLfEqBfQ2S4jZFUNEWXNHD2GjamYt2rZR+pd/OFK6/6U8AcpUcEVrafwzQTe1zC0
j8U8Kh/WWSafioqJyNEJgQz59kr9TTGn429Yfzc+kgFEm6oRJK0hAiBl3eDHOEud4reO0ElCMpSU
iBVncgD+Nl92AUcLPGfJcdsDy8k5L5kXmu9KS22ew4UvOnhx6JYK3r7i8CkRf2pwCKdJOwGdh9Op
t98jj7lLzkgBM4gWl+1SNCsv7hlk6wszEbv5zlA0oOaJLLRTzW/Ix0yQIeeZWpaGAoRE5E3LN2bq
QSEYJBSZft0+omzY9pJILg4WEGOvNVfxsxn6K6yeQRx8pS6pPa0LRUzH/OTGEnsY2DvMJAKb4cQ4
5Vv5yp1ZDuWIJWA7YFKB+GhesVVbP8Q8rrCzgBvoUIg2PZ65iBVb4qEcCGWlxvS0S94aWjQMMwp0
r+Qv5bmJxlEQli6y/JEppj6YePnRC4DwTrPcTcUPFa72XFfxaTD4ss2rKdt9OGFCVwbvZa4fbAQc
roXphzmi5qQzcl34VWWjv9bRPQ3TPZP1c4Dlu+N3myDsPysv2WrcWEf534Pd3W2j3cQTdVySdStD
feR4OjVRvbPoGOrC+gPS3GT5JujDPfVoWIHFabrFikuMt1zYu9bWH+HclQ3hw6NJ7LHe+B9H57Xk
qLom0SciAm9uJQHyXqVS3xAqh/eep9+LfTMT50xPd5UEv8kvc+VoIMTw8pfB5JQx57d8QNfEP4X1
5FIRDaCviaW1H8ynFM/euPYtz31/wDtVKf9QhbhfzEu6xEi6kameoitcdCdL3TeZTG5wEuHlkMVu
OShBuSqi81DRbafI5Bc9Eg+KtU3ieCfnFNQYiAhWmnzTx4DVmXV8zA5hx1OdEs6fy5yye5/p1/kv
mRQ+x4yDNkydnp9n3vJEju2WQhlb1jJFQDShZZb0eQzzdBSDY1w2W32YOKiBRhFEZVmAhdLk5Mtr
w3WCNpDnGaVDorVpa5wmQYHPiSRBhanU8MLw/19l5BObLQuqfi6HYtvSAVWotb/uPq2AofT8SXHa
+S6z6tZ7RLH5CUaVdH0WveCvBQaTKA9zjA+zLpXIK/virTamW1NczAmOuzXBx6lZWmIhdcxu3LHU
erPXEHFyPUjdQ5VZofga8jbcKWXpFCZu6aASsOOwPQqttJ+S/JTKmuOBVUyRKEyrJsdRYULXShsY
WG40sjvrpIXYnQU+AVOvcUv13PLC3q0D9kNDZUIHo9SYjmXT8xVp8N842aZGfkzS5AblVq6ir7oM
bYl4oRdWnw1Yb6mBF54q3lFAUp8CanpjIxbdXNWWnCIrM6O0vODSqEXVx8BIr/DdIZ82SGi06E3l
C1nmINWsQr18krixzEf6zGBexlMeFOKLFV+kVkPBQpNN06LWlGcp5ZcREcHKXv5AS5IH1jxs34En
n/OBmFfCQMsz0z1BsTr+8PNdlNCEGyZHOUDkJhqKSnvHg/RRKL9G326VvpOWQYyVG1U5ScdjjtVY
Zj2pWxQv32zuKf+aJ5NjTXlmyhZen9VCuo0ANzbabzile6ZN6Fup5hodt/9klJafkZU++xq6qdQY
py7wSErdqiZ5yUEAkFNife0eFbnVfmwebdtxR6Imfn4f5myKBe6KZp84KXZGWr/DHnaFKN7rnhij
hK5ncg0q/bLDKd+t+IITq7prHSe/NjUBknHfV2UYUUF11iNekmYSs2WKfGDAfhQY/y9bxQe8I3Vo
dfgpi5gvbux4DIK+PCTcvqeQe0yv2SFivt4V7yqbp0AdEmEeFo8ZtIMlHplAPYSM3qdJW/egn62m
ZQA5kc7p9ORrTIJzFBjgTTDgs6aKv7MPQ90mQoev0GefqX1GLtzzKpWBlpyMHzLW+cZ4BHJOyU4M
MhAkqdxZ31qMvbCeiqc1srCX00Yu2DhSTX5lSUOSfELR9IQRthBHAriXZnMS2WnyKGCMST4AddKX
/G0xe8UbUHSRcrEygogZOJY2PYmCd2xEOGKkk6BIBuzRaQ8PMEy2XpXukq7QFyb1gUOV2bHBq51i
HuISkCxNCtxakVGYGjIS/7Q65h5TSIp8yIg5VfjOraTfxHW3iZQfuZjQhydizVpHcEhq7D422ZZ8
GcVIrw81XnqTZT8cMk4SwAQTjQtaa5qvvMAsxmvEVGhdCRwUxrjoyPhaf4kFpr8p+NY0mppG+FAD
3Fr2mdgE19WI69K03latrTXMjqiGtIlbD2awkJRG5cxj/9eXxdwQw9YYltB+FIl8mj7wHRBKy9JT
MmKTs0gYmhZlUNJ1PkNmmbluFBNjkOxqmsrRSoUB4hnHpsIkGJvpTVR6dZ4m/sU+DgKDCCMHsTAJ
8UvFj87pai/Hvz/LgtW6aQpqvZEkFqOFsw1eqlb+s3Bf6kwRR8H/zKXg0LXlqxM/IrlTloZu/RnT
QCoIl4k52GYAki4IRqYV6rkSXE/yDpVSAjzmBF3MX2Z8IZzn5/WRqx1PAOhPryVaVedfifevVefm
i07+wEx3rQqDfzOfW8bqVyCXlyjMXMAvStF+BtKcJjM5aEr4XzMRTaPhbc3Y5kILW2sOrondaUjM
a6WTJTSVu9+NLiXbVqMeRr37G2SE6wlo2LykS92lYlNOEx9CmOi2nKoHw6K918e6hofAaFchV3fP
iD7kEeyOzHW4DeqdVYCHnurNKNoD/RMBz1KQtX9qUtOARooiVbc++1RDKjjnDhUPwUGNJRYTTtl6
+NNxmZnwydatvgk4TRtVdC3R11CcqBmTspXFWTLadLJ3zoJhnagTsyzrr2GW1eD4lTht6mJLegKV
IyjLlypEq7hCAjdKDvxpfFBrTIhiWeVA5NUTqgpvh1ADT0aDmopx2Wna02zUnxGzxaiAhNQwDrBn
EwlZs9decqwvig9GyzCPqSCvsjF71JZ0bc3pO6+Fhw5blAxGrST/Qm86lBnPL0hpgdt+bNJ2W5ir
+bOY/3cnjHsz77Du0X5rvPsURg+vbEpG0Ej0WwD2wjO8X23UIf4n53lcijvqo4vh2Amho2ff7GZ2
GjQrISNK+R3l1dZTgNSjsmaNfxumzwC0bzvQcUOyyIe8Vmb3GKOh7jEWVFJoRXVvD2y5Bb5KofFd
xG7QKiV9SDgHMeRmbXLquLaOFQyGUHH1SPuUpBpFK1n1HaBM06t2BjCWbsyWIRuAVPtfPgfXjFLx
Wn/JsgHbr9jFJZC7+DMSANn4hiupnc1MlaHSsFZ1lXZR2ChhgBhrrnOh3qVj9ZfyboamuRozxU6F
+DDG+gWf8FXRJjchySfgGTc5DQ1Ev2uut0UnIqEOlNSYKtuIDptTbM9lZzEkTE8Zr3RWpQ7+TYhG
hnAcjZseJNz5UpOMAdnrzFuTddQtdS7pQe5hnu9Io3TXH6oV/5oxDv+Mt00UaRrkF+TTFCfc86aR
3fqGc1xL+ll6xoXyGJIYS7UknccO44x8YrixkUx1b6jKhAVpsFU1PwTCNskZ+quqjE+WFVtkw8Tw
bBeYEkPxESfeZ2diQo1j6oVBDsRp4TCKWZSKcGRc7UgiyUwve1tDfh8ESoQm744VetN5BCXj4Fmn
Jq1kxQsj89k0CbSQqiIoaTTGTlWgyRBr9tpi2ynMflutPZUdBdQebO6umxkj+HJzgw48HFYCXVXs
TRF5+lZqvxsKuyBq1yWSmISeD6ybR/e36NtbHBdOoOP8DMGDi17VrkxGL3FAJ5JFeJIbcB8TJ5Cn
8zDoNtM3H7ejsdJShpeGePD67tbzqzVW68hF/uOlii0iqrIjmbDiw0EGIwInsmR6nbM7z298Wahf
AeaQGCKGqIa3vlS/tBI/m9fPLaXjwE2x4nJp1GhdQh0+DRNWGAeqgdeqYUvyOWQSpjzkrJhiWh8k
0pbD1CwxjfmZm+MbrMJ9wkJuldFV9a2LHhS/UqEuZCs/z3C6qfnn6xxY+pFbP+1lsUBa1fJR27uk
dhnmPsVhIJFA3AfzO92XvAVboW4tfOLmjv+wtMo5k11bjyLnWMVt1QtjFBkMPT6HHwYTnjMqimtW
hTOUntsk8kY2h01ewyzksqc1zWbMfJzRWc7EW15MnEonS163guf4krA1TFqelYhNncrpP8/oV5PF
y8VfKw3ANnudwY/OhaArtM1o3cxLntzmUzn7DtyuSN5kqnKqDJlCD0QVRf32ewvrU8lq1OwHK95X
I4lpjLdp9SewskzI80Zr4h8cNgaBmtlvlnvrUXz/HMI8uCrKyOGk9v9quHElAZmGpLlw9TjfMl4l
hRTH52LS/hKv2lYEAZGUmYL3nNUCCltLAna8+4NIxaBZ0HQRNQdVss5j/6EY9TVnYJCTya6tnq0/
hWEUct7IhoFoQqu4szLbGf/CyjxWrLtWoqwlzJpLEnahYSyHUgEQGb3HDP8Ri2yHRz2vY5i6ouVW
MvScdrIxodoT0hp2MXTSWV1MpPxuxHDzDePMk7bH+byfymQ+NOwGY3BVFq80gJdtSoehx+BV1QWb
z5+PXABceV6ldRzkDdqrF2fLhqt9LHAGnjg2cCgQgh8yZS1WDtoKJNYHOO1BqV2BN5E+a1Pib4je
MSeN0Eo3iNX46nmiQnwUxodZYNFL6Lfo7nWkOiqzXsvYxOoEGtO7C7LyViuCN0K+8pLaUSFx6Vmw
zDL/U5Qeih99qFb7LfnAuowfXc2gTuhTtZpM78OvKaGSrMwtFZMLCNOORCP3nomItehqm7xAAGmj
XZ8gjoT6jrV3OXJFcbp8qlca+eI2zCBemPk2N/kb8gzyqChiSkW2KpuJhcqQuTcGKxL43sSL4gu7
WkLf1k2Cd3X/01aTRfOf+Byr9C/Q6RGbhM8mzJDGp5TnjCakuhpWCp4e1qRQIFmpv2v/RX9gGMwE
4IUp6Z8lvdiaCGqq1RogywHuHqXYGEH0QZON1xDEbXSkKcSSqqcfLyZYkg8qzgkGJeEUHnqxvnlq
5K86iCkmVT4FOT9DmtBlQ52HQwPBbJAzChuAQFoLCzBHSlY84cZo19Zr+MMGfWN1hXw0DHPk4K2b
0tmPpYXgd/8mL14WYbUkJzW2Ok0L+qW3MF2Z7JAC0dtVVlr2SA406+K7oAgvtkp7ivt0hYWFIa3e
XNJYl0m1bg2juuQBuLQQoqCuvCU2z8FS+4UXngaiKPO8zwliODW16WoSE/BcpC4LG7QQ9IztO+AB
SQowM29gGigLtcr+lb53thSDLPUXtzj2Kv88nxCLxvyqulehtWDg6YxJVWxOs7cOCgHp0py+OUDQ
WbMcvIGJNiVD33IMyTLHR9A5vACQJrkVWR71N1YA9ybkNK40J01yYu3fyEW3BibBHX/R5G+LkIpq
kV+xAKeRVPjinUMFH01HHRmA5c2yyhnYqs+ORCtfUG7dy3ogoXwcNd9BM+H/Sc8bOwHGlalPPrU6
gCOHmF50azjevQEavoPVv5Oisz7sETgXZs8uJH4xeabIyksnp8b8nBrbJly3pAt7ti2VzIK6ILmo
zmyic6usw4FtgSGX8D1K7wLqAANa9nXxmsSoRXi0CO9ph9CjmeQZ+GtOySPLLoQQLK7c/1ilDAhc
PXcs78XRlionkSAzr/Rw5yPrZxjPWvrNfbu/NTHHtSXjNuE1I7eti4GLwtzVp5RbnbnX2RN1vMvv
rLPNkCjiS8reBvV4xj16CME6i3fo8g29K9jSV+CRvH/QdkGrarBlEe17h9QKsDEKMFSiK4SOYqd9
dtDHQPPw4FJwE1Ay7BSfouZOCXfyhRghORm2If7idpLbszyj2Mgs/Egd/1J+zRFkzAzYxUo7F8ae
70rklw+8KzALrnB+5Qr6WRjcQWIiAtgOrkv/4gxg/WCxkDmMica21g5w0bV6RLvYK1NBhVW61ADI
oy9dZANG81KhUSAihrCI7k1DSouVX7CTZguewyC8jloY7HMaOIRV94j6TZnuq9i3eUIKAPM9F9rf
FhiQ+ckdjvVFuIeQ/Fl5MINqN5bcdqQB8gjDIUhaR+KE+AVBqRaJOZEdwemJVLVNtHP1a0Q7k4LZ
cj+o2B/JpL65tSbKLWp58IGWr6tHLq8zj3/ehlYkgAJzAkCMUEtoso5A0+Hqg8Jf4FXp7GYWBE3a
VW5bhT8PNdB6QZs1w0vPp459+iu95SfrVyDX9vBSvEvO+MWD5pvcCW25/cDxARWUNoNWXae00yQo
vjsNEs/oYA7ILu0TozDG4vizvavFaaZMFD98nWl1S0yb2fn8l9F42V70+CAWLtRdIk9VtacmA0o/
/w4qlSxzUHjW0zXoT+Xw0bZnpT3pMf5C0OUCFjji4pdBe6Yy04N8XwXbkW+ZkYuK5dfB7lJ/EXaL
tHIxBb/5+EGmVJSv5lcqP4yYwL8dmt+JvtKPND2PF0hVY7bphgMPQFtu09P41bQHgwiJim+MYwJH
r0V5RpklgMIG5IO/Bgz4QwqYYyOiwFg7rKs9VI2a1oOlZKzNSyf5eMgYeCHWAQQEzeIZ9E4gJj9i
WLxYMrwd3m3y6ZGxrAX4IUvePLSeoNnCrdG9s5BfYJr3BHSJgxjp1TfJXh0DahdCZG91k2RXXoOp
JG/Amy5qJ49Vbigekn6Wh9+K4XXPZskZl5CLuIgxx0LuPhimzeGlRePdFf+wIjKbcHla8RIiirTk
VN7yaIv/op5p6w6XiJY5TFCyn2kD6omeNbIR2aojBEgvEl6dSbGhA1H1oHlXhbDZlmWLeIMU70jt
FuFxFcQ4JTZZxMRM5qN8SukeS52WP+BeeiuwXOpg098QabJDzIsHpWZSaMnsdbhuEcOi1Shwf7wM
RL8jbmxrxq585DSWsFFSncfz3YRuyd24OgCWwCkdBW7JcK9BcZjLxzDcqZei3ViDK+aMENygJ8aO
xHcBh9PFNj0sIPh/0nVzbngQv7qaZxngYLYszRUxVuFGTQsMQE4s1nvWna/oIQAVMOYlR9R/r9gy
E2O14AeLjUOar3MeEbDJJZWy32NFGQQSNObh9Ae//7IvlglAuzGe1hAqaX0EYCBjmG1+xeDE/x1W
jgcxhVb2xhURyjmaTvxcwN+mCv8c2C7e/niBht1cNOBZ5YGe8fzZay77U4h2zfcaknOwyYHhxJjr
7Mv5hoNRhDT1eFVxjbRu/kFjjnoeLZqeVhaxIp07cmRB6yuKRx4RMX9KmCW2fnPzKfEGm4efjDKK
/FfCAwzLid14OPO1m8DhV/0ugq0j2ZYKbWQ3/YLBC4stGxElmUiSdGaC/9PVkxB8eyzmBfAFWbSZ
F8Ji41skBklMmciAhlWVrPqCKsqhW5GGoVfTFTZTPBMnIWBBwofAjWtEd4P75G0jYVtSc1ri3fir
xyu/Ch99yJ9SlBVGyimBc/XDHXO4E/0kHdW/Zeovkm2j7pOGs38H5JeWPqe/dpoNXnkmWFrSk94R
4o71yCFmy3m2/OCbZbcgAU3ktiIEWTsEe7QPv38gD2A9wAEz9NssI0JJConOsFWwQUwC56hgv1VY
BfgyA3DIZoOvh2JD8UGdC0+K8br9UchVwy5ia3FY7JgH8iG2juJfE33N6JPWjjDfIkc35YI771H9
FDnAyA+8ae6gbYqfkHeWuSl970ytDD64BXQiCBhmcAK5ZwQNNT7udAI9r50QHjtphcmFb44tBhMs
TqOJTH7XUgbTIt7MLWA0YbPjjMWatwueunmZAtsCb+LZOaRUe8yOIvG4VUQaZkMhBn82pXFv7jdb
gbqi3G0bhWufKC4HYHtyrM8otPFS0/n1TdsNallD8Qg0vng1PllCYutMKfk0HRkQhjYlEOJbd/0e
I7GrQhXX5p249vntEJ9uU3XRKQ+nsWUt/JhLdm6IataGpVh3MSGJOGQvMylrZNiOiwBbMD8/LWIN
3W3d/JChq05M/HyXRZQtZ67ZMv6pkl3v6jXvOP1yklu9BPgo3VLeRhz5gx2fFq9cCuXKbvy1tVcT
t9W36HVwHTMTdx/jc15JoLIPXNvFgSW7QtdcWdwigXMtzCs1PhKPBcBDzoohfiPyfWzl9ASCqgQM
Cale3BLaprKBihlCLCuY2cqe2VCyR82RGeJc8TbQE205qb+h28tWcL3eRiLu+wurUbpPTzdWBwXD
krieFfyV8t0ArHS8P6lZl9ymAGHHUMM2K8yBOjcvKo+OBVTDn5CGKIQKTq2ynSY74Suj014+8EfR
0CPxabZX/rnyIqj6ghEPX01QXMBIwNzLIVbTiTArdV5jcpaD1cxQPiGeJpFH0MKvUXTL+NbxkQvf
vsA/o23pIEeNZhrS6A/D/I1w52Hr0f8JWK5pj2I/qE9aZPtP/V8gnk3Kz/78Dw0vV3HrZqY4RM+z
zMuD2k+ObJN6K87DwR3ZGmcNsA6QzlAKrR9IneLRWMBoRa9qCGnRl+tKgY1ygiDj0Ru/wt2EDSCP
Low78i9L2qneK9LAZDltBQ0Xw99pODYHkHfQvlh/1DX3bixM6m6gGys5qsCQwEjuZev8GZAxk+nO
trbGjaK6qlv6/iKq+eyheYcw5hiPHjxWG+Gqgtq1FZNYCmEqCsOPKHE9Zq12j5F/AvmJwj7e0nET
nRWutc0+RmCyhMMobmJdQwctMXj9NYiQZo1eVW587VNoGN7I7exZvSfaV2P2u0T+4fnvuQGUzTuQ
uYYy262Jw4A+QoaP3TG8l81xsD70iLoYFZTCeugIQMu4iHGPcvepWbm1F0kTmcM1/enWKnhE3YF0
j07NCRhmlP0SkpXILlRwd21xsjjTv2Rdp//kYEXoVNyRME6/6dw4U4lBBNEG9Ma4oXCNl2c48OPy
EVTAniMTP1y6ElqGHxvPXErf7Taa5VbS4ZsY/Pvct6ed5V1/i5MHRgymdfOphm7LtTdcAybqiv+t
4YE6/GF+0r27dzRCl8M61yd0HHwTLPB/rKfFaiReSMt78I3QmBPi6DdTsOEdx6w5wENQd55k01TU
ruWRCCyaEO2KGWfzlUeWyOWAKRjsds8iRrJDxp0nKChHlS2uQaEiZsmujhJ3GUAStaQz1vjvM+U3
kn8JLhZwqgHrDdumP3g8u9Qi4XkuN+QcTbxQmtvnm4L7D9f2/Brl+9jfh7emWbU7/qjJT2L9UkYn
7DkpCNk1v4XfnQQZ5ilBfPY4j15AFKR25z4AGRpngABrtXYrn/oDzm/Qb/CwL/z0t7GAPeF2pJg0
k6mk0u7BNvktfqMt4XTpJroam7eMP9L6yjldxYAw+38puLN2xQJl1PfJ+UjrPQTO7pzypFvARbtD
/qs9S8XB6R6ZF365wS2euml3X92I52kp3xlXarZU7/IL7SpzWGKfeHc/XnU7gif+4MbF3jSIA3xZ
CP9YehgBU80ChUp1reQgy7fUZQKZTfuQFZd2TmsXHmh+8zYM4zioc+zQlyUfjaa7CyN0hPJJcLbO
r1iDcEhT3JMyLID4bLnttT/kUFZ7yWk5+Md2BfsQ4AyhYsX29hZkJg1TDolIyi54/FWOl9PAnPwK
bO9r4Ji3l9aM0Re+tuKENqKqGnYTXVLphoU/WYVInR24sM+QrhXqTtqVRcunX2y5F0PVexhu8lFp
u6q4tTO4CrMxmy7Xc2H4KOIA9fkk7QZuhhO325JK+v6lFteiqxYp0b4GucAnoCi1C6gB1a9Z0tTZ
qft/WYcfx0tXJTcvAc5oxysJ7FSknibyIS6eLaabTTRHozZdceq4lQ+iBsu+Z46BvZgmJasdtoOy
D8KMBtN0G+M0FyZcVxxqhZjgERd9+GccXDlfV5sKWqEk76HBpRAVkditmzyeZGzwmEDynlEEnqtN
Me/GgjOoRNT3IGUWjcVZiLmmnpAZhM4zAiCgJd0S9kq413WC/aSLSw+XvltzX+KuwjEP70viVPWG
k5WGr7lkTjynEaK9Zr55A8xoLuFjDBckDjivJIDaz44yfKfN2+xkQnrH0qfsXNAWIxYlk0GkaYKh
5EhWsssC5fMn+FYQKEC8AhVYWMaJ+xXNMhgihmph0CbR06TIJG0hQ0tkmLxk6AvumjZI8Z/+rysP
7AC+17k5fCiLc0cvqgs83yqTls6Cpj0qGHn0fB0yQ4nwpmQCpwjhk5O+GW0H7xtix9nzqUi0MqQy
wjlTtfSlN1uZzGlOU88c2DJE2J7JVfzMkKAYTEMDNUGJ7uIamYRFLDzTeqeJu9hnfEJ8JM5gMx+R
uTjwoQ0pfbjRMfpVyKtSti85uZtoMRN5+YhS6KVFdjEnXin0247JkbjLcKw8iUpb9zpbzzV82RvO
roFfIT1bwZo/SgIVKfZMiyAwGlpUqalqJTvCrruS3tpojxuzWjKn5t7bKDfyLzCF6MetdsBvUaoT
jkE41ZeoiPlH+NeUK1PeqDlwoGNOZZ26Yh3P9e1EdQ6nVkbI23arKm4os+QLf2bwCpt5heRIBBy/
PxaP4EHpiTfa0VmjDth/qh91CnV6VxaudUcPCdh1+7U47UvzEHNiLeidW4fKo/I3nYu8LhA2+8gu
tBmUCKay04pES/HEErV1UoRy1p5m33wbr8RwuoNm7KvfqsB0gelzWX/wovXZFopB4W0CSl70e7kL
QEzHYK0cUo4gLnumpH/+Hw/49KjMM0WhHOVqzbAnJiPIiNyKjT2w3fJmSYfq2m/8z2kOUtoduXkI
XBdqynp8QXfgqfORHRjHcATxnihP07wDSyqfApO/Yo+dEJi7FVzz4CCLh7L6UHyXgL0p32sTVJuj
IeUgjik37D9sTdxIe5aLCRTwghkYV6iEg3C8TYwHtRw1y4HJ8Qidfe0p4BFIqLhR+jaEDZvL9BLg
WaEY+NxDhd10M+GeW4twtCHAe7+0Zyt0u0tLgQsd9RyYbV7h+G21h6Y5cc5QqOpFAIk/ZAQHWurm
D2SuY5tSDsTfnBK4HeY4ADr13Bj7XmDqzlFT/kQzRFhMw42FC2s+vo+7uWqMS4L6D/N3/exnwY/C
1UvJ9EI51DPVN//qSVcN+j77FNZQ+Zs1jcMIjMwdOIRQg8RxUm7etXiXgg/ovjlMOjC7cFtah1sM
bTt+/DROhXqNsDIoBajDlUQ3Wh+S5P+BhGWZtlU9MJ/Qz0t1KE7JYckjXXyj+vNfIIgU2LSFVfLJ
9pq/0/I4mGDX/mnSVfG40a4jboKdQst13eyNU1Ze5gC9gM9axZjvdf8ajvshr3Etvb2Q9wqBpF/W
ImFzUpF3OO5atFPHq0JKUQsZz6TkgTUEPg3TBYxskYlHHZ5Gw+QOgzMupppJPYepvuyMwAZIPCck
CrRpeEWSWEPxw+3LSbqXKFHBoVU+mzkpj2BjUOAnT9uGAUQSf83zCI6TK5E/AyuYbkgZVKC+TcVm
VZedPQ8zwul6IQgflfG6QLWvK+OQ8YmSZ3LldqCdxlj0pRtrh5H5c+zjPOjSZWwZy4wvgqIODJrs
b+CxrowEfPWE15hHJ3IQOBG5LMkx4SP1Pw1u01lhmq45wnvOGtNWwbIiOWJpMHXWeLW5uWKcHkBU
KDehfaH986/Ks7ciG5YJaAa9Zoa5jNK1vlbw4PmoV2zWcIhAw5AyX+NumGdlJlDuJZ+oNPAWYNIh
x58HLlf1UX634X00YcEs22ktFoyH6Fep97wYcXHjBIxOrVnsQMLLEq6cWhkLcN3ndsusVuaOxRpc
VsMiQc1LI8y8fJ3M6ORHKcN42mjpd6PC19/rxqvK3sDOMJUswTMX5kcnU+FhCHwtyIrDpioebY6K
ZnCVcAFTk+5lz7uiGwHWZPYA1i4g6BWKX3k32FSHkh9a5JQh0iaWHlA9a6QxmEfZ+gfxmaCsSCkO
GH8f2xCdF8TC0NXiEz+g8VPnNInEAVe8ZT9uJr7IFT8mqQbGAX52QVoS+GYGbLKLavxEE6BDYSzc
6dU/q3iFhk//mYZs6tHz4uIiCpoTyUlG25Z/63p7hpEhvAGEQ+eBZgu/h//BmOHKrZDiV9E4Vu2h
6C6BesQmT4UtFzyyNVp3aA4lEhGL0DxAxSPHwgkCgvE9etEyhpChr+XELnHZXeg/QOseZaQKzC7S
UgxPenXrps+ZmknM64Ceyy8IqChC5QyDVTvC/oeCoGhnC1YbAWYeg6J2DPBJTO0W/o1NvCg3DXgK
fa83R9ZN5kShsfXzz0LENOPgXu7QuUNAlw5VHbF/oKkC4vpfUB4QD7Sf6tBMd0LS9YgysBrXUMV+
5xyMf+V9pZcCMZWcG1thOq4TeZdRFaF8qvxuKeFZMimdtyUuQJC5MWjrsZXuGQpLltCmX6sGvaVM
B6bJ4G1hhE+ZKa8I0Asl8Vfg1WhTW6U0DcxvVR46WvFgcJUBv7z6oUN3rEyN6szbsQxujYHnINdq
wrVRgFMFmT1D9MpiG2Saw1jHpAvSbGVeZM6P6i1VH9E/AX6wR7m0uKUJpVtO3OJLZ2BEBnKG9Mos
Gv1NKKGkOrmlhptK2U8nRl3COan+IUXqzbpW38rEQ6Xu+A+ez0GMtgCDl/5OJL8QHxzjJNKsFGbJ
zPyvY3HpmX+ntio8xhvOm9JpfMzUbAUsbHO/U06nxyGuryL0U6YKm+l3LMFwX0V8keUi+y3CHWbG
ifvqIQm3JsN14BA01M6Pdv2qMVldMKU20r+h/Qa1u8+Me+27Mt2U/VW3FiXOZ0RBB1SsCNMEv9ZC
4aOSDin2XIsP6jNX7Gy8cwuVWf+auQ7BvCi+Dfo3E8+Y5dL0mZcfRn4q0EzJ5V4TFH16NMAG10ed
4mweC94PYcsXN4KVvWJkS58c+hDya1rYfFuQ9/XwQL25JMlJVbddvG+ix3CD6iB2dxMLu0llSnTq
jEMpbo1xl781CefA3DgM2YFkabMP5sSJ/NtStaLaosDAbO0VcJSureb41lL5LPNzoe6zajOiz1I8
67tW7BSty2GPCAEnBei6EKjHdMe7R2pZXBkvkeboNx5mMju00YJTXdQf/H0UtaLgJHBeuEiAbmEC
oTdQ4zGeAOcBoeoTv6Ptk5WvRTGtY64zN1MChQu2f+bHNeawbmH8xfKj1sKl4m8r4W8s+WvBIkzX
ltOpz1TXK6c1myzjp5qT5qAcNZ77kL8nSquDp0ouL9fYnMHg8B4nEOwsqmcojsmZEg8LmW8qGT+H
fulR52Hi02h/Gc803VpiuZdUGloYR4U4HGkZnhNZAdRHwZwdGeCCuz8G1jLDrp72g/6X4OtTQH3x
mIlMqJ5+dPLHfXJQ1GegPjP0gqxs7XK+KioKY2XaQP7fKhovspsU5RqBjvmZiT3CX4Ua1Zca7psI
ZwMhS+BhA04UjFsqx3ok2SYUN3XMpScKMVFcMp95rg+Tn2kz7EOeIxGxn8s3Yz3l7U/70XpVBQg2
beVRYCg/1PAkkU+4Cl2x9IcfjZqAPmUqeol5g0fkPCTs1Npqfu5KuYC8eRvqf8ypssHiwblyHO/5
EY3i0fPn2c8WOe2lLHhBPi3E5GJE1Nhz8W763l4zEpQAsaFmAYJU/BzhGpq7smAVNQXTMSjDVOJV
yNWkMTsnxErdgFAVj92fmJ2G1M1ZIxQ8NHvR+CneE+cnrOXNpabIJOB6mr8mZoQ0RUgr4V+ECdyr
tzFNIL8+TvPsE+hO4IyiM2F7J0T3AeGpeM8zQqJN/kakTVw7oPoHHMkI5ZMpXbQCh1ZuCfx8srrs
G1pDhz/O7Aj0gI+iO5VO/h9VIEhRlIaXFI0LH1r4k6Fhse4Vys4fnLgDnHyo9F25yrNTpzlt+R9J
57XkKnaF4SeiihxuRZBQzi31DdXpkLMQ4en9Ma6yx3Z5pk8LwWatPx4CvJfBoW4faU2SL8ofkTgJ
rwXSL4pLGi0jo3Wn9kfiG+2OrGzz4jxDLoLbAPy/+HV5lace/XnlX5oiDz1kR6FZcRlaVow7UA2N
vaZ8emWeFlf2S/unczVSUvpfJtokLxr2ubjCBgtbioeuI4iGJ9CDipHTHcQWlT6wSgNffYgILysQ
JnxKyU3hIIlej65wXtPdEPc1hgVAF369TzQZxa+C6FGXT3XhSClnkD3+vqghI6QIsr0In1qR8w9+
iyOJypyunPwqRe7KsqeRQaBFROO8wrITG4QER3bK5y8P6PdoAOHyto9eyTYj7Ch51aCoATyO9C/m
/uiACIy4Ay5AUf8WVz2HdAyzph7bbFryHn4lLlXufVLbOWMag4IR7012enzxA4Aj04FZLRlEFGSx
1HMUxResqDygUDYWkUIEdNvjakSDNp6N8lbwxCfMG69DtIstYSEE/1Te5qn4zflFhcGGh6Ke2Hxg
Qii+x1iL6IzGOXoEE0TgZk8r23eFPvJd3vjNpng/z9wBW12NpG+F7o7KDtK/GPvJDuHddhL4j0E9
sgzvK+FPMhDEJ3cJ0wMnHMMxK3LPHK/wvPUCOTAid96OpB34XsU2JUKVmCiFVQ/wXtECxSxE5iPC
P8AUxsbXIvkbla9YJ7xWZYYpdjAhJkBaRGeZj+JGKc9AqgLp0epyUI4U4RB0OK2Tv4ycKVZ9VOSy
Ex3p6uqBp6wdmAOB7gP0RepKBC2FfvrIEW2gm3XKetf+6Nr2Ayuuhk2wOL1RLTFy5P0fOFL4rcVO
9VD/EZY4eajl9E8WSxNRB2Bd6HSkRY+eZNyRSwQkEs78F+lch2xNrtV2rrgn4sQhyUdBSoSSnLMR
okm78vtay6qGg0EOPWf1wQwatz5jOdt3EChz1J8OIFajYgPj4srw46hF6tew67uaFp3HGybC2hNj
s5uJzUH2klvPnQUsu37B3ZKgma9URhUmC333OphIhqBfdnSKb1Nt8a7898sn0UEwVpp1mNNyrljL
kqdJRWXtjZMf/qs4svezLdPXrX1b27RNUbdTP5XH5JGC14e7l4TMec9dRMVd3m0jUM4/lRmP7BH1
o1MJfg4JE1wMsfN+L7FE81iL9+4zXof8uhdWtTc26Y7acWqrXlt2ycWLqLYp2IXl3vw06VendwVV
sI5lvADjf90wFbDqC8XVCqBHhcCts9e+BLUawFBjhKNs3MEfr0LoqQEtDWCeyLHDYo4eddxTbQf4
hlyOZhmE21zCD+Ym9htm5aB3YIyB5xhlM9oo3z8AHkUIqoATF+yuXz/UU4RHIzK+a+HIqpzVO8J/
ZOK0u78m/+LYYULYVNz0vzNGNdgIaiArKGii3eyBSQkvC2pZnIZCcL7n//AR1hCPdHp9Kr6qLuWI
+rDYdDKUPaWCmuwp4pNNgvWgr/DWoTx6SvERpKRcocd/9YRdLsb6Y+QgYLEKtZ1Rf+LPyGv2QmFh
dgx3BJ9K3S7tE1xGCCWWQ7crGuQLbOS89FvkdthCWpWiBDBVwccczJUkeOAd8XpZytYGBytFE/RZ
sgFZxXZmCcbQLmAtMDAs2YlYb0LGG/H1z7oi6ufQGdDUmXedX1jhR/V4kkCIYH9weqUnzpu3sZUR
MayUL1oikfdptzqpGFvWPDVvn6eezYjCeXiIwm5sAgNWkJwrBhkC/i33ne6LYZf9TYQggC126CyI
mvDbidTDfUN4cu6YFHYJPJ4gmLsUfZkWOtahl9fjvzl1a1rpO0mh68riHZzhswnQ01CPfOrV2M6D
zQh+Ngi/lsKisOTM6T/UDzl2Uy1cUGspGqfcuKadN5b3/PUNYGcWm1hc5ee4WL9I/wzvzKkWBony
YBIhwCswXmqqW6NZsJHYAW0QzqKzylMRghBoGSqxzVnI/0UGA7nyEi91pI6wvuxQCZASh81onWYA
aVoHiV38BBJhz0BaRrMGE0NH8S9Lt4Sy9+oz6x556xE0FIp+BkTQqmsk6n3d8W6244ENGHB7i64C
5S5Z1iE9hG+PFMS834eUxTgsYZojzk3bef9tBE5z0YDGQG220Vl/InowwzX8CU7rRXU2XPCY0g7C
VdJ+DEyW2ri1gquoALkzlSF3C7g1ltTXkEwDgU/zec3mOXXYWsnwkMK3l8i//YmvOfymflHLnoCz
Y7vvtXaj9et82Bo9Sju9eQYS8cPb2CR1zxIcraBsy89YNWPTM8EddN4naNqm+Fh/tKtoeiBC91pl
ZfISSvlWcSMj6iWailCJQF1S+od4G/5g3zA/A6pCmUWyV0fPQP80QcMDW8Xuimo6+AdklMaeSEpr
cxTrJ1KeHo4cbEreDE/yEsXiF+iupfyDOHBO932OCKHeWyfyZgPoTGNFroo1fkbCBathmh7CC2N/
T4KM8/6TibWd9QcrRGuMaoiD9RMF6o0z0Mc4j4+x3WB3q0/B69ykiMSFzGkN4liX47SeTFAr6fCW
7Yj8I3CkdG8wPfHrU7z+DESHvK9URV91hMdN3FS+xDCJ6sJIr+/vg4JyxlPko0GAbonSf4Otlm/W
PPY9wAyJ68sK0/dRxXFzMt77zKHLNBIYeoh/X770q5UtcZlO5h5vem63zVFO/tXZpkdqHZfnCsK1
CZ7kZ5DqF3LeTU4Zr4YPmcruZb7tgpUVodBteMARmdnDCtNiT4sGAeq48Ii2xlHPD57Ug9VsUu52
Kg/SJQ/dNe42UFJkananSFsqtJ5RmPCtQoGVBAnR/btRKsxY+1dynjHZjyW+88p9J1fUWv8idrbf
Eb0L1VFUNfWUgMMjhd31VX1owzaM1pP0TS54HfoG5hfAoXhb0QRkkIRqEi7K9ckhIHMXPEoMXdDT
HiUxVkszWHHdTGMJDZatVPRf5EoIEPRrSbnVxATZpn/WzkzxDXJNWBcSVxwaBEza/JS1yGHDMeG8
fLW4kAtsb+X0NkjL/CjmhHhjp2RvZLzIPWWN0BTNe+vI1uptOslZ/5Gr3dhvtLFbBMWBY7zgz46K
ZWj5GY9t4SLPxLz1VQMAlWdB4T2M3pgYlFX2K+X2C2eQduwrT0mgGVfZITrkSAQWGuEwf8GK5qbZ
lwqj6gwtkdDjrg+WSkfwyilHqo1UJrUl67sJ/C6Pba4pT382bYnaRPlpEvFIEuL0KWgr9c4GcGng
gc9D6Sn+/+H5vPEs/bticV2Uy2xkSg8eQXkii8DAq53dJWv/Do7v7A8vagixdzE5SJTmHEKOxuAU
3WJLgQZiHaQl40GNnACrZ+6iUcinzZD87qExM/lEbEvU4b7eNK8jDwGeSPOeXDP53reedRbbZyUR
cUie5JF2Tfp223OvbwD0OzhovVsZgMDuIYDpO5uU87K2uB2958OiwR6M8ru6D2Ra6wvthS5T5KMK
qq3r9vgEoGnTbSrMgdhj6jUggf3auBWvI/aqamthVGO9J6CiWfbJRiNH+xzwmiHh6zysf1L7Xfq8
oyxjwa9uJFeLOSerl0yRYracPhgr33xRO6n+hhYvvlqAUggL1r7m3NzLLbDnB5YMQ7+WEoVETB9w
t5D39RZ7WpV4JK2B6LCBkPXx6CFrQLIjkn2WU+ioJ63fIHOCvYke/S0y6S7gzFqExlYDdihdBaLP
FXu2ui1WCXrjxBYTrsPTK/vItBfhC2SdMsDbW12K3LRv/zV6b/ML8CExXVTbUD0sgDXLXOuGBlT/
od93S0CGsNhG2DCVM1fdNtdi7oSxzfD65p93ynmRcq2tGGyo6oXdQWXJ8dd2B5HAy29LWZK1S7zS
e0W7g4n9YTE51XVsfkz0WlirymXy3iTSRz0QqbvFgh/4xaZX7tNZ+GL5FymxilYv8sXXg8DTiRkE
rsTtULn3rgXwla8lPmunLUzRR5tovlnO+cgZpdBE/C1okKh55RpO5dMpX2wQCHNzo/hL57tJx190
I3w/is8w2Xmq2mDtSbJlLO/kFbqJot9B5miM+fMLMhC5MjQ8qOZHXF/MzB28V+u/3utWWSfFp47t
3ETYU4Mcmn4wrjT4LhndMZFuOLRbMMCvnnIgaUkl4twxYXfSujB8EqRTLlKnfmZgNUD9NYLR0sEH
tSiqc4OxwGCImkUrfEvR1vzUiz/gbXk+NxDulvhM+EwlvSswXUjLOnqASpr8TPqldy3f6VSdCPKU
saBU11I4elO3wU6laohq4cQukzt9BfDFhKDTdUsuBKQdtkD6KugrlRN6Hlditouif0DsunFlU6Vn
gjS6gXqY4ozCCgKmEQiYtzskVqTiy609oY6IQ3B90E3g1dmucRtpvREecflDZpnRbxjnkcEVLtHQ
gkCDHt13PpFoOS07LmNqaLpd79a8dLFCw6rH3HF1c5NiTL1uHsFtd2iL4fZFn27GOH7QJVf3OxTk
3uwwpHgkbP86fkVmngFeGdvRjghaVggjuxXiJX2XxEc60oPoAfU0OES+V9rSyj21cCtkD6BE/8Ka
uqDu26z3Lz/6ldRfTJCcqgiA22aLyBHVydtAtQ3zUT7DCqRzPTT+8Ci7bVkdEV5Lyp8weuk+zZlh
jsYVxO9USpRsQvyt1H/8OVHkKj/mrf8IEF9SiY0ZYYOa7RArn/qy6ZaGYnMVdM4FTFfeTl+qVAft
A/ioWDw1yKkSpyFFXZE/aERc0FtEZr3MzootZuivkFuidaWrQGc0ix2Fw4X+VGoD2e4oHTMOOHo7
6k1ATldTt4MXFf4b+F/vzSko10BI+WUKac8hPcF7pz7UvyTuXl/WPz1YCsWyGoBOyGnTLrNOWl8j
x2ZIDtFDtBujX05wcS0pUC1Z5Ti9ATzArq2lxD0pys7wmZLKDd2zhrsj5h3xQwHMczZ5yrpliNus
2bbM3TSFoFZuHKrX1d+CuZp35ihdau6flYHWBKTaWEbKug83ESoIdZNN6wxO6eVExHa93eF9yrod
NCrULJqJcUsklooeThbPoCaNLd0sgjvbUzl9dDGmM7f2qDbniokPkcTrGprTwV9Z516ceuFFJ6JU
xHEJn2I5suHB0tbIfjDoVG4Lv1SiUA4ly+b4SAi+uaB6C1fINOhJHZMV9X2lcgpOHAQ8zTVgkyHA
rk8rrJAD2pj4IO+nY7AHlBnMLSCsBGUf1Gu+AtQfqf7bkkF0NUxqZYYvgx764BYr9HSoW0woFvY1
Jh3ktQvLkXY9zC1BHIKri0dSSZolT1r5+67vzRw233hPt+WajvB72Uec3gzwSgSSgdehMSAaxzbW
6varE39emH34uZ/6f74Role43bfJuEzW2FQo28zSZXbryTiagfZZ/zbHS45gvrRGnI0nxbysmtrz
TR4BBW9kLRuzBgSyLWds57DehV+cdR2otm9GtrrUfiRCKVYILqYf7HfieTwToEEsOMFuHzGk+TM8
cOMkFLfnG0z+W4OC4+fwJP38FP+bfoBoSuaPedi3Xw+EiF6LUt7c8w1g1gU0/scvhEkLH/aSYpbg
9NpqW2uj2mSz8qiB/2SoNVtPeYCOgab21THcDKRHE8RIUIG6VZg2vyglQ+mH4WjRk967gNl9NY7y
MA7SJfhkaIEuQBLCPCMei9+3vOBfECf9HV3dZCfH4mgS6EO01zXGvTrzlXHrhaFHKrESg2PZ+akS
7BcrGfg3RaeqM3yk8Ezou30Y7GjmzzQEnfNf7f5XYeECI3uaIMNAuCSgIY911cdAq6jN0FVeE+ym
CCbLhbGrXCoYD8RhvCKCwuxxn8QOLTR2ek514I3F7Nxc1MCkJl00EBvJLwMvelOdOObQ1uge5F1z
60t7+jaf4pNGSvbsPThLd5zrzBbhqaBZmnd2eo2vlR3tsl1xkk6I+pholt1vth9/WjhOgJNPQmG4
A/Egk/BMSqK2NckJV9EkEbtJ9bl1hsNor/CuvyCE7S+dPAtj3/NMbInngehwp/trLi3UClukj+1Z
+9QA19hGIEdm5KhCi/iJgombFpEEFD+LzRz9u6gyp7YW+dYYwZgX+S/IrrQbyWmcsw5t4R+dGnjI
eFB5f/CbzdLFcVyjodEBLT+SguQfp+UEgzpPabRZpcMivylIexDPo3lAc8Gg8ZDIXwAaJlvwhx2j
OhDjEOmuSUQ1RqJzWiLg5xSga82RGsL6XO0CyI6HZCbWSG1mZzWo0gVjt0OL+HmIDZQxxNotyNW0
H9xjZC71Z+EjnBuqHdB92UJr5/FaQIVa6SsTGQ1/0heN9fKTlG4h2Y4i/KdXw7RmXh+TzmJLtcvF
JmuzkCFO4UnsQuLtS3C0QwmCSG7k/ICWDWzmmkQursgF4SpC2zfMAB42u+s8gxQPL7PryuWPR1Cl
75h5jGY1mWhxWe/9ujuHkh+Nm1mwJOxAXMiURVT+nvb5dICao2BhiM5MKoisJUJ7tqCZxpNRsPGM
8jgRIs7fIztN6w1UTApuj8Cey6tLGKP8NyNd7kkE4mSrmAGCfQ4PCLQwAMvL04yNVrhtuMk5KTjN
gpkVxn2HigvpgtW74svHcvpmkMDkkNohDbc4W2b4AqtuBonlN8EOkFHgBSYvm2iZKQ5YaWUtLdQf
X3O/2+gRU7RAoF0W8w1l5POhiax8lrSAHwNut67B9947SeGOpi9JS5iwmGUjpvGe67jgJpfsznwi
U+NPckgrkaczkp6V8ad8RRXHTb2tpAO3e+ZQusivyk/NQYPSYwIUtiU4gZlNjF2R4cTmthN5epvd
B9kAbhnAk3gtOdeLpc5+MDwRdmc4FlKfWQITO6ryid4HGNey/mDeizmbIP1K/fMfYn7t0ySgI8Nu
mtsKnhRVviF64F2v5Of6O0Ee5TD4DaaE9J9eqxugjvA6WHSLs946WbFNaGZRbpRcksrQaYhQUcLj
osM7v8zfd126ab/CbxjgAS2/IzwfGkG5wkPGCYnPgHfmhtzipLzh3iC3kAS3ULyVGv2XwLmxnX5m
llebrtDa/a4NHoLpW/o5Dh+v6UOgq3Qb0AGH52sWOZ4t4VDmK5YNAnmz2AW2n9LPN1/dS6r3ho5S
NP9Fs8Z0TuwuusKQ1CCSQP2w5oO8QO/BfV4YgQeWK5pmiSGiu6khc3Jsz3AGUuPXvF49Ez4QUJ2w
6sihxNAyOSBu8ZeFMBqPTXoxDm3CT8n/LAwW3F8Q/nB7YkmEwT/omahZ0iHD7skRkZLfsXgE9E24
NadkjHV1erzBzZuQA3rG+SxqZoQzxUxXhmWR3CfrA21YAvUCfMmGTu+R9mhn4QpnaOEILIROdqnV
vf7CX0oGswq4oGKwvSUUPmCc3MgYY/ABBJwGgjN1A6DRRWb1pTYqg96BKNwI40fxi7ygzHizKM9Q
BPAoGSwk0nWqo1FDMPFapDh0WiGRUrRzzwbE784bJHi+sl11aHFPmC6GZv4ks/fpx8Pv/mXC/5CZ
E+0YBvA+vR3NWkgPTNt7FC6EIs5xAuhZSLp1DLL/JyzUFALO8DwAoXyszJVBjFpwyOqrUjwDBMnQ
ELybJUMgvX4L3R2XHMUt+5mL4LktjoWva6gFOYOVf0RjcHDJCIdZlQnRF49MHpF6Vgji7VY8wtZX
BU6RoIEod/gQjdcu5lESFGmH0/2NZaUGyNXiDWwXZblSeUMx8ItlWkgoknUseUN+4WIarjKEfBfI
tErte/PEmph/gzfSxcyC2KCrVrY70WYWme1NDYPyMqqv+C0ExVHgIfuF5htcNSYA2n94gRyE/AIV
zZyoT1tTuwe8UVUH0hCYO+NdAHmJLQozt/o6o1eUwtWq0o8Jhb862i9UpCc6Pd/y2pCuFnNYTYmt
NxDXiWz5PHvwgFaVlqTAk9aQq4W8ekxQnJ7U2VUx+AQFhdvIWOp/RJcEp4ThJCkOlGrX5QYjlYj1
SoZzWhiMJ+I+XLVIvectm3ehAZqgEHgU37PkKEJgzEvDd6D41E+3RKtV0V8j3A31MrLq3nqk4riX
PlU602zSfnxKH94rGJYGrmtWUR2yLS3ZpG5gBi/40b2ODQJBEj1KVnyfUX2RanQfGu3dLTMfWQ0i
yDo8UTWtI/t80QAtk/J4Juyf6LlrMYszyGqA62VURaSIWk3Srib01A8FaNXe5May7JKKj+knLx4G
ZzH95ZY/cVMiSyjlc4CXJkE5y6ZCht5I6DkhuP6orZA2txrLsW9WJ2LRRkR5NB6TCNttpvwn1P1q
eGJutnrHwtH5urzTv7LqZ69orzhC/U9ChGQUjpahV3HfLXIbjKZek6/DjFoLdGfYzMklBaArfxoK
T5OtIJKWJ6JIFviva/F9eumsVYSEfG2H5IMqSwLsKM7JXfadCpB38UrXneBJNFr22ymkX8em+OJt
8JqDk8LGox1zFOmJsKkpuXmkPHRliCHdLwdvaPeC7DduWRM/i8BxUW5HgYkBYMEHOmi/JXUPAIHR
ZsCAMDJ/4GLD5DAupnT1Ik7TFxxyWOr0yheMD0/+zoo1IryS2pcg8voMyQ6EqfOmXeLLopc15+6k
lhLPn4pPsdhOyAGxIl10+Vrma4jgYqt4geDW6VrBAcAJXzAV7eE1vjSyBV/1o1KoQlgW6U3Hrij6
FQFdWJAldmig/sEhMADva0HS/hPoQiBaLJ5p2OKKkCkA6sEhdRVP5r8KFHebf8lnyo4x2goEZ6Et
Ih4r+ZzoxRH/BmW2lhJ4ZoQ/yLQR2nF5JJ4QTfhDr1qL34Q1oW7q2k2aoT568zcjSi8ieZejk5lV
NDSuuv0AQInLKSqIxMZpJmT7vDbJyHcgJTMvlo7GqZd/ZQRdW7JMXgFCR2DPLXi5+FtAJuWb8WfS
eUuiPvvXX3LlPgvfyBgo3ayCers1722zB8KOJp+7SSWOQ1sJfCQR5Vj0bcneG4Vf9T5Y1hZIggfF
MbGk/uO2Q6qKGhKJX7lgUO8Hbmob9LttWTZxG4HKL9D3tW5p+Awh2GkwtqFHYbyiAmTK1x06EVDK
KfIoKY5W5Ftgt/tAk/DOfupjREuTelfuVXjI22XTHL945b6JwxJPo6dai+ARTc864DsC5Ltxnroo
IrS1+vKBCrgLJUQpMp8Km4/g1JxJkF1mBXLmDhZH40eU/ZjdRqf3+2A5fIra9OoVyUN4M2Tcnqh0
HGLu0LkhxE5WRF7ZAiQCVgC4RQIA2+u73uF7eRMvsSaQjnSR3pYBQjT5F1MBddC8qbonrnDtd+ZU
yaPqb7xm6lnRAVima3zPbMdHIfP0DnIW3pGMh1N8xxJ9b+U1kn4TdIj5wO1QIL+KYpPivMkEqFNH
rHhA0j/Jn47Ul9U5Uz6PDD03tAuP3R60Fs0OIC7lE5/3oN4Y71ODoFYiHwNAZ2FUZ9BGvfP+8fSk
whGhnzYese4CefBIdfVl/mt1UTpeEWfjFy0txB1JIoFym8vmiLNQw2114u7gMJ/qlYWyA713L5IU
tZzwl7gQRjUlaxwMAmwia8qs2Nlzq6ypS8Ra4KrIfVcZJG3u1j3mmAduB3SJwKqvhNpPR/tR5fVQ
n+JgL2l/r26tYEintyl3O3Gd3+tzVpECbPcyy/AyMg+hiFH5dz453ikYTuAYv3K5ruDF028T0UuK
iFB7+yp9j7Au7x3hiCDzsJOBG0jfY7hN1I2SfZBv3CJTO8nZlZopmGnGA59obQSjEInjBapJfl2B
n0aeUFVbTX9YmVGKfxi6R9rKa08GoPH3hnSR9cM4T7EkAwf0nI63jBdrcTFZEPVfGqd5q/Q9cRfl
pg++8Dr81LTfIZJB9XwYH8mXiGXmN6/X7YGV+S6PHmrYbC1WKwmtM2m7mwmdXLTNjRxkYRWN1+YT
NTBUo/tChwzPoGXfhCWghkSDoJvee+BUOyjxrzr+RCc2mCn9zWpi5niVUWPmCtgPZC8bTlLnzEkt
12nYlbyAhW8drqjxKGslvURcleDWAKzMtXazbrca9lU2q0uhoVuyzfpUe/mFnLZIP+aHBES9s7Fa
Qj3TsopgZREeePn3G4uP+MckA4rHd8UaBioZmJg/iJ4lYmlZnZFhkEqQtIeQdDsygwDyovwewCbv
kxuv7DeoO0gAYusGSQw8CDnCd6ZVFy1Ih23QtiZalC9GuOR9l2i04KGIqg8hECfLqrwWLtoPmqUO
vcBSB+pB2aNmSGHPxiG8h+rOalYd/RlrAkBoGMKJ+2VYawsWs/3uML9HLordod4JRORPwmfOo6Nx
j/Q/FYIhiwOdP1R1FJQjKOqeKN/ntgRPdJVgp0weWOG27bd6s30/cMe3yGlPs5zUk2SAivdWb7cC
m/Zd+ykczACYEnCWMIJFR1YingTOKGHeCsFTPUAeaqwoJJo+WmzfOXmoTsIlgpqAOUVqzQvNC9ds
/aaTv1fcL3y7c3wrLU2OQY4J16fGaTlA7orqI/z3YpOrgU7uSKDYoMhXwqZZOk3hy6rzyiCBd4nq
6/JFf/usANWyoNDHOrwCknY8DPD0pSpYealO+jIod1uM+zC0gT6SBUSao38BqSEXQeqCdUzy2kV3
nnyNj036BJzHv0/oGuGHsTg4GYdgF5NJ/U9eIyXh38pPcRz3fOLsklzyG9zIrAehwMbO/+KbsUe/
vE2+9W3/I53oYxxOfG5X/1ffq63yE3zysyhrORQMknv5XG/qD+HazSKFaIfn6GPAjOJNwsLwDV87
Ts/ZfEu8AP8ExzL9HwtAmWCX/tM/Z/SD49LWfpnqeUN5Om6Tf+Yp2TJXcPkwNYolBcx+TwkRFDPv
nVX6qJwmIsjhgI8TtSuUL/M1iKe+f8EKpWCBsCbVYsx2Tg2TylPCNlF9It+hJKn08NIihKKwDNPb
rJld83/g7zD8cNjm5loumHjh9GQSIrZdRu5Y5YnUl1kraR1Hrpb/mi+4UsOHMleSnQXTnoec0zZG
0kU1HsgjGC4JrefdspMdsjstaBD9sLn1G6ZbPcOMNyNPJEyYoy/vsBGYXARpDTKbzwkoRLQ5hAag
In/xidfBJ33F1C1U3CMg2T6NdZnmZMOzJtb2yyBnFYTOgbZvSKHM3AZ4D33n9Aj0UzQS4UA7TnWO
rVUbeD1tGjEKLZvL6L9v6Uf1uPNNFsbqwbbE3HxCwx6rvuWoe4xrh7A+J7/IzRMzhNZCQr/EfNSz
D75PFCuV6YPEG7zws7ATi2T0N/taIlV0y/f+RcZEJ39z9ozqQeqf/YbQn071OSIrjiZf0ynI4+2F
fpKrL7+9TKety86YGGZHCRFoYv9LFKEZPPka85H7Odg0WF90IsJQwQXPJlJcdkawktiLPptqW+Yn
Ptwp5SNSZcb8ErVfuAHpX0v15aj5NVrMfs6kKDn2P0b8ngjXSlc7JMrdZHPOz/+lRTmAUJr/+oHM
5VkGQoqXkDTwEoaIG1D8njQstEyWNXCUPNyHFKFlyDBMulSzLp9sIOZDsQuXN/Ms3cRvFzQfEcpM
9B0Vr4UnHiBtvJIEkPP4yKQzTDVpWjAwIp5vnMiQrQ3+Uv3wUh5W6lfvM52iH4TnxGxQOx4I6Rli
MOs/iHZGomdwCaf0J0Auv02JlFzUR/aeVbQtfkT448RhyOAfJ08Mm125GG1rJXRzHNMc5bFwfo1n
F5M5QamSXxJ74sisrCiHHRGSItZ2CtVdBMrr0zeu/FmGeuTefQ179EizPu4ephQEf6F6Q5P0TJkV
kzU/hLwUZOs9mnxycntO8ey0+odci2wcoMQWp23wgbUJjlL462JqkZ8TNiKmkOGvT7wUS8ySu5gi
TPw09Bs0a+uYILvlGveBU/A8thdxw4jCB4+zQzf8M/xZ163OSQ3P5vXZj39D2jgvmudET5x+siWq
4Iy01ZQIcIkditBbqoPJgov+Ajdas/SyHGgCv39LwXa/D/QdTiz9XMRHHspsmR/U8T62GxVmCHsW
uD13Xe+r37kDnWBWjrwh7Ug74JlrprXRk6m1aiyFZ38dnU5EekTKhsVMxSPPWzq4Syj2g7NlgKPM
l3ldFz66OZ49qfzil1GI9ardqSFbvltGsrrOPRGZxshrKkFhRfij/IPogkD7EraEm9R6Q4XQlcN0
4WEf55zCRQGUCXUTsp04HMZWfAR85AEkEE7e8uGLpcRS9IckjHu1+NPFqxocJYngY1775LvjTuag
HOK9DqKzGpckm6KCXGQHArHskDWPaVa+BFAa2hJswouO2aPbdAQMomG/vEGc3PaO424V7MmJda0F
r+CVcmlLzElwDpgND9L6VtzUPXENej6b1MqfiqQNR/2lWwY45tn1C8N9Vl8qToYVvlFxhcGZfAiS
Ax3ubm7FihiM8ogqFusZ9Zlk12xr71Lni7nSzEuQKX3mG7xxvRslaxWicsMdidINhTjxB7b+3Znr
jiLQdJN6DK/cFMCAll9Hm4LHowA90w5mveZmTbWDjJ4tWQq8iqE3Depfhn0oWwi8vpQKd+a2JWop
A4jyO2tpLFFZWUwzSe6UvMTZoKHyFhQGc4WQ2IrR/JWR9P9Tv/w+mgFBNtWDoW9G/kev/gocntn4
SSNB/jBsRl1p1jnhp9mBBZqSF9uExBIrM9mh4as/7XWUbatfyby7mqUS+f1vSPNFQKbV2dTJ1zl3
SK7Mxo+B6dD2VDta72VPdCIwOwqTODTt5sZF5cspnwZRDYv45STWcU6HhXfmWU4uCgcOsEm5hF8w
1jlkU3UYTDvVfyiHBbRZWiMBFTabLmzt60oz1GTrBHIxGNnCngpAZfmsa1AQ5ZSykt7fxbEmCsBI
WP1odAUFZL905eRcTS4GuS49D3f5EX3Ea4YT9HWkrXSLBtWwnd9MyC4s2jhkroiymKg9xF819Qas
g8MmMS/IUF6ZA7Pqy5uQDlIn1tcd8opPgP3pn6WxUmAJxKn+RGUe+PLTsoU/8QcRAkQIbnmT5C1b
1t2E90S8px+EUrWeAYOQDgsJ/8ze1SFVqBQLfFCtkm6APrgzaBXAFMzGjMGtQwF/Tb5l4VzlO3MW
iqnyhrCzHSy8TuvSWnwkd3E85sLb6WJ0KzuG+5GLQC1S6waE/hAiucAIuO+kRXcp9sFPG34Jo0+a
zQuFrKN8FE+wQl6/7YbNe2hcQp4y7zVuarTy1cayfD1by7cMY/e5uRrcCG1wUUyENjHD1UKDFQqO
7TM4qJ4ZfUercbiwjLKwo4q7IsUTR8piytPkVhv60kuW6wB10rR70WcgssxJxfHFnZvvGtD24JGE
nzFjJPxeccgY+aARGMeRjS4aAgS/uiVEMh7VEAMf5hq3Yql67fVj9cGiSkqW/JUhOEjd8kyIPHrL
w6tlDrc2JP+Yd3QkLiUNDjw3dRaRn3y+dx1OSW8OzSHr4YO84bk4BJSHWebtIce3MrA1BztOiiaD
HRLEZhv+G2kqt/5IyGcviWhEASjDm8qF8LCILfkys1N1SR7FHDAWs7AhgMa4bi4sy0nEM/N/vNNM
UAX62Qjy4S1vIef3+nGFh9ekJsbHMMmvRwRG6qcrnnPD+GqGNcMDfkVrM/yPpPNYbhzLgugXIQIe
xJaEofdWG4SokuC959fPQc9ueqZ6SiKB967JPPlDzJrHdYEVLl/l7i+bJGSdjkelsmGPh0TlB9Ks
qW3FwQ75nHVyhagn/NK2SruduglW4LmdP5Kbyf6isrPE8fnxUVtErie6uDaQHkXrXLFiRJreM3y1
8mKimpK+qjAmBKRuLCPjF4IMiT1z+R+GEKCkO2XHtAd+S85mb0p4QIkIGtTprsgFRRdkiWFr5/pM
66865Tl1+6PGCAeQFNUu5vOdcK8UKkI2CJvqgTuMFGCTrxcXwyuNmGbTQYMpEE7VwJRgJ2DG4Cti
ereXDy769DHHVUrfi2wzXfX4PBEJ5w4S20kEgThuzuzOpbxRll541f2X2v9D+syWDAaaesIJytNC
Mzlx03x08TaGUuwPdNMjBrP6rdXnhh1Bbht7qGyYXCC/SnbWboalZvd8JJtyGxGtdK5/+33EZ7cp
gNXOhR1vZkqx563IEdlGLLvRFSfYUTTmybsatdaAImwL+3VYaw+fiD3Oqlf/97nATeYgdPvJSplM
DmgiQCD67GMGkKi6rm9lnzCwJDaY2xONKeX1eE6lb9Zm9MDMW8/pF2FPuaTQhNjBJRn+9ek5AXjI
Jll2fBZejX6opMVvsRz/IQOSXBetMFcpsO8dKi9236y9a7e04ZSvhvlo3NMvZcLzyV8+KyOPahAf
R/vn/eZs77NnhU0QauvsBuSj2EIt+Qlc3IkIA3DRMTdAUjDsWFx/kj1nNjsF6UWDjhungbdvZTrQ
GKoceqwaocc/ITwwMNrlt8TBSaGa9jRgn+2KxpqA8yslPnYBDurhQJPK02ZKcMNWhMRK+RaiIaRn
0uvkJbXMrjRc5Pc4cw/B6p7uW3XdIu9dDFbyY9SLK/YkD1omxlMb8pHHKOYW8KpnwiQVWcj9FkEN
oCxYsKwCjSVYOXZDhMNA47TY3PMAZjfvX8RCXtmHt+jd1cePS9DqpDCR1qUEtAORrg3YfQJ7FQTG
sfGxOS/IVbbzht6bk04MFz/S+hgzCWgRqxB9LYRLSDrlG7oQg2RWJqN+Q1rN6TpHmRzjrd2Uyt5H
136Od1lhq8fPzIl7GyC5xKNjYr2r0hwN90oBYVHeB3EpO9WMFuVA8pIfO42BV3FQ+WJgHXIWANJ7
9vJPjQosMolR5LQnkv2VW5qSWKnxV2U0K/cYDX5dW4H2kmTXYwAjHePqShjbJHCKPrfIdxQmNj/p
6ET3GrXnlmIAOW91krdj8QxwJc8c4eMWU/IKiCfTfNahJdlA2cpVdRcnzNGiE2DG88DoPkDPGW+X
tjC7b6S1sf8uiEIm26YEybpH8iyEBFOfegpH7g3onjgH4BumrlrbRbgr6xW4cnjV2Wm0dPWfqtlB
sWcvju/rFv1iUcJQQ9hK7zZf6NADJKwTOtJ70LYMBawTOsQ55xoE8WGNIr7dIkKUKYMvGpOsjHaV
lqrc69SVvBcGjmm08o1hcYeHvjX84kUBnV2ey3KNYCtGDs/eQOd+h52wGpiu0DCwLe3Y4U6iYUiO
EBQrzfmgf0PeYCyLOaqWEP3mQhetah3YWGN1zGf8lGxNkFdtcGY0wbLzH317FDcI4ocTBrZoJwub
Nj2VxSrRHs14CuNDWoK8JiPqM8GOrwxDB/8Z0EsO5R1Wi4Ig9ocKCSOphsFpqiHi6x6wg4uEWm5X
jPtZbghsnn2IfckeNTUWPAKNdIoM9uK4tvnqzUUWAA+PF2kNpjU9CaNLB8rVYRPUw86ovnoKxoRf
hpEs6orqONzRCFJ1XjtKtP6SKFcuU9Bti7BbdhvxQoG3plsOMDx0WyRXw47AqmCNIvy7Er/8ZjW5
xqeugWHrR3bMAaO25S0E9gi3kOP24Tsp7LAVphuGoDALSnTjFtvMRWvCrbIi9Ej08zjWJoMnNXbw
F3LfDY7U/PAaXCQqmmpSK10iVj+Z0gEJwabCwIwOh8Ajc6FlD+ba6OouAtr3FBJCf249N+jeCQph
xqhyCLmR2CCEv9m+YjpsgIBwBRSmghMKaxgN0bjix+BtyATIUxtRgS4FXsbq6lsmrwwDMNWBfrYT
LrKK7Jza/it2emDb10aHhhrxelDVORoIEOtjuB99S+hjvYoztza36dp8dLD/rJ6Djyjnk1dtTWNZ
kWlqsYvvq7uGSicufz8iV115aGuk6RS08jZGoJUp50hf0siJEXJzdVX8YinVSzfl7ldJx4SFCmWF
zx/mgxa5HzxNDoGvDnoad1YASYMkigUxPLZ4xrGo/VWhFcVbmtdi2IiQabFGl5a5ivsjEjIIMs2z
lNd5/dMyDpRffgdTJrT4BGctrC+I6+Y8Ep+zYbtkioRCmRSjY88lW/hQ3ajZV/DHKtAksZP9HyVL
FhSDmpUw4S7gs4yb4omiHjNl9XmSD7gwX7zP/gWtMDMB9FywQIyCNFC0zXjHJlfUsJUyOEVOpm+x
G2Jgw8tFv6VbZDKMgCdlTudnFp8xbKL2aptzN1tlHyfh2md8IiATrBfDO+WYYUYQm8kKj0hYsXcT
WOYmyxZNhMYZIxf/PJfLSZbdEKsRWxt71+SvYpyWnx9koejCxoUxc6UJwUE+2hlreoogls0pGugO
IuD8YywNiLdqfm8m3SLHEFhLAMVwTOo9+jpELjtveIqI86gb5HcTvtIezJS6kLRVf8azWjSrJMTQ
zEInbt94Q+V4KaK2Sst7jn6t1rDNRewAv2N0teE5kQDoMTO8fqiHfWWN+IXcZGYVcKoQfMdL1kkl
Zk9gJOWOwWsrv8b0T2JmFjHghco2q+VFVq5I6SXe6KVO9S+OXRD0F0zARkYsIBpDqvYZpUXUZLwe
O3QHffjQJEth55D/ECWxwDuAurpy+NZy9Ag/ADCxDpSPmfgtyLNVOSk32LaUqjsxntiAeAUmGtxF
PCyUxpUHJzSmBuGfwVZgTmgO3eRwosaBySJSZw0N+hiOnymCr9ljJ1fo5gJkmoavuP/kfTW4VXca
XjOShnqQWdEpmGWLQXkAz2pyAGHFg8iporvgucR1wBGNzkGDeEwvZcBjQaM+IGfzUNbhDOOvdgH5
9qyAGSSm5oW1OiZL9RfDcbwjQMR0JI3Y+dIO0mcr/CbsLOhsqL5eCpt9LND8X/SMX2dIrr9LBC63
UOeN+xtgo0t84giy1LvZB3bKd2uOjkHD0yuZFfIdS9OIu0UdDymEeucZTuZF5tMpUPrZytBI1UN1
2ifkRS+F2XuIt/U9gr+ErnGVKX9xcZ/5qFKn8EkYxzyVvZ8sdUQgMX9BhFfJKLYywQyDE8xWg7fu
OZYz39wT47SI5Dt8ATVFKIkEyD3k406+M+Pwdx96mx5lgHise363yY0BvZCV0wizPxAYXoQ6KQYb
xPrTeRBiqwMlxixIII0ZBjpVBTQF8J9Yq8k2jn5r/MlcHs1e+FeFP4iL3A/fmMxTUatfeBV9oFdh
8hyyrScCzpgEoDJDE7IaAo7tDaBD/roHa2R8XUW0n/Fs8e9+XqBUcTpn3pl9noG+VuXRQb9exn+A
Ej4AhoCa/iv030w+6sEqbb8Css1+iW3ABXkkjIR4JnPNHGiGgp+nobcG1BWU372bdyeu5ly5qCh4
oPSXv2V8x4YqZtAV+Uxe3Rz0N6gAwS1bNLYHudv55a0dCRv4C+3QjnRGaghOB2ZQLMEWuO3mxFMO
4SF7eP98YZmDbppdZyBJ7UY/AegwcMoP8OC5fX+SDZbDjfqSkt3w4M1V9yEG8otBjolbiVYzjQYk
OD97TNBcc1yG6trw92gRZpQdYG0iD0wk6g9bDy4ojrLPXSssbaNoh2FpaLv8GX72FEXs4T80VSwm
7MktwjNeX1pMFqC3/EVBgaS5FAdyxpgf4YMyj//qnGLye6QoAHw2TKbi89jR4iwmoTzVR60uiT0Q
5XfG+E82ch5t3AIfcDG0/tJKYTLZnVAiRNU3auaCvhgJ/V7tfzTlOOu+NOOQb7T25L95GNKI9hEK
I6ARrsGmv3IFMeQntYV+6S4JE30bHRiWXa2/NE/2ogRGDcQOrsPoMaJ5D29eve3z/ahblRO4Zsia
N9gGm24P4RbHIhtSbP0sBgFaTMQthv1UfspdmC3Kbaj/xFsfGtIcLcBLCxjx3GLw+MdwhUtRINlp
KTLROwT3tDil09oOlRUC4W+Gy4VMfhiXeM1ze5GZPnyjshxAjZwZAOR2RoA57O1r1Z+y/JyyPORI
oX8LbvJZ0VesMQc0uLxGR7GF4mcJMIqs3HDk2OVrDKNdGa9AkgBhTqUlAp6cC/8P5T+OFBEaxEtQ
tkXmtGwh5ppNV+1fp9LWao956hx9qBXrvttIGXpIkkecYd7/5snmw93MBtU2MEdhYYCcs0CfT8yH
v6q/Dm/VXAQvQi4yUDXg5LD07ghLaJNL/8c8+3vcftPEpzNaTJt6jfqIoNeeXyv40s+U+d/KJXsy
Y8ECkZ4hT39wnUN3ZFj9Q9YYy2c2hA6imY7lH9vCJDyKIxx0droS8Qk3dPsymO10H2rWBChNV94K
8FyBEJXR1FLR9jQU6LSWlb4liKFeE3SGV4VGFluK8RPMkDGckZ/nd9M/VwERErjcO1SHiPcfSHLT
uXQvWe7DGH14F80tr5zVa/0/CFtrzJtXJuxgVJGsGyMEvbAP9ezoC/UTdi2UHwyxftsTImq07eU9
Gi6syOvmzJBHPbGXrpy/3nOQl/iH0KINgNGOnr+s0BlQU8CuJi2xdTXItWiEsnM5qzkrtsNfXV6l
4o7ymTZMHp2Sy9kvr82I4QFBPvK+fxUUBV2gBxbwRi7TBTMPl1LpUOnToDoFHbdkJyLZmr4dafBa
u/gxA22lyuQ42ASe7gdeLllcS5iUVdUBcQgEBMcKPDRuE5WsDQR+pfcK0ZV3CQACTvx/3UuShKNO
EF2A09U4ceTzhpvw4rDwQpPh5NWuVPpadB/jE6rRJj1HnJqt6iKLVviwvZSMIqpqrcFai8GU6Ve8
m8guWXRkubjp5VsX7ZvciegnhZ8EHT4Uxl5ZRdHPhJkBsYjaZYDTpoXApR3ppdBbQJydoQ7ZtfoX
hnp1IG8HF9By9tUTAj2vl2V/T7VpBihdohsT85gcZUbg5rVMTnD3VMruPBccEwmgCS2oY1OFrmNc
FPn2Dx4nxpWaO4ZEE8gjLLWGdYmicvQWxrFhPIywKjs3qPWoXIeprKh1R1Kgvh4UxB/5WYPVGHWv
UtgMxTdLqVj/0tWVnD2xtHWoc7rylupfIcJnkd8+/gGcVfW7vrq0AI3wwGXhv5jO6vOGUhXAROt8
KjCQnsbxM7hFDy8SCYpk+5ZKeI3ELt0VBi6TCUil7arYZaETdPiMynxKGom1VfdZq8OWpVJ8MrZ4
Bg4o/sSKfdEkUeHXMoe1WR8IkBOVVTs7yd0xYxPvqPKKTzm7CStkQOK7JtUGuDCBWsu+BlYAh4M5
8AEOjsoewCsmGAV+H3aqZKJxB0S/Gj94E/zpPIYarhecNDsZE7TAxIU/0PNvgdsKhD9W7gS2IFJQ
KSSFX24WP3w1ODrZ72G8IFR0ronPRIRTw/Qs/56ZkisCADyQMJLy89L7hAxukytdK80xG022l/K7
BRLMfEGK+LvHLZF0AuWlpmf3DKCwNfh/yLrkluQRwNVAnWj037X36mhHYQAlv4EerloWIHklbMsE
fMEjruFnET5tNSyZ876zzSS8DFBoQSaK4s+s+eBUYXbxrekPEQXmycTpIttBAkWb6Xr2hF1Ijglu
q/FUfmjpmV9I5rZDBSejoUazVjU0fTXcdjDYgiX12JxgR5BOUxn4GKO/qGAdn25kLJHPAZWRjDqp
GP2vgjqN4T/rxcjYC9o1/NzT3vXGzRCe5MaWaHbs8FrDLhkZGyC09CEqZW9+uJkv210a2yZ6acZT
H6gmRkMo+jFr7iiTstGVAIq29gCcBA80FsuO69sFzBQzE6bFv5gjkoVpWTwFToV7/5JHr8BwPNU2
f6MdiRIf8RdvYGXij1mSD4Fxt3xAG86+PNa0fAOLGRpJrz8A4GADn+5zRsYO/UuZukJ0r7RjoDLY
1NPCRnurPhJzWjg2lKIc1+jRw24PPZmAsOxzilRpOcbJivWfHiXIkK7MwILZE2ko7ySP3WFf5iL4
JsamBro+ugNfA/4bX7gwK9zq+K6rzlLEpU6xiM/VR+JzzOtTgUN4vHvvik2rBAkaH8LBsMwGoBH0
sqmhADMAArCNVvk3bC1md6d6WfGY+1yNPktluRd40RZSD1XxW5iNjodTTV2ICu+IsfG0X6X5UXWQ
cN8YNQBBluFGRqx/zODzzFOWl0vSAssIWfySiZLOUGI9jBgtYfzD5t1pyZGvUJKgmoyYrBirwNRd
zcTjTPllWCqCZMFcbmZrKd1EiHSvOu4Vpr/o3TpiMBg3kdozZwOSsgRaUMyPfDYEdPMfqJ/2aI7S
1TQ4S853tBT+ll3mzPtPFWnahJB65LmwJogqlfGaUWtraOLg47nwFTJ530r6YBITNk/GDA3wiYUJ
5sBWyVQ04dEJZHetP3T6qxDnvKjaFQ1UzIAgYp4r9cQEKH8l5031QeoFadSTGYCiesaAmrKF2TXy
SWJ5zpegDR9a3m0YIqT6Q0fWs6xNEC8/cDmkbty4yHYN8aRUJKbaQ+Yi7jBp4b14e4t6xtF00I9C
eaIHjCqOvg4HApw09i6I1pn9hieEO7r5FtkG0Oexm+v01pYpQ5FqJhfxhzf9zxRdGW0WzsRJlu6O
vk1WoD3oVov5X5kXf/5xItWZC1mi6nvm/nGmLWVtWRRQux3yPhQsVSO2FYH8Ao4X3skL8zHVm8ax
ma3ckd4GOwT8egD8BHjxIoPmRYtq6bOlrvNkC/Yr+HyZwPJxPPMlm6Ct0LBJVjhcPLgaXb/tcUw7
xbQHim2N8SvmxsRiWvcX7EUcJ8m6vOLR6n7jA004ypJk2DF2/eCbZH6b5C4PCOcyoagHproV91+4
E8iR15e+t0bP7IOb+hw1/ekZS941Pp5ohrLrZHh2eoSXS7qLYjMwTuR1yJ9oA/CfVoVNI7rUEGEJ
QWPpy7z0yB0R4gRTmPgCF5wD8+BPFfI6rthnSyfJ33m1ZaZI+bEKh3stfookVzAXCoqlwu3FboVV
Z+AK8/e4Y2zUEahNijms0Nq7K+9wRMf5DsMTVBExuSu1m64TP1qAVwj35KV2qxmLQ4XBrdNtP4E7
IP/9zM5e8wXcakyWAZ9Ad/gIi/amYSibLjcmeKcfH2VPGaJ0048SV+Tk/HiErCcxW8v07qIdYHqW
l2a1Y7N6JzBa4lFdMLBlPYw6TXHkYX4Y7wT/EJGLKOnNJUNpawyPj6MyFOh815Ovo11DBV8IT89N
0BlGr3SZIUnRoYF09KSozpzknxiQVimD/t/m0CgeJMHKr8y8qj4RclZ6pjZPosnF++F1UgAqIonz
jjPpqgU3ZEfkiBtT/pAQAJd6idjmXxrHLhLlR72Lf2kl6u4gzdY1BxBMGGQAvxAzaJ22JK3AJ15X
xuKT2R/fqdZ/XsJ1Q2HLCzwHOIMUTv0RDB7JR6jsCyxBLUwk4D77IjwU+TLrnOBAlkUvsUq/A0BQ
X163qqT3lJNFDfUVGgt+2i90RJK/8p3h0PxLgVKGl75GhmrkDEyDEzKK7iZvqONqusyZQx/5cUR3
VFewxQgzgG24CZJDRtFx8k9qtDE+HtzBXeqmN9g9+uACozg/jB2cCQ/QIwS7CwZzMrvwPSy6cT67
ZKijbOEuBB5JtMSUCE9BP5UUuQqzVyZ79ZQo+1aju9HuuajraO5dgswqeet0x2dItQ68RV/cwpJK
ZAFwZjh39UJHFUu5cTHpKz4/o7hgZ4Z8DIfW+IfEoHjFeGFnbGJ3dXeq0cNBLE++9faknFNywQeE
wojMWP5OtSsCUAYxo7ZgyT92hJewvM2RTk8/HPM5717eesYiFffNbF4Va0XfJfCuyFRnbLlQ4cmC
bQLe360ZwbMt7hxIMgXrEB7yTngV8o/xJgklMNe+TSvbQ6ONmVEtCZwdTvoKeuiJ9SWymW8G5kQz
uJNx9eETRXMGJgdY0H9bs314ocZAYIMXZxlw1zOUt6NFvVEADhB6NYHSTvgh/sgo+LwyEZXfB83H
2+xX8p7Zsai/WAxBb7rW8SUuf5IU5gt9RuYAv2DHCSjGksdVObJExuxAVqtCb3CaZUuqSBYb7Zsk
g4v4rC2Ebap4R9fB4cXCgxPLTj3Mevv/qhdbLt3hlVUo3EQHETdgcnCLXePOEjdj7MlQkh1GrBPZ
+BDNI0j4ue/jaZd+DcIA9sCdfhl7RqpLfcVn+sGGuQ8Qb5E417OUQ8mEzuIoNADMnnFjZ3v5iYwf
Pr90JC5Bzv99xgfPQAt4auL4B5I2p74GQ4jzYPwLz2xv/f9SueTPF858+J6ET60C2gPiXJ0eBCMO
Nyv4YzEtUn1xwGx9RwT6jyPvHdjNgtUj9IjJABFE9jSih78nIBUngULi3GYkx1qfbr4HbMLwriq/
Jjqf2P+wlFkRlOtzu3p96nrQQEvpu0Z5CZrzylbDlhH+RbOYGZyLzTo+qeImJVYUDs6vfgy6O5dR
RMVRlK6Cn3eAQzjdTnY8ovWFH1s/Eu8k4Se1YnQw7BxC+kuFLHibrBs/a5xRA+LfjLaBEotBZXgb
R6RI1FKvwmBPZuF/SoBNv7SKxb4zLE07V3YhwM/hV6fS7JxqxF7i5AIWw7XYWN0SrMtvBmmQhT/V
K44ib/Yn4CE02Uj9qMrPB28rl1I8u0nZv4/21NFldOOhl6zos5RO2pAtP9C/2QHqwimGLN+0MAl4
e0j1iUkB/oc8WltL3b9e5CrL1qZ+zRBokxz6ki+GuNaZEgkf0Pd2T24g17eH8kLxtp+cBUTmBDKW
NvGvlawkP5pf0slnDzXO9fGYmwcl/pP198iTKh6Qjrv+1fOtggQuuAyLFY8+gJQ/eDq/RNQYX/5p
Oqx+MwvJCAxjyEeYiAtW/GhuVHpsUiwKjoV1hvqzvCSM0XQ2ONEj5jcmrC1b6v56RLrywESGE4jM
hxVVCmF829mKXz8Annf+pKs0/JI5vA4SbABbDF3SYMmqd8FBYTUi2iHIdmls5TfGoXQZC3QQUXgQ
FiXEmHhxJdypD9aYjVvXJEv0487yN9Sohig1H6v4ehbM1ZW/81UoqNeic/LhZUg3mb7byGmq/rJH
rh6TwGlQaQygPNfVg4UCKTdOxq4qXBHMPNsizcE5nx0aYTtTps+9bA6Ch9l3oV8MhKnnXPjDRjgs
g0cagQ0bFGeE9AgJfN+d9SUzFP1BO6ayXnx0zbmQTpXqjPoymyQDlXjzK3ZqFkFP9I5MsiM3Vh8M
t3IrZRp+CkGHchFvGH9SIqvyAj3jFPwKb8ewhWbnI7BWbkyLQJPmMxf4ssau5qKUDtOgQtuA63IG
9up0NhFO68Jtnwwyv0ULOoxsyxYaQPVdw9uyeVIv/WeR/OC/lsCIwahrbFQ3xka483gJJ5pKqP6T
QL9cymeRKBnNMu8I277bbbllR60ZF37tJl76qMannT6O2as0XGHVtEyIyd9i/zXP7ryuxGi1bOkg
/DEwXTV3debOQpvtVGOzyrSqxknOwZ7J68xAc+8YGCpX2ZcKEZGt0Cm7cQUWNcHC6Co59kcUnHhb
yK/AqB9yS0DPcr9zKAEHxP6af8KZF4iLEeMxvdnfCQlqP9rZs1NLCxRKEbgEPkdLYyX8IQYgT01k
SofokSnQHM0tvW9usIClrqBsxQOZrPrqWkFoeFJNL4fj8CTMRnVZLzJaJwGptLVrRTgZOqYW8GW2
U77N4phjjITx5vCVzYXNNMA+AMlka45J9Wms5NDBSmB0bOhWgQ02XaPYgCC+JrnB+Ku3PkOq7Jef
L2e9ZrORa9wepz1fJH63xuJikUULwT55Xc2p39JI88fGgNYUq/B4pn9ZyztDZyP1Is+zcRW3SuDZ
HyOIa7SmTnZjbqgg67X48O12Ve3JOjBmtkYT165Yv1Cv/fEByhxIpNBChiEjZD50SyVyGVX4wAqR
kS04RR6FGy1K0IxLL39AJW0G3ifkeQiGt122MK9I2vU3ggthjdUyV3+bM1GeV826D0e2ntqlf5Ah
dp7k+IBa+NFYQPI5K6haOAtCJ8FM0C6BKprrZPGBPcJAsvvRbdM8l2BIDihOKHTbDTQ5hjtAywOJ
SECy5tpirRHaFkRHYTWBlrudjpK+6OhXnj5TwRYpGE8S2jUdwWN7gI8qp091QuHBcYn3Kg9cugPR
Kfe/VY+X61Sh/VcpiaYjhY2RAU9WO6jkyPE95EuKCyrn9hhFM1wxk4bUKtt9FbNUo+yZTRdqdRuj
g0kFK71NIkugbFcLAr5Zv4X+dgTHwsiA0Uoz9DazMsZ4jXrhD02y+DlKtHgDuOROYsEvkQ6d9kiC
NVM2fBVdfEz8RddM/KxXEP9DwSN9aAL5AVHylaajaeQE8usWQPFK6ZzXoNHrR8ZciN9o0zIPhofE
Xzkpu82vXFt9wt8UewS/ZT4AOmboKC1wMl912j8Yms1OK5zO3ILYw2kFPwrbkgLV8STjjk5OUr8D
1UvENioAhDW6gsiaPOIFjo6x2fizdc+TDAQ1BOh2wE6cOpsiv6CJaqAIoIslTZHPveyO+DFr6V/K
Rp0NKqoPLC/U/Eejs5MTMG9trWSb6hydKv1Io6FNppJqJ86HL4W9/zESbPE6zmkLH6AyynEu8ShU
pt12e8wMbI54PebyYdLgM13y7eBX66GortPxH/87UzYDq8OIte6tkj7M5WR5zYnXCcIek0QG4tXv
4Ab4fimYyZPprG5PbleeffnivajAKvOUMpIcXizB2kuBIPknkjAlMwSQ3bE4aM2E9PfQvpj/UAQN
41L/Aa+xAQm+xGoX/ZJRBavMd8jHLmDwqMj5bb6BdhWShfSdVKSpv+GnsBBE/eTvo/rOZcGhKZdk
n6BDhREcnIMYsTyYvJtPsIjx6qT5xFKB9TUiH17YcOa4brjm6QIUt6yWgfCgRsKan0+KAqqL+OGb
rtLfsuE7JrQLoYA4OjKCfszbjDIZFnHQdiAC3GSv5Ps2weFvITH6ZmZxQ3KiOh+7+haoqA1wn91o
f4SjqT27iZUUX2qkByfGBtRXKeXE50TnXwJWO9btIW1es+jYvIsHt0ipoMfVNgj+GukqTsb3LyXA
OE1NisTBNW1/vqIwYPdZ/srop3eausIw7reLVwvMYb7HhoAqnnW25DbyssUjEC35uXNL3YwPtgtm
a9O2+ZZmcY4s23/V9Fs0AyR2tQBHhr3DQZ0vbhMsFKeUadY1PRanO9Y11VjL5RqK0vZz9hHKgqDE
zomcATVz8JPc0Mnswtod+c1aW4Fj5M3bLQalXEbQmF4KTGM9+ScyCSOCgy6WjaQK/gnwG63szZDs
jnn3LjB2n3dgBT6AhbkCHd1OSCZd9NfODruHlh3p1r/QQM3qNRx64YS2oDMfykDU5bm5c7Xpygr3
b7T2VySBeBfvg7OgB2dKyhhzM6wSCpu0WwHYPaT9F9xjs56VK63eGjsUdoK26dCK0KxXjBRdfF3G
sIw95xNvEBNzI4H1lvfxeB7YfS0nwLrgzG6p8Uo1NzedRrso/Qo9TV3B4X9NZ2xyT51eXwnc99bs
NiW8G94KtaJGYFPkZMPKM9Zo+KWdMPCb2Hhx6iU7jgbFONgrRihgeTZmus79d9+tIzx4wkm6ZYt7
43oPao0wPv/3SaOu6g1GkS5ha7M92RqA/CJqlx17cKdVbLKqd2iVp50HOCPfQpLZAMCOl4Nnh6Y7
2/BKsSQ7wYypV9gAOCjT1ia1EWAg9PWT8EXqKh08DzQA891QAAM7d0h9fmY/MANInNLV5WxZgClV
YFI6HtQj9oebhK1NSFFQzxkXy9UhUZ2icKvyEit7GUIfrkvq04aBoEFm8UIUAQE6H0zThtMkG8aG
Zu6QPxYNsLVICbVwxByXt03B1B7rHg9fcGPUMRl2fhX8nhJqaGrXjH0a8Gh1pza/s897ZDMWb9qa
/2axro9I9GrFitZsGmbLD9zXOY0xtkxl5RtXlDwaCaTKMZMYXzgtKDbQliFOLHKPCWBAcfxfTPXA
Cped9rBozkKy5AQFA5VNXoq8fwQi46J5Z4uTC7JGs/KxgcB9kmPH+L1FzzLnhDU4+cJ/ebbU1H3U
XondjUAeAbsaNilTMFASrgRTRrUq+YGnC88MP+KUv3dgP/EfcJ77nbT2kGDkydXpIQ7AtfyEoVMb
C5HblNrN0fKTdiCUCEGVv/yq84vOfBZ6D8AZInrFfAmRtVrobosCSCeCcZ7zc+Cc+DD6d7B/0UQx
NzH7gZaeXKcj5n6gOyye758fCkhC9jTtTKieRjgzA3WwPfd43/Ezk0fAKcSr1JkH4Akzvv0YvzT/
Qv1Ha16y6Uz/KbETIeumde2xmhcP1qUtZJsHOT8dkrMpwmkiyFIEcxPpxmva/u24ANsJAosxqz/x
bywinHXxJsfoB1PjlhFcIdwpmWYKTwxFkFysP5SdvHuuJasuaY+hJTYL9W28MkZHh46A5vEHx5UQ
/uMtQHlWOLpwZQEpMnCMQ76GdecCaP58p//AM2oM1eV0G4FrYxLpApPieoRkrTr6/J29pakPhEUM
8GXOBiu7T8a35P1hdkVkSPLGUIusDDGXrC5Zvu9yuOkrn/WQNn3NypUhZYgbyzPtgbaCvbZsD3si
0c1iX+3jp28hWYHmn61i9Tr+gSaCuEONaszZwqNi9S3iQyYbIeCTAtOqwl8n32YOKlnF5hJTl59i
6y8IX3PY0glW+E7cGqChsOTQfAb7wMMKyM+2EIHP/XrEVkPtbrAYxTa7AkqWoF/m3karDmx/TfWo
34z+MpSWoJ6rnGPjgJhRVU7Sk9URENWZiF7R8e8y7Jq9/tf9a3cRupluz4y5bRw6ddw8G2PBECbF
GO6Z6wZrz5JLgyFBVW8+nuVRoekxCNgTshtG1ilaIXPguWCeVrHWic4Rc2SxRX2995Hzc8kRk9F6
VgqQNXx0DOArH1Za/KcwN7BL9kACuCsixTLCnVAJjseY011ReckZ7PEBIhVTuI4RtOM3fIvCEyNd
NT6NyI4QgYfqEsAl3CFpI8NEUY/ExcQcaN2vIfzo1YaFv3Ls+fIBLFP95uj/jgYWQkxrJA1n34QY
Gi1BlgQq5dM/BCfALtgRUS3LPfql4rsK1iYDBgpLSvzZqRmuwksMXg11ur5uWGrABBHYikyrxeTZ
4LcN5E2BYTke7oGducanOGTDNTO3+F35G6alyyc/e97Lo9KlYFW7I9DQIliTLFfdPripddZVuFLZ
1cNzShCRaPsagoBPWTXQ5zUgbCwZmmLvwaoEFdZQS8oISHJx27Fo8oxdblB7N7cai46HDQaQa0aE
dwQFvbl3iatAX2quRWisRlj5LGDVrRq8q/F7lqHfmW16c5lkj4xXxyfG4CnA4hs35v9IOo8lR7Us
in4REXgzFU4S8j5zQqSpBGGER8DX9+L1sF9XVRrBvcfsvXbjdYinRP0kDV8yl71qfhfP0yS42rRk
0dUwseeBLahz0Nm/ij95OAtQitAIs3SDQAcPymQOUy8HnEfpZ2Ms163LQ6YV7vtDpMTG3kMkF8Sf
F541ZiEpOYNXxie0Fiz80crlW9o8TXi8hhMjB54Rxkjm88f8SE0X5QB6vSneZxlqDuRXyso6Sbz8
lv2kDXbfhyQMJJLQMXncT1jxADie+ZiofRpPP4PJRhF+AXV5RGRIglj4oaMn7lg9B9TBQmj334Ud
XlhKpD5CJbKFTPJYad/xLODO5MD/ggZFcd3QVMgXuXaiy+Bi1279/s3HtXgjDVwMPPIORS+rUBbK
qkPywaCsBrQY3/xHGlxjKXooHxFvhdvk6yWvK3lj5MSIigO39jE1CAWU/rX1d2TtZQXTy0Xg19kQ
0vQ+JrLLNI2iFc2enZxEDDeUlKlnpQuY9KjS+e4YyepPjl5HXsnnja66fIoC/T/IyYkMuy10YDRm
ehiQBEOHwRNGIccPyM+HxzYiZGb8/iUamOfT2vDd8RhsMRRZDPJy0hJJXwfjq7si5j9C0397Et1X
6tvTvpDQoi7BAbd+/priDrAJ8nNZWUKShB7t5n9MKiIyKOplqzFVWUN24iedw3z+A1sFclADYfsV
IC+BlhY9jC7HYjnrQzivtkxH0qV6lJmtsJz+p44eJVG803JHA662MtZ64/P3sH6QObGk6UdSC1fc
zQP0O0gbbNjMNQDEFVyHlyfDNsA685v5nDFBli0zM3hSc90t4i4JbyCY5jH0lNj2m6oET4gJzbnA
/OsxBzA+KhUiOlOLIf+gxYUaBmPGmc4jzdSiy7fTlS78DxPQgU09v0cT6xxE7+ZTfHuF7luozHLr
ON7xPNvLqPEhfWwF1X0zIqxT+Kp2fmtg7jA6AqaM4ileC8acm1wg/EEegBFBY8BFomLe23g6KI70
b20Gc1isJiyPOJaeqbm5jhjXRI7NwoNs7TWrXaFjbz9X1owS6Lqrucaxc8rU8pqBS1dX8VXFCEPs
Co4WJi8jZalvqB7GB3yMtGcbk5QpJjK2SFbDptwNVLWnJqLjo8mNN1zoDEHmvjxdi7YJzertaLR2
vAr5zmSjcYUtQ/FQgmbUgQL/kIZWErPUKWsKIJaDMaMhdPDEpOTICYZVo3hW8fEk1yzqvOobErS1
Ek/GAyk8yionwnu8VC4GY0H72FEA7cRvrgC9RHxEkB4J1T3u+AszqCz6M2NPj++IuvV5AmXyHVK4
5fQya1asMbwdyZkowpZJ6/J/ppBIBVfuNugG6qMqECJ8L6KF9K1eUXllCGt6LyS8qKVsdl/ysu+8
ONnL6e09+S0dce5IP5gqpodZ/0zFvhr2ChFLi4GESNl+7oDlUm6BOobithJvbN7JAv5y8DlEkGm+
8VjA9K9plZYAHFVCmag3BnpO7vkawcbLm5D1v9liYGE45H8shGkpeTHHk1gyArOaD7G9InEmsgYt
zWCXpBpjHVhUGkEfrlTvaXX4J5RiQ+RhqR/IssPb41TJkgEggkgqYd5bpnAIJbCUcMVy+VonOC77
GtOQ/yKw1ef9Dk+MoQZvabKMIjVTdcMrs4kU0s5v9iL9wBEuTYA7lpxNcO/K4k2GpPBkfIkaDBEw
hTGXcxXAF3uv3+t6ONcRmPbZ+gOZ/vZExAD1n/QHB8W5nq1VoIqMFrzoqyvuhMIhgE2Q3g2/DbWO
/MW8ErEIXBKzv0n0YsYx+zen0B3lJgBGyOcMgSHlLdCbgJ9KeN5G+RprTsn9S+1KEq/xPtJtCkBZ
kYehHFhytCmMJDg1o25d9WtdvY7oZODBv7uz2Tgj+T9LkhnLrcRy0jWbA7+0MeA1aO5gFGRsqKyb
cS7mW6ZTT9VG7ItmNoi3aDg3uEfZRyI/hHtjEIrsGjdzuZS/9ROGnZluwJduM3JoFq9jua08658+
eWgu4i99Ael/lUkreISzd5ByxkNGu+GqV+zyph0VkGEO0p1xgwQMJAD5LLRSdr2Fu7ll5sMcBQ0a
mgzQHhZJjKhckQs4NKFR5NTMf5T+O1UJ2ONFwlMLyWuN+pL5KSxJ/idHTRWImh/aXdAEAu0bwmXV
w5RMjUVfWHrTv64CpUR0+4J5Zts66R2pIEHqE47NkwBd1HlVX7m+msRPufP5Qrnu8+8ndD8IyhA3
FHuKUdxH5pWhnoOS50mUFmIVu3Lfx4h9x4Kkd3OjXEuIqZvIOPWUAuE8OsrZpDCSwN6pJpumD0AC
MI6GyRyKc5BgJS+p/bJwCaFIuLy20GVYNmCeXQMLNkksXlaYNT7HYs2ORDvX5RFBb3WnAabWb/Hm
C4vXtvyctvlPyakrbRl1iSRR/klXniHgQuc/+ga04lSZ07QEVMAcnaV7pfn5Xd/C3XmSvYciHDIV
hzUpi9ORX2iZuGSSvTn084ewqtqA+Q3mRx3Ecs3mEVqfa31k6EJ8i4aXCQeDUspnTeCRR33vsDZ5
oapuZeqnZbsrzQAUkMPHXjEdTeiwUEtIk7HQctxYB8aHMTmZrhVuSpJoOKOb3FY3OLOFC3xP/DJJ
ik921jfRCKGlmUdWKCony4YGYNkiU84nYJxZK1xTCkA+p6+vyXKJO5ZL5DIrPCDAWAUnby8R63kS
cECr7JkW5pjKNCRsiq+xAS/lR5hf+d/vqGcgVsP2AITS67tZC3fOgV881xpWwz/YESbXBZcKVcFI
9iqFvLB2BR+C0OyrwuYKL4mzZGt1Dg1XgQSh/HrBJiEmyo238j1hVLTX3kxkHoXCb0Obh1pIeLgu
9IMo26ni6NUxi1kW2+jrinmAFsjL4iOHetdslfxsDPytA88ex+G7gsSPQptLkx+WUw/Wc5EdX2TT
UgsYHzYjjOFDXGrlNdniShlLh2OaKt5iXvLeyUFGn1ddJ2MjvT8mFYnWjSAITmSmI8/0Iu/Kh74m
OVgfXMomWdlCyzQ/LUarrT/qHzHGQBp1bsoAe2jts3Undm544Ox7Tttq3CfmvsWdrxNizJqnG1es
2NFWQ9tk0HRQsu9OWYngbeTv/+7+oVuhDcMBuIWjAAyn11H60PmwOyQTuoo3o0IUrwgtChH+oCzW
NF+s9iDb2Ezd/iOfLHa7UgcfwXIGYz3FUuSx+CnzvUKA6BYn5N9EpMAaIYmm8IlJUCTwUgBDRpB9
5Rg17xLXMws6ElPwNhAnfI12SrYp0YqhsjQoUrY89WX1+WbAPus6NEJXPsnEw3w2OAd4BQWzUIrx
JZbElFxR8njylemim4wELG8MWFxKGMpXpbuM6DWQIDDj4JakICI2udvX1ZXLNs0ZCnF2AGqnvU9p
32e1ST14whDh0Edw9TkooO70NT93981vhZhlneEJCuSIMM+1CJoHPQoOBbYIKJoZv5ceX8w6DLML
NrSCmluUp5/lT/zJMfZMPIYX1iFkSh/xd5AqrWqArDhxGHDYM91wYdwgR46snpw40I4cb1l14ENb
lmyjS09CjoB1mpgjhmgM51EWBZIYqPqFWn54lAN0B58uOsOh/tDbAwfg831V6F49sFzVuLF+6bor
jXgnfotI4s4vYEsBx377yRZxJfxi0KBLZ+wLvTEfP+lgdCanzZqcH0QcquhPTOFSynZmFL16EsdV
UQTtBtGMwTi64FssLpLkROWOpFEp/zQxLDp4UIwE4iSdyOg1T5uKMX5ec+EuYAOdFzB4E/VvgbJn
uPMlUmxyX5nmRjQyNiHJXf6jlHsRCeIXNR0jS6wL3FVSEIJFsKi7W2Y+53d8noCLJoYvdGdVpvII
VKSdFDhIw9mO4OE75P/M96JB29ewEwKZog1MzbmjXaxOyKqV6aSBfMh880XG4OkV1suqbJiz/oY8
TiIMDWP7erG6YXjNPC1hNcXHsEDAEOt+JPrIgASgmIT//BOBEN6eX/ULWR5O6GSlwCYYd0+DeROV
hukY3GFgGqPPOsH8uaAZtl7Lku4Ee5hhR+2ayfoOJOas6SOjZFxp/vAXd6T0LZLFB6yYBRbwPHbF
cUfTOvwVG/2njHHH3IYxiEhpyOrZmcL3odVA/23t8Yr8ttpOAgcbWtuQd3uhMhlTko0qQXs5JrH/
al2NQ05CrktekPa8Uo32KDwE+Z9hfFvx1wu903K6MBGdok+mmAOD1273Tv3JOnZpgCENs9hU+zlC
OfTCCvUd7wSXoQEWYZY2nUdztCP+27W2PkYmQMmy/dNyv8EUewUaAJ4mY8AlOa1KNplvtV6a7Aym
xrrh6oQyU7J1xJq8f/zidSXnDuWNHCG6xMzZBoJ5HIKQGR70ZqEHLLRA6lHKV4ZeoBrYi5v5V/Za
qSgYQn3Tpi+I3AHbILNH6EYbgA4hdYdZnU+rgYB6IZ7JcWPBhJnRYNITLhH0T2wn57W/OgMo6nEj
Fl/q6MsrvppEsSexwWQiuWLvfJ12KAebYBXjjvLa37JHBrvuhtARy19cdilalnPzR4WvUmLcnkXQ
z/U/4g9wN/K+5IxLF3RL6AAJ+kujJYyAYvvkvHgt+YHNp0/WoI4kxNV5z3Nb1Ne9+IjAC7wwFLmx
FoxUqa3yRUBmDSoRQKZyDdk1K+bpJTjV6HMN0zNvY9kFeS2TBFBe9PBTZ/UaircR1u/b/NIHb8oZ
5Py0kDHyi1X9SN11NP2nhScWnFjzIGdcM/CaMxKdMZ5MGkZiH1nVPVdt+0+3bk3qM58c3e5P/DSb
Rfk+Tvve+TbuUtBEwz6hornr2CXBbmbHPFo3tOeK+NUku8zTi012JjcIkTOWlG4nDbei288anYS1
n/rB58ZzIkbr4hp7ksrHsGmOApdJdMBrQ6tHTXwZby1q3JIMqI77iJUeEWImf433or+P8VUY5pCV
54pd95NhpgADaG/MS+oEKWhMmMNXQygxjdJb9xTxu9d8hqsCOVraCm1jBPW+3bUVoaW7DHWdFn+o
w7EmzLewOauGe2VYLMhw4C0zbZWroMn83Jej9VO/q9Gfnh7MD5TptavcUS0xs4IsijcY8da1UChT
Of91aGH7kU5CmSvefB1nVyUOsh5vWnZBB1WxPuF7AQzy+qzrfTnHHsPd3Lcx3SvS5LT1RFCf/abg
Vic6IFyHqZP++6cspfJhNsiKFxgUBwzQpZcwJ2+WCv5xgz1I119LlHE0E4KxsvKP1twrxWf6jfTE
MNHW20Z8qIedONoNsXo7mWSdet8av+QJM3qvqh/4H9zWCamQwQyRzoO3+qjKH4KECtgQ/U8zkJnN
cCTTQMgfoh3C+X9NeJqSdYJCurVIQA3gqxCVWH/XUGbUc1L7aUoaKZeoI0Z/nL3psfHJTDCspUb3
qKyfVNMIeyjvkL6wJXeMK2p+nsySD7Vmlh/NJlHfrA6jSCbXWkLa2HxDyucaXZTTLiU+DRjDD0Oa
vNhVMSt20a+T6yj7g7ghe1JnXvE8xFAcZS9O95oG/Iu15tZcAXmrFohIcvVgFp9DvUH69Yd0M2Gw
k+kPJntPYfUzrJ9YDkjICsmwsaF2IGEpNi363GRHwKTBjRavMox39brFS6ntsG5m5HAioEmqbdIu
X8M9abYQHWLcIdqC/1Lqg1MSFVa7tNTTL2ZZwqdUzl+mMvSg95rMN+lopLONwSnJOIDozCWfii1z
bwbqOexUbf/yKYB7l10c+hK8MxFV7kFmTcrBS4umAfpGzuEQ3Cuks9gKNUPhIx19exWDgP+olhHw
GgziMDde9rtmlGZb7Ithn6WdtWAZwiHxvDB2qbcUkDH9ryriyfQ602u7CxVuJBEXXTkm9KynadeP
Z7NRm39h/6PgJmOqSdQZ1ikhZ3JLcDVZKomfpYGJm+/JjiX5ZUXCJmPb0GvOQho8husQOPiqO8cI
iSFACsuO5VaTb+e/NjAh+M74SWWus0baNd26jo5M+HFgAM8IwzUOwlb1GCm/SjAe81UM36YnMaCz
jWk1TjvyAJmoPEjfEYrAJJhh2it/RAW+L2pzIRoPNTM1FBOwK5oPg/hQ2kUglqUcvM21xuCUtSFk
O+YH5ZLdUX6mN2L8oKRulmJJgvTSf0q4/wcJ7CwXKCGx9ksk8sA3UH3iszQvIU5renUExqyR4mNU
rii85RNm1i6dIYc21mxt2xcno9tXbLQm6F0dn2Oab9mFYNFWuz9JvZMPkJ4r66gCKy7/EU6RYV2M
tO3Q///fQ+wwNB8kwJDsMryA0p8s6Tdi+pZjLNWTo5kv+6efEJ60+oyEjVZ8svIbGMIQzkRxXpED
QjJInHJmIiCadfaBIKwmVIKU1tQHmAqL9oBEymDmk/Ew/PamG3LOa8IN2G+pnbv+UGQv90UukHwq
ACh9SMV3yqCsKh9sq+lfzU8ZyEIFrwUqDFtunmY53g8swcKA4m9yKHjRuWorhfiteAX/QhyQnREB
iYao1Ssc/EFF3XInodwIl7jPLA2c9FfyGX/Go88slT9ZKJA1KLNjvL55xcofeQVPXY7WlG+96A7v
/qdVD+92N6HKgC02QESC4AtZaEXr/WYWVYBgRooGFnH66wEtpvHnE0rYggY26EXiME7p4LVgmqKY
LQbZhvJJh0TdGrvU/BdrC3oyI1sxNygV9Gm+rnxP6I86piwaWw4d2Rt+jT5a8VvgQ5fBir4rF+zU
dqRvrmUucGqIof0tpN5NoSOqQNUPDS1WC5vhtxG+lK/mtZ2Zpabxhzm/nhv363v5Zzip6uV0QgBa
iDXcWaLDoW58GNH1NfPa1i3T++FT4FWTKm1hiH/4RRwZnclGE1bzw/8mZNnDzZjqW4WsCkwFuF7e
31m04s8dRW43aLJLNbb5YDpXsDz2eSky//r4qracXka7DadVwdrdgHXjpto5exPjZW1q5icwS0ef
GS7qiWzz6vw3M1pzJSrrMr8yjR4gzoMwO6SGU2s/AF0IMsrvxKQOzoBwI2bJ6IHAwJWeUxwncDe6
5J48TymcPOtMsfyUfGrjtLs20jobdzqGoPDT0PD80RC5BJ/mTg7ToD7mr78qvM82vTnaQDCXnLxD
YKWbGoQdnUdBzIVwjiF/iBoREMYyjLfDpmBoMwaxxhDBjT+eOyVc141Epe4n4oFEecanMuJswI+Z
Y+Rf/euKf2B6Ir069uWxBjat7MSc8R1YXeZkb5vIVTrwbFO8N6JIoIN6MotDToCMcmIYzY68UvZR
nq5nUwN7t7QFS1CoZCQSk8U4EFCAw0Y0ofaL7VzbdiQSuZQLvX4qXv6g44ewK6p0Dr/IxTG/R2VR
s0qCxEEYOipC4hjQe3S9p+8qM0X1wtOHHQN1YIdMHvfBJu63oX7RwfkwpuyPxvOGy/jp/DU14Zto
WlRyAjltQajSwu+Y0XXainMfPSwMvQIlE4IPx2D0TF+XPJoWxa7dLZlrg1ck6ITiK75M8j9FvHXo
m1lr4elfEYuYlj86eL2IoUPvvfhKBdy6GUHWdw4+jRe6EHQ5DDe2SzSGUAJD2DcnwNl8vLxIWQBw
6zD9yp/F6yYEEXaVFm1sFxCpYIiIdBYMIvIZwkuu++TQQbKX4WdK/KTbttRk3U44xKV3ZrQh37mR
dPgkZygpRkgDZGsLRzoLonPjiDErPO0OtGwRuadYPlLZ1knCwzpPbmz5a73PI/NPi1YA1M+K0Xah
rSfc5K09kczW7iTDZayC3CMBxqJisXhBRlC38b9u2lQEwGNyJkQrdOD0yJjENsy8zN2k25XicuGC
k0At7+TAd4cTXGVsQQz3J2OnRWdgvGl/m56o/TCyeAxHnj/ojMezCHVQ9EHtEFclNGtJost/CEt+
nTH37ISDJ3QhsyhvVET7hAyG5IZoJQX9gjUWaTJiIhQDLLui/csO8eohl82YuwvoapG7w8lkFXYc
EOJQSebhbpy25jVjgy/vzdMonrJx+/JxT0G4WsH5ZK+pLpkn6bSVsI5QGLd4gxEnUa+y1JR/INfB
76VLgJLN7wdjROTzEg/GEsoVsHKaOrjbvYe1UViT7eIPx5bq265vuNcO719+0V1QIVMAQaH9CNqG
sxDLS9c7op3uOncy55kbmadsko/y57CHkhjPGU4gs4LsiuI253ZIHZX2DVqOSaaa+R9OfdN/4a/n
04ZzciZ89IAZOHpgmFPPLOwa1Bh4HbfsA9vszFR/HT8DViQh4B5wA+Icy8WgjW4M0gMtJ9EM2wkd
NzDBHxK79V2GIgqPyMWUL6GvHwcNnf+jp0J83gawW4Pfa05bkyKIHKcnY547FD03lWnFyJykcI+K
mtez8DAClalfGq4CC5yoemQTwJqV1ibtC6rNajrzXljRNdY3HCawK+kTc/rsj5otlXKWUWa/wEgu
U49t6tQ6uuIPHiE8xNnG3oBBe83Szgq/ntBMYDl6RD/Pb0RC4Jc/qP/U8E66VuHVAt/dEcEVUqDK
RRVSIdAQj5lMHrqLbZ5hZ66tpOfvk8eLJbX6H9LajNEtAbNAPfJ6cZfjY9ZI5fkk0u9TcKwliX6s
eYVp5okwcEWhHT+X5Om+gYGUnvrdXnnLmK7G2jzeHMgF2LGPHCFv522QXGtny1WJp9/OkZjNGuda
tIeWCYVtROskC17/DPA6MIivcAsjj5NxEJissexvFqwnFPv5BY/etHYIyMjJLAd8hX4VLN93wDkP
aU0gMeAZwHwwziE6IOywg/ggv/D1Ey/C94jXw7HMAF0y26hs2VYeodvdd536vMOMBg2HPTxRPJw9
qP1JuyXp+Xd2RqCRe2Yb7gM4puJWZ3+3/utZehQL+r3sEdovxTOXihG81nyVqg4omKitzipvsV06
0+G552HL91N/V7cYDiRsFphWzModvhqS6abFHxG7RC3OdPv3GZDkit8xy4WidJm6d0vpIB/Bmqmj
+yamg3HzEIPh9tM9s4wF98h/jEgUVIyAxTupkIw/aShQNRtE81LhOQWGl3/5txpgO1nkl9Gz1gft
ayb8E4nIGLl0oBSmSN9duYEUZT/nT8gvUIRnHzmz0B0vAcgCYILJYjNsfxMXJBEjdeLiyH6AiMgA
9u1F+Z5dAKiryB2LGyUbC1fBgSIpoiFDz0rABqmifHLObOOnL7vgdICJc+FZS8ODjEiMhRIjhlmd
7rJLBUzJ80gTwGYXNnClI4CwOSP04bfT1tDbmMkvmzygATBW+fe8zGUsyOLeET6QTZGnl/mxukb/
bNRes2rMbYSS0yDXcl2zn4OLgwb8DSWJ7A3mxTux5yT3TGxBxiE9SKYj+PHgaF8DAjVOJnb4sUee
O2+W4BFtLCd7doL6+x8WEEHfcVAbYBKPs6aT9rDi/m5ThlyX7F8PDsv06DH5di0G1dkTr3AAH4hQ
9jhfKuUhYxz6BaWjYdS+mB0dVIcoOaT9ej6kV4UBlRhOzSJrVtnlbe2QdUP9eVnLmB6+PCS/Q7s0
pt1TWbfqbxYFJkdVvZ9JMgvJ9NjEGZ4U6DfOfQhpRCxSgWDSe3vTPZ4xgf2m+3vm/mtlPDpS5ZjH
mss+gRXjILNrDeKdnXZad8vwX8zQT7VZwUy1mzHiQ6aou6odneKO24df4J+FCQgpc7UNWQi1niyu
1C90YHtBuJZUpiVHFFY1Avxwdvu67yDEx4SUXTBfDQiUmh2DJ0QbfvwjARyl1VrEvS+yYwP3mC6f
IOAs5Bc7EL9W9PVScL0S6rPQUb/8MT0pkcNTwHE2sEtlu0yV0T53Qv5yJMpFlRV6wLIaxJ/xwfHC
eoInMdwC3p6xQASbc/09CK/FWM3+lQ8ZGtcITteDKNV8lT3rWYUYp9hJByf/qoRN2J6yxiVgEqKv
Shjzi1d2JSGPOk1PWD6M0ncVRm71LCZBdbXGTVptpHErnRics1x7sMlJ8Oj3t5INTsGZ1MBo9sHt
SMkWt59ifnRQzlCA7bPHk1nZokGHAWyP7QoJSZTon33Q30uc2kThkeYmsmq2x8FnHHoRDOhdjjbx
1Nhcke9wW1LzuRboh1wAAEsuTUN3UuI1agjWOstQhYG+AIuUUUgoqPvxv7+whk7KsgzoLyxcr0fU
0FL6Af5qqH1mqlDbtp3Har5FnSzc8ooP967UfOcL7VtUzs2/5IwGLr8WKK7LZWq5vc7ik0Hw+nWJ
5DVPKp9hVXrmm7TVa8nBpSwtCo1pTdVFpMRSHlZGeMGPOKUPM3Hbap2ah0mF8MVSpfYZ4/XaJqq8
5r0F5oylAAf8k/p7WDetg5dbxHXDSOjUC/v3jShkGRmfxFyPDq1I1zHex7D15kaAy54cP5WILnrM
De5xwUu5ePEmIOHqfyXqCMlVClY+PykwvuxhkrKRGMsImQLBetzkEWHRtEmauTK3cecDOhdqmh6E
HRE5xb58tEJP1o4NdSoV8Q4PFSxQ4niR3y3q7yTdivGBAYuO9uxggXI9GWGALDATSL6tu/wgNT5D
q4U5rqthhVSHLsQkQ6OOPqH5HdTsrrGdGOAWXhihMSZPIOMpd1M5I/ULi435wdsRU67Bb1Ek38C1
3yK5Cn+iiH0dT/ebN5ENRoUegZbhS0LvvxaYQr1/2r9KX5I7WSKGvHXMtzCmnmrg/NWFHgud2uxc
HGztH8f7YId7rK7vq9RfMSDFCL5iAsEbMGRM+kbCdReD6RlE4333lUsMrn7oKPVMKejboFDPU7HS
KDOX+b9UEtx26B3q7sQZy8+B5+XpMmYXLXQhmI2dEb1PtmHqpBoEXCE3erOmmIp/AzaVdMPxpIUI
DvYiQnYQQmQEZ19a+BiHhwpdGzYsrCv27IfVbMW5yupBfN5A++EiGBlDEmhDg6FvJkCMGfvcuvsT
+tuADEr8LsC9EjDOz/6yu5yWitGGcarbnQr2FOcnD4i2M8dHZKEGooypCFFvAw1/3VwXRH9Gd2BL
pOJ9BF2q/xXC2aguPSoNr8wfCt8LnkUoCG7+L2QN+1qqH7NebEDbxvIuhENVbYE8CMaRzxUJgCg9
LEb/OuExiJvUVVNdw/KL/DMxPXS6nfBm8+t6wImLjiN8vTbo4JJr99d5xXPO8G7LXyrTvSS7xVxQ
RGvAGCN7tabeaY9CGhB06Uwu1d+Rc1XyU+lYlLc5ZXJZfTE2xuCkWqKncXdJjDMYyJKKRtD3SLCf
uCU9sfip0rvORmn8i06TN/JPDJ+luQIcF8FtjkecjHhKxoDNEBw/CLm8nNMDRjpU+5SEBFFw0+pX
C1NE8G5KE1HrP1CEs/QaImSz2KpkWFDAayvY4gGhFLeBHmeSNpTi/cC/hqxhR/mECYAhTAh4I6Zm
hA7PVgO5EpcsgXa0Xe0uPKnTKY8qUrM+BCS9MzR3+EUmzWTRSr/T9+2p7geWbIAQ8JHwR0bOSpEA
g41I26JxkKEhBakNl7iixi7oVDM2bjGPiSJTkcksONo9akdOEuYmNILSdUBqmQQvkPHRR0JCIclD
Ol7MD1X+quh8EzD062ktOumqZQpBzJLTnmgUKEPIXk09yPDvBMoXepc1OlLUE4vOH1ajLR4bDi0A
vIDp+yVii9GV/Xo8UGnwoFDl51/jG9tbSHM/UeB6Kr+ZPmK5xr/7pHpmGb8rSHt41QTXzqrOuyhU
nLMPJgBCRfT4QdfnuDKnls4ql8ULsC8GprA8twrYX6xupLsNPwmfJSqrCIggsBK/EE+t8PdGWlvA
6kPAcHp/l0+N9BS7muUKW42IJG5p9oasnR74N0qmBq/TTO/HXX7hE65QsmbRP+MNEyTZ6W7Wk0u6
AG05ikC7dEd9XmQKknFPfzO4yjnmkGVIoQeGbI/jN9UpKrxn/0+2PiTWmSCa6k34b+a6LdWTnh+s
3zgpHR0tI3XCkBhoOFZznFd40RtuMNyqUsVmCMM9Eq6KOq9FmUOzaSDPTQyPFHbky9BWN13kmHtG
ArjWC48ZEruWrAXnaCdo7qkWGdbhOAbayMZlSn+shKnke8XYLRDig1Na6CzcHIEChY9ITNgTlVM9
R4bbTyIXVNt8pIcot+PdBHREXLV83mHAPko8YSyY1B3F7J2RmBEif1vy/UH2grS/DPcsWbuVQMfe
7NmqoI7vdBbRDqGTP1xCENdx1cexfW/d+pbg7zhZNd28zevw1sj9spVoi9URSzrXbn9KEcTgg/NG
PPEIPXM7r4/PAx0Ts3p9ytzml5kuyfS4Bk8qNQcrJeucgwVcqpjMDLoCX7noLuoM0/DGcVmAAeCn
LBEX7NF3seMoymV91GxMoiFLFIA4cfbbSa5l8n7P0BwQZNUQVEy2EBEUHDHYZFDpnQcWs675QO3E
Pc0AEW0yD8ZUbNEME89A/MGS7+c9r2jQJYNuGz6BfGM1D//R4VnUYplNIaCaHxhMiztRpCxgOodt
0jJUOLM4NepoDqhcgI8EO/WUHVFfdg/qZic9JKQ9VrYFToUubN8RQwBexUdB5aNfKSMGT0WzcFme
kri8fvHV9xjWGvUExilTVtInDvycgyz+5mJ7J6SgOdk3O3bJvLN+GetjgcQB2Q7o/xeaL+d1b2b+
ULrjoKmLfXfitp0udYNd1I8C2Q437fAjP3dw13cQFNlEobS7D9ItvlAXzQLhR7wCCauXd7Al4euf
xYNpLmSdbUmQYGerfBUTw3tlfkRPAjwLrCJfTbctGbZYGJNabs6FZhAIn7O+hkLmwD/SxI1heX1n
Fw0UexuzWhF6yLHBHzNqIriAFe1rQ4MoeCQF796fDZIYjgl1y1pb0D9FvjoKcMwl6RaHKSJSa3Dw
gMdA2f3hppmPjpZyLLe8b33/bbTknuNPIxqZhzJd4h3AvtC/r3yV7mRZZ4vQjnYrA23poW7yLybA
5ir00elfAbI80wLsBDr+TtVYiW+Mfq6AruTHyOa8GAo9/BhvkMcSr8dC0LdDh4XzouA7bBY/2Bng
9DFuMvIltfeciPrcmAYQFyvAl6a5CoEemPGoO0ZK7aeBO/ieqgh0PQHP6V9z4NkfHc5dt2SdZJO9
MSIOEzYgWuR1f2vzNeoqHlgmHG9oO7Tti+e3HqMHXMxif6wn0Kp5ppFB0ItKZ5q1mPclDw+jSmW8
x8hUT76RrpoDMyjMLqIPdSDZMY5jGMqBoTG5EpZzKMd44rlnus3W/kC/zFAE/OI8n8ZAC9wE3QYD
77HkMeTP6CBLazaR/44EHL7722gcUYHo7K6wsMcwPY7khkEatGcIJsWfSlYA8mrrANme9liJf7SC
Af08mc2ufFsjmhXKAweTPL3+030re4uyvMSCyGDqpqK3VtYoekP7fW/6HXLusPvN4gTk+BZWJOri
dxAlH30MRTJIa19M932PF3GPh3BCImhCOH3/We/FkhWPTcjmm3Riip7Xtss+5kkz83ZO85iZC8ok
t/gYhu2TlHZUdu/bCyg1VsuQao90AGhCxuppXRhdBzB/GCTx7pxn5lDnSfKOQ55Hu4OWwkQejJZL
wzqicG38qrtpqB6Q8eZOJcykasYg8QqJLIXEPGTq7Ja11esQyuv4opCs4MHESaL1JO+MD+0D5nG7
k3ecpTBVjsawLu5FwEtE/CiLcKTXKqQCyU7Wyo20C3n5sllwFjrL/niPIsxG18pWbs5df28d6QPD
CJsL65daJtkCeEp3SrQml6JpzqJ8xRpCcDKES5YNaOsb41xpn6K8shJXgALDhJZdESsKHaXN95B8
V3emeKwxAToMPlGy5b+a4J3rhMn4y2CXu/gfR2e2nDrWZtsnIkISam+RQEL0BgzsG4VtbPV9r6fP
oYxTcapq1587MZbW+po5x1ReHtuB3kHNPhA6zMwwujEiebCOxKKzkoBvWCgC++qUzWyHAS3GN19s
+YgBs2DiQMW3CXDXRNGOfcmA4Z+qiDic5ABFNHCv5HZG5vLFar3TCjbHDMPJRKTdFQnppvnkR+Vp
Zx07lyWYKvp8K0vfwfxRrILxiGnIIlMoJr18j/MGg2UN3Rkjg3aT/GIR4ZWpdyzJkAuptTPHWfEa
jS71m/Ji9k4WDsM0DxaKzbpSYfAKoFTo/hhyA+csmaleAdlWhytCluQaTHhD8QFspB+pIS76jExO
iE3mTrSgEhMQH+Y/iqzZfwIigUmvUWyWIOdRQMzLB8ZgngdW1hYjmwmhIewIc2a+PCqEwG3g0koO
43i2a/7otDA8JFv4Ez4C4lW4H4/s2zDrsubaewaZA2t0x0uW6tb833uTVp+8aTDMxE7r8Ag1sujM
zuYtwUZH5+emV5HxbXtetqTas0EwARLidRKUf1N3455dkBgP0wDlIBqlHsUaCD1LQbfT01d1CL5x
aqSP5tVY8EhnFKXZx46K2Ylit9oVyrkYn4mPOAU70CsDC1etZQ4frJUWxoHfiYUBF4nxm+EuAKKK
kpcf/Tjv16+Gq9kxodRk2JxY/FeBk7nkMu3ENdHwzWf4FHjVsOM8lMVvRlO02EULHIG/Y7blQU+G
m0cNz/Yk67e+dGfEK6sH9P1a86LSRwA/nxzyln+VQgYM00kkArxWTeew0mOZA/3uhyF6ixcCKvb4
NjonWWwHhCDlgRoywPVEmjbB0DvhgaYr3rRsUcbPgpFgc9fHd8wTufYR8Ecv+TERFpbg8SAdAz+Q
+p1QKyaT7VMQs8XfNcgQkxbD/pqkSPpMmQe6nxzPuGglQheWZ1iufnN/ryszLRZUSzr+oSDgadSZ
FMqIrZV2k6JWi5Z0XKSRCvIuQxeaQEWddIj2bN/E8E+I5XW9eGn1vz6FPUHSq80TSbppCmuX3fI2
W3zKzMLa5FYNt7Bw1NxYScNZL10vAKihsuF1agTR6VI2iZbp8mrTxJB6gdmq5+TQ/S75LBPRMaRk
QUWptJK1HNOUgajkC0tp8RkLViNGhAZTGgXbwgASuUtPgvcqjW7bFs/2GlvlVQJPiNi3xD8aI7zX
G/7krVZUOSMuiwda6VjGhchuCbI/l9HCdxEgZOOtQOofc3nE73LkAcU+yBMnMIzEy1YE9UpliBV4
e7XZidEZUIUVGPs8ORmfISJw2EbDAQNsIG2137x5LAbkQCgXRuWuImnIWSmLMCq7+QThih7id6p+
hf4/xSBJ6ZrM/bfuqru84x0bXwNGSMyUG2mnoBtfInfmo/NQhPXqLqDkqjBvF5LBlJycarB9atsw
NGEYAjsuw1Cby2sx2alMy+Kgpp0mfMDjCH7iXuTdW/ZkCvPyaVG/X7A6mv8Rbzbs1ZgH8f8J/Oxl
figME1AUKqAjBI7rvAHW19PBWHBdj4dcP0j8x6TpLylMCWxph69AG3gN+UkLgBQx8QHe8jq2DzZG
gW+gZeDeFlgdyAuaCe6SbfHhEQziw4Vf02B4WCAmgFAELfbRPSZNcjp3pn8On3imljo+BHhx7Nq7
b3G4Bx8pg9AtoAndhgMZ5a5f/Rup9b48f1f6Z3m+bpfWHM5VHtHtK1jXO4zeqccF4CrIiYVDH9jT
GuoYrDc2mv+4wob6t425mDmzGkCGOq8qsw3JptVJPNzWA+8ofz42EtQ03N7mEoyx8qGegLoGGZxb
nPbNumYEJST/AKjk8GYht0qWv7gvR86I+E66BrmBNyxWSOOEhbUMK8vb+S0pcj80B2EBxoBYvWY4
UPFJac/kQEB3AsaOX2CeXwpiDwYcqZlyqeDDUYCZygINDiewKuHdf4tIAnWAM3A4fXyiGIyxSuVg
IjYCpyaRyy6fCNF2fMTZ5AQbTMvEaKm6o59Keg4wKBrvjev/dv27bV8lQFEKGcR6YAoMu2Nz7PBU
gBGWrOFzlskyDbKwXy+ZM3sEHdSPCSkCVGgrM5PRzf6lyrz/BkimaHMhFbQnjm1QA9Pvj/LHnDBl
oTxuZBpZ/Vv6Nztos1NezukvKBShNCzYvTKr8Q/1dvkF3gtDufhhkEcvkYDLOcBYF0shAhVWXywq
uBRoidfSN1Ib6ajgQeDcEi5Co60QnWAXaWZjhmT8CBuesQiNzTVi6DsCX14FF7AY81DHkpo/7hQF
x41FJWfQfpjKmz8u19E6XH7JD+UXIVnyL9xU4i5ES8KpQu/OxFO7YQ7mfxh+e8XpHawppXFu9rmy
QVdBqCund+MTMy/VR1ZkV1UGeUQRR24zfUeIkWiWT+Cdig6xcen8P9YaMuVftCOOEYWFo31xU9Pb
Y8fCeEhFFQYHtirjulpy9rI0MK6aun2ioMJaxHPcGAyk6fA47QhoiGhkKNk1JLW2fKs5uHa0Gw/R
2yh7+SskzwYB/IqT1xx4D2N6ESZ0Czgx8kYEC8dYDQS6gcAef/5WZvOONiHaNHsiG7NGcAQfQh/0
AukBuCDryEDapfFNrh4FO4LkoPqzdHGUvnKBdErGDbxdsJp8R+wv8bXrX+H4KY2A5a30R96XlEH5
O3AEneXALEwniUN+01wBYI70gQ0/ZLLqrAinVhg2HclFljcNfDD2PruRdll7JZIjPVXHU+xE35dX
znP/BHHnG5VvZEE6IaZhfnx++P9yR/9WZBf9B2XwSr9X4wxbZ4qLjoLCmwthM9dRLApXNNOCSy7J
00qhYwwuIj96GO0Tjpae86RC31vL3+wOAFtpf+KfTiIkw9vhA/dzueYoxwt+iHkdUSrgxBldbDop
37Z2w/oEOGQc5774T4HqVzvKFa0y57HDY4E6EABrhg3YBxZ95Ukl9eediz9cya3C/oWpZXQSdkH2
GQxz0cpPgKcq4OKnKOcL/yAY1oa9TseBW2+78LY6bnTMqMeFxY+AmKb/bvotv5RLzGawN4OB/iFC
SrwVBPb0yXKHUkiaXgHAJbhvuzQ7iPfIgV89Y7vC2V6ossbFTiEd68U+4XQ+/L9U42Gmnip5LubQ
LFw1PFR6arfKbmALC7aJxOzngAPLxiLZ+RvtEwc76gZT+OhNZIW0Nv4n8QXp8sTshWZAPfJ/wXhJ
XNANsRYN7mCmPoxpoLMBLBe6YVxlGsYme06J008ZsF32OjL7k/EH0jKHnTrtaQXojIlyie7kljoa
A3YmpKwQ9eSpHlm+DUx6KFt7m57bL6h23C5iBgfSweOZW0M5958Jk8I+fNFFgGfpWEKNH2WN5/fq
SfcOMFfPE+R95XCPqInB9Qm3vrO13zmvnYG0RLYeH5yJY4/00P9dYH1JtYtaH2sVb+459i4CIqN/
SOtRWLMvpSPQkZQeOypgZqPcjswKHRoSOlyERz4bOjpiDfwUzeCRNZdeNq7AdhJdHQCPnagcR93F
3BjLqFmZfTTk76FS2WbyAzi49l6e0nALzJewHv2GChPPwLxiPferv+UZyxlzcah3GekFHNAMSUUS
cOkeleYEabh3CCwCkKLFG7iFEuy5a1WvOcpR/NbV7grnoDv56oEE+RSDhH7kHauB/9LpIUz+EP9v
aUJhn8V2DUczPHKijh8MP+Y9L/qyxbnSrZEN8gE4s1TtKwiKJFesuE9ZYvVvbMcaKp0XegimBvED
MQ7hJxtBPFLmLF68aG3m+PkPsXvpN1tuQBgIiW40L1K1y9PnOKLxjm4k9srpE68bbxl3RoveHin4
ghZ41bROPG1BakJlvo7C3uPL69aYETTmmBiXuCCfi+qfh5ihji9CYRf43gYXjSwj7AsfAVEw5EHi
ermHNtWBP8UZ6dJE5N+hxR2pfvjTHsUntAt/NTvMkw+UEMyt8ax53D7tWUYJwrwvOfAb5TWFRmXQ
Ly0cWb0hYGL4AqqFI4/fJvrQ1gHVIXOY9p+4/sTeHtj9vpDcMAKn77Pur34Lyh/VcbjhlKkh9UTd
bXY5jDZYRaYY9ey5i36z2e/MdehvGcDSx/NffECm1SGrC7NgtLn9C09Ayuod+ElUy8qZbEYkHsl9
tuuyocGGmS8QymHeRqS1QoXJIAdIo7jhmLF5bMP6ARCo36kOz1liGud6R7juoPLsJb/z0EDcKN0F
TiU69N6hLUauWUMZ/WgfdDRF/AnssW+llYNuWbFqtC64kzVmdtGlLujwBZIWqXCBhW+8Cwq9Dq/S
CSvBCk9sk6wR5bs93cUbiR/f3avilWIq5zMYyFqr/Z67Q0LcnnT6LsNMYlvHB2f6zHeMmRtQDvx2
B46g65INNDoZIboBeuVU8HRMPVBb3wihA5fPzdfLTAcTK5E+iCZsIbDz9ICgEwF7xsRnDQ7PafjX
/fP4Dy/ePIMcKBO7KZYiLHGpjGoSzveINLFIUwrz4m8iCPYFaWGkMHF1spHAdfvmvdMCZ9m7+vqO
NIfTk3vXT295hH2VItFNp/17kbCWpX3kh0Lywm6rdXunpP4k7h6Ru4k5WGH6iuMI4Wn/QvkyLXfY
aMvhbYD3OcZX+JpKfESSj5KP17E4xJuSec8X8xaxPRnxDhlPCbNJR19AOoRjcQXnjEE478uNhzmt
vLIeQ82boAq3ZdDfd8QYXGK7yBYJGi7uLRL5CudEaS/is95/9rRpWvuPEFLKI+9Il4/GR13jY4vz
swKt4kB55PkiBczN4H1i2F5p6GR4wXSk/e5C3+n1lk3OYsupwOevH3SjhgefA1najqcxRjXOV86/
MbGZoi38P57jWLyTm5q+uSVzmtvjUrOzwdZScqWc0eYtxhqLBK+a0eOSdMLLg4uLDeS8b+AAWqpn
5m8ozyHLjs0lRVSpYC355c/b7DDgFDNMAoKL+ZhavpRr6B+MOeuFpo9uDaXuBkkCk1mRfwrRGuvU
H+QAB0Hb1EzmScFlybQC9M10gLMUPEjevZPwXX7zcfpvZfHHgUYDi0SP1S+NoKU/YfoOF83tEBOB
IFsJmdMZvxqjYouxwxYTBmEy2s+4jvYTCfYQVqHvS0T2cTJidVCWrnCr7Km3kWwvqeaHQ3AHvb3c
dhTzNx5VST7l3kvn1zV6N07ZOHKV3q3ZGHDmTMUHNu1sCU6xv1CiL9T1EqlLTGFrGvtaPijoruEm
56RdefGFSwYoTBH8jjyYmRlfec0LqFl/w7ydyz9oFlVmb2jc/edycQTMN7vg0WjGP3M0MixhvD3p
t8qQlE5gIP31d745sbLmhwwFh8XnprZCaoMmb8QgtCJyAifSnZ+jZM//4n1l/4rcGDGXsNOQAgCX
YuFDmKJgEmiauzmEPXJyAev3+FjFiWakjl5T7yB05KzYFQgkq0e82MW4RQnl5MSvYhYl/W9S7OeB
OzI+Dnf5K6P9XAyYxrHfygv4Hg4d4isTDwnyPJi8THN52P3UlrV/83g782/al1h81PqlrI/5LAXq
1su/BMnDhhGuuFfQsn53xT67k98lMnpqvyWckvFnDg6AXapZA8lkaNJ9NfWdGoqRYfwU2QbAVMZX
Nv9Q6546iZBDm9d5YOtZQzRSc9eTtspydnrq1Ubo25Xy49Or9KMp2cy5a5IJCF/eeDwqf/wniCVD
3XVZGtAq7jIoiVO0hzvboDumEaNLwsmlSW8dVnBCdkNkQM1wi0UCvuEQBpqVHITqSrSXJ596TFCb
Rb5fxpBJGVmpRAV+G8MLYi5JhvKJU4u/pcnTlaIiQdNcmAQeTu7+EKe3AvApcUlKgWwEuoSOMmqv
olDBuf0uWScJw9+YPUMopeAe+BrHfVexSQNKQk0cTKYINUG3BO0PcBB0BVleAxdie4Nff6xsgLWg
WUyX+ZCANxOIUunmSMQ6qza2j2iC+rDK1NVIyYR6gB+EF4P1LBFPPPTaGm1uM2xLiNyhXWK4L62Y
o6C3dIMkuKMQsGY/Ln/fTIY5ILlAu0svbUM25ASSED3v4mGnCmMQcwEonSLM70hFW8mBrbgzYenr
p0AVYKxr9I/jB6ebNlHaIEr8432gG9kkh0Lc54XrE3q2K+i3CjeffmaYdvCijWy3HaSF/+83TC/B
JVcPdcW/3b92Ba0KbJijuHzQ5mnY0r35fiKEBPwiEWbLqz/8Tmzg3zAGIvkIGwTwQNM73e8UXCmn
SCaLqvuchxy5aAaC8t8gH7PlldG3gZOXU+sEQSCCw42FU3UxTKTytm+PZeFm8TqkknbmtY5DD8/+
qHZEOPmICmCE6Hvj0yPsPrb4hlvD4srxFrtMsWTVBg2aLUEpoSpCo3NXhW/OWEwJtXDjXpB26Iex
CHKuzmmIypGCgOC85MDV4M1ODO4QymveWDqG3zlre2VMOIMt8Y22CkAOuI8lyR8i0Q5mW5+x9Hfb
DFY12sQVFFDmSaw8sNIw9HoG60tA+MAK/qypr/P8wRUUHdLs2fzm429cugWLBibHaNAfiAlAO8KN
VbsN+ywNCStGf641HA6QkNr5Wzwk6/GR6EADX0sd/tMuR3ylXzpp104fwH53krxtqjveJmpcBjex
3dxnZTrdYo1X+IWfpfDZNs+xRJlZUyvoFygfUqwA+ps/vXwUHuFV2MUTEyjVKcYbKIUM7/AhYD/s
T2/+6hhjIhUKSVQjS1D69GawjdsCPhY9W8993/0KzYPB2oRIKfiNf3K01bSqyy8y18hv41jFtvE7
k/03VPucpcvwB0M9ixh8gUzlqy/An63Lak+ZbHyFDl8sdjgbaQnSrx6fEYE0PDfKKjcw09ij7pTI
r5gBqWzm3YJf3tiYhf5cIKJaJRjY3Bin1m7U/7dm1KAa5iFoG26Ms9G+2Jjq2gHfpzp9y/GFnyIi
y25mzwEX7D6UbI/4WEcjBu81J3QXV4w5kgj5xcWpaUAAzeyOHaFm3IHIeaN6vFHrWrP5iDhQs5/g
TrF0xS5DNg0f8R9dqlRYdb5Vkxt7VeHMULqGsQqdz4jAHVgBFsNo80f9kY+OwhuvbVoZC+/Rw7kH
Gv4fkDVaSDJoMUewAWEos2NXxYA5Sx1+NmHx4p9FlM/1WWTWQjcj75gx3QFRRfwUpP/uQ1zzpMqE
99nt0qmYTCTzV8cQGN1e5bOFc6fF/rHnxiiwtDKaltedcOIrj5sHm7RAZUNxW5Qa+4W51Z8Q8zjo
MZp2D1dbI1nwSITYwtbGVXCc2eCc3QtipI5eROHKo7wD3V/uip7fuFUuHU6bYavcS+ZYCfEld5Xk
keQfbXH5YIZCg8Kstror/RYHuI3ZC1M151G6MRt7YpoebjpMmlZ4zRAKZpPdIYqEKstsEyEdIwVw
9oQ6HMT4l4Vev2sqbkHkeNTJwikh7yX54gFC/DYLjFmq/jbjgferkbasOPlVsHYpKaq95pE2jy7e
CWxi0kOunKgHqnCWmABfOI3DWSUwjk0DG45WY5j4KpZ2exO/+pPMX4IaadMdpepQEhmxptqUtuoP
ioMjyQ8IULDxTZ+BwZDDu7ayWU87Zv/REhAIHLy1dxrwAkIOhjPYPrE/t4tT0O2Rcno/HPSL8s6Q
r0o5+dx8IH3LTgZawGBdCU745mWnvyNE65qeWpnSAjPvzB1uMBnJbNIAs9dbDxIipR17thIRCpEe
qE1jw6YJU6KtkJp8XGp6Ni80rymk0S1EUpIvIBlDkJCJvnQQzekCAIDLPAFnmEFrQ5OYHUaRmfL0
BuPZzEEbqfGP2Iv+nWhn9gnURkzbav62lZF/MDNc8MwF5PD0B7wX9AKMoUsTdU3w0cLg5k4P4HRS
HXJEEmzD6nfWIVgUbQKnAhcvi1DdLqkdXPaUvKJ/y+KLx497nC5LF1HHWbI8rPx3t+50U5wQvKNj
OCCf4qWWhg01qv7Mb5SpQWY3NG/kPxLTiOTrqv4ItRMxPgytTkP+fi5bxxBdbEcly3ZqZQbgQNqs
qN5r0m1SZnZLSp9Ay3DOWc+OZ59tpm8J7QpwuULciBX0d33YwCblG89mVqkDyQ0uWSfhk9xSqA7r
qv5uDbe3eO1QD+p8ZYap5WfaoInH4JkxRLq03cojPJnnRMctLVrj8GiK3SxdStbdpfiATuKp38Un
lKi8ObTpBgxr1wIuRv0+BxwmX+K/pGKGu/LeJZ4mOIkDMB2YJciOpo9idNKKtMm3Zud7CiflKDCK
1DYD6ryKx24tsBDEwlPCFV035FkmtExE+c2MvpbmTXfCaTON6/xnIF5RYZvM5WGigsJNs0iRfFlY
1ix296isDSRW5P4SNIVGGchQ9ZkLR+WPHQ2lV4Ai7VobK+NvOSCARNRD/YY3cR7vIgnO1wzqB2Vu
6BEFdCK0EZi1pjirjtYlEEd+4eOakMfgG20qZX2s2YCI2F1AtarIAcIJPQ84eF5qRpEYUHkYGAqC
ldHWWCwnTqF+HWmm8UbZyR9oWKhFLsG1jAwBRglSfm70Af/77E/JwGT8dY2NQ8nDKsARMx/9u5Dk
aS6hZMN2i8I/58Oyjgac+Zyi1aWbET+7BqAQGziY6LjUgiustSaykvBIwC1BuGxSko77WDFHwdKU
IxePmHzhmEcgww3dXQJKlsC6+2fwXgub+1b47i91ijQHT8Y8C+NbSfMDBYf2x3yLsRYIYS519BLN
sKbmCRvToksYgSchn1gldyP9jvFqgdsaeI/ZZ81yFvijxYDezpmvR9jritP4Ll9VB1mC6S4sTgt5
DwoTMATELQVYDHndHyOEZJM/YGkIjZTEkn7lAgqrW5uLMQGuHhIet7loL5RwsuDk05pFKb9eQUSN
9MnqqKxYW8LGsPnNk6iYscyCIcFq2GZHrXRb2nKuppB7erKl6jPrj2Flik8iu9iLNm80sZDo0bN3
golonoXwUllXPUsY3SIlOmVD88QJoqtPf0IEfQLmaUQQ02nAIDz1P0tQv1ptJ4sfnq9gwSXeo5xj
PDgxxpmWR1X8ot7UxS85OJWYDfTbBOqCifJSYio1wBOWMCqgyYxT7u7pY6aZBb95zshP+RdFQAQO
OriBTua0SvE28K75/lwEEua71NBz4eHmPmLrXZT3P1qk8Aoqer55luJTowelkfQj9nk0k5UEYotR
QbJEKNtxsBN/0Ms3D5Zw8qMJ5H/zt/UD90PxMUTvnLZRhRRdDryCVIXjZY49J8T8REpz6u+LyeWf
AxYmjpcmPoelE2aXOHz1uTOFoVWBxFC8z4hUqXHX884zDvYsnu0WnyhVHmIsiaoZltwa8Y2hng1g
augqeEJF9ZopJEugfcOHA3pO3xfxDluXVnwhLys1O41QxSS3NOYX0qJrPJU1JrTRjRcvg82z6P8p
DK9Usrz+AUkY/uBaMzWqulPC9iVh1x+gqPSVew1PIB+QzDBgmMeJOskzseVl8zacoR8DIxqUKnh4
2oUb265TE8Bg5nLQoSgr9+Mus8MTHJ4QIEHi+m//jF8HM+68ky85hx6ISBK7AYa27tE5b3hbqUbK
jTCry1gXF9vI35KV1MyuY3ZFLA5SfFQ2+BuK8OvYc4Q9OshG1KXzIKc6hpwVZ344JAgS/Iub0p/g
7jlaa2G+ZKSem9j/mIuD0eDfNCTrIkZ3x2gBx7guuDnh2cwm5rSBeN6GE8mxKZi5lOySdmQY1yeq
MCzp9xrO9kxTvwfO/7Ltib+shSJOPb4vMntaut3fIpyjTrXpH+HgiO9UdtImgIIvNEMAIhiJ1t/1
QyaagAnUHgT19L/amLQyhDcmm7uzt8N+vrDKHaN3QjMquBImd8MSqTQeA1q97bj16y35uBqaWop/
xluLAt5zZS1g2tnVYfqiqY92aXrR2SyVmxiQ8TAn9DV3EjqiyxC4LlEy+X5ExWwyiEPa26iv3t9L
HkxlTNwsHprQLZmYc6b95TzfpBZv6dTyzQLbLqnJZvZJ3cr7/P8wvfzGoxkfevXCHvWPn1c2Tv01
uSCLMD5AtSAgk7ytLP7MY7BNMvMWvsiIBNinhhig54By/YOdQ3ChU6UDZNHOaLG1sM/yHiywzdKa
8T4TRuCDw+GXW7tI9pduvacP8aptMb8TPFp+iUSDMFaQycsWf2E1upQooD1IbdPMwV6GZLOVxKb+
tOMuPpfztl/8WgYOqZOaC8p20GwmiLPyDWDLSW1is+7PXHlyeuNlzRGDOgxJdN0RZbe61MIPCW/g
fEhLlAi/VB/sy7C6Nw7XelpslQknOdX5BzPM9tZNpGjQrAHVQP/SO6yyb57yljsXNVyMjMXTOMb+
55CMiuP3/Euhq2/86tK+wW9jyfqlY8JCPawjnQxv/JQ25yY3/061DLaa6k9NZHa9mUuQ0qzKv/Km
XYp6k97Q1vbGljnshuG2fswWdrjcamesmHqBCwUFki9/q5ggtnm57cHKELKYMjfmjn5EfIeKzSvC
qSR/SzuOqBndqHI5kvndIi6Q9A8Jcb3+IyWzHmgFicBbEiCXrV7eD1W2/CNoDu4OUEjxYfGRMoKq
Ef0cOX4R95jBp88y1V+3PbJSWAUOqhfEjD0hFhv5RpOzz3B3GRbbG2bxzH571c4O2hse0iJgzM3C
J9ww5YBb1S9wqM/sRBSvErDaOXdH8TckYTK99xZW/PSUkxhsRYiCtOPEmuPhmCUD3b7Qf0JHSN3q
XRODa+XowpYfYbCB3iA3x1z8YpNQ9S/JY57LQgwLqjWLxunphZUgo0B0EYFCkE0LK95c6d2jjUFv
Gdcv7TPu3LJ1X0Kyaai1yg9BPeSstlZMuOTps/swyKba8C0VB5+pjRnfdH1FsxEwz5h1Z5KDJDAb
YZiZYYnB/ZK5re5yl8ut60Mc4cObkJxtuDEJn1veqYIV5FdZ2BfJtvYY0bEJ3zYjHemKR32VIh4H
SgaJjqE1XL71IjQ9RKOy/E2zVF9ZgDM6wpzMUw0G9kQAUPzDzCB+ZUf5OVYHLQS35hbHVnzkSM2m
PllFuNnRI6+XxW82zU42skrFdY25NQlAWNzv+rfYIWnoiVWyNDRm4x0jN877Ds2jvAXQTi160snR
2ybgSL9Cqp5A/DSCHWIK1Gh8FZvyNvQn/hEuUXWbHLzCHdOLlD+N0a2DfZagynSqf24wC7fl7RxY
lVnhHwIS4aOyOovAgh0ZyfhmV0p/ZTk+4Io8Sd/XUr7LyQ1Ey4wRXMs4kbZEvARvHu+FaDHEZVQv
eM9UfmaYvyk7SJPjt55RkEP95YZmERQfwxMboLA/Rgz3GNpwiKt0qnsmF7wbwFTmrGx2RSXaA3O5
5W9CG+4BIwXam+3QtAkffGLPvCBEYs46nTN2WZi9ozN3OPM+40Z8j/4RWuRQiAy282nPJh0Z3XSg
ayxkPhESG/bHhzz4bggsCQdLZ67EcTWOn6O3QeItL77U1OyOHEgbwl3vc5Gx+ENPX2hmpLwYzAYa
HeC6MttybVApAbGmdkNHyt1oLD5DmiNpzQ+R9B/p9KDAZm0XKQ82OYGDlc7bIV40FcmeyvOAakxD
ouAkkh3hNqciEI5jDs6Fn5VJQjtPp1H4C3RfJujaBdVY8I/Dhl+wca6InuHuL7oXoHvjfHWSi1uq
5LXt+ZA4a5Q1R1T8JIpBic89YBZcKy1Ys1+kaMyjUen0/o7UdjDH5VYomTWRMIqYDueGgRw4Tvfc
PpUrPaTcZbQesuMDiy7PrY2BI8sKvVfjOxASKGP4f0xDiHQ5R8wOLRGcQL64BPq5R/DDQD6nBkjd
+gadJiccpLcmg+bNrYvT0rsW2jPS6jXpINHMo3sI8p/S3xf5XGfMIad/sddZDSbKuLwovN8stpVy
yZT02Pa7criGtNQwqtcSsaBxx1xt6U7BZfJPLa8A/T4yz/QnokYSU6SRcNU6FwMVP4lIzhn5nlRC
2T9+m3AKljw1zHIBScb4vJCoBbnpc8qg+BfPLAQTbatiZ+16tyxnGBb05AprJq2iwdYpPaUAoRVt
/ra76ktn6oVemO+JScmw+FQLp1gStRE6RHKGXH34iODlwcSktlHxCf4u5tYFIx+GJ8bk5UNpD4wi
oaOgZJE45iq3Kj4M9dg0nyoLtrDdSty+CzNKv6t7vvzmgvoIZXtCBSuDB9hSUXmIEGvjRxMPRv7H
1pdK9rMpAWb31J5NwsWNGos2tn0Qj9d0e6y1Bkkixp8hg3tnWoCFWfiXB3tKKYAvtPgTvgYMhKvs
2C3ObWqK4Kgs2LwMBwkw7zGsI4cpcGxK+yT8Zf3BkDByhJzkuMW3qmG9jehbZFMS5qpX8MlC+gxh
wHTPjENSbbbUkOhAvsRDnt4GuK/kB7GfSxZrZJ04ClF+DFuVWWiw8/0dqlBKeQxgiivIp7g7w+8H
vR4Ml4glkDE92fc3ZpCvx28ht7BV4KooDnBl2UZFtwi5I+EPfJh1cYtLE8nkAb4Xm+8sOqY54U8o
PKBXc9s7PeqCYVUTx4dcAnXmZa4738Z4RstDxd+V29Gw6L8DsL45v5uNwTzHpTGPtK13ZKvsrUl+
12/xN4Dp1wJ2NZaODPQVg0xZM5EypBJk6DvuR4X7sGKg/gwZi7FIYJet3rPIlj+AL1zz1ObAhdEV
5uvYwcIa3+fYZf8FRXQ02PtqK8JUoKKmPLzrFio1A9qlo/Yuxqe+c/ruECpnH9BBqpyXmZt1AM9+
JLqUBolGQ5Yp/PqUNQAaOuqfgzTZ4W7a14PFhFGBEr4pmjVeuekJ7AZlPCOLU87Q90e1AxMXw2tR
Xr1bMHPizNI46dJeX7gTfRsSFrdO7sUnMxxszRU4WdJcw0ccfNScGxivnPk0tkGxeo+KIxtO73Tr
ZZZ+/BhHwyPqy6wq61SUlzS1OvHsw32YQfl87Wl9xR3G+M5NP5EuepPb0aAxSWpufvBiAViYVPCc
qozbUTNgIFstTmAwjeFaRGxKTWg7knzIFo5asmY7ZtHnLAbYvyPvVACnT+2EWM7sSIjGwPu4RgEI
d3IJkAJ71gX8V7dHEqAhx773NG7XCYcQELF4txg+OVFpoOvdQP+GvU1JLhMnOaLVVfct5lZ40Q+T
8V7ua7u/G/qm/43XC+SYINNYjD7ZKgmSAykFwIpgPkH14iggUpUIE196alQ+u7aEfrGqL4EIured
v7APcpqX6I4Aio6Yj0yxvoROsQl+FpUtZsCeN71/aYoVbEhx03xn14I0cwQAGy79ci1f5JBfJePY
c87A5oaZDbinNT2YKcfm6btKzbb5mIgsI5JpAx2DOIPSRGmK36G1AVujKxBIYgZcumK67i0v/ZcK
RsOWI1tf/ARMBZvHUt6W8iP+9dml/VN2wH3xvKxFJpeMnq4p/l0cVvJdGm/j0sadZo3cZSC1UXSC
Hb1nJAUZdgn7aj2THTRL6i2p/h4nZyIHbqqezRO9xDL8N2MZcnkjCy7Wz+wH4JmvzHMoqh4qKxS4
DP3Y2ikrRIhAL5eb5R743jX/5emsl3bw7H/bzkEtwv/eCdS8W19lwMm2zA/prh2NIDmqfY4AWs90
G+ksXNqDRPQM/RdJyuhvy0+BJ5ticjzJLLj0+RzFtahvm5Rm4boUIHt/y8wyB3KNox69OjkQq9+Q
xTxmcW9TMjbECuNZ8tKVuFXA/pGQYQLFqtg9HDsRrMlGYfHA9jYyR++tiF+JiKN6jc69Rce2tBtE
SPGuEr+Da9gwg8IYyOFr6ddyg1eY27E//fBKHMiTwpMbnYBYTw4cCUA8OI1nAyaol4RX2EZIJwMg
2C9vBp8BHbDqygsGBV+TByZEIzGgx2rCsbLJEoQgBbFMq+Sn8VaNt0H8rgTY4I5K+4yMbTUdCwPx
iKkz70nsQbpG5s4gSofODggYOucnDi6tx61GBgK9TnQp+zcgK8E1WFVaWXNNf9XwR36pWwDVOH8T
JEdz3hbH4MNA9thsyg8kujkCBGAP61NwpYPUiFS1fNJ+7QagvKXssmvyH0nnsdy4lgXBL0IEvNmS
IEDvKcMNoimJ8N7j6yfxZveiZ6JbIoF7j6nKik7DK+SaVY9D9pUPi45dDRBCdV9tvPyvly8eOlmS
bmqHGDroLiB2m73hbZNNynfRcXcy2ETTvJuwISh23l+7cKXnroe593cXHtnSL6VHI9MaansOwZlx
9BnsQ22DtxAZvbcja0X9SOt7e69QM6MVsvVX9CjJUeGnz4VzDu5u+id+VDwavsiVFfsnOMhBsDeD
bQ5aRNmBfk59R1CZ9X6nfKc1BM0aVuX4yKDRFz7miw1mFKws67ZEm0YQ4xyAjbSoalx23ix946OO
6kvG7APLqv0/j4q5esc63Qmw+GM9RdOImlaffszkrvrQOWo8Q06SEDvxKdtm5yJKYdZU6Of0Flro
D/Aq4VVVtmSHkuyJq25ebpJAlC4jthwUehX7AvVU2/hHGD0Yb+st6Y4fuBWj5H7TUX5NI60TTCOn
RvxrYF/POsTmP4l2lyZX6NfiJ0MURoFYuEr1NEFDRTZEqgGiZj3ezqL3gQkKsXrkxWEnZ0lGArcv
0aRBdc2+PZ51AErGVQrtnrdZD/44SxssF7QIqF8IjSeZ61qJ5077aVe0xz/aV3KHoLJV21PvIt8k
cBB86ofCEaKSA0YL6SpffrQxR0zpvxAKDLRt7Bzm26SlweJsr8mxYpIsE3nSbw2GR0X+CDXoyzsi
kxkhQs4dqJipmWLtT7wjK5zr0epW7qgWmCbNkcqlPRUX1rwm3RdWFeDo6imgfWXlkObbeNGgjkE8
2q/nBuk3No/8FP9MVCv8ib5kzg7OLspO5IaGS31Nm3TgJC1cJXPU6wx7I6OFpcCyPscCZR4qlQ6z
wOofoegp0ehLwhqXORCvpdrt5HvO0DHHqbHvDVciVv4YByv2u8NW+JBQgWwIDyMtCU4dszVccIyU
ipP0roqdjrmaepj4TBEF1kDqF5noTLxMY1pwqkYvAJKRABiAde8ZAahnI57tOJ1kp/QfeNBkz4n7
M4son9w9lWElkMLWcgOJz2zNY1Ow031Q5OcoFWIdxo1DPNmzLRC3Y+WIZEY0nqv9y+i46VcodlP6
lIecnFgWdAqplrbRn+bVtfhLmE6HPL3hEH94O0NzTAuR9CkcCO9kRL5RJMjvPzHBHhOCqZUW3vjY
WDWhvmHVlKc46pOn36MSwP1+VLE+LaEmZEiy+D9BaqZtS0ktZOfEKARsYUWgD/tLp7vwJGmXXPzr
jgxp88A1GPaIcwqSrFEyzSGx7P6ZHxNnjKARzQHTBGtJT0JJq37kd8JhKKMtti4Lsb4w6kDfkKl3
Qn/DZj0P30FFfoy25t8DcYUBiPU2jqfawTPLxsu0TeEONy3y3i2Z5ZgMrOgc0/qZ3zULn3a+iO89
dS9S5PBDQBtIeZu3M8+UlE7XRD/6UNmXMDLDuM3gNcerZOku4aLRlj1Yu2YBIph/SLzG4B6BBwEJ
WD0nb12LLwlrqgjdM7T9V7ke2c0wmyf9AiYeC2bPuNMbe8N+OvfTd9HdJOEPtyRC1YpASMbe8cmr
19qDWTSmO1pp3MII++PwXieHuDnCkJNZNDFVDaZzgCPBbaYdpLKEiGuirA71wRP5qF6pcsy1s8Wq
eDYwnWXlWPtrsf2Wu5Vk3L3cKWAbayZTASanDwVJDNcxq90AbSBJHAJOBBuyFxJVlpk2eLcr8Woe
BWzU/arRq2neU/cLuIzsg5dMpejz5nTAhxr2JOiQdqH/NwhfgbBT4efB+uQChK9E6C1fkBOiiWVu
qD6qAA0DQy+iXNX6p2yxTZPeSxxweARUX72sFqM9Ozp68iVsuTABGbAM9ZafhEgQHaJL8xpo6KX8
1KEJiP7NG7BmXZLD8yEj8v0qJdij6HiMBXJ0KfhgzyeL/0KdGBVwtvoqO6C1DDVXG9byOhyvTBAM
zse2PdcebsQHE1a0FpAytuTXACkM4ctTIzBxN7EL504j/PD1CpTowQP2qNVe2BZ64YXd26R8hvZa
l+AMrjX8rlL8I3xD1BnO6bFDm0Kl7jFKAGEL3N2tQW09lR7Gxd/oHzh+VxXMHW+XvyKJfkyzsfsq
SJ0C5Qjehc0sjR1PJX1NxCLiILvZLKzQN9JvNlwY8eI0sCrO7VdOmoxqD96bIQCobAakcn6s6REo
2Nl7YkBjDo6eCCQtLmpEPoKAg5wfkg6JpIBgyR4O1+7RywZcCyrdCY/7SLjNUsTXBFo+uJtbanCV
8TNL5G5t4h+bBw92G1xDH3UQ4RW9v4GctxnWOjoRGJO2dWgZCaE+4j58ddeJfmUp/8Kc6hYxroCd
bpya/CyaG1wPHkm/bPuW4kPekrrC/BLIMidPvBW8rWY96PVw8km8ljv8vfSdlMjE563om4kJByjC
6vmzUt1iHeCEZG+gb5V8o3RnlogpzxnNyniRQpdpLb9xv1QB9HGINC6CQWA+86yayunQMsTvkeT8
BmiXVriXEXybAURExmUMDfvoTkr2iLFK2QQHlFUWS8+K/qoEnMwDhER3TfE+KStsVvEJuyRuPLQZ
1r3gy8UhlAwr/PfFYg8dhIqdIafbfaOmY6PGYSOudQt7O4vj5dLflF9e7cbirvhMcWnwkm8oPAbE
EeOm3CGwWPS7iU+YdRWgBjhZSJ5kDk1/me8oYb18JW+VgMXLFRkBTomhPdXoyfZUIQwO0PW+KM2Q
yNX229QPppw5LXcngA1pw5aQv50a8F9LBTfREGjz+WtS0O9qQuDPUfZReMAa6X/B/CSLfCPi9fYP
TQRwbxELp3If86kdzj7yRwQ+FKNnvhyhh+uEjXvN3I9ekDKah858x/R07Jp3wDNXgYlshmRajHIl
1QfukEPNHWjtcWHXF49B2W9RnsJxKZUAetBXHnPSvUJitoggAF/EUGZEouGMHeXIFmhdKCGa2UTs
qqxH6/3AsGmljxJ/CABKILQQlFYWrJ2v0l/LKN0dMdx3ZGGPyDqYiGvpr88YG57iODrTpZV+EYMB
rEtmYrmDYlN5SPEZUUrfbrneUCc15RKxCZXlTnsoE2M0RhETkvODgnfJJEsXjUN0tojJRtiDbpzD
Durn2bxrlzhfhgSuhATw9OdiPlSrVbmZtnRHI8cCGLZsDSgekCn6aqfElXDK8JI6gO5Zy1AlnnWe
XZAi86Dx2opIymzfYP8L8/NDmg+LK9QakoBLm+AEZY61sz4j4mbzhmDu/J5FF03bBulX+jfnuRS0
Tm7xYW1Th7agqNg8EdfFNHJD5U7Ut0lpxEMSElU8r4pN7B2nd4hV2y5npS5zMEqPXt/U+cXjAXiR
2b3G3Ih+TWTDOs1yFT7GFPxPtpDXMYuoz+HZlX9ReUzQFAb0aWMJCgil/AwBjFEYIWaAXyXZOjDu
S0vJV6BzG4t7gMBKhKmQ4XdRV3p2ryRW/q+RLjNHrTlkH1aPZt8O8+VAypC0mm8W1KiAbz+NIyFB
kPb43M17Ma6EA40voie8a1pLkeFt1ZpLGmFvOuEBKJSVjODdAArIHwXSvRyOCVE4/b75JG1kmmxY
hgdmVbM4m2BmklAYPRmrWLkWCNAlJpYrlexfkaW8w+lhhDABEMxDqOi3Ez6iXnDBj5xaa1M3W7zA
fF8VIYX+iidJ5lgyWbXCl1n4KKNG4WVs9eGzynYKTgrpLyh/eM46OPcr6xKf05+8xBxvIiDj4aRq
KkaMkDcrBMFxxPAwbJP+ydXfNiwprhXcW/ntBY8sueXhUzl6Dgd589KgtAjFzSBza1l+JRISy4Um
Lhuw0Yv0YRzT4KaxwSOITdtEqIu4MM+UExzPUEcZbDR/k4bN7DJEN4E1x2g3r4gRmRcd6+ak4yoX
X7yOrFcGwL5PadyRVpvETw/lD3wyYYOF6IZ0vAjX1SPWXElwsXEV0PXNf3111YfX8I0kNJ/7Qeaa
SAENVMZp5yhcowvEvSM3HGCQ6UkrRGwnezRVWY1feB2/SxqUlPmUTXfRHphr4ai9KLcOZb++axl5
ZfBEV81tGj9a6lOMEVk8o2xLOnJtk8nLxIkvIfGHuO5+k0+JppqY+aXOAwh3AwX7Vi+vinQMtfuI
p3xilHelI+8kFNmU2VtaOjFbBdGD+Fu+fn8lMltsHZvUVn5NPduG0bri7TR48tBFQGuJFyuABdFe
d8TFElDsiTYrVJ+BsLasPxwJ0GxnX26+TbQ5Z7AL96p5wyFTbrp2WdavqUJgCM6WOYbtf9apba0N
MpuKtbdTTVjfTmlcFeWCGo/5ULetfUxAy/DAF8cIVfyZ9/59fcTCoyBmydcKKOvBJa+AjS4rp56m
jLEObRg8v1kGAEkYB827YeDx4y9TyEUY6hhxkSbjs3aMSclurgacKAQQ3aJhprGIGcFDDywvMmvd
+JpXe5lrI1hJXyT7JfM+zxZGFzdGT9lWEox5MTrictbeMqWgTd41o1U+S6aT1jJ/hiseOLCxIR+R
jU4axQAWYmWNNbA/dJ+6dw3ZbCNYMpkN4dJ3T0ywEdEvyY9QFgELBYxg4obbgcU0/L4zOyn17I+R
LZ4r3IAXjUcI54DwZ/qkdd5H2VFJVqj+lXAxWW1xt+krSf2Kwo3BrmookZuFxBKsoDL4j8HDrNEw
eF61hEyGHNkiQw2igwVEkZ6j0P+ZU79QRN8ZFVJKI5Z8RPU8VJXolZdKJVUhgFLWTsn+7WhqO3lr
gngDLi3aIUjvHB2RUO/i7cDBzB4itBW75BI1LzorfMZilbFVlIdAzhbyA5cpffYptO+OYXuqEvHA
25nYZIaeyATmsS9acqQpDAOJVeK3lo4rw3so0ObR+RLqnj6AMsvvokY7APSwmpezJdERjkY9t8Om
gw2jRU79bIJvmL3ZrXUBvEv37DyyT+fiZHo1ua2b3AqkTFxklctkOdQWWnWorHVPRFDhyNUjuXVr
kUm/Zg/yQ6lZigPN6Q8q+Et4UPimmSgzweE4YLbz4F7iqpHgk54lJs/eKuZsgcASrXJW4xuBKW7C
hoHFI7HM16h9G+WnKO0mUr9yXq6aI8Xlxc4kVxlIl4I8/xg4kvxlAKsdL/6yLg5a4ibNuQT1YegX
X6bmtChr+AsYfZ3UcAegzZRAwc9gKOSjy+lnQjnrNtCdr4m1ZVDqMRgh9kI7yyhSf0Wd4oEv8Xuk
DdJXleH0w7FE209lD0SawnxoHg3EM9Kd7d7/HaMX6trm5qMegVF6jYzvPjzKDYFXhPIBfP4rUDD4
6+qzW8jWRyX/SwXmSMghMaWLexPM/RNGHba3ULF9PnOWQpZTLmUCNgVevj1JkUy4e7LZ2apU5Mmx
K6jKz2a8JvjF+QkrktYJWbj7K+SH1B41lXPSbMaKKxlTaVi8EzQ4+u8UgxLSbUOc3coxsET8uhFW
vuoeSMc5EItUx1uuAPH6YPmakxnHc9K1K196ktCisEZvbW0/uqzPtMUXp8xpJM4bBTYregRH4+ID
TxLIx21xCmC2Rvfsya6SLeXsHS2nb7XYMfL183cesX5lVNL/i4VuqzgS2hr5LS8PMJ/k7447vyYZ
EAjZMOyEbnEuf9rWBRaNA7R14BtueD7KmzRXr6YCOYT1RHyhB+LtZyVTsodeJowcHPIDIZJmxsuH
DtY5SfgYWNIJbKU/m3bTepTWOgW8jMGIY3WBKCz4gS0K0m0S4Jcipo18+y3wHPRUVomEm1hYROUz
VOhPM2QsMNeYDZp/Lb0TOcUmO3tWGn+GtaXfk+U1qU6FageMVkskMmdU7IhH3gOQF3Bstxqd0NQ5
nFPcYcJK9dZnU2CEIfxE6lNlXuEjCEN7i25zQjg7FCqqFW/9Qyk6343mIc/2OpKLJWls9zSyh/B+
rjmyovgraP5EzkkzfGlz3gJF15dYm79+ezAIhmbnlDJqaAc3U139bq3U3wY33bBvOT8Cn5QE5ofn
eR+FBpXQnnLc5jpZ98d62g7Nrh2WYy2iUmB0GVcwRjK7FXiOSHYZOiegu5qQoJWgU+FlTpRDxk2U
3mWt2dJ0COEY9c92xuPsfB6HzNppCjPswLcV/S4wntVZN3EM1+F+uJbQAYNnV5/r7qJ291pGaMgI
GMlMSrYC9UtEuQEwgZa0J+v2arEBYxEn7wlOY+3CgexHu0k9zadqGx0zAnSMfwkoco12Wz5nLGV7
+YhkNaWPqZp3QUPusf9EK8sI8qAh0ugv5rdJI0rOZEpJn+Rb9iWmx/x4ozOnEBNE4/5WF9aQV2k6
iglSJnLsp4XyetxX1t1goWYKKATwjVxTldHuRmYgPpE8ygYIu2xPAHQ/kG/5HSK3kLPPOLt5tD3t
DM4MI248V8O5lQnLFld/eyxwgLDCGuzMGA7atAuNT58+iuGO/BQHJDRfPtZK3WXrYVm+M8x8BvaK
3iUtAO3ujQ44wVErNmX98MN31u1IIPQupbgex6fmbS2oQYEbqpdBhF6xT9hGEvRCuz6LyLcNgTbN
oVQIk5QzOyM5KAdp9cl5xhaPw1TEhuoE7cZS9xlsmaSEjM53hCgio1N+JOpDDGl0F3r8I+qfY/Gv
jH+j/qzrR984Dum+TDYD+zzEcRCeTckl52CI9628RaFXX0kIqNdjb/MzdrCUmX1Zj7pcQrIzJkcg
M/Sdygf9Q3l5nHs+NzZdS78LUwQtQIhli7OYqJN9+wjTo06Rwa8wcBG0ezPZdFgeIjrbrzw89wzI
eVDBdrZ83Yix9/Heb77Mct2As1ZXASmeP+GhISABVivrRvGsEAQUYHPZlMG/on+kd/WHVrZk5016
EFImql+ELxWSqdN4A1qasIgk391zi+e8iP5tzwb/0Mc0//EhRwXz1pnlCgfmTg3FnOGOM7CMYeMe
PAIa3YbdIb4cdHraxpDIDtr3aDMmgkguQ74angbZhc1tvPXlqSOQkju8/WpQ+dUKN8Ybrb9676Wz
1IeQYgOMLnaRbhP/y29xihR/kXIv0luVuYFMMAtrIvCO3rdGJE227gcn+2jz7xaK1qMpHApjOHU+
9bRsy5iAOhFV6lqKD8FLvGVMoG/iTUCBzDgQQUKzlQ3E+QvrX5Csu9Ttv5DD6bUroMXce+Y2PWNN
MVImnC5ifEM8SNlOrNf6KaxXrAOMy0j0F/tReoJvejbAcKQ4yDtYCgIeTd3xzA3Cc/BrPe/SsDPe
U8nN7buR7gzMQO/pL5gvcIVRxhH1YEJrjLQ6I2MDlJg/IAPFr4bwhWEXIGxACMegjHMOUS5e9cDW
2r3UJQvpgTiIXV3LWA6VSiYQ64x3Fu2l+OWdIhCtCSfUOx7I/uxgNwqzfDYziCPBiLimTcvPOdEY
GK1afO1JevvuwcGYay3F0IGbIPvXt9pC0Xe9suwbpMqxM56t8JQDHcZTDlTUqI/TNc9PQnEscLII
jqIhZ4W8+a6NK3ribV/MOViTMKN+OjKSszXOfxOIlIfU7SGHDobKkJx2onEfWLmDTtw3UHhqjwx0
XIQq/hdXHm5oxKCrdG2xBLyAb4ANhBIcYtxIuDSPGnt0hBrMG96p8Qs1DR9UQExt/qEZS4pNC5nh
OUjdSnIbzEyfcXNiToSW+tL/TPTjiIMYw9BeN+OKYl3EF31C0UPoswWiniI/g8S9rPz7iuQlHkUe
oPGbuVbO+O7SPaL4CGFEQotP4pDA/pH/wZWbXU08RIRk9dFh6q5cv/nMEbFVp9E81AEyqFsFKq9K
3BLtTElRXVTveNbIpQ85fYK4RnIAKT3ehCxqrl5FtpCnqo7OJCSA5s0EX7rU07H3SaK/obDG7UX5
VLebATs3mRKzui0k+qp2YmNdpX9MALCrgft9hjFt/6L8RtbNU1/80cal8VcItITJ1Q3aFzp8IhtL
tFOcGZQF+t4AR/UuSFvmTtZcGcU09wAIw09L+2QdZ2VurdiCvmsmF2we605gaIKyozNQ9K/Q2kj1
TIBEYcvBw1FVrdX9zOf4MLENMDnbla+q3zJ0Rt+IMcJsaNpQLbiMmxhvjrcZhzQekpArEjHvkRWL
eCLNwLNIF3P02FGtAxpowNO4tDCRmjELCEoRDUQJnhr12oIustamuuI/kGV5B7aBZcUxyup3NVxl
a5H/qNm/qj6O7SKYNjHzQY+PmKilpN0PJM3KhyG8xL/tPpbOiPZ8kLUlARmPEvv7T3MQyKpj1fLN
2BdM3vBtDeessSs6gCzfd92BP2zRRoiHOQNJdjUoudFVhffHEK870U3zMtH0GtUF5Gi6Kycyd+ck
meir4XcIVl228EtQaP0/7TQwu8Vc/KiptyPK07PCJcHUQ2GCZq6GOwqXOEbHv0VY31afQKMY38HR
ngQnwvxtIubd9p+82T7OWXEnSbY8oP5aCTJYLiA3EgKRmebeNAj/V3HvCN+s1aonNkqUj6FwThkK
kr1KyE54ReUfbxK6vhYsytLYS2dzNpsDEiJMEK8XiWUBwX0GSg2yO/HVs/RU4k2Plp3SWrqN0paB
NEo7RbDDq5gSmoBll7CkGYeXYfYz9hyyiMJbivjGBs6jHgF1T7fmJ7SOMEh72kOZDv8sPwsAQfVl
GG9RS7/LZ3vN4aI1W6td6tmKigNIoZhfTew3C3iysXXmc+R36KcVkz3mDf7GY+FJyhOQBmo1VBt+
v4+I070Qhtz/U+lQoa7Fbpux299QF6iMdYWDKMlL84PiiRlsQlx0uWrNFYj/PPkdeq4COy1hmuem
RgoqWomjgMESBnrC7v+mmE557eR9T9+vV45HmET0IMKCOid8M4hCvAMg7lidkpP/tKCtKLDR2D2j
TVj0/4p7BuG9gp7EX9kLK287dF9Rsh8/Ek4G69bBOP5hzRSqvS2wV5rlENO8TzKgDOCNlnDVL+QD
1ut5N8qqh5gV363qexDDv14b1ik3dxZ6lZKJM2oq7C0sXEzpIsrfA++IBteYvSveEcPO2c9EMwuL
BT7LziUmSPnqM5QpjgPjaVAYsAuiO2UGBybodY1PmyNnusIFT10A8Aim6omzwSGGXFSeMaNDEtAI
VoTbq6Pagu+IBptnCgN/kqzy2wzpbtDhOU1xYNlFU1y/x7c8si4bb+LIv7kwENuipKJyKnWalW7J
i7ZRfmV8L/CWqm495nbRHUaG44axH+mRzWf9sn7rbSzfa++MtTElvwH71OypukuvgcG1Cp4IWFIJ
Zay1vZ4P/8ToqFQcAtnyQ04RZ7HsxyzaP8IchHFwVX6mmpFXDfaVJanpGtK7njZF/6mUmyyhUJB/
BWU1MAELRVi+czuI5F0b3Lh1VIkzmy2GEs5xy2k5IJ86ydGlwpaSBC3tIeUR/ZbLHKlliJcGG4IV
ZQ+RerCBJoG5AvvolP2DS6jDSWSNncv/Ytj8yud6y+/f6lteN1TxEduxtN5N2cRu7Q50WBbB3YBy
dpsLN4O8lDvSz2ZATTunN8jxYda6W39oRJjJNTAVVjXBsQxSiu0NKEORfPj2rWJrxc/YzpOyKxQb
ZreJsceeCbOIf7f/1DGs8pWtYOazR4cG9B9ncOx+wSigsMiQ/HVgEsn06wlxZo4CguTY5NxJO3bp
BAiGjOVItwPlaRPr2CIPmLCGzTl8wKvQIXbYImYK80/zYFIIhRMww2h9AzriNdqkvFFHsioxlVQu
MFgxOdQoZzEQxJtirzGkxtt1p9lDCE/s4XJ6yGuuqYxa0aW24T+7pyCwdFgkT5wP+K4RS3HZ4Qqk
X2JBchy+Q+x7K+jd1+lpQmem34NtLOyQ7jKwRhqOKIVyEfpqu4l9l3c5prs9+eeO4Q53uq2e0mSJ
v8b6a0B/2MY3KLW++2BdbZgH61zojBa+xnnFK+wSjcRBIvCotw7ikaOPHdTBYN6Ix2/4S6NTqR+y
C9OZOLnOTyRFY2TXn5gO1rgGrfOHtxKxq3ziKrF2xBRLUKUE5FJU1U6wQQgs7DjLwUZluIxW4bDj
cTGYu64g6LGE99yU+oHDrDsj5MOL0hgIyG2Vbh//zBAgx4Pj7lRH602ma8sNZYfVurdO8GlCdRmt
zV0SzM8Gk/gJMpdNHNEi+wKZWFvnpJvZ4UXsRAxpIp7zLwEHiGGP6dYAPVzZvfKEBTflD2xsHHPj
eJjBV9ItZUHVRhKXKMYGk/KaF967guiHQo5+WMVIFv0hL8Ls5XG0Xlv5nwfmqyewG1psWhF7pTxa
CDCvmrLKiHbwkcqAaV//LRLcM6E123UK2zd8rVH88aGpEBWjn6A79QwtKl1ayCj4o+hXkjvk48sw
wAuCKIx9fYROQszBJ/jkJ/KzPL0c03JnB9q9xWpuORCsjb90UxGV7ITQFyJ8bpCFOAXIbMbzqWBf
YRNZEjPdapxXJ+QPA9ZNSNbpCcKcstNgosSgplOacF26xrVbUVD0OFPTnxFzSFPD9Am+CHWo292s
jg4PII91/dSLiM8TFwWOydGkgJNBdhAs6+CfQTZGy9JlxxIuPKvNVwpexDtrEIJYtDY6Mm/VMUNb
Qj1zghXAYR8iUl7K/ab+U3mR7fFLKVHfrDWqM8q5uYswqLYeaU7TdEyjVexq4os12qSS6bSS5tfJ
Dv8YiyX2N2Jj1q1asSvv2fgUWpxr3j531TPBIcsWLAXw/2zYtJvwLrCH+i34cVjSAM97jJu2vDTj
hqgPF/DePH6EBrLEt6Dh9vkvpw5Ow9HaWtdwgWGIhShvF1Gj1UNlR/AIIBNPTjgPZXcN7Ildlu8U
xuNA4rtdrK+TF0BYTXFplNLG1d68FE3HIKD51ILfioWXifoLih13GRMPvhE66YEp8Kw5wi1BYDsr
L+kbiw8xGxoU5tn8goADNp0aOAI5dtoBNYy4Zl1fr3sAExC4LmKODYPGpZxDqa65IX/EHjFpKfdx
RMEOhVebGnjVDFFadrjfU7jDqu89gX+PIppIyv+HljYOzjlVefrFKuSBVs9qv9fBAFoBlFsn38lM
PtegaXhAJbrpo4FIiGEzgTLLUD0UEeSbo9cb60xQbHRZRBejyIF7x9CyY2v8OyczcNqM+VYYWBor
mwbuftNzVaOpTSFuxhqBhe0bghIL2RKVsLhSwbCMw16dXpaw0YtgyXAUEyD7pv/ubgKWWPhtmmgn
NaDXeQc73J9gaaS5QSDKHsGS+V81bcHqXnbILTSX4CYEJAGpv5twV32Gbrjqzjt1FmLGytoYkNPC
uvwBq9hGzIElbNYsONUnNb4xXPAecWSzupsIPIs+ABOFvOSEPwwuoqo9wwC4WFLENZnAE0eaw+ir
o0G5l9VNs9DEcdekr35xAbVQofjJHR/6AiglIfphgZZlV1BUsvQI0AwrR3Vko9fQ8YBrIA9OXAwz
16bFQHbkaG+0M7dtKxlgP8h85Ckhm7c5m9MLVAV3E57c/pO6vv2WKJy7D+4evz3yGDYov0fkTwrm
HMsdWWjSWmv6uOyE96gzj/He5bjH5sk+dG5TcrJz4UBwYMprCcXCMQi2FQrXNLlgx8ryCQT6QYeU
2TmpaSw9vjVuakE7Nzy6cr3zT5HPsJS+QXJaDgkVszF1K2K8ghhabxkNF1RybXvk+oejC0XJinY4
1Uby94RZYdnPEgGNUZ2wE4Mjchvdf8J4mfkVNRcmipf/LmNmwLBkhd5N3+JWqlaGzaOFyMs3DpFa
cvcuaioGzW1wXAGMBQg+H8doT3NzUT2ZTSJ24g+G3wz1NSJ/HOjOxdoQLs5zC1IG2RIukcs3qufk
Q3SOw7E4yJRKzLCfeK+ivYAW1Fb3uAeBNp4HHjMXHxoVDnRDPKfRgVlLL3wW2RJH4nBQlgYQAcDT
9Hk9WVdwqNoXP4HI7AqI2Cr8lYNrwELW2OUNpSwiZZ+70m6u/Nx8tfnGsmVGmysY6nPy7YqSKZzD
tB78nqx4lDmCZ27YS2blyAKSoyqwzX+oICSDeYAkei7Ad8u2mIxRjv1a6WxWnsUG8WM6IMmvAY3T
DSHAw0RerFAAb0gHdYdvPtiIEhAJJHhOjNp64HAOnFVlbvnG2SKSUjaSFc4OQpojQEAAC78V244x
BaOwNK9gNMA4UJ2JrlmSfsyuiFizHG3fJWSGDR8RiBEo6JkCggwWllQX/MLjMNiRYQx48aqxUjRn
NYqifQZ8/qpxCbkVS8Y63SpOLmS1zTQKOOcSO62OqWuDz4tnC3jpNaLFhS9NH1gvgxgt9dkDbskm
WEpeNVl1Z0k7ExxDK24V/M1I0JcxpxCL5QvojgkAwJ3PgBrb8jEspBJxwusZOQVLtMwYDztJeha2
ZHaYp9inSAE4CzQPqan/JoautUlBqtpT6e3ojpIDsRPkLPOBCNkDsXvg6uk6fIERFb6z8CNBSrGc
8D5hjSv3dbGVpu240TldiIvnoAX4VjhWvDLrXcC3azpCeK5E6pqQKSu6exQ1KeEo6Ya3mkW9blxq
JnnUvhis6NeJo2flaxBZuuxvPj34g2K8x+h/lwZWDvTuTFjXzHKjHRWpEW39e4qXmVQClD7IfUbi
V0jS4O0hv0m9Bt0nsz603B57dnLnZ5rGrv3MMHy5+uKoGQRfrRN4kft2O7s7dYfdFI1qL/8T4ROt
+TzhsJU77Jl+/KiRMSxbEnho2cpnB5kvvcyFNfJFbkvUTw9+bD6gl45nkiVZgZ1gBX8YZf28/uIJ
QIXTL+hx+eyLP+ha1+pIvUkrqW30Kx8CDFGmMWgjfeQKMLX4regnggPuFbRtPGXZQ9a3Vbwz/oV3
7WgtS+ex1l9krzFJi8Nl9MvW8XfiMWTFc4ZNzRk41/lgb2aTEO74ZdAf9Hg5oun/y7MLcu+QRnvd
aPzgCYlBl4IBKJSKJLzNk3juzBUTubE5ShgH0b/smIRPB9R9YrGi89CChyE6iBFb0amMvXzlMEWj
iP8VKjP3wvTA1jOwgelIYmNK6ien0dEiuBYszcyrfDSX3j/lpKYrj4SrQeJ8fqc3doEh4t7gBOiX
uhCdkkcBzBBvXOHUZiIbpkvlXST0MhOzidn54zf7NgGtQ46sXQOAuxClTnPoZ8cy2lDDl6y04Ekx
tJjUC/P7+NV98+2b7uQ9sB3UW1Nc6slXwRLZ7S5Asfe9xxBgpkCbu2amffJ890sb6gcWyXaLSD1F
v7fmu+IB5tGNUCYSdIRmW/lkTkjYA/0oiGYq0G8RD2rzyE8BAAZrxwiJS+dUfPjdguSs2+iYlY1f
v1+nL2DsqDYZFjIPoLnw0EEfhd8x28nNwyIeaA0BOLbB4gmIX/GUUuobK28l3Dk6CPear1qNoFsR
igl6yOw4L+XWIOIq85yC22JLuvGb43QTkSiiErZxJ+Ptiz+jQxXAq5UfNGQTSQXM+RrelS+EoAVy
ZZKG19rFqpxZhJrdCFOZrYORm36iW+dhrkC2rvjE+S14qQOEyzNUg2k6iqc51l3d6r0DJNzvwTy4
yneAXX+R/hOkJyN0FK5oNAAHcDfPqZ8Yu59czv90PtGFAZbeLs7zsDFCHy/QquYO9JrE20b63qrW
KfdEta55XfgaWElGR1qnFhkq3WIGtwSxPEPXTYgGLLt0T13EZmShcFjn2c48jATIrjwROLSaOuSh
IxJWN4irpVOVLCGf8OJ20Q9EV39Ax3VR/rgSmwsZh3mzBqShzBS1KxQpPGLbeHLSH61wSGQYZhgI
5DAgyAiIEdcUKEEcpVu3hBKSBs+0CS7UhXGBqG6Ch8ypww1NMc7sUjhabmjRTm3ajqnSCk5pv8bC
nyAawTSX8z8Druv/S+fgXyanT4lZpzjwMcXIKVD6MU18oIRa8kUfkktU/OMKp7ixpf9xdF5LjmrZ
Fv0iIvDmVQIE8r6kfCHS4gTCu68/gxPRt2/3qeisTCXsvcycY/6pdELgQuhSji3gZnCqSMlqgk4d
aYcTIfmFWQupMCeOg9Vic+1f2/iIZpH1t8oc42bhFHHZSzIiNvZUlfpx8FjCQv7CzweANtScEn09
tIWRlDWHjDrrKO1Ito8XxsfIaIEXC5IdG5tyyTyGGVZtMzRdK//YslNPL9kMqvNCENuqn8OkYdO7
IvQuQQmgudl7w8iUpW3A8C/a6Z8Y0t6iI5pAn7BXuykIVv2ABaoBr0YU6lxXYytKru0bj9cnUhdx
zWAn2Mf2MrsAA8koKUWHXhfVDcMu2BO1T0dL97XIJb8QET3Olc6UrYWX148bFcG5H+i4ZzEJEm7L
XUX8FysHyFpwskLBRlZ3b/4MstehcXTgDoiBYZXVtrvxUCGI1hxQXITZgPeSGGaeojXIGj/ygx3m
UR45agD5DA4338N0gvl2a/9RQKeHDDj72C06bOXiD79+bDYK+UevNRF0L+nA+woqjMKXBvLa/qQw
NM7GijntxKOdLeXSlpx/+I6PKlImjSEWh4Wee1iDKRaSNXiA8q5G2Bc9RhGNCygc0jAz3RyffBtx
glGhwMGZ0j0mebm+tIpdnJGRpcxTyP4Mpy96Jekol+4IxA2drArOZIPSiD0yM9xQWWsScJiau1xi
m+6+1R3lloRgqbEVTlgLKaJNgAj6mspNyl34T99zplIUvRGKwVhFZE5BSdsWmntDcF8PpEaUMSr0
eGkR/TTXTvDxzDMxI0UQNynB9ojcGl/lLeLL7vNDjlZVH7zkgCorb5aGhwnTLeWTbnKyeBKlRulr
/b+OYQoZGIYbiiccf6wB5LX6oX7goTZ8Vh1x/21ajlA8hn7FiA/UcuF03TXkon6KiN8yH12/Za1e
1/f7l6vENi6v7WQepB8aJ6bR+ZrjKTU+coQALEsIS1AxmnTSgq+dJ9/CFRgvdg/MOJAGGIni+RTl
a2Ode6/51VIcEwudlSiBFqdQY84G7p7Jl6OiCmByqQn4CHEiOgzFMdcAyGsNalZHZJpEkp8PBxKY
a/kMuw21yHgtfb7ZHRUHu33PWMXHN9tL5FYQBYgx5TMhPxQXLKKGDbqHdJgBRGXiipv+ZKiOZfkG
tikq+PQz6w9NsUDDvY9FT6UB5SZqAyeiKL0EldvftceEmfKhtFfWTHzbMIMZOgjW/W3slNADFww/
qsBCTNk+umHiUcaTbadWPFKufkKkLS36X+ydgvNGOcu/augTfGr0vUR2BP13iIEpgz4xT11tda2Y
5Had0s/6PlQnqdxxdBTTXhBmB3xrbMgbEshyZzVYRlBJWUtvDAJbXeGAkZ3PJXIwciuxk4BAREr9
3loDjv2Tsme93QSMFWzcwI6yNQOnvrNDoUewGaFnBvrVZUBmAmblFW7ICLcV3PoVZkKVwmHTMlHa
KeK3MGxz7Hbq4gtTe35sTC+s3f4Tk2zfH+T3OWScYWvfwODrv8Yk/pq7zy6Ca97SETFxX8nrOdjO
Bn9o4Lp+c+SRw8k+Y4ILd0TmoxlX80mX/13Uu3jCYLKv2j3xRuEvG8XKM/tVXm2qGu40RYjXBc8p
92l2BAb1GXF55hadRg1DARSj8WhUcBEQJ/D9sLoEwyxfE352atd7JLM+Zb6DO4/m3WFxeav0ZUOp
sSu/MnEVMChPjugiivJo3el/aXpo7okr+J+NuLbmkG6Ux+my2BWMWd+8l/1M6u83KH0JUwIYu2zP
QAKImULIs2lmNgD6G5i1cNUwBE28j3ZPYAt8mP8jmWaWO0ig6pqVZEz4UX2a0o9hK9lXgyUaWmkG
Y3SSin2wsFPwyIPKFz1ejohL3NZvwU7lb6WEwrWv/QS1W2xnEC6yNQSkMZoq1gG0TbOeD4M4ZXZg
7Jpfrnfth5DwPN4EN/zoIf/7jYZaUXVZoXNELFmsyOjsU49s0k9EoUq9kYZvAx3gGWVZDw8yJHfW
RSuKLUxY1KZTIEx3AxCvMxsp3PZ7ya7LZf+HmRnyRFM5AUmXlNWs4UdXqdYSToPix0TZiYzSWoZ3
ikR8TL6WP6J2w84weqQce9CTDgLPfOMFXI2BeJDjy8Spqq5LLEZI9JcKQqE1O8PiRQ20i2OvXKq3
ovUQ+Eqa0w5ezKyRGUW3KYszU+pd850/YRSkkS9oXh2FQKgQPw3RRyOsEU7PB3F3wHXN6607c6uC
ZGKJuLYn+pDJ805fIigrLD9qaXh+2prC1OfBAP30BquYOVPtU/07Cc0T1stpo2R8hvL8c6ZnMg0l
TH8e35+hOUDzB0zS1/iMOKqlZt0p/AWg0rND+b7TMdeExD0JbCK2AYXSX4Dl7VsXT1PlUBi+XZHr
9dzsOBXmlLVMXomGDViUAzCYHNwqrwdHwvTBvfx6ALAA9MtvMlsaeKmUP5kRKLopm9OJGcyBX53C
yqc+j5VbzFm3CMuxGhNuNh3KO9MqEBusso14Wydr5Uc9G9uINOxuMX1D0JgMn6kourzimz0XfQe/
jGwlkX/+gSGzm/HpOebeRpl9ZX2G5mHa5rRrgY6N7Szx2Vtnc3rqpzw/cGsCJePtFDy0zv2qMw+v
cf/igPip9xaEodWbx5YtB86kpYG1JFr26q4HUGBF+2z0IsaqNQxbOUPyz1IXCfUfzfRgIpwUVhoz
0/e3juDYeNJJhcgE5z7e5t9hIsTJgbAibv/AgQZDYIJ4Yz7I9OUVeGJ8zQFTHHpcvvA1DnGL23+j
N3dy3aYfWnfLWAWfzDeKG60Fpf5b+VCCeXdnMQ4W9LsGIM/6ZcTD8o/G23jWJMPS+r1ujLgZm3Sl
R8T5+4/rjAMquVUs1m9g2CwbYpbm026l1j9x3MlsmPJ4m2OvUw/QuxueR4vIcxFTF3+UcZ9m8zAU
hzLevkrleKQFNmanOobWq8J/qnP4byFSA1y+Q4P+n3TyDIlyxNSNCXPGJ1byigGjD2tGLs+CdDwM
u3FkJ3zZd5D5NcDB0kRjFPya7Z8FQn24t+qh6Z7WMyw8jRowxmUrRcSzOO/WY40Xs/VBe1CfJ2kL
+ktmM0FkJpE24oNagLKR+Zvxf/E4YpyRJlt9NpiiI3RNkVPcO2lNZAZkIlHZAj4u5S8mkuEBSD5b
OSaPFXshK93TWlndtR/OA1Nj4QpMEAJac2J1LnB5a0eVwpjC5jWH5oCgBYgeS3SJFqhg8ra9AeHi
bDLETN4A0X6tAfap6RZA0pCudHNRnBOBUE6AeEt8fdMnWUOFn39c8AxjhwGk67x/3gz0B7vaB6CO
5uXm2wXNmfQ7jYJ/nz6QlmUXrPIBHNBppcZOfT3KtW8GK4JHVXrpRXXHNMaQ+LVq8e49lb+2uL7F
YytxpmB4FGai+meObgUJNrCpjhqiQLQ7N2AaIrp/PAmisCFMjbgiml9cLu+/HTQDZS0ckDnn9Huv
W65xSekJzFRsbas7xXBf/lGD1nfGDB2Uriynt3NaQNQyudq08CvJ/ArPAFlBWc0BAz+lp/DJLdmG
WCViBIzkWkvYji3YoLyeqniZDf2v5Qh+mOK8ypfGIuy21sslAC+yU0xoebOmgEdOS63FM9FHLg0k
a55qZTLIhzMo6C7FKjBhcIRU0OgwxHItqfY8xmE6zVZyD0QLPaP6KnAGckna/eKStnu2QzIspy7C
u/Mwku38jU1LC28dOEEozU9qOSXbAiCCY/x2uidXurmrqKlgkZzNfss3knZ/yftGbTovYUo4kSuQ
abT3fHTClThkWmEiUYwfLFGsaMiamqALB79g8wIkzib0DYexaxcfB1D+rCTSYZ4+LgLZm5iHSBsc
7sktRj/0I6eQ9zbhPDYO1z8IhyrsfgRXvWUGDb/RLnQZiATgmpZseZisjgRRz4ND6nwU7M/3l4YX
I/qmGAYSSFBJj/Ehpd78VTcBAFPGDau5YUCzs3t/dfjlZuk8OOm6OYqradgTLcssS4RmA3VmydzQ
OmL3pkk5jxv+W770APDH+F/3lD9E8EWYQdRHYfCx3rhcSUPD3FelRzDAdMPWU272AJa3lM/CE78v
mcYdu+l9Hv+Vbv2THpXMJusquFUNTeRtEHcUKOgT+p/PGzL8bgZs8rpbe1aq6LtkG6UifT5xLQiR
8FPjh4ZbPgn7ADdW7yFNQbtU/itucCJ6ZNLA9xDiNS7eK3q/xK2gGUEJpea4AJttj3SJINcZ17HO
YHdmLSL8n85wNF7HnPRnDIhYUfCNB3fTHSUiU+c8WOiC2YlNoglBLfJVi2eQtFvX8uidGLS7+Tfr
rpE6hn0a0itgXQynaAg9i2AeLA3asjnkNmRfvlu6Abv16CjHs8J9R34QHB3T5ZWNPlince2FxhrW
dG4r3zGXpJt9BftiHtvWzN+v1SNBV/wjGH7xgAvORCQjJ5Z8Xx6gHmQGicjM2J3//5qkB8y/Ip0i
1DbEsCqsWbTja11WTgqzDaQk+KDXKaPUgN5BqcWErXf4MYErsRsvTjKyGa5/eTbwan26UPC4mngb
4eBYy3QnLGVfPDzTI/xDzEQzmHXRvPbiFYez8Pv+lgW48Qwwtjn2xxUuCOxhnC0NMxcfnOial7Gm
XmfTrfngjYN/QIV1ap7BkfBGvg8IvalMF1LAomFnQuC8pCyxgLvvg8M3OYmE1tqkf1NzsPa0ofoj
A+ZjVRzCLrZK/cHPYwAoEe2en5P1IkK+z/pnuhfUDSZ2liuekO4Uii6SUDDi8K6WxgtnJsfZLv9g
WtndIEqyrS9eXnOuTbg+JBLf5hYgBGJGAfTAi5DeKSngXwwYBNjY8/nNegzWRNEaxQG4HaDkvLZv
x1K/8uGhZawSPIoKdNBzSmHpqR+W6pTvjX6bp4wsCF4nfrET+2VaUuFQY3Rz0+QyQu5oHfwaw0bD
ak6wlWc9QHhK5kHzX7S2O/AJ0TH6f7QA4lMA1Bt7YOfNBr+SaCLOdyFFILwbor0wi1NtcVeus2Jl
hSzjbRBjoh3YOHboSFpuJzhA8PJmJ5PbYyZKSMUuSPncJD09wEazPqXyMS6JRkBbf++mI6IyhBMR
9fKc82iUD/DM+g2jaK7uhWuF5kihooQCmMS3fp7ze7wOkXCu3/8igmY75FvLyWTkkczZNrRmZNgg
XhO2Tbximw68ilaTn2s8FlsEfIJ1MJmxMfT6NNdFtizbc8IkeCtZJAtdhxSJzbYVWakwTq/mdAHk
d0nMawpZOpk9C43cesgRM84o0xlv13KNS0cyv6dtqxOR4cOQN5EDML7bCdnztRWpU8ZlvyQlCenr
q1nVcOcyh78vihniOkHDzGjFr07Wdjy1vc8KQX4AZyxMB3gRQ1bOYeXHCPEz0c6xpxU9kMy9V1on
zqqxXHXKP9YUvEXEoS64Y5FyYCq86aqfqqus+yEQCZwHvTwuLmXaRCC1FyUSNbdWNgrD7gMdxg+Y
Pa1ej8zN0ptWO2gZG7u4JqIbfjQ0PTeVweBNhjWrfCkEHbx2ySUDaMZYRNvEnwV6KVfgdxGuheiK
rz5RPyUw8OVGBsCLIN3GuZV//6/QYc7dbQxei5PmaTWGZK8e3wv9jpDPjC9hsU1PMJrGfMXUTLx3
ESTZblO9Dmb/1ELgCqtOuIE4ofGXfRADsLqTNcFA/yo4rRJKHMQTS5NEk4yQmeJHtFgWsN8R99wH
xrIB37HH3i9Cs2kFLzuJ+kUlAy/wkZMi86TMlYeHtc8vbPRgPTmTP7IIGVNPFv0DLGT19S9gdtA6
bybWkJXvIbSJtw8uHILiF+wAFmeZJwG1wpYA/ac7yyd+R+J5/JtINkZ+92+a6LorZBG1P5h0NhQG
V0tYjukq80JYnDNJr16+b1LkBj6PnkzuG48/AA8GRS+D2TJxKaP7Nnz2zanPFJQDD9s7Q5AJfeVy
pkBGh/YZU6etdTQvAKYjxpnERKRAGxYCfy7S5N8U+uHcLZ50tfsIKMJejB8qi+a3l67H3+pCMD3j
l9TrmWwrtkKFoKd2danBcTzU9pz7tKhIdxoPkSTOn0FwQYlQsXHU4yZbKIxUtqMCdZ07mNoK9ZUz
zOsmyWU9Y/eaH6Ak3JnQJiPGUvIynoPXbHlVsyLlfV5gMjgWPK0oaLFbNUQ8BitiSdYcK8w52xW0
WJnbPuXaJNZaEhfgTDzD8Bgh9HyYxBOw3eCt330plqexRtX2TKo6xTMTe2U5Wrm+Npy18qKiTWEV
ckcSg82O0QNDCrbhxT9w24AFeAxCgJj4Z5NjsGKYIaMeUNzpqxI2GPdg+2HeVjuvK9b4T81xhUFz
CPx8jqRc58J6BzVuOFqcHTiazZWUEZDpsztiWugG6zQ+DZfBAtV/ivTV0G5UWF/H6IBt9ZS/Ti98
tkdUQKOdxG6veyn9t2UsBxlZWOBBGBL2r4bEByYl1EGO7vedIyChs8Jt1jtdjVZ/MzDETVqf59I2
ysNb4/OKgL8wROf/dHD3zXSvSifkkd81YKJFBtfIMmfjUeCVCPg3U7a71tFagp7EyG8ZPBluvD8g
EiIxCLYd9qZji8Z8ICmeqQFh0AxeGGwsIe5R7ckO2DhmMotyF5HNq1FiYRv3rxY7O+EsR3cuGbFH
48qj3bn+5NW/AkqbksKAAXe3T4DIcXHSkMPVvFJ5MqFylAExy8eEtUD4F6SOAa0n2/W/nHA6HJwv
S/4Sb5PPlCqqd7pJ+beQUV/dYAUyijpaC3qgZjlgHf+StWWVLhMm38jaPIRV8J3nkHQ8Hljb4eeN
48mYcB6yvYQ/lq7ep7Z0B9ZqjJM1FglhbpufE2N5D81Ptcl2hMy4ibkOx7V6UwL/3R8IV+fZTAkx
RiHCrjYcGV+Z8H4eMieJwDlAVBy+Ica5GUG4hoFzuzMgDu2SJN+LEqcWg7vtUDM7Vn9qeR0J6xgp
Q2UdwuKe8FDU72OYzox/3YFtJIFUOqTSmU7J0rYtCFmZGwNkEfjUlOAypxxvQlUshMzFya7Kq+DF
REagB6d+ioe5vhVHejh1aYjHXrhEAQIan1UOwvSWeGhb/GU0qWwNCrtE/31VB4nlXk2LYFcj6iXe
UR0CifhRF78W5O5g3VNvSQfAD3F/I9MwMe76SQaWhd/KS/HpgL/gHHDa4pwSNPZ6WuZV6bcF6hYW
f1xabbmZRv5kuL3SEYEaSg6bLy5Yn2LigbeEwTugI8HawFW1T4F1EPWkrTWDHRJqJuiv2AaFi0ge
1t8A8pveW1r4127DT52P5/aJX0teY1cCpJufhfsE97yC/4jGadnD46CNalGZLHlPZ5ItssHpUSge
q4c/clSLlAEi2d3z2fHiuRcwNcGJgoF+wqsQRxeVwWH/WzN6fzFsC6I1eNviteVjl7Stql2T2JHy
p0yIA1/rc8AvpZL8tGSnM1FnEbG8zUg4ilZ99RPhqB/HkjKEh4qRv4JjlgeURS8Ax3iTJUBPeCrF
ZVXvrO4xbal/9DXK9E47m+WXyKxqXIBwxTc7SP9AdLLOeoPaiGdVGUYJzMFnlhFyuy3POmvznMO6
90bE1IXwfOU85t3G2nMwhSs8vZ14G9hNwGjVVhyvMj8t3oGTkC4loG4rARVCcRjgJPGALxh6Rj/C
4vUsBDShDIYdrORMtST8Z0//5epP/WlN9nBh7uCiDiXIA4eQgi552ZE71bh6z86CpQRsVBO6OrOn
gsUozQdZheUWj3+K3wuhvM2giumlLiykbQVWkdoXbpa57WMPiwg+/HAnTZzb2wJVd3tqE7uC3EFq
JMY2JIrLoVwqq/5IPVChyv3HXwujUHTYvcV4oFxMs7W+Z6G+yqY913DlTCdpcOAitdiRRgidAfBp
O0NExMd+GT+6FEQ/oX2604cHsoWYHf2Pe1N/3+NsOOlRdKyks2VRcN+1fINkO/mELRGI+0RZS7RJ
fF8m+Wus5kd/4NuMXL6X+pASQMKaTdtFnStyYhfVRVbsYa2bq3G8EFxjmgdhOonxLdqrlV/Hn1b9
XeSYVff1nN5UrbyR7MlF+GRPs5x+8w+CrGTVo9Csa346djkOiTwRPTTlKGOGed2PcRmjS7aIuNlS
DJfAKReZ/gFqmAynahVf+hwq9io7dOOJZQLJNvVFGvBfYon31nwpnbCvbaKd6o5dFT9H5GhwWFLo
3LuaEb3s0ioz2OjpV2hfGTxJeGg3VefkvcfkIllHGnkwAOk0bKLZHE413CjrsThZa2VACvrBf8aa
8MLeaSm0K9weIyXiYwBt8deV37XMwsYP4302PJsvwtC2ykc5XjqSb+rv6U5fy4AJeYNvMP/9s9AV
5DZF+iydYIl0GngEAiitBxaXwVfB8ZWvtZYg8s6uCF68MxbB7kI8yMCARsTVgGZcuzFfpr2a995F
vmUOObEhyDaZwkTm26yeY8B9i7th/RbA2zO1zPMAcrPXmAXTdKYtDwks7XvmoffqFtI+xguiKlEW
ojSd5WU9KmJaE6KyPvFcKi3IvXGzfJEf8d6Mj5gRhwnyRZdrJBV7BegwHlwBCJA0egEGQgnDbWmt
Tav19PxWcaFZ4q16r9nbuMZZje8meDmGXDvcnuU8/emcNl2FM40a8wL3gPJlFpsR1ZjPyVVLVBon
o9q9unXFSBmFmA57fsnDP07L2kRJ8EKjhWz67/02yAwTF8ZX+/uGlwEmrcAHdRzyXYbRnPNAPjCg
D39VAasRJyLq+xaCYDl4w88UO2X9k5tYWVhQ2Rjkhx9r+hHjS73jArYAYhrLmLPkPZ+m1Cer2lc+
pxTY3ctHcZXWu5QhPy5EEcCw8TBxE4HBqpJ/nY46eQEagAM9Qf9DVVSRBXcgGRO5AyZkabZAHzT6
hqkxFgrEIY0fM1JZhlVOjr4xh86Gpt9DsE6Cl2v61rJif6mfJvNfL0GBcXPD3kJKl5rtRNHN7q5+
f3TxTg3DlZh+9h2zBeyoKNaPGbVaKUAvW2hYYwhdmsgCqK/dedQPVn9Q2m3YrRwpBdGQO/Kbf9Yy
SOVbGp2SYQSFUJ1sLQ2vYMpyNlkomTeApWQpGs4AlvFY2lwmKg9FST44OXKE59Fm1btOOVnwqvgz
GgZh/Bg5+aN7S7fJeKyxO5ZbTDaXErZ4yk153Iw6FVhLvM5XpWMZJkc6ab7440RaFw4eYVD7k8t8
xc4lHSzQg2pV18/9+K+QMRc6yWeqf+F2Jk5hEE/l3Dgoyxy+EVd7BpF7hVEDu1bcnUoq1m50ouyv
wg+h1QoXxjlCaFVQ7dUB3XK8ApHJW9j+5hZz211V3FumhVp2VOOPHI8qGqycDW44rKaR/6dLu+r/
DlIhFo7OfqMs76ON9pIoQQOxL3pMbPYNpoCRidcbfKPkGnu2JiVAJOQOKoYQfPT9OFCkXwpGfu0V
y0JpDyexoaNdiBFVd/mDZDWGBhkDIGWArx+yeh3642sZM4jYy6IblzuZO0/EDr9Opa2JgkNZUWY0
vKnUnB/WTXg7gfWDodZEcUswHtVxgaZkT4OY8IFXi+/aBcJTsnMcti9Ef3PqF30c8Mi0P2mla3Sw
k4i05s7AWY2zAksR8EKIzHb9nW/UfGsQRgrtLsiI8vJ1cK0wNpcvcfUdbFENwCsxbS6xtPctKIC/
mP35uwsgnPGmFLxBPwnt76u8GCJPX3VJSx+1ZPc+avj+yJusUQRTkpRIUkhSEN0GC121Af9bFsTg
rPSOc+MYPAkfhn4a3GlwaLLABxbmRdjNcb7o3FfqN9VI+5nc8/FQ8PETNabnLnjUPvSAFQmvXYQg
JbjWWIBJ+sCn/sk6WnLfewoO1p5iuKs4q2DG0Cb5dDHauSz+3CRydHFFhntvS92jhI0wD9jRkznj
jL2SKK46YW2Zt3L4SLB8KtdM9PF+Alc1yGxAWyWZKza7FjwC4QbvJ7eDleRihMXZnPPgNHHnDuqP
pWxDGDP3Nv6DtiLpu37XXNF/ZRTh8etfE32myroV9pr2W3+qCcJweZWeDe2n5KUpuyVA22Vf7N9y
5Q6lshTKa8CBNrJ1ekECDSh0xphOsOAU6VBTtfgYCUPkNaNU/hiXWnU1OS4qbrF6LQZHg5jMgHSP
jwCVK25qnSEUPlnbgjZ2yIZbvM+nY6gvUuHS5izqf1OmRi+4mtrLrUXf4n6hl9FIYxjpTMS5zuJ7
VoLP9PUP+myTJcth/MdaYwAj4UHILgkUMXEK6iQBO8rERlWgzqu0xVjRfRwqTOV/s1g0ss5l6wKW
zYxTvsp/Xw7xElscg+H3+wtQJDdBttF+DMTB6yr8ZVd+RNzcn3JcHFJ8jDmGBkbJN9RzqcveAfNg
P5I5aGffrzfQ2BtqQCuB7/i6MvicuYCngTU9A9yW11Xjqki6gwHCqVrV2TWHFBp/vjwDw1N8l+H0
E1CzUOZvF4as9loq34g6azJyIff3tqZSujhmw0yrOUM7CVbEEAUhuxAk7eHBGDfoyDCtvOVTGp7U
iUvMXAjiXYG7FL7tgalf5efVo5qOync8HYR2RTxu0j063SlmoIZfZxYMbSTnwV4UfR7rzrz17ef8
cDIqDe5I/ZyQRABfcVnLvapHE9+EwX0nOJwr4Fr/2Iyj/YWaNWyLH00jotLcAYTX838kuqaSBzzM
ZIlky8twH56tzZtUDFqI8NP8KL3KHhCViqfsbK4bf9qCT/AMN103i/cWweAu8MwtR+TBtId/QL82
JdZ0Rt+Kx7zTFsW9wi8QB7ev695UbGpyhWlpQ2A/50z3FOSu2di5mLDY5WsnCcROBIJapSRAYrXo
75xAOm3wvFzeMpSoxp8YO+OlV5lxshl0KF1tJos2ReZSvqRkxZ7r2jbnOJt7wyoSfkZ6HWMCDrsV
TyvW0ABIUEja6WMM7faZPehkR7e6mxY6H4L0FrgsdddcOEW4s17zJQgfesbMcd+zkOlPIx7Arabt
qB20aXFsobXbjeQS05ljUGEnMy9q6bxsnn1aOGMWY6EEf7LU6Z3ybjQOoiPJQLO40J/CL0CUUEA2
b7e7xlwkslMzY0AuOLqquUKBCQ5iyvzgaA72kICz2GqVLzHtf5CSkSDx1JYs/rXveagz/pX3pGe8
eHyhOGZtt7C8105x1AO8WLCyCKKu3EzhEhH8omClsrCJJusXfyxYkWvLZ0miwjw1MPhR+EB6W2an
poGTja/QbnzzpGpgEwKHhO8vQ+fB/WMDc34zCIwqpB/LkYHUl/nkrQxptRJ3+BcHP3mxTkOfWV75
EQAlONIwFXwpVJXQrLRNxDGBSzdVnhAHdGbOoOQXxEH8Pw+/2+rHm6Xj3rhmGyLwIOmBSuBfcNc+
ICHtrQsgLKTtlq2v+q/KhKTg4CXKL0yG8Fnm4bERDpX5rbkh8qbGKfWN4kaA91xSVkTt0iJmbL5A
M7Uhc1E76PzwY9oMXwiY+IgxL1i/Wvej2gzsoKwuua0OReGF1Rm7V/1murG09DUKNvrU+Ba4R9lH
sYoouawf8LEmPMsMLxuPsfFN2fH40XkmIyNcCmZQ37GjOkexPGfJVyteKEcLlKmI3Wdt9ob7jLNy
QxdbZy0wwaPErGpbeVaxGtsdGIPcdJOv4eQvhg3Muh5/oEIWEIjDvYSjr6s3wH/xfSZk60HoB0AR
2NIXVTiTcMYcDN+mzdRs4FMRBFCzIKUShya1Rm6+khB1O9l+ulr0pQ8WS1SGxoZcG5IxDsamB92H
ZAhbP3cxZf9dyW4Im97TE9AZEK7dUO1wFAN9Q4ZYSd9iTCNIJw+URoSJIe3JELwKKOIKrlSnEvAE
u52fZLdAoPQ0MYZlh57PJ/w/I3nQ/oj3kLSbBhykQzLGzJ1SARXqGqhAaDnl+vWtSl6KRMuYhVpW
zPenohkJ0LCvseJp/Bh84nLEI+AzD1FsKz2kJ+Vf+8uSh/dw/kjWiGFyIgExOaecb8GjufAIT/gM
2szj+eFmD6kE8bTxhMIMQmnCx16oWxV1NEyB/swUki8+VDTb7ERp9totG4Qz3zxfEzFKJF6ys0y3
y/coIqNOXBJJ2opxFh7uaduUaEkhjxpuUu+y6jfAsAZeXjxMJXHBTsTUTespTOzKOGTZZiz/esYV
wviP62IgIXsiyoexYsqquiDJZ5GeuQA6pI78inCaoFpiQe1bM5VF31TE5CA8OOWttjC+NZUxEwBV
oXeG8vr+VIiX1fhMAGA/4u4z4dSsp3xB1AXHLq2QhcIx+LQuQDJGxFGtyVUrWV5IE6JAWHr/UV2k
irYsxn3vUHRmzINcsipEA7v6uaqrfQPK3WR2rOMCKL2isYN6oPeiT5Ocd9wvDGGeK7uz4TLAnhU/
0/TamDP7m37ujZAEX6bSUYV0qwmIa+z0PSZNWhrmjVsJfZ1NksCD/OfwQpxZhI2NWTOJRtDRFsmI
1ZxhVfGIEGIl1h+GWeGqHQ20MuEa7YAaPnP4gJwHBGfwD3n/O9rfnaHx2jKtZK0PvqY7xNHxzaRT
eST91jQ/uuZDwyMKDSL+7RVEhqc3TEmsgMmug6TabVr9MJkO/remwQr5h48xETeYo5i/4IrFOAvM
oFS8AnQgId/5zVQOSXzH5Ap+sJKIdFoxJK6uAcclegNcN0RWKp+WuuJNj9h/K5fikgL7RLa/r6pD
p3++2stEXkSCBpVemZG11XjDNYQcSfzpSVGXEbk1+ExMEH3xh2xsxQ5Sl19hSwVSx1nB/JxvUw6Z
iBwTQtfhpPK70nK7KnnMQ1cv9iZcei58EeTRMwLfDhgjW47Rjm0sOxF5Dg+yGcXdG9SjwtZi6t6D
2mBQjmF2HRdng9WqeWSMPlxTwJg5StiiAiJJSWlaIFkXfUOkJJpJ9HsBKGLRCeTHUCCk2gKpbxSE
Uvxz0MsF3WWzeCm+JjNTwXHvA5WsGMZ0ex2+ab5UPiAYlds4Jhp709aewvPdxo5sHXCCPuA7TdKV
/mNAmyExeuq+U+zr7U9AxZH+MmrMYHcQ6SepPiBbrf5nvUDe0OmR2jjg1sVdGVmuruCs6/y02A7o
S4piPlvL1WCd6rD0Ao2oxI8xvjT0/X36i4DUYDW4v+avqzx7iWDCw69kCaaqJ5kB/UvD321R5AuH
JPnsC/Y6HMJF471GUNa17NfUF0XxNNJiyVEBqIzBS4/Hq0UTZRnf+UsEWsysWdD/OkPn1zoj4j6m
dq2QRiNEVCRGvxXgYqEPDeG/UUvNi56uJ5HH5NG/z/f1wBEGXzRYkLqAYLO0/mnxlyp7L0IXZ82d
4NrYtaQVwzQMQfkV2Wx1hC/B2UGbyQbWUb6taFWE+4zxQMb6jkd9IYB33KGzRNhk0GwnPmlAVJWO
UjussOqW4dtSxaYb4tN2XowlqfRcbQsTGAcGSXDiKoS720Pcz36VtxOCH68Ba7DGBLgMRFQ7ZKyG
dTb5vSOSsgjmrnVG1mvZMm3m9S6jvnZ7L7Q/CD0JixIkQa/0FoYnc97jMD2g2yIIhlPlDYip3OkM
wjuGuZoJ5wjtYu1kKcgkBPcI/EAjDpuYYef4RyWzax0TmUjwPqZ4avpy9tORapPNxKPOJd+HDfN9
RATfOLgkkIrX7706zCoICsZN/wdwU3z/DLwF5hefVvMfR2fWmzi2RtFfZMmz8WvANmaGEAK8WAkp
PM+zf30vt3Rbt7vVVZUE+5xv2HttxoMCjdOCK7FD/agzfDZ8yqk5lkFlhAroYhwI32YUXpHRQ/WZ
052gDYUAldmksITEQ6Q05KqULMuMawB8FT1jTzEKVPyZKE5ZXaPsU0U5jlFBsxhbTsa2Mg75Z4tw
E5cGwaBqtuZrFyVSkii3WQCAR2E4+r8YljV4/8G4aYhmrIzMwy+vZ1Xefs5xUXhHADvPXBVCDg6t
uOyR6Saf+KP8bBvh9caD0Z+6Hi/UUhIP3TXyXrW4pmGNFEid3DLq4tCMdjFso7D9GJMNOUt6Mq89
fOanAvk+5ogNS++tOv3TPBsFtrgtyV8Y+5cmUS3g1iVBV3sK/dU7IBjqjWeYXk1OUplCHnzY/2Oq
aVgOBBIQfKSdSE/HK+2l6ybCMOyEyV4eVwZKN8t/J66PXLio1tXOHkiMXxq45MEXD6mJyuXb7G8e
7IZv2T9SfHA+M7phaUQrkbYrGT0KXUQ/kGrx02VnKb6M5EEcY/E45tuOmBYcI9jYYfgdDao2VNKp
3TN22hNBNjgJfxKJBoZVlOTGLUEYA4tGh0F4qca2yeGXQMwd6pXY/aYt+6BDo+y68kpr33Fhx99l
uwuh2snnlmmcCqMUNWtXcCV6+4l6QJqgoGOIku5eCJy1/gzazwSpwroB28EjW7vGPeLzohMdGQIw
wOP97PM/WmNRjs86vKcWASXkvbwET62SIObPcyBJ2ySIXIQCJRsf3sBygzvggvBQlTEYRWBkGf6q
aXILmO7rprYpEenyqJiuHx/FGpdJCPoN593EnkmW0LhYnT+39XRMvaWiSiiGh7pt4r9hn1hI2ZCb
Sua9YXcgE8pplWR56SR59/xahAWRsPMaJzSo+XhHg/IQsrgwUWJgNmNG78j/M2UFImpnKxO1xwpJ
pmS+x+GiBseEuyX7iZAlbUMQGXJLEMs5iuRZgCucEH0Rt06UK968BRifb4lvraOoUZM9JAii18Xo
itHe5F8JUGe7Pd7x6l/NOGtfMc0245Nfwr0FYODlvEnVpoHatpBXkvhMWUQuvjKgH1Y1rg08PqXr
I9XwfqCGliiS9gnvfs2GYYYf5caFcayQHyLJIQ6S+HrIHSEbjwKJnvCe5LksIewNFgzLBb/9bJGD
LVaMhAn7AP7efyXI+ih8uDwd8FF0jMKqAalj3ohuq4jvwHxSlp8UMcq4IW4s+CB5lWwZ/zYYa82E
rbGhrzBWAuoWagaO1adhNxS0iO0418cta+VYtAh/RGfcmgfT3AvUSnyYGT3qafFTlj8ITNimC0RW
MoSZLAxbjCXbfbbqnxwSGXM4lQO2tp88Axr35MVI9yQ8FfakHct/EzE+7DZKkqcIOTjKw1Wfzn5N
fvdk56zLBzVgs4PAqjwsKtug2dEQEs+F7oKBlRfIRJuBF1JnvAyPo/hGMwCtEdjEZPEkjoCfUI1f
JNPlra3jjc7XRfuka+iaQ2AxHv/mhtbGE52I7yffl9gsolUT2Kw5e+8mMljNynWKXV96TuKhOim2
Lj0LjkEVi+vIa2tTYgnRQxpOvT9blr5YMicodgrgX4gx+LaDP2PhUo4JyROZVx5vPMVmeMnUR25h
R2UWIzylxuTHsMkKNwILDemL1eIlQET30Rn7zFb0G/tkEnS58xUE7Ok/fpnCFAl7f/BohIcuEdUE
MOqn790JizNI6OyRVndmxQKicqO/TehDJAVqTPiu0KcYfFKzEEVkw1525F7bMZReebwm1WKZLb4i
ejSAeTF4iGlW6Bq/GJbuOiY02yAPCRCXNarfA37+8ORTymMclZaBtu2YL0DNEidroTHva8fVkMLz
vTPojfxTRIJ2ov2xgTemdxI9cuGmGEx8lH0u04bJKMkfjcFNG6zmj36BER+3rTSdPJlsUsZp8R/L
Z/ZNsX9XTW7VvYodnScOiUuNnvyLIJ30e1ywdNRFN9HWPvOhgQREQdgS36X8fmjNtlDQYO8W9U1v
f3mi1BiNHPI5qOtMFGU82JdQ3LJEqoOTSSqcX7mayloYDiqB27O3qb4qiP6ZPiHuQW4R66+YjS5B
bvjn2EG0/qsfT3XDIlUTl+1DQBpMNgOSQL1blRgs8NhUUHieSnxtyfJBsoljmOqlVNGiHplgY+7R
schy4UeXCE4E/Q8ySB+esVjbkeeqyUZjxZzPK23iEgkl+qFRF8U9eciTucFYCgwtmaNUufchK93h
V5fh36CtO7LC2iX0MeAjBE3OedlEayLCJ5ZwLxdYKMndIv8VfmbGJhbNAa4CRFMDfzchN6RwovTK
+OoC4acv621riW8ToOWg8KbyoAh6Z8GDpubkgAso0Wa1zXfVnXnTmc3iitRBuBaIFEoAYahBWotE
hfJjFW+V0uKz3qYdJYj8PQwXH2thixJzSRRbBdGBtVJ6UcAdFuKviJ2mWpyDYtVp6aUAGyk2Ncx9
LGB94RyDbN+CqE28Rwblk9VD8Wmqa49u7dskSmEpNnfylCScHWcY1uSUkhq+eqkrMk7gxqOBdylg
m18eCowvIk6SJbOkmneLMRDvnElCGhBzPgADi4i3y9rvQU0sOn+VIYRM99+KuPvWAlAUjULf490s
edn7jiE1YQSrFhu/Qm3vk6YyUdJX8BBkHdhpdzaweWijPf9vivYUmglFB/+3YATXxM8iJa+b9sjv
zimRGN43YiSrAe9mzsoJOt3gf5Iyp2655gZjajgbjs+CiR9uX4a+LRSEJHmqi4gyI+DYWPrfRWlw
KAHoRDTd5odF+nHWS+4UXt4Cqi5TAgF3uPknPnXFAXy5QC9JNy5Ifwaqc0ycLBKooCk2yNqcxmyZ
GN73CEPPRJloIG7DgW4skkekMlt/B5rVaDo3yqjsKOErIh1FoEeCfJP5xwHVVc/cMYtw00btvp98
VxRONUOQuNj+f/45hcKekzex7/hhGve8OMzU1jk4jMn/QtzXsCJCkkcIy8ZLQ2GkMcvatMQrL1wy
inUmJrrD3YY04Rm2oP3qW3DC+yjjdBzR0jWWhJQx8Y5j8k2COWY4nuaRFRLGSdKoNRfxVBX+lMmn
wD6XPzs9sGTyGXOwGFhV7fI3zbac9QCVIVDXL2q6MP8LKxvaaPA3PyJJYynG2lMeDKRqjzUjWTwD
X6UrIexE34CKiYA8jBVXr9i2wndxraZv7jXzs7nXOF4wd/+/N4jz7X4eaPOA/+GOrNkCiSvRvLnM
PX2Y0sxjw0tXneU3CexJdeaeZy2SDN+FK240LHfFCsvFLZin7+mJ6Jpp4YIvCZVz9MdZsiNnW4W8
lWyVtbrxssMCiSVc3I3mnwRiPsDGL1b67dodY5rpGuCFNx0V7xe6FAxhY1vo/8j+Zia1cNt8Wz2S
YjNHrzPTFNdsUUYmXSDimQeE6HcwCW35C137YY7XPYv7BekujDiH7VCt/clVCFkgHOzuOXTnCTpO
ov5CO/FxwqZsJSlcbRT2O7o/ciCQ4/vqVZBXAt7FD6k9RJnLygl/Pp3ikpF4fvadYo0EMQRdZBdc
1AuYhvo3vVNxZLEnV3yVYOxORgAt2x24Xr4NqEGsIeNZsTUmf3X5LiCM5bg/PrFz6hXzOqurXDRc
arJO8gefGPJJyXO60kJDTA8KG2g1t7lnZe05Nq5MngQxJRWJss/FPYS4CD5n5LL1o2EvfO73FQ4s
FhWMVsPZdfuBPZkNPmP0ubtVxNWAQ4OzOj6qFn2r+iaxfbpr8A3XpXyVOOvEI4evT8Gwi8+EPDXH
nlcCIHvM6sdOL0Z+hDTcf5WOUVisnYvgYKDUeGWtg+lcy47YJbMBexox9sfgK/8WzdUcXq6zqgYt
GuzRq8EmiNeF/K52VCX03fw0dWRHxSrcBAw/UXEsGaAcSsC3wHP92RWeg7NaEXxVr2K2UICoK1c9
q8/iJVbbDlsTNqkBUowzXmJ6dW5zVl+aPcFTPbHX4HbSdrwxGanRjuY58zDE5emWSAZi7MhQjc4D
QQZ8DlRSXnaqyiu3F8NnPhNGNr7jX5BHO+KPYdMxJcU6JxbK5SzDjlzP8UaJ0+x4+Q1wFhXZ1Azc
6BEjO8PIRhVU3WUDD23JkPbO75iymVuscfUqfJwIlkorqx0Taky1ZHJ2ZbjPpGlFNKyyKXaBW4+8
yexXzXU1pwF38wK7+hsPwYNmUkTRz8ALqhZxMHp7XITLdI83NMHnSpL6NqMfIQMpHj725l3OnCLe
0fkp+O6aFnNkhzUn/oyUWxLuKqANAyKKxRr1GVaVs3bVXFH+qodjv9mOm4DnL3CYZoGTm+90mbBN
a4Qn/IPzP9434srvwCFb11q02DcJpkNwR05S0pqHU/HxW27q/Cbv61/admhkFFsP75/yMbwYnOBy
ZMZoQNFD2s4MwJaXnuNDpA5ZwwPo+NSbcClVa5gdwuJHJ8CZiq50e+ZlqQWBazoO4wEYon8E6MwP
i1AhVCAJez2OdmSLDVU+ExPybucSor7VuYP9hfBURjDxPwQTbDn/4n/lPvFs4TLmX4Jkadt4dHP/
2v0lFPoW3yDU52Jxaa4UHYI11Pv+SxJXRHFduk3y8dusJQmBDfojttKgloG2swUjZYxFX3HH/WRA
yueH/ph+Uf9vQccA+CMY+I08brDVAgCHNR3jC4Z6rned8flS804VTS0TkSe6CEVj4rCN0zU3l3BH
MNzPlnMFsA++H6sCSUU2A8M3LpnO9kyg5ahu97KzSJ27YAOT1Z+llf4wz518Qk4tdi3eBuQ007Tg
s2NiMx57Cco4LQGPzhyxOF8NzBnVdVjYnMEsNrDn19UfEzeuNU3F7340SXVX+UpnrO0qOBH2ysqU
dyMyv6Lpu9qlPwMyDMMd9SsRATw72YW5L8rQfpOx0R2wXqJe2uUDszDHkHcF6iEOdRBXmL+YUqHJ
6Fa9cp5X5tOJj6CquV8MPuFqrSy+Qpje+trzvs38Ogz2HzFbxEd/mK6abYBs0L2K9Sm/FHOEV71H
IVYKl05kCkOvhp+LoJL8kB7U/6UOXMj8KfO0bbUAwrd2x0NEI8ETxEjmGpcn1hvKOv+Hpg6zB3jx
R89goGBLCrXnTE0NaGIFETNWHGR0UWzPTBnNNnvYa0ukZWwZ3yjXP2ejVrEuL/BoOJ2NC+PxxXN6
EVTJuBUr1+R4bx+4jiVOLmjyLr3AEtdJn9vQC3ICxhiYJ6hqB3Mb2IyNfvQfxbSrPxTTBa/OOePr
RpjYWL44R8rR+qKdq2ETci4LO/KQhiOy4njxP9qCR21YV0fEAOU/Qoyl/4WrRDXyTWLHyI5IE/TH
JJPAoVsMGEDorjT4NIDuHaIuzO5HIMoJLNaqMB+Eet3Q9KqL3awXpakLrXxpm5BNcAVJwSEcVzX1
IEv3jBLn1BfvgYCr8tEo4BpzRyc+BsCDsSH4hRgZccf3xzSVeJsS4OyHZnxwGyLx7z4Nc1n85sMy
NXcU/oahcCptxMUqQvWTz6NyBtj9rFD/NMWTET8lwgMCp2Pv3ri04imdIp9wQlyCrG877CEu7ZbZ
rwIDv+BfO1j8fBK+yhwZpc1wTZoPTJuA3advwaxX1oENUgIievtsdiHu9ZsW7MDl1GtcfTHA8WEl
zoAX/e3pIBdql84tBXpiTY2LvJK0RNwnWzT0TLXZhQTCkX5uIDa8Jv34J8d3wLTPBAGXsibnPFGq
q6icCxeYs3LNvCOVt4nQKd9KFXli+bHg9ulYdr+mkGeeuUfA2h6LQk0HFkgIknpEFsZKR2C1kK+R
yWNb8f7C7WAO6esiPw1E/YDo5jrCiVonnLhXOBpGS+6x7fdQBRIix/hjZtNXi669YYZJRKUS/Oj9
ymDbrxfL6s4DWhKMyoMXlHvP/CTPZyoeHAeTdmmMXw13It9ZghkK1vWEBt50qE8tmJXGR8NVzKDl
ZZDy6YbK6PTz01A9mH4wPR+LLTJzJhpt7FazSgr3DGkNO+BAzJ/5qrlUixZaBnPkelPWNnPOH1P5
W0hXeTxC7GHfy6psyQ86vcwaDoGpR/rWi5tm7rVoF0w2FiNukgBoFDWlZvPqCCgiB4KXgrlSoLWg
qhDpzegFaou9qDw+Byzz5n4cGT1HX+mclan/IW/tOmiGAD4get441Fi2gEjA6k5xBPP9rToiB3Wa
/aN8m0/Mtl3K/Kg3TybkyjmtbX34quo7HorhHkwHmm8KVtKoi1s4uV2NgmOvOhI7/T7+RBdWl79T
zES12S+UJ21aVeynxX4ACGx+NMyspGAByVEHecTeh4KXFU+kEgtn/sTFS1Bfub4V85ua/U2N9CHG
n2K9i4rrKD6iaFdI/xT9t34DnxkwRrY/kifs5KL50mHkIVoVMQcEFORy+oYjkiN9Ry8zmQiVbzlg
7BpAMep6Pjne4KrfDrhgSj4jniyJZ2/wnZbhHev2Qf3Hoabwit6HYdvol4RhHsyn3jvUVOyvjOsl
xu9RuE3LeAT5lfZaZP+Ezx5rDV9GShl1HxlgSsyy4wgpqPqavE2YrthS6c0uJ33cR+7ho2KJfzxW
BKjpugzURMkKnU6wyZElJJ8js7bIpW7jS88YcHEPdSmjKABpQOmDS89zrrwaPoORwWfTrudGdLXA
sUKVwvrGiODqx+vcP/PbsH1M2TN4wzOMvr1s2xHLIRM7ShWmAUb+MGBDjOec4lY6MimsaAQn/3cQ
DxOz8WZ+7jTjt+ErjGlT6S3L9J0pf1QRnPNS9ojKc9MX1gJFmWx80pyvqJM+AnS5hQRkrcIknL3h
JS0McflEXzYbUfoLmAhKR2XHwBsPEXAxxaXniABjG8c2QFVXg+mjX0LyjvF+XzvB8UVJUDPhjvcl
KUbxu2PqiWyBrTfIZ8o/NA1kVvpkxUmVA5/K/xfqsARXDXb7DE0dIEJlbwLHOSmAHcb0m/18/TJZ
PXrtJZ8sqamdMOpWPjYZnpVAJF921OdKLh3R3ozUhWBWv8aRL9mA6duRGrdGsYmRMCV8jaRQQhvW
4RbLIR0X2b4Mghb7sHDwlQXzxvSgtxeR3azOIY8gYzSXk/niz67Jawwp1nN2Rz76bgZcKcBm5PmD
lx4ac08dXFlCWy5RXyr7oiaGpdinQNgCHMTnOliGKMkD7NSDyFAzO0Ys3YjocBmv9eG3N7mRdIpO
fNQTMBm/VuwFjtMIUoJETKDvnfY+DQw4yUEGRwINXFKxyXxpSBJapk06sMKeNQv6KR0ZNQgzVIUM
5ZCBC/dedgUPbXezYVfZTkeoUZmsW7B7xicpAMA7qIyk/GpUoNKhuW0pwRVpZzLIzNiyefnN8Px1
wUbSVDEIZCe9YYT5A4RHsEW82UgH038jVso6cjFP7YgU0F4CKyYp/JLrnUwIaIuhtFsleDI6LgZr
2hk2UzoRJjTXGedCtwylijBiR9x4076r1p2dsiBlWmGy/fL4bjwebDBATUkRSFlN+hsN5D1Fmwp2
NETxFEwnDVtOyT730AqwbnxLpY2mcVTMo9R/aq+GoVdZ3RhETLRncANJqWGbYEA+gvwpHvl+9dGR
1CWdscRIyvRHa86y43pudgKDyAWgpls2HbICnO9XRr8w2cM9nlxQ8BSI/F5SuRIDpjw/qnmQEN8M
TKsiHJQqLTX7KCPL7fZ2CzEnkIdDQp4e1GiNZ9S8Q/czBZeKVovH9mMi5AbmCfP1FjFasORb60mg
agl9MBfH/F3XSDDNfW1VxblgYFQiGGtKXkac2rKGDb1ng1ORFwgghuaNqA0lT/4MkUpCRpSJmS1e
6vo1YVoQybywC2Jt3FyaGz/Ky2TBD/wWpr9dsc4omFKYd+LO6397BB50aXfgcfkBSQboqHwLUsoM
oSmFy6EtV8o9Lt5d/pDlKyrYcPiSVVSdlMlYLwFs0ZHU5AWaTuD/FgKjOD6zzkC9wLmFF0Hj9O/o
j1Tt3uSPAQGJUp1F4ZOpj+IfgEnWNlOqnoW09KqA7mjbhfgI8wMYGcbHsDdPmfqCXqaA8w+/tZVM
cfGt1AA10e0B6fMYIKKyMHtOFxlqZOr48WcIDLrXKrdDN1ZH3rFEqzTIFJAqsSztdRD7G2NJHbJt
8QxgMJc3vDxqcmLXQXUYQ8vWfinBJ/FfBfUdLgxCGnJOkfEva7QCp2hvhhCCyeJ7DaSOyTzZDd9j
BTvKI/NNG8ut5v+I5qcCjLXlapRRMMWUxlnw0xsQH3gHuEVbDcslDLBsZMFA4HF+i1EILJDKJ8wl
hl7BL0erz7c18M916tsdf1qS2F1xlXxUy9iJCMwKIC1PjbmamVwk+4ArQ7AgavfUwMAABKmZM2zH
g8eOOws8QvSWdBtyrLLvvRb+zLIBfCMWG5MzjoM840UflGWoY7bq8ZDEVo+Fo4LvwrpZ4K5gVss2
j/fJkKUdLEjInYzvKvJWUNxWFPBFXiOZ+agVw8opOmCQDdh7Om4vxNCY0Qk4QYtBg9RTgBaozWHH
DUy0q51A+bCCt0oFKlCjxzi+WzTlxNTzTzwg04HBFY8GRoVZg8eIZNAu1Mg0yaZ+9CSKNbOrEN/i
UPAiRrB3afhOcWD11HQQMEH5qZysRfbVAzPWzwWzj5E7WtZ3kywTumfgttWWXkPSwae6JHAKEDk5
UXX1m3k5KuKPieHNmP6rqAH3cn1I4NewmcePUEJ+Mljc29pHLTl186sWGtPQt4AzXQkvNYXLoL6B
47H2ik4ixgBqmjLZ1B4qPKw8yacMnuFCUhKfAbtGpXQVMrVZpmY8xZDYUqwI4hm6mmBueswj6MJj
ukZWqhbegIbTaCGfC8D7cjjxkVl9AQkv4NLntGCi8TM3iQx0Q4oRw2m5W3gmC+Su687E8S+/UDhX
3qYjRQZwA4vw/tY65r0wvXUfuvoChCUjaf7isJEoLGzW/+X3uC7Kj/E3GlwY2LMccE5l+9CBvqSE
+4LfO2qtJfBbd/oOyHTFBrh5pHhKlYimhzyhUITAALMCiqLlL0zkJSvtr3lwChoG86c2P1Xmz3xe
ciWinKB3Te68fFiCzS12aqBHKmhroLiC94cUqQI11Nfcc/kVtOtU30Hhi1K4nIxbFqDYiw7G4JAJ
10fYgT/69ktiZFpRZ40BbqErzYXOYW2Op6G8Gzneso0RQVIzNzlLrwFYb4Biih8UCp9Yug7Zcei+
qfAMmdGiJtiG1+xD2VxLLd7vvRx9Q8BjBILHeSr2DayEtI6R59wXfMyDDL9ZepOKjABoF3j7lten
4TLtQJMrtL5sGVD+fyoISP/vpNhrIRtb6LOrhx6CKac+hTYCWzWdGNEwhZecyljLkbkMORYEWiDR
GVOMbHet2Hds6QMWcIJ0SwWcMtyJBhshhti1RI8J/rVYxqz82OtZc0xayQPdxfg62BVQtpctzRlN
8jRsvaAitQR6F+7Pcq4v/I1GcTe3f1Kz6VbeiG3wUJNqGgLqqZVrwSqC6HR68wQF7vCl0/kwUYmN
U35GGJsqkaPRDFducipl0DUO5vSCPe9igQfSSSEbJvpf4B195cxpsDDodDnq6rfxSaYBaJ/GQgWz
AgS6je3yN6HjxfzJ2DmEAKAj5VXQk4aXIry0DGAY/+nl24cyWdxSrrTyb2idXPhW6RRYo4ggPaMK
FxG1ir+q6EpM6hVnokMEHslWCi8IX5f8XvBCe6KrBRj/GPf5fE9YvDl1EVTOol0O6geFMOF5KhHT
hLA261B042ybENsIrDziXOFS+oi4BSX437jtGFJGYHIIT2BOjs9vx5nY7Tg7foIr+xRWOJtBOIoI
0WEUQ+20mdO08SsEXEp8K+f3ndS6urqVi6Xafs2tuBIvF8nG122+ueGrca8QAxoif8CMNOtMnEXk
H7AiICS5GrwVjdnsZ0zXvYl2FVYMCxPxlUEIUywaNV1AvsoFVYJSBj5JUCxLRoLEmYRBiAnUXTWj
Tl7pu7WQ1S4nwtmkk1SveU5ZG1LZoy4g3+VP9q8Go0KRoTiQ2FWku6wFaYWXgnASmI9IyTpi4vPl
6j8ottnseGJLEwIBbvjS+IV06/PtNz17nH4xTeSI1oM+X/f3OJj0nCkQprB63SbtUU8ZxCC4JQwB
DBN2eeJGSvTcjrgFvSWQDf2By5hlCw/EdPVWenASHwOCUXYok20QbhIs24I43G3F+EiEUS6MH2Zd
fHiIdhfM4JBIsaRL9S0bloSbnWSH3QLH74KYCavGqsHnJB3MO9puSsjkmpAAwaOS1ZxvfwGhM6N3
gBnRkIPeuCVbonX/JGugWZq2akHtpJ4jeZ7tZZHaQ/qkTQvXEuv+aD/WN63eN6mdkAlPtYotNnPZ
XfDfAvrDn9gCz2Z4gOyM+2N4M7fqWSpHAx40W55VOBx7lE6cKToKc57rFcM4S1olJ5VE6qUxA7yX
wfg9JLvy4Dno0dMftidE00ALZ3WM6uWg3BppjUor4en9RrMwqJZ+RhU1/QHL94bbwKbvKLwUsuN5
g2CZVEQpHFByIrrXGBQkrlY+eNf7YYmrNdvG7bK3y4SJpbHP5zhrkCOlA3QgGnesBPkd0FzyKNeT
NQ/2Kc1qnL/xuPc3jfXSnOJH8w788pkSUm4VmL9x/a+JSIdejou7oL4RFEc/YXmoHoi6cfdhnyAM
TEfTzprj3pGZ8c2G2MniSxPv6vwz+eMCzS+Tm6yO6VnyVjnoZCAxM1BFXiZXNEhMaErNJrWSSkim
fPvIPLc9A+6o1LWMCka9VulTKo+d+O3zq1JIL5pF3V1xhlPjYoJ2jMUvcwYhwiS1FaUzeUYT1seM
BoibnT6Nlr+Xr2xfgEUwKmzgaYjNU1TuwG5kZmignHncdwq+rtl5Ef8phTsiO8kgnqERnN+8Spl1
2NAWAPCG5wpSCZhsutjOgq3g8qeVLw5oVpKslEppj4IioNY1fn3qk7dwbNtLz3vZ4Dm4Z3MoTrtc
TC7LhFmLSMwKYctjPiOpT0hOPJFyHsYtSE32iXQEgbD3sKlhFAH+lz/Me8zmFdm5u69EROl/wgvY
DMocf19aNfOON4AuLm8Rb+dKeXXjPOkDU58s7+V3GRw54IqqW/ac7X51Y42l06zqDsArnSu6sdgn
vyLv64a/g340ZKpPKgE3RnVDN8SIAOFWYnPz+Gvj7p0bE8k0gghu4Qij9biW+2dQ8AoB24f99qOQ
ESK6mYazxfxiD6vLCKfvHcx+jhmcna3KWa/8E4YthxAtNM0x85usdiP9RZ1XQIUxvCO66NaqeA5j
amCZKxQ4DLq6KED3t2OyJUE/mJ2rOMrpxrnBYskdUdAzKwI5bHXoRxzQ0RSQXMEm8eULF7mbL+4D
am87pG9bC1c8FcJ67ADUPwuX88tcT1scS+O/0GKjk+8l9kD5kkmi9hOeR1TWzVI0CZddifJTj2cm
UAqb6WkyxN9CkI1O8uDGA/K0dg2QSeoO8sADBqqDF31ZTs/K33Y7xNIICVY+NeNq652fOFr6W82J
6DlHye43C4tEG9oMc63b7RHGYoCAjuXJmk4+RvAjbyrTjUn/4Oa04m351RhnRDXewLm3R0SxzsOD
/uBl8mzDwRU4SFiMI8Kvt+OqYso3ktqyIrIoIfKUvR1EklkLP0rsv7acHm+gLSN6O4loBryyxgb7
OS87UwIK3bh9VerN3KZfKVPWDU6jk6w+cPgxI93UEqbHFbveOQxWeQf+VkKfPrliz7YW78kf02Ma
I3oAfmsryC3mXg+MKuO7V68A6ipxJ9avNE/WZdPbA+pdCoNMOnWsKEPxOSx+O6HdjfLDmFEPxyr+
SiVXFRVU/fT8n9E9epTV+MFKGigZ6kmbDbAsnQVvT3WRSzP1bPBYIF7ylg5yPMf596LcQXAnRuin
ajf5+MWIDTmGs3Da5FMRNmmyYeslP/SRxA/t4otHzdszP8FTxCoOi0YkQwNyDKX6GGiGBYx1Ju4B
aB2FXZjXxQM8o+k/FKyTRuZ2BFMmt/Ff/mRMnQbfzfAvMJxafqrhGsK8R3Z2lBzD4VHwOZZ22O9w
aTkBNgmT3ZdgacTLCz84kjV7PNTain7tPeDi7Y9KTrS8uU5ptBeXwfhrTohBA+Le3EaVwCKgHgq2
Ia6xcIktF90mKlQqkw4DHPRfztaWsXxq45dR00/4cQk1e3EN1/O2kvM/Wvyh32kPBSLFViLxjvr/
kAG9gZmhnQJjYyRXNT6Jxqn6LBvmkNj6EGlxW0ODi9c+4bujuTIWrxYVV4jJj2N1rgp7Phd+/B6l
hsZNys5szX+ALa2BBjFYR/aD2mx62/JVjoWtlayolee0DK8PtXZgoIovHa4I6TPMh7PyKC/xE8cs
krLoMo/t2zUvqKOvwOz6J0Y64p38A9CO00HF+NWjEEY8MWormv1w6b1BeDAXaxMHQab/T58XWy2f
9WJ5AxWVxCr6mGvEWPheK2eK0czd1v5ZH5+TfqkY3Qwy7tuNeAMkts7WYnnuMTmTLEb8QPJZgHw4
4Z1BPQgbEEG/ukkPWczSmtTZYvkLvQgb0pcPKLO7KjV2KTsOrIYlNK1LdEFeI5qo29DOIDmoMIAh
qMjRhSZ2AXDyKr2i4AuOOpo2WoL/CQCHLEePtgans40Lu/rtiKnVN1WzBQ8Wq4ysOqLel96ZhBqC
soRLLLJJYAq7Us8BQ3fmi3IzkJUA/jM+FwKRD9QICsGiy695LfGtLQOyuSSLqRAiaCYcK2T7R4gZ
/kvzl+QHdV/tFuoxBzlK2Cb9mvDLxH/z68YcL7MSYS9oF5lXXBM2RbRj/scPPPiMAJB8QDmAExuu
shs1smf71oRbGC5H8OPHu+iG6o9lxMPD9vYFpklLUcXCCHX8ZiW7+l+DnZfO7N/AHpD/zonZSal2
qG2U8bSof2jpMZil30QqTX/v3D5UfPqzTVt5y6vFLyp3ZOvrTb3pVEtl2CPOJFnp5tU7Cg1az5Vn
Q/YoADRDdIL8gHoFHeEMBXD9NYVuqsIm36bnblpp4maiU44uA7tRej9bHQ7UK7nFgtaJg43eXdN9
RFLruDSMV4/aQl2y3TXLq1RdhZc8rXvGWYJx9OdhHWIV46PaQ0zMZEd/qaMdsE+jlzb/VUsEw/8q
NpEIp0iKAC9FpuuSTDL1A9TdjENIEQCqS5X3EVIKHWZx0y24J/EycOQnRbNH6Fv/lLbyQ7Mcf4MA
H2GVbSZWhLTV5lEXFccbltfkWN8DeZ9zo+0WxAvvYZukLslCIJmsjE33rF9CaqlT43RHEHDAoFeu
T5oGCAA4WiYlIIgEDzYoyhRW17N+kMsLAwdDW8Dh/jm7GncEtRLX1zzlorfwUQGCoGNKQ5iGP+MB
rPLQ5xaNZ9PON3uU7byvhMPRmH1o1z4/IK6uubO2Rgm1hDEHaUk3xF3PFmMAc067Gm5YVZCPsTXd
TZLDQEyxqjXdDFp6fqx0ULz3+a0Cx9/5btdtyUwKzgrx7WfgBcnGVJY6pyi6p4i+NyYSwGLaNYSr
X/RHS/ObqF/G8F+KI6QOZhlSljrIiqwnqmP7w8AP46oH1wqDQu4ssJkb9x6mrnhiuZVR6HwU2CU/
ohWuupSZEPIGAt9/5iuVLY20EcW9v64MJ/Acs/5fzKZv9eIFfpPUNd+pFfz0KyJJWNB2jB3ZGDNT
oNjMIQVgSyxOxL9kLAjhsP7H0XntOG4tUfSLBDCHVzErp1ar9UJ0GDGJEnP6ei8auLi2x+MeieFU
1a4dwo6ODZLAy4GAOE/sO81raj83UB/B85o9Hgzq0LJz8b3dxsUGHcrR3u6bc/Jch4ULR1NOT8gs
GZIqYiWRJ/7PVuu/8yzANQ6vDzxary/iPp61o3nTReu3LCqK68hhmAzf7C41BEYwR4TulIhBiAWc
/ACXY0gTG9hNsPDgTDjyeo6rAIe7wN2GDgUNbdHgIfxgpmSCq74oBubsb4sTDw6E+wXPBTRYsbzK
sLvx2fM8l4SqqP5VVnTkC5bTgDLR+NHVuEdb+aha/V0ZWMM6GJ3MnEIW1YP80Oa1tRFU4b5oVxpn
MY2jmHwX3IundgLWN28moTS6Goyli2K/zvzwirMaBC4FCsuK5RklH6PB3Hhz1iLv4b4yL/K2cBKk
LodrkSIyRwIor8IVUFVgCiccZquOPdta+QiJN/4xlQCLU9VN/FH0i/qr1dwYr63vsf5gL4ms+43U
iJYMwHbP45PaQV24iUPHmr09Xn0DoBhHpB2YfU5ZKdFHw8OHF8MmzmuZ3aqVEskO17/edeV+kJ36
3mqfMUHKNTi0oc0WAKWyVMmNz5BKuPVJhSfCeM0YVOcrFF1zo16zPoRIZPiYZNGtWviUzb7DLUpA
sXAjeVsWutVDpICwrmmIrVxEUC8NjBM53Q9md5YQQ9fEzBNhhgXyjUFW99fjd4mHg9p5dEK0Cjkg
R3rDu6H81//bTq6c79lFQ6Vjj5pWXj9+lLAEB1IAXBaWwZz43KZ/C22/yGYvE5nBIVzgW7XtU0A+
RPDQJfDHO9S7n6C1i2+WitjikRSdlr9Ni2v8l8EtnoVvIj5dRcwGcI19B4qZ8Cw1CYqYDj6uwyZg
XkbMBBd6Cen9l55VdTVgOmBpD5OnlPQBGv91wgDfOZhHKvPyYI4Ug7/OqHLp1wU/9gImqD2eRBLh
ooVvPrAYqAJLfoctLtxdBUsZzADfq9ab2EDg5E419mgeBf5KLcqtWmenYRvaAWQgP6JxhgKZBpAK
gPXJhlBJNobthz06znOzeQbiHfIstOuATuUwBNCkZmU9VtN2W34Yi2D4HAlRaMHg64P6JcCVfbvR
WeckCPWVtFGUv1kCPn0SWEXcVwffkobtQ/2gSdAt4wLD/1l/Vm8/UpasY0eUgOgImd1WpRuvHvpX
Uq0zUHpF3/X0nHxmfJQbvP8uVewRJaM3t77DhnnFTU55DLHTGP0qwaiDKKsdKBTnCxw24NkbfG7W
IGh8CdvFr2RNDqvabkvhA7pPDoIukUO0ZGv3lw2nJtnI5EOhLWRBXK1DzFTIVMGLE9st2I74Dh2T
h4S3Zg1z/omdxZp9alx+0cDxTAN2ifJJ6b5HjjzWuSsG0MLc5kv0QOU8sXUGulLGYgNhlK7N8oBC
YnXDbuXBLhfXPl56yWEbinWI8kU/YKCXxLIRMpAEORmbfrQG0x5iU0fmposlDuaUn8OhuEU5+kG7
L6+QqvTBZfd7WHxltnkVYqw3QZYfJBMYjoJIYbsgLD7Bx4YtWqf9mu0Njjxgh/Hclasf83/CDDaj
kBEXJ7MNhMEZ+k+NTRrdH4tVKJorPIBb/Ia069PlIM9/MMLW/j0rBzxkSbwG0B9vK1Zj+bf2gTAS
t1t8J1jsdW4irXvQzyWWNvipAlWLQEAyq/HnvSYk9mkRPUY0HSHMnFzGo6cTYARGl5l8M3Syr88Z
1Y64ZyxVMuMYSwgTW5tB+DECqvNvsdX+hgsLxQmbgaeXksQHx6KFmMnHIOcGH8VyxlMBCFrihIVT
eKfkgcPAbN7QuBIUOs0sUNpXDB8d4ya5bUDLszK/iA/ihoXfOTJ7NqZXgH3X3H7hEMEk3q91e+ED
XWT8bFa36MTwECTgBfMk9KxktWGH16AlcWRMWiTw2Lm2YibRggNgie3wyfCNaH7riq8KXCM8ZsgY
VJbHSocA4cJSgA2BLJIhiXUrcCqflJ+EoCBW0AN5yHFBDiv73dtQAlDqJFQ2dsO6C15+RWLEhmv+
ZASmghyxNkE4ge49fHSXJug2LFb+QbGjY4HeOV77q+xW1IjSqv6mDduO8SHDcIdpxF7oF4cafPux
a5pxIZhtUGdj5DU1e154lE/MJhYO32QoyQd3MZ5/wWDA1Y71YGfDNpXwhpEslPHQxzYyUT6xi4on
tZStsGMZzKbzyaje20gO+JxhMV8jsH6egMWeY2tPSQNhpVTh1bHAXINRTHQgDu7RwrVwjg40y4T9
GMSTWvWRQBxn/Ga7QN9CTwYjp7dlRoj5W5AxpGjEJjovcoboDJA1rgjkueQorywAPdqi68x4Rgvv
cuD5RsA8gtdc1FuscGYXkT36tZbfEc7WhBNtRuUi8yl56E7GEQqVxP1hisSIlk3Kpr2rn+IPOvuZ
mFl8RtISpZRIGCp/GtTYr+YTLeux9ly8H4kjbJwUOjrtbQvhg82XFREi9wWUDDzDBeeCVGfkBCQL
s8eG9INXg7aEA8WVLgHtQYN5XR6RP+L9LPr9Fpngb3VoDv295bNZEsJ6GhpUHSjcSNuiYKJQxcSP
lKsGndyatwZ1PbRBjX4YDl9+ZvwFLCj2gN9s0gAhFyO+UEROLjmzFxY0ihxwG2dahQAVqoGw0+Y/
nxqNBJl8bBju7DYuT9ReDSwHXNWt5kBsAGAGj4aLU4tF8qJbLnHSwEyBZW7yMD7qdb7Htd+FaHXV
VvN7wEsjY2kyvwFmBo4HvdHu/72PsgsHxO058dr5ntYObyBR7jR3N7r3mPvxiL9mJcOlZqKZFzPW
6wuC9siWaR6CuelQy1AwuJw9RNO9uRogCieJuwOHlSlUpS9dNmdaeU6ofzR03N6qvEii1+tLbEnr
P/a32BLMoagnY6uhC6SiwLOq3Vl0wmOIxQDuWC/GOry+McTx6YkR1aoOJbdpHNBm8hNfHCrOnUeW
dThHATM7HzGFyA2Ramlg7ceHm2sD+1dOA4Kz8EaEJIqfKDYSdIoScCtXFYpu+GC9dCgfHAzoiIsD
OsPwClUTjIm0ABn5LTGznOzY1iKZJShw5IMynjKYXJAW08ejaGnx6loqV1QsYOb5Uf6BGqfivDRH
lbBIsLAigH2/SFyIJTMUpMxXTq+sBezWNNAqp2ZFSjjeuGRxDEYhYzvGOrCyCdntU8vYkf2loK7G
mgBFRIZZsdO+gtJ0X7g0FA7Cal5s/L4YaSMyiOhpIoc5EdY0G2i2OKCm87GBcOBfAhczcWuox282
C1wVZ+YNQcmA+wDjhoTWBHM7WDudvWWTGLx98yCwzQqOLUHWuk3Ksrc4G8fJveVXct0o629gZR58
DMZLDJU4Czl7IKnnd2mfb7IcF1bbgFeMx9i8WrSIkOKF5zqj0qRwmoDeHLtMnxRjCNLfdNvNAe3G
jPMz6D5Y6I9X0d5z37CrBHwb/6DbqMAaJ6Ia2OxwUSPNAvbitRNwO8CtGvG0arEX+k3GJRUnAdPF
D7WHXADwx5HEu0zvHfKEudIpJyBrmX6QRZ8my7/+Dx07SawGDfa/8Ju5k/YiPPJXxm5qC4UU2Sgr
DPNXv8FRcdqbDCEC7Sf4FNGjCNkQcPOCQlnnUy2wEGAhPT8lU+H0KT78OErOlZC3nXQoGA1m68Si
bQgOwCk/mjOx/VY/mx991/gBNg4h6UzQa2iKCWwlBHmwzB8WkcUX25QJIAUvp7m7sXQ/nWNTYiiO
89OFXZ6lkzAFVrqkzGdnBXLlV71mb3zGz9PutjXLKZ+e41PaCqvaMf3hS+MoZuNKP/OCPI8IEpsp
yqwl/6n70cm9FJUDVlNkPdzRPwrX8Gp+Ap4q/+QNVtf4PvrtVV9uWVbwiCTsppfPP+Wu/poub57w
QWhSAA0d1Z+2zf5/bLgbL8DhGT2A7sfBw9yHBRGmOUfIgaRlLLNrtBNWrGvqYMtoLPxf+TCJi641
pAOLo5yjjOu5gNQCwgL/JPWhavE/eBdzgmAIY8WrFAct2RwjGOF2iGKmdiBCm4TjYdg5+pwFyeRT
m2FGaGTn9mtYLh1R6uhlayj4vBZzqb3pkAJZItMm2DJ2qSysCQnD2A1nH2wes0sRfovPhROZcDeH
P4N1lzdhqWLR0iAGRQNHJ4x3JtpyLlF8eW0ogJ69br7G0X6/bWgsb7hPF2375ijHp1ekV8E3wmJ4
hhsb/atqCzAbTw9Uka1KMp9VUCxUO+VQIJs8GK8IwTbRSjuQg7mBv+SLWCFO62ZNZNOBrXxUcsCg
51owaC7LnfAR8mhQq7b6zuu/4u+Zg7oc0dbuJB6l7+Q+U1bw37uSjIlKQ1Rd4zecPVvVT076WQ9G
NhWSLUv4x4lXifyVs1e5Yj4EyI8mEns0/BNWSJ8zad3tmn8xA8kjbKwcedxKuKlHtV6/P0gWcmYu
0r7dMWl+pL/9ieVrlTKOW8U+WktXXBkE+i66L1aJj1ZeV/txR7LUGnsBvAHRT7HIeuM3iaSDI4Go
D4NIQEb7vUi0QxG4CDjn4Ti96W554gXieeMaAPOD9fD/8WHLOQ3+EudwE63om4YbZ4oOLPHR/I5H
6V65Ava/q+HG+HSLriQskA0BN0m/RJ9ivzwyKo4/rIWJ3krYml+rz/cByLAs7PQfpzMuqCDG0cgu
WCBIkerL6g2Dgd9X5+ShBSqxQbF6Tvz4jy4FOTGnOK0DFD+QPVK/wg/xrCJoEuBkNp7wEe24NzBh
Yk5slCBAfYCmGNfy2TnTKJS0wayh4i8gQC6t1tp1ZmOxwWMOtWOpfnKG4he4b/Ys69zmE9MI0xHc
9KQiS18ajZ1szd1EnE0/h5oWvPnE+3zGYLI0rPVsG3xawiZdXMnDghqWgACRessemeUndhYRowMM
Xwj2Lwd+ywxvIO+FLUt1udSfOVyNuczAFTvPrmJbgrr/OBnLb9kV7ebQXKR5uwaoRZcLPT78oIfj
clHuabhL7xKdBru88l8Mt/FUBaJfeuWKRxXQH0eqQ3HoLuA4tAxYrM7tCqYelCs414ZdgDpBA+ig
3tvs/EV3bruYHILnRYXjTDYB6h34IpjdzLo1mfcPl4dtwHuhfNFIYLosnuAP7EK//aX9TGm4cCRc
NqfmmP8OuxLiBsAYzpbQLpbDCrRtXLYwVDQk48sVrK8R+jU+V6gGqHosaSCh0KmeP77TUwnIRcPz
0DmJsNeFcxdo+KmWyXKTBSZO0JwgT1ypxJ2K85KHJIPwX/g1P+8jurR/HAMpTy1eNrsqGOwMMz7o
ewOY7lW7jo9wK25QHVLLtBX79FW5ZZeCEukNFfM+m9HCuMowekg7tII44oxMzUAEZEBgEEAZo26D
G8Nlpr0uR0o0V6q9sbSQ8KJKHGwUESlSI8d2M8zOJ2612AK0YC6SnzB3LI/DhjRSj1soQkCyYXDA
35izISBIad/YpuC+g0acpL8F+Rt2Eh1lREvGD38PzFNthQYtB0NfpdL+Zy1id69p5iHWZnaslL8q
xRofMT7uTVn3zYcvcQjhVYCABs4YITbkVhcXBZcwoD1ESTDaNWQXNHZcEdHdNqFHB7uh/h1nr9Tj
Aps/AM3sJAqbItl0yNPQnRBtQITR/25idDV0PZSe9S0FIPjqcYRNl6PgcJSk8G5AzQZbej/gSFYX
TpiJ5FbJyV/k9+J0/suHlwPTPqb/4nieUbV7b+lQeO+voJVZcs9oNRRytnPAuU21hcvInEtS8r3g
9lAQsS2diCRxMAuGjo/jsEaXLr12NU4l9acayH9sgcnwFiRP5FstWr8J762JwVNFULsNJQSGLc+H
siJXN/rUR/f1V+5YMce/eJwPSyNInPiMwa5d/Rr1QQ9djOxsmgmiNLXntiBAiSBUNZrNKJBl4E8C
bXXZpgj14PzURJB/L2Jw8+yGF67WYx8eRPxG8TAgTaWjsZ/0KkXHNtWHvGkZ6lHg+ZGbL62Dpajx
9Mt7w5lEdelrVJGwOZSGbuUkyMJs66+6uH4Nx4ZrpVaHt//+BqioMtxtQLcVZDquIKKlXNefBVtv
uo1JXjOKL874Cy82T08LLfLzcH9AD2fYs1PAfK6P7aPtHpVwG14u01HyY/QjpjJuJsKq35PQ3k+V
p0IQWrfqFru/1Fl8Wa+PIl6ld41Ep8Y3X84Q3hLd67bpSuyPao/4m+1OlfzFwyUGaD5GLBc15MXD
A1AvchfD6t2DIxrObEFWofb8rEavYOONpcML7Ia4QVLqWQm+/FwHTBlPOu3DpPMIYJTNasIU/4Zi
+cgID4kvT3yNiKS3QsTyGaaryzW9IT5XPOjEDrmKepzE87s5GMqWPKrpC26JygKWqI+IHFCctVlc
cgO53LFXcjNLVAUC9Pi9OK9X2PJvibRTxkBKV0bpkloZb4ZDyWEZ2PzGXRyA+s/D3kQj+fMnnuFp
miTvbKJPLNjwKpHufCSZkwXNElyY0IoAviDZICgjVVD1cJJ/k/yg2EpgXJjGOmNJHA3HEN5/b9lV
18o/FZJr7c08k9ZOVM4S63lm1mcNQbHBhSGCbB+uUlCfh7pUUBxCNRVhQnmQx6OCcIR5VUblRcWM
3aGG5Rj5WCwAgHqPrKgpliVySJ/oawJbG5JkJ7zFrTmuUcP3uEFlC8nFZum52OiX2i99we8vIxkT
IV/lp7orfoUQbamcBqhiP+OJSSa6s1P+nEA52W0fx21P5TLPHW7ky/wK0FCBb2OrfuENAoiRruHs
BVriJou+Ey+cyRYbe4QBjZj0voXyxI1UXMYwpCMciipcO3xQfxgXJ6zRmQn7GQJjjuaEem3oh2mY
E8zBUsigLrzcBupighbFl+RAJNAA4c/CL3APhPo1W+0Tq2ClTNmKBaGYr8LTxzORv+2utEUopoDE
nfss4Vw4uerJnaPjvoN3L/oLbrw9sCRrTgOpB5dOOygGBBY/fe2nhQvhSNV+QSZy7lvr4m/NpErj
WFwWMPkfctCT1opL/zLaGbN4aZ6fYwHfGFtMXE6BRHLl0osMB+sMzA446t5PB0AYOgmmgB0Da+HA
qKCx5YMwcfzfPsew7Mw1Cmcfsctp8YtyA7pV0VjYV8Qq6dgbST88+8Ogb2Fl5MlqaKyfwuWwZ6U0
aOhX551uplLH0bk7sGTY67wHn6FzBJPBkZ2S4LSmY65RzJbPNa16Oa50bSVR33rYThZha08+BVZD
hDq1bNE6m6eagp3JyBM9LCmblJeJ2A+70DxgGwloIwqwfOl4moDqYCUTvJvZqE3mnEUysd8+dlo0
KgE/m1SWadxoBDmr+6zf9gx3hDSYLoNyRNZHv5W0A+stfoF/kuaZbPhJ+uA9rkQWb+MGM1KTWVlg
uGF/2H4UxjLgMg4WtQAspeDDWviTYX6BtcZ8JzrgydWEFYrik4CXwmiiyP/AQT1DfwExlci0nWz9
jfTW5WM+cWTmq0suVggvxW97f/qktwwD6gyIO9MyQwSAOd0+gDImAHzj+QIw3Vsq9MqSXDvcwTAG
ncEVPkx5p5eaV/xWh5aJaQjepGAT8YXJYWtaz1+wFqYlbiESPiwJ+ULaP742c5TGfpYuCYI1JUth
Zbl8Av9RkM+AXLg2gtOAOHCKXZg8mPe1gUd6yXaD/2IlJOj4E1rW4SFpwJ4gbM68T4U0Hfua6NJi
Zf/otAlF+iLikcdy4m1cpr+vkogWMCIkwAFdKVwco8Bh1R8+o6dDgt90RAax9Rq2H68bj+aiWYcA
hvO78UyciN4PQzTs+0B6UYItGMNYXvEUiT9TgmrPKumeQ9uFHQGXk/frzSvGaVNikeeQucNuMoQK
l8zQHvMP7Tg6urdyJMeTuRayKKYuoffi0dtiRrNzMVEnPVMmrcjFQINxaV5F1j6eb5hpQVzELbdx
+TxqgRAd2eQ8Lgn1TxijWyE+M184bp0ENg4q2r3Arj37QaTI7IH4lO80m2YtKyCz4Zob523rP++p
5Kbb7EwJmlQYQftIZId8BrJFPoMkhZmMTPFHq9PEAaLCj+dQ+iS4XewdiXgA23x7U7YbIib6v6EL
nv3xJSLm8BvSQXDZfXp56CQhMiY3AoguuMoMzm6brvTNWvyuim8Wss/0miKXQyobLlmdWXkFFQU/
P6vqAwOrTxbUsq/xkrf8TDv6zH6qLtCVXT1sSKmV0DzqrAoshkVSbX80ttZJdHvZT8wOrQVqFN6k
APULCF8Y4LKe/mLaXH60xEeS/74BhADeOrPV36hsRZGNKdv1q7wIogddiaREHNFgAmD98Jw2gbJw
UDRwi2fqJOwMmtcQWAhjzf8piZHs0qkw45cnGdjvWv7vSYHRBeKKWblJxCsbR5h4IdaBVtZtOkrW
vTuYN/6U0cDfaDYdfuGlHTvKC7qMgxBkXj6QiYJCTthCXwmZ9Q3NLcR5eB5IBuRhv+B3HvaBTqoq
nFB6XTotwL3clUD+42BI4WoG2Z3y3VTzeVRvlY8Ml0MBEaWFZClCk/PNjBaTahi5MidztOLIKQsX
Ln22X0CybawCOnexAafgJY57CB/YpM/BhdDlMUFsBYeVXIp/G0s6rH/ozcqVHm3Y9idREEUBpK7n
mW89Sl5NdtxwxKsPh6Z/UubUo8eMaYEJzd/a0O2ENeECNaNYbumzaSDnFdLVcND1ApNNqUPI9/tT
kvy35ONRRmukvdZM6qoM0dtJ1u/B0VQ7hC295wPCt6tkPMRdGOim4TYM3LpDHu6rw3fFDeDcAxfS
Hb7cn+zEqAb3gr4G6TdzfsZ+V3H0yk8aHNxJPHap/ZC2QM0hvjKmXl+/Q+SMlnFXUXigDRhJhUZM
CExi7nv5C77qCHoIuKL6E52kvZ15i6gufWPcT41fHOQbi2ONVQ2PyaP4xVE+3uvVZcCwoAFL5gCY
0U0qbG44ItqaM7zfiH1iYXPW59na5BVl4f7D5EI55MhCxHBFfz7zFmFVk+U3eRD9AGq8t3SpzB/s
Z9LaC1u7vbdzLKLPT4NPKz3XwFxT6iYZPO2fzTS7EAJekEes24V+IsISz51RX5uTy2NDFGVSnYrn
qYvuSfmt5jehvxQUqcMeFWku3sb0F+4v7p/c7lgmVxJqaLniTIUiAgu5EXejCOXhywSUeA0bCWtw
Zje0+DsRNg/q4F0RY5Wzw+oKGazb7XOW47Fxmh2oaa6Og7rhb1FAYPw/aN+L4THiOt8NjxK3aamF
D7MWdSBiV8XgVL0kOdoPPsVs9NZUlxovCpSuwrnSWreApKphDAtlVFf2bfSvk7+l/vJ83eJ2rb+I
lGbTwo1Jjmp3S9GGdCuh3AyJDftMdotoLXe31lhPOuUUzKCDEde9+qUo/CbSnnBnxTxQUCCyGd0P
nNG2ehDFEJmHiEctNbZRuhJE3ygPMBr7J9FHe/x1R+zk2S4JCxihO6hLQruBy9InN6M/keMWigGU
SA1yOqYygSZuQadwshU4BA5IRSHTrZ6mxzHOI0tbrnlXDOMLxe7RGEMYIO7qhJ5o0bs6VZ5NWebP
SulfaMtieKyMLcQmyvJzdqyjTVJ9wLPcLZ7f1HteLQITXvmtxmHXwZMNe/bMg01SrGRiLr34dSRd
7j16IZK+A/qUabMoVo15qfAGPreSC0mC5gHuzPC6jTQ0a07F8tS+PaH76j+iExdDae5sBAUAIVQC
9A3DirdV0K9PfT35LBqn9TN1ISW98RXInBJc2m8k7MG8qN8SFywlV8ZxgkE0C+tGWll+bSLitNmL
40lEg+yhE836s4GfaKScx9Qryw9Exmc6qLKbl720Q7R+WbddJHuSIN/1HynstLC0L29MCybX5XwS
2LGOa5k3G/ycEV3G5u4edQ7MID1234oNPEIDR1eMev3dQtFma7rERcvDUY4LP0vs442q7XnesDUF
mi07v4La0hzSwqk7Pw1hdSAOcwqAvo46esPW1E4IWWp2UXULldNL3CKSGfVThE+ja8BRyojGIO79
3IrnNA1inqEMvRm5obWVYB70tCPtN29XrLYaemlseo9w0dTnKpPsIro9r4tvkh6gro9Qbc1SZrPM
u2naUggvDTlO6Lwjsj1h6JLhcDBHWzRcEK0EFVH+pCW2+xNoVKLPXfzcKLJ10UdxqUj3MMLswCLk
7424T1qP7JfIOG/aT+X/5Po2W/MMU3/AcsQtYrpcO3fDhgJL0qn/Rp+SbJPnjrpEGg4zGNtBAT/j
dWY62xgLnchDdMXtwZSye7rGCPRIzQI285Gid9U2/RNmPy+hOMBoBKSDLsMujYENlfgcHelXdF2c
odT7ExIXzjqOZ11fgbLDzaSZ5XVPrBdmaAPqtFPPlbGSe4bFIYgvPi4p4Yz/OwDN7fKpPG7B6yIf
sRQqSvhnjDPFAd5Th6OPXRCVQMYNu9tX4Q/z0Avx2pNTN5434SzMfaqSamC84ipzjk/Z+zTk1El6
C9be43akwWdjo+zD1ym5Mw9Bs8Php/8H1gWbpab9WVJ3VBRCKJIrK87cxewBtpE5eJfw5qpzthNw
Sc5X5eBwbv3Q9gLPD3bLahKqnGgEiBI4p2kqoDH8DsYqHD1D4R9mvBhX0dcep26+yhe/Af5unvOQ
IwtHVLNKqh1QGa2MilsJJpVskdlKDra+WA3v25tRkw2PN6bXSvLB2ubzpTpw/tEeQL+GBkkHDS4s
5FeQdE4InWLNDVAwOxMe0Fu7BhYvpgfLPae7i/wdoAnRJtd5QgpWwdxCjKG504I8uKfph9kOP70D
RR2koku+ETSRYAmIF8FjTfyqXI3bxa+gKOzMt1gdo8vDQIiN+G4wZ/djzVJddpE19onYyb5sGnrh
5czMF8yTzWAsWML4DQ5yeI/5an7H2wKaG+YrjAeQPzJivTECTfFkaQL4dnsid8ju5aKXRzbTpXKE
4ymVj7FxudVw5hPoSV6kzzt/Lh0YORlwEk+k4C94yOFevaiOHtsejJNfoNqaBP2ITD9b/8lI0bDS
vfEdYho3B6rV9JUkYS8xe6vLnV74T31FGB6DCi7BTDd4CvLllNkiAg0bl1CSVoitVNWP9+9qR6sL
p0DsPLecPNGWvsWJYOz5u7FVTtbEAA1B/lpdtug7zfCDH8vAg20a3QXjEcsBeDlUK2KGGMhqf1LB
LDwGFzrNRRHkEyBcQOw5Z6LOiU4+JbDVElkVvDogZ/SzYLpweJn96Eqqg6KB3BP+R9CetZDwiAX0
mAWcxpVPifvnXJsbCwBDTEjKmAsbksA3YbFsVL5e8jLdJB/syyxu5fh0ssFXyGBx1M/hzIRfAiy8
rYakMtW+4JlKcvNzPRJGSzStI/Yu9mPIpXJzzUkwlSsmapbDkHI5BgpLkdzTGwgB/oUzymsTtR5b
BjbmDpdQ0maGLexgk9TviCH1OTzgO/OaUzqCAbwHKiWq2wTGhPOWgR3XyhevDyV5RNkEjwZvDGXD
HUOgJ7R7hagB5gtixBUS5B0h8uvIN3SHVXrio4tSSEeptPszs6igEG0OSTb3Cmj+WFLhsyVJX+Xz
UxcOMWv1BUZTqxA9KTWdORqgJA5y2VVam0NPKVyDXWZG1osLUAHhouSFoUPoXaZtIleZz2f+DWze
aVWrO84gYl7QzFbgsk9HNVZvc4PRe480pYFM0KNkbOcddjdduUE1rVqIwlNmi1WRuKkwqk7T37P9
zEClW/iWygcDjoTMkKmb8tPcIPtHtwkwPqPKduxYBzS8RXer0VeHAA8InRTxvuCRr1kDLRBOlMDe
vIYSQ5IS3RBOkdMStvVao11Mgf4y+lY5GN8bg+Y/5heE4rvR7+h7XuYxeW/QxkTlKaIF+cuTfxnB
Q+KcdJACyikIQD+Eaid0G1wrEihfO0Z9eND8VB7iFRNE6BkPJH+H9ipCJWo22mPkhiCmNrD7hdCC
epb9DbvxJb7VOWRFoqc6O1lLSOgQGLDuWrjoLnF2I4IDVHsO/7PZmCAAYZhJR9PtwNxFMB8sXwk6
neiuCuKuh+MzPVWNU5kfz+em0+bVCAeHQsqsdBhx/813M6kdKhYm94WL/87TU43vFvBK6I4TJiRK
QPZLZV769PepVhbH/2BeqPYLjThK2cc2t/yowq9sOOqavqTdByCpy02WwUSiF151TH8lnImPBIOJ
mDE1XkdSQCAZx2HWnqgd0orkCxqgeB2Pa5H0HBZ/0LtSM5gf0t7O9BshOUX1VQmfYb6qpS3umQiu
NflICBhVx/w10uD1BFEIGI1hNZQ5H3JfSpccO+8WJHArcJeZBI0rBf1deACOOF7q2aVrdy+MMnuY
l/R8H9k9td9bSu7CtBcvjKKw/PtsZorHv5hWeV4Ly3RqgSH5euZK25EG5+WP/b8i31XlR79Y9/KH
mu8hDr3GoIposTnan9tXtzeluzqt5NaOkXHjc5Kfq2egEAmYBViivian/itwMCaamlXVUu4/9NWE
gH/XcsATSAP9S/dbFUttSs6naNjyw4RZizoC4YFsvYPqKtI0cUjhx97bpury7wgXjnmQzA8JIT8u
IDv+VN2ww+mMgaRZYYFTeVnhN/lvWHklBh6TZ46eVOLVbQ89hdG35dyOy5PRHESgwnUD5EorL60h
LEf7ApdoyQln37JlYzhs0MDL2byLklvr5Pni9hOkM8oHH95qe/edbwG5F/Cy8WF1zfRXC7EX9vQu
kGQ/hXoPupY5Jl7rNAhIDR34e9W9JLbtjYGtoxW2zjDvTdG8YIEpiwfVvqlzL1H98k81QC63Jrzh
sEZVeNHf/yyu4gsRATjCyJEXgnq+WEhm7hNWwQLqL0RzvC9XcXEtRTvs013S+wvcldGhMzFg+d27
TWubX8xoL+gkvJmwijoSfc0E60ux7XYLQix+9ZatPrzy94KAlnKnuJXmJgXTH3qakMqcRq7abjR0
G2i6F+U1e+4jDgyYLK9ZWi/vUiCxjaSsO0gHOaFiJW6hLgb9WfOYlN8aUA8Prb8aEE9LMetiI/BC
L5W2sJ9AYsT2izVmDcbdrd/S72s8ptn1TQGsryLPVQI4/46w2WMpU0FiQT2UYTjx7IMX/kDdOatx
THKQmKmZL0hQCLYTd9moVolAjHqr+eqCGdQRi/ULnABDnrteui3LE23Erm3hhzWOV87YnCOTxJXd
lPxqw2+Wb+sOw06vwEsYqbKkbPPFWqjOsrCe2oBdGax3ViKxN2Q/k/lPNL7LxUbwwhRyqts22xaZ
LkQy0Dgifiae1o4O+Tjrp4bnXcohEs00rpwNLZg1ySqMkAVazaNU/bynO5l9CBm07bPdFnPksnIQ
XquWVOZG+sxjwoyvA8HXzSMmlos1Gdu1hU7mD2uT+xCe0mEVv0495p4SwpZjwqoKAczgmX+cETyK
wLtnnXOw3464PTP17IvM5hck9r2O/N48s91TYXBZRa9ADv1JcPVZjTC2Oz1dC9klQrOs+C/Y78WK
nxcp/ijgMAFXYjVQM9FQEEyGOgEcf+HzGiWVV8QcOF5sYjVlJZhJ9M4IB4lu2CrupDRNgCJht+pz
Wjn0X7UpMyA8rYmAwDesrY4+ary86oMEP0hOjx08oOp5HH7mpLQwYreo7MVp8xZw/tcgK8b/SuZ9
IOwOG7fVpP6TgD5qqBnNSqphi391xVfPmPYWoO0kuA2xj0tZ6KT4sSyUyxivpQpvPeio0Zr+ePrM
JTSd8bci7hboVAzffH4ip+d3d5DLcC8V+duRsjW+9rSrOlZyQnkx61MTmPpjDGdyzw9PtKXlrs4T
jWdHS3Rt4y2Q6qviTfCjQGwYJOcxt75U+NPTE8sXM7oU2dmgdLf9hmMjiexY8KeIwBOyukEeFhCl
0n0Zfj2j8/j5zFc9Wr7FdBtrvhcoDoBf0Kv7bjjGGcZ47feouMYEPOa8ogA7EnzJgKjliIzZNSvM
bDh08b+E/EAPAa1BqfrIFb9Qd7X0Xck7GSJQshuITU6pEz4vY4odIBqC4nV6s5yBz/I2jmP3b63B
b63Pk7gelSBO/sLnbcEu2zczqrWnsRHQ7xH/3Tv+EsrPF/sxAnZAYNwK6/Hef6OFnn6LfFXN2GyP
ecbhSZhg6amAB8r82r9xohesAWoNREmAbnx5fEEBQrVxX4owAX9tFrKNkzrpRJ3o1oqHt7zQ/pNN
8pCWx6gDP8UvgjBAR59V4fFj7N24uhYFRIsIzic011iB28yR3rMCZpf8H0nntZw4toXhJ1KVIpJu
QUhkTDa+UWEwygFl6ennU0/VVJ0zPd2NbcTea/1xlM4jZioYLnCrpsc+XRLuAtUZXQW+DpY0aCIu
/4BPdUEjOfTrvtuF3jbBtDcpECnVTh7+FemTXOcPtdCUdiMWfgxMYjn5VzdRuXAgq9WpUJwufDXt
uUA3Zl6rfJP+lNKXPB6f5KiLepOv/AmDyhhw9Nl1ykpvNjnVaukhbO/a8J1Jj7A5NZ9vt9x5yhJS
WvAXoXhWtFOSYJ7gpPEjOMezSDBIvi/xMC6zyjGwJjPEBxaf4CrYkRoR7ECnycY0PsBhvz5Saa+6
9dW5aH7j6G0a+Z/BYZbh6yRk8632ruOq1awDvpDYlOgaQdqK8gktDZXrfXuipxMGkAWdug1T4WfK
fJsS3lkBBXgXhTmzk7+FDOODn83EnI11zOyKJWtS7kp6s2JIWt0nLRKKzmYjIcc48vFoHtSx+XIO
nddwHEXXMlyb5pjQYGh4JOwyxhewqvJzjdG4k95a/ChRJ5SIIUgb8xSGasyD9VX/mHMVFqEhY6Dh
cnLZaaTWgNUHggTv3wjRMilWJSEO1e7TW4FhKyBA5nn8O4Y+3mTEDWS/qYE25cMkYX5NJmsg+xCi
Ggg329bNXwZn7JgTzvNr154mKT9hKslyyt/Iug9UZC6OaFJ0tQnSrRcdamFDXmA7zFmZOMqy/KsH
JhCiX81FlqRvhOBZuy4W1nTq62zvU4/023bhcpuXsvYb0RauJt9V06N0YGgTUBEbbHRYySLJRwWF
gpYpqkeoTqdL8EVBXQ6oN5kg2Wq5fnJE1z3dPugcfI8oU//AWZZ0KCPwYIv+plK+JyrkFimuIka1
BG4xAThnYyvYgfmpBB0mDTC5Wn4klFPkOJHUbTteZO1S1eZ9y/0IrVZSYKYwGGEt4Ejrw5Y9AmWJ
np7q7J4juzFBTtwJoEBwyvwfynvonvyiW0yJ1ynJFWxD7IYsGEr8Vt1nPIoyyrdKZlcO5528euUt
qi+1j2aCRr49j56BBbo4SVI1bdhY6vEM8tmuIAIaVmvEGOaETA5xXFm+O9zNPaOhYOYzjZeuE+rR
UNcjFZBZlEx/zF66FTkOS1ACuVpE2qNjr03U3/bUQvGmw0Mr+HMKDwbiy4+gIsoHrpY6InfSWZ4T
5YTo/QMnVfFa8uQvxGdYvJXRH8akhfRWw1DesbOFv5/hV5SA/DhStPjq0uYuHalFZBEoVVtjblsR
uDcLNNWJsAj1KCAHiPEYTSzpJsq4g+4jbO4S6ixHwNlMgGa+qI0t8gtE3gA9ANWBTY4JnedhepVj
mgTJqMaTFi6Gv7g4RiTU2sx94TpiPkDJIt4Z1ZcZLVhfsWKL0BC5cOUksOgfKYggzrfBPvYXAXJn
c+zQ1BDjDoMjI/3Dega1lVOfkELBXYeuXzHSf1ZyPldeSDlyp3A6rnXVsAOOLR17ej1sGnxvEOIR
OUUHpP/KMM2WHRZ7y/1V5Xnd+MRngSHXI1Xsr2BgPdSLkYUlkdkxB5Vrdj5vuDEtfPIHQRLbrYKm
pdJumUcNrDbNB+Rwt4SU36BemzkiPqz+GJz1KIIqYBVL2N5UWsNaK1SVRT8hF6GaoIL6eSPIZq8g
oYFYUvIF+dzYQmJ1lMUTmmoeONRkba+kqtXHyqqLiLoRg6mWYKgLVlWNw4ErrMAIqYEx464uNiJZ
7+gJJ7Yb0uSzn/D1CvpXRUCMXVLoBb7OJZUW6D2RWkom+jbW5WS0cb/JXS4MNHWY5wTfSWocY9Ir
QuOjP5Q5CUOFzKYdjUlkPOweVTw+VABABnEh7b3b6UeCJecb5DnkEZBqZeXBykWnaAzuUmQuExch
hWoLnqQZe6Em6GvDCxiaWPdVmnsvhOJV3LNFt/SEc9t8CXwtqvZgwA9kiL7QaeOzeOuY4vOjwoNB
VOmQPdxjI6/xDWWQiUtKmqcrmr284ZbToHZvTSgZBREDHJPG5shBbcw5YBGFGd7WlVaIjOBlCaeA
4g8P6Q/ZCw6ow2RLp4zjb4NTf9au0pVMm6XpiHbH/yqs8pYkLmlxnQjbBkcenXVjDCxe7BlWE+9O
FINcjueVhxqiWmS4eSFQ+P/gdwg2URyxJCDVIy5kKp5VTGTYp14gWMgr+9PkW8B/yFfL21aHtuja
Wmc1mVOQ/Yj5cdlpZ5pWB2ZjRDtMAwxlAjNtopO/+VLTJSO8Ev9q5OA3VN0clcw2UH82dLvxWUL5
79GNvlXhJJqlguGdgAlE9agAhWuMgEQyrwbxOKW/Z2kkFS1cxfrvUK2INUyuaDm1z7eITQYkJyK7
iVsvat5BjdxA0Rx/bE6pvwgcHcXtLTlGY3TRkrq2rLfEnSEzteLLypnKHG2J07+B9CQQGAJHzIm/
wa5RyeJcR7CgS7jTuYD2n3BF3lLHxW5wSZnB0//T9bnLh5sDJeb0VzBDpz4tXReey+CZKRQVTFlg
sOIwVqocDNoXW4cyXhTmneUI14hCDSLWhlGuMNMYKd4dzRiZvTYDa9LyXTpI2yagWhWti8jGyF3h
BPQR8KcySrh3jnQHUfjAkVgikgzuSbTPICR93u3pm5wvh58+705gt+saakHyllRpVuE1/St5kmvr
Q+1yRsIU0p+StadGmaX7b4+nk7OQdV9zzAJEQ15PBMMuOGk7QLpUquHoPsTzcGYui23P7B4gwxPK
3iLlBaUBnyVyMq10BYRR87kXURaGnBEuSRKyRlDWAEsyOEr0xY9K65wrrhB90/6qCdwlLzDcHysF
Uz+7/jXic6ZMbLDFmRpgf2b9sGLxtyVYy313vUX2KduXhw/VgU4sEAhxe7c4XGdSt0y7EacxlJlc
WBXfP75sd042iUAaA3ca7iO4KnVeelBXZH5aPh+iwvaFeT6Q1zErweUw5at8ITHONnRbgc3KmfOR
UKEFrAbDESpBoi65fiKKl4hehfhh9B7fdSOzJr/1NwAo+GqYOFlALjGxonOcLmASwOcmWwANUXci
eKD6yIQX63NXw9DCp3GJEz9woMKJ+5383grNtjfXDnx4vITlDWJ33/rHMjRoqxsHUIRso7WseGjR
MqZgxEBx95wsOIAlbg87FBadgq2B27f7RvBeCC9P+/ko++ruevuSZqGUbvNnHF6kp56dAYD1Ys1K
kVSWYn92kFqSTCws3XPo3lBWj8oTvEyEfWMjwrUov2uCOvDEMkiMFr2CMflXgtfCKw9NiZTTt8Gy
fHWqUwNGWZU0O9QZlyt+CrvIbPYopjg1s8zAibGRJ1N+N4JxjT5GwzYgUNxZiZCVPewI9lcbdgO4
ZdgkeHs0FFO+h59oIMUMGmA2KrY7NP1T78lXM/oAEdEQhQCAjmqNjzAAqzf+PGRtleTzTHUIsaak
MYOxs1kjUp/De8b0SCgAf0vljAqu0EZZ8wFhp5BoplMPRpNwDOo7Q9vFhangloYMaxzWYGH1SIdp
rc44lfk/PEoGBm2QcsAV1lR0+txb1PeBAmDDYS4hxRy9HTGXfEhujGr8XgSlPlafYFrx2/GBswcv
pQffmXzLTlyCyYtMb1yIGNjRoWFZxVSUIpuyFCrXCEQcUxt4YKfJ3SdXMLCSO2m02h97HvOYeZ3c
YrxnjCZv+d9L+CVGTWIMZ5pmtyrvEHcTnt5p/pDeYKMVBWayZfqzktq3FZmHLoFnyYwPjw65iDuY
5FM0O7iMvTkTXoUTWLO5uE0+kCVtMFbPSsyQ6VkKVXncevxDwtuSVuCNysl/Rqn36iurRTpNoOMz
eXEn1S++DNKCeBW+zQEvMzbvZJ70dqnMyFli/iweuTCvoR/x1W4k7bsiXgHzFBJx3SJGWtMp0pq3
X9KuSPisIRazmBU4EGpQFNQ15+AuY+RBVp6sA/LzscbB2Pg2WmyjmX1wtKJP68ZMp/7V4LUjlhMy
c1ypreHNfiCwUrTEQ0DLOzLWNx+yy2ELqAjj9p12QLc2BQT+UDAozzJhxjHJ5OniOSTqnPGmm2Zo
iTHtwvHAC5JaQvKkbGs4pSX02ABsFo85NXVcR+zfCuIr1QEGId45g1s75RceUqJbjTVgq0f/QRG4
U9J40dVR9EJUqIxaYuEaTjcsiFgMCivXSQS08aR5XPcJQUCzCaArcNDoJpqBvDMJZRsmfp0wFChl
/g78qYTBEJzHCkCeqbLiaY9eHCw8S0QDcyKCXKazdiHvsrkOM58D1M+6Gffi5AbUEvJt8Y3im2vn
GQqMLc91nlqAJh5BT4FFuDuHNnAi7Z3M04OBpRZ8b+ti5EmgPu0utUzuHv5yskoHW402tLPzqEZM
SUR2Qp7SIIk7eQdouwGFJpPIMlRoDBTcU0PcBEAZSsQP4OqVFi+lReu+OIHKaOCQrwCmfqGvEwJ8
Yd0kFAmWX4/SWZkY6R1HBcMKonjDxQFt5Whfo3kXOonEPjTz5xSmmMj+OSeQmti8m6ANdfmligfO
RTG8xcp1tHF5PAx4djZ9wKBMxJ1QbDXCWDB9kbNQwAOM8YSeOTLBBBahWMT5R4kiDWQrgBHzZGCM
5jpquAJAxPKnTiWOhVET5hHm35pA5DMZoClm3/wzAWclBFDXtOe4OAkF3ybL5Hf64FOO1p3QHnOG
ZIBlQ/NnA+0UKto1KzWZumYyOVaylUKamlMfop08CuUamQ5PPHscYd/sWdi5hkXzBohuTEAh+FUe
kWn38Be9bwnuvEeCjzUKYSzHG5UAWKIxgoLXKBtPWOH+JwdvyXtJXazN2KlVxI5y5X0621e/0+zL
z09RAw1wVn5aHXPTHDtwsw5DUpuAtG+YRGPFd8C3xfIHxq0pb//UZ5R0oRNA+q82R7Eql73796ty
4ZFGDpfL04AOaIW0uMWBDwueWyCB+MmfY3ID3yzIkQLegBRjhsbTHYMC8Z5b6PjGYhHibFuEX9s0
2RgQ4VN0J+QMITzmnh2lAvOQaeEH331wGYotkRGVMVXw2EyDv6LbxL+4mxF0+yeBkGWmB2nOc4ZC
mqSFUS/96R0k78jGqXDktxEDhNEfBoFFH/sEIix1Gd7kZyw9KvBEUqhqfTcWc/BNePg5MraseRVv
Ne7P2v7fTZpINs3KlHyRkYXVhI9geeGVCrCoozSyALEFJk8ScdtsJsOcLioCIBEdj+EyUHYfbqCp
dK4Zodi4CLjhYBnDsXzMN2QKUMhAQx+Xkj9r8LJyXvJI1TYm4pCmSHpL+JkQGwLBymPeLSFWKRr1
+XCNBCtKhb6z+h9y3XgZfKsAHDNxiQaW6xnmwjz4J8RNXmiJn2UufOnlo6arcq/R9F5udHTLFR5B
iRQF7WXQDkVbsIQo2NQVJ0c3K8gHVhwfEYb2jnM0Sk6JAUOKHDk9a/GfUZJJSLYjBp1mUXa2aa6h
XbisuGc+JLBUy1pgYfDRhyd8koiRlYPLZPgQlivxG/7lUHETKep3Ux2TYlnhtf4sIowoRMl5sAjM
4s1Co/xAUFdC7qjSKxQ2qveoi4UiG9O8fnzOdUHGHdARqu9pykHq8ez1zMeD9267v1qjo2vfy/Oi
xDQI36d9g+pRRLkguT1cmqDA9oSWWcq4VPORRpXl+seu3WvCrifrD32ywSAiO1xumXwdSEBUOH1X
6OZJaInbtZdZwUObHEPxhhLGx6dbbXLtO+UHJ1kfVJ1kqJ018/GhQI8olGgpIWLpDg2PY0m4y+AY
tqhuPsXWqD44nBhPukfeEN5N8hsXgDEX759D0OLBVm8qYqNmm+fmGi+Qmm3DkOLAvTaxhiN8iJxy
PLfYeRB8YEYivO5DE2dD6QkL5dqgjy5xP+s045LhSPQH/phKXgWnCNPEZ1t5h0/Bh+EpNTojGmDX
lTFZjH4MtqIJbFmqGthRXyJ1MBSalPwbiUmgAsnopzy1ZLmFDay+j8/98zDjbU+9YrrS6fHmQMo/
T1n8yifkysgHzWeGE9cRZi3/UoLjzpH2JdGGSITaGuiSQCceinOVLHci4cjYF1YFkx8B/WBwbbYX
VJsbdEK1QdIskw+Ggrk2BsdA3IPXKdmtJugC8fUsI8ACO3qr73V0qgw3fpdDha373LfL8PIZK3g+
UL1c2lihvDVXrMsaDREqKStF2XLLjwRNkm5449PEcT8uUOhRpti3h5UBPUaswhEGFlo3q+bf0sPC
HNLLfu9h4eYCGV/FsPDwTfA67UYkVCic49CN0j3v1cfOheMg7RedGpAv+yGWZFf7t0iQ6OM6GeE6
QFvmQrUc0+KooKi66RgmSRfIYaq9OWjkxAQwHIsGEUvc3WwPdkVuCRuu+6snt0JmauN99ddqj+2U
B/bYzDfysxpILuf9mnaI57gKicbfx2QHfb6CxiFeo0Jb+y+2nOWKWDLDKeDKisn6LsWrqr8Ydr6d
sOcb0DwbcdgsBlxeAeoHzDNFAxznf086tHk5GUMZ8OxCRjlZGxQAukCqP77ipJ40y76QNftIFllK
kBlxpZrvqiO7JJmmJA9K7XKiU/XNF42gi3e3Okyab0Ydd5of+3KhDuQ4Ke9aewn9/hNcONESJ7XI
7CIHGMOsZWAxHAMwmNAKJvrmUmJu6crfuL24n21v8zikj4ScOya3AYU7TwdfYea0y7JZeeE0YM8S
mXdq8mza4wD0rCX0SJwT5sueS1qS0M3XSzWaufgzZDCvRrMKBL90GHbsIwguuxZ6Ay+Rxszikqj0
LZJ/H0KPJmB2JPmsXdJd2W97dxoRVxby0tnSj5x3v4YajUZ6WyOeZBoCgAb8GwIFv1+lfzF/2ED1
UXQcOZ8LKgOTRdDbR/2mxxEQq2z6JAzwpFHvh9pXaZ3iuWasQXND0IGZESFg/yrkUzrdyyC+DAMS
DP9WHlkDsjGAfIpRxGBUa1VDm8nszME6+MwgFvZEF8UnnBoU/Ma8me6spgG5+9JO+athkZpXq2Lu
IIiiVXms0KQhJTjIl8lVvSIijWx94VPCuP5DQavZyAVXC1O+FZ9tkZ3B6YoX4Swfsg0Ae6ot5xxX
7pdGuJkzDFb7pa3SI48sbDM/jKmx4/xOTu7C/01hRafVwlNO0odya1rZ0MfRH/U9BkY5+UaAwd5H
7lre6hAbU4G56YKzeh/bY8pFhSmRtAwgc2KkxDHmgADmFUqFNYyi1hJEsf1o207opj3itL6jJ/NK
8QGICc8Bm7cRH9w5niQhXzfJl0uABfUHwibB9L3icuM5VM8Qt8pkDTJWFhwp/o49oxRvmkxAMseD
OBf4iecbiHRQET6fLN/pltIl/yXeMKBq7YiHCD4isGqfqEuz2oc8Wf2zRJMyVt8xuqOBegTuGSWL
/+PprAbqtFTBgdvGqReqbDpAt5E4tcrckZsLca+ypPAIvwysvjF9N9PJvS4p5DYc2SUpOrmwcrbg
klYwx/Tmk/YQAm6PLzxmPQioUU27n7mKA0LSVJ7jChkCMGCVG/54rcS1OUO6mJ/QvNfql+oedf/c
Ck6osi+rUzO3OA6pHBb2iMyBIDzLYEhgrycObFeC7kyx2VwoJ8Bj376JfNLcn+Dtx/aAqYxMTY5M
ygJiy5YaPsDzxN9H1R95KC2hjetT1aMNBeBvEcaibbkSGbn1rEV5E1FzG9/Bd2ZVl6pmdiesKYq/
65wIWITEy9jcm+Otb6XPz1wlpw7z/l6xebUqP/nKMuZbPlPozZcZzzxvW7+7JxsKiebbM9YspNoY
+c3jBBOS2bGDk81YwvNOzh02kgvqSWrXranx5U7mTIelcCS9bI5BA0WrgAX1xgWq+47JfMCHMYOS
p9iPG3xFTu3dV+ftTbu7I6ojJviUNpUEbz89cPqI5B0ZncND8ivPzakdjxGun52HmYQot+DXj8bJ
/C9MFxMEBvgKUO3Jd9f6K24TAodsHfkdUVRTTDFVeERLHvI1CKgDn9EORyKuj27BpKowkkbGzjLm
5W+AI+HQHFmDgBfACoe/lnJ6PlC4NKvpgox+mO85sU5hO2abgdIx0LB8pDadxxBnyN7daFXP+UGK
P2HndME1bA+tSb6yMfV/yB0Ip2i22jO7sHluQnAU3NjgVAK5Wz+E+DHS0dQ41X4mE/bl78B8tzpP
OcfANNwa2CnsQYT0MTC/Mh6HnLeYEhezCvvaDUlbpZ64732QK/K6JDz9PCoTdXkS7gggMrSIPCLk
Z0WuAypsAhO3s/TJ+UG2NpGsAQeEuqs5wlFNNXNMdwVnOboqTg7S5aQl0Lh+dMu98Fm3d5kvCVTt
ySHamhRrOxaQIMJrgrTA5AEp51/xyRH3XJUtB/dkhjxXmLf19MJmaZzM2b7DO4VoStgMGOSjraxa
ijhVbo1ox9rVB/+GfnwiHW/RztutsgJ5XtL7YO75IMD/1dNzaiOBXYonRSa2YSeYNurwaI6DoyLz
wThQxoAr05/MRYADNEIZ1ZOzGEDI814+azB+QCnamHvyZTT9MjAXkvDY2XqB04HXXAsgx068jXnk
UliJRU908bz+VRnIs+bLJ60WVqPDSUKaj5ivJtKvJH3Hh0CwDBhBLd6FKn1HL4XAg9kKq/mfWhd8
yz9GxE/lODCsAtFsAc2BIhmYGzu98KAZ4y9HtoFSV5qGWejACgMPYna5+2uNwhiwfg5dVLs8mwsN
WwIu2FfR07tN/9Ky8Jd6sRuEHdEhMRKWOSv4CYSBJTx6qe2MS0UGjp7XZM2wFF/Ir3jWZ1U/dgas
+4yvQuoQaNqTI0OYcAdCEoCgxCO4Zn02pvP86qcL0DooGDe1CesagSoCOWPcRjeSAAIeRtO7FMLS
zbDzXbJ0KY0ASOwwZ7QuKn27hysMSWhbDWxN3itHoD+5xP4MJLATnfKbuj75FzEWHcXIGTjjUbf0
B2lyE0l0N9bKhy/BoukVL/MJElK53o3+BGqlH9LpxSsX0Sagnmom3w1latx5RDpsM1xcIn2NiMO5
GRZ0EuPVoA9GnG+NL2QWdBj19jBjtxj2IkZgYBkrWvJ3ziZLSGs2jPGpmyOIHcSNVh6UTY4An5Wc
q2wE6WfQ1nS2HtH3NZ8vzTSmxB4hLImfHp6LaJ9jNuU5ILf4UhdO2K8Ei0kJrdKoUONTykx9MvFu
cjQCh8VbsPB/l1vSbTRE+Xz+nMlbsuz6GEpHnn313TOMoKLAxd5jRGHUnPFMdPjoGDCZJlSHsNrY
iWgTHTf7Xj2pNJe4f632JeLKOsXSC/2OMOIN1FVlsi39EtKHTFvSHtjfsbAn9T5RTp96GxiP0l0A
l36sDT5lZGfqq3dXn2G3mXxDEiLa/GjoLEbAjd2juwpYjJzkXO2RO7XJ6v+EelJ0ZmM3wDAjnKlZ
8rehifPwW2y0A6sD1iHdykCp0t0OM6IlS4TTLePkNmD2JY5ZoF0adwMKtYNMHpudS3uvhg4BrSbO
nPi3mBhbC7yoZbAeDzjedadYPVrxxoivat20Ug8eN3JBUKPfw6rEy2xCaPdk3uL7ffToQnsSd/xD
bz4z4yVGDzFTUfnzXzi76HfRljqIqOK/TRor+oSThQSC+GAyvPa/ffItI0sk9X3M0spXTbTjzC9B
vD3ukgz47AR50UNFSpTydiulOX+Mc5M9am3/URcNMAI5oz9Cewe+ZVdA5pFfaoYedAZ1fID0jJQL
uCEKwZnZ4XGVCVIbdUwZeYTdnSCvPbga/mEE0x1kCxYArk6MEcFVof1hjZnuPn7d8PiQhRHNDGfN
X6jhPv4J4AZVgh9Q2Fdrf4uH6EOuGKOy8Db4xaSbtw/tiSXS4UXlsWhhFntv02p/czxjs0yC5gH6
w2/WLIN95V61dqt/piugYo50Gs7sJU9Yg1RAXxGT5m2fxTx6yutQYxuFQHfv4npSkhZhpaMcucYz
NAK03IYIPUXp8VkLtEpy19INxbEL+4fc+V8QiYoWvmPMjXY5PUffSnMv3bt5FiZgodQKzIYN8QwU
RDBJAlaxazPWUAbHlK4scB+GlLSRRqN0f2nzFYZ3fU2rgrtV1F2AI77HFcjazcDHyNVC6FGQZYBd
ofvrF215YqxVqEtFXW3ORAtIWjDQCFqVQzzlmFCZbmNjwyWBDSDaz+R18TNpHBNner8J7HAuL8qT
NMfA+qXeOUTqfsWVLswCBx4MlnaO2Uto6T1DbjcDPX2Otrx+LCYhIm/UjoOHgctfiSGIdign+Gpa
7ZGJm7iZ9yF5laCn6UMm9WvT4riJ1/lPMUq7bMrIbkoHRz9+A+P0P1h1fC7CP70lu40u27Xo3w3x
mXu8rc+eTDWJlfzLLU5Vd+4F2mNZ385DzSl6UPxT+iPc47865ND8zIxjkq1KEd8w6c9Y+Vb++Kl5
t78RuvHLqSKTXvgb4HvBr5SWC76fxd094Ckv/nymx635ha/BtOqblgH8Ilm/8HRMKuBb5UKyAUw0
oJiXXspuk/yWxRipycreRX+JTvzCZKr6jpasdEZJQXY6Nra/eDAYXXRUxzsz0We9+IRs8f1TsxV/
459GuOLnZ/nU9nUxEDnqGAgvCk5gYHuoUAB/4EmM77zoVCl+SvEomFe1fbmcSmM+5gwPtrAE34iO
+GaUf83doTz/XGpG4TGpGBVOoK8Y1YIU38o7b7ZKs5jA3a5GnwDQx6ESZ596AfZhTHXn0SJLnxWH
SsYfbnXiXHIE7tNtRFQa9Rk0jev82PYthFG/guQsa+rK5ky1IPvps6ksM9xlJ7AsQLhwxkqr710q
UK8sTyb85tx7kIjwt8Kg5aCceylkFTiRjS6JPkuaMUG0G+w/yMuJQnZKJNKQtRCu2hz3rTYtzTN7
myrQLjZ9m0sFApR5fKfRwddqL18nc2YF7FkLP221hYMzRphkX7drqbWMKQ4079B0l2KHeE92Wpme
lfQnROw0kTATfQhw7CEswB+qpeztOuj4sjoM6gEnUQY1nzwrI3SAtTJyqePqaTwDTNQIUyS20CmM
98tn10Ah5YJ9TPKVuE6FKwhbqaNUI1huz3LL+gQv0085swMrMg6+eiugfT/qD7M1peqXekVd94Ci
Md0b8ZsYWhL7MHL+5jooGv5L8o2OjbtIfDusz+W84W2aainCHsWEInjRY+wu2EJTgosi9Yfa5WmG
OQAm8EfZ96uP5BCbQHEuhdd0shNEX+GBICkAfRtVUdhG4lvYzDxpr173AaaOG/EB2C/FCW8ZKpgU
Mc1f6EQ3pGhgC0v+PBwEJKBPkSt3wpiH4hnEJbqU7YRHMVszOlNnhc2LVYz27G690B3ZR+U0a5dF
sxE3EZCQKp4CYzW6Y/iILyba1uW/m3eFLELvXvYb1Cl0w0rBE+lsv4jhqBNb+0NyBMnhrVXlWqoQ
/gS5OBNoAHIVMNx2juR/4Z8t1iCEEaANiVedT46Wf6mYfBfFdG6+JQDyZBNovz2G3OBMmPkiDdcs
+AwkIJFfnbnp+jsHbCBcgi+mrAYoJHti7iCKRLXbfhdTbaUvivQtveOUNPZyGeivMDioRH3TBvRT
3oZgrQuYFIic+S6yuUoW4gpdRC7cRH1BEw3SAcLm5vGvxz94KZ89kdvCpXcp4Nkia/bIGKx/E/0J
mauGeCkZpd9k5M8RtROtIf5K2laNdu49lR86y5RPzcuyxdNCh5C5Jw03XVT6NF8k/TdNahi5fz6W
o+IL6Exk16vhKBMTTgUiyYikB17zq5HtodNpMyA3bVjAIQAmfE2C3fChNobuj7g84ec2zYUOoa1X
ZxHUhxAgjNTFRRv+Eo1FdHLCS0ZKxYSxlyyLeqXzmaILrh1r6uKJg04ZU5eMia9130J/NPQNOVLe
AcHmZ4t6isHQ4FZ0CmgCf3YN3UU0amfKr/ZNVxRJGBCeezrkheYlXEPAmnLvOXDEg293HpOReFAQ
lBQTImr0uzLclUMJV7OHmZz1t5AYK2+FRonjp/YeTf5W5DsJWzy47rT+6sixAsiLXzU2TG6SyRVt
ZQxhidPosymUtcGCNLmN3N2p1KhMAEpCk2qsg5hUW3fjMkDUJV1+W4ZAVd3oHICETwLmdh1FhA/D
Tmqc499pjqAW4yoS6rf+BsqltFRbVkfOJmTFZnPpiAxDrsACxS8hXOx+hIJ1dFOLu3gH6N3hW0c8
RNuLDeSM6r2b+sqaPm/1N/1LkN+Ythc4eL4Cum4IJlKcUa+LBZffh7MmRiCXWoO0AKcWJiekeAEK
gMQOGJz6z/bTr43o0vYnbomxuJhiym4eVGtYdZCzRuZfZ6hJ452obwXeNuMVeKiuCblrpV3VLXkV
1MzygPwePc0+IdlYOPVWl38NKNTNzwuBu8l4El0mJQG88JrEumSvcuBTt5N1zsgsJ7R5l6lHOfsJ
AmB79mBKbuVVVCz8wjZ5k1Uu+/gd0iKU7vwEfvkW9Ls++HXq1qkyS5N+G80pOuQYk58E9xLJBpVv
10QowGAJa7gWjNxgMYNE6MALFBYvAqmRY4DSmPiM167St2xcrkEKdjRn58qFRwMGUwAxcDjaEWC9
CWOB9HIaLD4A9tXcQzLCjfa5476Xh0PfbWmXICe9+07khckbw+yXqAeIUtra6H3JcPWmB7l8CbVD
CwOwm23cMXAAV2c/5Wctz2FzBwPFDJsqJVKQXJDxHJvUvxVnIpkJH919t/KqpNo5Va4K4hq5fkTk
Nc21MfOvK1hGpq03vYbMeOEzQM0yRuAzuA4UXBUX/YsLqfWnMYFys6ydiwI4JhTn9PhhjmA3Q6EP
ejaZAbviU7nh22B7quihAdMlRhdiZooteibHdkhxa3EQ8fbjp87vtKU1yh2dPwRUiXemtVWXNmOH
XSlpHT5q9ZdHeR7cfj2slZIGtgh7brFloivLBfVz00P0++LcQjMofbUF2+6b2z91NHCJqeCTC4Uq
a6Njw1tF6WNkcScQIUTpzxHTDMGqV/efHlSf9NE5ul6EQ8SBwDJz9LMushgQrBD9KdeWTxlRABlw
EU6LRRNbuNfWhr6VpEWcb+p6xc8MH6nZHPwfBE7aKj5mre19nGSPyEnNHbHbDM0pBWyCgUm+4oBq
6ZUeWL7yN9jA0iSQ6i5afaumbIORACNHxmsuqN6hJiaRnUBZeYRLvduRTIktPVp1qSNoawQq2gA2
TrSAXB2b8FgLXyLqIxFSo0l+4uFm2rQ9YzMWnBq9irzhORB4YXc7CI8YwVgbbA0dsQcxyvhm7iF0
j+TUpFbJq06bi8o5Yvy6dJ6jkFBE2bg7/KTom9FUEABSEepkKZGtPVVx4SqrsaUWTcWEirAx7oma
ng80+iZygN0GgNThRppJMtkRC1WI7rTwaHsodoH8PZQnxT1H2BpRCOkbBq+2JjePxDlnEjiGv8tg
HpgpuQzpEB3Q9yxic9RnlXQJ8HYTy7eAnuxyJxIQgc1b+FvG8YZ4qPFx7J+CiQ9y2iqYJ2YdqdUt
epVZt6bo6W8kReU/I9sKzU/5/KBSNE+lvmhWOpnf0ls+G/46SbnbBSUhOnYRqFBUN+SN4vLpbYW/
ZNmXy3pTFtuh+Q2RfX4L/Twwf1XtqLqruL4Ub9qRwH7MJTOXzJFJm/o0fgRf6HaVQ7bhV/PiypRY
43AkPeTQMixPrGrq8FMHU16on6XRruP6CBG6gUP7j6Oz2o1cXaLwE1kyw22D3cxpmBurO2Bm9tPv
z1vaOpozSnoS+4eqVQv67K4yFcJWo95JdD0whbSZkWzRuVBwU9chcp9zjd8r6SIpTn32CKMoeWXm
t5SfSskBHNRFW8dzjW8CoYRtUgZ7F/OnycWF5cUFfsXaGD6Y3jOvUl6iAavebZZVde69cymIE+UJ
yUpDcpSx7QGLA+wL+nFOkEgW7Wr92eYneL2kesHjREhn5kiKGHdbTl+zvA1QFBp0HJ9rUkNn1Y5k
NCwd/LlG+lAHaQh9W0ikCZ4zOGBQpn6F2Z/ublJcWuzu2Spn/SiC9beLqJnX0lq3qcw0aaNaTjoe
ubF972niSGLA2N801t713pT72a1vv7p831GXJX/0gYPAgXkSiW6VvvKtz9xZsD24C01+E7+FYW5F
q0reaRsXSnvyr7I+RTOJaqFYY4nQz4JqRaEf1u8MO5nqEqg7fHtrcR1eplQgkunFR5peNd0WIOmK
xybCvu5legf+L+1rh7n9nB9C6C+Mu1xrj4VPzt18aoJdwxwW6TE6iMo9QnWKx3XgOUbq1G+TTFgs
Fal3IYOX15CBCUs5OQgR3eCEcvEaCVkRMGrSsePdp6pNC7eMocB/KfgamofBxq2KrKaZslREhzq1
VpyKXp62uKJivGS+HXvLeF/Ou+OYOVj7M2YheXIOoa6iMGG0mIYPC2WwgDXKwmz2FW6lPI2J8oY+
DcL8RGWFGiM7TX6WMJpZwe+HHgGlI13FJCzCT7EpZeGmxozmMychCK8HxeKAn969UR1wKm+12WZY
ADfIj4AK/QduBtLXEr4XbagZ0k+ssnXcv0OWnz/+04gA7B+9cnaxcm8iwpEuGgUBuNe6rXfD92T9
EK2hjqbMeyD6NOKxOJuvQhtQUm9zBrw9XDdcHiA1HoTq09SbFv5puZTz26BehA7TKWz2ir2pJwum
9QaKe7hjnvdWW5bi4GEg1zgyYKLUj/BQ5zt2dHAzBzur1pXyh/OSQNNeQFlF84UxVSOeYsZ7Ba4q
CYSkAJe/LqZ1Nz9ehmH7rWmcEDZ9L2LJeiqmQ5pB9BSuCDokYlF2IS+Q2yyHuOK9lfze3hPWCLhe
eRu0SxHtOvhhuYts8QZdTCGygmqHnWN94uKQ1c9KXuj0DEVDNF3/xXo1DfBzim97vPc6ghgiwTZW
/ltRNSh/MbyTDhqkR1tWUwZY2TbnqpHeEcFxTyhzhjkPD8of6ChcVmAB/kOWSGchfvsT6Xfix7j9
1v0Wzq7FXBKOhDCxfSbmL94X1PPgC1Oo2yT1ZdsxhErvKiQgfjzAPmvW33FhT05GtJ6GiRUIyAL+
LxgpwNcjv5gPmMnc4sGL/pLTYOOdoJSw0Wj6+Mb20qytXxQk0C7YQ/wmxa2/e6cK7yt03ikh0Axm
x39u/AXQAa+ggdwjD8kqMNBfzmsBesaKUYRS/MmQjZWCILJLgj9x4H7GgkUDYwUGmUKzuQH1Namu
FOWcnHJy1RcvrgjWnx7wK0fUttkO9+z0rqMag1dCVOayMSBUnahCKU5yWmOeIrG5fB7hnE6obKQ/
SNJBa9mwmNFJbhRsGBPrKx+nlqwjfq6zJpZvjyAakUAEx30XNY5FZjT+jmPxHR7gXKMaSPh3JmqK
8RGcPj80u7bjrqFL5RuViXF7H7AnBRLxynV45wUK+9o6GOmvC9ZElEAon2EAFf5Fx9HkIZXcrjYi
YuPD2QJHBkY1i4LmpGuEBXtFAEHvl3L49S0DhDTl2S3XCrxPbMXgBRkOPN9WJ1v3d8T+Y09lac0e
fBzlKSO/cFf7hJXsR2Y94UEn61i+J2uPCvK42zHH8JyHUMbESTC+hXE9D35mxrgHgXxy9rKe6qXJ
4wKuW03LEScQzhLzWFKhF+YqV86ysI8PARbObDeqB6IPZX7JCJmcvGjflNXTlDzH7YtFmN1gkMto
yh38D97sbn7A/M2JCC5mrAq41N8hykm+lPwA+HgvBmLCeJTqjzSHnlPfp49OSUdU87PwNeMuKhaN
Hd0gLFsVJNFnL1AQ2D2xZirmpO4mWNeSk3JvItqX8elhBr2M3x6vT22oC/YQpiEaqCKoc7ziP/O7
0FCx8JQ5I+MHpnLKi+uIhb9cQpOW1Ust7jW4ENCLVAv3nFMPxWgmFzfPcpbejYwck9nrP0nZ50vq
YELQFkLQQ7Fn3U7wSi6sAgHeN7JJ4RwMj5IDg/Pmz78Mgw1Ti545MuHVzDhtLQOgT7lTCjPJax0q
BRLjiIKZDOEwZjsRxUKT8m8En9MrXFFINuAtevlLwUgj54ds4ysDq2HYwu33qaDpqWHNKpso2knC
gdrxQMv5k9wslq3fGZxPMKYkfrScAojDSHNU/4vKqvEcdACheptcK/I/szqThN06vTes82wbclD3
yxRSwYRncFq43WPAoajLb1G/nWjcbOwa0y8cE929L5w6mMwZ9tTZS6V+CbQf95qS2rhGcsRSKLKj
yBcQk93eKQRzBy0V+la0im2/QqfOW6Lkdi8yglEuo3IZ/8KJQH/Cjdl251GIlyuPWUNKqAqPa4OT
BYT6vMcRfZd9FCzYZXCKvbsUWkCm6zBwa4IL0/SE6iITFsxdUW/C7TYp2phD6Hs8INB3c6vzBcQG
mcEK7ZQBC2necP59JPHZbZElW94GcUsqrPG21ITLFIt7tVTK7AVGPUlyXvGLeFgrVOyWBSk4g/pE
9mKA7i74SX3jZAyT+iQb/kTLbnCybI5AXpQw+RZlSOx0MxKrpdNkZjBjuIhYNWTc0w7n1EQDjlgn
PmbiYovxSwpVvZh8ktm24o8ALMYc1VzJFumM5raGlCcIeAb8ofIU6IDs3liQEDIphNCQiUux/g24
ThFiISPCqkiwC9ORzikQ+yKHob6bltaleHG8J6ajkhoNtUVf+IRS2ypKg4ktjmkGjjYq8Cz5bMNS
sR4ooSof3tu05zMBvgqpYCM/pLtJ9M8obXK+g85tlBbaGmCA+Qzdb7u0rHYDuRYZRwKxqcZCktst
uCRs0zE7Bea6ls+StKHOc9010TXhoizAJkgeeuC7ScBMTAg6+x6q0UzVBXRe1GGzQrssFRo+sW9W
cn/Vim+YR3rtKA5YhRNggjZcM0x7whBaj/ZD52H9Nej6uL1w6MH7MTjJaCJE82PidMNsZBKUHacD
UjyNVBhK+1YHA8bDmvIthgc/Zvi87gthMwmnE+MS6ATZTIXqwCQWmcUgHsRqJWSoDzbcIK08fZg+
EZAz15p3tbPruYLadItYWAMSEG9N7YBBmvkNxr2q/OapM56LbptSayHfc2Ekcs0gwoxXegmjT1tW
wKLDQvtT8tNU24PjmgsJii1QJHe1KaJ++Fc6PkLwMNkK3lrGcNSWsmtU404azg/LodlUML8553Gz
qxb5vcfTYLS6hU96Kjlr6HQ4OwNonuh2KruHuVo9TWAmeku/Poz6rXiqV3LVYQIDznQ3LvO8geQx
RfoeUelo+TLa5uuAgJ8F/ZzPbBHBwYy/Fi4l99vJKHcmIBF1je6DlO07m5pXZ2qI+z2Od07C+xGg
0JX9l2+ytU6AupQOCRLQA1ADsju4WDRHttxuY/lVLbryyXnt35faPxp8mNu0VQCbsxwpGHYCyJq0
n0nTBIi6yu/Sl0mY265DcGTD5BkP1bXbomxTfdu6AQE1m/FH0L4J1woAnoXVQjoRGgHRRbOOEYIC
DudtT/tG7gFlH00U1oi2vE4RH++gAidnvOUQ9boPnbxiwkomM/kXlKO96oTcaPu6XQHRkF7i4SGJ
6RR9/oIyO6NZeSJKsbBOwihD/+hbDlCxc9QV86L6DN1cdLSz4Ezjcxp44xWQu/v9Tg8gGjAp6gBO
8qzmlusW+WRBYlQvCYitmVs3D/u7DKk5AAEOijZOeqk9bJElNsS86g4xjD5ALlSZX+En/0YUIKIu
IM5hvya4Z9bu4vQlCicfS4wlviVfAsTvrbxFUaoiOj5ykNSAv1OqFESYObqLrF9MCSqLhPmiNu/F
bdtNUm2m/8Kv29610Mn0vShyXeEcdVXw89PIHsp2irBqAJAQ63Xo1wZiCKurBwxkMoYuKAVl5myN
Jf3K/b1maCelg90SA9gz+R3RzskchSnKeL8MN6738cZtBgnJe2ElZRlbAcymsz4SGTfo5HS7ug07
lhUOKcOOXl1gm+WAVQiVgDIhryjcp5SRMbycu5HAYNduMhqdmuNwIAuks1a6t9XqnSA6+g+QCrmw
xxK0daPJ+5ig6tEWHAjPUIZ9f16ilNz12AiCyOKlx7lULYZF5UGUmdMtmBZANtMfOj1eIK1c9gs7
vAavpR4/xJ9fjB7bE5S5Gq7BPFjTxsrqDyE0Pvhtul7TEiQ799tPYIFhW75AvC7qywYTMK3mFaBv
tTkORsVpOOcZw/bYQGUcojWR4PgkSevxXh48ejGdc6GRaZ7z35DAcr8P12XEAFLal3c3+CfQfJ+S
4BJRDXv9Na4uqJBAJZCuamdvOAjZiVSeiMm1jWKDXwvVyGXMOqcd3lAa/q8HSauje5yOLlxUhn0g
fEYBZ+SJEU4eagP9rvRvYtwxnbf9+q6oZzzfYqoP1W6YPhloeWJyBOvu4qMwH5HMI8DBKqkETVHw
VDKtIzKljGkXlVMecZSgV+ZvsVWhxGaPVBaVVmF38o/bnyJGXbP4oV1Q9/IB4fVY/eKdaNlHWA8b
cd5CQ56R5EOfHML0B7hieo30X/0nQgLJxRmGL2F9QJVXTmPebU2qEwPSyZ3t4bo/HJoSUIDPGUvj
XHGMcrpz6BfIciCQFzgLV+p3Mp6y4Mv/hJOOY8v9mI9YcWFEvxhSxhNfAtdexkRdm0NrNQ4Eewkq
Btyzmha55dZi9LbSdHyiaaaZ7rk100hmSOnwrYbbGpIh7oJQFiSq36NowvK0Lj4GJCiZqu6WwDvn
dRq86dKWFdgcU+YBWLC+FnnMPHjFewbCu2zRhhgrjZlRVG2oU4t6FdNNq1zJNJH0q3J3gDQQ4Nl9
k6KD1eHVuQbJl7q9N1Bxpet+cjzBa9rzUEXwT/p/E3XY4ijVkS7qx8HY+/FP6z38lHdZvCtj77Ir
8kutd4iGdnykhktmtEUsnkVfsDTc9JmJ39DzJHOZ0c9QRBPxLWBoIH8kHF3J8BjuZvVQ4IDi5aua
5x6X8VHeZrAJcHliwAWRJ+5B8ZhL+60669SVS6lX4A3g0omnGDEJdM5eaKuF07QAQPHTNW8KfrNK
fWTwOlDB870aVIMBVQQ4vfIWiQ2gnggYNJNHo0ufsH9NIwTIPZ70HQ83nxn9WLxHby0SYcYMHj8V
XEQsODn++DLRmKrVre9fOfEZDUroqyDZKp/bAdfyrGTUwRljBy9f5ViOSQNuTJiNqV8Kv8EAoKvA
6e6hgg/a28dlETtR6ET8SfcQ58hPDSZxJ+7EfC1C24JsxRGQajfqe3pBQAJBYW5AoS59m/W6rn9i
a9sRp2z+BjL1Y8/1emIIMLmH/vNzWDj2cPWlY+eyYY0lyI6bETtx7n/hT1qDExtTK7gJBqgO5mkI
lkAP4g4oBfAC4DMe97DrqWrv3jcDTMFBWwgIj8/6LfAdKiC/uqR/TIGYPKg70ebw0KsNzmpgWtiz
2gL5ZCmutmZTU+4TBBozN8/ctQqQNSTgsU9zyjv9Nd5qJ6x8xcGADR5QKK47YB+6XLyj+3OKwXPx
NWIQ4D1c7pyBCWVMVoCHLSwNS1UVEO+5OH475tGBeI+Z1dxQceHt5l5dLtKd+hzzjwICl73SJRoK
BSG8vqfFXPmIETiL4aCZ2L2Rsw2La+7K0aQbryfErzlBHZWKhcuYDdWDJDuae408ioK1iAkzPJEV
am9Qn1uUz1ILwke78ZOpkzcWobTHIMEsbhFslf4tPgHWS8iFBgJVtFsrcq61dAHuJHpfnXa3TG/j
q6HTvzP85FXGx+aCRbwY761O9YjhElUfbi4dt77lcA270K3bZF1gm/yXnZpbnUk26gHocpjU/fXZ
J8fydBl5WLqSjE4hN89eevQ2dEzp/e02Xk6HPBT1JlC3KrQGmYNIZLevhQUEevEndnchQmClPKkK
VmeyuYgw5atuQdsTTkASBFhoDIWrhBw2FLgG3cAfZzxDQJEEOBH2SBZ+eSa+CYtxZCgxIb9V9+R/
a+/pd2+U1G65MtSnhP1hxwlR+0vHPMr8feN/FRZ6lbXv45ZNVwnttf8ghGuzVdv+pHDI0Wek8bni
/Hh2zNhn0hOHgZMGM21h2wTmHJsQNHqh0NBIkzUFbEJl3AdQuJR7oeCmtHCJow4/TbNOS9tTdrV7
cL8NhMTNk6eLHwwwrOJEwRKCbFfPNUhknoXcx0U701/EGJbrWtPg6RL9ynWXHjz8PTostqpzppx4
ALGNlOckUauPX2VySE5jfpC755heQcxc6DdsyFC5MRaeo7wGSBNpWXrUbFZxqppnkNhe/E/JYNBT
fuAKyFcAf/ayY1lPQbiKLZ4OeC3AxjkFbFoJ9SgQZqgjmcEUDxNzYC40V8bwD1sbYPXJM6BXGVGt
8uiRwFzmeIHDhr5sOHZ4wGQ/NUO2EmOjghyCfVRh3vXBrl9+Gg5QUdJifYec2ju0/j7xl5385zLg
oUalO1FnVyQvbncQ6yXq9m6HcQNTyfKLsDQLuiK+9/AtgGPYc0QGYd0r3pmhutq9xmv2rxOvI6pV
VJ4PEds7OE8rF2K3Nzm+Ch1HS/mYss+v98geVqF2HYccRJETcqvABuackeHBaZhskTdX4aI72VMO
yR6NuYlWA00Lad36OUg27G38ZxIR7OIdyNhEr8AlGUWcQouBw60AohaOGV0itkn0jdYTP3KUTfEc
SirDYRLSyrVwreWdah5cbAHZGEf3jp3NTKIBdKWzCXcOxghIH80MlTz7eMS1fcNoW5RvZfYKZRju
WMXNxJK3zLAx3WBH3fxKw0/2z5uMPqaElMjcSup9LM/QtQq2AW5CRKHg9lYLRxOdQGbgnyKfUv8Q
o3WKKafNggzFjtgVWO4TXI4vf2fBwDHgHNJMN/cBTTui9BbLXDqDtFqPKJKoFS0o0LRLCqKOinUP
5ENpHGHhRerYxTJ/CxfVBYqiI/hzhPyA8ccRZRfiQkM+WoeaJHBMU0H2iWQpNgU2RP+UduujsQI3
KheG5Vgq1NdTQDhMgRvOU2KqV05Bs6KDVIelaNowVAX3hxjBITiaNb9e3y/jTQPF6lE1a9RY5knC
Aj36olnFubzmz4Mwwynpgv8L+n405LYPnx7tJQiU9BVbvi1XnE/eqpxIO+0+/BWQ86IuJxeuxSmQ
Wa9JpAVBQlT3h5+FfkEi55GFjnEqqpJ2X1QwTXrGVhgQmrv7dH/X2wrWJVGzMKkDySNt5xjZHXeS
h/tWvhIwz8INltO+nN0f2cuFthcdWgdQs/M+mDLAvWYh6FvvFuIRQZG6f7TtO1uznzwIQvreoFjL
IXqGBzd8XT1spglqYQxtxd/FkXbB11+ld8RQmUpw+O2hIzsuPm6dsggJP8U2CnuVCYalpui0L66j
ntdhiocJT8blAWBvm5gbX3lCeh27pftpx5cbkzpgW1QrSuAtVd0h7qBC2TwrzS3NUK3dYMT+iTB2
WCfWDOeCUPznAuUD7abFL7TK+gyE8jD8dRlKc68/YBopZFeBlITx/uYw2IFCDSQCMYyrbOuMhFQq
5thm+StiATehvlDR/v9E9HDRSwwWTbGirv1/rjB9Q2WtJHNrvIt2624NRqBoaeJNUq1KfGQW38U6
qJYU4KhTusxGqc8fAt6kMvffIP0dKaQkS9FVig8u8OHGP4DNiwX9R+ch8jDgU5a/gwxnjOkESGR4
9kccOImSPyjWnGkzFk+V8MpId/tSekdE452uJvRSADZGCbZMQeIeYnJGjzA8Bgh/1cMtmFnhVTd5
zH8YN8oPmbcc/hQNPhsrji7wR0/ul+Lk9Lst3E8ar5RhmTNm6Ba4s5OBY+AulP6j9Gg2Oa67FNY5
yYwFsv7i6vHOc9r0Nv1OrV0DIFgYNXPPjzpi6Ib+2e7bPc7Dw7Ybv13pk/U/JbW+IM/V1HA662aS
qKBO3vTyJxQAmvjHFm6Fkj/jgdVzwoX+n/gZ3SYjUsRFr5ozD8UMznHrbZGvFZB919wksJRyxVoG
IvyzrexjlJOCJVQerQCXp6V8yk3e6TtPEXb1Ocf9vMQEY4RMvZbwRzT1e4exdARCFUHJ0qRVDYhb
mdMcxWJkos5SLKAslvFULVqT3kODl4pznvHjtt1ku9a4FJSzJLwI+pOpXLebaDpk2S9SYGDg0hUz
Em0FnTvGr61tvnnOs5FKsDFXeO56PxoG+oV0you7nu9xokGYRBdE27yoElu0M+0zlCtN3JOnnFOF
cSih1F9DYPOcfknJzkQVZmFlA1lhmyKkV6axMHsz459FBhjHRCcT7HxA18XzYWUfi1MpA6Bu4Uug
IEke0vwtsxsk4Sq1/8Jt8QOcDB9oJPsCAz+3IMFh35ZckQTvICqL8AwPY8K/ij82A9Fs9Z1ZWcPO
xNN6kv4O1baiSRl69PQQz2DiM39082fbvwmUFQh3WPn4x85wBx7caXv1dxO3iQtmPbG/Tw1omhqC
sx9d/3XVu0l8Ou3HBEDkHrAMOI5LvZGxld2pjvP48JAJTVe8alI2A4aLdL/k6UArBVNo4cqoxpHe
oYKk3Be/kbsOt5vCcJTmn1gSzzxh3JQDXE35sLZYNFlzZSpnqGe+aOQmdHH6Jf2dV6H/BWVFYwX5
kjYl4gMrBs4xpE+POfBJBzwctRfOQ0zHNcu1G/6i5ZZstVcBw1G3/QzKGQE2EMlJL4xw+stuDdw5
0/3STG3u/UQtRk8RfCPGI1hW/5UirnobYcQiefIpATgtVbTy+h81Lp6pAc85TvGxwYwdiZ4AMZBH
WL+nxVuFsZNfxopzeJ1fwP6r+9ATbEnTznkW+KcEjKRVUAMDqmxg+GOSnRWLWjpuoG+RwYldvPHX
4GqCA1nDSxcxdJrWG8wD7JjZEiZmRekhvcynDwrmG3craNc4XhSMIYSeI5xlc1LkfUAUlbai/k84
X63f3DyxJGWMChKhhEnjGP4q3tBsadqNfqDjTuTS4w5St7BCrp25qdWtLj46hJ6kNHkU1OnDUjZ1
cvdziXAmYQamg7KTkXsRXmrEgrDm6xWggNavA41wvUPY7lx+GXjSyVEwnwB5dfjbNQ9ZvkhRDfBy
kljeJhxLNGL6ooB+uxtdNmm9whYMemYO2S2WWn7PfUjRSgVjKrswXUTfmU4uKMt6RfONwMkC8Yef
vYgwzXUB0qH3ASu6MVkmwUWkngZ6RdYHN/JTulMpu81aJ/KYz2o71pjYzipKJ7lxTBbRNCD04Iu1
jJPB5pWd6QMtqN7GwOxJu2gs87TzmCFhmxmmdugevJMBHF1IFABvhr5yvyUxAgWwqvwNxa3o6IMM
5hNSvgzydq4T4NHoqPhhA3E3Dw9JxCHIzTBBDaCh/G2wGNCjcA6iAKjD4DrrtyLEGJhtkfbdE+1S
wKGmy5CsawsmZzUUQA0BEj54qgyr8F8l33U48HnH4b5hVDNNf438O2AGqiW/arVpebij+zC5EUGz
BkScEv5Mg/KT4kuEBZp6aTEGc7GMxiAEdDk0sm1dfuSEOScr1P8ejVsokR13r+Ht5yZwrm0CVNkV
EU6ZLeeYEIHkyUzvEUM7QQiLmjDv4hq72xKtHdAjEWYk2YxrA0TyJX95v3UL7aLa5hrJhB2vXIW4
g9gNQpos/wsYMrD7BREAfjn6u4xLnCQMybUD8yEH5PGckckVBfRiVLTMjhCGLYLkraXfyl4x7Hbl
28F5HH6t4ccnepeAhre3Hr55pRC1vN+gPaInEi5IALwvIVlBQxN5OA2ybwKTOVh4GnD4dy2iUr9b
VEZ/GHkAknFVy2Pj/qx74mVgh6+kHJHJcviBLFPnzC4qbTFk5wBTsoa6ubsruDSBwnseI3KsnnT5
mkSfLsHeC53wMsZOqt/V6KxmBnMYDHtaMiOQGJRXgwzkrSlcFK5e1KDZO8rIzCL6kK0hgwfD3Kln
iXeT0j1MXcU8E2FH/i9xkAMOlaRF4ha3UWWbTEIKYxaQVsLbO6i0Uex1mekSU0x+NsiW/6LfKaT3
IbQHsQfpZVs9mZ0Ojqau+tBGuW31XPPDXRw2hIXSVzFlDPAYAsbxCF7BwGop+nSkxabCBgzhQssA
9A5sZuRLN2PYP+NsT5V3jm5I5ylU0Kcs72V1dwyfhKW7UDV81CBaTvpmdWCgYz4CUBLAdSu4+ePF
0jc+jZ/7GuBzYRzQ2zpmVwO48RTohrUYeQ86XrU6/mjdNbIusfqPkQzwac/BQpHLZKT4DtY46bn5
2QSB9eEuToZtC0nf6DjnMJM9gLsw8Um0y6DxuJwHozKxu6rZrZN+AmMJ+o+S3ZU4XThuskUCkyf2
dkR3DjOA/d5O4Nhj9QGnTPwaJHQ5C6MFpN0Ua1hw0saBAfwvEjaKuDplJOH8jdj1QCABuNkIxekE
HUyZw8KwrkV/TYlXMZA7sa0lujU2C/MLSBlweRYi6ghoTbvIxwlt9M5DVDliTtHonyyPynsecGVn
CSg4cpuKa9C4ZRVqoPbH3XWc4/NgP7r9XMd1K5lUxhRo3PgyHB7yDirCrib/t0+p0+1ReqEXCNtm
PpJ3Y/u87K9iYXpLNw1RIWW2n/61eLt1EH0MjSKhJCh6XCc5NBV8j6j1lzlVmQ5PREqhU/wp2T28
B5im+DopDPPJjYdnnMIihpJFP1oSEwPdpo6XMWfWQN8m3diP3s4slyMK/uzmCsosEkgCLxGMUP/2
NCOSyLHrElqGwqs3bJ5FjAK36PGxT08Cp24aAAlRDpUB7m0lQ6xgXHtwn3XsdzQaJHRVfYujINBH
WEQEpQGBwKBWHkHx7MXXpKSBjKaclAy3sH9anOJwQvXWQ20bZ3hkkdACkhKat3KV1wc0YVa0N5sK
/89jYsSbQXnUVEe1u/W+gvDUdPOLEECz686t/AV+FXwx/IdfE4TfGpbVfvtXmbiJISd0F+AaBbA9
gZVqACgPs30E/9H2FnGDGAZFxETy16AuaDRMaUeLXMjXegp4D05YxfSPyKGtDhgLO6FOYp4jKbnt
MyWpGa1U21h58w/HDzYNKGXyVCchJPWs/sVPl5l39prr0lFXjOGp4YdTp3Hz0tT5HawnZm1fSvbE
VcAqHwNgTvaOEahiTKHYQ7SoAO97bV/LK19YRISpzKJfEiVb/Rb6e6xJtwODdugJ/Rlu96M6xT5G
UEQIEHi9GH+ro/buqDXu8R15MxLNxfD0tS3xYRnHL1sRbmc0a+Gn7K1xn+xetNOz8MLUBiQbFzp7
CeW94mVSls4b42xygBOr0JOo/tUwlLckjOfsxg+XgZxuVEQp8JInZeNDhoHujj+WCdDXcjoYdtM9
LYuSt/TJDFDm1MxQBKVkmSF5A4EWiHPcwZ7o70q+JcpBPbIGiTerN/SW8EviCwPxdlyH9WWI/kEG
yt0l4mxSvA8ccqjSnrIyF4wFJQUd47W70pwPVxwmCTmlvNX2ercJS0fZ1/es4RKYMizYjsMyJJBg
2l9L2BQFWaVz6czJwR0HEwNfI25cvMgIocRIa1dzIvDD7qHv6jRFGsKipwvxdtl9yKohIsnChQd4
e4TBzQmwhCSh/BN5SFDeArtY9EwMYXT58gaxlXn0V0xq5hO+tZLVP2+igxf8bphqSQ/41RL2e+Sy
L3BTCzCGXyfNuZ60REwfOa1frmWPEBtvc/wz7zAQzZG5Jn4QS9VdgTNBW8iLjfiC0dIvidfl+Brn
brEI37R24TSW7TeWansCQ3MaowMRBsDNGMkYK2b5aG8MaVNVm4z0oHjFiCS76sjC6RL20lLZFNMB
f+AK9KkwJw58wOvb8fA1ijGIDoQmDfYSYj2osoBKweZLcLdcMpGGCVL2S2JS/HhrhUvpPpR7hjdE
gbCMhPn4BZW1EK9C4rAlu8nDd6yOaCCw6la3frfzaZzJwhRn2ZEDb5OHm5LZJMen6TVQKiQwUWas
QEOrUkBisGDoSp97HFawDWAn6Npa6Neue46DjV9eGF0QVSAzBQnAnJz8IOGR3hOXGxlQBuPVKczo
IuYKIwpIHVKGyY+N23OZ3HNlH0rrnNzGZIm0HxeyI0Ir1FwEUalPsXoyXg40bMFwd+T8he3a/RCI
paJEWBXpCvuT1Mn3aCH9fzHnEjbfaF9kOxInZ9IqJOdqVl2t8Md9eKBxAf7BIVCQhI1+Sp1UGtgh
46XlueRAT3izdCiANF6a+G+U9t5ppC6Fu3A5QXcVdyWUJbbLWqNZcCnasWIFbIzIq0Qmhp8P9FIy
iHBKLG/x4cVlC8YCY9GPVpJ7qp64EsosXOtoBMOl0gii+VaMhXXOnt2LuYhMJC21IB5E39BkMgC6
yvH/quQlJSVpH0SzzgokVm+EBAgN/m8pVd5REVwYiOEMCwc9/JP+afJx0tl281DYZoyDD9i62FAD
o9e4rxGhcDoT+kcXz1R98jdceAwBIif6BpnScdmj6FSvCV3glZqahl0ZmWBAOLelZRXhZu1k7RzY
7Wbt8YkkK0CByM0Q1q70lUuEFivePclgGo2xBvHx8XMWt9WLIqlOf7BDOLfL+mB+ivg2V1f4b9D9
4Ek8L2LMM6Hh6NWT5Gd5l55BP8tz9TOBFR3B2miZTuw76ywR0nNxn718hhCMIzJwJW0oO6Lck5x+
JQ+J8U2L0xPgEURobKuNm/zvHlQ7LlZwsBp6ByoYKv7oMAFmaPON/VA6sokfLmBvTCkr73G2Ilun
l7cu3hFSodkxI9t8KPhMb4bau+j/OsLZk8lG00ZISPCZ08L5Utn+9NYaSK3u9NwNqLCjZdPz4rpl
x50Dtuvmm6DYtFgsxgx8GYERkJ1fIg0x7xqD4UY/mgOUBHonBrdmajF3Jj6BSLJfn6ETgAHXYvNg
m+op16SjQNLJ3HNjZvM0OXjJsdTOIp4G2ldGjt6+O3qnUN7wVJn0IeEqgMCMP8SVQc8VhuupzUI1
zhozKTiksjNOUXC3iVhnd0D1ISZ6d7XCWQrRL4UVfuoMa6fZXkJnrB8GCL5Qu5N/GQBBrNs6k6Ei
eBvyGbPY+DC4b2gtwcRktdZQcxC7gOQjtlF/FeOpyRvRXKvFmXXM7wohYzha5KPO4o8MWbB8TFiM
uazRiP2kpOos5aP4rX+Xd+vPL+egzhiJ8ANopAVraw0WEHgHOQ4h/tDDGvOkMNgE392auwayjsWs
O6/eAF7o6axgk2+8n/Le/vXQYng9yAe+O4jmb0pGmvHqHx/UEObpLcIt9fCJMRfY7kUmI5yhsLJE
jqci3q1X4O9tggKe3CBcAjfViO6DlBJEpFG9mgi0R6oBRtmw9clVcbfMo/J7pS1BXYntQeX+qeAz
QsU2tpyUBjNNV7mHOiZx5b7N/up7+ob4Vma/JZ24NuAFnSFjQvpjQ13Hl737j6Pz2G0c26LoFxFg
DlOJQTnLlj0hXA7MOfPre7HxBq9R6K5ySeS9J+y9tsfyofjFYFYB81m1e/xf6COYF/LzNu4il3oZ
V2lHhZz9IIID6URqEp09fbocfRpX4C/ELHebAV5O4BLa1cAJZlLEmZcnuI6sLTGL8Wisl+oZM43l
+a8EIyVPOjOoUXBwBLODpl7upzXCLmQJ2wYXkmdaXzpACkYaJGthMSu+UKywjDYsZ6buKGh/V8pS
KhBPoyDK+FE/qCF9BNXVrhtXv8o//j7TJf/DdkD5D8q4Qwl36H+J8mru0Utvl+lhz56MddhfWf6Y
vOE4Ip9iSQ6IJ/9on/J3ZD0LOBKLRCe0kyfPFWy5YscRPl7f01V547ql4uLOmPH836sPYQbDtNHI
hyQ0YYDMujweyQHZqX4P32KCPEgcdDAsN05lPJMDy05H3+efKZ/YFqaoQWiDR+YLhh9aBxaw0C3D
4TxWrgXuYvoivEEj0zBVQO5ht0WjSM1cruvsO6l3OJNxJIK+35hdv24t5pRP4rMI7OWDD21jN2Dh
qdZ14REpiJ4t+okeueD0f2rzQkA6vEDialf/nN5QZW6VC9/qnuSmC9osxkxSgqXWwWUQ+V9cJ3wz
7S7CTgO55n9CMUnCxdMcSJncZb9Qhvs9T/VNPiMLUpnhzhum8hpjzJG5/ALkV1DDfaFE6B744nCv
EiMpDVT8NYOnFzc2jgMo8QloV/1fOG9Ja2j5prNtuZl+QPgY1+qAGh1FyFbcmo8SlNpPuzPv4RfH
zzw826/mwaB5fmPhz/6I42WPDWKQbKYdNIcLq5fgBlp9zL+1l+Or75iUrf2fCq4h3fsnQyzjDyAJ
zi6QycfxmTvGjl9U0GNOd+kve2DEW7j0HvI1Vtbc9cJn92LKllKt67QgEPQiu1AvScwCkWwoTKV2
v2nfCW/f5f5V+6f8iylF0eharGqZB1383PSUW2E43+nqw/J6hzePI3XXZ7ZxzFkK7VOyCqiuI5SZ
t/EqX4bY0w/feBA5HuHdr/UPdRttGQvjeXGkTa9xkUCKbDG3sYSQHP1HWOck6a3piq4J8RygDrCO
2Jl/A3/J2hel98Ak333HWiCSHe7wzNvlr+ApJ5oWw1HP5JXvOBLlPRmgvzjgd0xC+ZSdDP2JuudS
nW0SJzLbIb6AzRGbvNFp7PrdOgIkpV4EKok/ac972J15Zg7Nt+YU/SZf8bcjwX6L9BAyg1TsHS4k
NLA7WqIXi2j0VBovDtMXrxyOEGeIJLCptQ9T5g5n5HCQUbxF18UPVOO3fWOUd5zejQFV//SvvFL0
nmBXsE9OjYsyUqGv5jfjDzMQDUOJvIFS+lcHwvpZofou0UedWGM2056pcvdA4IYB/zuVjxoDKx7t
r/w2G4Bkn0Wwh17FXDtOt7XooNgZyYwcG0SdL2m8zjIGIDLb/GtJKxZPRz2Eau+7NfC1g4oZChml
0bxprPDEsyx8MQIyvktILCPLgkK7xda9MIB/TBRA9Y3RHfV8rmA3qD6nBd1Cx9/at8UQ4cRnLOUj
Vfw3rEleP4MSaaQ1WbxvSzjClffGDwlldmcv2SKABgu7xooIksubHcIFZDfDud0g8t0KO6w+4JmI
7lG2GqNQCBR0gXYoM4XbBOnupmBH2ghQOVabTYiVZ9iU0YZejjOQm4tN2jHZMfZjhMTEoea4oA0A
f7EswcINg1gkyCBgbuK+anE4eS3Y6Qx7AG3hgUB0yADkHJDRhRRK3ZJn204ePBFFO1FyjeGibYPY
YKcoXkkCRJxNKjKwetP41+eOdbVEjz5f1/HYMBHFBr7xPxh7yXxcSuUJDDGKpc7lzWvUSxpfodxx
H3aunrhF6FQP+dBE9NgHGsn4c2b0CufTuNOUICyAgFV1p9Z0iJhh12H69oAQcppBR2E93eH7D8af
kq9c2wbBQZqYXqqzE4dkVNAyyU6JEcRkY2/2fwqvQP2uJIiXxVdVvCr1PLG7AM6nNpiRVuPngaJw
2iZnMNDMCx5swgdUv3dUDoFwQADY+R/AyHTNK5/yv2Z6E7SL/o454tCzTIA1isxUdgmdkGFtz2BM
kCFGLFV4oNB8zBvYnfhzF/DB4mgIIlvC+spHJoGhX8VX5uhj/8AFMxX4spd85DjaBg/2YOI/n3B3
d/wVcZBvABOoLhUckrQavPdFQyLMq25yI03wh9e1tF9kjFjJuQdwK7pMkqTgyLhwCr32lryQ93wX
ybuMvMtYD+OnEjwBDWbQvIN10+4wRfZXQhsEaU8XxqZFR4L4xjPMgHrN+W7BAtjNv/wt6G9SDPNr
3WHGttS/5zo9RDdfdQ3fxW8lzwcQtPzzRKmKLAVL0wqdFeLB2v6KVx8wbAx+8HPF2DBUbvU3M13A
woiN0Ksw4M8ZPm0HAL7oXsKznNpzy14CV+stTk5gQ0cDBPCb0TsNOTLHMPwdwo80/JWwHGE5eeIx
ncBz6reQl7M4wMDixySVmiTTEfiv3RpbrpsGVYINbdbUbQ488Z3V3H0gtTt0ypO+UdIlSk/VdyhR
qgIewa7+bUqGf2d93kftRtNevB85KElItdOBrp1ECus8gWkj0L29FHB/Rria3DvwkmzdkwDTfFms
oEEWrg38gl+Ih5qdfmPgRfTzx3wxn9xXVEzodTKXd3TaWcit0RYAijX4FrBrrecLG/DqI2fx1duo
D6R2XbBqXhGhsOEMXoPBYbfFD/OPc9zCBmB6WF9k3JU5969bladR4/SBqFA7pS2fdKILGIIeIAbF
WBJAOySrCAAnOQkoak7ATGmtjANOq+CdHqVZfgYxvosDcUWIBRFaE52HIcZYs2CJILgljsa19dVj
iC9YqVaPCdWHv2uNzSvdat9mCKR6n73J2lX+HPHuGQAvsJWRWrfY6HlErPwp9fSom4n1NmHKgUQW
yl37CCb0yevoD+sjEOpcowlwczLNPnrWFny/QDAuNbEmdxRPlIa+V90+g9M4nQKmPcyJV2ELKxiw
J4YHBlfYnzAPfs5nimGO3fhEkomOe/jep24/3aPwqpnbgQW7iUnK7oWNcajtmFMB202yqe2MyhSw
t85QUX/W+XMWbhWiD85JByWRSKXhQqpXeo/PjIcC7Je1a3FFXidqCgXOAK1JavcfzH3IRcQWQcI8
oaCj3aK2XaMlqY3tsEGPUr1T4k9/zZf/JKOjctiKcueansGQFaPin8y5r36PLwJ10KbkPIyeyu/Z
oxgirnQjc1e7BtsHMttUCH4rWJ1/RrouGfo71lmOYEigqITEcxo8TOY1zyK8VsqBgU6NoaJd4Lf1
z6J4VHFndeUPWzWCFYlpSNaABL7nh/4nk/qiuZICNYPZHI5L+nvXlwq4Pk4hPiQBlP3stMu2IXrw
vhiYDhgiFLs4Rrdum1edN3Z9hFznBv8g8p4ID05fFYOcBrz08Fv8Zsfkk4YbQJeCmBBdHhoD8Zp9
SY8M3ucPWn9SQBkZ0ZMzsaiCVQSY2mNOx9TdQfZlrqefCS2tj+rA0fZqQBaXpxovkwD4jmCz+ifF
9vGQ0oOce5K1ijF947PBkvHL6orjbHZ71Fc8DzczOObk1fO0CiS/MZu3pwpSTXQQNgEbGC189gz5
epY9vGYSaDAv2DXLiAE1+5L6MR4+eUCVQ/MMUY09kf5+NNaOnRDZaJt67y8VcuDENkjYreAUKOku
2a68p7YKk5gUC8Q0gNGCS3Wrbh2L/RBZLMAXO/6QK27st4AIppPhP4lqx87LCDfdxdM+7L3mS3sl
OtqJTeCfsi8Z/es3ZzPxAvhpVorAwO+onHkd0XwwHFh1f8UbksB8q++y05Bs0TUQo2N9iyrprmsg
1xZjxp3IJ3jRvbI4j27KhMhZ0mUww6w4b8mv54aG69byHfvHEb33WuWVUT1A9Tj7VY8XxlEm1/qO
mTCUuO9hSH/Pr+CLLYoGZ2zdM1jit3pFDKGJ5XCCk3FusQILn0stMPIva/8IvSCMg6t02NdCsstU
3Kll6ojYZDFyRfG6Gr5LUqkqcC95hajadCL1NcYR/Lj8LVIAyKFzZ63hMjuSabGbDnrRteCcSc18
rXF8+t1PMC6juGZfYSKOBQa1xU5LgNQr24zXJ/fwtp9Nl402QnpxrzCQWZhqZwshzgeLwGQG3Hls
DLflo43QXYbv0is7SY1X9lgJYPDcQsAiIZLtH/KVLQXg4bbpLqgJqmkT3FUQMoxZbiSsI0w0FIil
J07/xriDdQt/GmUzU4LhCx02FO+KsGLmzvka/5sBiapfsCdg5wkEWLOA5tW2XOFH2+rTpp0vDW78
ep3GjpxvsvQqPKBtR2RislMiNKPYcBHbJK+U6Mw2MiXgrJU0ZZ5C+BwZi7r0nAzcZE89ADqoXZLp
uxL2ZLsH/MArQUDXjsttr8U4XZ3uDjbR5iynxAXcCBObf/ajLbmRYegYfLE/rKCL6ADJBuPKM+i5
+9fpB2k3QrdOiyNQqqY7SESLFScSEPVryKVLByHt+PYFZanEfvwJOTJEFfYfdKUPeV5NOPq/f2J+
BOYhJJbidVxh1xvtlFuT3gDBVPndBruKrPpr3Dv8XHyCzKMZv3I9DDXsd3Qp3KcELv7dKWLfK1bN
nNITNbkXAvBcFFErQJb5jqnete65OL2MTFyodbEnncUrnh90pNaPsGkPUXTUr0Q4UrT1G7k+qERy
AQD5a6EY3mJkPcSRot7QHqajdm78JNfSRB/qZS6+hBNvDty0rUxVjoUSMAwCf7wlx5oMVNZOp4jF
wMouDzLsjK3x4MV4GsaFIr+y7DlmLO4Nqz0/TvjDQTnILp8pmho8duu5cGdY2H/tY4JrC1z4jqwS
YQip0+7ogddSLqXNIVB/zwNU9vCA8lhES9riJPCCm4a1b7gReIHKVPZE+rQPlamLxOeOjKgm73Iz
mHiEPwfEgyhXXobEbWOjdZtcVsep6vjRZoqvLXtRO0BLoEVgRN3h2lUOxs/8ZRhb+QqIkzUUsjOF
NIJrJz4Cw84FJAWrVsM4eE+FK8BTTJtj4GDcPjewO+t7r71bF5kNQ8wJI5t7DhsCHabVfpTcFmAT
242MtJ4W5UGxS96nzBHYavBEltaWozLx2dpwyq+wc+N4HvAUQf5w/E80y/ceDXRUvtMphHi7nPnC
idEHNgBxQuQs0e0ZX7K0XRk+wA4c5uwM2TUd69fARPDMZ5hSvq6yI+QWyKiclmr35M+s4Syt1eHf
xJhjq2O5+1Qk1CMrfoHjMIm22riPYYnh4SbvtSVfxDNIU0ZdBieDgS6FQ9Id1IlBCRXivKHm45fY
HpkrsmyeurSjVjrOkadsWRoHq2q2rQ/5iBG723eRA7XwNJ7JQrO4cZcGA4NdCoDqa5pQ/SKFQBvi
Kt/ddTrW0Gy2iMNZZ+BHp8g4UOECeJP2FZTZnT48+uwoUT5HdnnB9DaUF7hy/jErTqjqa/Apd//C
i2/kUJSZt9uaeAusPWFZsCVaZO3BXv+Vk1PNSPsR9y/k9GL8Y5FvKR8tmbECO8WM6kV5dUCfsLsF
Ntpz7E9QP/9API7/4uTBXaTsdXKrFnzkFgqdT8MpL/pwhBI81Lnm1Hg0J1aqQDCq2Fbmk7YsU9pX
hx4wWUB/IJctCApY7AHfEwvFN5vjnAspd+XWOIl/ed94A4+9cOl9k9gJY2OBgk19sIX8ZOovh30l
OBlPsQaUfxGuH/pYgOresxKreLbYs4BWJW23KE8hELJKAn2Qt3ZcP6IT6516k/DvRB0CGDz9YubF
EVMd/1jb1p1OyejfO9Fr8Q3U0ad5jMSjbCab5Q1BpDjMldNLfwkP21xy5KS/E2hIHgjlk0dmlu/B
fJtD1EkS04UdUpKUvFhYpZdcYEso7gsqTmO8WAb+JVA3bfDjJ0TQ4LYQUFXV90hQHBFEGIX0W9YH
h0YvbfiuRn/tB6LIDvNH2DPaIec12HWclUP/kylbUfySxDekvCxmUC4DfePjYlDt78zMQycjo03M
L2nrtdB3gv6U6vKW7GIbteDWyl38Hb3MT6HE90aJ7JTOKRNNV6zcAtWMaN4jAHIhtCHpL+eLVdEQ
RWaL61m2NV6eigpql30uX25uklCyIF1XxNe2v4FxjYHy0uOsJZQuINXQSMyXur0Z1oW1sSqvAcND
fDIrkgNgMDj1aDMQzVwqhJ4RGDyEQhMuBDn4xxSuWo9gkvmh6UXZvUBg00FZuYT1xmQ7KztFuB3V
51zhRuy7bTpRzaKLaN05fwzWa1Z5mhkt6cgJ5C6/zwPwQx3ln48Sqy4OI+9vg4+kJNMB44nS7oqh
30csTZb2Gz1cSJkvJRKiN2Dl5YyfkKLVMp288b0uOHKKb4P0PrbTWtWSv4zWp0g4UtDdyFLiBqhw
9KuIUbmRlsTslocuQHEo3AU//Murq9GOrlkt1lRoKjJeOsbMsYq6lViO/MMCQIfTKDc2TRe5ppjz
tPjk8mkrSa/eBFneRnVvp684Dd0s+euLa218WUFwEcBfZWbMPKtAbjfwOhMQhAQUPotgnUyFxauK
8laHZ3Ge/x8cvzSfjWR39DUZHrYXYUt9WN2HxVQ1uQLeZaKivKcSiqQCsx2Ro6lENWOY9qjRqWdE
axAdnZGVU2xVntpCWuQE78ROygyX03HX/GPY4Ks0nIVNpkV6/GO8ZlwT9Db5QQYDaOY75legN4Xg
J+VuIewUq5tQvyJuD7pLS9gJ5+kv0V+Li3pCxw/QqiVqiDq84WPPYASawqEkGG0sYcelv0Z9lpBb
RJch+AiPsYiDUt4EqhsFAI1oqnQZLDeYFHVwe1SU2kPZGrk7x/8KbmxTYJNFCrJEoFf0plHPjlDH
dIabPSmueTLtyvmlcYEJsB14bQhD4+INj2ygEbuwcx2F3ypJvFLRVpoYwadbRcR7xW+DaPEnhyyR
PuCuqTBWiEyxBRJCRY30Gfmun8riS9PWwnDVs+14RnQHNJs7Y0DLoF668XvQ+GPelF7EXvQKEehI
6qkBTN/cQ3ZJPeNJk8mREuyEjswgAXp8fBIT+PXZIkDDekRCseSUC3iXznkI8YeaDvVuDlG9z2/N
8KZXqAMqZEZq6JEFQRRyYiIPZxaIm0mnnE2vVTJwedsBafPZ1UCoi16LfpyRbP406Pu1E5EbxBcv
hP3iEHLS9L/Q7N2Ize6EVMpGuQPHm37S5+oW+Kd9Sw57ftD166i8x09Tw7SHmzH8UIZtlh+L6Qda
BV4RUd6CczaMA3oTWd/Vx4qL2biICbwH7l5it3h4UMjR+KDvuC6dMqpuN30lqBL0bY+Dn5EsOxew
uaRSXyngoMDCD343tkxE5v7Iy4bWfh+4cFeUo3TpuedP84VJw0wajET9Th3emqzklU0Gf4gxT3ZV
JSfKvJBGsJ9OykTRBL6aKSHOeiQ6MwkKdhtsrAdq3ICBTUjLM/MBcHyDxgPKW8EpQn6J+g7kL/Z5
LTrEzJ1JoejfBDdGbIPWQD6I/J1MfIVvU++i5z2KjA7CbfndJcfaeDMix5B+82W+qMBiBr2uTueQ
EoHTtKZVYlBXngJjbyzzoO6WVBcRnlThdbPn5/9EiBckQm0ptbDdDVyA4XGBjFoTgyb+C3ThMHDH
zOUKb0UbxxqXFYKb+R4AJZ6bTQnHQWHqjE6GIrpfJacUHTTCb7gvE3UZg4YuGMlOY2mYgoZnRGcR
/7mn8BPOhH1SAAutp82sLl9jh9FC3yCDHz+liMwgNiHyn4rcJkBlY0rsKBj4uH42sRSDJo00mJRA
kYFaEoRe/arJ1Wlqd0Z33BQnsX+m7S4zWGEwuyYET+STVzlmkwbaAKUgKT0WKuNGw5cmI2RibcYA
xtIxie/CBknQqfzxd1L4TwfuRwGJBANvpo7L04BTM+5rKJZ1w86d/bqkkteU//TmM/SRsaEvEK3T
OFOH7QoeKjTLzXt5n5I945Lq1UKPdFMytqhagBJDewg28/Aj5I2b8h76XeUFBDeErJA5xBlo8AAd
WdcPb+lChe0uKdrvPVbCzjr0wWdP7o84ok5aa+YS5czcNziZu+JmLEgh4Y49i1V5B6Yj4m1EOiXy
WsAfvBhMkVX1YY52gBzrpqIryGWQF1zIG+ZYcvutPvtzLf+z8IyoV0H3mIAgU5D2isjDso8RoLbk
XtUrVikKI9GYAHpoF1zJrXhr43NvcHqqICHBsUGtnb7RVPMCWQfpnyL+i34z+J6O+pizPX/XhKMy
/0JDTV5XKWMeZhvA9AxRTwq/9E0Ot2raMT59zNo2M0QMPmsBeASkEFG9o1VjrxU01GjJjzw4yImN
BvnOo4w3iepY8XuBKhLqJTWKP69CPA4IpnRnIWIEtPXlgtCP9U3HqbsbCVHtmAdz37sayonZ0zSv
QITZAzKpHb06Sd0uLDFc3kphFytv8vIS97gIuNy1jo5OeuggJKq28NrpwuEEhn5GZuKztFZvhfT0
y3dWGUY6Utqh2hc4cRuM2tZvGD71/BTL4IA/c/NfUb016LD85UsrfhXZDqGadocFUDUemXApyPcS
bBuJR2I0q28DCbt1QOs3Cx9aspYQ/eXg0unbr7kbMSjCv1LzDbbGp9Du09FtUtZZjBhkz1AOIwPM
JeIKoXnZu6aCdpdG+k0P/6rUs+ZfP9mnFsT+E68caYJ182Eal7hnkDjgWKEwOOvjVds38jZAXtfb
cnc25OcIH8P8ZdTg0FjwyMxb1ZmkjXLgyDOVfXEdUNco8Xp4lv0pNz9bEBe6zcdSnXSEPgdGaNLn
JNz1/taASRkT/Jk4cLDEfxrsHEC1phtZ8givzm0kyyy00bCaKwx76AAzFntFA+b7mSleEGLfILDA
U3fTTOSrtCwQstyzpn01Pi2A1zsmmHgO3Fw80X0xq2WcZ/KS4Jnwz7ryUBjecrWdVWhOynzP64e8
dlvo6dKRd441mvRuwE1Z05n+YThuoqMaHvXp2TXfpcWyaSfTdY6JQQ7ULkDV+mcY/0iGjoTL+G2g
MIExCuIQmSsKcJXZ6FMNcGTfohMUaWvF1i1qb6SR9S0bPAZsb4Z0kbsbNg0+y1A+DIy2loO4xHtg
omve+6jITci3CHTYqLhWszM4Z8FO5E6GAIrVaDU7QrNNdJvSp/RtxU79VXsmWkBdLvDbp38l2nLT
bPozoz8HBBK4z316vmF6NpzCOmjQyoy9kh4CmmgnJsWD+4u7YWq/MYSL6Q7rdYkxtboJmTuqkp3i
2oX/j6Z734Z2Vv2Ej8SnYaOBDYQ7Ox8FltmRwmNJInEfXDiTdvfDa0iE2FtIZ7BhPKnOnyNajgH4
Ik2yV1xHtnEOfeuBg01AqBSuqzeVwe3rSMWG9XwkKwvNbkEHeO4QwSl/Pt2j1LxUlmkjdt2+3QFB
ciIkJGVHSCjN/5r+vZ1PdLACx6tfuyIuNfiMSKmWb0fBuYPJggDQpPsYlDuCHBP5AtssNPvF8Ki1
c0zqCwOhvVxgsq/vFociu72ndkgZ0HIbldZasbbNJEJmceraydV/pX9FcrcR5JXw6m6GuJLQ1XTL
URtgfkKCfM0c6nFpdeYyxNcnMrTvdrwqwaMHHHVHdufg+CEiuWVGucFFVK6F98Gb3sA+yHZ8Uf8Y
d1d1AmTsjy+4JAuO54H/ZdpVWJGktOWzj1pXiL6qU6I9svAl+f9ktNpUCD5fMuUDWa/mZj9WH4H5
0hZoymTZ5RZHUbyF/+6IbM22TGvGZsP2T12PNP8MNKoNi4uRqU2mowLHn3hRc0+mFbvo1J+4qO35
weGpYlVG3iR3q7Y+pwpWa4Y3B1Pk+E0WPvK+3uLa55biR0aNRnc8rbih3MRaG8YGF9OACCzbsdiY
66PQbgl8WfGeh4iOXsTZCqdPnspC8cB55MlzfOBWqz67G8OjV8tvegMWfMb3GEDoM7eFabO2peNI
rQ2Rlwe4Bq80/OJh7IVnNj7N6Zk/mrdUwJLAMJPnxofnCzeXri75pIwAmxYUeyqTaoCsFiKgw+6C
7XjfzQ79fAWpOb4JBsPAY20tcY7xj1ZfGbnn3Z4MVVHZZRtyh5Dv4Pi5Y9lK9owr44sAtE12+nNo
HM0viIos0UrFbpEPrDAyaq7/N9q8wcK91H6rOoJv/61lNA70+xPP9isDijdLF6OvbIbrvAOhwzmm
yJfRJzPXTjsiDvZT5ZLROPMsUhxp88mUP8jfznmgWd9SnfrNvzLwEm4nBBITTHGqEMujrGvAnjbF
DtUSEsk0OTCWHt5KRmykFXmfezV5rxkY+ZpbK39hQJEww7BddqUjWhdFQ7G26cDm2cOJCXa+bdpD
clL0b1BkK3UZGPAngnhQUGNW8CA11rG5o3uwEJqXn2QconvuZg6BAKC3j+AtTAipJgt0E/tfNbHc
y0hK9u9EiwO+O01vWvKpcZaznruGbkMEgvDWsSPdjLgeUfpJriVvCCwZa6/g3bfe6vTKdvtzKm7/
7/ewhSXX8t5nDNhp3qKd4W9V+ThhY22jJd/IR6WHg1H8bGZmrLgmMZC9QEWI2b4YWo8TqUfcRL8a
rYf0oogg6/6G4aO2Hjpz79genIrhTn+rt732Zoh3X8QGfCmWSbr2FmoUTndSJXTwJy1nG0MSkgO0
f3OLM9Q1d9pyzDOzXoFJpACO4RUh+6ERvqE6YHRaB/vywf8n8ERMW9lXxISHnrg2w13PTW99kq6m
okH1hIk3F8+TZ/62gEfs4oTFlVG1zWHG1rEGt3ygZGAntbZe/k7/IqiVeFaJqegHVncJStRGMDkf
j9zDM3ztFjqrQkW7DlBhJRi3hX95vzP7f0H71uBqXmKX/7XmKtiZhcuIlFKMkdQ8v7PbrZSRKsiO
GZ+qrNzxjPEHz66k35rAxdKTqR9yfygvKuTYBF5GbfwAepF4knXdBBDGri13SpRI1udy92xUDMiP
lliKsNtS2vSZKxnfHV/hZOyPn+zl+NI8XucmeecTXy49/ZczW2XjQeZnLtqatl1gmOJPp+5zFCcp
oUqGG6IRCSyF/c1WQcxs3EdEe5zAxNgz2HGCzxIpBt4Ee0AchjVZWJs2Ath0cKUNFM5UZsB37VKu
Zn9Lmd7MkE6Qmdb1jrSIusOnwnlbZOgpsZi7PiGZr2L+lEtCPs6+/JAMA9rEOYiOI5IpEFACRCOI
iUiVhPqhQ7kpzz0en+Axq4flgZKZAFH/Tss3GzArY/37dmZMalT4NkCHyXT39O6sIk3uEDhJ++lt
eaoZ+md0BX+jRGBIOKyJd8nCcq8hXXua8XudfFrsY5jrZJB72AKxoo2Il8JlU5wGgVIdU3j1USJu
TD7VGZbtKv7R/zLiiua7jp5dT359AnE+WuFKWS5+zbwuQVrbQXFnkKUbFLn8JwHk9Q569bM1t1lM
0iyjNckAvw2rmS3YV3JlQl0xpbVO/k/8D2tmjJILKhRB0Tn5h981M0kj2+o/Q9uvJOXIy1eXmCc3
Y/+T+Df8t0rymgSwdLDz94OyRAmilNGOUnXXI3I3175/m4iRiWhPmMnou5k8v84uph2m2Z4jnSmO
wr2dpqjOP4NPKSXHbXCouWdMz6WdXCkvGDzL1bPnnUrGD1KFl/+Emh/gjnHRkcuQJR01drcgw7Q3
foHkYx2ft0wqJc4H5BnZU1yeba2968R3JfKx62/RRuZSZuXs+tFaTDw2vOvzQwGTjtN8zT1NJZol
79Dzw7v5xcEdBvtWtpmUgiV/5q/w0pENZWdHWoQotz8VqCGrDBHQn6nvFffFPkvExs3xncAkmF2q
Lk5zejiWIMRDIBSFfcF+AOA5ceJrnWgdeBv0Ygz9rqW7KACEcleJmPuRM20XcQIvEmu22Ss71l3H
lpvIQP5cw/Qz7R4jMjhPuhrJciuPk+ADCKuVfASi080fS4LkE71MGH9ZySGdMFRc44+OFOFbEhJJ
gnGa+UYHbe8zy21zfvRbmgWe+BYehbnz5aM0uFG47SlCGAkS9yCduGH9+VFLxCi8z8QNrHv6+OAt
A06sj2sFHaV+rjzOzAppvazs41ewSGlt0omOkX7XGVhk7Uok3ThAIMr7x7BaDbYmPErjO+HBzQQa
95A/7l5dYS6NV4vQPmWTdxcBxx3tN4UomDrOK51Lf9vhNgpwk6x5+WtrqykSDe5B/qKSSGgIgVTP
mLmgl5BL8mGFNBSO9soJD0i2FRuuY7Sp66NOAG2/C7pDa22PR2zBdiYd/WPCdPjFqcpuzqVJKLfh
TzmTL+bG7VanxMoZNol/Iyh24ZIr6F7tuSMNhzkoWuldqt9Mw6bsipeCoiuc6VcjaTF7WcKe4grF
TF7hI0C5wU5vFC0MLV6PdjXBA0SD/WfuuI9C8W6Km6Y6KL4XQC/plsulm758nEDCaSZmo3HZCUse
Dkpp2hfSUTXsBP/z5CTKI6QgZgvz7rfA1ejq3uhEOOzKCB3iTq+fWeogNBGrvZ7f0+ZqmP8S4S4v
WxX4uAW/J5tsZTcmtwCBbfXoiBGUEaxTzjJlMWExJpy7SMqHcwzcyM3LrdDdC8TIevSy5j3ffA1V
JyPsgie8NfD6VWcB9cbyGzfcxxH4NyukzTG7f7r6QLLDUCn8oba1yK5dFztZvxC91iGoTGyj3QSw
NHSFj38dm7so+Q0D2xSc5s3AlJm+zyLxWcDMUe6RnqLtdDpUYJZOQkLJq6F9DDnVZxvm4fCc0nty
olATVEeUGEhzdmrY/OgGGdv5FHFL5+R/WcYmTUjtZSFSV8o6tfjz+2c/A8JEqcpsPL3XYLTpuEh7
k/AmSm6ZHPpWJugPwiNJeGTxSZfJCX/CqKNgQz9kvKhBfIzYRvHRDM+K2kxY1jDjXbWadUroskHQ
RhzdaBILweko9ij+AnHLXydbxrtigoyAA50lpICbhUpFOSQV6jwuVwNaRwkDT36wflVDJto9+ajQ
WmTUf8VvBXmrxzBZk5I6Vkc9bw9zo2JOZ7eBkJjcpKQhwnlZCfPcGzODZTDb1fpTeCH7Mf+VDJWo
KcseNjZS5cax5NppA/72eFFQJ0syQydCjEaivXMYrhYX2TJr5O/NEl0Iv2J6sTrluPGB9PxFsJPg
m1nYjJPlrGPjreIzCILHUiqZq8iLfmuqgcQBz4zkVGdAt1WpLxlMaTovfOjNwb/BL9fLaz0MJANQ
2PY3EzA903IqMhbayIeRiTtx/RFI24oBif+exKxxbCRDBLolTABhQuFiZUhSFtdK9mSEk6V0YtiX
jddBZTy7Cr/l/sYE1GCV6pL8lP7EoZ0OW85fXqyCRpp3PoCOiK7CWBvvxkndSuiFg88RT0WzNpJb
2u+rlHw7ks8VlqLn8gkvudzLjKOnZw9DsXJ5dpcFBQxQFJslmwTIyKhqPC0/duFL7D9FgpEXyCYJ
d1a6DWI6dUeLPv4j6Uy7E+WyKPyLWAsEFL7KDOIYY8wXV0wsBhll9tf3w9vd1V21UknFINx77jl7
P5vo4BvPCDDVxoSdTP+ZSmdAOZGtAAAs/6UrTAwGfI+iJO1AOCXJSVM+JkzpOhYMb9UcnnVww/a4
ejQTpKp9K+1luo6IJ8H1oS+rrYrR+YB8gxdUkQHQkJI04QPrYVYE9Nje7yAet63uMtPWcNMuDDW2
XzoZJl38MqKUHrQkiSv8kxit70mzn94QJlnV3RpNjTqdeg6Owq6u9910jiQ3GUFlWZwmFQ51V5UG
vMci2nJgkrwcecrt7aDuE+QnMlbAESIi8ECs8XPQtf9maWb56O6aFL7+2EpS2sHIg5nguBW1nyqE
3Q8SoXrLgb1BBH8hiUyB0nKgoxaNprj8uuXW206FkI5adr0JW8B4i38v3WkqqBxMYBBo0eFY+Kgj
3/YKuh7+Q9Vqlc9Z0MDzVcFJJNiURpM92jRDKWZixh26/Ih+6DBzmKaXor+h6tOgQ80kf9Xtfa7R
jVV8pPTrze6TsipzufJlOMouPAkae+W4jqgmR47YhaPkp17ZdDxXS+YoAy/3oD26w3L6YZurOW1V
vPmvj5y8g/nqfeiqC9xkOq9QVuK0KKW/OLKXv8316WRmolsC+5u6KVZ/nCU5qOXu8o2XYtej+E1+
NJJK3gbLJ70uibEOr1wLlPySN587CTUMfOl1NyaurLn0Vqpoq3On3TWUp1KNsIdC0Uv3tN9psWF+
Z5qCishbgLLsZWJZkd7w3k8/VW4vxVAj+4U5CO/8OBKo0LhidIBou7/54/LfTUD1b/Grpo3IuqsP
sR0LIeXzlEeXYRm8Mefiv6H8Xu0aSPjITniYzPrAkmbtbij2jpgPZm2lCiRR5Iwggsr3GrzCeEbI
huvm5onojQv4EOsWjjBrHX7cSYfXtzjMuz0dRflvRNjzRjLJhJv9ahrPUuOW9V5C0142fxy+BP3e
cySQ2CrrBTCCgN5yC7Yt0FlLbwT5PD22428aAgIy/czjQUG8ELA5KHjYXo1HW56mJ71Xfp4Jc3B/
ZjFfcVGwu54HZIHaafE6igtIVhFs7uG7H22mrhnud8VavdxR3M/YNLyYE314Nhj3ZaQ+qeTv4bQA
Hg/rgqi8B6Ebr5ifCrsamVvTbM+VSzthbL26JpAcGKtGLfRNkRH/ADR5lxCviR1Ye52qBy5kZQn7
i5s1oKne8LSIlwUlzK5e7YR02DSEnDMDdpoJ677NzFrAOPD+IuoLBhHpILiG2Iawn03OU92NxXGl
GgcOJK0pVjRuDHzg/JrgefviusEJ/o388LsUj/kuPURIYWNmrfirRRKskEeLyu4V8XQd49glF959
kp5tLC/jd58cAME/22BZX0w4Bo/mPpIa+I8jHhVItmlNUmsNQngbNjFb8J6MeqvHPzH4m4IztpEa
C/NDZlZ8ZhdmwGNAlbeus/kytvBEsPe1tIsHF5TfJi3hpdvFb0nw4v99WaGP93SG3T7Bf7urK0IU
MIArhHHLnHEoZ30o94yGEZcLdBSJXeA70WlcMdfGoQyVnMtUc/yhAxh9YBHpS8tAPGNHwJy4X0hD
cGJAHJ9S+vdWSSpBnmBKjf9WMMhYZRcoCUdF4gFaiMb8Iwz7CbfPsRqMBDuS3kb6yb3pt/8FnA4w
2S4Tg1/95iJ56tS5hUc1A8UFyiOZK/8qdTuJiOzHAwzD8n1kiMcmX8Kxw34Z3DjauQ1eIlRqhIWI
wlVc+elznwr/EHSMf3yZrmxRiJ8GckIV+OcmU376w1O6mwLsUi0+wWrTPliwGZc8ndQ3dMAt0h6f
y5nRZjsnVjvKfTwzNOXQLGGWkp1WIBP1tXkvGWNnH0/OA+ScIGbItrf3Q2TI9k3Zr9o7DTPGsIrw
Gs3K0mzDbSn0AfK+seR9D/ITL71+XpNfpmNb/Jjbel9CXiTlUt13cMiTOXnpuR8tfN6LI1Je4AXT
Mb/z0LTnpPZWBLJ9Dr/qISOji9YflnZA/noeoGJE8z0SSd/zwzL7p2qAKDl95jgpiEei2vinvhkD
RIb2tnNcAekGbQOBHskvqsZkNzZAoukxkahhElndO8qvUn2gl7BuO5VWJAqPoJNnl06j7HQPRY7X
uOTZ0LrktMWC5FPd8Y6uxjmgL1LRp9nCC3SOAWcAWBgyNsAA48yoV/6zAAsWpnya2y3Tf8kiR0Mj
IhYUHHaD7m0mnFSp0Yip+EEBsQKKxAB/NLTUnqDCW2TDcZ43cR5Hv2+4hqVbcSsujgOzUcJvmJTS
ZNo+Z50qCrURU7y08o9s/d+JJWt2Qk7TajJWh4mUNd2Y4OrJHPYlSOUL7hHFX+hemZ3LP3ETs6V9
0BBSzNlYqtNnFC4MhMsrPyjfhmqLbIxVZSMH+WEm2czkfMgoyABpP4FVX8M6aQjQLv0XYlsML//e
kLLbTd6SyDiHxYMb6tCH6USGCZ3N9eJRJNZFavdKy3DsWDBYUFyBZQzqHmtSIpkwokvNyWesC6I2
bwkRZSdA+0Tbhddu2DzDmCKlWdv9/in5KyQYX+0fuzAd6MqFpvIajyM3AqDFGid2n1ocLhlGxMgd
Ad0hxliLz41WWzNNSbLoT7KBysh3X4TlrBdH+bkRfM6w9xJOwVNF1k3quBkhvidK6b0hgqkuPIml
EcLIHE2CC2VU9tGTQTluW2FBF5emXAU15Y1pGnEewCCO7MW/t3bOJ8KHTH4hps4SMvKE9azffSEH
y+f9LQsp61mTkHEXSNPFz0J/dHgsUKlRvK4ISAefzYk4ZoWVL8sz/wyHCTFDEYHUBnKlH8u/gwTO
xcrg1DYpIzF6KvB/xTO7vd55fUPgcnVuoxWXN0wHgmsxNCaU5MisADv3yAXGalOzS8ytZm3+FUkT
Tk4sLCyPeFdFbpBIMBMaljQ8EvA3DfRblD0rxL+M85X379TxFt0+pubyysD4NJeOYWs1GwLglHM3
swQt/dv7TgDKQAcLzMTs+qIP/t4s+n2PeU8ePrr+8UpXTAqZhohfmjSTtPwnDFXWZb2CP2Z18CpQ
F9a6jXMxxipXZZ/i7SOlTfJ6/r2iSy5+QlbXI69elsaCmTV9tYj2TPahvRkK/WkijA9bfB6ft99F
4+T690h9z83wqjdpdJn4kwzxOcHLcejUnxrGQ5dei+p4eznac6fzjQR9o9PlX3ZB76SiLy4tFrKU
zIyFdpT6zUgOgHjJX9cVo1JaLahsYcIUzFQmqpvpdhcWzpMgVnQXnfr57jc9vZ0bO9ONswIw3Ce/
AUG/9ING1sdOGA85KRAtMVb9Pqtwuzx/2bs0vHHqf+yOPMJlDQpten6UGRPSZu73pU4kwBOzy1oi
m+o6XTT+kNLqJ28igSukkQzAeywnjzh9AIasePSTbNeNnynJQLx10+K+qjZgkd9gG2QoJkoe5twG
q+LeUcjXAEUWETqyqIdXdLhlOw0nFICOvt5M7WUlBzn6vPe/G9A6dujXCnR5tgebsRrAtXIpBIhA
xXduw26xFLf4rvjzy2mdlwNRhWXbIb8XvX/llOaMIp9csupZ+K+QAxzRFS+zZp9gbXvBXyzu4gWx
1PIiujir+aDoVo9XuAhwJYrk9MyAfCZpfuov3AURJ/xh/hzE28X3wk394lsMnvbrwWvx0XDzN5zj
7copvtlq+W6pNT6WF4z2Dvxhd3nnE5z8xKtwxQAPKR9R+N/8uf///AV/QydrXvCpHTK+a+X8/+9F
l9wgvqPo4nINVGXNj0pUD1/P71Y7f/2TQATSqn2ojm7Ml5Z25kOfvvOZs40FKjF9KDq+lvTonYyv
wZfpsJs6UK4KPhPZCHX9ued6Km7mD7gG3Zo/lvbrGw+Fzb8Hj1q78F61h9aR+Go6ePb8GjJrfg2l
zSSDjxb8eXxw0SeXlrDIWyB4L6q2C6mykg8QDSb0DAkC5IVNvj/ij8XIjqfdTSvjdpfOS4GfvR95
L1+P1B8C3Vt5uolDtFrTNMeIbgCccM99mGLflh65jaGS6wJfpPAzf37FhZ98tQ6mfjoGDv+X/Bb+
cEp+Nbs7cQ1Ke+n2jnbpubrz9e65dgayMuPl0B7gx1nMZXbm0xlgT3/5xaGkMuT8BUzJ1C64SZxm
x6yazwQTbuTcb7nJyZOz/TdFen/kWs7Xg4t1QgBhn6kpbU7Ia/i12DaGnfyT4gW1a1uzY1e2YvdG
t8FmG9L/DZv3Z+rG/Hflx27tqT71DJ/q8RtxyoIzfzi59j+1h13ZRfD/o1FguQU4MMLpPOYQhVVw
o2RhxbMw8TvTcXJNgISEAuJPjvXbwRVM6J7kHBPBc3xTZIIr4NBpyp8qF7f+44Pzj+ZIj+5UweTn
DSE8yqVN7o+PRcBlEQOuRvSb+YXPJbToNvEYPmFpKe7ChXQxfzL2BwRHDG130a8SzDdOyAfasNkx
zuANVlzu5PpU7vhUnrr5dx5pfwJKHMAzYsbFksSt+QoxXNl4NYLn+t9psb5sR5/SnShN/msy/39w
1/FQ+rykNuxDmHBuz9LHsUCpTHhdh1fI83ljbKTxT/M7gPn0gKnxeUpO8aE65ztOULxQ8hhPoJjM
V/g85ac0wkJW7ni4wuzw5FPacH6lVSgGYmAgFTk8T+khRyrOez85yS7ZYSPX90QrljRzaKidol3F
53eB4BVhchL2Op6w4FScqzA6qb1FRNtqnaAy3QseplM8NVk4BLejvm8q/z+LkLpf7bVthDW6RO2B
wyiIdqjd9zpDvJBP5AC5X261rbrX92mo7w8rb7VXBQTDKrIqB6E/elP+3dtRO3YBJqr4nJ5RxVzK
xrjxVciH4UQdkdTerPLOiS1Afcrna9sGNSM2bf54jDjSc9ukIRbu8MZ3EzZ40GRegcqLm71E/320
CZ4cH2U3DptAvoIK4CsaIszmwyXCZV7Qa1gLmzicX7UH3ghttNcFvNR9HaTh/ENA+ycKbV1fYLQf
0eNZpA7+961kVC9b9kmAHiF76TOx05DLwU9rduvglBorvD1mCz0E7PuFUwZXuqNV4d+OnACx9J5v
x4at7KwdUbmuCmN5xEStXoUP3OqX7r/vN9yLM9udcIWcMbPimcWcO8mY7t2Fo9B8mXQo7oHpHrIz
9+N25WW8tfNbypATlSOvVN1noe6Bz3hUdBGxYO+EfbSbP+Z2Ae8w/8i2COvEjuZbRdjP9wyJCgAn
T1L1MzOzJg6r7YCfWLlA22rpPC+ofjxIEXAYyL4B8+Hw+BS5anOU69BxxvDkBU66TYagLFqaRfQn
aPQbUprVu5ExYNMB7Et5JjnpRVNrxgmICYV+xb1bfuuLxpQYIuQxMZijuFYZFicTAZWjxmjpZsnD
AIZQsVV0n9V50nHptzv00uLSLIl2jZTrIH1kUYDfiOGeRt6fDTr+KW+SP2lpY6frwTKoLDYwYR0i
32rzkmaPliIWSSMP+xpAoL+oLEzWCF/s9FC/gwEHgBpWr58BLbfSMlAeXKmZ/Jah9HT7yBYpFncF
o+auEHWLC487c3h9xCT8aYIpwHTLT+oneUk5iFHefWJQVxtqvyfIL/md4ZiDAEvpVqi22h/kjHi4
FDVDCXWCTnjWt/akrtaN6lBjGxHbvFkjZKDpohEiIdlZsn8PziudHXo1zW153b9+wbTV2+wrf3pv
bHCZKVwb6kU4RST3DrskC0f9T+0qbPKMOVJnksCSQD/uQdkxtqRng8yA23IgOU1zGvSjLUauV9Dp
dtGex59F/h0TX2HHS4S7TATlHE3okrUDQkYNYlreahxmbi6r1434UFomGIxpVMu+vDA+EefVBfCN
9kyPePUzPM9EvZc0nUjdwtKSnrFiVsxHnqjUbvCdyMZsX+Rx7UoM2meGI3LqkiiT/wqxaikKA1Y0
gjnXSEZQu0rKNQGQyXYYf7nFectI9ZCwKor8RLV3e58R70u6Begpa3bCiojxa8MIA+8j0QUMbHub
Hyr+gzHv9CEOBhZoMWiXVJoWaJEsjB3kA3gGjHKrowl8mygFB5dxfyD8IysRe1BjctuvJ2+xdOJv
Wj2Uu3r5A60EzywDJFx6k7OkrTp2uwWn84KiGW/d4EHVG547guynflvjyKiXu+LM7fQx11eBaHOB
meafxJ3weB8WH79ZSo4dVklAVQSWv25bNm8WJNWrK/Q2tvK9LMwyiE6t8x7NwqL6vAyjxZOY0t8E
QuSQoMKpaa/+JoxDOC6sG38gYMHIHlhlwToyagJwB5UY4XgoUwD3QMtgUBBGiZ4E7uewX6LpC5U9
eNmXCzUMwCbFDFSbA3YE6HpnqNc9nU27oeOwpiBbeALbytNiuZN6C0NGRTHGgYHBApeZrEhKWyQc
vAY6FlS5Z4gKMA9BMfOur4FD2K8thNN6M4cvU4ucimAajP4GF9JMyA5bIyH6QomJNG1dPPD3cB3b
Els+pT8R5vcWjcJ0XDQPebTzT/03+YcmCFLCMT/SQkMdg2HfuH0XgBAj80mQrRpEn7TrhR1jf47K
G/p7tFRE2eUhfktBpB24n3BO0PLE6oZhZ9zjmvwCevKRXZUzrex7vWszjwgJmjScZZZhpZqNeGQt
cJ/oJJ/7KcMCA3jXRLy3hP3JAr5crb3pJF7opX138S44VGvCywAohvFxO27rXVmZwsqie6uovGc8
16UF3b1bU9CQ1gJysI9Odc7Z98r2GojOTKTQvKiwKA5nvyoKpEMcnG7b5yUnvAePzYljj7V3sAAt
PpINGPkP8YP2Rf3yKZMicvgWNrdpC1esInZDMp6wOkn1dQmoYdz15/eHcleomFCu+Q42MPREHIsl
ZcqZOwrz6FzgUAvf7upAprbHcZG6ZzltSv2Af1iPk/WCFvMr5qzx9schXOg2WYL9vHGFdKMGAci5
Rxn4oGDGZozWQB1CbnSXt3TecCuHTBkm8VeJ/pvGA2BiGSJ2HI4eqkoG0sQz5l+klnwceYmcQBlc
GUkYhSmTDQrn+blrjMKo6NWZucOJu4Mfibv4Idy7c9OZwlG1xn83e2lCrO7BghgLXG3cEEh2nUax
QB1hS7f+1B1+obu8bx3BeVYHWjeQBKP3ZeXT0LrR2kIMFiE5/rwS7kJaxEPctJ/kIC6/hCfcZ+yb
b1v/N2Wb+M0RGpXPHON8+5qrrRtsHzE4fmjey9WbNeko/Q+cWUcCGeHP8GyMWtNcOVtEC8EDqEw1
cRvsfbUNozgGSv82ubsI1C4UprbCWqMzsha/1SsUnLnKU9ng3SrUlF0DgHhd3zmNTKRkcUfSApNN
JajvLWajZFv++2+ggCc4fuDkx4rE8S4nt4MqmPYoBx86vTeT4uNcRR4PIkZ3UXT62FdTc96nGBlD
IgHqRH9nQ/0H0ylm2xLWxMdhFZtdprg/NfsdubRyc6Rgg0GRik+LVQNL1mtw84oXxGNVfQ95OMm7
iREHSpP7BGnBAIImobuhQ0wje1iL1ZwwlvzKc3uwe20YEtC+pcCiiiLBu+iIETGTU3WgmdZ/AzdC
pkys3tjaC92NwBFyE5M2pHq0mEt+usTm3wX4gCm+Vrwbx5veGjqbXx0tI26QwaCMhaDD0kPjGxsT
i9vrOVfnfWdOXBk0EGg305mDkJw4IeB1CfrjiomUhDJ6jaXmVrkxMXUw1gaXIpJJO8Af5iR41jWd
ThsBPRBO52hTNJ2L5Tr+SEtwehZVb5s6uWSlko1Vitxjolk1JNE06XKL961emeiHYQD48As6l0tZ
aqiSrFv8/9c9t3wpbimEyjsHAv6Gu+ZV2cQYzFheW2RCL3H9jNuF2232fNAi20S9nyJVTGd8L1Oi
QXVYIBX0ODqtb6ZARnJh2k/gO+oyUB+MOFczjEtP4SExHLIXaFzvrBTMFBaJzbLKgtq4nBIWFy7Z
WyOnApGFq2oW/dxnS/iyA751ZAnqaRFxTm7Iq659hkDkzPcceyBtc4yhyiIOh4001awlDm3c8DTp
l+mOnOJBwmtjFSGvdejtrrfrlT9jY6dNvvIXhSde5iTJOSlL/UlHS3p+Zq1JpaICGwZe2Nsswvo+
6raAg3A5ZqDJ3LRjVXzWToH2wpmiK0MZXA7lTurDF/jrYc0MFfcVPhBY71wKHAXgNxC89x44B5Z0
/szlltrdrfBlGfeeyVQsZW/SCaPCucnUxKikAI8irI8Rig+nJib25eYV+ZGCqvLIjtp7HDd6yEXt
viA9svfebK9MA6FSUKBDuVhY2Fa56fJfhXPo9NuWPyL1e67zPAEauHX/kvhaUIm+OK02syuAj8ZP
ZOqQHOcjSFYBhvJTPBK1K82o3XlcxWCsG/4plU+PkwKZ66ZtVqKEGlT1CpS1sDAWVvX2dWLbKVWK
4/J1SeSzyr/d9le5v7ZPNAUbJTt0y7CkJ1rcVU4dCud1YbiKIuHo/badPmQgYyDbYj+GRwUrg/Od
EGjPDzzLb3TTslWWXtPbUhbQ6KRjR5px01A1MqpCVQO079ATdp2h6gkZF7FQMU7CtfzK7wlMDtIQ
PqqfhuHPRgE7SnXM4togKmCERqRXLFpJAVYvGAQz14gNoYBDdYjKCs5IONyf3Xr1RKRyEMFxsfes
ARSrrz0nzJK5zw0jTGrrV5qlrB8cucFVycrl2W9fAmkh7k3nU9wm28XnAgaSIyYo880CrDtbVu4C
sWbNpUip/bY7tqI7ZnhQ10Nis/TOB0TcUOkONPqRmPRx7t2xxGs2JRadMVjZaFcW4JlMeo1whglv
E5+7RKEWhIZnwgRgfacWcVL4aXh6KT8HUwdlSaKtipMT7zC03mNNf43uLM6P6yuAqMoEJJ3YPy24
sYyYmADRByIXtDeGj+mDeTX62OeeMKy6CVd+8sff5jmKWUuT1jg7088ErryhUb3BVmQWUlLpoQD5
IU/V7j5E5lYwMwSrFn5SzcxZav7yF0NYN8J2/WxjBo8Lt8ujnTwst8MEHgxOnNhzosA6OHFHv2Hp
xQuaHKeEfrEIiQ7W+cxeuQGvkyDRP6r1BtAmC4X5QdCkWRypxzcEeUQ71XkFhGCvdesbNfkQ6saF
ypNpOJWj8XQb55sEG5p2Ach56igwnYQ8x4qTEHoHVO/z9kX5rfp8LrQ9A7E0UleNzkILHM+8bbLs
a1kA8DVp+P9QLHQ2rHjCoSpQXlh7+p34ZEV081BMQVQ6FZpsmGYLzMbsfpG7TH/T27VN7Dzybkx6
QonWuRid0gV60DmFw8a0hhttIvqUeuwAli2elSMmJZAODFFFCoBXCThpiMp/UeG4iel1oaSxRRA+
+wviBHMcj9jBO8WC7F4gayAMhE3oHEsEsL6g6Gco5Dd4Zp9/c7+r42gDUKzfCJqpuO2D56oATdmR
ZQJPylSwxnPGPQNZjRzNbOStk1bWADKiEAFavRSwi4EuGvJxRbAB4yOMtBwHkFGZWuuKKq15t5G2
ZBi9pF0aRF8cgrLj1FpvdIAaUxWeNYzA3rLDfrSOj6SlUu/KVHlfK0PcF/eP4uZgcQEJ0zOdwjVB
FXQkGjnsaGUfm0+UbEg8Jvw+6HOOb+GM8/DNRGS7yBycNMQnfuUoUl3pXlkvzet5I1uQGZf1ct84
nCUYT7vMbMBXfKWfpI2Y8h20D3+xskATbt5znsDlvRXmNDA3IhaLeZviiSCFTAAAsTOEN++jcDeq
ox6GZL1NZJObXeWMi2+2NI8dkDqIH+vFF7ubSbCVlc7GWlX2OAfC8XCQIeHhMnCEsWLfbx+4LBcr
S46uK7ppO/6voWghRWP0MeNKx3FparsM7/wR5fICP1Xzo/RYeyxAx+ThqX7xSXPQOXXGV42K342X
3ATGmnY1JYrwQ7abwzr31WwUxsStRXa9/v6uRpNBM6snWcHqLLM1GlLF3vYCNp9Zq61xpnzgCAc2
3ZJ/kEfJtxMHCbK7yLAgiX2xbjbJRjP3FRxif6k7XW5wmsoMM6VN/55I651fBYfCsdxAJ2jPRci5
b568sbKc5zbbtN4g9C3NxT3DkeBy/t9G8/xzne1wqvyB3WXIzKWCrsBzfhgraxx/kw1G8MGsJDrj
v3vgLCwicVBJ+TqBlSgkQXl/NjeX8m/8cWJ+IDH5pG3h6DDN91qvetM6o8tvzw1JEJjiZ5BPLA5N
Zj6Xjxg0gdwrRiRfHNmJ6bRV5R+hWQOP3muysk+CrqxpBjbzH4SJUhvozstfxBtGb2vA8xuuEGOG
8xjqPrZC9Z9yv1mCvapN2n+HZtiyVbHosq2zF6tvWs8x5Ax95kNJ1XGk6UKk5w/OQXfpdWB5GITv
ZTdxRyymm9ofIOeuRW+1fX7TBAxHj3vlDuUyHFBtrBtKZpej+1qEg4EPO8zzbZNZ9sd6FmlzhrPx
FZ1Lvx223WGEP8pKzpNk3apAGU3iYsBMGEiZxL+bwx7NdWa0w76jq6brPmeeGwybFZxm+UOlf74M
0M++mAjnn7HXJL4INvrtL0Oh9p//JoZb/8rnFcX8gW7VsM8gVeMltRnLCu4r9g6jcizsjxyGUff9
ra7b09cXzoLlN6mZkWVWXzhzf2BuiM4orZkWureaDokJQxFm005kTs8P6VVMHb6eVGoIdner3fBe
F57coD9GjP6MEBfZmN1R7QLzqxiaV4i6KOZeY+J3S8VcGrjztvyVrdNz/kQfjc8UG/1H4x/aNnws
LC++zP40Gp3BK7Fi8juh59spAzJHmnmMU4hEtZXNYl/sZMXAsxUgWUU6YL44WW2WjDIjh5g9ljBB
NljRmp83rt/RVJ5gFkC7OMjb4HSKhYPVIZGA2a3rHxTdK/2OdUKya2YmE1xunNqclYzZTfcxPehI
qv3sJG40RKJGm5grV9pw47x9THn5cdwg7Ou7oDki/QMIUm3waUsQV+wkINsrRU9U3cvSwqtHQAE2
0I0smEQMI+ZGUyB9FCYCUp0A52Jt198Oqz4qkBJYRsBcv4YkYUggWJnHwb9T3ScpQMoMv4q79eIs
3XX8JNIlYjpmfXYnuhPEEg2HJlhaJUYPhJdZ5YVaXv0t3+i/jObMVHs4LmZ5lInJFFF8eYz/sr9G
ueJXex7BNEUILhhcpWumusiSyStbGq/cgHYkWgiXkZAqmTe2HoLaobWRV64ar4qQW3/Vmgn4EdQE
Ax4iYt3n64F950+5BJ017wSNN6CfFXZ8AZs5B6N92oS8le8N9hPUDHznGZd1lTsDieOIg4v4DyC6
WCqQhnNwNiIXaxp5y7wRMEqv4zoZURQYsZF+saiEnjIaX5NDXzyQ3PfNlNwC86LRnvTKp/rJdtAo
hMvTj57OLSWf7T4cyUOOZ/YuzpF2F/nateQoe52kgLURFSm4VkPbvTXYKph0DN2KfLQuUoC/Z6KO
eudvEwg67GbnzU9+zA/LH6I2fWdg0ljy+Uy3EX7U95KHtJM2ex503Yqx4L1IXTaVVFxHlBhq4hEa
Q2ITDQiTTjpl69yTz52abxuhhawP8vQ9UmhktszPoCPijn+mN9XDC8Q5ftgCR68JRhaC0tht5WdD
qKCPRBSnM/qDXa57L4jxdQqEziSeHVJTM1sm4HxYc+iakX3BkaM2GTlaGF2AMG51VYlXI+NZWHNS
TKtNhwG49PQ+zG9EcQcy1XxF55/EitITOeQk17w53W4GNLSg+UCRRbczUh8N1/ZtlWRQoqJsv2i6
IzqIaY1SV8yBKSOU47UlrjWL/Ywbl+7LJqpPHOT637bjp98ujkWHXYVpcWlKoj2fAWe07ZqhPgZs
pihLZBNrWfpSKzvBfw68jXeauYZdvQ9z7mcef+coD09t5ox4c/T6WNxomsLDNolFkxi/J6cFb8rq
R4EWqh0rwuvl9VR8x8EC4CdytPePMgX0kmCprBVAMJgC560Fmc0/AWVWbcz5NcQGFAtnwl1Dg6T/
AeKoCwwNfm7rn5fA1q17KPhoDMybf/PR6B5KlNsaUenmXe+ZIvfY+f9VW7/a1rczYHEYpSjbqm1L
KdP6iMnZZhfdVx5tjemDXaw1lhpJNXNqSXFseexqI22od++6zInxwVFM+EfGz1Dv3lXQtF5MaGxL
Toeiu770PnPPjBjJSR0Yv8+cezmGyLOCDX0nm02ElrUIz+SctqNVdwFiv+5mF7pVL8jh5Jr8FWOo
Scf3OY45XpP+sfiaVsTvHbviMHCZhHmOwwkDmQ1tqSwjepFBANKRLtrkCy6k1wvQGznr1sgIUXCT
XzXGXirihZd+GTAr0SZD0c+ifBBiv0vt+tS+e0atJiFIC05ZEj3eMfttBgxQftycXznFRYpviVXS
6qbHG9lPieawuMsPUgMaYjrx+SJJUR/LylMZvS7ngV0ssFsJJimK7+wzUfE0Qod6+62KFRvWwJxO
biI1q4e5h4jMBVHWigOCSeMHASZcHxbTM23bcyRuhCHsMf8+0Vk0iBNSe5HPjWMyqfXPbAp/+APd
P6endEHXUEGnWysXgXJAtul63UcZ1/2jZJxdNGc6R3plow/L0Es/iKtOR2+BI604ZCzOUMdJLVjw
ZfXSA4SkLg0egpvi0TZH58tPw78960COwoNyhZrSqmuAUcgb6Y6nmaktcdm47BhkzpRYhJFeFck/
Ef4F1qNViNaDZnMm21EXvGM/wmbAfoBo6dZcarw6h/g7tkBpMBp6mi/iz2jDHWYldMnTCPCDH/7a
ZkAe2MLY+6HCMMaP9U2dkvdg9k6572Z+0218CM95dM8GF/tS7Ct0FkQ67LBMaDDSOtOKL6rjPmxA
qiNlJgpHt24CgjUcobWfqz8t6V2qR0YOt4P8KIctupnkt9FC3lSDOSFVfPTa1dC3V07/iUIOZQTB
vQGVLEKZljAXZNT5vhM3hbbPkcGxsq9z4CHEvzQdiSzKGlkp/NPGjIjfSY+rjFj3UTlYTQyEC2DQ
aeLe4cAI39uloYDusj0g1uZicJFrLfTnOjWzqkPPrS7bNX3z2kJywbNWec3CQM+iIUYDAfggYb7Z
oY/500dytp052dioRH+JFiuCgQoyItvVCPeK8HZZcUvMq7fQmblJWAV3T0nFR+QxCaZw61EmnOQR
Fw6r05EcrPbtnDKZQQdsQwwI0J/pmKE+g76EiET9UZ5G9LIIXW9pXJFRjuGCvevtMK7m4dvxSLLo
SpUtQa+mhltYRBWxMij3mDw51c/cXNw8b/Z4VvPfczF6fYj0mjuGr4rX5/KDh5JFO9/O7eMlSE5Y
MDuFxwcAweCo1jskR+VBHhMiIDR7D9ag167c0zDgNB0t0aWyVJKgAkTsFdJ+wgdROsykR+1rUIyY
U3a3Yf+7PnVHZ8UwVn4p7elvyf+mL9ofmJoESw+Xo40ylcFsx1z7X70Rf9nTkMH+G1sG0WdxDCKF
G0W48e6a+xGF2DwUC5s3UECLQ55sSIUlRV/822+YOWwa5Imjwma3/SF8KMaWKu5kNjkmEJA5cD98
JDeH4PFFtBWXntK6S7S0dFNIsrRwZ03KpujB3HLK8shshXG/JxocSzylENRmn0Y7Csb82vwRZ0Sm
AQOjHYc6vuO2WK7pGiHNXf0TMWK7ccDAmo9saJsjwCGIAnIjCTYMTdBsT8tjt5nw3fI9+fDznGlm
rBs6zm1+YOIRPl8JmWhVduHK8hnPxlSlkCuLqHYWENDs/osLc1LomxtLKPgwgTnXrkxOt0iJCYVe
/UCeDKkiaKTPkFTUjghtafcyiZyMYTbacxrzGUDgGAAuoEDe/JqzEeH4L6k7mDEellTuOae1/3F0
XruNI0EU/SICzOFVIiUq5zB+IRyZc+bX7+ECC3h2xpYlstlddeuG5fSkD55rlmmp6DOsyLHEAMZ6
cvkmh38jz+6vwt8XK7dxSYBkKNtkZfhkxYtn/tBCHBQOY2CLga0qy2k5/GEnQIZPS+ilsuxJsKud
trxDzRAIfRzsDsuawDa/1TfBHdg0kdo1uz3bcwwalZp34A8kivXTUUJjKtsd5z6sb5KnUI8APcyW
KFi9zv/ENUcXQZ42swCufCudvf//hkuPuJbfZWJCJTjNc74R3qdWnCFiN0+adDLM6vuAFQUjWuhr
F+OOk8Gh/dGIF/BYHzLMeOhgyDWnUwFqsjanYymecdTU81OAqsDOsXg56gOTzGV2DVj2yjppSAhx
0NwyyDj2excWD2ZLrsiJX/7I1poB8poMTONhHDvz7hePTU8JDSkXy9q1vzCOIJGwPdEkcYp8Chvf
ZnAx+D8kF3IBbODpk/JkQbNEhmN3ANdWoar+Pyv40ExbtgmLmD5I2vFO4JtoeGFGksOInIRNc3Z6
g41u1+jwVpDRqaPIWJlWYesweJLZFv7E7+qpxJt4WqGiAasCiWCriv9BCJLW0TVvCKhEhY0GaDE9
mgPjjyA5IyJSxntPsl1xZSNVhgOPkU+4fYKmywE/a89kPukrcIAl3Esw9Xzl7eBRkJ1C6MW6UFbs
ncwmKJfBbRaZ/o9BJVD7uGEvWqJCbJGfzRjPTM+/dZeEqExsFeHnSO9R2xRMn5kzNgfzRZXAdszo
xJhNUskaETInmshi5OHSV+Zb/fblxTk61oCEJDwtzIRzFdZEx9gepSfhbpRT9Wa0iVMW1t4Ncy5E
nend25UnbaYv2PTxR4adUAO/0/xASey/uR/9hkuL/oxtvdhkxWoiWwUPhw3Tag/wm8FxsIUczwlS
4rUozmmdBaEA/Y1TRA/WagtZ36WmQWl6sZIzWXJTsWpV+LlbAYKjuYgF5OlfhYhsGM9XqotgB+6A
r6rgKueK1VDtmA0ACU6bYQthWG+XjMbUN72BoGHTd/E3/ZkwqOQFgsfTmW+OjB7qc15tfer47zl4
JHPa05AeyRLpOtsY7D7ZT5/1T4TtLWWlVn4q5b5SioXeM5Hro5W684V7GZ8K48yBxV2kwp8HJB15
d6hmYS4C3NoBXGXKICJzqCu5OgruSyxbhmTT1sPkcN1nFwzMddlJCzeHFs18DR6pkH6zKDQN1yoX
Uvko2pExT99GE0TGtsYL7HEh2LC4Of4ZNBNN/eT8BnZSONQ8AS1Iaaz90q6ahwm/zlg24rYQnRTo
zlBW4p3cGJFWBmyVLKclZy81BIzUgOYWwQhidRV9DExVSh2m54RKBTYJdndyJdEYoTbd0I1UjGDo
0bFcIliMiSdnAk4O1Xkeor6LT3YgBZvBo6L8C7stRrw+XMLM7mlnIOCkFxGxsNNcQPR5vLfalt/D
9vnhvztc+S7QLVGy2RJxZ+YHShSzucmomB+JpVB/Ema+zSmtzTPFTFsC5Qb7RGOGtjRfiIeGtdSf
aDL46JH58rDoF29SsBE58xG9SO6cBczxp/2xzWnxJsTZ0oQBgRf3nY1YXrGPVzicEK71TS+ORM28
gzSwWO0chH4jn6rXr3jTwYtnoht0ILZRWwQPFYGvt4WL6noe+aMBYoXLWLMu/TsP5E3eWb/6Krxz
lvhnMPDcvZGX2O5zuF7PZsYRYR1p+pFmhcK5PkFj3VdL7VGf2ZvPBrR2uhpEA++ZaFAYt4ljkpqU
uDfZdirGjsivGWKsLWDXeSFwDpb/qA7+v8neriH6y19tcYj5l1xNyoxBXxHcSTUBsdr4o2lMEpdn
hshjZDD5juRK892QMEPUEDKcv9mIk/iHRfbppMOu+cPgDNjYwfZCXLOzcJjkG1Lh+A64ICios6dM
bseRljzkMOfA3fsgy8dxhS0w8S+xvIDd6HISY5HF9H0N7m6+JZNsLseBsEV+bO3o3xM+dkwqHtoa
MaDCHN1Gb/WPS9tupnVD2C6wSmKnFSFc9CLEwCEm4n3BAZg55rypYd7plS27HMxEP11SebdoD64s
OJgQsKfgRkKlrjett6YQwToH4eKiuPAYZPIcrfvwl+xNSL03DxQYx/RsrUEH1tQS4oobRwW0Uai7
5tmZbBM9pT1o7oAOSDTEfsDfwMynFKUlCoGMwRIsMLYFngELKhPpwElD2SMkbszB+xxvfEe3RuNJ
2k8AV7nihNTnUp+uFFVva4c6xQ+xyCfKa5jltMmkdTPYbuhu0lOioXpYyi8kvl/5SadhKucWBDHa
hv5Q3W2rHkLzcKDE4f8n5srgp8ZS+sUGdEduWOnS+uGmSJdhbi2aIAaYjFOo5A8Mb4lAZoJqATFT
/XcQXNJvy3+F3yC2YMNzq1efRGOeSWdICU1yew6oqzCUERdjWXIJuQ4RfBZMq9EVwsOZqA34Sixl
HFASuir7DpAlY7neIFPyqiKVhramqgioYNhJIpVvjdW329Cgcal5AqIFVx2AAbZebQc7CxbVv1iE
WK89K+4dM0mVK0pjGv8gE8OMVwAQ8hbHSCoJwh73NSZ5ICXynoOzMHcBNBMmkfWPQ7kqwFBYH3HC
FE7CWqCs3R8VHpHtkR/Ewq9bFzJCqHWM2UDqkN2J5BtBW+9BEnDFFURS4a12UMrxH5TaGHX/PaUX
Te/WeJKmQzGArYYPePzLDmcHsdkWzxS6p7T8V5ClYdiJRD0xLcrNLE4zCA4DpSuexQjvLNlqPUc3
HiAYkYHsVf6hqpVVP51LrEtLrJrEX932socf2HAjLSSTl9ZrNn6P006BoV+yuDK2Gt5ENkoISU7/
Bh3Dlq2awnpj/pLlZ4F16+mUwogyEFKbMsYw46qK8FJ6K2vIBCnTcp8pHKNgWOWs1xHpOIZbjEve
MhMf6z4tMIkgdfCUwmuMoPzy5iql3qbmoydC70FsbhVBr0uH24QJwLCNpLWh7YbxFG4wNMMad1sX
B65W06xAJzd5hsF7b4ctv3GFoJEN8Rb/iKg023XDKAiD5HwiQHMloDdmokDlv8RygpZ8YuzQyNVK
Yx5aEvf2J8p7vUUFY4hMYp8eWT/oELkFHdWg5d2Kv+A5nkbMFsjVLOhFEaJq5AcdJod5CCK8NL5y
54fkxtSTy1Lv4/iDgirmkQ4uVPoT8KmPawaWI9nfmXjwbGfidERVnQP1Df676j9Lhe85BxO02Hyd
+wCxv23tWvNCBGCOsV3opbOY3mvdKS0BC1vcJaaX5BgQtQSCsgomGJSjDXozsBSd3I5IfXFUm+9/
Nd5zItY3LKvZ/Sxb56lyTnl4FfEjS5M/1foSGcJM3g3vGPwRwL2LX7NdB9fBaZS7TADpGPEE9nxQ
bRmoo1uZRJBNYODa6JpyA6HnHfDyydUg8MoglXzdeWcfzmmrOfy4KaA3xv0n+Yg0f2tBjaW9imbH
A+oDXIIz6J/yPLh1fFiYaZ26TY1XD3iyUTwhEqYlttL5zuPe1psGF4JsSPc1UzCWLu3PTR3n2DiQ
EkdyYvj7VHXELcuS3bbSolR/Kw5RlpIpPQt5Ww+vIr6xvLybHhA20VrYbeeLifV+yohFMuZjjePr
Li9U3KUQEof3uMWcfCGNS/kb/JpzDTswXLA4T/6qTwPr7WMKSSHcW3+AG9mH9DS/ISLHlZ195vfS
W4R3OT/13TaWzhZe/VgOtOexdfrQ9iRHvI8qIqGtuqptnon2XcTvXLmO4S5lbFUJ+/FNYCSJiZWJ
2PLDK+EQEDo2vHQUVEn3GEx/WULw0qR7/85YskN1NDRz0f0V8ZZRatzfKNQSuz21e59WQ8XtF7OM
z8YRgGPAYBFSkleIVZC+GzHXhvdeHKTsF8R82giEGFBAL+ILsYXVNcdO33p6yS4k7uw+NptCP6Mf
mHBMwNi9WpnfhgnYCOaKzLLcjMYsSx56W+xemnQZeOBiic672TeOCd4A2ddGtdo+Kvwl9jRe5uLb
pCz7yJKbCW5S1GRpus2zHTD9ueNGakJpu7TBmac+Gzkw2vXIPtgysO1wb8MBO6w2Fdy7mAjbmelm
0EK6Ma738SGpd3kybFRpNYBUmIcmYsmjjR3kT8th1FS+EtCtsxYdxCTD45jQ66umXarMrWQWouzW
leuttHIH6xlidUYt3kt/Lb2LT4xr6x2a6idMHyObfUcd4DDQ15zIJxNpHZm7keGl+syYj2orRXTD
GtsDV/zu8jPp0CXnsd3jkWI+yvFmlvcp2njzVPOQpZswOiZ4o2zZw6p03RxH/US6suCdvXotfVTO
XDTvkyuQTEK+0YJBy9AKi6j7orbJeAvFnDtBoQbhbZAukAXzlfEkBtcuerszGGtN2dLC7jlmlwCM
kplBEZjM+N9OxxX1fT9HNG8D3JPiICXw8tfSbbU4aB/ZX2xhGbtSnqnxzX0UN98FBFPKUhxn6FWl
1NHYJqWDb6EDbt9T/VVi8Kd+j/WbVozDL5Hp1ejay32v/cjGF2dYuh0Z9kblUdau5K7Vawwxl8Wx
InNTtqXPyTyX+gxBfcb6T+59z0gTJSXB1/sBuSQiJ6Qua9pCWj7z2oHVjGTKncHQTEYbA2UmvzCs
TgBgykGkGg3cT7ZpRiLCFvupzIl/4hXMK2Xv8eyxNcWN0ykrpNVK/jkNGwhcgvFGCIfbjrkrPBgy
CJayv6D8G+ov4CCGIhPP/IiVO5WmFb/w01hij2gcqtgNyPSB6Q8KSeq2UV4B82I/ukTFj0VSTArz
ari1K6Ml3SP8DLwbGwyAUUSmLye/L6J/e8ocwn7wWYGN4yXTTR81GtPmi66VGq0QfmGVRf3VxK+j
Xw/GuaENDNkjmWF41gfifXrvuVpCeDsjbwJSh0WJgRbpEhOMr602relYlTtQweBjAHEbuzNVsKmd
fOqT5q5qv4YJstdAG7bovTHXSi4ekIgCuSnETCIlGUJwy2GfT/NAVsHYjnk8dl/tMSTZsQRDQGJJ
CIx5xIUoM/Z1fU7LNVl9jD4pNeQVqlztKPZwryosPXOXgUFi7uWCTo0x2o/S0GBuMGoeiW7GWEhf
9srJvBTHgjl0jGs3OWWUpMzhoOWsFaeDoWz+K9pT8gEVEyJSIxy9ncrcJ9qlxOqGzGAhooQ7ZSPL
J8xZ+mpZvHcRbR/J1dAZ9mF0MejN5qCf3cisu/6ipyp9UGZHyffqSw9WoXynF5frnWVDJi43EHfb
5txBnBTY4j/6+isbth1BNMGusuchUHkBXctXMJTJaVBjci1xtMOyzaldbDJE1/RIhyA6El43FOkp
2+OVsBgwNR3XGpIt9Blme6zSq95/y+0RXu14gGw94H7K1kp5BV1gZdg/tMFsy7NYLNgK+ABCsagZ
3QIubhTsx3FqZrf4TjGxnhU45UypVr2NDhk3WvWSk6zB/UQ487ZcICfBqWjZFvDcyXQ7eEwwx/XU
kLk5x47OY1IwonDNHLdZ9eY/spHhxx2BxMgoAtnh9pRfqkKhu1ZQV1H7ryUFB0Q3CB/VqiOUDzmg
L1AX/1g2J4GGybVFjip0WjxHFwFUmGX6xeIR15Lv1B7TO5zeOE9xoOA+rJka14gYJ+7CsSPYA6Mw
yMDLJl6ZR54DlBLo1Hc+oznbX3HHoy1Bpu3wha9yJpzyxUEjo/Nelvjx89aGztWv+Esr0p7gQRWy
zc7YwPxO+ZgaIzOUKhpvLf4OstMurr8UE5D/auFgIl6EFNILiyjaJwrRs2d5y3XCyMTt4Vfh2Y+f
2sXLf4M7pXA984ozzIiKeKVFH0PdM9yzAczIZ2H2onV3gWVQXLBUXMbxVtdW7Sd0EvkCmCa6JNYR
WMZA50XGj5jYyq398zynoJzgMQD+AkOcoLN47mCuu8rVDzXTT2mNl/KYOj4yM30oHTRAa2SLRKPx
U90VeTJabTg8JEqRogA/PoMC+2q3RLGJ0yatV2H/OUYvKEuB+ozIvP0TrBPpKiV63T6fZTYi3dSh
GY+JCMQ2nWbJ8aqDKNZsnwp6t4FBbXEQ5Gdf7z/I2TnUV/aCPqWqxk0dCey0GYvnHBfYE6/Vf3ar
gNw92o6qvMAH9Nw6w18X9JDxCiT5YDnxe1SNTXM5UohiNzauiKc6RsYD8j+Tr5xH6GweLCzMiukW
Uw04mK99CNGeKBU9Ylq6a5PNR9l/qoRpynBKA55+dN35tk53kQUl5cAa7IujLP3TqTe51HQfjPms
Iw9AxXa+muxptjucs0dwUhtJBJmO9af17pQ9/o/kqVHuBlj045w36L/WdMYZHif5bC38dPTar6Id
l9pNy0GIHCwZTQbxoMnh492teKyjkrwf2PS2iMSCVhEWfAhxTkX/Cey3Fm7xp//Ue/t9CIhWILPt
JK4jHHNBK884VXHF83yHCXi5NLekRowE5ZFaWHU7459rgBhLqzyHmOFjJn8o0CPzLPJQR/m/3KWz
rnehvO23/ciDuWvwx4m37PHubC8z71nTP2uDw4iPQTT6Y4wkMt+9qOElBbZtEQvxLDsaS/ybpFqd
BUjnpX5FyQp8f42QpB1t9Srs8UrBGU6ac9TSDdwxTgNyV9Sjeq1H+oKdiZjHGf0VIR04m7B8sR0l
aG9ocOmkM8E8ibQ9XzEXOnCDH92Ve1VvTfx/P2PPtzv5CDus35bqWwbM/847JtUWypO36SjB+Tla
uxg2lF7cJIncxFepfrDXTN290N1GWFvNYSIkN7KMjdrveyQlmxIXMW9lMFaP0iu3Ch0nxrTGnRAs
IgZxZ/FATJQrSbk9DgXZ00L2nv6MMD7TGryfwnMiPEh9t2BPkgjTh1+f9FvNLuSX4P3W6OUQZCTC
Gq+DMaBiBYRcqbKjHru90oAzcDyDZlkUFjbRyhDBWM4syZaMLmhLTgX9OXUnqrvefOW9XVakTjC9
p7ljkJn+DC0F88vyPkrOJEl3sw1ccxzg2YXlO/8V78i7ortMlJcWYKZ61EqsturTOHG827TQo6Ch
6rkBTBNCCxfHuEAw3sl4nnfL6RQDiDKwOw/nknhM4BomLyiWR0cqZydIqbgI7UaOEFydmhRNueWK
c+Ox1BEasULjbXj0RoZ1T0nf+1e/Omrd/9tBwCYynFSRDEuMt6Ge7lvX0vdkMsmUgksmANI5nt2p
bLxk/FPukzROHmv6EnFCgCUJbzxZ+5/woGEs8qTEqFpcmAuBQKO9EDgCcWddmUt53MxEwqWwN5SW
1KJd1WwtiPfJH2b6BPvF0DR7OCmWspaFc1ASMUtDWlLWtOu8WiW0rKxom5MGKm1AEES7jIEmJ7e6
j2QjxW7PSb2qhT37VxN9xPA7PbBzXMDgrybkxXDvw0dBLYHYNdhTKUzCKjjPZxDu8oPDgavZ44hX
zH0Zjcd2Z5KLk+3JP8IkDMaEsI96HnWlvRPRgea0xhxCPVs3PXXxKYWCKdUnAjyl6oS9mJduJAOj
/IVMQMHGUBb56AzdhoeCEK/hH67ajV0CEHK2cgHr4rvAWUL7rnVSl9x8tnncqvS1MoMFIChvr6qE
iFJa4G0cMyHTE4IS4ndGsWaln3lB4vJSiP5UN/0qNeaPjvFWSKZOFuFfh6TBAMhCFUUO/T/tj5km
Dd5X+aow4f3QP6ifd1F7CgZGGs/GOkzfg8XZtqmwIS5Qm+tupBzL8FUhZFPwvENG1YiERbMFSqh/
unu7nYKHp21rl3lx8LC8q18Afq7q/qfl4ZwsiBjVqhdggGDc4XMWx18E3CFuBpQagZSngo0Jra6q
utZP6//D6GmQ30lsizDn62ur2+lfqTv6UWCiV21wMSNsCvWlpFBZQ8jbIvqEO83Txmstsu+w+9Ro
TkgdpToRu1UPhnbRgN4ojMJPaJINijg4nkQvtL6TAlKNTO2yOwF1EhrZcKlP5OmpC3RlKXHE+E/f
e0D/VRweGnMjimucGvNsNzTa4i14SMmsYUOuZw9KOGO1rw4vGpzVzbVVXDQY6NI3WfR18+WZx048
jtlvqpuLlCkWjZmKUwu2jT690y5gBzddrAi62m2s7ZRAQkxupXLv5mAJ5lg5EqXTGG2GdiuY62Hc
kSpbelgbwESabX0Vjmlt0XfGsia5wieMbq4f898hfPDsWsEeFwfojj9G8ybK2Ux3KqtAoTFZsw2P
ydayDgMbZzGzx+svL3WN8SiVm1n+D92aJcQZL3Iek6hDFARxHnGx9jGAsr6U/m1Vl2jgQWeTKH4M
cmWL70BgNiqw/x3nw/LNc9PoX8SXCHTG0bmw3GlPAhNXoSUNRfuKQT9H6WIwo9T50r0EaTH+eSJj
z0MVnol9HCt4wqnr57Z/HSW40MQOJDpIvkQiiBNAiBm0v1p567grpORlm3dY5oL1YtSOb1BKrPZR
mL4UmmAbT7FCBwO4tOpZKhwlundfhkeY108nUO6vo9bt7hoCcWkmD5qMWP75w2c+MAPeJwa26GW3
HNo1dcp0LKCc0Pib2A0bDOfx32yIjeb58eZhU36y5jRrfcVZ202YToM+mrtpxNUqc+Eu52eqCBlc
TMHpiNtIUSYTzzs4EwPNHFjMkgjdXA7n3LBx+ZablY8RFMS2yf8oQ1di3h5z8pOuavwq+4pwCASW
+Dm1+NDhCy1EhcvCUL4PgfloKD8VPGw1JMEVnlzlk2hGrMXluD/ClXMCBEKBdVWTPw8gm/QootxH
vVlJakdW05epg3oxj/KYKCzZsmBib8NSt6ebRdS7BXdCANOb33OZ0hRT8EQ7sGwBHSin9IuJakHx
c4KlIeDOh8uoQaRbTdfqjl/M01R0f2wW45d6CeK9DHPXi27TPiAB4ZhgJ6I8BPUU0BCiYVr5nPhZ
eVDB00Vx28Z8mb4QqVZU+STPd3hV4ju8K5DHoZ2vr7GyLuJTjfWC8ehwJVwnpqtYn8rASBsFLNy0
cM1YIK6B8ZdCvm2hPnYyrsRY52br0cnHwq5LoEkftkhDUa3cEyRdJshFm/9wIOW8BQFER48Bd64o
Uk0ww6yyI3wC5J+5C/6eEMKScz0vKNxa5H2YP3tkSAnG1hP+H1m5Hvu90bPnpYs4gP492nXbbUg7
ITJwOIUa27/wTlFd6SEnwIIQMEZd9amB/JZJD4EsvNY1vG/QXupIY8VfkHM+COJOMvE+zvAnDDBv
NeNdaCqYvwzHNmIE2X8PRC2mMG/jCT8tHUM5DVWdIh4JRD2ykKmbOzetubgC9rtJdRoK/djxfRaG
IEmmE+ZkwDSPRPIgwB3kFAsPj8/QGY5ekfs0Kg+1STFHpxHJk9WUGy8T5pTaASNJFfMswPhgekit
/MpE9KA4qUzG3mSzYiIC8FA6urfTun+mshkEXOTl8hoFzSupPvIi/Ijy/XymD7RcwWwFb0JvRVFm
CQZZeYTy9XmFNPZn5E56pvddSRBSOyW/eyrm5yIVmw+PAiKxhWO8BqM/idXLQJOdEmuuZ8pV9SLY
g2oDjd6U/gltfNXC7wljl9T6F+aT3fJ9KZyJwhxeLXppHnOFXa9FwmTgDxO3ZznO7VI9yUZwIR1c
mmuPEaaC+W9oPYJ4zFNXo3xiNFoYFp/jl1gTpx6brT/ux/4nSNgnRfMemtWfAH/UippXmAxHEaEd
BgjxMO1Ez0OyoT9coVF3gTWAhxeoPn+lzLzk4lciJ4Q4ImpJhX1OarGFU8o4lr8t7xr4o1ehdXsO
wmIx0RijQO0kfdRTmA2k+dmky25NcV9O6d2/JbJ6IsNzAGjSt3mo2ZlnbiQEXKxdpCrcL1IWYARR
qQhyxwjc28bDDxpbKOmygPF9VJ/jLD3PV0ZXy6tImqrI5tF2f14ASDXFQcE7YCtlxxi/SRv5zTrA
b893FJQgZvkKkvTmRXc1Zv5Nk0rjPmaVU/rs5sRGCcotnc28RkbFZLh7f7hyFQIqYwADEUYflz9p
TlqNZ06Vf6aevKxMR5PyKzp2EYZbm1gIo7DW4OVLpUKQzR5eMWCXAMHVcu9HJ8paQ9A2LlpSo0ts
rSDcgqns4ClnI6DHfo0aPDtaXh/zNhToAIw0baTW+S7WA0rO6UngKW+mVT7zhpEq73ei+zSA1oq4
28o9ZO3hpyEZMBx+2q8RMjUfp0Z9qGG3/1NrBlgFEZ8ZGS28XTaqQphjYrHHoX1X3IkOVMXyXhWB
a0WSZVFgYIYjjkyU/ApDyKUO8Xag7hrnTwhQWO9i8G4frb4IPuLfRouQH1KaMCznc0+9t/SuBd+v
e8jIQPgyHzooDiaS9MxiJxsuSfFp6d0e4yhW4IIXECG/vWV+vpIpG7q/2RGXDrkcccYxL3WIzoh5
PWbQPpDAm6pwNNv/Xzae7JHnH+9JwIh/IysB390s/+TvBAQbHkuuxIWAV4jE0ZGDf3NwbsXn90qm
idj0ai3uDdaKfwkKKJVIRniBOeWX+EsopFN7imTk26cywndQ/DJNptk+Xml41OofwYfI+uv4eFJ2
5RMEeHpYyk3s/vT2ON/pnjFpFoEe1h8G3FjCzXwCNRT1qFkiESOacxl4jhsR73IBim87cyIvepGe
x+4Pv9zAR6EmjoSUQExi4l/S+soZSpaaFBrUpNzzmIHRvCQE9Tj05rqALOonjmA38iqJKAwUV0Qv
NH/ayL/lgPMCRF84y+aFlazyIlUMmQdtCinW5DzZDbec69vhmKLi6aJa7PDzoq/yYVkPT7/GcMx+
eMqjnL7j8VtWPpMc8yzbB3puhMCenUy42hkWq1H18MefJAbwmnOOGz5uLTuaBTMg2g28UVZmo7Mm
hnsLYTVKv/SpXVXFvvotfvM2g1l8RwJS4Eti0vdMA9i4v538aAuSiukB78+TMuobUg35zHxUKFVx
YWcyLZcgz7+ssFAnjV8MxRJSemTtpMZ3NOpFHvPTvyo0F4U/YsnN+mHJZP2MH+PRvip+dQ3RJX0s
v0Vgn7WiNT87ZvjDmKFdcZUqoBkEjT4xqMCR/lbHuC8ariYPnzfbX8TjWooKe2I3GOLvlg4UEyut
x/HqF2l+LoMKDwsDwnZdo+7FS1vpRfq0ZZJ++QaT+wK+HJoUxDiJUOL/K7peXqzN8RttfxU/Y1+A
qJqfZ/jf4BYUwW8Dr0/Lr3iE1CxgLHCeIj6GIlD1kGCioPEAP7DhiOmDhoAoaZaNVBAqNw17nGjm
WSJacqNnovXit/a78H9n6lHdKNHT41O3fKzYIJMhWZqsROxuJBTYuHUTyhzTNjJy2ElclWq4V/FZ
A/T9ehaYaIloKSFzdMR4L7rezcR3zgCAViDjp5RYc7yS04aBmYcLckB67E3sfxv9rBW1k9e4NvE0
qsjXPrBS6QnUTOLdTuJ16woEpnc6jhX/Vnzo5mXeI6yWzJBWZdOzbDcmvTXeCURUBP4mCrY1RAQz
XLGSPRwwFLA7Fi9GbmrfE03HvLKtsJlnUoJBVRcjyiKdbdBecabvuJ5Z+mUMGOVpL50rBRhv8Hti
dJVPrMRxfUjzjYSJOWB7bIKH8XLDQo7KyzQwldVsTMfFnMTHNQHCEJCi6Mcbv3Xvn897qQM8nhk+
nJPfCavCm9K7uHLM2x5IKNlL0Iq0HpM2GRB8g0tEFvrbpP4oWSkBz3nBR0sPFclhmB9WHZsq4ueO
8VKEzp2ZRw8qazlFpJ71ZkdfsSS/eyjXJTJC7p5a3xpsuATlIAW/Bt53CcQBn7jS7N30B6X/h4dX
Q8Rq2zA746vMVRNnSVCWY9L8UNvJRea7fYIyzUa+E8YlBWqXXl/pA6ni9fQwjWBd8xOKSXrx7H40
Dr8SV4W+XQl+R5KUu3NQPeaebmcwW8V6iAIqQKUG7zE7kAUmhiuNpSnAC48a9NVLI4zhdTo6vNDq
Ib6UwNpI2lHDoIaLEZWf0rjNJHjeDllWmOvmuyevNDA4tIAiEGFz3O0uNaB8hV3p7EEWI4+5FCyV
GpuKHDjB487GEQhjg2QJVk0Wouiv2nUNEyUqkUTjJEAKPL45YbZQ6g8chvMR9xac8x9qBQ9Y/YzR
JQyEALa0iSW8d+4fftPLUWm2QlgR8AIjaPj1eC+R/iohHJnACPAXfX2D19d4CfN3qD5C7181uEJ+
ZXs38TWRV7WODi5cmWZlG7AkBFaDWILg7cC3eajwxzJ4+TH8N7EfN/WHwg4kzhnt8fDb4xZRZIAB
vU9jCTlyvleM/2Rw1tHOjRkfgl4M0fxnkt5NNt0qlMs5yLjKBw+RVvYQTMc9Qe/ZoSb9Hb8CMq3z
UHW83O0ryEmZtOhSYynDN8uJ0ZjYjTF05Dk9VL8+PjwWlA7M2qvAxZYnPoolamNikelS6CZquJSE
5EHBnRBtc+174Y4Ia/T3Zk68gYdFK4sD0UHOspmlTNIXAZXLVOdYDX9jgk7kAUp1gCYoWnm07jxo
UFdF4V8VbHGhltpTqsH6wnRpfIpcyIE4pYzLRZ22Fnmg8FXpsbGyYCgwVFsyuu+/ZtdcrlPCKFei
hMrb6SGSbVBgIBHPPs0gTL5C+iI2KD1PH5RztgsI0NUvtj2Im7hJWSqdYMAP0GGjbrQrGV8WQFYp
pRF1caQwqjWWjsuEbUG6qghxdNJ3KmxqGDZqzUf3y0mMdaEOQ5Ftc/iH7KrjJOwBDFM8ikLROMTw
Mqt4Zfk+hHqqKTh/IDRJhMH4Tv8SDOb4K9Z77Ss7GWFEmFmLnmlyE6tng3MXq/76hWshdHJx1zNF
YwQ6aSTFNSe5rByf8X5TDKeOkYmvQdKVmImVSJ2OCk8ldjWxhQE3ipQcOohQTnApxovnTeS1d8wQ
GHqbHSx/2slti7LMSFWg82I7ZMigIJgUI6Aa3gINU0Q3vZl8Nbg+hf7qsSYEGFFG5pOs8DAFt+IZ
TXHn5sjT4QcMav0tWNiyVBK6FFxOQSpgwHO3wuZVWfs0f+Mnrlc6jMdoN3ELQEKcODVso3qYLOve
GDeVKK58MXdRxGnJUxi3eC3pRDbOGsQsedZoWyLB24YkRWm8qS7YhIRBDo+QmJOCe822lq6M8R4x
OkcXo8YHEySyUfDR4qIofEwB34nZO1q38GDBx3lmjHqzN0k4m0aXhUudZ4UHDVh8vqshY0eF8DFe
Wxh0V6FTgvCJJm7SbKuqHSFgwl5cUYOFLR9BIxbDXAzlHhI7msTpN3KmBCdIikbSmp90p7Cmo4Xa
vLySDoCM9BgV58DgppDfsbgfHpHRL7z4ZHK9kUlC+Z/dTQfMoMVN5Ai40CgcKVPwF8b/OIDwjP8R
imsV/bZTv2P5c9VGTP9MgsY/ZHT0DCNr8GM4M1bylEjgg+kw+nC/s4uB+x3XQ7sJgFr9OWJ40Ii9
Xad3HI64Fryaz4/K6gMdqYDXaIVBoyjcPTbY7jAKd6WFJpScLcyQyN7tj6W55TpAy+/kd2CeMS3n
ToTBPpwY3QsUcP9xdB7LjWNbFv0iRMCbKUkQoPdOE4QkKmEJ77++FmrQ0e91V2VKJHDvOdsCdEef
34wHQ+lt0cedXH5jgZDjVxegP8YlbEKjoZ5NP8hOyRPQx3+ZeO9TcL5ynSjPpP2SrS+fjBnzOORP
vx8xhxx1/nzMxBlxBUQEBcHDCC8FCsJkQLXyAbCFV6K0hiiQBvOxpl27+hSNt494iYLrx0IB7d+j
7OHrboVZsX6b+dOY7MIUWsVwsJIAciD+0fOhk5ddvxvxT0N66wk/qvojgjiBf9Sl0xl/Xm6yRd20
8Cl1TLyPwnyb2t0sDh3Adlm96+ottk/ZeIfkSY63vDur5Nu3WzBnJGuybCxE0rnSDOnHcPPNc1Gf
cshweUEgNqKVHM9LdWIFnBUCHYsHnHrF1IR47YdbxVY43qvonAs5c/r3p9ohylTqXzSIhUcK2NHo
wGCukn+VjbPcdbPExIfc/2S0YcgaLLH6o1fODYW3gfaooEvNwp9Q4GppqIQgu5fzJT93gSNl/z5Z
cPC1u2WYs2MO8F43iI98XGM206Uty5gyZhm5vx1QXX4Qgp0co5EorlZ+nARX/eQgK/md08CB+kTO
JMe3AiEkuU3djWHdQ85mSXwV22jy0WPRAqmptaXe0en9CkGp62hVI30cZEJGSiYtblCu8eGS0684
eLeidgO4wnJXFdla9YhE0kWqIzgcTBehKkQGYisJbHiPZfGREKtSn2t5rSp//PfWp+UGNWDDSNH+
q8meKDt6M+u1RhFTV2MOzd4fDC7juuoeXfQVgbBL1U+ev0s9XnqB6DS5RmPamT+roJVzfLTGpvOx
LT4MkHYRBz9aJARXSNExDXqHkvBE8EUJbDDmUYhBB3O0UBG2AKU6q3B1mWTr+Eny/J5Ir3EiWJD1
fiQOouiCcvgTffkrov+6Yg5W7AvLstqyawQf2PaSzE5i4711Ll0RFANyzer6nPkez/Y/mT6akQ/p
VGrPzHAVEdUKR5F0wjJGcm/yT9QILtI2snzPeC3LD+J6uwekldfI+DBzRpwTSE0/lBVGssMOMRhu
2ALQbpBaD2QfmuZ3Qw6lAmoqlth3TELHb4qF6QVut1D+oRJlrpvjpij4F2AO+ZKQbJrlytAAnPyp
I+PBkpiUv9L4FXj7pFO4Bdmy8iP+fD+EGle5q+hw1GfbVx/KXKck3BE/EvHzfaqnCb9o+iJWRUaG
flkZP03Z0Tl7i4L4MNKMG8TriDQZIURgmsEvbq1sk1luw6vFT806ykt7KT1bNv2NNaxCkCjjms0J
C0l7EGYqxWQEyArV798Sa4tI6SAket7TrDWnGRa4c6MmqEyNX5MM1hbR56E9I4TEI4G6vk4X1Pug
7eH48Yi68mZrL6AFiIYLHom71YDj2PpTfo7/UNeJz4jolMHG6Eq6Jh5ISlJI0RHxRMwGFHE4zMWF
hP6N0TW9GILdVsuArPH7/POL06jUFuQ5xt4rXjY/jG8GZFi7BJBgly8KGxd73c+JHFzmc38xB87R
NUeI70390PRjB9DQ7YbkygjPlMuWObDzj/lNZdmQQMfGhQVwpxLNUeDsy/tTTNIaCdJThp8cN1Ad
7LXgJm6VuXVE6yjTbGtrgmtYFBoIPcUqeJXmCtJk5jd2osJBvoJsCYBmiE8CkHa2EsB0kuC9iNAj
czvFHjrnW9q+DALNkT8FL1IxNJbxSsWbnrnVT49PSNR2/HQGNiSyndcTeMXiRTX9ACgD6OIDq4bg
fzIPWowdpRE2Fbh/n9+k4N0xpFLco0YHEVzBTQokjxH6uauXrkr2J6ZM9imz67f0D88ibmeCyjUm
ymFNQKFCUhszb92dIiTaGXEl0QbJR9S9ZGCj7mF2fwNsEA5k4hkxmrNoG/ivplA/VMffTbbi08b4
TVAa6Rw7hV1Mr6TFWH1jyyvgzAKFzShZaeHOIrVn5HonpL90+Cobn7aaJUDlXKIOJRNnkvrq0RqV
pyH40Qouk3i718plcSVY0mBkLsVmCprgr8jIR/KvH4Mc2nSJKUXCGKQsZYa0zFtKFssz/pMxXHvp
Ews8VstuimUwIZr5PIarFf4B0MI9kFVDAJq3JXsc7XYkudQ0TkWS8k+ALI69x4Wd1rzfoF6MbxXB
ZNOnyww1BbZNpiT4AHiExsRQIayY5ZoKq+IF0WKfzitjqVxIJkc8wImGWW7p05nqRNdhrTpRZW/q
8KuTVz5Sx2bJQ+fB/rGL0/SHs5KKaJAFLXKsK+uCFQ5LIu9B0bvVhCSiwYxiuwSQUvFv6OcxOpog
eClWW9EjMpbHOe/FZYX+5uGN56w9TlN8Al4XnNJpDUmsgS7IfeFvBR5dfcSeGhMvEi70DxhTf21N
W0T22Ca0/kVLI0YNcYCqIwl2WNP5w5g8UTuMvX0/V6ckCsZeyhsI15l0o2uhX+XJ/sOYbFJyP43G
ldZQZb8w8xShzU4lBJcMcLFkxtemvMWmxJQ+lzSdH4AoCzYqgZM5Z6McN3J18hCOwBIR6Orpqwiz
RUEbY3+TOYqJT0kszmG0/pSgEC3OQvjPQhUJVARgiBKoAYH5wYqO9LwWbLE8tajzuBiMJ9mVnOlw
jCEykYJuWWz7TuwdEuXVDVT4YVbmIqUzHMEGn3NATa53VFLGuXI2s4xldcPW+gjJehOIYlmM8U6t
Xl7PqUhQr7nUSa2EDsYnkOGe2RI+V/FAkC08jxlFMgyI+DeR5icbr55vgztigXMdwoWcGiC9yFXr
NVNE8F2ov59mV5j3CmHRgzxAbymymT95mVMX8LglbbxVXC/esx1GesiihGppX/5owavarfh0EBiS
2pyCuM6IRIzzudUdTVD4fb4ZZVdHSdY7/IK4gJrWld8krHBMkJOMIs7GMAl9pC1WwN4+Swrny5yM
YfLlX0V5EdYiHugNHzNQFMVIF1G/kn2SwsoyOmjftHE4MM2cCej/nL5ZsZ9Kt3Jfpg4jECMw7kiA
/e1kfxGptI/cJHyQojyQX2FimMOXR3Obf2kgg8KVtEJQzJ59A+eW1HWHQTA7EFvKkbRGQB+0Zwm8
VFyQY2RaDhkDKnirvOysk6fRyAP4I7hQ+io5JlTsNcZh9MlHGTbe1KS74Bry/WOvTw8Tym2FpPJJ
dINKqZlt977+G5jz5lcHsT+Y7VRCE03qYmJFUOxr44qRkvYe1ivUdEf+yXVFOiCvEb5GLEAuxy/x
tvoZGo9ThHOcOFIteHNnBF9cdFSNkEebr0GYo2FN+DHQaO+v0EVywfMiAyFfMn1FHh55un09RTGL
VzLcdWQva7SDPElL3Tgx7WCI1hIk/htc3SZYwICJ8Aqh4wTCGRURGlFUXlWyS5WHKoHGLCr1kGBO
T049mKDeoyfgEgBEbxY0GGS5ax3Rt0WUdbpAjWzaMehNXX/5RJoI9yFfdddum9N4dRmwb8HreJsA
89pClkjItAFlR5Vs2Zn5A1O0+EQEztLxRQYaqO5RJpiGiBewbQgENtd8WWkH9Nia0+fnFicBCerE
Mh755Qa0jA5Y+ufA+sggOkCDr2tK6RblHYSrnId3GTRpR1+BsMJeyeXNIc12RD1fNEmy05P0ncon
aZ4d07UEW/6ZQ8zhEJxLh/SZdnx29DLxsxAEsCc7EA7om9RO9BXE0BfaTUGwsEGxjGBIH0mhnRFz
C/8C9qHLZ2wQEjI79PLsXSU6bejyNSmqoD6Rwfu+YYQioIUphrRFvhjraKxQx0nvFn88HoJiGVJs
GToDSQvRwRBcpDZe4bR/YFdlDqX0FVCOhbZlZE2+oKPaA79M45Fb1ftxp7eOz4VcLxR5b4p4jShR
tj/JqdtEgfvuLFBFnlT29mb/ydem5lSYpOKeoL1ZfCjARqruWHCO1xxp4MAxfTykraITVYSeTtYD
zR1Jd0gIQxSIeUROw9GemrZfbxq4gkO7C71T9x5IW//OYfyW2/YfOhkOV2zliVt+nYQVP5AlnATi
Olp6m6dOPjibhtzthTZXN5YHzYdOnOmb1OWOCgZKvVDEkSs+b37a3Yijl6YdbSW9yQNH5UQ2YbfQ
0cM7pJaTAY7AYonSKHUUwAbqItcmVIGFYBArDdjjQrcV3Exsly70jGczik5T6+bUuMJr3FGVUFEB
G5CgNVLgPmH8U/JTPa7JmWDESzbZtsKERexpvCBb9wpJvkTeBI0z71/xt8b1nq8mQSGz3468bTpr
9K9yVaGBdMRztelVTBz9x/7GfabEcG/VZoPZc2m8U8qQMNGix7BISnNUOqNHegKMI5nkY+ta2gM3
+VQ3hY5ih+oOOVRmk2ygrVqM863NoVIWjIEoZHi3SB+Qf2GAZwMv9Dz4Np8JTRtTOwGNLnA6xKIw
G5BsT9sskpnFTY/Q0hcbmUSyhtImkBNz4CODX1Ycf0G2e3niI+af4a7tSUyP12TiTz4a7OjH7meK
GCWVlT8kJuDffWsTlkg6AXvXDXNLzxOT2rTf2fxM/b/2s/DnBML4hI2rJJAAH8WbCVsY6T+n0Xcx
LGGEiVVobxKsDnnGaK+ZR4GBLYkMfF7wsSAibuYSb4gmII54Jtd1cJngcKKMSBpKO3C4ABycXiz1
WWN1NFYVMDwWJpwhyYmOQjLHQYFEEATrHwl4VuxqCGanIFOe9WbfEYRRDT9Gs7uNyc/0wYbRC6A2
dqxXckO6yo0XHYfiQg+wdqTzQcRUw7Fc3CxaOY2Q+Pklzp0p3EWOtpI+mRGtv3DZHxpSGJaIWBrp
W1bJjnzRRMtVIc7ZMEQPjHou6uuafs/gC/dLIZ9JkOfCC3AHb9WtJrrxNOZYewnWb67id4fennWk
z4lL1I/7ziIS1Fgx+GqEJJ1NDDdk5SyRdIJZWa98x9b4g2hiUDDnBEcEi6TdeHZSr9DmoJgih1QP
V1q5VqRLH/x2uU0DQSUyGS2DLxQz8mdXnxh9zE0ZYad/wLs2HlUBGGBJKNH+1fnfMCwJzMtClO1u
7S0KKrY31ngL6SWYqtRuw09IRdSHdwG/aXkqeX927SJzhRYRLc0NkV0Y6ANIIDrKTxJ1IT84S3Gs
8uAbR/oK4A9Fes25V/ItawAqE0FfcHIifYHMQxj4r39S6cA9tifX5ILVdVauEPhIYA9sI24mUk26
0eR3nOG54sBIPudhAF9dUMHMmogqPYtPfnP8ECPIHDoIG74cCJCU69DL19xvtFnVyoXDNP4868FR
/DXlU1Bxo9k8YaMbijCB5yvC3Fl3CNOSiGWrSq5ZMFYYpKEnxMvBNTUpDHpGcoHwIpqMJiqw5n6A
50vj38z48rFvhZ8TG2UBx8SBpEavgA+U9mCOcbxT9KLQV+Evw4v6kMY1z+Yq5kjlwGQnE5+S+AxD
SHfybAzsiVTllCMxEtojCVzGeHZM9OtSCDGOIsJr8dISY/vwlcO0bPIdVbwK6sq/TPxwiVCWbqaS
VZMPKY/uUrSJ/D+PPwEArsGEwdgpYvXTyq8WIQ/RbNMygg4Kw1cA15fQ4UKbQ0I9a3lJoAcDCn76
N3VBwqKEClXdUCAZH8cPOxqKho7MSHVVU4tB24GwklT+JU4v6ol99VvCL/cxvj7wAx3xDGz+avno
Ka2SWZFCScejMBPEA/HMbHII3iG742afTf03GKejfSPfOLfop6AgbFWgZW82E82ftX+DdCv4Tx9K
U2t2ZJIuUaov2ui35FbsuQuFFZyz5PWuaF2VHFSaPVDbS/UXby7TUkw/Ux/+DeS+Tth8g37EsmV0
ab9Z7ZgXsnH0c3XRXiREr003vMJLIrakWhe3mi2xiRIgD4EwT39RzytAS9qy/OVJU2y+WcCXlhAG
BiWoC0cmNawhMITIfB3VB08Iw0/AAvRNEVCAsZqxmpzXb55zdQtwzPdLZhQehe4kuNYlo9YaXcd8
+B6fOD8CrJuQCLRJ1UvjwFx0748X/PE8vqv+GQcHcU0eOCY+LkN171F0lC89G6mh7lExgGhgVbma
d54UQBxqIO/RMYV9V4EQwJkqpi274YV+ESu2Kt7cnu3+U08vkRLcRxCV1oaeb3VEfOiY19PiurHS
c29uMaDCjPNeTveSQEKf9Wp9ViMm1Lk5LKSpJB6LcPS/nIcHt6HKGFKQw+SMKPWLv59Z2DTW1nFw
vBOJ753dna2DVr8ENzDd8SIdEeZR+IBTK1rfrHuLW3wd4ZvYcCipecknsg82tDR4tuXssxePvGY4
8PNwhvl0X5KkutKvqrrIbZ18gG6VTLq3MnRQ35Mz4tyjm4JkUKQAsYiXuKoPnNqI2c2Hca0OkUBL
p4Ek5n9nHZlYzA9cXrpN1wYV2Xv/oaq0kbsov9ov9mCS54RstvAzFxlVVV1gZ+bEAd6Iweou9AK2
tlEdip8+/yoo3FZc0AKD+pbeaeWNTqyo+m2xQPLQ4lt18I5kD4byvUfyPGfoXPxHsjtsgsXJcuV3
hEdZpCtjExBmZFd3baZcplNrKmEA1yseFkMVkNskH6Iepht/YQXRIVUHOkkgZiRb4oHwcjvQFv34
LHLi3GdNgeh9wdlGmvcc/9GxWbHoILK1M3jPBelGaYamcM4aiduXHR6gnX/Hp53Smedu8jCP8T47
S8BFZ+zPrvKnPxmWz/I+uJF1bQe3ZEvS5A0DlnEEySIhsiXtgLRnyRmdYz4VxS3I0P0dsfviWHuE
4Zp0+s5wkjs+hR2Az+eRs5gSp9t+12c2Z64KR7O2afyA2rDW0YbJKTXsdhGeYUajfBa6/EjGtQHB
OqLLTVfj4rPGu5Cv1XQOWHrEe4cbPXnegQ/Lp0wc1CzmIfAP8mcVcOYh6/AZt7MOp+ZsIN2Scw5U
i/BztyK88pAhv86YEzaULhFUPzD/OdWVGGE4XWPtTmOX0s9pfvAuyjhTXwL70Ny4EfqE6Dpa9Lsp
X5fsHxJboCPkfgM46tniF+/9WLmd/EpX3p8CXtGuhNABoyNhae7xDs4pKQ2onkNgoR2Vq18zjsST
51v8ysgRbZbEr+2GP40URBu8j/7o0WWvXvibavcH/o+Mtyb8/SoTXXwAcGzmGwxmjMmZukPY2wPO
vZInTiLiEYn/woix02DiX3h/mTIalw2QGjFEZ5OiNEyudB2xNLIChjS/9tHdQnqRLTuwp4/pRBsE
NMZS/kpIY5uVTAjbvtjp4PScxHGEuGchZkeJKDN9A82jMvHPOppJsdD567Y9+lPMO1TEttsnTDaU
ogGEcPC/RSrD2NEvquQO6aJR1pLx292ru76G4ZSIe4l4b/w2hJJdBOZPKSyLLF/mcgWF+9VGmO6I
I1HZBrTEn0sl6TjSX0qyLQQzniMyBL98hI1rUzmE9VGqd4JIPrj0rYt2wd9foWwD+xcLJ7aumD2Q
VVgLlEUFEp1sKZ8tHlnWwBg4XwKobrsr+ngheKsd64KGVs/rljU6Ga/jbW5gwAI0KkFkU+WCcm3Y
ZPTrAeZh5/4SOLRzJCxZY6KJUZqDZiFY38czKpDZHGTElmwR+vgz+AhEuqvhFfNQ2LDUxmirPUyq
BVjbvKn3DdtxiuirpnmNQxkxbfbwpG/Uq35IXfmLVh5w9NT/iydRIdi2ceTGLC8qqmJNaSmnngTY
ZJODaU+nSIaUVqVtlTPeUPcJ+xn6UpbK4idH9CdNvYNdkIO8/+nJswY8LUggrDa1/y8EByFyXZgU
lIQn9SxrJZk3tOEkBul+2uH/twdpHNgSM1qCiicnHSNV430zEAUrEnY2kD/JuB3u1PGv56wXsFt7
T1BFzRicT/MkwifvyGr2LlXDmt1fKtaasv1WMD9+sEiwWsrAeADB5RIECR4rtx5CfQ+x9v5YiHH6
GSKWIlgLj9oFj3kI+xGFjb9udv0DmleDB79Ey3bT/VWOgbnxh3yLTf4obvpf9Sfs6030yD27dM1j
dvqsOdqJ3PqLNx+33chH8aJ9GV/WiXqXnQ7JO/e24K7JRl0QKXLR5/qxX9cbnVYDFWPfqd0kG+UE
JmrtCND87Vbqj3/hg+DDp0digUgjudWn4Nsn33OSAeW7vt3xf+pnYJ+YGhjgNWGFVCi0tQkp7zYA
EbL4kNKLN8dHax18rOzUvFMLSrHxQSeqgTkYQ/OyXizUfxzub6QzrPeE/rJ+EbdiEyuVT6269OEs
/WQ5RVcE41y6i6725ttR2kvzg9CGHD55KWR7FdfJrdj4PzUFv4sTpV/5lChJxnRlJ7Nvik4Jir7J
MsIQW6T6VFxCIpCcg9YcWQMQxgfWQSPBEZVZ7vRoWzrc+h2GXnnZ1gswmmaukNVEtNUb2Yw2rw8c
h8UA5grTv42EydHs/zSfjXgyz3wg+e6fvCHYgk7hJnBAdRJng6royeRfBcAnc16h8UYwO6x6c4Ei
N5johkl4B6hE6iV7Knq0+NqwakOEOJFwSZmv+AQfXJTE+pEPEKZHICBskt2Advy3jAhnpKV6+qiT
E4ekZqc6KOca0N5KNrz0+S+maoO+vQBDO6qPMaLuHl+sT7oZOc9QpEv+vpCfpHfjH/S/YDmIRlFc
BvPDRnWGnE4GXlqUCAEa993kwVmLi6mlZLRBtotsBcM2aNAAc+ycRo4DfRDnjBCg/PWJBwakS3p9
wEG0ubTyw6kdmPfZxdxPkoH8xboMo4NHRmGWT+xScCptzaBfSpMhuja2/Kif9jhM+WvELrNvBOjw
w+AQAZLCX7Q7K5t0q4qBT6basGk0CKJCkMSW22bVO3xwpABhqSA4iO4o1FwUfpoz4yVbGw2jYmzL
yDKHVbDOOFE2wpI+JDSOses5IDYlhI2E8HfyIXJLqTiO6vYUg2v0/CjqeXI9M6m+/PboIaRFbQb+
ZZIRLn/X8d2iTU7/qv88tKaNbZ5DHzcqqpbvFLKM8QAsGS9wpgFlLjvVoULNZ3cgsqSxEarifwID
HsO9ma5UdRVwRDZ0BmpYd2w6b1F5MaUDEX3UryD6pReYPpiW2+sJjgtVJmoOg8ZUDMSES8gp7Fsc
uSMBHgQLjDS4jWc+3orxS/D/QrIO8/4KdEhhZsnex9ojsRyhMB5/Le1YENyjruLwlRBCmKBuNTml
TUOy0+iONo25MKsu3ORjd4XxjIobEn8IRpUZht0zJ2rOu6sKO0rNt3SZDmVuriA+8vAAjfN76N1d
aTHVtv8E/vTwIUCbKvwnnZuxg0fllnMshYhiLtplhwQ5QKpXjaQU0+m1s5jNx5a2KaqD3hptQgZA
6HFyP2TIeNloIAWZrzvrNWlLXdcA0drDj1O4TZuZzAWEYlwAPc/te6If9Y686r8kO0cAhSiHdWTa
tUa9az+nFzKa84w/QMyNBdpoSMQpppwiHb0a4Y6J50GgKjetLbJM+Ss1nOZj2izZL4cHvF4mW3NE
yjI8HNALO3jDj4hwP/3oW0ETp14/1LvpjkJySrwmGe0HKXHH3gke2wrE3PRz8D6Dx4GUdHRRCJHR
qo8mQgr+J2e3btj0cBOl0w8VGotIB4tO0Y1BQKMwXMAtBwS4j0l3CjF5UuAw5t8jY4OCDlzgfydc
4CpCPo+SW5oqc06MDz91hvyeT13VDb5RLJzUqafgtoRIE/5t8v5NyZwkVRHeV7m8DVE+L1qyiefU
amYuJMHEgnQnH4Xt546ocqQmE9W7AMvJZxWPlLkhGbEQ89FzGBRn30IN6MgPQvmpd2AmLfuXRtB+
v5v4afVnIrb/p/gVmDuWBeAihatd1In8tdWfdvokYM7ja0jSvioNqzH484x1+ce8kMZHHVTqZYTv
tPAXJWMD6fUCqlzwQJJaJv2h9zll4z2HJVMglseiArsiz1khbpcfW+WVKRiVcm7PfM1zhaXAQjfc
dDKo1cMUoMHg4fpTmxzjp1HTdf2OIYo6F4TZ6E4SyBC9iw3fdzD4U5A+NIy+S7R98wGuDhchcTso
Bg0rXKkmQFOztuiZLa7waBTvrIDvrR2t1CmB0uDdlewmN0g5xuXmgQOlUleq/sVCRjTLoNsmGRWQ
Xh+HqlT2WnKTxkN4JbfJILY7O37uuBGJiBjwt+2NiOXwTGSaOk0I+Iy32i354rUqgqXgqspaZtfc
A5uaOL0s4i+QBm+M/NaI574/ATiR3/1TTspann1yg83yETN2xYgM0GZLVAKUN9hrKnX+EOj50tnk
/4tiwYrfHaxFH0aOYG5RDD0G3u0QwW1P5wj1aa22DwJ3qhdkVRB5gThVKhIxczC6YQa+xOIgETKZ
4CoImHETh4Svh8mXJYEW8/cG+TlAtyuTwykj8cVnH1KiIfTXwVqS1GoeQ/TG2XC3iEsrJxu+0h58
mrER/JgpteTI7PwHOf3sOzBaWCIhHXtqoCmVW3765UhviaU/muE+ESkTZBUQa1Dak0zamLh+L4zc
lOkUhi+gwLLuOZYIIIs5qeuY8R3NqtoGOEhCFNjEdsKwWEQmIXYitX/D/W3qJ39K4calqQfXgeED
I2hR9TaXRTX8CvmXD4+qkF3Egfgs2MFRtFOgDCUVLqHspsP1A1IN87c2eWppChy3MVrg0qaPkVzf
6oMa3ulAPbr60SdvS3IFYT/Egu0H27h6VBM72n1HgSOoZ4gKfsKOshCygZBPQtK0ETEjB5wVFsMQ
OAlEdb7CdVvt+wQl1uEjTGW69Nej8dgTSzjQ9nUy0PpMIQsusnbhH+Amty3KlwjGPDx7zRmNvxLa
5smvSa5dJgOn3jL8vpMz0ESE+AMN47+CZlN3fbqN6FtNV1G8j/UdowaJVAzymWtR7xPYU2QC/Yat
q8BtGrYWsczDW2Pp+wibVIG6RczDgwWBh65fim32D36lTuWkOgOG4b2kgRZ6lUwjfoiMk5AppVpb
BBeR5VeQGL6Uk109PiP+6RjYkUgl3rDylcqrCkCWm7+jcJaQv/NkAY9Winw3idJRduDUIfdBcana
ex3+4oMV8wvvY9LiX2HTcsmlmWgJvHo9pTBOnaKT3xiTDxIuvaU6UhFOfNcAbEJz0oeFvlenQCpS
fq4dD/W2htBUHRA5ayWstJew/YxnZkeGAGzyVcrlbdhR/DMe+ddHBdFlvCjcgmFc++IpShwyxUQX
EKjaaOolGB3yrzPpF3C04QJkGvL2dPcQQITVh9Yrgv/n0gXwg1EFDPaHv73FkC/he1vgNwzzVSA9
OTv9+MqBTLMsI5hJjwNp5FeuNy7EOtuOLRLhubUCpbzx0o02ZUeoXtpZOdqUNwxYZNRuSwgh8fjl
mUgoyhkEniJsSNnC3HOdqZ9V8WCYaTTUJxIZFDkBZrVJG9PfxNeDYQk8ueivqgsKfxgF2Q2SjWy5
zIi8DT6aWdvzngNnAK/LDqYvcuN/POh8hcCO7R1yzHoH1l2J9pAT5QURXkdUMekyoPjZ2ofvdMPM
Vbp5Q0XrLcbwSt7nzNN2VKeBVnIXQ0j7FyxdBZRzKJ0RXom4UbQFUBt8ew2lxj/Hlp9qD/YTtiih
piWi+uJMGXGKsOqC7Oc7pgFuaPYbdn2pXaiENDVI8HEf4VjSVEQw+FNrRBvWG1ymIo2RW7+/yj9y
tTFhkhE9wjiv2Dj4i7mLziUlbAv1awFJVDauFqLD8xcoabErpyv4LbI7GtAfwjVw4WePGtO3n6+7
8uIDaajndW/elWNmXnmVa+3oGSer2Vkp2Xovpdk1BJ79qGS0PSDALFoYJ/j7H4Ms0zPKayaecVE8
GrwY1TwQn4kj1Wxk1Aq61SM4yTKMjIBMmtwnUo/gJYLyy3jr9VGH9UI94ZIkv8mZIlNMFR7Lt77X
3kTdTZ3Q0dWDYeKb1++eRlROEiyJywkfZES83wHccti+eWigQyKH0F8nlyBtaCXLFdFVQX6SYc0V
DVTFTYG4fTorS5vUatoMEmkXvgGAvuWQWzngCYHh6nZkAlH/GxKmWLtesqQjtiG7kzlhXzWY1Fde
vRF/yJn3D2MxVVkzVWxTCP/JziVPy8IdpRroS4TEzVFC9u5FQKZ0MBdIJqb7gsShI8kPFWnNH1u5
QUEzf3cbIdqjR76DNsOVo5Elt4CRztwU6FMStB+LgUjis8Ca6BgrVkGiOQBCpw+ZaZj8Jz0jw+dO
YAbfLMe71G40MmyxP5AlwXVj5xP8RzLBun3LMdkTPdMnjFq6T1C+FzvD/zb9YK7535CQYoto5z4t
tyHnBAW2FLUq4VGI+/mo7FVvayIp7u4N84jQrc1gqTSrBFChJzOd5qL42OFO1qCEBZVAFRBy+Nmm
JS4G9RLyOyAxI8MUNpUglA5J/QOtXX9IWaWYMAe7CReMQh0ckku+kqi4aDlGvsIt8vwBKWr7BwBG
m/bqUzoOo8iGqYkEt49TDQuGNBby4kfzOV8oM7l08/732VkXX1oDQnJDURD4T6vsdFVXBdv5MtjK
+gmmaZDp0lDpiyEND+GXk3E4vKbsALP+ZzS2UWgLj5AKqz1xPAgRLeD7jqVhINKfr2t2Z4wLL/9K
5x/5juYXsaOaTbYSh1T5Z5JAs+rvdCB893tynBTE8rN0K9J7tviAARUgEJOqVkl/iLWvuxP3CWOv
0RPyx5fM6iMAwJHLp5Ybwsq69h5wFn7Kx/A54ZCMmUoFVKtRdoY2FTvE9KB/lkEkv5P/qTCWB+RR
OXPHyBnFUsGh8XGC7aVZ4W0cFta4kpWtgfCUAA9URYTZAdo2j3DqM/gg5pl6k5jHxhnOseYHUbD0
VjUqhAEG5trmM66LNU8WdU/xPzhk9jV2u575B/UTFNY/c7SFp3+u/kWk8bAhtUvl3dPUI3EWEGMJ
yrVrHmxqUb1QT+NziF1gYV2i3s2Z4hZRBEmPXFg2dGISWFyvgXZG0gJQuWY1ZKjEKxFM7qBZw0lx
0nubuDnD2lkdqz1kgdekSw2tb0LMETpcImiIzr6E8ndkbMfwN2oJwKFcmOSVEF0T5/Pny5euNaQm
D4zln0ULZeaOQEAW1VG+mOk+J+o5sPlhQmaZzLqk8j2RCS8kTZF4TiRHFpYSQsjMi5QS+Nkt4A6V
cGtIf5n2NAdiW9aZeGVisiCa+s93yIfV8xnnvLp1wPuu48vCsOLo/9ero31uqmM17sjqIQpFKw8l
kdHB3fuWKXtsT4PxqhDMK+Ev8hzhpRePkQLE/oRiCQMdwQMNasJceFtvCd1fgu8ZVNk6y6JDTtWH
UHjiqyg+3BfttyUQRXmBGDAdZPDht8cnCVvZ3EbjXnOVN81Sa3bA3FBjyFiEZ0T+GcrhGX7S2iKg
EmSZdhi3JKU7u47mLhLq+SbLFsIbdQjVg0xNxpV9FJ1X+urhec5G5RJ2PfeAI0ArMUZeGYCnmIk4
Qu1C3nVF1uXCA6lCuj7HLawRZWOeP1jxGth6R2TDE23D+ApxS1PyeZXkWU5ORMBlkcm0C+69jprC
rbRU/1VkMSJ+0c5jjAi0JFyZXhjP4wJsviPfaYEpX7Rpmk5GLxFTITmeeIJGmbEmtD+lzt8N3hEi
T4VEgxD1enLpGCRA3Pl5yyW0Q/JbW6fy8sMjsapsAjHfxio6iSCq/H5etyXqz6yPQroUg4Ou8xiv
KnApVXgSDEZOp2HdRmgRE78lad+IURr59bmjVxY9gkzWqN1MZViYEinp/Uw7eEZHrTwIN2zBelIF
+MQvdF+GcvYUcZ7y9HUilqX6GvgZ1Ttf03co5/hkPX7DCg/j55sOa3ahRQK9Oiywv8QILgZwS6fq
PAT3Hip/ZAvqoehooPKZRkgT8JfEwBkVokO7+4EjUojEbihpqpE6lxS3kmexMK1NSlNVJhN1hFGr
/5ITws8Yca2dSMytjDaWkO6PTyTQremIbBOW9XAEru6XocYgjgAMJl3YsCZLDKgFIye/TkDoWevp
c7iZAiHBfySd2ZKi2BaGn8gIGRS4ZZ7EecobQ1OTUUEBBZ++P6qjK+qcrs5ygM3ea/3rHxpxrWXq
pWxw7gcXg+dQUxEwB/rkpK4jQdTMJwDx92F/xmeRVZ4gsolBoN6YfAy+NuPlWwhHnejKBOS+hJu8
pF0vrPfmeWnbSPMoEr9EIZ9ET4q3ypiUvcUTo5iiB5cFPok/WMK2bjL6pfEdl1NbpgqF34HEaKBL
fbqVnMeuUM7g/EytFsZ64ojtDgUKpmsMGGnJOnwi88PnFTzuq9PDfLebV3McmgicA+AR1eOtzBdJ
84M63p7SJ00mOy6R1n2UjmKzxfMn5qnJ3ptEHCDWzXca1hR5oosJ7veYMgks0Vl49CSCuE7aYxL7
7HNq5SDcFMgZwi/rvgIn7fPD/RTQA2DimWQRR2Hy9jgEIalyCseMxQjz7mDX2FjgvBqzJlhYGKZH
ouQpjzDuQoUvkJOIshuNvGXxxsvbZb50oqtkDA2LKIaQ7lb0LWDPDWwsTiFvnXfh8xTQbSRvi2MP
O6OMGhFbLrh0E6PmEFZ3zK9iGEsVAGakvvDY8FvJowHCkFaVHd4ff5oTs08Il5yqbFFYlgMCMkSk
i5cdidx2BKoPN2FGr3IyYc2gd9hwwneYDMSTge019fm4Dz7ZkeM9+7gQXAeiytM6PVwgXrqDMR3a
NCxlB8oTxX/Gvsf+8HBryHFYjJz+mIvgmZPySSWPywQkDsSbiDZsVwRZbEJAiPSXVOKTRX9BghJO
KYsoXvlFn9bOBCn6cAsSuwQlZQnWkIYd6IEiPqIoU6X5aRCNBDyhFFPf5w9XFDCHq90z4KsDuk2N
VKBu8P3MOAFiFyoQThcMazCUxv5zcmz3MjnRvcn8kt4SKDenVN1PTu5AFm6hgXkIZJ4PwpG8FrMu
OD5EleDYKjv5ZFZOZsp7wwRpnM7lfpXLc647n6G8jEuftrTII/zIIJ/wBoC+wMfyCxcuas31i88C
45TAWqgdsG4VHc3ayMUI8wXSWLpd55OK3uOV3JqDifPEiWXvyQYyOBvGqo1FHU81DoudEEidw+EK
v5CwIuomEB8mFji0ctLIb2beZslBoAEIejmdD8uCQSM7PDxcGmMcVLqQKwnyMj4F3HvIIc/pT64d
adffWfRm4n7ly/EccNaxbPiUcFH4KbjvVewjvECQNI4Yu89H0D/ICzksWYFMWelTGtmkz6M1E1fC
75QhKqJ69oyRM3mECqSZ03sHas/zppzc99stMmCMtVQyGuO28rgJxw5Ti37F7wqMjot2BUVhnEzL
RoPDVeG+QcTkd+1qlpd4Dn6gXcuLtBhd74yksbjMLNpfYA9UMZm0bh/esLgv9JDTlXJ9w3CEfjK6
cgOobEcboAOgreHteCAVhnQ0n5tk1hJaJt36IDOUzdB7XaFPcSVZV/fLJxgPXSByPDFqfssA32eA
qUC8GDlccXiwKHSAXD5DAymMwBF23OLBnbNBgTVWWgxfKLEGmldxiEeVySbCwgXigDCGKvzGfKvG
X1Kx6n2V4Y4avAXyVp0HkX3KEQtgmurFGArpyVRPzXIyAqhis3BZdozpkhGkMWukvhAtzmEtF1nD
jA60m1G4OG7MbCZy2uI8Z44SXHV5fUpzuD10FsehSmktvC1pemSFB9qlNByDTqyKaivRFcawZita
X4E5+ISlSV7I+OGO+SpPypk7iYQjsDCef+2zqbGxVY/K0Ozw00UqQ7DBaBqCTsZmPBggfUWcTuEI
9BVq/jdlEZOiSqT7gXqgYa2O9MkZox7oJ6nxGXbf44gZXszf6DATS7VNzeBD1I5Mr0ABBFaXwmD/
MfqLNQA5iFXve+sN9NWU6Q1khccbEnzK0FF+6rD+hgqrTSE8rej1pdEKldT0AaqD8MpivlLDIqAk
K+0qdtlFr5RCcnI8AZU08p4Dvm9p3m+CtAZAZNfouMWxOxICkOypCt1ioFwj75AwmZigDfPp4oZu
noULqPQmbdGgPx7YJG8X5QVAFQIBFbvi1P7C+ZGRvoUMIfkIg3vTG/vG36x3GEywwQ0b9nclPVZs
EXwA9o0RozGmdjT+lGX0tiBkPOofr59gCWjx8UBzMCMByIVmyauNUBFm1hiKHtDzk2hmYlIw/V1S
zkAl4gKwTeCHzufk2CrKodtLPghMF+Uo4DvGLwe1IS9V9A6SDhJJmHtqsc83YnW+CtxB4bO4ncwZ
buUoIhO4+NuHTGs+Wci4xTFbmzjQsfjCXDWqEV4rUy11+kMyNzU8Z18rDG5abMZ48EDh4+rwoYGg
7urA4aQ5hJ3JiIlv20991Ik88f+e3/bCR+Dn0ia4Q7UUSaIctiT+MreFqRpvxhcCZaVFg6OPoLM/
mVw53pWTUsk4YrF/HDaQ4efpQUsbIBbdB+vpY9GjZoTIZEDamOY6Y9UuT8MPciEeNwaHXOQcjufJ
fHDRPgY2Xoxs0bRoDTaVzmAyhR8GhDTMlN42L80XpU1t/y0VQBCkmNSV3JpvFjEpZhXxBfjq6HpY
S3CNBhUJX7ddcE+5QZwnPML9d4VGB/4dXkR8gJM8H302KgoskOvxitfhayuQl1h77xkXle/MNwAr
xtqPJwcZ3cDBR+K142hjJ2AozMEIBM+eVcwA/CAe83f40DDu+Q7Fx8VzASkLFxL8i7tAbtjw5wAE
lSWNGARRRA/XGBrZiJOeFoLniukWbA30Tneix4jexPMuMyQuJdcchd2Nh45XAMnkP6IJhFOJvgdf
l/GlvShHqF8TzBbrgDXKJYN0KZT2m0cxN1mLXGuQctYuy2n42qjK0KxykoNi3njWEvg5Q81nQeWk
j1JPQ0nWXrAiSTrKZefDTGTCLSwcbKEZnAq36saEHW9yczhhsKpiQowXzJaRPUgq+/tkwRZWbHFj
L22oxPxiopOziNCtsQUwwmBAT8eG5xdHDawFOFP4flA78KWh9F0owagA+RjAJ+CuoxHdO0Nmi9v0
zhb4gvBUUqJw7VjQXGZYCnxRkcWqMrHDrQiNpIlpDmzv0fGORLTyWdKg9qzkN8uEgg97Uw4J/g+u
/1xTBDIvh574KSP1HlYocdZcJu4LfxHsEpMuXichzJpthpn1x+Vaw+oG0XrxoKN7Rtb2gWvJ0nNP
1Iu4yODlwqgGQAPnLMHADYjFwQIv50A+TA4lGRbtAvsWNtsnXjGK/xQtlngBXZcHtvK/WLioFgIr
5h98RvgXSDm4QwSBsmphJz4cEgK+DLcTF44vFnF8RMyEvmyYscc3hOWM+SwjE0ibeJ90OfvKUOgg
JOFW/NtXTSJJvmpYVeFTduU2GlSrVahRrLFOv6E8nSm9D5TGN+S9oEFImdNg8t7OFXmt3nFg3Ugf
8ME1wd+IsqDdi0ycod1v25EpqgOE3dwQa/R7Kmc+Fd97LLvYaylkmyZ+J5GgVymLF1PfduK1IovX
gCmfSQNuxxyXKe5niNDA54ctBuUAXOLPOCTOmsX4nZgFIdsTj0DxpCMMA8HjkG2iYE2SuHdKPgaJ
lavmc8a1ECn4nQTPt2ZhuPBSEPfgEgl93uDobr5GA077NvoXDYZeQfN+6GeGfgQc8pCPoS/BaWC2
yTjBI8py4txfSwSHBGlVu288I3TuTaqZ4o4Lmwic8m6rIiMuXqQzIFRrjHW9t9NwaDJLQqEwyDDK
DUk62E3IsFJQHgt+J9sJlu4yhCTzhN4ZUnfY2in0UCb5+lS3MO+DAcJVNcbzlvEhsUKZCCBoirVV
K26hc+f02gamEgjMmwKIfbbiIF/UCxcrAVUP2TXM6i/V5jmeD4kFoCqQ1PX1SWibV+7EGnvOns3n
FzqwARHIQtBoCg652wTwoLQjemkIJ9bZfwISGMxO/22s1/m5yRcj6NtIrDGC+oPVjWKHKXUGKALD
pKX71TvouHDQCUWASvxbRILPQFSgWabeM2TcLgu8dow7md5Iu+wOrokKwjzg3Rm7zI565g47IMCX
ZPG8qpfHFvX98mn7Jz1MvdFN2WIRwOSbCr+w4Z8UTNNebn1o7drOvbfBRX6dXaa6bu+gndLZx7ke
e4HsZAw3F+eeuSpe/eandZgWBJCa8zkKljuV9pX7CAkCFxfWysgf+di94DTBEuF7nHOUywjXQYl0
ZXaH2IW4JTejM7drspSWvSlZxc+wsxOQTHrjz2NGtIOROJp5XfuZbkWsq3m52aIFBrkIkNuYk8U0
SpYNOfcjX+EfYZdEygz3ifl9IdpEiy7bBK3WyycJ8af/nSzJMVyIATFCbBiMNckR5a5rt/ta2rKk
BfRcEbHUc2xKz8rfECptAzkxdlPtYVSBo81yK5LMw4hMR7bE2ekjP9DPqn4sdGsffsztGj8vfTn4
jsLbmk2j5/41W0eqPgSDVrt4EYN12rk9WqSwD4keP4z88og/hbAj/op53OhaHKrD/Y+JhG7Q6RKD
RSlOR4LMDXECYkDqJpNjo7xA8uEivnA7ooLYPFbqpV43254nyXlvSSkZX7Tjh0usuvc5FnOz+2DE
QFs19AaMHDz4U562QfLPr4rLRcg0QzKKeCTT34G1D36CfJOCc8ysi5OMX/98BWEZtovS1na8Y0BN
wJzmaU0tcTa1+iXm/8wk6SOuV8IkSTgg7BnnsgO8tOB1G3mDkmNLyQiVDQpheSHZ7NZe+CLJcg0i
xmmCBKsZXCbAe4lSjHfAu/EZcvnphn6PDhQSvAQYnTop+bEsO/r62QH3PxvplwPnDWuaJ92YPpCM
FEeddfORWwYM8Ibp3R6MAAYm3IyHC+JKlonmjp1x9OXBOoM8pn/xTiDGRFmnu+Yg/0yufBJ6IiDX
J6F5tEw05LwOf8iQ+wfdHuxi/rh03wNPWDtqV6D7zwWUor1w5ivH4ehedcD5e2lxv1AmUa7QJZEl
VO6FBdxK/MZQ8wGBKiZlAVoM5nsgCtQMnJIcCSfmO8vWe/nNdrSgTxpqh023YLBU0yZvJI/nn7Uh
Dc3ZcC8585kDiNws3Dz2WsZ0SX9sWRk0XPBCtlicXSD+4uw2OuLUcXyBqoG3QTQaigq6TUr0oLGn
s/QPjJnJPywMhuQTmA4Qeg3e9y5gI2/xOx+TThBwZdzj14Na01BrXWIJK2gB/lK2LFw2sNlAfIqb
CP5/d4fMKXWmrHGtf/5lIRMSxU73rLDhhlFi//9uLN5InEEecNBvGbXOcX6mOCKeTT8tiZsymJWY
jYff+FldfqxsIYWYsHhM1bzGpaZncE6YexeQfFpdvxvJxW3czmdEmdnv+cmXwG/P91W7Ei71Vgu+
IUiKle/IjlCXPb5Hf6c/xa0wGNonIwOM/ygvxscpms4LwgVnRFUyNjs+U+8/nQ/F3K290XvCricd
JccM4ALv+TOTdwy+19l6Epy+RunfYXxe8qX9mNeMdDDcwb2Dx5B1gpB890Feg2pZ56eIhtb2n1l1
fK6eK/S2Bk63y6f/XCn70heCfIvULLPT5cPG5mdVXD+7bKHYl9Std8VGsAXz+YPdzioNlMt9hrx+
Aeq1qNZ3945lvf5cSnDZGZOs70vAL3iway3WTwuuWX2r2VnBlBo9Xgr7etvfukv8M+G2KPotnlW4
LqANgk65/uBA1FGGmgo8Jldwq/n7Ot0xV/hCYO/05w0YdbTKl+UM/pUvW8X1vcmugolb2Mmvjcn+
vnwM16ieKeQbTA6npfSLsnPqlLsHei+nC4tNvsKaKpieOxWPRfSfxgN1O61/TYsMy4c5I+w0anRS
wAJ+Z+LFRLL8Qn0/N+JOAedPVg+SXbWo+y7Gk8OznzP9lK3GVBkCynZFwBFZmYQQaEgReYhvSoNn
lTtVo3oU1i8bT727cKw4HWGR9ot+vMwUnIgA1OxWjcjgyqolU6ivwvyUyDYz7qk6nfTrpvgDvkJk
Z7CjwLhbxmUIB89MC9BRMlUWdDYMZRi2qdssZNRIUk2nwfbFxESHpwPu/XxA5MJVXhdnMpFmiQOC
9FSAGUcBzCgeK3Y+/M1aHlHqH31yYMgHyUIYNmNel59Wo6eLAD9+2TyHcLjoGjDehAWrwHoESmYv
zMCoAqKQLOyXQJKgzOjQhZkVMEobtsgxgA5HTQxRD+bV8GB/2IV5Z6BARMMwRQ/DBuy2+2qbz5Ol
Gt0vj0O/ev3mf48DU0pYI+yUT1dAmI0BBl0LgA8sUBxzkdyvTjdxll4+yDsyi2Z56Ijg6hOHUwc7
TDJ0qJE6VAmdHdZge+ZxA9o2W1z4H969mIFWgUA+BOylyN10xv2qEgKwXMBbmDBC8ASZeayYxnxU
G60haj6owyfQfk8+BYDFjYD0yAV8f9LPKMukmQPBf4kCgOsP+532tguBgHvBAhTPYDbfveEr4Hr8
GRSBBV09SNnTScG+XIBvMGyAQQb5UJR7gD62hGaBrpd3E/hLgPIy2RSkPujcA24mS6AaGoWBg8+R
RzOHbceKnKlkkC29OpqsOV8zJwgLTtsXNSMvYgIWAN4CbTCAAONTMaF5uzSE5Z7zWgvhoQ7YnMEY
4JMSEGpwkE81s8uInbfBfge4AdxEte841LINDR70MJIY9HiwXtr27/FYDWzvFOwMv0go4aw1zKFI
EdAUo3/fYLFNRisxXyawWEFsGUrSk67k6HudrkbeF+2BGPz7h1jKJ44CmY/Mf5Vh/1gHwz+jcITo
vOURuHQyQgqYurO73RN4Wx8+h2qXLtp19sP6O52hUA298J6mAgdPHgJDsMAn9+CayMUJKSfkru0H
dlq9p3hBDgi20um1y6HLpcKDm2YPAAUNQ75r6EJVoqw5GJ23i9uJJYbjoHa7dhiyK/Qcx9OqXCuy
rtEDigzQvLpyIfRnZNsNVRMAwQeFwSP5oy/LFbivTgVcjU5wCcBBhBThotLDRAWQNyQDLb9jdgvr
VBjKTF5UgeRAYQ2JrqCUpuzHE+B+LdyOCN0nw+6hC5FVDAcsXM/kzlYbh77mydYUTXxlqa4fEdGI
rubIZm68OQXSMA3fVP93M78yg+PEzs+fv3EEsE75//LjzRtCTu2pwTh44DNBVHjEKIzT35NtbIEk
/2TU/tthtDIUfnKUhBjhRK3d2sX+G6VhcU4gJNOBc/ozKjbhdcFz9XGZIHz8hCUr6DUBdz/qTPBw
g5gTYRHFNoYOUTJTVxTvq5bAsmSjuaeIptfHCsD++oOYovvpL2Tvqdv0zJ715ANr/iPCdwfXmgEX
YeiDzsXmBmdBDBEH5uli7LYenQe6yd94QY7IWkK6xy4Wr0mZWuCCWBDFB/1/L7o0EoC1GNjc6Eaa
c7WkTjSIarC/zsfL1yWfleHkGWU82suXC8hoaPyXEwXwBkwu32NytON3544vRkMW7Uk33iv3BT2V
fv20p4h1av/LSXuPpjNiXmzRxFqlNAkftoqQzsJMF+UcnRAlDA+dq0QqTBHmoOvyIiy0sHA65+VX
y2RJrV0GwpVnlNdmycOtZKaGUzqk7rCipGdAYj93DT3yGfGz3Xq0erT1djkvfGBeq15nPpAsBZw4
E/2TP6E8pQpXX0MkG3GBPAhqBOv9oly5XfyYcIQAQCr4hSER9fqKrbxfpZixw7tAPMNkq9wrC5G+
oZn1+9OKWhGjeNGNTUi1bsxVVCkpEntqQo/H94/nsne09QijjcQSaTWKrYpOgIOKrQhsf59YrQWP
MtJMTleL7KPV09WwVW0MLJOGlccLk7M5JzlxSFkY0JbZmOea5idgsmrzyCeY3xZGa6SrKvz+fuf9
qmBtgPhbUAR/p87JKTz5p8yMCe7RmNQaT3pIqKs4mfTcJ2WehJmHLa6XeQS78Fk+rk8L7E/4RpWD
e4NVw3TEni8QmJfBnlvBoY4KZ4Tjv56dPwcCf3KzciZeEabYILFgiQVd4LhVrAqXlsycOgX2v+fM
w6zSZTSh0+TqvaHC/dCnvc4EQ3PhY2Ya8qjJunZVi00aYjKP4XzqiH5jsg9C4Oj9qVNbV/LujaVo
8JFNNPizKzmoDkKYAKGoD+TBvxVhQmbhxE7d07LEnAl5xqXym2jsop12x/7Y2XG9uKhiRL1ktkG6
l1dDullpFn5lqJgv5SYyYHO8mpi4NnnSWl4+mf9dxZ/u0HjPFRCTjXA+lB20Ye7rml0TQje1QxyQ
OA9tYt94mKC9vGLRQob+xYVVuHxmTRjzbwhYGWCFXfj5Q0p0jx52ZnfYEIPGGhqtx4SRGHcEIIGS
xUPvZsDN4APhqUWIFfUfagaLsSGYTuU+TerLjep8/M4eW9h73nKfD8HXb9gmqhvgpeKNo/zv85cs
Ek/7HbmIsllzLy91pSD2n7PCzOY4mRnvkGEmJm4DTMpOXjhaiI2/M4mQZ5min7FEgOJNDNlsyXye
G2TiDy5x5bVO/pP7osF0xFHszm590OEVXbJVWq0BMK/DBLUIyNalMA0q++1WxHYTpUPfF5z8V5ju
lJENkUuInfI8wsRjwj5UW70x+n1d68KS8QcCq8AOEstENw2Q+1nPLYSYSfC+VvN0CZbpvtfF/O5g
cIY2EuGslUZl1A1Xxjo5H0fgy+Lj5FR89p4/AQZ2EgpQYFps0cHo9wyo/Nfmce1n7BGGGCH9Yg6h
K+vWwvBtfv8ZvNz1asOaWzDZoCpZYR6LfQ7owyXhdkAxv5vS7/SvTY3X1CqOj402L5zBu74OoFEt
IFKg6aZL8gWbJbog9o8dbtYZU/3pDB/rGwqb95phYjMv3kbOHkLDiIMjuZigCFtp/4wo9rMNZz3u
ZncgAdEhdobi1cJujoXfePRLkkrgA4lpeDLqdK8L1aMrGVNYLssoOWRHgQsNkcxvnffitUGT7P5b
VFG8EsJ0SbW3yldN6zBZFh0Q7XkJQKDO8NiFYDS/7wlAC3o/XqHY/StwMD0/I6L3WNUFvto8V9Cu
Zk/3s7wTXYiCd5nOsbxB9Mx+8+EvkpxhK167n9CZy85z14U0esq8JYiFLWTk0WV/j+IPXsJIP+G9
OFDvd8Iv1h+PjXCQeYZgwnAfjt0mO56cymMSSxLe9A9S1rDNkFmDYgKswi3mAnYGV3mL8rulGeQS
tD/PaJA/LvIAGZd/Wg5ZveTcrbC8lq3OnXpPJ1sUnmBiwmqcHIph6+Rla1BFGx6u+Pf21LN0EOZ/
CGlY6c/oHiGBx0pxRWDxjs3KIt4samB53Q3VgZJvkapujJ1uoS6LDbvGAqpqs6Epgd3DJEAnP3E3
Jlhcz67f8DNLTBplfj3WtTPdAUL8Ms9tp4hDzeJa78q/1pc5Ijr7Y8Fq+VJ00JOaCU9ghD2h8w2g
95hV2PvlDjdcB0KcH0ewILiB6lKFpYu19+9n2S2g7MB7aI6v3371F3Ec+DRYFCv2BCigdKoh3dqR
h4hdthwyXSeMFsXd69AvR6GwaDm5U3e8iyNwCzqo9y/IAE0W7emgICvMKVh64zxR+EBOG2K1Yw4c
0DD/s1SuGNSFU7j3PNIj3BvxmHgdhDW9EMJwDW2hkUNdwQ2LZg8PJ+3kAWql4zOMWQxAaM+AXDS3
9gNhARd0vGxJemqcaUUaAWmy44gYTpS9cFwkHHmYzgAaWzupHQKqWVzUEcIR4t6D3DAoeKh8LJw4
efNX46B1oGNjj8EzkyiwIzAYcBZhVs8LXRSvBMjHv8Figy9FODC7Nf0dJ8hnDwssSC/ZNraf68cP
KBcjUfoUgCG6j+yGop5CweBsJPw6MDm9Fji2IIEhKflApoCw5svybWoWPBSCJTElBixOYN+HBTKp
/yX6EtMeTlfAuj3zc4DEL95eLl6LpuB91xQFRuNB9DLkqNyndnfz5TCdU35vyd2yIROb5c7sl6Y0
r4Zc36j1p/xZhUFVYzNHdcbGdHYdfC8YpRCckOjXl7EXjHs4sfax1/ljnQ3GkGewKoz3IfE++8kv
9rq/yrzaVF62aI6slj+qpzkfNFuCmHkvVL/5HNrDPtu2F1fyIFkv+pVyZGX5DL7wrEJCPNh7sRuy
f0kbDr3ROv7jf04/EENb63uIz3E0lzAzhbJOk/uljga3hld/yGK9XFhAzdmKGvlfUw6RgtFpthhc
eSpbxKKIbRovQ+dv3u61xWNJzjCl9MiZUOK8gc5MNUiC1vvuaIPWU9BM1R2FxPO6yLtyC8D9vaW3
YSyIHIAhocEMdpabJP3Nm2HiRic8hc+4ZvaqJzcEH1QLPbUwyB9iv9hkLXfZ4m9iIr43ni4L1dQ8
5o9Pdxplxt/HYwJg/NFMj0K6tf3oyupsZUqrNhgmn0lIUqhhjvcV2jBSD1mdVGJz0MuK5IfThZbq
MQP0xG94stmRNYBzIvaoHlvOYyFaUGisGvBux6V3ZXQTVmqDUUIqjnrONDxTqCyTzZ1NjP1FxSAw
wvbAUvi0qE0cNng8DLlI9AuI5LaSW7ENqv5jDsnwsU6t4dStz6PDhLOXY+QgHcqojeql4sr+eDdx
MdGed+tXbbbirF1+tukPPFjswbdQwTERyX8q5pHY8zJf49N0eJiij9DHqMaCcltzgjM5i72+M5Ta
/MQ20dz5kFVnYgoFgISpyGH6w2O9k51kM12yoGGggM5D2dRbnpASK6PWrd1hWHOafQ+56HS0ClEc
YQnHlVIWzPzCF5sl9Bq3tCihDllI3DDsvcxKQXKBIIYGIAtxhHBeIUeXm9Kj8Iw4w8t3drKBbe3c
dwoeMaH8U/svGwF31FFJKWG8B0wXFvAgyxbW5gBuvX4na8iHPSU5ZYSXX0bhsC4SD1THHy2mJJ+A
oehk4Rl8fUsA3PliIIdvS/w32UDc51GFMcf7c9b0Frgsa5L7xXPc2WXA+h1HHKFGirB8nYXsPE5q
EhV2pOmifpQgKU994CE94NhjuYzWbPBkKLxsOfr48pIS3UrCE/v1cCxSBfkFVb3m5nvirJkimPl5
KCzfRwCvMa2kZkpexWYCA5IF3tMXpfZwcRGDdr8pLylt4HWRFkcn0zhyOHKmbEU49uPs2rrn16rA
MKJb9EsKcIYGG9JKg2Iwq+MbUiRYVZhcK+raKebuONhNHVJKuUL1hSg+OojHQrvkFnnxZmJzXITN
msyYgjn3Tz+TzG9wOubbz2yCJ6YOcgs8i/H9PoMrIRgyhj6VCVGp3/KHLmbt85Ip8yXeZhdcNmbN
BpB7LeH+Jg++GjDz1pjpduOhEis5zEojWcuMhkCDnelCgn4g63hERNjgOKqHpeSgz6EaxhxnVW7L
ZRpgc8mfgZJQEmhBTwBVZuSA7qglaCd5OmuswQjXwtGAEYXOM6ZAu0icMQLWXwj0RLdoB4nzuY7k
be42Hh3VhuIDXDLd3Xd3/k0wpaCd1Xg8Djg5dVXMhkaF1e8gWNI+KToaN+wjGGkjetFflwZqOZQO
2jyMdxRLlZiM6xPmHdvyF26iM1nFN9zH2sPJJQgeY9aX0S3Hx9IhymVFYWQ/Z+IOtvCMo3kOdc2W
Tno9S7ewoGG57FpbXGir5zL1pzhmaYZABAqCygpHFFOaEJeJmNLOXVB/riptU41fBPC/V21EH5qr
hY7QO3klLURLK8H4x6AsW8uL2Mps6m2rdHCtZWxx8iYWzBO7+eeGkvvfoHG/Ae6Y7hA1DEbbGYlm
T76wBvQH0m3mR+TO4PMG2A9/vzL70gCxz3/SH366EqipjISWDUSDsJLb/ZbPqgBaKEXjNxR34q4/
U9sH2bycMcGeJeucocIHudNccL0vVeSLD4B+yr47AsCjIfCG4IEEv92XWiC4tZOtO8SrS8GkCzgT
HdPu6nO1ic/yTNkAKzCFheOQLZdkXTlDQZzrsCcNIHBb2H/3qZ8vn2ynXb3mpetb/vOYF+tyS+GI
WJVFCjePRSrURgO/itNirrjTnXz+RLx7wBDTZ3JbRch1LPynzNi/r17r8VbY82rQ+2sRPwZXYxLB
0YneQ7UlddnydMAcgtaMeeyMngMS4WnXbSQYgajlXoY6RY4MGdPMTl4imeMdXUG3FjYKRivsR0R7
1GYDKimRLsA6xOguzFcKnYOERF/np8SvUW1ypv+MlDn7MFyiPiLB5k+k44rd52q4dLQzCxkFcRZ1
u3f0sJqIQItu7H4Lv26JeXHkBr4Nw2JHRKSBHIt2S2ZW2qfGHUr5XZz1j85XNZ+MxV0zPs0KsP8W
cGdqfSRK7sfi7cUurRBtvephh8g2LBu0OBpziOgdxi6jJKdlfjVJTPr96OGlQY1Rh86po/r5LiOQ
OvNgLRvf8OXl0cm/u9jSM/+8fTmOWba5Q4QPoyo6wtOT4t5+be4rjKmaRR3VZ1zJwVPAcoTD1668
u3V34Q45d6hFBp3aFidlPEFXd6e89Ww5ZBlMnC8V7/65rF5W1wbc7++FHSDfCm7ymxwYv+0V1Dn7
V6BFLI9kPVq9LozsNulstBpFyVyLxEUcDn1zPmO3olMssS3wSrIKOZzN15xv4LY35cJwjAles0+X
PBRwRG4Mx4gYL/a4sWondhWdXJw3LHBGrkxWodi7k/4qfqyaOOkEwqbFbO2uWc8xvDnjRUwoAAGO
y1R9h3LV/yQHWjUsdrhZzd2m1Y2/WHW4LLESMIzMMmitunSozyjqj49j7qrYaKZmh5LkAdMVWrn1
0BxaL1oRHqoCU/iR9fpnd3Yvbx/B4c9p4+QP5tmGkJjv2CH9lrHZuzkI0k468B9LZt6485qyX5h3
9+QPAzjaSdLZO656ecPkID0/MSYmQ8NhALnEO2el/dJYZTTDqgEnWz0x/nXQKxWtM5VtSFKyJS8p
YGlyh8G5uJzOJmttjZUKOxkt391pPybha9S9VLqnH7RNGDt+KbRFRi5hJ4bPflCTxwLuEQZ1BOgY
v5JNG3XrZpEjIhvZCO4+d2simN3vaM3HeSSIBvD2IrcGwQ5DaGtMnH3mAb2hkgUkpp2HQWwoJD6R
pg0e2BvfGisZ/S1bxIffmbgTe8L/eThCj5W8ySxuSIjLvDQjfRRCv13fLa3cpC97SkuxoxFEGf8C
NNZ04IIdlw2sAYyr760OblFvVb1dlPNS9BFvMptTGr8b+fHXwqV1koVVtiWUPq/tEkIRMqSX/eX7
g0WqTiqitAjvPFgop3LEX3PtuXx9I+27eJ9mTDo7ECF+XpvFj6DmSuDnSEMkWx9whRcubEb9CMYv
W/26qognzW0sLjsyiv0E0fh9LZzm79Nc5HOdIrlZdf9efvTy+PRk0PQ2NxXIhEvDYatgZtxi+GAT
vV1382bqakBigokkkOsv1FZFfo4UMm7tM6/Xom+1eTar6Xt7em/f6rYs1q8CcpX9fXn3hh5+Lg7S
P4+l2aXDozA5VOS1jJjAzkTnEdbWC2Ti5Sba22yF40txtce8wbL5MRdr2ugAHSImzWNCcyaBJoSx
xmZ0ObXnu7hp+/lEusbx7NEj7LxUwFljdS2ra64T8A69e/7HdJURr9LZCjFCtSWx4e0+/qM1Tj+0
/Twb8l9xlUKevs8ZQgEaY+Si6MEUgyDOXGFjd3DybR6DO5f0skkP6CnP/6a/uBFHT1umJxZn44gi
E0CIcJPuaRa1LwBzTzEQ8nLZPmEIzHDgxAr3MBNk/dDLI79kTYlTU0TDeue5GLOhqmckig+Jt4Bv
kOdrEXg/DflRBJBVgyoM42QH6483aDULcWRP2OcZBOV28nIfn+BRzV7VTKJUxpxvauaw1jKf+ybM
sw+wG8hAzJ5gIYJMyYSvy1+VhzalN+MvPd1MtrBE4cIUjpIE6jNoX6HSYfTknCQshqJPs02zNdLl
CcZqRBtIDBWHaTJ5JtBXEIbTD3/CYuoqmLncvRTdCKHTFURT4sv177rBEZwYXITKRJCX1oh8KNGD
1dO1loh1xshD7sUEWv754rmB7neMUBJjLpvSfLA47wYoRbmHDE75FVN7FYx9jG8L4Rqat8Efol6e
SCZ6bWwcJzAk6ObEeYJRENNcqEPIeZUjdl3QVJI0eJO6N3CcTIH3Z5/GsyuBkbPQPoMgk7wTtBrf
9D+S7mpJsWUJA/ATEYHLLe5O03BDNC24O0+/v5odZ8626UHWqlWV+VuKgagwNHBxbXmWHfvRwpIT
AcS5QkSbMxz+42FffU6OibZ0MvFY2F8vwB64BiJd9eqfkRxit/G6YhFzPxFI+rr3uM0M330U37fh
LNFKGpvCO2Qaqu0PvQ4GyRUz3u0eok+QnPtcP6IKBLjp99ub1TADgGXQYkVZ6F2PFf68RfCnta/7
USrevnG+Bily1Y3IrHxvJ2ktuXPUNPe32lEeerLsfmAl4k9+p/L2WmH9NZ/sfaslbtV0vHZ91GPe
Os29WgIVm2sVnHUscaLNml7Sv552NS+W5QgRMRcbnG/D+KO5YsP7dyuzOSK7cP+ziYoPqOV8ripH
1/1Wlcl8xZMcEe8sGaXEoxI8Preq5p2QaDW+T56axCOOMFK2tcIv6MvXpcUgMtyM0efQqWWiPbt0
Zw55r7VqkBHgFaBc+29rTWPrI4HL9KKRKDUy6bW5l0XSCp8q+E6Y7xYPLGxYOyRYiHkfYhV8atLO
w5X3AXwyDkKaAw3zZR0EUP68H5ObwM0e1qbIi7MStJiV+0aSJEdy3fI11rfWOtndrhqW7TI+eO+4
bM2Tk80QC1YmD8/48Opfk93XahiJkNU39rEG7xNz5Gpfe16LOP2bo/oSG8kK2GXLGemoUlkONvQ8
ehTjvTyUI49KSpx8M50pw/Es8Qg4KFqgA9jy4K8qrkekkRmkUKhylpvn7qWSGJuKpdxd3Ypl1QZh
iWwMyq35S2I+TKi+rychmetqQHk0ttQJXE0MbKjDYOSCGsgE1km++jM6k+u+6cMyunnQEruv16a1
O9Rzq0ZixTVUpDYR4bdLVPkYF/6a/XhfOp4aEglfDMYYF+G0phwrUE+k4gMyEDkZjTXLy6UjS/7p
/ijpdvJdItijcC8p51xwLxY7TdfGGVz4z57Na4jGC8oMDksqjAf33LIcHHvoF9p3YoD4IHn7Zc5L
JTwYQcfn3YkjDpcGhUXsPvTP3o2SbU8aECFR5JL03zI/1iA1zPVezdxaHHqzROdw+7szCu22n8Es
+rp/nAK0GvmRHewP+RkhDww/N2MveCwU5O/iMpn34a7yH+69y3pImOG3zvfaXfEfubVeV1wiJdY6
+BT5K11o6c3nRf2xD/Hn7vp69ne4tiM7YcjV7LN5SbVidjyh/lnB4CUmn5ndKQwVoEOpu1iHU4Wd
Mp2s+CAuiJVFgkPDSB646Ii95aoRlK6kzX4khXZxpC7q8fUw/p7f6UHEMxgBZapKJg4f6HsfcDHL
OwUJZcnrWHI5rnrYtbREk+nKnKY8qm8WoYQ0gxKLna/NwvW2VvmvssOHcMBF1Q8/5OBwT1gU6Tpf
zv1eOhKJXBqGoXjx3OLnKvz1PaeYgagwXEA2+fFoEslc4s/mKjqfuRsR4zl5mITp0uMwFnI7CWwl
mBRElPKznlSTZgBxFBAZ058Fy5bE+uDCY8FC1vQp/BfI5k7YSroude26/tgIIt4M75H+WzDys84r
A98WQM9nEZXiy+NfPifbt2QnE5NL1RXmawDagyZ83UjI3UZXxfT6DansHAdSJ+6xhtsXPVVMpOHs
SieqFCnWgpQc1n+XhgPnNmYTCGZGGoZt6w7X5lNYd70AWw0r0YHyVqAgg6XsOH5rFOCjd0QjHhJf
kWtnKREnOnczmaH8yp6CuWu9MBGJjo9CQ9KjawypkWQ5yHTXrQR3plmt8Yaprs1jb9+yHmysV5rP
W9ib2XHBXnzndElyV4L3Mf6VoUmI0GcWXDbxtic1HKdXjLvI89aBSpP00gEROj3Cb7DO+BOH+x9V
kTl12dN4aTb7I7i1KHGi9zJvBd+OT5lBVfCzcrf9s2X6Z55jj+ONu2tfY835X+pkmUnPXp0Hy8Rg
e58w0tkciaLcY+KrRKxxfPQiHshcqmDJBioDfwGPIxPmaN4L06SAa7pHIYTp8ZO8lXdjlQ0jNFp7
TYheW5NFXbvHu1KkdmDks21GKhyGNhFqrN0pqK0sNk+ARb2/tyzb1aWxSAnmqzPwesaywqqoTxOd
DEiQOMLuY8nPpOaHyigo6lRzbibEy9myF/DCklL3KHi2jHxgOxIDmi17EEO4D5PVquGv+3Ujw9N7
nj5e31YovbTdgCgtsm8mFUUMfmx4k1tjN7ZTP1Da/3xivq93sKTclCRqP5lPqkxJXoWQYLl+X/PI
cPFx+kjqZXQVMFNcDUYerCsYjP6DOG286zxHtwF2gIn651bXFMR7PK6dxPe97PW9naXrnFbHPh8N
dbLEkJ1kJoI/Z5nE9lWbOI3cz/D3Oy8HRp6fH0hEz3wxQNCOUo4f6vH5lhDkWtnyBB86hmX0HlXj
4vrGepBlP8uzlo7kXZ6SWYkR1QG2HkgdZp++dedIUu5bXyPf3QNDQgNivcwx+xxPuQk7lFUW1Gky
bsGQqf9dXrYOCXFFiheCLsJzYrdHFU6OutvWEqqNs0/U3VT3tcOHAUw9ziXLH7rRSOIZMz/yqgkV
4eizkZCZcHaGd83jsCpKP1wYVZLHTFSIEXV50Q0ivm6bDp1YiNgZI0ZK50/Jiq+QMDT7XYeYifKb
Vhhrmws3IE0SdquJZIrSXqAPbRv72p0q+9beSgsDuGyGbGoCgFnlXtyU9xoTaOJeC2rGsu+VpKWU
I3vgXmBfWDeMvrvCvNblSyc12okxJTZkH5J7zRvVWk8pw5PN288BQT8w6MaKeZ1Kbhk1lgfa9neq
pjppYzsaOWFKO9wB+t6EGkhHfYVkjtbxe6udkc/Uwc2XcZTnhuNHxMCGK1ERpOx2h+Y4Q3uFDOts
uB+rgZXL4Jaq7781ZOf85S9xC0zwsfscvMzsC7gfhr+MsVkaVJ4/f+Lzmv6II+d+aIawAi5HIpZv
+bX0s6nvLBkxub/pu0SPxnct3Jzt6GKWnrJNagZRyr58pYcTk/bsK/PfnXP58KfZE4czM1DkVNAW
QhYALO9kafFxqC5H4l8qr+Gjc+qsBq5I7idQypsvHwj44GMnweWAFG6cFw1VywsI2SEK1mkFsZD1
ZFYd7M/ouU1Ze6jrUYueFww4QRfsQ0aG9jgbwwMybjA2EcqxxMK27KnMLnNVFLLXTAx8y1ZbZBC7
vP1cc9lirBztGjPT9MpStLS7++9kD1rX3ne3JtFReyx6EcZa/sp3scw0V6a6s5ipVG1bmSHbAZGu
WTEK3thMfsUwc6v1mCuS5lTR+9qz0Ag+y7FONGs7cVx4nEw+W30yslyG94+jEH5ukFV38/Ms0UiZ
pxHDl2RLItir7066vxpHkezDZWd2zOf6z4a2oYJF+6AWKRvh075T2Fybh7bNF7UkMCgl9AybXKKD
+HTNoDvYAfohrVAhWifPIJQ64MYfeKNH/UbvZGRAPlI/gkohaoPNRF9Tuprzha1ZjGcjLSp95way
bJOjq+t5bgUEjxKdSCPx8+7QDYyWTXf6Vx3F0++hvc1PZpEdS/ZgRSAx3eNYuSl6jfdtBhruZeEg
+r1Ka/ExG6Wn6ZQg9fyVdefZTdGTTp+Ar2LUIJFzyd7JUdLPjm6G+gwiHewI3PNR3yDRlIZDYe2D
/ad9+Pmd6sS+75Nk+9V4NAywal3QRFggjh4WNKxQwEoknrkWVFecVh/35nV4Hr7+lrVZQUTIMGWw
ukDxyinwWe61ZpGg8SvMMPjIDbPtVSc+P3VirYeUgUwt3ZfTVc4sPLgFHUKks2tDZ0wK/3h/xj6X
w0f93X2KC6DexKy+qNbO5cR34pMr7k+Pivujkgub7/I3xkpyrEhLpDTdt4SNUshl87bDDqsgfSRU
fLoYpEQFhmVFnh6fXr8T3+thamBoQi3dfpH7GO3WSrY30Hfsgud6nU8NeDtr2Nds/tVK2ZvNbKkG
DnARjDKiQzRgK71LphNEOuJbPlFC6a/tJFo61yQiNZ8yBvMnA2FU2sCe8zBRBq6IVML1RSFGBbEL
401HD1B7Tg4NXN/3pR6XI7lvul1Lf/7yd/tY/9ybQVOWolUzI6B+65DW9d2nSqyj0igCYwbH6f73
Mt+NX71DY9mSbd6kiMHJJj53/Udb0ND2+9mUDNpZUGowv2Twj5kQUmTtpFuv/mEcb8++whfrZ9vZ
vvtU5v4qJwoE/rDYU/X9Y404J9Ij+sH2tkCWrwN7T46fSWQBOJgA9l2NUVkalfX3zFTSHGXz1I9O
h/zjLpVkVXb0cUaL8DMjg/Dh/BEvn2rnL+rVbZudkjMtJ5coSSnRZ07+dZLO2iRLZefZreGhrr7C
BON4P1p5lynNBOInp49etGcGxqvCuk3OdG5dW8nqUjN5aJyRuclKEPJx0xAn7d3BYy01eH7OWoc2
j+hUyVAMrC0pXtdk5ZKdqW9O0JW80QMVrcfrYcRGtmWTxbhydnwKn6cPzVZYSd7NVZsoiQrO5OpO
vLf4oBCsgxkXq8LhY9vc0vMBdLTRC6qCoGIVqRm/SpGLlnO9J7BOYRSGdh9Y9zL164dxRSlmiZ/n
x+iBP5bJs5QP5Zb1Dx+5JrFNZddZNjiH6VjNyCwuq+9SqqCEIeiFhRFXrso8gzSx24oSqa7qAzHn
ucZLse7+mw239qo/6hePydo8r35EGsdhLLPpc127/B0+MoNjLn//VOCvvpJB8NghyS8Zv9ZEE9f8
r3khFf33efqIz4ii7uNmdpR9KN26sEcEfdza8/Wxap/+Xv3UJFZjHm+dUS1rQ+QM1nSxv8WVedI7
izE4Ld4iWek4WEDZrz8OHnJVsDyx0+WDYYjs+1HM0ZQ+igB1+riohHKWlGwbAlEnuBbAef41ybMU
xfifa0+ay7vt/NncVVMYymt1Vzkb1xCvwX+rqIrqqnIpL5qLCma08RxvptFSsh5uobCQ6qL3bByr
70pw38bq2e/FMD149tPNVJuEurar5OnxS87AYq5yKF65QC+1Z4l6rBjcq9GaDINx5aoAc7uRsMxY
qgj+3Ln3qRPLBElX+/0q2+tSHZrc11/i84QTWX1dKB3S9XtTCVBAxnIRlx7FU23PNfIotObkinmj
xyuGEB4/Uod2xLRFSKwnOMx9qB7ocV/5w2e2iWDuzppHYILeEfIQK9/n+OBA2CvAuOUJwjpnZlD0
8c3InSpSLCtj/Uhqmfw99fax/CNXemxLOzkj+0LmXkjnCltb4WQ92dF0rwoXI6St7j5P2eNQSVuJ
8rLiQu6aD2txWRK8vskWj5h0YYLflkYm0YzvKwo3bBBlyTXSym3LCfGhXctAF1BYz6hrKocLwCFE
GdUip14qU30cGpmLuPPSY1fkwIHwIix3heQ/De8F8xRmyBffmaoQv92umILge4tPRIaN7XytP9a1
YvpcjsZ6q1R57eZjLzZ13MbRuydL2KBjvLmBfnrxV4l/a9FO95z3xjAopajlzHDuIXBeqcZb+Nul
9LZvJ6MTkyguufHm0t9l2xtCpnRVPQWeZ+DMRitA8NTgFu2xX6VmAR5eXzXRlahFtv7MJLrR+zdk
9RIdRWi+9yGKS8unrVdw7eKh5I10Y0yzudph8GTpGBvP2pC90zr3cx6IYaSmcz3X4zKu8+v6Sx4Y
OCVXVOH0Ep/Jukl2IbW8eHgWcIepxqNya+M/s39OVWDevnn9zHRauc7qa+uB3v5su7MeGfdXeqrK
weHQBes3wiaIFfQM9zOfp3YqTmlQClPiVMbEAdna8snNWsE4xd9SoowMM5mSn5RLqZJOF2OXOhLg
VJLhZEwsxDu9q0VzWK4qp+pqCQQVLl404EItCBmL9k1gHSKrLipgYkZlxqOBg8g+S84aEqFopiAp
/fCnKn78pdT/Ct1HEeu15drHQxrYhrnLVFBjKh9KHgxY/Pix2VRPf8dEIYtFWRgyXV0QzzkAVx/7
ayeWaRrxACbQp2sHIz/wFekXT6q/TWenfJTF8w+NE6ulXc4n5ep7TxTCq7yO1DGA3uS87xzeNaSI
iNK7hNi7yAoDxopZ7bLoitYeT3UhYk9QPYo5pSF9dzeXpsIb9guRFDDGvHpHSQxBR/bjJTFqQ/OG
fmC7yVT/aYAIFVrxseEZ7YwsgPz7OzrdjdUemgqeLeViaCrY8w/59alHLjw8DhHszUMQvG5/Mo3j
4NlIdyWLEzXQ2HCk8kcejAfKyqLNJ5yWN0+FDGLYfOAPl7aTTBFlRWWabZ0fjZwzbQ3urLHv8dOd
mAmfyqDMd5zAYcZJihcSQVE9n+zjBGE8Frta6toC+zv2TNvQVIZjbBG4u6TlMr1ir3J5/KFrosjh
GVRAJEO0IP6HI3q3K2XvRb+PPTu9qrt4VcQqLiFFIs3FfG9YWomEdDJRlSUEz1K0iYaikouWV+KO
ftQd/uQ9XT1naoJHrzm6r1SNAn4hh4n2pJiRMpEKLkfqUhNF22Z2mbcT47UpG1riV24/xHtcdUkg
U0llyZCpLd4dYKKUAev9D+9jcU5G+0jeu7XiyVYEXA2ZUXYm89zNEAJiVXX8S6xy5EdZD7OgJGTm
z/yPHZQsu5/7I/iNtv88zDBD6DJg8O1CH0uRdHP7rOxXXcQPNshv8YADiDfrIewoNAeJ6jnBO9MI
8GOipvcH0MBeAU+y8EDPl1tZ/CSIbXXRUIYoo/CL3di6z5TlqMKavQ7szMMAT3ub5IGk2NfgQSCH
aKzEniiuDV6xXDeu65LMS3Wf0BceylkfqJV59ETSyByycIOhfowpUPGBeyFcAWh3FmnXdUugLjFI
sI93Ud8MYYJAicPxuX24y1yQH5wVjiwZx3WB4xJtgrYW8rrFQTHn/OuOIkOXB8gNwfL7AW3FhQBH
/mEv0FYxh5tEFYwLgBRE9dy0w0gU8O5ahEzBpyEWNO3GgMLd3LeKZUI8VNYEhvxeLQ7wzB3z/urL
y8WTQDXgSgTxrgaLU+kyv1V7NgYOd0ifi0bizB8YeYTRmzKVTnMQpeaWhQyE7jd9Cb9AQ342rA4Z
raxs+5E1sh2BfEYM+VbJVHbQ+pc/ajdfkjfnalVZVHBMQUuGQocB3Y5t4ilzPw1jU1DFgr1eHPD1
N2rq5Voj7iMxxi9bmpdZvApvp8MOwD+YAwZEWewZabHpddatS1XNJf+B5xVcc8tfWRy4lou5iUQH
ERiVrC1H+oV+Y9ZKdZK93DAT0DMSkLqwqsqFsWAXbEz9WyHaT7f+mRYSP5u5yzMPZhh2f4KwEB7k
iiMdfCa/rJmwbYEY2EWkWvWMhfBz+9/w0X6XvcMgBjWmnKKpFXb063r9y2WIzzV4t2AFlsfXTXVz
E4xdU0MyTnWBTF1Tx0Yko5jEmrxMiy7y85gL5gmXSjWs1hlsiucnTUcIKgKVHcbPybp1rKCsG7fu
1hQKrd+99eRPvMolNa3SNOrv6HBdvX4cmvGhoSDjRVNwVzA05leVWTPNi3gyq6CYY5k6lKj+Og5p
pvBHUbN9V8+pYLO98+dshPpNDF69jHBxYvOBg7307Ma4VR68vzXrQKNvkPc4XPrRYfzuwgM2JKan
Biq7uRmu+69i0IULR6vr6Cabud4VmGWxZIZLrxbz/4wO6SCsAGj9mfiOVOE4hKID4Gr3+a2KoV2M
dQ7e8jU+dG7dxbfo/Y45DSEVDRNZ3/bc8MqtcRgbkiKKFJIWK0Y25XS0ciEHBcoTOe7ywTknG8w4
KUul79Uay3raANEvM1OMKH/R71QGGu9yTKOgwtDckNQuR7eGHGTa8GD1mSy89ftVOYrioA7uPsYZ
fydYrZOT0a3fqonuBVOhqOfkrGK+J4uf2EeMjU1nJyvJSLpGls+XCrZ8Vh0lfiT21pCLZN8XHygb
TBXMFRqT9qmeaiiEgpJz0TjVhRbAVvOzCfnefsDbdB+sXPYfkmZ6JUXF4mOjS5eKIYqRRT1ZFAAH
zJfVpt46Tm812UBfGbD1pbab5d8fZ2JTboJM0xalfwoFEg3HskBBJMeDbg1RWkSY9y6VRSlX2FVk
mAjjofdmrVv+LH+Uv3VjG5aF6FHDO17kNoMdi8qhtx/cxe1K15IY/8xfyfe/I8pkn3ZyEHZMonUp
xp+mKKZkVecV5PF9KSms5JJXZfPqvGmbSL7OxaMQ/XjxFCnds7WXCY0SCnIDSp4zkc+7SkvkDFa6
+sSbXUmVm3qiqbxBaflv0GTFkLDjqmK8YiJaRrlTVOx50Wk3zS0iLmM4ileR3zvdYqKmomGIl+UZ
OFCI58/DUFu5HVpU7IWkOBPJHnn7ol03LXM1O8QxLUUFPisgY2fev5OkkUZ4CPkyi6j1GLOQYC1O
Kf9oj16V4d1VyL6zSr7tiVUKnBMTfKsfg6ggvKivBf/JXgumEJTXvRWp2e33v+/Rclk/NeC9KHZn
0iPy+eygHFID3lg2EyNmDQEOSSEhBriibBGOUk1u2TNzTcUPZDxAM3rq1aZ1AsNIhDVcqJIAUxk7
J/QoPngS8axWHTZb8ORxQGvg22J8cqQMkxukaRLCTZYOj3XPOeq09qXCVHB8QejVMTsuA3r4gLR7
hJQCabVRxpi2f5QGuhsDtbFoYvvwZKbGhrCWyDDkZg4d687e0xV4g3uSaWsN2ylgPEqWdcULrEfA
15v5Y6fc5PBQk6kGd4draUf13UWweRmWXTMVMDv/6A1Oh8plLqqeAiCcAItqRs46NrrmgP3J9v1b
15DCR4h3c56deWJ7fLgVQ0E62ZJvLiRJhqhZqYtBuh2rKcZ68hfibQ8YwswByBasyedJihRxJugw
j/5yhFnJTWw2DjkqDElB3D+TZWvdshSEjJYxs9XgLAdKoxDi01U7930u54ZpYc82jV72cwUCzo5y
duite6lHaPBEQSVp48VdFBbjOJbnBJ0yZWX0HiUmchMK1ExGth6NGhk7xM715/TaynXdITUGn2dr
1s51F+Iuh2hfQ349BdRrg3TJKdjmXvnSWf2ZMA+xMo0PUHNik1aY7ILXyvvno8VFd3cUgB82s0o2
ml91QGvhJTM//+5fuN/yBX7jfeV9aoLIdkcdhNuKCgH2vyjT76lMsOhsVSfZfs4NlU2sq/SLt+UO
keQJOg5K/5/MJO1FRuGMbakQocpmaYQBz8jc/a9L7QVd6AsfzP8Fgpv4Dz7FxmOQSRc6yeo94Eoj
p+itOhPbX8AfuL1g+PJrjCor2ZOr11Zv26JybB58GY+adadu5rtoHTqqImihHGtlzu++IhFifhTu
UI6Pj/X9V+5DeFS1qUArnwuDXXndi/PlUKpZthPJI9PrTdaQbUPlHnKI9oUPhSusVj1U2hUHNoPS
x5oUsnprnEeKMbRe3iTTVs+ZOgebh5JLUBw/ZSi/84u5ejdjyZ77ycayhzR/NBbCvnrZ+WFg3rfv
6QFQuHAkqWAlPrVYwJ5lLcqL5VGj0gLGPyfCWaIcFqp9wSuI60Jagz3iP1dlu9zTZBib58Ugzo98
5odNRYrI6gtIqozPVd8TD44ecORZEvmc7i/vpWwh1g0lT0NcWhg3EapUIq+aB6i67LnpBghkivoO
+92MQ99NFCnZtb2sR8Z2ab/yeFDC4oFheFfYTB3rLhhS+eqtpG2tO8uSoqya+DEqw14R9y0R5kZF
pz5ec5/T2adtQqhqkrBZi5THrBCWY290aTDd0mXIoAm5k7lapCtLYJ8fJRVOx4qxU7iygaQGtJ78
i2cy33YRGjPJp50k1RnuMle11UORQdiwbyo1W19NzU9dt1w1oaNk1tblSBNszRPnLay3LmZegf1Q
QOffrlFpd20r4TfzjYaldhunubA8rUooJ+QvzNst7qx7hraVqRyYoR985o7vSDfb7tngbrvQCGGI
5Q7oItRQtfDztx+1NB9brpvr+tvbON/f6JjifRodAlcRv5N4xo40YooV79fl0pAtJirM9JpQE0dw
Hj8vZQeVLx0rXkaZq1/QeKby5/ZqQlxz/1VPuer/WAObXO5nTedohDL/MYD4VIjZSyPdU2dfeuP/
yPynnk9JFjRxpWv52PyEjuB1OpmQd+Jpyt/7TxbJ4RVAf6y88g2hPVXhs60chXFTdmMNf0ccMVp1
Tj821cCchaL3/XVtSyuV89qP9+I9kC6kOXiRDrCK3OAMtT6wgjhffFYMDRqMqxVwNBtxWv0bO4W+
NYHVzpaYuBuOR4F1yfH+V3LMovBqSLk+VemNbJdayGMx3sDQ1KU+5+XSLluEjkrY/J35m9Qu84NX
oLNqH9ad7bL6GpPILBDD+c3gecqbw/pSIb6kBWacDg35v0NcgAeh4UdCcO6sGGc6MU9lTtF6K3p2
wtG76ZEmuHQauLjxJOjWW/kwN+4qFWvI07GlayiDrEe1IFhHnOYwdp5mZw2UvOnjJI7/b1qVGCFd
Rfz73YgYjQ6BD7FRZNYPcak+m4ESnb+Vx8srJpgu7UWGBT0zzZzAuNT+S+gtOOlyHZipZAntLx2H
8ayUBYtoCR2cM9PY0JDEUaz3h/5KVM2jqiWOhQR73ZnnyvtJaAYTsQQTwej9LpQATwoN0PK9mjyN
FT9xU9NMYo0bHSxb1W3wQxCX82AdL3vqZ8UXWl62NytZUQPtOVlMXD6NJcVnz/C7U91yi/E2xhuu
+3VRSBVhaR/3hfzTkMLqTy433X+NdB73ewAhBNTU1Cvn6V9S+GX/Eq8f/kA1vlakHJI7YqPIK5+r
mIS4NbE6Tx/Wjo18vAfJBDGY59Z7xhvJeTy4zeowPYF7+LKMNAYKDIWtfuwGvghssLE12f61tflR
gMeLx3NhlPq91N5fgNHX0BSH69dimBl1n/2ZqJp9trj+un0K4MqSN+u6F38JOTjfmz7UcNkNXCkH
J8iGRDddfGeN48NZvRp6/9papobk2cdgdTEVy7il9vXjQUKehwvzDtyXpUe6EdmWrzUMMt96osyT
/arPnmFdK4GDekQ9949iiVGGSbE2Ozal54aCmHyAaw9Yh/ZF5lq6kASt9MC6r8EsUXiOMl2kiHbx
V5bps+UgpPQhLV3+XiubVek9vfaCtu32+692obkPJHGB0C6xCJPPTmJTWw4yqfoyZoUIUdCkFoJm
llEZ581cZTOJSCOl9Svtf6ljKCYO1y+qXziV7TemrvIhQ9PaufzZSDbvUubY4T6UyZ8rxvvqhQ3t
1OBwrujWz/WZYb0hCJ6Ax65fpvKZHTuHH1PLEhweYXIr/UJzf61AKQlDRKE6afhMKqmJhF2Bzlkp
15uCKuZ56SgxwnKYqZiyeXW/q3RJF4FUC8NhW6mRSa+5j3Myf52+cElGwGxrAoVyQlX06tlyFCCQ
QDdhAyLsFcsC9PeZqWVHELbD2N7r0CNXVdxvPwnlUwvNYF3vtRcenS4ZFBAKrYO86zDB/bjEquQF
5IoD9hBK/39JRP8ne0zk2Jmot5YbVOnT0MD4lw+bZRTJlkyuEmS1u3UVqpflJExP967CHRAEkL4h
QISIMmBbZJ4UP1SuY/KkPfsySHrD/TCDvReJUuFbtHtR83ZfVu4pYbq1ycuz/sJkKimPXQHIr8fP
dh38hAIcT2BvqbPjd8jmboiOuQscLmdPgyxfxIXIbnCN9Bf3btjH5EjPE8vvwDws6ik5JSryywCR
AHj7Makxinc8ZErJVCsRORWqG4IjR9CRyQYde90V3YIzOUL+WD+cinCzX6tiNxadSCaPBI7+rYev
Vz4xBI8q7UmDMl4sZqBeRUliZ7EVXakb5dHRIp43ZnTzyh1ylfQ9r89W1uoN48osD0mC4lo7GCZr
2X9A+YwYviDa2gikgBTC07YVAvINosDsTdzAtogXSk/tUNKyKRZpEbdf974/p7SjJ7kyXt8L75GN
VEOrlUmsu28KvlgjOTUdkxM2F2Kgw5YXKzBIaGBnTLiHpnTn3bq8TMg8N6NCPEnRY0fYfbxXzzKT
WrmFmdwlWW841HUwQ+QlQPC1K4tiJGeJYuZZuKuPftdwTaxTphBE3uTHtw6XuZlw223x+KzZ7O9A
OUE+j+KVqZBbL5WPY38Qn6Pt54VlmIeVexkayNlwyCc1rA8hfCbf5vN3RcKnLTEwQ1DfSNEO4iiX
Z7FwtbtoHNak7SdjxyH/fhfObHlgRF0hey1tH+mU0zHZVSanNz3Ge+fKq8/7kQndAlE/I3mEviv/
uIc2xu6yx5Qf2kxOsYmOO+CreiNbRLT4SLfknd3NSKT/0aiaoLgoXA3CER4cut0QQ8jWNNVQa7Tv
IKxdCVyf+xFhPs2OBTEJ0netH3eQNoGiisgoM3fwJMVThC3ByhJ6s/6xpQeYX42j+UZXZmuKu5D8
aYIp/80ugHLKxNBGywXoPpYmxvF7lLNnZJVhFZFtddszTh1okFCQkJgjspUsFOIFmg2CswPlBlaf
LvLX7NvfUN1BtnNFgHfcz86BY6mJdWOR/VwaNvB19zZ6znGut3bke/GV+Fn/Lv4FbBFThYXzT1Oc
6KxOhcSnQ269K++m5mTCpK7aEcWsrc54uydfNe9FCWHGhPFWUvU40Z7L4uuPzEsv5kT0RwA/+Faq
rUK8GqefyAw8hiZQ7SWKqKWVrhziHCSYp+mrAZ0+hJy/UMVZGjwKCLJc0+0PToBjKT6XP0eoAaQn
5UxqaW5FRzVs3fihA6WvyBYK/wfU0rhW5rJkAeYQHEt0A8dv76gNUoeFnkVTMozRH30pq1eZegKM
5zTIx1UIlaWzZHL/R5XoPxXNwUL2dZ7Z/Zld87AjHG/8ayWD6jcVJ7sPMySOykfy/l1hzWWDrG7H
+Tthun/vCXxGw2IBtu314YQP/yVZtVXY4Mxe/uL6xAJbQLahDGvglgBCctB5qnsQiFRbNp7PUPup
xkJZq1iXfPt7kEOzkbItVHuVT4zescqasWOQ+qViSXW5+BBKZ+mcMN47GYZRuuXsdPNxjtMLnqdr
NfSYxen57bNdqir2hA8siroT5jl65INHIDv20q/vfU/9Re5fWmNDJ5fv5Of+VMj0og30mRtlU/Lg
vJonjJsuIiVdJf/QoU0XiUL6ExbpQNJbKTCF0EeLq0lcHkMQ3mYgG5nCyu3gwelrhMP5bwVcF8XF
n2ECV12iAGXz5MzxsJVT2CrP9ZfHusrScxs1RydjxrmEwvN3IoYxk7SrGkJlqbHpzsO2DWf9E2Ya
4Xs71bDkEk55ww7rKm42F/04RD5n+MBkssXzcDZZNDuECGYRORz9mTrd4VLchE+iMst5Ga79MkxN
gRpisT/2YjDDA8pUE52CophZ0vpcBahJZkf+zWBFJd+0EQk70WW/dCj7um2KSmSyDKKF/OwzOrfK
dbgmDr6bubv4S/NW9PPaTI9wgJuS+dSXrwIKyXxctDsUALcPtup1tkok8XiKAdU2emYiknPI8ZhV
+XiC0pM/BGtD6pvKFrPb8vlUyCkoif9eqnW/j883ViNK2Dq59zRGhvsC+VhC3hM97+Nk3GrxRhLg
HiSMrC7O/mEJVAEp7pZ03RF4XtavCJhEOWlJh3rxXFz/LZeF+KJ0tIc4InImi+ffI21ujtgnN4n9
HP4UlNPt9GpeyOdj+Kpt2zNs8XxrJNFbfsDsWkhVGDRKZHp/x++gm7xX3uZN5tPf+7qq8B+Of/72
RdvpeeJjsq9mB6eamuWhNTlX3qOjqGOpNdSGwlLj+WScw8ANu44cW+u4ET1hket3bsRZLNbUu/+w
6cNXtJfpkrLVViKahq+GFaZdZV0trpqRr0f3kfMqi2/EQHPzd/622R2qYJnXfPt7yuS3tXc587lB
knzE//ZDrMeAO3acqNEdJkLsYyU+P7Yyk+sEwwx3icm+tmxWyc5Tvsr00mcDv+Qz38RZj0r6i0CJ
SCz5NavcSHBrNyXkooiQztw8xbGBHZ2LzHKk9g0ryNv+UzlztIfSh58mEUxTIcYyA+47jEEzv+v+
+y/5qevONaFSWQ9QFxE6XfeOPZv2Q94xDqJwn+66JLL2yI9/M2D3Pdd+NcxNOTKPbefzahIphpbi
H9aYnWYGCxk9uX/su+NurhWdn3+5kMTkf4dFl8rfjQj3tajFXg2RuI0gQiP/SBILruan+ex3NgpH
R8Y+ZG8Qc/oeGLtFFsi21riMo0VTCLvSIr52AMN8sndHKalIbS9BMv3qkS/NnC8aM/N0a/zBb3MW
6AHf1fhqnJINqmtXk1D/PGQRtFPJrj1pb9hpNAngGls1cBrAPUSCiiS/m3WJDhKvdkImgGkK0fop
ahpX63wyG7ahHVE0a20othXH9OC2wrDzpttvNvWYuCwkWDdkP4G5a9yEdZa/UqTG9Vf4fHwQ80V7
l7pWumY8HeqlvESkLbuUSTLEnOqRQXaanq7m6ZHy4S03c/G9K1+a77+X08eo1Qe9fG6wi5RyYgnl
iojSE9c2ztAqG4TaifycRcWtW3wllTdZocBCsM30Pl03PG4zww2MoxgNdP2Fn10eiLHKa6rixtw6
c0CVv+v6tX9rXomFT9KCYt9ERKPXnIaxabjwyoqpBAnkq/+WpuOrR6kds211ipMi0hBVhYBDWxrL
FaezgCd931kBY77utU9H8Bvmm206o4GxPfJN2bxNR1OegHOm0V1pSkEjlDtwGmq2T+MZ867RQEVB
RSX7BKrrCcjvRBTgSFO6OaCJivoKDDQiNS7u49+ojHnWMK3A9fIF5Ibb2pIR0Gvc1KrOZs0f8ONV
U8kpIC+6HGx9C1mlPcqKpDCwoecQD1R4I/ErG96D9JhH20RydEmtTI0ejQVUBF35NRD5H8/72Gyy
l6p0tN5hLMV2Gt1rLQRekzlwTzz6WTukreM0VrcCn3NayM8UClkQUSlNPZqti5Zt2p7TvfXkEq2p
mGZPZ2xpMV99uD5VDgDpMKl7EL09gHTkerqUP4+yYgiy/pRHkSuFDkihMn0Z/mI6iM06n8wWFC7Z
0fZ39WRN0yvYkrVI4GMgMgEkCQP8JSKOJh8ZvanKjTajNovnczSx+qlSuhqV9/kjt7qzcmudVwL0
UHuz4AsQ2eGiLiQ1hWSG/PWbRsqG5CHR74CZYr+34W2Oc1CbytKiLCAPSM8vOEdcAWRL3/MQlmK/
t9d5wKO9p7otWUiLLVcnZbqx38zXdWQzdo7cJPw2HetnpO5/LN3XUiNLFgXQL1KEvHmVK3kHCMGL
AlAj711JXz8ruRPR05fpppFUlZV5zj7bEKFyybbzzYRzicoCAkBmJdqUIAe1p0xO5YZ61cTFRx1k
nImHsm3M0fvo2D0snn7mlXWhOIjlSxG3IO/VhaKHK5vnWuey5NsrF2Qrur0sMPBj+auQS+DrPl+G
2/f573L85Hb2eBcQEebX0WOY/HVNTJYwdCvrj2RnM5SCY5ECIZ/96ZfKN/99YE7DxukcVLmLf3RO
5iBgphP7hnN9WgBtVKSRHg4M3FlxFL7z6ox55XmoUuO3nq+J90wWVfg+vgfNEt77MxwIJcnvj0BN
mxsIF/74OT3dHHLHvf7fXF9HoscpNIW+Dkqv6U9BvcpFBuqe53n90NIP6iQ809qfwmxjGXVhOTT1
Zg6u+8bcdkt6U9udG6lElzfXhensUwcq95IcsndbRJtX93C1qNnGTwz3gxN1mN1cm1BNIifh4YS5
R9rFNBN5AHs18N950ZkF/pO6qcMe3FsGmfYTUPHRWrl+w/hANA0rj4gEHTJ3biU69LWK02U7OyIp
K6GIOY2zPVV+qKVd4wJpVMLorX1v5Y6N27Gqgve62xCI6HkhtVq+H79vgaXhoJTpqAz3QmKmNJws
1BMdqvjY+WSBkMqjLdkWOOU+IpttrCik8/lPzf4v8+rVSOcv9elyaGhxxznc9k17cxVQUdxP59Gc
A9feo6gsstuRFkxOhqG91aVl0s3STHimvrhgo6kpvqAUcV+npbHCVj3cmJtU+ayZF9I2z8GVNwvz
E1Ku5FHfsQx+DoIvJ9N/Vcsua9N83KTWytQe36JT13H0/szxPg6Gu2Fj+1gNF6wPGSysf40x8XD/
PfuOm2NjE2nFR94JFYyLyuRip04OahHns/4N75zmOSid75WZb9gxfTZInNbSXCHDzM/VdHGfRDV2
51VvdZcuQc4A5TqvWqVT7XZ/cQ/F1wvRTqOCyfjl8NjHTvUOfakxXhBSraR3jLS+7hWMjHRjcRii
r5rrF9Cfr8PlpouHBkU3uyaR9AXEYJ9RaDbm+eF/O4OesSTSaBV3zy8JDlR/VzjZO2UYCrxcfojW
V6uB6x7iYWk6My+zy/T37OgJAcRKcJVV0WNaCCo+7UympaJ8uF3gL2hm+TTi732qn+4v9zX9ze4t
fkbkd/X78pOBVqI37+wAGqPFv+mXonM6LJU84oyaWRPB/p7l4IMhT4r1db6zvI3zbw+xCsXurtgv
dSggkapQj4q38t4B8ml/VNqhfrGBETwNd6DTFd1ZFDNVuT1rpWMFrroa2bWfoRN8OnS1rcXGLRyd
Ju0xG4lnEDuFKwuzGSVHtrfr95xtBbwN8XAeDKiU8qvGFnXyH3iUZIwSJr60ppQ3hwVHl+aVx8GX
aRzMg/TnOogzqvPbCotKP7HcRo9Lp2BgAeGUjzbvTL+tTnf9ch1ma+d7lXDtGjy4pfB8lwbTr2my
hjNwwoFf1BlKlExL8mVBV0/QB9/cYtiNUkaVz4pfhyt/vip1624/ErP2gIjNO/GOULS53lbsV4eu
Bt/cnfewxJtO9ovGA5kS4k0TvLs3md/7d8lGEQ6f/oiLsBhC8Ur679cieA/Vs0jhlUxXl2rqdWgt
wlJ6DPOfAI6Bu7i2b5Gn8Oxz8Cn2Fuy8pJwPsihhVNbQa7IqvV+iq5DHlMFthQ0ktc0ZY4OwnDYR
bfONTL6sUTlCnfJO4TDQ10Q4IzxZYJPnHi3C4WpnEwuXe8ViW2L3DUDR674CArCpy7dBl/rpR21V
iuKf3eQ+fIxsB8aftcP48Cud4MhI5/P8CmpHYHuLB4I6csemMipfvv+6So7u081YBhkQ6+fU2GjM
Wez1jt/APRX0PtVaFPtwv/Qw96jvecozefgpvj0HEGVFXvpaoXdzEc+Lqn+41ybj6WbEzFYyKova
8d2ges6vVMMFgafw0xxae5DDbL308+jBsbTtYWtCFxSHVEJF275sZ37qjpbw0lpoz3oYzR96n31j
93kbzweC1hsnn/1LsJaHB4fl8uNgQtq24KHBLjN7dL2o2itVhkuhRxuVpV4W+IGocn9BToT02Ubu
WbuN9XeqGcTh0dspOg52VrNI3aBENODy2D3ZqyGTtY3xODhdK4mXuz6MgQhkqlCewrbXapIgn1Xj
cJbI/vlIqvI/3TVQhtY0/Z3MNYrXKPfvsuxut5X1bL/upKsmMhG32z8oTnnLSaFYeeyq1y9TJ35I
PpWOVdc5mBbKyDkOhiljgRCHWI8jE+93BGYskZwAn6uXc2Y+B+0AeqIWfMu+K5bqT9LZfD3lWITO
Ym8e61qYDCtADdBqAD/L2GNghyorCS7zP5V0yZafXDVPOCFm8dAzR1lIZceU71yP0NgqQlw+2IRQ
nErIzN0+oAJ2J2Q6I5XNUIj9M4X/25jyCnky+GpMzV20S7aVxGixjmymWyri4bNYOSnmRTmZ0D+S
1cCBKHa3X3MskFEmXXZRzquhzQQCzABilxjB7Dcx1F11Saeekfy9+QbwAYbZf0jzcCqFaO1b47xl
/cyWzKR117jNvYABM5w/3S6+84uj8EWHgNevsj2TDc/l1MnE8tWA+1neCrJtC3Ce33rXd4nmj9Tb
wghVqZ5vKTfX+8ah2Jm/BOLAoZXlinf0MYr5z00s7bVyKtXWL14S2xfrAjdlVfFCwSbAGCkhu9B9
oKi5Vmd41lnkLF3HmhaHIeqhBa1WDJUyCqPKikpKdyMlNEi4n+to9Ygu5p6YuNf7b37xIcvztOnh
OGzestCzFhS+NLNq96HJMDtzsAPOCyjVSXyhJfNCV8VgOheQAQ+nYZDR0XMkNHUVGF8mvKrI+60u
KXIR8Dv06q9dohGyVuatLIaGphf5OJVqP1GvdItgoXQNapCIW8NcAsKbJpZ7lBm1V95kLabSk9Jm
fPjHWsdCArqguS9ZKT7eSovB+o5HcMPCax5S7TktN2E2ruhmmH9wfeSwcn453gbwQIQ2ebSllfII
TPWvNC9Wc0L7Uugd5gcXfBQzOKuSTIN3itx4pyAmKVJbLorvDfGaqb3griID2R/rbvmcrWrXS/uc
IUiKZ3PlsUMlhPZt/hFFT7cNtxy3PZgJINFd+7DA1KKBy7K/11dxTc+yMO1NvlpBsp3V2Jh+hQ82
DHH9WgruLZJorHizT1jvmy4QMzdeRzZhGC5Pl4XIYGG1vilZEVNrhq93QPKYvp9nuR2/1ECbwW7D
i1u1xCcRTp8UfPPy4ce5tvtJj+T0MhgB2sXrn2Khtb9UCqXJtIioPMq3s410tpMrDpbkKj+HhJCU
3dsxbYrddMRIcLOHD9Q+amKlIKOZ9aHlc9rEkqt3arxC5dzWyztJoFvbZHXzKYg3VomsPzJf02m/
qHHPBuOXkB/n2VvjJWdwM5pYVXfGoxAUE4U7Q4FjCyUHj4aJB4Ilvu+htrm/ct++YV/Eld10XFgW
PLtVm9M9UbH4JY4wO1oGd5/Urg6YzeGnPlqHQ/2eEF9Ut+EksF53zfw1XU7QPyRHz1t4DOgNjBGF
lh4YKzkC6qtNm/y0oeo5plqKVAUnuEzxj+vMz5lvq4f4n+3ZbQ/Cf8WqERi3/EWVaseYLTnk/jRU
b+rCHZXFVeOQAKIGtcDyBYTBOiiWou5QJh2yUV0MOnqnn6cMK9tCO37LPSuUFe+InY50Fa/xrkJm
G7HjA0ORMDB/vTULt66lYi81hj6tx6vlv8zdvKexTlaTEkFCQHR1rhnK49Ive8mg41SCM+ggtSjM
G4k4hDTbiIyLj4t6ijWQMYkaPBS3f7IWoEooEW5hinF0WCRCKgym+gL+pjMy5iClYbhQYmFVCtTH
W9ybB40RXdR81Zj7ypJVp0kvv2f6nD+e2cDfYLZ9o2MopzuGjOgJWH8Oy3gQHA7wI0rVYi81Y0y/
UNzbVErxxE2lo7CTxf8cBou35CdDFhO77K2daQXCDIM4ENYTupgfwUem/9AOUHX9mwwFTCUc2Vrl
Zf3Q9djlPzPF8ueps26fp6NdA358+V7mK3Nul+/ceWkMj7XX3UdhwowaarMFZxFsRbiJoRsbI5R7
xEBm0NkwsR3eJqraP72XSyLX4NaJm3WWULcXreXYqBW71VhG5c8S36yUL5xYP7ZfCkuH/oDlQnFY
+JmXWLYePjKdR3fHw3PTPzgSI28Mm7p9/gQ6npSffh/kJtb+ibdlsps5N9eJF408TVk8IdMuNNQF
MuAW+II83pefrF09Wn/wP3oACoLU53PbnMidM6yamuoUnP5oarmZrhrAxPJkOkoNUCU4HL6ch/kV
/XOFQXKLYnV/MsIsP7flV+6IyYIhCXWrNSJVgMzJPn0MB2FAW6oabQTqnNntH0GGVOj2Yf7bWnCq
ri1m+y+EbS0Fm6ViLsqejXEKgax+DgGJmVlW5sG1q4IZXvonx+8xWiDKd1cTrOb113wsagelRlvF
Lb155i2byHUZDC89EeVMQmlTvQxS1TtIP13O1Y9f2ZZAdbEyj9am44ILB1xGMzq++ffuJ9U0YUsG
ak7xzRC0a5i5/XJFS/3pUDTxi4dwPQKbbb+yWHBU/M1L/T61XtTpvCLMC2E7FsmhQ0QYJH7tZ6kl
8eUFDr3+etZ1y6umlXHqkMrea575Z/3GO71/mZwmXXD47odvHwDATnJv0XEN73FtYiGXGnQmAddK
RyrT22THXHzB7xgcSQrf3d67PI1NO5PlB/k29aeVcA0fkp/CkLne4O7RHZdeDF6nQ62Bsj1AthVQ
8vJZ4xzKmbPEjT5bA+9ku8nhoglCjkw/EU3lxnCLgDiwsqYV+Tw+gh9j5jVHT97eZyMlm5Nl/25j
mAngRGnXOCUmAUwOJEyZZJ4/UiTYYL62bR/5fnFpr1gm/BAe0kY98w/gOLADlRT7M3Ciw8SyHQab
TyGAIxTcRaRC5gNUCj5budm+cbf4d81jNjKJCtNdLwSDDCKlIFm06SDK0tIAcGe2FYGh5OKqa2Yn
hWaQPWF3FGYaScdU4jXmVR0i1qt5jdrLLjYJi4CaTDzuxlp8aGzv8IxzrfTjiQOuJ93tCmKfonXT
YeQDT9zUsaiAy15EeQRWd8qGc8ig4gmhvVdtpIfZJVEpFisEDamZSCQDfPNqCMWHKQauCtPD1CA9
gpdsvzWu7DMwVHV2YgRsaX/esdHt+xiX02PcMi6b9Oo5pnPrcWjrxRiKOtY8d7QtsxK1YPCWWwyn
/fsgHt5f5VFxVFmPk5Xtpb4fe2r2v7QT9dvE3GQFDh4uusc6pvfg0Mt71j5ZRrB3cdqA3c6t6T+w
HhJMD9A3yFlmqt3p27a1MsHIy4aJ6+aGzxcr9NTRrWopXAqSQ4comK0HgrEvODZKVL/uFyUqYdlA
AQCDPAS6Y0RisR8vJoemUzcdrV75udHHpCr7yf3O0xiqmwgd0mN0+zi3j99uoT2CkAj4hSczjMW/
GBjKh2xLZme/2sXEKny4hyGXi6wqrkEsWQQXf7WiByNA1BXkMbl974tmigtu35X3igzJudg8AOx2
+e1vfrhuLCQFzdtu/kn61TYsTf4ajhgBRq6KbdOgyNsRB4WOC74KWfSsNMK9NUPz+AbCOBmhmz4q
DX4pOAIF+PoeuOvgRi2jvw+6UW2U9a+RtyWrzwz93nwL1XEwH/VyFiLfJ81clykitk7wuHEk+hnc
PnEVj21GVdYnlvks/wZQ4L7o+GUEbUun7Iu4eXopr4HYF9AC09/1N244MpFN+tgojnKDVWQHLjU1
D9PeGaPA6rQpOseg5d95S/H8Pu0htFuiM90dS4xteYzeD99YhnhAVBcGQXqiXmqAgbY8vQcCKi+w
xYdapudDFEeQpHlVneKRXUWx19x8oxAW8bEvvTE1ltrwFVmTkyeixrWBcwQTMpQiDcx9IrHtdLAl
nhqrgbg2jy5LPK2ryhv0JYsySzNVGofaWldLoxmc+irH9vjaVhKAjjk5DBC86naomu4qcavpVmbX
9thH8dZkztu8LEkKi0XrEAEEWmCW7Ldxmqcb5c4YjaMe9sb+HZ12XKrus4TkGC8huOClFEcUJXcy
TRGLyvVi8NOCNCc+lqDP8WpeB7I3YzhwN95XNE5jkOnmTTJiSyEcC2M8Tx717ew6+PXGXVW9whtZ
U/f+Att4/IibD0scqWd4NQI9huKE3cWULBS8axpwLaf+keS98/bYD5w3qIWxYBv20JKRq8oRnG5j
frO5+7vJvB8f1i/yHZuNNq5Y/A+3MdtQEV+DVHHXpYrApBoqwcvM/5qF33x70y2EFiDxknuBi7cW
ZJColDy8KBTYGLGcfaAm5gbc/7wt9w8hAb6smqOYXo7iWWkiPoPJffPZp/dGgFpKIG7cuMwZE7tH
wKmyCqp6mJlt36rxpn5kSrGpMzaIKCmyI8nXh1pKs/n5Vmra55GK+cRsS5wSKo4SYlzFN/cxC758
L3s3lUv9sWzaH+07Tp7oWXkDpplTHT+QiWpCZ7b2U7WF+dAl4tBhNsd5Aa9Cp2FfU7QMPaz2FDsH
QUPCUTow67S819azTUN1tEiHOTvL3VshwvuT+e13SjPzA1gZCdLY4zV2SdglQhvOjeW196ZrPhXJ
rxo5sS4yx8nnhQOqlhhzccvLlkvVNa7zNIU3WQVFZ0nDUhVtIVCAIMHsYX5p2z/G8+rzY55pPj9Q
s5DWVTmjMT65RwxdEkVWLNj3+tszUWhqst4e75fu4S0ssvLjzD+sDXOwO2B3Hd/90Nut6zHHPwuo
wio4Y47/XCovcevvtuo1cF8Vjzary6OVek5wK0ssGw5NR2r8obuYv1y6CDgbdsH/blje9QfI3H1x
3L9uPFmUmsda0qDS2ayzoThXKaJ/0yUbb9Gdo7BnX3zwxdD0b84cKhv52b5+XHsgihVTNj1TiGKX
RlsYzOAe6CEuX2FQmIUbs4mmxXrQYAP0XRCCWkTzWvLb3vm2GJ6kMJjvi/YeuHjewtz3cNRVTjne
K7S5M0p8aV8ZKSg9yd+2ZbwM5JrcwPY1LvbGBg3eSHx/RSQb56nWL23o8rUtx8DtO9QQtlo49aKs
ubTgGFbeEKWLh2rmGSF/asIS1fO9zkgwVX/AAUlkLlR+m9q+0CK7SKqKGSoJLuXQyBjye9dtbbfh
QmO7G1pdqxQxlIHBhw9gkGgCkUiBxlbDCXCxvg3mj87eY1c4mfEVWm+7Rzg58qvXPBmcy5AwXiy0
+KRpkckWrDqoxyPyrt/i5GTK+zTf3SGJpt8CBpTrjlF9zTdAy95UFoPu2ttvhsYebyCypWAofXjc
sin7d497sPAYAFFu12osz3g5o+Sd/77t5JGRmL+AQ9b3yOaa07g+xunpK0hxma8V94ozjjESwqJg
xJVvo+GdPkm2mqvx7UFN/PxFw3dBlGhACWeYLaw0eLm3M5ZJ9c2BVWBn4WHB0w47g22pqs+l+lLt
FDpYHV/pd/ftUpBf44BZ1caADABCHZ3xVxNqU/yIP1Q/TgSXuEjzcKy9+HTTd24elfTLZSwxggGo
paffMZbwLxzVQDFfU+cjr76lu+meCtlDfImSSMbzOlQH0XBpZbKC8llRGhGgYDYcOwh0G2i2mvtp
YZivxR/mjqpZZGqizWN7Du3DjKoU8ua8aqiw3SfazvAwcu1Qsmd7hRk+buh999y/LlG6ExI5Yb3D
5AiCccHoY4RpsRqkFyqLlvok2UvhxEUowI1iVy04JXVbAhgrx1+FUJFF5A0FELSTmxxVtHHxLSuF
XDJECtq6YheE51tdKk+Bc2SefBGkQ8p9lNeAtxZznsuG9uY0Mb1hOlDL9C91t+UzjfqheO6EP2Oa
0ry2TqEkSA0e6yE7ywS6wLWVDNHP4n2ax1ray3l7KO6cb4zV2Ifcfi7VYGfl+JiPfc9JKZnWKxSJ
XFVLDvLhpnNKtI5E7YoH1J9jDbgxnod/SkD5Ox9fa/Ox99fkd+zQ7PvYCUZ7wXVsHXxJstn+8Xv/
nRxRq/dFDB4r+Uc5v2kUAxHEiw/De84pG68hp1BSZnIIZvu2YlbRmq9OJYlagQzIrug9aNs5F+Xq
TrL96YfpDENDA41TVRn5UrQEfeA0lWU7Ubdoaut3FpgkwbucHM7cy+0n02c5tf01u3n2jXZ4qOlg
XfxUE2r/p9E1O+Z9FOa/gAnFcjw4AjArzlRFHeW5WcUR93Vft0hTAyLP97gvWiJVFhpwrvEV2jx7
qCZTRouYPUphzF0DpWyUNVzUb8YKLe4UujkWd6+ArTwvlV0/BEacTXie5edlkitFO35TyrAg+daD
r5i06CaPDrH3+BU5IvGSPXeoTNICTwC10AezLOtk1XFODwF2p8baSjuvmbU2k+nX3BFScaoneOFx
1H9ZQQnLqZPQerW1pJCQOz//2pyalKJdBJJfQhjPw4uVci/1ppFOfpf/maejRL/U16fjKt0e9Yc2
+XH8CTEfxJgHFXLntO8/EG/OKbzZc3O/buaKTbzj0PmbWOIsc3WF4dRXH8lEbS5Ced285EgtRnx0
+AdhzC1GqXUnX2hPl5XTpr9nCsFsoIFbQtJgONjI5PpSf0D+RldmL8dLp3s814u/hvSlbGca7R05
RFgiinK/KBHzvNjzBpBltRyV2BSNbQcL251StBv3w0PxaOUUU6a7p14yZjwpBqPKfJNlTzIK0Rup
aJtuJV7SLTN21+HUSTzqrlum2NgJLqMCwoSLOSbi4Mmnk+BSc9XkYSZT0WOnMIdT1LfjXKaSxOOR
3TB92fD5ewoPqKZz1X2xs/28NOEk+B0oW0OKAxfdbrrFvDl2i+y9hLY93tf6wm2ykYrbzM/Cxb63
WValnj02WGemhqyvfIxdhCSyOnGe4T8VpQVhmseZkMo6nit0dCiV0qUVBom5sFy9ojBFNIvk8DIx
FdydhhSIF0Exq2l/2UuXeJPPDmuRC+1LJzt9OfZOnWI0HU6lQlYeqSGnxk2o6R6aVwvi0DRAM2Jk
zQME0oHSMXLimvz5Zp0UzQLfqArvrfznqgPozbauv89rlPgpFNkqVPJvq0hVuIfEdJ4DOsMwfbVp
pHviYjvLkAe5gbj37xSzFvrDAi3uerefTfzOZkpWC/En+U9D+LNj4vZyIrf0BWe+F28nH48MJPk6
IMT+YKDCCiiYLvUcbUpTosgeEyBM0GuLUl8iRzDEWj0RBHk2tRbzGuxxjpaZqxhBPectnCGoim4J
pkMtVSjwBoYC7aatKYUSFcMQLOT0Aua9MMBSG9JSVLK79uVUtT2sLrXvbaqbTUXfWCnfrHl6Zn7h
nF0z7VZaV6bF3vzX/bHGed6tBjuHpLtDgytkuglFY+eksnGxHeGg3lKL1YQRFxJ2XLuPn/WQV+Lq
1RFsXSXs5MRfHEbmhblcIEEWSs2bSHLpz3sjUOtFJsW9bfHli7xtq7cqJQUqhqH4CHwrN+cF9eNY
RcwjQ/E68pEKIeSGnSIbrFMjc2qu1pghUhXKDC6yEmIr0o04opd3qvB39srr6tYOdq0f3sGwx2j3
YZoryOqS/z0tiXTayUyUkTeUoLNaVnKlZoaOY1v3HYcba8e/GNnb2X/v1OHNW7oqOTXRWiW6R61C
/KifLyN0KjEK3hSKFcUNDxCw3DWCTbil8UQ+0CHzb/mVmNeYsqRbnucVjPjIFRP4YXAdT5BWV7Ji
4nfBNImBHyVpUDgxFnm6vJik2tsoJ7kYTfdcwSH/WBeaGSQN0gCW2u3ce7aSHdujv88fp1rJq9Ue
H4vqT36weT/tW8ldJ435OB4dTE8tJNI5Ll3IEq1bO/Elrbe/H+TbMiGhd6/TPqftXPkxy8UjnMzq
ompQUv25vP/keQFx/h6WAC+ti8MfNn1spYqfV9nG07h5TTcX92jDEOvYv26aa2D3uZtFmqvKpxyt
8/XT+u0RF6vXZy2T/T15ZuLsv6eBeJptZitv73463NKF6oUZL/jNjG9x1cwHLpmLsKg90UD3ezw8
oNa0tsr8nqfvDL8SBcrP/bjI9sQ1v2IEzxJCM5fRvCdzbD8m4D5I+ANtnRrzsXnMg32YOXvi55z+
CEcKjuUFusSnzpQma/4Kp1WRhBSnU32eet0+mMix7RzntyFkiDzonhxuF/3CHFAzIs4pkV2gmQlA
n5bvo8PLeV27d12UXc57Hip6VDwIGHexhPNl06D5eQ+MO5S1jWro5dzeTXiCZT+VFM9sbfejmoXy
MGrRRnuMnulqXOoLEZpm65wCL4Xmct4FQwPwdw76W4SUUpBiho0ZFO4OGRXRwqdQGwrASVrdlUy+
Af0+OwiKfOGhRxURdWlpiACl99PFhKW6WUT8Qulc70xl7uuWJCHhlwrdEuB+2fnjbGmuF4lWetfm
ynYqvEl31357fCHU2xpYc79lUhblChHODl7oIpxW07cV47iTw7FhXWdSHXKqSyivFv+M3rPZNpGa
d0vPcf2L7cplZ9kn57bokh5fMYuURsugB4IXklFmihHgsTjtOeghD4FIa3Dj/uQmdfuQLUIuk8zQ
1oK3ZyaoXeY9aDoPokKD/FVq8jyuwATnI7yc67hkRNTbpavft2of26LtLKw4iT/jah/TNflrYoAK
1wF85I7VaTfUVrPX20AiuojCC+/CtO9yOgtj+W7dGyDfXBPBM1f+JWu3t5cC3fb2keqnSuX2rtPm
0GT7Kq86d6GxAR9OcHCA81yyM0YH9m3FGslOP66eD+3ST/BRJmU6NtXqkNh5VRfPluP0MttUEGUC
NyyJZkiOHdgGVXBW+w6p1VG3KXIyBPjTWuANQSthvTCf1z04sPxYtXYsByRWlo3EquNb1X1MArNa
nrTjV38xcDH6j1qp7znYj/sCXndlADkLcg6PAMlxPhqLuSa14mn4w7nu22HRgN7XPhYsRYgla782
ft9IBRt6s0fbcLQFNlfmbibZz4JTBENIPOm1ppRvL7/C7w5nJ7c5h5f/Tr0uw52qnSuchxbe9akv
VvtVzZSpN+N5ezGbj/qb11vVkjVH+vN0vZW6Z/69zv8IlXHVcP2zn5qBrtfb1sweNtV40hbJxZe9
0haetqjsy8lDJbeu36pjZUmtOBznh+1wXQrl9q3azkfnXJ3tRHvea8eT8CbDd3kz1fARlL32yg1l
dTjfZ9O36b+Exuuh6ODV+yj3D82+yc10OA7/9DLRTs2S3tqx5mN7RS/li8C0goQDtuI6jKQ1ljuF
Jun5VeSoHqC0Nx1DoV942ZfDW1A3h/94P97hpulr73bTyR4qBbIlH7PrU0UOa9Os8qz4uaRuKOsS
H937smmqxba1chOE204uX8N81wneO9xldNNBN+Nd/fBzmmRUA96SjbJ/Ozcmy54BqM+80LJwH5Hx
2Clo2izdUsa8x+Vn6N3v2orkyPF56icr/iDPRrb8CiP09/7jV7EFHLRwGB5NlJquBFK59weqUmKx
ReyMr7/2ofS2+gofN6n8lbleO/3YIdY+Gm/jSShBd8+e8m9yb0meY3eD42j5h6cAVKSBZmYCFArP
w9+v/38RwG1wKfGMWkhTUI59UAZL+eGFo3gxALocgW6eJtx5BRbwgaO+ym/X9MB/z8tGBGyHGd0b
gFVmqw72xH93xP3bo2AMvU/UlB+06Qzd5DwqTFvt7Vid+1GY/R7+pRu/b4mqOAC4UrV1L795KBTP
/54frv4PwgcUu+onuqfTbZRs5aO2aqINcqnfW4Yw01quOmsv3kof65caNWnty6QrAjlJKfaZXEcr
0zDlE2T7+/8PXWi2DYVdk2LllzcPRq8UtrK1cqoHG6vDZDKWlQRptv7DJ1s0TxPX9VkPQ++yUqnS
wMFix3QRhwL0BWZo1PG3OCL9lhieFUKY2jD7OXMCeQZGx3Tl9w1YNMg0sZVQ7QmaTVG6OvbRClXS
5b4ZTFmZj9Z4CLj9AWmDXVz4nAtAcGn0cakDF3L15ZeH8N6yW5r2miQ6Ga9NMDOetPIgiIlsIZmf
9L3aT7f68ZxRWEVF+qyTZIxNzcLt2TTDQxY+mK/ED008Ov89fv4yG/39pcLUs+UZ8/z40+147Hiw
GTpS7IbfrpfuSGwpr2FrUhIuHmh0LL+ey8v2q2wKBfBnoR2jDeDD0da1YfZ2Wp30VxjzLqPOv85P
8SPTwA3tLhwuOAl4JGV7c7Ecl3PCjf3e+Jz7QXvPzL5SRJhoqoLYxnm2B9lW/4wKO5DEXavvK/1j
9x4lspXbK63AmiYMNvXenw76G6hCOVXlmkR7l8dgtUThifNIIRl3bEVRSCeWuZlBdZ2WX+fo7lUK
NPW2veqQq4VHNVNffEhKvdKn+cMVWZv6RmXlb+Rtj1M/MjK1fv1s69tRsRz1E/0+G3/H2LXifikO
7Pz2T0NwY19AYvTcfGxN17NeO+yaK+4ulzoWhpUY7tHc7WmE1GJbmYHoFXvAn4YtbJZszexF/sQf
bM6hinD7Si+2psOz99+NtX4vdTGaYKawq87CDm0RpazM8C7+bn7bJEyEuP8TfhCgGB5xFXUXuph8
8hWx3By8vJvYd3PVeyW37eRv1SEOS76JRlToZ/GxfpwL95YAQTRd7zFswduxM9uwfb7osh3RB3j9
3MvEqP1qbOFDyRw8X9+QNOb//+j5v7PPwBC/HCfl3AKNWcMT79XZ4ywLS46aVea6UGMsu8rSFHVd
E2J8upQHfLVf43JEAl6ZVqNtJNe0XHJCWk0ni6tUmZcHigL/27X3UXSYVuvzsmzjZPfkz9JfWzF2
N0XMaVv/TryfLbL3XO8ZfQyMurrL4fYs6lfZrBxSAqlEJHVOufFOQ0liQ4dwrPe1NQZJdjE80kZ4
ecKZvgxtk9bPg9lBm7m3DB1PzK0q0kJ6NcKG7TNB3dPsX8fcLsZZVvXKa+D8L87fa/jZuQnZbP5R
E0w6puxrl/ptQaQiKD8BTzb+e6CHZrRtTd+cmmys5dKt7bbFGYL+aLt+Jwa0QemTO9OxeOlw3dYo
YmsfpXx/u/QLddlbNa+LnRz/bMfLZcUL19ExwtH19/HY5r3G1fCs9+FHfYVhPfv8PF5HVPDL3uRi
a0BBKlSSTKXeHpUGmlNf3+GQCLOveznL4kKdVG7Ediro/Cim3Un1b9UQAFvNcLivKiyIEtH14WDj
wyVCVAbfUHMvyCt0xP/mCWquCl1gUqYxb4paQuaMxgUN41edC4Hd9qyZIEq/yFamCf9O0MGLI/gn
hXjkrWvxlnGAJV4Xs1x45Hevq0FAZQpVeJRi71yb2mW1qg+BIxPP3qbj6GAWzgypmehvBmla5yrM
bemZooWcl971spz0h5nXwuvJuFOFqeAkg6X028qOinJ91fgFLUtEdpRa1BOIkG/3A5kOcEv0uDjw
yulbJ1E9Vi4vuTrRb672uWAf1d/VNzjAb+kSIWdlyhWky8ymsWzNy8vWuXvE3WKwkBGW2WCdSg/V
3OmVhLL28rtfSb1p0LKncUJVO4YqBGD1z29ZJVULcQIOd1f65mQBDTXRlvDCveHDNZL4mt63OUnW
LPTbpaWBgVD0QbV0dkjtODRio2oK87GG3qFg92jnbB1OERct7CdBnoT/w2IXT+Kv+O78br+NVTNE
n611vt2GdG5QObQ2yYHu5JyKoCSF8qT9nIzD/8FAeeZX5YfGNgAe/HzShj3te2xZSjkmSjw1N4PL
67yRrmA1bTjLoGyM42pcLUzLiH/bHpGRo1AK7W+9y2tTz9FZF0RMFB+hOAOTONICkwWfoPx4Vq5f
92WlULfB32b76w9QkF8+9I41Z2pRwyCKq0zJKYZy9dfu1kNus1YqCaGaxPV4gmEk0FtdD53Yrpsb
vZRIZg3ys9zfVffDQqkOyVjowyr3f6v+zv1dVG6SJlCl2+n8ZDu6dRKoIqdLDcQE43OSTIdARwb8
wpoPr+ev9ci+VN2PFnMBCrDM4u+DIGaBFv52LIrpZiDOhvQUoJhpKvKUZhItaO7Dw3LrlHCeaotK
V+drkOEkvTWWXCCkXx+7WWfuspYkMKtDc8trLLB+ZupjVF/jXXm6lnEa/s2Fv0r1yvMU4ApzGixH
ciTGHvR7+kPlo+Ssf04jfcp80/jMtzZAMv5I5WK6pfK9XCZwNvQ7EIPzKmERZTO7BiGLB8qlZGG2
XreuhidWZd24XRqz589UBV6fr0qx3f/KKTSUP6fA8C5UNVdWsG86BMfa1dDFT59NyF7rTrW4rdQT
fWEH6Wj7rKSuQZwHZaWjTAvNbjniUyECO6cesN89ikC+X8f7DG8VYScUb47txItmvR1s1/RkpyqO
3a9Dr/imbKP6LJqy3HjJLL2TG7O8n9QPbCQ/vCtAm6zmHonBrhnQ56ECmEpmaNvIRnExuv4+KpPp
Z/4yInGeGraLV+glJv3kbwhf/t2mo0yhEUOOB7cOEM+QYt3LR+nfYwiVUjgEemCm38ahK34GiWkd
XwikKtTTFwyW5GfrWHksRRuoTgGSe8N+ZFSXrOy/mRtSYmdHhrA1RvfkzIuqsiVVn48up2EXJ2hS
HMquXjVKDQQMDr6BJ+1kIEDkgTiT0TPg0xjGbIn27Sdth8tHm05xuFZoF36gPRMq5qCwJXBOieQ9
vvooqVwtdWmJi7APvXJBa+XYVjUsos0MKlBHvUtW7iOzk0rfR6oZMTzLcwqzbfWzNHHuJseT0PVM
D1wKOzq2T097CopeMzuaxv3SS/dYmyAEXve9VEbVXJhcY6mYzVDGPevLURaPfN04eCOFn82guHk5
g3T+HPbr2dqtn8+W0dD2rCdxuhoH/GY7ygBt+jVZ9GY9xbbgOUSrndr+IbJgxNxIWInDtsuoIdu8
mMg7/dfD0neq3L8Npq1zL115/B468y/d4UmX4Fj4H0lntp2otoXhJ2IMGulukV6wj9HcMBITERsE
BASffn+r9jhVObUrKUWateb859+wbYXGrH06zYcxF8RRzdmdEzJXWmFYYTD9Ek3K/dSJPQQKbX5S
vwhZZkC15hGg+dyQOe/t+A411BUv5d5JX+RnYOow4qBCxDmPIMRt/ITZ5y5QMZhs7evJ6quevzF/
EAUoBfyVNZuhBYUr1DGavmmfJ8/pdlKyJ4VvbJ7eHqlt0xozNdc4gfH4JCBC7lkAHq3en7BZmG17
WQQoeJ9KtpvBC+RDQnTkenjXYN2zT9XOOhrC/pMvSjiBr8fMq5yS9DFrMewKqVc/uo981SMLGeLs
MBmCbFmkYvkxs2k/rgGn648iHuE/AWGTMY55DkIL2dnCtY26rwzOqRHcR1dnydPcep1P4svBZomh
SCQFnM9feB1Pnl8RmZNImN6+oXVzXqsn7YMOydjANVdU2nNKqUz6ZEBWAQOUW1z2g6+xml/e/hsO
LOwldMhoTb41iCX8DRCtHRRazAoLwEiknRqP3PHN/evRsLf8/4J3yKvsnKjR1HzPGi5kaa5+JPIF
r5KIN4Y5Wb++bTPsqTVh3tyNGbPU956LSN/GZIJMeNZSpQtsO3OAvYmGhydZRexfjB2eSBe/Sd9h
rWEgDz+w3v6wrTGIy1k2DhAyGFsQE/Pa6Iveomlmr2aL70404fu0a1WiVMfz2pZ8iknmVJoCBxvJ
fb7m9dlsTUbpUjc1ifNSmKfs1XqqqU66Qh0JaVSLuZ9Wt2VVb2vcKCqsC67E95C4pBzNZwyaR+Sc
imhfymGJxPcd9dxqu/rSFiCV5ZbdYhbdkvI4rhluZ15Dnw+FO7zkmCxc5zc0B9yDqO4E/sZuYEcU
b++9CnmKepg+hkUZqex0yx0shwPxaFNWMHgDFL2JhMKZBS3tRBMCR5na/xztGOQKtPGMEvjm25it
qjEe4AnDntxXp1oWYOdQBcgTDVHkofDNAv6OPCVOCicouNC7y+E4aw9Iu5mzfEF7TVu3A1vJfdwI
97lwSC3OjnvdAJmEQAVuDlCwtmfajMHxFZV7h6UWJOd8Xf4imJ421G+zgRBp2Ox3WRCcG9LMQGMn
RFRiOLZ5BBNjWjjDjzTPAJ5gxsBMmFGN50r43Glnt57bexYOGEOnBzZZmcMzgDr/jgPbdP/c6Xsq
OlAhqhYmB/WOoTNtATo5mVBGaQOtayKyuYyA64UqcQHFKvfA1pk3qbHuwDgNuxLz9PtOJIHABYMv
MMYSZasOrQ4NCBjVyzXK+aD+MQP0rg+xNqHhZiN823i5E7dCyA6L/lHslqSFcPH0RUmIGiJ6ekBd
OJyQx837E/Q1LMBeUSpKBBB5YuDqtkd7mN+SuogA/av9/cT3hGoaMZ7kU0NCJTd4Ji4W2ItERvTv
tfjskBIApJugNOxvpzZhSRS8YCpjoPxP1DcXl2u20A+7/BOWAkfQmdzbgtsBVNOY3wXUKSDJ/FS5
pZLoW1KCIP4RX6ZtBqgLckBGn4BNEjgqBKurcwvftC9dGK/jw65+8Yq9HassgY1PSp0GB+afTTbG
btxW7Q4CuaYDhYkomaW6Ytfe0RmfI74LE0Jesxfo7fSJ7A/D3xQUGwKfA+X8Wi4ZGKC7ofMvOt8l
KAFBXMI0w0LJyOLcCFidtYA5DMorVEwmwRQ8HBFWCMNiAmRkz4alfU9gUisdPctkbXiYz+EQ4Olb
VAP7f+QJsBHrg8Ihb/9QgnOKVB947kZsIGba2ATjMBaXy3eikOI1Es1IU6azTOiLJ5YAMPQ+5Bud
HXXQ4KbU1grgObu8qKwoT8uD/MHKLPaUS+GypHDX4jTDSmaVxHFANvObLSssRMqlETDbslIGTOxi
38hRII66Git2yPr5JpAVsGaPz2PAILxx3C81TolO9NKZjzFUjXwJZfHduypB0V09knIY1uukRvIP
9A23KIwq1nKOk11RuN053M8VUy7uQpoZeg56wn0esiVED5z4nu5bhzP/mNMs+BflEwoBHRGTDkpj
ft21IFBxaNIPvPEvXbsVvOg4mUsiDMkZ98Etd1EGJXpFKwbeBNQ0EvZonl0rBjB4OlWTMhHfo/+Y
pudtLborlCLAR+5jp6mJTRbl68SQd68siLb07rt8Xt9AJEntWe17n1v2GeOKgT0w9gWUy6IWnBBQ
qwKYKr68q/rZ23+e2IRU97420WRYwiSIdXYhAZxdoyu8X1WMKDlOyfoxqZfqRX0LJfBpPJBZWvCn
6QJRGl+gxpXeSK3aMx/qhM5H9h7I/DUCLUxoWpxHuWS28+BilTP8QzaonMeG5/Ac2VcGiIE6Yl36
EvCkB0olrseCqWHNcAl9sk/vz7DcYPZnEpbF/y5RhucCGyBWRMN8QV+LmGUQn9qyxXNcHTu4ihWR
SAwK1QBwjeEgUDsXl/4MButiXLf+SLwej8XDW7QHpQ4xWdPVKeFQkuxyoiibDByLnebqoyCfnpNW
RO/2j1VdBSZLmJJgxidEyio1qUjiQgF/22PtSacrfGEB8/ITjy/MplwEZI2rKpc93sG4eSwDdkUH
I/vjitAk0/ComOH98pzCNUBLx6o1eyCAgPxuhGa55enHbQIAC8MPjp+nckKDx/gIWh6vCIP+goaf
9mNcsqxyHgqd1OnZz91bU4sm57fbQ6i3188DeeW1/56fm43Re7blZ1FiRXZOGeZkr0j9ewW8Su3p
s9v1sMgvGL5Ord0gk0A09d8JieM9ZkLB+fBYa740blIMedpfxfbtT+MPO0S9p7XmXgcOA5PdYvwj
6C4MVded5JnHgaZxx41NwX0y6iNPM0NbLjGgnhFgomhvKGVrOhu2IkY4Vv8tj4sMy6b0DHyGL98z
sc2Ayo1zf7+mpBbhdLs+ZdNwhayGPOmpCJ954hslTijsut1MwpQauk/hvZAR8exC6+g1r42y4HmN
7nPqOdaLTiNRjqNwsCeDwTSXbIflhr7Bipi6slZQLsBJoK3gyLFQS5+3DaZF2+zrFgF30EchXwKF
gFN9nq6+2NGg0JUHprk5bC84eQ137ks+NO6CLRGq18yAHRJfxXONaax8D56Xz4uQV6GlZOSmLRa3
LC4me7AP00nhYeAqDtZL35GjQPhshG4fOIkZMG/oM6OH/EUANtMwP91lqUrOKTsuextP/QUvVlYX
I9Q2IL48V+DUizu9+u8WIcieOZMwKqmmC0Q0q68LaxVqG2ayIkATGT58QmoXT0b1z07OtbkrRKH4
veJCYsJHeyFLydn8oK9BVjz7l1GEL9xjxa8zeTcwU74wFuRDGTDYrrsXyjFmzuxRJkZwIIW6/qOw
5Ir9ipGrbtBze/ijkK3H9Ban9ycGtGIXX4nM2+z0jtKX12zfLFukVRKGhvsJ4iia0EvEDublJ+UM
O8IXUysW98bbUgTaIS5tn4tODuwQ9PzCugqGTmIfrmlPDGo9wkPO2vp62fA38hd7qQTLVPpntYmX
Jw/fe8/40rX3Ng3E4FpB7zb4qZoLiCnfcszVoBfnXV+xGrCYBg9P/SJaOvMIeIWNdoNgbbNn3WPR
B1nLfAXueq7c7rWtfukqeDjAIyu8OiYiM6Zd5EhZLafcVMSQHmhjn5NNfQ2cfNw2Vlw+gysoAorz
B76pgNcPVGwjnYqMPLm1fmx9bVT3SNyqEmO3+gn9GvkkAOWk/M2wMdsX2fI+LO6XFcPul0wrGLKL
udnrq2oiKDfatIH9dfNHmHGEDRbJGcFlqpzXN0I1ly0ip6pa0EUrw4ZdpEYyrx5YWxFoVkCTyG0v
qqNgE3vifstZ1CTqPnODToy6sXtDICVWk/6EB+o9pbFAiDq88Bp7ghLDm7PnUNUqJen30IFAIMtq
oVMUyRqGRQdlgmN7bACMw13iUc5n2T22KX8lr2zjtOHsmZAD39S19+/9gDszgIir/3ueDQG9EMTM
Cd4DmaA2xNQ1i7vvG8a1gk3TuzQEYzwJZOhhoNS3KSAep5FnwAWyMR3QGH34fO1IVPxuUBL1BMpg
CwxmCMjrSAyQoJtMptIRmB2qn/BsE2GNd7rsAbISFiijzwpHel+/555RYygn4qFnFhDUJ0KrWUA8
VihYYkkheVdj/1j3y47JCfyOOe8uv6NaObwhG0A7hHzzyJZG+81UGEUKI/r8MRc7JVmReEDwGvXX
CzXSB09JUO1xsTNi7fe9yeDVaNga3utielMwS9pi62HATi0TFFTolS8EBDx4aJgyYxaxeyea+08O
Z3EpCWPV/Nc307tLF8l/ObjOklEDsZysfnRDlwidpvg8950GQqcvqiy+QcWyLpuzmjAHvfAAyAAp
4CCpKqzkOQodaiqqBgXXiYUNWATYGlSVa7y8W8UAto9hSd1+60FUehbGUyWuMuasn0Dndm8Uz1eM
qn7My+KCPqCDU1C7XIvyV3n7HZnnYPtsgJM/6hZL3bZt7SqTQsxtqLdUQIYZwg+mbiGOp1TOpyc9
gImV3Xnd4yTaeWVRgSTSj6n6fUrZoipbKhQFkPGWwD2o9ZmtYJd9zFJG7uzLMKTZy19wldX2Wy4+
rReYGS4mDOweuATisAGHUJkcc3DbdpwX1LuQ/t/RuV5phRROsMzJvy2WQ8Fb5HpVcMP9jMeoGxcN
76dui+YBocMi5KDFA4HAIBdMAM5iLkdXdZXWcwh64N5fl99ux4R1kgPOoLReVMjnLB9/BHtbcP7H
ZMA/7theklZFS6T9yXw6rPyuVI9XMpTsz3cFsvTAFqrFJISP0QK1mYAEInNKhgMGxEmx1xXUwl01
g2rCTHUBWnu5iH1a/aKawqeEXumonl6c59/CgqtE3GzB1aPQ03ZqzkYtDd5YFS4eANrmQcXB6ZMK
VyABtpM9lpmyYvbQPf2+9Xp45Ai1Im2g64z0nGrWPMroIhhbjC9ABWsl2gsdWdXE0yw6EbDPbFGW
i7ZOhVuTspF8LKfvRQQOWkOd/xIwQfpm3PXeN2SIQ3h6vdb2nl6FOkpmtty7ezqDM25PN7ffswPn
JtUH9T4FgzScZ6UUTUwlxGfNWA32K4LBUzFehqFm+mdqq5F/3epTtAh1v8OwuKTYfg6XxXB4s7ze
5Q8bz1L8N7uXPX2CERQ/gnqjLa85enK25wEb2vMu63aG0H/N2mKGsfgEGMRqBm/ASgI+XwuZOrvO
YVQRx6ujZ34lLcwHftRkmxFcaO1Xa+TpaDxJYoP+376Q+gljJupeylzoIcRrUZ7JKXRklT7ig/oz
MffV9rzJfrPfGpeBd+XpOOZTNJ/FAA6UD0UJhBEMKT4G1QO2MaZl84laZ4Cego6ImM4JXQ1T4+dl
002SdtV8YF6BDmQnJAn1qTx70JeZHtBjjp3mAD1b4f0WytDFB4YUXdziEdUMswkUQ4c44Mf1k/kx
zyVFWeO+zdBkRlf+FfZcg837+IUZPvhsd+0eotAETwihl2dCgCYsfuoz6uIKcJVo90RbqFgentXd
s/5Rm6Qrl1cllpTfcQRgnIJk8MEIvBfyleeytmdYErbdVmnTWshy/Qlqhob8l4SbgNu8YsGppKCH
l0wXei2Tu8K6lD99eveOBINHhYUUNYUx/lCdPrOJ27zPoWXPZNNXGUSi3bg8fa7IFY+Ks2kjF7lw
3NfrSrLXyFOhzzmYPyRDzmB9EnBFpXCwQFFLbMin9/9FZkXQX5i2nWHoIY0tQ5J31G8KUDSjXA34
JNrB0PFx/r1nwlwcVfkVMP9x1oRBPgmeBv3EWCxa0LrTU3/5qHhaULA5BICz/+LzcyP+asVcfxNb
Yru2jIMEHoVrvuAzXXK8wmtuSEhEVUqgmsXjtsfYHwUXzikcERsoFL0z0oopPi9vfcotipMCBZ/0
JAk2uNabmzLLrhCUzURvF+i0yebtGEVCHs8DFnFihGX/hbmzhfV/2j136n1Dr4IvT5SpM+QY42X+
ltdwlnvDUzFYB5VGGKrxoRMe6A7/BDrv18t5flMjlM9InV7n3Y4/5+VGlr+4GWlYWEdvN5+E49eJ
6R5Utzd8ZzKrsabXZ48W+lhduDMqGkZMSBrPLJgKmoUL9xh9ecwkxt4wCAHnKhNIq1+Y9wg7w/5Y
0iDKK2Vjiu6Bb8qxTidvY5LHdGUh4cqIuv1GZ5CBImV/zVHE/jS+UO2Q0/ahbNTVJB0Dwq4a4BcJ
BJI8hHBc6dvis/iZzLWtmoofBROI30AGHxReVlolotRmQ6n2LKjIRs9RDuOq2dOeQl8kBjk20nMC
/wjzCDuUwi5m4sN8EkG4ymwHw8gZmqWNyg/yCb/643DEIHRD6GRsGtGI1infjRwOUCdvzlfTB2NK
35tnjJlm3CAhQsoAwiUTgMF/atELn42ZnWi/KrbH95mCbe6LmmMmr3EOYTYLPZPBkrp+hMaau3hm
I69eA6cQ+Xj94Zh8/G0uznN2Ts+pMRd5o6QyJYzsRQtuJy3Rc7WQOa21pR7pkUngXG75GoQrgXQJ
GYM0o6hn3KhFUoiu7Bz8YnhFtuFB3w78GH04IpIvZQOPKikBXC5Lkc45xpCMd0VYbo34OgeGQUqQ
5t8CPhbzr4pg++oXZ0pSNd972K/bJrIIrR/oJJiSSgtCm5ZD9ApK5vf2D7GXOEHhcN6tr+GQtLgd
37aCigC/4D3NQyT9oLjM/nrAaUFdwDvvynD4jG1IvcNSYPs80aBRjSAVW5kL2mhpI8dMyduEfrZK
QL2aBJh2Q5MJvstRwSvCF5lUaIpSe3GFrAHV+8Q9QZw488cYlkO555aKCbjmStIfCFcRyJoD9gSW
cF4+R+amSpQl7lLImhiBZge9pB2z19f+0HpyH0oTnPf9J+W5gfwao9i7Z6+sxTWSF/dIifOoSN5B
nhgLKX7y30BDi2d6XiDRmkkpyFBSzWvsz89zKRU/KX2MCwMPnumwxuHSe1AWhAyngmF1wxwimkTm
/PFxT+9pnuqpmUqozYKedyGbJMIebZYlk8hI8qjbP3hOYz3WYgmdrafH1+V12XwPp3uEiGqbL4ut
CUVw+4g6MQt2rtH5e8TWcmEs7om2GuJr1NIpH1/7IhqYr1IsJkN82d12RaSv9IABIL+NzXmXJ3li
f1xO8uK519JydpspX0+/pd+YvzQO/0a17t1m+NjO6To/hjCLmpmdPhKJ34+kPxWM3oA9v+uE87Vt
T7zsv3NXoYbnB97xhI4mGabjXj22pyeSltUVkasz7m+75oQgKMm3BSXwLtswk/fPcw0fmd0Q26n0
dU8mi47p4mKyUQJl9Q4KjlZZyRt58cab8wGAtR5/X8vuwKk+k9O91uZZouElJI6XXWWuLtXI+ncN
3yuF82Kmz+PDdp5+HqmLN6/IeRg8drxyBt9wnSXq0vqtQiTuazmqKUswY1pjKBtVsxFRJfQ/aW7O
da8A6ShmRajtGdhTjKH02bL2UsTOm6hYt4mEY42wiGnIsY0qDDKYcrQRnDlfTyZeZiFHGpaTVAT5
0sNrWziUIdIkJRow9kAbjHNDCt8+lQGtbbpxBRJNnT5Q1cb9Tz+jVpP5aJmf/VpRdrinWSStpTl3
Nuon7lDuUfxWN9J6mA3h/d899/iQ5lc81Zg0p/c/aZ0trx9MNftP0/L7GdSNTwC4IWRYWTAvzb/y
WJk9/orVgNY2eiNxeEyvHxbubYBTKa/Cv0+Lj/an5XDeP0NYQzmjUuTd+KZF+ruTRcYB6Auem7S2
1zh8cuf38IakufHvz8onurZ4wCNopkE5u6bmvMee4EUB75igwLzCEuEzibuFx5g3xLAv0tJJlKP8
ufi4k7n5dgRYX95yx2BSvB+mn0qIbTDe0cwG7n4Wv74zyDIwgP/Rgax49Ap+oFnWc2tF69/TP+zE
xnYXPLViXS7r7/ucltjelOyK5ua5Q1fA9B1JTFpwEbQwi20fV7RYD8XHFedamvez5pMIEvlQu5NN
t8ccQwPtxGh1+josyx8Zxuwy87krPcNlBHsTudwYPRDiCAA6WXWnYl1th6ieXrGCyqf56h/7DrzS
MQC+ao+t78Za8nK0Dbjjt4nuE67CR3Eio4SN9wa7oDixg80fn0/WOmGvgzNLNpcO+UL+aQJ19txY
hDDUiz7FzHqjzl6h+lMiU5dnk5nEIqMTmvDwrxskJ5GaGmzEgHoxdzuDNG2RA6G20ZPNIQ/LpRHT
EMGJ+c7XiCXmjDbu8xv0tNu2/oZ8NbB0AULlc15jJSMw3DN7rXcChOIfzekjRpxdMUMWUw8IpgyV
WckplwDuk/fsLeAknEIxm9UEFSmLy0iIJZkfMo/ZV62XBRyNIAdCQ2kSrGzdegcMmtKdVpH7ddlW
EZU4asMYwBMhD7sVLKjMqbZQMXnBYHJ67iCE4c4EAeH1gSAyC+DV8JrAMz6z4imSBHajC5kU4l3H
E8La8QT6CnOeNhtDOeisAPmbjvbsVOwu0e6FWwWfGeoGspPR+eqZ4IGRADCwIOA3R5eXCBDwfezh
O3YnNsbAQL7v3EOEpiQrOdrPmNLjwwxot18N23EWwGCDAOZCFmYyk68hab19/sSppGueC0BCpOUx
ImJEvMxSDomJfwLV3ZEW5oKdFCXbiRPOCLX4pgC4RXyBEwZPEg4YL82YlqnJ5CQMy9mKBBO22+ny
HMsveLEelKg26XaKz9TEPLK9u1w6CM3YnIvIDRBZaFPzST2Ff0H/u0JpWISPteSkwJIEjlPgi5+D
pslnmUJC6HZD4xKSJ1S/mGLhlMVsdgfyB1rAU0czEwujrBNdHW0b4AtYFjZJLtPjVLv7BE9nvJTg
0TGT+x13aBmfcORGcbigkhFXEaAOXQIvZB6pLsroiTU/6Ml7L9TnbXKfXwWBFYgUqZ4PyidELcgH
nt4+lRaPOZ/uG6KCWA2+zUWZaEfBXlCnvvwtSNzvhCS13/SCVBjvtFbQgnZPxnuJ5sssLSliI0b4
RtwRIWIFVsBnFsQMcisgY0j7ybRcQjvn79FXDe4PQ7QLNwLTRAZiAihEOdnzFhzweSKKJ04bKN0k
JgbA4tKmJZTWjOkkQlkjeJ1oObw30+WFcHbmxILO7ECxANffCCxQhot/z6wrrCCdowyY70Fq2NEh
ACSwcZS9S/Vzhw3SCG1t6xLhjS9H7sGyuVO7c6tBjhSc5v44YYBAtwpQDb0Z5xj3vKy2j/l1XhGb
Al6F7TMzbWYuASfLOHW78y9APCAhE9GYiSC3Jbcz5D5GnTrvdsJ9VEz0eCZHXg9uHc/O6Odz/enx
cm5FHJffOXtMevBYwZ8exwJ1RZEnR9xPWvFBfb+CRgmiJG69K75y3BdwgreAb+Ik+dmJLReoHj8z
WMLwJ2b2jHE/tu7kFjyxEHzxfLBMPRyXBogz3kPl6ummOsynYEgYwtiOLp1ZZsMr4ubMywbmHtCI
4HMKOkIQysFxsw9BkoM8wmbCNVwAxg5MH3YD8jaiN2eoUziNvX81kWaR8cdQFc0jxLAvHriXYMjs
VSgbfAz9zQIiXkOIm2Z0/zjw3D8J2j7/2UZirN/YMM2eBFuFZ3xqXJ16QQpJznXPOqnsfFKW9rBg
/gnMPbVCHnw76JJiacDNOh0kVl6e6mR0u+UHEW1SxCZhQDn6Z2nSACkKcdnt78G2gzblPmtcF00r
90mZAJ4BMwMRmwvuMeFa5V3AiTRnhqkVFTvjN1ZG7IhON1LZBakERyx8OSc/KD6nGR6AHzi0TguC
W4lP86sV/AXQXSyv3G9yl3BTNGO8oGX/EmrTb/NE0XtoDGb4b++yzhyFibpTGv7ER6Q8H916a8Yy
mCRKodzP92+GrWAuf2due/HL/muaKcQUp9vCW8OkmzPhMHTMHI83ORC2NXjmSYf26o6Jzl35kTMo
cCqotPiiOj3OC+6EoBGg9iA/qG73BHaYdkuMo7BB4Y5kAA9/klHV6ulm47KYSsTfpB1c58AGaQnz
rYJpxvHFf5e78u5mC6y279v5C8rP2zlOFq1XY4Zyd2FcYJksEfaL2UuOXY3pKr+5i40Ml2at/+JP
gzPJZ8ZACgUMBD88FJuIp3XGnzTb2e+tdP/6Od198RHNEUf6KcgIQ8qFUUcNaB6oAIv0tN7KvnHE
Sp9yHL/vKP9tDU43Owuo5vQSE11Lo8lDx8zBwPubvWNPmzURgPIYo3rGRf61WxhLijt7tviZTK9r
5YyjHhOmkhZgx17CTssuLYf6sYyI1xg2z/67J6smFUotazaceILGr3yZ41P6+saYmvXUgIXg9U96
rwG2+E9z1DFqZOJnqFCRxtZXiAZn9QY6roAxa6ElY6O4dxTYCinV3lkBFGl06AIPc3ZbFuEZVgIN
WD6rzdkdeTI8KR2ngoht/eQbMU6MbHEICj2obITjUoi5r7mMB11AeBeUD0wbPCGPxPQCAjN8SlBg
svQw3fjuHp55DiYl4vjnZAvx2qjhtYfnwqspjVSF1fl5i4Gx4XEC7UIToS2+HHSVPeu+fqvL+/iR
a2kR6iyQSBV6O6jnHVr7M7ZxP9Zfb8U62S47wZXCB4DdsuELynFB+lR3JvvTWaRjrECJynyJtr7K
onRgtgRA3YZ9QnUD8AyMha8tOn8IL1tkBSq+ICh33NvWvKyhhCphdf0evxt9V+Gf3/XrKrpbLrYV
mv/vbREluIWalpc1Y74MZdRr98DxjtWbgDygt/jRrYHPoSBbARMghtMcHpYBwzNo8yWmqYtBR+04
veeQLOp1dXhnbofbjbLuWF9pZlYv/MMvfs/Cb14X1xgBAcbXLv4jUyohamDIks8hJLxQq9xbO2W4
AhetxraZ56OPsRL17Sp6QR8S0nRSM4nva2EKLbqPrE76whsfm7L039vuTGny3F7XTcuXLBBuBcSx
/I7fDP6vk/ipxf01gfCaB9xUSDZYkJmrZSlBxHCxZKRDVKpvoIJUa6EsJM1wHE1ci5hWYz4SIxwD
QX5F7zp4/xQ89gis53/l550M1IebPfz8uryoP9Lwq/JNA69KH6PS7OLoDFzhp2CXpHhFvsE0gmar
kaavASefHQGFgt05er5xRfPCkQLMb+tzWF+OJd0hG3t3nbXt57k4IDmzana3hSmvK8yLnChzpcrT
7s4oMU/5LQd0hCXNVw8ILnmj4ivmSn2tLG1zxghTXyoKy8GZvAj+xSs0sMEOnwGX4ZFaE2z1GbVy
cQZSskhr+OA1Gpkh6ZQUyY0Y+1r4qU/B0vGVueAreZm2OoJSeCWeqS0unwML7MH6lQ94tactcy/G
VZBl7fm9j+p+NZThvdjd++0jW1f4z9BAoabnF+WjHht4RwyB7skb0cNnvo0ZBPoT0W7d0/YT+nsB
HesH2wRoujSL1Q9fmk9zbs+LVD3oEDmc8dByFyY6EReDZ39LN6jj0wbGzcM1m1kzA1/V53mq2a65
Roi/Nuf8Xk+W7Y+9HiVnojnVrJrxUuLnzPlkmX8Yy/6T23Xz/LstnoEGUZhLhE1F2s760Ig480XK
S4fNrEMRM7rV7M2oQ3KeXPZ5jTXVoZkZUROqaDB/2rBIxTtkABJacE86H55b9PR1DyQI2KENedUZ
nPD4mmY+jEK+y/9YIKLHsQpvPwbc5CZ8w2f2iV8JMNaLi6ibeANTY7bpWMAySpzBxEmexzwSEMp9
X4UCIWnE75k2v3wWkgOEgiQD+ghurvjNuBcWSM3rjufGL+ENIhBi+WV8Ai+RTRd//cmSj/fGwYiG
DbsZRHJ8hJfPc+oSxhlp6/zPtl2JzF282HrvLnz6A0OeGWXSvaYjDn+XrTlJS/3r3GIJAWOh88/0
9dTOl0AllAkL7j5STe81BGa7ZNIMVmf5kyy0n3PrhQcWxsaaW5ieVWA26xb4r5HZS7Fyuo1ezi0F
jQ6/mzm1w1Pl0QskisMyUECSKJ3gjmJfyXP9hmuxfNZWOFrZZjIKQzWZyysXM6X/yNlq2Ne8NWtc
7sl4JCDLhtcFP2+ExPX3SPLHwSbsQ3f+sBFJzjstKCR2ULAv6+rHfzEpmRV95Hlwbs7mPT2Dcj1f
zpsawrWO5JXYzdHWnaXsJ0sba2+4Jo+l9KK0W1oL7aTFg8dRuVyQ1565SHn6rKBvVI7Twt6elrsn
lC52KlRfzkB+hrq6fLevj4CQAiaRT6wvXfb3D/5PblaEfGxq1f28wQppIsNJ+Ja1mbb3YI3uFL4j
AbEIYlT3fTr0MNBJNcmDz/u2tDdPAT39Nm8Y8qnIFTPDx7aRIx1SinNxnAD0bzVd2qbbS3hBLpt2
Pd78Dgx4ULdXXvAdWkwiVnpDDcKew/Ew/JgG79O2KgN5bznX3lnqGM3l2xeuJdMPwFgnO0qUHfrE
CexgOdDPj6TMjtAGxLeP2fGwzJfOkggrb3K0JzwcnOtydKZMJp32dI3sccHiR/VlUtBIylbDYQ5B
jPOO55ddjuAqbht/Om0aJ0as5DAIXFTeFHnE89jHw3QrD36nLavPZjZBZf5nuVD+PnX4E9PzJykR
osayaUhdnUi0z9eS/KzTHEg3ZgpNAXbG++1bSlU6AdyeIi6fVz3mkyp93g/IA5Y8MPCtggkA7wU3
/YXSTK8cvpsT0ARlDOj0itDXe8fd/g6jPR2IbWUJQ+7vJ+PrUw+0gAnaAyXINMMDni2g50m8B/aH
agavJY+0pH2Vk9T0ADCp5796Wk9EqrtrvWq9a9SRcIWXpEPLRZ3SRMcY6o7X7ad4t6xelPQMuILq
xM2vpzkWF87l587t/qevgbMe9kkztjk2t4H2/OPpq8I8GPDZhNrh3Nug84Fpc+rAkXNrprbh9lDC
G3pKM9C+CFdwFGX7DvBIDV9FgGO/77DaxIENfzeqqEid2MKT2owMa9FjtQdcblFY3xU3bvHVWLGk
q8gnymmt7LYEzdx/lz1iJEgO5PB0Ud6H14sn7XRzesWZQ9bmzy6SvqS/Juw6kWt4x8cLld3RZJO/
fHHzmZlHJfpybeyxIZXxyA6QN59JDUMH/kMXFNXKRmUHbP+Rw6HQhx+Z9NizYhKigrYe5gOhEBak
f9x5GMyvBomS8kbnQeincGlXl6yVS+v+rTUzdigPlqMy2tNJd10Xb6KjmW00X69xr2ezlg6mhvKY
6yxqiyuqsQcDCkvxJw/ffAMr9adbcTDLEC7Rhc6HXOEDCZkUuBK/wmYS9aFtHUra44cvQ7b2R9NT
hgTJsbSenI1//0rBt5P4c8Tr1qEAVWY6H17gXoaWavo1Khp7Kz98aBiG9Ke8/sp+yS8T9lpLe3sz
Fqo2qxblOykQD9jFwao/NLzC6b5wFGK0jgIZkgyY3tUxihhZTIkrHx/r47Y5G5GeYPYxgSUInb8N
IN69vOYXvhnuA+VSECI4FBlsfvi7n8OxXzwultsJnQ6e+1+vmsguR8c/qaYHjVotvOwI8c6GX7OI
5U60nXGLC56quuoZY2H3bPgkrAzf/WR7V/EGJiZRGfGGY0O2EB+0YW0xb60XGtQa8oRJZR5wRhoJ
K34t9TFQmM+sSIkh+WgOEcq5WTNScCrDXd6ZRt8+Snsqb60+blgMmumSeTNzMo8xbT4n1CvTvdiy
QjpVzZ7qfy/uAWU+tuEfPk1nMpucC9k+6IIRCzqASllygVrxOqjdSjIOhhMsJuelVTo/2heKotvZ
V+ZVt5t0qztgDTIizDqO36iVWU1eM51wVcUNrP94uq/lxJktCsBPRBU53AIiRxNsc0PhRM6Zpz+f
4D9TpdHIQmq1Wh12WHvtS91qEPxGeHPGQRaVoqjIwq+Pc6b/kcEXpeUtL+PTgMwL3lZJMyxbbRfM
E4Sow7y9+8plSr8ZZOWn4u1cQr61lbYr4EPnC9frC30p6HdqPK/NSvtUcdVGeRUpkILr4tyLW4Zy
/oQKZwKvxazEzxZM+bym5VMN7qgPYSqtGBlk3pj7/1Q7lgCrgnHJYOIJi1cffpKz+GpSyO8IdEQI
yMLtTAhZtnu8NmPj4nVXUoNMmhIm/WqkeJFz4txMd4CHtoOZGBGR/7eBQNAwjL3wluxFkqUET9j2
e74qRUbHonV9sf0+TwMHvG1+M46ziEl3Jq10/CdhVa8tG6aJWDfRvX4c/hZvh1zxaKk9NTaEHbEf
osN+ACAIQpk70WyTKS7pbsn+Sd5KwmRyJ46fbDcvPhocL29Gs5jn6y85/ZwsCh8bQDFkh6dTJ1SD
K7n3M+lqE4yTncyMMgY6thxva+l+InOFfo6eqAFaYpaQBGORL80DArPgnVuBoT4g6jRzbwTweZcb
5wjSnwbnqqSHU9Emodm9vEGZcV/8RC61NMcoQ/Lhk6J3itSidzRAs/Ih0qbI71Q+EFayyjfr+3yz
GKIOUqUveTBobLQwWMK9CJa34roF9nyEPyvdJyHfIVkPi725QVwdAOG+vp3XcyX8BNTq82jXo7sD
gaY+YKNPsQaMZ45eEpwsrau4bI1wy8XstbApra9hTiAkRaPoRjQksZ65nLrvEcTTOdbpW28sRugx
Elm9iIcsC4vUT4RnO1scD6+P8mFNPdq8xTOQL7VxLcWYfU/uiZtmBLYEfqU7TGNsnaxfkymhE5i4
Nv39viP0LLuZlrJ3+DQgPzEwSFgzl3pStMwcKVgjFimvL4MIhivG2M3vw7S5lBBtlvpZ84mbGFy1
OpduycZjx253n8BqsWvxSF5b6V1dY1+ScoZ7h8qDwFWLcy+eOr88XbfesiKY9BJrma2jve26svgM
46WZrBgC98NsbVc6jtbrr0f06zxJlFa+wibawY4VG9dQCugQBiFocjRY7zus6+sTrXFVQ6iXBMwi
/Sx4pSU3OSI2bIsTNf4vX4t2op6crN9S3AW59nTa3B0F9KS+52k5h+ObH0ik9KKWERI1vQzA9uMb
C1tI4rtZUAOJio8NDclidUwgKX+7vs97h+iHPEgyjV+TlX17tviJRdWUQU4KqwTOz7dlanS7BNNk
5RSpnADiOofID/jMlAoQJd9vS7NFwOwfFSOZF7EsQ8s2V4+B7f9dUzpOsrM/1HffuXFVrOntWDsS
QOVJSK/r3P/xcJaoJapnXha0DM8EOOtqqp+6liPp4SoLzUimXWSGS3ir0+8qtwTeYR229O4oO+XN
ST6gkgUpI2wbGJbQRBEUgLWoZxE1sl1giOlvWudlY7OuHJr3/pUfjCKXncyENKbzcrL1z2nBgmHS
qe075L+yD9LVnNryr4wlyoBqrfK9hDxvnynQjKxYOBlXf+SOnqKrgmK9hi4X3j1JNKJl3hossJC6
KYpXJYOsuBh53/xgJEWVCarHtH+q7uALD19O8DHdp/2kfHwse6a6XRMuSBxRLPEXxQuAikD4ZZ/R
8MQzca9E79V7eUHOMOrIfL/xWTnTqcdxc95YjeLlIWCpTNWLbqRYmZWlBGVQrUa+kNZUQHXKSNOQ
MmBWAIkBI4xVs00xQ+F00ERRsqxNp4XLF3/ve+ZYn482vWXAs3Xri0UW8rhJNc4CWq3QBSGAktts
4zU58I6pj+nV1C5HhWH3HvuBCItC8knpzCPJyqWnL5nCuOvhkLC5V1IUyt0783Mm09jNaud9gOg3
LpYWUTsQqPB5ohSyoWB7L43bieENwFQkim6SChGFgtd0HFEwEtcyqScWnftXel6K8nYnKzMOb33/
j4MAtiq7lEuvlt11xGajVrhwREEfZj7W88Ka5VzsPh/mcfKIdtjGIqnvxWJgZO4LkbZoJnyPDWJl
POS6YWRiX09sGvPrMNKR/TMHZ3GtbRblBNRWNI/yepcr0Jubuc5K1NSDASabT9zL83FJ+tVvuZHN
P0NoRlaa/W88SOFIkWtYv2iBqCV+DrcSJME4Xhm3xuiCmufeYJtqXN7SXzibJDXnYmj5Bss3ZAit
PTYBdvJrQxCPvK3Y6qViqOxMbbGv4/jzcm0ius/Maolr85ipZThx5I26VOAwBVcC48Q6IS4vmse6
CkGzkccuG9wsbrFgdytcxKdLt1bF9H5lKTWIEgzwhem2kiDKTit47lczeLnKOYwueSYnkGQW8b9I
wku0fpJ+KFpSvYtgAcADpLs/gpmB+mEEtVruJ/0m1cR9Uz1/7R/hMyOfV5TxEmj+WiwT5+JVUGPr
NlzNCwk8hZsy0swiAY1XYd+/vstijac6KdvO6SPeRNsNK5SrRDm+VjDp6yAB03BuLkq7kuSwLbQr
QyQwazxNp+qhj4xl20rfeVpzhNl0LVvLfQB+iGq30ElmMFz1x13gkG/+k3Qz08/0NQG2yoPg50MV
xkpMVEv4AyG0um/OShuZP1r6ty9z6e/fTv2cB7xt+rzWpvdJCG9lifbpdTOK9ZNf4D6Un2UeJhPi
5E3+CW4sYs0cHAep+rF7kDft7dbb8Vm8sXM04haOZeVUPfV3n6vPzacru+e3yPutFx8AitXPrV1n
+7auXDrz/Lp2HyCY+7UfxKXZaWS59/rZIXM5q+6jP5NjCFmQupNnRrvPW+/U5/f9OFjgWuPhfXTE
PcRe7AIQ6Hlx8Xnqs1Dfh9k/FU81HoIw8Se8jYVafVivNCYrLClMZo9lSehfDWZjPzl29yNAlO6t
vh2dB6eOInc/GghTc4zVu3/oY8UoZTwBHoHBHFnI5ufWv04uZtYww/qpE0NjkwL5mL7toaZFMghN
nL8dqiEOZ/Yd5bornvrJ4akfnaw+x2HtlrFKPJ0/tk6dVGMZDab7eg6oAU9YqgRwvXyzM5eqSvYv
+/tkuIXmufxoRLwpk+MEN5LY6D5l0SxHGor61gQsX80U8Ukcw+MRPgZd2E/kPSej8QDL0qZ34g8L
Ul8E2zV/CY7GLxK7/7OddSNbl63BgIIeN8SkO7S+T7/3nYPstiaf0++2d5WwopUV6/kntyg2f1ao
GTkCepEoQVoocBDVD7V7bwFK05qRNrppWqWqoluo3YbJj9g9//ibvbHsTK6NSHlWv0szfu+N6wtH
0891Z/5zbqyGIb4lCqf1KI8bqeYhYPclsLIEnJBQFGLv121hWkPF8pb9SX+iSc28n2He46HOgfox
lMhn+eMeQU6w+sbech8tZdMJ6ax0FesUz3hUkDoaQsg8/qTYEcCTy0Y/v+S4H4/DZSXxnt2WkDAo
nTtq/ztrn5s0TRHootNX/qA9fW1r99/zKB7G+oWT9R8/Cfc0UoMdhzhtgocwWQDP4hSAL7n97Guz
zzBQR4Cv6y2mJ5Q8j/zIqsmx/OBuO1aP6ZBeguvGKgQ1MLfmW83xDrAMEk4BeKwJaA1y+TSsL6+r
pOXX4tJUEgKOK6QK5J9mzbOQGO4AXki5RgFGbyJykJUX8A84Y/+YIgopiku3P65wHHWyuUD0lwnU
7Y95g1MZTne9DgTErB9Nt3PVykUt/kwIJkqe+XvkJ9G5v6VAIDeNCxiseAkcU/Nyuhdpxt6Ax1hg
ZsNkNdsf91OttejdkN0wHRL84fZYgIeIIv0GkZhFmvQBswzwnqggVkx8qfG8t+fyhnDgsdYG1sgD
TMgzuo+nMuQE/kYY04VsC2bBoZWON4AVM7BA83wcN1v+9sePygZ50FP3EuLlL39MM67ZTU7H0rI/
/dn2W6fhjl3zLf1x7OT2+ZTF1rMnubs4lXz6mzGXBfR4xodaZCWbParH79xg9j5uZBuJ5tSDhKr+
HT9mk0T3/h3/puvtTTXf1+/dX2IlGxDl7vo9izbvH0y912OwJWSirGSqErCVv03zfBhvucH+4/ix
+1tyRFrEoSpVeU702RVYEKU+uX5TfKJCKb2P2N9UnvV99bf62+fySaoo2P3o+OG/eSPVGlcTof9P
Pm6hvmE0IZRecKiMK0yQ7l/GNc4ebDLVpAv3IeJ4IqKdR+vRTYyyU2ZgWV+a40amlQHAnFWOclEI
2HyXDgpf2Y+AU+idPTVSB9eVw/BUwVzpVAi93d/DWDfrEY3gKEk0BAzsDDjDQdKSMF5T7M9+HFxO
ZdFwZ47Y58orDP84K2DXy8oxcS4gWx3vqWgrsZyB7DwxQKrZG0o8YS1gO+48jgNZKj1gKuKGQQ+8
V4AZLiv2U4ztZESqHyoqtnWCKmWF1CtGw7gfWldMr9u3BT7YZC1cXX1asK4I2pLQPydgR1ojoDJ/
4k8z5kQAAiYo1zsx84q2vqKOu/YMqezgBNwtoqy2fFv9ZPnGJ+theoQVUJXSt+DwMQM5Mi0upGoU
x15Vfa41y5CATDm6cFgSc3Yf8+F5WwfrQoiIQcIgX+jszMjovlcFIz+uK/e9zQMOZVFLI7GV24h1
khf9VAAQJ8ZkDzhNwlQcAijS0qlEwo1wGT2XxlgyZYNgR9eozWNdnpJTN1kBWhCpX8p1sKIKKLG8
j2BgeAygruaT+/BRlT+U6sXbeixbTh/59GTNSTuISF4DO7frQ8yFPmaqxPe6Fbb0n1BngxhMB58Q
zcHc+kFPEGi+aRyHsFuR3vxv9y0EsLL42I6iv6SEznIStgeJFpAmLugl8+EbXX5kaRWo+XPMBeMh
WrdY4z46yJh56ISYcFCA6BCarmA2vUoFwsgmL+aENkif1fF9GwD0/rzlW2rUMBUBpQSm4m8+Ge9L
nJPNZLAcPb72A0ToQB39O3Rz2FW8DRAcgauTHBBJDp/JSUr8IpwGlNaFsbW21Z9Y/HEmrARBwxuV
TrLWr0P2ZnbGFeZwJq8YOQpiJOzju1wY9Lz7ePQcmW8R9Yrx1UHmf9nBuXan4yy5DZk2q4tOBv/D
trZdFi0zufqu87DSanhCvhkDI8QjT72xqoQMC9EK//9xkvxTZ22r/lpEJyTisRU4BunyRhYSWl+W
yRsa1RBFHI365FtCiuPk1LgOR+dh9G/Vl4L7g+BHzOM0j3zPfjDmic6YST+ShZC9/k4rgl3aRtbx
L/bhYbMfX5s9x1fWxVHlxDFEy6SEa/qZW+KchQt5Jpkgxns97Cv3kL1MsxnU4HjMIUAgsUOFnhly
sf/5ZQEk9UT0Ieu3GGPmMehFhYrCYWegOT++iWKqNq3eaGKz4cFCT4eX75R7md6DWGUMVAvGg7OK
QJ4D1K1EDZRYnst9fy3aML2ErPBPDIp6wJyZpYwtTBoizjl05MgU3202NXQRDYh4C7PTi9RGNvD6
ouEQ17Te26Jigc49FT1YTe8XhnhN//BmbL5Nvz66C2icW7wu8zA628U6R9TqnCxFEsFlGhxEI2fE
kBZwu8zoEWxcMOlcC8zViSJVCzBXn1GNE6j7PexeKiM8Qck0F3mAKEYfpt3lsieY/IwuwpybC0UB
c8TJAiG3QxkEHOEK9oWDSFzW1nxyGyi4EmOCHVfEe9DtNmh4Mp+ZM2MRaFVLCNNDeoqr/KL9Q+mY
hWnGpIQNZzyZn/6kiGfQZmQ5Mo2I7brHq/HbGzrqRfZvnZKnTGAUw2+2uRVVFOzjYjmF1q2PLeyX
KRE56/pt0w7RuY9q4l5aTOsZaWmizXhKWGmZOQ7klkkLgDMMkL6S4Xad1b13F3abaAxZEO7p+hrO
/m36GCX3Euy1TaEhyi/aTJbZm5Dy/mJViO2mPP6D2bGCNFOalOwJrwsY5vBCMwoVWryZdXNDKl+N
fe+Hxz/Chj5GlPfs9MdtLVGZeIV5PhV+SQtaOyXkBo3korrJDY54lkrXVU0MfALxyGY5SoZoxs1i
gBSoLczc3J/cdrDtXY4VAnkjKqdJN73h1Qria5SYNWXmwtQ6STHkQJeieuWniN1LCfjPbIFf5w+L
waIaYhLRnEwOkIFX0EL1kF4Ff9UVim47NLb2q15uXNtho7rNJ7eO9M9hxscw0V3qU76S+LggmmqB
jbTJmpJJFI+1FCJVpLuLCiNk9iA8q53B/L8rSLLTPkRjOGbETI3nFUwFYVoZ6cjjkmUX0UHMciHw
NFsrLQGpmbxWpRswIX4IAEuQZqhhSXFCsJaY9aFZ1+tTKQXmzzqnY4U6jYbiWOlKtrf77J4nkeWA
RXhb78aX75F8MT5kkVLshk1+xwpuyAbN6LImPwIfPL0DCc0R5L6/qlqpCuYK5rgZQolDvDGNvD+y
1Xi0auqDz3bx8tz40PEBP4cjS022vGaDXVbuAuCE4ePrjiA93P3FMakOwxjh0tX8aN0FEYIZ23fv
0LDFU28aMI4ll5h20xuQ2An0bu+gC5Hj2bp9KhjaRYNkBtENZoQ2tyEkk4Htdgyucl332pmzkd/b
xGaFdriSj9DEXnbQjqvOsE+2TWHOi9cOO8CDknVLP4rCEERqh2zl58oFKRgUja9MckiFcBgfikB6
3VyWGS186yBNepLdSPB0OJ0QLchmQszTo9CQuSyFzFIFimIxA5gSsoMOfSc96VKyS3w8vk2u0dw7
Bca8PDuGs2GbvdLQX/6lm7dMWZidKeWS6GRSDcpgZV6qx/pkjLdVtUR6kBu1On/XbP0L9AFyW/ab
Wdu8nB0dF9gKJCgX5a5m5XtwFFwqaE8K4livbo4kaKG9xQyx+06J1yOC6IRYKbJNY248r2YipfHI
jEF5hxpeI1tKBhDpN7KetSUBg1GlK0XOJvKxgPe+gT6+tx/HD+zy+NcQlNxu78KmteoyWjW+DW2y
xuomwwJIMa+RppAIJVO5fU/fZvBZI58Qh9LQtyOXCHfWBB/EXFJZGM9tRkW/CcPi53tn9yFvlsmc
XKjTkE/N/ZScU/kmzBDEGLRCnMBN0I2oyfs9TJPmHdjFUOvvo/2tsIcNas8Aq/ksWVy/LxcF6Xr8
iCsEoYdwMwnEt+fSNVo7YtmSsgDzgbUG2tdH7fIXmESBuO+CHVtcHiGcsaobwR+OyyDsDEJ0UnMr
gGemmDvWEmInrSTbv/OmRpTEVCApQYdPIolJHAnyjbmskTqU+ZLiv7dd8YH/SvpQfiBsbcCfltyo
UAqMbNBkkJ+wahz+B8IsPOPs4xQpTqPlx654EUNzqx5A2MUMEYfTAXUEfU9O/tbCORqk17W0jh4J
CUhDou9NO81pxTwhBtuU28g4VQ21Yzm/zIyhDWYKhHiqzL6CXJDkD2/H8h8pcSOYWNeVoyCSZUBU
fcNyC5CYP2d5CgU9f+G6QZ2Z+T7WQnrJU5XhZlGMf8oFZaTi8Yi0wftjYCQsPB84GAAuEwCZ0SH3
07kFlfk4VtG0LjdB4mCw3EFEO2tg4VAglgmmHHnLBOK3gmMl1r59k06fc8Z5wuQZivXhO1xbXF/B
apj5y7XYac6KYjOWmeQnFGYDA1zu9mhVEDhqoKrqAz4mo80wbhL/SC4PG5/5Gqu8ZQB31EjUyK6/
e5SY6mWOQTC6helbyUeQvxyLiHtIG5Ei3r4YX/Gxog8Y2Wc5Y7vnwf1cTODmqiIkqbD//92H44c1
NcDJBLMChsf1fRwRiw9f0X4M415Xgi7+3O808PT4PVs6/3zCW+c3tTnFs5aZsKVbDNDkpotSFlZi
oCSp2vYjUTv0zqsAc9JB+tF0kJ5kIkUtdpxkNN3yRsgtA7LefYxx9ZzOc+U1F0d++dB0KYPR7ViI
fZWMHmABOiCCTsSzTPn3P6vK+Gk1mB9LyTsPe2P/aAPqz/omtYPhFay7Y7roqnR4EmVrN99OQj7a
CWYR7P5Cgb4lPmcQSXKLkOkT32NZCn1zoQS5niXgJIELAURQw0bC+5CXQmpwUgvmBDKDjTMyIIw5
MkW8Nsfkx1BC4xooIkB2g7/+bfFapk2HRM94z9uodiYMjih7Eqc9AdN8KKJkROck5hFbSaBbiJSn
ymDUM5nYnHHe2BW3gFinnKgKHL6Gp18/khy3QXRE1LGheBDBbDh6yvWZU9dwoBEy+yPBmJdBb+df
Zm0kE0xFnuSYcOnABKZ2DigtoSSsuGsYKGZyf/EkOLApePyrwmZjCoGhZPNZ6BxEe/vZLlQRHDuv
ZzuD9ebVYk5eSnXpMyHFqB7MV2YnQsm+xnH1bDwN6sBG2DWxegaeKr3fpiyrvKX27lszZiPiJsdt
86OhD2EIKpw+41nhWvoXE2HWt9afEB+e/9RvlPxTgo6EV543TsjKsyQHvo1vZu/tvZeHO/AtbA40
MbnZ16EL+CJawnYMI0E09u4abqCmMjcpA7A7FAWeVVAXB5YQ9i+1977e7dUMDtYTINcm1QZCTgdq
zMr3OlvWpRVGaj6bxtfwUhS7/+qG/+k84KnqHSfWNKYGUqkWlLA7LwCkeTdTPM1fQHTMXoRN9Bi+
lup7idS3VjYS1vkwS4YcOPnTt2VKBxRHEnZFPcDfrwa4WcWeTVL3BfymujbdV8NzpmDy8TN65KGw
E8ixRb6rMy72ee6Xm5bqZ4rrL7HzwYm4xCOD8hrLUehjIVzjaXJAYhAVcs6W9s/MxBJecfZE66nB
ap/3h4LsXecgPGbjFR8qrEPXlakZlNn8zWD+fhmc9vmduDBA6ecTXO3YXvHK4tqBlHQm+n6tRL+m
sg+8axb5ej34EM51vEKSTGAyCKKVQ+1WzlaiNMIwCJ9A3pJ/pZurAf+JoMjHPslW18qjOWchXwRI
A4YsSpsOQ8H4bzzMAb4mJBFARvV7b4lP+tDpol1T1KOzDbn5GA5E2uF9GPoah0Caba1yBUFtLvrL
yRUFZj7XOBzbPFHzXmpoks0N54liTDSISIYoKMaf7MedkDAu3jpdAq43fKjVeTHSmKNfyf7h5pBA
EtzZ9/pbNELbUHAvJ4O1mF+8BHOfHcinhE92Oa8S7o81FJi8ljMpSVGTrJrJfZmn7vYrRTxjWD/3
ucBz/r4Q7ik72aGszZIt6YwencVU7snC7XOGPoDDDIWTlF28C79LaJ7asa2UWdLFAoL25NTPXPXS
nPfcH/vkZo1E65tLBSvBFc8gjKU8qMg6kUBnu+cg15MpoGVi2U6yEA7VyAfVIIk5oUeaKqdFeIqY
s8pSmUe5Pj23OmdIrhOxZ1XyfqS9Fgl2CSP3TPfpcSg5JjJVmT7NxuCK4vBoGnEZj7QHJWvRIYvj
4V8uK6JLC7t9FxkwI6AxyNCfxhYbIiMwHjEsUeKOi6r0fFxV2Xz/XgDUpnDcCkkcxZNlWcjCuFDe
Dg5i54Q6AlUkKssmdNj7Wowy4H/1pHPlTxLIMvgXlgJbZr37he3eVLwLJuPGclEOVsvubZhgBIZc
6N8EpJUukwdbOJav/K22C/qEJdjleAduMtL8zsM6q7YQnGjJGPrct5aX6nxWnjdPuP2TsLLB4ivD
k+5yDs0cXIeUk+Fqyzyd9eWnYYIYNta1ZLyiCeLTIoeOefNauoWQxfJM1OPnRdGHdnRwWxbO5VMP
YhHlpThSzYPDY4h16QD/35/LaZsTk1CI3jhua2EawMahPf/lsM/mH++HXioFGpj+3MdLx3NxueT2
JiIw7i/a+3MxvSiPq5d0jZsHxhRa8JnWZC4duJtJpNPqRXKg301vXyZ+YliU02eFAd+yjh4qZGx4
gMCaLxCSJfKrXSmxDGbLcrySJVrwDElZeyygMP7CTFKD4q7PlsHq2pU1czxhFjnIaS9uCz0MbMkN
ZR1/rag9OFrIBAEW0qg8ZtKalkC09rH6War5HehJK82Bu+hHEtUUitR0QRgEotVEpra9tLXE0vCL
1UOaLC+xKzpjnw4fXLrgHll3Q+AjDq53qYuZWreVaKopt2oEprq8qM1ywfr0vq0fQGgW5ceyHE1W
Yue2bN+3a//mQydZHUoJQGZRzfL18U0VH6bK+vFSycQGsWV3kSpjLopdShdx25K4r1qbTHN5a8qC
UjlG6lehNYvO9NiTCCN/kSg88hZbdY8ct10B+1FrYOGQansh6M7pos4Dy5T3hgC/FPvKXqr8tat2
TuMA4U+DxdgCwcoRKdx7245Ivt1v8n3TXV2luypMl2GC6hmmh88jwP902X7gdZbjK8tkmivNI/z4
VenfV8vW/FTfbN9W6c7qWj2kO1f06JVT0SDdlS7rj1liQD/J8RtbTur7STjD7rvZGiFiz4HcE+dz
njF4N8i2y5HdQo7DE2BbHgAsUsiId6TaT3uRYy8iv7NcztV5K/GBnTaWLR8vA4ofTS/TwzfDQn6R
T7udvQ3v1WuCDyeEQkwLXKdDOqpOuX2/h9oebPup/jNkX5zd6IqpBLsqRKIp5tZF0A5OJEWKFZTt
h6FxH2ZeveI46+gdt8JVp7m07nE40Hxk2d8dyttbgd9C8PJQjNYfvU9JVf+YXBiQkEHZn/9yOBaA
yaundw6U+wiG4ybFzj3VOq270d/rkB022w3JzRYYIx6U12mYfDSTj75d4sPErnu7vuPxuX2cbqX4
uBHyguFcudbS4luN9a9ttrQRVHupr2HEZsP5V+6WmiSi9ewm11lfG1HeucwmiBhZOLaSSMGTnfT+
c/vINjeF2Cew2+WKR3cj1LG/TLN2ruQpLN2teuhrMqG34oKamt8Y8xNY8DRMs75JtohBE5QGQg7S
u8AysBGerhpyZt8aFpKfSD/E0aDQOMmqaTlGfXDcBfo+YFSun/hZiZX6iaUK00RlGiukL8NQ9Pgi
wT0i+VXz/hVnY8MLfalOgT5jQQaT/Nsj8R7NluC9oKHPm9CQ5vfDtJaLVBGtjnPFyyWIc60k2hEw
n0VZ3gK9AGT+c3rurDPdfayQEj2E6eJRBDtBKYXFKUsrFc9VWM5LAG2JReBgldKlu6nOLtVZJFtS
dp/R/Mfq00j9OC56rwxxMl7fxEv6fgQ/yD6Y70BluvstLlxZEiOfK0TU9SskZzQUOYnoKYbfvz/I
PitQg79ctP6NxSSsngLvlQMnU2H2u+MqIodWY4VovtuFDQm2+JC3hX0vGWZj6G7W+UWltajPOPjH
1SwX5IYcOS3GLNGle309L8V3wayWEZ92b8BHgeUYtMZnUgriJF+c9Cb1peCisyyWtVQ4pzclyUtG
86ta/J0HeQA7cytvVsVI+UCWN1EFJ4agMvIYabA+rhB2hPehmOL6luviSIvkhhNidi7Bfb9B/9UF
tkyLl+9IxuQZXLcVxsz2vT4LevMPhc+/E7/Zr8so2pes9vIGOte59u697PtjEM3vujE/EiShG/Z8
+mQVgQXP49vvonv5Tb9vRpfmblDkM8OWfBPOLOiXZFHNQC4MEoNz+9CVknX+Mf0ef117tzISjkjx
1hRDge0iJuh0NEfCFZ+chpdhtMWr9EncTLGIk/jeibP+93mJpvZOn8Gg2PmfJ8MzizIJ1kGETAiN
dM3fzVOa4BZe+TrjpIPwgicoyU/hZc8zDnZx3r1p+9Bc50p+chnwF7u+A386WHBhgjJZ4knVzxKc
MYyWpdOA0l/iat6MXj+4wuPVNfo+q2Vjb2SQMi7RgtTlH8cf6PgkkMZzy/0mwvjozO/554Hlntme
VIJmwqelq7FAQt8DuvDS9+/xfCtaXL1NP0+TB/km5L/E02MK+VyN9h2B0Uw+cxeu2wnUP8sfQtCC
4mR691HF+/6ui9NvwPlVol6J3MssFuXc8DGCGM38ZiYeef7RtdSOkiBOWzWmrKtP1eDV7FpP02kr
7WyzVF17enlV+/gpROn1lqVDOfs1/koNoiE2Pti3ySHdc8+aM1i1TkG6N64g3u9e23cyOkxLPow/
j2x6udFpMv2gSYD7VZalbc8Cl729v57kAbSN0Mli1oNVMWVCrzwPHuJhQW1M4MJTf5ff+09/5n7X
315ds917qmtTP/eediV72+F3wZu7Gx346s2CzwK8+P5TY/gkk/3Psb96U4RtDzNNjxukeUQ/EiND
49W/nlXx+PV3YuIy3+MhvLK9/HlMS2u5gKoL2ZtKGnL1VLvOP5tmrs3xM/0KZ7ponsyvH6ubA/07
i4JMtvBV02oFavjHsVTFJ1U/V7SBS2aDTJK55/rL1bAlI4muOi0z+U26EGWXe4hk3KWs32OsG0IB
skFakOGBvHHf16LpamZbvgOiPGL7SaaAMq/IZ87CeB8DNmrZWCHC9ZFp3C/DNf1AZMja0Cj6Ep1o
MVrHXWO96e5G2dY5U6Iwqj5l1Oib/QLEPF/EKzjwOtTFe88IyHUokSr+7z29x+ui1yDRp1xtc94Z
txlqr8+jSq9Gef26ipeS77FmsuEW41X7u9L06Xjem5KW9MvwnIbb/L5+nefCL62L+O3VPV/jWN1f
o9mfCverZxmr6quH2bv9tXeZX18PUvp/5dQlk66fO7T9Z+1fF9m/7rlXlm0UFP5wuY6qCuExrXk/
beAEaC5Gp4HzZzMnJyRLIRKg0rEDEXYbhtwQVu5hur/oLQepbqRG3mgwZ7TQdoNzz0bh5NvLjvOX
kC7iMNqMwg9lGI/m3/MPfXeUmdz7loYYUSzYtTKAfH+7/LWxeQOKwdZEvyiuOQA+sjINYOz5yk7z
90qk6KvMtEK5Oxtcv3xEmnT2fTcItVZjid7ze3o7/Ob61v4lowg+CiaIXyhT/dfHs399eZND+PH/
/5Fe3/IkHuQ5fLWEUfsavn7S7op5NdLj1yWvj2tONaZeA8O38Gf8fTG6H8q9fXKyX3IY19a9RWUq
2eTw1ExsJ6qYricGZitz5eY3PYp2tyI3uL3oIoVpgR+1/WN1YOFHS2VaK906ui8BwN47+MJqrDav
Kry6D0bJnr99ZGSC+omO5LuaYu69ZGP55TbLEdtTdOR/zfdqCxe+ynHgxWwOQu/O03SjPpeBnS6o
0Zzz2APl98tfWmJZWvc8IA45NgrnMmwj53y0sm4rw0OIxK8Rp6nV0Um32auZVUmTxXUoihskFKtZ
G4baHb7qOUTIMKS8w2FXLmw1pTjSDM2z70+lL2AcY6TaZ0Lj5qtJHPA4M9bJEsBStxDEJqopw5f1
X4O9rvSF4qN9cO2q2+6X4Q/hMcr8YNtbIbyalcl02bdHB5NocVE+lZgR25F+6uPBjh5aiW/VbQuP
Aa9gpnf5mFeSAfK2Upi8CwFTn/kk15tPEv35G9gMdGDqI9VLDyIyb7M9ovD+OE5Y/NnTGPEYIjKh
HZNtgkmSaS3+d0kUeTPkmSjOJ1FZLnaNNJKZvXxa0eGms25lm8TezW8yTDquBFz2FIv6l/JsrBuZ
enbEcEc1gQBgnUzs8stgDDsgCKW7ZrmjDxTR1lYhcV4GPk8mbKtTiAfhe2s7DSqxFasdD6sloxH0
vvUIeoPmz6IYsvP8Z0ZVc2b4hQ/DYBkCNpI1RupPTlIYaMR0YLuU0qcZWuPb5ntMo+HnYHt28GCH
Bp5/fkG6t86oq5DbHTuZSOS7kV149avDvzqvK16bidaBqdz53an97/h1YO+8j534HAcucuSGcHt1
eiT7s8G5gmLzOQm89rr87Bf5puQ9rcRnpvOTq7JyJhYACvlVCKtfcZUXnNKFdZ+FAWGU6bHP8g2n
18GrjxuDnuWyXDH1aZF0z/lr3PLfawC8Dtzx78B9Hm0hbU57sUXZeWN8NTIYXnco0YFL7P9Mb+7d
uBgU/TnhLXssn+l39rhFc3dGaS65+26kBV2nbmY49Qkf8DSUKsPv9+flv6pn0FtIPMIVzCXznpq7
hR10Ef5vU8arABe51HRg77y9GeHVHkb467zh7frcJ+3luZYQuw/lXXnHZBU+QREObK/7PZwEZQ4S
VKG4haC85xmlOLBaJIJ9ycrjOmrS7+b3tVK97q/MardM/RHcGRzPx+9IWzLwQjdX/Kv1FtanxGei
msBwu6mn9tVUUVLer91gMYKXs2lbex/SplrhsrHFUhY+1b7n3bWWI9X0m71j17nasTXFn/au8ae9
V3bGS3ib8LyXft7yuuBViPbw06u0f4U4Cbf3etfXW73+VJQDl70q5EYlK/Z1o19DdebZZh7kV093
EHlO1v581cQtr/r40+b2115rOlZ+uMI9T76KfdXZ/nX96Rr4Di5wxsVOqoy9jnYoz2pO+dnfquIx
9j7US1BwjwXf1aryqqgrlfK636/+dHv467MEF4fixXOvKMdhvaGovnwIEvdTe/vb99xgEx9FDPZg
1ynL3p/W/tdr0fkWXVAgl7Z35dcrvaoRuhWeFfPnqyb+dKs6q8/ruYr5VxNFKN55hcyCVTeWDfxh
U1Fl2V7vprhXjXvkHadeNzmlgPDu50M8iuPBrw6savTXV3Xc7OFueb2PC9z4yIb1d+Bi+5n3CVvv
WZDiVF7reV1nXift3amg18G/ar4OlP66zCMVRwJzpYPeZuSMAhfde2Xdez3vVay62tzlgmQ9XnGR
v6NkNyHaoq2fn82xLSzxuamB8/fKrvnvlAJUoTf+8puCX63rnm1PUa9meD3VufOzKi60Oem+8Ikm
NneNyRCNUIh00b/9621eb2AKcduDhvVs3hxIjs5o4kCR+zwTDZWs8MTzze/PZ3mKq67Pq+zd6qFO
hjV9/ul6J//t5+B8z8KcpMA5/7pX2b7n6/iOmOx5Xgmvt4h/bYuJMihF//MRCD6V6OYyNenJw1he
74b/4+lMmxPlmjD8i6hiEZSvgqyCqDGO+ULFaMANUVTEX/9ebZ56azIziWE5S58+fXq578cVSouc
MLpkrhDQ2KkuX9dDjlvVI+e7gKuw590vCfnmvaGywEnfEuZ3Ob2fSJJxsJSxIymj+UDpMf48+q+R
hNBe7ymkPX+t/X+zkXg+pIWMGSM30EEel8lh/LhXDPS/+aBL/IJuMOa4/f5Gng95HP9yDV+5PuJ7
flUYI97HaOMo0I5U0L3n4i0oPIF382gSI+Qe7ufXumQuDRk8ZIEJ4V8+6b2/+Xv632t43N8kcC/D
LP9i1rJ+bpS4cQkv5V8u+ZtofuQOzsbYlzySD/ktX3zD1+U64iV8w/W8cw/7HfEP+YybGEC8GTST
+/57xntauXZe/Pw9jM93bIyFXHCf/DXeEVMW+4xsf6lSk27wib3lBbzpjotS/re3RDT51dGW0aaZ
9pY7mCV7y2188dNf22g8XeSK+4YXcGu7oV1cwQPf33L8+muoiRuGS/EAfOoczRi8dsNj7nI9b+Xr
79H2lqfwrP6Wj2hhI1fZW3vLk8Cva+UhvK/d0Byu4N9WWs2vuP/dF37igr9m8D1d4Td88+7YX///
a1Wqu3zO899N4ff8RKsR0Oc3fptPc3FenTjcEJ3BIi59E9c3hLVk8g57J8cAgfMR2ZZX5KG5zeMH
ORu34Ix/nTReiIy8KrVOTqmHDa6ep4sjpncSn8X+PGrAux9AYSXlj6edq0oo7ABJfKpcHKpudyNt
lzRkyYH17RYrYHJ++anaOU3WJ4kak5RTKMEzG4SztDpFKhlBjYs3qgVsD8TQs7/Xkzso+6QdlO6j
AgAubK2fdvddwnltjHtA7B/Gx9k9H96o66Eog8xJm9DCcJftKVHASv89vLz9JQNOSAebpRpdSY/i
IAH8Jog92O5TZQo4wAs+36kRtR6GDYgoh1ABfP/nFameWrg3sON/wM++hsANKADmRzgt95Q9HecG
9RScjs6TUz/QtCmFMO349HBM8sR6WzPaB7fvy93P5/0OxDj3AY/Ng0LZ5AxI2+Qy7pO0Cj/1yT2A
151qeP/0qXnO+klNpuVPPQPU8Hz3AabZQ2tNPgX1TQA0mCCrKAuVrGZ6AAcoHFjzHWKOJ+BbcZR0
1yMMeJhaHzsf9Gh2Gq+aUIvn36Xm6uyB5TwyZj2X5sTalCrNb0qTT+79FgEUdLeHAsDCeW5lbfTK
Sdu54WfmVAAvhnyBlzEs05xylJNz4KzzD0Ck4Ph1nzNJ12j372nBAePIID5+8wl1Plz6Gl3VQPvs
NcH55JWgxG7MqJxVhIT/PXE9eoUBEsRol8ngsel+g4EEymIDUsrY8KkkooSHEh+d3BnWgE+qnO43
fp+CvZn+CEnJAKL64+Bp0eBHI6N2dr6Ozh842gaT7l9FsgzVbCDGUNsxLkHM+9Wm9N2eAgXBy2wf
Qkjk3akitrte8AAk23l+g7Z0PEb55AjEQ2p8g88IwtJ51SNxlraEc9zlkUquGZzopOFePZAxQkKW
I+LRC1bsYdWM7yFJqWeP8M73gGSfH4TiHNKEbxCjcBrOOvc4HQyGN2KwxHi98vRW7V/mQvvOf9AB
dd+BdQN/rsvSgw+iJBEFyBtK6pyaWmtWl+VdQVhhOZ9AL6F+2mUlP1I+q4yItWPjyH0AmOIpfZfI
UPvBsgS3ZA8vxdk/zjSyAak6Z8fTKbgCASK+lCMWiUZ+DOH4oO8zGg0eJ66yfbJmlIGzw6tkDbU8
ZZx7Xh/u7tmlwf+oUD0Hae8vlxq/em90/G0z1YbYd9gSTvttTg4rmsx8X/u2/hn+gCh6F4rjCRhf
vsD0Il+WHwXHkyHnZe0/IJ0uoeJTwQEr8t15UfMSWZP9mgE3YbCThfvgrOzmZPgSljmm5/BJSsbd
BzuKmMeNIOnYIne2BKB2uJ9ppsdjRcKOnjUIEczbJx1mbRIZ7U/7U/4DC4eTfgimGkbC6OKOQMDP
9qhWa9J5p1B1UbaIAEu+oRcUSX00+McMpromC/aDZ/JFF54gWKLfS/dqgiV6Ce9hy3KnQINFJlNx
o0yW98J1VDo90ICh2yv83W5WVv6DFd1BJ+SjYFTQBbQhpoZGlTdlE72sW1W/ON5rRqaI7gkVnLZ3
xYVyH7FiOO2B0PXdUPNIXkkEvUHnsHh4+ZiyWsO549Oj8isnyDak2q3/1dMdVEauQ+/iqs3quDy1
5H3DZ6BnzaKe9BZN+gJK8d8lGVOM5hhBhbFySgwX9vPfM1FunBBfzCusNi7ZvscJVqtbXD5sTpDT
ggLqOWmNeJnx683Mb338OMoR4vmFJGtYZhPK/M9zzD58ZnlKsIlUG4Ikla+v8XL9dC8PrB2VCSG1
0PS0r8cI1gUdp7Wjj/cRRsljdvWbjfbbTmwmTRNPWAHuZGBsrwmuORzblGRkTXabnbPB0i6cavqY
sluzUzFCgJ7dPgFavUGHzJTgS9L8C/Vqv2DIFkpCiSMjeQyAsSVfwvAZQMoIT+H+W53ok8E8v4kl
WO0dsFBsbZF/AHHpnidE6q/gFDpGCHfKkHKd8EZl7USVEIUeI/IEASPYBr0BhY3So34EYO1+tltZ
VxGvY/r0bziAGzTDtEp3pPCv++RbQBw4qr4YKXWJ7ahcKGRzmnnFw3S207OPGgBi7U/8bGpViFrY
msdhjAN4H0OQggpO5wRntzgRdz/qGBkl2POFz9wzvx/+PT64VtzVUY8isTYZgA0Q5DlZ98HhXz3b
Pfwm2x3Hp43sw0RBU2NEYy/QT8m6vU7R+oO4De3Pnndxbz7YZAoJL+O6HZ1gkbTALzbwwrknyLGM
jybOZ+UX84FiY79nKzQAeKarmC3osuenTvkbWfhOnVreZYI+7eb9bwuz4JpUaZ4vBpRHuhLtIhTL
XjSnAlN4N/J4EJNTi1V17zkmBSjkC2AWTJvN6JGePtCEO4qxBqECEBUAHaBDUKgE5teSJXnKMA56
RzIe/GacF35jwt+RU2UPChWIflQMQh7VhHyyI5HkvK1gJaQFZ1GZoLG1TaDe/ZXK2Bhs8c6CdKP4
d3pMlWmJ5w0EGyfXKCUIteOcGxSL8HOUlzPV+K1hifnsnVcv8gdekyNFBw3ogdQyf+jmLB90w34z
7n+9VKcFUZDUaKC22YepOwZCwbuQnKLHA2A2wTfsQqPvfmfzlgR/gPyyK8xNlWSKwUc6O8o+k+ts
cb/VtiEL1FN+dWpJRyRNA/08Ip9C6Jq8fL0Pqu/TuB2v9J/rcGVPie97hGoCVCDlDIKpjKnMPM9N
l5QvDyMACWa2LoU/1j1ruDWi8SwFtK/ZzVBBAxI9M5uMehKjej+m37mECYZ3V6dq2v+uPnUvm19K
lyfPflntJvjMIHaTBnnEQtLgRAHNFPBjkCFfifm9x7yIYEjw2KVI7ciXKgSOx6CePmb38PRBOD7Q
Hz4okdZwRa3xBKGZtPA/jpj6h2NEZZ/wgguZJeaBVBU3oMKwObP/D9HlWVauLy6tYONbUdUg+Jw/
LfiepJcBusfoAdFlT3/sT0Gz3oXUMPwjQYGbqS/mOOJAUHP7RuGRSsapwKUIlsKIje3Lt+yd2CWN
a0Yvx5qzzYF04WJ7sp+RLDeiAW71vaMkzUXBE2Jd1SOdWr6IKJ53GYsuBeR6xNLwFxcPDuEQQyUl
5DjVeKDpsLk6gIh6rVez0pQQLBUHkrbhccgxuHMJsOJmbOd4rZBxCFsSG6DC56e1PEYYEmTYhSB0
eN3ymbJnExgi7Wyy/0bHseFefsjSG9oJCmHzGtVRs7z5iyIrY1yxtPA6w6PWzdt4P3XUwHb303xU
OXfKWW4H/1e8fqNi3v+gvLbDPVuRaYkmsj/u8XndBXhGm7QltzoIehyPQm0lWSrwk20kFEKdnmMD
5uvyFI1GpBRZ6VAaZ0KV4RQebtNFF1fk9eoxXp2FFV88iosJNRy3Ofnte8IMFHKMXttX68wp3FuQ
PJzcFq8Va39cffUBk/Lxj1ZJDr7XeocXNTxGNvgiBUj2V6cVXRU1v/ZYXfdX9NAv3D5x/8OonbMK
xiZG73lTxmhDnOcr9MzPyyYLJwALpSF72n19a5/nrNiAKmg4xapKQZl7uo/UhEM3sv063WWYR5ew
c1/UMZwyTkj+VaaVX1Io/tGOH9ROg32C+WU4qpKolAcro1NvXAyAcoWml2lE9d8+sSurF+zOzh40
iI7wDnRbFpbC9frDvqB6jzptKK67RdWneZxjslGMzwVAmjbU8JH4HZKgX29eYOKzxXp2kZASckFh
+id4B0yPT4/MrppUedodviz9s6o/i8Kv6tQxSS+5Hud7JWs7isSVzOjB1NxNDFI5WcvNwwwMMEgG
FeSfJHjeDiyCG4ZsN6lNzG71xkntt+GJ1NHuKEx4XYAg7K5U80QvaJe0CKUI/HkeDMj/P6enarXX
Vjs00iW5/Lu4huXeMKS5obO/9yqOhoLtG/zHW4SRcqZQg7rDm38uZ1hcfHMpvjlNYSJeD9EpT2rN
v9afmp3qXfoE7vj1Sgwt0on+dE1kH0Dk8p7UmgK66qpZj7NueU5vzQz2R4Jw5w/wpoaGf7t6DXww
QJMUZR7XbG+Gnenz+kRYbPG6HkgD/VKouOzV034vvlJEmWe1NrWoy0BJ3DCVDRI1DiSCDBtq7rUV
XW3hwXzZyyve9DOJZiwP+vIi3ecJZienNH1szZ9RL7cd8PF6kz7HBBAO7mAEDFBCFQVrj2ZHDRM5
LCQxXTnAHeb6/Ax8UT/RpnbS/qt+7+2cc+2BhGcrwERkUApMUu8R6XMCwWhhthYLhJc+aZND5Qtj
GzwG5YuPetpwSV6t0Hmuun8cGjD5Lw1o1YLqgIUJpCpnL3AZ9p99QeOjnvgHq775B/au8sWmzeHs
QXUF2ygmEPbuBEDlMVapNt1/3n+wII2kWRWiw35pFjCIzT92jf3eGapzzNacAgxOBZQxY/h1Xq+Q
I/Krdngj5rL2he5SqJnCZWc4B2rZHuRlkmdJtQDgCeCfDZXv0z/1Pdx81N2HLUt4zDPoEbPAg/mG
j0FH7SZHGkA87qtkfFqnv2i8B5VmLqBj/7Qv4H37C31OH3IM9t+zPQQytb2ETeF2PN877sJ9f9hS
0nFzOhTIFU6kIwVt+NPAYQKlyxqVZBHAc3Fz4ccCBpZ32ov+grtAtDiT4hWe/l00DhQCTt3tfLDq
6v7QpmR9zqAxIbiJyGXETwaI1Bj+plrwS+8rPrmCEb66QZzYc7VZfXTVTa56tz5jQ84m/imH3112
pDojbPu1uqLsK3nCp+gMwp1PHd/wAaJi4/pFqGYD9+DvFjn/91xzZIBI8fM8uk+ME+Cwlsq3NVbA
l9RcIHE5lIDxDAz12YSvFcYCAaM+9VzF8E3VOQEu9ZhqtlsBv9oJhmUOa/Uuui+Onhnf8bXjyV8Y
/WG17vBQYGuSQAWgjY/10wfbL+UZjNS1A20QMk3vsh9dz3A4D6scEXYBC7/c8Gi4demBK7vruWd4
Q8BrOlO355z2oydvXnLHlaRh707IjoR+ALLweG16H3cGb8ZoMEL92W1ZbNUVl2xbWDEQOH11hSEk
ByMOkGinA6lJIY2cilpn8MH8gW9bxdaGH7WzywDTdgOsT8CEcHV89DZ/Lb3iQSDRwHRy0zn4uL7i
GbPMw+qcwnznRiOhftt/HAm6UlseHgnhrfcvt0heswfFmutyTRo8DbwAuroqEjsttvlGS5GnV4qK
hxLO2uQkWRN4C0uXIrLxD3R1HCdW+2VvY2EjALt+G26vMbjtXZbjVOoNt4MQrjj3kGzJRfhXj+pR
z92Cjg66BVbgCjDMRT7uyFBbKSPAfG7rYntRhte4YxsGE//pN0+f7Po8D/pAYFLICrYngEIbvR6S
V6/jwoWWjECrs4MQ7A7CxofJvllHtzX/V41Ta459dnFfkaO7oz6a2MCXttRi8uj38+fyRjAWLyL+
HyUoomL64plFSFkdYacAMBJwS/eAmp79Q1R54Oolt0nHGYWOQmOyAaQBSM3ul0qSPhiMUjgCpgNM
n8cNacC3ifB8npH81xn6gmFLvygG2bsmyb/WWMNuJKi+sJhugJIOzm4gzcvdXYCGtf+ZXus/5mZw
JP96SV4lfaiJMs57q10CqrrfX6ApNdVR6+HxTOb/iKn3oSToWnh9vMGHutIza9Phxib/eS9w+toO
uF7BTz9qC14NSr6ZSh4y3zN6q/4MpNHbkkfYQOfnWQ53m2utcjjvbkuY24AGOiyoiMCtRMR/YfeH
p+QRlwNhghuAUt8w+uDZA84v14NmGRcYwQfntdwVzjkJXzFb9YSs2el5sZseJ/v5K74nZsxk/BwV
t9yhhahMfXzoeCwmjb7a2aCInaG7G7hWOdtlT4o2y1WePWCas7LbkmEb9IFOWmjBZfFaF1MEAd65
bb46JMVXkzSgtp2n1QTIusSIDTBpQYO9+2BRnE13YHI2Caih7C0Ox5BqkwcMGcDLubUHQpoKawM7
IKjp7vFHFIcSDLLH0soEhkyLgarqk4CAUb3qvvaYnwh3UHnFtJ8C4ePhVDVTLc091nEFpiQA/gLc
A/ZnSFnpTCVhLL5FasZ1/ZlFzs4awNzYjKEsB0ZmSxZ9ANxu6UL1t9DA/T+E9e9YoLXJGYckoIAD
a1hA0shDZ7bghbPweyHrBlkAxlgZcm1iwK+1+lsjg48KZoHzP+Er1FfGTKl99EK1JJ0f7oClkfYg
c7zGqHcosZfymgJQrxpCgSp+gjokyFDwEGSIirR70q7QQij/fkohR6yGJT6LEGqJGBzp5xDyv1gS
VpipHUudMeg2QqmotkPY/0CHZ5Key91UC14vjCykyNq7p6TPepi0W0Bsp5Ief4u3dSB8izQmAbwV
jkML7kolMaHg1L192pBXZk2qTzspU9PXojOYZK/oNM7n+8/Gs79ysJSUT1QvtWS/1bsnL1g2jaRc
GkkNvrAQOu7XdczYoETvKyN9gdGaqXMhXMDTEHBhaqbHJaMLMtbMSCUTG79M7gGa5cnwQDyQjxkp
pqZcylBqMxacFVZLWaX4BdLdwp5R8nBbUg4DL2Mq3Ic3kL8L/hVGxDw8wQe5C4RBdQBA0T09QS4o
An3e5hlL1E7lcvCiPmC0TCljJ2XKf/logITmVCyFHavwtoZMdHpYGAPvtqzX1zXbX8HRMigsx5zB
LCEzxB6PBIPzbcHb8cCNTJ7Mpli0GB8pDBIZ3kASD+iFiuKgt9h38ZPVLvpcX+kYFVm9zD+uf+3Z
qCtgoZHVJRsnef2ZyA7SeBMNUI/QN/nGnnHxaTjI9BaBZQXFtOsRNz13rznoIphHXHOGpoauY9af
wRhSLW8xMOU97KaEfgSP5WEB4+TuS/TMUklva565tMLdAhuZbj9YHuh4xKhA5w9WKPFIjA1YKbfs
YOxi9Rr1fqOuhNiEkrJdcBt/aFG9ZpNlEBBMlW2TicwDZnzGBigDZc6efdk/q6AYq8AegStAoHYK
YAYmdMqODt+FNtV8fWIJpJcK5Su8XROAngN7cYwfkbCV4jGeGNPevArUibLAdnpEGvweL+46wOCB
KxZTHTpWSk8nuAVvjpncIn0CxHHzj8AJLtXCfZ387gc/MgQCJ4Qc4lYTKF6MQCznwZxY0YCACk/q
TYYlrt2psi1/EROUfj6+Bn34QJXZALTWBCDiAFJJOESwejDvIJnFAUo0BXYV6F+/xbT6wcC+yNte
Pq3VQYhmcnoZmp1/IUGA2gQzB7oSFMIH2P/JLdDQH6L4gDxFuR+mNfaWqK1rbIjyGOshRCMx5gsz
zMQJcUuePZlMOx2EL6IuQH0LCUnBsqT4BhWTe9TK+TgUvnuhmbKBBkb8ivvUIcZsh6dkP5fdaBDa
M6pctq+YrlHcM689iodSAFrnF1YDVKg0jEK+mTIrIrxkkLS8AHw8Bf1/59SUBqIF0AzBqRjp80f0
wsNdpcDljJXIIPBy8QiIXqPjCBfAZBDX014MYLGvKo7kzdTJbpKng9mBnTQtfdLk9JTKSc9KKRJJ
yJbER4v74pqQ0RnVC3XZBeS8hsVkMLNmx8QIXyuVk9zS/gAKFcrnVbnQcHbjX1WDW0KuB8jCOBDi
a9LGFQzE84LX9TNKuLISKvje1IJX2w50+KS1zJrdYxwTZLaF+B1mQM4E+0jaB5otfg0lOyZKWC3a
ZStu40PjQEI966FxE5sW4YQoYFkc6gFwzcRRqtE+Ahg4eOAvsKeckgiEpZeAviXwjn7mUwHUpmgO
JE2Y7PKv/lyJL8EgbeNL3MT4XO7ACg2t2WVtpZSQto4NundisC+RSkTpB4UbFKeQAsu7bSrTNIfh
auLScuyQrL6YGAvZe2aLx7Of7RfHhGz0ZT6Tpu4TbuiWO3J6wDrwrECCRXgUmTwl6TMpe9ixYeWO
LWJD++C5LebyTIt0iFD1C87jRBfUiJTQME+LiZXyWmDuvEGKf4uaGgPgzC6mbHUCYG9EKWoX9aZ6
cg40SLnNcJCSr8cU6UsZ4GIiVHf3uAvg+w7btRof5mqgv0euF589xjG4h7uNCAv3BHVEFpwHsHTY
xFrW0A5w0LMDcK9ul4/ACAnUNN8+My1sTtQU9z+eqxOM4KS1yuANZg3T12qAMQfEt8L7ssIVBcve
fTmYkdxYLm4ortaBLfyD9MlBXxIEc1xaZPIKE19J2LbAY8dPZH1h/uBeTJSMrk30RPEA4+U9FhJ9
XzMjFXJ7ID6amFuV4bRDK30BQnc4u5SC9fG497PBzA46n7pxckWLpZb1N1p4Wp6WlzVVXywJK93N
SWTk1Ujfiu+TY0R8ZV4TY+DPyNgeozJqYyE5vyzNFeIdMpK59DMQ19/DN0bG6B72vJogxhVsrAGb
5SlV5gpF0IDDj8FTYLHls35W9hALNa4T4K94DkzfyE0Xy2RdF3Vy83vxXtbsXMkYFnJCtazzW+jj
a9jFobb9VWKdE0ZasiKamCziZo3XUBb4gM/MkDqEfcKCVahmO68vtLOJ7zGJlwXl3yGtXeSpMjZD
6krTPKUgIGmXLGYageBmdiZZ0QszvMS9WXt2ezMkYO8eF7QFKVqWXBdbM3KExlr4QgCUcRMPZsWE
VZsMZmdGB/zTsf3x93juSxFsSnYo1rivZVlQtHZYl0l/A8BP47AGm7hZPjG5NnSjv+KDwawPDAVL
DFfnxwDh7xhmK73HLFP8QBtlwy3w/vLBUk+1EIjyrI3b5V9fWXiSaS3DcVmTQltuualZ4q/nb7mQ
e9ey+knRlcUgSuWOmlkASDkbzFBEi31i8GL747IsmSQLsbZm+wRVyQMablFW1UIahxM3BnH/g8p5
GeLCNdvhnt/k6Lg7LlP0IM0NXWZEGVMagJ5ZGpm0nVKV1RF1Wcxh95xSYhapPABuswxjnXkV3amM
L0KVGe6Tc2xMyjE/xwwqrbmQMy76kO+oikGG0JDpayXfySKXQebVTGYxpyGxnRFiZP2Qfb6qKP3t
yGNVwnIoLxWZE+XW+ZfPDjQRfVqPSby2WOHVuACfDcKTiRIgvSGwHzLfbB82B8G45WmKu/NkFzhM
VPIgmgO0jL34NJHH08vgEoNMcWainpQDMlbIUiCChSzKekb0fPAPP0T9QaoCHnsbnajmkXa2QYUi
2vEodFwyCNrQGFGOFFHrx47BroGoZHd2AQLUoMhUVA5ePbQS6h+4fx5OZTO31owSP6FBy0RBFRih
HbSREpCm5mooijuvefgaKxctFXdRPe5YaPvxnrk5LigvisndiXtoVYXPKF2ZmsRsR7sMsqMxVtAE
6hVR6P5xdEwo5mlYurjDq8Rk+2OsUbjvCWQwZSfKo0doexqgtoDSzwRo/erZaLMmKj7/2NObX3BA
zgGqLutRBI2UIg9lktMr/Mvs6sAIf0PVku3CR0QzPPIRwi4SAneTrXNHbcEutSfsuGBSVnBO6lGR
dlBKD3h1MTOZS4KhVJIjE0gKZ3m8lFLS5+mxFTCU6THdfZzHfR9CsrDA2jlDI467ISrjitTom18n
XVDMyaShWKeDlvseE54o5iLD1IKSONGOm7GSSOTfzM7xAEL4c2BnaPPQlWWHbgrAt5uKGYCTPzyF
dSRxCZsxUuYFmJCoMezsiAPCVJ7TUmF5Q6fyyvFp3IQW5W+PROVR9phtPkC5o1lZ+3CnKxNg66Ne
kn/fx7orOjGfEQ+6j68pOn0hxSIq0RLZJ/bTc3CF3x7nB/jd1fj0WY21iflxDi7oGmlnn3Vhhx0b
J3WmKNlUy7SVwRoV3avPLjFLWpZ6K7AfokZYcKTvLdHbrEQz64ds3iveToAoLqeU5fQjF9BbxSO6
g16nMhjwIgawwkhjZl3KTV0pD8RmQNHwCzFt8NqNyL/x4ARiiyHrPuqtqSu9MiIDTxuVYNUJtPCD
ID7pFgobEXPJfXb4Vh5kPfIDSyYQjQl/AqXoOyiQe9ExBDcoaLACyJ4JOGhzRedTA95FZSi/IIE9
oIsihXcsQoJFV2JNqKZQ8U6cm/hUSgiUUFSAHlhr4qS8llsaETIzfEAXiZKil2jn4K3lAvrWBX/5
8OaGfRz2PnQDGtsOKeOTzRxjxBixcvySvVFEyhj1eCxWHUj3CrMDrECM2JLmiiTctgSt2PXkj+K1
YqDeUTJ/20PL6pPOU1hGyxVG5C/Jvgse26t/QoYZUQaxRxqQCz5ZfA6O/2g6UC7cyfYSXL0yrNh5
9QgoWMPtjarVDaj9jqgFcSU0CfUrHcBmTOoZjUffZdTL6HHG9N6jYAfrY3QgsiwjA4Gu304MpnP3
I6Mhc2jjEHhFeM/xCDB78IlEZvjGrBPVINMgYiDS/9c+FTwSOsdxOySVXcZVCeUvV7hyK8qTLhNa
ZKLqn6tgMMRUaFywf1R/R6DBp6yZnl59hT/VqAtE0Pe0hb2e8ZRWybCcXVzKQTkFqYWVhq1MmTeU
gtBmINahpMqzEcqcoF6iMnlrbRpC/Uobw3vunWFuBBPaN6IXwDdYJUTrvH7I3C+lPEPhMVhmITqz
RfmL5Ey7tRg0qFoPW43ptPBuy+Nkl7blyjLpYdbwDB01SEjL65NKjCnFKNBbxdPCyygufiEy9htE
U1aPdId9jp8oT+mCCxYahcaezTiZ2A1sIzFBWfYyPBSMAxoWAKN3P/ELycsoq9uPSN7xpb9Isoyv
fEoSSCAZWheA52VuGHPmAhshuK3Ur6unfomhCkgo60MawG/prliLcr/sg/I5IGkEVjEqEer362gz
UyPTJ0J99Xa/Hb2ha6ZzYaNAZf3sRd+D3zhWoytRKd5Bos2K/Y3nHRCfv5XOMLLTnX+hV/O4REbj
TNzciAyCqz20CdNC9mCo+cJg1cDFCYsnQys9wIIKxaK90RDUGy7EkIQa6bPiiyoS++StxkdHdL7C
T9hBXv2j0T4Mz7/u2ETLNUS9Q3hE+pRAVrooFQbyvTDfct1DOdLneluz5SqhThYKQqB4soRRvsHD
cmTdyjP+dg9Z7nQVBJiAZHJRbgy7BRr3SCQDJev1+Az9QdPfGygjCf14dP06jkRqZKp4FyPCImK9
3mOAhsrkAYAfHQXugKWVvediz1ZvcYbBHEQYUpk7WbXvcS6HwXUL7DiyJNsizYg504pIkeUTFksZ
RhepJ58WUTOgImP2Of9SVRVjVYtdyapjnDvMGWtNRvEX6Q+qbKKyImT74UgZWoBrkt7lSHsy2sMC
QrvK1seNYlWj7FCw7zXax8ohvSh9C6lYgbJuOMrTaBlueaCMpOz7pwdzyKBh/ZKzHlA0ysQTZ3Y4
efHckGUnT5Omizax1ndOi2+tEjjsZi3UUPRVplxBmciYq4xyscaKRMxF98pWcxFhMOm1nDpasHB4
VZ3IOUpaJ22SFpYRW8Lv9Sz1Wgw3649UWf6I4pKZUwOSU+WUj5lKngimNCun3sqa4lzIuu3LjoO9
T3NlXOSJQduAZdHGPLKMjk+n3l5FjDpOpDyTcZTL2ApE4qRb2MZIiEgJVTAH0ohpMOeZLUdY/qG5
IkzS2H4oZXb4riG+kRMWVu3bojWx2+U8gD2+TzgHaSPuwrbEmejKJi+/QLBECOSkhExRgoO+YRz5
oiUdF4vMyjAzExzaaTiTgcwNcgcJ4HSWtlQPb9n7ZAtVMrFsW0wxaRcCyjUcP0DlFT3DgpFsDgYM
i4TLRFZ4JXMnPWeY5IQkhwdK0tjCpXOFh7+FN8jwIoNKuJtgoBOLUpyyfm8Mf3IkI8MLQ2ouDf57
62RZdzLesscy9DxIDp0ce4ALBqRHBJYFEdM4Zof4piy99+EFpSwHGeoR374dmSR8K+jHv4aKeSFD
wJrhDwJbRtJ+Jl3exVxKYT6wn7yBx54ajmGsFMxBnpHRl92kqF1pMGYqkfSE7tJ7yvcZEcaEnraB
jQI+cmgDUiCUZBjmgt8cmUXGueQU8d5mq/cY5SPMVl4d3CzBSqEpLDmZSwb6TzFgkPjU9NBQ3o2M
a2dPrqdOi0/Z+FBdsq5FkvgU3SEby99pCcmn8TThLYWPLYvl68YOLbIvA/xnGNFdr/uQBccovveN
CwpKlrco2TPntOM/WKYQ4I6AHK8US4bMIhlw0V6yAKUzf7uJ7P02YF5DpmzAkUoaJ6LBkCId/IBI
yMqeIEbSQd5DkchgSIERZ6a+37BPIItC0cBmw7rnCSikHg4mWaAYQGhnaabNp2+LhSl4+zwQhz52
smglFVtDjk4y27jXODMzojJrInrIldhvomrFTJD1QSNEE/J7UV6s8be43gOESdSGscG1RAdQftyK
dYsKZKJFbcnRWTqOWjMdHHaiCLAzUB+cUPiLEPB2juUoFpor/cUmfR9r/hS/tEueO8gB82IHwoJj
W8nXD7YV+LcoPWGRIe3IY0Khyd9KQ1Nu8GK4gGaDcvOWe1mz8qS30MU6B1DRddJMUZN/igCZ+evv
zpvLdsV2JkvpDlPfe2reZ30Rd4SYA7xICH4yUbL0mg1VWv9ebqgsOWyh+FkDbGgxrjbRCVx+K9m4
eGNFIbDIJDq/lcPK22pC8GQ5iVDwnxiwsu+Ka7SCrZG3MMXv3YtqK7rPJibzTqUf62MLpR6YGVzx
ViXk+cgZZ319T+Ng3QswqRg5fNQIiawKWsqIgZ7B+uIeWXii8mUgxWh4j1q1/ZPgx1Z2Xc6D7hGj
Ruw5scD2kRyLCF6FIEGA41WGXeOTYj0ljTRj4z1BItQD7AXgOXzUyNY1uRJtN4PNbo4/GzuF+ZE6
a8E7UOLH4RNXJviD56VswHigt+T0batd1FuS27GwP9A3qFVINaBkZO2QnA42uosH7+BSVvEJ7BZn
qbH6/JlO77lbRSewSyLmkJSltk+5eHTric1hZuXwU3mABUZyne4an98Z7N92iHlW2/8OxJz81yel
OO6RKql5Uf+7Of+orDoUWX7399/WpCb/dGxv1X7UDKIcigkK8s7gTJZbcAlA2hyWi3pxxUMBvPmc
8JBvLds5RRTUvZzhrhLO6Wt0cO9LIwSVCpTfRY3BDAdOoMF1c/Vu3/vhgr0TNZFjz7i9afkD1hdL
HxheB5im9OaRSUOqu7OPEUFymsLLiqTabgNAkOLmI4aHc6/wIExqAgWdIYehrARjnKIOqq1I8KYY
5jIGQV1SI+44ep6HWOckfZ5TaaKTC7ECZIY0zwROnY5EXDbInfcvny0G6si1NxHeTRfgntaJOFsD
pjDwqf8tSWd1KvLrMCu+T9+D5LbSiHP7YvBRlRmoX/r0mN0X5Opsc5eY/G7aPEbdF8E3cjVnRzIa
VWcCTwZYsJ9USsKx7L1+wEF/kYR9IVVpxNOYg91I+QE5uCb3ipTAzaBHSgbpYJ9VWJdu86sMNzzj
a5r7F+h4KVwE8IA89onyb5/VV/dxG3WHgCjEF5AS0McdlYDB6nxYLeBYhNXDdmySpV6JtTA35scA
4Cj0Hmb2pk9h5D891Ut46IcXshygvHkK6VQDMNFOgCBUQtQhZAEWkOCOBTgt5QbHkXnwwB8gffU5
OlajBdlF++Fh6JYhmOxAg5tuARgX+UEAJbRQ5ExaM1YdcseGrQ+CGOnnoPuTokjagRCQHHjxkoNU
oKf3IWsQMgPhwDCJ1L1G/WGSFJCJOvW/8olFWHGYxnVjRdPjFldosPd7OZwQwzugcRAu458hYxXu
hRX/5EDS96La8ozPBXEAqLiHxwUAjA2QkB9X36oFsgzX80NAXg3wviDs7HkFZ9yp/cFqpSiTCvj+
cHecUjRAEip52Jex6j5Ta/n4Ajx3ZvrVZzHuSNuHCRKfk0OvB95uziZ11Od4qGsBuO1Upzi71sUz
ScAkh9j4H0nn2aQqtoXhX0QVIPGrkkTMdhu+WG0HkiBBQPn18+wzNbdOzZzbbYDN3mu96w1zJz2W
Fmnms8x0M8V74Gjx/dxzOwyfnE1KsA98BQAKCIeCAz3gQOkTgtX+pStc2Lmv5PLgdaGEE55NfEqd
bDsM3v7u/zHAeU5EChKuGi30wNopCUIlNyEq/krhWF7cfeMv3VkXTDOxdovx+OJdVzVE6VvOKGXF
qUFz3vyKOmKZZc6nfRD7P3ANJTGGdNhy3WAgs4QKNEDCPfp1smNfXirYiYZqL5zZDwrkksj2kM9B
j2C0z1ya8falBzUaQpJBzZ/XuvyuF+XHdaeu7h90Y/qZt6F9krGupKi9mKT9lh7udCD7oz5Lj/wV
Dmw8RMtGElFEEDXt9dgFBYIdqIakRfONKu/hD51z1wNNJUDWZ+EtWxG691hVqkMQTF5tlO/0fcFj
9bpF2CymN6IvFB0HTz6NLgcAZHL4q+vMXkPQab/WeMTXO3XGngDRFWsOPD0DSXYIoyDPg4wyjlTp
0N0qHwS7yOFcx44DLc7ks8I3paP6UKsZtxFb7xN7wLr6LiVP3T4jLqlERgBwuZ2679kg8jVg/Vez
3iEFZ8RKtoF1KQmv4MdNmWtLAwnlHrP+bL7AO7FCG+bnb5c7PsdD329w9SrpNOQjmRnCAKR6OhLP
qcgL4oUNx7poPHWr6oQdJwaHK2n9IsWJESCpqIklcoCe6Yqvz7dHh0PG6KY/8wmqzNX3GasRsZJO
lqfJhSZFhFVMgoyx7AmSCgkaUv30NkzWk3SDBfglNX2jJvwSJ1I33yfYgXPaVsLuAvML0+vcNJ52
Ls+/na648jqqWtQNWYZU7E2FJDmixofxNwOXX1AfKp7wCcZN57VWmZu9F38YnWyUH4cPPu5HLM8X
TziD7nX7xt2WncZ/TRPefSeHCzJMNteH84IEYa0t2YdLNtO97jW9wUSWobqlGIiRmdjFWxyIc5sI
6HwVr8j4Yj9UESXZRCjiJ4uNTIXFLsNs8mzmS0zPiebzehhdwmrGaPhXMr9IWVFI/vngWlIMt4uC
o8+jY8KZeTPuMZrpRdQtTpzaX63Mk59q3kQZzvinxZPD4MAqESPv9Bh74f0DLv9rQ/ZEF0qRqPwh
52/ZTOwgXes/NWnrXBjhd6N7bzy2VT+L/rW+FM2iKaMVoxjLQpWKSlSxSUgh/q/A5AcEzkLa+5x5
cShGxWKwIdDKGK+gfn4N5S/rD6NjrDnjwmGvLqPHXxk9IwH+llH+JzLvIhJk+I93qAIz8VeI3ZZd
mEQCrxE4mkBcO9KNJeCkBFzyHt0J58M3SBghpxhMAoK+Q/Zc8QsCa3qHYrfCPogICMgtW1OE5C4s
5ZCWiyHb63u+7LPAW1RrPGPLfkAKkQebIwtBjwjwIS7N+VPOjC/G4CVCeyFjNO7ABYS9jmYTNTn3
ehfvXifu2ronWtmz7v5bdjtYqdNYcfEKbZkIVlPpwGx/zByp6vCOqtt9g/GrM5AI8YHL5NZpwcUC
otpx15+/+GpGYBJYay8N13a2JDuUb6/WF4O98dJktn5n4QuEpva0yqdqA25ocImc8VbUNzPxhCuz
Kg6MHcRumqm30wpgyZ7sK4xkevcKoXJNnuvi+i35FnSYbygbtGFu+0ltcb4fYnyP/O1PKxoaI1C/
NSSFkMg9dOUwbQFNlcFVV+a0OeDHlJ3Lg6giCDMIxSXyMsNFDESlYs2IayF/InpCVFjeHY9c5QP6
7sOh8M2dTJMjz96vsISgh3HRO4Rj2C1bfa/cio/Ee8yI7Kg19j738d03O1jEULPQUOazWPUKDfGY
h5VyYbkZXL5A5jl7H0rJMSunUnfJa6XNbKBiBs0Wketa+JTWyPWQ2K1IQE13NpXUZSn/NbpbrNoS
RuQ0+S5r5wGuTG47sVCQkInmqObWdkFIjxYWoHzMmf6eKEJII9VdbXAW2jN64Ng01amQmu3bdOZ6
vVROWEVTqJHLStxYs9THVXX9iB+uEslL2ZjFVQRnkYJOmm45R1HXjVvt6b2hy7RLvdlaRJtwcIXk
5VY/V1qqx045HtbNuqEhFvHDWbtUCMKo+OxTgtob9tPcgIVP5sqyYXwwf3r9Ce/XMFaWhJdGRrzU
xiA76KIQXSSHuHTFjTowXl3o9jy3nFN/kPLdxAouC6NaqX+UC5NDVR9kyV02bPnGNHl7hr8mVeAZ
cw0LP3FeqCuf0xcOSb+t35obA9HfzuxOdb3poxEbGmTI1i2WwapJhko8FCeW36us8TDbEFqAskw5
vDp2K4j1rln77TK//6TNjKhlGrj71ENHiGrpPX1OPpPkC3+QlTwjdao/pUHJWjsn++zbeHG24Nz0
oiKj7KhgveNC9qUzsm09AuOuoafN0sXd8c1bA+cs9wd0GFJ49S8iEBE/Y6eyP67hLTtpn9bXhffV
Qg5QXP/HwGNjsi7XcrWmlK0c9Grfo0LlW2sXJ+Q0NdQgP/IkpApRPOKNq4i4Hha/t9BkCmkc10Xq
geFf2xuZRrCI9Z3ms9vLzGrC4o8BYbkhuzmbUwGIlEl3jXVyec4/q/jrHtn7gaOfyvdl8zEkrIth
L6Os3RP7puDVP9lxa7KTnTrUomTsXO2FdLhTCNKEKkiHcIG7qauyxDN8/YCKZ0G+d14qDoDBncAI
ZG1ojuLlZ/ql72/MnEmjC2tjSvDuQgLDYgUvctIvMeZCO7AvNPfqQarfkEgma9O09sx+Zjz8unQ0
5Gj2HEo3CWdYsZNPO3CUActxnNAoTf6skBAw9tC7d5sEPcpY/5m4MXHtYnxFr2SgqKumrk3/N/th
9IcpgvNA+2YspPul5LjEIUBaK1BGN1xPuz09H2vMgN0UfxKpmXcUYa/H9FSMQdp/9XevxJR7XGP6
PNLDQ7tC2U+f943iAwsNd2mKpoSUGiZp7ehSuQzGdAGY8HR18zaSmDl/G6c0nRkkwNPlmJY/vN2s
cUixKiNzzY0WqxdTTw/rOOXlyYL7nh694s0t5Njj8X281g9rn2NJqOL9nH6qW42aDMe/T5FvZWOv
jiUdndK4lpFFHi35S3pc4JoUq3V5om1sw6aZE4vncB7HO8s3nreBhXV949rCLuCp7muPS/jdR3Ux
037ZXdY42kkkRz0kxD++JoiO1WwtYtrMek6P1KCkaxzZZXY8b07EjNLk1YX7RlvltW55SksIWz9d
0KQbqqgfXJxZYG8c+bji1z9NXb7aOQG2pM3D8GqjicKazObmWvkWKxWMYp3Mta29t9dldN0aTHU7
FxqHb66Jgju9Ttq2/TOZigMuLotPnb+9RyJAPIuaEw0fuQgmbT3A1UkKtIv1QTuh7BmqL2W/Da0P
QScDu4vsYCAXl3OwP2MOeVN3/Zn59+4Bq+MBlw5CFXyFx6IDN2ROI+8qSUS7iKqc8xWyIUHlyqa4
iWlATDoBG+3OWE0YkU/OgmdjMi7XNzZFDX8eoBcdpAh6Fs85PLMvMdEne3ZNCmH8R1wWgy3akFBm
DK8fmCoeoBZG477xsEFfjJvi2J9tSpHyOz1q/MR4lv69ZA6dR/9JgTkeTJftCBPMEEGhDTsoXFDs
hPKWajsnv2X55g3E125DhlaC8RKJb6g7P1L0gtmhrcA6D/9fFzHDVjYqX9E+cAeliD80yAHaTtnU
Ad8+P2rQjvmy1G1MAeY2TJ4C4t545t8hQeG9L4FQwRfY1MyNkHnyHrzxzowY9bLjimvKRVlRgnK9
/mXJQ5J63KgebsYOUst5Mld3MIzoxaQF1wCE0460HdNzQds0UPLMC+gLoAp0YsXREvtnfhSTi/wG
RxOGJ3gUbuHgXjsN8SFsIvpc/SDvFPI/fGp4roLMd5a8BTwk6rwMloUoBOHKsBbp9p+Em2H1/g7F
erSWeIz6ylpZy6RShlnEioo67pgEDixDWAFZGLaslbdvtVNnAqMAqkDKJ0rhc8mr+CYohQW7OegN
Dq/iG/wIIpr0YwJS9hL9v5gqwSTisiob+piD/tN4fAvlzL3YFbdxM+Hq14xWGcKS1jdnRM9dC4AJ
xIBZ3XHJVizSXoeFSN3IdHL32sg7+lRQlpylx1cXV0jmYoysycfCPFBuQ2uAGKatWMi+GPpwV7gz
5iG/8dnAHxbGKvuob2C7TBLngsIjqJg1accMe+D7AdTA8aSY+BBUMKECLm6C1iV5CX/zuEG5XfF0
8NDxBEgR99n+kXfciLn+Q7MPVC3WFTfumNLJQzuAfTf5GUlBWaQ3QntZfI7JxZjACeO7Ci6osiEe
JmAB/gCHiJWbLF9nWl5GygwNxHv/qDtIfzUTK7nkK/M5joLdp7NquIoCgYXbWR/xsxc3AE7h8YUE
bl7fIL+JARDfEgiHMSnVO8xnLvkLF/qZWIfp8XXmGYV3KXhOlPfazj7oFYgRH55FubN/hIk9O/JZ
UEZw9+CyjGfuPIxSnubX2Y7EKqauFrMm0fQUrJFKzFp57Q32M4RXCOTn7fxbUHXHzX0CbW0kT15N
DpM53fuK5w0AmIa49N5cy3+b4Nbcj99qxlruQg4ZaAMi3XXfhVA6nmczEoyOO9UGdOlxCgDEKhGr
FHUaz1iJQHULVoaLrLriQGELPPAos1vyMKdcPm3HGoMvxEMJsATgApuPxSl8P+uAhhzAqwIwOcS3
f08XPwSExp8GDD/u/EEwAVtwiejfc881GcQPPNjCtB3sWVAViX6P/1dwuaGpcb+Uit/me7LrYGt6
nfHEQtwTwTYW++OARJqDON6lO1I9N0qkIZ2eYvft1iFdsIOf1Oe6+iFD/nkogiKgAwcNh4ferhTy
kPmpJ3x7BAv8w57oyWuYbygnS5jwKAjWD6gVb1J4ehisd8jE1xODqsjCnuDhVKHyZYemf/VQqEFE
G/wxkJbt3PJgLC2NtbbuYdJT5aCVW8g/VvSEIRg8wwoXl8CaTxaVx7GM2QbNKhk7nHrfgqT0Bhlh
lf57rufihoM8kS4Rotha9wv8nBjMLa/IgRCJHdIlejNkPhtj8/hHyEfiM+9vqZBgZEjAxgBhSojQ
6zEbA4XUmOVjWbymvPe63sagnwFdSj9Xv4ixXpUwIFdjpH3ZHuF7BnZic5qMX0ruPXjze2nSgg9+
pkyrNVGMRwq3jtqNV88/kv19Tc0dKv8EDkgLdgZyfkKzSII5G5sU6Rqal5uQD6qomxA9PIkkZT4c
xHPdVZGv2Wjh+sBeCd0OeDNXX0g7zKVEvnqOXcsYxnOIcp4O3OQMm3ErZA3yJvWNObq8fpGtUy7R
+0NzJ84IWlDscERfQZ3cis08XmUHOilqRwJ7qEIxsmVKwuCE1bpCObMYUcOqhLqFkwvKIpYDvVeg
8OcYXOdIpOY5NC7EHNm+2hchkA8KhzLIo5j3fy6EJOK+fnzkoendNxlSosobyIrJA0rVEMychaxu
41UFyCAKRzUEw8tX9qlnIQ6r7Fs62uwxQbvECwsFUpQGjAfE76OWgFaZI3oTYkg9EDjBImeXCWzP
DHT+QTAH7o6Oa1vui237QTwatyS+ID4KH8tyPwmKUEhwmzUQ/rCE8BW0Pi+2TUWbvONbBvw2oroL
V+W+TrdCGIhMZUubty9yN77UGAQ4ryBb18vHhdRA7jIBTHhQc/t09xneUbdNdjpqD6z/A+4I2rX3
Wdkh4kI+9jyaq2eA7A79Wj1Mr4E813fpMv1IP/Il0ioOTAUPKwdJYeU2x3g5oPlZ8IQcRmSW8k+8
RGYcL/m5Cih4g6rYcpO9goB0rQQFSbN8PR6NJ/oYc/dSXFSn5gpprslSao7Pm7Trjw/uD/rHPbJI
Y4PMks8qdGL2ijrVRwieIj2KfQlHhxWCJFZEYPA3VmTMVV70aSJA4xHjo9yP15/7TYju9GXyqdyd
Ch3LBDUXm8h4vM6vcyR+P/KGpx5NX4xKqrklZDAthZQNIVvMN27Q1U12KDs37bIIh2UR6AhyfhGU
sVEEr7BicxPq+m/k+WmUHc1mxqMhdicVXdzoI5iLZIhoBv+fvhJSKSSKaLQ+kPjEaHiQS61f2z60
1vH8Cg3qfnsDIS1ficcXrNGSsWBTcVH/iYRXbzb7TRNMdmyA2lw7lEF2G3coBjsXgc5GX6kbpEwo
hhvktPHiSk4Y8YOMQpBopLscDTS9YZhxBcBHgA5SR6O6t8/J2+H8vcouB409tb9lF3Rn05KWgSu7
s32rwTCZf8LlY/9BB+9kAiQLmHkFMwiPyTLk/EO6okzVl2Pf3rZr/RpI7JWFWYdt6axvycniLb1s
4uBZpYB0hm9atyi2Z/oJlx3LpMmmCZxXh9qcAZrByQBCPz5P1MEkezugs7goobnge2NnkLmpQ7HT
3TjxoKTEgGpTRqlAkzGTKTgU0EyhHhh7hW0xiFHhZF5az8ecsGAPbQ+DbwJehH6Cco4CQ1CShBZB
kKYNigkKvMSnkhD1F4U8CgjYRJSdaA4g1q2G7XurXoattDAjqkkgWqbjUJkFQQsSw3AkVg4GuEBb
xehYWISL1wWfotIFXaVboVjfCPK70MdACQ6ySxJCIXo4zLjJFnqFcMwEweYlTEqR5qgw26EyUG9W
JBHtRHGqrkiGEHIS6gxOevXtaJzE9D7ZTDWp5ynVoDxshGIiWY4b6okAY5U/gt9pECdrDuaTzsEs
Dud/CaBgtMo3qE8FC9pci1hQGrZ/oC2QOfYR3E9aILAIcy/kIB2zGrD7h/jrt69uaTXBBZnasNKs
MF3YPOwcMovWL9jJba/ejZHxaXrvZbVufbEXjlH1I3bMyUJZPMR+uSAJDwa1vbe2zAMOr8j0TE7e
PAN23TKuaNA+tgseerB+Q5o4OhOENzqbXS/vBhytqujuZfnhwUCbZ/B536rD+UkewfV8r+aSshvA
aHFjuUjNubvTKp9eDDstoV6GnGSHV2k1YuXAykxiGiIcuCp5pQ0fhvF2YmOat15X/5gYyxUfcbq9
lm5xD/rrgk/1GJbYSwwc32TSoShH7HmnOMOzieWYBCauDkBOo8sBHsOP0MnonYKuYBEQQ6AnevgN
P+FNcRjGmiPTFKDRvBhzZWFECdY/TI/KWcZXIuasht1J2KR8kyr3bWxGuIbgMr/WGJZFlMHC4gBJ
P9DiYvmDMIQY0zJImGwMn1yqGM9Qm9FisRzyVVaHxYVjhSPJglPgNqmbj1OTir+OPQTe/fp6Rmyd
zRCt3qELVPsOgvxqrP1UP7Y6XoW+rboPE27gUfugyhixHgH9/GWyZf09tsi1g/juvwCWZ1xgUsrU
8MZZoJqRsJsYHrNedrRfLhEpzASmMsZ7/o4f9u9z+1iTIFEySKNZgnvHHdqrx+tx1LCvnTEb5S8B
/ch/GuMQ4LzLAlYHA/GHEjAYNmOf2FRC0/uEuaoncEjGLoxncYUCWX4BQ9VLCekiB15M+gSp2GZo
5ZsD0DMjnRRvQa64OWtjb/LEBgoTjxlhBvP6a2tPwVdnAB670MLPkRXv/5ivAww5SeM4cgDvJR3Y
cz4oy2vL525m8rC7qqCGB+qXplyy+cZLiawY76asQhxY8ogEwxUuNZiILVP/6lTnFtjINsEDlh0l
ECsHgjBSRJYX8IBM/vOI0dBEvxJfzaqbJ9B8cEXePw0/SyLD2pBh32273x5Ma/bKiJC+f/cb7TM5
G3/CbIFEa+VY7rM9BwWcAw4azKwYx24fS8osYPYcBxiflEWOnb9aZBRLRMkSysYavxDxbk+RBnbj
VF/A370YL3/OePap+Sm1zY4UxP5ov52iJ7nBazDZjaxZfuNa1SN6CGMHLMb/2KTSCqzPIe+TrZHO
kqYTaIEe8hKvcHUAowPc5r0Zc9m108dY1flPG1sxTqXGkUiHw1jx5eTDbiidF3EoGsStoLphVyEK
M+JfD8Qi3uAjicEzxUMfEI/Ig4ZRbv0MGnM2/ODwjBP0g79WZjSXpKKlNxoqeAo8BTKQBK1RizED
WZeHyrdqX8c1kM7zuc46p4ZLNIb9ffG6+zgoD8zXNwW+hwTSjtMrKmUmVD4WwEifBBzIo/WcMYQ3
DPySJkyBwVY6AihnSe9atmNjkcqp37mqHqbpun6EbOj1w9GTqeHCAWAAJa9Aymir6FRpV3UmP4HG
L3buUO+fElZLJhjJuId7AcJPbvbEDhhnvPrZFUbCF8HkkFGuxO6Rq8vNw6P0Oe+xO2xCKfNsG0rh
R++8vom/IF6jJpiaExpZwl/y0/yon3mQMZHG0zF84/D7Wr0BigasJ+blpvtqDjADBMJMPtNXRx1d
Im1dxopf8QL4mZZeoUL3nVuf9S/VJR9qN/aOBN7ZROrPQGjge/kiBYSTkMP0rKwmoIX/pv7sGuS2
W/368Zob2a9JJHcyL95Ocv22sdQrfWatDHHArrnpPLn1quWwGKeGQd/sxqYXVz7NRHl4arO4mYnx
N5woIN6CKw64404Ygf+mpWMnIlBc++N3uWhMLklml7C6UKeMVmrhIuS0zAx+SGzN4Avl81cbsEZB
kNlrGCi0S8pPwBECcAHwDKoY/Cdj//1APu8AuEMVyO70hy7M+SvWdM2WlFU1O0LQ4ULzoYHR/8U2
46PFE1ab1D+OZM1rOH4I2Z4RvydVSxPdPFvCd/uH/EPTvYyJ2xez0GTefBd/7zdPiVOOXvN0G3l1
hxjAm+PK+lowAuhcOV7yad58d/w7sAzGw1Vep8pyuO5HAKHhS3kf4+ZT48CVJrN7G2jZXDVOD3ku
E9H+WDCged/DB5bRT5fpGROkqvdVaPbtNkGbMrp1ET7ugc4yj1U6aDJ6vXGeAicbFBPOdct6KL6a
qP3kvtPuUZdWqms+MAjAIrBtd4Dq2ZuuYSaV5wFSzdXivNlembw+I/vb+homC4tcGo3iu2KJyJ5x
Ln+SQwo1YhVf7KdHw0EpLm9eZPSQSojXrjWlgYnw0VOO1XPBCpX7oFC8WnOxeejWyXhLH5FtHTKb
6f0seXkvFUeG6f1P2T2Euapcz2DxFcMUaxZLWRAa2swSK7hTpR1rf9hxfikRLT+4GnOeWfMiUxEQ
ifJUKiIEgpgHsBZn9kAt06Fxq39zc9bnM5VXfM0mmadYXstI1IpIs2+i/n26n7q/+yadeHW+eR1e
b++B2Tf2XKrlSxjNcXOnClwirJ/aDbodzFHVdn4v8YbqK4c6e0AUQnc7OsPOQKW30XD/ZJuORKBw
AwnIvE6TwcsXLWsDB1lj+qh8Ey9NDBbwL4NqAMFzAb4Dt9DmdPkoPJOKo0Zw3ynwIsuH98o+J1dg
JNncVieWqsJdvu+JBYrSf7ndZNe+3lFx6Vb2RLxuNwmpgcxyrkHSYBQB/+NCn725kzGIs1vu9cPh
DgHQmpaXPP6I1wy/BlRYrW+n2FtQyJLBK23MM4JYVNtb2eKg5pFlmtbomLQmJHY5FdDyK0JZoFWh
TS0p8Dw4kVq7iNtjnm9hvajPr6JawZxi/sjU9o4qPg+GZvqDoVQoVX/pHXtEpvYZqjyl98nxKpAt
yicp/0wwiprsh/dOF0M3UXUFBZzhd/SK9wX5XBTo2J632Py2OIlkwf3ewzAqIbwtkrc5fcKBWaaZ
JzC8b1A2DRv+vYaDPd6pfxpA2+Glb+hrrEkArnotfxk7FUf2fCyCI2yoU/BGHCOp/aWTUl8mfZDX
foJ1qk4XR6x6KGZKrJw6Pn+SBFrSeVDD/KuUtCKAlJDF7r117ydLntmNG7MHq91n+d1rAHto3+QF
oZ8JbQfuaQTg8VOGKjAvZvxvlQ1OPfCJcRCcPhuRa+IoMgzo5nGI969h1qt73v4tQ7TwqonTSAv2
7JrgZTExcq9R+8H8mtMEK7zEqIwpZdL6nrgVL9+6r8bJ6z+pdUkGJwIK11DZeVROyoAZGk/BTeBZ
goDoGKZDdXbvXEyG8LlS1HXGro+5KuxbeWbBK7YIUBZVQ2NQonryL2vwychiTQH5xptzywQrNTwe
QoKmQGv58QGrHVf9jBOCtyk09PlP/10aTizNHta5DZN+aZh7PiGv2/o8hpgfMfbBiydzh7XO+aZN
JajJEEHKQ0fOFWPu2iEJK7BPFC3QRSrZeWJNcem/uUL3bibH6PnMHx6TkSwGeOykEkJbapwSh/I0
nBc71Pqou5p49sY1jlZOxAreGevCsgNAxZq2cBKcxedpHtw39YVPxnSf849cIK+AmJHBegzG/PJU
0STlEQ87E/F/m4GiwcEjjp38Lgykyw0187AjwJrLy7Lkv7ovEpwb7Dbm2WGyoOSs/nrcYoFf8k/l
UCDGJZddcyoLW+jobns42NehYril7JnXW/5kA91iWl2PU+5Gc+a7ma89YuMi0r9Vc/b+SxIf5iqV
HqYBvVd/GnSa3zkUz5keWD/4CqaLtlvCLeAovpKnII+BbtyeaMQB7lX7mEx2I7RIdUYiNx0JRzk+
GuX8nmIBGuqPZW7hyu5CHjXuW02dTG2CbZU4NPqX+8wguD7CbvLVWudOI+VRJ437IB5oewejcNBT
lxqssT7t94a898X14cIQSl+cY8/77G7DGZmVQENnBugQb/th8Uov+nqCOyO8Dsca4WmnDKlrh0nP
dVflzrVy9XbdaT7ACvSgpKMLv/4yBL5uOe/fuMU83c5/fLxwmn0pM/DQdCauWZAP7oQRx7GiKzxb
nJNYatnOYG4zbSqnpJj65QTJSHdDOsIj/vls5w98nNQoi33RpjPIg7SM+6meBcb6DhCmuwThogWj
f0juSLbVReFUX/Xbq3JhBY+OtfNwYy2sKT2WmTvvcdFcCB2WsfI2cdKGB6jYED0q3OMsT6bpt+OA
h/fafrHP2HRlDDYmkxVjk3f3k2D+Y/9VxdfjNgJQJd/P/lD2276bM1rmglU1jsTzWNrk1MhWFmAv
2kYNEGlHL+moiDKkL1naGHxO1bf7E3wxw4NiYnY+Q37orgZ73QSnc36U2mACU6C47t/3fW/eJtpO
tlbP96a2Fy8i0nHcjM9GtR83cIzV2rNxmsS/c/2K+vVkAd20JaLdIiDbPmEl4GfbunJaIoS1pVU6
fPqeR/wpuIGv7yyiHaGYvP4hvoHgvFJx9MDT+1ZdMtspwPl7woblYwJMJp6Z6cM12DSXcGhi3ZOa
4G5/SEyLczK732xJjy+64eFCdc5DkX6ZFN67XgRGovqyOjIz3NoiuI+Bp8cUyoiazCdDt9Idmhh+
Kn1s4YriZvJOPENd1wNDRFr4wjXGORVUb/qT1FdMF9ETs5srppAy/ej0qi/GdYbMRVKwc44dXugz
PzRT1at2L4SE/cpiiqQdG4x4xh02KJU5u/92T2CB2jd7l5Y3rinWJPLJg/Z6VrvNmH4i6WM49/JV
+PmawwxIqZ1RcWgmxtyjpeLtlWxxVT4Y+DLqQetC3BpZILAQH7demcaQ8eqFom2gkCv3Lz2N2kx8
i4kSWeNHisgC+nTBMYYTyEm+xH/XesGe3plUXbDcmmyh9MsE6AooCQi1IIpT7/kaG95Nqk8qtOzi
D9boQBmU/JPztNl61lKRMLzHluifPIqdHGkkLShUIZWLthhqtkgYPkzPDo84Aj/MCIbA2hn/eYRj
48yGpRqQlUHEQGZ65d19J5EdC0MBw++yNVT73nI57pkyK/W8+IT+nuDdzzA2d2XDFZky+BGbDrEr
xTc/bRkQ41bZ1vImf+0a2UTqM8BPwvGjY40zI4K4US+fiPKJHp1MNQs38yMfXir9x/tYbFiBcfmB
hlDCzPJiWrMEgC0XpYOduzmrBe2b7uA5nteO2k/zU8/o4yIxmjTC6uXD4sYrqIuj5DJKv2W+wABn
glP2E64SnJcgPZeqL4O2ajMtn/UdzaeTvZBQ3FWfkB9JgvYbBxno62TRPub5Sbh54+k/1UEGd6jm
ONNwSZGch4WwZaGNyzE9tVco+MJN2fAN5iua5T9sJnNFt0UfNC4tFQhtOoxOPe5IYL8Uaw3NoDEj
ivruWiBrwMrDtoC1hw0oRp02G60zZIdScThyzcxF0dtNgP+8noiQ34arcb5+gSCWHCYD8hv/bkaj
Dm3xw8aEkUebpv8FXxknpi549gF4LBvAsOjbaZX51BIsAKb21gq7++QdApwjPP6m6M/rcFA/uCqW
oIKeIFu7d6TZ8QxT+33z2aBpsqnjeL302C7QIxHrkW363K0++KSVrywxRq+pFEGUc3rJfKDrDK+4
+lFv5SudWeCH+phTH9m/XT9Tknme71SczZdtxUZCAIzh1oNvdrtBi1oGoytovn6BCW5V/T34b5xf
n/N4oq+GQaflZFlKX69uRyD6FRpKOzV6z+pWCRYPtjsZfbCKfiaSxoHyY2a/Nbgele7Vb5qokx1S
f8g+6CnvUDAg8sQh8QEfzB3uZ9X8MY395EHgNwRxCJ3JojPX9j0kZ1mxaEDJZmlvrOxJe+GJRH5G
QUSb8pxfJTQeyamwHCrCxri9y0WTRjTEaBDsYd9BoYHIbPnQuCn5i0/zGVArDMBCWGmTAH95dJBw
yLvHLx19B+WsfjYgpZRk5sRwjCirqQmokK/L4eUiiygQ19F0+rEONPf5SLwKqBVap+m++az7/Etb
muf+FyRS3vGmjwCPJgFVdS4UhCvHI9yvHqHC9tkt2SqU0uupzSdzihAL+Fr6eRfzVnFHzXk9vLe5
1YHErjJnA6CdJAR8H9VvC6GDYQMk4ROKtA9WNrZj8NbLGRjUfUmxdH2Ogaq8pyo9c3OBWk9ggyYd
kueltkJF9aT2Q4MBa7tlNTP0r5qRD46g7Hwkz5CweyJ+6+nH9LbEmkp/luqY8N9Sdofpww5TBdvR
TW7MJUvYqxuVU0i3xw9hK4RLde18/BRW6/mmmWLBIiRWD+qWZ6Al7ihzYsd+Yd9yMJ1fEqyTZM4S
z4ijIksK+kcajPE8PhnXJS9nUWzW+2qEBr8ru0hkQb0WnbzSu6gqQnKwzHqVBGX7aWU7rSAwG4cL
p7RnFvFKzELKY9EuLduX8Rl5L5RuR/8khVmz+urihdWhcLndtQP9Bftehij+cSZuh+SfrKSgX0vP
HQE0iTzXullZwXOwbvl70dNlQibssp2E2ap0M0uXiJ4Xv/ClcRomFd36d/WlMmRGTqTi6w2Mlrim
wScS3ubs3fK46sHs0y6sCPluPEU5xwftW8rm4z0sdJccJWnDRo3rNVZC172dh610n56v5BSoZGHB
RW+2d3umnvpPnVe36HC7WYJnIa35214r7e6lL2qVbje9FCKKJwaI9bDTvrersfPSCIvtMjsmI7YR
u3v3gTW4/KMxJ5g48h5kTXrPOTeaxJNpxiUP722cmMmv6DIXpA3LY9bZxCls2AUEaQSvFwlzeNLe
snZ2r/1eD1/PVV8G9yx8yl9autAnzIUB8AfUSp62iXMytJYWvDkgdXaty30fx3udaCiFKXPl1CA1
5bpSVwOwLBaa0yYL/yPpvJYb1bYo+kWqEhleRVZOlmW/ULLdBoEIQuSvP2P7VN/ue9ptSwh2WHuu
GczmYxCNUJjbuebI6Srz1XPzSxnZ3BSTW8TBaGkRi30PvzV0xnk4i6HBLszObq8YzscMJk6xqFNA
3jjKcsw/m/pXZC1f80t6R77tq6dx7mX+BDRfhHDOZfmCPzqe/N/kgdzva0yk+TfjaL0NS1zQpdHN
Rq99ePJrWQldLl6VhPMQVEBk1hqHc9LAeMQz4gsvCq67GT4JV/7DiFyChp7JkX9Xfvtil6DgwgOy
TLc1ISZoGq1VbriW5fAPOdZs5hkYimecqLs5FP+nb7IWalt9tqBfMJPcOZsxUjmMypnBA9tLMP4s
JgQxXxpH/MrtuGj0JbQjmB1X6ZBU22d15jQMtvJaZP+ytxHoCS6RvCQGpAHET7Og7d9L6gbIwEY4
ly6wOe5RoG2N7jPDeMhYy9VbIX3NZ79QQR6w8To3tx9f91hYdasfIGlyY/MujDnpiC+oATIHGwM/
C8N9ou7IXGn6aiFVJU7c2095jSc7P35+ekTV08AsXAyCFExWUyH5OVEdp7PgzrKGNoQcUGOp081B
+kTdLdlK5rcBJWFCiQy3hzQMzRliADTkY1R5oBABrVlk9+z2UsYmgQUiKtuXRuCygw1MhVdcL7uT
7LWBhJQrDsnzocTp8TXi5Dr8o7GUdDs6xXfdh8PGkYbgLiy7JbvUd91wmBD1z1YTotrhUnZ7Ct5h
WMQtEOo/qQ8VZOiPbVIjaP1m5SBlRyNrSXb571MLikR1Cf1V9yvDq0mwmzvULy8ngQvw2pM1Yj2P
ahNq2FYDBKrk7cTZur32+4H1Hha1tCGrh28jmK427aJ39O+08czqoxw9rN3NnTVz25qSEgG5V8Z+
n9HV9NQvyhtUd7PnjdoqteHE94gFN5KFqQVUazruQh1b2yMqsfhtBqPRCiqgiPpY3on04ND2cu6Y
mPZQDfp54kT1gXWXhybXZxbaO2djtsOMrDPlMnBoI5w82ZIJSEBMxjFh2/zmr9BAOdgnx0j7hqaR
5GH620GZznB7QWbUeo/rawohCgzAaDNxYBcHBXwSChpt1DuMjLpznxAwni5mARYmWPdQ5QZTgZkX
jjLgSXOIbD64GTRCOhikn8z+zWFa0YuBVmS6jCUV067afpD0JQrQBnAj5TAfNOVxQlrSU8Kp73JK
vqgDGMVAIHy6p7L+fhhO/FrOPk0cg2mIhdY/WSY+CUL7AmHwQDbgzbyaCCenE1ud/EWrSjkh/3hc
qSERV98zLAholg+uNPrTw4/TD1ULGEkPzannbmkeKo7Pjc0tbI7DG5+bgy42/Wyp9x2Hmj4QUWzb
FMH9mlqXXemX3UVBd5HaYNeqKuTNSb1n604eZGYFnEzKNpR/ZvqB28/jqDiw2ALpokdEdf2WU/x+
TIpXHDmnkMaI2DqexDbZWPZsjldcwMpGCNuM8gwrqsKbUcns54lPmlD+PX+6lAIkOM3Us4E5TbXK
B5BlhEWt5df9G9F1kn7trV0rX1L5o7JwXW+vA0drA/oSkAC+u2AbdZAmXtNs9bv7iPYFQiWYxIWD
bTDG+hXpA4RRoNPSPEZ6TD4KzY+SZ6+EQ+XfzxQQ9/pAjoNVe8RyAFfMCKBPP+eSCGoYUtokDWI7
kT/hDhDtYmBJv8aOjEaH0wNP974r404jORyLuwWkPteNYEIMn4RYvNx1qd4Xa0n12D8xKK5+dQkZ
8XEmnUdozk+vjI4qYQUvuyTyIBESpAacsdjFNUPTlWEYDvvyflHv/mPYRYbfaCRkQJimw48TMWTQ
Og2kIw53PrNqOrJPSZ8coyNSK+p8MeEhNfPviF+xrJG4rYu1cQ+LnMyM4PUME3Qd6HA4NvrwDzfK
gZy06hKdtM8nwZiaaBbPLu3dZ0/vcQDAGlFgzgsSV7pfDT/A5ga7dmFdFJj1iAorL8KHCjaMuaAk
V0UONoKwh4hDxxmCA/DcpivLMSSi92k5erZpAIPT1b2j+7CaBuK41lpxxFuh/qe+E/l5fv20ijNc
5uvXTl8N4lyFfhobNxb7jNQnO9vJ7+o7ubsjtk7TL7wLCzm4LGpDhGe0VTNc//qQlbvG8vTGdFi9
+Ppf/q4JqYeZ77MtSALXFYFr9ZyZI+H+8Mm/EojN+g7slrIA2NCKIS+vppOQPRZX0CkgOEjXZUDs
/Tb74vQ97C0IxijS3llvEhTnqZvvqgMuqxs6pun7I1uDDqOj5qgn4Hnu2l3Qkma6T7ewJBfPsOWR
Uy/N+GDC4o4kOAeNHYhSXjrZ73wOtk5xjd4ETXWF14b09rIc03LluZ+/Q0gC3J9v0ex0pv+48hZt
tVTC7puzBHYMkwUu4NYIXShF4vREz1tfj3QvVcFFQhhoTdchdV9L5HWAzRotGIqhAwCzco02MXFx
OcJNKeTV7qDjvcf+KlX09u9vxcMGEsOH5+5ydBka8BN8QMZ6/eh4vWxrkGQQyhqTznkh9ss2qLqt
clMh/GIyt/bzlt0g9nDO4TDCsUiNnA6axnPywB1An2hI05s2D1wQdxBoBnAu9zAOAFOmKwyhKFY9
FnTsRc46pTfGHagfDuIladBONv4CcMwRHpVOWyGKHSRnqANGoi6uIfrHab8tA4GhUCnAi0FwAuZn
YWVBoYQNDK1GBE5GgOJuoPuK9XQDY8dJ8DsGvqCZ683IKZVdMxG1Gr0MRh9n1eJgHqVdX1A8QWAr
qUHXBAe9obLoVkjilZMCWo4APl3Pf+e3RrbnIl9mGb0xtJrm44WUqd3cJ4cr1xQPX2EoVcjDGSAF
BAG4St/sVmAjvBvxqjcy+qZ/rM6c+eCN06KgkqI78jtOghvznKNHlQ8tSyGCzupd6g6YPUrwjfwO
3tawnDlsXy2z4puzKa0RgemVR7CL+BrB0urA1PHFskXJ9Oc63EUbJEpsARxZ8/SAC1JiHRUOcV/z
w33LOyeSA96jwNeR6O9jQd5tSn1DmTXvxAYIj4G6CO1o+1rxeTLNR/n5E+c+DdlOD7jj2WizGUBT
sDS7J68aysOKuUz77TUdZ3g46AGPeBpW8q3YSWc6drQlcKegRSEgF8ljPmDmoYuBKQAmWHv4nZ6R
utC1Ag24V0wmTqAnXh/w41GJ6TSiCRoDs//BQGBSt4A+z49y9yIG6QtV02P0auYGKv7j48Wm4kbI
PMCi0zgY1Z2q3CAWov0xfnBSMN+KcdtLH/TqxyN3orIuqbkuug/jvu1pq6YOqnMzO5ToZVU/wVdQ
xcGJMJYdENqd0oBa/FsZ369qYtNXjaCT0Vib+aqCHo7tsl1Ijfmt8oCKzePfCNVxNlvEsASdWQqy
cO0H+A+EhkwYlqjMU4h2Uv50m1nizHqanwlSlppVaQ8SO8UnUP8m/pWyfaVtU5KJ1RMladMS6cbw
MizmIVYC+lIZzrp5iKJVjtlARCW4y4lugO1lLqhfAgY/S95n5MKfStYQeoTndarRDQ4SFuSXQTI0
3lQY2Rluw6mtoXYpj7G+oyIZEXRY4uLluzfLfNobHf1Gxst0bExX0e0GNBhcI+4ItdY2snlOsq0a
taSCrmZxkAlMGetu5wW8Xi2BmAEr6NWUiJb5qpL8a1kskuH8AHlWT0q6kmuRhcvP0zjmlAFenTox
w2OGmlfqzy8Rd8s8TqbUZuNJHs6k4c9QQcdYJ8bLaRhWz4bC/JZJR21+ffKjRnl8MLqm5KeJcXsh
OFD6auz2dXqqwZSCZcXh0DpqGYzjRe/2E3Cgsc/zQ4aXQHbpBo4m8GdhZJPSAEHmybHoXSV9mDgd
3POVQJsFmrY1H4cuCcwkBhLm9EiqLGEqGyq+8UnwjM/gsbCHzDeV4pl3L6qCKtvSQTa0d6PbDfKq
ndkYzLQ/6BewNdqIU05PFxv3UxZcUNas/ds0qUzagF600qLm8C2cBYEIU9z6nistXvJ8rMznrIJr
QdPshvSbPhmUyYm0BM3Df6Voz/G7AYZMFYUlQwE3BTgSBgx9AqRJ3T/1qFgXA8ax8cJnB6kFCBZP
gHlhz6mjUwySmDDZiuer8oiHjdYHwFOpSSOh3xR9UHUfMlkOR6ZEPV3LUrcf8cnkc/RUIR5zRcGR
bDVryfARdKceYTfsYqIen6Ii3j/UUyJ7AwyNz7v3eKvvP8a+BosD3GZkNRQTJtkjTFJcCLKDaRxY
Jnlp8/n+SP41/Tn9lNUdLEGWYdQus3OXuiw8YDNfET2fsNc8KdppguIKijDuu/KAxpZGMIJSwMKX
O19OpdjR4ot8hN93/0IfT//tuUK+iE0OmkHUqwd1vkFHak3bJ2Hh2/kbvdT2NodjE7lCM47XhBWg
sTsn65Ju8ZUURnoZreQaPLn6DZtzh6hO5j59MFqj/vyxnEFMmcK+/nqRPUcbhEqv5ua8P9rNeN+1
sEBrw2VT16cNe0FJCVIID9h5EdIwYgPgZKQeMPZI4E8h0S2RiqzLanV46ssGQfQVGxE84TjNcSSW
txnHjsQVa+VrPcDDggxalG/FsBxZ8qkdG9lTUFY1DlIXbHzKwSnYw0UQsA9QOgJsZvQqF1rCQR5F
Fiu2vMnNA0VSom5hZCgjFBX7UkC+Y9Uv6S4vhllAXRfN7DRbcVxLDBdgnn3zyf5g4GTR7Y3ko4JP
gWAfSudoW+ch3c6f5ATj0kUOdGicpDpgR6GdLOse4K96gHlDwXbfKpxhcZXKQ4ifEVlK1brqtndD
GJgkV6sIYcik9LXzv6LB4V0RdVG58NHhV40ulik88iQKOKrenz4fGqojVDpQFE6o4pzWXyiDaHaC
9eL08Zrv4JGgsJ5/mq9tOcF59Flyo/5SZoe6XIvm6NOJDAd+pVQGTQWfzx8HNikvo1mS0Cy+SdAv
ZSJf6i/qvD73YXPBzaog0+N6OGFeYL9Iy51CiA39FLTRu8xN1CrSAjEAIXcJZ66H85y5kDNGDaef
hd6uY9kfsJgl8jdawkaFdsZdks5tH6pQNXNvoGwqsTI30buRW/1CDQZnt5CFkqgjEHBOizBePXSw
C9rwnQ5gQ4he0A47uB+QXFXzVKvyQvqGjdkR+fzCtglpMIebGZkvR1r16vxM8UshjDSfvVlVK5JW
8WopN22MksxA2/C69cNnLNr88FWzk0VIPY5v2WkyAvkXDb+a0HIuZo9/GWrrx6VK/6k1D/xzZKWa
WxHl95H/jRJFYVxBgwFCr1z96Sus7I8IIo+MMoWeOntHg4O8SpdhjpA5gemXXuB35AIXjBlVgUZz
qPQ4GQzGOnljwIMnDINPU6y/7xQMPAy3Vrd1caQmqwSfgPMcwEGd2HRJORk9FOYSZmsKDCac8DTh
IqiwjToqLdOP+WMzGAxjIAN8zanqAvkO66/7tcLfBIBB/KTBiWls90Oh+LUhezXStzb5mHO4tTo2
pdf6NbfsUqEuwhw0pujal/W7oCKxPYzJx9TxSLyENGJtM9HOnhXH+EEaoulG8lvPhsYGzsrbOvRH
R/NAG1fVP9Nsnz3dCnKe6T0oQu5Pt8aZzivg0Wc+YgqwEnzo2PxNPA1gZlqpP4jvQ5qrsU6wVSJE
60MW3rE+ZWVYGss0CQakF8/hJ8Yn52uMIah2m1+2+BzDe0LU+s0TIvAgXh2+fGabSPC6X6gS7PMN
fk9DH5ZEfQqHTf2zeX2Wf64pj/zrrm9qGouVaFEV/abUdvTqeA2F01+l26/OoxP4zDet8sbHLuQV
FnwVZZFZv7NXGemqb3Ewhx5IrkblABXKX0bqcz84w7zUsFduaR9yWbP+0JnrulpPkCSMZa9RJeG/
Ix1pjiKEGH11XEct4O77YzgY/SHWDWQv0F/jX4xeAZ1IoNGnbyMmYvpDlFPEcCO4gQeUOc/oYw5y
MQ1CtBKO1jkdQG5XJSYsaCBZuiKHzzggokBugi11lXlKNdBt5G7TVpG4vCfWDDOexRgVVMobhV3p
lWBkh+6W2O+E1uG82w9PGpbgVgVeIu1MJmAdNrtGFnoPsTP+fb1O+fSd80pj/08dLgW5NfzU3TpU
bNuiAloy6OFEcwbIWXATWOfG5zz60Cjp0KiKiipbSTR2mpYTa5DcAysJaBGP+oa79md043Zv0dd0
s3D585V/tA4yN7LOTR8Md8xPqgBMtiKvfbCjMsi8eFpr/ccgPMvLnWwR12QrsidVHkYumFTzI01R
LfWvPj8MSVBWAbCAjKUeGQe2PDknUoJhVFqe/nWiSX+y53QHbznHdKhSHTRe+tSldHwcDrwqOMji
RYo19eZoLGNkwHLgVBhSCr+oD5OOk5tDpiYAFafKjkOan6+mXwqNwaVRKQ3CkosBBx9Y270UNAuM
hqLydLo/agYAXlwJ82acBCUdkpQZmIecmVPOtvV+jkXGzxjOey8vNqQjUYez7/1TsXXQ2ZbA2B3Q
ckAOnHxskOz77EwtmrrUnqwKudfCe5fzg5QE42LZvWaLZQIs8jtmNwkzG2TDpjPVb0r9JiHzik8s
R2AqnbrtEYxJfUBrUqGozZcy3Tl6JdCxihXdMhAiiB5Ef5NhC1u+IcCxwviN9n7IIWOOjy05VHAr
+2+9YIXepfWtptGLjIfZnzqNzkkEdExj2u4bzg7pFirImELQ4/AdDOzwsKFMymJo+lwJpt1Y6GmM
Yg6OxjZl36kzh/8BXALrdP+6DYBPW2LVu85Ye0pOz3PZfRyUnhjCy1AdAVYnCrWyOMwetBfJH/Wr
A5COh51kUJ4mDvQPF6yrxt6zwhq18h+fsEzfXifxreLvIubgf/PsBx7h/S53+OWJ3+JlhJmn+DmA
Ub5SHB5u7gCsPtzXCaDXhf7haTbkfFvmd+kQEskPpe7/vxpfGLbL4Lu0NF/nScHyvFzfwzgUOWbi
z4y/if++h9OyFrkJhq8tc+xsS/F7rfzZ1ufhk18SlufaUsbO3vJpk95ob+K6cpS4BvEZMw+3UWAu
oTQTarX/DXCB9oT5ak0qCHs9UPm/Bkmf20b+hLLiAngr3lIEAcb4r8cIFPNrHBqbyZcIzNNIe8Y/
nxuSMeQqbhYp3bw2FEkPwwAmG24hvmZ3NwuYUVz68Kv5XO462eYhrTp8/TF3FwSTZitM/aHtrF67
p/fcUxDyD1vZQfnjSWzNe/a/7OOJ4ShwpQvR40mbuQ3BFLhF2LDwyQHjl2VIN4dMEOLOA/wKuSuT
q3oyLvKYmOATdt8+Qsrofims+x9h5OfYjtXrIkxhZHKDcMANq0PtY9rrWTsYDOEjTPEtEzkTyPFC
QCZh7IAZL/sOBnjCDrbnz/9HD8Q4AgWeGMvlHugbkQz/xucyYrsUQ4EnAqrf0jAL+t1rXwE2uuJ6
AQO84fLcqx595zJkk5/zFMXvLEzJYeThk/CLJDpoPZG9AHS857BmczhY0kRCrkz71Ff8Zyhul+JS
4fK4ax7FuKQMCflwouLlNOdJDgR0ygQ8dq7Clxg9IZkH4rmNLK4MAwbziAsxgiyWA0aFMNKnx441
dALhgtEzoYLk/9lE+IwAmt7Ij7PdEhGGw8JSzJ4aHiMz4Mk4h4HC8y5D/WHnRDp26K5nl9jvyDOM
iSQoQ8JANEZYzm2YO9VRXbdYUdfeI6QTpS9RefNMsOUL1XfS4/2CQAukO8LKIxQjFr3+oQOjzXH9
phwh28HArFr8iU1LiDSnD8iGYJ3mYLiOfB0lPlzFRlph5QnYglk1tv0ovU5kBHI7maUMQR4e7rc5
sQMp4PDfgEPKwWqAHWuAXe6R+Y28gbuETQoOI3MXMjPDhePesmLsC99vDgs4FY4wdPXrjKXB+stR
4Ks+Dg7r9jf+SpCdfjLSPrth8Typa9YGF0EV01qEHog1gqbp37oB8MMaAW+NiYkd6t/8EpZ3czKA
rOgmL/vfJCSTh63PgQUSxgjkZf5NuOWhjsRCD9Yg4nRci8RQN30VMLcKjauQVoivjr8qrnwFynoU
6i4NJxdBPQLEoOMbxNzgnfjNMkqLsF9ScVCZ8lhYGnHuxt9eWFWPAUQprlmsAEK9SsIJ711wF8QL
R35zjvy50MhVofzLy3qY73FpdTi/oMzR8dtSuZh4q/rV330swgbHP5H9Ij4D2qA/10DPCsX6y5qF
Q1XB9NV/wXirNf3ZJRcnPh+vSQqKuAUPLrrA/kUYwMz52yPE91Zdvm6Y2WLcpi/FrTC+/15f3AhG
iBgjClZTHdnOeC058wzXxGK2QXNTbsU9EveP2oZKg3O4uOrIFyaFDT8rbiIigPUcWzgglN3fnffu
x+etYtiKr4kXSPl/8VHoP/09HVIxWIM9jW8Xz0dcjAgGwodRxMqIKDXTb/hQmI79ctVrPqUwlMDr
kPM9uSvRjQiSu59wYiZVysQPSJgfzj9FMEF0UxiJ4hfqcxawGd/B3MJDEVNFWkCkZHJTxADirfkq
2CIrxYgNzp+lopgtS7oXItdDJOmIF8KwXaiY+YUHi5hmHIBIM8AlGc3V3yAXM0/kG4hvEL+gL1Hp
02KB8PIjHHmSdUwXUiTHhMLkKV0npBnhb4SN0YxIkr9Iqb93s/AEERcNqL8Vzjv8C39nqAFJcIUt
8+vvmqONeDUhNeYVqMsDvCHFNYtQGUAVboRQZed4AuGkhM/Ok9cTRk9P7KBEvJxwRWLd5+9sXbkg
bQknGSHKFuErIpGM9RLms1j60Vz8/2XOZkxZCKQSkebi3yAjM/wxmf8Tc4uPy01kGho70k941BVc
ec7Wf4OWcdPeujXoVG7f8fWM/HIxOCaGIGJQmQyNmrFdhzqPHOYDGwLDAgdKPl38K38CFeIOg85c
jAN6VyLTJ7rh2vLzBH9CD8GNEv4z+F2JeCNB/ebG/f/4eBTaz59YneAS4WrP0/oRd1ncMV4fX8+7
aGlpu/RvbIj5Ly5frCriw/zdcfHU/myooJzP8fMUv1LWIAYWut7l32OFcr8ULkp/Q8kfrT1QVPwL
oImlEMiJsOGH4W3R9vP/HtsoHFfFhCXCCB3e36IB+Nqs9ZE1g8UgjAOWkQ4XUjGPhJWp8N2Ql9ZO
3OICj6f/r5LrZOtlxrPPN2tsjcXEI9PMh31z7P0cKr2GW8bDO0chjirhfWl5hidmqHgbeRnh3ZU7
BlAnU4KhKj6NsA6d43rKB6Q92f4tRnxU8aZiEJZMBUYQz2MUby7WPJ1HKl5RPEYcYZ4scTqLjCqU
7+SMcVWc5bnuivsr9o0K9VvCuiQuFaLMFnfav88k1vNqTXPszpfkZSfVbjqspJ3wtZr7+KP9TU4x
acRQEH/W3wluVw/uDwthiHQz1DxIu39PkeNnua3Dbo0ika/wHxW2d5gQLsXnj7fCd4extgb6EClv
wjhLfD6R4CMvsVDFYZGRWKynq7hG8b2Q27kzXDeEcZZCeUloF8uIWI6ogARACjeEO8fH5fnyJYZX
v6y+FW5YdJv70T+omO4PSMKa5efvm6uQeSKuLQ40pgaLrSdsfyxPccRnmbtiyszdfksXb09n56g4
uDpS3QjDQDpA2PXhJituqs7NFNsKCh5xp8W9/Fv5xHoxC+TP19IQZkeM/xbjNou1RcQdKawWDwaC
eHgxbyXsZfDRxfolx4eG8GfeXMxZMfia9RTWOOc0wf8bt4ZzUEZ4tLAzePn3JXS6/WOHW09w1/fD
SgmefkEc+vPwEvCFY9AjPGVwG5ChJ850h/aA9hvHfJscb23mjBQwds9SlqC+Thq7cHAhRS7m6qXY
pp8L0L/i1A7+jKSekzFbKZYnwd3YTdCjApCgaB7g2vmE9Z8jbLZVdwqlBMAsfC4Vpy3dhyKMRr/Q
BKEy8h6AnidYBFSXuAKUbob34kdUYJe4foFhZLYO4d2rZ858OJef6Huf/dFS7Wk93B1Eif2/Edz7
ray8EBoHltZugkV+jZPiIlt2kRdJWOeU7JCcLdb43Yxb89KDQtvYNt1BUhdGbqsgmO78gtQVSUfz
QwPhTmgKXqtwZHGLJAUeQmPY3xr8JAFnNaq38ab/aij4O7RVkW/yDaK3V7w2r63UXiV0RmjL1cdS
bTGYHlbzws8H51peFMjCWDTdDDN8KJDKcKQBOtsiE6ulLdYGBY2hRR8zsKqIltACKcdGXUpXDVyr
W2tX3J/BU4a3yH9ZptASV0C2k735HF2DwvDKT8QHfkhflseXhB/AjEYmywImiRGCIWlDe9fMWEJZ
75BsYesg/PZpvDgGBoJg1TrnfLyFrQV+ddL3mL2j1ioJXRYvMgIuMNGYM9apw3nztZbktRq5Q3Xu
7UmPFkh8cS2/akZgLRyuiGVwcu4EULnIcnW/11fZrf1VvslEcJjKLFA+bfTh2sWoP3CzLAnqE6oK
/sQhWYIOqiMEbn1Ddat1co7KPY2PlLBQsFx6avhWcwqLXdXvsFd8Hfmx+qqPQMv+TP7pOOriM7WE
HNBZZIKo1y4HUPUs3FKNm8Fxrnx+Fd8zZNfgVEkMPZmE236pnWs+JO5lT6gmLFMPf9aQqzsgWbg7
RIkJLoLlEJeLC6V2qNkCju0APg9yDNsDMQiGVSVKPihp6if+9wbqUVy/61XU/MIUYPM2ogBHVLbQ
qt20raf9VPoah+L2oIRCvYRFc8qEcnGvUX6sZE9JgiGdcE3ss6uELQw9AegxHSa5HvQXGt3ZYY6c
gTeMP4aOJjLcLBPKOh7OFWQMKLt0rSenun8DxGn7qd3gplWvWrodi/ILYltkNxL2Maa2lIp1J3ly
6yXkLGjECjzfte4M3Gy8doZKpoaX9z/0xO54o0MCSlDbQmY60aSHdCDcdui64OGCEm2saPjcOJ+V
6+nF8dCW77sD9EjIaRxfFXz9qW9QQEzIP3gp2ojZHdqm0y+6ztWPxBI328iuOnKncfXDsJo2X0ex
UPABn0ThYC2EshfEuIL1AU66oDZCR0z+MoZPQMgcwjhmKMHLMuyMxhTouHmUpy+Hd+IahkKUT0n8
Dwjn+dW2e27ju0ZU9TsYEz43hgv6SqwUXOynTx5OdCTpCDSWf0DCAThLtUmzURHHUpxxoIlI5GLP
MpvVfP97OEjRL2wEAgDHv0N7QCsZxmfqREetC0FlS3X38LWPh5+mqx9a3v3T/03e4BMcDiY5CKCx
TkzDmKs7oBWyUtdqyAbhVXhXvqviAysqZzzMgtC8PTY/gd79IzE81VfpbOY08b+RzNXiCUumsmM+
f9EfUtpuSQYptnEtUbLhza/c6Zh1fAdihAYXxK5bGFhpPAhSldjQOzo56IFgqiR4PdRpg55zOXu+
1RmoWKEesnH9+/CtunXbjCQhtDtlTcaGbuLlgJgJpLcDTpax+61zbB+VNKKxebl7nETl/t/LgANc
UfpGcIJiEp3N6TiHNDDPzjALkgOIc8TL3QFFM4fWdFSTmlgOdsMKhD9R5vwA6M7hKEZKzna1TA5F
/lVlK7qwtx8Qu6Y3/Vezmr+TlKPmfnYyIRnLAci/5hPKMBNnD5MeUebKX6K3uY1xHaspqAK4MUSs
QNDNThIfouLADgdEfBZot8/TRc83q5d649tYM4ryWP+L5+wnBgTZ5TNZkAjEvxeLCzfkRyC/DWFb
cCzBkNlcn7xdXIWrckfXXBLoYrE5DZQp9+YEhzdZ/KaTPy5WQKzFm4QioaFOBlHvymmRugSTzWx+
/FC4K9jLZAQtAP/vyHFAXqlz9S1ii8tzBzFZo8OOcQiZqr3THdv3KXVMpIX4/l31L0BMPaB5hTeA
6cKegBJgEJFVir7HHKgfFmCCKw3HpulAE1XnlP6+ivEyeXwivjOW4zuNBCsmfAnNTvtkVDkHaTh3
4DI0QIzPllPA+N5CskCAGVXoD94arq/qw+LBXpwENMKIL6zn12l62cvWWIIq5+pNpitutVgoYXlO
v6JnWV4D8kJ6LuaEQbDVp7u+cpW7SDmu3kgM8PMTdkgZC3Z6y+WFgqxRWkwQDWFh+HPEs+5rfTdh
3qDku9LVhaFmr9R3VQ3py9CXnleu1IYxiO4mEzYwMHjzaY3WNF2Ih9iNh2kjoflcwmc2X0GHYmNf
Cv6ogFBHBNGLaqujNYmW8Vlnteq2yluysA2dJjLkhENKryZZSBuN4XaMo8VjcUOftyg7iIYB98JY
5j917PXEZC2iesMtZ3OgaYSlyRXcvsgd5OnLJxmckQO3k5CZIL/b9FJBwjPA/LD16LV7sJPZ8RbV
zfisEF68tbzKbFFom2htFd89aQ9wwBB82/UFAqzisz6nthlCeEXQYKs/01K+xvsC7L6k061yZxyJ
2dKeSqdGtGXPDpiXhHhNSPi3R6vz4ythrWcN3AMUfitE0p9ZZtKRNWghn6xPacJz5jG4EPHQbPAM
IE21wDcztFzaut+ncAQw6ePoIu51/bmqDizjaJfdC0irt0JSRvu1tn9Jm/sGlpjwKYVRgFMnDruS
Qx4HfNJ++YlzCdlJA9UXO0vtAIDNL7ri31XiGYwTR6MnRiz0mGuaqX4yXqUPxntkQ1qR7G3HNuy+
zsxrHAuMdUoVTipX5TA+SrDQl89wjOjQNw7xF6z02JJ8MDss2kEe3qquUotaSTHDzZXYlBL5OxKS
uWA3LDHjataNs9twwJi8+xZWwpB/0HT+SfyqvMmwT411hsMqp8wp6KzlT18i6j8ckNZD+VM2PeTM
yB7o1U3r5m1FE4lFS6QE/ih7lm+M3ivol9QswJLJGga01Fy6zwYaV0JovYkf7pFy5DlbBSL2hg9B
qokLx+wnRW55asfLkGCdIohAQ7LsKq95o53H2tlpW9Hs4sSQiBWLl1NxXseyZDV98O4fwLSQY7IT
sWjOyFzZZQgaVCwQFks2Voh8NVQZ1MLza3t3TC9z9BdR06QdC6UqGLZwVgLbRb2JpRI1gwptVuth
oxinBM8b4ubgxReYRvmFtmU1SsCjKIXoZeA4sKgXy1f4lBeD/dF/G2/J09cdcFtm/5Wu/C6nFUEG
OOQQGOLG8j7SWrIBkJGxUllhaKYv4+E3a1D3Zopbydgzt9iMHKPvwXWX6nf+8PLZ4vjPJImMsyCF
ky9t4/KMD4XJg4YPtujX6dZIly+ndabXMT6vm98HbAskRb+yGU62kdjKFFCd0/HBdoWOyh41WX/u
O3v4fNRrugrza4SXhZd/5BQEwFlJF5bvz5UQ4kOd2s9pGqRQ5jHWFSoRig3kfvD9iU9kQbj3ovmz
lL/gDtAghKFbSssKIg0WlOf0WhSb6UtGcvGW2Noa73zzYKA4IizCncgZccqbAtJTexjsGMJKrcci
RVqoT3TcWDeJhCDWqcqGTa19HGBcC/d480C6gBVSSXPYer/a1+XzdTQaWzk7b+wTfViRsSby98hH
QeZg509c4mGCoLWGU4n3ojm6zVVbYF5v/mJVhFUFEIcgpLJLyPniA243KDgSCpFvycJuYlEMTlNw
/avyQp4apGV0UD+4YJHxROnm0qh//PvlTcdV8W8Ow18YYyREwEDaJDjtg435BrCGVlFz+HO+GhfZ
zpS+IBKICTwTG/oEsuTk54/1RwZ8485g1KxpzD1cWotuspXs4EM34YKwADZbVjhdxrcAoGjJxo/Q
Vrxm+2WIkW/t292MlQlPg0UJZ4lT0nqCdcUZfZmdaV/St90jp57p5OB1B4aAEB1dTuMXZNYwO2dh
VbhoHrRLylGalg5mGYfqc0TmKrQPhv/cv3bpEg4dPOnm89Uu2n0HUZhcFmFJiTs1UrIfeLt7wRZq
vpK9ZQT4IuFf0QHIASZg3J+e9eiUZWFHpyhbo0idwWCcIKhAo7sOTnUerAAyEZSKZSdzXFa+9cN1
wuq/aoLJMz85IzD/HJrPRGI/3tRVmwmFDEiyAL3IZrgVM6+RFwUKz/7y8pOPxgyi7D1/XqyIe7bK
ph3tlJwiGtmMj9HKhJkdvCr5E7tGa9hqhl85gCRHuJuoykVc7P0L6SJKj++e3MbcwQ9HJUDtg3Zu
+4VpQk8554vwMUYT4QwGSptQ2sGpVyrILiV19BfnoumDXCKaSUCJ9uCVF5Nou2SN6MRXv01c0cYw
eR8VypHl8K4ZeDIRPbgjKWHyKsaHdEGlnFauSRks2/fP4ks75Of7xzTZPKonjcQbHIBtqHyy88Vu
ejK++n+wkpSN5s5h7GNORFSNHo7/EXVmS8oiQRR+oTFCRVFvq9gERQHF5cZwx30X9OnnSzsmZvjb
7lFUlqqsXE6e8wkbpgUu59VoV1j80PEAfgQZ1tmmaZ6OORr8yg3v8g1pKamBF57fJrcergNG9jyL
K3soKeAZ08dK4BsAP1qkRDpGH+YMjOh92qTvCTwhgcG+eGBbQaxTCypNzu7rMMB7ZtRLqT/zBAJz
iqqLTnrHec2JMy3gKKBwyjXUd6Ejol97BMbldFVn1UwMih0pTZ/S+wWu8WHnAgO2rl9bqH/69bN7
gyPKMWvpFmKUihX6BJ4rLi6wb+Nj7z5hPTpk9q7WMardbV9YNZDJfnj5Pn7S9mNoPeLEP6QXnm5z
2XI/Rwf8ZIba3WA2bvi0wTAvG0ChyQ+OywP0bgKQvi/0hOgYAMZJ0A3nOTFx1snolUGWJOsVPXq6
BYMGRxaMSmQv7suLXQouIrs2hkMfWldgH1D1nXTwmjfpYGRFyeIylBAQ6lAh3Bswq9NGbR8Zpbd2
wLMjwMf0bHwsLrGgCNC8AgJfC5uwUILOAHtUjmFiAvid+c81IJDjlDgHqFWrDz8DzUwwvJr6jXwF
Sa0FQAqEHc/QfXz1q7ObAJAnMyMQd9r9b3QnfggKeRKsbDuDeh10RB/KP4Rgh3Tji/Eh4IF4Oqa0
QBqoc4hnd6pxrQQi91Pdf5t4feRPIFa77f1aPWpWe3zGFVuO7M3qZ2KNXosFxaD7ijY1D+Anp5FN
39QdHTM6kchzyWR/RXDm6YD9WG+TDdaVPoQBfRToOkIxOmslACdP3CCIQXEhDHw7+E/KFRcTD+PQ
vl+0G1KB9SBmp+GgajHjmm0sXXNJBydzxy/Rocy0MbyM9h8kBZXZeyHE0qdV6oTl/aoLiE5ds17O
2TPbZ3xDoq5RbRB/YdMEfLhT4vyrbJMbitzmbEVjGv9q0HNC/J/T0vRFco50UWzEBOM4ZwfYyO5H
a9smPK7QsjhbCPVo0ypnQanZHz+yaV4ZNV8JOPc8p7WlC8sIaKP7x3+2OqBrAENVPdrESOZoGgDp
UhrgQ6HBZd1TzIGJ72BSqxvXIcI8AOPzxCV5VfoXWLvA4eFDuOWiD0ehnSAsnQc167E8LmoQ1e7t
88spJ1e7iG4v6cfLOzNDFzmuRtawZjfLIB67bbIY/R2IGVU2b1Y6FVoMSK/k+kiIbNrl9mVcvnu5
dYPn/jWhd5OCz5o0zcu6ehezczvYNCZv0XwCTGEm+zuEzE0DEu79qEJfWeGW+w2NV3z1ZkZYzf1K
04HL+nLqYbBmnbfXb1A8P6xqM/XV4GBo6bqyWgOMwD0yugVtJmR5HWhl+qDtX+3TkhN2iA2aVhV3
w4GA2CLXa59Niv07azcGDut91U5Pys5rRcCMITJJq7ShoAVC90M80GAwJRHQJJDHLSWaAyVpk2Dj
1Xbu1D/KvvXy4OkapI96RTeLPkC1sOumw4wSo1XTb9C6/af2HokEQCz9djNoCjjartZwqh3avYBV
gr6A0GhlSjT9XEM3kt/sj9o6HxWRIqypCrIXI+SC7aJbuBX70UaXhhYKad1VB/q9/Xf36if3ol0h
DB8VEJe75+np5reQr8Erx3agNEw5z9pAO9InYmvaiAUzjkYwxQCboqsM3rZnsKFaNrBQUsh9dHiQ
S78lKNTaZzfnS0fIQ8I34WH5oPxYH90cKD6+an9XB/9n7cnQd3eEZge3KXISFnQr+wg89GiH1wB0
ViPCO3wO7/qw3MPq527O7r4LHwSf9/CyIa0QNL8i8K5xxoA4wB5XBXvt3gY7c3XpsyqAY1qc3QeU
RKAngu349PII8fi8qm1ADS80oK/R7tAjKNg6tDag2jCi/RVLdnH2uQdotFbrzeINyEZgCzWLZqdJ
HTokTWYdNr/oBP5kdAGUis7gFM4dZIvQRWj5LYto51Ib+g96LzkppnXVof+iPiFGic5TXGUAAklj
spGmV4ccFXLBkCZASnKmSF/fQHJ87QFDu/o+WbOaoC5oBqLnbpojmwMw9+xjWatHp3HyM8FCtEAB
6seCS/oBneKQb00uV/9e2LeEjB9p1Vm4c2ih/agE3gva0emzoaTiAwtegFhgF0gBgLGjNHWl1S0j
NsAw6ecSSDjrN3eequphBLZ99SHOdC4jejqY48chaT4AD+rCpQzo1DkkBKU7Z7N3WfnL8QVF7hb9
Qy7N67Qv6wuMkvkA7rc6icI2zg6VaXrYtuD3XAfn3qYgSLqBVBiNBhVN3+/OYQmgLipshjucTZLG
uHLHNV/ImSHKp28HbaExRFUMnskwgw/h4DKU8K3IIX6Yl5ld9Vowk9NzA2Lm4cHBbgwIWvb0+nt0
FJFc2tNu2eXzTh+vQn9xhtjwoNrd4/8gIuC8/DLFYBJQZ/corXTZkHTxFHgbzU0gwT4WwCTr0X8l
JbDB1iNAOcT7LmGH8Y/Z8m5ZDxueUcjFzFNw/fQ/2MQel41OadND+09yWgCzTqgXkpAXXqotfKDO
O2QQ0mx+6zbHYIwMu8n6YX6c7/CfbTlvtZr37I05N62Wbugmj00LknsNAJil6e9np+Fo/b1CBUc/
AxxamPV33euoxIKhS/bBPYA3qhUWnPIBBNQhMPyFyNAIsoBZ3RLmTcIj8nqAc9Ce68i2S0lH2YVT
IB/6st8o/D07pOva22AbVMHHvCLmlyWAqi2FHRuPju3DVnHk8UtF8u9HqpJ/W9GBdDX820P2mrk7
euFc+bNCNbHiFNYlfHcK6xRewgKqu6ZfWKIfimImj3DZKfnt0FXAHw2Fo2/drUoPhotuTohHTMpn
flKBfP1KqNf2i/+Rz5faeT7fenwh6p3pJTac56BsQ3xs17SZEudRf6tpkkFUFWGBdqAG53HPdgRy
QJqLDLhal+x1ZYEkhqaKa9F/p1myWS5I8FGhe6hpr+mTVlAVi0AVPAOXwcm5hvcOcQixzBsKI52d
o5wbgtcFY9HXL9p0TKJR8ji6O5jhfWCvJHop6l3i/dU6iZqF4RmLb91FkZM0ucYF4T4XrPbgSBkD
I7pJ9RPEG8EBGL/aqOyZi2pwsEhKa3h+FH4PP3fYSo8u6XFg6yBINSsr7/u0nxpTCYwJwFsCGyaE
Eo2JwCQlmU+qyvkDQAriErltFtJrup8XH/VxYN12Xtaov35DhgI0UbfY+mv4bLhWdNRpKdCivMgd
nflolWr5oRwU5N06aoMHuxFQzKWga/L8ou481AIvyN5GpMCGlHSH1+QSnSG9fyeIgYhKs9M72ItB
D5Im5xXtVI+/eple9N6giwQWJzXxWyzjUIrTM1ee/Vr0P1o1vlw0FGlU5R6Ta1MAIH637avW6/Vy
tJTZhAK1huFAryFd0lsuM/OZy33ijOSFA1NwfVR9chhspuLU5T4U3HzZjZoLQ0HuD3rQalGzFzgH
ijwM2wvS+7+N9De06DKUZWjnNs3k1h+K442i37WDNMBvqAMwZj8q1wGxJe2H0GRZMtqRu7PhzGes
/80BmQcigve0vsu3I1P2ZpPLQiMcsOCYPmAE/oQHHsI0DRG4JmDSx3bzh9qauTkT72++PttA3+bY
/Pjap102PvfvzI9jvyuArjesve+O/HVvn8IngA2EjUFECBxm1m12670mj82uASjD6D2XtWlteh4D
a6h6+PzliOw5bdM0CBsI/aTY/nu7tBSwRFk/UgHjybUQE/BnG8gnG0UAdSHpIsQtZ1iBpnseyKUa
f3RwUd3FQy/gMVHboO70eosFGj7rjDtLMZTrPDC8weChe22KP7/belQjmuWtDiEyd44+PXzGJuHk
FWNLc5mas8zCO2uS0frbBPZZtUygrCV3Bkj1GH6sht/alNyG/7ZZowaFfU/F7ZWtClKy5hwBiX4s
PDinglh7wV6FDB7/Ft2TRnDvZUsBTxjW2do7MqRgpoG34LiAIqFNDICRbrZrkz9jzWMXQnrVloGF
O8q2wAC6ZAfRaGtTKvr4VeBPLU+wQ2WXVnWAKmb0spsRYQJirKBasJFgjOysX1iyQdOHRYY/lHK+
2OtdcIoRIakDHYRxfp4NZ3bdyujA/yDps+/UE9Sv0yryEts5YB0y129DH1K+mjDsClYYzL9u9LL+
Kz3FJDtayXZOvSJ6beie6/AU6yz87hjYMnzPej++jl9+SoLNDLfQRgfkU2qhh1B2UEUiRr930ANb
Kfyh6BG7Ys0pe3+T+8v7XF0Uu6+oGrTsBvDPpob8EqgCmB4o7yFjOeK1gYMgbypsOzl+sfelU1Qo
/6tAr2GLGVFwJwMSl+F/UZ/VDvBP+9RCrAABSN5gXdx97zYsA0jRyEidyEgcg2qTVAjFbAv2lbDw
dkendreuR58wCP2LMdmFHYYvfQw+kLm/VcZgXEFTdZjcTVVJm+NzHJa5bwOT/AE8pDY5gx0w99zK
SnbZ0BCZ06WH3DzFJYohW07D4Y9KQ99Iz5CkoY7AeGEYkZLr/4ndrOFmaoQZWZW4NjDi7JUaV0jF
rOay7spfDhwnuCnaZMZbi5N3YxF64xfpQ8CBIQh8UvW4IgRVOQ74qgRFTd/slBNUcVA6anV3F8X+
uklAuTpuSDug64Ng0UHf4PCFmAnaxqJTKuv4TW8V1AkQ1kByjPNLfscn9CvDPksU3H2Cln+zwpgW
YW++XVWAdeAjlvFFqu1KzD3KVcnOYBXiCCGtuNG2wHpqjGZEYT3a2SDlF2QIGQTqJSnwN2MMThA6
Z2RQwLrMSwvu8s2Fo8Wqx9VVk/u0vIwf48u4ljyW2QgaPMbZqro6Lz6T2eA5ylCxKhaDQ9QYXXv3
pDo017QZAh0CdlSd78cHkI3eIwRIRREnvA/AUYEbq2qusCMOyXXA0GY92XnI8ey0LDCnEAO9Obbr
gDF6lfYJtNcA+Vrwb5ebzkBtKGTMx0i8AC27zOlIxPEu1whSugdyv1DVoIzYXJNjL93tBiOAbC/2
rbL4UtWu6Jy5k/VO0ypYvXOfOZoaVQpj3doFimuEYShtogrWcoBF7aaHNVf4hSdOi/P0tZzhBIAf
gcpqO68+3RsIH2LzTB9oqy9BJgmXp549rE/DfZbdRwGqyDpwC68aLpZSmj2AJnrVEjMmmNGVI/Tr
jCi1n1EdhzlSn4Hi1JzystyCcg12BogM6KuipcbJW+6sNWzRGHF2G6X+zeic56UTCAWaD50CVUa8
TZIIwLQ3nzHyGQPqo3CwrZm+ZOFpYs1w2KHKy0vWrhFsz6JDsDyRY9md1jkaGAeo2ltiho6TFzP1
oNAw09fgKhXVNmbUgt21XUVn7dB52juaxihI2KV1Y3gnJ4YohaEGEGKD5oSFBFB0VEWUNCMX94mw
bof4DrEthMyP8Lq69gG2jcEYIjpMIFiRghWAZCg2YDG1aGrmDZUlCesPrbWD7/hwduvj3DVQpttR
ymxEcIzZME2/WvoVPwc5ahKHdml8XeGS4N+LsMQb+PcMtbIj9XN71q4CiMAVI02QA9N8TfnrM6S0
ip9TAw1Wm7/iRtBaPKDUpbG4A/k5lC5k9giEijYUt9XF9UrWO2mIlmMDSU6YvrpQatG5Sg9WQd3s
Td5fVwPI8WAugq+9AG1G3befQVZKCp6WWTwLEBpUY2ne25CiAHWPG1kaXIG2qVN6xXvAJqPSTG/l
vOS3SBnDLErsUbeoUlPJh6S1GZQXedJgiFPDIJlj75BAHu8GtE13SFqTMjXWl6R1A4EHAxb86FTs
sui7JpDHpD6gMgRhwCdBlcK/6LCodp9jWFMQDqaNm8sOKTYsGtrskjU94RxVuzDFwkIKx8l2c5iJ
5soTsV5STiSICPMBZ9TBidhYEVS7kXzAsOa8r5zpS9ro0+/4pBv76H5Xj0y/aQnISPEi9VyO6PUH
10WPMWEQ7toSTDDtueVpUZFK0itzvlThptSd6IOG7riAFH0JnI6ZX0PqMjQh1JNuAToiNmVom1V9
vAvuyQd+HqpxBX2+5HgVjOkPVgGGEdm7zAbLj2wcnzD9QB9JrRByN9w2bgjPnXGna1hySF2J0SlP
3ewjcaSP1juk2BdoT16WMQMyOald5xd6xOphI0C6KH7EeQgR1fSxZvwXIxpL57sYR6x3ItyACLlb
icu9ir9PYYbq73yjQQ+ifnYwwNhDxEM+yKGlH3QAmYu0zH7EeH5CcG/3yZWO8NWWkH2CSMgdzQoG
BRAEKkodlEFOFs7eY153ahBzc2GBkg5P/t6pMU0fk9ekTrFH+BMRYnz2gd2dYqQDgXf2TNAX9swH
fIdqyhe/rjyEMVPTQJdQfqbDoNTDTvVZKzCU+7M+2K8YoSl8r9HBRytwvbOp6uOa3XW1W5tCLkan
8o2Wjnv/WU4eZz/LQ0Ci7TJpTvdk5I79tm3WmxQ6qLQ2no1hr5PPdqr0dc/UPbwg7UADDjk66QpU
/HEZ7GNSPA8nH0MqBlmPhf/QJ3HvHnYO3s0G2nNWNudlQicc37n/myE7ko39BFeC1rC1bo7IUp/p
34NzVH8bmnJehFBZuwFnlveO7mGR3ofmiMr3jYBjVMVtXL0oVzBL8Oar6rLajq8Rmez3umTNFk1y
hsPX3qEH9pU0Ump6u8E5nZFCVlh8eJT8YkxNgXEMZRn3bf2WPCadjzCezyipU7MfGsMbL9KtQJDE
Kn0VemRSJkDj6oVr3gEqqGKSrfNO3T/OX3TWY+1BTlJc+fEMV+tTsl3vtQFcAvLSpsW1al0oJlSb
QGGghoOoDHTK9UsYDD92+4zHXxbhzEZhc0LUs7ELjXV9zaJClQcKUYrVpLJLH/uFeDdpTwbDUSBE
X/5uWABaC9Lh48+S3C9Fq0NV2ZRsMGKUtD8Nj+8SfA+OItlftHqqSAfZpPDrlwAoE6whtNV+FkDm
vj+tJUnUYBZB3xELnlUNtq7jVMokkm+CpBOOMZU0ACAAvjjpxnxGAMj445hE44pqF03Jchhm0pga
0xIMsVz6Db8//YbdGLYAekLBopYzp2XTjd6j0BCXJ9kIkZIipp+9ri5jg9rhRYGZQdQ9ZLHcTpiG
dqdibyctTOcOH52EFmqyu4WwATLZGFKw9QH1oPxMeZHCA03PhKMG3IhSCiEhnNPYv35H5c45bNWQ
10EUSSEPGmYL/IacEBlXmITb4jwyKXoMvtxcGniHMMwMgWsg+kdZT2QE1GORj67keyGpuuLXTwFq
Ubd7r80RfZ64m5ExbAa0M68vGDm6h8nV04osLGE5IAU0fdLDBuoFVGhsiJ2MCbQjz4mJ7O9LDvxJ
ix10QRRFDA+In4Atu5hADCGYg+N4Nnze2jUXRO0MCTtdIGSN1QXpDl8pbcgYiJqbb6a4PVPQi0C3
R5S8qMtD6k2v9mXnMKRJfDGAO3VULFHRRtFB0RAH1GxRXyHd0qskFxu6ZJKDKVV+QMhoCBUPGy2g
akYJitpxr8Vg1syjDA4yoNXzVu+zqTEUU6hJymlGquE0fS8Oa5OLHzdi3A7U90TKMrcRxjmC3g4+
4P3gBh2xDNzW9wWRCouwai3uEwOlsMwBV05B6OHe/MaogMqZz73EBMxgGCZkg7zL9DY8RCjoecZJ
bde40ndcD9ijkOzF8XCkvYM2jy5kskl8iPbg73c+31Kg6XqIjBFOBwGSsQCCXIpRRRhv51ShXYTJ
Rh8PLPInocQBBdcCgA+FBiCeWd2iDA7SAB4ZkB5bRm98W1Ci+ywYYX985Rh4Fr/WuPrV4NAjcl5Z
n24E4PFfYntYwXDntyV6/HX1qvGrvlRGeQ8XmUuJ6tJtzr70LJDIAmMGEPzr3LBAM2IFvfXuyH+7
6B4NaKQjPKySybOejgluQxovGvc2yzBRLwkQ2uOIoXJKvvBNohNBH1ZlMrN3i3PDRqYa0XmAdAWA
OL/88EjV8hVObdUASQeMnNSQuzynhkv4c+gwnUvktO/2ZfmawE3YHNx9qeUgkrwFlNG0Tv3KvPja
+EKFW9CfWNocVu+HMxsfQ9p6t+5upvbzvShNtevkK1kdM+szuDysM0mODXPxGDSTb5jDvQV3ZS9v
eLfMAokIjygVBajMqNPiJJkXi07l8gLXiHovyXbK4syO5+SNnjvOwMy5IkemG0dQ0BATqWy1X33w
qSeskAfTqaYL2gti/mdWU4cgT+lkYXg3XsqM8G4pbUB0doi/eDgbOlZK+IjI8dE1BWBl/QowhVDg
1EUSGwNzWFxGABqQjMA1wT3iXa2kFpog88Xd2mO3BnUoDSnqdIt1zYMrIT0NqtargzDBi4AYe0nJ
ldpkuQqRnrcT8mtdI0PTh3zvAtkXSggINOgq9RPCD4jwG4LMqdNATEmY/hBi+cG3v13gie02L/L4
YMzpHxvc++ethW+EfFRIONotLYpk5h7SFhLfRv+yaK2EXU+E1/ddRgSnSOqdx7ILKOi1wWu50IYe
boOD1yB+C2rDZz/vfnBILHy2T9dc4zpFCG93EDBJLmCJKZlgo7gmo+OwtXpBBDbZgpID9QKghs6U
Hc0ZXB0u6G1Ext0xvSxoRW+/NaxMC7/UhVKZyghDnfzkFLMP+r1XxouavCPAxN4BHyPzkLK1sOVt
RrtX7Tz6T+HdvST4/+Gnc07fwAdekk4ASPmc18blMStdTaYx83QJahGoJxTTUlqFmJmrnpiTfAyA
geWUFMW9y0oI23zzaoF8hA4Y454j5QfKVwB15/ULDrelsWYgMvIB1lJz5nnqjkOKNlC93+k2IuY9
xaZLJZ60HbP3CjYpQylXYwQ+G2gloC88pXSRE9lzwpvvuNbdUkDy3xIhvtMLMH4rLwuZCdkhCmwM
alw8iDrdDzli6hpWARGXpryPU1/y3uPHhsEAu14Vycyqwn7BmNMhIBigbH9AoqVjDPBVTnN0Z5Jv
rzY1IzJUC3igKuMry26F4rUeM39wddCH/SazYa68TRAFdK2M79ZJBb6fqZeKglV6IddMvllSwoNe
SfH3gEtm7WwjGGxVjFupBrCCkau76QFwRtthjwE7I6VFMqlOsnsB3NcmizcoVHzRMW+T7eTy9kF7
q9ryJBEAWL82uRHJ7sexG6/jdWbF8Xq9c2O338ckue7NUnEc9/uxu3Qna3b6hqTg3ZLGYsVxm6MZ
7FRcsmM+Vo5hMOB4FwvRFq6ouFAk0MkC9qZynovedNEbTKcIqKnpVJi1KMGo8bjmjqfdsWQQq+QQ
eYH8gt2VusvXmfIKnzjttpT0bEqSEaCT9SG1zB4wTZB1asl7GPQ76iC+7EfOFvBpj2clKXVTvYfq
Gda1xzfB2qXGgZUGgIhCym/H4VETnwUJpJCAvlcv+P0PKjhwWJLGHhsqzXWQ62hrRZsU6lh6ca7t
6bhrumD6xrmuK25YQwXdk7xqjbvjtyWlokZiQnbAPpisu8U63qs4tDvaRAdyR+Uw5QzvlLygIebc
+e2aXdYEjpF4LuKqnNQ4BV7CrlIRk/Mic8RjYU3LetrNbTl3qTjI7ws/VX86XdRowGr9nTX3htQB
+WluuAylxUKeYDjsncFigRvIqBAsxzdgoJjtmFvb5h+jg+d4jTfGrpQdqEbxrkGPh3ahlvLE27u4
RdCWESPpM7mwDzvlSowbat/mxA2OPiUmVuOX5jpGq4YVQWvYpat3hNiH4tS40kEa7ABNAvz+nR6t
gnrM5U+DuzOOIo9Je9VJxs3Zq6GhhxdrHkKAHa726q6GYXhVfjhkCbeGFJ88dtyc9SazP0ANvUzx
/0kQrKJc0Vkin+ZvKCxHASVfPpA+FoOW65xe1ZVJOvpqmXZAtpfDqro06nEGLw4kCniLlwYBZJ3t
SpK1qWIXy9m0CqnFwyNv4EUWSECLtp6j3vBdXhRRrteQKscEWjYUWL/sPyWBDrBZsLsWqMvRw5qM
JijfWqCObZM9svisQjJGbK5UCyYj+2HlTqe/7EP/4bo77fZHa6kNrfstyrAEXPqtedGlpgScxdr9
imKu+1RMTv6ZIO37/Bdvuyb4F9r+Ld64jFvaHY06NAh0QFKr0QTNMcUTExwp1eF5jiDlyCYcguHv
ucQoXE73887b7gBKsuV59pp0Cm2PRopTkTOcNHnfVYX+HB47PQnpiLN+1Q4A/3zEECEja5gFfsN9
DJqsS4cBVRKbPfmkcMIHj0brkT2cTDod2+ZGX1WHQkrnrkLMzLrG9yKZqC/tUYWjnBTarfEqGQi3
05nYM2WH/OJ0w5BjWq87IUkC+dI5o4Tw+QM9DKUL1LUyu6yiDSVFGRxQEuG92DJeWtZms7PAimx4
MQJfpsiSO5skwQthFY+CiGaAYYbvnKvVahWxt0OSJ9hTxaYBkjHDWI8sYCYaDL/2/FV0okTrMInl
97RwZH6M05cO5JmUBGp4sfc6WkUcA4N84yWbvb1B44uxu+2FnVBn8A0JK1IQbIaM7E3ib5KNt4ks
GcpnnSRAgAEdeBHC5ae9R+7HbmG4+BFLQXePE7zsj+5iD8XsDBY8Nthh3MUGi7WdTrEe1DIR6XEw
3o8uHgQGAjux4AeDgaFm8Vd8AufxtJjV8C4zQ2SjXizP/l7INdYvaOqUk/voNKX4crM5y71m9gGo
yPEOpDZ8Zy4T/xAngeZbzTj/BkCLFasehhagoZQM+Qgu1IvCY0O+eMrh8pTFaUmV+92RQquYOylG
ihGdEntTWfytAv/ZSM4SnACWtPF7JOrkQJp6lYI9suCKpu+nyVc3dZBNyYf4PoOBKJPjlKvPhSaH
YM2P3pxBS0Cs5+EcsMSkk3k1h8xN2SJGCRr+F5qSAth3QuJHyd3hvcQzCohTFGTDLcnQi+I7Xwp8
cpT4SbRKA+qksq1SOrLBea0e3FFejViGotUK0F64ikiCmKAbjSfa8RGXln+sNtyAt9Rk5zO/Jivl
zMXkU2ibnmJZ5kg6kfOa0q7yWxJ2Xkl1S1wbdhCEAELGinu6ANLCwjF9tn83F0C6LJ+UOrmVcjnl
BxPOd2ImA9ZJbqzcZlkQDRWw2k1l4RkXThfEjzwvr04BUbMsbb1PSgWVlBlJSCl6Uwz/Wiw9LDyD
NqtJ3I9/LkhFOYMWlUE5IAExbDnYCoci9/ujWUXBlTNtelPCAjn1lHVCloXulK+S0Z1G5HPVnEme
4EjRZRvwjAtCWK+i1LSNdgro1QlWXHouqY1Zxh7r0kA6NFebXDHLM5ubhXIy1F7D4bCqwi0IBcPm
I28071HNTkgrvIc+8QL56QbjwN/VbfzeQxvlWB4xgNio/pKi/mRS0V/dwZB2wjAUmwThm4Xt8+26
P8EmFnY4D7FK4ZwEn9imJNLzeZjAzcDc4EBoLAWRhRlareDm69fh/WjAtW3aq7TkMLNM4HKsV6yi
TXvvks1QydDnpBmqvs/ok3GXbEpwrikvmfMtEhIqTc+VfY8ABmIH4dHx39gTghBM394nwbZgXnrQ
EP2eOUC3RiKYK5Do4WQUwoYHWoM9xZLeEMwyUppogeXPh3NObQJgmfXsDpUc0H44XOagPi89eaWw
WU3Ig1C/tVAABLqBzi8CPSwNZm9EI1grIk1kIRpCvfuaNi+0h505tiftHQDfobOVC0HeW62YuwDW
P+i7Aeaa3kEloO7Ddm4zGVB7YiAKFId0LoX9K2AD9IhdCDOp4xcWupgQKAhbxsN+2EhbAliAzdm5
2BcMQCQ2QDYuOHA98KhEIBDq8Af89HIMrd+LKLvwe88lJxFKIVq2bQi0AVoU1CZ+foLsMbO3TskS
OyKbgDjpMuOHJUHcI5haFWyIMr++oIT+ACMcZUdKgH8+mwn2SBxhAWYAufDFfAsvBNklvpMOfUeM
l3yyPMonE6rxwd231R3/nC3myFjO9w+6gVYXl0pa3WU+lfU2rm0aQWkBa6n9JIFL9gfX7g9rhBNf
qDVpG+/krgHZeHEJz4/nLrrw2LNnMofaKHN1q4ilETXEAj7Z4cr3yhpb8OfAjcdynbEINUJhMSNi
uaghdGhIcZmTP0tWc+VZyv6sEG3ybA6wk6R5sTM6jNiX04vSNEqZ9dgWjJMsYKxWWCImQMRqsICv
l2WqR7WAKyFbqyOP2FEcMmQ+ZejQTbZqtANcukg8shkI9uNw4zHX/STxEk9EhQs3X1TjWrhh2ohB
wQEZTcI51mDuM43due/vlU/jVTifXNri+sxHk8lMTb7wG3RzKoyPi7Un7wZko5Q8VneCyVJITxNt
iRY+jxKyNtmuLtBVCmNbWpllndm1ql6l2Nr0sKkRYHj8sJ/Th5ysGtUjspy+TB4baPBM4VvFwKFV
hUlE+wFeVjiUgBH3djj/6htYE/HBmHlXnMkn2x3fcQZ+w3lYb323YY8jx9eh7emHBBF4kaBCSoCn
wBNbBJISIw2QAVK9aZ2LKnHLArALEWN89VyczC83mvZZFfebah72Jd4DQilv+8UUg9FkFGcW0QEY
QFKFB5fMUkDfglUQKsiXySN/KyhH+WIUDQUnI4aU06+p5QO0BOhPtYN972kX+gWihaYDqxXtBtcU
NNiTqknuYE3GufOkRkUiLmkmf6d654QNgRSAaLAoieIef0OyK87zqmtP3GTZaDf9YdgOwL93LgoQ
k+1wOyzZ6GkJbnFmHYZoZdpybKXfxQESk3F9mhMqFjLwf4dPjHRUy6stl5Vep4eFZi3eKRXmDvh9
RdnzDGrLWhI/j0ZLdn2qut2vtZd4rPzDTIISEmglHKu/K5HxmAGkkIkG9q+L7guIsBvlpx/ijzmW
45fhmbknX+ab/AD54l+mXy4lO3LAAFN5zPSYwBCnjYInQSAbsAFZgpk81R/Q6y9+Fi9p2iOp4HSv
FjNMtp97RQ6Z2LzhFG1WZvkWgZHJN4rvwBfKSi2YngfUZfgR+BNVnA3ch6Y7nTIcxJrQpMehOjRg
/N4NPE3nQ7Q6SUucf4AkgcQJKO4hGQz373xABztAFBzOhLMgPcbzcj6C1hNop3h80wYuiZiDBeeO
FJSeRRLzyhnK9nNU3/iMX1xbdJJxa3feK647WW9mjSCJGZmTp29Ma8kdAnttRLex2fv0skXFLbfv
W+mbKM2bA3PArvrQIWcWwQkIej4scL7lnyQI+C1hQ8a8ZvKRu/ptm2Q4TIabTbSJqEWzYoKD8QQP
KUv6zrp2JT6UVY2/efZvS06yViM6yfPyyP8QxlJo1bJe08LqSU6CpfYXxbCYsw5TH+R18aQlICbH
9vstzzYDckuOLM/VjqAsQWBah558E9jM34o/9OQ98k4yWDpvv9rizdJ8VIcHk4p8KYItFMylzLQn
M60S3XmsuxBbMqSp2xF9iZOT05EhhggmDkpFVITAtdGl5v4ZpyOtg2jKst+ItSRj9q+P2KTCLju5
1WTdL0U40gSEQrGaqTnh4+gM0yKN3G7uGH7dv9E0ehvUgMPJOQtYTuKGux4+9bCxbgacIe43kGpW
WqpI2NINHK5yMWJD48JZoA1+iDj5VkGOXlMBkt5TwdH9nsMZExQdN/cLX2UZykIhC33yTYC2sdXZ
jzAU5RtuSF2/432wD159BGDwpmQjhazLDmEokabMW6zE1o7XmDO5UiO83DgeNX+zXSEUo/ajlj4H
M08CdNMyreaghZU5L/i/NoZIYyIEyFooxxGs5m3+Y8qDO4/6HfMLLKluMZ0eSHAKoB1Pmb9l4twT
RA9+86FijUzV6ffXfewys5LJumV5B14qtl6sH4aKwwPmSOz+pWWHviIMEffoLwH4B+UWmyRQQYF5
C+CbTDlzRdaQQmfp7uf3UttivYH5dUm7vlhpXLzei0HxorWl+H0P6Ye/ZITYOQGQnzTX6MKEr3hi
2IwyxybpJ0G+Sh7zwfIC9YtDMsre2n/WUEyvoHtltRCgLKfxs5yNnym/WRRBdOED4pKV5Glz9WUD
JaEkiZ13ZKnE3eRk5WjlhOU8qu0zw6HWUk2gNm6dMQcBR0rTS8pyabjZXJ6o+Af4UiskKxouNO5O
i0cYM513OlveUHnQ9KnV/UdHmpHEi/3D/AruF4McHPyDf8WcEXulEmzJVoFjk0Z+qDRf3D8MGDdI
TLKkNN8ATtEyARQK+AIAN6IM6Qz1j4Hg4alC4cOh9E1sLBExUF383MLK+mLT5StlE7P88xjxHCFy
0fhT/BbziIeEd3wHViaeJalxTx7FF5QfySuKM/3RNLkC6JQso3yO7EH5lYG3aCnJ4r2IWMWbEydP
co8Sbf4+nLDxTmoj5+AEK3xDYvel/6IuJqYEJdhJAIASFUseQDYU7X8fKMBhPPwtKmt/LjM0ofh+
Fj6/uLeSJcCFYav3/97S4LT+LgXpE1J0kn6VVGLWZg0SeLHAlOX4xVsWz/ilxCavcDr3bZzNaIVa
SkhWglvNGwnx2I5tGgdxzN9OsaRRuC0ZDPGX5VRxPMk8y7WQScg9+/2T1XjHuBXY/g78uKRKZbTS
eYM7IXh0/q/3//g9dGUM/21/M0LQ3TLHZJbQgOUBomkbYUFWlZtRsOCRexnI0vtbzHuLwQAXTUDu
IJV5xDVYFwsmDG0B1G1ZcWU6bX/TqdNpuQRf4YjEoRuXOAXJ4HAiY9OVG9vkMadVYFwhxv7z2eVl
2Xr42LJzThpJkklyLf8j15ObLVdi+rMrN90b9CSHT/QfkQuLyPKecNKnOIP/EnVmS6pCS7d+oW0E
IAjcSmvfa+mNoVUWItIIiMrT/1/W2vuccNXqqrNwMmfmyNHIUIBf7EMtiPHsLFfuIBdQ8AlZNR8U
G++/hSdtDZDP0OJ3gYJAaP695P9e9rsjK0bOThYQ5DANjQGDG5bSPfgVlZasKmmf7x5np/9vsQkA
nAVoq/lQIqT4iBvvlQ55Jf3sp98ZxDNZVCDBgAUAMT+Lk+pQTbNM5XHHAwmxlbR/i9WKU3kVsn5q
7hFDViuf8wONinaypfH8t+C033831wf665vXDhaElMX4ePHySA1V9ZNQpjGXyIPxEapsef+kHF3+
fmVhSbUml1deEmkoZWV/oDnLmPxf74ij5F8nBa41bP9eumgqHy3fmWhuruq/+xGCGZ8phR5rh1+2
bBm4X8rLiRccm4bmvLbyPGX3AVBzoSLyUcKH/2zlecjZIkRwWkEel+8epSpHlDwIFeI4kQfBOvze
43QzlnVY/1X4sl+zow+j4W0l+zhDK74U8yCuhupyQVRWqPQbMs+SQk9kGsxg5gJY6U6CJuax/LdO
/Hwqf8GmbSoeuT1HqOzk3vIVO2dI7jNjVG1Y3ND6UXwTlbGy5jS0oE4TRgmRSF3pDgb2kvJ3oMyL
EDrBOQlMTx8UI5vsX8IZQ1Ip/Ha6LkJ0wB7soZCR10CbY7QvTN99xCIYRhvbs5capRPPuuGq0Cb8
dVHMPxxq/JjeoeMZE+wApEpyg+M4RVwaoUWNJqTnur2BPnj8Hfwvv+N8yzeKnX0bVH5B03In6DAg
z43TSXoIBKEe3zxIx83ww0EkUiscr+jjvrNwislH//Sa6/yn9E1Izv0a68OIfsf2miHfdaAG2UiK
tXjwcOPBG/vq22OK39EmevWtsLHcT/+xB9HxpEbFWYq+NEaPg5szuMcLryHshZoB44sAuAx3sg4P
uemkiFT6G49SDPOOYx98SaogaGggOwhzpHf7ZpHIJqejnxfP6V0aCJaA+1QAA/X/neD/VhLFB1OP
BM8QmX9Ib/d0K1fed9/Rms2lUtL5eeV0Txwgipa1I+2j1DPykKZJCoWbK82FGEUm3v/Kh5svrVO5
ylyWCYsmYZuWzZoWhMYkxWBSqihjVD77NUD/QZ1eLRp54nIcqBgnDJQCUW88XdEhiYZDhHJSAUst
AZtsej/hdCIfQq7oX7kr75LC6OkqVJxSM0CmUgmfG8Iqs77zgXheUGdTblfjF3cr2/I4HVyn+ZiB
/HVqUooYVBvyDeWzP+4U+I1u40PfgfwV0pqySg7taCDrkN2DO0gejM55o2+SPukf2orXCVqwf6UF
FsmB8tv6BOy4LQ7rjduZCVYmN34Llg7RfChVBGY6dJsiQIsX8ULqsKt/XcmfALUcejhjcB9zwEwe
AXv7HA4oleE3GBBj5d6cvg/SL1uHheQLaSm1uC2khFpz7z/NvEK1TiKgTyTYbWbN7YJ0epg+jv2d
nu5zHNu5Wd1sFGG1fj9lu2RjjemsqdG6GKgsYLjFdCzrhoQ6Zp94kBDjZAunLJHwePeNvv3uorAo
AC0I6Gwn3clN9T7z5/7+21vdfz94gwR46vASmyFTJGyxKQNJI33ioNBXiCTq52Ply15IlXid1kAn
960Us9FaeiFCgmHW+lLnymvcePJKad8kT7NkEXf/vV5YTwWQIeSV8x/AwLWXjwk8m16nsmDkJvlX
jqIc/2s48h9lHDnlUutbvkDOeNHMLLJmpblDIsef3G/hX6M5uy24//5u1OtBD/VQCyFWhwUu8reD
BCaII5GPdROuCH9vqFO5t/9raS5xBPb2HVRzcX3Ewl3OShipcDZYWHJA8uatGF++Rq/z6xyBfeKe
h8PM5IjKfCRu+9dFvJJUUH1UCqubJyudkRiS37zIYWQnjc9493Z2AEwH7mxu0vffApXlGaOgE83i
/+p9aXTkIX+yt3rK3HKNKamGf0o+6Fc+ywkCd41Ll+rloHn+FQp/S6kvhbxgRP/dToBrpFkANAlk
6codbu9qjh4SujpOAmOL/eScbvS9tjf1wMY2DPslHCk8ZZa+RhFbwBvKuPTNy+MXna8GFZw8SMyh
WBd9g2lzTqqE9Kn3obweUms44AC8cn9toGyB8rMD3bHYiWeQJ8dGKAdjglig6QsAJNv239bIjxyj
tBLUTUpEaX+4rXAI+3vITR33KaeYImfBYgHqyWhrdqDSAloBP+PHni+pqZCbcat1+uVaTnFRWYn2
FVtX3qR/LNGSiLO6KP7klj9TOQoAd4kBx17k9LDMzQWbrWf8/S5rmh6GMxBlDx0QTdGXrHHplaG6
LyGcwXyhYf4nPVNce/gc3MIXb9KH5/tqzunKiiDga8aaWoDiI2/TQ1Q5SO0J55hh8c9l7O1Kxzqz
cpjdyNyBBc7QowTvJ+n+LMv57yyaoQz5Q95lSIeVH0W/PoHGy+Cu9KUtYGY4koYEtzAsmBmTDaSP
YM7213FoIykK5W1ICRxDbVkGJ8o4UNzTdLgRGEFgE8YhAhLL14HDJY6ePGRuj5s6oiFKRakg/+Ab
DEeklpTXHwoXXxhY5fK/98ktJEMV0he4JxH9Oz8CeIP4l4D10oLIQ/qbyOVGpgL9d39KxoHc5IKE
/BeYCTkJRkNBIuShgT+QfCRXmKv3XHW5loLcGIAc+Eq4SOL+ely5JeTolRP2H5Io6KHUnnfXCI2R
/MkK28mxAeWOerRKAN9oXPgghIsC4UpBenOTAxY+dOFyrKYTQW/+h0LK5z5YrNJksJ4NtkoBO4Ur
cDpxQ/DUBGiSOuFGPp9zX0DmDRh//u0v8gr/Q6F67CDVSgvrpN9M5ALIokn5geWHlg8XqEr+x2JU
3+ONzM6J/Psxw5Pgb/dSJxnuBHD55vDUOIF3O/jwsBDGe+ZrlCUk0g9vId6HA9lh6yUj3NMf2MQL
xL6V+xtDbmH5Fy0pw8KfLRN9aQhWw+FpuvcEH2GvUYcWdzagOgcOG7ThKK58WZJS+Ju8ff4enEVs
+SiOqBMIakTACRXUL7cy8VP4XyAoUAiAeUSdBUkjyPKpmSwAkzswwhAnRER6S6kyyi08UY+y4c29
KN9dkH40/QPB/eO5wGtdACh52Y99jS/UdbKllCXpGinW33vkdyigbGYyCfi4Gd/0wxgC+zCAOtx3
EYuFnd8WPU2Hi4SqhhE2ZkbYk3CT/4EcknTzAfUTGKQbCPZTAnU/XHnorun855Nr1fWYlxVOAdoL
YzADr5zgYaPxevRh/VL4DXFCwX46c9Ry98DIGlr2fZRiIuXVUC7fpFs5D8MxTFz7+jhiwzhO0UOS
GuygzusmiLYWL7z2wRK6I3UNj/Tz24ICA5P2wi4N4u/9OwKmTqd6vqh6G9rm54sYNweCcdwO28GV
AKdi00LuQZugha/C+fxiT9u5z9rxM/Itqpf7OtdxyYk4iMZdXJbmTye2XXysSUq8IrKrg9zw2yjo
su9ybj46/TeWpBpVywCdGgr6F326MYvv32b6xTN9P0dRtenVh+QKBRLFSW+uI2wnsEzbGOops/bH
4lC/vtOIqZvGwYp5MDzMXVvHGF2flAd6Lyoamy/V9vCpPVL0IEx6ElbV7+0/s5bscK+NSJ2zcV24
ne/n2iSU2+GJmSVqg3je1FMrpRWLu6scIiT0Hya14njOsEMdxUSq5Z56ZcQJn7l/O9tLEy3MIkdG
Ak3c9kt9UHZGVQ3/ekkEH/DCcX/cm3g6n+tdfS530UXfmxzTf2i0bFiS0iIVAMY9hM90PVZWUFH0
dCa9WWdizewFQ96ZPWmGbVAPtT+tXESyjnSLV45rdXfzo8PNf0MkOw6OA+vv8a/1jAXK8KR7kMmM
hB9VvkbnFk2iSTyxBjKelM95j94j6TfbUTtCVTtRR6ygZNgNnwHe66goyTP2BSSDlk5REQ0ZTY0s
dCZ/PhUdqo/ONJ1gwzS6zjpLeVxn1STzRbyfYIffDCxI1OQLELeONZSMjUX1jkbLb9woNP0U7szH
kw795fB+pBLW1MLZA68bgiyySRlgV/W3XXBEepL2kxFsc+f91ehG6MVNSi1yITbm3txXO30JO3Su
TJ/DHvoC+DiLdhcvqsuDR3vOL1dwjosd9T+3uZD+0WIuW8vHtHyk7ozRZ9rVXPsb166vhPCwxDc1
ZtSkvwca4tI3fT88AFi1lPi007NXz0H/eRzkGLZDhWNWvU/o32286PrFubOMsyXL7qgidv6J1FGW
u1drr+qBzh5ouxcF2XVDvDiCI1qp9FCf76gEnPdx1Bt0f2sCtN9upLnXbVb2W2w16GJr18IP3OSw
2HGPpkTR9g0gyV/q36U9Rtxmj+0fHXMWr7uGzXxfm7AnBSI/NVqo4zmIEWxI4bR8E81kgqmruZft
jqhd4DHWfcy1OKKyYU3EtXdrifbDI55BYKYu8vELth5WGZkfw+PTgywdKIP2g8356WK5lyUFmb+U
EaXQ68accQgI50yGpCNtmdspAyjirOErId9sriN+HP5Ksqayv2DNtSt2yY3QqG6EC9fxh5jGS3FW
Ojylq5+NHm625SyhdiFXnjA5vIjKxsXXMHbVSUR9UAySr+POCnvhcVSa0/iLylNFptRP3j75R3EJ
QQJUstevCWLI2Sdoja/4NCOBUTeWsoqfXndrhTBVOsM28kuC0dRJZWw4Z02aiLH2co2VcigL/4Nc
7Azp+vEvgZfb6OoT335cMjiv9V3vONL/hAzJGZvzAjEwGgGs1gZX7YSoZFLjFet3Va/XYWBG2/gI
xBdB+33hkDfL8WwC2EMYoV+yVdZxH4tsjkTgONEmcKnJ0sGIPEAnM7Q5Bs17GOYJYNVHBKZ1Dser
oO0z42+SDTGVs7dP5Uxcbyhx8WIPcsRxeF9c8nrU4mVzDbEFarqj+xCSZeKmq3SWg+AxCDLngHj3
OUoqgkbvYXnAAUl9UfNIzgOUlMxYmShBdHhpNpYBZBJqo1RZpuVOf2czLO3wLoF1Hv5ikuoo45zQ
tWRtbLCHrcB5EeXZ0PffMwWxWeZYytnCJd3FSVCHXwRYeevzl255iCm02+7OQjBu6cER3eO+oNhX
6nn6znyOvSzE4zYVc1ptiX/G7axoIYKh+1fSVKxxBCBvCOMsPEzQiZrDMwftVS134LNjhZnSz4G5
u7uXRd1hu9y/xfnekstwodd5owpGpNY1MWHsMg6mjsI0y9UUSqLK4Q4uXttPNLTmxKT335bDBj1v
d8d9xNlx7p6REh2OPrr2J4Ct0/uJGQVdzCNmf7T5uebX1CLMbwFUYa1vtH0zKpnlox/ZxZfO9vhD
hZkjQHoTNeHWHccinfMVKoSR482/Ra4zREre4s2in9q1urZRBOmGcIjLu4+t8A3NdOo+Px67mLrT
AGnudMlh4tkjjXN/9+g5CljZ28mT0Qe7AYqHUEvI50S0LYBOiRQMLwwE666hgnQgFSnX9vfx0y/m
JElgXo0JJ64Iv81OnxmBzTeiZV5G84+L+6k4KVhsPlPizoP3MgqeG0gd8whHK+85vc+ZlngaISw2
mVjwgJa9oTrD3TFUl9b46t8x+x2bu4aa5/I5Gbtspkxuq2YXbY5zY4QpraPNe/vmnM3yg7F7s0Pt
4mJMUTSLkVDd5jSuxdyEXMAoRahOESqaif0ACPG7o0i098X5fSSBmcQN59jpg53wGvCy6brLf3Jg
F+ROUL9v2p2ONcM6aSZa7pfcrMahVB1AzTywn3M9W+af4TIGNDNmMrHqAEwC4TzivVEMszJIr0MV
1Vjjc3H5y8Nwu7zo+PUqbnVB+0oy+OaJjVDPrZbPqUm5ulQxG0M0BmR36zdAwUxirm7xkxX9ct4A
A+T98vs4ibbJCdHLITkUyDQVPLW5VHKGnA0URxLh0mFA6N4yv13rHCEWEF7xo5/uqYPmrVyzN2R7
ihYDhyi06bgW9HBiIifG6tekxnPOfqVDrIzQ/nZH1SRftOPolGyxiLyt0vc6fWKD4fJNbyWBMVwL
jrw6LM/naHjFp+TRr8/5xkhpmLpMjbjGP11Adh0WiHEc3ey95b7D7hLUkUrjg/up8yDk6ptdzv74
GqvW8Ouv66SzZiPHeUvrY01w1qc3sVFDVJXfJz17ZNrX1aMzBBOk3Ge/rbtbTdt0lInNXTpE6nOn
+cO7j+H6GC81AAQv337Q4htuLxJ55fOM/CuzHQTlc+MFFfd40Kf68jhVRuYcA7lzNuED89ljhdjU
u05shIYFCBwAPDSWdmQiAjN8tIwRlYhmTPQHsKeKAB1d923axYvXcGJk1ztSq5HEf5YcEb0p3ymC
sb5TmW+sXthDKagnJZjUZPUb88gto1AhEOLp14TS45b+9fxll8zPuJZNsiEY1iQ9i7sh0t6n4qDH
7o6YSpVwTEd2gwfDqHyNjgxf25AA7efHqdklb84HTdZfTpixfi2wEr8NohgjZMcCp+Mf2TyHujHr
AMRwSrI44ECN9UX3+3ZcEsnem0KmjInnQMXJyI/7h/iI9XuvzktK6yU5Jh3IZCkTfXhniLe5YEwO
55n+cUgfC68TffqEjcsBxyeSioZVRgA9FPOuZcdHHctwrzsjyT4518xnsWojawYCLJO1oxPBb2F7
vYnIFDPAn/YlalmMnOkAKHPsHwSHvWVUORGjQ0UE0LQFXFJeOz7j9wn7lr2J1lSIanhlGYgkbdO7
X547e8+SInnbwkzB4a+C02E/PFEQ0RIsGRHtEBCe0OP+4twGgDggeNpEz5Wuh9dmZsNpSILXKC+D
hix2XSJEujcXgSrPM2IBIsRDpYqSbNQDzLhGKxwOCRZBxsahV9ol2cpjPueGmRnldDOo87HBsKOe
a7j18lkV87wBP0R780wFlvyL2WbtdsafD5Tmj4IRMJQ9sl4e4HLHkAAYUmDWvBJ8XNvFebbfwUUa
0/p0+ewB7Lw9G6MRKL298Q22MAOVFMOalBbOwtQRQdurwBWRa5jAVL0Nr+93v25W9xX7RDZjr6WS
Gj4n7Ar0AuTnjtqBjiuRgccKmVfDI0mC/wynxMtNQuDefo/BO1U+1X7j1xBHxfmtQKuFOpj6X8aB
Mj7/9yZ+R/JQvDPqSWZVPXDPrpv+DRwQxq4ojBePjXQpEQhJ4rSxn14iDsnLDeSIX6t8c1vdZwb0
iL95ISPBDFCPg85TXULF8MTCUZ9wwl4gb///9/bPUksYUrBZSMfCRHnI0INO6DGBSzZpd80uIVtK
XlNDtIJ2NdR7o9Z6Oe9if0Ua2jl3vjoqE73Kp9vNnnTo+AbC7zCNSYn3rTG7vmXzHjwYTqd+pB4e
H835pDi73u9Dkw6yYMP4ZOu7CePX3NybrqsfknsMvxEGUTrqvZdFBYaSWVBIFZp9ZnS5rya9sGw4
uzqwBXDgKIux0Wn8zLLH1U/RFpeeTEk63pMV9HoxNdYh6nEYih2M2brPvfLTMpnSnXx9XfQO6S9M
XOZZ75M1iwbF9DYytzTG2B0AsXe3LaQ1Db/zGOPFGc6vi3T/6o6N36sy076hdlvvVVx7CHUePwVy
T7SiWaKH1XVpEzj2IYvm/L5huUI5iklFm6zwWHoDdFEmkCtVAXF8J9HIVlFaK4MbXLcEpXS9QHmr
38ddojJaoLLkh8SNAgNJfE7DhhMPk1EYS3xTsqj71lQ3wiMJ1cncACZRwggo8jMsDTeizgVU58RD
8h45j9Wqg61o93x9gNocsYtsgwa624N2yq1gPlv9GwgkXROER65A173idwa8+3Z1LgGN2jaeY0Eb
/2AzjFPv8Dj7fCdjZOhBd0cgRjPDqusXH6Aw3dTnihqTPXX04aoBlfdUzHSpOp0W8cs3wxguQXfR
XaiL4wpGDMd8WDz8/3S13iupq7Rep52BaTt3WtCnl9wIznILy49egwQvFtIPVKeEH3l0Euy4qYXY
rSKsAo75qcNGzZ6MspKB+LRCUr65k33JvgmfgJlA7RYky6AIOXcgcVAKTjAYQaRuLNMJXfKDnha3
b/xyKH4ZMdxmmJdUl+pCBZ4G11XivQJqyfuKmmuFgp6fljC1dMHNQ8lWz2bJqFpyjAzLNQNy3wa3
JVyZsSLW7mwgVaBscXM6/pYYMHMifNlIW/eP5Zvp5PKzlTRTy+Edk9f2Cuq3zfj/rc3x9OynHrZ0
C2VrDY+Lyut5WHRPkuE1pk4ll/7hdFZiMtCldi/d3tXRxCcG/5lR81PjXrDLVpwbu84u5Z5yH9Bc
pU22tg32RcAopqtlgdp1UBhj/60TRbDOVlhNYaepffo6IQaz18XeFT/kryv1uAuOXPolfkx3h/ij
B1XzIcsElmtmDYaI1oX6jC30dTHwyiASNZ9WW/HmI1Pt9VszB2JivoynFPBhPK2WGBq1axIwaOL6
BtskPjVs5COakOhEC6v69UCIHwV1rQkrBKqB96dJqbawngCdrz56VsL73mGDiRjnGhZLu+lOmGz1
qLPEyu7SiWRdxAf+tDhneJl3keW1O0CMbmhiForkn2lQAtZDO+JFQhW/o/2sgsyvsHX5cyZQd+y9
x31n2lna2K21ozx4sA4em+vqDTJ23BdnE1zovStxa5hZ4wrQ9gH4eXVtD2NoHCMurFOguehgnKtJ
BwTyc3oF9qhgp+f/lrcdkB2kIjsokSRT5k27THpvGB4eh/YuGoKorsEpwPh1GhtZdvVaFVuo5xS7
XKLJ6QvdsjM8QmHT4TVlZL6IxiX/cIN4JaPYXt/8SqYIi2dwVdQZuxIw1IoDu/kGOXlue78YSXSR
k06UYTriv3girCUT1tfRayJPO3o1diZwSkBzcKo7PLA9KP2WaFOGclnf/DHpun9owDhuGY2UqMnk
GLQb59kh3s+zmkP29rvUbmDUGDQgCPtOfssvDF+0tm8ASf9EhUfYW8PXWXNo44fASW8pTmF6lUSU
hVnuZ/mYqvieuF1mUtva8W5hc9CxG2D6gBdv4qAo/+AAV7mEo/fwdWrEQua6KC7iBXI57j7rZB9/
sz9S8vTONO+3S/EejoTuf/TYQffXDTFpGY4OOqFYiEj81PLvN/qWYZc0c/GaURl8AcATrGavycLp
GcGDhBTisyePmX7z62WxfLmdhahWQCLbsP2IZ14F6zZHTU9cjfN5yq+GsUXl4T5WPpwPdh34ND4D
6wtxSxfaJaARnFx2rq/ub7V+0h+Qzw6wbuPkoOLfKHTTzxhS7TT+uS8xOMO+gZgFGgSaiPu0GmP+
g5NNTJkDCQWuAryCq8eOztae9XwbTXzr563fmCOFpwOE0efavRowDrF/qGrPPL1Pqe4Qs62N6R0+
pF7D9WyclOowHRpaoPD1mj6eKrrzMbzPWN3WlCHwVbquEgV8aqaEWeVbxcQqB7fjtCbYCf0GlRQv
D1NFcgueQzX1KMeqsQId6eoVRCREgQkHUScwyMeDkDMjBd7Vtqbp3LPpf4znM0963Xe9vu9MeOxn
E3o+FBtutG+boTC8nFExYtYA25iLoRlznCvRg1KjhfYySbxS6ReoDHbXVXNmV3g2oWkCLpRHtx11
MA9dXGeMgvMEPxLOXDypKIyCxx+j5AZ0yjEh47E+YCu/q2dcNGkThgyT+ae8Rf1lcAmC7/kO2vKU
aVP1/XC/a+QZWFNC4BGhLRNwiMzCHxAKEf2aCzVoz3iOYZKMypgO87FvMeFnMQfmlMYSS2k2FLD2
ABTGzSfCH6SpGSDCf/NNZTcUhstRNAg+pisyFU94pzCrhPon8uv0gg/NSgbJ/NshiXBDQUXs5wFz
W9hW/y0mQd6mOvOwjT1tseiqAUEyF9iGMzBf1Csb0HP8WgpSUS3T8L3O9k/cCdnDOdXYWJRtFBa6
w7+t38/2tbW/ja98Wtw3ZWeDf9jP63WS/AViLZSQXlsdPBkbru3bGLuczuw2R+qxun5hndU1vFbr
c7TxAdVJp/r4fZx0fPqU0Mj7xZoTlWm213k6GoMqcLRtuT7+NgOwJTJnxxUvzZATHj5WF5nauXvA
igmriS2JCweZOqTjlIaeETtGOBVkXXNhT9SFfXpxJbp9HVr8B69XpkriF9e9yj+jxqsgMUzUaboB
GjkazgMgv/BS3VWfPjSVpBkc1/GkDdJBJ8BTbnz8eZ+vs3h5JO726N6ncZAxMmHiBCLqHn3kH+H9
6nMiGPiBaDbRsa9xYu1UDZ/sYxvg2Ng/bl9Vv1QZBGFE1m2ANWkZeP8sZh+MuSv9FN4e7ShgYIw3
vZs8XQNA6cDKfLJpqX6k+VfS+AJVPQvk1Y7vGFZ0yV1NoQNBtIjdTx5orUNBD1PADkiNrRYN04A1
0yz1QV9iAYNgtTkltRHHe0JjGShfcRJzAf+PBcglkdotERSC1lOZGbZbhyqm72OdK3mj7AIB1im0
lMn9FbxXxrgdZ3OqM846kk348ZDJ/PAv5RfHnLr2bj/xqILwFTvE7ui/eCBtY6zi0gVJOVI0HWFl
hY/DZ0oMHv6udvCkdMW6hUohl7+AJLWEUbMBMIem9cCxCziZ+5NViTKz8jgqGzy8uuCnWLef6btj
SFncFmXfAGEv/S48YyAFqkFcguEM/yWuqmpfW6iCMEq3H52tjb5gJPFmJa5KcA8kFMMHnrfxL6b8
AO8thn+8e68RsZfDCLgtLMBzpF7fOMPwVd/s1ZRWjKhboCq9hws3VvT2sY/BJ7XdF5ZDPw/bAY22
i5CW9cqQ9Ng3FbckttjkhgU6Uy4yqC/39z2eV7XzavtnTgMyFqO+eewbYxx1nTO1XXZbctcM3mNu
9hFupvZXvCSX5KGEuRbkkCvEYJyK1BineFIwqrpBgJ8fsWy9pB4O5duCwwE2HELdTaw4FKrN+vZD
SXcM2mV2c5rfBL/Y2mFXbpj9MLBhI7P6MlVtztbPkxHg179bK707j+92+fyKUWBtXkVfW7UwZMKX
3wa5BiEZrMiVD83GndPRx+lV9rcs9mNmd/zMYJ6VwEHtVIbGZv9+dM6J896x9A2PkQrhLTp9hTMv
duVZHz63rxMT33YZq9xxOWRANvKOk1+HPC/pLI5z2l8ca2bJy2PaK560EvjJCKLjmebAWiSVr0J6
jVwyvYPPwugEvPp4cewJ6PAAYyICEln6ApIASwFiBMprq+iz7l59hu3qcfuKpZyvJnCKSuXcUdmT
0teC6LiwvpFbFAJ6c7NatOJXLelTUzfJTLmkYZq4TU0TccZHMmYHgtmR7OtJAqKE0oVgRkYiRDuM
ShSIwgupg7flZbmDEZZazyKiPsg5IvZI/QI38h872nrwmAxo3O3OFTEUqMn4eUL41xcWmCR3RMPT
iMAY7+PSDtNqnu1bIt0/tG4UXmx236xpBaNH0hCpF7hZubvjqQpYg6EWgpBR44OYzwBWMsMBP9NL
rIRJiOszEMk2j4wwuUHJ4VwAvDj1HqgOq8rbzU136h4oCAulCjgyhXGG2Sw/ZLooXoSWFMNNdipO
Je7pccg9Ev/iycFXrQAqeg5JoZ9RfMW11lvdC54EbTY6nQIjCyQxPMUMfzfgrtcsnTMbUcgJqOM1
SSwMHIEVi0NLNgy1smOjWez2PZPBEuJl4ms6exMa31xdRfxIw416Hz3Am5msWS73WuoUwJ/JVxq7
d7pmRtv9vBn2GuJ74GNgQDbm/sTMbIuEyBXb7virWlM0pT5tNwUc5DzSjbJr+LJ9k63X1cfqpqc7
fAgxaNSAhZM/PX183KngOxVVK4yUakbyI+mhZP/luwS1RW+4ld2NIg/e0IA/ORm5+58ogPRhlHv1
IDM8dsR4aTO4wMTT8K1Tt/nKIMA9hy8PykQz/1DxEPiJOZu2Ve4kkb9XkC1uDB+XJZNWvzsu5go2
YL+xFrTlRGHbplihJ42xb+gtn8Mo7OG25LA7Phk/4PoGReO3+BLFtWgkYvwrtDCegWjyeuCPFJ9J
n3mPqx3OVwMAY1YCuDKJbXPKdGalb8c4tZsVbn28rvsTTtZjDS7i4jFrlvU0nVcDdQtNZvxcqxNr
VAybDS8XXcjtQnD64Dh5bK8/+bRLSqHkmgwelc9OXcMB+pAG6RMy0lGxYMJvKfngxFNjx2LjvROy
vAvpShAXV9tqi51eBtNy+djm95CRE8g9Ft9vKjBcFt17679dLOF1y4kUgrndckWf2I8MFBexR8r2
9d0310C8214avBYmmZvtl5ibsYhUAC04q0xcfTMeM7jRJukuzjBt/kmUs4mNfr98D+PCszvBo+53
o5lyDNBQ3ZhRY78wfmDnOa0nYmSTEUQAHxoqDDUhgkNymbm+bjzLZxDqWDNrghghsTNvKNfAV70v
MxmWuNYSLoiMApIFVpE4XVnf5kSyj8ClnKozsJgUDarv11xdQofhHh9EA2Nx2xp0NFbQ0f2nDoe8
N4a/c4NtDshdn3pfKsgB6axhzU+E3M7/WIHKNkF0TsUORTqKPUj8KptUVVDeA8Vtpp1hM+35D7iU
DpXWHACX6ImPU1F4QcGPKX3j4CbMEiNga3zvQBnGxvK9qPwYiWHjlYia4S/5T1piK9QJFYQhpfnT
TvA6iovYdZnMbWItZ4g+iAqsgNAmnf11IdamHN8ebdZnXUwzMBKGIAq5bKv2VEwxtzxZ/ekerxoc
Y8q+B5XKwSZhusehRggt2JOs7E//m5nvk/c8xcAB8hhNutbfY1PDJwrVShSPWDlEjk65B2AIYws8
HH+Eam0Pp+YQ4wfV8cZPdGTY+fX3QGOMV7j8DM8GcJj173T9qBY4tEHWco7Tx86mjuacYljK6fwI
wkySY9TrEO+GoT4iRWNVBHdP69dLJvq4UuijlAN1RrIQmzAjINKGrnTFSFtYLCZ5zu717bBw2ExJ
IjKZStOnK+Lm9+FUoVsgOpGtdncPQmVhhxU2KOrluXpDnvl6H8wTV4+zYJYpTjLX/XzA4GFwnLVe
d4j/avv7VjnW8V5/dnxwwF7k1kO1cXVXaeesQDb1EzSHO83c8jOWT3uV7o7V/Rh3Fq8xHcD2ARd/
/nJJGYzn8bwDgJgM8vFjoHARn5QrbA29bwzk4H7bB/NgTjobffXBGRvtH3VHRHl8dLKHTJjBZEAI
C0TejEJAhjbAQp0ltWxlOOk7+PCCgV0IAb3sLaD8dk7k+DYQUXETejnJzT1Se8NNYSUfHeWn55ZU
Pjg+4MKXolDoYInRhubEhEw5yUK4wzwn7rT7KPv9vP3rFlp5fRs0ltMjgW+KN/nneuIU4sgwty2n
eOI/IGdzaoxqoH9iZ0Nld7/wctElI3wIsMNyb5pPMqF2m+E7TuH64HsfQ/Xmsa9WkAp+euXKnt8O
5aS5UJAGn3HKa+yyXCJ4zzCpC5dUqqdLpUI61l4JX7s7+7nYshJe+yRdqIMLHr5WL/crP1E0mzLA
eCJV7o0wuTZnoHRA9VUR4AX8sclE9RfVuQtUwjSr02crR1G4yked8XNXYEQfDnthZ88CAv1hYfGM
W2wu49Z97HC8nBlgPQFbN/Zq5SVZaWflfCPLqq/RqG/4/PLCoi0DfEcWDUoXwpdHyUyfwj3vOEhV
GFbheGtADr/0GiaRGuwLlLezuwRJDd9bUGsi5jjQS240GBMbihSeRQ1TwSVd6EAJ0/m+78tZvnx/
xdj3cqm/mf8eii+ECfEugg0GtPJlf9/WTFWRl1gO4GSJ1/eweDqYapvll7FCY5VPuuvX8Os9e78g
nxTulhPOmDNkLVc3DN7D68v79KCnAkXhU5vM85XhkC/1Ntj1OUxwGIPu9XI+yyrsSnRwsYnhfmMP
P3jvu2Tw4K3skfSqTRqePsPDsT4lJo3A+54EQrVzfarOmz3dWh/Kh0ODkcB8tqeMae14rC3Kj/z1
lU+Ri6I89XBCREr1lS7LfeypO3gAvX3W+K9m0tOnyYEQILMAN7BBJ5lA0e8J3SSkb33vepyynEjL
PEKv4gqfjIKM0RlCG4NjiOHGIC3GqjEzb7OcnGga8XwCK6Cnr671quk4hOyAsLpV1+/gezfExNGj
2Hgt2yZQ1/QgTJBAErR72APCCp+tM9Ed0Oe69a/z5uNPYrEL1U8KErSuHdDCwr0jCZZybHCfgy70
bgPrAw80OnHNmf59c3LHGJ1W1DxoO5NTWQ4qSlrGMv9H2Jntts2tafpWCvu4hOY8FLr6gOKoebat
E8IjSYkSxUEcdPX9LFc38MfZSJD9B0a2E0sUuda33vHsk9zYBC0LGiSob6peARolBQMb9uC5Ji++
In8LTBopEBpanDWBvOWWYBuXt9aRWJKXE3LQ1/uEg2Ny4LshjiGpOVY+QQVTWFdw3BBzN8dL1mk+
rWHKgEOx8xrlvjQ9b6nPuyy1UN8rQF3fZefNeBScmTBldT085xvjTTQpPvXBKDDe4VV6rhcSKn0q
xRO2cpQBIBussaBpzaFc6ei6WJ7nFbLCcorq3YRCsjgSuFdPnjw2J5q9LG9EP0lJwyBPkHp2btBQ
45unYexgfjCezlt91U3ROT3pEXUa9xcURAIxkqdaxPPoWe/l7gRlhGJRtcbmYwnuGJP/7d7AmHhD
fR5eVpwGpWXBqIOguVjR8WydZ7f7BpNTCWKW4dXI0H/d/dOToromaDkqPfpRMG74ZLKuEiMqGE1Y
A/aj5FMv/EGLyDJ14ZCLNyWlZ9w1RK4NmgheM+onRIwVb36qmSR6qk1gGRzQeGboIJIO+fczg9Vx
cV0Ng1MIOcL0e+lpewDPsaZ4ObcJh9SnCsvhJuWKsNI/fDYp0NnuWV1ghyicF9xY9sUbihfCutFQ
n2cJTBez0kp+uTuuyHE9W2TFqp/mod1UecRhoD1HKYpAEE7HGE0GZHc5aI/TTHAnKdvmq6aUHQT2
MfbAh/tJ/SJDFYORh/xGSQFRNI3zrrFnCju7yO7jwIghRsgzrKia8l1alKF2bdAjmI7IU2nQvCJQ
RCt7IhyidC/gIsrsorKTs7QsIL3XJaNK7JQt13ycI96T8RnaazxSozkGMsK2OWZfMF1ua/L6e7DN
HZUDTAmQb0vzvtBZoEtPD/vtst21u+uMZ4vnrJddOkzJ1CdR2zDHiOC068TOguThntka3h7WsrOf
Ll/ZFxDCufRvLzdhskGVMHnwfiW3ILs/Q5g2LoXpNN8hvnbs1IVTGoFuL2oib9/imbW7sdfR52qK
LlTUbyaRlKBP5tmZnSgwjz2VPdgcj2wvIe7Ne5xBU7LP2kd4el9ciIyGoj7q9VicvUkj6Z0S9w6s
xRtga4kEB1ekh/hNMT3wrEWKMCPddbjmAhPXHwI4I7RYNnTEN6gr0YW1g4PNSx1n5EK8muw8JaJ7
EHEd0dBXGd130JmM5z751b0LJIV9hnkbzc6CO+PMmY+7BFQ+YiZoXyX8DW2AV2bLM0jYF0PYfWpG
NlHR6AdZDIh8v46bm69Sej6B5livByfEF4O5eb//n8wOBh8ywxhJX1npOIwixbYnfJ2MxX/EE/K/
xR4dNqp+GEh+1dGrRB4GfwfsujkID5qI7xD/cYPeDk/Y04ijzJjF8Iw/ffu47PsXnSzg48LIHSFo
kClOeyNsKRPWI1TZJEQljsj1+fxM5p+fNn/yyR9OhaupdzYCn77Mv3HzXTbZZR6qsvHu/0HseIKR
bLpkH7SuOETOz6Qbfnxcx2scOtthSjwjMY23+f3ptO+ma5HHiEsj/PggT5ANmHmXXyKrDojfl8bH
Z+ERxiX8nZDzljlLTsP8ydXXpyrVkev7t8aZnaopPYORgmIpNA7IEl5ooanVWYFjDV9pT3szwf4q
goLSuT1m5JX3UbkBRMvrMDtHJ07/nRvPKYF4zel+R0F/c5NPjkNF6koAF8pj0X/FS0SUYY9keFc/
xglnN4ktZofO2ih8BlM6Bx8I+qjfWZzxFjskdTePo2qaHv+KscQeCXftP3gKPwgzcAk3vqVelbhD
QGmbOyLzzUcdttF4RO+Udk0vh+wJyIV6gLOTHaz14zmZSiOvXcF9dCZ+i8lF9ivLZ71A4G0aEzYv
0s06T0smPBhoAoHbqFg6seQSlEiHL2nHjANkAHzQqI3EKhYPSagO+Dt8Vhm0CdVe1bbohZjn0gm/
WUR5oG2jyQjV0YM2CrfAzHtoF+ze+9OeOZeSUfReEIhniRKuulmdqIWOw5E0lUD6xvVbvUw3t1Nk
D2D+DIBOb/sGRU0dMOqsGHG2tTtPRSphYCWDKbwdcdUgo3w/B0a/7nEkkAeFXjBxtZeBFAq0rSBD
Cx3ntDplC4h12uMJ/fr2K7glRQtPbCqYF2lapuod0ypb91v51L9AUg6IukQagdD6dBPw3iVhvgwU
4pcwotUTBLuowKYWWnW+kd2fXD58vithSqtDl8FwbCx6hMFjhmNkviKf4vlZpC4ItRBxlcU44rkS
3JKw/4mgBCQP7g5CCCj0O/gJ6kngo//jeBZs0IXdQVju4x1QOV+h+UDa5gCGTYUqnYaHx+L0lI2J
gRVBsApa9ffV5+cmcYSJ/mjDvIuATBEKAEdIurIIeRQutVP0/9PwREG4eLFC3GSse2RPORVv4klr
ICzm0AuwylRuj7upMr2uE2R7TL2ld7Jn9MOSnUdIw546WZ7Y614EGonwBrw6BOTWTyKTjU86BEly
0EajAPww3Q8ulfdgg1UWanRzxbWaMuma4CEfC7FOybi7hLv65Wy8Q6wqNcH34lAmBNV4cjiGHXDK
RzD40+tU+kjfGrhiHkXwS67oNPbL9xrEbqnP5QCuNYinQAXLDiNdvyhespfrsdrUK4Taz/K+/7xO
lLfhrfnsyFKqFNY0G0GsSUIHtB4LY+VdZnH4WIw+/7OqTNWwb4hb8ruvcP7ZA1Gz1yDFfTyVR+oS
8LyLyo3L84wiq9yKSICGTwv7J55EFWsMAwJbOl3RgNseUnSFTUd2T7MEyz1sUpjPqOrKkE3q22Rw
VIqLPRNZRmRXHPn9yp50RL68W1/9FqEZYpcCCRz9t7vqsdFaRDAndj32PPxYE1iJwzUayEvsCGjd
U5e4ZksHCseRIcQbKZkGK2DBAPyBEt1bGq5zhBMfp7GyEWEr7PadtG5ersgOcKfA7BKoAQlJ68BE
cC+TEb5XhA+kKJFMQtnGsV6zq1sIZ647lqxkRD9gtoDTUzEvWiiZxujyRbCIUPMCyw0b/YMJmoPq
jWAgWELK2Es4qNeRAvMwkcnGw2YQSgv8CASqI+yE88BL/s41oMos45l5ONd23L3mINBwygr1vUiE
SLHGJdMln6fRmN6vxgUx4KK0jzfmIIOtVujlGbNYuDcD3rbSrZCgc/XpCX0jB1IeK6w9SXg+u7W4
0x0Qbaxrn8M+fWZgqjsH0A506/58/Uq/GFdsDgmDIxErlJOVP8OiXidUv3gXjsMP2th4cpkIjTqy
Azqcd8Z2dBgtLwdEqy2+z9qt0zk9cDNoBTDUjT7LUeJNmpuLGid24Rm6DsHBWMMULSTTCMxHTPre
aVlRi4Wecyy/QXovWwyxaXjGCq5uNZSaYWWx/fZhxzDixQeIpC2lulAqGSVb6c7Yk3A/rM9vTNzq
h3REb+ygAcn38ULuHHQdrPocbbIlAMOes04q2qN7ovklLRiRF1TNEuJJFSkAqUatBIx6RaeBQ5Qf
h7GaCXjVbdD8USC3MOn8HLgn+YGaoz8he7RWiLfOnyPWCEZfemAM9DkprCiby/a2VJ+4kzgLMj/C
BkuIYA54BdmbE1wMb/CW1oq7v9538+uuPIy25YI3wy3FLaq+c2OLQ392yJ858aPI9h/U48WTivGq
eKmA0neQ8evTNKMSjOMImMZtHy+bT0VsB6MXkDQwGcrO2uPtiL9kqeDyg2sCu0b1D7D+ghw6RXW0
gu6A/yg4j3H4gwC4L6nyCTQfFEP97G6YeuB2BP4RsvmcjtQ8z5Wpht/54r4OmauD/VPeCa7iNnOK
KFQLg3VaQf+gDwq10TRNw2TJ53O1DwiDk+3Nmpkv8SYDFFahRl2OJ6AnKLUxjCyn7E8S5wzNvSM7
V1/gteQX+8ZDbs6al3wmZhj5WUMJtpWYkCdM+txNsMuYJk7wTegpiXtYPN4tc9y8tyo7FhC7CpMv
yjKHCUvT2FhbqJNAI1G3m6FEaeocMfSLuUIijkn7zgliYr0zVCmieHpKv0a/qI3I7sPYctrH+noL
Cv/GLl549fYu804HHMC+icJRnZDKVmTuqPbPAHmpPD9BzUzisDqkG7A4i5stH0vLGsJX87p+qne0
ndBFFlwfnk4O9CPMOQGeZ0Y5f7A+zBnMKo7tmpcJkSpZD6HSjFMYtRZ/56F9RT0z0jGActh2mfXP
zFnmGGjueg1UlhZQivFdm4H56eueWZkQLlr3kkAyw+E0q1iCOL9BIhAvjtkbinj2pK4fC1mQ6I5o
B3ystQ8NsGBz95uF/KXr1PRRv1R5//qP//V//vd7/1/JZ7Eq8iEprv9xvV9WRXZt6v/+l6zK//qP
2//8efTx3/+yLFMzNFvil6YZhqob4v9/f8Wkl4hv/8/z495fL5e8W5VItB7N5GShSr5dUDus7V5d
aibG3FZGKd8x1Zxe66vKB6L4tiZaQbK11cJx9nsNvqV8EPTXcHJpEYURGizf/FTFjoQpP2Fk0Luo
svN9r6f4w2skgwWsE9fgYuVTVVlpiLuLFtF6iabwctRbWMgMN+DtZENlyF5ss4z0duKrCiTrpUQh
XMwTVAxJf6HUMRvwHKEMwT4w1PfVWbn7Z3j3gQbDrKoOCfE8RuzJhkmvlIJTywRDyzS0UADRlZZP
ig7i7EHZLdVa1wRx5FUNrNtl3V0oCP6yJSwq/RD2QL8FLyixrs+5Numw/jTguBS9GgiiEgCjOnuN
h8/GwKp0IvUiJVAoZcvQmLe1xZWarytNQUNJoXwDHXKtPS213QzJbfuY1COqJdHvYNwYqWcEJrjv
+Dq+E6PJQD+w3ZYH3cYmfvE6lG4yuzjHPrk9nkz0VyfZz9SNea68kczhfV922kzPtsoVbIfXfK45
IZa3RX9nXDWz8Z9vJEW2/92NZGmGpVu2ZJqS8uuN1JYjw9JyqVvlTNkmwnDd6ufHy+Dm5qsJ9TZA
qbYnLEgj7luHraR6kbLJlfaoM+kv5z3yW3px+JA7kHq1CTuABmCADjXGvca2mY0raWCPzsMc3PmB
z+XCkx+DAqT8peswHamzOw/edQR5Y27V/oKIGklWdaE3aKfj86jz9zuyo/P0nn20HD2MGwue/KYy
/Jntl4yyLlvKlOlAy2l+C0TaRloXZN30Kr9cWYhLKJgKEHJx77dWPTEI6zFm8X33eLyBE1iFn8Is
nAMba1jr48ZOMTcRjXvHpkG/I2Yx93RbUGMJkQwKfOtCHeq/iIbhvTq96zJelp1EYsVpZymv2W2S
8w2noC7U6Rn5vOHlaKzSCPdKXI+rNHw8JmW+zADgjEAirOqytrs5DI7wd1DeiXViCkIgUW2EIyuJ
8HNaHGrui07asIB2caATPIRYIQvura9gAFSnarZodaj2GMYOInqUrrsCc2xCt2U6te4poXd0wnKE
scbYSrPENehGJUAEmS2EvsMDr77SfVdTi4O//Lu37PHZnL2i9S3ObDBVzN+1K26EgkV2/LDgTIUE
sBY04xTWV+Zw1kx50bky7ZNPtVlez8FFGV9UT/3mNilMwywJSK5lO0Xey22kqGFXYHMMSyKkMHXh
wkxDmceHzMvGu9thzBX/NNipuP9HYY8jWfF1gMDTX9ZSS/r5BOi2oZisP4Zsa5at6b8+AXl965VC
Lfqd6Gs8RSdqdssvLZACtNK+4ZUIwbnwk+oZJv77TxpfIZpbCWgvmaSR8v23NP4mkLkrDgMXwDv8
iXRvEzr21vI1qj4/maBz5mvTi30Uxv6wlIO8I29Beb+QwiARJiR+F7kMZlAQSClCH0T6KZoRUkrz
4M9Pvqz89r5VWVFtVbJM07Y001Z/fd9SpptKcdO7vTV/+HgtrKBxk83DJ2wSnOW0y8IY2VY7wyCz
6lEM2lHhaQEqAC/ZSJMWpL4U6nCiZ+bnDcE/E3maY6dHJZYS+8TwjXMuNJ8RATk1J+AnknkCLNmO
TB+NFd086jDHAt+0dtdQhWyz8GDbc0oWJvAGUwpJg9EKiwkZbohniFWjh/egPFdUaIK6nTYdZsNX
kUoD+wYUD3CzlZ4A5aPcu/jSdKzU4wlMHDipxDBLVsuye8vndvTny6j8thF/X0Xb1m22ZFn/vsr/
2Iiv58LQLNVu98a6iardfa6ha9kxwI8WAueVfD2AX28W5k6mJYyJDi3A4+UvL8IW9+gv4wCvQpNU
1dZN2bZtRazy/3gVbf24xKcit6bNjeNOlTx1FT6wpnEUEr5qRLCaEeja/oRBVtbIBkELJhfHtAYp
s+CRNM4HldI7dYFYzeL+7BDNqUPIvswS3s9kmWD6Kp1ehHBOJTa0f73paB4ziP2rPGsyeCbzOKSG
2+Ws3/fN5ezFReKbcdSYqBM5CeXJmyRX/gjYPtUPj3M162UObFXsjdrL/JaSycs41HunZBHfxaax
utSH5MLNx/Yuk5LQYydicdaRbqA+73F308dnp7P7xbUtBYCAlyaOSUi/JMTL6U1Z3VKeIy2hRixx
mo+yasKyy0Lxjq+t4Q39axUTiUIDXXNSw/s1gd7WsfwRkda/PJBj2Dn787lA9JUtr83mDMV4I8bP
LufmqQ9uo9O8IqYgZUy6Neskl6K2mfNPuMOD/Nl0cE8oAbX8Sbo17J23eUrLnHQJO1pTeel6OXip
BK+bkblkbNKCnMIHClTlGFtEXLDgXouXh6ZORiVJJ0pJQaDFmNGx/t8eGhdoVhmvXUqEanMJbjdj
cru0G/GBXZiRJJT/p9t7Fx8Kk2oW0Jw4VoOMGOwLZujiGp0H3m0W73LjBEm3j3P8ogbK+cIY3xGL
DR1uegCgYnPLNzF0RbYZtROFQ15ZvoqvOvAoYOsL+44KQFNszCvl1TmT9AndEFN+bnOgHC5u1nKC
WXXXtWIfE9wNapaFyWBPzAxpssFRO2t8GVTy0m+7dCP+xLKa482eirfWn0I5v+170ZWMSXiUw982
MP+jnjFD/Gu6TXNMSqyogirQMQCKFJNT9/361BU9cr42koqjrFRzq9DgxaFbcxQwp8+HTIwk4j7r
emyMNNSvyewBeHOp6NUhJcDKGRLQWOoX1nCrI3oO12vNVl8yPyi9x1LgNlTxjhSMq7E/JNIh5pgg
D5coVkhXqVTEYPx1LQsrk9lVo7pvuGOht8eSSi3GBX5/ZILTmpALJ4JI+K/mIZL0L1NpZkOVTYxU
Ci5Fsqj6xzzHP39HAlpCwhfkSugcfQbkPDq++b7sgsbgdKhXD6qpwV1IlKRdW8GZTuHAnX47TaGF
3ay42+6elVafaXt1u8bAADLppfOibGu/OAF7CpgJ5lU6M7pf8mDUDuAYb305cCxV/jJ4apL175Ys
WVIM0xD/03+cYDD5n4Y+ZuFsSve0oq78Fe922EannTG+LYvFfX4nlZKjMBnL7VbH4GiRsUl09LR/
ws+FNV8H3eI5iu4Ekxnbu58R65UsBqz6CqSI6tWhHaIM89WlOrWoyOgmorrx+pKuTrN0kqxuEyms
d6MIuYJPptfcDstDv3tE4ruSgzbPHvDy2bIPLJ/0CI7P22pNqdS0fxfWY6rhDLaTy8Fa2OF5cQcY
GZ6a4DrRI0jmfG6FdURCTFh6NRp66rT5yn5PPxDSLe6vlw3Iz3BIX7KFvozXVpQFdLtOSMpZdkEd
qGEVWluKV6PTiqJVT3o+hdr7CMyJlnAMHDyhPGJvHFPUUNrLxHaoayDS08GYNW8jhlGHkxMb0cpc
2BtEbZOMDlcC7iNCIJbdygLDIH+HSMo6QDywxhPos9zhv5JQG1ore0wCFQUaNEUHCJx8aTtaPAJ4
OmQ5lHgXGz4kWP8iMJYLJ2aQIejdUxl4TIh+c9nMeOUTRGDTeM0M74v6jgDWEZhWDu5CyxYhD8qc
HjNizySheQZhkMPs7FONHShRG+I5EymrBJwS5gJB2kyMGcGtD3RbxTSGhVXnhHL5hV8SNlcvxQeU
TwxC8VHNbWm3hFMS0WsEsJFMuD6hOUGgTMaVxRsVZB9J+P4lIlHNOxG91UwWK8LM0TvR+zJL/Ca4
oFQqolvQBOlC9l5JflyOkEUhfwwab+Q+VqPZx50Y1xdzBxtj7bO381O/RELgHAUlRYnD523bzauo
XNj+ELSf1edtr7+kQb4DjD1vMLP4GYqp1Wh72tWv9wNU0yDU7bcLCK79TgDeY16ugPHq3eWFtEIA
Nhj47EOb9XuFuhqZXE3EbjWygzL88zShicHvt2HCUjRFlWVLUU3txzDRd/fyes26fUPjDc7UxeUg
PyPpiMdlCPkeXXeX7wgmDJhrblUIPsgtUmrvfg9+MMsIunHOO4tPWXu2/GIlz6vFMDWX7QzT6uL+
l5driRPqLy/3x/xu/Ppyc2vIR4qSi/m98QEU8M6hTSGTJ6jCJIi5sVfIZ7Hj3LziGU8KPHMbZp8V
k3kfksrCCEoqUlAEQD30x5NxM79iwh4tyWmfqORMWhEqRm5MMj992cOuHp48EXF4CzTIOwKeyNKl
BbjmkyDuAIkX3v0oDzDUR2qU4uQz9iM/e0qDkf/nT0oWb+33t24YliIblql+H+7/MfaVfHOc3kaU
/oKup/FcQ+mf+G3lxSl2u6hCalg8KRkexqONNauJTuo0rQb3zy9D+W0p10xZUTRN1lSTWdf6ccNc
cv1R6FaR7J+XgjKGN26htD4dZxMFnjcOv+uVuunXXz75f/dzFR3yRTdUS5N0+ccJplIuZSM3j3RP
jBqU1/L6obrtEo/mOHJW2LHMyb0VpWGEH5FIiPzEgV1eT//87lXj37z9X17Gj7dvdfeRrGWXZE+A
LiJuB4/C0aJrBbCrggbkYE/72RMmEKwKAQ5YWjNRs8LLwS0uSaOMPkrKyxREXySLkUceWpCPItZ7
+oVQ4DulkoXf7YkkEH+HGFzveCP18wRXOLxk87cjzB/YP12ex/KL6F8YxIcjfgLCGeyIvqhye55L
bKjD+AOpu0hUpNak8DvnIDQaH/C2p/HxPCH9f33dU4FJ+VRFXxOt1+RYyipk1IFXt+xgOevwAETA
IYOkcWLrRMI5mTzoLwqyggOKvR1SJqXJ/ORuDGE64mezKu7ogEFdrftvqY8fLyCIZlkG2EEwGmuT
JpKJT8C/9oTYDARxqU0AHmZI52FAUC3hdqV31op2u35GSQGIIgdpfSEkNDh6EMO1rqiG2fWEWBIP
tn8ExkyU9cTbcqa9v7wA/QdUA69ySt8wExCBWM6Qo/tEnuHFlCdqIKo5KYZwWXHTkCXLMwPSFEXt
CMGhYTohWaUKFtdD5XyZFINO6Wtz+8n7hVDaQCGtFne2CxQ5fkHgTaawuhbdFNoMKQZ5GYHFsqiS
lrbBBuPuWP03Hrb9RUX0IzPWuxxselif2N/EcJAivbjxXgjtJaI0cffIjiei6iTHI7ElpCqoxuvK
Wddon2Jve3G/0FN8oYcZ54Hurr/2MHbkcBbuF0EiUex93QJ8Fny9+/N9//s2oZm/3PY/cJNRGseV
XMSjnbq8LFS3UP0+neVbGRsSjrCEmIbxpn2678G/WueNfXhKcIActJNYcu/Pj/GCTW1kUTNjIYjD
P7Wxwgqh8nlccVrPP4drdENkg4Jr/ecXrhq/bXC8cguoU9MBPhXexK87RtXJyUjL8nQ/9bUxrYHr
D4oGhdREdHNco3T3XZAAOdWGibMhUHy/4bNDjaGzuXDY8DBcOTbfTXba+APhzt05PHyiYNCTOtEn
mXI7WHg+083OD7i1vqsjiiCi7PSJrmZns0H0BNdeOjjXibhPv9sKqS0EqRPST4Ih+cDQh/CS5uV4
k6BaeDEIRLy9fZbvq8ozx4vUCRczyEbS0jf9GF3OWKN5FbG6MKfye5A4Pn0AIt3Ep7N3/E7/M9AE
sByR/Uh4ggEjpNNDysF9UgszbkK89Hv2RKed0k1T4a2yv9Puyb5L5lpkrJK5wK5aFpuD7rUOUxl5
+MSHCiyr9jV3JoKS+lAEMwN3Oe/e+Avtk1txR27ji4On4TS5EFAkwfXHS2v5gtkODfO42G7P24EO
TXpGotjdHVm6Prbhxb/w8H1xkW1WPHG5IafcZyFr6FgGp8/TMRosntIXpPsI/RcnJ9zyGAjZwYXE
YGLFWMBw7fshlc/0wcGblSEBQwGpVTQ2V6yxBx6Y8DDVHdddUwABAuqXoeHJH0TxBOQSf32I+kXR
v1eHZ+eAoZDO5zEPHTWUoidw9P3Y1UjqOfX62688gEflh7510HURHPxfbt2/3bk/t5qys8y655nL
I1S1xeZOncnzibKzq5fT/ZeR9kjUS/VEYhKGBM0M00d4iXKih11cJFgtxqjb9nfGY0kP8RNYC/kv
gBi408+h5MfT9WNd6OTGbPWBp0tsWuaVEtGBx+J5LkohRAI9e1dPC4WMNIWdErM0JmmK9kTUsTqe
Df4Mj4YzA75yztNM3BCRjKwFCdksCZeBM7N4vJaKFy3xi3pUDfG8PQW165xngQhFFo/dO0JM7/VV
5JZffOVpu+azCLkl1qSXjveDO9l+3JHyfPBdonehQkfjOeP1aCY+6bvz5w9N+W1K00ydMdpQZUu2
TdP8MaA+bFk5FyYfmr3FpFcajjLACoyxdbXj20y6jedMLJ8leX0JYakmOhiWRZltRntpa0eZ5vvk
6c8vyTB//4wYmmxDI9bHgvv5gRcqaf6IpfaU7kHkyXW0/aOomz36xuuyGH9OvFXL59KOV+c5oEjA
FQ1WXsvF9t92y8jh/LVYfLtjFlue2qkbriG45xQof9Wh6XYsXkO4tsZ/ftHqbzeWrksWRxKupCHJ
tire1D+m3STty1E8mHSCtdsYUCLJXKv6tMDN7tgnHxuSfLPsaZDPbERH6bZ4NIQclO8xYcB6fg9U
JNfNMI+BDAYCo9XUeYczkqvcsaU3kLXH6el2SkJNXeTFAhLFNGxnGGl/uRtscWl/ndl/fRdimvzH
uzj1XXF/qHW/y7GXkfTG3KG4I202eqYBhuACsq08PBbawp61sqOSrpKQYwqubYGGIIDoBz8lpYZY
yvpgTjXSaRyf+J7KHQ6SV29sv5ijgLVE74p7Xlyw/DFvEbM9IcoPdmKuW/5diZAAJEejQ3acBOV1
DMGuaF7LjMTqTYLD+ioHBiIeUuCrnYTLOSN4SQdCQNfVbmv3XV5fGP6wCSUBB2cTPCL1iqjm/eAU
miiX8UDmuIU6y8/8G8qED3t2Foq/QL795YIav5//uKCKIluaYsmmrP+4LRrjdBtVCaokU98U51Ok
2Bf/OtpXJ342iczGhQzB1wIwu6mW5VVHTtM5VR09zrM7Hp1Y9uFAAqMeJleA+gGvUK5dWTJpF4kJ
LjuhdyArbrj3+Eie5IKB+OrmtSu+ihvLAbK9Mz6fTyKE7dZOs4FGu2Sh90E2vF/4FyFY3bKg1+I1
TkmjjKNRbk/qAWVs9lKy9WvxRqrX93inNFOL4MtUaqZ3pQvNUzaVW+VFKpJtex3+cnS0fmMMxMP0
j6v24zZURnFu17Wd7KfPzyWTiPi1XM45volMeHxP4x3SGucNQSFeQdpBGa5Hm+XRPe6iiLqDDS5v
IU3snZXjLDwxrYrhV4yuws0nSlTGVE4g8/2yab5GGchGegq+qGEeMMqmE6qdws75y2z3O6n1/bZ0
Q5EUXdc19cfbukgddDO8+TQBDqu7U5TRpIQAqcn13fUOtjfMU9KtdUCsDFvEiQcq02WIyq/mYo/N
O9WDQNDDzfBO5E7Z1zb88yL2b59+MFhbUSSV/37sBaXWlX2uG9a0wNzXBVAKBnFWdTbVkuOZVpPu
/PznH/g7wS+uyD9+4o+lvk26k23FQljg0Q8vP1MI83UOhRQ19sk9HuAdc3HU2Xz95Qd/r8e/rnS2
rFmGraJVkRREKr+udH1s3luluItBANUjzoJncXhlSJGQNve7OUYflFwih4rQVifFChEQXrNCM5iK
FK1MWmJ6vkZoKY6EUnMiHOGbr/gTVDWkxLgH1sfGJwEJ9zvfxKCob7WAbuQlN289BA/Hui8TshcW
aK2FChcrAHa31Dd2nwWxLFgw4ojA21UWOedYlPSwtL4iYkIz7hTq+MV4vzoLGqwvqH2wWBDq3Ov+
SxldVhx+F/uwtBzu+7sInHx9gDN0Syyp1YS4S+xwCPrJJ15LksOQi1rl7m5FrUj3kToTrGvRB3GJ
68f2Lxfd+o2P1G1ZlzRZ1nTEQZCBv1505WYMidoyfUnHhoP/eYFAcl0EfjIEPmk4FhkR9+ldnNcf
08sEdbtC8NZ7Yjo90uZirIb5UpTSBspO5yTPgX9wa/8Jq6Pb0/YSb+WJ9l7cEeIOvkWTEbUG6kR0
6SDIwfpyOyjvRK2Idkiactg/Obhia9I5LQO1YmQ1Vx0mcrKdwQn0UGPcaoi9mCAlebnOAW33DZmW
iZsC5eWzFKEwqmsSdytfm5M7QCbVGT+ThUdOmggFs8jMNTyk2k49HXFc7xDWY60GjFw9Sf7kdYtH
3WEuycfhXNQdOcvjgclkM01n6y3HLU4cz9MP2uE4OYfjdeL2n3mQzpJNsciQJqNgCJ8rcj8JxHQf
c9SAhB4+uChILU8eiZZ/EyMAsv42HtiyCSmPxMtSDE37uYCdVD2Wr2dldyYNjh2TJFbys5FvoN2+
Hxq0tsceyLnBQ/g+6I7psFc9xxv1PV+eDQeiTPpqMLgvFV72+4W2shBoDJJwbxKoCw6xQUKbkiA4
zhap7JTJmBSa8tWCr8JHg7rHcsiEbLcXtD7HLjDfTzg6sFieSI4wnzt1nuNze5ZIZaA+BWMSSjoc
9WVIUikxJQ1ZTgirKNNLXkmrg5F07o/l+Sk53O0Fw8rkoqAoBbhKP2yALnLPrm7xepIWLUSp6SZE
K4P1XD1K3gj9rDiONZ5Bq8NoJfAlw6lAwcg80ydXPx/58rBQknl87PY2IVcf5V7JN2U3aRlETo+I
Ai3ylFFbM+MR7N2RfDqBwahWZKo6xg5rL6MK7R2CpnWaT+5a68kkOcVa6Gz56K4fYaywk8msUCDf
lcs5GM6ifhk0V53H3HFv+MZGpN0PobkeBUhcJJqkzGw90p+NZNPtcEf0E+IgTSiBiYaP/YhesZq0
6MSun/EdsU9Eslcab6UZMiUZfrZddctyRTBXhcI+4iWxfiCaCjoVfh4lZjE/kwLlG+/mkWeqOof9
+vpUDtu4WGfvaReeZT49jHd0+cxVBcGZCxN7A1v67OlYxjVBFn+5abwBWTIt75ZnhLWFOQt8zPQk
RMmIsPGoNaiQLREY8ufFyRL37q8bgi4jZdRQoSmmJFs/1qaBAQ4dhdRi8Hq2GnNRk+aawIfExvNA
CtDZH42Ch7q4wqSO5hVMCIZsGd3RfLh2x4RsdyRLFdbg/O5CM6MajSpLnt1wvTbxvEJQa2OQx73I
6ubyd/uCII/hdchXNRIU9lYDxSsuwhr9U2d+GMNT3VIByidImJCdB0Y3uTKBPVDKG4SnGkdk9qq6
JNBSyvaFtT/Vs35wZfKbZIw95BBdMxmPkb1uECwMstu2r6rum8hCKxxtNoqGNhjJyxyxX05ee9L5
doshrgaIoFSICjUjvGKi/L+Enddy4lq3Rp+IKoIQcGuDhIjO6Yay3TY5Z57+jCHtrr9P767eRbsB
IWktrTDDN9NxvI1DUlKWcSHsb4/YYs/Xm9x/SMl/kDtgCVX0pgreTvnwt6E/hqslguUAj+Bzc557
Xl7i1ewlGD5uSre7wVNu2//7VBf+5VxUZqr/115FMveLlrMfz3KrYZWp3pGAtnhbw36F6oE9kQjN
2gfPf/kvWO8PAm2hgMhXwWBVQkf8DXZY45qx3OdJwDqYzXHRLDRm2ydy2vz9uf6kgxYKYa1YQAmt
6TL2/5/rsl6uNpvZkWxnNUhTftA7jxat02rfrVKBgfDdIB92w9Xq67QpJsECX7uDjipEkBXyZvsi
tUTpmcjA8QhsaZy7tM7nIxQG7K1WbQdVyq7NK9WraYCJdLwnTODqMtsmpeXqaR4ifk9L0Xiaq08m
/wErFf8FBzhbvzyVsNMvs5UvzKoH/IuwfQYQpOqoVTKbLOn0VuVZoxQ87oNnFsp2TRVebBZ4gZ+G
5/dQv35ScuRK7XFx3FmQoDZYrtvrM0kskCTmm0Ytf+wtVyTOrM6G92yrmKX29/ko/FvcoeeVYogZ
qFDK47/6/3u+HQfBcDs4zToof9UybmsnwCJs02HjdAHX2JQaizUhhBSjCEmD8/fGS5U/rrlKrYyu
EYKk/K56bta16mxZPh4flg1SPcR5HAcXnf33sEd7ltIldrg1S/KtIong9BPcRXoVLhv5uIo4rk8h
LCDeJLuHYkPLe54c1WUsWVh3iKIJuWqU7KJji0ie1N9wRFXpY+vY8j7+MiGgpuUtig2i8TGnDPAj
2KWOhyH2/VNzwq3C2C5MuPTcOn2iH/O91l+lDZejYTPf2G9JZlfqnHuraNeHUcQLiqUewXXJjdmZ
vOcxlZfAeacJhbMtjmjt9j3/76PjJ0UTWhaSK/Dn5xJp8yjXEgd1gnsNYx4klAT9GrbmdA+raxPB
G7jNy8vcsxYXo+rLCWdAvRNgjfmIoACKcV++l0kNZ4fPfRTee/sCN4Y3NTZgZNTbs8xom9y+WK4i
UiA2Ck1TfG/vHMI8+c42yQbom1yqPCeejZ389yq5RJvOgqE9EA/VoigM2fjjwqdj41fAohaH/Hpu
gQZ09AadcZMV8xJQUXRIqZnZs4ZlEBIdE0lXNqfELwVgyR8Yz1+Ex8uNbTRkAIP6isdc8a32eP60
xDiVRagMirQc48Ts0/IWvCxIcwMYwQAE5HcufQOeMCjrpIzbRSWupSbnw50mO2Pqg8iqZH4i9wR+
oWQHaZ6buSSHzXnQ22MSopQVbhH7hGTqVGgi/TomazhRHQMYrxW6bdNI5G2TdCEjFmPh3qWVLbTM
rXWS5Jp4A7XIQEvCYi3YFcqxHGknrWXXoqARQvKe24zi8sN/2bSL0pp/CQm/7KnfBOBhPticBlDA
zma8uq58Flc/8vPWBLJXIBVartg47NA+Aiop78a3RdIRISdSfxSPpiJST3HaHK9IHByG/TIyLf5U
59Ebid3+vvFrf6Y6/9v3v3HTsFLYHEfHg/v+3Bq85dOtbfFm3YddNNmOyzb9TwfhYrz93rH5R8mw
uaZiLoZKVkjqhEDpKleg5KJIDdfcp5ngy9Eat9qfZ5IOlrXktimw36zZRp4e1DDj0CupOoZCBvyG
XlaJLWmbJx9RtUZ6ngsAnamLqMnYqjHxy8bfR6PwR7GuWqzh/lrCpJYaBH7hHqXRZjwYHbazzqJc
vMKZsFbc1Te7W306z5Nu7oiIUyGahL0VkjNqTxzZEo/3c7s0i0k5s50Mo1Xx8B+0+U99girL1arl
Qvg79lAt5gvh5bSZdAIKXJHmhnTZI1DiNYWJLqfbwnzQ+/sgiGX8vmrhQgHITj4Mw3TF/DIG+VNx
vbiMDsPOkjrDu9t88f6w+xjNP/7eyh+H+tdmfhOrigCCo+FgOenkZ1+TKfZv7Ai58tNhne+X5sfG
CrVkXCTJT45krIPN7Xp3m9vdBaXn2RlvfpK9CEr+vUt/HGjkSiwJQS2s/O55nN+MglLxWJp1Dufn
4eZ9QIw5FXaOATHqwXtp0Px7azhU/2GgS8xqGJRRJAA6+P2XgR4eC+fxfjjFdnsEF7Bcw6A7xiu0
nm+V+2fyDLxheswRjlutW4v7bkoJVkyTmESxxpIxjhzDsbgmZ03uT21wsAYmjmsS4ICIkXUUTyZg
kmO33FzfTslfYFVkVCUuzF1XO7urG4AkdDBwTwvRxskN/m+vvcbzc0jOMCOYrb9IotR2/iOH0wnG
x/vHe6rU348arV7qDvB+/6MJBmT9yX2iKeXRDGNoL9e960GDLF2PwKLEVzbQ2u9q9W3TyOlJvL9q
71uHVwrTgXb8fVTxFvrTqAYFNkWpVGAB/yZGrQv72WAbVIdAdXvMzsN3HU1qV2+lCCc1LHHWFF2C
lpHqFus1I8GQfRGdSPIHMoSRWqRPspBroo8RYxzau8VVDP6WJNED7ilJFEVvERkm7pKHt+7yqsvn
h37U50QgqogRfUjubjDdJclDEsdxo4lTXqvVIuPaayfufH11bhjphKQUSRJ3+P3QeCXJ2xnIucE8
5zCBx41XKoMAOpsF4/GR8a08DZkLEnbXH1vFZlNr7O2P2bUB+sImtavux8ND/+ODurvGxj+RNLqN
ay2D+wNoo07ipmMbw/WKmbt6PMS9x23Se7++/yZW+gfZ/v9jCgp/EsFLuDCBCCFOVv6lMA0ulcp4
W8s9UGpkcnOJKvfbq7s9xmSQx1ax3motWsf/aDPFkn4nWkE5IHAgwAUXI+X/30uFXRkv6WFh+Hjq
zxATw9b6fZHUXwYhXpDhoX6sXo/SjEndfpuQ0At2WDwI5l0wc1J33S13MeYg3Dmaxzo5AIsv6OJn
0jK8DK7IX1R72iElMIZk+rn7L5bzp+VaIdihSqQDcn/lN5NPeMhfdvvVfN4haf5w3pvhcz6D/VbH
9b9vjD9NCr7cqHlFdMp/EZvLcFOrHS/nWWdXGF2Pyug+JEEM8Qvc9ybDyX9MR6qr/D4d2jYBbwvF
Wq2gZPQLaSsWzuEiKOSONxJwQlFrIBKkaa5Pw2gwbRZJgEkoGlWQiC5aNsi8s2PKRs055b+o43Qm
cUc5LpRjsrlU8G8aNvFnL5JUDudhQsELUQWNmHCP59HHsUxkQx0D85qiDBfqATY3y5jASf4VKd27
rhOnhf8C+dkIZ1yB5GKgKJiBvoyHEy5WX6R6AyMijV1x2RxWWgStBeNou2pVyCHHRcvrPWUiSSxG
Pr5R9B8z8gcjcAE1j52SD/Ou2v8/SNXNuDg5nzfHh0yT2kUYRt+Q1pHTAUeVnqqxuk0JRUpNoNio
RIW64jvVmd5OTTIG4xeqGuJr3p3j9jnAIXSAdUDNRWlKFxUlbCKLiMGa9A7fxmUpiw9eNsji+77F
nyn42pwhG1eQkE8EH+DD9/dnDf7rWeW9vyyIfHm4m+ZWiJmqJgFurVhz1WBI+0++KfSS2ueGvOTZ
Y84orVpBEVFEVAY0mMxAMpUI/2oxNg7LD+B8zdONo1ryXx0WA6FL/1rDv0zPb5Lxdnk8DS6j8Pgg
Vr9BTdUp12KquaZqKzspVWSn3yqwKsKHz10UdvOpaoxC/Dl4VLGlJDv/KzlXu5MO4k6cjw2221Ee
CX140tE4sPuE8aMcd4n56lSpfMEPqSanNmNgXqbKjRIEA9RvUHD1Ok8pxmm2qyzcT6k939qSyKtF
+Tv0vnFvlpy/lSf8YZSAhSvP+9Oik31SVl90PLJG23fVqVGTQjdt4BwjC3e6mSpAyBw+gQkAfaoV
DHs/JX1VS7TOVq3vXUM+6azlO83TmufbxowM1jOCC/OtDTIKjRWJIKVHxI+2+LNq3IREStlBL2ID
dEL+OM5lohA+kXgCZQz7/hak+6XKdx+nSKdLnx6bkD2a/RPG056OcBMMYd6N7eTf8j2PEY5KPYzQ
bkSij0tU5qkWCWtyRGUbHoeBsKJWSBI9vm46hGe7M/3F/0n4QE+C1opSOyriGwpdUfr2xgH0OwV4
6K+tORSucIfDfhOfeP7WVdS78nDchOqiLv3WANSNZ7DtMd7pdl5Fatqj8dEP9SjRADEAr7ah/Lc5
sTEZ2or2yG+b3XSmXO6NHLKUnMzfs8cjvzYjZU9mCcniHdRx74JDYBiXPjOYx2PDnh04fk8Z6qyn
dJsb8VOVXnmRT7XprJ/omx1lhFlE/MqIrTp4B1GkD6GlVYLvcqbPdaRzYkmsTvCC9GQu7voc2cRW
6dSmMxv0bZS5/M71h71VulAvkeul9DlM26Wz2waDmj7rT3jKKRFsYlQc5BkPwSoof0JMV7Trcj2Q
YTFty6VSdB8kc5ZCtj6HPaqdsvdc7J6M3Qb2xUq1B97Bleipvhhc/IqzY2NPZqBG5PaP96RYTSrE
+iw63sRV6YJ3+Q97lT53dDl7AyfEXrBb0gZwhPv21lUTVWAJjnlWk5xSKZCL7duiU+mzhYO40h+8
LbgNsb08RMiZ3IwUGVIFlffs8RzWGg7M+dYeGuDaY3gFjHzxSCJEdiOw5xIMW+H+EgfphV/tOb2Y
ANZBheLlt5CSpGTROaumMFqj5FDDxdko4tNnHhJksg1mixGY0cNBRj2444SW0kQeEDRRKUo8d6B7
E+4klke4E+lZWlTb9FaTToZESjmha8KDfpAccWfk+A4nzjqnzxF3BT+kG9671E+xLlIMss1aueYo
2UOsR8ngcc83AvQ0tEvHybiCXRHSfKD6Tz7ONRcvOeKj8Rb/3BDnItEnZEQojbvnmoNHGcCePkD6
X3avGVPYt6hUCLREkQZYULXhdTlYRfjo0eyVi2rNZRsIquk5WRT26TUXzT/WhFmUObZulwEzdL30
vZxk38oEYPgqkUuXKAyALsAuwvFRokh73N1S4bHCqTO+iWChVrWpaERcHUZxvud+mLzVm07irCGu
iMPeKF6213zSObREVAduyfN/wjtysLkzTxk2as3suSwUabCHPR9/+JzhI/U1MjbI2bvXc0x2pyYB
Y7w7KgeezBdWXfJdNnfkAgImyjUnG07y0h2nEnkdzxjuMrZCFlbYGHXOjPMElrp5Ialpv9otxuvv
MmvXuZM/Tr9Tpsn8wGTfQI1ZgoQV4gcHvpdrUp2E1pxqO54KVO3hMxVdvDlry2XAYnwrMtGuZRsg
LE6my8mfU1TdF692wdjHHZPGI907/YQztOT/3sU/2Talj//5ZudwbfPAP30V5UYMmH+LbWdYuZtH
IcFnoeBff/PpTrUZdiCCgQLC4RNEJ4PXbc+2WK59b+qJIwbnHJMEdvUyQohIhYJ/WvThMiEj7G5e
7PooQbhwuTudWxpy6vjGpwEAvDOwYfpmpIpz3Ar34dtPaN5lngH76dBwF9bIQ77HTHrhvE1iLx+s
cJ/nmo2LW3T1zQFgT9nsIW3IifFWzqyNH7ACQRp8Hv/PxyuKWChJBTE5bJ0QD7o0yqV0zvjSxNvG
effm2c6WQAdKBEBwKamByD3AhmWwLdktlJ87QDR/viRUowdYUmxZPHzib+CsLRhP0Mr1YYGAlP15
z1sEcNocwg95v+5k0JJmKb9/Y/hQ9Vb6syYqQbhdRlG5R464lzxXb6XZUE3WLXzP0yWdEvGMGZhy
BH7AW8BtTMzgDcLbYS93j+TzP2rrWYPbXL8QAfe3rPNJTjJ8o+cIMoQjwnMy5q6M0B3AeUc3JerT
HfoLrAcUTpg2LOBZqi+i/Nc+nnEQo0ILlQHPH0In91/7aZ1Ez60x9erGbySzoh4T4WMaN4YtdYod
ZonMMBA8IIZTO97v6BTt8GHTLP6gmFm0wiow+QjqwUMRbUOLgJI4mRShQlRehfRJEkw6Ie0ynkyE
PkcQqatFIikhZH6hZyExHeT6zRGk6N84WnwJ0GsK8EX4bpJ79YxxpCM90fELtRq8vdakJFMxKLW2
eH/NsbUseV+TBX/Wy0enxvbh2FEDCqLtP1aEUbMYUcQAK8UyIX97PL5RoUjzuwMyU3j8AiQ9Bo4e
ktYduw7p3cP+NKndFgjwnBA1M+pVOOaf8LVnEKOK4/WgP+1oGqn2t53Z96pRwLBUikkCwf1mYNiZ
SWlJnOoZs9CQZjNtJo1XTS7caUMFgxVDSwViikAJkpcbDjsD36w8YpZ5Iyfuo7+vUO80Ugmi17pG
8+2+vYMgumB6JV68L/CN6akBrhOCd+toz/GuSy6w5garyrZ/ThbEBVWwTwXE5OIXMIwnz7kn2x13
SMqfXOIL9x80SXyDvUpTkH+DSNXSo2Q36tQeC3E+yfrjbysMSPYss3DtuZfnDaJd69DaRqdbP4/j
Vft0N2jyHBj4+MYTY3ZLDQImgSQX/30xGT0PCZ4lFzMjkrW//7QnPvkNuQtJQUfk/kOZxlyNNnho
2eCeF04tb7XH9FG4fB/NvlUlVw3PIGiXjg+ZPKqatU6tIXG5XlPpnvgVUDmhwI6d4hFrj1QHYBi8
b4EF4fQcWssX78bjtLy3lowxv1SYnMyO6H3th7/uo+z+noVPDOfZz9Nt8Z5eY5isvfuLU+0QUarr
xZa2UT75/wPvM3lt1mKRwBu6kjVjp7MOGrfCOL46IB61E1obtwyXI+ec/jS9HFpjkpDYdW1/lcdh
vGpeSK8eJtSyYxYonpR7Ot3WHhfNYomI0fWLV5NUoZnnitzTMB3248329XS7a1UenaXta/Dwha2d
5qUbWA7bhKhyorSkmBRTWjKINs0yCa7axKHG1Q5xOD0qXZPit7lpV+7GmEJ3bZyHE1CNR+rNQ3k2
bdJzjLtkYesFEKfwZtMOE38wrXRwU+tln0memQbDxtylWyLQpjfuesYOmGTXxGtSvC+uEh17wWS1
Jiw936WCMqoHsqTWbsXIjOcOvmCv8bpNBnuEsUx2yhN4yEeIFsKTUtHwGTgACFtBWCUOhRnvxFJd
FQ2xPg7ekAcfw7dNpMoPL8THBkaygQ3JpRTGCfF9wsIGe4LxwQuqt4N4l0wba8J4p3HAGGh7TYlA
Twv4oX1+JZMn06011mkO6mOsb1MeizDglFS4kXJPbhu3ZYXxd9qcB6a+SekII4dxHm3WerleRvi1
Z2PXJrEcPMDBGschW5MqoJv2GIApwPYABYIKrVI2ENQpOZFhTpv2BvxpV7EyII056RN27qY5+iBk
f5Ud5w51suEGyfHVSXep+e6VQXJ+DX4Y2zyOfedoe8WU8S0lDplx3Kmedg8UPLy0cXYmmG0dU+yW
2qLThv/PCGyeRYRvP2dTe/lwxUEZIIfzZAfxPYKFbVnCkg8WPRwupRwx9nkoo3HPq/Q1xbaIT2yy
oX8mPrJ9wlh4rCMuAxr4L5S8xLOrAWAYkcWDT0sKYObB0DCSYFuWQXkPXQzc8foRZBQm8yi4YE8f
w29NrGTypMV3gcU4iIvfFKakZ27a3CMk/c2euo3tc3CVjiqhog0XD27Dn6hxlBgQHBziLnC4IRU5
sOCMupCTeoGhkqGfKNbFjnJU9aFwlRyaTjonpSdv7rdcor+FfgdrKs3qfbAlpLXG+E6iBfkOCnVy
4OCT4Z8IJPlBgNcNetqRT4lsusg5auCZNp4pxIcI8QxkJxXSVDVVuMIGcWmLRhDpUi/nxupLEN0Z
bWUUtzdgVtwyUdbJnlHtVZRijFou0iKyskqWvWqrRPVzcijG4ZcLYEqniNNsliLK9Dkcw2YlqvB8
PrnzLOt1LOUVGRVydVXrX4sPV7grm9hjBmnIhB9+LtphN0NWNzhKhA/ndO2SAM+l6/ao8rfjaggU
E+qVLlr9OVza2Tnn19GHq1++RnqhZz8FD6T3xQ8ZTvrI1oZ7rsmmbxbkMvsH1kVewo6r7RyNHxZk
NLmy0EweAUbAs0bZhXKL6kKVWBcWOYwknkzwb5DzlylXju4qnKIfRq1VxGOCtCCsUkFTnV/IZ6DB
HQkm3Rya35VjkBo6QO7KEDh1sLjxcQ6iABErx+BlzKzMhiKh+JMDKecvxOfPI5/p6mftTWkHeefN
/32NEzu3RTLKFjIs9hFxkRFwvMOHbMQ2LEjFTqmyM6ncergv1E8sLxNyAWxRQOtWCKXSr5AGNUNO
BJ7EuWZgkTty4qUohTBKILI0721YmeJ+U0RpxWR0ghWIRCrJgxyk0IZqRIry9EjkB8jjPT3BRVel
RRfdTwXAtlaAXwN2aoCW4WJUCD9/L1I0NFNdwoZa+h77nEq8ivPw2YV/FigCtd+SmOHE/iukfyRn
4Ht25NQcUk9QKXz3IQcUxZdZSYFcYrvmOXdV/YfrQXCbNdKMuBJ9FV89ISWSXOL74IdLnzwRLdFz
idaI7DCGgl946ZyTicC+D14kZgHzrEidHd+8A6zj1fNTxMZkQN6vlI46rZZcV5D4KfClIiGLWo5U
NjkF1FXnJmkn+U94Fp+a/QjdhtpEZE6CqpSj83uhPm6Sg63ptleH8b0cnTqliFo/g9itvCNl8pD0
bZOb4Nv3HdQh3zh18o39HWVKuVgfM1/T3iopRzVW0ZohZjDb2ajYBQL/PJK+Dh+nNh0i0X9WRZd8
qyk5vFhlNw3klxpSR7dA/G+Bg+SDg55+EE7WIlUxxHMZHz6grumjueN9zGGLjMDOmwTBjZzJnIPF
lYnNy43ao6KQ7FkZXoacq11TURLS4YYY4mXGJ0iC/mYIys2Me7jBti/lWPE+81ZzBsaJvJ977z8x
T3UKOArzMSxcuec233MCZhVwZTnbF/dfSO3h8DXrnL9RvI07Iv3X8K0qkALkZ+6PRXzG8wr364gA
Z1IJzdHqyD9PtDhK1KualMun1lr19O26NDKHutzbNDGjNK0rRitZ1rpFXLpmEB6Yb8pOB2Ts0amP
BHgvJD83ZV5qmCKTWL1MbyfvhdYRinG6myYn1mkOWkcWzJ7GK1rvVCPLjmvIkg6ivDAouTdpk7qW
1EmNyhWvwxjVX2LzKVUbQl1kq4nxFuZqh/J06zXbaE0OlWwZp4LBy/lTXyMZfQXRoMLnzO50jk4s
fvQ4PQbx54NcYkQdJzWYdNZ+NlnSPamjr+wdUT2o78qUUCb4bpiSRH/I/pxJP4+h5GUutfvFKGR8
J6SBKtZJ9l4nJyDjHNAx22VqKUeEKmK7WQvnzymSvIJGtjzKMRGCsIEjt/WmNwG5idRelDScnksq
+lOujsGW4HuZsso0OXyfOTJN8tyybB95zhJ1rlhK4DOkG/KSybtcgGiIyTuJwnWStB+uNl+ZmjSm
sVMLIQpuMepRfS+oXdEEIwr3ut4wE7UfYp0Agh9Alc0F7nxHivNIgdKZJV6E9a0+v2uYUTKTpuzP
nEprZDN6d8QqjIl80t7aBXeO0/pTcjp+4pKunuRfNkJY+bPpld0tOyeu99k330uqeeXTUXbTyFu9
67zjebbKI//in8byIPMgo+HlTNutq86OFqC4qb8a9SejjKVKN72+1Jp3vGf25yR5qi9dRiXTIdya
3YYEmUmU7kN8PdogvGC+lWSNl2KGcYqioDOAoRa7S3BK+cz5Tnga5A6MdfGyAXwDK9zxlqG1nIwe
Iso2IhU0Z+VQZmqcWwDv1D/S/8+0Uk7GHxOk4d01qa2RhBUQMp3Y9btNNVofe5wQlnhJB1Di5Piq
HyLLxCP09kwbUB/YoxeiICNEo/A+uuiz9esnl9el5TQiWbyTxoohsZmMVuK7myoYm1SqUs3ZtaVh
00cM36mSiNKY0hbP0I/WvKQy01EEKYZWL1GlVBcQeduUWFf+VXUVKnFzFyEpZVxzTtAxu3+6lUTb
VUU6xThpOYpPSqFVsF1jo2epb/HB70ImXjcGU/DBXIfu6MU36SbZdxC0F1ZhpnpIKxxKn3tPqpQ9
4j+D6EadJ6Me0hk/KJLNOxWuXELGc2QOYzggqjXEJ+EXnIXRm4ZcrIbnenLLSCGYJwiaYpa61fzL
cxFKYT4SC/vFHmGo3TnzJNcViiL+Bu9cZcMyS3fZaWwYHHuJHDrgfBV7n3aBtpLxqOBGvg6fZ9Il
jy791Nm5RgeWYGDscVT/QTR6Dl6VkgUCti/yhWGS7+dTgQb5+AfDnJzYQ6hmKD6ulxR8ZF7nPCIc
M52ITAW+3JH2+HUI2rQBbFT4XbKZXJo+TpnBkgz42fXkls42rvtRMuIA/yQYJ8qVcZm7z5ME0GpI
z1BGKEiZsuhk947KpOtvUlH03ilxPOJKt8iNKvEWdNE5QQ+l08wUNYso/IZA77iAkfKAs2dU5A1D
JhgyIf0IRR1jsdh1l8u+VD98/mIC0MOaED9kOzHpqp7TjjvD4WXom7zTALwyypO7R0Vz1JKv5uty
1gJniIpkal3ql64eP/3KRB0gkLY+Ik5DugFZzQRzPKyak2/ZyLlArWvwF8QWuPObsIOT7aRnrIlK
8lBOt30GQbmQBH3TpQAXcrk6rhWKwenuDjFjRs8GdZEpaPW+Jo6ySZH20bJOeD/p5Xu79ql9eB6R
c/K6/LE/Nua3pM03th9F72lCcPXmCgnjGwfX8eeyFs37Z3JLknaI/DQ7vLzH79YJ3JNA8mmP9qww
v0JXIMKqHJWjIpKl4DciIOnc1jHR36gWStYDSsrt2uayvSNrwPKL3ky7GyoHDq7xhQrQ6+bJBQBo
HK1vx3fFHvY1pOVd/US1DCKj1s1x5XZI1mviye6xlDTWWEW0q51jTY8aNrVglh5GmMFCaHNmNsT2
BO2eQcc3IANL8AIqXylQARpE5HpESchFGFwrGC2xu1DCp5QUEu9ZRDfR7ut9S9iAFh0GoMERDOzq
JkXwIo1JoujYu+bkEhRvkiloheDVKST5NwJhKcrctQhxZtDF/KudWPuUYFeIO4ZKTvV216ngN4Hl
gRMD7KwrYCltU8tv7TdyjkF3xZVhnLsXKhO4ymNnMUzE6A6vq2AODuJT9IJRBDOKDg9qWHYI40l3
94ndxDgR7Xq0i0FAA1AJa5/+HZnd2N/CxvjjiH0sxOCNdRB1Sx1AkMF2NdOn7WvL9iGqPI6MTe8a
x0xdLWiFaH6uiGxNFBsaUgRMdK6Y4vGgI0SVHo4ZZwcgz+POOrX7FXY2HLG434y7cZSH0+C2w4R1
vs219QXSSocBmwxpfV1yKsaYVm9XaaI9wm0BJwKUkEm/QjUF9pT0TPhl2qXeDkpJO7hRNdmAdA67
qnAlfHtDFIoTafsW5BxSM5yTJNSNqR5IUKj38JVm8ANCmxKCIQSlRDxAKERgzrNvlCFPTypy/pRa
Ph6MnJiB/5PqD6l+1hjzP5Wn/U4CtRCJvpZuY8mJVEGOoVpjsm/7NP/yPdNrBmgm8H6sclGm62fo
MkwQzi8ND/BVhn0CnqjQyPNFnjNmUSVoRLb705NL1iENlzGF5KOkG9fqpzLmCkdPrSu56xCNuNao
ksGlmpSJA4fMhgkjqeIlrrViFCv0WL1TA4L9B8mHe0q+ctB3m6DqYOl29a11B3sMUoPYj5TTAT61
SaorLKxWnmnqs0iMERzpjqT4rCLDmqQxLsUNSukgLkRkKubTCVMkK9QFF2A11NNClxOidrKzvTrT
eEt1HdyqnJy5xIhgZBtwxb4usT6PTxddY6p4KIEifwfH+mxOU4OYRmgVrIMmqwAK+kbpVeO5asVl
MLFq6wBEYdfECDOAROBEsCLNiz5zkxGwntGr1GHK1c1RnSayP5zzIApSNdf4BJcOTdgD9kP1zU86
eeiKASm49ZzsGKlpC/hbQDPizYvN6FUiNcDr5b3wmQErbDluoEuYpCuzjUsJBL/d0aOk8CkdYKNx
W7ehxmpJY2bthrakv7slvU7CIlxjjJkjojuVAKR3HOIR45Ze4AEDoMM5hw54P6le96j3s6jUJBMv
k+G8aTgu1Vfo97hQtpd8LtQziF4frBzZPiUUglC0AwlZYi0WyPepsii2bEiyAfsnGssOgk25GnA/
gwDynlmQE4K2fFwRpuH7toERAPqKpUAGQCBSQlbca0oZ4QkxBppCLhdLwpuD6m26hujZQVbObqod
YCY1FTzf0NtzSY3CjHwjpmnCjfTnnL0YF+UQ2l42QLXP2mfusxRtGJTzUwHDLcuYlX1+L/G/i7n2
Ap8BbJ73wta8d+j4nkEsDqUIsN93LECM6t+apgcxjlxeSg7E1C/KmZBNOdv5VuHTsRPkKbGpSKPb
3t4GjXM397ynIRutmN+xyoKGemMsoaspqMxKdlV7rXiQm8otNE4/2xU7lDr4hVy7fXeC0i0BBohg
kFSJlnOTOGHSfN9xNuVXNxBwofwPrNr5Ss39OmhJ+OWBHpTjUHOQC4D92MhH1ofg0KVZaBOfBfUQ
kdNqhhyL5KlUv/1UavIlFoCJj9i/TGdHMyfQMMNJlmAzAvwSOX+VSirbqo4qopIAPVVECZz3SwGV
WvpcgIRlAIaWnRtKxiCTYYnFLIhDH+SyQMoL7xg8pATxQUMphJuz8veqP5lIv2rMXwYYi7yJttkc
eQ1rEE+RWSm5SkRmANkh1CpGZpY2RUkquEDqOc1Hl4ONyNOUYo/+n2pqYJQyucmzKsjkOeMNoi25
d5Sn++WLDyHZls3JM1Bd3jI4ggB3B85nVMeAsyEujSiBoJVmBO8iSxFvbX0CaknqKUBCvnjSnbhP
8D4YPiO0bfDDwauG//UqyQQl1egj6fgw0cASyS2OFE01LpCpJUzu0Fx8+Dh8V/K+LfDbhadVQhbj
m8ZwHVnahskCtXlhoD+xZz6TjCo+gFToB6HCsU0rXhSjwxMsTYUIJL6It0LxRZ1OfpTjUVWa4aXM
LGkHWTB5FkY2z4dvWWQaWAkzVND37OK9U5WNSqolJiMSsCED4A4vtoXPBCOSvQANjoyPZOBIdUdc
LGZ4i02+dCgb8b8+GR6McZ1+nbzNwIDVQYK6utg4Hvxw7nbpePguz9VC4RqqIdvXwN0A/LBoc3Km
JbuQXZ8G2VaoJ1sGXbTvBsUaBaqS4BjlsWtsOyiL6FLVz8O3yr/Pl6FgU1whAAcnwJ8ks/tWv1Cb
G/UylADNkttzF8EX9dwxktIUkr6Nyc7ZOH2orqkgZnAM9TVSxU/d2LEDUGCjastRG1IXUrt36amG
ObZuxS1qm79qgc2eLXyY7zC1VqjF/LxDYMjw7DmlTg11lssb+Kzch/7RVIYQeGDQ2gf0rylaWLZ8
TM5MFkNA61MHggYooViX4v18Sn1wusv11bKrwAV9oerIrl9TsYGA6dw6AazBeQt3Gq3RvuQY5DAZ
xSV0AQ/mxnXKfDZUQ/Tn0/NKF63Fi9rBBN9JK8CQ7h2PKpnC6sV32fr/XNozJzQlcEVg8p98n1tI
uMoHit6SRBm12onyy444H32HZY/aW5B8kMERgaCh0E+lInm0B1MvabitHFci7ausbI/AvIADb+4x
6KK0bTHy6re0/ZqCvWeveYyvkrocJSUA90nX214zmhZr4aT29gvYH/tw5vC0fYSb+2XNVPjuaPr/
tovNsF7G2oTFlMmaNzR+ansih8wMm6fWGYLpaFQwSaxF0uz+E2SoIF0LMpvPXaRow/xmFFAWAKF4
COozNorZuvm0uSq/qU9ny0p+4I2k837S42fMgl+/eOwYnShwllK9DBXW0uKO8nXhZ6AiOyGCLXTB
V5nFpDd6F80oggC5zjPKKckdIt6ykD5OH1o1SEc8/0KtQBiVi1aZTJWaQ7TGEW1GIEY2S7JMbanO
kXwV2SpdH4p5nqdkhW8maqeoumKJoqKuzBhtUL3nBM85h7t+qb4leTkqPMd8qZgXHhb1MFXVNfaU
kFnz9EabzuhH2Mo39HU749gdxhfETh0jpOCqvcTjoNYTdEslQsAU7dUlapPClHkQQQCECHYj1UeJ
XFCg9HJFSi9m4dGY9X8wErouvcTlPHzP4gt0PFc4yn5xkW+/XbM+Ean2WEOgFtBByQc22pRYOYMS
LtER5/d0m064FMgVU7yX5VeY+ssdbJjT/vc6RrlZ/RwBq8vVQd7xRlMxqqLSaa0dvmpl0SwnNlyF
iqkSodcR9psG2MtOqACiI9u35DaD9NZAypI+FmeKqUo9M0Qas2+Zkn8sXD5ZyEfsj2xpFPaADK9h
W/qMSZyr/T0l5EEDc9jni1DuSswKuyulKOHq3SY1QocvuRgztAsvW4Ri+4KI/Hi7Jx81taYJ1i/W
j3zGeo3f2/gB97o5gs3qySYrLTmE/EGfvBOG3t4SEDRb7NmCd9CUnrL94nhrvJgmq6fBvdi79k3V
O3YO6OL2BYiuL1QpidfRQqcXX3qfpTkXcHUL76cd1FtsAgMI/zwha/7L+eZzjeBTO10FbF9gvrdB
pMxUhL25jXRzEUr1lfFCeCI2RFXjA+ieTERRSGkLz7YmqJzIX7MI7CZUq7eTxEIFdfSh28eqYZmo
2rvuZQdSikXkywN87OqGVulOMUwo6J0wGaC2hrhvTZcw26DPjLb0PVT8EK7Vfo5t70ZClUkvgAVg
bOq1usxAKtN+brslaNyur2PEsFl7OXRyBns8GKFC+iqVpelTtSvJL8anF535pfJEdTyo4RYglReW
/+nOgSs38om+XSz5VpnhT0085e857pSuS40Ymgn1IODbsT56H2GvsYrG5sl15GKMR3frdGWsE+UX
RaQtS8OUZ6jqqZCU+afpMFd+01lO+TqVaut4p7ksdENTXAXRrFs1udyYwJ3FKajFrQwrPKAnhu9I
mEAtMnWPzD78HxvCD53Ndm3lvlqP6gk31lCYUh4OQDTE5c0lV+axKKLTIddlcugtLJuQLm2hF5f4
9HVyV25pMp/esHnYIOyCIw6xmBaa2z5JLOolxmRZ3/VKXFxF+vTSaqT8uSbFhal9reyt8TWP6TU3
Id35qFVEUMWjFtB3GVEfEthw0ShTEoixLeGGtOY+y/q6j+yGFY0yqyVSQ+F8i7MtLv+VZMrOPDPs
2l50tUrHD3HLHbMFp5/cLZP1Qy2e3bmhi9Gi52ac8b9iGwIcdMQpQ5wFjMUFRS/bfT3EOqj0NeJE
QfVM5cEMnYI8mTeKSo8vLQ82W3xQnlqjf8laCO/7II4RDVJWL/idyYAKek6+LFEpsNA6UMdE8kZg
JlSxSC6Q3XXIsCm8Fx61k2mlXr2RDSTON6l6m0cG3sXBB2N5IkX3FNDcobW47YRx3MT5tplG+P5M
YZX0qnNzCVJNVfU8BUKExjZYI/1/0ii2J1Rdo1C887Dr7rqT1hg9xCsnjV13FRe1kzc2cfEj1U66
Kap2ul5h4VRRyVQW/qc0iy5mFNhKgTf9nInIxrg3jRZcNO6f26g0fsCHrKsTNLrOI2W2uEyth8Sz
8ao7OV3nSQZAaPA4dz1bP1ILdhFcHTHlLTuL8Hq8qo/NQT7HGWz6lKOy7r63+qKMybpxO2qRtJGL
v8lPOPxefNWsHnye3R4Q66jSSxTscN4dAFBP6rlDQ2iBWom51ePiK1fPP9fxDiBP2fV2dpvPtVmd
51ybQsKjY5eCY3mw42njUCT9Xn06vSZ123pJ2cir0+TTFtf4G1fJWzi9Z1QKHyOyVs/K9V2xvZxT
cuyKjOoEETWL+SvO2oXXTXIcDh428w9a2RytehNeT9eNEXfvz+fd0bTNM66I5Q2v5/BMgpZWrdzN
uD/7GkZHOnVbrj6R6bRwU5x21xTiuz5QV+hmvGqMtvPr8eHH/mp46syfw8a8vURRXBKZE/RyHSEW
hOfUJp3r5Dr6DOCe3iZAZoXVoZQcjvh/Bj0c23ukAEZ5AobpHCeUhPeDfqJml7m8ekkqlnMs9R5t
F26yoB7P5Fg77KF59WxqFAc9RHmAe0rgdOgKArsxD2d8T8fPilZoaAj0HX1OFe9rHWNwClzod0wF
+Lz2Kgl3Qw3QDoBduFklzUE8frY7mhOWPGf1miLb1NjhjNSFNVUeij3M79zYsCQGol0i/00pKZ7r
Pr0PZbsGC3mRx4xL2pNKoEKt+usxte/oJqEhjFqebkJ4+EDdAWpLd1OvWQgRRokOx7xf5ce6ScRT
O7hzALT+hxpZePzCjQEDBe7DgFGMAmyL5AYVfDds00Eren/cBejQtkljPn+u43yl1I7BrzhLo242
qrmO55Zu6HqPvMenSsOGOGXbJEn867YNrdSivqdx7d0Tusdf2/gqo6z04CIaenJV42vlZgK8tm9r
hp91R2yUvjb5WkIRxubxw2IA9LRyM+zv2xipKjcZGsfJ8eTL1Mf87o0pXDH4P8bOtKlxbGvWf6Wj
v/u8Gi3pxntOxJVkYwymmAwUXxxAgWTLoyTLkn/9fVLqPl1FEXCDKApPsoatvdfKlZnrgr4B+zM+
shZ2t6Cda5usS+IgKOMAlncYrRnkoR4A5fG9M7oMsaPAK/yxnOyl5wLn4NKQz8v+aD9CIEaer4dI
wjpHJJ2XTk1W4C6EByknnYulo4RH0J7Yvy8rY3LB2Ubhda5zrXxS8g0NFvu0/q5z3SWWDcO1+q47
pVOybRgXeldvmNy377lt+OSG2g2saHqYwC1IuNEw/3hQIprcf6XR/sivha4XpoG1qGtgovCrphz3
JMvuZW7vbEmFE5EWU+iccAggvZ5kxvPnCvYPfUV++jbnna+I4+zqIMj26LWx/OuZ6hKyDo/ZAfvs
R7u5w5IzyG/K3U3hYXRPk7m6T72+hrh2nM7dk8935iOzNt+1Aq+PIw2uDu+OvOltDboA2ul5drCi
YEdzgN4U/6HPv+Qj/bvvYuGAXV7f9f13Hg67zaq36s29+bmxGK3pa7Ye7LdPS9Iva1Tldzln+/Pv
+8gJgwauhoXtUoALjywEfrIIOARWs1wk2/Q8zx/M9VUC8mGsw/5XF/IjJ4Kfv+aduWKzW8+Lhedl
56mPyayZREbxVU/zD47EtvD0wd3B5wLZ78xIsm3RnxvBkq+wSfGNk+B43XjPBTfx52fsA08PvofB
j52fb/bfu2ysGmeRVqaJY2A+Mj2cAlFU2lbsVQN/t//CweEj823b5Zt826H3Q/+9UUnub45JaafZ
Oa0O48P6sske4mJzVjhJ7PWqGLMsv3SjQ7qNrPW3VTUwG5yA+gOL/qx7tw5tmkNst7Mv9uqjM4Bf
YR+zTOxTnLZfxU9j5liUK79o8Ota7Z/3s7sSgZp95S5e1l+5gH4w19icY4vuYLJo9N55NVmZP0/W
dpDJFCtFkGIfcOvjRiifsf5KF184Ubm/fx0mjPQg4x53Pa7v+6+b+4uiOhRzrBUpo0WPOPukUREV
kEj4jb/944Mdni1Pq/iBl+g1c3ty+UKn1ojuOBAdsNpx+FfTf0PNm2xITtOLp/qENoohhkLbqAlZ
YgUSfj4gW4usXz0z2G+/7xo0MaOJwfuJqd4nxmFfm8dpHj9AuqYX6sUudIfVJezZ+izBZt8bLMPL
7+eAuPtTup6/Tos0vBl9MXWZv9/k2KLhP9RnF+hy1n83l1hNv96tjVU6pQ3S+MBZ26AmmkdQTEmZ
gkWMzvwL1zRT8/+vh85X0jcO06O+WjK9my7zw7F0Vke7uS3SNFqkGEr3kDuuD2d9BcMWHWh7qNPn
b71D8sVqYP3u4edjeRTI+4jTbhjv5pt1dXSDY7pJp/0JWOxbci0T396gAM98NU7B6UX3JbAWAXwe
9UdZDI/h8yuPIe7vx4+HDXuhtYIl6d28WjFn7OvZur6VWzu43aNKxDJ4UVlP4Jzw3dagBnBVpBxz
tAWDldElXZlVFwQZ3IMY7q7kTymmcIewYSAZ0QWVXImCCBiB6kZi7iYnR/ogUvDnncI7knE/8oAq
VCWkrNfV1lW0hYNygg76Gnf1lrODOKuFGucjb1j/6ABLmBdkq5ARyONpPtuH3tphrdoHoVBHF7BL
MJn0lKpICd4Qv2JDYq+fxeA4OXzb0mUNPish3JJ0XiGcSix74jwFZ6K8LsgSJJB34y+uwO89BOl/
w/RsMNxdroT3LipwU3fh7PyMdiycS51D/Tu2wp7DVPog1bWpYFKuIEaCbCDUUxwfVeM3hGkShyNJ
BplXEVW1WqH0VD1V+QYrpm6AnJdgeXI1ixave4I/gahLKiBrREfFtONOCJUvpiJd0tkOBICeRCAF
Ook6pUJBxZwUjKqTq0qWXq9g0QE7gCtKsABAMgyomqmC0+dfy2vhHf6DzrnLhLYcOPfyDRVsIr8D
Imei6PSLe4s+ob+Na1ymfYNmPZj0ud77uM+r0sUs8DfduN4M5FEgcExlZNUuhKQLrxZcpqpxH76A
8Va8CZZWvQa1Pii5h44ZdEe2o6Tzwng0SpQktEkhUbfqOi3GDu1IbAedbxVYVIMWa0JmQmJT6Bkp
vqigIxmhKflZNoEcQ+1S9UnVLlVq4ucsB+NqC1iglx0SJs4LcFlb24N81Ba35kIJAWfgKVK2gPh4
hKHUKTZMJI3IK2K3HTBcY2yZVi2cpo8KadMXCOAU6CpAlX5/4DlbN7SpD+qCw8kEzhGSuYEsRc3P
jcyBQBrlMcqQU+qRymM6VKat8L4q+VH6olRDXDrdvQd8CjStQC95kdeAeaMTZt/6AwqYTA14O0va
AncGdEwivSPEpoYhJjBeIJ5KKlJKCINFxfpDauIOt4cLxOAMphL3ZueCEUF8OZfqpQovqB3GerSE
TGYMKpQn2+EWxZkqGrqj1pSFzBYe9wDNoXKPTb7bHlTXGxDAEqhI8JSyx+7WJ7cezo6h0mlhAMfv
1jFUmkReBSG7PxDhI6dm91W61P+gXxNDObB9XNNtj94M71KY2WITHBabtL7FQmWcUPpSjQsxy6gq
olYviCoG/FMjkDG7U6otz5DizFpRXtedr3qyUAGhC8wFyvzbd/x1HZX3i0XuTzcDrtRw/ibuSY4v
lkqMYjQuTzd3vW851ZqAOWNLvU2FTs0YVHOuNlfSInalOekNN4+ShEkzpOIdFZ+RSko09hgepjRz
wK2gehYBQzU4yZ5ENu5qt4J6pZldwebqaD6yftBt2jGuhGqvYXglNEZU5U7UDWGYzTB/20NUFtfa
QKWtOlp+5nxv1cOdPLaE2dbh/R3u3z6ainS2bQvIwv57d2KwqwQordacs8qKh7oIqZHmyMN0f6Jb
OHgQgSVnotCNjVptoFJkP7IYYusYreUAR0BqW2KuiOykmlbFtMBUABVFWGpHQZLxjzGGvRMbFFJV
KFOprEBxxV9ME8mj+axuhvJ/UBGUZZaj50zG5U1blovRYd2pFNfc9ZFhVpRqOx+lzjoa46TWqKRp
fVPk4KA7l3sYRELrG340DAej/Sf26n7cAQPubUtgkq+OjEjyYcELlBg0L8Kd0lzW0qAYb/5UDjyt
A8xLV4bQIXU0NFkg6X3YPbUlZ3qBXcDCgqynK6Jr0bsT+7C7+FIX5iBUlG7499yB3yrE4OLNO5+g
tR8RLKusk5w0kjK3EnNNmu3GprgD0NGFeo22pzcywVE96P7HrQCujHg7mlG2gwD3h9lIVd6E2eXv
8q2mQdVobHgkUs47JuUdvajrTzAE3ckZ7xi5DlOPVr+O0bB9U5kKz/ABIQTTBoIn2CQUS2hALaUx
pRVKKm0J2A1FXFfJtxPIqKBnUvXDcaJddEUTaV4SNs/MK9WPKPEt+78tHgtfV80Rq60XugUJZpcc
zBhS1NMmVYpRcbPD5EUN6WjeBfsmcWjVZ6ZVBVI/KuP5L8eB/6BwqGRpBm6HXLqJ01HNXLzkp1vx
Ml4vbtfXFsRTBUwLDkq0VID5UQMivhd+74CEt/iYWk/LwJHVvVVVPi+mwucWtFFpoTrRfYQRLibJ
UOAZH2vFa+tX0DgWEFkfCUEU9Cq4rwXKtNr4oKaAgCmDV2CaFht8k4QF8u9SuKVmtW2PeXnHIJen
Ev9Zi0hbZM5TGLQ7k3uJrJOEWAY/3FOcE1fPmiMV9gnKE5CvSkDOxVRtwXjG2QTocAEc2To7tVAx
a4EO44tokH7VHwQutmXaTuBbfr8L2H/KjfeWs9/s9rv6VoEbVMqJwoqOolgNizfNJgr/FFR0VmKy
V1O4IX8ylfrhml8p9Nuet+TRGVY1cjqTOZw4lcQo7Zv0Vr1NSu1sR8djPnG6pKnqOU5wUu+KYCeS
OLcznWNuRV7Pz1H2zjHb0auihTitb5v+Ty8d7g3onBQn/7aZw59vw/YsXlhXMGudcXJdnsOU1Z+z
k/m15oPeiw9dcQ4lQLXNjv/KuwPor5o/Z1dr6pkNbMD28wW+P3A82aLxpq/UkzIEEu9WOyGLPu2O
tiR3IMXBkgB3/nf+AYIoGxCXQBR3mARM1AiJO2a+cg+R5WXQxnv41bmu6SR1Z0ITmj6SXGAIpFM+
v9DJ1wf5nlbcbDScPdFaRaQUTcEaVzGdwzj1MjPSs9JDb3ZR05DtEMizGwpB5xe4Gum0cv4Rz495
JG6HwRFJtCxPOA8pdUfe0fVkQYZa8qKL23no6RsaLquuWXeAmoI1TmZXh9ajzsNmV8eCAkO2Fk6K
fqPb+Y6U3K1Z2ktdCGssZzvt4d/2TTo/Ivbry9u+aOykj1ujVjtRhhhQbI/uF5gAaov5eQ/bH3ZI
H0qu16fwoXVJxDx9lAJYmYqujQX7VFfy7yumZ5XB6FC6wS1HPI3cv04SXFO9rkOXHZPOipTieodO
dRcu6KSKj7o8bdth6DrqCDSydZbkOcUWdDNBN9EF16tasPSlcvnTi3Tww90bNgt2V+Km6AxDIL6U
j8LmiS+TcaKOQf+47CucMPUj4o2+R4ulcldda3kFshd8R/e1syvG2Zz7U7erNtvjAmk7R6jmvW8M
VXjg7XDt4++pz7Oj7TXW9e3oMP0rzQ5LPq7FVt+qe5lvksEjF4Um6rwCfRtzbDagr0YEAYGWgHGG
hRmvsYcpMhD2kqRSLALxCSSR0NzjP2p/66HG2QxNiraF6wnM8nwoYjf+qGyUk6ND9hXS8FEF/SVM
8G7HMA5t867lD93Gut9F7BHpRwgDbeGvCWxbp0vCozGLfqyYDDKOdLgpCZH0QOLcZSztFvw+hWha
qpWLQrwlFdBKqUcyzSlawoF+QyZBgtbHo+Rv3quIQC78L+EG3d8dmVfZrb7UuBGnUKq5LsHQUp1R
XNHh4EHHoiCRQ/ssYYJINKL76hnRi1Q9157NeUYMhP2D0illWN5E74P8JTGa1t09/d/p/6XPSDhZ
w9BYnfcmfcguchGSMg3dBAELkcaVoggJkLT8drXx1bCmuaWK3uvHzY0DkXQxqEhY1CVDy3U6UvcN
hQe2FIKncyw1W1YR7YaV0ynsUHMVqCpI2HbI8mjW8E3yPHiYV3rdPinf3JPeRKw5RSB6hwsSQFQz
DysK1OytUjS0jtASdC30qHyT1ZZICOmFdIrSR6qFi2IlpNj8DxaDZA4t7nj7JKqDnkeA9lbxbbiC
0eAMmLGLTfT/Ajss9lhcAz6j1LT9seEymEyUVajwR1s1G/4UINEeQ8dN0Plud6uLuaRsRkc+Xlx4
BEvI/86XF2p/0sTHO7GpJFEWF8qjmyxXWSwqhUl664ZILkDSdxyI8MTRAGnpHOpIdGwcB/QXieg0
Cuckz7ryqwddP1kvKUFVXpI3cZ+0uxO8EIGK4wEh9ng9Gx720MCV7krZWJDN6IzaRIyP+oNEh6I/
5w9GYR6jzpa2WfGn9nQFi0UIlzAWhWYVVAWFWSoAK9RSnN8phj2CmzLyuFu0P8t7B0RHlB0Fntpj
WLSPsidYvonk2MEB7kn+prhSx6WIsjhfXMhWbfZNXmUyIiHmBIGjBd1Jv/VsU/yrH11AB1sSpfbp
qN8aVYgrJxocRBToxPzotDEExYv0eEV0FjAkPrO/VaeZjpLEI9jHDsw2HyaLrgCnQINrzSBSHKzB
0w5qOuoBOe5Od6cisYmNJ26eBErzH4YVii+ja61hKZIcFDYNNhFo5GzTXXPYzpcaHpBoGIwMkycd
qYSqHeulG12deHVzXr11d1NnPqD5QdvqXWlAiVm+YDc1hrSj/RdxqLVtDGHQpO6lJx8Ty3scnGSq
umUV4GtjGs2AL/yFWd4bp43YfM0UQK/1QQVW2fKZjHh9UZN96N6SkFcnQneUwZ0qfz3d9iIOdYS7
9noxmLrxycwjGpsuvHHT8eblGCelgUGGVl9LON2xuMSRUyoUTDsJs/h6bT4tKm2LSnU6AyyS0IrW
gAOyDdmdSHFhC81ENxLAY6tOrYFSewsaNp7yzP9KepVUCfXaU/Y4of2pqFspjYaAnfhXXiNq/0t/
CbXq0XkWIjdvQUShc5r2BNnKxhAODJmBivgyRw9aPrWSW2Wzqoi7P7pauQgDgrFUWldaoMRA8Ed/
at+uXHKFLyJ74yNE0g2Cft/2jIDWAQr8fwrsrZVV5Zu0dyCwF4wjweAR9FtIlQAdKZjEIC+fldDS
IVIoCE37/EvnO5w4zrLYcNK81c/JGNMpUMQNZ23OksiCeK58WGoRIWVbVNfbQcNYKTFdhK3EdCDi
AyUN2GayjN/DiwDdPO9ftNmVTgbZ0Kl/IdRbLwnNExYuALT9IGmSKASyJZALpBgzyrbcL2pRpqoe
vxZkOEVmnwqsSmhUpX49TQc385bW/tDcJt4i2hpu2LMhz9lXa2c97BUZ8k1/4BbPM2t25TtPjTv+
/Dp90AOB76cKRQMo16J9rQomP12m7LhL/Npf2JcYQV/bZ/0IkgDU/ITjpjwRQLObR8sYH1Iaa+/o
WpZ+e7EO4Usa117Uh4m4HeHEGMKIjHavh2OIdjm937+kb9a3Pnk2ufM43ce92168fKwe1xcv9gTf
9zApKe+x2NFXdmeEkBWZALP4cO+XtKqmUdb6ZTHxj1+V7j/KNX8+1nelBzsw9st+NQckJ25ckhXB
GRe73GpTlU69hUSiBbvaWA2/6VubXgbycEvGgqq1utWRwyQiIE1rgTjIsoHRnE8BUxp4fELIqrlz
FcYwwTO9tqTBFLtPWs9TVvnqdvugMZ7uNHV9dhyPKtu74lq1sswkrd1mCqcF69sMzl/o7uLdYENq
2RZf52dFeIvagHbj1+iDaCtS9EbzHZ1FvO3AMYevoMjRdXX2Wi2iYJCZZ/sypnS1Ol02kWHeO+EM
OdPq9LKKoFcOIn94c0NLRT8Jr2jasujTweVKIGxFWas6XR3jFV6u8BBPltUogNRL0d2jfPD56HV/
L2dy2FQTA5cZxqGfzq+jN8gMs1pum+N0HYTxpI4f/ScG4ABAJsrjyeRbfjj5tgsPd7twGOKjdn/y
6oT7B6i9lBovzg/x4KnvRLQYHdCNeh4+mYPx+OaKstH8uVh9Mfqctvr+263+086+K5fPsv46TxcM
v2K8wkoXyQBzy4jG9OlpAQYBXqpuDYjUH8m6AJZbbbuyNZJv5aXBzcYddikd2SJpNTcoZZbrCicq
YXXK9CS/ofMCrscLuHrMV7ftvDUBZuIRvtHA97SiY/zzHfwtJxaBR6pztFwt5sU9RpShf7082WCx
Ai71vV0v4K8J/Rc5MJ1Ayhuoxy3yNRmSq+zDcjMVtuqd984Eo4KutlUR6wQFOmkXh2eQcDX0YNQd
p1QLpSnJlNQ+pHG8ogqf/0jWRjqn3E1peNOmdw3pnyAG/VaKT+LfhP2GdF7QTJs5kkcqRVVGrTxQ
ql5UtWAsQnI1jR9blpiqXIt25VRJh6kGdGxYcqtawHIuR6GsuDrvR1LodAqbsoi0WqkebJ4B7Uv9
E++ndMQDpjbPmBZV4kKH85zeEAhM5mMuHnWAPRX9psbpWE3lZiQ3i6dFGwVqtVe7QYUpXVlRkD6W
RgFKC2GZRHwbxIXyqehMtRS+KJJX0CryshxpFJwKiO3SMCWGep5qFt5yWCspnl2/dW9XtFu2XlCT
xZKIQ29Uw0k5yS6RgUr6kxAVyxipN1VupjoDbiNppLRO6QbKCVKjDmqVHFAbll+MPtalkp1/lsoc
qut1jqazltWtRNObqhjnU62SRlM+udpjgcRKiIQJ668eaaMsTrTKW5wxnHdH80Usn1zCMGxA/s5i
yVcLcPLjtbSATMpImMhiNSfzjqkyWmYsztKpHD9mL5I40pxYlfF/fuo3xY7VIH9S3KwfzeFlVF2Y
k92NKrXrNpdQKUykwbyduEUeJHQafT6T+b+T5TSTOXQDs+kL61nvZrLEmu+a2igPtw3zgqpe69hw
GDsaRmbXrhB4Kl1Fzvhw57Zah4IhCUqA5Kf9R1DV/jybz1krn5IU2brTYK0VvLLIOnABRPM/3FgE
S0LID+R5ylA6lzSdAVQ1LTQu3ngOFmARbopoDnMdbvoKZnn6uEab+SUW/PFc/s8ZeDc92sQoPXdF
JFK2d18yuEx+UPfgpH9+qu2Pv8ijlZHt0Hzt/VpZzIJqt8p6zdRb08/+7MHyozpGcKdWa7v45NyM
Lp4GwdX9C+3Iz2l7dvVjdf/5LnxAU9PV/mcX3tFwnFl/u8rc/eFWeKk8IPNLaJmSjxAsyNIwODFJ
fLJhQQT6+Xd/wH769bvfs47SbX+2curj1JnEj+YmfJikmxDPk8nDI43hrO/L+9flmX9zb9Eq9cKn
nV4vPrv7fB/s32k47IPr08LXotkXxIVf1+1qay7ypUuNV0QOkWpU6VMFVRI8VBekTOqTq7q+Q7gv
1ER5sgrmzjDZ4vO3ARxaxdlwRbQvAcLi5PNddD4MFumwSWsw23fcfv/XXSzNopodauMIuc0NH3Z3
RoS46XoXNvRID3M77s1Cf3duhofpbeEQT1XPt9nkZBniKPQ9ysdjt/o2l1NvHu6PQzt6qq7SsKC7
nRG+NWc3V18wm7zfuWSc0Z92V4fzUxxvr839odxyRnMxEcZywUhP5XZBfIsuNiyg6Okp9ShwHoOR
4l61NWhZNU3rUAOQOW+R3zWNebbAcVh83ySt99ORuV7IhZYO6aoF3EgHL1Nz4J7pCzoMZl0DNBJ3
Ml4+gAoILXKRmXx1afyWKvZbJOXBdQlMpZhtUemng21M2zaq3rJmsvQYNlp8xXuQy2Yyov4huwT1
M9DSL6shIcbWSfGWeLGcfUpUm/s0At0WLNxWbIkdVLdRLxadL7YgIP0w3j7oRAnYtU5Wb7LRUJcK
Ol5wInvUbFR5JvZ5EBHm+EO5ovgiIh8ouVaookBGsP6R0E2dkORELJLMbNoVm2nqoR4cwSgYLR9U
yfN+zO/VKkRYP0LltlXXnHeUQ9n/qItD6ygCiF1yqRVyKfRSKBeMCiIdVQGatxk1Ao+ja2h/o0Po
yCgK95R9qLIHL34gtw8x0WQ4JPA+eVIRfYaLUlvx7mpFKjSoCiCinMLRzlFWtQ/pqLv6BrYysNUg
mrAGsXQz7mWwplS9AhoRgU4/us/FjVi8bLnTdW/LE7tmVZeuHg4VTQwkBpOOOMMpWMaZyMCGBC24
WupVBiChQovAEbsoHKIFwovIMPLtlt0DCviSnVhN6lGB6L4fKX3T18jYVVa2ImT0Whc3Fd/r6znc
IT7WQj/g4GJ9AUCwsorjIeDGhWJmYj6iso2uneKAtKVJNUTLCmaB98kQ7VgWzzmFuPzc/dafCoGU
w6F1tWcUyt6BxiR4lJ5kYRb2ztAfoIDpqEW9Hx5FXRQkMpmSnNlog8bidfNK9EnMhDi/GlnfwZyw
V8frnF08XsukW/V/qQjhALQmTeVIPI4VMZam093VauCCRy2H+5MD+JSYi9pVplk8nvCx7SpYqn6p
jKhKyuI8wI503xaqpSTTMaLegfpTDuNq6D8yAtsL6d4XWJeJ25AMrhV5yPvchvRFRWi6Jf7VXC6H
M/kMED6fSeSpv+YwQhShCBZzh/trGCItKCaWjczh5DEgXoyU80jsRxpjctzVdtaQAiXiFg9HMJsI
QQo5he627K6hHKqyV7Fl5PyhAeH8oMCCElQRYn2FSvU0bU1cbTB2iXm78HZ7x+gaCwFFqbA5XV/I
DqPDThWvwzgwedU+gaXqg1YKtTziZyuh8vxWiGWPMoD+UgHC5LN6BxEtmtE+hU4QWnkYFqD1AjiF
ZAuS5Rs7SF/LvvhZGtp/l1uETGqmlZugMoUl2G9XutCNgL2Vxr26GBBQc78oshVqq7vCI+JXVUaJ
Rj2A7PWmv4Xb5wDA5wcKNdqmPkLo96YjBBnWAXcorkTarbVyLDzaZ5mV1HAxUKYkWWdxKvW3g083
QaRWY63HSE5w8MI6VZGLvOSIGVmkZZArsa0+o/V7ey0L1S7a1sc25F9SSSITbfF8bWxvYhYmlsa6
5V44bAhMdBhgJQJdTZ5hil71FokWBYV27AYRGwR0CuTUT5eyQtxhRHunKxh4ZHrx7lLfpd3e85dq
CNq4Xl2DQQKGNtefRxM09mX9/X3J8mlUbRqivb4LJ9LGcRO1yJ7OamaA5BAXA5c+hC4TZBzQG/cx
pVnkDvlbmNWxv4ucqL5xsvi2/2QMjvEkgIwW1cPmuEYpGfHex0f7/Da0bjHTWXow1oPoNY2TwRq1
T+gNHycsfk30MBnenoav67PjBTNomHij+x7cyN0VtZXvZv8MPN4Ki94E42wH0X0eH7l3X/ZxQrDF
hBHbb/Yq3oYG7Zqj2Rmc/Jt8Mgq+X2VluA9HhRcaQdzgQ/j5yWo1NL+dK99CxGBAZ6UN7K+xTGJk
26Nz8JqpG8YBZ+QbRePQfkabRhdki9Uqtjdj/3tlPtG84YgYfxkOzLfB9tqcQGi/H62j0SFclaEX
p5thnoz2Yfachev+aPuyT8KjHdpfYDsfNMkm+vppj9/RytMMicSiIp4XrHF86a/ozljCF1fFH6bi
sBppgVOujwD5TZSlcqyVyj/FdFO8QpUPRDv3uN0FEupeEwFX6l+RcNExQWBjYCuw+Px0Q/7/aGz+
tPfvxuZsZxp23WyhZFOW76rr6Wnb4E7LnVhw6hM4myDDdW+asYIRxTvL80QUgW0ezyG2sPYDkqwm
/aiEEaE5XSv8jKOSK59MCQTny+g2g/0nTmVCQx0gZBBVAQHJbVKF8rZW2YlSqjyQ04veRDPRmrlZ
pHrV/lRX1pv0towaZDCR1c/+RSGq+JD6IduFNaflvXMVxRiKuX3J+URuTnWwhbEUp43cW+FXm1F2
L67gmqZ6veHxuxSawSlUKD7RzWZKMFQP+CoZNb0PUyHfD4LAsAhnjXeB+zI7ukcnY+gotOws7Lbn
c5o6EpAq8jJyENx5byCWhoAvXY7FaXBjBkCGotJ0bEMDdECEWcFXemMX9IrOwTOIC/ROWCFwQMS3
UA9bVaTEDRZDGKkyS6r4wjjPXckVpfymqAmq4UCFTujs55o0NfF21DoR3FXWpJjHuO7MkYQGCUqC
29d6Iez3BGTCYoTKiMOwHc2Y11nTOg9mVdeOJzv4z7uHfKDfKtrZY9kyOQ/yOO+8xbTNzp2rM61n
XaSkaDL5i7MsoEbShXUnQIcisAWskDW8LrcedTeRamYL1MZfXUJL2Prv09U/V/BdCWWX9XzfWzjN
dP3g5oO7ybfbnYjKCkTXYwdt08UiHCcxCrTY/fHji5v3gwbAyNwsG92XOoqb7wWQ2952vZ2tcxU1
lKYo6ek4L8r3RN8RKVbpi/pOKHgSgtrQuleOqfvx8UZ1wIZ3lkCf8pLBWPJVodaRgE7QElDbYI8z
3ArmaHbem1I0fzCYqBR8GNxyal5CNIEbiEgcikfnkEh7U9U8lDOCznH7B4TUqvwtYaUXVEnla7Ql
Kl8N2m/hHVTwCDlwHWivrBbqv68dvMSQAKE1MVBYIWCqa4gjprf+aamfI+Pn/pR6Rfd319nti7P9
0Sr+08kO3mFU1dy2NvV6fpw24/3dapSNnUOIIuFktQ2xIqi/f/511kegoAfwZSOzc0l23y2Eqe+5
qdWzm+nhKsAYKcyeJt+K8BRLkFfnVuq57HzbhPcXUXR1RfKQfbGstWPn/cj2JJNDusj60H93uMEi
Dw67FQtDc5K9CaPPSXxRyCN66JGtCkHQqIMMpdxYOaLa32KvSGYnfrdQHWUCh1cB5eKUKwXZk5aZ
rHjieONfciugV5bbkIBhUNQwJ1r9BYyI46A5T/MQIxWiv/1p/aTIWGNKTdE0V4genEIGkrzmK5jB
ND4CCn8+fN34P8EMpbWqfCcv/8JUOHzqKtxGNdx2Jda6wbp0vLu9XKyJRfjSkk+KBBRR01FFyhTl
vsokJfyStZXDP0nNJHZSz6KNbjGmUULxO6Fcio1VU1Q0vn4SNYIeA2+zb9VbdiuShPoN6FRoTSSP
YBUUwi/iDB7ngnI1My4GB3jAUr4LshaI/fnodFUu/Wx0vAMx3WOQgPEx8+DQzCH3Hnakcm4rZDgg
EkhGsrns/GYhT1KJFBuvj6yT6KDmhlcHKS0GImMozTE5WndM3yWaaeh2J5NoyyX13fyHkHnF/KJo
y4mg+AJ/tz4sJXquB6rkGq4ftJDtTxfbWWV1nZh7IEminUkxEFqjZi2Chfpq8aMFuSMdG5o928uv
Cy/Q5685lGGRD3WfKGrSQk1vZJErRcAVz1a/xZLsA9xrhaeCpbWadVlUZbViVqClJVtTdDPmxqpa
XzGt53qyq/4JiGjJyMhCpKbqQJLs1FLMJOqUnhAFTDgcVk3gKrImbBdXSkp6rguzVP/wQVWUi2qM
iYzTDJ0XCGhKUbNTkl2QmHMVeHp38iXsVCzK0DvKC56SAyE6nXGaRnY/UlZvDER51D9Z6qme0SEE
sq8kHgTM0Jaw4Pxh2Ei5inblV1Ks3W+GAxz/WQhgQBELW8PNbWf+ozQ1+dHVatjXN2XVDnfNjHd3
3kb1QH5dqmkYhCrKD4GJ2yh68WhQyZClDSYXvZb2gXGJMkXdIjIilCHh57cICvcP75H/jqr3ZR27
bxhFitz9ljFAuXS1vCmM0wM+8lQD4VAQE9zOrjb5cHsIsbSx0fmTwN3V31ZB1Bttr5I7l2oejw/3
DmKsm9kiWj9kSIRv53ez9SLc9ENzGe3MU3cRpREhYb2P8ttiQ8V+Yh4vinlk7qPiAjgP2aiH7j0K
thPq8FzkXVh/W55Xty6Azz6aHaNmNfKPkZNfWstwt4sgW/v9M+cpP5+/LRAPFIjKyjgrQhJDP4LV
noKakVNuo+SpZ8RJb7BfDbxl1IBnIsnLrjCemDthCer9tMgiMwkXl1s6KTNirrZNZH0/Aj+m8XFz
lnuxz+pGI4j5eeadu7MIm+vN8cQjF55kzYl5jHdFmOFK5ITzYHCwUURZdx62vg2p7haSxuluEiyH
eTlo4M1B2X+zMghGgLj1mXW728e5Ec/9mJ7n0NAPebSbxQYm/l6U3s6erGVsvVUvM0hmC2x34pUx
yIJ4Z53tD+ESAI9QtRnURogzYT8hoKXtuRnuFqHlDRa4BrkxZ+Dgn/fMqEcJ5z7rjcjR81mc++EG
d6w6Ppzw6fp8j8/W1LncvvXLuF+fePAzLvwE26BwhsdeE+5u55yd2WD71FudAUHVswENafwXfxfP
b3vrKHUvFklUJ1FFl6vV23qc7qLlcQDHaZvERhr1dvHSwj8vZIyYk70V27uwSON0FSYAHZfL9cBj
3DhhNcnfCl49RtYqWuCzXYa47lRvxnnzvGJ4TdJ+3FQnVhmWb/tZ3D8jMp+W3/1jfKhCK4ETsstj
bGHKa3sXCT744afxjqwJ/NmPOIbs4biKS/LsBjf0aqN+VVCC4PwAwboDe3fpfYdPjk9UaB6jwA7z
5gTGuVfGOLw4I1RPXhpBr7xcvOK3xGiqzRDPLEhyOVgErdo0rKL1LtwecZXiZlnvn/3dYJ3FmCA1
NBaG5F+fJN/p8ux+n/knBzviI9vXzZ49ivpnaR2XqP1Xg/zRepl7p4YzWByj4zGqabVpnC7tq2of
u4eQPgqcTNP/VvbPwYTKh+KbV4fJTb0YwEzKcHEpedT3w50TzQLGV7hYDNJjmL/RcYhrAz83OMRr
P55nDLUvIjNEvV9MLO9Cs8o4uMu8ZLnypwrbOzt1iQoQi3A2H8Sxl6+pcP16CBwkzYRqEVrXlEGK
qZ8wCFhJTFw1LQoUXQ1ASgS9ScmnNqeeoapDAzVCnk1AnGeniua1yCi1E46Rj/Ac3o42TOOS04I/
dsAiUcxycKCkIroKcxNFE6IRQXHqcyVvY03VGdDXCUiqPa7fzHE/IEVkLXqRC7H6OoHNsyxs39pU
YlBFivta8nHHHMATrq0EyoCMSiBMSKmaxIdUtvf5hN5GvL/HPP/M5+9CwtVyaQXznrmgKljG9B6N
D1HPDEsUL8ehKoRBWITPu3AXmvEudCK0WdHz6SqqoIzJ6eLypApf+L83uV+GdCZmso9wjwn3sR/m
YRItwukoid9usnicYpIWkDLuo88PwXpf2KSc5llmELikixDG3rtOHHalZ+2CbHXhHi8TohtjE21x
L8ybqDAnmbmMMysdNas0qgI4yvbpcfm2uDAOXgxN3FhO62q62XAEFTo2fKOMPh3AizTqV48LO438
bDGae7ftLv/PS/1/ktfNZXd+i//8L49fNtsmnydp+e7hf/7vvijzp+X8af1HuM9fn/Z/bN7+uCmf
ynlRzl+K/9XG/vvh//z6kG399V3xU/n0y4PBupyXzdX+NW+uX4v9smz3gr3SO/9/X/zjtd3KbbN9
/fefL5v9utTWkvlm/edfL53++PeflnC3//l5+3+9ePG04nPT9bx8/dEe0mvx2+den4ry33/2+v1/
BZh2BF7gBJZJ+vfnH4dXvWJ61r+cwPHAAoAacZkhWF9v8jL995+e+S/bdTy7b1tYw/CJYrPX86b/
r0AGQEEgw5jAY6D8vXO/XJJ/LtEf6/3qcjNfl8W//7TfuZk4fZ+tGwH+PpaHnQlqvl+zpSUl/bV5
yNzXnb2ZuGvDnta7pRVv0yNYTdW3pgdnZ8WrY47buF41/B4NDPSqla/t7tXlMvvr1Y8++8+bP/qs
GTzNkw0geLXdnbW//OUSRP2fx0Hd4KWmX++eWyTH7d9v7BXn/XVZjxLnSOD631/LbfDzw7mzooKX
jYJdYN8n2yXzVD9IWIR5uGvWxuBwSGH393fOveWVP7J1efiW1MfQTNPBxssXw+x4aB7d7S5al2Zw
XyX10A0WZTkLDe+IUejsODtrmt3srP2rvw1mZ+tZIqmiXmkfZzPTHlc4B2aNkQwcb9aEZW4vktg/
HM2zeml6uyHounnWPk77+2+9zcx43mbzxahZOOQZuLGcL/UrncHmXRpbuJC/vtA+bH/15zlqmW3W
K8L2z+0oSA7YLOn9y7ruDaCfLgZJ0lTD2j76F4sih8e0nfkXqf461nUd5oFLw0PSvMIu7gJj17ss
lxuygB4ElHpbbS4q/Zr1Mn55uyZ0t+tDWJaHBJq8s+qz/O+oTNhleWEm5fEi2facG3MzLwZWNUuG
eZ27N2myPUySLcYeqxVRXmq41XWWLYoxVDbKMsX13liW1xxHNVrP5/QB13PtL90rYTBfJKftw/7R
Sq4/+1C7oaVbjex8szk91DaW6O5835wd/OznX+1zW8urf3qhfa5yttO/rrlvXzQLTLzNw/Jbbs/T
m9msh+4EV7kod/qwCovGxLOwqOOFdShPdllpn8Fb2Y+33oFMytzNL9x60R+s/ePm2qp9rJR6WXqf
LWE4HeqgOtuudzC/rHoZLQ7F4q79a/nfv4pDb949989fnm0hj16mpEXLnDTCW9OELJ1Bm2gfH9YV
PfBWAWxfs9nH1RHPwV5xSG+8OkOFlle7UVIb/vW2qPKw6q0WP9L6MCh36eqxnDVmnDq9+cQtrdl5
YmfA9mUzG272jhuutrMEjNiACc+g3+A+bW0u0ibdXBhevrlo9GvnHdywDvLtsH0h9xtc0duXeylt
LP3d9sXb15PdbPloLVYkPdtg1xvr4XpdET5vvGNvbO83j9yeHNB/H+ZrJ78qjqemfVydHd2SCNrJ
HPpnrJdZQi+wTTmwD0eUmHqye31RmM9wudKRt3LnA/QOuANVvYV/4vZeeuUKiz9vZl+s6iDyF97y
eFctD/+Psi/bbhtnun0irsUZ5K0mD7IsW44TxzdYmZoYCAKcQT79vwmlLcfd6+tzbhBUoUA7lgjU
uAuVgzUvsmqVFajpCRLo/kUip4d8Tux5qOINdqAk58IpLMyJukGlSgxRWwJFKw6nq5IU/FFTFNaF
U6N+8BGeFdHbL0nb3JOqvpLLaeEGnHp0nyzniCOVO0wuND7AI51RJkmaAPAGQwAU0yYmG1w380tB
/bu0DdOfjM9P8ZzwLyrLx62fUCQZz4068Dz/LTpU852Ilf7y7ir8fdu8v10ChxJ3UbyA1IQ8vRg6
C0D3EEMFhtWftwsJFO9ZyrJfMuWo4c4lckKgigFX1aT6tpMhaDf9SH8UfUf/Y/pxbzvNcu11Fp2y
otl/7uviVCcTrHPOxbMe11QBr5XqiW7L5WN2A2K8Mc4wJe+qsjvzVahZhDAtRLJlh/UaunVyl21v
Oy78JJyLaOV2/PfPqKsGULJj9TRljVy1gx4fedigoDxlYpOknflWyOG2sFHxWeUeULozqnZFk5lv
yNXlhfzWKt3uOq6z67SU7WfPQxEX7C4Ahj3ZYq4evLRLTor1h2Ii/cuUJOx6Ro7jNiBd/1Iho3Kl
mpYdVdICuL8gwTpoAsCONhN7HWg7rZXv27uhyqYnJWEDLvw2s3Dtq5ne1Dypvsy9v3b8PhdkN3UC
0TAl2WvQHcfJkhc6Vd710Dfx1rGLAZ3MheHPRZ6hIiue5YaOBX+NQrH5j29f9qe1hW8fIRFOvDjK
Img4/0gZnUWUtQD44z9FICP4X3B1CV/Or7E/p+txCqEzGBqd+jnDVa6nV7/M07VXdO3d3E7RiRXe
lwkvLHDGtdhMJUXLhMiXd8o0v2eO52XqQVYzvGV/8p2s7VPbrpzcZVmk9UMTIcT9b49zPL8VV4b1
j7AF9Nb2/Xjndyq5k00mtgpgiS9dig5wy8ud0OShRrHFFycasvi36DCH70Q1KclP7UUPwqjgS0on
4POZgG0a1hUL5GjszaZ6yPrxBq/kbhSxQFwCM7+MJcpOevZ79ufqRznP8p2VGjv+lNNZi9Sapo/X
WZX7d940vx9yE9yIKG1uPvAvspIa/86RaaLvOqvoNZfTBNi7f3mc4yW6OoZjiZyiZat7sON/3KZy
/+TJcNxYLQGcVE6fcHnCE5MFzUs6wRXFu2z8XpjuMMuCwRmGHArOPVi9iptVl+TNKeCqWXtJ9RwI
K44h88PnNwq+9uiZ8/o5HJQ4Bgu1rDkqxE11kfx/2jcvP+HtKZefV+AnOOpt7fLzlrUL9fabJVUJ
FHfD+5UIODtkpkDqShKifpHExcHx3OwySLdQlDE8afa33L8JM0vpf7j5kyWV4d01AtsJSCMxCeH/
D/MsIh/sd9NPmuDbm/30ijJIvFUS1AjOLPaHDq7KPvQ+OULK6zExHry2qX7i07dBkT1tRXFI0wb6
xBtpqA99Qoz0vJpz0jzmxbTxcVIlcx3eRXGJOIjxw7tkmUULz80c77KqDfWuLnJuNvLxFFQzvxsJ
EnRIHNpdVzftUc7F78Et6D63MCf+5jmRGcfz2i2YpETDlmbZFyxM9xgn7QRzCW/V/z4tHcbqh78x
0FcXSMsgRhzl49/YMu6FrIm8n1z4T93cZI8IjwNNRtJh7U5NqF0/+irKHqFe8kP9xs/Ab9/4w8zH
ta7DaVHTfljC83fyjh8V5EdJv/EmP+VdOfcrHKDBHX17lc+zhefPbb0VPI1XOWt9CC4Hh1t2g3uj
3cwJQgNBSWMU44mOeX54FtBqXc/M33gahkddSrOqhrza14vhoXSEsI8f8Y0j/SorH7tAnCm9SEQU
ievcKr3nyevcleuMTsm+rLv2OIajWXdcqh81PiJBU/uqYIpsLxJp8pOi+cSQIdcziuSqC1J88S60
if5D40r/dBPFeFMIjMM4C/MYsV/Y9H8qXEUycM+3LPqZVF2xbjkP7vq3IW05/oqO7roY2qEpthFc
NbcXVl3h9Sr5AMQ7ngC9nsv4XiL9BF6i9hBPfXwfLoPjcxGX23wKYqSh/bHgVm0OQJIm5Nuuz73u
Rs+clPe+HsSGh+qlthzhD520x9b27TFaZgtfxymaJjhZKWJ5jHu5H+IhfJ5DnT8QwvfNaKLnSE4o
OcZa7Wfv1tqFiuPxk9bltNWhB7iB0Yi9m4lx+j0r32aX1cusgINsL8O2ufrfb1j2j1NsKZvIEJNP
geIaInz052fTAbhZTLKiP+QESMuAIMG0n2vYLD4MlzTI1N6RdYJ0m6QR80bP0JJXbvmDoMgYIeuz
uBNCycPvB13E3SMd6R6ZmeRYhpHacdFN9zyOTLjqaIlGDnvHmcdoupeOTYwAuMjoo2sfXkHgfyw7
3Dr8WIimkFJezQGf7s/Lv58SwK5eNY1KtrrYmibrO9iQPRzVQtdq46ZuaL2S7lWxdYQ/xmh/eBG+
iE3LCkMV6d5DX1lj8DjHOk9pz3GwkgiJY22pD21VIR4DLWZF4I04OJ4bEthaduWm2UjujD8hus06
9pt3EWR59/sJjpebJP+Pqm3UhP3jHstQK468jMwHom7+Ee+TEUZLMfnNT9lVcxtvicl3DZu8Q5nV
D8azw42jziwSAL2rqfppU0RZvi7P9CLt1oXkyAcizc1UZcA4USwZrqZcv3uMW3CyPA2BFqjHbkUN
4OuEnr2vSVidtGkQ4YOHbOoI/i2iBxtW9etITbEuu8p/8tlst5UGunBtfCAE8aq+yVIWHSS0pm0w
iuYpUpVYTy0rXpcnMkmAYYYwNy3kKYtYcxV7BrFiJKT8iH3/qrbj9MIHRbezR8bboEzpg5Mom3S8
L4VAzMadV8v5ZOPevyPu0BrryaySCNGo/m3lIqjDvtxExVCtqzFqH3PAL5W1ZU9xnbOncERYjedZ
u3O8N4nO1nITWHqqFwdCMrNqF1LKN+1COh4vidrVOZR/4lwOxRtdwVR/dIKO5+UCHcgD0T66hcuz
lPNcVGG8CloPyaM129ZdVt33hYVDZJmRUOl7k1TJPqiL7Qe+k3CLy04netmULDubZefbY52E4zux
kNvzYx3rw/Y/H9vm/1UbCUTxj992ADbHML9g/+MLGn0sFyvyWSS56bzvspXbDr6LaOU1CIwGurcb
d0dc7pJsyO09yp+Wi4RXBqLuTplUVG/kPP+Wdzy3c+azvR9+4Iu0PHW5pc7P+vP55x/KBfmL4ACT
VrWPahkGcmJ+XD+cNb9F/YMJfuEUmZIPBhklPVot4BRC5nSZPOXeUGzaWMdXBc2Tp2pOxT6tw3rl
Vm1gk6dlQ0zxNXAseFyxAfAKZdtWZ3e5hy4PG9wQ+toprIVCmDssA33tL8oso3+vOs/7ZdV53t2q
vwh/2BtIv3rWakSXeWP/olOoHpjPqvPgFcPP2Ug0dllYbrHPyuFGhM1fKmirh9IP543N0WmgXild
9TsRFZth0WrE0Mr1FKKJTj35QEVsE2SEtrR4bYm3biiLXuaZboqi1lfU9myDs4U9DXXEngJpt3nR
AYJvYVluNZQswzZjInDE9WO4zbu+2jGPD+sk0PmxBtDgkSwzkxTFCt4UAD+/LViZx4fam9dO7MJ3
D+m7ani3AF/hvIp8D8oGp/G8H5oa3g0JnVwY/eB76Y9uIvZlGjQacAcJKoSNmV5or49pn40niY5F
//vad9DYUC8KXS3xIwAKBBEaTvhxEiDRE+r1Bx9YP9Ks8evZfrcNPP3AzbAegoexTQ7Q0x51oqhZ
ky7+KxpYvp+FPzzBbdteS6LGtSPdMJhPaTXXJ0eg7LjfoFCV7hzJgio5FAIIXMvunlbD08DpX7Ks
+304eOYevtX47OeagN2uxxF9TRa/1tlXVWY527GhlOuLXOS8WHlPt3WebLzy1ilhKoe9I03pb5ze
pf8k8ylHCgExO4S90Lut1E/Oue8GI9VDMTTm3lEUH8G2jAi66bpogGjSi7wOpmg9QEG9jYWNNm6m
Upt9qqfmblz8NI4fTxKlTx3NPnWZ+ciPRh+3oeDNegz8gv6HJhd86KGwfKYpWqNEfpoDAgZlph8+
06wO225qU/29ncZsU1EKABLV3ws7yWllK2YPhW7swc20rFrAJbb3sDXa5NYJL6QaqUC2QXQq/ZIc
cs3Vtclzdtt5ozoQMQOUoVL2CapRvmo4V9+IsnvZmxb3a5mtyCDDn2QCyGzlJ/chfIIHOPEreLiy
CXElXEj17GfZKi2n6qFC4kpOAPOlaLhiQyj5rxCRzU01oTZ9XhSty5Ay3t5ly3DhDRXqSQILHFNk
w29z3O7dSQ/pTUWbaxXa6EskmN5MJgbudOlFX7o0u6Nhbk59OY0n0dE9jkD52ZAjIbO8w68i79zM
DdncTO1KDN1et2Vw7XhNPiBCFBaolHQmHQJPn0rTImHxzQh0duOFdEafswnfZB3LSaQeMtqTobtp
TTHtL8M8mGmvSnWtVBdeR1FhkH/zJnKmCUPAKqUz0rXG+Din46avVH2IFsqxOtw6e7+zB0fhjPnN
H7SPSjzhj+sLz4kghvMa9FN7NcLH23wXkV9tx86mN1GVwvwyU/FVRVW0hu9y2utJVV+CRpz5mlKg
dTFkrcAzx75GGrAoKg3yY6yq9DGIu+d04SPvHNHKHD2CKo8A7Dqc2DyuaG2DaT/YMX2qIs2fO71z
jqe4DRzh/Ecxy9iy4ohyESuGd2IF39UiZ/+Vc+f/mXO3vFI4G9H/hGQoIELh9odAtI3GyuTVHH1X
DO8LsPKzOzd42Sx29VSiMOiNF7NuWtKamt8yVVn6d3jzkjcJJ/uBdPKJP1WrUuG/ROruiXkz6omH
HI7RZZgSfx3H0EQurJS3yGeqw+q6DnV8FmNRKnep32Zrx4tGiXThOq93fp6hQ59tkRJp6/xTnXr+
No0MIroLifIoYL93SLxypJgqxAO1QSbXstpnSXAc/PjgKMlm/akAYsSy5AaVom+kEOgGlvMfwlfV
XqVwOvexpSsXApsW/fMDz1948k+5C89LELk+x9o+7OujbNonYyhXs1d87aWSn9th8LZByHClTAU9
pLM/bMpE+l/9ubjxgz79+aeoJLh94kU0qYdhw60dr7KGEUReBnafLUPtw53rIwuO8ZLdp0mt/JVb
dfSY2Xvo+sDWbsISLeEWmXxI2H3jSXSAZVO1fbev9kJyVWbIA6gZK4/R3L3OJPc/ixRqWqzguHFk
Y0ZUWEuGFKZltQ1Lvo2yEQVPTrikbB2WQ7N3ZOHVL8jl749p0QSfmUSjtCj51dMewcQkQlFVUvOD
SYMXd4s5FmJze5g3/Eh0Tu4KGZ/iSSPO6fTxQM3+ygTwCF4U9YtW7laR44OcgkWzvyx41Nc3NuDZ
bT5TnD5dP4nbmsc3zKIBnggzhNyndh8tQ6EMerMts1lLjdMu31xYbubEnIQj3eB3pN1TGqD0WqK6
XhQ9kpUpQSKu5vwl1Xpa8XmaD3Is6Od8OjIy8BefJnQ/0wpJjgsZ5gr1zamvbhypu2o/VAE9iUZ8
pW36TQYT2RQptbc50+q5Y+W+KYfp1fH5wkevsH/lE/jUb7mHHEMXDrVpLreOdDFRFw11C5ew6YXX
z8DnmP0br/WjA/VRWYjLz0fQG+RlyN9I6icKEFwx8twXXgHTdzpLN3UoDjO/oaaODiIX9bawMTDQ
5ig7WFhhq2Ic66+wG2ekU6Z0P8C//GyQixlYXn+NpYdM8LDsdu3sm691GB84bvanLGb5efu8iH3Y
rnpv4/hQlYCuwQVKzDJAf72lP0TaiJVQBMUGCw+aQHBs5wCfA6ipIt06maElZn0hj6R/5paSbAUf
FIwDBBs3lnvNdhAIYDlekgaIYJDnvNd/iFXJixxh+ayY8fLHeDrNcO5pJC5XHtLOIr5Lop49+XkN
+ILpVC+5D3RIj/9bjw4+lGvC/Q+HFVKkUj+IEjQDclGCd7n+RHlVPVSDeTU0HtYK+tfeH3jVrCIe
YDzPU5ok+4EYfx0yoIQlbuks4JbOQ5MA4GJEAiuCn/XVoCrUFy8WmFnIDN/NrTO5qE7NlfZadIRd
UqHSQf9eFYPSjzleVZe/4PIZ3Kxv++eG9Pzmwr+kQox/Lzp5lxNxEcv98VnM7UmHyC6sJH+WAhXg
g5pfwqDEO8WVBw9HM73k42xXOXy89zIfz2LeTIaDsmgM6BQeaBdAT0oCpIIvTnXHu2hCH7ztF+EP
6tQH8vJk3FP87GG/PDS0SDOPRHbMbXfv4pKKj4+BJ5EB3yRoNCbK7i73ZH7nFRPbep5QL23U3PMW
YZreOYiroitOFHfpKjBdfYwT6L5jiLqL5T8dtYm6bqcGUZ+FdGIhUpnuTDBUK00nwPbDSf9w+S4X
k3oejAX+mvsyR6mx15GCjetE3NAtX3yW6ud+1ADQWCg3XGTdM88vjZfo8/OEnvi6nVmzhpEqT/BE
BxvbJvnW5Ik4uSFU/HVW8bR3FB2D7IHKF0e4PYzQ8Cbq8hbJMtjzb8+xlfT/Q8VKPhSmLS9QFOZ+
gmJ2gOPACf3BapFWtooybV47FqpbeKHZoYzz4mDbSa0ljI9N0iZVu3HMf1t2C51JvrZtbPbO0Ozy
Y58Ww8kRsmnaTUgz9O9YjFDP9qjtpvZ0NnKl9H/VmhR3Q5Ml11OQ8DW1Nhk3Iu8LJL4bvRmbKb2u
Rf+Fw/TZas6QwDPP+TGJx4DAWx59yapY3DpeuvgHxOQhTkTrK0fNU9wvuXbIbRoHgxNQa6D8VDSP
HzOGIoPll1IhPA++TNnWWctU9+wRgex1qovxbDs3cYkwXFWizn7ZUJM0ux0XR48jgwg1g7XkAOaI
ZzQ3iJGZDm3pPjUTfOR1B696wPxxW/Ret2ZZX6Ubt9R6/mtusvh6ypHAXRQFu9ZTNWwKa4MTI+2w
meHcORVyGjZ2mYmFp2kWHjynthMZ5LgjOULpJXtAiSHCJsvQ1ogSOj6MvgdHzdzfIo6d77NUkofZ
G766o6PVxbwbjKeugmYsABUp0htW0ceutC0aJuPY7sIK9dt5QxFIw5HuBk/RRylJe3DURcKlvLld
b89wEryw0yrCG7+6nIvusAuDlh06+vMD25FkCNkBripHXI5Mdz66Ndr/vByWblbHh6HNmvR+uaxM
JgBJjYjrLexGJMOIZDz4gUayTFZa+PsYxx81EZ97Fg8AGaj1t1p1D3kZ079SgNlWU7o0XkV/FGQQ
/my74LVK8+prIdNiXcHffWtCGNQo6iSHKRTkIEhHDjxpUegXyMdMVtG8YQvPLVTZU8qgAw4+aoxX
qS1QoDGExdXFNWercqfz4YBvwWNWsPjH26QsxJkj/p4sS11Ajh4b5D71y+zgsbZHGQXaAq76xAOO
0MLMA2RwbuqOor3PSPgjFwnK8nz0MmB955frFlAWG8+XgDdelAOcPs2jmI6ll13VSFm7u5x/BH+N
HfQ9NLV2+sIAaZZ5WxIgzXLksvwE+ZeAxuiLyVO0ZQ7g60/ivL0lvom2dYMQAlEtymIgofuAb7qm
kQfV9+Q+pbFB9QwJb7xM49IFRujewHLdN8vgyMvQ1D4KQUqgMyxibuhTOV5FSEafPwdN218hvLOF
843dh4hGPlhEWR8yT6C+ys4ACSQx8L50JoYdq9OlWzOW40WQWyZgeRQIZNbiKuMlqheGKL8SZYN2
XqpCdqzsgl0fNPjyxHG8bhNKvtQk+WHnpPplZLQiOdL4VnMxXXt1Y79LD7kUYd/SzQSn+CobdPOk
PeA/hGH6WLZZ/aRFz7d+L+XOLUa8I0fq5Tu36FhFUHloVG7QfWDZ7vklwC2LpZZslJ2Bn6Z8LkVU
HubaoAw7QT7urm59teUKwT9WIpToxykihm7qmG6Qy/J55oeJXpkKocaLjCNx3KI3X2y9W0lZCFzn
uOG3jIsXq21+pLXKj8Myq0P0hwfSB4qrFnKUGjXzTeGtYL2QtaQcx0pmp5cQRX65JV/MENJ9YU27
ruDiqVUs5s9z5fv44obi5IbCe+5pTR88OJ1PXVLZfTA1r5f1qImz7WhsuHG80G+/oWWegKJAkGB2
VQICdhoL861LVLpBkzJ9x0ef3AfBNK7xTVE//kXCANVlN5r4JYJ5dirg/4xgZDw7SiTFO2pZg6aB
kPMiqQNve6GWtSlN5S8FJ+6+1L146JEzd37f6hJOfwtP6Fldd4nHVTvsaYyEPWrU/dQF3ucka9dN
Mw+fqNcOJz9AoX+p0XGqSuxdHZUAqlukhBmBAl8zIN4vq6Vg7Ya1BtnFBokg7tGhLsuHoOvfGQfD
OOirhorfv4EoIsCeF1KsWplFd3YOT70iM1qfTBxI7SkifcGYtSc3IFx2b41Oth1tj4nzwDUt4sGM
d3DeL2rlmVlOCZq8hYik0ULgCks92GahrB5MNFRIhfXGo2A3jnNhX0RZkKgHt1CqwC6iPvHyq8Gg
NuKaaz/cwkferpBdWv5qkVwWaPqLqAyoTmnXPSdljpT9oJ/vrAmCPfGWQkooid7mnGhS8ts8nYdn
vyDN7VBk7/ixjcRBz/q7KlR0wuWz9svot6dFZ3Sd8xHANIvzRVDyEgyUnv0yIZyg66Gv9a1bHIou
3yDsXF45kkdpdyU4AeDG8rR0aqZbEnpklWS03Q2BFnBpokXsTJvkzo8RWWlIkK5G2rHvePceh0AW
z3GEC8yECr1HuK4P0xLhgjV91TYe/0nKSK1wBPdPdC68q55N0zUyZIZTOWf9yokICW8LskBeyxG9
k+eBIXkNNfH/4QOPP/rroEwSfympimJcGJHraf7OGouQ11kEuSlfOZerdKj7hyDy2pPsQnlrWhRI
IqOmOzmeIW2AQ78EJuoi4hbmiHzcZb3getJ55z0l6bCq5nVmcyVXcX+ZILSuHiO/CLfwRiEiTKIO
0PjLQFVS73Tif5s9r91XBbHAmyQh2ggugxNxZFx12Oeml83v9rjn2Kn5D1CIwMX29bswUEhwD6H6
B3nQyEz9x9+rbVBSPKpo/BoOldqpIlhg7qFPBMvgZoaVuNa5350aTsSN4/FFqRjrBAuIA7RXxENV
o2P2kmcHFUbkTg4EJpAuYIymwfHDbAjL8Myzb7P/f7kxbAAGXsxXLk6ZICF4xWI41pxZ7MgiFnLv
bGhHytiKd6RbvQhf9nZ6QPHnn8IXsmhRj8tKj659G5C7TGt9zCaJMnwE990Af320VnmEuvkl1l/O
eXVMSbSOQ7/+3sjJWyFHuXtEnUZ4bSSMSJbFEnZBFK2EHdKfKGJs8Wn/TGXvoc7bilsT4EhOTWtW
mS2rl2LCke8xG1w5srLkk6dJ9ViFCMYhc+w+yiP1wksNmCevR6mBI8WMvpsjnQ6jGKbPEZB31Vy9
jGVV7aMY9druWag04Bud+e2tW51ib52zqkHCqG9hTuA3cA/zFS927jc4k3H+SWdD9djnVX1qh+Re
FSjqThIBBAGkR24aSxKENAx94GLJkZU1/46X4yvPdPQU+SK6SXnAdm0imteMfPc6wr5/2Ej74Mv/
9t6E6Z+wHKhkI2kaEmQ+JUv37Mzlxrw7L+YIp6aXp+pzaqGLfI6DDNhyTKTTrig3/dDTvZdGdM+G
+pEVRXzlKMdHZA1FjBca1TTwvCMN7HocY4DjpaiPrlis1ZqEQKAjdG5voiGxp7pOzYNO+3XRlNPJ
sSpth93gVd3GkW4hDvOntOmR9rlsIijOuWvZ/OwoN1gaGBR3wasyIOV3K0LULZG5BXxgT+etFUjj
g5LJ1o3flXcJkhG+WI6shExNz8ikK25qgS4RbBiSbsmGQfVuTFBgvLzZ51fevcq801dxjL6RvY+C
cFxLVyKf22OMoNd5MDIOV3GZoK/g2wJbZm4HWXY44cqk34OIpqifMaiPG4oewalc1vvubda4FUcj
0Jtla0Ah/bAmR8L3IuhZ/77z04cPfgBHXnh8Ws1IYrpzHI3rCFX/f3sUurCoEWWj8YplFbtFBYj3
uRD0NcbZf3RU3x3LWGfPKqTq0SfsiLCT9znsmd37fszXTdJ7n1GkBAAyuFrbEZmTJxTgVCec1eKx
xQfCpJ88eQJDzVBSnhsBANeFpwwQWDo1XVFhhr1HvX7v6WnY52WYmdWFdrOLTLZIOxJm3z2Dkzkc
AuBjOiOOwXlxy6h5dmkULnHCzWLWA5JB58g0nwyMvQKu5ItcolEB1noCDT1tEB8DniTrtIEGFS2k
G/yuAKJgbB6XbNPbqUk4WXWDpIdmoKsPYqLuptW5Os6fabyXbcOObqhsAzzq6cER8AbC7QzP8mfd
h/NNNY8KmEOLLOFL8CkO4LZdyBxfpn3WiQNOHHGyQAYs9Vg+OMqkUiF+wZfTSJzcoEqEuGbUV0G9
+JsXGwZd3mRrJQd2qJrpZ0uH6FmmJnOU4SJ6Ft78jkLM7Uy1KgyfpaTv1gYURW3gelXAZ0gBYs8E
Wsgts26083nmeKjDjFb+iG4gvC/rW5Jk5jbSAUW4jfSAPznPgxh1ikqUFcAJhvAmq6fpxqoeveMy
ino8b6L3/agA2YNQ50krwzdxxbrnKqnJio6IW9iB/xKwJ38kFYCQjAU+guBiFQ8cRkfbNCsiC0Cy
TmV/p2ov+56y9i+adtlLlet8FZtAPWtUiW1ohmKk/32g/qNyN4uQUQXjEYcqDlMsf0Djlill1Vi3
5Jl11F+5q3c0PeAlRlHeOve19VCpany/vHVXr1tVvP296gfl79XLXrcaJhYIk9o8/tt+9zi3gYXI
ME6aJpz2VQ2wjKpjgLn8s3wg7ZEODmN4CFdnJ1Ym8vEuDnm7hr08PpuGNusiT8fnGEZ7j1xHzwuP
cczNlznj6J1A9BKRBQlPob/NimjCIQkyLQjSvOsOXY+7QH9JEr2upxqtlZIu3xYdS69R+1NfJUOY
PvdzcnKG4NTNbJUh4flJjEly3RZ+fVV0gjx7Q3TiKJW6LhIGMAtb3/qtrr4mHtLGOdTcQxxV4Z7l
YbLNdTp8Vm362Xm530RVW/0WJQMNzqJZbr/o0XgbVEySQ5yhLHkTlKidErrfdzmDTtdPBXoUIgR7
iLox+x6q+ZTipfzuR/Uvwmz6NTKqR3seOn9B1RpKItN0eLYERRgqD/unUlTTpu7hpPC9bthmNYuP
VeUNO+SFsnvaGP/K9jGQ+ceYXIeezW/zjKjbyNP2hoyjv8/qGk2TUxQD5lwDksgacm9E4m3TbJof
QmSFIgQ49qdK6HIjeNZ9apsQtnxYjZ9xcEWrXtnghRMPGIVm9F7JPL/gf9L8gAJwIHNNfiWj2qFZ
LLstELS5rkf8d4a4Ko+TnurHytTfrYiCr0ER+5u2COpb2aIQMijHleMr25GrBrltO1sQ/ysrkmtW
ZuzT2B8tXu6bOZ/EtUGpNCqlAJuDoJb8Edc9kDxk/2uq0eemT3vzzGlZ7MLEi/ZdXRWHrACQSOnX
xRc5pp/HfO5/eVLs+j6Jd6kW4fUEm2atI9mflKaALe79YU+Qu40DsTC7vmHmqVUCxyWL0KS3nneB
af6PtCtbbhXX2k9EFTPo1niKZyfOtG+o7CEgxCgJBDz9/yGnt9Pp03361H9DoRHHMSCt9Q0wv6po
HgWsDrdI/AfXgy5CVF9gDeJBcWVqsAJL8Zk+NYsMp7rT9ZRMwx05lltGP02jO4dUqigwK1iqGETM
e2XyQ2xSGKD6pb1MgFq8APBY4oXjlr+c9FWN6fijxIs56nlpnu1mLNdG5oZr10jsk5GGuPWaoPku
Eh7pMWUYvre2WT3WhcuWLX56W88BM9uwygCAdWiwVDGHIlqXFRs8DR+oXn1MB2dapeh63o4PQH5+
VN3qkZV80CUV26C25FRc5/jbOj2JvkLf5S+FA5iAT0NvDgpEcmm7RhxkEZ5sI0svusr35EYgmXw0
p6qQQHfGA+J+pRszLywAJ0MyQBeJPSAe56/cwMxEJPpuAXrdwclHefSlIR9kSrdJzhDGglHRurE8
Z9FNUS1Qp7NZZxNxbBynfbDb5FO3dgDSsiDPDgtg9oYwXUEUMOt2E/IdPJ4+DrpYsAH/P88r5wgf
OafYqpJTRjeg5iJeqasM5X1zTCI/6kYfNzpgAM1Ct2KVUf8XKwLEGf4M14VbQhgC5YnUKm5O6B1/
AeA0TlmMVVbaj8h/IhmzxLO23qgRsqOIu52b6UU+EtghhvKjNLXdSlOb7imn13r/p55/Had7imnO
31f4PY4yA15cvBxncRcjnRLDaO3gk50pOmAmQ3846Bp9GACWWhlZDimCPzcIP8cuQAeKw7Aw54RD
e4l5ALJPKTfc4NXB4/Fal/TBFRRK4HHOI8tLFQMCMWyjjoTDKi2taARuCRzAFvbGA4031MnOtMzI
UVfpM4MiXdMmo4E3xh8NiG7BaqlIhkNGYOVQjPYpmVaoQ9HUc58ZUA8GQ/8htTJzi/UDmw2F/Z0j
znuhVvhrlHb6yK0OEsRlDPn8mHkHeNGkQAwnAkq/iiwQjQKzSHr3QV3UD6wuV6zwq2e/VNnOaxEb
1MUeeEU8tTy55H1ZPw+jTaF/s/Gruj0YeVnMEZOC2tRY+bjNlVcdEr4YLQHIqDCMOywl5KIrQIJd
DeP45tmVmg2skwtEpsPHtrbvHSRbfxQdUih9BUYAoEH+OneQSf8PPRC/hG53bNkrEHms5VhLJDXs
othjDwxz2dosnvAu+wmeQPzLtl9b2YpTDmaxu44DnmDrVEOLP8i9k8ora5MhUrIA5t57MWsIiPZe
8cMy8o8e+PTQ1wV1cAENVrEXtSuiFAYu2N0D8ouQehvlHHtluwbIBZhTaoSQmdO5tjhtkx0d+l1v
Jk2CEAEsNgxI2sxE5kG5Q9nvieUeEGZm3zl4wbMOUNjnsG7KCItSdhk6ChFl/DGnnBK5LAEd33tp
Max7CSjLQLt0G/ce5AfDKtwj3JgvMw5JAPzHIMrgIKE8JIUP+T6fjXunGcAEsivnLjGN4YX1eAfU
PUHMPOb7Hmybma53YzHOnbRHt+nB1Tf9p24ma7yZnJ5gxlBiNul9dGMMFG9G3vFqZ88uvkKIKPDX
BHIHi9wP053MGn7ILRZHCWiW3y0ojySm/4OakB8aJYP+YULsDTSAKD6s3TyzqjgUPvN/QHLpV2ko
fgmapv5vS1/vC7MAjyoC73lIjVuh6bl/sZ+XPbOCvK2GR6B1yD13n0KnxYMXchkwcCFgDOSseS1o
Vs98Q7bHTjXOubctSGugno1s0Q1qnoJ1FDl1D8uK6Ymli1R4n4u61a/ktqH1mYwhvKgtqpYp7+v7
nDMe9Yh2vDrFeKYal0ugvOwFzbvw6zdnyMNnA/TDqFBWcYfkz7uUwtwapkDypq2Hb2lQ3gsoBj3w
qT4FGH+euM7wrds1WVwdlYnQu97RV2w0l2qskkjv9/X2Hwmufk/tGv5ueeDKlVdBg7DxHPij5R1W
liCOI1cZlvwjmB4oaw60dLcLshKCeKnZq50ux0mldknvtchKTPaZf27QXfx60tDTHSXh/aII+0fp
+ieNJNTYQ7Dc4YKHKgOkgXNaBzkkJiYje9M292Egm0VgTpsh06whAUL7n5KCVWkn3nsQNvdZHBov
EBTwIpZx6zSCrI7nv4VY3O/hNAZmTA/HN3cd7nuJ+85pdz86Q3Js3VitA9qXRwFawaxK/PKFcwr7
lcAvVgYX5Usa+K9t7KoTbUb6QEDp1NUDKcM1xBMg8TMNKgfs/lybxzs3NeUzrdauExcvpKr9LbLE
PNLF3hgewDY7ZpMgUMnjQ5B5zSVRMt8qy+nmuj4pkyNAdc3FkbA5JaMFJa566UqJJThW8juAxz8f
bnVmINXCrbgz011uDboIpKhagKEXzEslhnlvF/mZNCU0FpHoxYuSdiuaFc0uaYbqjmFZuCmAXNg6
uEHXTta20AgprKWZdCHgy/AOGIqsv89zEkd1WIpHJqsY8n1W+2Kmgs2KbHDe7HjKAdfVLw4tv4HF
cJUcvVXoAYs6c4Z41rKEJjOzQhImDiT0+umD041l9t4BTHGnM2Y9bFHruGVnc8qmVSGsYfF8O+s2
ZHSubc5Eiv/dpnNyfx1HGE/nnSphHTSxB4hLfYBKSbrWCExwY51NVaegIk78XZkExtJVeQ2oK36R
7QMxkzss45N3ENXu0riir4iFWHhQ9OyQkxz+H5C2WRaZHTyEHFlsCmmWX3DKxN0f/ORWY85GuzTu
Q2usVhKLgU2fQC4pabDebOx8eK2aZEtJLvfCZM4qQCRvhsBn8g7IaVG6zrtRy9cKyeXnoGX1vAnb
8egE9bAeHRuCgHHrLpmRp1sopdBlngpr63CL7k3Z5AuAvtizo/In6AC0v4ByWbbMTd8GBt2O2h/S
E4gReNI0ZbpOeOecgxSyis1ge98D9Q1LZtAN8tJRe6ppCn5fq+2Un1QTX0E3IH73ceZa8ECUXjXO
zMHzT52Sr7wm/UsXDpDzL13EGicglrTcudka5DLkqtmB10QjU7r0pa0ywNXw81jrIhn5vhWJuuex
lGdVsQd76kUqJ18XcoAozVRE8A6RTyP9UXqqPSCfgK+iBhnpBpIa6RAg00wRy/8Nthrabg41dXXU
VUEZ0DXPYR1SVc42Zz0IF0lAVm4t8GQwc2MurLa9ML/3Zybv1DeZ1OcMvw4IIRoLxlgFBb+s3g5O
l3yXowXSeULdR3M8XBcGBvuBB/VTLF3nuZbWuG6LMl3oIiEdpBIN3GnXVvxZqkz8/2Kz4f/l3ec7
DgLENhD8FjH/wvC21AiKtN8YF0VKC9gmx4mGZuyOpirYRigeL0EOri5xhWWJaxfBzxq4wETiJr71
HcDivRvYAcsCdKd1eambFFrJlePfuhcmFKn01Dn4jZtr32lqb2KTiFja0ZWoXY4tIPV5vpWI+P7i
0tr0bcW+SdG5EZVZeXIZt9cV9h3rpLKyUwKOdOQbVfKtACM7waJcD+pUwBAFBU5jBG7Cnp4EtVfA
myeBbOuUnU8heHVhCsnf6Qmi236XBjZ+bZvGAeUS/BdZGUDmvm6UwDhxoERhAk5nQlrlC4wO4ZvY
BZwwuDhI7c5ZO7D6OfdgLJeObAWgmNiGpgITWZ/yFulIOR2uLaU7kEhXqlwgEzkOYZQUHpCk/rjX
EBcNh9FnXzAxX4pKeQOUDaTvrkGWgjZQ23VYgHfhQ2DZWHSGXbu1jCbYSeZ3CwHZh0dIlUA8efrC
i3oHSQ3vpx5UGBSDggwmJg72/HqQYAluyzR0HoMcDhFefrTtOv3ZKrUIbYG7pEmqyB8AhgG77y2Q
/vhCLLhegcvi3ZsDNGMrRv29zFxI69bMvGMmS/ce4AJLd1TGhqTuUxojoJYDZLNDiI5sgQ/NlkYx
qksJThzelWr4FQPeLF38QIDHA96jyx4VIzAeI/xjEALhMJucBmHb2vweNGikAIdUF89teh2UTVea
tk3XK8U2bM5NeDrOOgCAVp1LYN8JYCd9GmXyBk6YtVMOyzZjnREsdhFlFDHWsqLvk7U7xSAbx6xm
XjOQawwS8lIQvoXLQJ17c2UCv2kYlv9Sd+9iwrnLVvZLjnjKOvSyYKpunKw6JS57KYIihjwamOlC
2M+QMYwPukofdJEU+RKB92z3pd4Vth21heKQO75nrTNs00n7EBkQUOens9tB17Gkq9cMrjDSDTvs
28yHkk2A4zz2dtYEgA584GntsPR39oR41q1Da3o7Th4S3os7u2DOMxvJEkk6/8Hsg/TMU/WQTySw
yhVkbRXMnxuj7SyMFnpAVc3LtUL8fa7vWiscyjUZwvZa1K2FD/V9a1h5tXz3pq1ZD6D+EmEcH1Uo
GhmcXYH/vI+rn84QGDtBhmCvF7iptaSB2eyva1479OWI6LzdzRGcxnKGQd1NmRnU00QKdDWWathl
JnOw1dNdnaXFgzdmn+tH7Pr60isepv5eW5BX197lAxD+hQTHlrXpwtWfiBaQmPfscK6czlz7IxxE
ygIywoWU4V6ytHo0ZLLQ+8yhbOu7AvHhSDG7fRj6FMYmoZMtdaIwZoUzK5hLdgxf2XMJtW3TGp6A
PrtcQTDAejnz0THgq5LxYFPErbEPO4ntZSabF0+yUzLFOrus3vhF6b0q1mcAihN6bGIKyV9DiBVN
iHuflxCaDoFV+SntpcvEewmuw2tZ3SMYXIFE+MeJYXyt+dxUAr2QzT73KaFM+2qC3KdTDsC+TDmi
AOHW6edUCqSMbGolS93agSbZVMP3MJiVA/bqMf6dEagE8pDTALZAXkWhvSaC17bgC5FL60dRteaM
WGw851gkAQjoh8ucKvJYyO6ie/CCYsNK80dZ582qDUsYDOZtc99OwTfdI4DuQO11w77GM20uJ70R
Ph2UCTKNmRbWPLTSAft6P0Nl4DtR3gbZY9HTg2PnzUm/fCqUMKA+6Z/x1HYrSSf5VPo9Lo7xQ/zn
rA8xg7++/ye4DTI/FhJ1f9XpcTxDGInZD5eRbLhhqfaOFsAkEeJ2867K/K0mRuizpI2xAXLBcZpn
IjaAJeviZVtCkgbkFPDwEZvYNm4fIntuXljAyMLHo2o1uDJb+nCniTSYWIOMs0mpSFbQzmlAWKMQ
3Nn6eLI+BS55KkNmH3XJTPqZU2YXRhG1sfwy3uC5zedJGXivYFz/DACUO9dEGAc2dv2sAMPsMBCj
QQyiP6eyEyD/tT9hw0ZeOSJrwC50w3PmtDSiPD+xIVGHKgMLnYZhdeAkiNeZpcQdx+60wB5yMbRN
99Db5rjLafvNGu3uYWhKO8pklyx9gqxCjXfdT+KLmYPvbs2szFg3sfw+cOjAFW5R4/tInLmyCH+z
cLeXdh08u4Mbr0AHLuHBVrfn1K/3OaC8r3kBI6YJYAgDaPiSqio9BVlzVkaa3fU99bdxCS6KPuD1
CYRi1UBubeIJTbyq7l3B7gDyQ+D9kJe0iiG06Zh8GwaDPCIlhldpS4eF4/XNkrPYPXI8nSIVN+Ey
VEAUzMDahqJQy4L7MDaPDmBwbxYAM7OqrspZHNQ1Njzw5jHD59Qru+9hSKtZo7hYZGMLhxFuWhGe
AOqZ+D6dcTftfiSgw/OkUemsdS5d6ZJ3rzPO2BSvJbLz8yEAY2FgdiSlJWeqSMMVcyXZVr3o135o
bOKxKhfWABZ7LrqZCXT181i2/RIGPP6yilvswEt5tGvg9wRAh99bpk4hkq2/kHJCzCYgURKn4RJy
QXKTAxaj2X7o8ActsBzGDrSFfNcnaXbWh6Yxra3BAOGbqphh8IgWIRzFvcraw4wO/ANVv/RhfWr8
sr4AVnuxOMmPEFEyHyvDeqoSKzjYWS32g8dPIAIA0l9kGbZwvzKzhQ8ITe4JeN13SVDAGIHTyt0Z
CECTxZj6xavyETWuW5MvddEY/GNYY3vo2506tL6E9rxRlq+ukVH4GbTp1ibtHjDNEPhnKFxpBk1K
cNZAs4nVabIqBvVRrxsZgpgI10xddBlKWN+MoCrnXTxA1Tsvj02ePWJ1Ig5Dn+FOGhXMKJXonswQ
T2pAw+EqSrufeO+qcxF2zr7vg7WXuymNIIuGgJ4LCPrUaA6xOnd9EGzqkX1HjhE9FBQS7giFZta1
TKGIOxvAmpzFfdktakSWn7CMaReA3uO1NhV9xyeRSaz2roQ+85IS2EYoKQyIHflOub2eBm6LbRJW
XGGkplqW4AUV2kaUqkOtUrIpxXBqhsw7hoVcYfcJVwXnZ6UsrPAy+V25XncaZVFHdhXC7YG+jhz3
YYadztBm4l25DyoM1KNgKdk18QjucJODVsEg6d9meKRDwi9em4oWsxq386kw2vpUTmeBa50KPPS3
uko3dpUoVkrB5UMXAW4qDobFvzOkhCsReBfOzO5OCZ9HuhjQZETkjb1lRulfoC2s7ou2ivKpVFdg
bNKka+FN0Ru7cToATfZxljOnW3Wp/3arunW79SVgFCO1gav/Hhn4YgsU73sT1+Gmb0R2F7YxASW0
L9bUtZK9olSsUu6wA1KJw9KpneY4hjxYkALSHkolJ4I387oqqmILPWK5SXH7r1tahTsHSqlLezDH
Y9/IahED/HHfjgzS064yL3V+5twD6iAcizN0rbN153J+lyVEHgfaUsS9cv5qx+XebHCnsxzYAqsU
3zLeOhGQesXJQdp1DSCVue7qlkVNZYNuhyjqneVjNuUZ0ytDNVEYONabj42FbXL/V1gXDxbWEJFA
VPCkHGMBcZH63QWpLMWz8DXp8AlVyqqTV9J2zQd5CHErrZgdwtrDA1bGDELEFvzUfjY98d32i+y9
9PdAaUJgATfzyUfu+TVInTpqOkvcQ+6lXTa5rHZhz7ckQ04wTgxxAsOojUqBTEADgf204vkvM8U2
i5RYk/ihWy5BL6y24+h4exs4knlKlPXiqmGPGEiIRCWx8MheCtNv3mjqjQsVms0GYcrgvhTqF7gV
eFAia48dsfDPhWizrUMTqMwV3XAoyLR98bzvmVUnoGXIYW2lsl35CZZIEOg6t0Dp/iCAyc2sshju
h8JVQJhzc8nLrn1GeAIJEvSg08I5bKribCtRAQcg1maQ5HfBSPw7a8yqHf6XbDWY0j8St4FxhprU
ivqMrAebDruyBhy/pyS+eK4rTgHvNwzMVOWomdMg3Zv0Mt9TyCiukEGWCw3uSvBdzn1FYQY0Qb9a
CJsDKRJKaBoB+iXacNZC0/Riml15b8YVQqbS23q8yyPH7dRd21rJYgyt8hVEjF/IuvSnhoDaUTnp
Tzo9cz1GZnVn1BG1EYcdiOnfdbQbVn3HyvvEVgTxylb88Amsb2hr/TKQsmhMGjw2pgvjKou9hgOv
51XpkFMxHUCwVzM7ww819g3bmCEQZM1HHtSLNObkpDvC99xdhRk8YG51EPYCv8XDg2WaRXfLvd4/
hde5r5PlvrVKgGro1Pg8GEm6CKu63BsJAoDgB2L93Dn5jmTkW8AcsqcO9tepeBgdh0b2aEOwloDl
zuNNQEJrX4OgEo3Q1wb0BKL4JBf2Xdnlw7GeDnRdDkW5xOaYrmvsFOau39rPkDt9c3jfvyM/NwKp
jIUKdtvcyOFCL0m1UIh943GZJ+PGyPGgdg3v3OM5sjYHI5vnjW89+lkSrGMG2xv85HG/WvkLMDP5
fAwFFlxmPezGGOiRwvGCZeY7MNnxWLUMzSHYVU3bdlBSah+8KoCl0VR3O1gi/KOLCG3E1QLAv7Aa
gSKhEM+hUGJWBi596iDqPu8KzzkxkmKLCiwE8NyrzBlBEQAhAfgeyHkqu1Gzkcq94g62gIhQPRTI
M81Ayu7vdJ1VOP6sGyVIxUZ4yhwa/EIuCi4IkYyT8D5xsEqmtvlmGsawAfJ03LgGFoKzGNrJdJhC
E42hsBBkL4ag+asyUwDWAQeagMshAuDpBqj0DnJ/Dkxa+pAvfGDovZQiIZkUdGfWfXlHxxL3Q20a
8yYY4fyTkvh+CNR94id7cKOTFOJABgIsrF3FFq/OiKeBkmw0JXhsErRxH6smUGr5o18N2b5HXAOh
EMkfWV2FB8LcC34//gXmOuZEB/+DIR5MajE3KliDXdy86ZAA1gRx3ZA1Ij7I+ocu+GlqLqpAsXkQ
8PHEII01cyzZg5ngjKdrHdQ+VnYeAnsxddEN2C1AI8WABgxqagWnKdMrsQCe5AJ7EjS7ts0/znKn
ZgvIRnqQ+VIC/kZTn+spnkT4XeVmt4RkPmTxPEhOGiao3YVF4Hs7HfAzIHctmFYOtEX2HvfxAiiy
s2wMhtsfj0WsYIOzNfYQR8E3c+dxLzjrOhlWG5uJcV1loQ2BKTC72txHFr6H9qFZQlOlGQ7IOjkn
cxi8yInT5JziU6+GYMjXBraWjZ2MYKMNUwjhCATrvPNMF69pIDdJbYOLk7mvHUh9+7T7OTgVEq3t
UMOOCYHbmrJgI2KBtdh0ZjHI51wrdVkfZHBAlndYdi2VC4RNkaKowYRURg4XpZR9g5nApIhiyCc8
761IZnHyACwKXbgZj4++iR8FZW/YXCEB33KA91sPr5apqA+K2EDVegTRAfDa0GT3gb8p1dxQuX1y
xD11BYiNpg/plRhfMCQRoJxsEp7fxb6twN+wDBrVI+IBLvPyOR0N56wPTQpKIFZb8A5MzI86mCK1
SNjYzV2fc/faT1nWAQk9f8cqjyzrbMKJB5a7kRSRFgIN64uV+uJeCTUzIdB6cYNuQZhpnKeFetwK
69kBYnWHAEF8LXp1MZlnqWxZ2HXGoQMLB4wa8v8rSDDlyMVWP8I4q+AcoGAVGCDSrKTbnz0oaUQD
yWGQS+Jwy7jxlGYVu1dgSLotF5dkGPilAhqpdqR1qBODX4ijvKiDRjWesCjChSVeWR1CM7GMD14F
UBWoW/GhzPyf1jhmz0mR8TtqpsgIkYQ9+2DLLFwl6Fq3ghEB6cbUrYFeQStsJqBVzIwHeICa93h/
AMaC6j7owFtM4S7nY6O5DYwRgMHOc9aeI/I5VER8MKaYgGAT0GPggfuPBUIJ8K8IzTni+mgdTGtV
V3i9GyzwEGJJId8ImOhCj7VJl6xqq24X17EtQGd42yPON3XGCk8sqxHIeN3KOsT+3GFsrkXAtPDC
GnpzqTuXKkd+s3ch3jld10xYueAtAmPXsX0fzwMktFe6s9NJe87TEAadU+fcFy30LYpmfR1LFRJv
HVJC+k9gY2pEyLCyFcx41l5AumMH6ftlQcd6F7It0Cf0Yoios0x1MayguxS8fwKLiuwrt4Q7Ygfy
puH06thKSNDRjoA7ZFD/Wiett2aEntq1qoNYwcFFsjk2a+jcZtgxA2iebkIVqqOeo+Q0h+ZJCcvw
so+KoFRY4tFgDvh0vk0SEL/BevtRIjj1VtepPQPKwzsWsQc3pj7cSDkWp9Zjj63Jkmfwke0NLCyg
xkz65JkzKZeItQ9L3QrwgIiQIyQb3Vq5/KEQVXdKaOg8tW+iKZK1nVbmvFYeh2KIz+cCvNWVyJDk
hKcFZJBIDXeQReYFf5zm06lrFY0dferw6dQtLPjEDggfJN59DBLmk48/DwlZwHh7kjw5+LWd47za
6JLhKfeYJcO9LmVjCQXMUv3QJY4/GvRt2iDd2qRPI4d2UNgjR6dnzeQIpzQgU+aZbzjHITY/Dq5x
FxgqOd6qseCvN3mcPOpOt/rcba1FOiBT/KWhSjJz1sRgC9w66y6IR2CvAx0z9ftycYcNo8ct6xF8
+CVVcoDBnh/PRwlQ82CV5t60Ee4CdnoeQusF/HeeRnRyQdEH+Cp9nOXwhcbtXeIdHsAZRbdav8/y
qiCLvgOh5EuD7qxbVWskn1pB9oH9iq8EohKIvV5nFSKc5WIEcK8FqRgBlmEsN5AL+zhkWCps8umg
z24Nt363hi/9/kWX2/SjL4Fs0/Pfxunirc/tSv+iy5epbmP/9lP+7dVun+DW5cv0IpmAeV+av1zp
Ns3tw3yZ5tblf/s+/naaf76SHqY/pdUNzbJN6f3tT9D1t+LfXuJvu9wavnwR//tUtz/jy1S3L+x/
utqXT/A/jf3n7+Vvp/rnTwp5B47VoQO/vmHA0o5Ot6E+/EP5UxNSURhV5uHHqGu5dVl1neVavg74
NOw/XkFX6qk+j/r7T3S76q2PibzzuLi1fJ7p/3t9bGaw9VZuhtX57YrXWa/XuV33c+3/97rXK37+
S/TVJTgQXqO65e2qt0/1pe5W/PpB/3aIbvj00W9T6JZ8+pd/qdMN/6LuX3T536cCpr6dD3D4mbnZ
IA5tnwYLDkR8pItpN0kGuKUAcgetwGh5kdmE8dwIRWWvcgFTP8EJVpRTs+7YDwkwcQCv7EBS5xu7
gmfTXDcn3cJ1c7IH5hcMOl3VjSTfNgSrwNqu7ZU9OMHcRVIpAu8vQpoB0MvJru1q5qZ93bSlGzh7
kPTUp14/MgOuv+zD6M0OPgbeqm5WcHHsZFA5FvlbTIVx50LyOSqLAt7XbIpHmUV1D1Tm2m1KeYDY
UnlvIPqy84g86Tbdq8GduyQ+7+eghZf3upvNYCWWItiy0V3s2MQSqcTSFLPqDnldAcPlZgALThfR
Df/y6nbYnQLPjhFE/Q9XJgOUl+z4e1I6iMCVodqPQGINMx/aH3tdhtlkGvU5+Wi+Nbi/u/iugS5V
jy6V+himx+qD7kd+z+I1LF1WLsi7Vg1Gi8MzZAH0qT4gSgiR0lv5UycWhnugL4fVpzFAnv7R/VMt
xBXzMOodE1bcAhLucHnzD51Fg4M+y+Fd0XVlu/9SjwURnWN9it/QlwG9THcdS6DW8Mccuoc+1Nje
QgXK71a3On2W5kG3Bg3y15d6PUktwi2vR3+jG3VVkKtlYQ7qrgHeHphJ5Alh5OThKwqi0ufkWq8b
db0+ux0Ar/O3ujhqATx9GiKZEvPsY6weJlwaz6nDJTzPin4JCEAX0Wy0yQz6euI0aywESWBqZOBX
Cwg1wnZ+v8xIJU8qMeWJW3WwCbrwoqtu9ZDfuniFDLHXQFd9KABHXvpu0kXDNFLXXa+hZ7pV6uuE
QTJcr6MbzHp8KSouVpqmq8+gA3X+4Ot+oe5ChI/Us2vb9VxzdjV7F7KwQDvIOYEuZ4oc7saUjpND
17wpxMZoDB/nsWHyP51Ly+FmpLvHknf9Vlq2DyPprpiLzPngTjOjhU+2ObGjbwenFhDrRDRfV33q
8pV5rduTLAQd+1NXx4iVHq6J2JAvmFG4WsA4DTFr1wFRWuTwck8nUAQcIs1vRQV1oMlI4dYj9S0L
osGqiOy7L6AfVgB8vtSVweQWCv6rhwDIvPqNDYKm0bb0E2SOpggg7pR7iiwqhCv/EMKDIDtM4XMJ
r/aprtZ60lM/iWzYtR+gFmoB1RMB6bhanCeFgiWVPJunkHpPIyAFS8BBimyuYsLPtRr4WddZU10L
UjfscBCjXeqybv4yT29mR9HGyV3nC7XrTK/bEYUM8UyXM6jQb0P7ULVVX86vDQg+AQ/QB+33FOY2
SNzbHfSXk3p+m6Ets4+5vtSl03yxffhS7ZvUWBl2f25/vzw+vVc+XER5PEaIIVif3jDX1w5SgNtr
H13+NPL6klExNaMEoKcIDD/o4xrImBY5fVbgha3KyVROH/LfZ4M2lbuVdXOn2HXEl3pdxA66WwH5
/yJUG44zBD7BmiIgMRcuNfa3QxmLj6KbyFkLmMhON+r669gObJwoGfm4uA1DVD2ed3VjRVe1WxeE
Q9CgFMQAXYdSgICtZmEE4tUZ2iLZyDJQuzIrsTGlornLxry5Y04emvfKQ+zA7MMy0n341JFpRsJA
gIxukXVDHPKgq8LUriIsRhXkQYRlFhGxfegV98G4xmvOOoLMah/1WQEfUHuk7f5Wb8O6bVfYHrSL
0JWYANXOrL72VgE+Nih+qLwdENbDXwLU95waZMoMTM3UJZCq/H01XSemS/aVgZQMrnb7ACkvxa4T
7vVqn+rLvAE6Br54arRh2U2bFeLU5gNpCwhVGrH/04Z5TdoW6nsoSxVxkPpP8e++1AnGL31V8MJx
mbyBnnJiIQXQCoij5UQgnFQmawd6Tera3PgUEUkgHT7qKhCrqr6Bwco04jpYz6PSKajXpOFMTC0c
OmbWXM/o9+lad/k6ZJob1FoK1XeM0K2V18xzOwh6/wjMerkIBYSG8a/zf/opeCIWa95SP4Ouhyfy
Y8MZvH9hZvh/tJ3ZctvI0q2fCBGYh1uOokhKpmRbbt8g2u1uzPOMpz8fkmpRVvfe/38izrlBoDKz
CrRMAqjMlWvtLPpcPkus0LX8Gqv2s0WZBuiDotfKytF4JEnPQIPqAc0wCcMFRqwa8KqJV7oNxOu4
AB3EK3OLjjqk6hmmV6991lmb1MlX9aInRb6eDHwFfuo2FG+1KFGJNyvQUKpNAE2NBsuv161MP20e
ISqhg2c5uzlutnDxguDQ9nZMt4LEyWGAjfnqoHfj50yFbx4Giqi3CXKJDyvJJSbYTmCEZmEJvl07
XT4U6KvmXAFrMhyz3NoTcLzIHuPf6INC/Ej9LeAPQLEwgmp46LTfKksDZFVOz1Mx0J+nJCmV8ED7
zclVh+Kn6p+DdFYRQOQLu0yXVfM2rw8j+d7/3ar+qMONoSioWfHyeLAG19prfk9nNvisFfxh/SnS
o+AlLOdDUJHtb914/lxUxXpciNHonyse9A7VoGCJommRd2cbjRnxeole8U9hSfHKknTlDSfxRqb6
bsl8yikUs4bbFj8pKaRUGLwCBL3TPakQjh86N7R3aB3ZX5U5epDn8C0iBfh5KCPH2oWNBemyCTvV
sKpnq9rLe/IcR8bRdPL1h3dlmip5A59V1Tha8av31SaeqKnfeaaRx8/q+qpOwefOKJrnZJFvNNIU
Fh2zuW/VQRke3oYURYOzHObcOdAcXZ5tBVVCFiruGs2NnuTgAfAoE7B4MoLbQj9XZns0ehMBmGzK
xn3WDT03WSbM/P6fnCxt14v80r6Aig6RmFa9L9vOOUvIpPvDg+3O+9sE3Z6TO+6gdNXLBF8trHUL
ffo15nrdOXksiyK8LmJA7/gYThQ+5VM4wPCRbfetlcTKAdR0ugHbNOzMZflZccv1iCrCs5Ju1Bgl
lKJrhucpqPV1NCB8K7YRxO0JVNRPb+F7FVNVmFAFZerZWUwD6PRdUtu8RS7Dkk3fk2F9E5+EmzF9
pF5Gy06r+ub9lPm/wR0yHL0gGI6TP4JCl1M5cHtXFHQt3gI+RlVvHomRoV+0QbWSMVRn0Va35v66
5i0mK+LJX99my7pWPb1+jusSMi4z57M61MH+Q4jdqDxRA+9LaNUoqXSeee/2SgR2cFY5lcNtLH6J
FLcDVdZrpIztW+TVJaEUJKa1FsAzIkGyhpzdLok2gWKs//VqEskeNYR1EGSiqjfjowPB4CYetWQr
w94LsfXG+Ni7s7Ma4KDYfXD4Q/ozpN5y+GgvxvuwzLRjndepjZwKi4zusz6Vw0OgBy3gpMzZeews
L5Da1yu/noeDDOWQdO6TavbxSUZVHGuXzho3OQJCj8Uy8swguNCYeZtSwcJx7jrrzp+aOVp7XQvL
gJf9rtH+Ha3heJn5ieiQ/cn05cKjGQ67JsrAKVX1GnjPcKkdNXymEQBcpf8sByO2WxBEln+fLja3
Aag6zwriLsuQan33mAf6fWV6rxP0HgiDhY6cmGhFy7bO3EMbu8SDvc1PfeH8dYunNRB4l4242RJQ
9dW0DvpwupPh3JYdYDQ7WstQcVPjKS+/Zkn6ejVYkSrSl7ZzMNI2AXVTGCRt3EWlDy7RmH9ZHGyg
WC/OYosKCxDxbWweDBrl4OonwF8mSZQM5WBEdgyOpgg2Hxy3Idot5i60bDCCXw3NRSdnMgKkUlyK
TSM89hbAx007NPOOKjzU9W4UXtTIXcVTmf3DK3NNJHkkNjXc4Fnm09z/cb5EhJDTXiNuV3i7vjhv
awAKhssXELoH1f/OCuHwSmoEI1c2zTtnV2m3dGYEEAlYwx91Gwf38YKxXkl0Z0fOegqN8ZMcWlhT
z6XfQGvfTp9ymyaPLPazvXwmKKaRZLDq03XkUkZrFGtcJfLnePPKp8v+xZuSEns3t1vmDsufLlcT
645adUCHU0rrTVLW98AF4ZYCAPs0hus0Wgr+i6VQY+/eHvO/xHUNqv1um1ZutL3NCYYiXU198LqO
OCAz/v+4zu3a4//8ebp+VteGBUNZlVrGqWj0fR/r1qH1Dd630r43TlPFMrx6pcYptY34fqQFGFVA
4ySmQbzXGAmvaMrZaq1HL8kyRSJlbRkqI+oRmyqA8KlNqmkrRnFfryjhI01IW5qv6lXkRsnrXbqc
wPmsStOY7tDE2KJ+F5lrkhrmfVRlFtBt7vltwCMPiQnGntzfxU8uZ3K3ZdW2d6/vNf4YHcjyKQ/8
QIJHt0vd3Vi0BlzHf9vUxYH+HZ05tX615zDvIOS7hKBg/q3XrfIg88UkEzS+Phu+KdCiLPPFMfSZ
e7L1SdnF2Ug/x1CewEpUp1mzytO/DcUhIROs1nY901r7P8fKSmkU/O7YMKLV9nOpGMpazkxAK9ez
fLGVqYL435v3v8chB6qACiaZ6abbD9xYMtSB8Sp5BGB2eY8TkxzqsA/eyXCnQAtS34C2LQvOmhPQ
fEZ92TQzMM6jaQBgjp+NxexnXXI/sZdey9CqaL2HI0kBwDwXL7pGEp4sEISjSzBv9Nc1Zt5pPsVO
+BzQrPTCIeFna/Ieg8KFnaH3ti9K56nxbbRTb0N45w99AKHJXmm8qzeArOwS26Z1giJ8/DRDk2JN
RneEBG365JscmkiBBbuK9I3Tl9y8xthOTrP7OkFmycE10utUGcn80UrirQOUZlO6VUqus5v2hRYZ
l5JGq21XkiczLQtJvcXmK2a7Lgu7uYaIY2KBFcxs+X2pT392gaXdkxo2LpCa3qtxqJ61rnWjdfEy
0St2aRfX1LXKWbPHu9ZwvAiR52y6TxT9r2ukSbMW6HSzWMs1bx8mDeD6joHFlGDYj2JPW69dV0h8
7K9L3T6MuOUDxk56/SC35YoXzUucQx7rAYQJbOyMZT/pRkp/B9Sfvi2FLf3qZtSmGdyt7BclHMw3
kZDWX2NuS9wcN9ttGdR+4tXM7xSt+/ErKbQXGiqVz20xWfuiM8u7NqvTzzD5/dABPv7xa8AYIXhR
B6RlFmKNcVLpkzEg8hIyQDW0jY1dZe+H5jKUYPFK8G0o3g9zCxt4egvGej10lnHOEvBAo+9+A9+q
+feBBl06TTywfNWlMpGmic0zuV3jLNHN2G6S2hiORftXWljmfQjF05FOUv6rKgWdSjpDixoSMayo
0Y9HUkLinZYQOZND3dAkdfV8HNtRa9zb/R9Imtn0RS9xspyMSSJ1tEJX9/EUQNceJH1GGzQHY9ZC
5W6sSNjPPEfWvVXl7l9pamZH0MAlqc8oy44NiKh14vjaWiY1bupto66LeLfKHcU8I9VL1/ow0QG4
6NwvQ1ijpkcv9Duk5L1Xr6X29WVGGuBMA94Lu87iW5fF80orIv+l64AjaX0xvfhVZK28tslffAfZ
waIIPFQUGmWlWPTsdgYdTZQNvHsNLeZrn7YZx/51qAnVA2w174Y3r/TV/W/npmkQrZ2BLXm7dH8a
HfAYo4403hU852wvbCeUz0CxT9QMj0NQbcU2ArmcN1f3MiXrC21bLyuYNHRtPU2vt26tlHfQp7jb
hLbd3/Qk/trQYnBR+0p/HLIqXYk9z3pzk6nAyL0F1Ev7M69m2jd/rtp7/gANSiVZ8hvdbc2qCTz/
ASzg/FQq7UXsgZ5Vu9Q3LRJjXCRq2l1nAidq4dl8ib4bYTz+HOYAuQJua5e+bOc71E+qO9XMgie2
g2Do7dz+GX3XW/hPJBJ6s+lix9DCvL5ZwzdJ5xOajhsoLFJ6oFKyRjW36Ucx0mqQbqfJSc+g8ZzH
vFKUtRJYPM3ezoKcVKnYorezm/d6Fo/Fucshx4oC+xLy9nrgu2g8yIEmdvPBin1UG1EOXH1wyHCK
/UtZZu5BYm8R8LyTCbPAnPZp8AS5X/6s1Wm89VVg/0VD41islOXa6p30j3aM17M5jd8D1MW2c528
j2iWEsl/jRCeqDSO1lkUoiYaKDR85FBt7mG3yfgVKWr46IuqeOg5G0uFE+wqGR7K5sS5KYwH9Dco
kXX04AztNt7iEK+Xuvxo0vo8KWVNU8iyp3k3bVmbGvB4bOpzu0jt6j0JX6PyyqcJYOJhcBV9N86l
8pUM1jXCoOlnlU0QD9kxLVE59WFtIVNHKu53Ss/aEWbd9gkexekB7vM7I+djr9ViKnbWpA8biZWD
oaa/Q2GnHWVUddFMT2V/B59784nN5bqfa8qSPmJuIpTbNuThCoPsyNy00xdHzzfSAg09Ktth5FQ2
0uXs6o62cm1bPdOguE5DrVeeI3+atrDuFzadMtDiyiG0VfVesZYDWPOMuwinYGtNnZaC7kfGvZFK
weKR8KWn/T+d5gEikDXtsPS9VtN4iZb7NWRfFjWc1GJbT+NC/ufst/nuJuk5g7tF3a9CK3By7sT+
UfVTQvLYGI/pFJqrGRaOjQSK47aUnAVJs4/flvoQlriPiqdlTbSHckWPN21mbdrWzj9ZZcpG00zi
fa236abRI3aaakrjfKeiM2rWP4Yy83Z6r85IETgoUC+y1WJrvX5ej8rYXMTxH23qMpcOP1pTbzEy
Ja2bYd1No7aRwuONIPpatnxXxwxRL9r5w/BFqpZX95U7+p/n1/KmaSBJd+Wc7orO3vVF98WNNpBf
rix9TM/D1PfhNlFo9XTyfwyTpcs4H8jQpX27l9FbaLvcx+Rm9maXFWUkdol4ixe7uQgkvcXLJSXU
+25XEDCVC2u1HIrSt7dNX8+rm03OFv7Ms1540NhKjOXCS0i//uu81h1oCpLIIamQ0hoSZ1tUyfuY
24otxGt7qlE/0Uuw76vKerj+PWQI6xVt0fwBbv8iqmzXMDG5ucP9/G3qdSieDzYyvr/7QV2tNH1Q
t03LnU3YBcrG+Amgvn8MgBaDYdVWwkHQBFV2Mk14QiVKJjlBD/vCQmX+z0ltk5xfSyVapKH0bea0
u5XJhIYU8syrpLTHs4wD5HF2/UQpUWzKEvM+kK7rLXcr5zpb3OSENSqL5N/AXhsQD8V/mlTeDko+
GZ/kMLe9s3GGJtjebDXtdZQQ1WCV5arJthip9mERDpMD2Wr4Vmty3vnow+C4CIeFdmIgRv1dAt6Z
u17bQWebrcV2W4OcHLinxnGua4jDzjXvrAe8ai6X6t6uBwoo3c2zOXx08M7xB6XX/nBbvPL4GZRm
x5fP0+9gUIISZhFthdSwvhh6QZ+1Yz42OSr0iEPWlyVATBIgh9h5b5LQZSJgZes68de1bsv/utZU
tN+8KNbuXT1cObbVPMkh1goU7zW/e9W1aQtIkfTZMw+dmrZPfZ95n/osXHJUaMkMAfqqvkr0dUzi
ilp8rr1GO7TjfCrYynyMvl1PZqjL+mKbzNH7NLK+jLpSe4my8GVMIucyDrzuVYkRHmQorTve7Bzp
QmvO0sOTxV5wibWjDCQohJmeXkbzc7T0/YidaH+f9KCmaotmsHWHdN5Ga/jlyAyJoQP59VK3pZZL
OSRxkd3mw2htEV78mj6/ZQ2VzqvTwGUyb6lsqX6+C9QQkAU4/U9h1j/UczodxSSHElanPaLYOmSO
hJF5hEs+Jk61AA8kilPdV6MZOygJI7t9J1uJRB5xcioHOBz9Tatp2kq2KWKTbYmc3Wy3GR9ssoBJ
1W+lukW3DWkABTIEX9g70jCaRZ1DrabHK50Y7a6vhGHFVG8tS4cis0dccKfQP7mrlwLpnJTZjjaD
ZFct1dSbdwr0P0YNBA0lvWhNn5Kz/QCTl6F4S0qOV+8NJi9weqq04XXuB8d1qcWbzHyT0TYku0UX
EZpGX+cSpi5fg9Hf7TXrq9/p3xFkyh/F2bX6CpI8/XOV1d7TpId7MYcZQnzGQB/uqEf217FQm0Ou
lslGvFbQKNvAi6mjLRfw0T6+XuC65Oh8uADFxHcXiNzG3UFlCuqVNpf2ZIXJmiFpFxlmFoC+SdPX
adLfQ+Dpnjp/ijaNFUU/Kho5Zh3+U4TgzN2gFzakFkXyZVTqiwQAoHQguwiMx9tM5AHDH5XGJtjz
zW/pnFk7xF34Wlmw1qdjBj/MglnpF7DL7SC2HOEV6G3z/c3uRfWwqwBKkudCHOzDVBkqAqZc5tKn
i17U28LTUxzxZbK6oC5X3aJPIQe76EhUyWkdA8Fql8PNLbZpDsLNPJAIEsfHJa7rlDWFYrLQG0Ov
7dPtMHR9c9+XQJfe7AFopJMxQrS3+fuUlsN+bt7FFG007pPW+9EHY/EAV7J+rpWdDKCGRubZXpSb
xV5le7GLRc7aZc6QNPqZd5ubOUBQEk47iqy/LPpuvZv9l0UDBLH6vIlcZ63TObXsKWQDYvmuvR/H
5LuYbocP+w8ahb8h+gWedpkJvkzfRfFItngZ3mKdZbUqjL5fd0Dive5n+mrYAGhyj7GRVaR08vq5
SWngU5WZZpSscuARrpzPk01nOoQ1fyFh537RuH+Sw9P80xzX9VE3AEKiX2Q88zcfVqHSqj+V9lF0
vpY5VqW/zvE1xT81QYQ0d1JMW22Y1lNWsCsmo/295f686iFxeaybHjoPNWD3FWbz98aB+wG+yGmd
NnA5OsNUbKioxI9Aj8eD7U7KXnea4uJqXsXOhz4sw4NueSEPm6Lh09g3+rcPk7S2VmBbNYtLW8N7
4E66czAHb8pQneAFkv6g2tklVm58TerxIZ3c9I/ESOik5O3tCX7Nmh5TIkJFNb7WQ/8g+bN/i3hb
4z9G0MTmrnO6gDdul3yBlyL7JECHbqtS3fpqTU1NA1j4WQAVRaja9yMcW1eYQ1YaQD1Rw9gZI+xV
HXy7+9LI+3VRmKhtL0iIOI+ui8r8diOLTqAlZVHBUNDY6VwX7bSp28aIlgAt5jVFdYZPgVrlJ7QN
2IEgTnYdiki98MZqmMidwLCyvO6IfTHVsZqfZIm3dcSEoOfaiRWNPzP0/TagRxqvIPkITrOtJ4/N
IqTXhWH+RxeCmGo97/s0q/4mZaN1jbBatV+FgHQ8kHY7u4lpoHrLp0IH0DwWZarhQEZukvzpzWjB
g43MpcLWRWZTtKlWOpwPywM5sDfFOJNem7LsMSvhEhVd866KRwBV/3TUtsJeYnEEZNSuM5Le41u8
OIK4NE+6AQ/xeSRVlRWN2jy/5ncGw8l2IwVq0bvb+P2k/t4mLyiFwkHUh+o68qb5QQPfdKKBHYqw
14C8j7Z1qoDnU2J3P7XdzlJb52hPvuVsSJckuxwiRVBGaMyLO1J05xjx74F+CL3KlNa7Q6rTxC7/
MmDWWwP0/0s3wvRxs8ONszXTJHz5l3h7seuRV4BsbOAiK6D3SJOaX+mSk5Sx6gb1irKxhaAduQuv
1MaVaWctkrGV8dJQealbkpAkBx7CuitXwrIJzwqUVgp8hzI0bfO/T6o0E3BePp1JUhXQ3y4HBZ5K
4IXoZ7Tz37bFESNThiLMAOxJtbcT7Mal5lanuJmmS7gc8tHaNmUBu/sykgOAfzNqeOlcLF7WqY8d
tWIZQekIHwfIPiSRg+PNFI91dhx69TcxycHuvOLgqnp7ndlEdXjIa+tPJHq6I9yfyBh1Y9IjDlp0
a4jQLWpMQ0m+fTGKRyLl7BouYzPI/sxTVQUvk4wntkzatpr7YSVYS22g+4b3cjwylhg5kwMsafAW
JKebGfreuFuVXfc6oW6Q2K5m9THRHaSMlNZzuCcrOn+5rva3UxW4mzgxps9NH5JHtbyLroLlCscS
9lBbU47inAdVpaESoXXxutA/3SFa7a/F6/KoOduT8zudxdNnCy7oZ+QAirquu3VRK4/VALeYRBYW
3dnVlKsHWUev+ek01jBtxas33XCv0e8KGyafCBxH/CnWy3tZViJAQkLYp1RPMopyiCjZclYnWY2c
VQeJfTVBo2WjN2qih2dpPduwOdS/+DSzUvCIoIlCifRu4It8MKDRPdOVza25DsrPFeQYK3VAma3g
j+aT8AmQC2o2ahCPd12QA7hYcqpsp7V1FIUVrHgMM70IjRVohuTMQwm+ltKk2UYxnU3cxto69bNf
AkMHEQC/ynZqXqECvJTglKUE5y+luZQckNeP7YOYxGk3ENionjnsJEIcdgeRk8wX220RzerA6Gbd
g9jVRhmQpEEzi3597VR3VX5Xhv7FnxUT6i+htAoyHSIrDY7U2Y//yHiWQ66yeMLG4xQtmGRnox28
EiPczYTL6TUU6sp823WUpZCn3njeS1i00+MtBTApJm0BfqTcSeJAHFFjjghhN/WGG6zxSRyp3lDz
LrQXCDLSe6cocm58nr43s857KFt0DTIrQlDBn+e1WjvxSzu4xcqZM//3yq0ehoGE/Gqcv5ds+Pir
Fi0dJH31Z2JmX60hyb93Cv+19C9PX9gPZJswT5tL1xckBExLO7vhON9NgdPdV6o3oMqr/+PKxWi+
v7K1XFkJy4dyKsizFOl3ivbvr9x3yde4zNR1nJv94xzlO0jMYOOeTWVvFpPyuzHwPfe6RIcMu3a3
UPx7J3r++3vq6NreGGL1UwKh2dppqvKb1XQvC2ib+X9BbUSlc05+VzRFfQl6J9no/Og/Bamv7Onf
ju+jJG7OYxvPW8ubi89O6EMYHZraD4Q0Xj+GxsdQ/CD40RkkAT98jGn2/vExItMtfvkYNS82Z4P3
5HU38nuuBuQrKEJkn6GCLS5Gy21lGZmeygEsX+5M+YOYeNtqNl5jdHsZyvRwBqskw9YYr9Pp63aa
9TKVxgB6zCFFdmYz2vRGaD37hZZd2GoBTGitZ/QErOc+WJIwiCAdxVYHwYL6XbiuIDl+BmGUXWz/
dTqSYNQTI4tsgtmpp641Xw/NcpYAf7eVHnTpMrKjfia3khokThcP5Dyo9mjqQYWlciO6DqZGdoES
yHyCDRZNPfUPMaMuilTMEiU6NRKVz9N0Kiv1wnuLv47KEj7MaTDrU78wqMhBb/ue92PIoCPoHw83
B9IIRKtv0dNYb4vWv0Ous1sb5M8OUrxLE7ivYJhwIUMFZy1eOK+9gxT+Mn1GjteFXtb2/e0VODAP
Ybjy/cHdF5FWGxvRe9cWI5oK7l6E3UUsXs7Eq8PitmoXb9WCnemGFtV1SMIe59D4rAtL7TKabPWz
UNiKbxndfEuk+hb56zwEhq+RpVEbNJIBC/MHa9omLRxK8gp4fRsU4xiV6IQsL4tSKpfDNdpsDbp8
Kc3fDt6kTNup5O13CO272FQMQArR9B1g16ZMveRliuqSVj/swk2bRB5MFlV6tbvTwjDm+tP3xX6L
13TzT17fBu5h5F7GhbFdDm2i0y0ydBHpNmw3b7DEZU47A3aQ3WKeZuFDoPHgatuBTovJGb95nh9s
RiPT76W64xSf5nlqXj5EDU681BbvU3bwF4X/tM6wKVy4kWNu3DykwLkIsw5GM16qif9SKWv0Ons2
Ka+NhuJcUlM1nmHZ2So8b9BMsbqTkrJfE6UaPdV4ndNDmogWHRtkX3Kg6WFzFG+bWvcTtBVPQRCa
soaYe6RFT2HGGrKkQR4MPFKSrbKwSFCw6sLncqoq6HcAKlVGFD4XEPdD1uKu5xH22XVl9Gga+r6z
q0z71ZuwrZapYvq3+UuEOB0a7LYWmjT0DtROWy7/lOZKYO4UZnXin9JcOctVK6xP4p2Xyrh4qY4T
HMJvfvPKr0mGoaO/n/tvwfJb466WnIZjHjnjOrc95bMSTP84m0b91Ta8nX2IU2K03MemHvdNnhjH
cHQh3Vm+tOAgnqZynJ6tvjWOZTelqBry5ayh+zbYvbyzy5fZ/zt+iOECnftisNVtaTskiCAxOc5N
qB8nvbU3SMIbK7HdHP82JJegVyuZd3Mb+Wxv2hCF7A8ObVk/5Ym7aV0DiS9FCx/lkBXpZ/pXHRCP
f5vkDF43bw2nfLotRC9TjGXcQJtiu1Cg/RodhYDdU/vHzWxMQXS7QuYUr1dwLLBbC2uct9aDMN3K
jFuwrWTPwZAdFAWWTbqX4lWVjfGuReUTLTlXP7SzWj2oS6VXCTPvqHZADJZKL0/a5qkh54TMQoVu
6xIhjqwxDxo9ZNdJtBd3mwZxs0mb/QfkSNuVknrlb21JOdLSs/CY+X35gh7Z1V5PqBQhSGRuq6Su
fit5V9W0ongych+2omwCabzY+2U6HVDBbXqF5OpzYHdfEbkoNmjvJc+DSrpFzsQ2LLZpscnZ/5s4
pSC9kKtwTY9jqK09Y4Zuf7mjWfu5n9pvph5Ox0kFsyzWJM209ThwRylDA/2KbTdDgu0hwqNAkLer
m1jbi9DF7BgPllaoT0k2Jp+iRv8pZolyI1fd56Y5fVuiVM/ZGxl4mEIxn3nXzI+axU2Aerz1LLYi
DDcjTY4XwzKs5xih5o0D6novETLBnEh3LgKwz2JbJvQ27K3XPICrBxEgvmQLa3f4Aly6Pvh9rW/D
JfXlYLda6729YFv0fYn/N/swp6jPVv4qHMPuIckHd5fofbEt8jD7Ao2hcYcupbcO/Tb7MoQ1TctO
4KwUj2E8+yQlSugxJVgz4PPps+FBnEkZz08JJGQBr04DOlubLCj0z3o3RJfBaYe7PrFdlTSc3d6X
PCzT1aAF/sE09prVNP1PcSgFdFfHTB/b+2s4sn3ozSBCBXqqgoVlLscHMyq6l3Zjj+bwoipNi+DU
mK5kGJTdwjCpIAO7eFElLRFXoJVFhtmIgllgDc9Upr2L29lnMfPXhaEoAOReJjVLuqigZQjB3InX
0abvvjm1uyRlf3d73JIdSadVRIYELYB3j2F52t4evv64XZp63wWILxQFFpwzMi/XZ7VM1MlBR5Ah
nUzY3dlDasOuX6psWTe2T9Hs79ouDB7F1Kkuesdh/VN8YrpNutl+ndSOc3XUuuGnxP/fToo60GKw
PfDRusYlT+qMj14cAPUom8Gofkx1cFRi3jafc78tPueJ/5e2vHVVTh2tXF4mz9AJGteh/etQvLdg
MlbN+TYcEjrOtDSoNp5y8M2ls3g03PkTo0D6jPt/HRlOnq+G1K6egIToaysL9Yura9MOWen6BBFc
fz80iOV4jts8kl82NgqAiS9zhZDGVFT1D7cKD40G3nZVAOeGnwCh0Mz4gfJO+M3WHX2dUG67Ltkr
C+2jk78uOcwAlrrBel2SlvJTwHc3apvhm1LoPdSMnE304K3QORi+5Q3XlLNhsf1rXGHM0MR6EJau
xzYLd6IN5pNWOdsOFBcVxMlbGdZdjVA4ipyiFCaaYWWmO+c3u0iL2SQweBgnMe+CZzdHNnjFienz
/Fkh1XE9ee/6LzEqgJ/7fo6MXdAZ3SacHf8Qed70zUHOuhuK8mujFfE5hSF6NaLr8U3CoihRDnAE
o7NpOqtS7727ONH9fUiz4obGZHMbDSX/12U6dxujSNH9kPHUmh20Iqa5HREVQhfUnreG6uzBMv30
rSk4CG89oKv2Uc7e7DeT2GdLu8YLxb2YrAUwMmLnqRocxC4mcf6P9g/r8x1/93l+XV8+pyeIjre1
B93aeXS17TTFNvlC/n3oIbKd9O6xyxN436vBpXSRxz9qw/GTLdh28j91B8nIMuEaY8wxQi+xgypM
zF36n0vdLG/LXafHUPraY4ZC+KKGYBbW8i1qyrWnuelObKKd0MF8+jCk6srodXixeZQaZqAdKI2q
V9zY4Kbmymrc7uzAMv8lqozXB3BcvoZdYWRLmNcW3RnWEPtL8nfY3I7/WO3XMJle+AH/xTbffmNm
Y4wC02NbWmjSG5VziZrIvID2HOgf5oteqKe0hdlCIhvTaO9s23DhStTZlCzx9RxBdRjWcN1KzKRY
9qpuQNPp1FiuMcsVYF+23l1B3VzD08GfT9BGfJJoWXb0uG8Z1+KQ2oz3owNqxfSV7C5FB/OrWlKS
8B0/OMsQqr99nbXRs4Ii3XM2GZtp6XFNUkOn66kpVjKcZ824g4xZvXrTMQQIM+b5nXhlyRDBjbMM
lyWnFE4+WTKHXiftgvZsBT60KIpHsiJc65I3WQ5NnQETRw7uJLmULihnNPGiYCdDLQmHo66iWdRX
Yf45oG70bKbXVIoE1BWUz7fpTVOpa8/ptlproFIYxN5lrGhV0xe10HLooZ1wWoDGXQ/7wz8jBrc9
1iOP+g8RIKdIiy8lj39Zw2H/vhkjA3143lkyfQsSh5SKbZgc54V2v4+VnRDpX21XP6T6kOxXNSyw
Vq5oe6syqUrosJpSB6tOjgwpmVyHgrARTE04WFfTDVPzNknQOhL1ZpKRhL5N1GlHOIUBrdSxXjx2
aXJEftB5BhrsPDu6/pU2rvoMSayDZHnlbslvj1txto7inSdSVu3iFFOepw+Fk+qw0jI7iax4S0t9
vZPprtpo7ETrH9fZyySkNPbA+6NPYlLdnpcqiJ/38gnG3u2OIXrAK/HKGjo1uFzV+4uYhlKhg2hw
kjv5CKhrV/eWbqsAQP7+RJD+oPqlPImlVTNUn+Yffhz1B0nANRDk7ueqK68JvCEy2gcetBdxypeM
aiyi73F4kS9YmLS0ffw6vcnKchPaOvTNeeIeIp4DYHfdQ+tV2WdLj/PPGe9JxpiMj0Fl8B23dHNt
6WFzJ04Q0vOdAVHCWia8Ted+lUHiOjlb1y7iB8N4FtCEzkNoA6R3hn0HvvukoqhcD2P0Axrc3+0O
fR+IRrxDFqLG6KSp9p2J4peJU6m4GysGNJNvFDXWD9YCwdeUarqjLK4t0IvmQl3YWvllne5cWAsG
ZJC+dUlkwHaaUsFIFyWpRcplsYOs1d/Zf42nZnjWvTrsDrQuj0BYE5AKS+bvQw6wdKJybUQUNG6O
d8nCWjKBzgCrZh5xD+/7Ai6Nwb+g4uVfbI0qC6/H3r5HxvYCRwA5f5vWr8H1ThKh+7H2aex+nyfL
itepF9oLffifvjPY8dpa2IHrZUmJlTVkSauq0exbrlD1OsnbDvVuv6fpbdnZcV+ykfEL2oMMa13d
hLDCfonYefDa8s8weVT0FgraXtb+a1i1rCZA5rewZR9zXU3sclGlM5vbRWW1rodRuU8GgBMIk+3b
OUmO6IKlx0xTzP0ECuExHApg7P+HtetajlxXkl/ECHrz2t63WnakF8ZoDL0FQYD8+k0UdUSd2bm7
sRH7giAKBbBlmgSqsjIrw3/gIULXjelUr2YSvyaxqH81KfTuMk/GC0sCAt3G1S8eNK+DFpevRVOm
kMbJvIfBxJe51uL8CoGKj7s0hvx6F9dO0jXyYC3oj98aS/9gjYHStDgCs0UcMV/M0IacaGX+ZqNJ
ioLDjwxIbAT+Okfs7QEiMdXBQcoGwjyO/UC2iH3rhN3fCwOvg8CB7HA7ggtr9of0FSCNTMcutTXa
29S89N0I0dLKvnMG6R4stVl1gd3YGNmQIo09siuS7RJo138bJ/F4MlrKM13bB8l8/2eV6ScdLCfz
hecakyX45+JfPlUaDM9J17zRHpl2y7RRHnqIzbNQ35NdBP41tnxgH/LxlUeQHZjDuxQGVnbbhNi5
7UYbqjwYxHMdQakCUhHGKkGeEZJz6XixQqYvycEJnrOusZdxiWL1lkX5ko16tBkTx75oQNxOjRGY
8Slg9rovQoS3aIBcBOSWliW+ZBuy9aj/W+lOEkGYjrNrL0AX0jmZ3FQlw++vqTQEINlwwKZx+Ab2
XA8SlY524KprmpsmkN5LDfKao+NDvS9W2tFGMXpLzkDhP3paCSas+lc9WNqbuvCz+uPCAD9uxiAI
4hjILpZGbjw3ftetYs7sqzCgLZC1SXFAwgCMDuEYrGsTqgipEZbLvAb5TqTk6Up1xX2gvQHkQV83
kPRLpW6s/7MPOVKTpmA7iZX3vBhdxcX3suwCHLesEx05+yoe70xtPJEMWZaaw50aoxMmjbUm/lvU
4fRz7H+aBz4UsNxL+62FLMMCxEfxQ2yF/mbwgbERoDE8m2mQrHnDjOdK49+LSkLNPAEPHnZ1P0D3
bC2kmqSZ/0wC+FaeUdCTgllT059HKadJkFWdJrUVAlqAm2hhnx2TxtGW+SjSJWJO2TEKJUjaaaQL
0+HjkobGTEcAxSnGgyWRQCtVWWWloRA8MSC8Di2w5BSEYNDQCtbea3ZaL6uaxW9DIa6eg1qvRS++
98zvfqFk6nfsO/6zl1vgYfalfc08PYPuE4sP+M3W52ywzDWzfe/BTNlLEkbbUeWPqBHVEABbE6Nu
nPq5hXRx5siDQRmoLz6fw7EfDwfqdToU57shGLcECaokdMr7FhG9CSGk4EOgZPm7jblgoCBRanIm
P/k5l1BHtB75/cf1nBZ7dD/rTuDfQHmK7mmrOcLS2/ojWNKBuVFBmtIGKLByXFCVKXS0amhSCG2n
9Wwb0+BiaG8Njt2HxA9qnJJ1TeJ3GK2mrhSFex1EkaJyNwkQLgBxUqIaGgCTXbiwnDLefvHGbnnV
Dnl/np0dTxF7Z/XDFzcIuSdr6RQtuMBfQBATnFlVO9aiQzxgH1jhS22a4WVgOLesAL/fuBYYyCYX
1FyNizQJNTxdhmIFPBFEDebnkzTzGmTWa3owdWS3B25fyrwrVkI500iYIwO30BkAgimbnP94+NHq
hWkZIFtEWbpiO3QVPWJklqjLpEudiA/nITIKI7WB6gM2Q00hDbwvfnFvVPGKHJ3EQHmQVXvW3rTF
ZJtWsIZ610KmzY4XRV1AbsIw7LskG5udk3T5vrSc4TpCCBIacWnzKiH36GmR9ssXzc6tTO+t8wq5
pEmFmzY7kRtgHgn4cLWw5DSp0N0zPRHsstshRuROk0Lg2u6CdFibUOhbFKpSwVWVCtTUslkiaBWc
LVsYwNWooz24NmLQX6H0AISMH344NYG5hNUN8OYI+Sw+J+tVIrbQR4O8MdI5V2CG5bXIRHM2XSjU
M7NwIb4DChQ9aYdDFeg36rnKRFfgLcl33FXlCWoqLUIDpRZlG70G/M4L2/JjlSDPu5XJEUlNDD9M
1qWNg6bMTBASzrdCbgmfBgiaHa0mh3QXpim7MJAqrH1fJGv6RlXqa6Un5QOU3MwT9dow6M5lw8H7
hzFqgkYXaxeIi3VaBR82VK7ewkrzp+8iqmrLcz1aV/KnryLI49k6ikWznhcSIbuzIFt8pnUQHAb9
xuClCDKBUqVW/FdGlvxmIvXunB7i3SwEaz3Zmet4S6M1zGMblfLJTONtN/jGay4MKFmX7bAltwwp
9NzAwb4de/Pwn5YdTa1euAI0XLRsEYryYBEssNW4tUPVYLgunLHbEAsZdVPE1r90Y9UlyjK9bcL1
PBoKBCX08neE18JTD02hA8vwU1LXjhEtr1wfhQhqNHUUR2RcA5eounoK7CFTNP3URcogOWd1l03d
aBD6Oaq1X9NKyHhc0qj8Tr2IOc6l7/RnbxzHp65k3VWDjhiNxYYV37V5cKExCeTiXTtY4AzAHcGo
0dywwdqFIFh5SrRRA6Zo2NBY0ZvGvQvCQJrHHd4+DF2ypLF6jJJHt/hd4z9vK1Jg3XlY9g+iKDPQ
cuX90VXkToANW7vUtGto6YAvanJBNU1jOc6NemmZm8AAJsaGur0BDHeZBRfq0aQSG/QFAgT9kbq0
pOfzm5elj4OiPcn7NrvXVNS2rGN7iw1GD7mbuN5L1O5fyAVJmfgCDYr9PKErmL5FIQAQFGoRaniR
sGmRqGj6vQXo8gIMEwFS2bW7SJsAaObatrWFqTkxRLZYsLL5GN7VeRXeoVoy3yWQN1ro5NOYKLMr
a36hUWrIeTiUQeTeTU5Zi4dLi/+Bad0sAFOS7mTRbp4036tUtzFSUNgGWemsUHAFDEkQ6ebRwS/n
cy9QiARobep/efvLZMjX3EMQvO70bcrzfueiWughip2fcToWP0o9QObAq54K0KX9zSFrvadgqOrJ
AS/eflcPOHSpFXIclu498MgsEhea9qUR1Wcv16wXk23GsEhe6kY2F5lEwGkrMy9FvM0AHN8gGWW9
zJM+utitp4hkjWN1nN6M0gzwHUniCuV9kEf60vAQgLe4H6Dyi4FWvVvpCjLv3gUHnsSSwYosgWli
n5NV1TbMS6jhOXYAWdecrR1mpk+swFYw6aLuZ4VYlWba9m+GNFbtDemr0yGokQOfjZM2x/EQ2++D
UbcotlPTQ4jdTNNHX2+fkPLo12mO3X6rsBCuwkew1sbr0uMX6nk62BTGLmNLYzCA71Cj3Bcfo1GE
cvnGqYCYUlM/5we+LDd6AAbTBBTWiAWgEL5XNSq5BVoVfEEekLf3wRWFs0DvmfobF480HoLbbWVa
wXikibma2FFxyygfmzwZDp4qq2g6v7w46oq6kRviexr2J2OE1jZYOMDP2FTiRG7kMWpRte04yGL3
AB/xpe8UDTKegzbVBoR5Wi0SQxd3Ru/XF2BfNKBZkTp1RV3h/7NW4qT/zLCiLLiBEBAc5rn9w2M+
O9LLibdJcIEM2raL8aZftmbUb8Ck167mrZ6a4Iq8O5JJgKZvo/sWQNIIj7LUlW9hXu9BvKP9Mhzj
BOHS8ZWBWWDpod7/Ct4sbedwvd+hvBSoTTXJc1C3mOrNfpRxdR1Du1xkQxmfc1WVmiWARwtIAk29
T7vDnJKtClEcSgtcijPJDGCh0PXRuAd2Vb080ECOf691ldvI8ZshlFy5PpwbMKS98N+1MPhLZMoI
HLlgRQuawHph4P/apIaQG3ICa+vHHNNt7Bfjhx3lO9GUyY03VvxgFhaA8bkO+qo2TR5yVrUnPHFe
aXCM4/oMiupzKd38ZA1ZvoIyLgQWVTfgeAMu6JKaUEvxCFMjg8ww4kG4Uwn1uGsy9s47IHH5zR68
5pIDP7ro+kD/FrdSW1WNWe6pmyFjAXVM8ZQZ6ggGnO0iBjPMtzBtJLAVur/3Yj89ourUXWI7tOAZ
Y89jEcVnXRsCEOgCBgAh2W6lVX50qFRXuTHlpkdNfEa8EppoUYtkGFBYK1DZxAfqfroZajWAxcCN
RqCCsX1HZQcYturqe+Aipq4i5qneCiCtuH+RQVmdUBHnrj49kJJACUAqxNJVHmEHSnnygCZR9T1q
PtYgDw2Kc+AiAkcyHkj6fYdk2npsUAMiq8a4Rym9cZ+zYNMiSnkljyJJLSAOArlAdAo8u17qjgs8
bYY9OdsWCrPZ0AJzhak0o1VrIhzZru1KjMWydrWN7J1XE5pa+wx0TItOMcM4Y1gfqQuRGuvJ4eyj
G8kh2SQoVV7Jhrm7uoRgGJ3VXfzUO1aJZEUHeRqlLp3WZ2e7E+ERQZ10QVmtzu5AFZyW/SZpfQ0g
5YIfmG35Rx2orSk7loWg5JLIsNIEslPqrB1ksh2AAZpWmif8uSYiRVAlXGUxtj1mDqBbXPTZXZDh
jSZH79aEJUzAEByl6b/Npj51IYlgF2IZdTlPl15csFWqddlm6tfRqDjLE2s/9Y0QL9+mKi+0RFW4
2d0gOc6HajLwdtP6OUpsQVInD3lyLCKRnbDb+WhGPwXY589+XNX9sWiPZKcZXRhYoFHViWrGungK
bD72IQSDPdRSWqFmLsjmqAH8+atlCVDUeqYBoSuE0ZFGBdIuToqH0RmcR8kAkxmSK2ea80gWSxv3
oI/gd0yZektvFmnNvSN5lMhIrFoGJbRWa13sqFAqyRpwSNHUGFKyBxRjBQvqoiTWuPwvd/Ksht8l
gLi0yMIHPHdQKT02xbFTTSIt9PkQF8AMjcWRrmi4srkEObElwdv4OScidxonz3qswefz5yWNa23f
rCGllWztPMpWpBu+L1R1WI3/k5XZ6uLMAcA/O3merXLdtI7SrX6xMOMnQ/CPJkptfiKb64Nfz7Hz
Iw2OyoODrQFxtE8XGpGooAOlM3jVCu02p6nG3ouP+tC8ss/KchtpBjJRmooarQNFpfKiHrnSxDHu
polTRuuftebl/70W2T/vOK9l/nNHWtksS+uIWmw8PvEwajJU3hKC1//s4rhjPqUdHivzKLYTX7s0
ioR4nJvt2XY0cZYmC/d4tR06MwVih2zTpQ+Ayj41jAPZqCndGvXMqkGZAUhKX+IOJwjwdjFveNIA
v/dT7aXumuq9tPwXH/8I76CCni6AJ50u/jWkh9J7hlTGQQ2Xaub/ssT/uw8kwFDlBf7utcMd59RI
114Q0UMR5/GmhU7txA5heVB2qWvduXT4kZ9N/zEZTevlb5NC32wndoj/PkmmtfUSWXZyEiWKL3mh
yTtqusTLoZW5nC0jAnF3bqI25FmsRF91xWZZ1sbWSHBGdYUxfJma86UWNlU4Ldkb4OrQpQpKqDuo
mN5dE8bGNgtBBEs2GxnKRdt5JahBy3rdo6Z+H3osfx60cVs2JkCtyq5bWTDbRVR92D0wtu0b4Oue
nQpnyE/77P9ve9Wgfo2yV1PiS2WvQHkJTeZhSpY1oK098aB9nPNneW82297x5XLOnwmkMBGFTfzN
nBTjdvSaR7Y8kmmyx8sqREUZ5dxGLcxOsVU/zrfmeOBsmyYelvMybdh/XZoGBiOflqaFdFA533HX
XI4GKgSZOyIwmAOScslr111qLStQByDDyzSCJ9SwR13LU6Fs5NeaIRQUgSDZ0grTXFrgcxUBdh8U
NKlFPxtsT6eVZtO8ZpNkW7xvvCMNAgd2nzo5P/Uo41/JwsOOW21kpp0HXnz1YCM1q0w+eKZ3VT6A
qkt1abvilBFybSLMjmRzfRAcABR+pcHJTa3rIhW+mW2l+XteVhv8r8vSpEBDMCsVLMM5CtsgWrYH
ozUNUtN9LhsyHBWGGrsq2WnOvu6ws6P9jB8BB0Fd2s9Q1/V7gUIkpCbmLo2ilg3fl+zkRzj19Kgg
3oZy/B50OBJFnt6fQCiOPR71PWWkK2qSsIREbNZuaWoIlnW8NtQU6s8rhBUI/q2+vf/DPq385SZD
HiQLzy/FBiGOfi+96MG0e/3NgxBrEDrJj4Kn/bKVqX+B4G93Ao0HygmHKvhuNGdycKBKvKw8cMo3
sq7PJXREVjTgbi1oTL1D2blZuY1IoOgbFZd4BPYAqa3kh2s+9rUxfrdQlL6Cjm2pts3hFilixB4Y
hDvxzh3eCt1miySzoruydO0LDeAIgNoKNaChxG4aqDXwL4cm6ihkc/CMGNSKjoJASSbuySY6Byi7
oR/uG0QGN1akiWuYx+bVaPUbU5vaFKkk6olOizcaGPOhCAyRx8jzzAOiKnsqapkLXagLdWfnAPLz
aZD8yU7NgNTSwUnc3Z92tSzYobVDZXS7L/7KTjfIRi0+oiBnGvxjOqp3kT/WxfTx5nobcgMksjyO
db6dlzWBqT+nvlg2GpNn10VCRwKTf+1DvK5RaJbcsywA7LeCYoNsg3Jp2Eb94rEWZXyizd98HygA
IcofQQbypNLlv7ldrrKs8KAfeo9kUIpTSs6WdWCFv5E6A4w7z95l8hM1es2TzfmwjvFoPDV6WR0N
ZFc3o29jUwnygUVU+N0Py4yW2pgXv8HB/cydwX4JNIngPiLvF1fT9X1lo3Tfw5nslpZ+vxSdbrwN
dr8XrpH/1r3xwIegeQNoEwJdYD/0OFvEoh8fdLNMt6HdZIfGY9nV9uNoZQS9eAOSfjvUWf5LH+Jv
PE+H517IAadPozwFBrdP+GZXa6/3qhePIxyoXK1u3CeeHx+bNnGWdZRyUGA77Jj4xvjQMeMBPB3O
GzSaoeYU2t0J+mH1PWja3smOHwZRmb4R5xK0dbeWxQBSJ/5KC1BcBwLM6KIVZXJujBiHfcvq31tn
7aZJ+QPgGshkKQeTucMWNZTxOjWz8g7FL+VdFaLACwGHGvF6p7gzoL3mL+oCn3jMr2RCDZeGzLQI
rHghtWoXaV26EQr0gT+1djP9PFkgbCwOlnrvTQMhqgXGsLqjXuyG1bkw4/M8Ka/w1h/iBCSenwuV
SBiv8GVKNxpBRLCh/liYfLzYYIvCb38Q2duo+DjrjA/HrliUjqJ8m4jfppZ8qPnSr2U0Hhmwrtzw
D5CwWTguWDyq3LpMmIUR0hgIDqQbwjhEpcnOKNB4pkEyubFxNq3+w58B4Y40WeQctdZ3lkRHYVft
tyqxjXsTQbPTX+x9U361p2b3zcnZh38DANCS2Cvwf/MtCFPzXkaoppoiWWXYsw9+VyRBTp4LblDC
JFCpWgH+ha7twD0R2nf4xVRPPSSZdh1KuDfdYBnfRjx4I+7F73iFgT6FZdpp4M54hUq1D6IMFCSr
mcjpVk9SzWQVAkORW08zycEJUQRGMy0gKq48hei4989MuqfuAaJIM53Y178xgI/IATs91F5E6yJq
7XsgxNMN/hjBSWQJ+IYhXr2zmFUjLxBbUAvnOvSoLdCrWmb2A9JFm6H2xgg1ifEaHF3Gj9RGZSEQ
s+mzM+piFZjCvFYi0rb92HcHt+mGE/LsEB/3qua+wWMe5Xl9+YptxGOYAdy7iO9H3oIxrPZqpSpi
vzJNL5d/+2wjt/7bZ4tq/ctnSzQNIruq9otKt2LJiiWz4u4wFWepLlDz3YHKvpip3aOOhO1rkWVi
gcgqKOQoXOe3XrO2EjAGTEYXadu1L2NtgTR2iVNr520kxMyWsQzxWycjqxK8oyPnNCoVL6makuve
hkUQO/dqubWkVx40QELOwuXyTFfU8LQCQ1nouqt5oGnC94Tp4aJoPbmx0sja+14d3/uDKmkbQPUL
5MkJJZ71C3kMtmUiv2k9ofpHLKHHHh0kHiXWnNb/EuOfLslphBOlALw0cTZCxjj2g41uQHDX8XzU
oIT5ulGwYmaxbmF0QAb2gAU9ug4g0nY2fiO3UAfNqVPXiMD1OGskSdddOuXWR6jlU9P/5ibxzd+W
gCJCxsrjT21RbFHKjbwevnkb04nHbaG6Iq+XKXRDXrKy0Q+Z6UJ2XBv1V92Rv4Y08O+QaJZXsGmj
Yl35W0bgLhn3kLlSyxa83JL/kHofy1aIG+/GApXtoNYGw+7GB2ZsiexisqejLXVrPU3308FXjaJi
I/nSRSwz2aeNjkx0g+pSn4CrUeL0C8PonXVQBvrJIbQrXhK9u0F5xt3HHaFOc4w6xGny0exOKDIB
vUQBouoTBDpDcxPVKCqvPCk2NE6N5iXfU7c2t7I0OWpY0CRl1J8r1lQo5c8dMMj4rlyQManYh4/l
cr6sGUP2V3nTAPciCf5LKC1kNZK30FrnZy5CgAmhL7XsKkg0igxofqTucYmdV7cB41u38BGalAsy
tmqErnwgZfZV411ne22YoP6YRrm1MmoADSV2Bg5e40dGXzR8heJzl9n4ztFl7D/UVp5C4Qxxc2qQ
o8oFQrr/9DvwC5Xg9SfLl5nUH7PEgGb5ktaa50BICKF41ZiFZ61tmbv5BfRg3UYHF/ilNkLrrPMn
Q8G9qCEzXY2xsJZuOpTrBDsVD2eQ0D+NUbEkl4xsQ1C20O+J7fW8QpvoTzidxKDp83m50KBKdghU
Q1dR5nQlmBRcGHGeC9Zk7cbWBnxXeTmeDaVzNuzIh0y2U/0zm5ac++RD3aoqHHs5j7iGV60MF4KS
rUDCSJTJR5MiGtmiXh79XPoNCIeiX5MtpxFyd1qv2vSF9psikF+ClFmSQOUnBnl6BzT7CWfHr9HM
P4KbNNl3oict0Z6BgrbOpgZ+QGHFA5Tih/TcDHkJ7iWu3VCEZi6bLjYR48mjBRgjy58yytYAKZbA
fiQQrnHC+BdPm/cqcrtv7YC8vebG+j02PD64J5mOv2OV7fHS6sGC06Ka38vWLl6u+D44JX4XqRhO
06Vmce1gtNhTlVmDSiI1Qo0rgMwaQIsncRrsEhNFe6DDeAXw8gaxzvbBH+vghGLBdkl2jYN8sWrj
5pqF1ngXOBL7FzUhBlcAMkaVc7RRX/zoV5DTFXr5FFVju5Bg5DtRMwitOOmqmW3U5YKzpZObm2oE
IFyU7MzcqHoKgIK9Z3641M02Bq5l1bpl/uTIrnpC5BXwxprfk2NU5RegpPwr9dq0/SnLZpgWgV4d
aFXzGN9DtWalDrR4EIk9dfPRGVfAAtlb6nZ+jfQgAtwb6g5JyHAaa/2VpW4KrtBkj+yGtaRRZOK1
Q1OB3oJGfbdPzl2HHSqN6tJsrwgZ3GgQW9dkUTuDvis0zRrBtpy1KMhoDx02BwglFVl4xv9WeKYr
TdTfwJctdqZROePCbMIeAfgBTPBGgYNhAWVmdUVNBFWAQ5igmbt/85un0QxyoWlz9/++1HzLP5b6
4xPM9/jDjwY8Jvi+Nx7CGCLLGlRCqgVdzg2IP5xVZdVyAaGE/DgPeAko6Zuq+GcK9edhX604d+nq
zxvkHTKShgeWw/95mbj5/GB0F/okk3G+KxndtrGrhWsbt5EnOLupDzFPoe7kQpc0pa7TFyhvNnvN
Sqq7DtKQDlJBp1IxdlJTDw5QIFpYLwfT+rAJukqzjQZRo/OgvgHARnO2aXmGWonPuTSjSoGWk555
nu2jjtrtMceTiO46Dwyg1xGuyC6lH2NnzuPeXWd1EiynO34ujCgVCrfB4S3o3jkvcUpujHQ1LUWT
Y/6aeyK+Tkvl3KjXcaI1k0ugBRcLJERbMEzwg8t1fpiuvLz/uPqLjVykb3s5vtiYR035eTXbXLXM
vCoNzLYGLKHL1MY3HvRuwX3de+CmisGkTt3QyYJ7bkJCW2TmNVYeDeTVdnHn9EsabGw/uK8Qbyka
oZ+nSYJDKRBFPIh8ASJaclZefcu6gCal+VmPzkVz9fqnzb1L7OGihMUPU3bykhzcTIEe7r1WPhEg
nWDokcKiIxIw2WcTeZC9aMYrqswX+oADQe6kdyDQs29pknoXPJDW1KNGG8HmnFvdz36IMmT6OiDy
6qBhS98NwWLgFdGxzW11nm/c1+7zKkuNDxtd9bntvsbxkC/0qvBep9FoqxvBQ8Z5dnMcJ7uB99o9
sW48kgniENmtAxD/GuJZBtU8GS3Jre9vMciY7siLmq5lu8yqxJl6MkmzW1tWL5VXgklDrUwmycBZ
4WpmtJ9tfWW1Sz/Vsy250EDOCxRdVCjiIRutGTeQE406O1vNd408bm0zCQbqeb3Iys29Z0jgtQwf
HzitRv9ou92NptGPBFxEA6XS+svqRgMa3nT6CPOPkOFEKcD+dZlNZdjeycCLT/Mn416YLAzQJKIm
Fb8w8mVuGy40zfW+/FSNGQJGaoKuilyoCUZwgDCDGdNPRYt6fQDRvaLgy/m2elf6O60Bbn3+Sfu2
1w66L77NvzgESMH7z/P9/Olk6QTXKnqltaa/YSBrFXUdrlN3rO0DGDaEKqYRe8+ESIJWFfJ7yrpH
My+yxxSSjQdP14HQVXbo2Vla1V1G7MMB/vTZpgOV0d4vavuJg+iOnHTXNJadq7fnxHK0leZUxYJD
gO+hl8az6IbyLFTPrYNxA6wImJObwHhoXdne+SC96vzMeCBTb4DaKyqi5Eg22Uf1rkgqfTlNcMzo
QRqbkHMDTJyA6GFf3ad7WhycuNkBURFjQV2aEOCfRXMNeSNTPyKUmMu+3dLiqDYpTqlV/qJB+rha
YhyRwo2u0907SwBtlrhrWsz3MnHR7fpC/tQEafq9yjzjRD2J7eE29MwedCL4gUZNRjcgVVY0SKYK
EpkLuw3lgbrZWFs7L0GwjlzoIwhUxunjAxk0DxovQTPqO/oAoPXQDxGXOEriTCWSFz2x+ttoexyq
2+JnKILgG6TdhzUUAYddJNGNubYC6RYwmmkQnOq2gAIfKqi/gafQBiVu0R3rPgF0zbxN5h4KfLxp
wBeCGM3y48QNCrXdhNObsfkZUh/HvqwXX4B6VsogJm5Y9xo+dh2FL5S/jvTynTNePdZIsu04g8QP
orTBo3Kg1Db2gO82e9MQ5HxPHQAgM2H/zqz82uWD+crTboAeqFneXCvpt35jykPYuBniFJkO1kBb
PmYDlHFLCHT+UNOhUWr/TjDdKxAMxr9ouAmtHP8auY6SBFVHnvgamC2MDMVneSyfoVEBLmfYZzeh
qs/zwEMaEQG1yc1F7T25oTriY7VBuc2rJemPkIgOIHk8gOYb5R3aohh+Fl4MdGlgvkB2uAEo0Sh2
THbZc9PbJ6824nfU8+TLGvDoC/dM/VwZA1Jr1pC8f84UOcQoaGblRoBtW5a+0tIUCaKozJ/pqozc
bLoSf7H9zS/SDR3PzTr/kmfTXGs4ghls9yWrN+XYnOFBc0Z3T+m1adRDlmztaA3KTD5zdORMq+QN
25FdpvmiHJHYvdR9XW9d0A+8mEU98Vm5uW+sM8tv90AhQZw3ryY+K+ylYU87EGibgfas/H3EyVCl
BpiCM1TgUTZrYa4Vdn4ZuwF4sJs4+w99sUz5Ikx4eAwyyI4AKpNVl2J0kHAxxIoGkCesLgk0BK1V
OsoVMFThcXYLByfeDFHuLaWNak4BoMaRF33/GAuzXIOlTG6m7ggiNttt8ZFMr3/kwhhB4JqfaJAa
4YEwDEVdN+rRajIzPlazDfGxWmRp0abnZYeIl29mC+LMgvzQSfhGe6Ee03O2S4OiXVKXGgR5QcwZ
sYvdBABsKg8GArGlraREyPaXNSYPNeHfa/ztLlYD7de6B/dkPNj1g5YZR+JmCKFOustQa7WW6ksB
jb5ExaLFtYFo94MtxqMO8dc1Ho7eMWZRvOz80T6xrLKeddClT7R1vKwOYKGsVxFQc9/ILcwb+2To
0dY3qx5F9e47fWMYg3BFg5jFrdP17thFvb/Soyx558W5aqzgrc9Auzp2Y3LQi7x8UBNpvM0qaOiY
gAtZSebusxzruMx0f0YI+MRxJ96RLRXL3g7iu8w3DIi5jmAZtaoRIsrZh68DRRYOOcZyZSB52oOh
F9wftr6SdGXhqCpK7iNcgKtpVF1Z8Xenk1Bx91EmpBqQYvJoywDo3TqdjaQsx5OowzYC/P7euA3w
nLk1HlLrii9t+mPE3bBiLoKu9LfM4z69QVlOaXDdOYHuvOXg2oWYongzR6kveZYKaOlFYte5vbbT
kem8CpSEL5GXG18bKU/EoR2UYO9MKvGmNznkIFF/oYm0eCxReo/SbVxFbQ3ZUDySH7WUf9jmUboq
dZ2tRdmCGcjGgxIlGsWBPnLo5vnJbdrv0ydWP4pbg+yLPIqY76BYkD4FRX2qKi14TEH4dMATRX0L
xfCm7LmOt4UZx/bB9UCV8m/7iETGojJYs8PjT56x4Zfn0XEF9KHtapuZdbJodJkOCxrx4mRcdI0T
bysxQNdMgw6CH6iglurONi/Lhx2wbe2tVw0DsT6yF7BRlwZmW8U8tmlCs18Syo3wbjgD3zzbDfeE
b5vtmpeOWx3Y4UVONK2zslVgtTfk1ti65Hh6RJphXsvM0daJuorc4eOKbH8bBbAU9DnASm5T/Pcc
fKQONmz06qe2LX9aiDL+TBq2QSBOvBlFmK2Anxou3PcR2TMqtilzz12a5agtQr8wTj4xIlCgmPoO
InLY50QHMlHjqSgyXSFNAS3XeoQQLcCrm9TjqFZWBXcE4iIbCACgf2O5ZwRyqkugHr8lN1/NsdN3
qe3gkVxrMtvbuoa3RJNBA71nkQ0xHSP9GeJb4Zuu870O4nRlOE5x+S/Gzms5biRb168yMdcHcWAS
bseec1G+WIZkkRRF3SAoqQXvPZ5+f8hiDympd8/p6EBUWpTAApC51m/cWHUOwZTX66HNWrje8MVx
8/wu6vTHmHfNoxOEzdbz8nTvpyZOafNkssdk4Lge1uYrof1o5dlTtrJVZ9whISgx6vLgZlm59mxT
X8tiD3nvYr11EIa5tdIUuPjYPEyZB7U/DtM9OQ0Ihjg83OMM8lZX2ifFi/ZZYK3/yrPCM3jVzo3T
nIq3s0BdAVnslQeia1yFPvSLleT+x6SuduR6dV5huDwhpFjdBwRjrnWyKBtAtzc7Y6nYCCB0otOf
oIF3N0IvZm1qh/BhhTXEe9FCQJHrapwiwwch7VjuMp4VxrFq/WTVlf9gm01y7MbYW0pFb+vP+jY3
kmNuzPZMRODXaPkmmBIWC25b7St6Gy2Yfz25s1trROuFP0Riht2D6lQIDs2P2jF469sFKBobehtc
Ag3x6tYjkcXecPoiVJx5hnZ8xi7mrV4CMdDIvNbL/lMWeWtfmeAYNE28E30YbEhykNdzJp6L5MpR
t4EUEifJTovT5rPsETSh2EaY8y1YbKXLq/R8o6jD9i/LUniefBksGdNxd7qFNFxg1bifyUvaVh+L
spWIf7+X178M+99afxn73rmbpyodpd1O/nTTjyRdsUIvDwMRgE1WacZDBiQMm+Ns+p57t8XQe38Y
U/nDMB3nqU00dpb+4B1BgVfXMW1aKOtshKkk7zd1FNU2UoKc2NO8BmrnBU8/HxJ3Mpaq+vrOmX7n
VReISezTEnMfAfO6t9Iag+KxfWNiv/fDk4G1eZc+CbVW+Z32Fdo0qbFJTMDFYVwWJ0jw2RrYU/mp
srVvktqoWN94bMXf38eo4RSsFM98aS3+mJK1BsK43LwX3XooN9gjB5vE9v2jOUK9ModniX7P8w5r
usAbz45w+qPespEJS097reNrB2N4UAdtQbagBCHCLZGzwiQsLIqjtKFJ56I5F2Wr0cHtlK3sFfUn
2fpXY2MrIHORZgioKtmZZQLrSgxo9XJwDmWrstSc6/vKQjBgbF7K1smNH21sOxf8aFco3PrpfeDP
BIY2PKLUbYpvGRziFbIa4lYpcP0bFTt+8pO8WuMkNZ2gfCU3VhFb26nIjTsjKsxlZ1rBS6dnlzTJ
xQ+I/eAb3fZ7UP453A5a4BtdrCPkz7sCfQSXUIybHs2m80APDJ/k7S/rdZFZW7uoru5D7qind3C7
D1mGMdK7IVFaBM3WbAPEcCcMid4btEJg+KHcoWCDElUBap/gyqI0w/4gi82YvxUl9ZC3w8fW8eei
bI1U6GH/69h8AqNTZukKadujWdvZ3p0XWKARcWRzyjQ4ybI8zF28fMr2UWyHR43Fp9QziNr+D8/M
gzurH8RFneKzFEMwst7YAhuNNrLXmE5/wNLz71jbXnvJan006DUk9JpXrv+eC/2Ka6+sLqxN69TG
mgglAOGhUp9DA2047mvvPgtq9Lh5+J/gyJCD8rqAoEtvnCag4pgj1salyetmmWvZ8DlyjdfOteM/
9LJh+JyHMpOSrZIaf7dcjFYH31QxZPO5p/0abZR+JE3SaeHJ05TXRPHEdUHZxVp6zKPgVS7T5AbB
geW6cIwuvpGLNVfwG4QMX6ylmpfU9WoHLzkpFa+KWflL1jdDC7Vjrhe9s3zvKuux6Ux4MbjlAsHe
aQtpJn22sRfPNCf4mnrQoG202M5REvRnBwI1UIMm+BphDWCqaG/oduhtfx4Za+F0l6XGc8bK5oQE
U3Zi1Zud2IFEO3NQPjlGGB6MKNz4elo+JEnU3VmxDaClxxl0IOayrDxV3clWpTObo+87X66t6mh9
ryF/HFgcsWuxhILlJREy2VceEK7bmH2m3MpSWLrW6p//+L//77+/Df/l/5HfASP18+wfWZve5WHW
1P/6p6X+8x/FtXr//V//FK5jOKYp0LAwXdRHLMuh/dvrhSQ4vbX/EzTojeFGpD+IOq8fGn2FAUH6
Pco8H26aXxK6dcXOcGdVBZj0lyYeoeG2rf2d1Dnp8+xbp6yu+1i/D+IDjJVtLFdYvWl2O6BmZnK2
piDdOlJXDrtUsQjGMtxeXQbjsPmpDI/4HACEeV9mRLEZrcjGpBiEoEwkD37sfayTncs0Wan8xm+w
JwY9Ox/MLB1OxnwYoqba5Dz0UGT6szWp2s+I6ac7s1NZsZupVYFHcrprFzlWdpYT4KagLv7+0gv9
90tvWcLil2Wa5KAt8fOlRx4vV/rath6aPhx3JIF9UFPatE6FUr5UMUmTeTnRT/CgS0dUd7KHBecJ
qrYKTOyve1WZp9ykgfNhnl6dZTaMocWsWLkxzTp4ScJKX0VG3J9sLDEPZYFOxkhu6tOE6DOX1/o+
d0V/Goz33FX1cBrxk/EobzOtGm/bIDJuhNB55kJpsP/D79L4+eKYJEn4UsK2DcNyhUr554vTj9MQ
VpMZ70YP4J25NJDI7SaMz2zS29zO9qWfeuyNZvhP38Z3pCCqT+89PEVMrNb1YdH7Hh4aOsCScBgQ
1g6Q+0ra3AeTmwcPppqWN/3cKovy4LMtH63BPwZCRTn83+Oz3oxBbWvaV7U//P1vQZ//1u+34fzP
Farh2HC2hG7bIOR+/ucCfElH9hX+7oqoM/BvlK6krLRc7BwztpE/WY3K+m7MQBjOhsqxhaaG33bI
JKg2iwhfN7YjylrBGjTwT+X3donQc6rl3/9LXOOnfwkPFKESrudnLcD0WKZl/vwv6Z24dOA8ZA/X
3ZVVmAgq5OITqaX8Hivg7h6NhSf5HgvrTNnId5Uszr3A2WX3Y4HJtB64rwTv27Vlphlyd7xRgqzG
ZcM0m896W53seXHPauaSRWr+bCoFXk9FT9cxF4favguUvLqDIbEBaWE+5LMNQokoMToVsXeQdWi9
xdumQLhTtsoBVThszNlQgXAndsNVKCBcGumSqGK0n+wMuwUvg6s6eIidGH1cLWsP+mfQPPixaj78
0ldod7Wl7x0sV37Zk0lrQL013Zu5UfoGTp0PrawnWsW+RT1qIvyj6t30sZkPhHiLyoxQbqOQhla3
6OCM3qRukT3qrVZtFG3K17JVju775Do6R3X59hooFoWurnXRxB9cAbrGnl+nWrORDaWuBv/hVhbu
T78IU1Udjf9NrM65m7mj51v9wyuGV4I+ogHkP5isLfD9U4dzr6GLLQmiYflJc2v9Va6ehdINR9/0
hrMSuKytlQoPzyg+STvgq72vdP29+vrKj5VbFMWimW36QtCbmCaVEa5AcXmQg2SDLP6vddfJfDX2
tnXtAI8aDSfZ2f2kHVThaAf5SQyxUS6ycAQmR4ZP3Qkn2r83/9bnWiGqdvv3t5f4+X09X0yUuyyh
Wo6royDoWj9fzDioVC1JVe9iD/VIDj11FxrEkzs9VFzQ+qm27hI3e8lVk1sfiq7sUVUB9Mpe9EgT
oxhM/rdwII13xa4mQTS/IKv5tfjhADvs1LW47tFBVmPOQrRQC4iD+lO2rHgMnoSupveaG4cLGSWT
DWqqvDWQVgsJ76DHr4g2W0ZFgQiR5yb3Fk/wv78qrv3bT4x3hWramo5WsiqMX64KS2HhZ01iXVR8
jk/G7HSCJk0M9nC2J5Zitr4VRauhuA+tKVl90MzOcaKQOteyDuFDGM0OHgBSE9uzRwCMg9Ws6ipS
EFFP66XEcOYmuip4WPsHc4Z6Rv7Wbgv7+b1XbQErtFU8N/s5pld4EWomoeLvZLGd63oHalkwGr/V
yX7FHCO8dp77ybqxdtgjCeWlmnXZF7Y/iQcewxjC6H6ExJpV7mVLWGKO5lX4p8nWD71dUdc4Gwv3
GLT6/BMYv/BzKjaRXk+7zARhNNer+WDxjCAajNwNoRqcFhxYFKaz6Gp3eNBn5k8Bg5ycO1vcuTS3
9SPWV0lDPBVvt8DP0OXuNW+PK3txbpsQf4Cp8Q5Oan9Osra5yKqcNccqIfm0kUXZoCVw31Tt9e9/
I7r5263jYpTiarhCuKYgfDK3f3gOja7KOmU0yksQaHO6IHuO6ir8mvWgRb3BUu9I2YXgKkFuI4wY
fC2QMgGY4b0U5AM3GN4ib2Jb4ePPI92qU9l5jkc3VULIyYjoWH1UEUxEZ1gWnXBaB0U7PXSBjRyM
n23C2cqwyJX8hL4vC5O5yNaw2Tn2LE80F9MK1djSMYedLMIQe5tSFvGwXodgBNeOwa9cUrlCT6/X
4WQ1Hzjz0PxZ0lbVlfFFhHHas0yaFlfOvJmiAIKFm3blzGMTmN96hvmBM1/4Q71u+7S9nkKeZ4RR
BWBfj+0XXbfbe0t3/du4g7g8wL56MVodi3dVTY9AS+xHzS/3XlBoL8jBNBueqd5WdosihOsLkpR9
4wBU69j6yXpLNK/v0xr+ROh+Hi6nLVi2kUMpjnUrJgC/eG6OZRc8IpYvAFYRZq3sej/WpHLgg9hL
ZEvC76x7s0U6ld5T3E36ylOG5DYD1Ltr807fy5nMhtTt+0y9mvoXtxhglWNw1nnDUsftj6wCpHJn
Psh6s2rGdW0a7VKzprc62SD7DYwyVNW4zuGEW9zH6lvHJ/SViTb9gnL/jbT0bKLmYA6T+wL61FpG
9hhAfMH31m4qbTeEZFo03TD4Bk76xQnrm9rLnmChxLcqj8P7kR0tZiU4k5t590iC0seH0M8f83Sq
8Xcouq0sWmXS7usOxL8s4p5t3NW1uolaI78nNaKtcjWxL3qZJ7dqaW+1cbAvsmoIvWbl6d60MeY6
XZQ1livX7l6fZGe9yPYyyo7bE7KUibWXkb5ApjbnumawAbV3Kkx+FksOmnsvSqbdh5VJNDav94ZX
lT86PX41osmBrFx7S+Ir4q7UjHorkloByDWhswH9dlOEbX75q3mSeD+kRbkl0tStyw4vwywsLsVM
IwK/ir31zCDKlBy3zTrJuKWokwcTxwfZ15p4SjlhCZhiGD87eb6axnx8imKYNU5paSTJCLWwuhUw
a3JepLMqpZkUKxhhw01fNRWp077r41Md5eWy1lT3HmHZYGs4RYhVUD4eY520ClhS+8HSyfBYeeB8
hQy3TlJf/PBb99A1pNLkcHAc7r3wg3ALEm3a/P2T0Pj1bcmqgd2GyovB0jS2Sr+8LYkflo0+KN25
HzVi471HXlByPdAJu3ODVtuh8UYoS9Z1mH4FTfc4NVaJUxH2BpZdaPdRl7Ee6Mv0W86vElSgeH7v
AfnCB2HghTt71saRAjkt6rhsXDt3LdVw2tl5WH7CexNH46Vf1+l1HWEAG1+2YozPbdDod7JBJXV1
9/eXQft1XTpfBlNl3TD/Z1kyNPLhfWAPAwB9R23Pb2QE250pwNzyKpbVqK8RvzH0CaHT95s+8Y2V
GIzy14eBHFEksDPk3R8UCBGS4oz+w+ZKaL+sc2zN0RyHv5zDw0P8FjKAIqzhEBlG5+uCfvLsCgl7
P/xCMD+ZsynIJMXb0vXU7Z/V8h1faWDgfq/2Edy8VqtGG37BI+W9dx019soMywxxrbWMT6e2Gz7p
JiI8ebIegxrFZ3JVqyzWgovil2+fcLAQq76Fn5P5mliN86f3fhnehv8hjkJYwJg3lR+2z6aqs3d2
XUMnwiMc59coloqrb26HQb1N2ljctNiFL0EKgWDrTf9zmLpI4AE8d+wKpqQYwoWsBwFkb9BiJAEd
ZsFnV80TzI5M66yRc3hKyYvKblluZgc/IOwii7mJLHUd9SqijiGLrqEpbsiYfQVsFf1IizNrDx5s
mW+QkfKcl1lqeElksL0IL2k2qVqWxybp7BuSyP22qcR0BzfbX/FE0J/nebrGC39M09s8uoLSo0Uy
sSjOmh/wHEJBsjsDtD85fpzf6PxItDk81KJA5benSXmq0N04y16yWhbHtpx2sJ9fZb2sko3yMHal
t9JYPS6vZ5CV9TxlrQ3dos0yfyvrPpzMsZttO0b14UNd2mXpsVHLldmX+E3KIfJUJuSvrZ5U6cc6
2Ucxq3z2QOvY9/7+rbGiZmvhqO6WF3a591VUEBOYY7g4avAznSRbwfbTzWNU6ITrY81DJq9VuoMs
507uLxtfC1kkjevEqy1c1aZ4XCKgzIPJatIHuw3s0yS8W0sElOaqNvG0Rd2oJl4hZkr+xhcHRaQ/
3nv0pvoDEWybJ4SIWXYwkkScvW9sbJblHO48EcLpiBa05kn2EEkZ74iNE4CeG2WdEYs1EZDg7nqm
1B036ThOq+scIQunaIpu7Wob1jFKcfM4vXayteZq9vo6Q+6V9wb+lu+T2toUriB6Fls5q5gK7xwm
/o1jqma+hA6II0XhjbtEvZ6n8T1xxLrlWXaX8wyk9RcNQpo3sugFjphZO+A6568gD6WPnkZi6Uc5
ynd8ZVcV/E3kt5J1hg4dgVz3WfYPRYg4h6cFK3ltxsH7YuR1eHTQhrutym6jB0JcEHoUF2NCCgs/
CXfdWGaQLQclXuDYkt7LLmAMDChsuJGGup6v9Ug0W7dDTbhOXpM+STbDJMK9UPTiUzJ5vMfs5BUE
ZL2ymlw/4Do6XJSu+6qVXvwKLoo3UtZoZ8d341sWOdZCNmTW8KMrbeU+9PL4ONVNspInIDJ+cGY4
Y96NZ6T6kLEf+FPIkyTeY164BuqrQ7JNit7d1kIpPmO9vRzVytvoSQ211CWNozSHPirJPbTElJY8
XaK9FtsqHGsuGQEsdVEMoVouPR5inuZn97JVs8JuZbGB3MpioLjgmTBevU5V8Rsu2eqfHbdVHzDE
CDeeTjxIFsusUm+hNO6ufZsBfjZWAfnGq41vcja7sJUtJrvmks2c9qArg7ikxkG2XWsymBApiLfr
V3WUJrth6YvVyvzNjYRlOiIi0IZqwrSE9d6+8xxai0jWbeX3aHNVHA2RvX3n3nJugRNn1+88/xw2
aBvka3nWxATBPtk2mfT5BPNBfm/izf31e/3dd5aDhlr57Tv7cYVgP3m32yYbNr0Sm9u2cvcFuTk4
aG0BsEPpeEPJj2PSVsBWyYkUoW3uXNniKDlsxSzB1u3as4HUEZmOj2vbjAuZ5+hBVG+80HmOjQAj
aVmnIi8aHOXHa23R6eoCqJ2XKfEqCHkBGPFDVJfwOSpU3gh6Jw/wLpOHMsWRsnfvZQdAA8ZahUq1
lsVCjfULg2VHOQQHMGfVB322kXW1Q7K4DZdYoY77vEuWb8OYtw4acDltie623iUPqm82t6Nmbd97
pOXY8s9s852cq50a98QVybplWRQH2U8OrfwBOzZ1qPeyLhvU/jiK6GUqp3bvGGWyIkAYbUUzmDdq
nKUnf6hY8A0rLyv2Tpxjb6Vm6SIJivGPYNokmV3/GJPpGxsx/ZOTk1yIKi8DE47w3VQL9id6498P
HjoyWaenX3TNIVfMIACzLJgb/TUyDYT4mym9yDMPY27eRNFg7ZEG3BaOhbyQPtmHJgr+MHq9JE2q
IG5pOeYp5K2xEYWvwabDMnuMS3epemAelHpdCoQ5ElAWr46vnpHQntOfbP6dgYscARQIQj3/rrT+
txJn18/WoMZL0Y/eQ40+5QobBhXax/R2blj8xc0v5w1b37mHDwFtLgj6T6CEIThrIAp+Oh8W3fD5
8rrYuGOBgjnq55sKDZCVl2Chk3Ua67ax014h5i28Tq9f3BqqfYBq3E5lS/zJFdZNmc6zVq62dCaM
joyh026zMCaXI0cS0vKCcnzwXK24sTGTXssBabad9Mj5ArUkwSCnr/fA9J3HybXuZPtkRYQGtbI/
BwVRXtiN+J3PZ0pdH6EvYT9y2zX7QQ3iTalX3hev2lwHGk631tspv9FUAiWY/H2+fhFQswsl48LF
rCtPOmmAZT5PCHDpJg/b7NPkBONOhwq+SZu2fYmLcSE7KAb8PLz70gPiS+XFdTCfkqeqTcjbNauG
Ox8MxNFCAXMlGxSz3rg8NZ9bxxBbB6nSbRAPynMu+MvP50TirlxNgZOQwgXxg0dyeb1cOcbqC/Au
/sVScKjxZhNhOaKKQPwQj3hpJsvfDlNR7XAhGT9NOT4r84WOU3QVEMBMT9akuEDwIn0x8Up6Iufx
VI44eITgCXa5H2Mbdk18k/020U4gLGKRupyFYGSD5tsPyoA55/w2rZTIvBTzwUlY25VGpKzl6zN0
Oxqcb4E11NcXapGG0zZH92cpB8leHejdkeXkSZasoXVx3eh5Dee5vmWZq93AoFrYoGKeEqEo97Ff
HDSv858HO+fiQPa8hrSqSgPmpKbDWrZaqZ+sFDJAexnDAkn6Iykc9SxL84w6KIqnbJ4ReTqE1QmD
mSXn/ZMsngT4TUIKOYI9dY6t2bE67cpB3/V2e6vPDXDdIJF9aFaGYsdD39pPRYSHHbgs5+iZ+p8f
x8DCZWcavvval174iH23XUosxTXiZWAHzdLhHbktDVXES+wYt3rnGOcavsllqtTgZKTq7VvnTCFv
NLTp6lrWCTvB0CwbnG7myeoMH1I1uk9CN7mQGiduHLh/tFZCm9466Vpvan5m8kS1yL+1RaOtQaKr
a/DOBkpcVvSc+Iq1ThU3x9iGYtkjye4FcXGUxcHQd2DQWEXlnvmQTcU6H7P42Q8qAuKzqRcL6fgZ
twRnW6neW2uUDPEKxaZxL1s71X4VeVDdyqGKv54MFcZCUhZ37OGf5HnSTJQ38kul8/xQxv/6S8nW
lCCW/FIKCp8sFuJy642TepQozyvecy5mJMAXHjuZq1iA7HKVEfiADPUVjzjt3MmWYgLvE107yTnD
uZOZptOqbPw1SeQlsKToARzI9GSAdo8b2MGypPY5SzTU2GXJ0Yy9ManxtZQU49Hw8/5OtnmNe4te
l3MrS7qvPpRIS15LoCqf28HWzrIt89OvWmCGV9VwFYd5QuyiP11PoVbJgnvDO0ptcARWq0XmjgBC
5i/ntTmaBVriHGRrxnt+oaWCcL9sxf+deyoBadv66pNlu8kyVU+NVcV7Miz542TZ0TZWVG0li36i
Nien8j7bqhXyK8an1B9RG5ONasOpcqN2b7JayR+HuMs3WUSkV7b2npEe65En2nVsg06KkzzKrmmG
VDnxXhbu80mDtu/WOD4kJHGZyEWB4Qb0f1L19TkxsBZI4lRbkaatz2aJzy+gHD5GARiLEceGzbWy
DFyaylq7i9JO7El2j1jCzXOoAEFSI/1c9cF+mMCoI46YPWhun57LMDiriqbkgEUnNmyagZ3Q3GqG
dXPwRhBnXlrmD7IOo6svZqoDxJqrQrfHNH7eCI1yglGDtaDnNU9fxg8a0CkvwNxRFuUIvdgEcade
ZI0WsNYbzSTeyLZgjPs7Eu/X7rJHP2B43RZgF2TRIXqGcH93mezhC1I5zVFWNwqwRn6g3Y0s+nUp
YBpBF5BFeegr/dFokuQkz+RO0CtC3l5Qlvii8qCaK7w3VvxQkrteDOraUNtuzZOm3GRNbq/kwC7X
lEv/x/VfW5futBohmwPLY5YpMvTbOIm2ejBmD7K7mZHf09VJf/v6ji/YA5nPbozf1BK+KHx8f4mz
E8retmHcxfaMzFacm/cq+Ske7A1IvuEkS9cqDDfIPg3DFkLt23B0/g2g42O3ROlgHxSDvU4EPIcR
FOxdFznp9eDVzmy44N24bY7MTFojdzcM2Vs/w237TWtj7OcGRbjqY187kRZtTiAB01U8JME3by+j
le/tquj+tl2O59WcsvlL8g3JEntVkmk4tA3cfOmO/l6UIjrvRahDyM/MnaEp0pnl99N7qxxbA8tc
Va467B0SIbe1of2QmUXLCZBoqyprKzOLrNpOI0YEl4ZVqOzlRfbT2KNX7Ke9u7l6KOnaU9eGzb0r
3PI+MZJPElBRRL6zsYvC3bS8OsnsLUYLWiUk43z7rrOVKFV6DNi2xHEYFKCA/uwiNbbiIShXSOEM
67HP43Fhu9kduofRXgKkrnUSJmUNTb26mrvh+Q3OoBhQQLdUh4uGkHIwCSC7GcQZdP+MJ9mKxRgG
x/g6JHHvbwafOF2h9KhpanqunoLYXWskWe6M+TCifnHnp8XXUa/iG1mS9U6rvw2VdfKgWsqwGtm0
3ZoGWsch4tSH0a67RzNu63VTBvWmn4tC0ey9FfnhUrbmInJvy0rcyEZZVXTdyjVU7V6W8MtBnndM
8wMe7B9nU7VN6FfWPU7ZzUWJT62e9ffabH/ep2RiXa9RF7JN1lm+go1V2BMQmvvLOjc+NVWrH7so
Pb8PtMZBXcjiLwONzCS7yiD4YD1hiuntTHJAlGbeLtcdJzlnrBMQXdAIYfn2TlEy/ZB5vfXbJ1b4
G832QH81RI+IpBGlmFkIZJn7sjOPstQOinnAGONVluQByP+4jHA63xppj1B35/iXjnjqPFhO44WN
Mt/d4aqrY1S35xmbwDSPfa8EFysAa5NkeEBOn3T5T4qQtV6JwHKQQOXyyUNUVYfEMJSTLI09PNqh
1z7JUmX33bHKnWmbkIA5hn6Ao+R8iP/9yQzddtvE5YvskWjlWw9ZHJNkaYoiwpZQNEjQQgKasKxd
uKhln/sycW/VuSGdG3IBmBVBWGj6ee/eQjZ+GwHb9cdU6NB1zGTfzZluQ5vEvUD9ctLrSzpnu20e
7bu6IIwiO8i6fhYDUsDCXgfVuSLubXeT2SfLHJZWrIeApTNxlofeHbBhw0N302GoxIaehsCZgc7j
3CLgLw4GITXZT7YCLnzscGXbSWWtzLWwRLGcgxTWcjU09heyQZbnVsXzv4H5hH8f4CWUub3+8P7J
V8ZgVcx1ik+riN2Pre/9htw8YnbzNej78oXgLAA8/vxn0nf6pSSpJesrPOgJm9XFTh3C8iVgm5QO
hfWpa1nwIMHJlnuufx+e4VJzqIBm3zU6ijUTPk7PbCQQQJ8/VXOd/CTrZKvs13dV8Gur4/ZvY/PK
q5ZuH+hbZTIgyTUBIkko8d+AY1jLqvd6+Sm3Gv/UOqLeumY8PYrEOymYdHyfPwCZ7OUHTOGvNXaF
k+/VitzjL9FGbXCjVNpd4rGHCOVfTn6s3QmzHmfsCZDwN7Xmg2wwJj24cf8c4fAvPV+pQDbGLUAF
jGml50Oz7Z1Se+RPqWz7xM9WspjUII1NwjYLWayHmG0aKwW/CvV2aSj6pu+jCAgKQ12AcouSO++g
NIb2KCeuopLA6lwMLCZ2M2LtHhFedIJH5w6BsXUR6MPZnclB8YBFqGr6qw7WExlRrxHGM4phSBrG
abHU3EQ8K1ZGtFbJSnhupfFcFfXLaBrJnU/88/EvBinaqK6yXLdOGbbaihLFrJVWvg94jztmFcoP
/bTijWXtLMMyN6miZ9sRjDfxcV6+smjUgp3V/PKVxQY/1eWUBuX9OCbiRk9cZYkM1PhZRTRp2bVm
eiTk0j0DbcoEngmyV1AIBbqZO3x2HUR7EXxKj0anyF5y8F/1MhS4IJlmBURD4u5ZKCc5Q9G0b6eV
xV9OS6866fNNqfTaCsRqen4/RAZ6cIV6eq9JNd7jC6A9y6oyi6NswF0kO0N+b48qwr6fs5R7mffM
Ey5h1i4dS3MTC9X83FX1KpmhL5GNiYFfNM4xQgn2duiwPL9iYhjpVVH8lJTN20jNS68jZYfk3yNL
PTWuIyVoBovJ+zFvdiFeFa91th0QrPpR4US5KIvOejJR6VjnXR+eqlKJD5Uy6BvXtPIHIi3ktuxO
fGundiFHxfn40gZT+NwQjF8BTgrOgQDMq5nE7yDBxpeo9oKlnybl17B3UHkgcxZ7vFGVov48hW6J
Zksd3CIX2e2dKn9h0Z+uykEQi8J4Cb2n0fnCghNoZhv+mI1OYlhvL1mq2UsvN8M7rfH0nePE1i43
NJJE4O+x6e2HF2Hl2NjwbtUU76XlhdBqpnv2Si1/7KAQLAs8Qnaam+ePKqkq6J7utCxEUDz2Y6/e
Nrglct/lj7KHOTg7fxqTO1llVW69jBwn2Mv+k9+Z2zLVkpVsJYjfnJFHu5enklVOMKyw2mnvZakJ
DBe+ET4mcu4wrJSNhacy0rB8Gcs3crCUxRfZd8jT6pyGJozvUDEw0wnTR0JX5y7J8i9GCNRWIOlz
UzkOEM0JUket5V9Gb0TNsxX8KPDy+FyoX2V3RQPiMjgs7GURXQY7b/qX3GjLHc569UZW42O6akSU
wqVI9X2uB+VaTtop5k3OzfhoZQ2UPEPsgSLFlzgX+PYIMMK13eFPlXcer8KSdzXR5EvRAFYJxg6S
V9bHS8uv2h0qXgoJ0rn8/zn4OtV8tr+cQPNxAY2aHPWVWbGhgdmPnsVTpCFG1mqFuZD1mTZMq8Lv
jWu3Khs+dGuc5GM3i8XSXmWdfBpDaQlOEvF7GDfuorY1/BKaSTyrOO9m6EF/UlU3uLWsMlhM80OU
9UG3deFmrGXRKk2Q3wQKjrLoGU+dbzWfAqMS5yH1Y9KYTNZZJmTiFonDqFtYoMy/wWZfqXpGcAJ8
zCHSXPeLMHCTwzpRvSDW0m2GuFEOnlu2B8jdzsYIC+U+GhF8C+B4fzG79qzL8VOMDFQfVt+LDIuK
4X8oO68dx42uXV8RAeZwSmWpW+o8PT4hZuwxizkU89Xvh9W2ZRgffmCfEKxAKrLCWm/wuhGFVryH
6ygor1499ydkrOdjGsnuVswaqsJYkXyQIPpVpIP4M9aPjmnxPhrDfPdzf8KNhmdPW0lmadoYBwDm
/bkTC26tQ+nsErQ/3/R1oGD3Pv3UXImWNTEx/CKHY2bp0XHW2njbSdN6L5POP9YNQQhVnEEmHTMt
S7+KmJxaRzOQ2VdxjHlKC6zPtnqV2u+5PpEtt8qS+ZVi56QTRbf66uyRrj42GCl+tbpt3B09IkJf
14rKY52XC6wG12trl+yJnA3sH9d3Bb2nwDZOG75aCwciae/rqFCurUFQJ8fY0Oav1jyItEM8GPpX
65Kn0YEUO2SM9c6tRyIES3Drq9UxcHp2TATH1a1EolsHvUNHVRWZ24zD0ktkC9Zry2lcDqYTYZqy
vq4xmNMB+zaoWrM8Sb/ujtFcvuM9NE0hLEv5qA78vH+dpdbNk8v08N8eqpuA8hqSyMsPqihrTIZL
4WCatNpHFrbpPwZLB1yljm5MvpaHOIqb7JsY8VNVqfqpQ1ylP70EgKIqqUZXQ3+yL8Z9ul5/75rm
xKLylFzYvU6ddab+ZpZYmt7vLXFmvfjCOcskYsZT3aIUzm2DVs5W3dgoGHzCBPZ4Acv6cn+xqMJ+
pNGqp4wN+b9eHyaAROSoTHeq7/3FPDM7Ob6sH+71fawVZ7SrP9Qr3++dlKa/ITBmfN3De408A6ro
areiDlqC04oIcMmeV1bZ39V5LpwuVGUTq4x/Th1Saei3IDlgacVWB2Dx8HWqunZ1roWiw49Ptfwf
t+vy5GBGMamF9SXn9T5u3LMrUmV71nwkRgJzZ6Q+azN0cIPRCE5NzL9cFV0n89g3iepRd4L4o8XD
TdUbk2+dmlZnGQvd59OQUMFcCWoWsKz9XhANUPVZEUynRUyQA9XNseUhRwI8jRgIC1qDVIA61F0a
PLTrQRW7zmn2egRRXNWNTUOSmhx/HeqmbhOZSr3H1Ou8xyyX2z6wlguTsE1sbG1wI2/YEfhiXslK
1tmqo2oxEmwb195ivfZer86CyPjrMlX8uraNnbNdobn6s8nlYZ5N7QFIQ+7bxaM6zHaCYNV6UGeq
LiFhtAVO227+04DUOATE9VrVOdWGw6zX1fk/9aqHupQ0ebRvWS5/veL/ejF1rdEGPwkgrpE5Qr/5
GM17fbVHnNcDTKK/DrUyUMxhJ5zcWN+1qnjvM1qxvtEDbTyY0ktDx3ASDKXb+OTVRX4YRZx/JFH2
rJgJi4xS/hbdv3sEYJr/7x6R1nTbeemQhw1QEA36juBVF5cPpu7tbAuv3XuVl6eII9zL9ytaM+uP
VtU8wrIoHlT9V2dv1r3tUOBo5/R994TWPAQJG8eOidhJQLqv9Y7YUlVhMzvd01dlXcoDFLJVyJW6
aj3INk927LH1rbrNV4Ph4R+Toaa96KuN0+rtNGmzvsnzqN/c61JfeN5XuVLeTfcmw0BONVRXqsp/
tauylGhh/Od2/7PjtL4D1aIO6o6u4f9Vdy/y1DGxqz5+2eAIs8/gMW0DMi5TWMdz/Tjhxkhmp2r0
SwPFQbcERdXSR9Lst3HXwq3kV96rSrd1V1OQ2Uq3WYv2qTXKlybRGUvMxDv5QUa4ZGyzZ9P/VG2q
BuBievSIPG7uda6Dj0dSQsoyMqd9EWAFXqoX1V0dcitg2a773tdrqDpb6CmiIUIezcofj0ahg4Ep
ivyRYFz+KIl9HAUqEE1UGSP/XZ+jalF9YA92wHoHdJzX3qoB7qSxrwYLybAiN8+Vkw3yLSow/HUa
rPACP34tnGT6bhRAn1un6MhDN5jS5TEAiVLO57mBVM/CMX5CSBODRg0GZsbWORwLe/4Dov0GLsMY
h3k/gjWyAjBLNoICedK/aRFJvMFqke7wkN7W8yw9aeu6CwpMtbOmeXqrJZjkxEVZ3/Cz09edMDol
uBIh+Njz+OVFeY2WAhHVrr5Yjkke15vzmuzQ32V1pg4ykdXRlhZiT3H86P5zILQG931iWCsS3zzo
vvyuGu/1/+m7TI1YsW3/8x73S0XmD2c8+Xbq3vd6dXavW2o/eUiQzV7fwX9e6V6n3ky2IL3s40L4
T1e/tJND45YIbcWOfEQYFqN6L7b2k1/IXZsuwMCL58CDD6hVnf9Wl+ZTjf3STSeR+iZ7YwkXr8sv
w1gEb0vUyy1xF4/vgFZbju7eYvm/M9disHrpLhoQHHWndGgNfGPED9XoIBX0EvG4sOZ+aDOnxoYt
5lHHe51jtMrZkoECy6DK6hSZ9PEMonWlD0zBexHh851P41WVYAS+FqU+3r5Kwiaw5U9PXyXXOxZL
pT+rUpARIXHRDSgt7xswZmjDY7fc1MEECLsrI0sHokBd2dh/NbQgKrFc8f1dpzu9C8N/bUFUJYwZ
oY73OzToBNzSWBzKPMGM/p87Q44PdqUF+jLAhBPWTGHv0B5znzpAN0925aXH2fYgKA010JL1YBEV
eSywnjcjdiOsSqnrrfhgtcvE8pSS6psmthm2bgJdHXufpx7TpFSbHvRkHrcFka2fqPA0hvuzRWlv
q2eF+WBptXedB9JqqqGBbY5vp/59GB2ogEv3C16Pf5hlV50LzBoQAbyfphCCz6R15bJJY7M6d4aL
d9ekRScsHYg5w8tznbZ+EwPEY2b49kRwr34rWOAcWqywt6q1gKP22I7FB8HovNv04xL6fSJf6jWp
isrMEjoeLo5DHGAKANEGW5G+1M/SiJavQ1aO/y7+1Ba3QOhXiy9EhaA3rGfRUol/FVXDf+rytV/t
l1jQqkuMpdsxtjjHFjjQJAQZj7kQO0/oLeTKJH02nBZCRSObn3Jw34JJt96yfrKPmWdH+7weom8a
aPQJKM3PZkFytBzm7prqhfU4ke3cNO1U3qZE6PIQxxCaSlBe6GGM0cmQGV6R0oyezPXArqm5jisf
KiXcvwMDyyJdjrjG0Ki6MUX/InydntU91EG4CSDweA+7EVyasBe8zZEytK35N6uuUdokkY4rVJ8e
kgFEeDQ44pqi43CtGoHmq4xcIhEU7w1iLRZ2B/TJwoTp3qC5TvOoAdz0mhLl3FJ6n1YcobUsWu/i
wk/9NvY/3bU6wgPq1K/BQbIETQiCOT4aUCZRwBo13FFd7QEOqr0b44LEz9qg6lSrY7DNRaydPsBh
mw0ahKFWLN4t6ECI+56d/NTn/EU2jfZWA+06ysU293lTap+lo21UhxmH7W3fZPaDujIqgeoo6xVs
Rl4KQye/+5cVROfkzHaZdUtdx7wRkRz3caHhIPJPnTprU9Fs1nDGfg7mASoaO6Nhnnz+mFyrDk6b
m9egelMFq2KACAtAf6ep8v7w2rnPdqy7850NEWx7v6pZr4+tegjlHHkH1aDeSgT2AQufGJH51RXb
g9Gt9VJ8zHi+34baiEMS+gSc22U+eI30dqqbH5EicO2AeXdt/f++yhmS5r3HfEmzzOEJcaLhCTYC
Uh8WPslkkh7u9X1SkiheFp/tIN1UQ5br+gMh1pO6SNXzeRF96MY1xOVZN7LdRNhH3/2mO/qnEtVJ
gwP0de+XFkvk+w2//vCk5m6HAHydFYvuJHGMOoLMsm5OLf+6mm/0E/Twn1bc/+J28eOXzp9SAPRW
aRrh4OKURBh63qUBVUM3TLcyz/StmRuAgaX/OBuoqilFqnQwD7Ge+I+qpOrXKtUrWER0+Er8mmUF
4M92xWs9m9GzVrwAEkZkYT0sWDJt02ZK9qoIXHS1UW7mQ5MuCFv6/YM0uvnmLAVClmTdNzBzlpNq
TLxp3uPCXO5UK36306Uo8eFRrW2BotcMjks1qiqYFkBt7fmmSk5EjCGSDxHbm9Lcrn7T+WqnMQAo
3eYA0jeqePer/jK6UeVp7SMbrdsoT2vd8ycotsb86vvIdpoaRqYseZdXDR0JNhPT+7yWVJVumh/I
xOaPqr/kL3vAJp5ZZ+3hAyN6HoRNAJ+bBZApENkAKWZio2MmV+yxWAJOjD51/jzrLqtHO3kkL6Vv
eUPjM7J2JgvbkHHzeWqHGnClmW3mYsZvTxtwCeg/484JnrKzy2Dz7EERzueZbGteeAeb6Pre9wJ3
b1f5Z53WGiB9V9sI0pNH0rEnhICT5yBicDeguv3mE+i2OxSaDdO2kEqwp6s60xzgRk2NgKPp8rOm
2lhg316vosfBhvgTszShWCJnTMmjHuF2LCN761cmUdxsRZIfvel5DtYVUYC0b8zro6QwV2fLbJfN
u5lAFkaF4czzP4XA2H6vkNh7qXUrPsV+8T0Y4h8ijYNDlBjBMYs0Yltsh5klE/5Fy7uTzPnBXdEM
vpxOaVvzWdHP8RNsim0nnJGTeqohtO0F7PksAn3eGG+9ZfwWGKYf6iDCtnYfEe3UvLC1SBDpM8Cf
Me43w8jTQ5SgxHOqw7YL6Qn9KQh05M/JE4bmIiAAkYjYAXr24C/Wk9yS6diNY8+8rOfpZQK2GIqq
e+wJx8dE7P/InBKJ2cbqdnFlNPu604pwtAGYmvmwQVcSoFPy3XD75UfX9Af8C09ycW5W3eqXQIJt
ZXIadkHSlqGRzH9G/Y+2RH2Zve8vpLD5LuR3VAYPaVB+GwrAJGbdw+isXkzQauHYYi5vat/iMts4
bcO00nTYjwn7R15+ovu1t/hmygDTvMmTv3SWCVvH/oAN0JyBHLM7wewltNOBkIGmjRtzKXMAVs5v
ZmIuAL5ZUwZJJTZ0+A4ncVeXTLBzgdlUU2fXxAVZvcTk7ZwMj4Kp6g+gRX9oY1m+9dGfDRK6B7RP
3jWio6wTlms9EUAqklVwasqZPBZvqxvmFTwmn2RpUGUivABEcvyVp3F7NWYLM7T8rR8G493yzgMI
yo0WiTcDXsi2giC/nRgDiHjaJ+zFr/YynSuh48SVFdexw/PJgCKzWzJ+DBK9wyEBT3pO4lPQdDvP
xDwxqloscuzxuTeSlsVn1xwSF9HBYeifgH5s7XYeQSHbZ6PytVBPkgKkXf/qLRUJy7latn1UtmeR
jqe2B5uL1BKpWeDrWq8fxxGOWWWXAF/BdSFbT7Y/8bBQqUkTdT1ucQOuDEnkXn0PmDOuOaJv3EPX
J2hnJvrGBQEpYPAflwUeg40FUGhEpXFmW+5vxl5j6R61J2LYod10MygO/ZwGAppx0yTmrpkbee4z
hNNv6rSB95aH/2pbTJ2KsnKHg9T7U1UT6AIdyVXqLoZq/rpBjEdQGplhMS3jAbJHCWnWbkOs3ifk
GBZ5FkFi7p1ev+lm3ZwBki88YYmPXQr7462cAZn05vyLucqFJrMEz1KsavKsDEJmv/jsmnD0y3gT
1R4eVLn/xwt+Tt9Tnw3c7DVJWJo/Tdd7FVEfmuT0TjGUx52XDr/Xkp9HBMtTbbsI+NZoN5OBr8pV
JHsIbm2eJegHY7zqircyWZpd3gNEbvtfhYf0BUBdD9nUut4tWuLfhjY6FYuvvUYI/EZzcjGs/r10
umqPAMb3rsy1nRdJfjyEHRGRGR51Vwyk8ElUG7J6lcnwW9zaHUqGiXvIXBIq9djvo6EtN7zf7FIU
0yFI+EKKGukPs3CGx6biyzJy8VaM5PXNhq1LJA5ZWuwXAspHV8iHoqhQiMmq97HWN2L1hsGnEpso
PNPIaGb7rooe2hpxgoyHUTeGpzoyPhPTI1Qj24vOfmPTL8Owg7nonDVTE8TsM/uUC7QS2q75UxhV
FeJJbentn4i9pOFkp1iTyxzD1Pi5Ky3jiEJvG/fOFgXkypOvei4+GltPwsCa2Pr6xTXx3HjfWiP6
wjHY1DYoTqbBIiHzs8+uDZawz/x548mHustD353dUAQlhu9F7e8r0j3XHshiG8vuWjo90VxULRBT
g4fVCR1NStm/E9NPQzE4n1YVw8gi5HQTenAcc6QzfHmutPlX4KF/5QTfnbHA/tMaTyWZpzARpIuZ
nKfN7ADnq8zA3xCGno7svHKya4ii5EVzSceOMdif7D3mGWbYr06fVm58wAuewK62D/bsB9u0HvDO
yCCnijG9qMMgnPRCdvSSF617BgJVAOMdXv0MggWRpbBwtbDv2j9Ty/lwxvn31uzIgSX2A2DsSw0L
0ZuJI9qu32yh03+TmI3uvDJ/Q1bcuU5M92HX5u2xjmXxVMzg8LSkfxb9Etp9ke8KFnVbE2IW2kop
Dl/GCJa2cDe9gbNyYwoLXRk/O7aFHz9gSxMhGmMllyUonFPESu0sksw4p6MFQzMpl0uVZuOxRAT5
AWi4dTCEmB+HpIhZzEJrBR7T7IcRY0RyTcauTjPvqejiZBe3j00PrccWLslUDCCRYGBJXDb4HCaI
/25WFOSmy3Ty5jaQeEcI5821AuwCF9G8S3kcNBe/gTL13zuS9pvWc3rU9hM0hntgQNaMJRMS+fq3
pWHnZDRD9ak15ESDrJtOtWM7WyivMuwYLj8nB6ZPAq/lE1pxBzgZ7AM4VVz/emF9MoHhrAhV63Ny
+x4PX6Hjrengn0Fc5DNGVyNkWB8/iaezYcua4dMIoiEsQEl9Bg6KOs7it59xxRCBjmHzCYVsQlQb
ibdYs84YDppX9CcDAhJetFXFVCzmtdRgEU3J59Jl9QZekg2mO+72jT0xydr2OXHZE0exPVw7RFyv
ks96mfx2D+CMvTIT0LYOCqiWuec8stYmohQ8aUurvXUZX9lobwaXd4lSTYaU9zSikYy2SB9baxQU
URigUcB+Yxz03Mk2Ni6Q8b2uaxLjFPnDH3JSzEhMQBWvXsnpzPsBWYotSCF3gxuWFQ6Gld8aZ/TC
WWTWLiMEHFrOcDCrLMCTPB33S30dsmY+9jKNrgufRUvdBzCL73kSiScCqX2ItBFTVqvpN6TQUfQr
lyfXnpmwq3beEEgAXYdyN4kpdrL6kPYbyAzd3lpNUPsy3aCKkN3csa9OwYLTKtKOeLDUy29VX+Ez
Ui2HBle+3VwHH4CDt307phBfeP6jBcTv3PiCj+KCDcFwuFtAa3vuLsqSOIxyAq2yRU5FcLpPUyhD
IkIqyhjzJ1fLruY6dMc5gSu36Nttj3aohpwXE7eA+EBAAC3WyNn0QeGFelGRiGR66NLIfRnrgKC6
U+xlb9XhWBHUqILY32YYwIWSzPJOJrW7nf12OKP34D6mwkj50y3gFiThMsNmQC1ZQt+8Kn0orQaQ
rvUwo3C2G5w5vcDtaA4s/B3e2Q35reZoILwgNBldOh5VNIbq321v6TFiE85xQNEkSVJCyLNn7Lou
qg5VLPKNnb5L12ie4nkyQyJqvzF6k2EexXwunXCYhzpMZKzd3Fr218mdtLAkXf8oxSg2aDbzwfXg
nGC9UVaEebKufSLaDbihB/hTtShQlg4G2p5hoEyP5mWIKK2vG9kVeuOev8R07STZRmwUg3Mc+Tim
Fv4jQu6HIdbycPD1m01AZ2e58xwanXbugupdCNd7KDvtVzvxQ02OYT3adVPu5Jz9IS3wOy2i4jjn
PFV9mz7kwziFWjp74YTLQMe8jw4h04ruFmeMvKPdHOEeJAaY0n0UYbqGAoTwtF/2ZI8XOwK+NdXJ
JuknZyMF/5O+NouzJgYooBaB0XmqTv484AziV80D0lVXvWVLZQEVsbBENLHcACzLikwU7qWdAhxd
JhZPRjvIAyTbXTJpUNYasRwLJ5dAK+u3TlbPmg7gDYFtefCk/G6I3NxYrWHzhOU8fIF9W/oJltwS
n/wY16I1JtoPSbZDDpoVfGzMW53dRx0k4gxHSSd7tfwmpQVWjmXBlocCDgU+65tlmnAf6oPveVTa
YecNxDpQ+5lytKGleyNVOl0nQIZI38h97scfHponuykwcTMV+W6ZYpfN8MAXNAxi78aRvhNe/oEh
0LRtCJntkFzVd3kCmrDSYvQ6zPqhnJBVkhFTVOHaVuihLLbX0sHbdEXabUSUHIjB5ecM6V1XN90L
a/wHzC47ZMzTJ8swtEPNgxRG81MOgGMsUvEs2c/GDolmyydvIuCVdI1kx6q3Jit9dna1FU+HonaN
bQrAJhQ+crLpLRaTw/JGDpsChOTW8bLnJBAX1/HbXYdELnnrQt8P0PGOi6cHMH7RymAMh0ozZMW+
R/h96d0KVagULwb01PfRrO+k57chdOV8HwUOI0kk4h1iQd8N5Ft2TS/HV6MgLFTAvmlME6uvIMCz
1EI/qonSaYv54ys/lU+Mxf9B+DPfCw2ni9naejkYmZigHGh9r8XRpEUXzYwKYD6T+EiIz8Bz3Whg
AwG1d+1mYEmxbxwUzBuUIECHV91Lk0PhskgEBuT82wkEfT7Zc6izkrZ7rMEYf34iszBeRJo/a1Gz
bAbdiB6FtL67Nnn4ZajPaZ+JUzkzXNsacK6KbEbtXTx2mVBPL3jvbg1c6DZNYyCsU0VQ5yJwSpk8
d2YJyGvKkQaMmzBCYPWga+xZhsZpvw7OAgrCrgqskVznOQqyZQ9HEzOMDEJqv2js1KciBQgQNCcs
L/vzNIrhrM7uh9i1+3ORAp2CU8NM7RFuB99+mMvcP/Dj1mcr1+uzS7xr3y3VdUbs94yyznJOCzZt
Abykjbqb35EM6PPp0JBgRKHsQvTCDwn1X4URtOesKT9avyCAUtpje1ySgi1yAKvZz2dkifv5PFo9
WuaexAvXNYoidBz0QM3SPg3aaohXH6Z5Kc/MIiWboCnaOX314SagArohrrg/oRaJz25hVxstqRL2
Un50VgeWr6xDk+zqEHbfR5renpe+RXZpdA4tw+G51TOwiwnL0rBpq7c0636XXdl/fVfqTH1NyeKg
fT5Hi4/2aC8O0epGqfYZ6sxfi6s1H7/3tq3LiTfNwZ2i8ezG75Caaga6nYHUP7sLsrKBl35YZVwa
G6k32anrFhLuy9YYs2dDC1Lc7PlgJN8c1AxRgmAFL2UUbRik1jfQ3IZKXjON4QIJ3U2SzVERJnoU
HZa8OY6yQVihxBUxTU5jBy9RY7EGDHayzuodIOZBXthb3knb1fhVWP6yUafSSGq2v5EVJh0gSqRC
oH+/VWXA1mq0iddgSHUG6GCeBRzzTe3BY2t++kv+k7iLzzcbIUU2mI7P7pgyHljYoCbipH6r2pyq
c7seVFEdbMQ8+JuvP+X/ao4wov9X79EL5H4eBcHF8mDU4waz5e9sTvqNtBEX27majcBImR2HpghI
6tAhrvH/rvwUsfQ5bIMWfKbwGiB3HAYQf/v5D4GnBBnAydC6hyjvk1OuFci533psAvd9MjyXUf2Q
MQ6cUcnGIa0ufqBKFhMol9C0ejxmF/Mm0YYnHK75Oy9rtRBgNOmEOF1eoqYoGbuXYm+M8bNHViwq
XvFdf2913zoMa5hAd5ziPMWoDbateZkNrG0OEBG8177lGQ4GH7xkUb0FigaJ/UAZQ6QcxpNWuRmP
jj9fxYyul+NpklUTccYA8YZmyM+RLtDl7jSWVZCxLnw1J7RgNCdcyDqH2gRIy7fMMAti+xUVybKu
s3NQLX/wY+NPA2j1ZI8l3ppm2m0TUmTm2AXXUSzWgaByDWtsk7KF2DqtrG56AalxYBu1EXmdhn0e
VzcnJeOMHhKi/eUBov2yJQsT0AvBZ2tCIBWPG9Nfsk9Q/+0lKlN7gyVyuZXa0jxkCGdYRqV91Ayz
e29q/VOOL9Ez3pnkpJ2l+33KxMFbOrznO/vV80R14BEojxFx9I+qjFBMSLUffWTXG1ROBxCjIr9q
OvseGQy7Ok/Ej7hO3okkbXDgtr8PsXhGV9P7VQjiacwLZqm5tzxi+VLGaRO2OrZttnR/Epn3iQUw
Rnl61x8JlryQGoTj0jcQrYiWbKtYZicTxfmtV9jLETHM5bCQOtiC0rS2i9bJHcvHbVWP6UFv1nhH
QESqJNLaid69AvTHrlAMLyV8Eiutku+RVrswwUkmmK9ZrVcreSXZ6Za7vMhR/95J47McuwZ1cgiT
ZPvJw+DVkvppgA7QWG6R7s2eRZoVkFuzmUFq181FfmmKerw4a/RuBuo7Wm1zDIZWe8f6eicCi5Aq
jL1t1Oe7KU7jd5CCPwVGU492a2pvlu5o2Gfo487vC5CNTpXs83byv7fEr9vAB1svo/lC4DPe5jZy
SgMZ5COK/FsfJfcfMhitjZd5xo0dgHVq60QeJNyz18TuYL2TCf/VokLrBOkfLYbErKcN6zmo8nr1
HrGPgTWIZ6uJCG1oovw9r38hK5CQI03qcGnd4BW0cbSPEw/CcLPgsbVky40Qwx+z2Z2WWXSvo+z8
5x5hi6QEz4zRdHtACZzhSOW/c97sWeW8M3JpeXgvfzWrnqpSldVBdb9ffa/7n7dQze4SqXEeeWzt
FBP5hP2xmhp/nVYjdseqrM7UfDMkOp1U+V+n9/Z7d1WnDv+pU/dRdbPRlVtLr6eQvV2O2nhZ1kyq
66nusYQhnPp3rTXYLAjW9lwDsrvDj+2v8telX0cxkwbUHG0fZ6I5q0O9TrOjXSE+psq2nP8uI4LM
KnJIH6rZjF8cQ+dx8AtrA4goflF1deEyuqf2eFB16qDDTdeTMXr4qirc7ClmGLtf1OHceLJR8/+q
Uw2lXFryO6tk7nrzr7pUk6FhDPrpXseOc4OYvXWr7NzYJX4dH5waxepKa5yrXtv6NSqChKlv6n60
vvFRAER+NXVtOi+RKHYuBkTP1bywfYrnEIm36nsC4uKQYgB5JDECaxl2IiZ7W8MMhu3Q5sRSovLR
rQb5YKf5wWeOveDkyRJpyfITzLFDxpb/UqL8eUDc5b1sc+8K/VDfaWy7GFZi93HsppQVvv6YTd0Z
MZTignuvwFIHIDcoqmVnBYaL6UmBfly1/BAe6oV80cErAf3Hsmv17+itlVsxuuVOX4wn0s09W8we
tb8qmzYSkbyD3VZkenQEmQwTohxL7202DPp7440ARrtsZVMQScrxh8KCKrY+0/oPS/aSnTKAxj52
PpbRrrcF3LmXPEGkoJ6qn8Ty54uqamOzvwZ5cVIldYAoHO8l1O+t6q/qut58D5yhfVClIakWMkzT
Y9fNATi1TmyrIhtfShGV0GCTcafF4/ii6pKKxS7gqKsqBbhyXpKm+IUMzV8dlgnFY6KSYFDWe6hD
Yf6ZjI54VrcJ6iU56VgXhvcOQ4/dg621+UnVNTy3D50WXQNJDn+uthPs3SdjKXRMPLN57/nxGp5g
2FZ1sZM8FyUZVFXlVAOo27z6XY3rqioZl3mj14Z5UMV0ltXLTFT86w4lFtgmQCWFeVUgV+CgT2md
esdUMr4i2fI36Pari1xYnxvRt3v9f/sR4i+BQ1rmXt3v3nEwkteJbBw7m2LcoOBUPSIZaJ+sadXP
aZIpVHXqMFR69dithzjVgHOa87JqPkHN+afh3tnIFu9Ym/rTvUqdzXlUPd7r/LT4pQctq582CUK/
leljZZIyFpj1fp3d61ytA0TQBmfVQyPD9NWtjJv8qJmAYToT8eq0tjFD0YvuPSYQtItYM+xV0RBV
gah+D+/ac+S7iKIV5LPGCtfOySiKYyoEoOq1OIq+xjEYnAlSTey9hPtuBTn4tsomwrwWbZLqR1OC
3O/G3n2fynY8Co0Vm2rNJ5kdu7aet7ENV37oXO8ctSxK3IzonK4ZApG03H3zhpItWCA+VMkpjOx1
zROoUuJH7ptlO6gkdcWzqqr6mNVEUS8Pqghiyt7g4fi9Qedha05N8OYkg4YkWKLtnCDw3wyWRke9
ZFGnihVSL+ivschRnS2GiycYDBfVGIHoePtm8rceNuNs8VzV9ZO+3jTrWO52QVA+qI7YErOmm3uc
kTAuDFXdyMyzExIVqoD9fZDUAyQaprxJTWxqbvJNLyLcuaZxugG6yMZyzeXo5XIvvCEH+xknhxK1
kLd4fK7rttgHGsbQ+bjqXo7uK0ECh+Sv0e8qUFnvWjYQncr1b32cMbvPZfHuGNPMOp9RDtOYnLW4
5V2WBLozzhX5+6BNJFuC6ANVYZwcJjSEg94+qFJTj+2bZ50YHZOdi5elByro7JlmAH0rQ9G4jMS7
nIhk5Q0pKWg05tEoY28jyAmsUT5vM4B02SW53e8JY62xMZ/lfPE691a5sc0iPgbmFrsL/8ld/WDU
wcyPlq3drLL91psaVjx+M99408hwVBPx6py9i2ZBi0xJHm9it4ZqaKIhiGpW9aMrh6coavQ3nAwV
4iZs7SB6LYhrZQ1rdV1r+H5m4/8xdl5LkuLQun4iIvDmNn1medvTfUO0xXvP05+PlbOHijozO/YN
gYSgskAIaa3fgC5aNrIXLnMMuzDvgjxIr1Xa6EcXxeif4yb9WdqucWpwQ7gPLfThJqa4N1mV/cXc
u/npmuF9P2bab9waDonXWCyWHppp3jAhz8lhty1wCSvZeGj0fgkW/HWY15sAi4U3M27OEUDen1qG
MJzymOKG8azbxQ0Cr/mh0IjT5kqc790hLkl6R1+Y9FXH3oXIELZeiMx50j6afVETCLCjn3X4XQ1m
++g12oLOz93dpBIjzOOwwDjbJWirgoy1Z/1pjof8dejihV2YhhcpphV6o4AmbmHe249+N5GH6oYK
roYxPka1ufDL4uYAKjg+NRUaIZaSn7B7wgsgtesTQb96by60clbmxjNTf/78TA6SBMUOENQ+Vkj0
k9RKN7HeRgRv7I2pP+E6+BzMjEAGQ+0h8PUCt+8c1JeilW+602ITleVPFqu1t352tae20Q9yDOlT
76bDQ3sz2r86Buc3M3S8l6xE5R2nhbfeMiZctDFhXo6NCMERa8bVdCmp6C0+Vz2R+6XUkyx+znHi
lRIONOVz4yWH0C+tt7aoMNvNs6Mc6zxLfXL8+nQtlWb11A7z2VQTFVkL/ZRU6XyfLZtWHW7muNUJ
11Aqu6Y/9K5io2Wk2/ejrjmseadsQ0QHzQCpNJYjscU3Zpqym0yv7Xt10DjqT+28N6OoR7B2Kcsh
2ZDAxOapv5fC9VJZ1VgkVQvCqNkQnoY+IyzZhBimuVYdQhhCOUyKxfIHSALYnL3AnslaACeiOLY6
rWdXnc9dOL1ei3JEq8v+ElnJfZb2f5lFXJwzIl73fV/9vUEB09njK1dtPx0YVG+80/kpa9vWcDRj
04xatQFAjrTIcpWoJRg06jGCAaYfPBiJOx7CHjKllqrBA28SJAG7n6fbxcNI6qSdi8PMgxTdynyE
cUeUYTl/rZ+rBvmi2lbQZQxqpnK+tgsnP4RxyiaP2xyAMRTLIS1JIi91kcnoiRBQAJzDbl8zK38r
/Sq8l5LnTf4CrcSRfDk4tLFyVAY7ZiGdd6+qnet3NvYRIEZaQC+0qIClsjh+kUJYk2NC9ny+laLW
AuWAjJcepVhOeXz2Bw/k8HImMp7ZwzxE1z8sVbY1baM6DZ6lZGUDIdYBTRQpRni/721zCUQvp4e2
VV7gYtgbKaa6Yz3WUHClJL+vDfRTamf1o/z2bMF5jVas4Ke5/O4FWDTpWrmXYom5PF0zxzRFfpud
IYMUIwS1lORqkd8/piUhXhLLpNYsLVe3StXUF5tkAYHkqWKsNovmpNpkhgLMP9+csZg2cRA43wEQ
39Ts4UnH+9RY8x/iFu8TkdCvZQddhKR8+ILPN596poYbPDrLexAc6aksbP/SGnN44/tKdCIPmZ8K
RDwf9Cx+T5Fn+9VOzrM54dfuuOWvPCtsLJeT8aKVmBq7MegbYj/RrzOJ+IYIPgsDLXDj+3TMY5A4
QXBDivQYj/OrPefGBjlO4Btlat+1c1fMm6zS6N68qX2aPchGse30gWgopkz+dweFx22fwEB3h4p8
WlD1AK6AnsOhU9HY7GCxeO14A1h+PtdN9QPbTOVsadn0anUV3W581PCDf8d37Wc+u1sS9Hf9VPqH
0A5/V12WPERxhG5t6igHaPrqe2nFGpPW9qC5uv0W2kdSYukXY56Hg6FE8d5V0ptA8X4yXVcvZh39
NqPiRzeGJumdyjlpIEbJsrn4LyE0NtZxigIT5AcvNJJvA0midLJcoEgVyUqHFzupRm+nh6SXKoAA
z0VxJCIfk/LD9LzNYzxEUCcmS6B9qebAO1kemU+A7+m+CpHHNB3ASgNY+Kbp/Vvrmwvr+37ItWdD
bS4Q0asNWajgoBZExCzkLgm8jMR7VebmtWM8jOM3HeMM46lobfc0ZR3yhyMA5XpLnFE5aQp5NThN
1QHuvI48iG9cfgL1UO9TImA79JXsXW7ni4/sfObziMSmHXytMrd+mXU+2lTpDw6Je8DdTkjElI1i
juHt6MU/pxzTxXFAOxerxT8zNJiy1T3cAINma/Vh+0TyVjtalRVeAisnKh+V7i7IVeMd5OePwYrL
PyYqmOSCfkddV0H+DgnWFyXiEEPbbVRE6s449w3PaqFFjxUoFSnJprJa7QBxnuDY0kI2fqmDdBm9
Gx+yyjMyKhqwv/gENmIfI+n/0Gum+jKRWt17OrluKVoIKd5nsXcnpR504ctgQMYe7f5WqgzYB0cn
sqtd4ybai9cbLShPAERLSao0w0LwrU2Ti5ywfH3OBl9m5i7RqdD8Re2z7F4mH0irGZVPUsLaKNin
ro8Ty3JwZGVDvrq9SMnTte4lUlIQAg4maFKnYzVx7r3chkXDCbJhUnLg1cBedDkhcJVpn1SJChqB
Fsyq48dOJ/uwHFSWzTgQ+FMgDZylBaHu4eIXqECtlwzc9IL4anL9zVk0FNvIm16mmHDHZGn6S+Pj
sJXX4SXNQr50RRv/sVsbXWnmTs9OaD+nw68ST9xXYprbybBGHC5y47Ucy59hgtCEHCNEq24Rp/RO
IEbNV1vDz1DpvWEvbXNDDy4VbidbOTqoZHqwX7eOvvnI974EDFNP2cULmUFARYueZYM4SrGvEr/Y
J//U6VOUbYLKQ7zb1qPnKRhBefke2t/mMQ0j48UtOuMlmRUGfTAtZynGitedtRl4iDTRBtt44QM2
OVl0bZ83pJFHVFpP9nJ6FdQH4O4+guhw2yqlc55lk8QNo10zjGcniJ3nFm30+zFWoJnrANAKM4Ad
jbHJURoTEQyf0JJjTeO3+RbUb7PnBo17gM1/X6/u/hSZ4u9h9gOMwn3jGS6djlNa012LUtea9a7W
+J5JCRPT4jhXAOyuRd3nrDk7+gA3HqRqNGbSeV2s4g5RBS9SN83+Rct5MaRUt0p/aq26oAV/VDa9
PT2UgEPurlWwIDFGGryN4eTRo+PymrdoZ9mTbm7I7ZIpNobgWTaeGh7VwpjvpTT6bnMf1e6x0NMo
2c7NEgWuK2cjR4uIr3xq6YTOmiQ+rHWGl/z2VJWPXl82T1oEq+y3g7fo2KjPsqEfoeDRk61e63xz
eKsjdbxF0Ud97gM/vq01+6+1QcI6BeWNpjmudS6uV+14vWjTDwhWICO0tUZ7utWj+LEdveyeb2B2
Twr90kOCuEgJo0xb3ciul4bPWmu25w91cprVFD/q1g92WlllgHxy50k2bk2U0IEQAEOdulJVAOmS
i6mHXQJH9aWO/fLFT0rCa14cHaUui3JilTEQ8zAvyu1U+eqGvu+fpbFp4NFaoFJsmMB/ShVXpZRh
dh90Uf1Sz+VzS6DwDr3X+qVIELk1Q8XfqtBB8XoYbpzO7LkBHAyBT+1IpIKU0uz6RZ3q+KGJ3bMc
lCrsqjSC94131qahvJ/M8cauw57nORhvjTmUF2+sO1BBU5Dd1UG5z8u9og7lrmmceqdZwQzwyG8O
pmI4d30CRSPu/WRxsdpjB/alMfwCPnx/65f9ndUHKLaH5KTgJfzwu/hghQgeJBYrnYIZgFdq1WmM
7F+zm4Ngq89qH8CcUEIw3Wqv71rmINuG2UfuYVOjZ5sZlPB2jBSIpD5fc8n2gY+BXW+CQVeV4QJi
4k2rnegY8EEgwK0CSQek3Pf6jTqjNddqikFyAXaSqxzTUX9n3cVgA3phVxrqfdalZ8yolduqK6HH
9oN7znoIcIbxFjdDzPLPZZ0M2jPrQ/dlziztMpHRJt7REkw0ik2WTy2cqY064qSLOjHp2wk3AK/s
k007841kMXyn9k9a2HiPiwjfBInBnioT3mNg3JpNrB4UrDg3RfQ+z/MrGaFd1GrlobBb96bP8B8l
EMDuupkGFOBto7pBtOwLCIsRM7O2P5ROiI+rrvv3ff6Ly4QX5FaMDbrPw9YxDTK3haLdZsxVM2tU
n4yUKw9VNt9YCM4GISCRTMG5L9Hh5E3JqdGG+lJ3fr3HhXDYNY4T3KZuPe/UVv8SjPgHgJjq9sEM
RUOdyycL+MdTpZtvShxVpwy1xltkEsGV8E3Zp43T3pZFQZREH+Bvzf42qKb+FiDBqasRZGzrZJvX
5dHLRu+cG1O1S5k3sLQyw42BKdO27ruTVS2IwKDT9uZgJwcAwj+Qavq+eFKeTLLkW+5WvwUO121R
ZyOCR7+xGwW4XtK2NxpbdBKAa6ElwYq9M/jaGzZsG/VHlegTvDqzvhkAGpyVJeBhNE8yo9aWaTVT
FLpRRx4kDRFmyRMkI6KhVd/07HtvK/dpCs8XcZRtGj+BXv4zu0Z1If+m8iVMajTX1MtUVNqzCcPD
pNuT7rXrIQF/41RbIw+j2y6vgkswMsPINN7fKcQJNu1K5PaGpfeWGSErp0eTwoneMOplgpkQQ7Wr
uj6G9vTDNVX3dnSTdksosA0JhV7BDlh0kVuynXPQhzhCBJBptBzvq6JeIiVfIALk2yGOfjVZiUt2
ZJ74lvcJiBXkreoDN/RPnWIRMxKGJ/uAKUdbWY8ERvRNDLps58fNi+c2cMzcBhMx1SjOYc04GCvm
dh76Zlt2xATq/BFNU/W2jyLttl02jonvoQMJM803oR74e7MDqRdqOisUxekYe61mHySJuwWUdYiK
4JdC5gElhghFIUIZP3trKN9bZM35aJ+6HDc0x4XTpAfkQNQReqrH9PguaADyzE+sSNotec+qNO+x
Nc82uAG8pbEa8ucda4FQ7ybIxQ+jR4C91ruJrHDwjLAKn8+2AqHkqx04fDO+HUFebnBfYlbBorBL
VDg8Zkvwek6Dg+0t6rNV/ytw/QyBMgN4o6ungBjMHOChfwxnHP90CPObToPK1P4eIA1GwH73jQec
r7Ydos7OxsxbdYvQdLFXiw6EcqdgwKKpCvKR6MUEgU9ioXRfpmp6HkO7uSXUmG3nbkIULWsfYC8/
E2luNhZ68mdv0kGB6r51dmz3ovi9d1ES371YC06nirvvjevdlhHDrNkoDGNpVZ1mFJZw4vw2AEQ9
Vl33De8DA06wHeyVMpnuBryKbh2Cx8VCIA5S/SV13BvwDxOz7NHnDg7fRlbtRDcC4EtxvNeNzt80
BSSKLK4IVLSBSdattE6VWxUbK7HbI9D1AlCcZwG64WNwgMx8cXKSUnqB5hbSsS+l1blEeQptl8Tx
sZxa89jXlfdX6r3CZerU1v852/UOzjvfUm+ByCg/I6Pf5lYWXPQxwGavUpsdK3Xv1AM8O1rgQMGd
kJJSfBZvHYR7xyoIeqjmjjnjnTdaw2M6oFHkUEJMJtm3ZvCaZ4p9s26qoXCuRZuZ/9muoYhhLH1v
+cwdvcECx+hmAD0rzzv4ge9tQw/1NY2hb8uSeaOrAa+ibxo3cx2TNmX28SvN9X0eJNNFnZFvQijq
SYuD39biEAVV5xbdYumMrM74EC+bRTzHzEftVjXr9mno2+m+jZeRm5JXBu1THTHVrer0WAaOGm5T
h8cIJuystKw/uj5l5mFF70mqo3NoFo+WMdqHMY9Yfy8b372bvQ4eWqvF+6Z7Sp0muYQsDy6p70Q7
o4AAABs7urFs80kPDNgb3kiPwjVwAHFFfC/eD0r9NONzSGCPxVm3CJxp2UkwYPaSkYYqDCzRtBav
KxCY/2yUjnxRj7Zp4WGXYYRIavklSI0x81rCLPg1OMieL4kAZdb3uo87KIZbcCTwlPTgWAc9aKwp
GCZWnD7nEhq5RVD6TEctbhpzelTDeYTa4du7EVWa7bQUkSmYtr3JwzJTF6CZE6bwSjqkJ2cNdJFn
FjcgMk7DBCMFuNJ9Z3ZPSov/U27GyU7Hi3HeCmYuXAj8FvizvTNMOZyC2b0fU01jKthlDx6puUvc
VO8zcKM3vDZAGxbfwyFK39Qclxiv/eUWPp1bogTOEiqoZ52VTkqHcjxXu5PNxCcMgJWn7HxpjQY4
ht6lbBXAnj5IganOzYtcBvPD16gO8nMWlwzZY+fs8H0GHkJKARBcMW8LFNMip7B5L+ytyZB3N2hQ
emuAAkoHsCpp+HtIjvh3MQHWUzKH7yFScIiPHibMzHeOM0JwX/BGALR3icbTRf83VbZpX/9hXdPe
tEN2rMeazySowMTBGVlNIAm18Djr+uyEX4u8NL4gIY8i5/isJ4F1SgfleSYIsNBb1WNlLsYD8Te1
M06xN4Zk63dePHvnMLLuY1Jp21RHVqlVc4T/DBDj9o1r6tOtlsavo8oqNawCZBRDKMOLSVPlo2uT
NPw9oEDvVwWIIKu7g03CGyxXaV+FI9LpTzc42guwXRdpbGViIWAyTmsLrj5P+2ZXpLb3CAvAeVCn
1xkE36MBGMHOg+ZQxcmXkokB8pUR0MqSZKoU51TPmPOVGQBNRTkmnRsyfzJS4C/WLg86Y1uVRX+C
HVG8dmbdnEbYIlsp6onTgDeuLWwnleaO6TL/T9vZO70Mfk22Mh2LOJ1vEP547GfA3qZrJw8BUi4P
QaPVZIaRwnR6J91btV0dS2jgRgA7Q0mQmMv4eQtTwx2QCnZCkoxFsHHmMduzin4wiHMwiu+y7KEL
AYt9z+1XTMvac7ZgZsoFVxeCsDibzkO04EZrY1LPACPCBUkqm0mP3hXF8PfxP1VSL82z5bWrL2XA
ffVa6HSbrEjZCtCz0UFOa3UV7PzDhLHgyQpf4wakgP8yNkF6CKDz2q0Bt2gYXxAqR90Qz7urroZg
hAQ3lJksGNzYQcl7EdyQA52fQpIcf0xuE1zAZVnznskqv0R25Y22KrhkJ9lNZiJIsLD494a6AO3r
tjoKQqVynBZIIXPZ7FL0wK2DBq8Hf5Mo2hJHoDYAi7Unq/LVUfJdogYYrf4y+wEU83LjmuWKsrfi
E20tUee9QBWlcpyzKTtJy8hpuTPIIgZ/n98uF5FWWqhOG9vJ0p38ygStaRKwCJ8trn7HoFGPojDi
eFtI7sMZDOfPbnl+oxk5pxw1askByyaR+y+7MUtkUloY30kxy6pjWCo6/jPLb8rBfQZ4Z5zkT8rP
wMA3jKoBcZK+2uOn/kvOS8cAjvnyGK9PWCoFL5X7ZF2shTS61o2l3h2RWsGTCdDHFfsrvQHaLRnq
cUrHvarX3wUPLJsBGHVXw68jnorkSFYNNmZElZMyxrvNXpLeV5xXqAbfepiLe68JeaI2EqKHNmle
5NnbifswEPc5zLXBsG4NEXp7TN1JbxWX1GH514Zotq0PDeywDoS6CXbyuORpyF6JVWqykV3pBVao
++SVu41X9PkFX0cP9JnsLhuICPQN5VhhGc7YMiQzQARgzjjWmvP+w66c7eBIARLZNfLLdXdOe9BQ
dnSSvzc2DTHqZhe3yZd51C9y5653CWrpprDSaSf3Wu5K0has/1sN8ZUFAyDPRM6QPam7dgcpy8ZI
cQxpuhCIJqKPQ/csD/7aNeXWrL1BjtREPjcVGPad3Ar5kXpfc3/aoNC3RNCZ5VrVj3axDUHu8np/
zdzpZ4BXxiFjNkCve9GqvIVpGx7yGaJzq0/P+jJ0yGc7i23nOAczSGDs+DYqdE6UcBv0hKwkL/6/
P/zhN8gutleQ3fVQv7a8Pj3UZHKQJoa+kyFAvu8dcuMnG0DW+JzC5b3e3Cuc4sNb8wFU8fkOGqTx
igjW5NwcjDDX5n3sht+ULlP36x1mELzojgulex1c1P4xw8TyIL+l96uH1J7VAxqN/bxtsvC2HXQF
mMcyDi2vtZwpe/9Z53XljHBAmOykJ/RxemAKw9Jl6Qj6iLSTCcd67T5LA7uaaWDq+NUH00l68NhZ
w2nKLZYl1T53BoyP3AVc+Z9/1y7Ssx+CFfZyA7jCAkhZ+94c37n6AmA0Crte5G0Y3pZhWXqSFNe6
gujPMiJZ+uzsfacawKykj06gMEZKe9msb+uHLnrdleNz5Q0nrzG30hOup2ArcFTe24YEgYyFLNib
Iwrd5/UNX/uy1EkxWHqh2veHBpDeMXSigxwzpbNLi/X8z11QyvLUZO96jpSvu5+OS/FT3bXblpVt
/z30YCtHgj81zwFcuU0KPKZIAbn1Ngjn5cOhexBNA52F6qQf8KEgT8+8QJ74YOsYgzoP+dw+OcwN
WB/e6kQsZrXAqjl5ygGlDHV3Yy1Y1Xksn/LB7Q6mOTOVaHR1pwYFsZsegZkNCd6D8A6mfLGLNOeh
3gVR+eBk1YcHL39V+sH1dVrLUrl2k7WvSJNiSNtTj/2gdEbZ1MtwLXt6An3JjOE8yd2XixTgGScw
K3S73odWv5W3BFY7tbL7oXZwjb9yCxElWbdMuAbvIdV9tYVLEXLDulhJz8TBoYbEC75hTPS3qAfu
jozJXu6xbOSxx8v0BKFc1shT+iOf9IsXG9lBncebxCwRKPO6kwwyGqN2C2e3RD13FxbB9QtgtL8g
5WdnuaA8edljpG8XNowdDb/mwXvELM69Ypb9xH7x8Tw75NIj1sFA1VTnzHnr79PbUdv1E8T79S6W
mcNImiyfmczNrJ1vQRcSUgm8gL/AJRvMxD3kR6UJuTUoJwa6KKNm7a86ZjLZAq9bHSfXOU8Ac8jn
HqFHolEc2dsMx7Dr7Oq6ioq0oCDnpmvXQRgu9X1tJMZBri+/y7ej8dzqD7ORtwfVNJ7kqa6PVvby
rvsZG1O0GYsCpX8o5H8v0NaBQ5Fvv5SvEzuWpyWONCwfwPjvtczOYee3+XCHILt5AppWXYS1M0Rd
daEv/CnDLLs+X3kS6xizPhg+0L9T6Jnm5NU7C4I0shiOgcNJwUvgMoLvUAjcl9wyeTLSrQOV2KMF
PNgv8A35ZzCXBuuIvj7Ja4dexvv1JqxHZU+a/O+XYq42wl66k/dJZgryY6R4nYuvZdm7Vs4Rth9M
aBFmkImu0tknFY9FaSJ/9jrlkl0cNnnVrrvktf+G1V8/lPI7P8wyrueWubsFFnBLQhB7DD70Mn8l
OULoWl6TuUAOZhtM5je0Vognh31yKpowVPfS/LrrL1/QCDBIF6TXeZz0VJnRrZu1bpozUg4aSpEa
MLFlEib/zrq5oiSl/GEue/315TzCxLkbC3TdevYb4OkHmyzVvEWvtyAJ9cOVH2LWF93V1bPcbJnU
yd5679c6EkFoXgcQQNbG8tfX4nqu7K2PcT2wXu/TuVH+1iHUwRjGmCkDZwcQID9JWd487njCMn45
fv3xc6kVm0gZ1A/TSHmE1543fw8g2p+lu0Yo6QKaXp5B2HVIbkhP+fddOfs6VAHKaU5ume4+U0EC
mCLrEu4TJ0QIHnJ0PbCuAeWAbNZ2Uhz8n4NW5+frr1968pXssb4z1/nMtTNLrafnHfmTf9472bu2
kt3PZTnpetUPrT7/gc9nKRqJjdZ+1WakZmVcWWcPcu6/1a1N5Oh1ni2760aex1qUPTnvP6/6YTkj
raXhpz/1b3WfrvrpLwXLgI/RXN2FMPqWVxwPZ3IV1Xxdq8oLLxtCKZAzoRGxeF/CbOtmrZszPEGh
39Gmag12r41kuJWLr00/HJFd3wxACJGCv/ZoeVnWN/7TS7W+QOuLJnXraXLGf9Z9Ou3fLn99Xed8
IfcXMWi/cefi0Ma0dpkLy4dr3VxXsmv5Q6zi35p/qruuJ5bLXv+CXOdTm+tfGBLvVlOGP2rnhVsZ
GmQNKnvrN1rGkLUoe+uEbG38qe5TUdr5PYIB/U+tRhIhKWyIfLyc5N6Z3koXvu5KrZRnQtksq7Mq
O+he8bIO74CpoI2vZWVeaORSlpGfuVBARMnKLPcaOvIDq523MjwQ/UeStUEZ+G+62nXQsFViCDK6
FOUMCRPxt508Sdmsw60UpSs4suhf26zdYK371IXWy4xBkxKycGF6Deps7jpHT+etrH8TAAaEi5Lx
NWiH6HB94+WmrJvrsLqW5Xb9Z1EOrK+uFAMCKX8P31L+dAWpm7ME7ISW8Bqtg/11Yn09Ls9nPbPB
q4TFW3a2CIwYS4Tkw8pxbSbnykYmBmtR9j61k0F0rfvwj8uRT6cMXqXsZ+MOVOBjDZUC1wBpQaTc
0EByLB+uEke89kWGLj9Lsuwkd6ZM+jw7zaqzaTLHOskTXp/o9d3/EMz8MFVYm8qePPyo6InoXRtd
g1y5g+iJEUfIpOhoZQ+zV5KOQc1Fm+7lFb3GKaUHjLMeN3/Ji/x3VKtWgz3W2aROGpKDeZ6dEySC
YYlDWpNN3ZCt3Kxl3woU9M9Ca1MuusPObGFAxoC8Rj4sXQuOpu7fCGfbIgEQqWjXyF2V51JnUJn0
qngtY3gmwifXlwc8t4jutNd45qfbLzf1wyO6Ll2vd13WLLJ7fc0jkpOzZ057ucvyZ9eN/IC1KDf2
U911VSdHPpM515ZyeP2X9DDUtzbWehtsDLGKC3L/vSvi8WggBLjXYcxShHqGAGlxxmeSo5ZO7sxw
kOlZjnoeME89SfBuqoOXSMuO2nINNamzuzKo2420mrtsPClzae7UPgOkNwzFpol41WXjZa65tT0A
nhqYots0cQ9qFFr5HskgDJdZ2e+JSoIanpxzowfNA5wscs2IxkI8zxzci2L1NvXH1wXR/hwgA/sM
/6beoRo3ospBUeoyBI+yhPREPaICEdtV+hx7DsqCZnc3xWghOMAWDjq5/aNn+fNjWjU/4TueelMr
38fcxFUr9b/lJVPyGh/4ix+oIMWz5rX3Zuu7R7SezK4fkHDQWtRxhmETNHX9pZ7B9LIkL990NbW3
KOoAr4qQ7VKLxRbAJJQ851aFfpOq7iokglGGKsFxY8RY3Y/LEUJJmAkMOAqEiXZsCru8n6ekupc9
2WRF4aB7lucICxOEt4o42JUV8kP+NHw1SZ4dW3WR8svUysCOBCWO3RIA3rg+K7e4iFG9ViF8Gj5G
oioKhrs2K8AEee3Aergp3AtIDdJrHsH2FtWvqZ+ix2HZQHSJHn01+YaspnKWqjLDpBvdRVS5CoTP
DItsjRM8NqhhP6pkQh9TRdO20zgGrCA4ENse0KrU5l7mWIriIbuZhqG715LOe5iXTZ0B27PpW7Cr
abEeCPUs3WqlgyvaQHbGnDCbG0cdXRj/95RE8/21BJoD5V+HPreeX0WW94DKTLStwnaD7qmxdzTL
3E1Tk6PxBpi+MDTzYjtAnYG1ajvd1pN2gxU8Mhg4gJdeWN5WUO1um2WzFumfx6QghjogbWTDTSv1
Sz6bqbHVTEO7yKaYgv+pLPpK2U4eLHcvTAk2I2rw2vsARl177L8mQ/6XQSodXDh0f94tEz4zyETQ
CkWFSkw//ybd+SXME/3r1CSgFRDEeQ3GDNg1OlgPs0Yu2ZoS66Zy8/6i93F7StO4uOcRaFD+W/W5
GRU6V5aad6rRv9aoBt25UfIw2FUD9VWpn+OexJGD2ONeinKAVOgb8uv5vh43PcYdm2lpHmsppnwx
WK7lPDLYVDkKtFvGjN2Hk638m5PO5o1cqm5M7d7xwhPkMJw6M2TRDnxwqt36C9og+ROGc3K9bm3M
7UPTtftcRdZm62Ox3AfZC0aFM0H7omGtbJs3EC2aZ7jn/T2h47OUMNptnzGtgwyVjYg1LS2kzjHK
zycl7qvqoseFayBAbWg/RCyWXQUG3S36af1tPRBWLlPUTuSAg5LFGRnMBDQbt0I3lfaI2Ka2laLc
nixVl0+VAyZsuT/2OAJ0qZaJXny0xz/XfydNcv9oFzWcs+X+oToNIi+bPPzp6TPjYKKcIruyqYIZ
hvtalt42tkhIfqiUw3Kkg9yxGx4AzoDAC4YNuC4sFcqKQUmv/6rrIDz19hCg8R5W38ryIMfjIawP
qY5qUzUrDgFrxcUtnHjguQmi4LZbNkOC7olr+McPB/o+xU7mPfDteA+FIb4pxwwPw2Uje1JnssrG
ssFGUS3Woga/wf9oKKdcW69ndyPmgP+XU1J3AF+hasfPl2m7ApHbp/G+VIkGbj/9Omktf2QqSr25
TduFR0Ha0bRaGLAoUt5FyyZHYOJOipPvo1gY+QPkdTUmuL4cLlWUyzdrI9nDQe+GD19HHpmTY5eo
SlhWHp4Yk6JcnHcLKD7KUnL006lSlD/cojp6chACv54qf+3DGZlu7rsSgMbnA8uvmsoYsuPTXNh/
pdiTglya3fSmnar0xh0jACcayptdRp5RJVuxT4pQe1HLcLh19fpHHmrqy2AX6ose1vcdA+w9uWmY
LogO8vXrDfS/nLrVb2ygJe9uxqVI5pR3KWoG71GlfIGPHDzIQbMM7vwith/lGEjhfQqh7jlfWo71
ezJo5qvmR8WblpylCd+c7EVtGuiX92GdTrd9oKV347JB3E8fNmZSs2s384YxGzTeUpQ2EE1J5Pju
bzUZcC91iV3CXErfM69GR1sz2q0Ujb4ZTgauqbvStFDE39hW1z9jY4V0kTXq+whC5XvTY4ugwtc7
LvzKd6Bg5c7OfPM0Ypn5WNrjKxCa7qtVfp/dxv1iKW57ycoI6SRb7742M0AK1bHyR0R00NIN+z+B
Y7dfgWzpuznGRdxu/FcN8Bkatu0A3pO9OGz3M9aw8IX/pwpa5N8HP9XplgMqNptvy8Gr9/i1lSjM
OcVrplj2pUm7Cc3tvnjVYUw/Y/2+kYMKMLZXEBhfYPKqd1Jl+w35BXcoj1IcUZM4a96UbKVYx675
OJOlk5JcsRvUOxWtNx1G9E0wzeASCis0bmq0YqBF1z4qbHZ+R9A97nZg8ZD1RFp2X/mDc5Ejfet7
e1MbLPodbiezz8iDYEz03qtVv4XjE12k6ESqDUwh6m+kaGNEhA+k7t9KcVam7y7f/HspTX32yHid
Pxox+B5/DE5hNChPadaqd5EPjTj0sasa8uoRoM8e2Yn+qfTatyRu1RvACsOTrre8KjGq8lXi3koD
qUcX8VAqdXYvVbIxUTmKbAgMdadjuFrgHpvZwZM0j6GjPebmU9MUB7dzKwwL6z0y5uWNPTnFTdRB
llvEgssbRWXTdJWLzKw67WKvR3TcjpqHUHOwAp+sVxTC0q+qVXl7dDPLkxT/H2Pntdw4kzXbJ0IE
TMHdkqATjcSW1w1CLbXgUfDu6f8F6JtRz8SciHODIAyNIAKs2jtzJR4dJPW6fCrEAJLS6NASzIdp
3eivYPqhqskH0pXVBqF4mb6ios522PHtrU7v49UyjWPuKOa9CDP7XCQmAov5sGZU/4yoJQ/8tGln
hnUaaUQ8cubFpKX+mgpejX73X9t+DlkemUrzp+x0bfe/nq83CGBaK76thqm+DEqJXFo6oO9QdQl+
if7kqv8oht56qu0BPlCuy1MWGhZk4zJFEddPz13pXJdDByM9VZHhvlR1rnpOFZvntHAJYKkqaClw
YR+xI30owK82sVw7yIZOasFF5Qzxe6shEDMNp751RRvcKJad7KI0VO+hqlSr5eXt6UUt3PqjpW+E
jEjEcBhHY0/NtoC6W5hX14I5zuVuA7bU8lWSVRIyLoyqU8E99WQVodf5enxTASf/Z8f3Mcvu4mcr
PhLEz2D8PXUK1Nhb9ofoHk/Lq8W2w0arxE5Y2uLwvbrs1l0tGbZc2tH3kYGmX02RmDvV6vFu/7yE
aYujhbz8xg5NZZNqUieWqrf3JnrfA1k39UkzhL21kmy8G8lx8bpGrR+5GlWkP479xtj5CptH+ard
B6dPGJIO0txe761Gig88icAiBfd5vn1ctFliY1IJpk1VltUl1ptqL4yyv4mcxiTd1y+IJWht+FiI
Vbnx4czUC7BYfue/xsHwmERC+aOgtPx+oyzXQMVJ83NM+/dQUewXzaozaMfadB9asMEZogS3WKid
XTZDxVXFT49dGps7ygHprYMVCI1zbVI/40Zm+VP4yg34DfOh8qkH5CCjTmKEzSA8CRzxJ4OMrLfd
Q0A0R9386lo0y3CK6we3YU7YdqV2i26jRZ5DwhK+K9ujuOb7e103yKAa7BlpoKakxWltdlwe2XZF
CxAEwrlNwLqQX/NLs3v3IU/dF22MlbPoXJdzAL63CtPqZlltDchzuR23Bz3uAFNpjMsObYHUTdaO
+xhgSF+Vfaieu7LwH6NqetXNQL8sa9OsALd183Y51NXsY6SZ/t2yFnbBrkmL9JeQuv/oT/QSpVnf
F4ZtP/q7wc/s15ifyl0zqM3ObvrgTeq7qq+stwJFFpE5ZbXvg16+EHO37szI+cU88kTIg7xUvgI8
P8C80XahtvreNu+IJB1nknVnJ8uwA3Y0chEBXjMi488Sd2gCUwvtoH38OaA2KsMrrdbc9kQKXtp5
wRdj9Gqykb1lddlBw1Ze6om0LSKrj4ideOegLVE3EDi6onYnL8a8sEDxHh3FOOd2Of2iCvDSFtH4
Nkaz0KPBzwEHCuReqr/EUz++DVVkrod5ezRv/8/jHZBLP8f7js/rIE9b14ED8O1fr/+z/f/1+v95
/PK+etnj3HbFRuRmvO6ZsF+Lfqyuui30nTVvA5dRXZcdOZPf723LIYAi62sxb/uv5/LLCc5KcXex
zm/isjBnt6Vb1uqWb0b2zzaV+Gg3F9ufw5adQ+y6q6rCbxAUt0rWmBgm8XwNWtUHG5tr3evg2HjZ
oMnbZTEI/l+ye9JXWl1u9DBRT0GJEY+b1LICoV09NfNiWbUMBdP993pWeh3TNViP/9q7bP9ZXZ6x
bINtd8wjBG0/m75f6Wc95aY3Dc5twel674j/gEjmvib4mfhSFfnB9fGS6oP9a7Q6990AQEe10O1v
TcchcDSBtyJTNaL7ipsY4/GhLpStobvTM0SGftfyqgvw9Alb1mF5jzBDzteVjXkmCdu9+K1Go2t+
bcIrbnXO2iO6EZPUAcPY6nUz3OhVCLN7DtxZEnW+w3XMUGLOZfK17FgWHazujYPICid6Zx9EKgrg
Oo1/zexEuQKIbj197xIjlkwTTBcDdgwQclusGILgi4mHaqeUWbdj8gcW3/gqRfMGYqR/jmKS4JO2
6W6jutP2atxkB39IxSUMdDIxlGJ6SsP0C9Fh9sWTQ+LgbxQhoGMR/XslT2ZnDG1wKWVdX+W8MFSG
h6EElzgfYOizFalGsmE2xUVL8cWDTFY3vSvby3L8chgBTxtCI0cC0IDTJHMmO5J5smS75BoA6yBX
rU7vgA4REGESjGa06rAlB626mEGb7EqsNeckw1RhDGI62Q7KYtzx1tHO+uggQRkfXRGZB8oe8sYd
p/4mK4fhoKhRccwMSbCP30WnpPZBPPW2c0qKkazXiiJJ1Cb+Nm4alQQGtdo6rhwwugJdBgDV3dGf
KDZpbLdXH9oT3GC0g9xxUAOVXXc/tUT9EO48PEQmeORWrLo2pCgVSPWxpge9DgfVeBocB5Y33NNn
sme6VRmNw9knhwoEdZ565RhGkLDgx/HbhOHDT6ffSe1sfPLIXuhe13BtotlrP0X3aEm/IkudfiuJ
8ZvCL/ZyM6BQHjj6Nmv4cfZ7sevmV3Bi8jvQgRVEPAxMqKwRSCcSk98SXaLeincXrQFTwKw/wkYd
7iqC1Gca/wR0rTq75tiCQuYKYGZU7LNaAyQDvG+4xNBaGJQP+1wo0YOvuPbF1nDTLkHwoeiw3Jl+
v+/SfnwRFnMnTQseHMmVoo25BBugDi8RAsBNUPTdfnmWHieHyui1m9zWeo9aorzBERQzVZ2VwaZL
IIffrL43iREg4nLI8uivjda8Z9n433t+Dh+yhU/IG/y8zrKtLB18aDTw1hmJgRezaIhybJT2qSXA
8mbw1Qx8Backg7dN3bLH6TGvQrRzN2MjybmcV3UxYloSpjwsq35aaSvcifGKkAdMcpbNpGBe6HlI
3lMhxuI4uElJggWPlsXPMcujZRtJ4xxd60iU+hw11v/H8yaAUQUG9f947WX1r7e2yRE4MBJa/bXt
5ynL+w9RMd1k6Us9huED91x/JWPbPOg+3oouN+5V1/Z3Rh8q6ynn32y7Mr6zSrlf1pYnCcO9b9rM
PZumsgddNF3ctsZS2OTNczfY5cro7eC9CZQHDEXup9C0be5wO4ADvg60XI84AChvm8VfFDNuoYPE
v8uoivnZqZuXOe5+nZhtcabOfVSBuJ8xCpTnXCvDLTjTaZUItTz/7Fj2MsD65zhBJI9s7LXaPiGR
Ibl5foXlKcuBP6udNdgru6/oWf77Tf7rpZUhwS+k+08pGlWAmfOb/LzAspr26p7mV3zjOb1in9oh
IICI6FASX5QuxEKi23cCkuNdas13X02iMBCh870Npy+RSqmztykVnG2V4JJYBfX/vTpvI6m7P0fz
YtmGBFPbkItGF2Te+7NjOW7ZVlZqthU9qQDLamMZ+SYCC+O18Uh5v6x+RxgXXKlWr1owYn/rivHJ
Lpi0V2Pt3+dT3nlIxbqr3sbQMO0hu3UMoCoxELfzaHb9XqKqheAYodkntupgpi5MkPku3ttqdMlT
tdxmzHXvVFi7VAyoXqdmpVBYl9kjny5cU/N2nhMLAoo5CfFGpuiLX6fWR2H6NyqFzAASDr6mpEoY
Sj/KorHA91FkoKHRfg2je/LzXH4YdfyuCKrU3C0R0KMaMs2ONCwBasEE6ZlNWf/oV30N05wJxLJ3
sMPiGGZYAZe9ORGeJ7+b6tWyN07DjMxLmHLL3rGx0kuliLdkfiU6HvltWpX3y75YONScAC0xJo9u
i0ZVLjFJQjwOzCm6XR4tCzULXiddLQ8/m5ZHpKGGXkyOz/ezfvaqdmbvYhpRq2WbXYfgJp0a3ylw
0PXPcT/vo/bZuRbSuvEnnWOnmFQqnEj3Q+IWtIh8midaqh1dp9WOKj4qPOuRtksnUDHLjmUxOFCD
1sp8TKUoY7n9eY7mKx/FVEC2+/fL/HWIacd4yJYX/3m1jpiOdWePhff9ustuP415i7+OnCxFWROH
JTzDcjGCzS+v9BUWQRysfz1x2fH9lssHDDPV37pCPH1vM5ZP8PPmo5vwFfTtVj3UYeP9z7/p5+h/
Xlf7zAK4Dd+fYT4Ly6O/Puz84b4/07Ln+03bIruNAbtiFd+ZjaMe5XzYcoAvKso8y8Nlz7IYl9O/
PBROC7qh/+3SETorbb9ltEGc2lCf6yQq1xUBFkGE1Syo83dT1iMMPTSNnXqwQn/a2W77B1nu6KWA
FdXoo9MToiOFRR6FCx/M7dtDmDafVea7W8ZMRweEaVTqkadZ44yydT8shYjsuF0pFTdyQLMCHL7j
UmOsSbdyquSJeeYeE96jqDt31XHZwfUYHyq/RFzcPmrBwIth84OInVw6tT7ZMf7LEtUTBZ1NSnVL
Cv09lP1Joes5SiIRRxAMxdzwkwpNhwS/7x4fMdNUNzlGinatmkS5U2OmvAV5RnelfxSMRYiXmzf1
Q4dNKk3O39s0QlxWk+yzw8+zAip5XlaBXCI3VblbduBBe28mHFdl02HlnO7r8r5ORX/XMxBq7AoW
es6UvJ+QjAAvi/kgwaNSELJCQg6xB2VrQ3ZohtWA1VS46A3N9NJpAwlg82JM/WvV4+PP5NEOehPV
PwtJtXiNx2zY6hLW2LIth8Cwm0hZo2D6r23txEACpKm+K0nRk47p32bzAhyFW9jlXWOBa0obuDgD
Y5i7aV5EqVHsndEeV8sqdxDjLoZGgWGo/t70s722xHNkNsbNsslRSh0u2TARF1rLzbJtWRi6r9Mm
gtm4HPLXDoh5xlh/v/Gy2dQl/d1R5ofljZdtftivLLcxvGas6FjPH3LZGSVqfjQtAITzJpOy+sW2
Fa8Pwvgqi43EEHzXaFp0pWf+NUSlf+g14wyIPD0NhFXdLQtngvUP1src/mxLxy4nxA0yf6IqsYKl
0TfIvG5vEjMx7yj2m9/PbSNrM0mf9KOwqUnRcpi0+SkZQ5NZOLvvdRKSym0lU7FG58v+sDD14zx4
jmvndnIZHXRTSa+obMWd6ybKrRkdg3nFiOJ/FoNZvbZULW9Gkc7TQvw+pP8hzPg5bkigHKUTt97l
hWxVWmRXRHcE3rWXQo7e9zdqKqIArXGzgopc38oqC66CItlVj+V94QfDcTlsWTAk01fEAhX7ZXU5
VoOy7pklyvHlWcs2HBUploTkzBxuWLtq4N6lueHeweWebgyjfQv8CkrIvF23s44kqXjlxw7O/+Uw
CJgHOvfheTmCkd+dGmnGMZr4/skxavZK4Fp3mEXtOxLEyo0WOmQZDJN9t+zQGuCeakFzZllddgBM
EZcyZcBI8oYCOTZsaCUbxrqLuP8mnXn6OTakdkqYWW3vUr2Mt86IYgKcZXgtcEN4xLMkG8OGjLa2
m9LfGq4BORx+yxXUc3QVTY031EioHwzUQx0jJVRozjJZFoxdJtKySPPUp4HRRhEQh6cQFuLPpD4f
8PA/j+ZV+HrPeUOWH9kaLvq7OVrFJxz6ZnlEXHNG//qmmV1C7SxhXB4ti34RSs4LJrUIJ5eNoGvb
navT8R5igC9yfAi/hVezzltl2F29qPpEmaVhFjsbH34WjJGxOizr2eJ66ET2LGbjUTs7aar5I5BN
hPPIWvxHZgnYDRokRQG4uzfLQi+bYSLgqJr5G/9+qKfuR5ToMDDqHOzjsrvrJhyiy8MY7AzI/ySm
zQE4n6YdlL3vM+aMRJAkcEZix6KFuJzF793AXo5zVWYH+4S4Axxm2BfERhkNBYtd+2dsxacPLSKV
5W4g/ssztfuAXMcb2XYvNqf1GBEHtm008RaOwt0Ms6o24WWke+SOk22Wv/fnbC+Plv8APaxwIwLO
lUJK2lFtda9KArFvCGq7sQxZHCwmCUkZVytFbXe9sB5T/mrTHHDoY+pQ+Q/zFdAqxuQOQPpJMb24
wsQ8m9LyWXFtz/+s5VEGtGFTggXhd7fTbmrIFkFp0egyCkh8STqc/joxWJQ5b5Zbg1C0tbWiZD71
fgpuZWh+iCxUNoZ5kn013NSh1X8vDBENN74+n7lsfMs0vbzB8lveuHkJdHx5mDtup22Wh0v06vJo
WSS2X6J2cqFhzNp5OcexFEaJQYdBx//8YhWunR+iDBDA7BGd/8xlsfzBP6ttZkCW0cjN9GcP0zRr
FJfTIRfP6fKwmSh45Zk9ej//meV7+rO6PHK1nngrDLzcvCWcQBbGLPv7WZitCHetMI/JrL1fvgfL
IppXe1oc2ymqT8umwjcJdwgcRiNLrEG3JBpYSsf/t5PyV6rVFemjRo4HbHaNfT+0W70/JEC+MMlz
Tmc+RCmIMVgWy2ocQSHWIuWrYkjZHwmGbFZTbXekoijxcLQd6RnEdDVyGFdBRrRuSD61pzolsxhd
9XfUfj7ddHjQihmsy3iE3FhJ4BxW+pHW+UbPOnyjyTmTZbiCUUajdCrCk4UW5hz47Zp+e73qx+yS
afxE5G5pei6U1aNaNmtuGQUtdCqLRdkewA3MU9tJveK+1/dTT4KQ5ZBJaz83VZNvBU0YVOxtRxZL
HWyjhiBKka+ULqM/gkzQ4weXm0Z8K3TNWo/aqGx8pSEWptO3sP/B002PhkgPeVFQvyOSKKrFa9mX
ZBaO6Rb8UrQxMfrJpj2FQaWu+HHEmRxK6dUYMsL2BPgVPUlMS1dRab0GMUUVvFRroGzRti/njOjG
QIVLiYLm9Hoq9J58Y6f2ChAVtUOtsRu+apsT43QuUSk8f+rcUzAm8ToiYMvPYxWuKRGlkUa5ulMB
3xoxdHxCM8vuK/ZxZKsoqdbDZDo7H9aNUjT7Rg85CXDoImFxpkWIV7zuBbqY/sl15tIlQZCMx+pP
m5/u+d6iabBjbOuQJztDGTECK+j9217ZMaKY1vQf3xg8hxtnxL9fKFYCmwiZjjMx9hR4cxzwaMg3
+cOD3B33iXMdQCDt6XiqJ8S0pGc4JDCoOf/oApcunvk2ABjsBI5K1lYrYE7hegqVr8YnW6YazvM3
SI+t5pyG0x+Tneu85oeyZJKt2P5F6u1HmUFH0rlE11rfEdY09vQbQ5vEHDUWHgXRk0xqEnAtfGI4
uL2UcoIhMIVPiZqurWZGisBaXg168+zze+FBeV2Ry0w+aEYLx+G9rNKNYEJM3RpVzgjRyzy3pbLN
gtq/jhDXp9L5XaSk6gVq8D52yrZxmAj2WufNA8DOMsIjWrmt6YafChzWlRzIJtaG6cUtKVhQgNSU
PzYRiXCNjOhgaFTy3Fi9Qlxw1saYen7YPYyasyUIF/lIiBRLESrdVmZISvKRlFq7ncqh9cYwLbaK
8xQqeb4y48zfVGlOfabLt6alyNMU8oJ9Q2Uw0rTbYIgb0JTjoVXfmfmHa3e0u01b3dcJUa0VeV3U
8zeWW7xqTQeeBUCSYxB63HRPKHINYEdxuCbFM1sxGtTWE/zVlUtg6qoZh2wV2+HeFIq66kB2WbF4
AiRWCkSSYL5Sxkel6uUx6SsOxFBVa/eaEZjsG58Dt3v3g7IC6iQ/4+ll0hPga2n4gTg382r9kQjF
xw69JF0XaKn90QWZOvc2mqF1PGptw9jalMwQAVu+/kX5BoSJ9Rr35kUONO1T9yR0Dsu0/myojP65
p8ebjtThpqhP/tQSIJuPO+J5LdJl83A//iY5m3r1Q5K3b1pLoLzajHciZuTfTjOuV1IIJBqdRp/g
Dp0DmWzRDAM2DPhOrCvZAgSL3ztO0qoqCAVWDOVQDAyyQqGV62bHuVe91KbgT6TA0Si2VWb6V7IN
mw2tnXg9lPajNWSekbfcCBQwtGn6QsZ96mkuDe+6aqJVXWfP6EUxOTbMoYckIi8J9aZVESQ858Si
jB42tZI+AfO/gk5zVvVzZ0GgK6ME331/cCL9UyrJZxbpH3VpEBZYQeZXmUNR4d7lfTtunYxmQaSh
ZXdSdEThGLxoVEGHDNhfP8p7NS4v5Vyoyse5EfvHqG2iF3o+cIhUtu7ECu5dtRkUa7Y7F7ddGK8i
aVEtmYW6ZTAcpMaPQoZGyALeB+uFu6YVrGPtUGXRrY0QY1Wk8pIl8isz7ENZWu91xMRrEHehk2ae
UNM9QhXqQX5DXkvv46t3+puGNLMAVLVXokDftEYMkafvEs9SSKPXlWZcKWY+eL6hfDiQjUK/Q4ge
GRtBqJTe2NZuHKoHYt5oQ2diRxVgZ05UMsP8MR/UrSDVe+uEFvphNCuRyddMkS+uKuObbh2EzswQ
+9UZIbTx9GmcmtSDP/MQVtOHHKxnXY7XzlrrmVVurWA4T6A5EwvyXE3+pGZZZwnG2pE1nEGp01ET
9SHxfWTa1q6PFM+JyLp/HaPizQ3SB6toT4OFplHtn8Im3ddocJKB70Tc1FuQbKBpulMIOBBBG2C0
KjW9pGAGrlSeUXF9QpU3031Zy54i7ggzDj400ACyKwLzbWyGN7Kps5WdKo+1A8imifTXOks+enB6
Rjm84i/7g2wXXayxm7ro0IrsYcRGvk5V+atogZdHcJi6BEU15+NeECK2k7QB0PwZ1I7qaUcDEpha
fQja9kqmERmCDvXxvrH/1KIGTcEvLBnbRL3nAuQvAOWVInoiL9UcbFN60pv8moDmWWlTb26E6+4G
yz28ZjWAPmhDBzmYDbz9BLH8iDwiJEeTNPYjoRjygm8YCZ8NNl3niix8KjtUhRvzQ82aU6L2Ly0f
iqnfc4QIA9Jn+uRWypE73z3ismLVtjanPrhoJNNLU981cb8fpL+t93Wfb2tOCzcJZv70DocVvb2I
8X8PCtguLhFVqn1DnppaEyw2uKdEwvpsjYR+Sr7tI67e3vH/pCkRygn6tHyonq22Oeluc9c66Zo8
h2vRBG9mxrwRCxnRDX36auOph08quzWtGVIeBNGfE98NOgJg43OGDZXWM6IZNo6hIjBud4J5xsFl
tiyzC9GjFeOASKVWxeXSPlsNReUpdYYVHJ7bNB7qVWlDBFQFgiMjCx6klf4pmqFaZU3ae6XbkhiJ
6bAK1UOnur9sg0HkGELOzoPuaNSMsovWf2sbrrup1bcWMG+77s4G1TvIKYkH4s5SUrqhpQ9KFO0U
yN1nGIQInQJKaAa1w6ozOMk2p5HIk4kbupZ5rW67GP4dZ9XFfeZl93UGI6pLFHWrGzAb6ir6RQB8
48O25weOkeTV/VSHtj1pgMiYjZl7x28eFDGC3XTbN9FAGh+VCN1L+1bV7jboQIrWERnFbuJ6KSWC
igZHijDey1WFi4dBWCnidRlQEWhVNaNineyzqXMOhEw+2xHwHn7B26741BrGxmPP5Snh68TRSSiS
hLkehmLM16WMfmncfjzcSaiayO+ZovIURPKLkNFwJbSWtpLx6NcOQSX5bw1ynTNVuCQ0EsH8yCGf
Mz+3QXm0GCwGTX7pXJqG5IuAujpjIHpirP3k0LRYm8GcFaEPH6PJDCBxuuHiuPzUWKOXOO2cMMiv
uUWAVFzDUS2fE73k6ujXVjWpt2aXDQzG02QlHMZgVopuI4i+OurZzdGUMyHLHOC9Df2jKfuNppsD
AytCMyIbtoPV3in9UBwiJbkzAgbkZNLmupnvDCpTZTn1DGjDbodJ26itzKMg9GiFwW/4VrBTEzR7
oVZyBfClUb4o+r1HMjn4ljGQDNzQrbxkBRgzEPdilaK23U9mUHk1REy3j9fxZJ6r1kWb2v4xlRui
lk8Rwaw5RWiAj2jvkmKDlfEu7oTYqnn5CmThps0niM9yRjS/lYLg6sHVMOvL8LEQNiMhNFAORYJV
qQaMO2UEZhIJeu7sEC2ZREPa/Tq2MPdYI64Q8z1uQUB2/Uhmu6VvhTE+6Kp1KmOuwJAznAhCJehK
/jFtv/PSBuJwtgk1axdZw9s03KCceUxRpK7IBSk3mcZ5Ikr8ghMD2cjEfN3Cq9SMcwnefFYg883a
tjX0kBe9Pira1iLwaOWayr2QYtsBuJ1vUnIFBxUr1IiAejfT5Uj/SLixKcYRdOBrFxq/dUsZt77e
AUvGQgrRkOlpmoK3Y0Rounz7pYJ3gIEJsYkh/hXG+E0UwkhKjC/DavKVNVDuN6Emcd+khGiCF9TV
a+SoOlQ520tIOV0pLt8S29TfKbj8IUO5OHYJXWudxv1IVFGia78A9mUeUhkMlIbmqYk05ydsImrE
nq7T2HeSnTDh0mrDsLe1zmEcEBdrUHM19JTmJdZKcNTNUYn4tslKrOq0eIzTHDuSdQMY05sk4+e+
cUn1pUixstJw15M4DrVzulhI2AvxOWruR5FNsYeQreBr2l7tvH+16/4Dkuh+Gse1pWtvcohMaMk9
iF7MF/5QmfBJ+nxNH0QtxH2X2Ne2drBlxNm5c1oaKKVKI9t9jc2GRPvMePCbX61QQXXDECVBjMQd
1fa9IczPqSlOQrO4dIOGPCf6GJVq3xbMOjqZ914YqXcEjjzqHamYbptvg3D8FfpmhxbQvtJQIcAl
9mE2Ty+O+8uxFEQi+sziy5ph3TQxA2wGmODrAi/WpTdCsSXmfNVVLf2GcKcU+TlPH8HmuTQ7/T3f
yXVVhMZmiDVmYp3GoXqUbxTdMtbOTR0A7KToh3aBbHC3RXOS25u+VF+UNKXV0uo7f4C5N/iE4aVg
0Eq7XQdd8xGWSO9N48D4os5TBhi9vTIZVTL76m/V5MBI2oQ6nJJSFblrTXYWb0MeQuoqax9tbl4a
2tpx4s/RDl9C+pTj2GZrpYMNGLv6eLDHZymidOPru1TQkM7xoeJBDTYWOTBStC9JHswVamb+fsx/
zbWqNT8I9EoqjUoreXXKLsZEOlrJ4zDw622S6r0teoYcndXQJqxpD4eERLu2C0P5s/DJyEjC4tIE
4dYgSGTrjsOxSPTfqYJhN4whv8+8obL5QJH0SENcbhU0KquSK37jKjZzQ5dLqe/rSz5uXSjA40i5
HT1X6flJAJ1NYgsscSKkdLXiGu9f6lMLiaJP6acn1VaAmscFyUK+SespqvchgI0VoiV7VUn9szfA
TqWPmmXnu0Bqb7am7O1poH7iouYxik8pQZ3C6/6EN/POiLrflnp4mUAOQ/ZNkjVpsFAIptsqJML1
buDXlEsRw2H+jiQG6Xf3Rb7lxXeJWI64R2kEnWed/eRqw3GsgJHAmSNL3qhuu0q85/yzQKJco8TV
d8ocuRwW4yk1VajvUd5uo4h5msrYvyj6J65RZCCI6ufbobWpgnHH8+iCtwHg2/BArNBjoumKRwLW
7gkjqb/qSx/10Kc7PJeO8Uxt+8HOWkabCFPNCcUZ0dVYJ45p4jJN5RblGwx4uTYR2VLrLSvkNa+q
pb+VGlqqDM0EBdtfkpO3ynvjqqQJJUNhvHT0LbWg7zzSf2aeihucQlM8BJO111IG6CIglI+7EyMA
SHvMYR0ddmvZGgiNIQlTsLpzw+Ba/OHG69P56XFWDmF3TQUzNavCTxP3xKII9SWsCGoYdUkeVP8A
gDTdouG6i+3uRFsBo5+SXkQaNB6TwFM/k1tH4157D3Ln3W7rp1rli5mYT2Rf3OtW7omAnEIigKGA
EyQ73tQVVwu2LhTi+9pQX9rG/K3YHXVllG61QXZdrFKMifn9t6fIwDHRHcr2kpRwwLkBIIOb4c3a
qz9PXh0lOE2QCkFqnxLdmijc1R9FOWxLW3lKiSRe2aHRr3vJwFs1UTP4fFsYxbS5dLGKC3VlivRG
+s3vXGChCNsJKCXyp6q9t1NxNDKrXutKy5gqR36vAqgeYkXxxJzP27raBis4UfSx/AizcA+44qaK
wq2amJ+hU1GnqugCkqRKlGK008fiklgEilZleig6IlNbtdigCn9PtBq5qE5Ctxlt4oTGc9ygf/Nz
wMHmho9wbMNbO8oRCfenXNHgO1lauML06PfGL7/BQuH7X1OuPOhECQ2WDB+U5A1mYm5O+loJVNRY
vX4ZYY95RqN92G1z0N3oXvZ01nEAfjb+fLLD9G3Uuuckx1dN2gL0K8nfHPWXMenPMkae5wfvDCHe
CVYNV7bstmYxvrXF7MtT+SFXMhdF4CRhj+uo7Ribz5XKYUcXL/SMkdKsGukEwOtUE8I31ySRIqnz
U5YSpyTNX5nTCzroyusU9Ce1BCHt5medW7iwnV0jpbPOeiB3ebOJ+uglSiux/irN4sM00t9+UaC1
1OU1g9bY2Bk3F6sibclswOMdp7zf+OTHo3LCq60VR3xG97rSIU7H+YvLYj/2YAlDskHjWKWo1+Yd
30Y055MwPJWeKgyuAC9I3q/VdTMNMUmJUbKdAvuIg/LdEuVbOk23HZwv2mrWmSvk2UqgtSmt5+YS
DaYT7PQqXtt9i+BYIS0qni6Yl26g1k670jQ2JngDfn808ijTtaNzdXWT2u3JdICijwx8cFog6/xR
heH+GmyKNzb1lJXBiI5vcX420qdWJB4BqndV2LyEHS3w+Ss4jURMISxRt4HFFwX/xGVK/R0V8Rff
bi5Ubm99QPnMEvChpaW2IYXomIrsvgn112ywBBO9kGEtfirHhfIkGn4Y8+h+kQoEKkUZisfFntnY
PaHaL0UTfzD7fcAF2hzA5pOpPPkevpcXszj9H13nsdw4srbpWzlx1oMYeDMx/yzorUhZlmqDkEoq
eJMJj6ufB1B3q0//MxsEkUiAlAgmMr/XydJ/ZXoAHyNkiuJTqD8pADlSI2ylGaxk7Wb6DpYRZb14
MJgyiIB8SOVUOKVyx1rz1mfUdsfG2ZCXna8Ky+5Y0/feJhuxohnNNNnl8pwXCgABF1i7ifKLde9i
QAthRr6760cF3WSGZSUhWUHvBoc26lg04pwAtq8sy9gitniwtkOVaQclBcESKBFAIhwWam6oIs/Q
tsPgiT3yuGghBzKYes3IHpShwjTeSartvPvVhg19zO+ySv2Vg4QDI/5S51lVEzbuZAVZBlP6U//D
NSPMuAmwsJ1+WApv2BcOknRETj9t6siaCf/UMRplx9+zGTUmqo3pU+nDxJ6lzcuYymrbMkOXHc+w
VlKAjOpH8oXfmjqdlF08fUal25ta620d/7dDZudySLU3eGQ8ayrobrFqBuQcp69Kg6FqYTC1tzvt
089dfjTMsDPffzdis1lSInJX2AaYnoGJs5rzN9kMS644RN00ZQuVY+jA4fOdX6Gn/2or6NsDg7Df
+HucmDFIp2JVe/rNSzD9tjbloJzF9HbRhMAYNvSpDud7z33BPw/bw5xkiTFftkN8GlX7ISsvZWy2
izjtHvMA9Dl13b0sTUqaziXRUZM77ofsLUz8A3EdrPQ+nqADT8koG/byaKpBt6ykwS/CIwUeVdmB
fIx8JQLRg+HXKybXHT9rY5+3JoE6Fqu3nRGEJmYTMDtUG0cCzSnxRE0MB4fGQK5jq7zIuP3RZ1PQ
Yh+3W9/IfnfRWJ1rnDYCytuqxUrZCDwesIMBPmAYay9Uf0SDc/aC33plgMlK8tBcFpxl5OYMj/Fj
1r34RoS7kMsaLQyMYIHEetHXeDn0Rb90vZi1s2N1CzDVbRyp2i3xGK3xjmV1S4mlz8iH0qKj2VB9
sVvzjjX2k61mtypz07UizQiiRfADjxEk7K6+Rc2kLiF6MAxOpEOH2CEqhxSpmuVU9ly3OmJ1ne9Y
n9DWUSEY0kqSLUGmnKUfDbCwjerabyNK/qyjVOm3gCtYqCBxB3Hv6p41nELukpun7jKxbQ1FU/uk
pRgCqgaWL21RQquiYGWVH0ks8H7Ju106UGfWUsvb6+a+zupmMQQAU9VI8clxkreGIh9Pm0JZ5JAe
qrQI90HcThNo/dVC4rKgWhlgd9LLq5plACu69V5M0JP/U1BhWWqJwty1PlXULKHJykOANLBhMnLv
29yVeUGxs1HRnbR3Lfq6JRyVcu3lFi7pA7CHPSXWNIKKXzQ2HXgZNwzOCMlWhrhUML1b9DJp7gWZ
6auKeKPJkP9IXf4cWGKZNtRtehw1tI6yJnOpch+3AscPngihMP2laCL1XHfqJmNOuRgclNPRSGK5
qV680jS2ptqIDQ6R+1HEzsJO8nWoE9gyBjwcgsCsjh319sSF4B4n/YudQzJV62dQM77/fIT6Q0XW
j6r4kBaU1Vm34lMb20SvtBu8GHCREHl0qh3wUyEp2pdGryCKxQ8y9bL1WBs8jLvqBxY969ya5p8F
0rix3VsJI2kaFS+5PRo7Ry9gM5vFcDCrCROS0GmI34DD5ySSeW1KnjjajbUZclsonYkAu6IQyA+N
ZZZtvWSpzJaOlvtLLFdyuJyoXst4SWRbjgHU9JO8pD1vkQz8hI1UWkvTNKc8BXGyzPhW2/xvfa22
d3GUQGDiZ4/M50Xa/MXC4i3RE1GJCWyGNSAZ221vlmdBLE6yE1af/TEo7lVKKNxR+cLnW1mHSYXd
dyVZ7vHeWjlsCBppQZ2ZZTlgPWvbLYtlHLQ7k4U78cIZEauNmW8Biw08YjZeey5CwlvQyr6ptlk/
ZLq/buPhZnSoLlunfa58tJ7QgOQ2J4iGIbq+9NFIJ+W3SUoQZZ3gvTTsZuW4zSEAQ6Vw6OkYowQD
ZXO7/MC/mX/REF9btVEIn3ZRwLQusRs5wgRRwqfVqdDphI00JGzm3MmWj90aPyRU/+XZHGqGmz7X
9xiVFCPTCot7ziy1jz6w3lT9d9uPH1jPEG6BUbglrmNlqzjj+NSh/TfMtzjb1O2NmqKgADLEvaZC
ZELdQ+nauw6M2SbFJw7bdRUqr5403XWjSQLXoqQ4g/w563R0ScczwXSAvZaqxkyHdQ7iXmasrGu3
GPuYSzwxkhWP7X1s+MPB9lWwDZY+Zg4lxwmKfqPgBQ8P+bFWUnUj3SseF0wM1eGl7bXdWKlUhXv5
XLcgInZXL/Ugr5Z952lMFNORTx+cw6p+TW0gMuO33kZXl9U+i2Ceim3bQzViOdD0ANChpzBn30l0
45eAPBKlIMyacKdVVykfsmhfjYBcr9Q/Jw3cSrP56FwK+mVMCR525VNNUYC8Nw/f39ym+GE8tz7L
wxj3hjUCnTdlUq+FznDsHaILsji+V8wS93xr4JYby2JRQEVZaS1rPmfyxK/K/FM1uve6VZmx2N1O
Y+zZTqbbXZG+w90gvRL3U/BeVsa6Ix/4i2LuqjCm/GKl2xALXMiGq0SJd5lKoLP0jauovPhQVNzb
hlgF/JMXQ+lBDwQE14RnrcO66+5Kd23Anl25vUnaRvM2DMWFJ2zMLNhYmCXyOVnk8EDKzRBPgt2a
dQehbRDkx/IjRmTFUiF+1FXPX4aC0mtYWBGvKJykQdFcchtlrvKLWnv3Uwl2oK8q1k7mXVsBs419
/stxJm8Wk6WRrCDWtXwrmjpuA2+sLtG0sai+ZTBpD3OTnQqijKg8lInNX1tNETR+v8ugP8LJ1RlL
CVZ3FQ8Xf9kOq1IwDvul9hQ3Ucx9oN4q7CVWmq47y8DYubZtrczRuwVRaKJyo6ZdVFm3lj4LmaxD
BxEvZF+Iveirp9Ypx60eG9G6leldD2UM7Bh0zpCp2PLjIdjYbRJ8hHuwWpA4pnCMsaj0samgOrw2
ZNXctaX7kOb8Q/MxXWSlJu9qry7J8N64PPTdEk+WGngD17GL9AeK/JQZ67B/7xoNF3EHWD5utBfD
hllYVj9LgZMLii6mQtnak84lAxFblaNZLZm0rn2kgy0QK545U9BG9xnLYeXbbU184SGRTb/B+Bvm
on/njcE5sFmrsCzbJHoZLjsloR6jdQeN/AEmOf0nQy7mUY571Qx5L5qEMowdvKQD+KfJcynAQVoq
w++e/ODYN7S7yDLaVZ1nwUZJSUYQmvvbseBoZvVLX7f+wsQGeekM6tKpBsZnY/wwe3cnDWKy49+O
zQ06Zukv0aOtVZ2auZ9CiFE+BMfOKJ9lApmi5ubSqyd0HEdPwvAJ/HDtRxIXj0ZfOJ75a1KcMBHH
naTydGPp685Jh3mdgr+s28Dee1B+DggVn7UpZjwoFdD2gn+AY35UKWJLdEQFxddN77uY2sTpk2eD
U+sOGUV4gRzsYri0BuiBZfqv4RUGCqPK0u/GdaND3W/leWiSdAstYz+0/oW4EKQv1CISrYeq43DN
YBhuWW59yrE/m2ZzYZaKbXF4THx6cHcqEIKqTWI23N3T7Awc5WLHocl0tsqonBg7YdV7rScHPesf
lWHUzg1cIB0e8KaIdplkilt7xqeeGM0it6ubUtQjda6EhwH/Nx1lpoD0JN3wWIOlUXN70826PmmE
xcahO2yUuvZW1VgsPTPkbonuU5wZlgFjfSG32Crt4UzyKE9UHX1/+TO1iRPze4PEaeUzsJq3xEze
axmO3P36thN8L2ZEeCF56xt7rH4GBkXIOJ7k9DEImkHGk164wdLEoowKA4itxb+5le0G4hMj7CGu
42e+/wfnXZbSWwXUCyjTUvSvPHWhdCyrrOCzr/qHSnc+y7S+uUP1CArhL/VYwSffITjLw1FK+CwH
TG1i74CjKqQG2yaUbCIP3EWTjYIlvwrq7PjGEaO0d83v3KXI4YlNaFZeI89npZauiN3Zt72N+cNh
MIatwy8oD4ptxsDt28oPo4l+Y26WU3kW/bZQobUhfw/lZ+5UN3KmqEbnxUWYG83nycmYjruyt8vM
Fvfj/F1PXLjp/bpxIyh1qlmSy4DutJziZ5QBgp2vfTj6J4Cmuw5H79xDSVvlGtYIUK8jocLp9cJD
b43aIo7Cc1kopFYa2clGrZbkItvWg6Wuoc1ZzC66ZZPbW63rA9zGSkEEi3jQuTAOa/z8E/MgWZQG
KDpJdwwRXnuiZoTfDmX8GRZiMp2q90au8HeTymnaVHGY3rIImzLQhu5FG0PvSGVj2Vdkj7tWpK17
J38KS3k1GoIgsKnmY0SrLoPr6lItR+9tne2EpZAALl9Gg0pwlZGc8NS7h/6N6V9fglj1gBg94U4w
p7aiVsp1V17qUdWOedZuulwJViJhUlZWuyLXmLdSE47yiG+vz9duOJ6jjAHID0W+Vsv6ELgEtwcq
sQswjjRPqdZeqiBXbn+kvVzLtmIKUAdXRWPS3+XFRwCgJ2LCKL1AiVbKoL/ZtbiYar3LvHRY1xrz
3bRObOpBBmKhFEcWv7vWgfFemsfAYNQkJ9ABDvvtwXEoTAuZe+t9kpHyRvHLFO4LCMq2JwYOTcvR
YFEaBkwj+kC/IFi5hJ16iboGtoe2L4M022iUB+zMvva6N1F5mI6WgiDFAa5rKfVb1UdPMCyZjuJD
ZdUtQo3cvstH49E34geTMWXjOs02kePWK7WDz5McseiyKQDIiKZcxzHVSBI740gudNEbK2iU7LkB
k50SXkyVUTVHyx0V4XZotY1T18xKKDZ6ZBYsSiU9mb388OP2I6nAKuJxoYmHVDQNPxokf37xQw/t
j6i3Ppu2wK9fXxlqWm4xvwcvGzBWEKza7fCdkiyAfZlLimfKxSjGp9ByXmKn36m6sRchU1Wl1k/Y
7yD3MOHoNDwQrcptFqffmqmshVrywMAaovXMjSV4wqrdu8yxDUzeTcMkhy3ZU9S9tx0qcWld3Ebf
W8lhNLdhrT175LAK4b2GzcSIj8KT0kGkgGhHCkTWn6yM3NNCp8Cduc8qLm6NX1wwPGphXrWPoqUW
UweIYQvHPiMcI9DOLx8yhAwLbxxOeeOtotEiRYkuICYnA58UYFZ3Y7nywbCyN1mRVaaoDl77ENLU
9skzKS8bHrICy33sao0Jm7ViyAWBxiMBGq75nBDQidwEezHLkG+52qwUWKqC1NA+0i+25pAZim9g
TM29Kf3d9MgDF7iNeWItzDBHm47UxxfWvTCqO0v27hKskWU3oXULRRjXtLGrdQ6np3NhPvb1UW9A
gwPgFKn8wsmBqEdqq4tO4iAJL1V3+Go78PI01ViXOntK8IyNkVbyXBu3jda8ZColMFyRJkX6VkHY
XXk2kxImih1qlQkGxE8qwnZCDQaKA8x+/eqncLVNI81T4zj4oZQkQyaM2RhaOAUFzaY+d6VZn7Ui
as4UIEZgvU7ZQR/pFpVS9vusMsuH2FSSB5bV0+u5oajQP+JTxGPT9vGC9MNAW0pLrbZ/HKaj0rdr
Yg3FZW6CDgAOYZmv3xeJuyBmHHf7tTVW5QN1GPEAXeyxVDHvmJsM4l3vhKfuvjpMvVICTDd82nD1
fSEK6aj0O13Zz/0gW/f3vSC+frrqvEFbsgsRVAJb88nmtsqu6iUMOwsblz/b0shdapj6XOYeeHcN
sF1iCtpW0l3Mvv1jw9ru3jXz7vCPdpO5AVY6HYDWn/01YeNiYZ7ASfW77+aUaLW7AIbRfNG5PS0G
oqdC68paZFPqwr/GZHo+CR/iVFF29WHetb0imTLgxnXUx82TJ4P0qAtqiXnQNTw5aveeDIRlivym
XuZOf+5UBt/51EF61TKArLefd+PUi7cIG8zV14UDvzuRVUjRbHpbmeI6l2hfXee3cr3yBupinud3
6iIiG0ffDShI0L1rRLZjOa0s590I5em58/TnTCh8DlW9GEKrHufraJxJKUOK03whK4fUJ3LP38xH
69haDnB6UdWkxf28sVIhN4nkp4VVVhguG7vA66LLquV8GEZzcc8bRjtJBjOj+NQni8YQ1hWg1vd1
kmroWQ/kW4oU+qaujehCiT3cFF2fXoHgJ+ZAWd5jUeesiiBqHxIsNVcVrgqPgxT20kd988TcSy6D
zk5faqpv/O6s7haO+Nk5qeX8yHsrX6RKU/w0ZflJqCxySZnf3DbOfvVljmwwNj7yESJ76ha/654Z
RQamAsJRLFu1ZOAY1avfM6NZyBPVKii5GS40ph1DPyCamOlOS++x2IZgIZ8AEUejHsVHKp17B4b/
e9TFr24eyjeVNQGzt8p71cFuF0mcDpuoDIhG8TRxT5g8vpqpwxA0BS7PbUFSIqkcFSY/rRD38wEt
0BwGCb9cz7vzARlRHIqDVGG6w6W++pVBv7ahmK3m3Xq6QOHo7rrtXRz1/noPsp4L6NPgaFYninA5
SkfdKIaGC/HUZ76+Bya47YXVfn3U+UBe+c02r8C05i7z9XtFheffhuD9hYDPhiJ9N7YJcZFAoBfS
grJdI6yYSNAyPPMzU9a10sePmBhES6lZ9c8sVe50q+wCMOL70fXD3yKz3iB4e7fO1l0ikGtks52T
UlXxxFHJC+Po6J27YfHa8vvPdHBxo/3R+e0Pq8DKJbTWqAf4gsZkvM+d0n7tbb1YBkE3PnhaVGw8
O8NuJ6vaA+x+d0tqs38h1rRaGSJRX2AUxhgmhVehJg/5qOt3RplhtGDYHdAEWGCThOKOGwegKCiS
u4Sl09bAa+GcJGa6bQQuKWkOwJUl3XBOLKPeGjmsgtwE/G9MLTtrzaBvcbYJzpqn21t+KM4pSRAC
FAy4/MoOOaSTbYm0f2dYcXjPbIQpnebYv4L0gK+E/VGzDl9UdTA8zF0ja1SoyvzZtW+rf3Q1kDk/
qGR8b9vaYvRtkkfYU/GJ7LNt5+Ntitsy5Yy5jYLnthVlF6474kJXpVRB/fzuPtMrkpVjf1zr0djd
zxviZZ2lgZ3EZt7Vpn5aixI3MEprWzK0EdwdU8vG1SfY65Hov84LY4rKru7LAyD4x0iaH0ZVVPrh
+l/r0sP2Bp0Sq0F3V5CiAseyQwyMLuHewFV4BWmnX89tXeH698zu4ejjuAkmRL+5zemMVTdgzzTv
daGf3WFRtpv35guhT/N2Mel50Jm5xryxTMsnuJnf0HcbfE4JlGvr++avfuAfKx1ru8vcVHpujqWb
3BWSCPU+TeuVqnewKyig1BslNvnuiIMM16gR0WMqY0ItS68uDo8FiABTI7XJZPm1XwmJAR913K+e
8y7G+ZSaps33JeYDhRXUFxtIHc9pFxuYrrpo/qDu5sJ9rqR8CG7M/09jYNnqTtEo8c8nzh3nzXwA
HSpw8HTyOJbQxxPP3gfTAlSE0rhrqf9cgkxAa8E18CdVwwqQxyqueolRhTWixykaAEfDyT9zvfDu
owDhjSeop8/tmeM9YvehPnrTdFcIZDFK2NA/L45FiSuUNZA27Q+5WM/tTciKqGvKGyiOgzlRT7xq
DHSZWUTOamGnHCuHu2kxv6wHkkvzvsXK3FKOc5OME47O+18v59bv462HcC3NlN//aJ93/9Fm6a62
z0Sy7lxqqOReDcdQH/7YqGp1HzX8raMJXzwLHeuHFiM+UMuk/Alo92GZpf2mOPlLrWn13rQNc+tq
cbj2MgPXDzzgX8xCAz5D4ZHrLuNpoOHLJNPoRuIlocYMmLAylHVlDEcXly1/iI0VrHDGv7y/G4TI
PocSU8+m0n8EVqXCIC1cVuydcuhuO11rsRVVge4XamcEOz/LWVrXSLtcPXsrPe2VfHLlAcPs4pjr
2AxGzgghoW82IivTW6sCog1Kqm0UJFw/bX/JBbJ1c2tlUB40IdONikBsXzRB9uIOw55iZP6mdUaB
6sn3j1nYxg++Gfye327UXb5B0RcXp8jaOz8AZeinE6bPAYMSTCuGG5jbgbnFTvI9xpL0PG+MvG/O
wmyg11ouFgcKq3QBQfJs6JHZL+Y+aDmnl9C00cCZxz92/7rE3D0ry1uWpcXu+9KpAS3YVNp63Qik
AX0/7vFt8e7mvTxBgOa02N7Pu7GExQI9dd+51Z0DIFjvKyogsMPUaFkIRd6GFlw1zk3x6ozg1lGf
Vm9Fmt2geXS/iGg+N8xHP6vWRpKVByTYF+OicJEJLBQW8lM52gvQt2Q9DBk3MCe5fYZOvEanPJnL
FY7AYU7XykVEtPR23v0+kKRKRg4yPMuWcvclelFaYsQNDKlPrh0Kb1OVUHy73q72odEc5r15M3ex
pn7zrpjURWYXUC+rnfuoV5V97qLrylCps0pvMVHQEV+tounw3EcqvrpMU2qi0rLow2P1F0t65fB1
iq6lS6kH1uWrM9/TnUayhCUt5x7BEBf56z2+zu/8THJn8R4VlIJjX9bdZlnDw34Ikix/8KclR6RK
uDp/tblVU68SSmBQd7CEQ7miX6Xquiehx/KEluXGmth6UpFV4TdmX8vKwVI2hk/ucCOe5oMWrvYr
eCDlTi3hCdatUW5zB75rWhvBc+QXzrpsMUfQ4x4dFfJOwnNapG59Zj+NKSwbrwiUzw34mv+Zt0xJ
DVlbTxnXWkOQTU69ZYSrMk4REMEUeKSaue651tWwDOtxlD6FU0dnhYnIjrU5pu6GWceL+ahjgHQO
teOfgOcxGI2i9K6sbHnnwFgDQpfRu3Cyg8xj60UapYOmIsAOZMyiW6lQQJg6OP95JlhqRVHdDd/h
i3ydaTNiLcuh0q9gS1TcHZE+dSkKJQw8o/vY9/GN0uoCiCR1tt1g68eYZwR0mKwB0Y6LE+NbvR0y
1bkz+f+snSQx7ouU+LtIVZynfrIswo93IYTpbqvGH4dFNmUwNM6gnYE6UwqXuG5NTTkM/nM5bb76
1dIsyLZQ/jhjPlIPAwnJnekTQYi4HYx7DSOxebCNJnwsbTwrIoze1vPuvKGD6djNAzP7SQWE8dB3
h7mNDppJOZAKSLf3vcYkmbYNjnaeynMXdtk6ydL6RY/iX/NXrRm/I6sLP2LuVYrpA0EX0zkuVkVH
czondagpyNisXkZjgg86/9PMv87JvVRb6G72xznChpeSpPkRSZV31OrBOwJ5gm91OoCEiPNgk/Bs
kKRhcyifD/3zJZNgY6U00SbtRdYQUmCi4yNVd1Hx1+PyTI76EGDCsLBUl20+NXxv6jQiABjW69OI
kHbd9CSuV1FvnIpcT9aRFSs3RPKXjrvww4raq1l1xg3dQg4sXv23rn7WXOapqxn219KL/uj6j6ua
o0rGeiESyohvusyNZ9WX5VPQ/m0nat+01ta/jmje347885zSK7ttJX1IKKNoSRav1J5nLIp/AFHV
XM8vEw1DgGjalF6Mw6R7UfHtOspkWq/NL3M8aBUyVf+zdd7HGV4eRoOStTcoh9wKjkhGzG0KVHwA
lVcOczvCd4qnc6OW9S6+yFNvQD8vX8y9GltrrN3coZpb55fzRrgWWJnTxIsS54w/+s9HBi342Xgy
PA6M89eAn8Yu7SnMaZnIr36u5df5FbPQlxow9fDd3vuBtnMNgPv51P/sC9v0j7413r0LPA4abIfd
4DxvLIw+uY8yc+2IDO+SukH7Pb/87lMNwB3/7DMftlULs5aWYJkImmHwpGD+fszzWqU+Pb3UFRhf
86t5UwU8u6AnhYvvtlZ3B3H+3k/sMdnEGT5m88lIHHFq+sd1KFcC0lSVzXDlgpH97RpMnJxlPvQq
/JoSrRZ2fa0XXTEyyK+BGuZXkQ4OGnHfWHmDnv39wK5uMfD7bi0Nw1mBtBqr+cR5g7Vyfq12cuo5
N1Qd/DCbKccWnUZG0sxtBG48E4YgFvMuUqZiWxk4Lc27uolkVEGreZp3Izta8YDUn0pP169JZj7N
zV2Ed2ttkiEXD/lwqzSgXpYQzn4+qljqhSTN8Z6gbPOxysevS3up2Ry7uCnxU+IkEI9hja8Q69Hp
Y2kpboKFpRh3HblKN90nmeS/f1pz+rRMw8INSFJ/+/608yUTPm1WYdAsUOlvZyf0jMfFpi4CeNGT
WfqXO/rkp/69K6oQJZoHhWY+Oh8Y+5SRfd5P1fw11dJ8N+8NmTgyVCLxSbW1FzPXRRYYRVe83fpV
RT173VfOAJUpzJY+RgV3BVMhopN8C/hBYp819/460TFCuNPCnXI9oqulVNEVvlnA0qK7T8i/OGEg
f2yU3r2pOm8/eD2qI8+7ijZ5rqbm3ENnIxPg9LpJ3FtfG/GSQnx0mo/WdkwmxpC8BBrs6dokYqfv
FPcmEY1tchn3m/ksXe8oRzZxfOcpqfcyxqf5LV2lVU84vYIATm/lxzFArsyV7bw7JMPrSO4sHlZV
+VQF/np+S68GG9NGkq+bNtVfTFRjSeSe69QA8VBVxMUEWZ1JynbOnbDAXmLN9uGFmo/DkJrYDf11
uFfgMHyfMo7jwCCKxb7Fo9WwUJ2E7WMQNu0jQUuUDlPIoX7ALpY3BMh0w9t3D63xn7vYSM9zf1JP
qq3RIrScd+V0wQnFna41n9PJzFriKeJtPcPa1s0gL32O3p4JAFR7qfBrVTHJbAw7+Ajvm7AtPshw
yuAJBlPWgInadqxdhP5d/GzZ1btnKPlH4uvQX2zxw9Atsa5xJjxRjbTP5agJMpA852esiNXcVbjg
fHqnug9jSjbcoEY8SSzZPYyl1y7m97MRKaatLd78EqqiInomY0piHStElesist0bxIHz3LWO9dfW
VdEg6rbGh6KiM/8Nhd+JpcM66s+/IWEN9fU3FBlzqvlvkKiGnqNcvEPfbTe+SMxNqibjDnJAttIx
9nied1uZ5Cs9VPVns67+ODp6gfG3XTXRxQ7QKNugdgYnMZT4RSUnfaUOqryDDN/thZZUO2yT8RFV
onTl4Jv3YxjaGxRo87dbHatUGT9rwTCBCXmMoJyzR8+XdxX1zKLBcKEz8rcuE+EWv6wM+7u0K09U
5oiMml79Y7fB5JmYYbNesg6gtxDdgDqCGGi/zuy7VDPWfq9EJ2Ajd5lSd13P7cLV4QIhdM5PhlWs
i7ojMiJoOMPwIoJfvN79ukC3NxyTVC1titdzHPVkmnBBpz0RB7B4Cjl8HWxlqK2lbHEkmA7MXeaj
XqsXRwAEXPRjACqcwDapDKyzSX3zbE+beTdMO/s4Ei45783tcw8tAz8C9HFwps5jpO/TuV1BxlFo
ZZuQ1JvlbMCO0vW5xOj/MQogTFYaPIvZCN0Zq2fbc5NH4PTwq71MnWWj6dVP3DZQm7cfuI3zDIP+
ch+Upr8LsA7aumGaPyYdIEetqO2H0alLDKCbNxXXphU2jtod1qkkoDVptOmFUr1IVXsOZNJhqUNQ
1pB7NysmQyXWnOTUlKIjA8QYcO0fgitrDMTYeXCPrLw7GXpt31vTxtThLVrF/RBH9uQo1pyhYB7R
/8G1lGYi9/rItOK7f1NV0UatWbLNbfNpbQgLf4iabDvvzgfUSH5iW28dvrs5MKmcqsguiDft+1T4
1cVtleV3B5xlmJrFw6/vy1SGI7b1iKhvPmk+0DRRv0rS0EdywYXmNq3Oe8Kuo2w/77aFb2/yqIQN
oZKN4wXWzWVJd+w8SADzbjUM4RqnGnU37zpJ8VwDd10RU/mPKNQ3Vd1Yt3IIELB5D1ofm2egCyz4
A/U3NCx1G8uSJc3cNm+iKK9OaK6QLdNXHQtj44+y3Ndt/goXGOm55+srTXXjh27IraupvzfUFhDO
EFexx8YMyet0sJBF8qCakbpSQYfWc9vXAb98NQZdO857WClaVy9/n7vPLZGlqXsmrX+/TpwWKqyI
WllLp20RktbVa4CG6usaLC6ga4vxFfGLu5QeyHQM9K9NA1CE3+vj957vf+3NY1WPy8X3sfY/9v46
bx7k/uo5nwfm1D3qHVj1NAD+1fPr/aZjk+HO/+M8rw9gPwbdPuiG5IyyMTlbif/QZEO7w44lOX+3
z6++2kQPYNbBbKD7d3MuGekX8341tr/SAGI++QxnP7OK8/xq3lRiwFNFTxsCxP484Gtq1P9t33Si
XaEG2SHuyKH8usz3FdpKGdZaPHn3TdefN/O1mBS0i3//63/+n//9q/9fwWdxLdIhKPJ/oVa8Fvhp
Vf/1b1v797/Kr+b9x3/924Hd6Nme6eqGqiIitTSb47/eHqI8oLf2P3K1Dv24L71faqxb9s/e79Er
TEuvdiVFrT5b8LqfBwRovJ4Xa9TFvP6i2wlKcagXr/40ZQ6naXQ2TaiRmT15lP4OyTzXzvW25QED
vXbuMm/cTLjLXML3FQsl6jwmKoQEpJsgTsw7OVrG1yYbtTuTofUANsz/Grck8w5WfrlVtKBZ/F/O
zmw5biTbsr/Slu+oBuBwwGF26z4EYg7OpEhKLzBKIjHPM76+FyBVVUp1rbK7zdLSRJFBxQC4Hz9n
77X/9XPrN5i5EaBZRCCTy4imqMyPVa6Ga5ln4/X6J/HPPy0/ATklp4xDdxpyNLn2TePURl1xX0ZI
aX1r+tNXbq6fZOhO+//8zkv393fesYRtW8qVQjmmUOrXdz6SEzq+IHK+18S4XttmVtwMnZ7ekG6x
/Bn3dsN8Y/mbaicnksmQbYygQ5b//fzruHbBBlaNf60x3Nxmli4B3ozNvRs5NQgF/m70bYmcVO9D
XH3/+Lrs6m9VWnekz4TPFXL924hp+LNuPqdJ230SmKYeErTc69+qro2vDR+L4fplajBUGYUGPH95
jMR7sAvSpsa838lntBapNzt5elm/mxfJn37/WP7p92tCPw1djdHSN0g99f0WWEfTX9N9/s9vtCv+
7Y22DZ3r3LGUgeXLsn59ozuVKwrWIH+nIzLAi+H9W9/hIHN5UyUoC4x90PLW9/hf3x4KsKhNnp9/
/FzYdDiF4YieQ2uur2jr4IdNuOAye+oIzVz+sleLfnj9o+9byx8d8+dPldJ+7yvqrioo3RPMKrHr
VTu/te1mauiHzwTE7PXM7E5dZqkn6Rt36/czTjl0zM0SJ6dv39Tgjb2mV/Ob3yRPIz3mJ9aA335h
ivzgQXcFQkNvTOGWznK86x0nvOqG8nr9CkjgdPfz7/s7cp4h8PVl7m96AfkRmYvY+ta/foSHtlb+
46GmZtXbmfrkWMSoPELQISDso/FB96unaTQMAt56ekmqXV5LoL06zm7qpP5Zh/5/RCxk//jSnqKb
HA/ro1CEBEWFzAhM5dH/029dHl4LWAjrpfG/f1n+mnU5/FaUUx0FYfvbl/99eC9u3rL35r+WR/3z
p359zH8/FRn//ccfuY6+1UWDkuD3n/rl9/Kv/3x227f27ZcvdnkbtdN9915PD+9Nl7b/WMaXn/y/
/eb/el9/y9NUvv/9j29Fx1iU3wanJf/j57eWZd9mrfnnLrH8+p/fW96Iv/9xqt/Tt/z77w94f2va
v/+h2X9jp7B1F623Y0phGfyu4X39lqH/zXKEq9hPbDYVIdhMctBn4d//kPJvQlnS5nrnVgSQx6Ma
XDrLt4y/8aOG6+imYSkLB9of/3jlPzewHx/Z/7yhGb8uq9KyHZstTa7/huHgMvn1bncx1JouClKP
kLf8MZjU3RjOEBzGpOMMJeSlcBuk8VGFCcFEeqdsyMq6674HWSoXr+R5wBFxCDTO7oFNo70RhdiQ
+ULyR3340/v6P+y+7q+77/JkHUfYpmVIXrkLgvTXJwtGDEOkmVRePCa3OFXrXR+mZ71R8tLrGUSp
Dif/wLhgQEFCkvGktgocKYvs3ehX5ee+vfcxeGzb1gLqyuvqtM70HF0nzdowj6TB3AWLdIHyFDE0
3Ra22I3mwyCOxxC1eJYBPRFmd/Cro46i5uLYYldpmbEl7Mo9dPZRxUAnS9O4dUWK3Yb8iz1HxY/G
RHsRmfDlAEMCLDIHfJjK14+qkMIb4uzdNplB1PbQHQXT5E1lX4NOjU+GotsSITH3LKN+CSps00ar
U+W4pvuAGmKx2IPga1rzi5tM00GE4h4fnTgF/JKscoobGBNVEtApoNDaNNNg0zLRg00KF3E7YS9N
fWfaT50STFFKeaFQkBe7yq7NGneGHwFw1wKVnQYMF0V5JuztqCWW84y+84s+Jue+Rfgfd7MDTZmG
HbjkH4vOL2vOn0su89f9aP3QFdwrPGFSGMKQzq8fOoR1R3MR4HlG3xAY1rtYkqvC31ZR0FzW/5nM
Yy5tocNQtstL13e3Qy5w9w2u9IC/xUffx3JBxMMr+5q8tLwUJOPhaYB/EY2TeTXjQAqdZXJEefmf
r9nl/v5Txfjz6duoVhzDMB3dkr8+/QqsaDJzOgbOJ5pTkebzjSPjiD013yySspwLkuMcIJ6pv2+a
2D2EBHXsHc2+gSYgCGfqNmnCvmh2WgrMAC1FYeXe/8ezdEgIFLajS9vVzV+fZW82NVPxAL13Nd+B
db4Okooi0oYHwFEoAvL6NkeCMhVKGjTLU27U8kLcfXrTVslN2ODshVfxZJGuCUMyuwjfao9/8Rz/
bakCeMVKudz4um7q8rfn6OixqlK0d56CVYZ6uXuTXYZNW+gJJkoz9gAPiM3ILQmCPNwnxFR6CTyC
uE1261s5JTrM0ND3Ioxfh6C6NwUcSkAMu//3Z8q+zKJqStPSdef3RdXVLDA40QL6RlsuAPLiyLQQ
ijjFFaHbrErj+M0OFfyf+jEss/NEt27GN0GAUmidwIwdrKZI4f9XsCJFlW17JGy3PafMvyirzeWp
/OtAw+WpbMtwXGiFlkGz0PrtTR05PMWCCRVQw+D70HTZJ4zZGfOCPE95C8fXtskgjOCdO8S43b42
pCTCcWVsZi3rVFGNGkR7dDEJsaRx7YVZLs55jRkjgagWdG76F5uA/Lf1QNnStkzlcjsJCtTlhvvT
EQyffyDA0OTYVZ2Paig5gITX0qCPBduuCEiQnfrX3orRQRola1yTfBTTSAeMLk8QTD1pdo3pcVQ0
2fPsd2OuP3A+zexleAXtjWi7W45a3nqFD+jAqPToZYaY85BOwLtrnMradUER3UQ5QXihCp70ND9A
XW0OOKLptjPN3s4pXoJVLJSFzEgSEJ05nKeZ7NV7F1LgXVZfIlmII63fM1YrGTjdQxNilcVUK5HP
YMJOvVFLor9akJYj6m+fuLRZSl3X4CzFh//r+1cUbTILUKjYV/PqkCrDvqjIgh63bIj6wIc6cxV0
RFpHJaj1DNso5j11BimTHXXZuQi9B+J49w32sZu/uHOWy+33J+cYUmerNy2L9s+vT05o6CSkhQSn
yPvwwB6cnqwwoFFq3Pa50e57kr+uTN3cE0pBVDrgkjNn6xaiWtP/1cazrMy/Phdl0AsXjo7ZzDD0
ZT3604UGK8IKcJfA+8VwhD2gjm5nM5lO4NOe16/aTjcvKDePdjlNN61pcGiU+rNMWnT5ywUCVfRj
QB+4jRm0HGHrRrsZ7gqESrghrq91l0DRbIlqtWXe6QCj1o4WotC/uGW4K/79Q3c5zRrSNF1uHlcs
N9WfXosMXMADcZrQTy2CPQ6v/ErRM5ws/WSG6KAjqbn7iJQernGT9E1dMrYt063d4XlZbgLEvK9p
AMMsLOhOiAEqQaV35b73SaeuR8+uLHLVppqm6dKDCJJLoxvl3VBmpxIqkGI6B/Gst0+lW5X7te7C
aVOi/E1wraH9ODVL5SGi6JOEscCOaH0LsvgKXKbzeUj7pZjK4d6/MbxmUupPLtF4wVdzgoZrBM7J
cvsHdybhyyI7eJ8W8Vtphd964BRHU4HgmsLuyqroi3NOFacoaaObJmZVQL6LLmcYeuZrsbnXqgnT
HsMfX0GiXlY4G1r358LNP8fkK+4qlcEGaqLHanQaj3BnWiuSYTRZt0zW5YXogegGW2qfROa1lqiN
hQg2YOHdB1pbbocoG3eIv0BeF8njWqDSM45uYlq0Dkv1AfvASzg11pFO/QuZVhr2jBjYADEHP94g
mnmHWtHnSlzjaGo5UAXdutKbcETSxCjsR2MkT96iqYc3XWq3FgRgJwd5KrWQMjAjBJyAnq3jVt94
DeFpnseDq49B6flJ+Clr89fMGGAQWEl2WD9ikkw1Kl3lOYo9LMTptn5Uw2BfC9e+ZHzEAyf9XZfS
9alk/tWytPGuQPB0aAcQgpi++Xdtp9lCdXxqfLO7EBm8s8kxsH0+8yzyr9bNBDkFAiWOxaLN9H6D
MK1nMGqAFHMhjxczOAOVL+I1lKXE3DQb5JWxpwx+fRjimmuHnqzDZa2Pq+lRb2F8Y/B+jhDi7qqo
MrbWSARe1JHI6TvisZvHKycdTs3oT3tebNcBNsxM19kh4PKREjFDHWvXPia8k4Gs95BhIzR5A45T
plQIeGGrBFIZXhE78P+bBufdWJ3cydf2ZRbLvVGrYydEtKFhwIfRdIcRd7KnlU3wOnxAUAs8nNru
YVgOLyB16YWA0e60Qod8TyBRZbX0+ubQ83GTs1tNKKiRyhDtOUT4TrFEBtU3BzZkh//3rCN79Rpp
fFuryLjPoMc6Yls2HcbVfDHg7KusyPfEdvNkZvXVaCCgrRe579fFow1ZMqwMEBMl1fxyc0+JfSbg
4NDQGpyRU2yoeIxjlCLAUxwqL9LhhrLnFi9ZIbLjeoREr3A0g0ziLZpe0GXqp2Q2but0ZPTuu9/7
HjKFXXQVbx/QkyTkjDaJvN939ivjegLYavcgGvVgxPTZkk0XRcZVPOONWN/90sq26OdzUnVqDK2i
9h9VVbwlc39TIIqEC+zUW5fGA7djbe5UjXfCGUiLnx1xjpfGaCe44fNaY+KUPYnSeDZiulLr9VfO
+ZM7oILxJ0FGZYGPI82XUWxAMgqgnbmJqvOgiottGOXtGOyyuHupEueDs8NVzAB+H4zuLtfUrilY
EpUv7a3E6IfiMLTPP96d0e73DEImr2BAjVPYfDbHMLxN6ZnG2T4JkQovt+leyDRg7JcMW193nE2Y
ADPsBzlf3G9VhJV6jGL6jbOFDouhYFtgUqb4VYITe6eTsEmKaAFoqaBdpHZVnomHCRhtoPXjHQ4c
uuvkymNl41oO6yo5uC2C9DT7ur7960pG+wwzemU8OKhsuNP8OyaIHdbqHoqVbxc8BwT+G9OOh+s+
KmC2rrVDTO7NehHZrn/llg2ItvVmNoo5u2nKaBvBmz/JQN/n4DqLTB7XK61ezrMGbJplda64711a
ALu4ib+squ6YrbVdzkZNkN10+mSBdo0YpxeJdarQBuhu70E0x/jBjgtllFMT1EjJ+Xbr2GzeHCI7
mE+t2iai2jhGCn4+qk9kuefnqpqIxLV6fy9nSAycbm5dNkFoVCLdz1qukeTFPoAIaTrW0rahsptH
ree8v95ICBaPMGyR/JIZ4tQjCBtHOwOAgngjL0Cboq1t1NGO7vm0Wx/G4YPQtL5wDo1BN1gF3b5o
9lMQs650qQXtPf2YiEO0kgFCanZZ9991x7TL0fRwTG8UmEdACGNOXDodDwcIFc7vDc6oeNvw6vwx
9vcD48ZtpaJHgqXmnx9DNz4Ag+gvBLVOuNmxUHOi2kVN0D+pts4es+lbnDc7v2B8jYXiKWmo/CSG
djpurukFDbrhoLQPva1dkamJ8Hwks6aCfrYJkj67+EPY7OBqDZvSuqvntD/Nqriaks7F6fVsBoN7
3Y9kSVTSN++dVwuOircWnkY/6MAXM9srG/womm4wXscPY/iFf6ZibQ5OrjH7cSo+v7Qd75rIemPu
SZAwA3mQjDjyozG3TkZBk8YVxAvp5bC3uW3MqMZMBN1FCIRL61obwO715jaHyIJKGOFKcKxTH7nJ
pCO0SXsOQOtH1Ytxi7yr2GNM9A9xWm2VwZoY9LmFZZiFfVygXDhDsp3VZOUpXW4hB8baGDJkrxzY
tJHBK7VHC0aL5sP7nilnEqKg3e6gtUH8Ih0+5IEUn1Svg+tYDxF+KX+z0Mtc802Ldflo1+kH5mMP
RiRGcL3f5UtjYD2hr1eE5Aau6zSFXDhSzLjNKbb15KwCaOOF4BRqYx1uMwdzqOiIlFgsRHlUf4uI
3Nl3vQPNs4v6U1xOr0SBmd6s5tspSmC2LNfb2gQo8K8bS2xLUviUhrDPDvpgHBKlKo4L2EN0DWFo
RL9r58z658JxoPP4yVEsdpKsG9sHP2mIxWJOzr5uQ6lMi53F6nyQ6jREcewZIev1uk+WqYguKGke
01GeqrwxryzZ7EIVD/g64/CROI1N2pDpkmdAipI6+KIP3bghSualS9m1mK5wJ9mgBEOTXmTYIvPy
jXCPD8v1+nRRoxTbMS6LbTZLMLdWAZlGLRl8XX0a2ljsEyxsm87Mk1tJdE3w6CxsW979iuXOfl63
bM14M93BhbOg9jPdBTZUQkMBlWbEpszR3phyDLRLrbHevokK5p0VTUfEzCO2M+PhxylUYPOQOmyR
Evo3scGmvnNEtDXAdB9E1hpbLV+qZ5u7vM+lvtccjdAVYVSnQhvqW8gBF3sOPEEnq4B2yfGbYKCi
kCxFS7ES+oPcq2DsN1B2tesf63Y1hx+FC6tKM8DZ5a0D22gi3GxdiHXX8g/u0DE6YbXkQCGI+E0/
1rM/Y70PEfbadQFDQsRxv/vRYoWUtvOxBnvkkfQbaUf3bYd3h5bBWozZhnpBuEUd6HYXKRFmIF26
gpiwa3pICTH0bICJw926B4sG2W1KkBrETTYnOS2xQZ1xmBuHUGQMZi06CquuL0V05xMXc70+xT5N
rjhewTrQp0Wb8wGm/2IuwTtuQzZB2TbVaRz2673fxMRUurFRwBW0TiQit0/DdG/SD71R4A7HBOvA
spCs3YP1ci/qTm67Ga6kadFJGsKrxdhMumuJbBB1Tw4zzF+2jLYLbjNk89cQbJfCBj1eQpRW8V13
Z50GZHTn0G88yY7MJTAUoK/DCWp9hhUvLQJBqlp93ZOmrqm0OiFM34SiPwc+BJIFEQvz2fBaS07X
pYJbh5y1xEbNPwPSYFP1DoAiHR5JZkAURtgZMBQvj+slONQVu9WEitLHSx7mFY1qms9tTwT3xrBD
nBQFKGQCJpTX86GchobAvkqIa4cOBXG5xTWByOSyKgOlDFlU+56uxsYZ0/zVmuUtXdinqYf+F1T+
p5HxlDFZT9bogxBycLHSPTG8rAj7TdD31kPtMuQ2IedTROr1lhadD+Dy2snq21aiBtACPjJM4NHG
wqm/s1Tr7Fq8kI6Nz4eKtSvz4Faqp6oCEcHB47AgksjsrT5kAgc7Zx7jTXDcdcFIURYczcImBJkP
Q8jQ628QgyRpC+WJ0w/BS3Oo9jljjymbnb3o+npfR0ax5D5tui2wQpOUZCL7hPG5a20a/UXSbQOX
zFaN5FtQngJxDPSAWOQl4e7ZJuHk6K0PSQ0kIYhxH9M28mZjjk66D7+bbCd0kEGzRWbwWsw4TAdB
yA3YLdcMKB37DoxC/y45GU00F7jRHvMGGzU2zXGjy68SLc628id7088uQB2Gh4kN7dNeiGujqF7A
2obnvuwCWLwOMemOOFDtpR5EgrNqNKYn8ZUZveMZTXMI6I3Jg7XIBtp/dNJYkZfiHgISMjn4wxOo
XKB2E07vrMGwpxfBF1PqH7hWm0vUjTRdwb5wT7jbKQIEWRvL/iwkOyC2Z+xSGqt/Ee/xFFxsri9v
aiSopwx6fwBL1QI/amriakpt2ncc00uDGJtCTgxFqtrazbM5Y3v3hjZ5oHHxERdQCACJ9lCXSVDS
UNNCPgs8N1BebNs+IxrjTamJwMOOysrCX4Mk8TOsUuo5KNQelJLjIGquujral4kQm2SgYMVDiYOB
9HaTKMOOgzpunoU63HxO9GE7jjmMt9FtoBtEn+1ef8bhOUYcrXyKFnr+J7BJzsG06OwUoTiWPjzr
5X0JWgcQxawIGprDlyqbDrqZTkfyZvdBOnxFUmvVvaDIrIyNY3GN9kk3HkVDHhrfzpHE4TbQLzbZ
faiGw+pO1NEInfKD025y8anQ6zi/tdNW7hCMv4fQXoh0IbgrKVvo3hHmMcAvQMlpb/g1ObloUDJj
+qL1yA6qcdwkEmGxsAm6VJKfPfCEt32rLrkRXoMghmkEziSI8xMdQw7zwcvAa5liBgCFBfGhi4iy
Ahy8sR5m6UlCSq5rch+j4cOfmoNd1/c9bteMwgFiTWFthZ9cQuLlYjSPGtrdQjzabv4wuSegxmAw
s/nDgbxLw80fN5ktHx3XP0sCIk/dkjFJkOUprtpd4oTf20q3j5ImkWnUC69PkiBW0DSodffrIK1P
VaMv4lH1Uhoa0AkoeulnKUuaebn71qX+cyDA/drKP5FmlhE16ZyolT7ZwF528IefdAXMm03Jz+J7
CkwG7sHXCVL/QQ3uGZqW1+pkUVQGQO8mlYv9B0+wChuPQESIvp3iSeXyeTTiZE+B3zscm8YkvfXD
8oOt+zYBIcI+h/NYQwe0MZ3o3er4rJY8knqmxxQW9yGZYJtCdzXcKj01bu9v7USXLwjLn1u32NeS
10iarL+F9JRxk6QI7aGNpBHC2RJqs5eb1ZspC3tHV9vesm08Zjm4v6QetJ1FjcpiTlUWWuoZvO3R
L0l30KLxZHPlxD5E8yq8qv3kw3KxCMyx8UiGxJ41+NQiML8uJvW9s4VLkB4nM9XnH0FiuptJJD3k
YHAtrdmhaGxsMid9kx6jrj0ybTvH6VxfAsufPEK9iFeq65tBmCeomjYR9lQzpVOSd56TW6c1l3TO
MPpbRE9qyauowCFDOKJcdwc2ccqErJheJuRvF9TjC0rNPpZ5joXKIAvSorP4US9LmRpytgGoKtgz
ihs+bVqyHF4pUQxii3yZ7mOSVsf1qFhi5fFVec6Gc0wnYuOTtb0VsAbBOH9iIj/u2iqiYYS8vmjT
khiF6ZL7saAoxR8DKfnV7qzuSPn+gVzDNMmS5UxiglzGjlh/KQbz7EZ26c1JdQLnyKiBszKOi2La
t9Z4wFHZ70VgzRsieWHuOriYWWc7R71GfagzbI12ZT57bm2cGiEWmx5JLDXxhhSSZ/ThCJMnoo0r
dyfMHJp2h+KayTh5hikz7qK6Ux0rfpup2nMm9DHmyIZfE1BqNXQBHJF/oMW5zdW+LenV+A0BTZ2x
rXd8iNsog5JMhBnyYqSJKXHcpLFPxbaka9iI/sQZvLjqi7HYdJyieGtKlre2xplFSC67lzz0smMZ
dOdT4OKInPv+a6wPCAWd/twPDBey9oE+9k0pWsxJJCLYCUduUrf2VtBbXhTVryb36hrM6bRRftQd
+wigIRfafDTy/MPpjW0xlW9TXD7Br/+I3Yww1dBsz6YGIAk9Bl4xEzpVoOOWtlNZ7mrrnc5mBBdC
Ek7XU2gssJqjVS7mgDO9PsZFAux5EttvmWJFI+7rQScvy1PtB+qCL+3gZl5v1PBEiAfLrbnZZaDn
vJEgywsAkuk85p/cyI8vfngLerH06BPP+DBCTAnpl7nNCKNtBZFw6AlhY6LtMrpxyy3gUEGYnSdt
n+UDgL2OqzrBC0ayob4ZjYHDthzu2SvJ/7DkcyNtsentnkIqk+dKuURpskabFvPyKWivSqXDfXR4
1lLRRR84IAfzJVHTO7RyTcfoge/tcfLPMzqAnRykxj1K6d5mUYV8Pr10NAcGhAL7JCUyp7w4k91f
ZZhC8eJ214DFmy0poXAYNfCKrH+MPMhBDSoW0Ha+spR/rjRyo4nOnLw5sJKdjwmQkm3eOTZ2ytEn
XU2rDYIzSlbRCVcvatn9KOz73rq1+2Od91+hib0HpnU/5b3pVYV66WaOEAAF3gi6zm3WN4hBNqOs
TBzNCbNBYG7Hmo6TKlXDGcVmuKUTy6M2yW1RiBJXyQBDekrDnd1AGrapmT3zoTDIVQepyxlsCQRQ
HKgQfMt0K29Ddn/mxwA+FgfadVgDD5YhVqrIbXZJDrhqrOC1lmH9nXhSsE+TdpdV5XhxXefeCaPs
MNTpJ5zTD0kJwbasrI8ObdKGZJALtFxCKJ35jbLp1o/NdAeo5MUaitzL4tbeTn3xXjvNSMmu67th
QMRhTZ7TDRQvWioPcQ8cz40H+5Qip9sOtU6QkT8fNKe6VrOnmcCmUha7GHIPx5fqrVQn3+jg97cO
azc8Sj1Idq0gWgqmd6uIgACTH9EZJuYraRWhaUV6NMTwba7MRyskRqfyqYcCmgBNIFmsWK+doHnu
G9p84WMM7siiANuoqNxy/kfaWvnku4WGtRElEYWy6BvEs2Lh1XNOsFx9mzBNmBJKVj9L+nNnZ7dj
GmfblBshm+LPYRidyor4FEDa97Z7x0zmkxGO5RlfyaYvU9tzTBAVqkuonknMAwbg4wPDBncwFBSM
qq+dp7mUEkNiRK7Q8iVTcO0mVNX9+k2mn+5jGyNorJoegVB+cgg5vVt/si6wLbcpiLLMnEevorC5
a5b/1QmwHbew6mPcu+JOIPO+G2LGbZXR7MZxGE9mmjpPOS7ZbVMQHhdRKmKvphWMk+fHOZbU0yhy
nWvXEfvKrbxaxd2ZxXnwin6G75IsOhGSFo4N/UKysv3dgAXn0Kt9FKPdNqfyNXRyd89S1XEIDIDA
pU7C/otXLC5tbz3Vd5M6JFk53PqdxO6VC/r3ghzieMyzk5G81rC/V3Wy2w8ZcPBp2FsL9iIXav9j
8M0Q+WDqF8dnSZrGuQaZO7oehJLqAGoHQ15TyR1rjhrZlpIZ+dFUWUSjmq6165fDaDK77U7nr36o
nbK3iIj7AyUuNlcx9weiU4a9MVMRC8YxhHXviYRCnTKMoHmw8e2Z97UbQm6t45y9kzNcf2JjWrVn
y/E/GzEeJn5a7d0SBZPKbOjQxvy5j3nVtOY4pb1xjJIbRj4p3YcBSUYxXhLCN8kpCMaDCoZdD+Lk
7DbfgzoyqZ2c9mYeAyr4cDrNeNW8HBsUUMc+ujqakZInewhpPPf++2xC7kY0TLp5SyFedCyPVmLk
V2S/dpigCbBuoLpurEwPd5E+VXdmDexSDwFzk+tL9KNagLqQSNv2E8Vb1ENvByJmIruJb/N0ip7V
+MKBgAmYFc0MsmIyGYrvkLECCIj16xIZfS9aru21rVRytk+C4DmJ7Br0tEniBjEhwWx+KpPWvSmr
sDrYbvzeTsm4Bf7KecrpnPM8viifNvfaNVGNtLwxDHRa5UxoQnBcuzzsrtc+/GQHBo3X0Dmt/Yi1
65NHCCYcxPIHXEUA/ghT2MaaflM0guOljECnWAwAlw6jQaD9oTd947ZJMg7qUwNL0SDE2AjIcBmH
8sdlG4ScHQYrORqDFu+Jg95NZvcaY/h9ahPnhnOkcz2ziVOMRtTTezc5FlMmtuT4NAetYtg2i5It
wYfemAwYxD0VMOf2gx2Am+m6rxRXgdan+94GhBii4rtKTc7/eBiuKMnDMyipbbpczAzmxrvEbF+j
xHjybVDA3bzkiVvqg9b3fq7H5LIO6krBWIF4oVOFvwlfGdr9tQWqem5PMVHeoNP7jqpJkKJKO2eV
fsVtweAAJxKNKtzXEV3qtOsWqtzIVRw+qsQhGFeE3dboGrYjnTbG+qqpmzcEJNF3xKu4AxoT71p3
XkJOG25C9H4QBzvevXmz/jtyMUy2bsJRMMIPsAWshPE1rwqCKggiWoWKMC7pvIcEW1mke6xXAliq
Z99Q8lwzKW2j7oEi0j22i5LS5f04ayRaloPBMAt/jidkQ4BkPmA9XXKhJiAEO8WCC2OlLrYkzKZe
DAX5WHd0LzWZ8xFM9cZPUyob3AWbaImMFjrEJbXM1xEXoJwoObJDGtn7ifPeGvpd6OhQomRG89QG
IOg2yyXesQ0tWivLjUj7Tdz9AmiWyTwCH2hfmrwomSaEnC1C/d5i1nxKO7i0YL/vWlSIBEaQ6ACl
Xc2De2pdLfTohTEv6KO8JrPSfljaomZYx6cwodndmbpziKCYAzZWB/Aw0zGCweRjF9kT8h5eIVeF
eDI5NwaJeKHxGoHRup1MsOANpLYf4ir6UBVpMBDQsqWH7QckTLhFSR7JZEWHHDu73U/JudBktoQQ
HP0J+nGlsYnGnPvvZGT3N2W8ZZLM6usm8T6Gv7gst0x0SSial5COFLGUb5GDZxIXuvR4nS8ho9pL
YRbhuVDOVV0hhkpQ/bSDbbGc52dCiJqLQ4oGlQNc6jbw2mmIL2100pTKLhztuTxcTJFRcY7iMLvt
5pLYjqzb9SKTu6mxMSPRLFVV/b2xScirbO0Wm9j39aLpRoKf6qD6RO/+JeizZ3fone2PO6F2AamV
oEzrGvhuGZZnq3NuwqhG5VXd5OFjk5Kkisbixaplee6WNQSvGZGqCG6PI00AD8j5i1BBsYHBW0Fc
bct9S6LtpCBN0Vb92RN3GwrSqBzDXZix2dqWRWFiMb0EPaO2rfy6+uddOzjqftacUoaTaWK5HN04
c3P4lgfZgx8JMudaTg25NaVPDAa33NrUzhPED2bXBLeinO9D23wzqH1vHCMCpeoD/Vw/JJqmxkEM
5JkYjEKg/vHoOX4yMLZd23n9XTTRMVLp56Fg9G25xqMdddVJTBL3+miYXp0qZ9tYZnAXtcV3BRB2
kSpMM1aUGqHPlQrrTd3Pw9EZW0D/cFiIWPSPszLv0ZlMStCfjAY0IxmRzAPNgaAux33ask3iOXSu
15cSWKogpJA7Cr/sHruO2plVZXrJFNvHimbwUdbta8q9dm9ItZuqvN7lHdLjMNJOCmzpVT9Z12PS
aBdHU29Fbt+vVwH6LXmJk+zVLOQT3LptZSWILZLsa9APyS5pz4XsBvqe1bcMDonXx/m8bVyG2CMC
P13oTy3KA97NPkfKayG16cJd5yPAGHxUzhFROlsNzTyJJQl2QuGo5BOYgatcIBepVLszTD25mO55
XYPaCOYwKNdpK51i3iZY1jcmTPV5SD5KOxRehbCSopuxc4g0A5aqCRx3GZasG1pWtvWO6dApzarb
tSgpGq0+yTKONwDSho0ZIK7OTOSGKsvbo9syFVOsG0BSkGBH/rXuTh/B4AefwfbvViniWiity/y6
XZRd9WEo1d/huvMoq7x+YbFlltHRmuSu0eIl/6KTl6QG3uvm9GazBo6koq9gzH60lX5MeZ8Gcqf+
D3Nnshy3sl3Rf/EcDvRATqvvWMWeFCcIUaTQ9wkkgK/3Avgi3rMdHjg88ehK4lWpqgBknjxn77U7
M19lVfk+tGS01KijHexB28qJfnUuuVh8vwl0Ib/qh81yrXLftw5RFx5tTLnMhPOHZbmaZilLZBUb
bJDGitFHR/ODqX7h5MeQ0cmqd8gvVWbytuwjPwJ6lFHaB0nl2klLJ4LJtJ6CTmMFnQsDz/FJwE2U
fSuE+UuM9NQIyTyoXCtWfRNrh6ARF3r74SnRRizbBXZRuItfMWSXJu7MC4vMNah8opBc8U165rFP
7GfNVKgXbBPRa1qR/CTqTtvqYSeYAtqYBOYF05PA0bKGFVfZHTNmKjPiWcdX8jMYX83i0kW15+ja
YyQMQi3oyuxVNg63DnBsyF3G3syN1ReUoJydE9oRmyD4ID7ye5lPdvPQvlLN1xA7pLz49D205hJW
oGliz73vDb6DH9UQBQVJvcXZnUncnmmQ+9mTCwC8Wx1xRV4FqYS7TNP6Nad7NKezWIE9Jtx7lbiV
6s0cWwvtmIkfgNBUVuSK4pnpfyEzonJstIrL/YXTmIkHOLOVTEcNlv/8Biz6TUrYL6Q/AdhRzVZV
ZrEO3Xa//HzeAss/bRXSAOts0mpmHZNLabJrvCDeov4AYmdl0dVU5zSBhGTOtony0M8ZK5zYou0y
ys86yhxs0XBsvZMMEeZaU1PurCm5La8YIobCYc6N1QV0Z2KGPGUddpCIx+DgtiNgEJLFAvQTQ5nm
nJsibRMZFfhYqmqLJhhjUe5I+k3ZVRvGvZpq7YSK44rO/MUKM3EIS+3e7nJzg9GL8g5VnK2Ik10u
tDsk8uINjGaIoTGpgauDWY/l2jAtj0ZWc0xLs98mqtcoMtFAciMsp6yl9ObapCymJTm5pdoIOWR0
dmsUlljM0hqLCZWwRP4h3ssyf+rwXFwLDxla3Q7ZOfXImpIENHOZMVmwHGwyhwRXJIHNDrzTVQaW
vSFxYbtYN6aa0jOCWOWSgXnWWIuvGenVMJO4Z1UuTnFIunpD42+zXL3SkvwwJyyG7n6G9RHpuT09
jXQ37gveaOc38TFoIaUHA5HOnpMmm6WMDNfMggwyw0btmvbRKe6NIwQ2xjTzo1NoTo1QBtViBdex
LKevRXwPkAUZvo19nyUT4aePYUi3u2C3fKtGlpUrsMw3D3Vpqvlr3UNh50+2vm5SDPW1YY8nx64w
JgXGASnFQ8vueTKr6i3p7V0s648oHu4Mu09/tlwe72jDuc4h0pt8I83O65U9LuOqDwJBo/2ymwnO
irAp/qGcSTKauM7IIJfCiwRI9SRSW/s54uSzMCIBCIuyV92WU3DYFfvaSTv6N+JCH0fc/ASgjFOu
PYmpvxMtUQz0RpcnciwBTQnySiwnuFt2zPw4aYm7X1bzMMFdmlSiPeWNHxOym5/tmvSrQRRPy+l0
YAOjwxigEyJvfm1l5W+l8aD/CGmJV7ZSSaoBX/+yj4yV6xAawpSampZ/GGa3qxOIEwBK2GKfpG9s
EaulRvYIeuxWHB5MM4wRCWH5XJaDRZzL8rXXa6JQDWfY1r3zxw+rLXi3Y53E3nqQgTx09shgoVT2
in64jUqjJeAoUu/T1OKMngqfQ/N+GAfCobGy4clhEB7laJ+SkCKkKP1xG4c+I8aYQEYOqW+OsIy9
5nMyblzEuNzr1l710TWx6oflTtar8gBXV9/SxnqMQVL9HLVCrVzpXoPZtzn/DLY1evCd2d0tfqjl
ItgMW+lbbwUE4DMaqmClpyDjYdXB3ilJkWpy0Ph+5u41i06bF1THvo8evbq/5rBDtkHLLNKPhw/i
kqzdooJFim0+hqRSEjrIQMGKUMdl4owM9lrBovtZWzNdg/FbmQ/L8pJ4qVwDydTWo2T0A/iVZ75A
StqUHzpswoPW6tZdngGanQUuRJx8ebPF2Y57bs8OdjFcxPKkW8yFCkvdifFo9bSqZ8V5NlfM3nxq
X55UN1XDurPp9HkeIHs3JdbYsdEm1vNps5zFbE0dH9BHmKshHl5FiPQ+6yg0EzkQzDOfj8dCfWWg
G6Gp0OdrDJpxoTvus3TI/9KXd4jd5VfFKO6ZQ7JICsrfoC2+HWLnlcVsj2HYSMbsZzl/mtavXqJE
jlcgVaC7OPFQOnqbTra/l0fMnYvueV+ZEKvHyvpdsQLdNSVj4cXC56NxO+v31MQIh2uS14oEG02f
lNqm8SaxgmgPgTQgfIK14ETj+L0h9KElZQR9LrPfgVe18/KSI13eWI25iUoOZ5phkfkRNncx5P6q
NP6Emo6yu2O6s+z4E/2E1eBj9ItHGqKa0jisasXdEHjN2RpAEOpGn20g/D4gt31OlcUIdyjHdY4M
BrkuAh/ZZPdTSnZnZmbXsm6I0M6zFcMVVkxRvTQ8sTvVlIJRvLFJXetkz/EYKSTUA9AB5HWW8Sch
S2Ybo4Om4vPSTZYD/ke0bW9cLXGI/RKIr2ysnKn7t0CN1IYq27Zuxm5eBvScZ/n3rMj8WTQcvT/k
7dCs3cB4t4l4o1tjuhvTY+TVdpEB8R/11LL6RANzqVw3xDqcJDPGOS2MkcQsixuImTOnDXwdlglh
0dmZdVmzD2sWaPpDs8N+Lch0S4mGjzZp7ZabbNYwhzJHjB9k/qa3/+RDIG6aKWnGcGSRnbHqO4Rw
1QCLmr6tuy46zmc/x8Wy+UehATLvy6k1+75MPpCADCsoy9XBKb5quLnUbRHBiGVIKwUfPyhn+TDK
6ZdmaWzWgo6U6UHJnjGI0t7YhN9ulrpMM9udlTHGjGcFgXABvpZG/phFkgRVS9q72s4+hMKxAZfv
yTbJ62nq8q7riDEEPnYM57gDhQqUTnq1B9PTkLwGB2YY/dNUj+8k/kYwWTmSoNQjDuCJpBYdDVxu
pAby3QYdm0p2LRLycz6663JSCwBmb1rsTfXA+aqZqn09pg8joZkkDjyMhhMgz+/7/WSqR4Lwxmub
8yGM+LhcPC0JB06UCGfoPrb7MpGcmpGmmkHNSZq56phOcm1RLZ6SU9W1RIlhB2QRYmFldb2QLNe5
3bGLnPAer6fr3BXVRMQWSjSSnDWxMkiszh0vuhmaI04/ct9F84+cCuFhP+ji6NRBfCoZSmg28sXY
+qLzaJL93XGX2oxYmFkhBxzFvMhQqQ1ph4bJk0iKzPFERom7T+BwngLUNSeolWsND+SJcKviYooS
Rw4VjrSGJx2I4Y2vs2IyZ9Y7ExkHcdYKX0fvf8TCyo7RwBbL7bdZsF9dyabtD3CVp+hOtoKMJhDi
29gtjkGVlFsG8GrO08T8NhdRTdG0J4ez+NqVGna3+bQcOb8Hmhp3Nc3oHWii7SgUquyCkJvl7wi6
FscmRCC83DVDd9BBrZ3r3Pv4aZC1wZcfVPsYodJ5KYel35+QZ2obv0FXMak8QNtTI2WKGNYGVfgl
gnuEguS2zEa2wg/VmYzj+FIPwUOqj8O+0t3hkBnBe0aIR5ggEBJm8GmAlfbj0TiMnvM38WPrvJw2
h8m8NVXp3RPsvGv0Do9FgoA6FOFNvtqFRfbg3B63WoGyUgfGa0j0mx5M41PmVWviVpxz8Yq59gOp
hPfUp3ROhj4/0kJpD3FLV2GovrXyrIo+RgOf5seSNqPtI4v3bBt5Jrq0XRPLJdjN2XD1m2LsTgNy
5lIjs4ZsDEh28/3a5EyEreROtQEqqtD86majMyDB97wnMQ/Bh7npumQ/xWVyLlPI+SZ+SQa362Ut
imWw0b3Q3lmiIkXNhK9KBlFG2RqgJ1wtYu6lUgWFFRyyJHxp7RoLl5lely866ojYbYf+l0g9wg+c
mGj2Llwns+6+jmJxrihRiOMm9bt2by5dUkD8R8OB+rX0IcnJafZMjJ4Wa2+Mc0hIDrPo9vdL61o3
XPKXiqNfSvq5rka261JOxyh/UcTSGFz6SQKpAsOkfQy9YeX32XQOHea1Rlr9mBJlPSWcB+Z8nsjt
TlbGkEBvmSVkFauqjiRcsxNMHMZ4nCclVoU6wsHFfQwclGfLErt83FTqp4H54Ha0NP1AUu8WuVe6
wWAwHELR53e0/V5rTay5SOoO9adCkVCWuykHKUhy6MuUMZcPuoPN2z2hFHqLhrmk5wy1lUEY3Uzr
y8178xSX2R+VTSm6LMYUgfGJmq3+ueS5lyS7RlkMhRK7uBS6AqGTpxuNbty2636bOXL5pbxLOwNF
hBHJHRrKEfOSCO+csDyNwCUvLnbS9dRGF+yFPrMPgraJ/iaV+9Ep+e7MuSeIEO8jNjDD0cbuS2kd
er8hRHw+8eFVXJc+3PRoFlylDQOpuRUdoItcZwjbDj1YSPaVNSaIX8viIuf7ldZvx5+HCKHnI3mZ
vkdkjV75LzaOZ9IKSxZ1HpY2x6y82PHN2HOOsBI3ITlm5Nz9uDFadIIrvSnEhmElSYSZM26FhbrD
1SxG+MFl+QIQFMRzgu78QOhodlPOOz2qezfO/Ht08k+i89JTN0YXL1D22Q1HF3AjH5YTQXmu0B6t
PY8zmyr7/IRi90z6AsLw5X6oYeYuFSiSx41hdiMH/W7ahLFbAnUvryZeLzBDKG4Eo+aj8KanpgM9
YBQnwzNpHSeEPC4zk2WLDXS9vw548hmmJCRoDfKLR7KnHsrVMY36S+kjJYr4VjnDoaKXlDSEGoaH
imCXpT0gMlaRlhwOWm41mj2me47bpKzU9PuLyMl+ykCkDxcRt8F+mPSLJVMminOLrkX540wf5SCg
pCXDr1KRjp1AMGd8lhyUCNo1A99EGlAUkpjRCW2A9dCRTuM7w7cfhqgjuY8KoRNROEzeQzVL2w32
yETV0bko2UYIFQTKbVsEPsTtGjbksAmE3VyQvG+W8j4Oquhgeczq4Mkfll5B3zjGDfvbPVN/AZlu
vhMDk9EppPNOF+ykWhLv+gghTd2Pxm6wu/KMKiG+ThzbkIygKBsKyz4Gyvpeaiyt1ot9NwTNutKb
FjO8THcx6KmljRgJFRMTUo03Hm7ijEmiXU40texeGSK2B0YNHwhKKiY3Dn1E/PRbh/kcgu0BvWvJ
cmJ2Ut9FkXMOZYPuqkRQZCLN7Pk8brdffB1uGf6hz2m+pH1GpxiMuzehp7H6mJOWPo303xW9uKk9
1QHxkLP9LNaS+6VB0XeavB/C/lYN0txMUou3xqAZa1+zu7M3UYgv3r9RdCTXIWVvSUk9o2gk/ieS
v5a9NKcvdlBJ3G8CUmfquAA+aUYx0ib6VmlmX32qKGeS5ovI94Coa1LYjstBgyXMIv2Jn3j5X9Gw
m+tEOxYlBjQSnbWT32HNj+bEHZ2oQfvBSmSIZpuuWTnASZznIaYID22QMhwyBnwg82Ydh96ZWFPS
20LiWtp5/tLmzavQWJe7Vn2GhoaPTrLahwjJEVTnPfIZLdvYytUZejHjb1qDhiSl1k4bsueoLb4Y
SRIJqI8Hz9GPUnFhykEVlFoo3pPyDfd/up4KTVyK6LMKG9JdeGrYd/UnKJT6U8jZL6ehpVetWHUi
pOhq9eEauOLZIeT2lEqKs1JHqMBUBVG7oF2sAEdtKdGby1AkvxfnQNVyBWa+SA3oarP8UYg1G9l6
rZ8b3QyvEa10hqkswXNF0dfho8TujZgNCzH4s2skPA52sya9xyx3SpyaM1g7frRqeiba50664oOI
QQbnPqGjZZC9Q3iL0FL1DgVk96HCUh7DPlI7J4LCjTd84ouYE/YINZw4+ZkDKe+WRsxcq7vZXlYD
ycM16SJqIkJVJwNna4aNfynn9+3k1rp0fah+/p6pScLZacw2UG/UOZaGh2g4eYiKRNzyT8sniDw1
mFbazDYsu911nRuc4+e8GbtjpcU8GCmyCDuDmZ+p/D2yK1DtQ/w3INxyW2Y6Qikuke2fzaQnqkiE
xV+cLw4A7MC/YBraqLB6agql9rVHJJHpeU+WntdHBu93y75at5V3znT/nqlUeEcbAZCA10iefsHQ
zDUP7USAtBE7j8tNV4BG3HIV3ghOTy+NF5knRxjVxq1ItAHFEnOIK2DtA1fsyH5NZ9F7lNFfyLJg
n3njFWEvnzjX4YC5ycagktvaoTFtG6YzDwBAyTvZWEP6hnDzDwIQgnTQ6FehP568nITjqdNizoOc
PiNtizINU45RtatK72jiKla+ZV1rM147S0Y09nP5bdSofK1i+j3NXrnleAq9VkcQzcQP8kNNBYJf
wE6qk4/qd2Hx2ZnxkY3VU4J7Yo+3J97SthKrAJTgPrQyA7GwiZG0zV6NwbwYDnSuoDb/6JGdHKQp
B16l2rWa290zlzYfmt5kRgmBzVbeB6lbpwXxkBAPCZsL5ywrLApr9Ix2mZC90lv9eZpc4umQXoVj
UbCoYnXX9BzD00gamolCgScBFf785GAhY2qTMJGCrDBFVnhLJuOPIRVKxhRxQzNyI4cO65FL2ypi
yr1UIkWD5NjrYCRywDF18Sd1RoS8tnryx7Vlo9ZeCtAmat/82mtOnd0j/EPmwd9rHlKrJF6NGS5A
sF085hnlk0mcJUMUC9iQ1545ID30Y6v2bpHD6s9qApytiAYgRomDNyEqNzB7bzHpp2dHSbk2Bldu
2yJvIAgHj/HRnuuuxsvrE7sVrvIIHjTtVeTJpv/gdb9RIBHCyre1TTTj7PrMKlMJbGKehi0gpiKr
XqoA+2nC5rqpIrPlkMrSFCQe3Z50FXh8boaMiMfy50z4w3Hq4CzYSAk8X8XbMXFwXfUt1w0I6Dbz
VXPQwhQFY2yDBLRajA4VnfqsIqBL66tgoxzv9zIKtKzkm/ASuPVO/7IMBDTFY9gZbXVh1dyUkgdP
x9u9AaKMSIBYpMzLg2sLp2QlCOfYGjXXPsDJi0ev5DkMP23orIfJanq8YjTtitigCen0fyHSHjSm
CSuNycVuLCwDH/DOhIh1EhMincqZ4CBYLP2E2twK2/T2VlU8Li56EltnAVa1c4nucumePSbM8uft
rCGjQ83TQStmcJqPmbXDS3KhOYunaKZ+sVKid2DKarCRHKo0J+88VcVJotxmYI16VSbvIsmyfeLi
yC7kn+Wv5eb4FhhKh9bMbCltg2thQWjqQ9PgTfT9HfpD/RNoRLSSkvlzXXCn4LMfIpfjvN10rwrn
A4nJxVMwMq1Fw8zCkfk7O9MzTIF455YPNJjU524Am1gKb6NXFmJZ6Lj7lKhgsmnsq9ul5lbJyV2j
BD2XaPjvgoj2sxqMgdPrZh8w07/D3soFqSsY1K1/SRmG3DW2stdRx3wuD1pnH+nE3C27Mya37sHI
935BCEzMBXZKZZ0ZG55Hq4yeak27BBY9nCanIWd3nbwfHT56E3jgPJzHoIVb0piNtZFJz3TGHUAC
Z8g0G2vkkURs8Pmzz6GwxvRfq57ZAPIKiG8/+1Extf1+mF+Svbtjnt/BGGDspZD+bIdgErdpNNYL
i9zmqbXScE6syJODBs5nAxFp2i4gCF9/WMgbwFLIqqojulajtCFQJMnGHVBsFlmYIUZceTVGtExH
IM9EKz3qKfauSODJEH1SH7Bc5G75ViENKrxAf+Sy/Sg++iE5GbZO0JEmn5vex87BpoUn2TplPuOq
8b3x5Xjz9eZxqZQD+vYUtQIzoEZSbhoob9eB5SMPGdVSGv0F4NYjE7fAVuOY2Nnjyh60D9uMgWBh
a2LEyfTq3/5J67v/Abr8K2DM+O/MGdScJoYOuHrckQs75V/YKAAt1NCwwa/NFktHm9vU43Vj3eWF
KvG5UL0Iz6e7bdKrVJJYhWbU472nJuNc/jCu/leExf8LPBGq2j+ZjP8TqvH/IWFx5vz8z4TFdfT7
61/xivP//YNXNG3wiqbr+L5tCcH4hp/80BUNa4Yr2p4wwfdYjj7zZP8BVzT5EYWri6DCgNDl+MBy
2h+4ovfvtm3AmnN1U7iupfOj/wVc0dXt/0x/8yzdhfsIUY1X9R3L8v8Lz6icsILUhnsi2ewMXZkk
XPS8WN6eGfm/9vZ4T2PhW8e9EpCg3LT1HbQHfx81G1N2zVUjwQrrDToxHjgYHenmnQYoP2eFVgg1
L3X55nZ6Bxj51Hmsf4MOkgHU/R3NWeS2pJ2nFXu01WR4bNm9WaGwdKaYRzEz4x1EpR8E/btWIPdw
vT9jM95G4KObyXdXjsF5h6Yba0aLZ8KOXF65vMStdM+RHdzbso8Ps7y/y5V9sit1aFMh1ionmZFQ
Yi9qqRVC2WGwpsqe1nUYTjuX88WKpFhjFVJCuzEwMbRF6dotPApT1R0SUtP03NhLhL973nwPuWc6
GTXZDyFihEbz3vOIoxxU5ACXAd3xzh6w0owd5WizGfKJX0zMVfWhcI+xlv0t8PhKf62G4iCd6Msr
tQQ3Jz0gNKCqmr4Gt6OUrauvoPrsmYOsGlIqse46r/k4fWb9Ws+zBz9L/jD869epxdc8adbNLAfc
p1P6mAXjlvYbsRrOUK26FvFiEEKvrmgXZDhW9aeoxJY7FOZ9MY1gtzDqmShlRcyA3z/HRD+v0WEz
BnXSZ9A2iDP5uhnxn3LLwoE3f0deQvGazoPWgtaspv0uEnuTM8Ts6GWefZfjkN9Ej3Tz/2L2PpCl
M/f//zpkzzJEljRHa+OhIY+AKLXe22HcBaWEMc3D52NjFCUY8bOUGsWz2Z/8AlGVRKDaF5RUMVF8
KxTjaAwHWtJufgosg9kEOgTQ7i7mNkzTvk9+1di+s+G+SjW+TlgF9bZy1lgF3yw1cODKi297BO6E
5HMdSnWOmC8C4WbIreOBV8yv7JQhXK2KlXJSd5uhWklCzKcgUu2riVMzSNOX2EUa5qiQlke2h+lb
rvpsOHo2GaRkD6IIH/wGkSQpq6p+9cGu0B4E9yuimmji8mjQLpUllafX8kWX8a6NHIwCbvUqG0U2
mi62YYs5uxEZw0kFJJSIbeLRLl0UuugZeLeW+9JYyV8iWkMsliVCpLgmdKj6zGx81GbivY9DeOjS
4Z1MwgkvnoYrp3R3MqFObSONC0nizcYe3K+hmhBfuy1Cd+fRMP0btu9hVZnmpWg/yB6p1ohYv2H+
r6BeyjWgQHb5Qj9BtyT4OchfIjf8dAnqQfDZrUdCxxrx0tn5DS9GuLYDNGme+8nAlImN95SnsuSJ
a242WtCkzb9DjrIE1J/NKLklY3evRcNTqDTMclV5DsOYCh7GncWIdDzLsOvpj3QflU2EoJT5fSfF
79TvAYaWt6YP0XU39YlwyxdHprdhnuRkPI9yJmQBT71ALiYXPW1vXZ0cxWCCt+jdX2z/JH6lBwja
h76jCDcH95hwJLTmpPU0opUtuKoc7JuTy1a/hqT56FUGrSczu1t+U/h3VmhC1yTLbP6nZdny8VTj
wJhw/4wSyZ0U2GWo7i1iQ9Cd1O+aV964/qEw7wibOjKBgLRnHltNkiEfGCvXqT6l4+0M6oY7DoFU
t8SyOZhxsPXCQI1eADIwI8h3Zg+ugxi3rDa/fZ2bHr3LfnSjAzxKd9vHHGIAJawi1df7qJ3/Ycpl
6XwrVMsJCGCgn/1Trte3KulfOhPnL0JKaIoR61lCNoce1idmgfvUNKiARPTSNOj9sqB8RkBwKad2
2Bh1+xnGOpzLwVpPYtrIPvrOlfacm5HYOva0lnH5CHLhiAvkHH5OFkG5aUSQNZ6d6+SP7ArGn3K0
LlrQIaZtaTf7afa3teD3F2XxkuEWNIkFX8F9/RWPq8gAZkhG8jGQ9SNnzis63zxgCR/avZrFSxOM
dOgtNzmFf4ShMAv6E9W/Scqr6d57lZ7tIiNv1nFPOL1z5yKXIFZrqoo7w4s/krL7IHU7oiW07mJ/
Z6hjl0IewZNDpE2UP9b69F5jM+ZMd4lw+Ak9PQZTBTOlUue+mLlsnY+vc9+06Y33FvCy2h1w0Qso
NRz/WpWAMWdm36TxC/LJfJVMzCkzbUee78PkFC9JQgL00FqcjBSjfbtAOB5ZCmNqugLKdizi0ry2
Ijz1jBh0j34pT4uT+JzpkLwiKeSUeSkSdNz4wAD9OtF7LyDRYJd5nUbrflLqpdTjxyogKka00yXB
DDs6+LEG87XotU1rxuc4eErYEvZ2Wdn7nCUUYPuh8b+NKFkVrobwi8hFcjldgjWzk+fRy8oFShri
vl/DAefexLikVelLi38IOmvR0ho31YoWyws++gtYsF8TrarAdw+N8m6OUimCRetlcFCJ0FP9bIb4
gnE2o0vh3jkmZLoovDKC3lQ6TK5A4JT2vwtFygLaIbQBA+EkZlUfNaKXzcRyKUuA6Qk0ezS+PnJm
WjuE7PrszJIt94zWESr9ghIy2PWqxmmkKkGUHo6FNs7q936ThFzMxOyNG9P0QxQT15HPOBmdPmI/
n6mgyEBWHRtmIZFxmnKHmVUIxq9T8hElWUrfMfush4pNleHUKrCFDRAAPfMcUTuF7LNkshPcNvVg
Uib7zZidgC7wIKsgYs1tRnUOzHxdNpNBVhYOksA2nx1Y0eu+knipi75ZsRD268Sr/HUHKpkowXHM
b9jTJMKbUd8amX3uQv3Scx71AkqZst7FdYeDEd1won2gesm2jgZRBcVNf3aq4pmFOIbBGGzdMdcP
5ey97LXxXs0H2DiDyS/cP6TO6EAEh6fxxXSgz1VhWK8q/Gor2whPug58wRh/uTU0NqnldO9DmhDU
E+vcAvySl5AYJvWXEOxvpt5ryABzWPPk7oMsfMmk/ui3PPDZDExsUcIEZTxj0IZ246vkZOfRo1sF
YKbAhOCIAKdTVSCmIlhHWBuEs2uqEVpqtDFcZ2NY2VOgHiNHov7sXuCbwBDxcV/Qa0zJ5XwHutzO
lSJuCX1OduOv6sra5i6qeiNl/ygLnlGGsquYKlIxTyFPR1thiXnsQB/xwGGN1x+bWdyU2Lgrgji/
aD6CFnCdiHixR0RsydLNHz2Q4bb/ZFfyajYBFIay+oM8mHN8eikjNJ1OcJyvXDn8Vr7/BuD0nosc
syfXx7jGl5SJ5hB6atvoxYM9Ts8Bm15cy4OdW9fa40HAgFCZmc0TQViCP9hPrcLTkcUfsOe+9dre
0JKwLbVtJcs8/up1ArKGqxoQJ6s2HQQ/tEh0gUkWzkxcYMXnODlnFRn3Ae9VL+WhFAj86+zBRQ4d
j3hN4959rKX2QQyYc5Hx42jKL1Kj+FSRemnKDDRh031O/UpJ7zlIk7kILM+50B8kwqQDw6lfRROw
aQbAkgMXR3FFHAlKR63yD8sFkHZ9ltX4ewRNGjtyn+rptyZITM5r1qLZUZ1pTrVGV72OGltscpvd
lu4d4LVpPqo4erD1C+3FafwWjgkcXlJCthiALghJ/2ptZMCa7zcDondNuWvDy99EgPdZ8/p05RnF
o2HcJ074NYhj7xZ/gYwVjIWTO1GHX4RfnbtuuGFTnP3mu4qSMiDpaY25w0PJntxrZfxOCMpFJ7qK
aro4RMy61nbyadkhfQY/6RB8OPu850FAHlwQjjUGG8qO1CGFvrJKk5tyeu4d437E8IOnrj/ZXqN2
Wf/dT2Q7W9JBNWESm5simHK5X4QjpoOrZ7dYpndOE6NIc3epTLa4Go50g4xTr4u3gnm6NHzwOEH7
hKPgqrnYArSczSBSHV4j0T/HE7tvZyQPSCkBXzhv9Wyj4tlGgmBHp3Q2Rsn6ijCkSa89qMVVGPd0
1nENJuXeyuIjIrcQ0FD/OpntsyXUlwrNE1ToeyBHCb5lxZuan7T5DAhGS6TTyxAaF1LTV9ooj40K
vw3/1e2xgYu6OZPAvaKyBIAfsAxDhwBwtSF77ys0Qnw8OVhegB0nWYnHfva2tfnzQKJbVE/latiF
Vfoa9NPnGDPGCTjMcAT97OOKzxhM+cYPUYnz9JAZTO0hKVSAsv7WYqxlfvpu1sHGJtWdHFI+fQvv
iTnoL+a97CO68bfO0mgPXSekVwbcxwWtUXGENRr9hB52NxrV1c6n5yotvq3JLw8Qknd6YwIHBAEz
MXof+md0lvGmTuNHIfr7MjDOVt/DYeyby9jlF8tzcziEOJJnUUlvnUL6CxCT0mhj+vI5EdEWCAxb
kqCyCf1gG0l73NktwWxRhQHJ/ZVqyVEbWCrQEPW1Pu/W3V+dOnscUEG6IL1cicYUv1Ub62/EHVXb
WCOtdkYdmdN08tzoO4X/HwIEyukG0jxE5JEi8OxyB/m2p56+ZFQwjfKI/hHZY0pjYhW77IBBpUpA
3re+0YnxY6NfTdF4isX4aEkdU7djrjX/Re+uiK4PnrA/siL+TgasZhi4eg5wuN9gvL+n7cCBpLPO
zujBDNKwveOFsVvoiEK8VnHGTNRgAu61p1Zab05KjaNhTAwedJBhyObSR6uzfpeQ2PlNBFgH17cB
XWebqnk1wygypP7dUDTIjHJMYm3x/KAM43soFDpdb4UhpDxTwZzbyQq3dUiTn2PhAGeGZQEsx9WN
MAGSyYy4KLZWTaKe6eibKEXjS0lTdsu+k660TH9UjYcEqEqeogEdWx5NHEJGwg4N5kxG5vxC53ZN
J+/ZKLV5Zat3hZs++WVirIaO28J3H2y/+DO1qIZ7ShFGksOtiHKi63wHAS86HrpTF62pf+n5mfP1
sIUnhtMHhr9p0yaJJuAfM2xQ6LZa1dbwOJjdeXCMVVkqg63LnFlpwK6LbrhOvfU+jsGlTWbhrFk8
OS7bmxjUZ2aZB2WSfKbjMJFos/eUTBShEzAJWhaZY4ynwK9JTDMUHFI1nCqLEZWB75yG0E6Yxb09
cZKr4zdCADCbTj7Pm/hLn+VLI8CI7fxZm7KvMppeMSFgLcR12IFZ1v+Dp/NYbp1ntugTsYqZ4FQ5
25YlOUxYPok5gmB6+ruo7687cVnOlkgA3b332j1KO+wfm2LQafxTrQVFPc6Jq9hPRbIPN+Rc/DUL
T18a5CCwjGqE9rrTq4vozPOh71seKaQZSg+G8yZydtbYoZ+CbWCZ5iI1IVD3fYwE5JRzXj4Vgjqg
7No/ummnK2VY9cKfLPCqKG0cmEgrG6n2xkyM96kk+VV57j+Lvncz5Ico2DWcMzYOJiQOdoumLOig
5NnNkKVEUL0uHbgKpgHcZ9B1jKnszjXbSaMo2JiZh9nk7ZomYl/Q6gPtBhyX6Tpxuy/bFB947GHP
B3hWgfQtRU9jz1fEorhJQWkK3HTRaBHViySjak7juIGiSuLgy6ysYYdHaEUAHG4Fo1zpRb6O9OoT
zgF5YZY1HzkiBp7ZqjXxCHDY3Go2rjwWA55iiGCmI7/KSKf68WafEjHDMG9GD9mRXuufdvGg5qGg
DBEwTwn1XqMOWd6yGmb3aGhR3gVsyTREwpq5n2FWUKLwACWT94lXKjjIqUQa0c5tDvOzyOR3qvmX
0S/uuVZe+3r6KBvEf8VHzPKRUtJTmPcsTZb211E2XN3U5DRXJIzmLKWxVBrZVo71P9y7DhatGCjn
bFEZ7AiZ7nAyCi6vaRA/GIkXdmgxDXWGaxL5M7IXvmCsbVgJ37HC3HytYIOyym/5qKp5GE3Y2aIr
zXxFZ5GD+EjbIunRLTI7iSaG6nZh/0rD4nNsDbSUjtvuAgejSQtvEb5N4pHlFOzQNsDM6AEcJ1l/
RSaGOacHfmbH6gPd4b71kjfHZzl0p/qfLQcityP2tYFXLqw4DOv6Wbfyk8lxarDTP75+9eiXVIG2
DHr/BQsVQ1SWbjfrL2bbxIs2d9GtpcVlRFnR+zRHOWsdxiH+6jHXUDFNq9qcToy5PnwbIajpDi+N
5f+lP0VAFL2rKssNuiIgrEJbQhznLkt0rdo2qqdCDKqDxfFprJK/Ivn04kkxCWTztOqeMgb8iQbm
CIDXEhvQPs2bahVF5qcZVleO8XepmiXr6S0fxaOuvTNBJgtkj++VKb4nsRtH45sC4p9PBhYWcn9X
6O5Lo6KXsqtf9H8Bo39oIKGzcADMUDf/8yNsNYUr575njpgk/QVT9ltWWKG4dt3eBh4zyzJMbdwm
w/hps1ovHDm+jQ3n99qh2RbE/9ABT+s5cgugb32VjEx9EvRWxKz/hku61oIOsTyi0aEo3iDB7Zkj
IvCHfQFy5JJ7U4SQX38oiQqfU3XoM4Ud/FxfjdM11pCBt1J9UurYW0M2BwL0WNrzNwh4e9PXLrHH
yTZusmVofo1BQuPBRZgHyHWpUH9y9mpBvbXuUgpEYHhEjy3xTyscNfXOqc0/RleS4Cpl8ZJk/ON2
sgICxevTTL98sNHkWlwAQtHrwFaOSCud+5QBjjfk2P30NqrvJMx3sgFSSJ/8O4dpVY/fSkN7qezg
R06QcGPbe+RNByLV7a6VQzHjDfGHmcTaIpLdybN90hR6BrDOyR6GGNBi+YvL11nqLQdd9oVuayKl
JkmjfvXtVxUc87C7M9n9NViAPem3YPda92kwbEMz/IkL+9YnYCFCJG54stZVXb14Yfjb9uD5NJRM
bpfdM41bJpzY6C2aUwhtTqMQTJmt8k9h0drsq+LF4O9t6+bA8gCTqkOvFsjq79QJwjwbMBpcxHRs
mLULllmLowBUu1fLlAUd5LPuzK1CJ/yyq2DfpYjBfMXZtRQ/Hey/hdVGx8w/uIjcF26St0sZjvfg
rwqQmeexvR06djzglKRUZxN358XN4qPI/HNSSUD0nfdbrzQ4BLZdUqaz2xMRzD4p6LQjo+hUdwVa
/GbOeqUEzocIkYHAwjxnVUcuXQK/rfHXI6UkubWU6KJXL537V+nfXBCosKzkMKiIWL/a+A6FBxiz
G74hiXCs6sUlAxQKVJiVfSKkCgoW6Hfn0Zm8+gESPvKG2UeRpfkuDafIn7aWYxEpEw1rUYrHqIGH
yO3gLIzykrr6HpcMl4sPUUv5tGJ5zqww/+Mn9cot5SEVEDiUHZ5RtKLPjD7mTyo4YBEJDsseLpGb
fFix9arV0GkTbzoi137n6P0zd9GdED6NjjmKP7i61e6nHga/rdSA9zkZ/8wRil2exvTi8pNO6Wjl
5p+xT+kC2BKUpSeWKL0RJ0xUvoV1cSXdv3rolr3sd9lEWTRkOQrUhJDgwQuWqnczuhv+wagm60Be
FmzCOEHf6eFcKjCNy2ROANLGVTAFOC2dt46zxTLMxi2O6d8jL3PtfdUB4j4vR28CYfIFKa+t++/C
YxpvEiIBrW2XE9dUIi/YWsnwKzCw5XdaR1cCOoTlGhDwndUYpfoCpCtKpbL9U09OBcWZ41ll/4Ka
St6yE37Qm9B205BcaiM4T7boITyLP8F1fpWcUdHGC4IMVhHhoo5Osg6GLT0PfleuBDRqOWxCEE7H
HBZpPf6zFYaOIInOU9JuEh9YsuV+aH6W8O/tdbcIlih52I3L8k6Eho+b0RKYMZ3XeH4+mkiplW5+
6671VTXWZ5RRCqYF3EGyEkBWatOVHUXPBmOT5Nj02NnXNKfLVeEllFXeQwl2c4XSat1mSBg08LS+
iv1VjTA00nf44C5E3hwDyVSzz/IdLN/boPMi6c1mdPV0aZW01S0RF9s2R1eqoHw0ZbjqnPKflg9H
fH0r4at6DWdpS6uRMZ9ebLzQ2psmtUzlNJwKCgEkWEJxbN1Nnkw0XWp5oewfNrk1XgPTZjeNvd9O
7iO7WdtFdNUs2PkTKbw0tPFuxObe9GryG9LQBudz9vom3jcNPuuSVn9YQchsUINtp/lhXx6sqfyn
BoCywPrIhNV+oLe4u9aQVymIcMmJV3E/EfHMJsHQWklDvObMTg+5bQLYrAW4G/9Nz9C/TrqPmIG+
48JFGbid6KeHHx0bA86W7HdEqY56m5pAGSlI88pcawjrsNuwY1jwtU2NhuQQN69NG5T7UD+XU3io
q5YzTcASZ0hH57yYw2Hi6Ak4BW53pIdLzMivtsZxOx2/BQe/LWolZMU8J0rj3KosBDpCzlU5mFW9
dCMi37JXK2bEBMPSRLi3cKpIIdjDq1D5//oOcbXVM11JJ6CQFoI2Nd/80DOWI17K96GPtKVscndl
B9ql9f1VP+bHWmvOYaKfEjFtSB+ckKsG10F3w0NIFR3V2AH1Orog3UxNADcMxcCg6BArszHax+h/
Fr1UOJzIYUIhJcMGCzt0qDmeScx/drJxAqp/FuA9F61cJ51ztQLSLUIrPLljRT+TozaNdy44OnsL
aRfJZcqI2SU+XoCzJLTKy/zPwBcrM2fgaNU69L+qoYiOKyLB7fB31BBZjDsM0x/nFRiRebHXEW8u
BsKxN2SVXRj1rGO7NC6TfDNV77/VuSNgeoJZJR2NZwVYZJGX/4hPn646XcZD30s0RsObX4FJHEb3
XFVImdoyhO6kfdCj/ExAtSyM1PtpogGHwPwGqDb5cYpiO3P+KmPKNyM5KWNjsH4i/cdtvg5CyLQT
Nkq9htWaFYa/hmDYHsE0Kn4h7/WZhxA5bX84PIS5MpF0DRm+BUXdNNLtcjiIa3QLoBxEGFztItxA
gHvVcDYF0jt0ETuPyIYXPUWWNFnm95iW0asCfbhQM8cNc3u90WlxJ2V6B+r26qXaKbWDB9I1c536
Fe01qOYr5h8fTdt0G5E17cGCr8VJkYU1YJIKHTY5a5kLwSnri3XRG+9EkGNtouvSDUwqRfJBfmrD
rHvMP7v0a0Ba2Yc2o4s09s7UU80xAm9Xtdqr5jU7ERnNtsAdRd6a9967PdsbBdfaA5D0YgesoDB1
UIT7uXMpVGGsg7xrl8+HInGrtRgj1HRseC8Ok8Z9pCMYmB95lmpfnu9lRTHujTr/omnv0BPsOspP
SqmSYwH3vbz6CRLvskmARoDncM3pMsvisXLQC0V4R+yLv0wLnsRcoVEQITGQNfzJbYTkjGLfP4SW
3OhG+M58G2mdmamdm9JUzNn0VqhDmUL/rl2zw4HqAbc2qx6Ylcfz2edyHRfVucW+BV0Jd3cWiisk
Zc44GBO2k178AD6yiXYP4r3hBms/EsE5HW2sp2acrJQ5ntEoEpfmNzQBKUbb2t4wmbFhvgtFV6bs
Vm2mWPmrjH9bAQpJ7P6ngON3IDodEVWPXlH3tG0vpwsGdDb3dqRW6KBxDxVVsnjnasYx6jMlCAxq
FEOC9RDz5WSa8k9X9fWxaiSSS1h9gvG0HWNEnJ/Whpp+6apoy8v5pjeV91KgKNsqArdWLUeXIu+h
NijOkwBEF1lH61pzEQWLqO33nIK9N8mGMkzhBWER/qQgfqv4u19cXwDfo6vNvBAAucVo2GM3VE29
1UEoR37b7RUCYUu4BX/E2jMb4wKj9xS4FIBUjO0ujlV088OvtJvkvXZUyVh7eKkFLazU/5RyPJPu
S7iuLH9ym/XfiRqN4Z9HtEHYtIvK8FmHq/Q7gN5yzKM62si2+NCi7EOrUMayFqAzEpXGqIQ9Nne9
fVNPGFb0EntS1oSvhqP2mkyq0/ORlkALqk3yQGMD+x8eT/vwfJMJCWyiI8M0mklAWd2hTxcaDMbJ
TuF5DVBObCy/o9LlOssrfWsXHjZfqv2ceTcJZR0Hf8jerIRHWU6XtoqnFf8D0u+qR/CS18a665h6
CRoyJ7/HyIygACP6v9pI5LLl1BE0/ZaxWncOS+shjXRa63V/MLIg2Y5VfStS518f19badMs/XS/O
Db2MR12qXwyrcQ+UTAw7+DA1bZkolMiYafkHVRqt/cm0gWXiE4jy9BiXJVKX1LnT5O+XG/x40AiM
klSZHvb96HzHRQZ3zrw3Uuw8m1jG6llWyvyUzi4CIjOWw9j6pDpEcpdmFoxpjRpUJDtEKCyHTh5j
5ePcNMU6YuOUZnemopNpt1fk0OaW9PG5u2PfiSP8ZQf6GywUZmvZiCDALNdWSPr4Q6v0r7D1vk0p
kHk59StPHu0F1+SUAVnHpAItx9mXCPWbaJ0yRY/jQLVhSmfCPN5pcUluY1VcMmy/ZlpYG/y//YmG
Nm4nndc6zw72FDWfc6rJLNNH1oSEwovTl/RSuxp4aXgjc8Jj5hZrHe/QTlFhSBlHSwUedgGJa9hK
36XpmiLk4CamYUuMVlFpIfG5nN2Cj7EApJhiaIii+iL6W49vnSMOO3A2DEvJcrvhHue2rGkNwwNa
5sXwAmL0GibDy+AU7gJ1eE8/WbUxQ2v7HkudJV4Mh7HJjhBO6YAzUY41k9C1Kd8j44GWUsMEYT+6
R2a5i4txR0Rl8kKv+h2r4nWAv7UxJ+u9dU1IkNVaRsO9RGlneCCC3c7cR076Jh35EUfmF4DrM734
JSyNAV9JjM11vtFEpppN6iQfZSfeBv77VlrGHs7Cm9HK2xQIDUCQ9pU3uK2bXnwOrfFTqPK9b/tP
hr73MNzTS9C2oi2v8KiwJ1gkfyUGaVOOrrZemxISEH7qumyubS4/FNHdLAHMrSzrgzFIH8Pz7i1k
6xGD9IPUeE1ta9gARfNOjBqYTA1JdyLwrNmZbZmsR2KclmhQhhXameFV6f6vNGBT0nQHCFGHNmSo
UP3ksibjAwREXnt7HyftPsaTu8476riKFzhxNA+zYIpXxf9dehwMTQYjnd2spUOMWzeWKM+G6Mov
KlAHps6qkOXnPMsuVDccO5ObydWwkdZG9Kk146dnoklZeL9VOf1quoyUj8Ztt/pIw9mA11gbhfiU
Oiz6pDRhXHnOV513c1Zn6e1Ekb8TrKhOjcuBtGIKuwk77HOu1sZk02HA1or0DxlPDWmSOsWC0S4H
W0Wc9WkJF0FlMH7loNqnLkKBwf6EScN8LJAtgHq8KV0EkoT9zXQjwqY49S6jbFy7M97c4sDmOsBP
eyVyAruiM2wVfHvyOPXDOJ/pQjKLxy2GF5qFpYNUwE1fFaV1See7eSeQalhoZXO1p+ljCB157hKW
4yh30C2Z+sYuNAtbBG5p3aNRXPvDbjDUg7HEpk8LKHQzAFl40b4L1BUQdnPo8/o0NVF4iuqkXXTY
/NbM8fcZ+1CSZPJVi/10AXihs0EmD1TWueK+V055ZoHncIWxniNbsaonQiyA/xgShQz9WHxsXmds
nNh59Mil6KNgonCD6eRODWNHQ24iRphNCjPOEglN12hA0z+/0ThHnTlzcfhm4dmNwWuU9vFbrvXx
NUJncCQI8jN1LHmpVPFhUv95TfQgyInBSV9c0jqxd6CRIan6WXWu2/AW68ilDGxku7Qp4Df59l8v
T4tjqdPj022n2EhP+3Y4YksLyhmXxlHQQu2zUNsjGp6DD6S9B8tkomuaQvC6iY4PnFhDL/8iWZEw
AWoLbDHEOOoViXBtGMEGDeWhMKZDFqaX1un3kSs/0TgRRsEzAZ6SXmroFGtPx+oIIg+/UsUcFiIc
xkMKP3vkbKMsWDY+kyZif1OudZg1TL66sjjmuajXbQMVUlRAXr1/s9QIQIh7aBMXc3PnnscAYmc3
lHIbaYrwmHgH14Lap+F5F4+K0xzqPk6RogTmjWmhKT24qh9aaa3cqWeJ076Q5u+hmb30xO/U/lQS
YVBymeryaGjJdc4vAhAjvgobR3iuvAfWF6J4qurdz7QX01VQ4hzqJs93kTfQvolHTGlGDjcQJ/5C
E5SqZuxIZnklVLSJk57j6UQ2WAfMZJT9RpNuLXOOw1LqlgMX2YiEqh71CluOL9wV+yYRf1FyTtGh
bOnaU56jXl3JOGlWE8l8cBqcjywcKsrPYkFYnuBqdn6DvcZDFuzIbsLiETh709LJ7dowCeDmAOu6
0qNhbyHFFaF0lnYj0ClaOYQ92tbcIEsmHWT3umW17IXx7TtTxmSY1kzSsKoHURxthxgMHnpncimZ
Xu1jVr6sAsjac8hnOll8MVngmF7QufdtNESI1ndDK6x14c6HjvFY9dFKZvoIjICgnswlzJChD0lE
QBPG0EpXnen9oXYhDNqajxFtVSyKAuluw7oZtQRZEeDWH2Ib/XDed0d4KwFkpdKhb+hV+P6mwUaW
a043RpwrVRX1Oo+Q1oKBS7ZCyz5jSTTk4Dn31KgR4Q0DBbJVrDvZhxxRvPoF7M7drsN0N6FbPCU5
qKmB8QAKpgzQ/DbQ0lfwB6APNRhGRIUAN7aNY1r6ZOdE5KFF5ZC/apw8fIQWe66GcOUJN3h4EHUt
ArYwHqIBCnXxXiSFcwhKfM8j8RIvHh5NOJpypaOjXFidER9lL+NjwBFpR6zzRqaWtwP5+RaWUp1j
c3xpM63cDIl7kyUEAOmN07I3HXHw2HqiwAYL0nYP5OO8eiXI6YlB8oWtRK3pFrJSZJB0Dextetxg
pGdoltEoOBs6jPqQQl2HybmoYYKsaq+6qJwOwKhrxqYK6vuzERWn+c0YWhYHzu3q4PtDve24zjlL
zsp4Y5iBcG6yb2JkMJM3Hsq0nQ7P9wh3/N97Ed8gekdkBWoch3atozc4+xP7NWuc7tYEOgt/1WhL
NjAuxVZTj3T2OzNXjc80DbpH1QbUnd746mlD8qBumJhxBaHW37xA4GiT0YFuOdZChkoynpdHSCVn
+v+/iynv736fX1OZ2Vu/n46233yVWVQ+So7cuzCh90Zzs3hgPHA3HkFB4HOscOcXlr6S7dCROzty
NLf0FlZdlB8Q46QbhaV7Y3lT/0Avn6ywk+lkn7JIzB+SBgsWcGKVw0mOxzkvyvc/PNtY65H1q5EQ
bNKuqx9phj6hjk8VoQtn2RjVw78MpBsObDhLrNzervScOcWS6Y1GRuiSKUEbhiS+5rWgtCf0x2i4
WbUxe6CbdV/tpjk3WpY9tGYYGeGIHxHj3gYXAg72D4Bia8H8tt9OKi/PtSqIEHHanYAs+qaaLtjp
/HtW8zECJl/EEdGyvg3iwx7GcGVWjLCB2IlzV7oTM84eMf38i6eUXFA0r9wb82/OLMgxTDePWDgZ
lwd2+nA9C6Kb5bBeI+J5xL7Dqu+ssKm0S3qQ48r0x/jV7/td7tY984omPoNv6N7rwlubPlYkmYk3
m77gfcRsToxRty2VbS/TlAaKzh/KtoLkN2a3EWOY7x0tKa4OV0g7tBQe40uNXvuCX6K61yGeaTt5
q5HDTPp0a0lYPfkNgvbSAermzllZ5oFZF0mgmk8TomN+GXS+XMVd8k8LekFd47Ks0Wl9FEC3j+g0
2YyIpjn4hQKcOib/SrdC++A0wao0aPK1rEV7gxZ/mLOMUm1vpOUxvLDy/lGHdbjO1OBtJmDxNczk
ZUy6B1TsEpBJYzAU8eYwA4YnGeEFX4IIIhdN8ZRNmBXBgcKLDu4B9xH2ar/dq8quTwVeUfZIvlm3
ufhGLrMJxSxJJgO93sn5zQVFAokZ2o+uZoUTcDQsxv+YUo29L7GEGN4i7ZsCBZitb0rHskGCiFuX
kx3H1GDVHZNuDC5dAAo76eld1cIe9k1rLtilnbsX2OUmMfj9c4t30uCA2bbtH4U3kfLDFPbY199D
PRqs+0lJL1nq6JngxfipRBJYw3Czsp+g8IaHPkvzMi+JqNP5+rIq8qNrkO+KIBOKjI4SqEv7vwZz
uwWu++ySj1l6MG2CgyyIdnej45JOdLNCgYMq2uv+VrblHZ1m8A+k+9bLEDnxwuzGv40x4PjHpb1W
enaqmpgO0tzEMNsR8OWcafDsaQRTn+97OEOLNEs3ZVOOL+By3lrgrfsoglPrzjdFFNLWcMm1Wj0f
GqLjqZlq3CZRxn0jJnVrTJ8AbMjjlRlxflK0GWrXuM8ula0vumo9IFQ4GI2Ml3Euy+3QegSZTmm7
j2M3Wg2lFWCiao4Bxpg1+WI7B7XfG/yGcKNbbbPRiQuSYaFdy8nx+WGJ2lREadw1uthrOtT9pqry
DDRSdysTOa275KYUGrxxLPL74JWgHQwu+zpTGWVoAn/PG9jbtZ+J//XKHbU2nKQ42DQMiTSReIfr
IDsSgebgluahkiEqVZ7BRawPEm5QkxxAiQl4eyGQydgKH8zrp4McJJGS88MI9+IG9u7e74BgTHJS
dy2dTRd+ni3bSGsOCdNotLWjs+f44CxBp3cPh7HEVkSVsXbnG0rWeYDQkgUcA0n7AvPh4TBnX1oQ
MfbMLdu7UcVqbunFO0ju7V1T8yw98bSNPz/0QEZsdGyjm+fLXVguYLmYF+352TLTqp1m5NV/F0Nd
Ff3eNVyykOefbJGJfXBI6IJExo8KuzY7MT6aCStcSJqK9LNdW3+ejxxywF5IVXp/PgJa4r7GQTnD
5fmT9Gy8Kjzgz0c2oIybTC6kxesDNq8DATv97fkpfD8rCBfm9fkoD0yoXip4ff5Iz6ivmeFVL89H
Qpi/m8a1zs9HpBaiyTKM8vT8Rqitgmq8Ff/9eszoPTbqeuJIxN89cUBbpdgO2BL547o6j9Y9Kovt
87P2yNUlFYyr51MAZtnfNH5QU4zO/4lwtC0cXCBj8xOEPzzbZw7DqOf34rdoD54hYvjNfHFfD/ax
ywVjkfn3xj7plzFyVxrDfG+e0vEPuuD+/MG2NjSvLZn3zy8VXRNfk8BCMYQCpFGGvwriuHuvcFUR
pjjcJ3y3N2uYXTrY3y33BQWtefJYyxYpsoY+Lv03VbGvMzunLo3Gt0mvzhW191FHTUsayQBxsQ5p
WHqs+WUk9Buv/dFQAgE5B8sdNkX7Psz/KWKNfGcAq1kZFBqsSsR2+9Mw0NQbjVWAUveeTSMRGS3D
bamMGPNLp9Y6HhyE82m8yAnRcNzsLTWFdssGlVw9WOBzwMMde3d4d8SXJUP9PSbJLCE/77WAQpp0
cHlrQbgcRjyfTmfUoRqM3scy/puxy5/1+b6msQk8uQfH7VDlr54fc/AwzaOAPdZfLEbmvMW106c3
dP1et8BPdHk73adq2gYusSiWDT/o+SGOwQzG2qFf5W0lFs8/MIk5IQhb+0oN391GDtiAEJLOm49b
qI0w7TzfxPYljFLt/fkfipBcsBC5/CDBioGeuXnzSllxhlnlffFLCxkfOaNzA3SH/IOB+aku4m7r
6ZEOCEd4NMjFuPPz3LkRK4Y+zrLa9Th/R4uLad+1DupOyTl3Xspoz9kng9odwb2b3T1nUGhV8tfn
Jy1P5iBJKmQMY4oJP8ruqP0PbU10p+0ytS1KVuOy+gc/gvOVZw23KTbe8VHLi1agiA7C7tUdy2FZ
lJa2K7mFvcSYaFnYzCtsZ6ukb6xcsh+SOZFax37FFLh7w2rJOH7eFQRArX1WKzQ7baFuMiAirW5s
LpYXDNnj3bYs/5VL+0A/3ztLp//SXcJszWwisxUrBKFkN+rbS5/xsiiDASCBeTtWRjSJekwxX8dv
pFb/UX5hngflWDva3+An9QkKcxBRUCpaQUnohucYH45htRuznjUPqR2hIGFA0QRGdgO6528SOgIr
u6adHw/jz5Bw5zCyHOjpvySaPLfC1C+DU8k3UbcbytgRq2n8O+BQ9k52YwbNqsq2Q4FWXQ5bXbcP
Edh4SIYPy0MiNHmls2uBhY2CUNYkJfgunudoDl4qEHcgb1rpjzez+MlLQfU3qX+aRYszGKrspoNa
vIT+A+8GziEr2Zsl5UVUl/KqtD9IczwIXi4yQycakVGknKeo2IvePJb+2J8hULxnJSmtTKdTcjNw
TBrz32RpjqQ7SMntViIEaOSjxAyWHvCLi17X79hR9dvzDdAX8mkIhIyT3XP8p1cJq1BCo2f+J0Jy
f5difhKBHG/8OnFXenVjMnGzKtWSD2mdXOb1mTdZ+DJYTmB3z1vtnY6zi33D21k+jcQwBLaC1W0v
9E6A4ZYc1jWCd8YC5lkx+PUtwETO7tb7bPlVcytCApW56oAGjf2HAd/kDDHF32UzdciiPePY91p0
1iUC3W21hsTdwqA/lJ9dpekrR2BlisbMO+SK9pEHTvBoR3mN56HW3lu90HcpRtNlnm1ioOl3eu0k
q2B2WYmx+xKkBqCcjPPj88udYhYR6fqDlLhJNbBby7B/H7R8o3GA3oYkyM1ROQ2GkWHcJFbKBl35
LwaguriZ7Nvka/ZtPjahhb1xG+svDIYP+ph8KiiVQzqTnUTg3kzdFMRt9GSIdwRhcVPCiwydNyNL
vkonPUl3Kl8p6y+0bRCiO8lpyGgJI/tdMML49ms/2bnCU+/w9mlCyBvH/PRadJR4s4xA2CZ6BAw8
jTAvkMbg+3s6v7rWXqX+UTLQQntKrpntjt2lU2V3eb5XFGjoRdl8VCaNVho3KKdZNRRTqBSvHJ4o
nbarjC/PNwm30Xrs1GteNR+J5+WXdBzyS/T/75XUvBXlKQDH/GyXCoHN8yvy+ctUh7069eNr2rfr
hiM0p2Q+XMAWYVYa0xdPTF1bEVm5853aPhQqO44YypaDon800BG81ITH0YX2jym6q02VhZzWbXRe
gvl9jFU6mbCUgGtn4bSIFYsPAp3YmTYVQ1VaLdsoBvkV5z3kKLugLpg/4aMH/e9L+vmhRtsPiEbK
sIyPty27dqHQrzbdZ6alFGUZkR+sOf977/kxpMb51hzDM/mq/eH5JscUsWGT+obn+hlZRr0RvtFi
aElpYpjPt94UtIfnR/0OhibENh53SMHc9IfzXrjRWk4t7pjtvaB5a5Vxd2uVf3dV2a4YccX0VYry
3kX6fqy69M0qsU52+bjRfHPc+g7Cp5bmyWoYCaRQbQ9+rPHVCoVjsHYGUE4ulpxfJOT9VbKddoHy
IarbgbHvoGpv7GQqv3ixVqLM218cDB2U+dh0S85nm5ZGA6pCzmcmhRGWh0a+RaLauWGLaC8m2NZN
mv04oRbNso3T4+YaaefV7mi8k/B1pFGCzbUx/Dc5wE51SYd+1ZIsPCVtZdGwE/2v9AWkXPxNpu6i
yMCDmTOyiBFD9wpl8N84FWsGVTsja1/10HIfRsR8poBDdvVprisvFCs09tSLA7RLLvlp2Vywo1n7
qke8SUGCDkpG6T4Pw19msy2BwZ4UY9obQB3cQqIBBy3VsCFcjv5cNdOBMvlT559xDjctFJ79gPVL
1+Vzamv1u8lkS7itKF9yJNdrL7GxDDRVukvHyj4lJi0ORoBqaeiBc/D68Bqht99HtQ2sDDjnLyt4
WCMjbRF7q7oxmThl9L8xnRDTXQ9fejW/emNzZIV2b8ijfgxad9TAg/YqLMs9uS0Dh04F+ERq88Ui
P20MeeatKKO1xLPyYmJ/kgxaMFMY6ovp+Afd1+CvhkhndDrWcCbX6960u08uT60PEno+PgBMre4+
FZcC2pDOvaTYpG6O1W7H+Sszt0eIVOUzvAA9eV1MztHS8A1aSY23SMTleahN++FqPyP5n59N2sXH
hpndUkQkJBX4JRXxUDxvjc/F3w4IZ2zt3WM1R0xZfoUQcjeSjvv/sXcmu5Ej6ZZ+lUatmwWjkWZG
Lmrj86RZCim0ITQF53nm0/fnUQXcBhq9uPu7ESIjI5Uhd6fZP5zznT1YgOwcSZsyAhWXlwaMjXkv
3UIhf5Zcch4rvDZ4jfxiAGQ995clSJA5ddY2q6LsRqdNxvxh+lwCtFWsjmtoE2hygOShakPeXXru
Y9uEFKtp43j7pSDmJGBHF2clUa3ETrOjRLJPVuTepMvtVAefnO4E4TK9QODn3RD/Nx9ahGUEQl9H
5Qs9IjPf5sEJ/WS32FG4ajrUMxTFEQcUggvtgoAn/exEHBjKUvjKcq8nDzUUG7hGTgah5p84dRT4
q1pf/v5qisI/Y9OHe8z3yPmjPFoPSl0lWgCjRjNiVbXJRbhund1ouaQ9MbaewsCX23D0bWZ66IrI
CGXOqU1xpm9bZ6GpztEwFeugbg3yeepFMyeXv180/QmxrXO7KoiV3CpwiBy2tYMRzBMvyqkRrAj7
bNv6xStJA5dhoC8FEoULCSI+uhPUbi1ZQqifP+fOwzTXoAvkhb5Y4bOHXg0+MGbT0U3geTptdP77
K1ERKFh5wTcKUnevTf97htG3ZTeEjxgT1zmWdnSO7CACgyauwjpc2JL9wllcv7Cyy8+zTRCHRUfn
hMW/f+e//l0dzx9iQj42O/whB7nJiejN//xKlU8az+apnKwRvzxfZhsBXzK3B4zXjnsQMXXgkNmk
/Vy/N+o3czAJwQTXfwoAey2J7DduL7/y0c5PFTOf2jj+0bQjcZwSPYaJie9mul0UNBI0cpyFlp+W
Z8/qynPd4U9tExanWcWCRk/N0YQgVPzrF0J4B3DSKRF/bZavJai/cglOle/0MO7G4kZVNf3RFGUM
ubh/5sL5+PtPw1xn57+/+q8vf38v09nt6IuIvMU1YA9xrsvBOivFaTqXaNCihnDPuXMc/u4zXiGt
8mdM4KRM9wcfiSvMJr7YSF+3lQsVxS2X0wId67RQ7GPY6FawvOUmT+R4VMTotlhZAbZA1Fu6ZpOr
FjNpkpz/vnh/36EkDrtTyiDArazxfrCIWgyZrz5aSYVIaZyoecsA0arCyJ7NZfXqEty1wj5kfg/G
//Iya/7kbbtjvGbfo7nFKODMOx8YCVCg+lfhw5XxZvnUt6Vznrv+ZOSiforCBael2z8O6dEz1pJT
XDj3rLoZgCOyZRRuW29LvzirsC2TXY1lfdfH5bCurb54TqrkEpmrVswp68eRiM0tk73+PhlAnwwN
nmWNS2XvOGN8UzlgYviYv8uiGYlW0PaxVibEi9KlZ/ZD9qGya3lZHGSjgkXvSVTlRWLOhZKxFPds
MbOtHQTgGRaSeqoMdWICr4U6kaVg1n1lo7P1MmQ9U+S5LxXxtSnrdUZx6zBxOeejeDkNZG9+182D
xe05Ypt7WDAnSJdUV0X/NSZwNQBFJ5uCAT98hsZ6CqvMhk9b8poI3IjgPugdSnWTiLw8gMogb36o
ppNUFo5AmyK+v0rF604iGh+IL2kEmab4tbAWNBnLNpCqiM1YUVZOcVh4zeOOqV7TDMfBJbEhY0Fs
SFw/FsnE/AAiyXaQ/PTMF9W2cLFjzSIjoNL4n8ECbiki2fuBoCO81Wz/8ty+IX5zPpbauUsrr4Hn
pr1HeB3tv3/VLiTItlVwrrpZXzLc45gDu40tZnIz5XQDZN/GLFzD9gju6H1blmhskCPPf70OS9y5
TCjbEfg5aiywf6fiXlb49yboP7GabqQmsi6v7nycc7uyRUqeQW/vJPCOQ2JwjOm/qT1u+qxc9rsZ
9oxMJvu09MDKEswQzdekR7u2mF6P7u2wBG9DmD3E+Xvn1GoX9W6/byllOR4kSOU4upbD9X3qkV/R
AhgkrdkN75RrnqeuFI+ZBxr9CkryyzjbmVQnH/68KvrxXXv6TL9srSbbt8G2Vk8VlNeNxxWtwpqB
VI7hqu3eQoCe8F+7Yd+xcODT5JsPqg3OCJGMDEum/TISBddWB9aZEEqd/CeT9ntjH5OC9ORADuYE
3c+aiYj2K8Puvm7Am6J/8YN+woTkcs5Hi3hlWLvrohb5jvTsZ9t5HvPonDNOOLC5bvcxH2OB2x6N
bW7c6H6q8UQmibWl4k8deFyV9qdjBUP5kA6uIQMXpnglrXduJ2QVj5Zrokf0HZsWMBfXGe2SE1zz
+IrHPJZfuMjlWRK7gc8DKUy0dL+JouHjEGd3prbL5wg/FLtr81Ul6msc2719ffHK0aAjEwRdu/Yt
3rlkFRpBdDcpUE7BYjPMoZsnEkeT6uZvpErWmtikaoVuh2jE2EGEnC03FcfkYOpuT3TFH8UGuVP7
2R+2Q5ZRq9Ho1DUArIGhXFME3yMhQzk6VTusHxd0rnu2Oweml3jiJ2mxZzNEtuSyOumZbneeq2zd
WFcL+ozIxAck6eV2drKCeWeWeBNdpRyx383QOpef1vvWif/ojY6761ogW1UTdDvXU+FhLApg3PIy
LGV/A4CrAVSIDo//kMcTwAtPswixAYg4/8wrrJhj5oCnAEJ5F6GfAh0G+BHXMomzxSpueamCFgnK
jNhwVc+Nvwty8khmqN3HdCY9Lq5p4zGRox7S+NXdbr7MS2dftJh2fRHigHTTgkBJlJV4iyTatPgT
/TAPDpkqIsS50A75a1mZt3EQ9RZ4ErGlRbfnloh3Hb4IBJz1S0kEN40XcZNhg5+EorwytUdvW3s3
PWOlOvRuTXbro9u5xSRmbmB+zfGcHrwYvbDoGOq5VCC65cPb9aQmzH2hmVKoYjMMEAmeapO60JyI
qo8Gm41F490XWiNJdJxDggXw9u8XseoGZx/Ni3tuCOAFZhoDrCwybBJVmu2FlSGMN6ncD9r469ZN
zjnuMTZ8Nlmd1y8ppYg9td1J5w9+TZ+DYZJj97P33jM+etzZabmGAPMgOlIgwzY94qPzNRCHvHkE
GlxsmfZ8Sir/XxUxUYS3lIJNOJ+nKVe8BaPXHPEVfibYDbdjk6IsjudX0StnC/G4XAPiIhzVrKNq
fuXvzdks+IuAaQJS1ZgLWDZ2H7pnek00dNXqX6aNmX77b1Vpgd3lkRz9CmQ9y+Y2xVbB/DVBzwt9
zBfkXtsRrqGxSAD0I3U3Yvqw0NxC8SbPtDPTTgJwybJ43ikPbE7jkiOVewgn5OsczYz6rXVs0bJ6
RRzfkMN8xw8dJFBLrl4ybr0SBT/+pKdgEl8qtrvP0uJ/OAfeDodYtoIHjwJKeCM0otbdVsa9c6yU
tEsXvoFfrJW2DsmJ/fe4Ypnc3I02I+EMysRmCZFzQ2NauOncHysKYIwB4o2nKEB/zfs5utVvnWUN
DbL4tC3riRjcb9FFDgcernsnTl9NXx5lnt/gY7UuvehQeiD+yZKz8nyxS0OJwrnw4E4gx5OoS3ZL
rG8Jov3DaKHB35T8hJUisJmt3lJE3/xo9jbr2DHnDD5Piy+/K8QIa6XEY5kFDKp4e6HTUi9UmB86
Ad1E6Pb3BKaCD/KGpHrrGIuSh3rO+xey0nyINOFdkaJH5o8IsSS/XKYKszdyZM/tsl/C7hPF+KH1
a65n32qIpwUCkusMCWcc/ZpsEZ6jBRTp0MafsxCfFpMNeDdUCg7AGj/d+KxmNleW67bLOza4Kd6p
zl6zIMeo6cSXoTRrUjoekpDnhuOicTHakGmFus9CpV4idomS2iO41INsOFvXhSF28mjew1JY68a5
hyOA4kyeOUI2VuggFcC6OSd2vzPBYKNX5HIsI7q1mGFJ1bkvoxXem8z5dNxkXslqMIwvLRK9kvKp
t8IX0sHYyucLCzgFsqheLBaN8iXQ9Ws0X/Ni5Z+ool3DpL/OFv+D/BEgL30KipULxE6b5x5GXyTK
Rwg8zwDZ7NVoux94MxUpmoymKos7hJG4U39HFru1aAygehTEIKT5Q++DL5nzXWCaC3IGecQfy197
hlvOxHCMY28bJKVedZaLbhg010jLEWbwxTwAlk4QybXOqeuXI+vpfCVbuFyO7j4syXUBNmjhKlJ3
WaipKnxW4MQ52B6JT5LnBlRuuQvq6oYtSnRMg/zJIKq4fq+6OPYyMbunFDwVZSqQ/Nl/D3sMf1kj
MkLR9bPRM+MvUmzWTO+/0PzgWOhmxlBA8xVCOF3FKx3RXVhpsNFOeorCmBldboiL98dLqz5SGZ10
rxIUD+FrVjZvk6YsVX6Dyn5s73l0tgiSSG5v4s9WYlNqLTGAZP9uQ1z07ewfqqhkDsu73tyUfcIo
JyjugIWTJ8U4dx8mOELQwmD+AfLY4rxOxxCEdw8DzFAaZmlwSFBtHHJQ3Fx6NbesHLEdTx+cOe7O
HTwM4N2ubRcKzmwI1omDD6pkUJQq+yIhMTgT5yEa26J4QnSl4QT6v9gAlquYMvBAwte7TYBId7WL
6ai/SWZ0bm1ClCwD+JqzhKLDa+5nmw93q7vfKRVxoYv2jones5+CznbYb6Eh2Mi4DXGlgQSeisFd
LYv9C4jG1do93rlkgKjKuiPV+A91IXmNDix65IdJTageK8eNH3Z7tXjftur4y7vVe9O3l2K2bWb9
xV1vKiYoFjN2xKcI9rq8PhSm3FU3bWl9kcpRXCJ5Q3RxS3oc/QHesvtJNOskYl3GIPNslS3EmOpP
WMMAG1LM3+3yMga/OwTWCFK4l5QnFLuBAdOEBSA6xjmuYc2X+WvLJKhyYYMDMGduiHyTNxQsGono
/rLGgYK4jgy2lbCCJy8bX8QAbRIXJFEijd/wATHt2lPuVgf1sRd6QgZL+oD0JyBjo9xjMqZEibeR
Xr5RGr6k1+c/yPKHStj52kT6xmp5sLuh3Vq9vOEdMRw7+ZXevxDQm32AGnhzvGOEg1Kw0mlbQU/h
KQaMIddlEkSMHhEYtAw+3MzdEt6I66vFJMzgpy0zAiOR8rAZXjNQctexGJedsAjLIBZhV1+TvL3s
ToXW2+QjwvSTd3qWCBPAY1wtR/qGPzw9vMgEVvYFJ4WnuSb7wn0PNcy82YM32ZybiAy+Kvijdf0o
BEclzjjC9O7zyHsb/REAPJrRrHc2CFGfw6L7MxGF4gtuVfxhcAZa+pDTIuPPifqwDTAA4h1mAN7d
h91tr8iQoURmiGq/O332PgJbWi2NuJ5U2yrG4cTQmTA4OgXhFFhCykZtmhYJZiRssEAT43ULQdPy
i1f6bSb8YSXniPMhv5d+jlwMwAkiD/VaY02tkVW1io0dWaD1dpjVI4LOL/9HWQWHfIRIPsHzPrYK
Q0O6Q1kqj5VvToArLqHnvGN99feQsuqtnxsYh7JfmUb366n20RW4j6PfP1iAK9ZTCg7KpV0JpqdA
C1C0uZMSuRR+JvjCPRQDESfv2HSMnMP2049SliYVdUMcDu2mz4IntE8g4HAIY55at23KGxSAKSw4
vdn8ENGod3xSoGXjrHJvU/q/AlAiNids2KjxrOk5FD9FSBNqfUQ431ktQcaouj+pKR7DqCejJi+2
Vc6woiPjmde7sbrHWKoLYU4vbjQ8cijJKNo5+Gyo1FJgPc8Uxhh2Hque/MpkPsm86ykR53tO2UvR
GSyrHKBjItYyMvdOPp+inGtCNjW6sJZn3jkujXoIG2JRGX+GpmCV8tALC/NvBhu53S0hvYaYF2ZK
7PEDL7mNXMm/xeNUTTnMw+LV8zkAWrs/cZhQLeovRDi3YmnvOnQUI/s+GeZ/OtSzW/hGz66P8B8h
x6fbN196dB66kEcyqTahFh2pqXzudAdjFAYh3tTHgvse58On0subCHggQsfCCtpsynGi6JTVqpsX
ksx5AGv4MgFs4Z2D6Hae3HcGBQCkOeM6/LEFJxMEeX6EE3HJG8i6JxXViKg6RNXxrrCHfTTcOSo+
AmQ5+K55yt6riNFooEZ7S6zrfZdYGMl8cDCVnR8Wu/jdy4DoCBkF28Xh2ztSe3CbqV4J5+p3imCb
ddPjzKfvzijA7zNT7hExY67xiiOjphqIC6wMH0RUhhTrEPdPcVC8Jc1AN1aX50GQvLhUvDa8McKt
YLrlhbXrWQ/Vkf8r7Bu1p3ThYYIy1Fa6PPb+bvL7t7qd0gMXbYbe/twjvFo1BoyIst+GfjiYEVJq
heF5m8ripNF+bgqiHDbg8ZcNJ9y0ls34a46t+t/zgDgVhzDoWCASDdO3y0gGV3p/JQyD1cAZQjQw
pjtCeE2ktmWscYaMKE6C/EiYxnATj5gmyCRqhn2OR+SQjnkHcnvRK9fI+jAXIWJEI75M00Vbjrpd
lsKggjBKllx5nCcPqB2QoVUYVOfCgxS6TMW3F18LDfSA644Dfj2n+a9RojmJhEPgzHCsri6lNoDJ
0fqgRNjJ5VOUsg2gUx6RVTagAJkFM2TSz+PUQwVPR8zjkDuQCyzbyaKdmSnat1ac5GgV3ds6sN4C
LyVP0kLvZLGbog5BABCFB7sVNGHRQWvwIIqd0h4f0YUMsXaFwOTBvZ3h+lyMVZ5Gn2jX1AkQ8Xc+
FpGxQfVodfau0YXYICXfdXO9r1sX1amTOesp5xyrFHKYpEdp2EcHBO/noHJgT3XcM5FI7x30u00J
6AghN5v+K7Y1Qiuha7XBaRjfiNHwCcJjtUIa8y6nBoggBRFqpm3sW4RQR6HFboQlf1m+BQySoXD7
lOjugxiBPuUd6lwjp1fHhd2IUoSAcfS/W2N8NjZxctOXWLqvlG61+Ez6LUJQXNltbYs6NSQH2mRQ
PhvP+uVQR09i6J/QoldutXG5XSBaBBdgavGmHVz8MSKz10kBsQa4DQhZJVlxSpHvMgfmaRDOt0T/
kboLDCSf7xMg1McQPSQfDyBEafmaoyxHiqzIxKkaDZgQPa7NqOqhZg/XXMOSgB5kO3casMuq6Pei
KLV8YBZ9wRARbxdPAbZ77qrfaCf2/lLd2Cp2Nopdy6aUjrnyL0ZqEx40L0l3g7LJxStnGw90UWzT
yQsPOOeom6yvMdDtwRUdokd727BLnktXvPp+sKla8IUeejfWeb+9pYZ4dzVeXlNcrAnyQAyvNZlB
2JJ/WIM+cd9b9r/X1Q1Tqgag2OLe54utNk5q3nme/TThVsHf5IwkNdNGSYe8EnwfXEcBBDrjvooR
P1UueZc9PvNg12uvoO9rEU1naWsAwDF+9frxJQipTYFHpZ4dXmN7gh1b74JVIE2T7ozYD1ynOLrI
b5myfgPv6DhHLLFIZDK8dlvLI36x6nMMcXFz07nhvFUhGcDY70OklZhgDagN1BdnLf2fwp2jfVGl
30tiXUzc9NwqwluNDM/AZdW7pRTfI7kZNrl4vOpcHYDP45XqITJCDBmOToa5pfAmzh4gglCawLON
D1lcyG2VNO5K8yq6NdIs6KXw4FXwS+EeufRzcyvJJLglt/VMA7FpmEddTFSM9LTS2cWpoTx0wp1U
6VM8hiR0QHIkHXF+/ksFmLtqG1rxvNeL3ClyplYdy6CtQPC+zsuo2CS8jmtohWgtdP+geQVV/wJ9
5pbIPwdEEilTS+UlSA3Sk6p3vkvf2HnTtfT9sUMsp05tp5B+B1whDR5VNkj9tWjBT+syvtoS7kbI
YZU7DELwlc0li7zGr17xLUOdsJptUmEO9BggrcS0PARsJ45wBR4anzwAZgwtQljqTpOMMGgDWAOk
AJ5zO7nFEtL8Ciar36fjwHPB8niTz8W5sig8y/DTioMvmGZnpy2nX+n8GqKewcjInsKfqcOzHMBJ
mC5IvfyITSa6QPYxXnoMZXIz58kDy2L11PWsEJzFNzs32AvVDad4XnbxmCc7HWbfHTSstin7Z+ND
L9aajIRrPT2kzlMsBTrw4d5dUDKibKKPWUAmVLinamV9UxScFx+zYEH1A/M5Cfe9VT96EmKctJqv
Dsn3kBhSE4ogOHmuWRGoRFDUMm/ruO63ZGLSbOA1JskTriho+26OmSGH9W/umRsHaOymHbtbq893
XpRbQD+5q0tAY1vdyQlLwiTWKmKnQ5cYbHrLvLuOdjehP3XbouMQWAyE09oZD1R7777fw4bCLAt/
SN0h/+o2ZenHVKu5u25cg+QZDZlqim/3vDDOW9OODXtEuBeRgShKUHPkmVjOsQ+GjPLkGDPg3oil
dg8IKMACMiACq4mDcpFDTop49JhlhG71Uf3QtxuIFTyYrWpgTjxnpQ91OhDtsS5TPJEjI56y2cd1
qYkbmle9VugaxgM5fkcUCHrPiDVYe7T6dvEWhxdZd+3R7fM/qAk+2dY8af4j34YIDtSR7eysfw3s
S68ag3ld1d1zQtbEKgrru0CJ4ZBf9yQjdg3Hrx9MEVrbRiQvA087b2P+NE6XxZuqawN3KKarfK5B
mB47401sMdSYkaV4riYKLOCOZMJX70zvvnEdrJk1Bb/HMnqB7evsVAptR87Q9ZY4P5kIOURliX3I
CwKxE98dmGgP5Hlm7dvRioCFIp/EH4w5z8L5AkW6v2tIHGhxXWicsg/T0koGCy2PGKwqvOGk5wUl
JO0+3wi/jk82T8jexWEAweZpiAOUvB1GLqEM/WO6tkSIaISYy7RB8d5H5Xclmm1tO6/Gj3sOMbJA
Y+r0csCekhJn3iC+uY46t34NBctlZh47FXYJAnvCYnrLUvBLFPzEDGwGqzy4TvWdc+cAm+EUv7KD
q7sJ4tWxzLIjO/utCrK7diT6jUn1KskZv1uCu7DM7Jtx0U8JwsTVtEB+yEtYNmHL8LPq2XFpLmFa
HbHFHHydChi6D5DFQ4dmv1h8jxFgexdLy+zSivBIfb9U9bt0WwbbmNBXRX12knTcxhwuKytBKkHc
uAV2oESud3VKQKtn+mW3xf3kyc8qhKZj2+zoFpgfRDAjn3KqY5LzSAHnKeBaQn4YwKFbktG/6QE0
CDK/t0Lxswzo+P3ghwDDDkmFxslA9B8sF2P2NnllvoV038uXfJvW8RuzMQZ5ybIzDVqzOPxT9qBv
rWQ4j0blO6WWt2yMP9OiBvFeE/AiEsHGd+bOzDmF6pCgWiruCrENh6CX7mGzl7cT8XEsELJ73Dks
jQXBnzCToor5Z2CzxamuLICxbT5qmeO0Gfojot1oR27pRtTLnUrr4FZLwZfIUae46h/sgXPMafUh
LeP0IG37CFAXzK1ghF3mJeWxKD/GxGZLODZ8b8hW/NwOg808Q7UfJ6gFmnh4mRf/PFtcqMTbrOva
SDqHLjsvszbMIVyw5ICpSQkvxYOqEIaHIQp64GflwgKSJQlmNuuzbRu1jUBhr8ta3mdW8ZPBHblt
m2abutdxZly/C1l2VNfM792XnoC3h0TF8qGPu/wGwvIFIUVxTBdLr4owNS/hHB4Cm9FhRRSfZlBf
e9N0tEeIHh6CV913q5idNZfZxP45mTAUMOT28LjIyumByJR6m6LouhOlMae+606+s0n7iJ05j/12
GcV9VQwfjDHXqc+1ShP8AlSnWBdXqUxcvXVpSjY8wFds1+96QnHCD/wj/F0k5nQ/CKifiszmnUzx
5MvZYOYaDo1K7yfdRGec8TL9cKcC/XJVMcYgf5Yz7oSZHD6hz8pzCb/bntxxtz0hbv5UQ4xAYBjO
CG/YAOHW2I8FTO9IsccokVkVQfZu9Sw7i7D+mGPnzZM4XiFARSvfRMOTrcx972EPhLNEToZTnogg
Tw5XccA5ajqGJstD0uBXGJBC0VPzXadnu2YLXOfuJovkBxslwV6BmBWpl2RPd3LX4IceIptA7tiA
cWawtmQCrpZq1DGLFqKVMfUE4oMT5T3+8k0K1cDl+g7cjtw6UlgiIXeojdyV3Zv40HLVqSu5T/sA
Vf5xDcb6nwCx57n6+dc/vsiC65r58SeMy+L/jgSzDclb//8Esduf6iP7f/78vzPEPO+fEgUPMneb
B1/5Dt/p3xlinvin0I4WmoRFSfftkN71nwwxR/wTK4HjXVPCiAuTHvFi/8kQk/qfjuuRHaa0Ix3p
SvnfyRADrP2P/8VKaw7L4vj9r39Ykn7bdR16KH7/6wOsXNj+6x/2/06sfA67kQ8rDrzmgck5q2o8
W8exqZDac47AcYM4lLN5AcnwixvDKzeyaa29AO9CRrS4Lg6bPDjE0Rxzm1rMXquuvlA/602q5vRz
dJiEeCn4iVUIm/snA9C6FR12spIM1s1Yw/SEd2S+itoXhzpIWjJ8ud/IUpWvWF/LG9d2yrXsx+kG
tEL4tGTFsg1hRvykY+lvEgI4QS2LFD0+5/MDjqX41CgvvQXhDQczrGo/WmFVy+59beyvQvVik+RZ
9rmoKfktk5QDVZcOerMu985EjEPuK2LNpeI1VnFSpF2fUC6iJkhreS5iF0ovjdhLLUvq+W70kTq4
rl0gXvVFE2BxMcOjxCCfMYqOrN8yJ0KDwbPNX6YpsbwtqseR2sapfdvzn3FAOX97RhW+9Dm7pvUV
1zWDtXCWd2Lir85aCwM8BWX8xgq8nrYC6useEGH8GA/kGDiTbEAZ2+F8Sdy8/8ZIIC62zpdyHVpX
N2tIc5gN0rrvU0YpdbJ4r6Vr1+9AsKAQx37iAlqwYf2ulU1fvKqcuPeBC7NXZmUvf7tEqtCLlnjU
2R+I9xAXK3NsLFhr7vfqEeaIvgfkNACFI2GE+LBBpkyncrZBgNY71jZISMAEoi8J4fs2uf1Re3Kg
VQ/9bqTTsiMs9WP26o5Z/5h2RfMQoO30OD8VI1+R4iZqYgTZABAYbnTpzAKCCf11wRFCYqa2hJG/
+D0ZHiVYZ0aF88lgZthntjuW2wwNn72LcBNV65BFWruyQL8wP7Gl4Fby/TfI1mhWu9r81BBTaJxL
wDLch8PCLexqQhdar8QePCyT+FO2vO5MSLFXBbbj3CXwfDeTVyhSXzLoL2sKwWBvetGcdVpdQYXV
aD7rqnQp4B2Ir5HffqZQccnAiVV+YwKid9eo1BkQzDnQBcdtcOCydpXMCGQ7k40VW9vKFuxA215l
CHGqqTq6DXSIBukYOuKZljpXWXCeIhcbA/yBDP3e6NjZNkpngiScenhNqe7KXe10IS4uEYKoX7QO
v+OrRD/zJUkyHbuAXcLwBrtog4eXIl24r6ahnWLIrTSwOLR07rpvnAg3c9On1S4fBctUb+h/Uycg
vbHc4SqEnKoHbN505FF9tRtLD4WYhQCFHniq75pRqecsIQoBnbUXnztYjsgfXLeikGlIS2gnSAQ7
ttU2adDF2P0xjSy24NF7A1fHx/GcjdK4e0ZEDK+qcaHCU6EcSO22Cv6k8Irye1y6AT3/FNu7EpnE
s09qxTdpSFIdyzjE9RgX2n/NYq8GS9vgCSAwSvkP3MqYc3FeoFqpZgmPaBpCCOZIov11EGJQWrEo
cGYU5WXOMLvnodRRjpw3EfEIDGeK+p+6zwC2LqnjQDBOx5ci7aEe6Dw/Wr4qAF4ZFqf1JPWjgpf9
lOe9ouWYVPRchXX5gztv2C2DhQSyzSd9spVg7EiK9vU4U2V6h2CcJjQkeuTOmmn9aVmWODrCL7ap
z4LIJdOKDAza2rG0N6Ctm2dbFuVPLLrmDf2P9xBiLDonReh9senMf3VMvb+QjqKuDooe0z07AGTK
Vj4s5zoeopIRo5ATDsmBDJAhH6aLVsYq9q47MgXGVQ8eP7Y0g/fes/FhJxIY7grszfJl58NgHX3B
iAxGmn0e8rqaUWJLc8fNIW7wYKVvDVvZQ+Fk8LyLaCAUSjUVJ4VWVb6JSgbhxxn4xEeYu1a3saAp
AV+QGAnXdhZ35CkaOnh2lnZ4DtLryDohiRBnD/7UZU+O2XDuk4H5bRy6NkViGJCWh/iGDCHCvkEF
hxk0l7SsWQToKUkeY2gZv1PAY/UhmHzrolCGZZuhAHXEvKs2nAyGiKItwt8YI5jCRlrBwLX2DplB
LEejHIDt7PRF/xerCthoUiSHr1hB1G+9ast3RbTydjB4vBa4H6dIWOkrLkgL4n4ot10XmU9RLO1H
iJv6ty51iVLQGe2rkp3QQIVz4yPzfUpSmyEG+qrr0CExbYX8w5/ZHcYwU6+cnFYB2imLz7jrOSsg
M7IJmes4+CRGwZW3AB9J5F5EM30PfcYT1IFjH1bITn9sYm4KNJU5wNscZGFa6fzPrC1x401j+Vw7
k7MlCWq+zgJEzJmBguKqG/LfIbHMN01QlB+qJfph1ZIL+IRxXYqN30buZqFP3yjfOEQcoNrgoqi0
/kKfZzy2sa59P0KspEoQwdDtsqUvH+twMK+h3+tjIzoYpWFSsizW88uS1NUnFgzYHMQCJXvgIS5j
xTkl/rsTvr9K4GxguhlwQVIKRAQmzF7gbWtjT9vSLpZTzsfAIKiYzAbpOXyV0I3uCOrRT+xY/Z2u
Z7HDYYN6L/B1/pEYNmCYQScsHYl3Lh2y2bxusZ8mIOhECkl7u3R9fHGrVNzk+Obv5AifjOygPiH2
06q+Z7eJcXRjRS10gxewa5LwRulYnmBHpbfGxGD9k8GkuD3UQvZc4STQmyrCNpnISGSNi4Omr15G
FsRN/hbqOjvaTCj2rVfJYzf46UEB1T3FRmMC9jMe5IY4HeD1ppyAcoaVZEXTQFkLudem3TQW/VeE
3eHW+T+0ncdy5ECWZX+lfsDL4IBDzTK0ZlCLDYxkktAaDvX1fSLbuqxr0z2zmDIrmrGyUpCMgPu7
795z3V4vGefzOzXrgo1ocQs2VrL5HbCLh1R2enKZx9iarNYGYWp7ofgw2Na86qQe1mOtMpxVJoTi
OfWtfV77/ZEDBjqCIVh8tXDvmZnJvJ7tqACOObdKnrAXdhvW7e0S2jmrTO3FH1PUiR86iWJWJsZI
HCwdkp3Juoc4e8CyYHICZJU0mS8Qg+dNh+0djBE+1vcxl+N9KTUuARqgLqXtBHdN6NqXsp3o9Axj
vcQRMq5xbMybDADyWUoBQssf2hPfE+OU5oa3x6MZEVFK2CIlo0vPQ1TaG7rWMNkpu9poIn4f7qT9
k5eRzI60P9xVpE2xDFTw84/S5vUGW6loAK+aICgfeqDm702UuBcHitoe/zPowFL4D2TmC9RRre1r
yesYm1mKzoHWHTWQzTAywBJWJA385p29RjMdUujLyS4WOVxlFP+CgdMwilcA3NFLDGa43ZRGlf+G
orJoKaSYxiinqV9FskoDNgsyZd8pfRxs2FP7F9PWGAb9ALAuDZ60+s6DrjqaFEf7ylKLrbRVpRwq
JtFlVD+i5jz6uOZDo0GMo/B+rvLdgNBy6gFTLFPwyGhNnjB2vSHb45R13hNZ9/QhjlpJjlHqJZfk
cF9X6Xj2S7ZLLI9qq13Ulde/AD7q92T0hk0Y255Y2V0c3bNAwZPtl52qFr4jEPZwRl9p6bKuUxfz
YEyMPghPqh84FIZ4tAHcDwNbKVw9/h7iEkeYFVEjq3UDMNPxup4yudbVK93l4UNi1E7O4cuelJMJ
J11844ezGsO3xw0t/mOrwDXX/HDbfCVx/bCa7w1qDgyA8wruzWC/6ApeGKf6gI/WnWhLVpoDErbf
vjdEe9JOQ31C16lD30wWXhPJsM7juf0Bd6FOM0HEzdhE+TWsHPWcK50+uD1gt4VqTBxfoZ+pN4hi
0OAmYzzXgCh3JP3E3cAr9Eg7jfWM9Q9mctzA9uCJ6L5b0MjYpmmJ5qTiOdgpms2MqyxEazzUjdLA
gUtehm7Xb4NOewffmRpzgfTNyiMJ4KFb8xywqCnDx3Skje8qs8J5mq1ofmYhjdQV34pEay62oNMc
RJIe6s+ibzDoiXikzyiHJvNscoxhfyET/ubblnqYuhtpOphT8MBkTKqQiGat7JZ3eUJGM7ecCRB1
kZ8GjOgE8kSQHqnhyJHgMaD1vDVOeCpBampm2nfjlkyY0yLYSqu9HclN6jyE2Ju6vU9+tGIRkMdb
nFGYv1OnTBHYIa6xDVbJk0TsA9ch471ty2Df5h3bauGOeuXW5IwYRqFD+J4FJMRiU55QNjulWXDf
mkP7NEXgJdIMUa0J6ONcW4GTvlG3W+5zi9fGMpG9d6kAJpOgAUUAp78gaQWLr4UqpqrhHGL6PFNZ
Fla7spa8oqxI9Tc5MKB0wa3UmUd8wG05spOnVgO7goEXuwQsYAqSFh4VGd+UVf00wrCr9Aw/2ea2
Z7jNY0iK4hf36bR3m3r4AnjB3S0aoXQxFH3aZQ8DnmkFsHgjJ3pNZOU+9WXGDhwDIo+UjOPhk2Sq
y5eliMyW+d/F6cAufWn1cRxvzKxMXyevoU0mYqo8T03ff9pI1fdJJkdI5tJTMHxZeyUk/d2lxSmx
Dr20uYuCMqC8so81DZeiF2JhZeO0nSuggqbwo4vbUgvhJWNx8HG0bMhdtrsez9pqKN35atpGS6uI
Fe6NhqeWZd+G5/8vAtf2p7x85j/tX+Xsu6wmiKhR959C2r8+bf8lrK0+u89/+4Q9VNxN9/rnJja1
OuO3fo//J/wpb//P/9tf/MfP3z/lf5GulPU/KVcPP5X+yuLvf5S//+iin38syyIs/7uSdfvt/ylk
Se+f5Hc8y1eGNJUtpftfQpaU/wQnYhF5tKXvuraFWvVfQtY/0bUM10f24j82v/9fQpaw/0lC1DJ8
D/XLM/mt9v+LkqVotvk3KcszPMN3CeygZrHwMyzT/ndJS0ZdSyiI6LBJzyVvMXFPeBfHydA632Py
XKiu+XG4dmNcsHAYzyBs40ljaB2wI9JQwBFOy5oP6HgflJ5Y1721KdJTUuPOp98q5ZtzGdNeXIaE
3hRjnU6puNAOxG3Ky62dH25bfWWbdJg8q1rwRqypuJntvRfhHTKM8Zfdeb+cY/UbILUcgWCjXqkU
FEfW7XyDZZIZOfxL1HOr411SMOMtYnGLRRYbMtPNxk8NqpdSn6ar0JmPPJ/S55q3Q96M3jsm+mHl
Wua2oottPbvzSlUo2K7F8pixCQhmQwIJP4g6oCHvh5E12BjqvRbFe9v38S73aPjC3HHyXHkrCuR5
SQPAvJT4+cziSgFWtucx+xRD6LpEgzqnsoVVZtCK7Ncmt1IiT5qg4RJ5bEYiqoNtU/nlBj8VHpSy
fQV+CVyIMWQ7m7SLKg3VoGmNrTUm4yGKqQaSDm3xtUnrNcyrr7E3Xi3RMSlrj1r2ET4CGgsWb2fl
xMp8nL2PaNLpmrskVRIh7faCJ7BdsHYaZ4x/LqO/pD1UthGdsJZPJF+y/M7bI5MI1O5MvHRR0v2a
/pMY60dR1eEeC+28KePkC9cE5bK1TYBoqAWdjD7jwnBfOxwgxMeLo3/74CqMuDEQmEusi5PIXOsr
pxgbGAgthipxKeclMJsY1iqYqFgS4Y1KE+Afb+cntzdSziy61bhKpyCaFmis3nlKHRDRMVZBpvgi
ilYB8sIhLAx325VMsyIP31rmFJ8tfkM5jiju686ikLNsKLYOP8Zu3oSsbm5hataRjY3jpatoQM33
Xo+PwU/1AYYdpZ0JbYGulZ1EpEvc8wYQoNJor9yd8SOObNYE39dIsrIipO6znjuqEJMY+QY2EPSs
EsMENoqnhoQTTmor/mNa/JVBXyCv3WocrTl6LIfvOhTf3bDDH1ffByYpaqO/+E4xHWkFd5Byytcp
81fk+X9AGl7hwLyFuTwRLC0WKJNE0OBaYo2r7eHRrxncRZbehy222KGC7jVkxVrk7X069W9Tn/+K
/p0k3V2YqZfAjh+KJnke7Plkt85LzLFHC4VhJF+TNV45pedVZmCARWE4p5CqOYDxyJETjNp7n3jU
IjnMmfOCZUEuSBuXVM/y15qzc89jA7MLbM73PjdOgFu2JcuqQajFztEOdaOod1yQgC8u4GLsc7fZ
zhkGQM9J79zeBvZ/Hvr4hd7vZ4jnf+rOuXeYqFdG/O617WNcdJp+AfME6x+YHNmLh8wGrt7Cpgqb
g+bvTAwqt4eu/KnGge8iILdDi98QwPCLym4lKyyNXHui65GcaRCCk9W0qNSs0lNUuK0xG9dmNl6y
EZB3hCWj9p2LI0ym9RDlppdEfXnLyIU06baMqnntpISSKx48VEjY4BHFQKUfvFsUlJZLJoFv0qTP
cULdfU7h89IAiwwqHhGy3w7hDEwy8Mdbe3LBeFU2e26vHs2E7SvRYtzsEElhho9X4DA8hMX4+nft
5kU+qokLM451CatWGj1J/lL7ISF+3zxla8hbv5UxMxtoTBWFGvZymu9HLvmnpEr3rWZflkl6MULZ
fYOy0YNtndHb3pwAQ2kY16QJK365cX/Bz/yWWWKuG+nu2i59ShxyjH5fARaWiNf4j5YD+ibtkMLq
v/J6vDoJ36xJ182CGp0/OHB4iJXRV3MaPGc8FBmchzFrX1X7Pep4egZWd+6GduAuyIpvLjJsb6W1
7M36K7WJNlWh3jEe0c1tlv1aqfqRt4G9gTb+OM+QBvBnXIMWswMpVq/srr3Kn91QBNsoTDV00nY3
GCnWOGOf2H2JjIkehCYR7wpHM8nDNQfMqFYx2Ep6xeLq2AoaERt73JYY0SgRgdMEeQpxzKsfbJe5
0VHxR1YqkkBlhZ3FlxQewzjBALz0wbKtRAqZlUFjXMe41Lf6hk8b5v63DQyaNUnkUnhzokxB/mZ2
+VYo3NTjmPlc+gL9SNLn3SPT2ZV0hKjo1vIuq0/gN7idzfTZyjEpOfa8gcGKWSTm6dXTLtoAfwJ8
8tNZwJZclX/OyTgekNaihz44RPTAZ3X+3PfVMkiGesU+9x7q6UfRSlgfdven6CDmt0DwTzCFrQXM
o3vXpf8xbdXjrEVwZa9Ea2WvD6WLvycpBECdHt6jwjTmEacQXvdoDww9Toc7qnEcaKUx4zJbX1dz
igqp78dGQkYOSXPYU1Nj9KG3YhzFjh+LWgF4RBgAqEPwbjjzCgwJcYdhPIL+RzJw4nqm2cCGYoXb
o6oOU4y4MsbhWgj1leRWvTBmBz0l1uEyj9yrkzuvEmMUq7PoImxEHImXge1B+QUl1V3IouEqYYt5
6YT+b0MfwiVrw7fRw2g5Bl121l8smoYHOm63waTWY9csc3ewlgP9dIP3o+s3I4cgRb82q6IZp1F7
tCNe+a1R711tT6SGKqZxmmtdgtSzdAmiebvKrJEZfOejHesWYCGfFcG05tV0NEJj7fZOsAyIi/NM
bdmoYzbwPkOYAatp6ow1LR9bIjfRlgApbLUp38+E5PGOylU548XDR4VckZcvfldmVA+HsJ8qcHuU
cBDQZPRXfkt9fGru/Gj6as1iE0LTjv3COzSrftJvZnAjI4InWKFNbkUh2U46+NVafqJXVbpX9igA
QgvVrsftX07HbFXNPmzlauRNOfW6Wmp3Pphx8ZAkySP3Q5KaEqNDZPT8wFz/zapBS7uDeUB1cA5O
z1ndY2HIIR6xmMCGjK0VQNPREC42YB3Up3DnNT12JZmiPY7Bm6tzTBbu7C26TH1Yk6qWtt/f1TEI
t0Fkt44ySQqaJLSeq2PtYu0M48xbVZK2nYifxrmMnAOBWKo+Bz/f1Xn5yNd8HioTb4yaqfGEk1r0
1BKQW0qP7CdFc0OWTtmJ8wFc0kj8i0phNIxxlXh5tuZCQsiDIRg86cGbG3GNxMFVptyImy5CjqCh
ZpwUdNvWIMz9+TFLPhL2B8u0nulGQ3FnSPRBzUwNUBzQM4s651vX8YRe4ye2+FWoEpIQ6MGc9FMS
e5/4oRncAyR0YUQc+p7FfEsKq46scn0LAPSTcRxBVu2iQrD2IuGW0j4/JRYjrFmLM+9mCjFpPnBc
bnvZOsl1sw4n8dGwaN/4IrzzRN3dGiSmhTUEYlsVNqRZSjIHama76L2A4EhdKJzWeWo2tVQr8knc
MhPD39lNjLw0tpLMIudmAT6BKwGv0DpAvZn4mt3EY3GguiMMDWtFdfKu03n8kN1iakPnZEcrJdFd
SXuHn7telG1CH0VOQMcvbPgmCQdUltjPRpSUILC7BZAxk72v9zr3t28HRa8Yflk21zk2Mv7URR02
5O/YcxBfAM6j+AcGZou30NbJzXHf72mNQtA5MWVgXes9B3m8emhM8ry5oz6V379xptTLOeTUKyfx
w+wfQpEs5qOHxVjo5MIarOLxx1Z9wFPu8ro5ozpS8obMvh6DoIe4jb09zkDTTlny5aduutY83bC3
W/dEdZ2tWZElQ3zb9lbdnQebtWO1n1KXGaEtg41qoSWxyMWpyJdZQ1PEVe0qnPGC5waNpzdRjsqx
Ez7daNtMvOZtX+49bRpHU4fPjewinFzzmnJmPK2Z+Vih+e/5e24r/gmHbroVdNHAv5hxSjYRcIki
8UiPzOSLpHUOIVY9sPE85a0BENHuH1IxBTugqp+9H+xIXZG5YZOyzJKOJkPqK7Zsvk5tO4X7pAuL
k1v79sYg2byQSaOZI2+MRSrQlMO6f/KYOroGcKoe8LibMdNh+D2RhyNRRGdDpBrCpm7xa+AR5Z1e
QaGyMeK5UErGjEF2DCj0BlQyzqO8mxMfjx3/QhPpENDc+Mjr8gWvU3J06H3LyG4x+tIEhyGy2Zdk
sHEvTKA55uTJFClp+kae5xmqBdt76mv4kHjfll3vbVwHD6IR1MVb6PQsAV8BbUX70b/tB3IKOqaC
nFASBIuJFSHCEAcygsBjxZ33jodSewxQmthzQ7wqzA0bNINuXH6QHqL9KrpNL6SeI5+2AhSI8hLY
OB9rQy9yKtOfh0Q/4CeACQoE59D3jMK9Qyl9VhXnHhgJIl33OHlmeJ7pjmCRfegD964P7fiO138n
JW03lfdM7dVwDzPvYufpXpVA+gZwLbv0BsGuxu4QjERgo55MTtQV41J1wlxlNt9mdlLdFo7qeDc1
4gkCMkGmeeTICOpzlZnmyU4oRo46He4gbWd3ETzGZcrTdJELLLmWxI0x+2eLOxavApXxGI0BX0qO
LUtNDp5MgjvtlDzWfLWHvx8ssmMBpspDG8eXAZgXMGcO5UEme1rFKLfCkQtlw9nLbFi3JbSiCAoG
4645H8dumfe+faSCat25YXUurO53bkV37zjNptReRAQGKosF2yvWZbVnGx6uOkWbUZYgR/RhQrta
q/T174dhzB8zw3seyvIno9VwOTPhrioS5bBUnfny98MAA35LIJ1ehYIvJpQ6IVA7DCcx39azSegv
Mk/0h+T2wXI4vhN7NFeYS+IT4Cq9qrTwF1FgeAcdz5AgU7jrNvcN3MY9FrlNRV/Hq3ZoVSssr7p4
lRG/3u5iKknIkGdT/mgeQvSYZtLtg3HbEjfU8ywMzR2jI6LxEpf2wbD9nTSq7pPwFMl+V9RUU4MY
UDh0V42ZNI+CqsWVQV6c0cVgQdRT6RJR3/ZR2M5aFljq0yD9rUp7S1Yt//SbtFlG8aihHHHulzwc
9hbxdlpIzfSILgClo88utWjVfWdzgBQxtDEU1PqgyQBkLrVLLf7E2HnLjDbeT81LDN0ZIkoAarlr
na3nMiX9/VTZSmxyYx5ZG/OrDWDoDejTZQ9qCMuQh9yet/GWL5uO96pvn9vJpnW2mZrV309BBej9
ON/YTnSB1DYNLZIlw6lOrXOl1IbSh/BNBdx4mfbgJgU5iJO48W+xfXc/A6FaVkSqViypq73LTZRr
u9ezucPdVCAtnAOurasCY+pO831AGKDGM7Nk9+RRZkgqyMAO4uvH0dt7nIdL5pbpnkwkJHDrB5U5
35bC6dZua2Rb8hfXXKfqlE5ZuaoihCODQvbIRrnSUSIPgTUy/w/wJCCSPLcwZZZyQIWydMmLvqBT
KBhthKDSgz6rqXyW5K73mKpfxogFkSGKdl/aNFsL9svHOFCfo5rvoBiFBzKyhca1klmnoiFC5zW0
obo2CawWatm6UC7DwdSENAHHj2UPtcDqxB0xHgq+ZjgAvhJnOUVqm7boY1OIzbpuJFsqowflDgaq
swr3o8vn+4pCbq8z5hXOH7ExAppvJpV5dJQSHgcLvwc1w0PBrwbm5PyrbrhqsM1BdmBLg0vWs5n1
8Iq5+FCaB1xgh25272GWISqmP6q6DkPd/4IYfHOg807yYowI73UTn1JKRxa9r+luThx5FhauIK+I
nmzlFb+hC5IU9vTWc+r00LnDH4kP4wmQ4DUW04SnpvYxr7f0HGvD2GZRcm/h5l/hJvF3tJxs+TGi
bBKFu7CIfwkSYZ5EQ6gKTRw3vWBreHtKBgbIrjAKqFYW1Tl1Zn1gY7aDuWys+kgQSQx8ehSD6Jzx
v5TZoNatF6SgvIrkGNja3U6ef4rKkDPbLyYSnEtPuiZCjZ3tgw6kKit5Hixp2J5rNWDVyy0qwlS5
w+1X78waQLuMTjei9n60b343YvdZYBzygPSHGopyl9aVXtrYgDiEiS1zSDpolIFN4wjdCykvy5PD
tfEpzBLv0bbFHToZZC2PGx75s8UAQGUDmcNcR2ER3Gq/gGeH3rr4Q2qpvO/hH6xD2j7WWs/RbirR
ScvmDyC//oGQBH3dub1z2+liGJQ154hw35UdLRUmeie3XmiOig54bTR7sujT4J72lZncv62i/WTH
PJwNVU0rP8vazSg5+qsZWJrdAW3EHHp0FFCqlE3QypPq2zdMSCBBKba9aP5AMTySxUbFmxG+VEJH
zkBT5/FWKwaAmjdsCh8MuQL54Xc0XFQl9seyI/8INwWRKyayKlt1MjkIv6JEvVTzKXaBn0d0md0T
FVg6UBdizGbXsWCSI5y8J1G1QZQyDirC7A/3gYTsTDC5oQjXpWshu1RNHi0sF0iapSsU9drZc0ks
D8wkgCrz/pE9zQGnzLdXyOIaRMAhC7be+9ltjLVdKyxUBtVmI5JsYARLuhCRPdP6yFadk88hXUr2
hPRMPZiLYHZf2ZBha/GD/r5rTX0ydXtzWA2ryYJ+FblmsCEry/5agNMs8Wgtkw5JLI8qb112IxZQ
RSppplO5z8NtnjpERCV9hrWDMRK/K1vVd/a2qLoGN3VAZ13Ca0w2Ef0uSR6v3TCyFkMPRMUtemrz
SnK40bHqPeuJ76YXvcXFPGwRGMYKcCUHy84KuYZYEhOR23JUmYxMnds0OzD1EIQUDZzTFGLr4/Jl
YMFEVnIpUmufZBfw7zZBXfqzvwmx/N0HHRUMMh3veBdvLVbXS7Yqr1jSi/WAoZ/uVr8eLCZ2vv4b
rsse3XsS3BYdTuGZf2PDvBiRPZtxmRYklWOvi64qBcSmQ/Muvl1gA8gnsYw+Ui8ptv4YLS03zY8+
/tdc0JRawS7DvdUvNL7+lQsGL2vNCFcgnayy4CblSGY7JzT+BPi7WGyQ4/R1cR/ltFvPEetD6VKz
nmWMKGEMVamwjYtlQYBrDbpL4qDZRbbx3bUSB0FcHA32lhBDCr0063qtmk5tgjHcRKWpj6nM94k0
t7C39GrOYOzYbPVWTo8BzXf6nISgXZHU7dBApxZrfifZSdsXFuHBYeyLsxvp33Fsf+2qhjNtBkht
kdNv4ihYJI04ByU3A+IST4JepZlNAGp/sbVEcMdCpaF6t4bR0od/TFHhWQXfBooG/jAjzErm7qYy
IPXMUXvqkbUpQoqO2FSLw98PdZnwFvZpkvb67N7gFCdELIq9z+N2yqlhpWezpfKXHrTRBXQgy11i
JsUyam7RxHgkaEIqs2NPtuUfDwinop260GcYj/XWBAW+jIjZLs5jU8U7GTMryhox1oRbvdSD2UPU
a5h6spN5GGdmYzdjzp1swChtnr2iKNU7Rs84TrCfp8O9x+6nxKW4amUDITlwN41BAAp/Ota3wRKr
riArmI8887nLml0lPtLs1fAUSV0dP+cpN7far9/sksuWd7OHJk4a84MrxnWRzleMyu061JTOFYjO
ksUBucAMRy81mtvUcybiwTpYmMRHVkmUE5gMGmjttbMsB0bycYItm6vZoaMQlIyybyrGjG+aqpRv
WpMoQVfWDzLGJCl81lVAL1NTnmjYgwxiMSy5t3Ok9VaDwS1PZy6YpCx8YfnmKExpnl/BVSwIQ7se
LY6CmFOaV2fbfMCPXvHOnPG6VWfPK4blyGGHQ8z9nThuMc3oj7LAlV5zeNMHLPFXyyup77WX22Iz
jsBDdd7dW9hM0F0S4zqYJoehdUsDfs9J/hWlcjrOWfTec+dbgwQH8Wae2741N+D/JFVyFknQFDNZ
7VN9TbdZDLIJJcfOm+eYwM6KvTG+6eAzsKrPFjPx0jfScq2mBFa90VkbYVFA36bqteGsPws3pGV5
rA99Uf7e/gukWABS+oZzEvINcIvlHNx7ZmCehUc1Mi7Ddl00XrMt8hB6pPATYka0oOfzc+4mNv6F
DOd6WYPOMSUBsJ6grTE8dR2X0u6RAjgNJ70G2BID5A3ji4dlFmgHVyJuu0z9au8gmQRtb5+HjFos
98bZ4/UzWxyUFc6MLHIoz8U5ZQwqWsPgx9jRlDzHcPthoTt6rer3JSG/ZTS6Zx+BJhpCSJiub6zh
kT3//XeJrN4ntxkwgmgWtBbL4ybJltiQKXwZA+hDMQbNimBfUqc4tYDySL6NeEyDJ65v125uHmta
GjLgbXQXGQcv7J1l2tP6l9JzZes1X+i8GW6hRjsBDdghPLcwxRdNbO5gbL9YpmcsyikiL43Jd1mV
6wbOAKZQDgktV4mdEDoGFx+XOLeyu3wUZ7sHV6K98TWy/WQZn1WBZkwW+mqDokACo7IU33WH4QZ7
V4uCnTRo9e42NZS/KkzIq46/Hf34T5nNbwLvPCwMjYnH/9AZCUsgE9xj6/wjS4gCKi7LUEqf0sCz
OSzhFFDdS+m4E11zBZjV4cU9CvvHDPXjADF/IRvzwSjtF0covqaO23Lg7rssltCc62uWU+eBnIY3
VXHgG7oDp9JcAmG7m7HtHzQtXSRdpmwzABlYqir4sERP9bik8ck0m4tooYX7k/fUDro98gOvpFdt
VceltpvNNaMdhSVJvnd7tCDF7oIwpF55gzttRjoVMKty0ljixTa62/oocHaZM70YTfxsXssJ265R
3yrt2norSda5irhYOQ0sRJl6oyRbcwJgH009e+UK83cq2D8IDgW6TKF/5huw+cDuAVMA4BK0YE0k
VS251f3s8ARDanV7aABx6BTHzvRAVcXDhpTmZYhBnOO5XRsCbZgM2Tq785r4vbTmHChAd5T8l/6U
U2iHxQZKPV3xDrSZOr0S5F+PUJcWowY4JUl9BLi9KSGWVEYQ4c2Z8rp4Llag+7Id3qyP0Kww5wOa
GQe1VZ73J7KHt1hLsFrCRXh2vrjjFlvDwp3sGfQKqaQmiEyOr0ZnRYM5KppLVmNP8iBDvTxmPet8
VXu0QM7RNqyd53qqMXgNhASnxEvW8baMEnipXPsZElu/yTakgYj6F0TKB+/Fk6nGir4n1/dUSxmc
EEa5sE/jpksJ2bcDLywINtFGAK8z2/hX4Z+A2W5Eh2ZO3dN76M93NxrJSimecoNkz56aJddpF45w
T7vKkS/ig2X4Uz5Zd52gwSCnnUllDdvjnlskU96ShHXMDj74xmAMYmAEjTqlSUtfQmJuLM0rnZgu
6UjqXzx0DjtRf+KssBYoklc0e8g5xhO1gRFNHnFAubS3n3xj2ju9/yKawtmHNYMdbOFLlXvOGtjS
AYDwtYn1HYwEVkIVVuQuRjwOQjfY9YqNS/MVuxBk+rYELIZ/snqxukGgTEBMivo2YxNCaa+jmCiS
lMnJKJKTEK9ML/epz5swyxbpkG+SMYwf7IrsLmgm2onGN79v35Ip+IYDFywUq+fE0RDyQug5/g8p
Bt6q9Xgh5XrkLhkCXJ1byAZ2D0MhMjBuupwrbGZZsTuQdtce5S/+rfApTFhILSiGce8wWnNqAmiT
U3A2m8hah6PDwsEKgFOa5b4GA04eC2N8zCYhw+C9mif+DNpZ1srUoDHKYDgXN2JcQXS4tjBA9ALm
VOY5mP1jADLsvldezqszKfFQDKSTdI6C4OnmQZRWv6irsd2oJpXMsFm9bKb4sZjNZmV+85Rjvwd0
kCW1U19CBWJinq0vqfihZ/GnEdTvAyYeOCcT2HxLfuCfFjvNKkxpzzraZnzbOSQDyAfLxlYQEoc2
CLCnxMYXGfi6vZVM+9HjspiBdUGNCvHT39y7Y3fTlGp7WibBrdJeJc7SollomdLOs85uue8QO0Md
V8M67Oc9NgAWLRRk4hWg7nlykg0vK30QtCstK9d2T3nCqANj9AE1hp+BnAFdyBvRnQvWBjBCQhbq
gXfgOncPWTLOL8rJHySRjQV+9Lvk9sPAH1svqiz1idkjI2j2YAfZ6jv/dvcyilwS6OoQx+aB+oTb
h6wb54MRbBwUXpwPGGLYIi2DEq1yTNC98pvIRFRXUJeXu+VKFizD7LFK1vxh9hovrwSmkAbPbdzH
y8risTAwXdJQQZpH+c84v7KrhoNmsj1kdxL+YXrhscbiCyJafCcz0S8uZe4lr12Y2xczeO7r6nnS
znQXdfY9+ItyZc+gFtu84i5tesVLp7mchSrzl38/NbU5bjtjyNd/P/XkbEO+GP8UWSfX2nUY08Lx
4njD120JwPGfWvtJKfFMzg8mLDh3aimHN8UlzjJddx/Bfh8N/QpHiT9IFsFegATxqPUx5ADQRPL1
CY8bQDA4+EdF0b9oneLJN6b7IpH9SztvghirLRf/AbYOAaaoSuNrMUEf6vBY8ObrXQpkfAxFLusE
MA7Ny8AapK6GJyA731UcPUW0qm2oNPrqrPwwo/HU5VP7zF5gM9IZxBKOMImUV48QU+uAey8T3jnp
TTb0iXKjugZ9th4tbpVDwXa5ttu7jvpL4mxqLwxIEA2woyBnF5K20FrCECxAsYSS+BnUB4vU5bIY
JdtMfr4zc48I1ZYQXA1+yOEBMJobnNq4yLo3mrVPTdlxnNtyWtYa1JRW+zRn1cp6llsbrnYPhFXD
w5zZqNiZ9HgHlE1tBo4pdtdcUxIqveuZJ2Sevs1JvKMirlg6VKFaGjdzVxkrpvt8K3qgVmVav6NP
fog0P/jQABcEbeCWlC7DGGjNTpRPiYDQQ6Mm22J4plPzEFZqT8x+R+LoBHMmX5Zd+B5TvyR1vYY6
RNlWrqpLat2gZx72tPBxdGiBxJXikiOv32jYi7c8RteF61Mk3iSPbSKZAdvbdibkeEY/XRZ1BJq5
jAWM9vCpstRPOk/5QgVZunZiaovNZM8lGZJ16OQrLjr0bJndygSZZobel9nJLwN3N+YWwEuVBZ+A
snCveeJpo9fdf7B3Jkt2Ktm2/ZVrr08a4OBA43V2XUa9o1AHC0kR1KUDDnz9G5xMe3kyb1qm3f7t
hOnoSIodFO6+1ppzTNg5TQD/HOmhAsC4KUbw/Wle79JSXtNRN5gI+7Py1Vc9BbAv8F5GOHfWvZ0s
SWxc5qDHSV/XzYYkBISACmVI+dqAXaXNDopUwEUyW4z6+DQ4I/jUcoGh0HI7H1wY6hTVYl8Gb4om
Y75SuAU6FKcqKVA1R4zt8dTkV2Xpez0bgjFa/05D7pPDAtoEcFaA1pIFCw0wgC2/n3iroFGuSCE7
YA9gskDF4E4+oZVR45xpsCYwFNsN5+k7NMlkexYc2fwFcJJIvTMdG1K2JdZlJhjaFonYmZgs9kJh
qfEAXHLpUQnaGaOGtrM2doQBZKCXDmYQFaeLgGP2k3lFFsuPuS5/YFUgDC0z+g1Zb7Ys73DZVpvY
EHC43SZ8lEW50YBlDgSrP0zaW+a98Vs0Vi+4lfTJLjMIlK3a23Yp16PBGmqLQCAMNL/ajhB5s+rf
PTBt+KjCoznIO3vgI4zMkhnpVL8BrGDb6p44TUBsDq+zkTP5D4PphcgHog/nY+mRWsZEudygIWlO
7Rg+pRWnsJg2X60dJOxK7KraHu5oN8SrSfDodyFPbsJJAXzEeuKc8QoOkaa/ITeJKDboIRjUPk6w
j9C1Dj9aysFVbeKPO2QODRM0mhLc9to2cwO6PBBoJ9rqVPyMUTQhFY549IXaQM94cf3feMIM3B/w
bEPXe3Y755J7TbrPUXmt5cJfFDdbuE/aDLbwfEN8DZhV7RwEMPUOk1f9lAN+DUnxNaNLmxSC9PSS
rL7aO8UT6jDqW2e1n9s6YrcszS3mWFB8pHswK8uBC0dPhuYj5bC5GcXKO43J21GEn/iie7aCpWFM
WzdlnrtKDZ8KkKOnNuVZW9yxWObvrMnBOhj0DwrRdrRQsGgNm8vEpBhU5jvcrn5l9y6ChSz6SVXG
i+qWp9JJroU+kGC7aS3xOlR6P0B3uUUZlWgN+AmvaB49VQQVaO1uIFw6AFUOTV6VYGtoWkVZnJz0
wEHKd5GYENh4CbrkABoQNlLa/xomdMZoXuh1l9Zblpua1YvA9bp8delf4DBCl2FqhKbI+b0Jm5vz
4vU6uxKIhuCjrg8j3V3IJ9EeLRuLvKM1+aMNKofqm5+C035a1Sd4SXezMC86xOLOy8C+31nvPeYY
gieRsc4jTQKFc1e7kgludsu7qCGdEZxJSdXmFvdDa5CbOibHChDzWoec4EGK0emBezxn7TudC8IB
h/RepCCYfRHhQIFigseegSsqRlfRBG8Q5USqf0aGhZAQ7bDd7L1udPaDP73LxXBUJkhirVd6Mr9Y
/kmGm5J9ivk1qcIbiNPEGdZeoI5xVD2F323ETwNa4dv0+/PMs7vpAHEaRVAQY+u95EJeZ/x0KQ6I
RWG3WX4Wy0bVy3FJRAgjKbYZ9WGBxwLFJHfcEYVCfjSiKpslZdU2Mrpgi6JN8uF7Cd0Gzel27Jnl
KrSyQOwz+GN0ygCJMB+hnVY9BuJWoJ9fBRhCaIJceIbzdYP3uJcas/68NGbjUzfQMffH/N601a4G
Eb/l5X4T3k5VZr8fdcJg3the7JrpRB6RyNERq8zIRjyEYMWZ/UcLmwmlNq5k46kOPQIYMvWcGs27
KIujJFTIj3JNPwllZMMWZ9IKGizHJWU4fumxHtHheISune2sSrCfTODc1OCdRes6G7z4QHfm0T7E
MeeVsTg5BukTcAdKC+mRGxTvqLPSbTUFq74L7mAXwwnj1lgLM6p1alaw5QtawGjNVBgXrUu3BRvp
qe1Vf8QJs5KR4wJ+DYGF2Rh33MGpT3984QLgM3UAliI45OiSutFGaKKnRHqPQx+OhrEEq4HhPIXQ
RU/SmhMsW1XN3BHXDsPWctfxYO2kHZKK2FUns83VvP7jl6mboQYiPXQlUeJslGnYJ5A6HD37EqaR
h9KQk/wzk5wnnfTNiQTWv32Zlv8sZj5W7fucWlJj3HtRfpchrAEQrfO1mBq6YejSyiPiBiy70dY1
0U1YhrBOgTXSsPapx1J/+j0GE/64eBlkl9Tnup8uCd3MDoJmW/a7tK7Ocn6Kpi/EBs22S/RzFMQn
0c2ruqBjOibqYZbmfUqbZXaqY2LAVU/sM26fc5u5+PKtVWH9wrV09eMG02B9Rzr1pZP0Xj2iFerQ
fgXwBssKzg5737pGQYFVVV48/RFLecVCjRez/dmHoJ8lo++KDcMgxsxLqgNM92prfDhO945siedZ
sJBmwM1bzrRJzsjMxmKxzsfgcbAr1nTK3io8FkHe7QsqWhAG71KIdx5pNDd8YpkdSoKRRqapPHgO
Xafk1jQZzII0ekWetXdsGE2gtPi2kcuSlFZHjiPNTnew0ARasVBSsc1XYWLGk9TJ5CcxNXJ4LpYK
sR12Ac1hixycFDn4yI2n4Xctc+CYqXZ/+RTSBKusHfPOg3PDdzIfVNOdO4J1SbbBRBn5zkEMAZoq
FhxBNgbCTeb2+jnPzQfR5YDTK7CrIeco3BQ/RKUPoma0wanriJaFcgbR2iheyhGFfM9xlVYavBZx
wwtz7Eqo3p/omV7J8aARCHhrbTv+L3Mw962zpyN9HiXNOLPGZR2zwRUtL4Bla7oLIG/T+aUrxgdV
c+HpmiNPJVByY7VyL7HtoQYJjlAQULfHRFnnDC5BQC/vMf9gYiz7a3mHLvQ9SzHspDREbKom55Dl
OXfOu9juPl4iPdrCOzQT6hJy3/jmMb1uR+dfgR9BJMww0dXRTx7N+zEsD2EbPiJgY34pKEhpetE0
e+lq+dUG1qsZeacyIeEMl+5hDup3TDLLGO5WFRxks/bkiPBF06hc/nDhTveFgPiVRKeiJuw5Xjql
itgfHM3C1hfPhQagfTRUx0xUt7wcnu3e+zLd8XXO/E05MougouOR7CkDLJU9zFNwSd2KSUlRom8M
NpDNnwkhPeW1zdyxvkwDhE4Wa5tl/8EALjz3/q85Z4fzaAnEA3MJpWqUc8VRIemuK2RcmSCsPm6e
A4UcKyWWbIlbMR3nU7T+LyB4+LbJXEcowu7HTKCwx4tnhi/UQZt+TG4BEiu2PrV21HigmXspypnX
ABx9anVHzO7xWta0HRpy5BfhPXbYS905X0GV/7BBU5T8XpHkP3t6NSJo1bogdXCcHnoks2SSsRVd
kqn9nRiGZPyHZTFyylOa5mjZzzWWcVzt3saQmqQNhWjQVvND3Bmv8m3Iy98j5oEmDx4no75ImgJV
qy8Uz2hE1yyEd6qKo0ttil1Wshb4ypq3OrRY32UHKb+9qHD46dlE8bGcNHaOYAFjjAkdHZXA2kl4
3XvRPwc8gUVRPzepz9TKTm70+vbgsl/pHSUJhzuOuG2BYn5EtD+103PUQxLypgJ9l/GYDukpFyyG
HfeR+IaAEo+xLfz4p0KJW9O6P40JCGpsjwwg0LSHZssQOFncRL5p4Y0nJliZoVzN4Q/i8BzadhZv
I0ehoAJ4K5Cpu8xZ0i4/AnTUyEUzzvubhJNgjWIohuOx8WRA09hfC+YV2KkJ98SDcEKXifpwqm+W
olbO8vcs9tiW2SO8gZ8iRi3gjkuIExaYpp4nhNrdnRVVjzlQ6qaRV+3YGY0oCMKRQ/sqys1LY7Xn
LvQ4FKXkDKvyCKQL+55Pwq9JwAm12BsIijs3h7HRFtXJ9bmptfWlWuubkJeeNxfZpCEe6ao/08s4
2nizFKkjnh5ekzy7L8f5Mivz1ZiGC0PeVc+yuO85tK0Q6SYraecrytuXdMYoAhOIfi+ihCjENGLv
CkISGf7+mKZPaXcPDbwpt3TSHWDeA48crcVi49FmHjPwBF55KL4zbppyNE1Kabhbx9UDmxqLEZoy
xGqOehgaRKVDe8fUn+KcYy2ilI4cJd9T0ZaFm2/CJuo2/lfY1m/eIE4LboPkW4t0l6b/DLPy3Qma
bNM3T1nM+Kz1PifJtzEmcWIEx6Y7WcyuKRlsh3rAXr4xqXiPcI/YZ5uj7vkNhFyYPML5q+ONhY69
6qTujpZzaRVqBKG754BApxKZq0u41GKc3pbcslW7j/oZr5riQarDx6H+jFIAHlGIzGoxBBgiu4+8
iglNTOpTEpI95KM6bVhW2CG4AkX0o7SwwNECR7/qZ0zCZ+dqsiIRi3VLAvPo6M+kb7GN8P98CJ30
xJYlx0u+vYw1Z0x5RCrwfNnI8Jt5c+JotGLetZT8sU6ZkK9G8K6ozQb3AB7lSZIhvZ7zEUG1dWgs
dxcSYt2USI1JinmFfwIpsgpOaZXvGyS4do9I3ZXy3Edoz3rP/tBR+AilwuawHr5CCunvjCK9NgGS
x7Lq77JikrtZh0zv2yt2/CfH4EoZbpNsu+Yxi8xLJGgKYjd67nz5KyPM2JpcEg78j66gXIm08xGa
PytJ08Dx6avXQY6Yl00yjSZ0qOj38SGxnJkDqm3iHaK+PIEtf2deCeHUhL+spp9hZBpHl/BDRhH3
NtnfK9zzJmec8UvHxl3ipxT2A+AQ7X97E7jYwiJEVOcOvPPicbIiqLaFeiephVmgGXxMfU57I0Jd
agPWDXoQbNqiGFPvebeAf7/S+kduU+cCIv3EH63p0GWISxyxZdgOLMrGKpjh5+wwejPvBjqCh3re
ez5Vg4PoldkNyncOteifAQ+tMzrBYezdJ+P06JnFMymQhCIR/uWHOUcAVT9U0G3XuUP/Lkvs9zqD
Hh5ZZ8+yPvKAXSUVQ3oE/Lt3OblgIfiwuoDo6dTZ0foGdluGIAZGAtxFh7ZAm6S4puVBC0G6LImr
ebZppK1+TKBlWdJuRKR9mVq9g/G44XUzV4Uw3ySP7Gbqpwevtc5AYswnZyBV24XnNY+PkrQkDtPZ
N8B38l1HJzi0IyjfHCtPhTbdsdzncq2DBnsNuJCVjkn4GSXIR5fMEpCsBn15g4P+SE6U2XuoQVKX
1PY4/+2hod13rb1p8fYRw30fgzVzCabDZKQJlIVeqRt1L3vUiYTYhMSIwLksDLZPGGYrEme4auku
H8k37yXRLHGwlQyDaKSzh/cDW72TwW0A09ybjfGIcGoTjC1kboFe3A0vM9zMEV4lem8UHLOTtA+M
0m70hh4DpI/aDYxTl6IelciK/fym3KfU7T8RUVj36dC5YEa7XWiBOINzSgBN4BHGYj7JytuXkWW9
ddmpSuGGQHX60WNdPmRJSTIyYX/UHij7mCRN5SiveRf+jmciAXW5aRuUP3TYzW1djw+9nG8e6HIP
b9YFmhxlMgiYlYEbrc2+w6QyLq0ntgqM2mMg/Ydskv46beEJJcZX6GYlDy4uQTDwtV/dmVAjOuq+
nVTONV+Mh2z61wTFD+wLOINENsWLz0Ghv2VwmEO7Sip5hBtBTCX7UvbdjN03ad4n0ffBieCBdKdi
fGmt1WxKrQ404+8qlvpG4ntT3fi8UERrzRXEX9vlb8ls9md2G178xeDcqgoomIQSxXKcuXsDHP7e
tGW2Kc1sB9CUvnUgXVZ2934e3XBxTfrHcXFiNtlwGRJr2NglTDZEmyj3bJRbpfEshIEziwMAAYQN
bfRN63Y/hZf8qmIykJdP1WQct2PG9nGoGKvEM9FhKOjasKBYXY+xdQ+48J4Med5eywdlU8i96RR3
lnnP9TU26ETiXYriRrSYbYKatDVLXmMzYRJno9e38jPv9b2TsEC4vVMc7Cpln2g4MzInKwDi0dgz
OROqIfhAWfYrxMODyh/iuJU/6+gS4AFCEWaNGwVtlqZ/SH8qi0G8SDggMMqmUH/FoXMujExtypaM
IndOEXfZtwAV+YpNhPOOP3KQCA8UoE9RXoJDb/Jhk6lHsggukzUMqBVC89AT+DtPSX5sbOqmdMrr
DVCL+hzSRDN3fthQN5XiFeWifIQFinQLeS+v6S3wNXoks4bBWzY19vbks8inLxfg3YoDxAlmz8TA
kyN1NVcbkCsVrjWj3Zg17z9xOd+FbIMnUg4XhfDnQMDPJlfMMRGYUB0PnB8GJFwSIDJraCTXJg0L
TEHsOsT3bB2cgE/iIe1tYGUx2z+WCIjkyXzLLOoDa1DeniR0CGKx7A5FGo8XwklB3KBZgu4N5maW
5YDUwU/ufcQftAgWkXVMSbzzBz7rGNC/c4bU2nTVY6WJWhzCBz+wOuj7fJlT78VtLfNgfSUuq5pC
BoBUJ0aXVLRoxAdnL9AjbTN/hDfaqGwrGA+R4uF/54y/ZxeAr5wLrC1+tkzYWx7lO58J5qnq65fC
DQvQveQDZf5jmjH9y0YcUEPuIwqGucDpMGw39A7uGnT+h5QhzNFYDu6kiv2AKz/dKHyPM/Qt9rLh
MuZN8AizODrMhGasGHa9iGZ6Iz7dvuTxs+WOgoWrQxolSpqhKNx65pLIPugJWI8B8d47wkWSbULL
LGbSdoY2Rx6d2Q/7ehDA8kyLeLgevaiVjJvBQVIoU9NG+kYM6yDTn7phZGtSDmHMHgKwLozd8jBe
2mO8ubWdGEu2XrhD4TgH6jotUYNl1p6n5Yusc0g4GfpWrSz/Tg9NwFIWk7+kuvMfv0U8wSxoLCRo
nLAJbIZuoj+HCYZm4njXCtK8kbw6Yf3RQWGc0qjfs2EBtcs7b5sts/TJwk02BDMnChdJVx2w3tZF
1f/R4uiUB9e7v4CTaRAnedvJoGs3wROI7IwB/jRdEzgGx1CO6uqkpGI6XcWoAwAjjqxzkA+fHmIo
yptAkeCh7pVF29CXMD1aixgJkSe7NhNvMXbUO5SCJm2U6nUYuoLOePaCLm3YqL78xCXprpIHSUNi
o+n3HtxZ0+b2/LXXq/GIOXa+g9j7Nk7EAqhgunMK2hq1P6Dbg3QoDFQzOizrjagQekVF/OoGMqP9
tEOO8qF9ZTJgHoLdoFeyRVHVWEm+90vzLSwh5MVturcrCQ2pvtSgfeG/okCcBzwVPGOnMGSmYequ
3OaCjKKxseWhGeL7WnfNuW3os41Oti1NgiFEz1Cprl87K7TxfSNERHa6aRAswdM2HoI6usEMxzZX
0SfLSmfZPtIZW7yXfWAv/qilUT/GoB2PY1t9IHEkyz7ay3pibMT5Vielv4fYdI++V/ySonxq6acF
dVkfY+JOq5Cyb5YQ8JvUW8+pmJDKtfmIiYHfmknOJeeUViWa42KMMFNXuJ6Cukrx/9VvstUFFUVK
b674cFrvZxIBV+knAhPtebqKZN46FSjSyRJYq8JmN5QMByqZ3EXKrPZBF1KJ08w2WRfe2TFgBbXA
3U1lTO/eiIK8WyurE9u24a+1jflsN9ZV1gQVN0b3WgJ2BI5p3aOyodh21g3AvW0WV92hzlvninOa
8s9omld0vfk5HjFiZ+5cb12YyEh4GoIoqO05hfO2i64n4tM3j8KH9ytc3hezsDdVQ6XIJbhRMjHs
jM39FIXikHcLQm+mK/6gcN6TyuL69wYwd3aIJWDccXCyJ2e/1T8DCJoPMdBJEpoOAORnhmbJL8Xx
g60cW30ae/S+dHb2lqFiSladFVIG14Z+ziwkHJQvuKSC8arD7sYOhyEoteE/jkQwZfEXm575psJn
q+edLTFu70iKZEBqV4ryDs9EUBD+ZyPZDVrzF1Km9pFCCCvWFJzV2kZ6fHKYb147v9xBrGpIWOlf
gyJsnpfwLWyrybyx7bNFoXobEE4svVPSH3GoQ1N7MAhm3Mpeow0t9TEC6MVJFBUUuW4HBcNRCUet
K1hwJAEgOwCmdktAJPhSoLW1huROOV9tRNu+8u2DEhBJ/QqGPB3mJkd1r5kT4iONw53eLBrQHUDo
UzMTHEHkH2fS7g8dujt8AGLGqRyOGH0ZxxGluKQZjPiUcFgZiI93DAMjYhZ6+9oPvn+wsgGhRW7D
RlDdDzehIRa4yd7qaWEoqKGAUJDSdCyKMObPWQuC2AQEzJCCchU70+xaj3U8gN5KrB/K3+d2Fzxm
Kr3rB4iPJQQsqDS0m5KRROCZXg+BbqRuyfmlClOoEmx6WE+O0GyxbcZYE/Mna+rsy7x8UR3CORjK
5d4DZGZXawIyTMBzbbFjb/eYFu5LJ4abWkfIhDU6r6EHfN9LWgJOCwF7tMAU0a+2UhzSw7i3Z4+C
vadjlDXit3Y9gGQFM/oAvVjb+JJ8ULvd5sp7ske6W+icz8kEOqAMSXUmGmLlN2N1DE396snuolLO
C4ZXL0dR4NSVnV2NqgtWto0kA3AHpMEOQ0/ZK/sYdfXJzkkXI1LLQAi5Eg483XSawp1pQimYg5lk
SQ90s+VSDDSEpqNvvLd8804b7B2V7MMHOBbZQfgdjBvd7sm1Q5BkSGfFrq23zIndtW+QmJGQUbTv
JiKqZ734FE2MLPA0ENOnH4HGNV6iA1jZBUBkoBuCgxJyuMonIcxzqhPYcHjZg3VuSKe4aLz7xjCn
lHdoSIaaWHN37j/0kFvPAAge+a76OcTLvkG9QVOMPXuz2BZFSJ8My/ZCFcBSjLvMDkPmnBwgs2Fr
iZRhNRxDsLrNGa/lR6JjhZks+y5bsBYOVCeIct2wZdi/k4IAQ8OcWXmRHXdNf1GGc1R6+sa7E6yd
iQwYz5KnzmGFThp37xh0e61U0TqiD4TqWRI3NznYS2R5CLr57MAIJ4WJmZ0Hj2ET2vFR4yXe+IH5
6rStOEzR2D/2qiaWkpwMMKicUDt42UTqGBxzY+O3jFoS5rJ2xNQz+CejWsyAS3pflH1TwLA3uNK9
aAWKArD18xQW7scSPu3aKCBERqMhrL+IIqoOxLWJ+1zPvzzcPEgNkevOGhZR7xu/PWZLG9JgcGiF
BbPXLjk1PbJ9h0PNmf7/cJo79zMWxGiNPTp1YyRoNjEUantGUUTeiaJ0d90Y2hvVJS/0C1iX/OjE
SY68Hc3VC2wuWp/ABHKD6nefzT+iKd4NUQDNCNmLOdWEYjXdI28oAnw4Ys2HMqS1n9Bnb9LeWnI9
VHsyli9ONNPj/+O/2ybrcjxM5bOafX+7ZGGYrltgTOVL5HXMQF0TdbE9NXc0keJ7bbYHa5iHk8/x
4tR1xYWzAItdyL9i5MdxuswVi25Vkj+TKsr5qSNqzrBruQsQQNOuBaCOfQrs53byOAYXScp4101/
IFtAiI9PJ0PFybyfSJl626NoOksm4rlwHgVZuMw1koMsmI+bY+acOAee25KTkT3nv2cf+8g8Nm9D
i+KPlglMc9egWvW/oNOSGWYhjp1RyQpn3BCrHO8i4zSiol+nhttedbSYcYKxJDgHeZBflp+VEaaP
jtlc6QVfMHcsT2rRU1Ky08SEu86DmkA+mBwoEkvR4gic18ywdzkEJCtFsO5aayZH9Bnqlg8w5K91
EJubGTCQ7RfFuYkheNnEF9Ez0Ht0vBsakMwmJv8LJBEYcBKIK0ecI58Gvp9kW9XTqiSc0VnPbcoA
Ofc+Bq/HXGYSwlSHX5hfibspmcNxlrt1ZevxJtYmc6gJO4cd7h2zi66tC/ZDAY2oUgZ2WTScWpQm
K86ijMtjcvUo+oPrQLwNwzqDJaO7QhgOtzoz51NnE+aUkTE6QwzYTWbHCNyeXw3Dgss1okgkWgSR
3gBzjcAuYig5fmAf6BFDPXYCyScUd2Z3Vc+4TaCZYcccptg8mhab6KxRrLT1TfrKOPkKCbTTnxJU
KMwwk9/T9Dsn0HqjArBTINk3bV64OzQ0x5KUu7LU5b5cjsCGg6ygUz10XBmhcnjrdR+cpycMKeZD
2Fr+Q5Oav3Lwyxh7ATcCIzmTHHdCaZ68gHKTODJh1uhKxi/g02l1wCLGhWavzPGSDWVwiNqoesk8
IriUOyA3j11G+qxrz41I4meYmmdyAbCCpJGEV+zF97Iatoka/T38wQR7/5YF5EdjFg8ku95XqFPX
TIN2Y26fTS2m55HDW4yn85m40eEFCeRGapVcGmDygVO1yEqsTT2n2ARjrEyBgMjnsAajumXndpID
41H2roA4rtnv4z2z2pOJ6rvSrXVSdvsVsVSSPUnqzIjQcx4hT9Fnt3bCpxEL6xdle5nsR380cfVX
AdYv0KAdSrXVUCTFNgCDfuuG9NWOYuBipufvpkZ5rwDn1l3mfNIbaLG8oo0YzC31pQclg45AV9dv
7nfSJxkDJY7kXdNiOI0bspQAADbB/NMhTf0XKR4z4zx8iT79wp0lsITAN+C4HPAQ0yXegYWadlaB
tLNnv9uY/gFIMTEHNBo6AoMvVZq+oYRjoo7ilPKCQ4ioyVHKXPOcTvEvZ4o+G5jeV5+G3SbTNb5r
muwt64EilDuOnCdsNsY5lkjvR9IJXialK2SbuJYydi6VC+9m+xrncwWAtJ/elYx48eq63cyO3nmd
rZ9kJw6lKcddbwnqprYUL2EdMTNzgK4syv8eWg5EKroWqCghwWR7Ftz0rqXlwZQi3Myxy4Ij2fAH
cubSiIvkuG8icl6lNbqHcUoemrh+kX2QvUV2MR3G5fgdCszJZKIcWGgZ8jsKbnjxNMIlIW0Me7oj
g7UQPWe3gHzAeLgvdCqPuSSvejZ94w44JHwAkA1O9S2oDqhjKKHg6ot1MmqmOTlFr/OHZVd4mCKy
6eaU/XgfJmAGYru4B7BtbNjb0HJAHNwUwbhLkbSi3tPX2jBOrL7lup1hAqF+H8kc9zdiwsbgUoEQ
HNn/1vU4H9Ix9jAFe/YG2S1M8LJxd9BFYjSsg3iHVXlKh+CRdC3vOpgM6Io0ezeDn2HbGYdRMN4J
+nrY1oJauXVcCBO1sM7W9IFKHuQ6gpZ1TggupvxjqNPqOSt4CmErWBIpu+OgqvNq2njwo7GQTQn1
ZZ7e40jrQelRtyOmQLiTnfMDvJThjkSGNQUJu4tZX80Be5TnQbmxa239FKn5yGF+vqkxXBAd8dZu
CClLgmB6j6V6qnoG+lZPZmhXAeAwtBmdmQRXu9Yz9c0PXdCP5GT3NlkzPqNs5jzDb8EminJrvFeR
wOkc5O1TOu2Ba2DMZnD4NAnB7YK5dgqtQZKL09q8cp14KEKHLgSA+GuUApoy6luWJvrLb5D/iSK3
XnWrwCrZY32P7W46QAqgHa1cDM1h592nEQYx2gDVZwpRqkDn+RXq8UdFY/Q1r0xCD+kdj9ZY3led
M+ynIZJnp5pJYLQj79BX1XAR/iXncHTShU1kzqwnMlzmk5Ul7a1DUrzya+2elfDk3vUq7BO9bnZu
I8W+j22HelgRnUFFuh4ZrZ+JdIw59nOYMBx0JkYKdt3VtjzW8lnLotkgeyMKoe04aRtQfjPtXVUG
HA3ZHgmgeT+8qMIHO8l+9OFl6qOZ81fPFNGtceoPxWn72YrxFS7vmz1jWbHbqP8kKJzX1vlsx4rp
BLvGKSQY8DkMjHcsDvHLHwTc/w25+g+kYMsz/7hQfycR/40wvKCO/+//ufvS/7X+zL9+V2Xy+WdE
8B9/72+MYOn/hdANED2ebUkvkJCA/xp2xXv8F9ejKnCl7zuedMmb+hsjGIHxX1zhWAHOKHZjif/w
75Bg2/4LAVj8PcvmmIilQfxPIME2P9Gf0q4gEMMaXgDGwkS/a/keDOM/p14FdhA4CNCSF4z3l7Et
kBqbhAFFwJI2XdA8FRjok8E1rlnloveuaOEWOjIO8TLAskOfbqArnuPY/YpCV5C10Po03lAIm4D1
MHa41z9d4oe/5nD9V9kXDxVET4K3HPu/feBA2ktImAnv2LeXS/PnD9xBzKdjmrMhem5/nBecrRMz
F4X3RFMyaQiZtZjMJ+IShQisjARzgm8i87HwzwImgE5jiqe80hlnd4N3WvALEkP3cUlsdCJTBsr0
883SQ+znqbcQOtjUBTdBIgr+7dzb66Z57PYEYkybIhVyZ0lK4pjj/B4dx37oVHFqDVJmhnxItmAu
mGuD8tlLFZ3d1gnYCfEG/furYvEY/dNtDHxTSCDUlCqCi/OPV8XOCYctu6J8iYNbW42HCVMnud+o
ncB8YBEGKdESwMLn5VdNuBj5nSOYwN921tdHtws3Rm4jlhiq1wRvUttpBOieE5z//ed0lsfp7+Fq
PG7CNNkypSXZxgg0We7ur8//H7KWVAp8RVdXLzjpTonJ9FZIge4yQCNWXWDMEzzRg3MObUqrOKRu
ERM9xagiFzp7iBgoD8v8qjEXSWl0jfu+/tDISFXHoKlAWbCCqZujaEneRQ3pRQaPcaMZYpmfnYih
MtjT7yYE7joMcoE7ucConXLr4xjcNShLoyx/HYgqJc4UmAsznC22+feeqKNtXOIgC5fu0rxuG57+
vpxiMs/wiv37i2RBFP9vFwnIvnQcE4Yr6O5/vEhgh3Ju1lS9ROi7mCRJfE9yDDig0vcBxgpfJt9q
v6agrb89r6bJrLLvtgdbiIsi+mvE4V8XtX/xxol/8XFYwqTru9KTli9J5fvzPRO4kkcLY/vLXBSf
giu1b/wGSW2imKJPUI2JZMChk3GfrMZfk4bAc1b6JFbMClO3WrVeYTAqy0kgMQloqg1lrOveoQsh
kXGNfXXrWunxmMZ3sRG6J0D6T2X6Oyts567pGcm5ep+ElSIzpCQoYYyzbWuQ091qc/sfLv1yaf/p
+bQ8FkNTWIEp/T+Wyz89n31Y5Fh04xZrM2ksUfyKm+8zwjIKT4LmMFlfZUF8Zr2tPMQSkbyWFbMn
F+RYNdQgQWJvO6v++99/Kvtf3QFvQfXYUnowDP/pDnCglxZFb/tiGlIQj9NvFEHEdE7PdjeANXGy
u6HRN5VPC7uvwhNwn3vtq8kJED2tVdrvMcr7VeQl3lolAZ3aEX9NXETONsiIHPI0xETX+g8Xc6HL
/+O1hCzoBwF6LWFLz17o9H++lknT177XeS96gOphGma4T/4fZ2e6G7eSZetXuS/Aas4RATT6RzKZ
gzI1D5b8h9BkzvPMp++POoV7y3bDp+uiCge2ZStTTDJix95rfcshUEUruY3/fIXWRf/Xl7LoQClH
0Xr77Ykx7cCsqPx4KZvLEYTfx4q5IpFXj+zNN1Ntv+cKp9GfX/T3tcxh53RtC3Ux/9F/2YmIwgXp
kDTiwRbxRz8qxC494O2PmQESQYLLy59f7vdb01GOjarUhK6HjOGXJR4D/EBO98TPCDmKzFkwMOeu
wpaaF+7fLkG/7bIEczqOcE1TWJZp6L+8mDbg+rLdQTwkAZ4ZFocGVCnszhZ0tmHBc1eyDHfA6g56
YsCgUVfroRvIw7//MyvTkOu7Ucr49RKnWR33xBfJh5gHg7bTeGaiTK84iu/TVv+bFzPsX/IS2J14
FQfGDxuTzYX+9ad2C7iGRayYmY5yK8yeAXHWOduknJ/JtdZItGviY4ypB81IM+Iwi+WutOeHgecS
iUV74kQEzFEvL2PUIpey9J1SZ+1KHyMRnQeWHrQpnHr7bHlX1dweF0kqVWbcSBc6iDtp7QHXx7HJ
e8Z8nEb3Ek4WglnkFzidFi9zwDdHcXM3M3Sh+sD/bOkAsgnnbq2SBr/E50IQ+TYcvoelZGaLhSpu
6HKpApseLmPos9By6IYu1/VsOd7oMkazTN820HPREzlYUacoBsYHJJXWNqxT7C2VPFU6Vm8XKDvk
kXHXqYlgS5LHUExqB3wi515oBwDXxnOoLd9JyrnuY9kenClG9IBf8oHEs/iF2PEnhadgIxcj2AA5
dgFp+0ywTqQiVbusLaHoNp9avCBX68YBMAK8MxwAvQGKcUSaEqOYn9KcGUgZuz74tSJV5xg1iJPC
FKnJEUVgX8yH2WIkPMY2QKZBo9Ul4i1hgjbiWUY6MymYqDxbpO+bCoLudTuhou2Caif1+qa0AEtY
ZNd4TFy7w5L1T5Xc4t19aulBXRYqueiJq7x12+YpD3v7EEgB4Q1LMkVnfR1bzR1dm3KTkHi6a1XG
r/B97ancSj/MKLCbPCp2anQhuEQklWfle2aGeA5m0NmRXDJymGtPM1Di/flhMn5fJaXQpevalIlr
rfhLrR/2jemMeZc8tqbCSLEqEKYmuSLMia041knmhpvQGjVMxxl9s0jF4yip/DmlesYScmy3ofch
t9QSR6FXlkyHZ3Xz53f5+4nEIk6DDZiFnBKftfXnbSNK8nkcmzp57E0sZ0YwvoFWIPWSyElYNihI
mRGJMrhd2Ku9kj14ZwnyxUVjgffXDM/RtGMUM0VjRAxvhujDMNA+6B5qfRj9/1xSg/eKcFiaLFO/
lWq6w6GvTx6dFou+O6JQQJ63xDeqBZNaWYOfWPWHGvIXqN8zmZnzjhGkUI5OfzHb4/mmm9Gj6pZN
/Tilf7MD/w+FA9dSupgEiIBhM/7lWiLXXYpkcRMaG/EPtzJcX6v7BvXxcEyhYm6Ae73hh2X0pAdY
i9Td0jLLdxNfx2S76Sv8vyPMVKT0jCcjcmULKEhrOkLM1EnS/taB1QjIz2Y7Jn+zvdq/b3jQqHRu
UypPNj1nrYr+pX4YEedHrI/No2VQNdAEpRhHt+wSoAxxbu5OTK1X/r3j7HvzpEL8vbkclV9pGA77
Md/aGIKped6B+COFidaUhB4dfju4LzYijiKp2FJmVHIM6Enei5AoG1D4hDL2AvncVYfi2jPpmiE6
i38YFnZyMu1lEljH0jVezWfipvCcY6ZFGFpFG/NMSKO1qTokx05gwQjT/NW2kgzGm8Q9uP/zk2LY
XwE+P9c9XCKXLgLnBMuii/DzJVqcXObs481jFH8Pllke8HceqlGhJjfKp5ZT4JVjldeZfSYxY75D
maYT35dBeUILHw05jIEMUFo3VMdi2Gdhc1laRngkR/iiDxt5EaT1N1DbSNUnozzl8YFtRO2TkQfS
dOdPm0ETUq/betpAR4nQngUci8zqR9ghBg0nKzyXtfBDjM2bcNLEw9fvQiJ8O40gYFJJDpmDFKx3
nNhXJVFehon5bOo7wysRKO7oxxZMKflW1Ltd70Jj7PT3QOLHr9xuOYN8iHATOA7iKLkcpmovx8U4
QZmGkz9cyQf4b6jDCczbcWuchgzZLhjXm8LQxFGbzDe9N3E9kJriGV2yT02rhlzVn2omDRhzoOE2
FvSh3IbJGXXbMXROo8t4Kiph/QJxxSpCCsHeLPrAK8WaZFfNwXMOgdMjtFLs+V3mzaepN9q7giyf
fWXWr1M4pee4glDgjiahHrgwelVJSqpVaG42zXk1t++sKEATQZDDZoJR5glSFzytJiZXFPjsGxOP
NVZqQM7N8GZEE5bhuNtjDwRQD9UL+r1o2HncD07cgA0H535q7JQkH+zJ+MT8nFnDSeutH600v6Fo
NWDF9Pd9zHB+ZfdxntPSnTTkm77K6fsUe5w1VEzjl5aU04AJG6GiDzgp9xO96lDriS6v4bjVnY64
hNmO0weXwZSdUb91p6IaPkIiocPItK7KObBxTmM7Cx0073Xs3oqsbk4lDXjuk+gOp9nVEDDlmkxz
4XsfYlN+KMp6K+mIryASDTfwxkWbznFfmhfaIirfNIETNnoCiRKBJez/jVszyNDNUl4pM39IJGBE
o3PPVTCBrDJJ8zOzUPlJP55cNXfXrZNsDYHKLNXxfIcBSxvyZye0yudIf6fQmDYt5ipwI2AaTX5U
Tj1n2Zcd5v+qOtTR4qALJGoqjPoPdqq3cXGGbR4Wr1V4KZN9b5jZwaVuAeGUvRRR3u4C4laTqQvp
lNuI+RBPZ8tdDvTBCx2FpcHEdk9BuodRdws0/tMhn/xSXxJ9o7dMHwFbWDupIN4k80pqg5u2r0a+
kFez2AHnANnXxCv+LunIWRoPDk+TZ4kqBkRmfmK2AqYR22tvhbyhRYe41efI7luCoH0eIBKeCuAe
ePcHzzbJatIWaWHQM9WOqWG8HxaC3SVhsSJrgzMhm5suThHdTk13SAYGxZz8nxtHTgBzPvNIh2nC
M+MlPXsdZeoqi+jRNJsI2W8Wcotxo0cWPYXsyg1N2ENkQGycGYBNlWlgX2hyELB0ihDuz5FgzjNW
l+Ewa6eBWd5xIrQyrNpovyyNcahs65Izb7fT08V4KLU7u0ixxqeuicehJngzpM9eZO2I1ztYfL3I
76VRRdjgZL/NRlIatCY5lBB5sKnYw2HKHIlgQsmryexIz/2sUUg+0N19K0x7xuAk/GIIKn/E+A99
FFs3SW/bYbVBEN7sD3F+g7pOu1lZ22FUTIcybJztgpm+kQi7WcfsfV4ZEoTXJhmNz7KE4MNOUiBC
1aQHVtXwtVF1fjXjiWwId95oUfoe1aZziV8CjBo3V5Y09XE2K4RsFFF+w44By1VOMIeMJ1OfQmLc
hLlXA2OzqCxuSluo6wUNxJICxpN6fm30eI0K6wXvAoYpqqgkXQ5SZPcYDRArwzlD8e5siZHOT4FF
EOQIbMAbKvcWFOWPqceFuVjKoxKRm7wnH2esKmByQmHlQFeeRI9h1dHXQnYdkZD7NMzyWeHxAzA4
oQbvm0PU5u+II6OLzNWvJN6QdsA8OvgCye0xY1VjeMRUatZQX/eWvT3jlmo3WWzPHtKfYlsJdSNA
do6Oc0CmHnkzDg1oE9EptRgVE21n+Yk5ttcUFE+L2bVb3UFEXrN63CzrFjQc6sCVz7mLiZ5hVYGO
jBGqKWmEQ3ZCkKzBCtMT5bMdV149w+PrcfR4dtuvDOVup4DcbSb8psiQrOhE8zc82jqAPcN8NyfU
QGMTVdtFYPUVA6pYq7BwwOkTPWx7+o6GJL8c6/FGmhMT5ygWj/oAQcY5jlbk3BfGXZ/SFTRDu4Mm
PH8byMnz2moMjykkrS2wgnPSMeYnMRosDCECl4lwn2FgXGY475+SuoNhnihPyCDZdTrbH0/eN6dt
v0/lwApRNaCboguBr+MwgSHmh+6XQ2EK88AYW21zun5QL6j/SfYFsWhBsg0wOTSS3lKNhrxWtJ1c
LDg7yMjPYYKSaAgaQseDMTuGzrcQnmCjGTVuThJm606+kwsYs3IyVESCsVPLhE5rHZglWQmPwqYR
nzet8p3R2IWmg87a7visSbdxm1wDygsxcGSNYmHDQdkri9W5/EEOhbuPtfLMIAaK+Ij4zoJ/XpZN
hBLTtjzVW/sQBcJGasPjrc1nuA2BeHB+npVf68S+xIbghGHajc/spNsSRnymkS89PRGGh1FYnS2V
IJhqtQfwKViOhjHZNrwnkqSGbyzOIZDucvFy7C5+09E1kRMjKVpvpprJcxvRufVi2tWS2aspsCuo
EK3tumnFevSWJtZGT+N7I1EuF7pzLhKCQgr08VtVx6U/jNp5mOocUXZwr8YO0TIkQltS38/J6+iw
S7SduEdMijad0y16RyS0ZcWjOnDWx8BwmDn1Sc4I2F+LSw3PZ11e2l30asNb8o2JLFvA/LCYj63p
AAxNb3Jd7XVO5hQh9YwspXhRQ/Wj6sw7yFyPqkdxbZT6fRaj6JvNYUb+VX9DkAvwJX0wBu2yn4x+
y5kk8/LM1bD3awf14LQh/iWwxp6mhRTXUAC2UGBfIoRcDWrzbR8a9DFipsmMUzhGGeaRx6o9CYkm
Om+/M3t7qSfpIgGMrnVQMmy20VsZvHIEwFQdZdvAVuMGb3B9GO0e91o/3hRxCh6Fpb5vtcAzWEvy
QQ+9zinbbZ04lS9waxoxnTYRxbmnDyUBcm1w+bVMDS2y1TK3rWO1wrbn1PHyCflzMGJVaAmy3TRj
0vIcFJDpBZaUidjWTaQB0egChCTgQ5nZ19thICKSHnqwaASbUAdvpJF4ZS8iv3R6wXnbQ0o4bjuT
OYhdllCw14EyeNONhez9iLCR7w0oeyeSOD+3GF+w1pIojYudrCLwtQs1Eq7ITGmbpWR3CWwLVX8Z
rzgBg0CvFK0PUM6vJ1Yvw+mAywZPuSFuiMFRMsESXqcf9dwDBnaJnQMtAGbRNBs4mPLyS5/faxGZ
FWF8lJmubQZpcyqShdqLHLsN9jGfk4Wz1RuyEOHalKfG6r7Zi1rJDtVbnkLWoa3XQnEAdYN+oF+x
YshdMr9D175xMR34Kit+LF1rnef+G4E37aq++6gHTh5TCHeirjRyzrYVRZs3AMnxYS5b/pCmZBWW
itxFVIwSqEMcZMlurMwbY7Hw/lEX3hTEccwVNYBau/ey7LWTHY8vdl0LZDLzd9zCSEdKjM4WkPud
MHV7X+cxuiHqc6fvCelJhbmbYFVuuq7EzTVRgVUk/m3hKk5nW8+e3PUYMtXzNshiEIx57jKpeXdC
Yjgb4Hl5KJ4RmeYbwUNwrPSehWEKKcvQUJFwiD1IFBh24xVO1nBDIew+zrP22EeK0PcoXhejeWPU
1XVB+wQBUGmS4JA9RmwcTA3Hi4QrSPoT0XsFR+FaQXx2OO5Ea5+N1VFbmqMJYhFzuo3GpjwDgEJJ
3JnbJAZKJ7T2xwzTeZfPwP+c+j5pEuGXqXpy8+h1RPqxCokL8jYRObGFY3/boHbRNlmuSMhDPSm6
6EPTeOeOYtNgQPg6oelC2X0bk2Czcfnwl5QkkzFBMeSKxk/qCEB8E5KVkN7LFIlRZO7YyKK9U+Jr
gcSSbwbdjrcyBuKOjQF5ExdVy2Er6YTwgExK7yLaE96YpG9A5t/dutsAp7pnRsjhNewPLSAOFGoa
FZKDgZSxopHC3ppWWTNRfPB+ycpgiLumYo0xwsi9lsCqiHsiTKo8oHv3fSnCabOMuGhk87CE8sGJ
llO+OodceC142oL7umgfRpxLyOD49CIjWbF7LRY3MZClMyiEPNV5KlNsf2UrtpmhHf56hgUQ28Bt
TI8m81sf1Vj4uhCvZl7txeJccjyBp9FdqXl5i9P0XrP754mgTXIP9dt0pNfUMZNZ0e71sevC56gz
7ozQbDaTgmMKFYTVi/yjXVG154jsjk08B7htrF2b8y6CnJDfUfdszfiWhZazd0P5mELP8xntW5TR
DmznKdqW1XjP5vXRMAtZHanALJElmgmXSOcotKkhvTdt8BY2EyRMOy22WdI/0aC+mwMGqbGllaR0
9TpaYO2BVPlD3qsf5Uzx2EQy3qUdonVztXvQYvbzKFRn/E/MkkTnnOoQ537V0+tF4ODV3dr1oyGt
kcMCApVmEDgThhYK4DdhfuR+gOIkZLcoYLmHY17t5m02z+U5B0fYc00YK7Ih5sY9/BmNLBZ8HpVA
1uaQMNs/hGP0HSMleKoFlL2tpy/QpkgMAY9HnXJlzS133zLfpNAKN83ccTymRwA3RnanFSsamAhx
U825gOB+BjJr7aLY6vYB0eX+6JrkUQ1v8NS+o2+YLqZ2QDTIn/LzmxjJigNTV/ZcpEauMc/XTbdg
+0rjcI8SYvSVoY0eXkM2CCN9J4YRzrEhwo1TqeCU6vrZSJIfsWU79EZbZgSQ1xqNsziWSPxRpbtb
Tf5VwMZFJ/3NIerFzgknIXaPp9pz7NhGALp86kjN2v5mXjC2Wpl6tpsYxTEoDFbVOD0mrnaThK1z
MZrq24ytGGybTl3/wzXz8mroOCcveqFOuZHi5QDMlMRN9uBa4jwLznkV4N+bui2zY+UMlj8p/cEG
N3vQ5XAP4OmjlFO0z+z8o1dbu3VIcMFf4OV6yEARnz2dXkKBUPvicEeL14z0JU3tO06WrdPg5Cc9
7BiwlpI7ydFJ114IQAW1k7InT+Fbk8tnrAyHPrDeNVe/JCekhWCLOgEUCBVNZ+wyZP3E2cwXKp6I
QAFrTaJzQ/agcJEfuLSaErfaIZSkQz2b7klfLl2omw0us9Qpzmm0kjXkktzUcX0sWopXuLJXS0CR
npXGIWtRonZrl6XJDI7yjk1xZAwEhXIe7zgeXmU10Iu5zivPHNIeEmq45cJy0qMoyvt466wld9G7
T1rYr7NPCCiYyKFI3rQR+o+pJgFarj1cwuoQ2xY6SsIId/GIZFRzQdU4ZtPt5mB6maIl24dMh7aF
xn0QyaD1Yur7bRyVhyHvCs786UvjEnYKg2w9ieAWpqwmVWvYJvRYgFoAyDZMokKzVUSrNSBQje6N
dtC64eFJRsCfcx5EW1mhqtTZ1xcd91OBwQ6tNbgbZ579qSSIMGppHsaOmu7cTk8hJjLwxmDsjwOY
lFxcfunrQoRvxqT1F5DeiLwdkns6R/begU+TZwOpBNmFXSYPDSE+BIGDNknJaS4ErqGwt7IVGbWP
LRTicy6hf5PohSMV40EkHiYdnCaeJiQYi2Fhd9WibW1dMRtLd7Xebo0+uCoZhiWXi8kxUjepsPIS
V8rIZrE104Lqdz7oujts5jJ7qWjizIOcvFBP170kJkW2JcCWd1014S285O2g1GeGpJ97oNnNcqAH
CK3QRFyPo6tNwauKC5eF1yOG/dXOJ7Kh6Aiw3HL8D/mIevuyXUzaYyqnBZL2NwGoHd08DpP72fY8
5IRXnrJK3lYwhhH7Q3BV5q1GeodRt09BUx5C0oCOsYGSJG9ikueEFyuilL4WYa190W1Ji/UbvZP8
UpBP3dcaDQYi6EZbIUDQ7oo5AVYSnCr5TBaTBQ8JBGW/8iRJH3I6Z5cmDpdknnwrAN3dpoIT+wic
IYX+k2chi8Eib4nOIOOnIYUgdYM723KuZTBcZBNJclNrvC9WlvhWZ8bb2pgv0hrLVN1lxTbsv1tk
ZmwqCKUlTU4vtQMwsWJMzyPkbI99F7bV1A03GhNOpKT9dtQsfV/2A+PtdSPIXZlQoyTNlRUOP3J3
oCFWZ52vmTO1C7sVxDbi5QhL/cy5V1HAF5lXWaR+u41O1K60+GwG8xLuV+Sns5ZynEMMuyQQfJd1
sKxrcYdWJmDlGunyLIJEGg4DjG/bCA86kqascq0jkTWempXrf/3M7VoZd61iGt3HA9f6tplqjhrR
tRObozdPjuZRHwfeVFuj33ey9wZ7Lk+1gP1fGdCUoNUdzJyA0aqrTyjZ4IwXY0A3zkseq4XuHvCS
+Dt+FVb43deFZ68ZLmD3XoIEbw4WBUHXIOXOsH1yTJE7jiIz92snzyPECXcAlKNq0iaTuYNB2zoS
vZUtt/3IyxBM7xzLvwx4jX0dttZVW5Ga/dU7GRaWbwZ3VzTn4wf6CfSRXTkcq6KEQZKkxYXC6lqt
yS9Fb97GKVwvWGdySj4FcXLcAuuFXzhUtSnu4bKKN5ZBbcFwCWv6dnEYXq8i3ymI7KOrTZ/oG5ab
1SEtMpbjsMr1ExrG6WAAICN0AMp60ZNvPXKDk5L057mNpf+uM1AWCgNlu1BzLFv9MtlqaICmVTzn
8OFo0Tr5cpNpXQ6eh5cN6aY2DoYZMqE6xRXFuo14sT8kAGF3EtXzjvgSkq4+E6s7pnoa+cw/CWwd
boaa1CIxy57z0DkdmxE+CATQUCNypGWryeK7wQQVpgXHqcdkjADqPrXB01cC5uWQ23hAV1K4Lr0p
WOD+VEvqhwihwTGyWIMcjleMlMVCvFkSeYX77qKOicROU4vmj/UtSfAqzm15KQViUfYrba+vDCS3
p01scXRsJ+jaYoSubZvGFXyng4zkGq0o7jqlPjry4KO2vUoqDuXAk/22u55rBiJ5T+pBwRHMoH21
mPWnEeN5y3pIf3QDBpMsuYz2VIQxBBTHVl+IH6/altDPonli1qNtGxvvTKPcDUlss6/BehKDIw+c
UJ7mGP4XpPOEWa0AGZK8xlORH6zUvq5ypqVChwkw4cDZZjYpmHnwXKbmye77h6xQ8AIVHxkcNszO
cXgWqGHS1qKwgnZA/5tjpWG1O6j+cFcUFCSsrg9xySYLuJupO4eWGdLpsA65rPizVIS+20R7bHLX
fcHuzLGvtjoqLOZcopz8nve4c5w69UUjT+xepzAH00q4br2JSoG7tVoZG9EnPkaMxEZ9RZuJ4xhP
ZgCvbwl1eraJcSE4rbZyPfDmqPTqDlN3HJ5yuIybos4erEqAy2+eB32ifasNYm8K+n7sofjlWTy4
DZb1ag7gS3hzqAERP20cMcDnvQMxBVbEbS6FySEWDfuasa7R+7dZsUMMNYnp+iJMpqMiZg6Osjb6
7B8PjaJf744OLJXCPs0p9lF8D+nix0H/qchT8CXZyBRsMZEWhaSdthKiib7qUCKnNta1hB0DeMLO
TsfWc+bqkx40CGQbAR/Ya8XFT96HaqovxeDuVZW8Q2I+Byn97WzaVoqI1aZrT2PqunsxxYlnFcaB
2cLAALLwg2lM/SU1qHk17rEc4G8+oTCpqN02TkbBkNTVSyzDk2nNN+OCma9XzYtjxfe2Zd7I2rom
loqAdpN9l7EVXK2ZoxiSlSUL621QTt/H1pk3pcUGMC+k0BRvsajPOXI+ivaZWWPwoc/3SP1MTxNb
J4AaF6FlxaoNnoV4MaJ8BgoofThG2hOxMLQaxpDclH64cCrRgvdgOgZa4NIWlHRaWbIHYmQgroqc
oKV9J/GGwUAc3mLKTP1omn3omPEF9XjihfM1YhBoxdkw+S6u6aWaya9dBocGFlvZXCeftsXnVeOZ
m3pXHop1RmHTxA4LesOIlulrGWZA9HJ0N7o8psC3uHBR65MV/qOwK3tLlIDaLMUrmgburUo9Zy09
IVHD5eozW99m4oZtdGeO9D20gYWNdvdzN0zvUQqr5M/LtPG7flEhRUFZqaBQIeL+Rb8IkJbRnOsU
j2Wsv0adnCETBlfa+GPJm1dyz9qtLPkEsmU44PxjHbfvcZlzIlg/F8XAYYma3Z/f0+8KHmUp5SJa
tNHlO+4vb6njyKms0C0fzRJ3o5J1z7AxYjM2awwn+IzoMLrz8d9+UdsygPMgdnRNIVft+b/oMKpy
thJbauXjkoRwklzxrmbnvRNIDwfQroR1DL3748+v+bug3eLnEzqqGNS4Jv/7+UUTPQ5h9A/Vo2lX
zUU/IPkSizoFblZd0pB7tkEuMj27wKWXbjqDWLOC5JapES+ijC5xR8pdWhmvTNnIx3XTZZ8txFBB
0zv/zRv9H/ZyRCq4Em3uEt38VYIBxCyZy36uH3WjkWv+IcPqYItbYKEm56Mhk5g+cfheI2Hbmcx2
ZkkUomNgccxnJTbcQ3974/6uF1auYosViIZhsPx68Rx7NSuMaf8o3YRpACfAQLUHJOR7VXAFIiWf
g6xhHXZRqup9CF1xLq/DkYJNuJ9DTfxY51hnMl39qe7VWnpcLDadQ6ul4IusodkSe+JKch4GEjug
tds1jmuTWa5j7LsqpPFdqXnbiPTdHOQWAfAKB4EhohEbtZdZ/WwPtG0zlWrnhKVgM9DFZKx0JfQm
vyTqJvEabR17zgLfV0wYjdGMV8JJw4sMYV5W5wkkq4LmrVPdjHmgee6M5kFqUieManmhURET+4oE
K5j0TTqW4xOHcxL6hkNvNSfA/f6cVydy28Kr3I0tL48QDhuCOzp6gUjSHUUPO19lAb47+taeQTQW
85ydWNCElPaYH2KmaVtZXDdJgKNMxLxDhSG/bphYDGLbmPI+WkiG7wzNK7TawRqDcIL+lh/HdeUP
bB++1afFsZgZE8n8Mqa33haJb6o08ZwXGkJQDcYJOiVjOb2yAuyy2h3zjB1DE6hag/mwNCVjILcx
2OIi/JbEwhKUWPeHtOUkrkHmUZqme6otxoPo2pfOUL4p1TcjXQYaCARnqVX+E+TdrmPjqHHL7kge
0EHzsSZX0xaY6dYNnRdTR7QGztKrJvFq685nvpQLsws44spobi1V+EOtQN5VgKqGb5VboEjSq1OS
IPxfGWiSYc8F9tsb7OctqlLOVFoQS+ZS3P4uUAYP51z7dwKpXwttQlp1TCqu1AmTMG2yen9eRdoK
QqfuwLOybO5J6YJj1a3BhYOSyo1WaDccBCM/atWyY0AGDY6c2GiiLxgHpw7hM75LervpU2vtyTgY
diQYEaJhoRxF5bSVM6I6nZiYIqftX7Nvb1o1Y7NMjzHEoW3ZW99ywGb7DgrOSAwNSGX9kEks2Q4c
qMslFtsAV8rGCGz3NW9xC6PxGfodxokO5yeDT0nAlydcRhlL/L2fjTcsENpBGz7hJJIxUpP1Y61k
TztOvgFFJc1HHvOE/ncbtej/h50+Tc8kWAglF6+Qgeu5UAXmprJxODr36XrO1GdEBtmoww1X8hxg
5TxkJQNqr0vYn7EKjAyODO7WrtgGELd8GpIf5I4zC5ggQ+qG42EbyU+YzsH5VMkh4FDF4ncVqwAX
q0RuNqZOumurGkHF9EQsLk9OWZAYlbwNDnSG2rTPS9S/MXenRzUWFjlGzFFkl+0IPGLwknlO3gJa
QjL2l0Ty3/I27j/L1dHX/uf6r95LQnFjwJv/9Z8//e4yfm/KtvzR/fFvPZQ5///1r/z0fdv/+vpy
+FluX7vXn37jF13czbf9ZzPf0YvJ/noP//yb/9sv/tOj+DfeRgfx7398/Yj//PY/WRu91+rz/zx9
Nh+f/+prXP/NX7ZGbXUhIrnHAKF0xS8UX/rL16iZzj+Q0Uu+5LoOYnqLHfOfxkZD/MPUXZw1ho5u
EeTq/7U1GvY/JG36NX9UR+5v6M6/5Wo01vLg/wkjKRwcKVarGX4JOJjQb35+8Atb66rEoGMi1cQc
aqAdlJEB2bfSA/QZVfAukL/S8HiWToiqiMaT6unLTsx+R2NGhKTdmkGjPDnoRDm6nfJmMt87NAtr
xcq2Z30XVsPYHmbKRUknf0yrW1gAT7aiLur0krOWpLklNfeKHHtvpvzGgXiUKxXOitfAUw3FMo2/
dtOd1wqzJpdzp80j2YyYn8byNJrIgmOMUUxQBw8GPso+YZy6hoF5gCLLXIqDXTHCayrAgbIki1y8
4JM6wczvfJh9M0eB+WDM4MaE7V6MdjHskiF4mOvgQ3Nam/gsQFeSMxuhzM2RMRi0GZ2CqVzzO1L2
Kg5A8sHKclLReRc0ALDCvpVj+1hKWBRyttoNC36mTYir+Xes+8cm0q9z232odHmcNPkQzWhqpq66
ZOPZlTlmtXTmPxUCvsR4hf+4L6oOZ2knHxJdex1m/ia9jETBKmvXwGZFdgXyJtjEjPQFl9OKjMGb
TBqX3EwYl2ieLTRTl6XvwEsPj1lv+Z0rfLPlB69Qkq/JZYgYIGpD8AePKsURDAViU5tPIAfpQBvR
0/vu+/oKXy+8/hXec0JL5pHRtF9M67vhwn+9rJGKY1GJp6kJ/XbO3uYkekMLGMPtcsDo8ap9zRv/
end17Vx9vepV+VGH1gFXL85x8Ca7GBkFpyoucg8WyxT9vNHXj8pmHiEgda5vZv3uhMjx+a2XenD4
VVDLy8LRHoUhHpw4fUOFc2LEBl0QWncPPbzOvcRBfGjbNGgofg14bAtnLo+bMzNzL4dZ6elB+Mi2
t645b0hYlQcRhmCZSBGZw2dfLrQ81sFjlxFYDGrBA0/gbNLKfsqV2q9XAv0+BlIG9Y1F5xc4CqMp
hW7R5uNuAIVrQuLCWE5LU7zMi3wYDQ5M/7Im3fz1OP+rF5j6+tfHXMK7pt28GhrWx/wXY5yTTSEk
L+tHWDHfpXM5BVxAncwsHlBxdN4V7uAWvTgWYe4Zs0/fpnwmlWq4nW2cwl+P4JqrCM6Ie1QyHMv5
Bu4SblMUkxAF32QmrtAzLju94zvMIGTp7QYPOWN2p8pfUpt7+esPSi6bkUUvSuupQ92rr7cSB3x5
fYaMWIFjH2+/bscs5xqpRD6WkHYR/8Brivh4S4RBgN2Pmo20N+Uj/FpF7LXVrKeHZuLu+/rxlLiK
Kp62cBLfSgIQ/npU2k5uvz6XLAXza4qjCtobaFHMunhI0JG9LRPUKTd9S4Pq+/CWh7vBcQ44cQ7r
GyxH5wqtPc+Lc6JzBCfQHTt/vQ+/buP1O1frO4Un4+Xoz3QVvn39wfpEfv2DhZAPCqaZ5XJ9Wr5+
LuA2V2HEaPd6ltFfj0Ya8wRngV+4TrtZn7PUcI717Jy7Jv1v5s5ku21ly7b/8vrIgUCNxuuwrklR
sgp3MCRbQhmo669/E/Ad71z7Zt4zMlvZoUmZkigyEMXea821IpKD7+SSmV7SPNwL7DvTr6hLfzNS
zEVMFg17s+Mqmn4KCI2P6YfQbH1v0Q8huf2cdMt8B11lVWNLlk6TWUcyui0KLvfptTkdXV7TuyrR
dwMSyiKaPsVpkIYM+fn5ccBnMP0UN+ebRFZAsDFOAa2jTIY3W0GQYloXJUPN8O/H9OwY+W3lQhrJ
GdudyCIGxeE/hrRf6Bod6fxLS7Ry75O953c2hcSO9356deMPqydEK9KijZqa7xaEb2QNzn6cXn3K
jCKKfmU1KkqbkDVIye0nyw4+UqbXkQVsnrJVRlCrDfWvaW0fWMp7z4DxOV1JKi1xwxs2j9FE580y
SvaK0HL9xrqE0zgtdPdJtubeKPp2Sf/2yvVBhl7nnRQJ4173eE4u70PoXPCbt2Dm3CMmGU6H4QTQ
bfgKCv7l/D5707IxDa5//y7+Ubth/XfA6NrIV3XmB5zmbE/+uWZRZ76a5Yb/5bV8fFEAdH1qlDnT
o9DWWHIjYmaRCW403f9QIr4833DGvSkmwu96er8x2bnLv3lh0y/+/eN1haUJziXCAqLypwG+JqO0
EkSYlLV7STWTVDautSQiLKR15lHvp7x9nAzYMqSdCzKdhWp+bdMwr2OuUj/+aacgrbik/+bFub+X
vKa3zWXvhYUPOwkHJ/GHn4T4HR1lRP7pucEF5eZBjZi01YKllp7YR03y2kITI+ZGazOnn3vIR+cp
s+hJA1SJYSL3hNHJDDmPTK+IPrRpqW9Crnb01Tu7KB+YEQiaQTqXmoyIxDEvTcK3A9Ta6ajXbIsx
UYPqnncuaSE/uHCXbTmcmioA7wqdRU5bBnXqpYlG+RJlsQXo8l6EySUJNeBMDS2NgavGYjaiC4Zq
w7vXDf8aBns6NGC7qDQ35ZQzrtLI8BTlfbq4qjz8rgewFymWLmDw7EOsXYtEIWNKr/a/doFBhayS
7NXpoitVfqQ1WPt5pEho6gkJP+04fW7T7s7Rog+4UA6UG5bGwK19FDHJdr62Kq7KaVY2O8qkfK4L
h3l7foe7yJjOUYzJxB7C1WIkfWTaDGQeU/w0MZoD+QN6b18qq3rRHTS6qc+KEoHPIWQAjE/S8v88
kbb+z9pJzunA9TZvu+j//5Be8zj/rEqh2hCnaPuQdmNDmVeqXGBhSvMXdFNPnOhIVuZX+53HHMoe
olJSSvvTHJp0PxKg4ot540PXglK195TQdcQ0dYmnTcT0102zfTRd7bVK8wnBqyaV5/lvm/d2AUqy
+RfMe8BpXsqVXlm3VUfSQnNXcvPgeExqbZm7y3zkSJoTazH9ehEzKOsaZjtA8WNOL5y1k1frKemB
0+t7DgwJ2UOyapVp5Zc6BjH9ZGqWsgZMu/Ec/PCtQh8RhP4l96mHVMhjl4WCvThuxV4RUKGmMdFG
2Ys+0mn1fPbcsTUiwZfkmip1tXbZlc67Hg7mfps9dqFurodAuwHzYe/Id7OkRhTXUKzFfDd09fbv
JhT1d/QH16yr4lfmbcYqqRk8/H2qEx42dCgLPxwnn8JGVwGJT8oUYdDrjJcuM55cP/3REElAxIJr
Yn9IqPJpk0U+OzrYVuFjKfjVXQ2vlbl0jREVuG1vM83GLcTfAfAVM3RFaWJSYTGTQyqPJw0qlQ/K
0Yj1mDUWqqmdvMF6DtMKvxSy1dD2V7NtSJrJl6mGX7WNni5Taboq1D1jFQqEkjfsOiXqN5Ta7E7N
N9Iy9pmpWltdzU6Kqn+DBnp1PYUGoghAIJntBvY/iL9+10g6XGUGCzxG+jmGrrPI0RRRKwu/COde
NRJmbaTjGuypjbdxR05uXF+GWAVzR3q1Pfm3ZsEiCYbJMtWiL5suXppW32aLjJ5lPyTk+1UdxF9d
gN4u1Y5KNkJENHdT82isIWnOP2WyplixZ2LdeOzsN8eDPgB1f9WmhG3aeo1gyoWJAzHxeUJ1pG5L
17botkbf3qXwJYq6fFtXRbgIcgCBHVJxYU61IjqT6VC3Z2qkf9NKYIP851JEP8tVbdUCoGkKbP6/
DxzqMnnWqs1HaI0ne2IWGJMxqHQQWIz4Gd9MxHMn7Hkw6tphqRbBvccouZE+uHJHsFi1pHy26hsh
pY8+qhSmJIJohp5cLhaYvSG2svxBt5d9KfEna2ZbcBRymZsctn2YXIsyNLR1MVkGLYrEiSaIbSna
Q5Fmn7bUbtIgoAFz3EguOEgzuWBj4hJh6R77IvhWWXjnTC5SPmXUAmH6NlbHPC4QZ8aknWSTbqqM
ogcK1AgAJBbuLm0wmpM/scxU/5J3jEYojQpghwVcvUNAmvUSyqu+tFmfQOQHYk/YFQF+6/7LlVgU
2Bnwt4i4WhN3Uk1XxRghaQ51/2xW2DuxGSLS6zmttWTFDlhwSLJBeeHT6UeWCB6Yk8g8XuZxEfCn
rM2huaIC7vrkMWiSr2l0oOLAdHevSrBgSsZVwpllMhqSQqdkJEhPAwhMcWT1K3NQP9Vs/NLjgYTR
rHzOXYC5rq8hbG3RYHqEDpPLeGZVTpAlBV+OlVNhzFoiWyNvIQu0t0xuSxwpEuODdimGslm6k6uX
BtSNGrmD1yd8082AgTiZMAy1v4uQt90foCPj4zn3n55Cfw9cr7OqbWwTf7Mp+Zc9Cb5l2zSnipFp
6pb1Rw237aFAeHLEJcJROXU+MFVTfzHZikx73nkxmI/qmoBSyyntXOTtgoyJilmlwyoWmcrtb17S
7/2VacrlJTGx46RXUXfMZed/6ohZ6YjEPOp/iOmsT4l2wsOE20EfkPFo27DMv6YtrcmWiUThX5vw
6TwaUt/496/kD2LF/Ercqe2kgQaxJvjJ79cwbzdOkqL+Me+FOIOPlvqEN1NZ5A6+1KKp32ore5Vq
9pYNKtTOjImUZXGpqlhUi8m5wEz6XNn9D7Ltt+XEehSuXE1TtuI2mFgJrvDrex+CTxy09KXWw82v
kd+JZOkp4VdiBCWQBK5yjlbKcjZGjtNPTxKNFhEDSGfIEEiI0IGWyjzbRdNYMUuVwlMyfqv+Zhvr
/OuI0QRANRW0mm7BUPpjF1taVh8ZPShGeAVtK6MdkEmONWUA0DwlcFYoNOERJMJncBKuwcCNcQo1
MDRsxDACvc4eeNQJnHD76x0rrco5DjLcKFTflxh1Rk45PV2zMWq2NZp6iCQa9hIrVRf+UN38GD28
XmM3q8bqzcGJ7I1Gw4bejon/tb6m923wjXgRG9qlc5HuYSIk38gRpOP5U1kmlMxXmH+2eqAd/NpL
1iK7zBOYXZAKFeb5Y6mUMX7jklmIwssiKZ69gTRAVeG76OPj3cQGjrwogReKOSSn9qdUa1JcmMjc
MGQrh40jB3DWk3G+cGr13MfQq7GOKsSqaSRXmX64lRbsJi0BSRm10HX623yJy2aSBk+fKSi3Jdpz
Z9X3BTYOyBUmWCGSFZhQumnU/PsBL+x/3e6Aw+OD1bgGaW4af1R2Q9NkmRqcdzlS+Zwt2CUptFyn
0Nkm+WyNCoiH4VfDVnM5v44iekrylh5XofLWQM9cdDme5rhCr+7gwtMy8ZBpw32mB7RNRJ+zZZqk
+/yPH8CESTVXCem1TOvItHFSleglzgNrG618NDe7zHDv8Ug+LXHvEHr5/J2xeBys0GZ4IfowG9Z0
coKRYgUxZHj9R12b2H5qLGZCRFdNYDcMc6PZDairnIbWap50Jlk+PWk3cFACI92UQVNsagHPDMY8
9joPmdF0KeFZIEu9j1nDdOhoFkufWQzY5rQUTW34hCkejS8gQMRZoVyUIEvx1rG/dU+1lA65hUzb
CRntO2q874EFehw7ora2bUxt0/vRt9bPER3KIgf5Oj9xNtHiLHvXEltbFFQlV9UAvtQs/GaJoxtA
uSF/jePAZ5eedcdOfw8dJyNSB4RnQdYH9gJGb1H5EE5LrGIdlDWNtJpF3upXgCpgbDQ9W8zPaqf9
q4jTR+B/u0gnLWISN9YN+z0s2PgFWlIqqw5jEn/lvMY2yvT3+P2LMImlnp34rQEoMDYQqMwL3pyT
W57VujnM39FPb1xCPolveG99gl9DGC+6lRKyobQnK+KdijBzbkKBFIRVOCaYcAU45QFY3E/itZTV
PLvNP2tazBX06GwmoDUNnNH8gn2eq2X5tgqaW9oN+ODiS95Ou5doiquPfpgNuQkRavxFQOIG+PHy
TD3eIgiSy63kwNjpBntFFPkLMh2+pso4u4/qYb4MBCpiaBjizVIY3NFkYkg7PlcnMTIcr0Ac/v2l
OBdXfytluDrKB0GVgDqVrv6pYgwkrQ5LqO80GAFIkBREWH1i4JRLlRbLkkFSQRDji5ZKCEVavQXQ
O1aVy/6QEfShxSPrjBpqGmqhhLFPzQZDIZsqRiXKjohEKUl0oTRe5ku6SFiscuSPlLv4YDNNOwVT
wIBTvPl4+0iwYmnzsJkEVRwTTt4vgT38GIu0xAvuXlMcXPN6hc3F2NMcwT8EvHzhTTP6tKGfl7j5
o5uXsNKIwFl0P8Yx5v/LTkd++GsQzfaQFOUmNVoOkfHI0J9/CobkYBzIJBI/ZiG/DPhjkqHSl6rC
SUWwkTlirA10jF/AzuchaPjWR1OEJJKVzFYpm+K0soLVfJ6gkc/OON8oofHKFH2OfZ4yf4b/re7n
f96y/B/0Pv+rNur/wu6nmJQA/3X78xR+DOzEPud27P7n//0/8/N/tT5pbwrUUBDYXIeWgys4Vv3q
fLr/gc4DxQEkJxXgKy7H/9/41PX/ENbU9qT2Bw0PNdlfnU9YryrsTtewDWNqWv63Op+AUH8/1tm8
NoGqGewev40dED/vt9Kng4o+8qyakemOVdatGWvQ7R/HXKOZk/ULK/6MAeofFBdMRqi7Zw3L/BX/
eEWbced4PVo/15SP4XTTIsIGldWtRA8yfgZ9R2wGBrRQF7r/LHAwOc2wuEi9cyeHp75J/ISqjeip
ZpnXIR6SqwhxP8jc7E4ojD5UvdMf3Sw+GVVL50jNPzWe9GTFsl46avzcm226K3U5Hl69NkYDpCWX
QCUO2JHGisoXTgynEE9mW4pzaTVvWempT9TD6UsA9ty2VPqzOha7IQ0K8lADByizOBnoHk7ATt9d
eqiHChNZxp4tI8dvTI5sBHYWp2VSRd1hk+MsIMILV4vZhc66acb2YXS9ei8Vu6BBQoaVZmV0uKZU
MLUuugdmSSoYY69u1bG3d7ExiJVSajZlZi17HQWLGCcbEjOM5GqnmrxABEq2VosVWliIIUzPr/ZN
aaHnlqhTdF9u/ELxn6kTqKvAlWJZTGo7s+qaVTw4yaZlj8v5GB2oWSJiLlvzojiSgOmoVD9qqa6B
jX0fIjnprGj22cRRDrmdHNPKJUirTt/jzvvZxWp6izVihetKA6spvB8ZnISFb7G11wdFHJC+FsCD
YmgkRvEQlyoZ8woiN9tD9tcT3YyMfWlx5AR70ZjMghFoVpnfNSpOB0LVxsnNMfFDEiC8wkZeH+vv
aaLFO+pOnxRI2FLmPiuU4t5rI7tG1JugOlAyc1uveOikU4JH6+HuReUnjuXhECQm/CmJQVBRmqmx
H+iTuN2gBqWQeNGlp6iz2nfLJ9Pe/+50JNOgZsJPVGtyFzlNvR/C+IVw3XytBmLAzmjp90pVgd53
ziW91gBiX5xh26RjcIUs9dgIrgJZYVZy7PrsTiSU3sB0UhN4tMpLEg+iWDdPMeT/k5EN4Y7a983p
yHKIOkpPtmST13QVQhaPgHMNMEOQ4Ctjx+yuciN3dtXgPyFC6vZUfnadLuF1IlOiTyybjaFoeNLa
IX1RUEyXjrS/+3cchuw6GvAd44TwEKm6yYbGWgVdV7xVmvQpQSTNjZQscfNk/qmkWbEaUxzhEPDU
DYLgx6x/x7hT72FbZudKuaDyNrae6pOlyk6X/fe9Do1qlwnD27psa7BH3LEsBHenCr63Th4cuiZr
Lzbl9YuA48FAERd2qT8tvQrvYw7XPXI8+9LbVbWP87bYqbYsSJogn7bt3ltUMHfNEOotiz81GQBw
ydwnQ+/LbZgV1QGL7kNrl9Ehqvz2KcWyjC6C4K+wMo64ZuwdFjHsedMNNovqmNY5mHY5YskO+/ra
OM/kFgw3bzR7BM7cK+OBzNB4yDZqZ639No2O843XcE+V7JSqvkFy2Hrhkd4sOInG1IkZ1qprPPrV
NQxKAnQy/jAs69RDNlZSuyf254a30TK/PopAwDLka8QpAhB0+5OlN8Fj6rl4DQcX1+f0sCRRFS2o
gPkCQQK6hpHSbaKGjvzjlqmBAR+LvO0goFng6lLZOUVuXCo/RXyipri9YTN1SK7QvNMrOeokRTTz
Q9QgaLpdzDSmKzdUZ342vZ4BHkAnvbHdUoy7NuyOOonlZ6eukvN8T0wP53sVaQuRgwyFvhOTrT2Q
xBtVXlgf4eXvNIJBTq7a4udlCxNtIjw674iCf2aNxPHdWNFWsXQPLg83hAg+RrlRXYUPsC8k3u+k
i9xa9QMgREBW4lTUY7LHf4N43CMizS/gVlrRc2bS4I5BfC7CXrU+KqPdlHrzzSYpekcHMT7l9ND3
ul1coJnXq3hszLsfF8hQ6QWdVBvxW2cURAZbZnuhydheiGqW9EX95/mRYWfNDv454JlpcCjouXdA
7uhIMicC/q77jdNm5WMy4hmDhCL3glhMuBpYuksdgyrGr8Uo+Lmcc4JbM93og/vS1UaCKy11zhpg
B0yi5kML5XjV0wBDfecYD/PNZFdcJHU/7EM35VyeQsOdgUDEcvCpNtQAGtH7D/PXzBCzTN/Xw1ro
fr0Y20EeOtUeHkuKi73b+ff5kWqGJKOOWr41NDmucqVhkRo17YCKXreoQhIZgzrTNsk+6olNXGnd
6CB0hGrneDFxs/QrXgtSl6qky+8uA3VVNB2+SyeydkNufNVF+Y8rIE77Zt8F8RN6iOBk9Jne4UVK
SVpzaCc4lpcuqe5467jQqQp7zWBflCrw9kOT3QcZFf/4hcaYmcuqVXDepi3KRge/O/EsOngOkaKu
xAkIHG1cWVoZP7nkky2NJNJfQgpui7g3hnc8FVQdiFZy3Nt8A2DF42RxU1vFu85f0fLz0I4Q4PzS
OdGipkKT5+8dThM2IZ3XngrLCir8GZHLZkG3L6Gotd1IpF4jaxtUmN7QuZtyM1oHkyhDkggpoTz7
VsznARoCpgkPm9n2Q8jIaX6YaCR1DiZ2Kcc92ZJJdgAGuHJkS8D39DBjJB/shiNqIDNyNRucWBaC
XoPFcmkmVn/wMvMpbOr+mtCYeobMv4NRZT3Mj0pyP8igSJ8iIdtv5PrNX01kBMMtHO5qF91r3zc/
woygwcrOlIcqkfKA+NTfoBOP3yYWfRP1xoeRFMVSq3X/KvB3nZjem9X8rcUJZP/w0bbquIpatzhh
EY/K3D/5kaJsUL4ltzRniQhipX8izdZdZOSDvNG0eR3Za31aTg/iIuRKCSe1VRj1O5tG3r5LurvR
udVT7XjuPivxTxLK176L5OCrY/s96/Ju45e1hfuaYJOQSWHhKz0JL+XwKpy83osktgiCcvvXCrMA
RR/fOAeItL9NGvPJo4blZzyERS9PSLNp3c535xsJsuNUCoWdA/njfTpiz7ay0kCAb47rX4/HSRdS
9326jUnsu8JiiKwF9shPkqbrRZdlxdrypP86ds5DbTbDgzTa/j6m1smsTOWlbPtkL138RwFIqdfI
BBmm2b12hF2ZPNvU3CXrteoqN0qG/aNWZfbKxVK1iaq6f9RBSV3GIb7pfNgFPqPk025yZrt4zBHa
uO0Wqy9jlONm4bnNbb4BzNXe6CQTjtzrEbwq/oNIMGMbcQIFjWT8mPwHV9Nrmm9c1QtNEg9raV54
8h2Jr296CFJ3WKM1cIli7PWXMR9/YFL+T7/JNikXRs4rRUTvzfLFk52qyg8j946YA5IvdTDWQQg2
aDHMAvpG0CteRUVC338S/wXukNDPQs0IK8z7tHv9pCB4AjLc2ufSYfX34vq5xpVAfowitkrRms9Z
0x+E0ciPOMcGS/4LUpwh7s5WnViUZfgPt43XzPjlC3Q9s7b1QzAU/KnkP3+LJuc8XfTs18OsiqFv
ddnr/J9up5e3PI5O86Owi7t7DFUQDA1Y+VGt4SuLsV78urW8gPs5aBZGTnxsNK862bH4x82v5/zT
Y5H2B8sdubh5npLU36LBHNZEfSL1GvIEsmDurxVAjfCENfNqeKV1ne8lMv4pi6jal2grrvl0I4jY
oroA3ofPK2WObofvLpC3EqTtszo0hPP5RboG9DB8d1D/d72rfGtpRh3MypNr2CLD9xi/uB5G/E2F
pdHV1cM9ebHpJrcLOJQ7qymTd6VOyw12D3fnCDt7juN+P/83J8FkFRNIfhK5EA9phDSjnL6vpLMF
rygNbrZBjI9wzVuheM/YkodXMxk0mvRuDji7G17jbxr8wcccEKhDeB6AziTcYX11HvH9Y2dOavFD
+MrZEDJ7gcLERo/UUdIo/Q3XMacDS1AXDLN6VYFAWROGla6NzglumUPIVdARGTU/BDgS3uZ7UJru
ruc5h/nRfFOWqrI34/D7X18K1GBrwYg4lEBzWCiF+WxpLPllQCGuyDPzORTAcrMuirbz/6os0Eut
COzDxJfTvDY7u1pOckZi9GCzyxgGhA6/RQaCNLMwC+5p0FfXQqY4ZQqUaEod7OqUZQuNJqJcQ2kR
bNgNSWpqgX6e1aBSRHmQdUgibOmiwdA7Eex+PVaEklN1BHHWjQk8Cj1lxhlyTkFiwn7KihZikN7m
GxELWD8KblXAn94xSb290jm02Zu8j85tbEfnNAFCXbvJcf7SX1+f7ykcNDu/zC9UeBEeKkR0GmBb
F5Ei9f1gGd9DI0DyNY3c1vbXMiuy6q3jJW1U1pOj2/rjcb5Xg6Y5Rl5hLFxiLFZ//Mf8lPnGFNCx
yOnCOdw78QCSt6wQNxFCkjrd2Uhlf57vWdO9+WHSRNVOK8WvZ8zPL4vQBwKo948Yy0t6G6HYpdND
SnvyyFkqRb7iEeGKm+EgGzu+VkS0PpIjRbMGK6yq+fkut7PkRc3UbCGq0jqbbSRfWgghVsjWFGHI
8AAr8zI/S6+q5FgM08bGXBpp5bzEBZEpgJG1J22cxivepwd7KOMNqjzvjGckXFoju3s7SYM13tb0
tXeBGZYK2t3SFMS1BDssW+krbQHr2OsmXdnpIXmuuI9Dz9ojd0tfi5AuVNHGcA7DejvK1ngij7eK
WvkcquRukaK5nR8JmK5XK/ef5ketY9XncgC53vsC5smATIpjEGespBVLpSc83ZrPCRWpWprvjS/1
YOcQ1D3nEuGBJqYzQwbPZgsYmhddS+b4CGPNzeT8c7PSe9s0+irXjOSjJDcuT6yPcNAzmCLIBYBy
9JfBAlLjE0f3USDIUcBjrMY6otjhFbBi0ozsz4nKGEw3VDurq65XA2mmAlrD9BACDVjLNkPb7Xuu
AWSq9Q6AWpcjXbiblIp5V6yI6EplrPZ5XFr31O9a9HUa2X48ykMgKK0f2Zyq4/jcEZpxppX8jg18
3HIlxue/vk7xflxXKYGTPhSQNhzASfgRG9Wh/YR19tihtXnXDcSlvlKMTwYCdU8bSN0OYP42+uC/
ylF7KYdMpc7PIARPsJPE+b3EcBT3RYvbN08S/7XqEJ6LLPIOTYOTJgjA/pJ5Zp+zquw2wsFNCwbA
PnMpsVJON/O9+WtDaR+Aa8oDrdDPIujzA5+RuLfohZd1UA87bVCjk7TGh/nvmv9CkzPFDuDI4/zX
//X1+R7gVz55GSSnThU99fA4pBfs4/BkvYrw7wePWuo1hxioWyf74T7UeYh7rj8ardnf55s8Q/jQ
QXtc+0UxhbP7Lvp9X2JLy21rnRc2IJBKDS7zDQpXSDdBp2wkw/083yhALldlAGInEVF5TlyzWfqF
0UMTslQbkuR6EJzIC8N1rkS4u9cGYNu2SjCwj/MzbMjrS20gEcHgzHI2zwjw8nOcu/W5ztLmTFsO
z/l8V/PJ7dR7/zA/Mxcac3lRb32bwgL4LQf8m2L/upkfqjKCJcpZ570bA5Dzvz9lfnLV+IgMO1YC
Q3TBNTT68KBxBpofgeGTxmK+29CoKEdjYOXjaZQQum2kafmSohYJknZQH0ynHV8CKz/iROzumtaJ
u5UJCi/h+OJ5zGJjR47z/FCLDBuF4FCvjNh9rfVGPtl9722IPjBW88MM8ODZCf3XMLblUzzd1HA5
R5S+d63Sd4a0ybtXaaRKwrL2KqaBJ0Xpo13vI+3AITJVXi13RTQSQL6mpNzQDh/Mf+Op7n6YLr+x
D9CK52Wv4sX3ouc2Ae5ZlsHABV7Gz0MFqVNtiMnrSFHYp2GpbDRoZGadiUUz6nQz5WGoPPWSOoB1
0Au92vYryCdA33mTrGVqvfF+EUQ9kBzMmbc4+pbZE4QLPLhx4naReAEH+LpfcWa1NjBR4C0USC9L
K5qKz352k/YIxqKPtH1Udd4+1jqO1qCHR2ZFUO36qlajYSLUlQ9OyhEmTrru4PEiiWKyztGupmF8
LiK2gp2KPg0tlzSAOknUojsNks2iSPUJVBiA0FPoYQ1E0Upyz5eNMbyqhvcFHsZbmnnyXaqQgRqg
Sr4jdjDSqGMF0lykmb7NLeoEWps3awAH6UJHIA2CX2F7kejRsY8h4fLxbWuPk3xsJd/CKE/2NocP
MRlR3Vp/yzVTvhLfCNLec8dz536kox58M/PPIqzkK7kXxZHT/7C0K87XhadWhxreJwYHFFu2kDZ0
O9kfJXW/KEbwwf631OJyW/oxasLIOgbOBQqLfWEj+lUZI6tQU7TrMeAIW9Eni+LmxRLGN9scwn1C
DdRsqvoSZD9DR/MuiGDrZVup7YYCanLjA5Y3n/RznLM4oQSLh21NTOaSJI1Qje6Ra2jL3tKeO8Rs
67osV3autBec+4Q/U4rEw3UoU/RpVAfghTRLrrj6kqXghIGpXhAnwwwpilOeGY8m0O8t5EY04Ikd
r7UasW6R5o9EFj+jrwlvpakrG7ewmZ4Ml9gIpCNUcuNtHXvnNB6pwvbWacxRAGuNIEm36N+FH5kP
phFFSztPHkIuSZAiL4TUdSzf7Qk1nXGLFPejC7tnNQaNyhkKXFHtcNiArUHNAKh1ASYd4TKlKKB4
TQSd2ZO6A27DvWCai9ZOF08cDOvWuTk9G+9T77Rwr8bqyqvBLCp4h5bOyMkuq1gobdXfyIof7ap7
0QKJ6dSEGZbmPFqZI9aefpkXuNCy4s2wrZ9Sz/NDhiQaiFu/7frGWXRUgqSndRuvGnPIDk9lx3AK
LVVeyMF+kIgItqNqR9Ao6+c4AhtDkv0GbW24stDQoJWglcHysCBLhk5+9ok83NkRGv9MFRHxhWEv
OhaqiUaJq8m1CTyv1VvrhxCxcYiurKwAqReiwgEoGaAj1CN6LMvGHcW1MpL42pKaY4GArMVIRPQQ
HiP2H9CUgmRDkyulYqZLdjBpurPw93JarFZaYnnEWAOXcgYkTEwFbRxd69RvKdJk+HHyMPvWGd2H
1wUD7hzC3yUB6NbgldDZVbgwY41JFZP7EFpvqHwwzQZ+uRRpt8XaJNZ9YMULXdrQmIk2LnUYiDDr
LgNF3zPVl10MwtNIIek0VhjcRCQ2dWoeScRbAcyT+zAF3uMKeOhJUuwpKtDz8btdG/COuUX8QK9P
2aTswgrX9DeoFzH7GsVBeK0B0KX4qFo2hWVajVh5xm9Uw1FhG8b4pIToD+CprDQ1jHdodvuLGmk3
Q7oLZpnslPQPFE+30M/WhodrXox4mclZEztwjbjM6QJ5dXF2zEK9mdI0r717gtC4bsyakUVbk3oD
7EU7ys5RX70po0n2QS5dshsATTv2jajyVSpyohZR/ZLjpBzYaN7rfq9iFZYNtJayHNlNGeNG9NZX
oqrtVUWfhs5KLfcObbh2AtZpFhdb2C2JpBDb1t9UqmAz2wGYCQIRL0e4MgfJppjLvXJQZukb+mOg
vo12Ckpv78RYsBhKu8GCqebbrEqcNW6+R+SU/XV0wYcHsevsM9RvBREj1DCFRuHXfzDsbwks6TVF
w6cyoG5Bk3CDEBMkYD74b6TLLy2NmgT7xfegx9kAznt4lFqxBKIbb+qst7cdYvPJdaaDB15EbC/y
KHlxQ7U7Kpavr4q226MUas/EFNcbDjTEJxVvatjpeNEK/bE3ngojMw9mKtQVTn3xkpG8Nca7Spco
TmMNOmnSYeQq/G8d7oqtNloCH2sxYPfO1UOMLX3dOOOmUTTvjW3RAunQTyj1XK9D+EDkhHLsahLt
sgH5tNU8EJhbLrxEjnsFOgHqd7RurSr3pHMfeVevaCL7Lbne7spR0mTDkkLWQ+1uorT8nozTitFU
7sHIc7HNq2JcdhtIB9aVpJmrZmJ+zhO2piF45UIKbduozbgqeiteIXV8wE2U7BvXytbxE1j+D+zi
KP1bZuaoYL9Zm28jBQ1ZWvQtYYlvpzXHT9R1EufADNFIwAgj79se8ykJAm98xBSL18VdoKv+7Dq0
KSWhq0u/hGZSef4bRrly1TdQXMqedK9IfHgezUQn676R9IWQffhqrTrf6C56ET/B+9Ya1gm5Kbgd
Xx5NJ9kHKhLvwsuNXUUznOCBsdu0fT/ckLOrqz4V6RNIIpT0yjNNFccfimsfx8OSLOhTqIj4K0Ig
XdtGc0RzDew7CfqNhdJIJgoOXS19LXvDf6kb/aNMvLsbfFYjpPI47x+r3DoUmu7cUsUEc+fl6pa0
K+15UFDwaf0nbOJs3ymR9jS0KNCgKvs0GLty6/8/9s5jyXEl27K/UtZzlAEOPejBo9YMQTIycwJL
Ca2VO76+F5hW/e691V3Xet6DDEuGpADdj5+z99pJGD/gr3ZgS8txF883gx4Ykaqddc22zoVQXLOA
4ALl6jHKMZIdytEdAF32PCf1IWqNYx35uEXAA6xMqNFVFKWPpoLtHquHz/D82EZ68rDpnTF+S/Rz
kDf2tqxDig9yRy8O0prMk5uQNhkj2t64VGlossKCKl4jlNGXz0+OcOB5W/vxrpy/xwgS42JX5l4f
9PjYs1pqlv1atE2/iTpmxGlpnGiwehdORdCTSshNo9Rx02j2OQ6lYjunTRd6gzw8/xe4/C9mEL+G
5gRNvZXFrnSjQ26WgjBY9NBZ/O6pvD/Ubu4tVc6cR/TJq9dVgL8bBrwuAjM9bW12GvuRTPkCkprO
Mr3P0P2kfnLMyPeeQrEbgWFtUbc9GL3Hx9qrsg3RXwTNcsVeQcX+Iv1tWteAxg1bVEenruMVk1aK
ghC2WF0O2pEYpG4jjek7PHDUtZ+svn4RqVdgmMALqiutX+KJzygeRH98frBbrT8mJnhNjBDtzo+I
V00056pOwhQo3MOMFx3UyaEIff9Qtry8ZivzGeulzl5jVYsgTa9UCfT+TW28Prvkz/91NE65yMAF
Ejy/dpzWvFpVFr1X9URwJ7t3U01ATdygu5bmN40M9muq4om4iXn0Lrw7HTl1CrNrPLcSSlpXDF7M
aNfIPZE64pXPtKvYAFW9Q5mlTp5TvtOR/bCsYdhARjw0Pbp3f9AVXZnK2hY5+XdNBPDaDwOxKBtf
W3mSEoZyrd8oOwk3kOp+hi25TOGYXGp3K8X0s6Tnyay1JRNJMywArCKew1O23WB8aVt7m8aS3NUU
/ULWn5C3Jjtbt1a6aQdMqBtWf0DARH3X73mWHl1VvjKTz/bjJ+J5VujTByoeE0dbxGAs1nJ6sez5
ElpA4+fHxAgv+GdeJg37diyiPWAQwnhlDIYl+JaQooObGAhOnQTtunA1feX2DsHuzndw7/m59hhe
DxGEmk7rvkNobJdBWCMVg/s/923AcSxdQ9J1DCdvGbBfHHGHrcZAiRcVu1T+mr8PRfOIAsxZeQP3
ozAnDDJS41MWyvE+3MWu9mpOPUKGKPloje5sxuapjCrsUt4Imictz3Xev5u57l6Qyz1U3GqLIgIZ
YjvZ3mzM7FiB4x4aVpbAp2ddEgJjSNfYSIbRLKlxfskHUn5smayqEERtGFXNSyqdzVAVs3I9WyeD
eSPoKsc77GwHUhP2TEWxqKuCHcXdhUU1kwrlXQH/PyUxQmuCUP3tyMFxldfkONo25xlhJZt8dH9K
MQZXQ+boAQCu2qVcWmk9XUetX1giBUDPImSVIXJFEd8xDOUvDDZfZnfCvi0pThbQXKCUlnQu3Zwx
A94stdAmc0dqdbtpBRtUGZDsoDv7MR8/fK1/1zOFVDhi2CdDoa/KtHd3tlSPMR+GNxaRHxzgTly/
5tEZqY9dI0bmYyff/Ewc7dIy3vz+jTuA/NHH39AOFueqsjpz9DXpU5v5TJ8+RlQTZ/RnG8Ds5Vvm
Ti05H5oNkTg76h7AdVvdJxHIdWbaP13hCXiZHBtsBs+oxeFj5Y7xAu3ru6EKm1yJvFkZSWZegnlr
pfO9w0FF2x7SlpZ5Gzcf+U88upyEXPfdFeIB/3iiK2l9bwNLgw/QpqsAIUNalYfQxtQyj8i2WHeJ
C8CxN+btR2po8BUcVlBPdcW2c8KDKHFyWIX2UXLhxbanb9peP8oOc1ucpeMuUXMnyOzdjY5a99BE
aKZSh9oQ+GO+ZEJLLKVJfSu76aLCIruwNgOZCVBaJBGI6KSA0jSk5bivRyjZg+4RotTKm+2qr37f
9N/BN5xl9FMXUrs6hMjGw0WzmDPWFtj0eo4ow7ednFzP3gY9MKwMleBdlsXnNo47KnU5S6pTBkCi
+aRchjG0MZuTYeggERPSE/BsfhidXR9JVz8JznALB5ISAUl4Eapi2CPgzVd4+eILHVIfpYvTrrug
LD9RRB3zLIluuSu+1B12g5wYq9Kr3IvQRnUgPVPfaE5p3lTioeQqVPvwa3HuiAewsv5VB636Jmho
ru1Q3gkqcJejZ/ycyI95zVqoo5QZ+ndhTms1GObNIQFUDNAVQ4EsrlAshaYy3nmd6JhEafYDjPNW
jyuDkC/KjSjGek/mQrNPQwlIMCfLA5P2VUBPOzkB4hdX737KJH6foB+Q2RKAXR5oY8cs3rCXA1rP
MoAeqFWfYgttLW48rPfe5xrjL1qSi98U7G5mdNJjeQBF5a+HOHwMrlo7ZmYe23jAwClrWmPduOgE
Ocm+S1jSyAmJpUdPR0D2KigPVH4c/TPNKA/F/KGLbjWsMLuoLk2h5ytS7pjXn91oZzputw9UYSw9
jTDE1hmqA2qxPKPCtf71X3qbMUUssaY6CW61gWFmZNgD/6qiW9PMDPtR/5EMWOkmc1z4sMM3tb0V
A7lCpjuqm6aGZqvDmzKIoEAdbagdGWb+OlDBlS12WlRmP25La0BjX2tobP71oXPDZoVRU1+2Fpk+
4P9ZuAmd1cJwb8S1R71XDK9zA++zUwzyBXNvD70DauaU1wzx6pEhRta9h/WIu7MpqctKxteTcuWj
K921rPr6i2HbuMgc4tjKuH5UfVK+jKB6Sw41NuO6PRrmdTOnmuCpZQDbp0il2+xkTO5As8ahK0ln
88TxgnammPaJS3aCMTjirpZ492A4NuRmIekTrx65AiTCgqYM187odCxxfrnHKohfxxnkq6eZGBHH
XJAoxUg2mFjgbZ8Yo9H8gRh+BzjXffUTBamBlzyj6bUPGsN7UZ6Zs9dU6SpJQKFx1OQJqGX6Rtpq
SjIYPVfy0MJtH1j1cpCAanB7+teomX1waIOXfU5CijHmzsvzQ5kPN8SgKB1s/8XS1Fs7OwaHGEY5
koa9nzunlkSddZyeczfeDXp9RLxEccNZE4shalR97Bc6LcOiazEFzNDfums2AZqHY0ubwKJjTtEx
njPsgyKt73avja/FkCHT40C1jS0eeSrrq1en7wgxebgJuo0dXX5kCowSYhqgK6PQ9EPipV+CQm8u
VoUKbH49IxNAdAL8m7Yr8HDytO+5wVSsraKvWkLyQFN010hhdo0NXSAFtL+UUC++lhYcLmg0NLW6
I8T1ERnOtyQBBRsZ/rRVcOT7kaFMEdKu90oXV6JPjF8T0auJrFVVec3K46hFOOu0jmBQD6qRWNcN
tu6WhEO64wlT2eRb4XYuJq1Ae9cn4+sUlN6pNJT2PtEkWKNeNdex6WGO7UNAikWgnUJXfhkC4TVL
wGhTsswr+Sl1UhO352wClO2XGGnCqg5YaFOOuZbF0w9uZPSNfMW7VyETcx4CQuuukDmdscoA5jqq
ZBu23QyzCL+IKe4xOgXE/OT1q9t2eOFq83s7EDOq1+M5VMWpcs3qrTkn+vxmFaQk1LPtf+yxSGdf
DOK3cN6ARTcjwjGlSSmCgQEPsAbaTzccczdY1k8IrtER9OWpEiK9a5nFButBHyZmXoqB80iIBzYW
yCo6ZXPq4KCObob9QdftdO3kUGhlT25QYaX9We9ZTQmy+cZcm4lnq32vJge7O7WLIV8DsNdLGvqf
mYH3kMHHoy/SiOGtt3GmqjtOZtlccGg7W1JEuFTpcPDGr+nZsEQ2LZnHhQOJikFw0oxrOvr3zMvF
xjGr+kLadH0xtKzelMeB1tVCb8LOobvogITvGQBMoXFJTeY/rg0HmZGis4hEoa6sBQysbXvvz1G+
0u0u0sm7C0On7oKh59xyGDyEsWio4CGJFEZicarc0bGkyo9KfUlt+sOve3V2If34cwia4zXDysrY
T4gI+BxDzVzGXmVeYkfzMZ+kIluYNjHCff+QbJ8wqntgAAZm03GJ9vZbXDE1k89YD1OcMtawi2Pk
zaZH17+YJfacNAL9a5xWvISi0ZGQTV8GVrjft5qRO6NX77VeWcsy0+L1PAXG4n2EWrVOP5SI1UU4
k3WZanA57qz5lD1HBNDe4wpXEXY1D2V1bifvHKfocI+AsBt7rA5a4L52mkM5l4/+gr4hPQEHLsHQ
uYhWld/vddP6MMocsGYrq1PBYiMyEsnNAdEhY9BNzpAWvR/RuEHdfw6j9peeV8MWhxb2lqbr98jv
WJcbAxd9L8f1DO3QGJxXVtqsOQKEbFtgHicWk7S9Z+gpd6g/u4cXAqVQdv3JDlC/Nop7VreMfOmN
kc1ZdaCq2rp41URmHlqgw1Yep0hWLMVUWaKzqTOwvyApflKUWm1ubKGeTEuICtky7uIvZJPW7yYr
Iu6qbV6QCza4rjxTWxVrjuXevfJmYLadVL9GpilaxS9hFO8LJq9d7Pxym7p59NA2Vjro47TDmZUY
ZrQG8O2ty1y8djpIN8q0nlGQvLSG9lXZff4lMwQ9YORiVockhqXva2RSQoZFqi51LauV6yf9uUyS
jdno1jYKOADYbTJdStQDq05o1ocWyF1HmUqKAhCNoHePjgd6Y6r0FU4jUKXxmpfWOmgekUmKTpjZ
NPvRB/42NUN1jNgnZgEIfOuVRRjazSQdfgWmb9qiJCYI0cuLo4YJ/SbJzNhEnsajqgTNXp+W3oQE
e5X3RnWYBu8trbOXicXJ4qR0hZwQ7hNiG3iXmCsUqNYrWHjjBrMyw72nirVtdXPIMMlSvoSJpXZh
hWc2V0Qhtr3ZvfcFUJTS2Ac2EyXb/GLUr3pfqXe7S4zXSDdWIs7kDSGMWoYtPdQKBmcROC+C7o7Z
dMmls2L33aCiXpm2S/plqMWHmOeC4btjHvucclDyON1cC16qIh5fwxApkwAviiTlUtIYXuGx22It
fGG1sZgyLgZlE8M9FuvEjPOj1grtneKEqxb525L8rV03YUHM6yzc4ioN13IogG5SkOOWxk2d0D3M
kuwtLMvuhpLBicrhHZVKuuur8YsqAAxmDhMxK05PrtNujKG/pF5QvjBywI+YfZax+zrOT54ZW+6t
88wUa4GHV3Jo3JvvauMBpMda17JPymgPcwl+tTUdXTfavLG1b8rXrJvdRyeSU3wEN9nGbSy1Cfyx
WZYSIErTRvU2S8tNhbT03fSUT6YHI3hB/Tbnn3PNvedgjY4tqiqg9OpznQhzFRmcj2gAqzuyPCJ2
yFbvB333/HbatjVmfy623OOombGdHHw71jaTSI2VZX9iPoh4Q3dIP+n8ldM45iWP3bs7HquRVohX
JcGOyrA8O4FCH82ZdQr68KioyG9dyxgvx4O3brSquTkVGF6rocArJ/rLrL0cnZjIj3nZ7fHgkUmW
7F301x2JKRpnrEHQqit2dg5hAqv02c7s0wTLCg+fe0sFZ7gSraiycDwPtOln9k/iV9NN9UlxmaoE
bSC3kEIy2zbpfwckBsT67flhooXDMWW8KITcrW8wMPRCQrqQagt4iWvdrZEh9+TR6qmV7tOynVbC
9t8LX41nUZANqrJ0yyJ0JttYreue+t6lEHrvyJ+n6fNmlOBAHNdM9mqoeYc/pkb5F1gb2Y2OQ7Zi
5/mFLxcPfvG1pWd/E76DY7iW7iaa73acWs5OcppatoQRKRfbopjvUzA8Qs5om0m3Dg0zvAJ4v1tQ
3I16nK38TnbvU/xdjAXPhktCKZze9pXcZ/1CuPbZiq4ChQVTpK7eAH3/atZxDgottak9eBLrwMhu
XjjL34nLBDCWoo70abaya8ShE56NvmLqEUT2Ptcn8v8i6VD12Oau8wtxVhnRz04dv2LK3tv4ul40
Ld91RhkSriZJNgynC+LG/Da42s7IptPkjP2F/e0ze4d7JgPyYJqm/+KMk7o33bVqeJDoca9jV/S3
tKYKQO/Meceb+lshjYRFGMOW5c8BbOFwszMOz7yaK8PizIWtmHx7Y3orRLvKS+InQV9TRgbh8EIa
8y4fy/aiYuMdS4O8GSgtSMqtfkVFCXAOrUtb582V3u7B6iOm7ypl1cZ9Itw231VZz6ey/AVlQn91
XMbzOnvIzCKxcIvwxaa1Fn1n07/xFCEctrJvgFk6dDfYHbw8t2+O5ZFoFqG6cPQImHURsxsbtTwh
eEzY0fiJIJzesrH4VmoNo9IJASNbjHazZetcW/ZdBKEkLHjaTQtT7T3CQYLE5vb8gLB/rRWV8Rra
bb9K0NRsXYuaCKDLOair8J6xeTKg4mUJS4nzPO+mu2AuuGQe01HiT9vnpyazpa6SjK2MbvpkidE7
tU7ssGZle6tjCI4iPL9bTjSs8HnPaC/sgM/PpYVNb6WMf0ZO9N5FEc3RgjjpioxhTvhQNPLCuyD8
xy4c0wVuQ/3d8j5jhAnvzzsIe2OVYtZ5ez5Cy8leswL4XJ2yWueQfRJB5mHTG/iluxHo1YR1glIy
vMsKU543SbklbcFa6CEAOB02JgmCHvWjnANoeo5CTTuGO733zEVZjMci8vSbRU1GL54jYKOksZyi
0N1xBKyPSieAepYF5rxzukrS/YhL/zUh/oOmMC62ivg29OzOtRbiKiThlam6laQG3kvTXEBhGN5r
Ks1VwbW7jUkmJhA4fkuGqb1jEodAIRuuyrC744e7Z6lhXtyw6+5Rhdg6Ihzm/PzWHnDBYqildUS3
0t3hZCLXttzu8PxqaofE42UlMpH5Z8lXH1eBZ2vb5y+uQTasac/5m+dXaaiXG1Nx4H/+7DBiV+/r
PFo/f3NSuC18gqrAIMBdzFQ97fOMKKrnr4qNzju0MvMWz5seHsST5kQAKudvrtkmzq4nvv++U4Zb
XR2j/v1Y/aoPXrJA7H/fpZxTp4SP/7yF83K8MaDRskSXEH2QdFTt7fmljrdwQF/17XkrorETRYXz
8vwDeZC8W9LNrs9bZm3+CPpI//18YY2Aqdd32en5g1ZDJorICRN4PgWYdxFIVMW4f/5oYOT0xOkz
7p5PwQDZe52bTr59fhXtULjBUJBvnl8dE5fc7B7D/fM3w5qIZxxVv3r+Zjz4dDOsUizRkDyQl3TX
kTiHXVPnwYqVccQtUBmzXCHdyrEdHpJxGcgbZe/RfxZ0DrTmgFYAn3va1MilJgj/8M2Wmeft6X6L
TYf8+9FIynwnnqbD86bkhL1AT+MdAwLiD5FOTFnAK4LrM8xPpJ0Nd1hT9gKYOE3i+aaJO36p20lx
qIgAUWgO38pR+wr54xi1BAT9XsoMsj1Htwx3cn6vd5Q1GExuRdIywKqGW0ku7rXS0DEGpk5aKIq8
+0j646aYuLqasNDe8IWuJpO+R15a4cYidukVMNeOGNhobXTNcSw5GUc0D1bRlCI2gJWxjvK23OoN
atoxE/rBo7UFxFYjzLR2jDtC35bBEhnwdNrp1Pof5rwrRBEvGpKPCsTKAMCZuvphO7TawrDRts+b
fL+1ZMud+1PJa0Er7JpkvJ89Oqf+hDT898Uw8uYxEItto/mahj3G3qJnp06jiVEbZDkag/qpOTMv
hYTkpdVIJmqW6R4td/ipSzZMNM9LfYjyg4h0cTdoHiwzyobDlI00qjt82306/ix0yB3lLHm1jZwm
SVXkx3BUGALcJFpOnVUf/YImHS2Zr5oHnc7z03Y7447cuNX3eUEG6Vjz/UP9xcsbVIQuLGD6J/5R
EZK66EBkIXEnZiqwyg3dF/tedwJqkCX38UgUcc8FvIgHFVz6oyGSFddkRWUHcMk2rXU6WCy1kAs3
dOI9dm/muZ2xFxMJnl6PKBMSUMmm9vBz3b6oyYZOJ8VWhUBzZKYIkwjic9zy93NBblpXWfVJFX63
Bz5vL7u6Cu6xwzlVZRxrGvuMwOmcKjP8HEfFWrpJtqCvR7BDPHMzSlXtq0mIpbJmRhjFUgVrY+3O
bygqR7keygDRNKG0ejvuWumi+jQAY4Q2arPCqYjeU8kvr+jNpew4j/ay9Re5xpqfamb8gC/OBDRg
i4Mi9MsfuOynwUHTACAJg7fZc4gWB6ArSD3s8ZPXhMgymuCk9OlW8bcUWo3XipKWP3XnDeVfWqGu
raQvOiclaknx5iKR3c9Ru4jHkO3FUXdMUg8WRE+SMpXusJXpsDMZzN0ddCuv8H62VeGuibUfyNpu
4nPm1JA+xnFn+BBatFKq1eT4zBSQVEW+/QunSfoATVDuMYEEDEqs9OE5dbKOUuOYmp22qrUseziV
TuZgikPEnN8jjRqTdV860zalLD1jGCUxV6II8ehQ7qOoyx9MovuFaD4mrugOA+3O7bToNbe7XdUT
sKn6vDzntj5umyk2F9KTP7DcujERY5rhfQ0ayRBx/succs91o5yX5x8GJLDKE6wkEXrUbRuG+aPs
FkEyobcKUE8Wrg1fsRjd3egEvBTMu71L0xjVgwShBHNYfEq4zMiKrB91a6kLet1vjmWsdd//iLC3
nrucNoOdzI1rEMnuND5GaS2LdNRn8QzRuvOnOkhPm65nXyfsNj9McNXJIVITYe5EK4B314GVsIAj
fHPW4BmdTchg/6HFfofkKZ12RRaVD9NvPkPgOSYt7VtvzN/yKR/vppTfp9Zwzk08RRiClXZJGUYG
bURErDdc/VAbb4orhImBgxT3AWmXGXkXXId5a8jRZJyTGiBB3Gn9I8CnyK7C8QJBJ/Toxh5uEyDR
FzRUW2W37W/4y/8Hh/xNbMLMGvu/c0M2zc/ie/SP97InYK0p/vG1+PGP/yq6r833Lv7+jxM32z9S
ReZf9hsq4rr/dHTds2zThDNBzpL4F1TE1v9puDomUCF813Tw3v9vqIhmuv90PctwiFTA88woip9q
57/9P/+HZvn/dHFemb5jifl45Fn/T4EKMzTkv1k/HhuDZ4HdMhzDBr5p/RtSjdZ5GuuzIUN8tqtK
fRqAUPvatMNo5OzywR9pQtgVna3ePoauFhwJTLfxcI7aBzYKqH5rju7yxW+Tb8QvoAwNdbkifVTb
Ra7xsPD7bnB4WfuOrkJCwmlgTsnHH16L/wMuXvyZvezZkOCgpJrgoHkgrvjrg+hCxB+iDkl+LrQv
no9RfZD2cURj08ZO9gjpOTaTf7FKgnyIU8bc4tkzubo66ZN1HPOw3oHswM2ZhLq+lqGZXNE0+FsO
MOA/ejPcopbub0gvid+lyFGZXi4HPQEgGaCnjBp9/58fkfVvjwjvrgW50yKEg1mMNbNg/gAi9HyX
UGzPGDY0LosDSTXu2r6GHamDtTuYH26YrUQSH5vu3euz8gVi29aca31pleli1HMy2Nl2t43eTUtr
8sLfnzPpBrxoOWfvNo92EZEzixyj6Q4x+rduau2NGQE3ZiTJ4S2t8ffoHUupm77YTntIum8YvpsH
sQn2tn/OUXyNXljYreO5z6olIfSQugk2dkbOks91sGljjr8ZCk8Yv3N3o5CCXbWzv//N0/VnbiMX
gA1U3dNdy/Bdl/gR3i9/fLrwVtbF0DRyU/jVNvSCNzPNiw+5IlmTMOTEQ+qWpI+UNIA53b4iQNkv
VilEkZ1ygQRo9pewJ18WMv5XU5nmfrReCvI/LlXSGGw/SLSxpni9QrZrJdlDt5yFAHPOiq0d9IJr
TQ3ecnAIsCNq6qVyhpPWAK2vcGkjY7TMdWc4uOIH21/QBOyvZmFj5hksnJdtLMxNHzPJmsFt//l5
Mf56GVm67sD+Rj4CxQQm7F+Yep2WyUmPSmfnOfZmZOTzlkbo5zWt2dfFr5HuM9KRn1XbolYM8YKk
A63SiQ7fi4nXc4sYkYeG62c1g/Hnf39z/+bX5Q+rD7Alnfg934KsRJOGjfTPr5tdo1CNrcnZPTGX
blu9D7ZeLClFu4thcPh18QWubUCACyRg3nk0XAgWRYFIj9iUv0l8E39ZC7k3hgf8SXeJxPM86Gd/
vjfV0Dqdztx5N9GPOzgWkDfBWWqRYfre+HaU31PXWiD7JreabOBDVOMDzaZL6rYPPS/cvVKhsQnq
Vj8KHTAlbNb46GT9OWyHEfqtN2znnsRGVVq3xh5e8DYi6LvHG/13T+z8xP35iSWMh00CNBUPCYPT
nx+K144SVb8Z7PImJ5U1SaaEM11v32EQDsPEvIouynZ0BOlmRNESpNcsfeBKQEp0spYDMeH0Guln
ERvtYswTatuWiVw0oBuPf3MR/PXNy9MOrXiO8vKBW7l/vUglAGfTDKxg56eCI1CS9TCNWjhDs98p
/ClNCvyYNvOA12sRDVBWQq6SI+q0AvG1sfjPd+ffNhNLF4KnzmaPtYTFhfDnp671Q5uhDKAhP2Mm
gVQyWaO9/Nm2Y77WEpIRyrR1Fok+HUOo1Ousm9KDIsDC0BVIbS9jGgPrcGkoD2xTVOPanjpxfzKt
nzfNwDaurMTtwYwn8qW1UKzLggOhFqc50nO/OcHz+fY3j2pOl/jzBSGIAnNtIQw2N/+vFwQYUu/3
tS392EcoOyrw81m61sRY0v9tq8/dpLyLC6qnznFYRs2JTcXGf2He9H6QV7T9jHdGWqJaR3hck9Bc
rSyF9MSla6Mm/SR8OMv/+W4bDLP//Y77Ljxcy2OlsK2/7oQqVCZ+zU7b/d5BvKBIDhKy8SRk9jDq
CS2eJQmxQ3eyemJofMYVpe/LFztQ1aqPY+MU4MtwuPj2doIffBKo1JwY07uMhn2bhtlCCZcmgVOF
m9opv9Ox97fJFB0mL9NxbkMmq/zXKEvVJwfhXT8gT+jdhloiyE59XsSH0WsvkNm/g8wlo2V+hi1T
A2qvT3hH4eJ3nbXtak1bmeBlNm3UoCycRVLPKqN0Cmc/QwHwKJCWoGTyDb8apleZvBuetrGmytuI
Ai0bFdBR6u0v8qB8+nOkwJaVt54PjJWAgq4s0W2A3XPIUzkX5YiywQghdlqMjdaCOMgVi4H1MgW6
jT/pJzD34ZD0Cwc5nUmMK35PaiOtTz4qQl83siJrRCFf6C2tXnf+OF4EycILzQ7bV50uK/hG7RjL
3F4RFZfSSQgS+nDdV66pxWTR7ywFesEQ8P5zee8j9bAJGxaJ6Z2fl45rI5hqgLvBMiJYHOIlskqj
CkiwbYujkOTpFRm6ldJBFlDg5DtiEtwUY758vsAy4w0TEi6wD8pgx/o6y2qiI+P67GFJ7DVlCinm
+bd1P8Hy1RtfK50O6+/Lww5p2OQtfJYgfW1SM6a2CtUZQOePZ1B5gSV7awTFFUvO4/mcTZQ9WzKH
zV1kD+Y2JE8YMn2QbfuMntFccDkcaZeB2rpaZ7/jCWG/xapY5CpbhYyOVmgqR9p9DrZLt7delCwO
aNxJZtY5K0bM7wrhGHtqkgDpBPtfiU6VECEvPoZo2zdVEhHGEoT+xkrjl2diRjWz64RNUr3iRdui
BihWk+h/BRMadHKBc2Z/RCzQk+/MrVtb8auTRpzBzerC6bFa0T6QsLtefHwspClx/dpJb5+dcQT7
obgfjZ0SkWEjmZ2rgf+u8qoEkFlLWg6juoFFr005uPbMMA7FYF1rrz06feUeUsAkDPSMr+FMMhA5
rRykf9RQTs+l1FTOZ0a0hrR3XJT1hddYAftEfEJw9Jg9aL4SMRFW0xXb+4esveQyT/6yEJ0MqSAz
anUIv+azgiVOYAEIv56OdaH6x5Rr3tYJM1bpIXjTPCyQUJpebINoW2fUp0USABswTK19G0NETK6N
S5BHgGjevDx/uBr9ctG5fXGq26uN42xGfeldtWwLFM5WgV4H1lGLH6SKV6I2SRapMnyg80tP2Ms+
BMq3xWNNO4cZ/EJlvMGyTnxChB4240/p549ekzapFgjqR4damxbUvsTPviCZZVw3uQy2VpRl4OGZ
Ds6rCiJA8tt8QppLfPUg5sVHj/V+AQNROzzfUs8SXyL5kVP4KwpzNJEq199V4Eky3tJbgWXTwy10
NbFzdRANPjRaETKgpR/3o7Ftcdlem7Rc+Lrk/ZGoSH2t7fHdYjy2l4aaNllAA2/R5J2GbsdywRDH
jwivQI/kgmORRYtyX04MSdxutvvIaR9aU3MiWHRJK5TIFAsRkdcQoDuXmE/K6nMj1N2mvJhKdPgo
MMji1e5/PyTO1QYD5JIgI0gyZuXMHp3MWeQDM5taNt1bqwbedTpNHAaPWOvbvlhhiYBflVvy9+se
As88MDYLN02m7GOKYvqIDt0+Foo2LNMxJkpudLW9dPlcSCJ9vCc1+OvnHczdcFoI1RN6RVrICiXK
Kuz0YfU8jDWSHbsX+6EV5n2wjI+BgPIFoOf+S7ZvfBy0U6+/Kry078yu59CfWF8qWs8BxKPmFTt4
d4w0pIp2QwRJ4PZbZCDJbI/IX9hclsV8vm4SLNyTXV4asWwFw8snO+FJFyfc0oeRk92fG3ZvIwIb
QMgxaeDVrWIYp/Mjfh5c2rZmGRwCLNEMrBgXS/Mt8i9BbTfAAYa7H2vTXgZNu/bgsiwbB5R412fa
TmHFXlnlkG7SKRYEi5NElokZAIpNr4LrCGa0yVPtteo1JH5dHR2L6kXzUKy3Tcukf34zV4Gc1nZB
4oUxejebNi2cR2A2A2SA5H+Rdma7kSvrlX4X3/OA8wDYvkgmc04pNZakG6JUVQrOZHAOPn1/1D5t
94bRaBt9cYTap0ZJZAzrX+tb/ah/LomO0saOhJ1f7bGQ0CO73rc6S9WULZJzmPr0VKZdmMAfefcK
/c/3DhovEBEareGlHkFfNfKbIwe+9/srgnF2RPbUbCLTvEO0wkexDkvCF2YcNh4EtriHwJx7hF2s
/dBS0Kji+H3yXDx2eQJkfng0JwBHsF2igVda+vFDQJzsNAxddvAsXsBxEs75Q0wkE5bv7+wcazjk
07q4Dk5wqpyufQiG7i5tYutcLra/10L8OcYCvrD3K5B2OjfsxjjmpcNa2racIJn+JVuy9CDgEwJ7
2B4sgBxaGSaeqX9mdpeffXN8wr6fwF1ChS+T7sVtAtgw8RKfBy9GSw4UKWG1xh85WrQuFoeFCloI
RubNTMmQyDz+mCCCvGtaShJYz/5Uzq+//EGdZzx3/XjG48y8OiumyOKOvam9LNh/b5DfC2qHP/DU
s1cCGynaPchNBO3ETE9z08JEYckVpZHy2NTWl61ne32cK7pj07VUJwv+2gvQlj6/X38El/is5VxA
uqK+fn/wtRbQ2/dVueYqsElL2aidcW/emt7Wz12v7zGWMZiteuGTeSLh7BJodxtXkIYU9XSxr+Yt
VQmvTstA0/Ar2DkNvcZDZe/qaZuCqDloPei6Ja/gNi7F+/dmj0/rufJsGFRybUPCH6mZncR5shIo
m4QeXUI329qdi6sqJ6ZfGC1SHg9hMsfiBnCs9aaOKlmdp7jG54onJZdzukPy2zDrmnZ0X+nrSYzJ
EFYs45pZLtfcAcVGc+45lvvUDzccJxllneoYl3S1FkhtsLIPs35Jc1FvEJerSz0McAfzzouIbn99
vxC6XbZn28QTNsEd3HwvAMXitXdlKZyr5n0QxnKe1MLZairtn9WaOvF5ArblgrsCtMFN4iO/loFL
6xVcV7g22XispuEHnnQusH5SwnIokgs+W0Z6qbJPpl530WQKdcs8IeharIpbsFSP2gi9NF4W+pO+
BpEnJ2MammPVGdeCX3dpO1ja34/J9+ET8iacS0Gk0nQB2k9j111mvoJ8wfhmFgYE1iaJ+tIl9sB3
MvTMsibtlcxM9glu93r/AtSyedKt/kMN/CazUeWNzmZkGrvcemys12w9H0q9rR44GzMt8xymuoHz
VEi1p9HpzetsebQN9VZgN8DLsbxlBSRKk1T3th2IzwhCp0d/ydxj27sUOzTcjug5v2U64X94Hl1k
dUw1HGdIrlWWvGooJzsJTXef9j5hyoKGPix65V4nmP79yLT59MgqRAG68N97Wkp23JmJMccUJacl
XAOcDd3OnpPgNJIquUhD2zqqoP9lfcEqQ/pXnG7wyGyH5qcHodNck1WWDYjfaDaulSUnHxDcVhuJ
xWYJdZAdM5ZQCqhy47LgiJ8s/85sNIIrY/bAgWQzN2N9twznwCu2TSu/vqEN3x+WHsM0wfk6t8UN
J91yaRtgZwYBlbZrDtXkO6+ODZXMKH7NScb8Rp9BYq0Phd1aHGZYYdmdsxUlW9INL9IjPX7T0W4d
XPnt1NyZ0qzc8PstTEry/028iOv3h9laPGh01P7FsQdSX2Tlr6q3/MjuYm3nj0p/ZKx+ysmq3M2K
PmY2jLNcVH+xy+bJdztiLcgQwLlM3GtdVzKBS9uOe4WZnxPiDDtZK9hNtqeAWaTpS6t2Gm5MRssj
obxe18/TqDjJDHLLo2oeaC0QvKcMd+J8Xdj6IH2TZf/+XSk0aDKNvrXD7w9sIjMzM6d4VaZhHyfH
+TMCWd2RGuZUW4OalcFgALrQYiyloj1pDokKd12HY23AG6bz+VLZ7SEbxpz4txInO1puQuOhUZAu
KokkFq0lHxi6jbhf12Fd5v5s9bE4KWXdt2nvbKeGzFSjl+Weoxp5tPUJgnjzaDsaFD6PVP665RLf
biOq0dWbnWSs3kMCHqTm/F/UL6x71AWS4oXxo2nnXO9BgcXjCfrMcKlIkm4tW47bom/fZrhMJPuK
u1lMH/YqPzeDudDQrqxbV3VMsEpO88Q0z6tPXmTVF1X18y2b0ouBG03yF99PLVK8XfGmTdgcOVvO
EaRakCRuSQ2LZz/R6XhxxiYJiVsk56IFH7iq12Lqk7ARhI1ZryiMwSARcazjtpQO6kCGE+mN8CzY
0G612gftgx7k5/V/a2Yoblp4UPLddpJ060NceID89dAZ9ITwgjIR0IAhJdrveSQeAUBuAZPb3sic
gZoZqAAIgbZiFiD/y5mQL+hffynzXM17FlZhfLq6aKAYBOJarB9EkDahrG1Qrd9Pn8jWR3n4EhXp
bsVg8QycnpKuztIfvc53j7pXcHUfzOkwmOh2k762XwzleJgwgtFy1T8W9SJOOlTYyCXYRc81tGuR
O+5Jm2qNczg2Ks+m8hgson58L3XeGSKKJE5VyVLamTgUS63cOHWMI1cTzd6Svv2CgQZwBSJ65jbO
pUuwLbfrzTAziaWOne1c/IYmxzy9L6iY31ZrXQhTaXUTbXXyNBJ6PhTcKNX4PuMAXl/tzsIwohgp
72rKc/Z9EaM5urH++H1hqNaLdb1KTTHmYpdp1FuNb+RVNaMbNhA+DF7hA33m+SH2ae4Gnb+Q3Gvw
tpHz2WakvcAkZYy/3ZNXx/6eVon1KfEuJSgPokGUAnLFf9PqPN0WC8dGnfnLWXQVjA/BgY7D7/9D
mLf+qxxnm6aP5umY2EJRnv8uMtY8RmYNeOcIDXo4mhjw+fdCg14KrP2ivvMXu3lyijesGPFDW9WH
dlU33Mk7fw93pGQQzUY6H+QCwGIeu6MYUGTUMgfXqe6vmgXI0Fyye6pI8VstvdhauTc8Vt20xfPd
4mwL3otiEee59NvovyHrOqvE/HfFEfuL5/imgZru+swp/zaTwThO5tAZiqM2CjKB2LLQmpt+AwSV
ViYWjUev8Ch6GZwzUL4AyL9ZE42YFwjLMz8qYFz9dcmZ5Q8JQOjUGySzAoXXqaWr18jBNFZJYey+
T/li8P/krp3eLdN0aeL8UArNula+mM621t6P0OcvZmZ2+0RN3UY5o0nsfhk3ZCZpcGG75kphnQkR
WXcjnJE08JbDPJCmKPu63QcwYEhZ/+9Daex6JK8pEt1qhlJnfWwUnwkW+1QsBqMCTUX8XVmUuur+
WxH9H83nr+mvlkvdV/+vf2vg+Pd//Vu3x/9P/cff/tzu37//HvGn3v7sf/7tP3Bgpb16YB9Vj3+6
oei//w3//JX/3Z/8Zx3Hs2r+/Nu//KqHql//NJHW1f85Uzc8lOH/+4T+LhV/2vTv3R7r7/hrDG/Y
/3B9Zk10XVrMnHyP8inuvf2//Yv5D0bUTOEZgTsWZ6pVGK8YfjBqN6x/+IGpox9ajsFs0WR69c8p
vP0PXluqPdbn26ZT1/f+J0N4hgtrc9l/viyexXHDD3hJGDowQdH/i8rtVKBGW0BOpXVp43y4jLXn
nT15SEuOTGaeMyuq6GOrCFHezs4w9KT8IWz5L2ToW58mCJUfB05bM46iWN/IjtgJlDVqv/Iuvmvt
OttqQEm2+tLEBNnBiEd/XaqyuvqRCpZ0L5fppxGbt7/kPIsbwAZmECGltE8u3x96SCOXvFfxgZrl
47e0TnqUank+bBay9/usxPWXNzHOxDm1tcgZSQIGs8LVtn7w55rwsplWz2r5AHfWYUnkTCDE8nuG
q3pdfDziWwap9tnMXeLAWl9fjVEDCUZcim628qB5lHoBBNYfGn+8CYbz59G31L2VxwysJ7zhsZZg
XHKKQwrWegVAm/HR6m2GM9O8Q2exnueuito+D7od1OpQjXl6EjRqtRsCnhAiamakQ6khFmpac6E2
4ELOrQ7a5dasUPLvD46VPsDxiU/ufO/CAeN4qgfXvmni6/d/5syCu6W/GmaxHIkw3UHE7a7Vf3wI
LDu9Ms+K4YRea899gYrp5NexqN9SJ2PXLd3C9yLKIK2Tlk2/eTBTJDNnLYIr6mBra3H70/C0kPGu
cRCQhPem0v64VGSemCZDQqsGjRh8Nt40xuNbxAMY5lLbl0vHod51w9kbxr2VFu+O2VI35ng99QuL
ANoGY4FQETB7kXj1taqJ0Wt1Vt99/0ipvr7TMvrAK2X/QQQdz7ULSoXL+KOblFe8w8OFlgkkkdzH
sO301Lsjbgtz+tl23byvPIvchJj2jAleGJMPka7kRSwq2UpW1KifM/3VMQem97wu2ziR7ROK1TXQ
JDkS0ktjC76vghoDEt+hBg3jnTFAGMh057AsqQsNBYjpXBAQWnTsgCqe9j38DMjikloYwsLcrU3A
Hjwmi6OBl+xBgE6cBeyWbq5ZD85ZS6kBtWXIoMFoI93Dg8UVh+bs03WW5XpoGELffLZ1tWbf4Q0h
ZvabdAlxxAHhx1gKIdtfwrSxmDN1CXwSfJwbZy6exkzfgRipdoAXL72T3TnpFFEZ+jIxas5InO/y
3HptAwpI+5F/4yQeYD4WUeDllxzmIkhd/ckajEvr1h9cmu9j/UN0bIVyjdsBcwpLqmwpAzhpYki2
emnb+85qLmb1e6yX28g7snGSBq4cTh+zjomu00caOzLeZPZXzMGB2VSRH2WBilIGBJHIobFng0UL
OFAnYngr6yFs2/IBi+8JmXDhJngnqAKC+kLnWV/cuszg2fKLgPpf4jxa88Pv1CP/JicClfjV+6UR
jlSNhNa0/prgLOYcKQJmVcRam4ZtXnTbRqkHF6/unraRdNsQPw1hkI2HZeye9STImX844n7WMAcX
wd0wUQvLuOQInfFtWLxXL5Zz1Hrar0r8UgpCMBevZWNk1n2Ra3bUiGoJ78kXVGGWdDUKbPD6gU5H
vNFLkKnKHylNG6d2oKHANCTwTloCeq8ZTmMi+FTx7hx0MlZBsTzgTxqwc4g8zOf5BXqyh8I2gW50
ig18iTVLxo+WuBpPUvd2vCpqI4diX2kiOEqovJssjZ9ak0N60/NpAvWtUKoI0iwTQd/BLo51TDW7
4fRQp713Jjr6IQ5oMsniX0Ix5iumnJlUceIhuQe49RHQ3vKSu6js5Sz5yjYSZparLh4KmkrWhogi
/kPnAW7c8l4DhBGP3tZNqt2sO5iphcLnoOSLpdLH4rMDpITjC84xMd9wWfRujxEIfVK/TAwEOa+N
eKnJV21RWx7rordP2pzYe5OUx6bGoL7T3FjuTTFvdbSwfWotP0u4dDvGf5Jqk3znuWbyh76nn0BK
w2Y06/vKGo1t75BvVLzj9kSJtb9UELotKo90ZwnIQfGm6RlVSeCRX7Q+z27mGBhMZwJC2FYCAMRA
a9V6d5Ob3Um2DgZ3Jyt5kkA8pglN1lkCFagqqFf18zi5phWtVEFHgxPlCkJAslsaxG4Q9PeOmj5b
q+vv2wms8uB78S4X5kk3HpghG9sa+xl6ARf43JT7hLnnju8jdQhp+iwgPItg8TfJREFDLUrKo60a
BaVoX7WOykO495QsjxutK18AHbzmwohg/Xy0K2oBx4MO+64NKk743ivF55FppQb/R/KjxsLBkn0F
GF5uLDRcx/4JnaRgLSMBA8srr+tD4Kb9prDbSI5LNKTeHpkU9NgS56EiuxppMdBdLb64TtWHesOh
Fdr3vmqN7iEPUCsLCgo0j1uGP1vNbUwhL2HGIFldyL202jfUpN30EzDua4UlfCtMDxOy3u+rIvhD
LwQMV+t3L5wl7ETx2Nr90S5/aC3MI1kkt4I/V1mqDf01lg1FgUA1JNnaTyJznAUMk4ZN2UMEtHEC
hQFlu2fLmBlwyPSLzNwXzS4vfpL+BqaMkjf5N3NgUKe0ZasbqYhocd6XaoSYOeyIWG1cyiA2HX08
Ih/2amZgAGDBbjH+9gPuDUXIre/Ll9KJw2UyiAeT0A/6N6KtzQafx7MyUcZcnxluG6d7oX6xHsHq
lElFoDyAwrbAWF1n8Pw1+jQ9GUD7oMirsDWyR/IinCsSPyq6cTcn/kqtpPEJd8VB5TAM63mb1djC
5l5c/ZiiDC31eHXZeTdYh8atCKrfzjzBclHuj8EBJLX+qWZbf9I21Upzl+XdoejzN8PuPiBKeBuD
HkluLWvT9MpNTRw8CbM1X56vlTCTHckztsiUHcPyJw/+EJDSKoED5Bjpy8oWQ+dJEAl1HicYEpsO
t9LWbo3bzKGENxnYgd8D5wmST2J62ahOqe7s1praxG4O3J2iypxPc59tXW++AZlJEx3pqZ2f+5kv
I0iYYxGYfVTwbkJf0y6EjMN5dtJooj0iwmmJ1yuASaS3bN/LGBN7HrV6W8jqZqTWm5i1fF8GKKPW
5FDJi5axtS20qNyzKD7wl0d3bp/S5aOfquW3ZvMiVAwFUqYCoeMzlZKBX/HVhCNn++bT4nb6PpUC
+knta9um1gYO0+ZTwp6AdvRTI+ACfMalgE/m+blNDdJms+XvFgiuEc004WLxk+vyytNTfmoVf8Di
DHDml/p3MzK6hcK0cMlvT5Xh/Iw78zbBaQtq76TX7j2fFvWW8gjAfpWsmFX8cjMSEa5mvWTaazF1
Jx+/wmZapicrOeYkUqgC9vG3VzckjToqHQZxcZa94BO9Bl4dUSSYv0sD5pVWC0GunpsvRKtsg8rY
B4Z7nmwGgtQMkz7RbQBEukPApvrh9uV9nfbm3i2iYkm7U8fGPWZ2fFJjJXbLXH3V9S9Tl+bZBkSz
tUxDHQDV1GE64fbI2+VqwnEMWWMTBgHIk0nykQSZs/ETd4OKCaRxMe5Hw8fw0HPiaQW3Fc0hDz9P
uz7PP4z5XI+OGVaEtDnwuPc0XKiQrWAtVxuDOxIeqIOJXkcMw/akFlbKTeqHnMLhcHXo91JfcSZ8
9cx4Kwu/OGQCLrwOpq8b+oc0KZjnoG4SnYrpXOXFmGbv4OX6l2OCMDL9h85jk81rC+K/8HeZA1g3
4MTSVa57K9lGQeAZhyYIpnvk5Z9ctY4obVthi/GsGTQd5f5umE3gFRkJiz5fLnZlvzaFwHY5vaYm
ZNEBwbhLWHYl8w4j9XDjWhP0k5k1GE/nYezJW3qYmJo0/QS5ugW6TN1BLjGM9Eh0BkmMkJHKC4JF
wdodnDptebKZdG+cof9yYFivq8P68iWARIlFDYHzOVASPC2IsAtNdRjanIj4KnoUR93kk6oz8KaB
8cwG3mDjpr9V65cnMZjaxmnH9InOmhfTmLwLlLh7VVgsG/FYbUTbAxLhDpLT56iG9GXq9WiJbfjE
I17yefzAM4vapzGcTkYPCNs4Rn5ePEKThxmcF7ugvFQCMW8YZklVj/mgde0Ees0fn/Tm5HDr2Obe
iVTRBZxLvOkvmAQeoBC9GtORK7WkdMz1+JyaeoMUVm+KagGtMQTUOVIm4ihCy9I0NjAs7btJEsPt
09lDqVUbrpfx1iXSCYDDe+WkeMhm9zXTeiI11U1o+i1YhjcT/9bOqcydlxgFpiU405TEjxtZcgLx
bFWRp3dfOcOBm3IbHtpJfJVtlmxivz6izh9UXT+xdzmHwmdxBOu6A93u1RaF9tBU1LTsBE8lSXNI
IESpYLZpsjpVXVoRjHe6sLKyLpSJonFgzIEEcUMxKib5qep/B1V9z8LEQ7xQBGpX7V5T8x6exwjQ
EoSxVAwXjPK+pCsdfGxLiwtlDlBPVVuS/vGhtBqwX2qyS9UAmUP5XgI4wOUqIBfkbxueYUvEHsMQ
A0MCTupDAcBmX6qrE82akwuSSs12vp3F8uQNvcQXOXJJyFIeYRH8hhH2EeA9CRtfyE0rOG8L4kbN
EGAbO426f00G2JqytWDFVu1J8UWAiHruacXaAm8JKYIJNTd/0qYYz1lPesqcexRBoum9OW44F70u
2fQ41ow7bf+crZ1RchEvdewGxywQTwt9lcrgycFvT0RM738bmfjdEknfWx7Tpso3p3AVpzh9s4xy
2m1UBZR85huaNl0e0kUVYdcpN7VYnot4vYg7hiQe4DJIs3uiAeDIQ6NglMG52tcK+kydz17KXb7C
LO0RZJxZOhwHnDsMu/hjLDmy3DZvKDJVaLU02OnNXVw6mLLoFhaWk3CUqnBlYfHfeutWECT1m9Ry
mLOeeS5orvDrS6I379yQPiiHBYtRWz34h+FROvXvmbzTOSa1jaUruExZfBSuhl8wtrt98MPOGhUF
uXYNsopp5vDWu4hCgCxPTRzfayN0zQp2+35NT7hqQsuZ2GPQfOGr5JsG9STqEod6SoCrUdNWyO35
OhRcqhMI2HOm/AM1Dh9mk81hYnKqmIvBiYKECyP3wHvibqc6MNjS0iQKLPlpyvynEiAw01qY+/6i
ytqBTWPthMPkEl8hR6X8KRm4v/n6teh5rdp03DQ9J8GRs5OiHbq1rQ+VkFue8vr3VPjvDbCEkEXB
4zrTszm6/Xw3FNS2VqNe7QCLfMmm/eggfm5Kh0KtznoGbhPljv05VmAQRrUutmP1RmYygabeshwl
MmN64ppD1K8xTt+GkTPxyyi6lucWfLTwa3WmQjxGXC4wtbDvCfQM1iWLEo0s+OUWybLLeu/Ww985
c4njyMETdBzWV9KX6hVBa0dCHUaqSgYMX1m+z5kqol4wiuwkEzZh47MZjTU1WXEkJFEa7Cqw3wdh
oTy1fPa5qEIqXEPZmM0JQW48TQ7Elz7jcGTH64W1+FA2UpxsnPOg5NekpU9dH+PtlT6r61LsF18v
NlPfxBFG1tcK0slG4vRFkvATblbFctDB8E1JY9IZ6PzRDCc5ckc8poUsz98fao9C1i6mwzFvBSNr
+1J06clLpxe3d2mMH0pK4VeT0Sz7MF3Ry7o+RIma5ZYRsggbBz2wbWkHFH5w1EfL2VjLgnFW4XmY
xP2IUzJqQd3MnBrgJZrbLLX4Gc3UAHVaAs0vs8O5ne5pLqSg3a3Mg8dtHGFtvrl2Z2+Z7kxXCkDY
0CAKGpq9h+vNAt8QWl9rb9lGzmY9fSnbvcbEnndLQq1Tzu2x0+WXXG+ijRW8UkD4sxqHU4aOzflx
euezYuGJOVcvtU+JqM5eYSbGHM663HpO+ThSXOvxnIZVnL5hnCPQin+JLRBGVfFjrp0vvIZcMrrq
MGCkwnGsxm1pWYcah+rZgaY/qoQFtc6hjEka1RcdIaVp3hncIWoWBbyMxtP3UhrRaPmHsvR4WceE
w7xU7ok57J8Au+eONpbs6gKxOva6fpXmAqMjnR1QfaiLXk0LXegOUt3PZcHqEOR7bQUhe0ZyRKzS
joSilshe3DYkZzsxZDMZ5XJtJ2Jid9x6daAJW9ndSdfiDVgLCIyiurEpPlBRNmFd2RUD8oEijGXi
PvKFm4ZA3cgOGxrAq0xwsmkvXm0+pRCRQ+UhEaYgdVDMQ4W2G1KftmzccbyqnEdTJu2bHtd3jgns
X6MqciNYQ+HVNiyF0izCnNDT4DhUXquKuS6kL61VWILbRxHnAazZ+C0t9Z+GOVnhzjKHfdbk9CWO
HdpRguvG81iFaUAws/mSiSkyaBaogkUPMZDk9uMguchm5JE20ySTu56tK9EwDcTWs5hIy2IjwAXc
aLRQdEz1SqLBNSU3G1ssnx1fya7FRFVSGYuJ1/gVM7CA6N9RqUqTczuZkr+Pwzv34K2pDDdkHyk3
iQfetgpgasb1Byt8F7amQ7clCpPNDQIeAEj1xuRd4M2JRx0+a8IKb2JD1BtaOzC84OcrqekOehPD
r6zuJvHGLF3bdAqXbqLGF79z3jTi+y1YTSjTPuU9ucQeCj8Oqqdiq9NTvjAVJAiH3uuytKkwG1fV
MQoqbTtbYj40udzCB6VPACM2qdyTayRJNNGjhvIod/h2PloPKQ6vEJ1g9dZc9I+xFXG0NN/9FHg3
a++zgiS7NXr3qem5C6ZW0kSL3z6OQTEcbNTfhrzXzrAgGdmNkR9bnJlkmHfeYgWRPrGRwxxZ7tar
Y60PPzqJjwyBxUeH4dQMr7iN/5hUa6f+RLoRRntf8E3JNjTMels9Mwh1uHdDWZRhPnB9Njv2dqsx
gD5mLzKJeVmc+Cea209EyeNoN/DPPTrgTIPp/uDvGsuA2yUVA3tWIdNcroQyl30PU2Ey4nBY9vCi
71scTlyuoR+VbnBIU+jlZpP4+/mJAdayM6fmK82/xLykeDj9dwKM5a4F2YCf0qTu2HEX0j5jqNdw
ShMpX3orwYlcPtdYLfdByeHSzUzONvDJ/KL/nfWpDHXhP6UGTPkY7lfpreGnBjBXEot7ezZ9wBMp
tH/Pv6Vp4vGvTL8CGjQRDUvu5w1UcV7w3dB9LrFh8wbwemL6RKK08JwQUuTyhLIoCh7Dnl1Fj4OI
7sxnC2rdhggsVniXGVKB+1162tljTsXVcMpOkqpyaKfdMWaVSARMv0arm10w6xGBBm1vacVn3nDj
Qd1luWobLpJMdaeJE8EynvWUF8CUw59hcd7oEnYRD08yqOPQM+KnpWx/C0AyZu0+BjjJd46V0blW
O4j/NLFVhc3iHj85lIjySDVPCzQlFcSgOLU4rLkxEizvDnh4PunT4vy8xMtmnMlazM298oDwmjq6
CV8eEiKRUQ030NQSBBleGMd9hdr0qdfTTavEndupbtVicPlk9MVUxofGsWrRqkfUV3UsinuJkYEc
Skc/m5UPYeMeTegnYaGBy05NtX7vIbpbWFfxizqQQNZuBwOMgqeKQ9+u21Jn4/yv+Hr21KpturqB
bXZFE3ycHYyhI2gIRj5uGlnAvjzysFEq0q2Kbc7CpTWybNosmR1FUa5X/l6wDjg/Gr6/u7KaXxxa
D6a0u3nZM5NJZnjyqGhAAwFhbFgByJjtaia0YfPc0+sJXkVFXk7RKI7YbS4YZyrgZIXddDBQ4UEb
RBoiL8MFz6LsYh4IW8t5pWH4NRbZvsfiUL8U0wqWoNZvP0KG1+v6quoenHbBDaNpH5BWZgNqfteO
2a1S4L9ruJUod704BMBBNwb36l3P6FNKxipB4RsPQaC4PybWdU5Jj8zY/ErcVUY7EXlNirtiAn45
BwpO5Hs5ZMWRLifmAf6fcSyYbNSoArLDe18PW7scHtdIVahSymQGM/dwGPgb6rspjRw4foHZTdmm
ubQxKTqnbc31A97ZJuhXoN4IwDk33kDF/WSqjUPU4+voWjZNuBuAqFikzeIRzAC/rKOjkjABtG9H
qYMmtUg4cjl0eoP7SaL589vnDLhCEDN2SU0wqOV8k7ovLnbfnHq6h6KZGhKc3pJmbzcV225y6O9Z
eFw0UT/Kbr7NEyB2mWtqm1t+Q3MfUWTLk0nEPBtArlFtTSOBBYlQNzgxssxkuTu/AROnj2xO2vhZ
Em+dqnjboWPvAV/TOrtj6rBik7s4hKWAR3ZwuR711CDk9TNt2MkV/2kZ+LeaLmLLF5/Czv50o55e
Sr14JGh5bgPWaiBDzbbAHSDtBLaG18+R1mg3qWFTRyzBq2bhNOZkIPh92LdKJw8nhCKIR95LxZCv
MhGsmcxfk4pesqIFXTxoP1LJKznMFCR5TTNtnHLGBuL9cmvBlCQNtjXi86YPmAcwXxCbZh66S80c
zJLQZbJr6ryDWMeD/MpPz/uuonZOBi1jgJTceElh/BL40I+mSLTGR+wXFamhALNKIU9QE49e08MK
n0DwjUzV/BF0rNnzWKrq5mvGo1LLaaAbZ+N5uNdKos5UJhYpd3gK0pTf412vSooTgCevgjkrqM4v
XQC2+tl7gTpjViPY9Kkh0mIkpyS3OdPxC4XqXwLHzzeLW76Oo3gHZlpsTCd+K+RMCcIIEUm8DSPb
IjXhGz3hUZZjzFDDu5l9e6yVQUDCbmCwuW92MdBGU75pXUA9ue+e1p0UhZ1pwKjNkbKdn3OcXBqB
iLZMn00/0ULkAnCcx5vtcbEW3fI5a9ZHS2aI8+70u07Laj+3DP/bA9eZETiPxMOd2MfAtuv7ZhAI
QSyPARzCuNC4Caz6ZIDoMGq/EJO8xwSnROoLpHhDDmFZVGFhp1j5W+YZAaXsooLABwprP5YQ3dNW
3gjQ8OgG4jWT6JzZ0teYJRZGvhS8ytGoN2Xr8U5zh2x99VV1q/0OFZVJeXW1ZWNFOvN418gY1kt3
n/nWx0zb9LZJaCoqWyMadFaCZq6IqlRVwBLCxWcB9Gmb1GgWoJiiORgulC1zi2KTvwwZhHzb0I/I
gQ0Da47IMffyE5zOLqaQKs0NRrw6FkQfBAIs/2BjL2rnBQs4fepzDmP3ZgM73wfFTLiIC1Kus93P
SnlHFzO8mTNnUzg4K7ZhGvd4iAHsfHV4vTaqXLsvtIWFuUACyaD2gvDGPlXqNhQ71gHSpwFcY1mG
RpbPuOCZLHq9E+wgiXuhleFOQd6v1iO1fZ4hzPSqfczzJ9FOdGnJQgfL7H06PhulWRlvrRjk3jPu
rFzWF2CpaTl1N5odtnbf30OaXNu66H3UUECo3krCHFtLaMFpcpOv1NG/ako1uRqZast9ozOyL8cP
fmjV/+LozJYaV7Yg+kUVUZJK06ttebaxDTTDi6KBRvM86+vP0nnpuHH6RgPGVtXOnbny0GdAmwxt
aveFRdSnNopjWWFY8HtrZSmiH75luLtIUozqQkxc8T9g0cQtckKdnwpN7AJ/qLwsziJuS7isKco6
17zuk71s+fChWSxCuEtDjaVLKNG1nZzb25wCuJkxqgJeMw4dGzpPb8qvAglyNIHtmfRV2Z19j5xw
W4Ud1WiOycms3yb1Iofwc04ZRBI9rvZ+0B4b5fdrsK57eDYObtYIL0aytYLhN07DDy04NU6O4bf/
5P06MPpMrxUqLFpDsLfdkKQdkJtVfY6chua6dh/Ra7Cyp58qX+jaAkh6nDprjZQAEkp86Ur3B/Iu
+Xv3V+tdf50pkeN44PYs0F6dAkUwAJjSugy1qs+Rste5G9HVNfM+4yQlyZdctRYHqhWI13DU75Oq
nrJgemKlXh6qxyQtekQrajQG895W0puc8o3bTPxuV/fJOhmz8e5ofosYR4XiNENHZyXe17CXFfLb
giNtvAwRpaI4UMvafW+DgxVs5XkvpeeeuwY2Q8837XfKj1cZZVuKk2isnedY0PnhVMVr59Ib7g4H
+GS8o0W5UXq5seS0DfX2M5mck4s5YW8ajOyYW3ZD913S72y3sYAWDTne6ToPP8Ar7/R7Kgx9I1JS
Bm46vCotxGPfvZWTPFVQ4jYJS9iWrwsWNJArGK3vteHfdZ+n+iiHp96IrklQ0k7UPBgrH1GT05Zg
cQWu8/kVAxjuJkK1p34s6GpqcrLMCGbuu5A0onS9z6n/CkoOoVFskpL3KhhentNcVeiU403oXEXY
A8NP2GgHKUthoS8++nHVuOPJ1LxS46dDrKycY56Zd8vBIRW7wyUR5m+g0d+bhNFhivLLElSswhB4
g05fbn3CLMwEJeg/qoP+B6Z+6zCmTqlWr/W44zrvz/fBal7qAcdB5XJfCybtZ1qUleV9H3aajXtd
+xqoB3yIDr6gNbh/AsWW1mGzHuU8ZXxoU3BQ0/4IFi70MD+sYDC8xVlzSOek85KGosXQatOTciks
6fx9V/ivpk5w0K1ZX+fqqwk47ecaxQTtdEOMbykJnX4ifjxH8YYGzIP0i3MW20uLhL8Oh9n1xlF3
1wk93jOcrY0/iF8bxsYmI3udkH7DRPStoCwDHhyOVuF+oc+cjd55p6Xvu+1ZElI3kbeAwHKWX017
UQZHVl6Ajes3WiRuaUA/qn6N7fbs16Ozrmfs/rog8dKKxYMQbA3JMT6ogTqqUvvkYZzubSe7U4/y
mutrqjToWZjr11BUD8PnETBj6Wt+uUrKVRel2n5GdMh6TCCE5bh9dJLzcBTHSMi9bgBVoKq85M6b
3WeoOZciK91LHArn4pYbPeijzaiqVyr1vtOyncggpPzSxzWeF6caiWGnD6vWgKT6JL1LGoekMxmX
sHWCC6xn22m0vej1d7QBfdMY6S5JOECl5tRbR8RvURYcMNsc46qm7Jt+KaZsdZsnrF+ZmtJraZnZ
tiv7C0yul76ZoA+wdw11B210+SOIsQCYdGfkYwsoTqR7nILoKarY8GIypDqsGihFoBwAoDhhnF6y
8rBmcTYoXXI6MI5R8hZjSVhp9Drt8BL+6EI815b8stOUOjlVftQJjWnxGPrcO4pdEPFdSqn+VXIR
RANVr3HN8zjXWDJV41Q/NeDWVsnRssTeZ2HH+bilmDknPaqehqBRXiqd4RjRdL4fuAfyFEMnEMwd
VqS1X2KU3xRFtc9jXFQezqp8SZDSu5Y+gJI/UWkCL0ygeae9AGFK95ymv+ElARnv18qznHOWRtPW
iKpN2FJdVLRR+RbQ1oM4OP6NAK+D0YaLxtfz5YivZib9KyuygW2iZ4x/HFijW15lSEC+EPYF4Mi7
00Skoq0/Fo04rtURVJ+n4mCktX32J7iOAujzHdPBV8QIQAMip8lM4NAs1lpnGh45jrexTjitI1IG
hdV8lYNT0xRDAsgQp1ICPQPHVwXtxihs9w/Ixa8qcHJMIw/fUv460DrKqkvjM2zTl6QJv2dRfzJW
6WxGy7+lO78BBd205ZzsIPI/+ec8nbmR2k+GEzHkShZ0MUG9Y2wmBQNcFW0NlX5Cqjn3PuuhAuEj
yECSTkjibn5GiK2wY7SQb11SL9FiFW2qN3ijEKPDBBrfxOqnfkTJ8EIGYcXVcdtN+nmgN5t1TAFw
m+1OUPu/fQgGKISsUARo4Fb9VSn8TWXHOzaYHqGa+a7j8hCmz0axq+bmH83MX8ZMsMdvgGYrF0+C
02+HWV6YAPY1pS1oy9YHS/uCZU0YUcxkVPFZytzLcRAH+6CV3xIBve7tF8sQMPXIk7VRwsWhuvXJ
2BP1YvNBJmAeDARXBBQ/vPPUuuWqfaEi6+Km+kSGkKqzfGJ+y4kgcxShqnUPxIVjbwy7kn4/ns76
q13qvzALfk2eqA3NEVaKrYM6zIr2rslqe4SfeZc66gY96yVW2IEpQ435sPHgsnnjURdG8lnr95X9
M7WkpfVw5NiPYCHn5i2e2idDkwjESCEMHUbiniAmn5s52PUtNhg9Kq5pvB41n7aOZjkf8isNkZd4
mFfY7PJB/IsLdXN0lu7BzuF6O3IVpQ7pp63if11lnQuVVp6jgveYAkSFU28z+zZWArCYLlo/74RV
FQQYfxDtpHqrM/Nm4CdRFRGjfGp3PuwrLWwfS5LH1Mp738BQkCrSjz6wzRCZzJ24usjaK/vs05qc
M61BbDVS/zyO2Qs0Ng5iaRBlhL7TOMY5hcK6cmA76uhaFnhFqh695b5ou4HXU9LhLy+Ga1Jg1Uhr
49N+1Zf1E1kR2B6GlwKOWBU0wsWCVru0fMRF/zahDO6w0wyGuFRaaTwXEK0mv7p3Gy3g1O+Ti09B
Ta/rHxZW0VhZ3OjYYqW0nMUVjJD0xTEFGLWlYDj8AD25VBAMtKwDAF25/IpWZID1TRY0f5WYH9Fg
cw9y3L2ZoOs2nbootx49QMcYIXt6AeGPskf/6POJmmRsbQqpxDXcfVna53zODoK2ZSMs7mFV/gad
uEgVX2uKHVU8L8rf4KH1UegZzp+aMrd5BCctUJ8ub+YBXdeGwYDjKGs6Brqy3oMJPkjAGWtaJn57
Ldu27rkOeTgVoe71XOpUoZDkO8914++q5jJcGNGdUfKHm6aBlF7tA23cswM8KZLrCr679hmXwPYL
Qi4jrv2I7ksGXrhZ4qYRA+7NOdgUrA0osngN3X5lSO2pkFT5EgBOP1jEPGSUX+GVHgYanhFe30TX
PTkOplOD0XPVgfJYDeMzyfVtOXDXWTbI9O6dNTGdyLciPjKNl668IQDsdGqrWYvraytjks9naiHM
EZNyRRWvH2m7wlgSuhwNY1Ue4nw6dSz8F7ozfRZMde6A967wWRmktk++ige1hfiSUU2ap+2uceo3
U46HWOPXV+JoXMNFOWuNhS9gfKuc4WseJmqOCZtShFpdbKs2z35THzGWUJCL2xdXZYeU19EAuBKj
/uSY0b3lI6piEPvx+NTBnc9Q/fFdsZczPrtAP0yu8dljOunnYN7mmcUVrqg9rUVSKUsu+GKmNC+n
NXEwyok7L1c7zJ5mNT7G+pWZ44V11K318XsbLjVJ5BVzv2FJ0JKba9OjysGidGl/q7JxCx3/hDDJ
5p/tjo4zPaKMrdOdjRgsXp7AhN9i5rgxxLMWdDs9XRid3c3Mi3Y9R/kZC+zfJjWxnVDz2Ut6Nwvj
CwcJrc6pV4bqgbxsrkOQ/uXAVdwITX3bz+KoNw3tgy0SHXMwzwFusL2NYNygfTe9QYUPv50u9Gb2
9utkoqJxMYgP97GgKHmuvnC3vND+8lfLW69fYNgx8fyNGWJ7qCkVqgzjaLsIEkOFg4Lkv52xfltK
XIeqf0pcAuDLsxoj8z1NcH0tXXsyGLe2Ml9lhqCbxWvOz3TDEH5ouy9JgmJ5JBMrvra6Os6Rm68A
9ZRvVhV+V4Aj2RfxWTHgGBspJ19WTp8aKz8s52Sd8U+wncuvmVV/CDbifcLARm/hitXVE/mrN46H
c1WllhczUq56JG633Vsy/R0YKrVifs2b6TB2mhfMaYjSTNtE6lO9nUcfsWoh2eTdU5+xc5XuvpqM
Uz3Ppyj7St3oGlvtL6CPL0TfPdyNo2nP+PQxBgDgQDWqtdemu7PMRduBrxzoy9uKlzPPMkYBdD+i
wGRhrbOaNoHV/63pcluOLt920YanZ9LI1J6jXoZu9CuTjYnPHSt4we3Mnv4ZvvFHheGCbXL3xCmA
/IJPGBZyjkz4eCUUjEd/7Xq8mmTYIOV+1b0DEBb5h6nVlOmdzh4GEPYIg9keh6Dbjyzptjzg+IUl
bcX4GPzlIhWNwaMbAUp0aI5JQTSVIrpg5RU4rIsQ6SbtPp0GnmUPpoOsm5PLbW/zyhmd9ekL7c23
BF/rxY9mZhLxLEIEU2BSqwEbUi0dXFKFOuuY39hT1yGo+ZUz+PU55vag+fK5XwyXHZbfZFtTIeCF
Folv1YPwJoz467jYRnFYHJOan2YyEuk1Ed9jMxf9d150Owt58maL+lcqG1i1Pm4IZ9hMaoqdcDC/
8qs6TM1ff6S0IK92Qe06LK2GjimbPxZnHXBoc01LEfdYtl6eWARYF9JU4nCMx3/y5QbXWKJeS03c
VKvAY4TGb1uKv2Jw3yaDFrzEcsI9fY7cTeQ073RoHdSI3mOeNO3ipcx9TVsHNYvQvsnwsgFn2Eoa
mPKZG6jT+a9zjzRAbWkKC7MlaOZFk9OfIgP6ND4CB4nQedKGqdxG7KC17p5RtRa5sX7Gz/zDKvl9
di0Y2PobG1m28Fw0nab3GmPcxxEkP7b22WZmJX2p6UqEFBAmKPMFre8EaldDmBiEGHK57tCCAE7Y
sI4Gvu1lalExs2ckApOrIGrS/3/kdkPOgXrOMv81+o07BtQoOsGOWD+WJUHXmWXlN8mQvMv8/Mwn
ulwljhbBVLH74/9/1F35YnE9ECNytWM2v35uBrtYkzc1qFf+bfZx7fb/r9bpdHiS2Z3gfyGHlMVJ
6Grcj4PYTTWKYhnOYsWGa4dj3OHC5V8olQpxT4tPMSRvetbKLVhnFLc0ZAydxbSv4Cpm/HMkyEL2
czadbMS4fo0JP47Wly9hbtBSgnsojIXGHDj0K5f9Ag/ZkqCyMTIlGaC8s4Zke2y9zba8UTYh1m5A
KerUOo+CyyQ1jgVtFw34I79JvTGav7J0m5htvy2SkBowy2xYUEiwGjU/Hnewm1HA1ukEALQq4Cle
SYlbOQZD2jePPCzUzsbH1rP5wbFd0JmhBxlXoAlry6jSUxNAn3DZnawqblhQvxd+wIiRrGqA6Bf3
gb/Qx8DTI/z6Tloc7EjDOSRYNFu9FlE1Sj6mBAlAsQir5V63nrUIkwwoPRpI+RFAFdOfXpFoKyz/
2Q6npzxigyhF7qybqotw7E79wewzQndWtyva9tCyINuFIT6ecG53ATz1NVelrKJvypfJE6wLl3BR
eezQdEnab123YY0CZW8tcnk2IVIpKhnwWNm/3B5tlg+qk6c0sqsrf4mHxUWHMNJG+5M0+Rstgq8o
vNGWUh57V7fV09RNaxpO5FWbjV1vd/8YtknR6PkzLvl/jUBWbhp0H7q30FJ5lw+11W+4gracsdlh
CtmKRz5LO4Bhzpr6QOn0j7Fsm0udKWh6yFVmKs9TPQBGr9j46COOQMu362eqPoMN25j8hWzYPq8w
9xQxJs9Ri5a9cbgLpP1TRtm4YPWZlAq17hjmPdSmS4uiTbSzBcrrVtwXGwt8YUuXx+QeuRVjQ+DV
Y4M1nB24OgDmZryQjnmvfAdLccf6GL9o05efkpa2NDJpK22s5qLRQYjRh2EqRNQWNb7mvkKY6gw3
8VzgjGshdwP+k70yqhvxx9+A3QLfdtcQKbRNnPcEFXBuDeugIzSOHZAdkXgKbXopKo53KKLRDPYF
M1dcvlUuJlvsRCZ+TdBVVkmaofh12PtttHjojibTcltM9lqzcBax+bGGJ7wafIZtHPxWcbdJv2Op
x1+jjH06Lzf/ZH7HAfcwZrVPsRVvYkEqDGYK40/SbqKYZyyniDi6ESAewyxfC4p0O5OzmVd5HY75
vomwlBcECOdqKVyIh2WDif/dGaDJ5PV49ulPXhyGoRcPCmMT8Aana3WCqlZ0ZErjYWDzuI6Xl4+l
E0bHMd/aGbUUkpjollZZUuH9OyosTm3OoXhsukstWIIYNVXE/K5WyD1/a7Wj/XHhcmgdbcmaTpGW
uVVVrrDJ9n9CI4HPIXCuzOU9DMhfGgAf+7LzKh5jtbD54kajbaAHvCMORdhzg5uR2O/x3LNqyjhA
I60+sfggmBqPEUK+pnnOxGAQkY/fdmALd1ImD7udT1PWspoXy3+YWAk7HEtZAT+A5x+SjyIxVmjp
WbHSjpfTtR85o9vEpCGa7cBWC617olyakbXhHukY89w0g98/1g29AO0fXSIFwBz5DD55T2dI57LC
zN6eJkcZYF/+agW/QJgvMFMnwYSIajT5+aXErHg1lu5giruwyBK66qL4NaWWau78NQguE2Cd4Lso
Gw4pzCF+dAszagyUNOo1qVAiy0GLXKLARPYdChqf8xU4/2xVztVxioWzr0qXug+t4jNhR84uQCao
rXAnmPnlxHpDuDQCTIqbixuJSzoEKDdhtBuxLq060OB44BifAoKVtJG0MTQ9gnI3Fx8Jwxvks0wo
4sIzP1rGN6FGwqyNnh6XXStkk2E/2PgUBPhDJmx/eK0qznxtiq5N2ewdTWqeECS8zHJXxrhXiQhb
67jgDZX3vPNkkqMiyVrb8uj7actdHJcfmZIIZrGzd/WJTAC/f8NNsc+5FjjfvHmtTOOmar6MntOV
u8T4yLKpgmerzYkVDyQ3k8alK7w1H8GAY8rhkzMPm5Zx4TxO9ksapUjQ4TFbBMqhDNhrsfhiZtpP
fkqSShLeKKgH0rl8bQZcfdskysV727tPCvdtHGOT6mGFQCJnpd4fp/ISZsSBgWzCIfl2bCgJ0PLW
Y0RQOQ235citPY80agGTvcPwteZSfCiFk22aTNyDhvBU1bn3asQPQqCEvV5TPw25GK56IYm/Y92m
oQmciSRrEjLCVPM1C2dzY/eKsmC/vchB/mHiKRf54x8s9WcmvcrW2RmlLKm0BCqIad/Ilj4XnY+9
3tpPdR9shN6lrLjwgUYAYhj6Uuhc5mLVx0lsTEGzbUFxnmV316y2O6Wm9W8cyiX28D74U8VjcPro
WiIjVJXmuuGFuXPsBaVnzAJbg3Au0SOc1G4mrmMyPSWcS6wTnHi3PGI9xwThFbfh+1DgZJxQaEcR
/VTcfTd9hafJDab0MuhkgpHtNhqjtluh7lVxzQWzVOVan+zdoLGQzRPWweAWjrAIxcFyLsC/SOEo
9CgWifXR0ilwJWZy1OjfWjshXSCCojRS0gKtver3tqCZOEnImAj8Guya/SNXPwbVOpJnJwiOYT24
v0bXe1aoWV8dZtLVRMX9S0NzHT/Mbhzs/73IbzWUTNba6tTp9aXWHjGmsVsdz+oOGObR6RP7VEN7
SZmlXZCyXqG5iOzRyGckRnMvBbydKsX0LfsIiLH72yDKbewKhgoAQq0esXjJ+p61/qffA1Br0uhZ
RV2JSmEY23pKsaKNvPENvvssCfVbkVzR3k3Pr0Rzayfqdku3T0D12YFnF3zXgM+wKfM8aejSJC6i
caXOuvRiKIxfYsqa09Ap5xATFDq0Ro2JosK/k9n0aemic88zy5YdXtx56wwx3c86VWbOIFqGhTI/
pNbnZIcfCtsBs0P7YiJkXFqtWuA6ifPHN2BTCvJhazjHJFurXuz1OcSGNr8EgrU6VzQcLux/S5t0
UlYQdcL72+jdZ8A+ZtIddZjTcnFBFM9uwe2rbwaQ3+glm2Iit9bVROf/UtJk0NzTr1pHf4E6iC3Z
/lzKmtYhRW6b0raDtRP7I6Q53KzuXL26AVWUmV08jWjNtLlX5sHuSMSG9nGSIW5aozfg9EKdcY0n
7IL4KJml8GfTYidV3d7//4OPFJQIg9CdpOSG3AsY3jo/8gi/hLQ9HMbiWLV5dn+QwSzvOuPzLU7u
TfTHp830Jpeeb+JbN2tKSJFM0ly7eEELd7ZvZdm4t8hFKFGt8xxElvMcBtgjC0e2B0kXcIJX9xIk
7oW0UbxvzMhe+cLfUdgtn62mHW5zN3qOqyovyAYUafSFdUBWycP5x2HG6m0s7X6f5j4pAIOfx7C+
l2YDiHNlKMNjDDXNsnpnW8TLf1IBIC8WF/AEVHyM4qG9Fdm615J4Q4Y9+bAjeW1ys4ShqOcPn0fD
YDhnC1CoR8pu2DkQNiDiyQ/fqUo+jxUO+MQ4E1Cfjiap16hEyAmL71gP/vTgVle9hqc4Hr6rpf/Y
rmiv557erNhpA5PK84DRL+fDNkLngBw5cMbN0lM40M/Zu7+QOpK8XKWlUR11YrMLAJqpHOB01F0s
2+42et0tGeRMnbjGch+HNmgHrMnzLvIWa6ngA0y357dRz/uh7TweRtbKkVyMYffvwoBACzgT5C1A
+lfwF8EVmXuPDQv8RpX9qSmVOsAKfsAQueQ5VpXvGWZXihPjKjvj6MCghYSX0/BjWtkW8md7qbtq
XJNUos5hpjjXDl5yH1HAysOtnuS0jyr+8ZHENeGZetOUxHUpBV5bk5sDvrDfl0XOtS1RB2QWyK2r
2Z7U4ms8urlHiqemgQDG9aR1ZFwW/4TV/QtGuG8xAUlyh/j7lNb126BkpPF9+ZJyOf6NCVNV42x8
9XgaazsLVm2V6X9CmMqE8scj+Q1rinXAIF8uHb4Hvg63Ww4L4M/GU0n0ZdNonX2tdOdfUyAlyab/
qfOW8JZgKJFZf7Hmv5V7SdG7tzb3JTy0IOTiKmQGYyCP5a5o5B44sjdYBYxQWo0ocWpWRc+0SLB/
PM64Wo9hWi8mcxa5ThS3SLs0YEOtWUlu/zwrJra57I8f4LKLbTiR8Sn1yN9mYX0ZAmHurcJe7ucu
S2QlN+x4SMqaLz6AOWYpvV+XGaqCVRb1BvKTuSmC+I03Nj5AbebhlNWEcmZwTyVpVAffPBxPYW75
IV5mJ6L80666jbC5tUV6VHuCVpzd3BieM1Jjp8yfdh4Uz3EskLY2/ygLF7g+11+B4BRO6ggDGIXa
dGmne6MUV8Vz6mPSC5wEvtEQJlCeNucdhqYAXt7QvbhaUz+IBG1xqnbwOpHcupEK+ty1aCEvKI3S
lf0+1brnDrAORgCdm6T4cAqMchYqV5yo+tZUY3uwzO8J57unJxgIVWRUT27oe3au6f904T+jcWEY
Qqu5FB08RDrHeNkqrkJxr545fuJtFoOGZrCkZAe3jklvMqmmQx07H77pgpgEsisLK77x1yzRQtZb
RF5TizdxCL1oq3rSgBZkyBD5YAV9X8cOTB4MRX/w8mKk3bUr/pQaATpinp4M+eSX4bDVuXiQM6Ey
J5Pxvoxic4/T6wQCRzvCvdOOqfNmRubgpRbLp9Yf85NvyNc5YhTrGp/VpD4eqix+j4eRMKdTsRdn
lDW4wbL2GkwulaHgbCDvEzVOuZGjqG9csIDKSFntZLKOm9cMHvdVd6Nk31uI5FZRBncoib81WxIi
Qg6+GKgGSeF+m6Qh6g0MT9bi3RB6OLzJoOI/j4ibG/bSDqjPJ5K+M9Ue8SGIOkYgd0CBxwQd3QPA
I16W2NFRizGssVac/ZquYNrFnWZ+jLskEE+DqQvsvrlJPjl7tGb8z0z52d1qLOm0ZTNoFR85K8xb
YDhi3RTWW2Gk04H1BDMZ5YJhFu7qriNbXZzx5vTHujXmVaXZlJe6GsJ7Ix+NDU7YcqO7ASRnxUyr
79mgjMSHYAfrtCnW01VPxsKLxoEPaumyZ/NzskaFbqxzbo0rf+qA1bnS52ZvLFtYXPC5RljWHamh
r9W8q3xML1Cb2B9zBHHcNJ8cmzRsBF396uglAQ7qeiwH41cWiwYYoGw8TSwtdJIdb11IPolR/xy5
yMCxLuLvdgDYb94aqGc/DsaklvXjMxyCfYCNeBM2Uru4+YOAFl3W83zjLDtjc1DYLsECpeEhi2Xp
mXqOgSSEHjEUCZCR8qEFgk5dw4/X9li/Q+YHJ+wu0NJ4urAnf6NHZ9dH0HwgtLMEGb/xlbonvUwO
KFLz2prtg+YTpR7CbCIvzjqI5ky8PCRVtc6dNkUvgBuYPNfA4x6xM2dtmh7HpPyaTJMNJLVY7CYJ
MMioPtaDumlp9y8bzWZjKNptS5ogsmSt+2ZL4HlwDm6efzP7pgAneJXH7BqNkeMFDuxXu8eQxLII
C4BFJ4vBgRvbUeTZRE09I+EvAyeC5EC7DKRcJKEkOzNVndqJT8EACcDpUEap3DCOxK4CAxOt5ddf
YP3qtaFb+GjsnzGbuYaEsHQteXf81zYAUeeqdOIhUBybWOp3xk02OYfM+q0h06oEKTNCPcTG5DHn
bkLDP6NUkYwgkbRK3Ny6w38oNrU7E5GP2xdoaWo1MtWL+v/8j0IED4a1hgOGvD0GGAi2K7y8qYdf
n+ms0p9QXm89sL5KZe29Uv1rUICyVgxlGDZx9woLs3opPHp2tnF6yucu2kMFOOMU2HLDrdbdIEu+
sxEvK+YwQi2XciBkQc+4uBlMp6QEAj3RHwBa9AfCwNesiFsHjb4rLBaTmk5rQljPZ4LKDCVoaQeK
LiiGdHC1BK1zzXFBv2S60WNij9YY4BF6fVLJZhHsXEUYHrnyeUrk0Yjzdguq/9pz0ez6wIHMgdXe
matNKrPPaBi0vTFDQEZOS1FpGKo/Gbsl3nfxR0DQrJzqbi+MJ25N+6hNTu3AOd/gN9oqlzXCrAU7
MiPHSC90EstqRYI4wWTMk1qxWS+KLtixkv3KqKraDWH3rHXTH6PFJK3M1kFmyO6cFNoG8AdI2cT8
GDLNJ7Rfvk7G8GUFfQoYC2QOsOcT3AsCCvQRmcyc2pC+CBkDltKI+FFHsXY0DJcm+8vMJBoV9VlB
kzDGJAzCu17MPcRFVPM6nGJsfBM0hMA8y/wpEXVKxQruRbSvZJfC4MbW7EIcAD4y0HqNsjnHCG91
ui+oeeKD51xLBE+nDKJtldT/UgCOG2kO5a7KFNw7PbrF8b856ioPZ165zho+IkxU/KG6N82yBq+p
5WtXaPbW1cW01dP6Vs7FK3yXaTvp8d2gLWzdldjtxwqpIoDQjOQNP8Bf2EgoY1sDXI4H0+6Mkvh3
EiCVOc0EdWAbQfiCJpWzZRCSnQPrQGH6t66Evi3/dqZOBp3eg0fIh9DPaA+hZpQ70W9QYsn0CTBG
dUmGqfnuNWyRmICTfWKEZ8OHuWzg4tqB3CLuULT5NvhO69m5R6nyomROniZOlZVAMdkgul9dowhY
Wz51dqTDxs7+SOrWVjxWbWw30LUinJ5BQ0JJLE5h0Pe9mvOdqnBdwcJjTZzQP2bXkIRyhwBKn7Mu
ascOLTr+IYzAG6bdWaaevA0GCnXQAQ0wabuz66bhCUWM1KBThBkJMd7q8ocRxmeI8ealLejUMPuL
5mJXMeiHXtW1cXZl2u98ndh6WX7PPYnxdtQ2aPo/EMOesECPK9LStddmYjsORXCoSKOr2vVJVCK2
O8isXF+5M1Ei99DbliE5Kk8prdxrI781LSZE24APajcQcQJf3w6gXeOMAJDqRv6AO7IkV9RGEisc
gTznvTNsakhAbMDy17ELvAlFf23jVxM6hjEs3vu2BoPmar5n8supuMbFNodDbHcnU1QpXzB59CG+
21mWT8sIxYVobQmYD6YVPHJCS/DTokeT40oex78Y1GBRl4DDughjguUwkMna3OWhJp+7KNv2Kjue
XWumJoT/E5y/P4rpGgc2d39wuhTB8e1x484NUHnWMB8Gk4w3S/fNRL8eD9xsQ2fLSXfG32ezGO5d
rKaDHyT7PHe4xfuo3tjS1zm5tLYlrTNbpDxdJdeBT6SwluFnr+Hhgnm45SKDbDahBCMmIoslqdqG
2fhEo+UqKYJqnSg92rhh9N5mmNxjRO5Ox98NBI1blZrxfZJIkwEvF55uduDS9WhIIx3XTVeDwONy
V9DDEt7GpSvoPYqNDKwyvlMQOelqjWkTN7hkl5BkwVfa8Z6PE2JtOoYmNmI7IOC0mg/zbVbEw4j2
eZpTvgdmBnd9yAlP+vc2Lw+IlPF+bOW5mBIsOZO+FizYPFnIDIs4bj52AmynTRPYdkmsmYsNRwAR
UwgCzuCGy65J7brCfjeV76wH3pCbWLN+ZeZSB6clHtl3rFc2ApmZ4UVIa5/1TRlLD4bbAepMvjcy
nvlhx3mp2cXOHpHL8jimfp1EGXlOjL9l2BP4YkaKM8Kggmp5bYmYzDFf0WcSaOJ8yTFln7FGspQm
kYer5x8EMEniL3DQqOpvEvv26j/2zmS5bWVL169SccYXO4AEEk1F1ETsRJG0GsvtBOFmG33f4+nv
B519a8s4AlmHoxrciUKmbYDIDplr/ev7a6SoN0rEPzJHKvzIjRI5UJKVQI22rgo8QwBd3eKMgse7
zvZ1iO9E+SVX3RUMFIEDSnGXj/EziO9tBRmstaiKZZukrRH+N/eeJZVJ8bhqn9qYACe4BCq4Enor
K0qkUAZ4yAI/IECj/YoT0E1VjCC9C99kEx0+hmEoIcZPiiRUgiTWqd+lrPjYaETf2CmPO02StSC9
u8HZHhuQDpcqFeOcsI8/F7nx0RA+1cUj2KCYSEE3lZUUwMrc3OKsZ/5E3d3tArhQLFyU2+apDZxE
R00scHuhekGgTO1LFVtmyRoq/VPRI7nkNbE2VBAjPR6fBwoMykIt9n6Wdms1LT4kucFZC4Gl5esf
QKIxOoe1owwrE1nmKg51pF2WL5kk6GJhyRTmOO3MG/uuifRfAFLvsiwHjjGgRDcNBsJUYo+xXbnq
zXJEmwPFyftulOAO/NH5wcnE3apF+jHm3UiqoOJIpqQBuQzkqAiiJzP1/mn0u/DAoY4flve5Y53d
yuZHLGyOFV7KBtpL7nWKKFfVoU9VNClTOkSjkJZ0kPNl7Fp5evmhtXKby165Ldv4kI1U6MdY1BPH
NgkvVVSC8Nfksu6n9+kNO7HdVA4cBeWpj/0THCB9VwRM0sErto2nvYf5zo4sRftmP/KyC3ZpH51k
XdxKBXUFpocVpzGOpKP1s7CjvRMT10hJ7a/stnseiY4Tm2nuHATXxBqYn9YkqdQJjPdakxyqON7J
ybFUjhHqgdraW73h7Ed06WrhUe7WU3fujsSgyshJNqTnoFu5HM8Hv2Vvkf7oUyJWKatiWJi/qKj7
gQXTppQck7ShuOfpmxvFx5yld46x6Zvr1DbCbTZ4t34R/mpICdNTjGmHIxVqse+OrrLJ1gGmlrYL
LC71EQm0PwrK03ZZAKEaVReYpD+lJZ33uJM1wDR7LM04d8UY3ZgNCaZMQag5uM/84ykL6fv70bE+
gVRz7lDMgV9ro4dCz+tt3R7zKgNXgNnZzdiKpzYa7yJKlY5mSjEm3hjhLQWS+KxTxWwCcL/zxddk
7GLCHFm8aR10amnXPwrfpcAcBxhCKmayMrKMpqxGY+MFQ4LCOwdjEbjG4eUHmzl5KJSBHaBOuXrX
wlt6+Yt8eMDPrDtY/tfUHjN3oxNrvKO4I9dvX34VZlveeqPcIiXge0r1ayPNCnWGrx1efshu/Os3
6k/++q0MCXDfeFaq7lTc/E45lREkarTaqg7j9MPIh+rw8kc1rgZn9fLnl79xQ6ncIIwL1hCvtLss
icUdNq1I/V5+ffmQdUrc4Zw83EJ/Zzsu7buXH6BMSB+bYSJI1ZJNniTdW0cVP4aEMn1Kr15sn15+
9D2yS0QBENf1Zl94nX3U06RHmTiQ99LUY1NGvM1efuQGvw2YAuE1d1ejazmRreJ0Q6ntuqqgvf19
2TIZP4NpTm7ldLG/PxfNx6yM40cyBqVeP7EEDCRaMI7H5wlQljL4R6ljec8J4WOewxuLKJjpKZa5
b/toTO5kFPknUXg4GisKdYbS/qr2/bG2PA4bAlUHGAzvT8o0KO5sfdZXJazW4DKte57QuyWkCWYq
Lvxj29xTuBaBpAzyfWyo471IqfICuCy/1Jh2wHPV/zQjUk5VMnxBHuFTuY1BQ6Qh1/eAwFKYYGD8
ZKvVPgj94OCJ6q/fXj7zps9efkOQ9VBl+K5g/CE+wjvZZpInMaqkWEPwUu5aE7U2cSf9w8sfdTi1
ZEiE+CBTKlVe/vblj01dYxkYP46W7m8yozUe+tAwNtJF+YeGt9/mrRzuPA1ChagMWjMJ1K1Gwz6E
LPJN71HrpaefG32I7jXd5kgtfWphrX7l2qrzqXSaX2EaRz9rqW4OhCBoczAnj6xGEGUUBCwZ+rJc
08q93VHhUjfKcxbIaidjQuPYlekHzh4rrAkgkhRmwQFXe4L+oz1glaI9/PM3UIeliS1CKdxq7eCl
8+QG/XDo6+Hny5/GkYpati0mVSP2R00aOBm5rvKsFRnTJjTsO9svcEEqJKQbKo5OJe8uzy3rh5cf
OoXegLxxcB7jyXwRkTnpuuQ5tutvqV4F/HP+xMbA2xitxMRltHeuM+bPztADR9OV8l0RJcV7PB5O
ZSSiL3jpsYdwtI9dlCqrgNKGL/XELWJ/+klyir4jcmCvB0jbX5ww+xChrnkK6lGcoEPFaGE7a8Rz
qvVu2bALTkqKu7XHCFqD134nTwL9V+9tjsqdusMOzmJ2gmwDW1CvKyrEPwcK3V2j6MZwkfTySG7D
lqW3FUodIWYbAlJYnDvjYef1hCKSxCx2lRitk0+dp51Lp1qp1CwHvNcjUM7bLkuddzoMayQXkbHj
7TsGXPuJ56H4YFhXhlXc/vsQ/+cM3EZyluB/+h9x/nd/Zu++JX9W80v9L2T4Cwvu/TLD//1kcf8f
75uf334j/7/8r39y/HX5h2NYluZQUeBA+lH/5vgbf2jSsnBeskxVSN3BceP/cfzFH0Lo0nZw7WBr
aZl/c/z1PwxMZU1V1YStWbot7H+H429Mt/8N489tpeGQ2cLYTuW7cKfXPuSenwY6NoEfe6G6+vtR
H2P3Pu/ZSt1EPbJaCLOe48Qs7KFqjiunb0b9E+kj9HFBF7TxR05/9pew9SmzSXy2kD8qSQCcKtiy
rW5zHTIJehwYfif4KhEcZLc3OLoAlUyJX9mxVDgkKLKof1VxWCvEo42AynerjBsdPJuSWMTfawNC
gvw6KthekmeRWR9R/DVmRXVC05ECyIhackM3DlUffG97yNNDmupdsXWbEIAQDEHjGDh4DD+zHNjF
l7q1SaFZTTFS2U24Cm0/bF8drpGhdo+ZSdwSVueAoI14q+ikulPEQKSebZZbYqZDengnMxEo33Xb
SOWu7nVtj+Josu8MsmRvCIUDgXQoifvWt1oSQbmLRfcukm6HZ12cWxklyK5i58GTUUqzvhXegEI/
D7VcTEfAFFJdETRyqw6lQ6axEl1NNXg9kVAIocuEdEbeTvXmBHd+lo2XKTvNJGROtWrtio8KwLnm
mMmmGo9NZjceSdHSdjZEZXVUC7YOWEKPeLvdkNuIzftAU0V8iti2fu9TBFYwQ2FZPCGEIx9VAPhT
v0fVOFBKavMmu7UsgaydCtvAv+fAh8cIaVqHr6YrHSxwNDmRWQcb9KAQtilaGz4MonGoPCPKGLI7
9ClzaN3coVbSjaMPYCniaFX5JYh+PxTY4OrRYFDCj7VxTcYPreY2LioYLVhbW902IPI+bgO71t+D
e5g8FG3FaFAlwwV5iF1BMKAWlgrKSfOhdVRKWGabGhMg6p27JA/YU1JcAZqKSgOgxrXkHBJ18JJb
C7Z74SSVc6B0uAURX1kE+WslQBGbVlkJe8azjfZ9FqDxYoMKMjN7gkaoDQ+U9w76dyVSgkn620bp
ntNSqz7YJST1x4hUukVAn2MOmeymo6oSp6wcsH0NM6jVKYKyLYDZlPHBUBR+lWpHJxFO0m+SzteC
dt1qpRU8aq5bgbglPTyl2jhPpOGOypjkyaPHk+95qgAkDrKqQFA58GWMYGsGUW9v2G5YOrT9Wgsp
VJnoqL/KpGcTzO4b5WG8qv3WJfFDSSsnACSQgx93pKaUTnzIlDovp3ppvSuPnmHWnrPKWp4aiwAH
fw2qkkVQr5XSILvxLvITnhE9nRK5u1SM3VQWqhVqsLNjuPDonrJceweTM+XQY/tJuzFSV3b7XI6W
ogOzGB0O840J7sZnKQvRNulqA5OPor9eWfn8KyPALQBN38GHJ8VbNjSVPPqp6KwuKSxlz2SshaaV
BV9LgYzyUdN1q/3Rtm6RPao10uVv1Pr6BvZjkYnhNlZllBmYBVFFVVcoJDJ1nWixMro9samSLa0y
Jdljqap3MmMqk77gXb8mqx5gY1Q3IA6dweBYl4aEAJ2K2vSNxMEpWxcVWp2bBi/L4R28M3NY4whG
xCuohv5b00Ytic5YSX5oiak/ycbAA8QmV8MaG0chxrsa+p179N8+wEO7TxQ4QqKqv1Rm4UIH6gcj
56NOYbuFX4SNH5ki4vxgmy0ZdJNcKsimqocFBEgli5hRhES/umYf1t9KzStApJMBl1SB9zXCKYCe
2oPakC95J6RJKXlLUTNrEAEt8EQdQAwkwP5w5+Df8qeN0be2i/TMHT94Ht3Ehq8kgNm4AsGuyIXV
b3oc6OUOzWNJrXwjKudd1AZu/85FivbVzVQTjGeoDdZtSAhI2/ttSuDVVTKLwBDm0eo2wT8r21AC
kNv7MQUNR7lFYYuv3tBPiZuUR9wOhgeCqXcrq77JEBpXW9VnkK/quu8mo68mDDCCxlZ0xZEZeV9h
QNqiMLCmEKYt0TitbIu1nvCKM+LDFOH6DPU6J8Fhu0FZQbFy4AEhlhXhtjVr07znOAnSFVYpgCHN
6Ydu1SiDnq90hMLtrUeyQLtx28Yo97WIjWLvVHVi3FkN6kkybID2qmSEUGFYJAk7o4WmqmsVQgGE
wnC0ap9Shw5VMyBrz822iRnxHfUoLYrb3uTdvPFcSjluZIuQdevGffSTEqJau88taDCrMOmNet1o
Sh/ubTBU0TqxOXtvuL1ovxMvmQI3xfe67armp8UKALfPSiEdkq1woxOAhzB4jnjaaBcqKnnrLG+I
d1ORYhjbDpzckxNkQXTCpSv5FPWybID6KvjADuxWrDXJggh1SpD5xSoWqZ8ycjxtAISJTPSdmUR6
viWnR3yz0y2z3iEMTYpNSt12thtsgGE3SsCyT516oQS7lh0z51NQAuKgGiP1X2WvWOo3Q3Mtb99b
GfDVVvauCaoVee06lCijCRNRWbcxwQp097Ks3GJTVnAQ4HBaGINkVpHFmLJRZ/OOrGoy3pPFSMCT
jb5f7ss4Gcvb0G5Z41RFJeyf+pOTYTraSX9HppdkP4nKrLsdRt4uK8+n6n6tIhKtN11VVcq6ggeE
lwwmrRP5KNPdP4lyoVJOx0HFf68cHf1gWkzLW80zip8ETqye+BGmpZzuKADZQiisjN3g84bZth4y
iM2rLerDPz2a/iNtkocsSOsKV6hpT/fausmQwOF5AeJwZmDfNO0uX+/5lDpoBzu1voOZ7LX8E8SU
uGCNhm0UPwauzOL3UrFkDXDGJX7UWmPF5kp/2Wkp0DZdd5f0nWK7lC9JI737/yeNF8+xC25hVEi/
6sbJt+wvl7HpqPRf/3hqqup3s7CX//DPQ4aimc4fpjRJMVgWzGOOG//4yy1M4y9QRPNq0nVpokHk
PPPXKcPW/rA5SWgqpCVVQ7bBf6qmA81//cPQ/tBsU5U2vl4G/9Ex/p1TxmzAKULD60JylJkOHz++
PQWpNw3L/9PYGGlHlREesdlpoGJmQUlMY9NEqhd/cpHxQX0xfQT35MoCMh6WUyrtiqhfZdSPMVv4
+LvXy848Vjkbhx+v2u+NafC729/fX8r+/UvhyAzH18opeTXL6ItUS/Eh7rOH8xfHt+3VFPv74tbv
FzdLiv8Fm0ygwU1Zke4DT6H7WqmtQ8hH2/M3WXqCyZrtVbNmTD0gniI5kgBBn1f4EHnWVVe4mM39
91n2jRaarvP3OvH3Q0wP9+r6CfIUHCxRdFR2k7A/8cZd4IyIIeLhURTFhaZausvMbbEtrTAko5aA
yBLRU5yJR9WTzZ3WkyfAyff5/LMsdQiT7PWzEFWHV0+u+EgpEBoqRWBvdet2OqW5vqyQVZ6/zdLD
zJbUMnDUsej8+Ah4ItXeW1qqJuSULaElq6A3ieMC/lcgX5y/3eLMmtw6X3URqe0y9VC+HNvKM41y
ZVbjmOwwFGiU+5C0AE6U2ALZWbIb9Crx9/xrkzwpkauhPykSkfGwVjFBwsOlaUppnc5/r7dHpunM
RmZP7T3ZUrs/eFrQfzSS0coQx7jS3p+//lIzz0xItZIQC+yo6Jgl1btULZ2VRv3CuvH6YUUlsH+h
N99+DOslaPKqdeNRrQIPPdmBSPanjlQBKijudf4Zli4+W3/QWWAZa7TRUfiGXAddFIEruXZtUGcL
UNxXotBc3z5IzuurWtppeBNzPvh6/ssvTCd11sGq5fotKk8dPLAlix+6Xw9ZuEEcEgWb0EmLtr6y
lWZrEKpmEm0DWBg/4pSE+MVPkKboOaVa559kqRumz1/1sejtPtbyLjxapKYhyACvVNaqDp77/PUX
hur0dn99/ZQwCmXWuXXgODiVrwUSJZ/y2ROOeyIq8eX8XZb6Y7buJCKImrTDZDdFqgzMooDvFSDi
CWKS0edvMY2cN94G6mypyd06LAOdejuOfdRuFe2zg17yc+Q1GPPm2VZkPayb8/da6pTZ/Fb9nNwG
loPHXMFq28ki73Pqtd4/t5g/+v/Ex/V//F4DQvt7l+RCz1uvUWMcvz0VZ4ypRNJAv+khvIPVMCTb
80/xdqdgT/T7fRDOk3rMWusgjMmsS1bRzrUwkLbiJjiev8XbDWU6s2lem9KKFVVLj07ahe87Q/Hv
iSa8P39xbekBZpNPoLZXAWv5aCooa4MJTfGCiSvN6HTPpWWFtb7JRKFoz9TOevUv6sFt9QsMBJJQ
ZgxT6X1Z6ISxieyqpv0liBVHiFsE6aP24ODa1qS781906XvO5rB0A4HApoBrYVe/eoqL3yu18dnC
6vXKG8wmsRNFrYvkijxwpGjHVsT4xUaa9hRRy3BlT85msENRp2uFpaDoVa/2JbHwr3YkygsPsDRO
ZpN37IijIM2pj7oKI4MAvfJZjgV5ovMdMI3of10bIIn9PtILTBLt2rDio6KgGXRXrpsQT70BXKBP
DmSp234DAhv1P8l/cH6/Qe5ZDPbm/M3fXmFNezadndJUKsJdzbGr1RzYje39SbL5Ua8s76kw/fD2
utvMZrNeUYgHBKQ55iFKNtAEsK3Msd4XUfFFKWv3wvtioafs2YzmUOL5cDHaQzeGITl84teygBQF
HEBeeYvZyxvCIkab6MAOnBSJhtlm+ZSABvAvDIalJ5itGkbWAX9UAEJT3t2amw4MJoAXTPcO13XE
bLYPAgwBIgDGMnSP+mOhGbG/80WLu+FGdhQ6fMu6WiBqPn+7hcXFns39zmxc1Mdte0jCKn8eFTkc
C0hUaF4T5/35WyyN4Nnct5W6p/K0GA9A8tRVLyk74tXarNMgfxyQOV5YBJaeZLYI+KiT1SmxdsqL
5IPSGM+2S1lT66nXnX7wLf99GRiDBOA0FVIncumf7NhcQzqAchZwkuvKyr7wWl0YX5Mj+usdlZvV
ZNUSzz9idlYdtRIYogXE5tLeY5pob6xl1myee+Q/FIgI6lM09h/sNAFD7Ls/G71QVm4KykSn5vx8
t2tTu7x1q9lcJ/OERDLNwlMcqB8p7ruhqjWwPFxj7ba6QZb5UYvgb/fINnHgCC/Mz4XRNmW2X7df
Eo6EWb3YP4LiIycRAjB04ZuQjUV5SSboym6aLQNFroxFaMbiSU16fJWT3P8E9VO9MCuXBsFsEQB4
4JU65eDHCMFZvBYiCnKkq4IC9/Ods3SD2bT3dK/Qa2i4h0xx0q+iTWmhkrTKhQ37UifMpjwILX8s
iDQfG1AMO6gNOoH3mtJwbOGxkc2uW1ms2ZR3nVIdFWrGT0lbQn7D3AOqAvlTO8ItDrn4hZG81Fiz
iR/iK2TpZhadbB90JdWAwaeBne+FdWuhrczZhIcVYmFk6XonXoh4bqdIQTVHwbrPw8rCslbnO3zp
LrN5X/rUO4H8zo5x21gO7uAJ7jb9EHPjrQFPjiT5yPnWKC+cQhbazJxNftGPFfIgzTu1WESv9M7W
DjER2utmnzk95atjrW3hEQjIUn1qvLL/pmLEoa1QhxFdva61ZrPbNkTimhp+KCG7IuBc0ScBc+qQ
5snnOjS1C32y8MYyp7Z79RS+nVM4N4beiU2djyKczJnnV7BrtCHbnH8QMU3oNxZhc/r81T36OIhQ
u/TGIYWTgOMXqE1RjZuYPCcZyaruswy6toZzzdceS7PqFvwEEVD8LSsLIBSQPYBiNnkkcicO7IGu
g8SW2GB3Qzse9E1D0Yj1Te2qbri3CokBsZMgLP4Uh53a3KFYJ5hFEUZtwLoYbJEGP908bex35x9v
YVTL2dNR+deXg8o62bUdBiJafgKLGK9L8rUbJbCd64abnC1nVZMiPpFR/lQ1UIoz1+rfW53mfTz/
EAtTRc5WsUKrXCeI1exJUBF4tMMU9wncxC6MgGmCvzEA5GzxIvlVta2C9SY+v6mXov9zKrnXdVza
fyWdJf0vvQRtnu3GUKbWsAa3iknThZtPa9gbN5/n4CJDtyGatfGpaLOPooyfImodBqVp74y4/hyD
mLAaCo9gtV3ani/NqVljQqa3KAAKvFOmKh/QH3hr0JxYnxd5fuGZlu4wa9DIxGkYhyPl2LgDxq6N
EpLMr6gNJwl/4ZWw0Gxy9kowmsroAfjFp6rWfpmIlG6g4iJTodjX8OACTQ1H/RHKEkWaFxajpVE4
e0F0DoFy0KrKEQxI/GSg9YJ6ZzXZdccaOX8fRNKA++F5p8H0MvDt1gOYLcJ4uA+t8GHwLizcC50j
Zy+GzgeN72p+MBG+y+SzMwG93jm4Nxb45uLt0KoXbrQ0raYv8Gpdtel3Ei5ecpr20VRf3Ltem24i
MJFkxj/2LcEHZ/rk/BIxtdIb80jO3hRF3iVdPFL+k0EgXptFPZWA0v9qaOMVSNhhRfH9t/P3WhgI
xmzwReGIhgpB4ZMtK/+xYXUiyAGB/vb85Rd6yJiNs0iBd6XnRf7kcnDGKq2iAiuvsKHoS/faYWDM
RlvU6QiTiHXji6TjFZe0iPd34Nmg0YL9DvX1+WdZaqr5aHOrUTqU0z7ZUUZ0OGu9bA8uJnh/3eVn
Y0wIHMSiOC+fDNuyAUQZCKmxBx2GC2N4YVQZs1EFLTnTMP/oD+0IQnm0G3sldQnvr2mCm6QxvqS8
+Hfnn2Wp22dvaiMkiIb6s3hKnFTZTnMfR4HeC/e90Vo/rrvH7DWd4K1cmuAVjmNLDOMZRpUdTTkC
YbNpwZ6y3Z+/z1K3z94xro5zGwMXWwEEsxv0M0gOcwxOvAtL8VJbzd4wA8HFJhbRyJ5tQLXpTwrS
tK1WnNyjCyN34Rb6bJIja+rYOTkNdmWuOCSW636N6kG/K30W6QvDa6GZ9NlMD5rel2jtqiekWWAd
rBYDiYjq4vOdsDB49dkUxzlEqRHYmXe909lA+hjCXbFSStPBiKOqPemCWk3MEbeK0lSzP8/fdWqf
NxbiSWfyetmnxsEHnjvKx1Hp/abfat0Q1zCyoOv50xlXcZ1iLRTWz+a2gjMhMRAbx966l7zPzeRC
NF0sNK2YjRDcbt0sGDWJXKwD5LZGqOnBumy9IvXuBkOt3SN5cU90hzHuauTUkWPi67HJ9VipyfPi
UYWNqoBGCca3HaCOaDu36jQ1oeA1wLCzMsO0idd23RXOh7LBSsSb/KRDGCUAmF1n8jlUQrmr+saR
0MGBr6YJKOUKNskqimBzfDnf4AtPqk8D+NV7Nuki2x29mB0kknoCuY11a1vSuzANpm57qzunu766
emYCOcTlMToFDCe4BNbWRuQPnMldtW334fwjLI3U2dIXmCUIsz7jEZJWrLyk9HcZaayVpw6/em6Z
IvW98HJdGp6zFdCw0jrPcvbbmWpTbZrA+M14qUL6IfDKrcQQfxl75IqtO/46/3RLHTRbDDO9QNQE
fe3g2iR895nW2uKTjoVOuj9/g6WlajbW8YBUEbEO8tgqXbuimg01bOQOKgbljd5qFxarhU4SU4u+
GglVOzDUW4OSPjcKGN5qaRdVcmfXjmy2ThtK9c8O11C/3xoe7hyX1khtaqY3RiCFLr/dl10cnLly
qI4A9zOrXkdZIaW/xc7CtjdBEgFV89EQac1GU6nIjoAFQQYOiaUWQfxZWqIC9NtXqedcGEJvN7d0
ZqPVSlQvyxSjxs2wKsh1wRD87LlxEQPp9sML8+7tQUNJyu9PPeQa5gZeXh6okGupFS6jH6rQu4fz
I+bNq1sU/P5+ddurVDijYIw9Fc8PMwamTnVHeOHtvHT12Ypkln47IkZv92btV+sktOUOAtmlcbh0
9enzV+MwK41M4CLe7INMUkPRFvlGUKpyYZQvXX3WuRlvAbTuQwBMS/mY6NQdQou+cMJbuvasTxsH
7E9dd8FeSAUQQEy76K18Ot+lby7UdOlslbFznF7bvsbWbjQS90D0Ko7d2yjusdVZNaUSZUA0QGp2
FxrqzeWA+80WnQDlcm32WbdLElxZPPOoQi2urOShbKPnum7en3+shTabx36DAPUMsofmlpcpGCNE
fAXun0TOvM/nb7DQbuZseTF8YmJ2pNLhpmV8qCiNxqw4AbXSS3UP2ci50F5LDzLbjTUmJRY5jqb7
wVPCTdSm4KgvH+eWrj6b0JGmUrKGhyTqikYxWJOElW1LxR8udMObax7li7Mp3QWkPzCjbPdFmCMC
dzE22AQTqgNV8VWbeu4xPduriT0QW/GFGQ77IE2DbVTUWA2k/s8quxj6Wmql2eQ2saFoKr1vMWmq
gY6Ql4K3KRFFXyUm4xFmM7xqTZEg4G9vh8j8ip0Q3mVx/+H8QF3qgtkEz3LiJ1N9wQSHF/f2ODHg
RHEKBcCE83dYap7ZlG4SIrYgjds9dk9YNtWmM1n0BtddfR6yy3z2CxLgF5Y9nv8VzxVKQlgqrvrq
cjaLA8RIFLbKfj9kcqKlgUe1QOBd2GAtNMw8NEf1fmj7NvxUU9PEZFeHhEWpINZe9+VnkxfmaNpB
FEwo+Rq/NSmHWb+hOui6i89n7hhxpHGqfh9F3WdhZvhYOJdUoAtr5zzoBukmqWKRt7dTaeXNoIV4
VBnqEG/0HHNqWbdgws4/xcLgn6cxihR+eRRExZ1nudAZPHyQSDX2yBD76srxOZu7ZtdX4FzHbB/0
2ZfOyDFtqQdxYc+4NIJmk3dooCrBSQEt2rcYPDd+uQmVtL3QOkv9MJ+4lDpWtSzbPUyep0JQsefp
hY9NXnGSkI+u277Mw56uzAssO7GCMYVlrz1djTfY1F04sC9sJ+ZBT9foUUHDSrstWlO9AXWzGlr1
vrDHHfnX+75Xd+cH0kJHzOOejR84eV/F/d7I8TvB85Q1rrhU9bF08dlE9uI8tsbA0w5q4J48azBx
Ec4udfLSxWcTGTM/D4c7pblNFOKbFVLLlWyr79c1y3TTV+9eivWzolGNdk/ZbVTuGg1vqIOknje5
JtttUUz0+w2AZSN5AAa3t/NkhL2mho1ct3hEXNjGLbXObPY2OH5qbTx0zN4ARk9CyiG/9lBgzGav
oNhStm7D2wVF78rLo2orlaRdn2/7hdlrzGYv6kifpLbo9qqfFTCvMdYCR4pwTsPnwNfzSwLGhSb6
l4hma2E+o7bd3qxwqmtEAzPMbC60/8ICPQ9lZg3c37Sm/StjopS1KJybmhMldMhLoail7z/bQSOW
ajShQOiJ8F2BxRKq67S7KqdjGfOwJZ7dSFWzKYdPPkejbLRKRSXUk1Q7WAy/rurpeagOe5jIddq6
w/IhvDd9+8Eeuw8iST8qavLj/C2WGmn6/NVE7jALjBwjYqgCSrx1G4npjkX26/zVp+3Uv8RiaKXZ
LFapbArzqKv3RiXh09gw41moe4KCSvA8CndFCfF1C7U+m9BdVXZAJ7pmb0fUAcDK1rCLHPQrrz6f
0YVP5VDn9/smH8C7qV609WMMUs8309JkmM9oPahKRYeintk2jut1cD8oZr3Cq+H5qhv8SyyuLole
OnW1VzFOevBizKbMErdJs6/jC3vehVVpHnbrlLLPhk5FJqB4Xz2MqnecQLC1baxuB2Wv2Z5/kqXb
zCZ1VeNVozEN9mqV0F5AJz5WJiDwICyqXZ5F+LSev9EUpnxj6IrpC7yaGEB5ISpKXkCRTFTrUECE
eafmeFSTCjHDGOZLioIgsRPKUy2nCR+JSGOSd/7mCwNCzN7dhgnLHyRpt08op8RTD+8AN08+pgWp
3evuMJv3HnR/yugzgISegcVx7zqPXZrkmxZrwvTCUyz11Wz2UzYjRNeyxncZqljXbd5Tlt9tq8I+
+ZztLjzJwgomxO8dxZbPTWs1I/Nd9s0xiBDn3ID9Ixt6vqWWrj+b+kYXW4PR8RpxzaS4S3B43Svq
pXPoUhPNZj5acXxO/a7aJ2U/bLOxxU9v2geCHvJOIwY+559hYTzNC6o5dPW6UCW9bROxXAkI1JtI
sUMsAlX3whK5dI/pHfBqwuDd5DcwT8HgOYiuhO88DFot3/ldtL3uIWZTP8JBKQXMXgY3gFKgkTjp
ToKCWrVmoq7P32KhO7Tp81fPYPhEWjMACvsujfH5tGucbnLQTWrPK7ETfX3hPkttNZvfRahmTh+A
DGz6GguFpLI3TVvF+zLHzOb8oyy8erVpOL96lIiCIKvIm3oP/FzgajjGa9fg7W6C4lpZlbnHV87b
ONNH52+4ME+02WzPSktJDSeu9oY+4hZgiU8gh8cLk3ypY8TvT4Ocs6ojNe328O7HicaE/wjWoGsv
0DocDQtvc91DzCZ7Y2DxIPIppKUo3TpQZbiRHuSj81dfeorZbBdxS30iSKvbgLDZSeR2dZsUFoko
DEgedI6Dz+fvs9D38zpkzGIgrTjNcOgqLI3SDP0zJgNt+yEtQDRl0RMImofzt1rodXU264dIET4+
8ryKa+8T0cBhpUv0e9ddfDbjyUyMvSdTWEkl7okeVU43rYOx5HVXn0127G302M2weiXFb20LQO87
UoFXHr/V2RRXQ1WPoVOwWqkp5ONiit0HBu7m1335qT9eTe8ucEOqGJN2P5hG9c6VePu1fSBvr7v6
bC4neY7DHCwh3hcD3UqaHd+sKL7w3RdWP1X8/t3RxoA/9UMa3pMd3itkBNy8Tjf94P+87vvPpnGA
H7ESenigu3b7PhrV8aaf4rznL7709WezeMjaxELTQOPQ/vImGOJyg0K7weEFMtb5e7w9rfR5yTHg
CRf3eK1/yZa52OveKJry5bprz6dsFo6hWvjtPsIsYm1jFbyOukuKsaUvPpuydqcHMNVEu1ctjjIl
PmsbPEUuLaBLV59NWc8dS2+gWB3qkIPAscvJ+eCA/f66hplNWRZ+Qw2DYtjjOYI/Rc2rcSj0P89f
/O21X4eM89uEJUxJBC5rplHTFSH+GZhfDWmFj6Vq1p9w/LpuWdPncgMzEJpno9yCImWb3qqBRXiL
r8UlsfZSF8wmL8YGkKU0hiTrWoFXVSE+USV4YWi+PbVe0KavV7VqwE7SwgoaK5Z6osy11IoksP5u
FCt1roos6vPa4yRLCq/Vpo7IMixEhAU8u4f6d9XqoM+riwX+byn7hmFfFNZzkgGJjFRcF9IKF6Tz
I+ntkymqld9HUpb3Gok9AruV430Vhpd9c8tUq+ARxja+S6Pr3bqxsEZcQBBjrRT48xfG8EL3zGuN
VZAEoeuVw64hk79SO1un9CCEMSmHSzvjheFlz2a4kUKiB7YKNLVr/a8v1vB9TyOeb7qlq08P9uqt
aasqcOV4HBAgaBDjyYnWG92uxXihaxYmuT2b5JmCzw+F88MuabR7KK23hS4o/f6/nF3Jkpw6sP0i
IhiEEFtq6Kna7R5cLntD+Nq+IAkhZhBf/075vUVfuSleVHjj6AUqSZkpKfPkOeCkN6nYX57D0hjW
2WyYDqvAqbFCaQyGWF6V3xjuLc9EDs+g4tTPl4c5B+y/8x8gDP7vUtV+OGdlG5sbXkUQfKzcHwYM
2Y+aKCgiolNpU8FDV8Y6W+5HY1nHNWh2QRY8p+CxHviTJPTuXM8Bb/6NjsgO5Iu/u65ZYRpaGso6
vPvW84wTUHPT1nLnO95TDYSmQbmo5+EbGBX2XTOstFItGJvddwzNAqi8mdDcpAzeYkTHIc4zrizZ
givaXcd+3Uowrc4pmO7LNNi0aQACQ5WBmGrysmq8uWwES1OwTvMsiAeoHXVoYWFFtq8d/zdu4+2V
H7dcnYkZepwePl6HqF7jLD/hTG9WHowL5htZnp6W4QygHUQuEjemBxK+8b5/NX19N2TjHoDNp8sL
tOCMkeXwfggOE4Am3RuQFZuEqfBBd+SB96hkON4axcPSIJbH+400DSgrYKN1AbL26cuox62swsO6
WyxttOXthrRINoWQuaoD+p2C5xHEpQBcXF6kJVu13FsTD4As3Xg3TIGhIHE5uowTjvpzuIGQSu6s
DLM0B8u10TvEWAZaslseQYhJ0be5WvO2BWuyUWUQmaXlhP7u2xYyk0TKt3OxGaTXRay+Rf6w4tML
E7ChZX3UVFAqhdCIGlCTrEcNI4IW2+VNWLg12O3DgJh7YxtRcSsVVE+RlGtn+gKJiz0XeATw4Vkx
iMFB8e664SznzlLlZFlbQYmjNgCAnUF/qYY4XOB8M9P8dI62FSJvdGVBLrARZ3LqesjWaHHre+UA
Mqv8VwSZtetMy4aa0ciMU1B5CFVVHECKO4ueHFYPK7Fqad8t/+57IPGJUeh8KyBo40XDKS4Gcrq8
EX/ybx8crjbGLBvSVlYNlMZr6d34IRCqAKzQHc/QxMCwHSQXb6wF3RtSUc12ZN1m6tt/JjP5t9Ow
WkxeiAHUigHS92cnwuXoUcoo++LzHiQSpQc8blUGK5CQpSEs//cly9w0Q7+lVN2wqcdzjptRaBu5
kdhdXsyFSGxj0gw6uGmsaQEx9QIa48B0ffVBcZ4YBPsMfMhptvaKWxrJuuRD0hQ8RVGePXLd/4P+
cgMd595sS5V9n0ZjVt5bC3HNBqrVbZg6oJdUmE8JRbxh14eoBzDQRYMCEAkTkPbrlfizsDt2HykJ
Q97ncSwPmTfnbzxt/d04j8E2r/ivy5uzcLULzyO/u9xLYIJA6D+pRwgYi0cGzvJvmYaU+74sRvo9
G0DiDiXi8AFE0KAZujzm0qzOLv1uzBFSwtNImDyofGhvpCPEnXIgTcdAQnudWdtQtqwDo33Z+dkj
MpQucDzQ5wK9KpjjobyxchNbmoV1+kPSEEocDsi5lURCKy1GDVUFANqQbBEr9+4le7b834fe2+iq
EOXhomM3mYzukHNChr0R6Q587G/XbYcVAvoQ+oQQ/8PutxKs88Hc/pPl5D4UqwR6Cx5jg9r6yS3i
2KuKR9dH9oPHTr8DDJmfY4G3ARgqCHalqKAGeXlCC0eDDXODUtnkuXTEzgQTUMegTGlQ8PIayla2
fmFfbHwbVM8YfjWVj9BLc/BKRVlWUYgzbJpCx/cg0ADD/OWpLK3c+Re8cxUyQV25has8irnDKICa
Z9Nbi2pb0pNABI+QEnH8q6CHAbFCAdMiBnl62kO/1G8ZjPnc4u/Jl8szWXAXu8u3VnLyOsGHPJEh
7rO1RjsM09OPCqoR110JbPjbJAoKaQcoqMlI3A2tnnAdBMf9db/fcnc1schkQMhCS9zTn31ZZci0
kZeKrJ72S2ZreTuHwD2a0sMRr1Pi/Qskw7AJlLsG7l2yWcvLZdR66DuPi1voA31Px2ivczSwQUe7
kMPt5SVamICNfWubLJMQEaqwxXnq/ejN4NBt1UXyutJWYOPfoNsZpYYFxS0d6HeP6CqRIv9y+ccv
rI/dyAsl3ph40itufbffgSzkFtIMT6xkt9pnK+vzMRVZ9Ice/r03S5zn2sc5e5Bk3I4cZWvOq0Ma
Cpng3j9BB9ZJ8r55FJ35AfzsGo3QguvZiDh/Liswh4Znx5519+ZKyC5VVQT5WPL78uIt7fz57+/C
FBMVIDCiLm5NAX0nHTRTUhX6eN3HrZu+NDU0mooYPx8XbuhsTBSau5jDdV+3/BoATXSEQ8oCi5PO
/GAIKpql66z89qWlt3w645D8nQaGr/cUbBmQ5OkBImv8TT6BReW6GVieXUM3lXUGl5GkrT2a/Hkh
eLCiq75uo+Bk4eWiZeevU9BPb5jkxf+jW29hfWwAHFNtPjHXR8jIABNLAOiZN5qDZKAa63B7eQYL
nu2fz9Z3xul6TqNKDxCVpPaLl7FHqkmEbwLgSlGsYYUWHMAGvrlZ2o3SyTEPJWeT4EaIs3NYA44v
rdL57+9m0EooHUD34TyDqh0TVuD8h/pcvukgDbZyeC6NYbmwKjw+o2ELY1Aq9S363H4xMaVbNNbT
/eWNWFoky5Hr1uG8yGoMIecofEAvLL2rAIC57lZmY9rQwjAMuH85N6Qs3rjvQ2ooPWoZ3lUA0V2e
wdIiWe4MgT2oMY0FZtAq4BOgvTHsUlCtgIUMmnzXjWG5M2njIOwqCAknEDmNfqqcBPXNpNpw3HZK
g1ziqmFsdJvfQrInojmmklLEvTbuT6z2BuiQ5mvCCQur5VnPcTC+68YB6yZECcPbYOg3TV1uvXwN
rPXh52P0w/zXK1yvmLmX9tUBClQQzUKI6m5UQ6cwERPeYZeX6Q+K7a9MEEY5R5V3vgfJBxBFlmP8
0KgBbIK3EaN1/ypzSJGfdIyorjc0n0kBMjtyFlJLukIQ0ye129Ohv/Oht52+GgS38FaZGRpHN5Aq
r+RpkqWs0AbrNh4E44xmnbviZuf5f/SLz+v17heDbQz497qcn0ANIjW572QzBOUGb0jIRd1nUIkt
8i1K62FGNg0eF+0aueOH2VIslRVC8swJWZ6r7NDVkzuV+xxN6f0eVCSRt4X+e+n+S9BB2PB9hXwd
8jLa71R6U9SMmf+TUF1knV/cLivGlM0su7CM+wce9GI4hcq0A7rxKh/buA9Sf+J3RFTd3B7GIvMn
J2lzLsR92w9N9SWmAmSkiekG3oIfFjo6//K2H6dfAbqVIWUokUwIEq5QS76q0R5rZl0/ALavuzEI
8hfZGjMnpsknDZyGpiuJkA9jLr5vRazMCfq6amL5CghgfJBQ8Ch2pc7btWi18H07jNQ5C6bCn1Et
Crjxt5KGKdkNaL/4fNn/FpzcjiHI8gYxz3nxmuF9hDIIFAuOECnoIZLnyn7l5bvgMZ4VScYCgmMl
bjaH3g35VpuG4ZHalZtAA18MDdNPYNubVuLun5X5wD1tuGzo5xC3BAnmYVYlCcJ92POu+5z6tPfZ
Xds2g3F2zAe3XncDdF0FZRtuSvKr62rlP3bTVEX/jCMH31dSRA7gndsBsoI527iKZd5xEuMYTsh5
5LjT3puMo6P8U1kEwW/dIZcYXoMHiekfMYN3MUZzFfczFGtfe4is4pJQD2HzEE0g5Vm51H54acMA
Viwx4BppKeAfhzDTBM0C7ddywt7MPXnVKNyvbMaS9VrRApoObeGpPoamAZE3TSWqYBMJvJS3l613
aRaWd0PhW3cGhINQ0ISaZkTTZ4bq7V3G5F3gNWtH+Z9F+cikbCcPmrnI5Ow9AEhDxmmf+nUJakbt
RPH3EjqhJd2OEwoU3r5R1Vx+gUAmj8Sm5vkMJkIvGuPiiwIxGiQWMz45bpdAvK+ONqoDInNlqT9e
irPI2X9OJScESaDpVPMAnceClkkJTRuyh4I3i2VSdwZd8dB0DEK1EjiWtta6RglAuFoZleYgvDDY
uyyNobfqmfF4eWcXQoaNFoZ0IC4D3jwd0CcaP0G643UIht+N18x7Nad6EwVrJNwfLxy1wcK8gjJt
G5f5gTZQM0/0pPoCAvKyBAdsgDtJcDt7ZZVPK463EHBtTaMp173H0aP90DhQzd4EU+TJjcwkazaR
nuu1c29p/c6zfRdAwI8rTVrmEcSroCtLMBPcgX4Z3kbgYY0hDG/uGKRdxufBm9siXzHCBaOw8cUQ
ciXgkTT5C49Tt/kKxdEmhyi0nq47bV3LyFXPOlxp0vihhLzla5gG05emyN4um9zSzljBStVpXaC3
FDfRyDE3FGq4kAPRrz1IH1aW58NiUAyh9P9uijEU4qmmUg8OLXX6GOg+qn7krVP3UyKQwPfuEffj
fEjyAcrMX0uUpry1LMbS7KwYljMyTaYNvIexIB4iGaU5usaY4fWrGGS0VmJf8iYrLHSxh/xhhh0i
dTxswCX3hYnubRZYQ99d0/T5eJDQBiKHHjiGAaTuHgxSxPToj4EC8iwb1Vx+E3kZBzsyykCsxf8/
/bN/x//Q1kBCVz9vIeEl7ktadtPviqU9Wvp16s+vkwcQTFIPLo2grBxlTTwAVo/SFd90UzWSH4pA
vrtIRFo75HlQ3jgc53wQDOSYblxDObY006i3Aq5P5R00lI27KWoNCezNDL4O82zmICdPTTNCKRx0
na2DkyWvSoVOyRTa9dknbyg9/58RqJ9hN1NoypbfIOHbV+FPbVIo1/ZpC9mjsoK0iLf1MnBOn3xB
e32a+yoT44Z7tBnuZVPSYcVNg/Nuf7RglrH16Qy6xow1h7kMZTgi6co4/0QZpDUeJYjODEcvTiyD
g8uGKPC3zggihilxICLfg30bkJxTC615dzxB46UnZOOUblo+cwOpeST4XPRb7HCw9dWmBx0LSCfb
ILgTvcQzPunDSU2PWkGyOxnxOp5e1RC5c74f0xzsfC1pmg7S8qSSBHn0SfgC/Mpo1OW7mXcg6UuM
3wRsDXy5IG4I4dD/+ryENIYB7Uf94Lho3VIJ8Ss9P5EmC2YIvVRVbhINq5h+yI4y5Ldy6lHyqTFF
y299H8/vL4Zxx3xPRZiTbnc51H0cp0Nb2tCNinPRi1OsKJpjuYm4d1P2vVfsr/v+OQi9O32oBBND
qzz67DsgT97HBP22ELrw6+3l738czEIbLk3aMh599JEdyiLnXyK8fTdkOMO/w76prpuDjZmOKbSx
TOg3DzgEJueX9vFO+kEBMP11eQ4f7gHILK3DoG17oWJe9Z+I4wU34OA+QTz5KpoBfNxyQCIEONHZ
5H9Nfe9JVR22FxRU16wMPm7FeFno0VGm4Sd3cPiDYtHnvtLOCiRjYVnsWrbMFG5gMJWvbYeENfTH
G0jkgED48qJ/aDgsskvX3JkgTaXj8BH6AaX+N4tDybx93HJPmv0kG5dmK/e8pXlYft/BvVQVp8EP
dy7C2zDPcSdvnaa6ihIJMzmfje9cDH3gWaPRQ/tVuuH0vYa4PbTLJwcSupdX6vydv0I4vm+5cM/O
4TIug68aCCZ+q7IRQnnUw6l71znnkmM+smztUry0WOe/v5sMZ34KtF/pfFEVPXMtF9U038Y+ena2
l2fzcWkQ07Eud2C5DJFFmcxjS73uJx91HSjkpoyPBMQ0xxrYLB7X44Z1LMgE6gAsjp0tcGEVTsih
FNHak3jJAi23T2OU28g4eF9VUxZiG6WyvweaGT1ncUrXoAZLm2e5fz8S1XGs6YGVqFghSZF7O5yF
RdIpEuZJZdy2WbGTpa2zgkELYSQam9j7ymNFogMRfWPAOzjMV1GusciuehPcJ3MlCufod9CZhwjD
EN2KGpialWi2sCF20TvLKp6PJZEniIs7D63flPcdXgC7uvarlXv/0hBWLCBIQqMzj7E3Rj32iBwb
zZ6GtJv6pJlxOVix8YWdsNlfin7oGz+M5CntSbv3vY7vnACX/MsetPR1Kx64jnZdoxt5qn3lpomI
ZpRaI5BpXfn987jvQoDP44BOroYdeYSND1ATCcQNqHCdtdT10gSsCMB87ZOUBPqeeGNw4JroF69a
lSL48GkHK7Xc2sftA+k0Jk4uKfU+rIjZRwrto+ng662uiwmYhIIAH7cGCViyKcvFMxHGkg5T+sXt
u4Y/9JUK0dATeG74DGGUlK9sy9IwlnvrtOBpDtnI+1ZH+rtLCHvMOhVA59xbU2hfGMKugIvZIAWp
J3FyMlK94U1c3GSZO6tENOKajggW/VUGrx1a1R6YlPkEVk6j0NrhtiAvrRGHQfW+RgiwNBPLz42L
1mpC6uLUAk22bQp0snJWfOtn79oRrFN/lJFkqq7EqegMpPxm+RL4oACfxzXuj6UpnP/+zg0ZCVkH
xIY4eZyR/h4gvHMBznGhtEQdPk8rQXfhgLJLWbIGKYPXUX3vKzM+ZJWadrQ37CH1wFqLvoaVwsPS
bCyfx/FetRxduSewi5d3qhfubpib4TbzurXL8NJMLMd3hIGcmufIEwsD9M1WMt2IYdBbdwj+jZtm
DV62NBPL3YFUjyYwUhcnJrg/IPwiPG4qNyweKrdwXq6K8bbeQA0xXXfyU4EYPzho4u9R1WL5NSUN
pBrOVc13luUTPwe1ZhMdMlM1XZVkIM/jr61TzN5asFoI8XYxSw1B2mdOhzMqbrsgKboGJa1hhmb1
SjRciPJ2IYvFQ4roMqtPf+hEevaZC/BYjPktVCi/EQVthsADpe1Vu2EXsiRxMm+qWvXJBzp5w9ss
ewpq0q5sx4JB2RUmULx4KGUUEE+ai+6Wn9W8QWL1lXnVP5d//tIA1oFeOjPkAoZJnTw3/wq+RCf5
c63S7uivQKfOYfWDJ4pN7gICdVGkJVEnbrybpk+hZVx1d8J9G3ERbXK04V+eydI4/n8ttxtVGaMJ
CqKAKMb+qA3Au0IWw6aYjP9VZ+64A7PYWo54yYYtR2eul+miUOrUgKljSALhOb+5FGt6Kku7Yp3n
rW+igMRYM+KMX4AZLraTK1+aeJVFaGGx7MKNa/oASM8m+MEaoPLAR3houKsBdK7bTZy91aNY60ZZ
etPZlZs6EsCSEpIea0gMJW7faLmXhQrMftSgPC9cN/rZCBFC+RAZBJmIenC8pOJrV7CFrbJLOcYJ
+xKqJf0nFNn63dgNwZMXzvLLZatb2CnXOuo1DYXKMkedQIVfJlEBzmkH7wjkN714JcIsDXH++7uQ
jP7cpoiatP9EewLp3NB9crMouy0ZWytDLS2RFQTU3KIEBJGZk9Zd/qwhZTOSITteXqGlj1unOyli
p4N2vfzkI4uJd67qRy9oEg2u/StPFLtiE3Hh5mXO1Kl3c/U7F4reO5C/WWnG/nPF/SCCuZazp6ya
weRWuz/QTBXoreOf2xGSeGAzQ+PuxIg+dTnXbbAptSy1n1Q57+lOoGdl2PZugPLanjag8YnuAPur
5XhAlo+E/6q4IaFICm9s8q+A6gXhc125lD9HTuPX+1i049Mo2tIkHYj8M0hb4HJXzDew49kF7s51
A2gtFQNUP+uNn5aAGCU6DDy/fCnKTk35z4yymqyV8Zc20gpKwBA505jH6mQ6ZH9C2pqd6oOXy1by
8QWN2sUi7gwhHfK5PILHstr4QB+UG4N7QlKgKeemauPVlNnH7kTtMlFaqLCLNZFHE9A3XEbAYF0P
eyer19LeH8dWKEb8118Nc3Jfi7b4lmXKABYHla3Rk0h7V2aGprBH25+V7rOVXOnSwlkBiJgqzipX
6CPAJ79NHn5PhwLiZ13QPDoALqzdbD/efBpbQUiHLVAEtJZH5TOxA18qTSbg6VdC3NLXz39/F+Jc
AGHjtlfFcUQ7JPSx9PTdaYz+ctm2ljbEikBu4Qa0p6M+khJQN+W2/6Q89v5pS9Snzh67jSri/7w8
1tJMrFsIHXzjdPGsTtk09hFyhoMyr6hSm+uyVBBQ++9S+Yg06McOxJGwmQIJhotsihZdyJ2tmtSS
h1iOzkXncRGU8YGP4CDrwWrBeF5unWj10rwwgl21IQXzazK5CppJpt9HIvRviS6HzQChyO1VG2FT
3fRRF83xwIH2y9Jbf8CDtaBxs/LxBYuy2WwIjl4kWrLq6JsqTaDK9IIONDUlqdTOZoawyGbux1WI
74JN2cQ2NRRWcmDv3EeKFlv3xe+qzOyY4wxrwtQLMYRZzm1UVdCu6asjB6uJH4eFTvhYpElZj8/F
EF5ZQIBG5n9tN+NIrDppwA6AXs6fx5aB3SZy02HlpbFkVZafg3XL76Qvz+LGDTjNG3qQLhgKuFoT
oVjaCNu5PW0A1WrkMXOdkiVjT1ErFXW6lmNb+r7t2zX0cseJy2PdS/7Z1AWPNqJp3TWO0qUFshw7
HUhQVCQuj7Rzizs6om1CtXi0FAiJV3ndX8Q1VZ57nZvHhxFtDg9g3XS+BeV14iiM2sw17bmxrgnO
N5AogBBu1HVpl/jhtKaQvbD+kXVyaw32LfAgiSMjMZ6P9YQGIjD8KHclwbn0feusjgq/1bPjqVNg
6p/UDeKEOcXKLXXBh/9irSky45i81se2gs5aFjp3aGjXO28OgOjIby5v74IB2Zw1jDhyDF2wyNcj
U699PstnQpo8GQb26/IIS0tk+TAZqNEyz0rUeWq2I6KoPg2jrFd+/8eZIYB9/huAWF8hM+sV5JGH
OXcSH8qb8T3+Bm2m1Eg0Yu89T0Kak4ZjM37zAxDHrjF1LO2P5dsEwqgkqyZ9yhQSzmhZQuvpNGw7
MOZsHLYqrLS0Q5aLU0Cn1TAL8ujGfvHNbegdq+fqVzOu5lkWdsgmtEmpjk0Tu/mRILsCynlQxU2H
AEJwxe1VJvAXlw1YGXkQDuTIcIUiOynzmG00a9ZKTAtLZNPZmIzmPusifeIO3tOjwWldB6VzN6f8
KrQqo9RydC4zJ53nOj+2YBDd1QMKWH7oto8R9F9KItZorZe24jzDd9fmFtX/3tVBfsxoW97XQeje
x1A/XInlS+t0HvXd100tuFOONHgkRRQ8ob9y3DM3NkVSFuXKbXnhHkUtbwd0OOSgLdKnMcynpxpw
6zt3rOpbnbb6+5kqPWzIGvfqgu/bZDbMl7VBB2d88Jl+OF8K60o/9KZ2NoCv5Mnk9K8A+er9dUZs
ufsoJpmW2uPHGqAEc1sjNzn+EBDrlSvovXNC/u+kBKWWo/ug0lQg9PCOMo5/+fxZR+FBN+Vw2+Pl
CdqvpMQfIrpq0gu2ZvPXECK7pkOz1FGxTtz+uR4yOc/J5eVaiI62qJqZhVRR7OqTjipIRlNCfntj
Pd8AqOoffNKvHJILJm2T1gD5PGkg/IBbDAN/2lVA5+wcpaZjWqPzZXN5LkuDWM7fQmYCZiXCYwvC
0HZD8tabtohlQ76D4jNR14XJvzhrIshOd6EXHnGWQVe7qLwb0OIF28uTWPDM0HJ+P66BtJ6MPupx
KO97zobPtK6O4N1xvnHmtY/ezNfoPZY234oCGY2COkXj4r3L6bhjTVw9AoM1f/anVHxX6cC+XJ7T
kglbp3/WGyiGq1YfUXAs2S5zadFuqO7Av3R5gAWftPF8mUK0zPvYO6ZOtEfHSQWRD/eGls2jFuUN
8xFmQvxBVGSlPLQ0IysIoFO1LttwDo56JkirE4Zk9/MMzEp3nZHZOD/j1ZJPfh8eGYguTzgmxZDE
LDb+it8v+IqN9ENDxUSQBA2PZkzVuNWziQU6D+N62gkDsqrrXNKmqvFVERRNKqpj6jrdxnhFDW1x
8hL01ZXXOxvoJ0PXKC3hL4YYek/P2isATU+vqQs+x2li3oqJLfiKDfjT6AOcqqao/hcj0VP9TfbO
fItmxj4Zpfx22ZCXRjnb27ujnxVOE/oQDUY2VsqfSiDAjCIS//YcpA1AcL9dHmbBX2y4Hz45zmXh
e0eV0e+agmlkiB8lvEMBMand4KHLipci0itH5pKxWf5P0SqdV2GMbH06hRsB+cgEzVG/0JT17+X5
LLgjsQ59Lac45KT1jq3fxwdajuo1D2vnqlZvRm31NnQVNGKA8M6p5WB38zmZ7sqqUU9QN1kr/y8s
kQ3ja0MHNMBQlD0ap5Xf6ZDRG+UUQiVTCZqCy6u0YFw2lI/HpDcmn8pTZij9GguXvOkmZQm4qsZ/
AoTQlcfegnXZXDZpU3iZ0/TuUXvZd+5W98qBcigC2p43+a/zNQntro8duHRWcCwL229D+2oeANEa
Is/sh5DE3oJD0lP3jkDOYiWMLQ1w3rV3bjlGugUDqilPFFkQ86Br4F6BiA2V/Hp5a5YGOP/93QBA
Dhkobxb0SE1cbFK0st+IHtq8133dOueVF+umZRm/B3dgtuVTbfYFX1WfXTIry7tdpVkPnY/qpPno
f+LMVU+FT93EFaZJyql8vjyJj1tFQAJpOTktAxqhfF2d0N/yk6fj53FSd6MESQgr9Ge3Nj/GQrpb
pd2bGmAQFuffozOFyOXhl2ZpnfgmCNH1PePFZFx0ZZ+Jk2hYD/dIbOyjawvC1Ab7jUODKi3oFe8N
Lb+lPVRUUjjo5Rks2JiN8gsZdEs1Z9VJBORfiDd2O8dfLSwsffx8nX1nwGg5cYwomT6etQsysCob
OJ83oXP8uh9/3pZ3328HFcwsbMLjqMESCGVscxN5a8KWSz/ecm8ToQWtAV32keRu+sSbWT1ObI3f
cOnj57+/++XKDwzV1KlOf5AxsQ9VnICwNVzwwrnhW65N0SndTmjwOdVoh4fmQl4GSZqPAwWLXrzG
pLLkejZNBCRTMhIxJY+jhz64cIc+nyo7jIPbRLdjEdJqTgAFgNIAuC5VU0VJKkon3QEr14pD1rSl
+zJAHdZ5Hc0g1y79H76U4tAuNA2BK6Ymd8xD2vUje3T6qGw/U8LylCZV3IbuDssOwlyhBs9R2yvs
EINadt6VPQqLyAAcclw6szYxxh/aQ85NVr9eN4Jl6eCWc5pxlu3BxLX32vnATW9YKcOf133esnXB
KhKwemwOYeN97aqy/TSHolu56H1o61gdy9bLtvfQQDGzex4589c0L4DJmAdB1zBNH1o7vm9Zu5dH
xq2CNHuYFNgQP4dDXDMFhWcpIki91Xnx47pFso80o6cUb2D9gGe3pCA8lg39PMcsX6M1W5qIdZaN
QdhUSpfZAcDrLEhU1HG+UY7H080Qe9FVwi9YL+vQQrm0aZ20T196IUW7A2lQUd4GzPPXIsOHp2Ic
2mUnyM4yXnFHHMpenKbKd3dzQfVmTON7NJrOKxfXhdWyy08U5BFQ65TpS61wO0Jigm8BgGc7vZ4H
+zBJiYlYfk3czPERqLqHPEMN0NvWQJeynypUeRyCvyeOkd+jpjTg5aGsPPZEM6TLrrI2+wlLwJPE
64KIB3ARA2VkYpq/teAtKldi1tLyWRGldkaRgXqTvUgDlb82c+JbUoMhztGr9Z2lIc5/f3fIpZQS
SR0Wv9TpPNy7YZTf/9mc3Buu6gzDDlmxJVNOiQ0iEcgT2nAjY7Cf00LjOXn+31UbEVnhhaqJyJmG
8oC2+f6zmPoCUjz9qKqV7y+tkhVWuOO0ECNg0UtaNGID1R9345KJJp27ukpLdmwFFlBaQ3sFi/6A
J0v82g19zH+6qOG4e6frnOxfMqX5/HNuQg1a5zKmayo9S1OzIs0YDE3dD65/HzdOdG9G33+uYpPf
dahEr7zyFs57u/6laNa409CV914UTBsDxYACjIrbaOwhYAiFEOi3r7ERLpxjdiVMgn7QyWBrzz7p
nN9g3YOE9wAg2WUzW1gruw5GJ1ARiLBThyaMhXhFBh59pFylbntr5g7y2yvj/MHd/1WqAFGi5fg4
FSF9W8/yoWsoL38PvRzZQ4b7UbpPOxnMn0NnBLPjvpwrD6oPXkmd4QipeqKfwrTEPTiRI63FZ9Zx
aFpMopPjv7URWUU2AgSr/aNoYiAntni4ujVdSa0urI6daHMbFVYAAIz33cinACpcFFrwQZL1oEX7
gnPSD1dQK0ubfP4B72IWkGFu1XUReXHJ4Kd3sgURVpJpN7oy7toKFNCICzoFEqMXwIfN9Ib+pzK+
ydJyYjshdXi8bE1L07CCVp33UHlEPH/mIMo4GC9unsuiWuvfWfq6FbIom32oNeOyz8BRor72RkTu
jevzZtxf9/OtgOV6fYTm7NF/UaAJE7uMFjHdT1m7xkC3QHgW2vU6wLVECLRv9NDNYiDPXd67dEZL
AmXBlgbh7G1GMo1TvgHDCHsA0MJAFQDdnB3USyF9ciYESocMiB3WzPQHL01QZpsqTBGMjrUkTTy+
VTpKHZ54RedymeQuxMc/D7kmoJO5vEgfC4LEoZ2685GxqyYyhvctT3X4BCzISJsNBcO8eyPRNlSm
CSg0OXg5XKKitkpYWRn/ljJ/ZEUShvVU7Qz3SucU5p1DbiJJIjK8XP51Cx5rVyhNi95aCIRmr0rG
ziNhMf+UsbY5FSQ3K6+WhdhvlymrKQA0O8vyhyFCZU+meXbj0mm8D2o97OIJaKERD7HNdfOx74Kz
wb+Be/eEuAh73ewF0CKV070ibroG/V9aNCs2g8bTHVXjyNe6rGWb+OVQRAmqo/mYROG8ekFf8F+7
WIkWnLwTpHTuPdwtPeTkVN/v2thNr6ohxqFdr9SuKFifCue+aIIZfuH9ZnVe3zdxCrIWpeO1s2xp
IlaYo+5QNZAsdB8ygMhDcPwY7ZBbKfvIO/g+n+NbiRStmyVIEMncS9BwzOCSva58unW0I/6Hs29b
jlQHlv0iIkAIAa/QuH0f2zP29KwXxZobdwQIIeDrdzLn7AgvjWl29INf2hECJFWpVJWV6fdxNrZI
TERTSKYgbtEIMZcHD4w3bvX5/M5ZF++DA9dka1VdMwc9hKceNRpSIlIMJEl1PkQu069h6/k7k7G1
d0yn7PVZmOZD9ZnXWZ4foBbuX9uVgKBjAXr94/lv+ZNH+eBjzKJqC9m9lFh5e+tnbRkG4HuknvMi
AUPqIeOaeiz/DgHpHJ3cIqu7Ap6naFnkUGDtgLpJ1bL2lfYOpNsWcGqnh5Q4Uh8yq3SCOnIs8J0n
yESrebivEdJPQ2TbuW6fljbIVXVNUb4v+G3BFWt+e13Og8NY9Zb9L65fZBmTOQBHMbtKkdCsr3CH
1ulrRVXtvFZDF1T8aPm6a54nCux0FYfj4KHyCOE3jxyHsdb6p5goGCAenQDta8+4tJCxT5gsnfxX
vti2Qw4tH/q1D8zNBpag0TDLvhfEzeznHEqOxU/XJ2FxA2okCl0XX7QdedLjADrpQzvjfg3ev7RD
6XkA41Ub01qk1mML7q3uK26v0OAEi5bflTEH20V23QAV7/VRlQuP3C6L4uEjkg1oko+1ctXkHt1O
5SN06mTetf+UxOPBsRuoQ7/6k8ub4QDN8N65KTABuDRWFEI2XzMLpOC3tl0U3D6EFkiB71DBosEj
ePxcfjV09iC/yjIoRJf0hRqEipHz0ONButAHxwLbeSq72F87IUGLVVnLQ1mTImOHuh7b4Rm3yLwB
LxtobAGn5MJiUO6CVGdT7Oy/DYM3FTvs0JKBpO18F7CcycS38VUH7vdqx8tv2KpZA01HdHa5jdN+
hq5ZGoOTiVzXAZS0bGCVrtsQ8s3n7WjDWKlhrAOIlq2l5+NtSIKWXRUZdDNPjaaFTuhSVGInRNia
LiOOEm3ORFXr9qVr3BIZmAaMwVGe5tb385/xR4v4A3dgFkG5lNITfl2/oP/KH4ObuqxkSVA9LtO0
OjQBMMe4Q2i760Qf8VQFwLKn6MAmUVhCuPO41FmPOH4G8gD1bHQKB7dDWwbiSaOe4xwkzhB0H6YO
ZGVw+1bZVc1Dyk8t0qHPlFdqufNnF/6/A+ckgfqdN06fc4iikFfbmdPpAcIDYGpE2hsqi1lEqQv0
dt41qp5i4Y0p+WdWdq+QuRlVd9C9z4ZbtA8WbX9USzj0b3T9oM+0Rt7qxElGa9BODmDCjQOEf25/
g+iOFXduCG49CJyKWYNuTGb17ETg/Rib5aBxFg1pIpm1uhw5D+ji5iFL6yPYsFUxRBWxwXvQ4SzS
V9ItFvs2D9J+jAVi7P41BS1vOqC5Z5ncl1ooOz22ZQGAbBA2BCxuKdSxRILrdY4YEw1O9nxLfUjb
NTc8qNGqCsqGESTTwCOBlvymDwbHQmt0T5CTozUbaplkSG+01p1NHfQC02CWaP+WrPDLFz3qpvqF
OLkJn8qxZsEP3c22D4EQEjqhiplNQZ8fpaWL5J5suW7EMe/Cun31ERg58yELQL3gJZChqmt5TRGB
FrGHXiWRqCwYlYwW7YkyuB+HsRTtkzNAQ6qKcHb7446ZfVh0RhxiJCDW5YaAQGbfDmOD0K0I9cxO
2F9ZfaOW0SmCqJhtyvJYQ6zCG6ImwA23StxmqJqn8yayZYLrq727UDpg2WsJOJHvWMu7GCBREBtO
rbAv4rQKPROzY2UMstRcL3cezMePObGK8jA7fA8/t/X+Rtybu5TQXJTWM0XTlr5CtnOoMYWybnZA
TRtrZIIcSGFlHoF3eoECRhr/UZsvCYAnC5qPbFfJmFO08Ti98ynM+V7L0NZDja+akI9OJUiS7rNw
lI+EdDW6hEsLwiswghyzfG1ZoL6B0K9uJTJIhC1kgoS5hc7HPXTHxsyaAAUojgki8qa4r12ZDfdF
nU88KYpOzcn5rbd+zAfO2dTYCYt8Cms40ruiD2b2qxocL//WppI3b7300Be1yoX6Hc45kPU2/55/
6NZXrb+/2++DBXh1KpBSWvopgMSMaiwvUjbnl1WTXCPkl9Uk9cIc+RnXiOCgnCxlUOhlmu9EAB/3
F+NWbRzNcOJeQzLwPIpBVrb3oDJ/cPwD8wg4dxIgcVDMurZDKi03TsdWBCTW0+y/2HWna4jEu16H
n1gONs38qJy2dKH26HM5lpHlpu18RPZk9L+jk2tqx4jjIAHIrmh6+zThAMrKpAFNHTjYcRbwmkRE
1oOMg9AKtYoWOgF9X3IIZ93QhhR5kkEr0b4VdlU5j9UsF6jFn1/HDzdP8BdJP9p/wf9itc0pcEvu
HlnXeP0ViIoHeZgUCe8t1QXWwWaAu51/4AY1ATOZVNIFWrN1BTCFzMgS2ZnPvlrMx4ngczpD3V2d
/qDROzoUx5o17J4P8qJMNRjFDC+dcR2gHz5rT75Ml2M1+/SqKXlko0X4/Nd9aBZ4wJqaf2cWXeVN
zlQTcVqlxJ21MfyL3dbOHu/Jh/Ekhjf8mbd4fYM+h+bUU9Y+irGpvgmefur68CK1ejzBSE2Qxhtm
z1X1G/NHkhCneqm7ZU7KAVCUCXXEnRP7w1IFHrN+4Lt5qrM5ACww605s8UqUi3AzhzAHepwteVI5
RZqi5nHW7Em7b+xyk9KfdmMZppNs34BjgI1Xq8Jx2UG4YASnw9KG142y5I473toChuciHYjZfE/U
b7iPWWBQnMWPJXXQuXjZDjP8Vsa0EqDSEifX85HEzOY161YGO/t3a4MZN4myXQAYm4LmxLU7uPGc
QY39eQFPgA1U9ejs2eHWHBkBG0eXCW0CRd6URj03T8GwM3YQSr1oikyeFeqRsiqFat50AcibxqdY
d37o1vVOlWLj7U1ylRK4gLQC2dhJB+HPzoHs975W5Yc304CZxClk6juCS4DzBsbh7nZ2A6lesHsz
95ZTJ5BvS56FV5dNk2HqtMql1/HKflN+Od3Za5tn3PJx2GOE2voUw8aB0PGqzLHRNN8zSG4NqoQ5
5O7YfoNsC5fPkwDtxGVWYbLfM6iMkGYqWjhGzj+B6aZ5AwxxL13wB1H1V4iFVTFsWukyb5pW2/d1
SYZPtYUGpmunsEL3E+LygP5WDbSfllUqa1ZflU5RWwBDNZXfGWbACmMFbvvqN+dQbgCgpwtL+orL
FU5aVmTZnCAI1eKZobNvahLVjVw5WI85F5/rSen2i+ukLoV67eK2/S2ZMlwALtsChjMJatVDMAqt
H52rSSJbJ31z7Dq9rPPWpHDJS1nMyMg5b6CCcI9KdhU7Ada8OKfzb/9hdI9VMbyI9udyFKAsvpcO
6Es0ReuHDjMoZ9oLRF7L8VAuwTWU528Gu/52/pEfm/5f9PoS8O9sBZadRNh1nzgEuR/mUVeH86N/
7H3/ItNPofzuUu6RNyiNFvSRMa7Ta3vsHDfu56bbWZatpxhBxGJpCThz6r8Blm9dpY62E2zM8SYt
qr3C3tYjDNeSijYAuwFrH0YGvPHYZL9qjaQa8IF7/aQfn+ieSY1ih2BPovUMzLxXuFGwKPskIcN3
RahWN9yz2tsB+KSdddla9fX3d9GKl9kzFTaCZGdCS++110C+7nMhu3ZKzi/81gMM/2J7gLFBiqt9
gA6eDY3Cesi+WKLeRQF9bCleaNi501RSC1/BPXI2xOUIHUrbHxPK6HBNcoFzpr1rZxQSl4FUx8u+
yQgloFSArBwkXN665g5E2V/nZvp+fuSt3WXYvedCza52cYPoupB+C6xgihsiRLR02v15/hEbC2Jy
pcgKLHayQRxEbCcofgs3YOq5G+RuBnrrAcZFgTctiul2SkDQNhN+ILXEyWDVWbHTdLk1vmHkOSrc
4zA17Qmx/EgOSLZ59WfL5Rd2QnomPwrjJVgzxLj8v+hhzgJ2pavd1tSNJTbJUVihG79uPcShQuvs
MPm4foTIFfVJhuN1J2jYuIr+BVktO+gkk7KXD3ONnoXOQ/9YTnAQlq6rjtIBjQnl0BOWUy2eZ8f5
2szZHu5vwyJNNOvCgA0ZIPx30p1TfuFNWD+s3TI4XZ6aqeeR5l4Yz5YaJWRQQBB52bY2/IAua047
JdibGNA2mZQU5P5JP/V7kpUfh3xeYNp8ERKf6dx/63r3a6rt3xCbo1d1I+59dJ9cn/+Irb1hmD8H
ENQecnhjjXtcDHa7MCZD2N62Kd37Dmd94b8Dvr+wraltywlCm/NbaUuk7Wt24A7E4sW6AcrcR96f
kF/adm/d3HoboCMZN1zukWpu2K4Jec3BymSng0SGJPUbL87dyrGSrENP8GXb4C/Aa98voaboyetQ
aAwjbP4CLsKGyN/5FdoyLN84/+cJjBiFxu52UXg5VCv7ax2Cvy60vLvJV0s02mL+rB3+DVHh7f+h
h2Zjb5iELER34whAV3OaZ6v+ZItRFFGrAupHuu6yy8Lmv+CouPo5KizQjaRKCWJj1qU3RdhepOQV
4Bb/32gD5Z+6pZCQewDokbJI1TaUMZo+93bsZz1iPtrbhhPoWArylUbJB4Guz6is2qfUsSGkWDTf
hMjKK71A77dV5cv5zbC1mw2fYBO740ONzRY2XfOpD7L2R4HG/+T86FsfYzgDUNfIwlZEPshcX1Ga
Z9eaqNPayor6390s+/yA/OvOobqxu0wUah5kFhcUp9IcCPuTkqDJAALBvkNmfzic/56N2TLRp8WE
Ci6OBnEiXutU0WKrmyzjy+/LRjeiggEZvHQpWnGyrTyIpeLWtesAOnJ+9A3vb0JOkXERpW5n+QDa
/SJG4/3PrhC3KRlOYbrbcbi1Buvv72LxuZQoJ2Zj96AaT6CWCz1yUqAVySrBKXj+O7bWYP39/SM4
CxurgP/NW6muVAUm4NVVXTa4Yd3d2PUldM/qR+XmP+kMOsFO7VFdbRiDybaCy3y30M6f76U/QIi1
Z/Iaym8/RJqi76wCGVHYTOR6XEOL8x+z9UDDtsmq4Dy0M5KROnhZxrKLZAd64WCGQHw7sS/gZBwP
3rJ3+956nGHsCnw1meMju85I/nMWMhJB9olheFyebjn6vFCL+nn+yzbulyausRZe1vmhUz+uURkP
QVUFQYG1S15l5Os+l8RGGGhiG525YjV0XcSJFk4VV3OJcEzQyAqDb13rVbEmYXAFadWYAAJw2elv
8rGIFbzDh6F/+OMuFar9V+h1u7ps3oyTH03xQ0uqRj6AZjCMcmh6RrP0r3ja6sgZmkOBdMz5J21s
BhPdmLqZ09XIZNzPPeglRKWfO5n9tEX1g0/D5wY7o6J7HIRbzzI8QjcA5ZF78AjFIu49QKXivg7e
KCNHQYtPehnQ9YqW4/MftrX1DA9hu0iFdzOXD3XLVQIxw1/SS6E/rbrueghtlK2qvRTthqczhdaU
6qc5r2t4OjtHd5Nfz7ftKOXx/IdszZrhHXg5+hK0v/N9R5WHvQB9kTX1sBqs4C6L7Za+rHv7/NO2
vsVwDvkctM6UIqz5czB0qjnoTu11gG8MblKyiGJogFeEusFcEn4EMTKESDOUd86/+sbBaYI7fJZN
HuUMcUXud4nD0i4ewNkOdzbIOqoL7bxd9iDj/Be0t1IdavlgyyCMoXp59b+nNCQ8d+K9jQPa7GgD
vXwAzNc6Vc2cRqxErw4LrSZqyZAfzn/G1iOMGIA7XPfDaPUPtWhZFae9XnP+IE/v5nTZu8Os5vZB
mGxiEOe+c3S62P0Dr0airmyRNfVtrRcH97xJgrT/FczkK5KJ5Zbm0OOTKS1+2F1qD29WBRQQP9jo
auiTWsy+FRd8Qlb/su83PASzSm/OqK4f9Ty0SQfW/tSFgPal9P2eiVsENRRKNlYIyi5cRMEQDBml
XxBB16/n339rvxuOQdgNctCV05yszLUBjeM/VGbbX8YFt+upbdUOhmTD//yFWrRLqQdQuZ8gpXqa
kL+Nw2Uq87hsGW+v1podFJwCGVdZu1wkjQldm/Wgfxc7QiYGS14iwvYGW94GM+dLhJCs28sNbF2t
zW6Q0p/9BjgzhPBgwmi6+ZQV7A6KTeRBaQ1w03rX9mfvxXOc6dqHws9l7tUkdinDqrPQhlU/oiGs
jaiDABNE9zvGtuFeTYyUZlUaVq3bnFAvDJ8HygMr8lxo8+04jK3xDYfhdW06ZG7ZnMaq8Q55mYnr
oKz2dP42gjh3feq7Ne8tWtrNQMCt0wBJbbVLipRh8HM959Y0EaCv8Z8QQVD7whjOhEex1CFh7/bN
qQSGKSYarBWVD4Kt8/a59UFmhmAgXrHUaXgf+OFPoKN+qymdf3AI9R1os1THIgBlI1BI6UMGR7Fj
rVtrZDgFcBh7kz2w8jQC//eP8Ht05InMc6/Pf9PGmfFHj/ndIskw0BTEV9mjzqova7QoQEZ0b6XE
23HKG+9v0rcEVd8EI8+xxySY+lyrcr4D27JHbbnx+iaBC7Eh4MEtlT2ipvqK9sU2EW0x3LjSC04X
TRAxYgNfsyHgAlI+luu4+deOAuH3HWqY6XTPleT06bLHrGfCu3WYc900kD7BxWpE6xOAYBBn7Tzh
HZymbH+ff8bWUhjmjn40K8hsVZ4Wl5e3OgAmmi02eM8vG96w93qo08D3G5wrpU3Dm6kFmPiVBcK7
TK4SsNj/zlFtybpy/ACLDZBhUoMZAn1ue5w0G8Zt8rnIxuMCFYYO7YQaLTT8QbM0vKLI1B6RvH8a
QNoXr/9quksz9sQwbbB/6VDkfn0Cp10R5VZbRcCyIB3Mqr0Qess+jOg/9WYOMXl4Dymz8oCGt/4X
UstezEDCfNmuMsGDvqA4oRD5ncZee+lrYI8QNYzrykv95/Mba+MjTPSgDKpyGqDcdeLrhYmo/gFR
S/0AcsO9S/NqZR8EtSaAUNSF3UHyujwhZy0P+SIEj0HIWXwP/Eye7G6xm8viBRNIWELqSgzTVJ+A
gHVj7SxY+bQN2LfLpsowcfRkQcpyZNXJnrogjeYUHJmtX1lxL6z61/lnbLgREzXos1T1VTOvsiLp
C+Coy9GF5e8cF1srYdh43g1qyCDSdIK4/UtZgkN2ba++aXAytb4rdrzt1icYJ7noJoUmFIhMTcX4
s6Q88nc52bY2q2HULaLBtNIQkJwY5EQA6xU3Np+B6EVccOEeMoy6yQUbpJ/Bb4CjYMQxIdkYl3O9
J+Oz8QkmUNAuRVUu1K+ApfRkAkF791u7gKpwartm51TdWAATK0jLOqtzwLZPEIN+7cvRixWuiTsJ
lq0ypYkWzBfowDZ9ikohHHbAxDEAuDkalr47TqwmybLeESg9jGqS8eBhf2WAqx/Om8fW7K07+91J
vtDGdRyUSU+j6w2HzOE+SB5l7UPMHV2eF87f+vB3DyE4ydtm4OWpRE/n5zIDt3bclNmuxHXwsUM0
gYPozoNoXN+IkyOtH3IV2wEo7rRmptb7oVjWnn63vQxe65k4QgLAeFNkdnXS1HEPi1aaRWIGQyaQ
3e2OZ9zacYbJSweoNw99oCfiIjEaETJUX/22FfOFy27YvbCp8tEKtl49+gEJf9G31yLwnGtGud67
5m7tLcPyZ183cqlp9mirEQo/BHJk3LZ17NNmj93i40dQU/xMBPYCamU4YDKCWKry/PthoPPRAeFF
ct5APl4JaoqeFXnBchfV3FOFTMSxwaVc5nIPK7g1uBGup8yidFDIoeSq+YZ2M/0pLPvw7bI3N0xb
gNgldN0GjtEqri3PFwev89XOtGxN/Pr7O5O2S78uuIuLhjchQ1GCxqdoy6SA2t7ODv04woVk538f
UAcK3d4UXRLBxG5oPh30mlgCrdsbH7qb2VPXKZTs4ZbnnQvBx2c5/dM2++6Lak8VITKqOGWb4Jde
+jJqWxtN77xGn6PX77jCjdQPNVF83CnLEuIQsDyEDGoCoDIQDY1yYJjeulTcLyViB9RAAOnt7/2h
TK/O74atBTMtHuvlSDzkJIdujHXh2G8VesuDeKTgQt+Zw3Xf/h2Z0tCw+LplA4jQ3PokgbX7Y45u
NcpbB4SFUZ/Rp66YiuuLvscE96XW7OYD/h5luHKiTb4+6LBl34syJRdiy8C2999NKFj4/+1zbRLw
h+JlWqtEfLGqByuU9b+e5QOxKEYryrrMftOhLC9qT6AmTaWHDmRnRH715KPZF1S8KmD9AZdI+nJ+
+jY8j4n8swfLgwFD1rsscnGzgK/6G/Vc79/zo28Yr4n8k1a6CJ0imbbWx7s2i9I5+Dn0egaKO/9R
yB9zXv6sunyPGHvrawxnAZIF4CEsxCs1+tX9qC3RwHsF3UJr2tnYWw8wAn0BoB12O9wd+CCme2i6
o6ybdYPfHs5P2Nb45L8bzRUjSpOgfTi14OE6emneXfuk2knKbVilCehj4yQ8trQo5vDJOaJrQzoJ
wC4utIek9CM0fOeHsNtFZH4cjVGTszJsCbq2+dQge179JCvSM58XfhxhQvb8dSzCDsLubO8g2vg4
k8ASFE2skXIuH1OUWy0FYN9Myn/qBi2P4opo7Tj8YcJF1m5j1Mycge4cgBsrZrJSCSnDSgkd3vBs
0i8BUPH3Tjd8v2g7mMCFuYScoA7d8KZ2JvZclsT9PY0oBVwwOvPMkorbu64HQv8pmedPS3OzuDs+
68Mjhv1VNpmpPQKRvuiEz8++GNC+cePL4BILxOCGKx4y0EuEuFgnqZ+NT6KZP0NjbLoEE4bBjTjM
n7RbiSmfkrp9Kq3rMnupmpeLJtusioCkxAaFH4Zu6b3wXrjaOc8/3H94ZSMAswrQH/Al0OC8yQ+N
Aldztadg86H3xtDrI99FQr1SVYYmQp24YaGuQENB48lBE1Tkad5cgS/GPrhtw55K9EsfmjZ0bs5P
1db+MZwserE8ZDewxNytP4sglAfmM3ogE91Z5g99BT7M8LLWVEFzOhN4gOzRFynkN5576uDQbLkd
ANY4pHW3l6TbWh8j3uJBWYOmLsSzgkc5fNoVEtwa1wixgGR2a6IsnTQyP1pFe3SrfGdLbcy/Wfwo
XWgHWRWGduhv5iez6iJVnc6v7cZrm6UPpUKALn1sV1xqf3fTNP2sbWfZcZcbL26mgLwQ0oMahC5J
4N0F8h9v/icIvlz03mbqR1SgWquhFpQ0w3Vtvdjzz/Pjbr2y4XHauhzqHpxoiSpuBvWrCONlfD4/
9MZU2+sF5535BpU/cVZRnRTLlbCu+B4X9cYrm7UlC/yFnfJgnhNaKMlXGb4qu7okSQh6BuOdc/TH
cZzbOumz/LevwiUawnInSbsxH2T9nnfzkQETLcDai/cGzsPOnipn5xzdcCdkfeC7gRXghSTo0ylJ
q+tA1THNf3j1HZIqDcgnzq/l+v1/XagwL4ZLrGQFFSmNdxdWd6D61pm/Ff6NItXOqbq1poZHXHq/
WAqC8XkRgMVCQxZ7OkDnYGf4rak3nCDoqaFHibQGrD6M63Y6BuFepXbrzQ0/yILJqQOC/jcU6cvs
J2G/mLMnF7SxsGaRCPDkaUZflE4G68Ebs6iy2kM+P4XlAGjGsuNtN+bGrBNNVgbBs4qMiS191IGx
pFANuNCezBJRq0afdxW+AMz39IkMUh/BlKv37vkbk2/WhaYsJVhJeMWWLjFz5XHMggMoJ3Z2/db8
r499Z1hVxnxFHK2TTtyN/MsCVK3sHurgdg73LlxbjzBst8V9KPTU6tfb57I6TmEThXSBgJoVu83O
vWtrlgzjpVDRbYQHH++njwKU53V2ZMVekLY1uGG5DqRqy7nzdKKC7GGpymNZBTc6aHec5obj+VOs
eLcEhWZEsBS7Myy6q4mMty4yHbDkQ9pkO+HelgEYFpw1beqPLlY5t2/B7BE5+V6r/8bL28b+oT02
TzZh4hf/3xDSBvP3DOTZ0/G8T96YebPaEJLF1qSGz1z0dGj1AsJBXKLlRW3E0KU3do0FwoW5YK5O
cJ1lT647+FFaOdOPy17e2DY06/UE2bYxGfuHtKMRBMe5+HrZ2Ia37902E06LwIM2KGSpChWr4BAM
7LLDxGQKCK0JOvUdhnf86yx4bC9qRUQaZ70Gvdvqc8BamzYY16+yV6cCVmNs7gEJ3/ECH2/zvwoI
pMoEZ+tmBCT43u/GAxTb/j0/4VtDr87t/ZtDemTSIbhUHQRMIBWN0qnZOZ0+3uQ0XE3r3dCtDAe3
b3OsZTqBuQskGMtyE070EvoCzLlhoUKFPhTyHJ0Q+m1w/q3pL2Tfd/bJn9L+30HTX6UDWqPzcxm4
9fNPRzC4k9+KNiCgv3WhWowe4dLybnIpvjVA5yAptLBbx2F+xKBW30BmeppABnPZAhm27OfE78LJ
1knb9kkKvDmIyC5cIMOQLZSNx3Fd+8KXV4R1h3qF8+X+RU6OhoYtTwtrGlqNOpGkePXnau3c9r8J
6VwEflyTp//dYJwFHh0pzi/fRmY9Bzx5L1O0sXXNykBHrDr01tvg6BURxA3WximveDq/oh8fLX9V
BMIl9VlDYM3Izt3aujr6ITvm2Xhfab6TRtuwajP1j1byzOr0gNuspgg7yVdvCJ7Pv/3W0IZVI9YH
H82EI9cZnEMbsoM3pTsTszXrhkVDkwrMeq4Gr7OLBngncrt7tccVsfXa6+/vnNFMfYYu+vV+H4wP
0qv/XUK+E+dsDW1YqA3yJDQC4zCf2dXYfi7H35fNtGGeS0isyR0xrhMeVfl93i2qb72wYZheMSsr
cDGw3V/1+ScldqKxrY1t2COdCNT/AOxMUHCyop4iUJ0k+yfoHVB5F6T6cn5eNraJma6f/Gbk84zX
H8gbL+9AkwVk/UXxB7JJ/90mjtd4IBWA4fSjC5JrL9Gh8wCa4gtf3ThtobBdLkSq+gcdiz4qaf0j
L9EQ53Xkwvc3rDNUaaXc9bIfdg+sbaIlTMiwY57rHHxwJpo99X4nS6tkOIlcZ7pyVKOjgPBY+FJF
vB6voCb5bSyCIjm/yhubyZR68kZfCjIhg+y0fi2iySu6Keq0sG9Sr5quQg5AyGUHldloX2rbcTV4
6ZPMk5FHwqOkQzyE1c6XbJibb9jx3Lue63iIxn23ugqmeopABP/9/CxtjW2YMvjHMlmt670ED438
SsrX8+Nu2Zhhyl1aZJO/XqwCZd3OkPCEoHYaj1nz86LxzQ76qV6kJDPsbIRAg1iaNxb0sS/YTpZ+
Y1rM7nkBHpBBQBskAUl1grtKJG3n6vybbw1tmHDPFivtLQwNpu8o861Iyb3+ka2hDeMdcEf20DSA
LR/MUdfrg6R7wmlbQ6/r/O74g+ZTlYIqCUlAtLMlepwJ6i8Z2YkJNmzVFDnyg15TNTJMd6rvNSuP
QTYf2egcRjvdi4PXq9QH3ocZp6w1jE5nzdiRkI12SQry9B99dtv7b47bRa2+s/eOgI/hNQzNu/+d
Kw0FnZ6WU/orQ2vnIQQoTKYpOMMh3RA1xF+ui3JlqRckHjlYslDw2AMsba2SYc09rylpbHxjB0bA
5qW6LE1CzUIzuL7aCnw8uImxIqZOez015HDeHDYcxV9lZtuGxhHHxnL7ax3e9/qHE+zdwjamw2yK
R0K/QkuCghPy0Wo25qA/KcEEff7FP9azZdRsfy+qDjxhKY6zXlk/iHDjIlORVMO/A5sOHlex7kWk
FhYPuNfTfihipdjO3XXDYDzD0ucSRcMG4j/JyoYU+O5Tibw50K3X9eLvVBa2Js+w+FB1Be8YFqar
9RGqA5Gn9mBuW0Ovv79zJoNvL1OVwXnn7i1DAsiFbun5Rdka2TDyYQzIVM6I0i35zCVIv3buQ1vz
bZh0WdDRlQt20jAurxa3nxpoBkK4JJCXxV2mTo6kleS8RrSSL9fEe7L96z7defctCzOOYr8NAHYN
8vpHKEJ2KwgeAuleKP6M7EK/Y3a1665UlbVuR+Cej0EBWcomvOztzZZ2VNBLN8thQWNaR4t6DOw+
Cr2diHRjWalxFmdcdGBYxrI6xesQ3mr9JZubiOtfF+1Gs4O9CUlR2xyBGxd30vrHv6j1jVFT3bAL
basP4eeTHKxUMu1jntVRtZeL3JoUwzptYP06iArgCsC+h9ar57oRdMViV/x72awYNpraSqZzD+vX
zgNFzr2x96RRN6zf7Db35GTN4MRB1VlHbVcvSTb3e1irDSuixtGa9SCkKQbMCvgco7GF3NLXObss
AWCCoca0sdW8niRtf0Pre+Yk52d6453NHnJwLbarhjZW0k2s4tPcPWd7TmVjqk0oVK1nSEZmfEi4
tRTROGQniKfs1T43dqAJhVo1M4BXgllmbgqB3qlKr7jDICSaemWkaL9HX7c1P+vz351DBZE2FxAK
S0LZXvtOewNpr6Sd7ctOUBMe1XQTs6fcHxLhqZulgO6E7C8750x4FIrBxTyPmCFi+XdOxhMUPi9p
oWfU7AgvM+jbMEgvJVwDFw7JyjHfk5zb2jTGKTqBlRgzgn3O1cqQabdjbPWt3JmTrYDMNUx0EF6r
oOoGt+igX2Wpcu8eukHiqQnnh5k2Tkwy/Tq0jncQmnmxGEG7Bj0fAtXLRV625ibQI0xLp5UcJqec
G8Ef3PHCcU2nPNHW6fNgSLK+jPO8jbkfHM57iY1VMfEd0qOV66tGJV7Av6K9Eu5tDE8XjW02y4fl
BKJzH5fd+Q8z8DA5p9aizmVlLRMs1vPGmzQTePOlj/xwiitFo/MvvuEaTKyY1r3Vd8N6ldbet0rO
10WOtM58YQRs4piC3vPE6GN4n39C4StOp/LC1TR8GlShW3sWsLGwXZakgSUf0CWwB9vdmhbDgmXV
wXSC/yHty3YsxZlunwjJGDD4lj3lWFk5dA51g6p6MGYGYwY//b8onYv8XMlG2uem1Z1q4e0hwuGI
FWs5+mBmERP5rXKvuN4qmnx9EInt9l1XTlAf64JXyE2z3TCDWZAm4/P5DV37uLUuZNDgeAYR5iv4
8CH2BtfjJehlPP/xr5eF2J6eKsjBlNCEeh0HkoOOCi2sEEP7u0qSrQh7bYRlWp+uqoVAaExS0r2G
HWD/kDGqIauNJkOQr84bk1hbIe9/h4hGSb2iCLpXb9LiCBk49RgQelEzCYQPrJPTjRXwOrTqXtO8
D9DNZPB8BvxVbMXaX6d3iO38VU68eZJd9xq4Knan6WcUOLGsoXznVacwC+9cog+6qPfnd3xtOOtR
pYKZoIvA618HKd8aSOe4CsMMAgDN7FjW2ZOjg9sm39KSXx4kfyaviO3pEuh7EIgyd6/tlB+9qDnN
xXBIguga/OUvbn+R/iMjf3g9FYkCpHHeqwzmeucbYmLACy8DhBHb6dWC1IArht5rjmYJejOUqnV3
gddsMretGImN4GwhTiyc1m1eWQD2Nrdmh6FpmwMkLx7P7/qKidi3OyTREyWAL3l12qG+Fi7Y9GSW
bClarW2yZeMK6tdTi+P7upwnNYg8LtS0Xw6UrzHSIkBxfhpfx9fEvvGLFlKzUK1rXnmkj8AvPvNA
PvVt7sU0aTfu5rUxLHv3xVx6Gko/S2L+upgTpD6ZfOjT6nKfbtOBQDLT77pKua/ROGcPCnLGSO76
aiPzsDYDy8S1H2mOVmTyKpOF01CPINcHW6ypbpHA2sjjrRwoG+XpesaUukrd1yIZIKQ5Rqa4Gply
Np7aK17KxndKkfc+6yh5VfBGsnQfajDtx/U4HMEytXeb4IeX9d8g7Z1dFDYRG/MpISBFqA4gBTQE
3hOfCxhHHbrucEwhTLxV51gxFBv6GWYT6EGniX4IiKAOeXis2/ERZT4w6NAb6EU8nTeT6Guna2uL
RWO+8EBi9XRbPM0SEU/phUcvVPeZMz3gNj6BcHEjvl9xXTZFCHhtHF0min5Q0MTSkb1kBi3HpHw5
P5WVs+xad3szQ45Zey39gKDpderLJ+2y70ULKcKh3yiZrW2KZfC86cM0SvLqVZXlXVmP30CKcWt8
fi/H9h70ihflSogNCm1nzkzfOOYV1d36lsxldMp6uSVltTYJy+YbqNKWooKUFRq7j5GYyAFV48dl
m9MEZKky6DdukpX9tttFkq4bVFn75pUv0t/9WLqnZNBm54xoajq/5yu+5Y+2kTLHK7ftzasvB/Md
4ofOdeN4+p/zX1+bwLKCnwJSHjh5A+4q89oFgu8NUQnaSIb2qGe6RRCxNoHlMH8aouVjAZzGjK0e
8IqhDE1GZRCMp/MTWDEJG6DbCwdhe0HMq5v7T20H69Y+ObVQdfdM+eP8GGuLtMzs0wyaLssglarN
a8KFe6gSNiJ0DyEPmwC1dX6ItUWyLDuaNBgDa6d+neagv89kC86RMd/wSmsft2x6LFHodcCGC3Ek
Nca1rx+l6DaCkBVTs0W9wDHh+gS10o++r55yBsIMSn+MfCFINf8F7bDhlta2wLJowucQ79U8+pDM
fXD5/BAG46NR4DA/v/5fHiPoeC1X76ctbtHxGwnPCT/CgaH3y4kbEDlHfXUCj9HGFn+5UhhiuZ8+
DeH36eCnkohX4/XPVIKaobopBnkwGmra2myMsjaRZfRPo+ik8kFKC+5bn4Bwe5mJCoZHSGE9VAPf
OE9rM7EsWpR1C6ZojOHN/n/LEPAbkAsLrpfH2fZluizMH68lLNhyFj5PRbVMCR54H2MoQar9QvEM
XE5WjW0ZzEsTbZUFv7QPDGTZd6tkkAU58z6Ske19Xn3fPrdr22HbNTSlWaUxB5+P+2qELgESc3QK
9h6GuezoWtbtFoZBq4XTD5PXNzhXc9DFbsl3rvd+foAvbQ/LYyVkp7AupJcUyV9s4tcNQgDgUm7w
bL7Eg+DzlmnnDngmsUr09xLh9y+vpWBg9xlC9YJtBZsre2xDeXUxZnk1Cu9D5vRhrkFA7QTp1se/
DNCh02eZNiVeU0JAdvrIKPu+IEU8vzz5eOgt4V/Kv7d9tSu78JLUPkazTHxssmlIW7/8oM2Q+je0
8vrqOeOZuyX+vnJobUaPyqmHlPO0+3CqRlK5y2g2mVPZ+l0DGHTtjjU06SDunf17/oCtLZ9l6CJJ
BFKSc/cx8mRXwAF3Dp6A5RxPctiDuPMwaPx98yis+JXIMneWNV1AOtZ8cDiSZadynLR6nqCsNRwr
BIkZj67Oz2xtKMv8hasZJCKj5qPGbJbZ4XxX47DnyP+g63DnCrY/P9KKT44sL5B4zTgkUdh8jGx8
nGl4hCzl0ePFvvR/pZLuLhvFcgWKOMJvWtJ89Kq/7nCqTSOPfhPdhz3ZkWErr762bJZL4CBnzlp/
bj7mtoiXoWasVT4kQGMiCyH1Ef1Ml62bjSKuoXY2gj67/uCm3qfiL1p012BB3WXV39m89SxcOeA2
nBgk3KRPeFGDJAD6bbQ+JbMfD8hi9skYL/OJ4DMyzO/8Lq0sn63nNbaTDzHZsv5QPepzXrUvlyci
bIigXvf/FdTYyl5IDdHQRWjzWhF6JcD4tyiHdumwB3D/oNDsen5Gi2l+EQrYmOMCPDN+QT3+DkX1
/mcqQcsDThC/ajdWbMXj2Shj5Xap6iA7/pHjmlbEvxFO9b13h2+83AqUV25RG12sx9CRcnDTj4R2
MgZ3xElR/iq5uzGFr3uVAm7jiwk+i4qpct6pb0DGGA9UQNN514N1Ttf7rqJIS+6QqarZE1xFU92W
tMo4pGSoqx0es7oN2uKq1kIXyIyoZHz307nsr6eaDVvsSiteykaI0kgknNO8eQcR3u1icVJWqOD4
t4vJbWt/rNibDRItUS8uDY0gaJenvw1AwDVJNXwrwQ2bEBdiRPkRzXOXeXkbKZpXbjgztO2/0qT/
tSSXlgtFtf5hEYkU4i+fzpckGgPOLP/LIW6WJKMn3znYJF7UWKYvNTP103krW7ECGx/aCIFeLa7T
dwfrts+nxhxByXJFc9/slWn0xltrxRJsrGgL+iY5l3n6XmmmTIyF6hyUERyVQ9a4T4ON1PWaz7DW
ChMBC0lY0XfGG7+56mo3wF1lJte7Pr9cK4c5tG6pmndt5qYBeddSJmUV+w56/bvYn6YM8tZBxypk
Gmnf8t0Ugg5mIxmxMi0bMo80hGi6mU/veSG84M7PmFu+DMQYdVl4aYPm2wDcvVU6NO80beqfGsHD
DzFM/l/nF23t51vBKxs66KcVgXqvm6oQe5O2rjrpPgu2tDpXdsVWnRuRIQs5V/27kwBp6Lo7l/mH
BG48KOltxYbj+XmsHGK2/P3T49T4XmrCbujevaSS+icdoUn7GHkRyX/0E6iiny8axsY+T8I1PnG7
6C0P+b3OimMahh9j2m4c4ZXdsMHPoiZICaVt9JYpOoHDiJfgZuoh1Oxc9ji1Ec669v1cUxm+zY26
F6GDEF9cTcaPM7alHrMS7djCX6GpoQ4MEqk3l6X1EVhxEictJHN9xFNU02jfA5UXt025xZewtmjL
3z9tfSSkYdpJgrdh6MdvaVLqt4JNm2qsKycr8P7383WU+f7QQVYuFGrsTr4ioXvL3UEBCMmmfEuT
fW0W1oNBUMcvSR1mhzGfHqlqx5hH+Mf5Y7tyk9g4aNEpE9RLE5joIcOJjag7/T744U2X8I2M4NoQ
lvfVdHK4T/L+LSml8+bSWiTeEf3WcwA5WQS/ZPyeA2G7tVwrw9nY6FrRgPkDyQ55N0Tfk4RWuySR
7k3b5+VRVL7330UrZwOlwROK4m05pIdcFS+qRZ1P0vommdp7M20CXVb23gZMU1lkAii69JBMiEVb
UObvFqDL+RmsfXxZwU/mwWbakWxm2SEa5r+kxounoP3WA3RtGyy3O7lz23YTTi3IYPcKERzxxcOS
QSXc+7js91vm7UmXeXUgizdEQexnNsr0rfdT5W6YxtryWOYNZ+uYaNb5W6ghmHSsishoqEV7Yiu8
Wlsiy7C14zZcqix/q3vx1k7pPywjJ8/4N97me3bFRdkoasi41pnvsewtF/l47xuoRu/zKvBndOe4
7Zas8tpELAsfUIzq54kVR1mnjzQl30PfO6CYe4MexAsdlY2tVsybBe90eeRlW1+VUEX9b2i0PKms
Ey2ES6N24yJf2fY/kNZmqlzQohdHMB0unb7RGBuPXFSwD7iNuZukr/2sSorjJLrgV4DoRAOXP/ov
vp8V2fEiw7D5J6H8k7ESKaWjqft659ZyOoG35iJQDqZgWbabhRWbmwo74XWyuFKZAhgdIkT9Rli7
EhfaWGsofs115GCJEoogvRq5PKXgpbhmk5D7sFIz8ldjsLtsqSwjD1tRQSGtLo5zlz0HuB0Otav8
02Uftwyc+F7RBkGDfcj8h3Ru2G6qAPC+7OPWq6nXrQCvQ46TNLb0Ws+6PjKIm284v5WHuQ0kTijU
NTxJxVsF5nIosdPfmTAuioNuOhMbRAte9XcKBrzzs1lxITbgrjQ9Y0JVxbF2+dVYuAH417NDAqja
IPhw2aRsuN2MqNkFI7V4g6TUVetXe+bftE21T5WIa4+/ZORlDtzLNt9G35U5TwXrM+eFCYIEYjXW
Y7kvmoFcmBC10XeRT7uWF9x5XXInS95kKbvNpj/Qsd8hnN5wJitXiI3Ba80c0VxF6QGqBWk8IvqA
ClUab4chK0fNplR0i0oTXTEw9hTVbTq6O9CRHnMQg+lcH9yyPCXVfVtueZcV9/4HFq8uRNZwWhyR
ZoXJiFpU1WEIxok/nz/Ja+tlGX0V6HYKZjwA29BMO3fwyyNBI8ZpDkR0OD/EmrFYph8oxhpvDouj
SLvwGv273kkVPbmC3kMTR2Vz4b1OrXud5xEkb5woR9bbaO/GDY0TXfmBBn7eT9IP1aTC/3XRlP4A
5jVghZtbeDOlo/HHAM79bxUPRmcXFYY+GuFwsj8/0sr1YmP0QlkYDU6P7Nh1Y3bf0fJJsuKQtH56
QpePF4fhFuzz68Z0MNIuP+FTgI2SUlfzoQxfKVL7GRLILq54QdKrwDgnRBkn7epjO4xXQ7TVNrc2
u+XIfBqyK4vS990uO4YmuyJCHBGHpzFL1AMekSeThVtZ7LWBrCigYWKgc9tkC3zkudD9tJtDL92h
j+yKqU4ek36z23VtqMWUP80p0A7rHU/gGOb6X0T9OWCz2W0SJldgB3fjMO1fLjsaVjAA/gnXm/o8
P6LL+zkak38z13lXAz15s1vFXpf9d36clUTI74aqTxNyQB5Yc+T0j35o8rjyDPoYiusmGK6ievgL
YO3HXgYb7nvF39n4vaQbi7DrwvzYezyh+9DNMnUoCloNG85obQDLSdQ0AIWtyNlrOdBd3+UfOpeX
7YcN2itC7lbCqbMjaoz30IiTseblt75EdyXNZRzI/Pv5DVmZgw3dk0OfkSlyUBQbc9/ZFW2U3ddu
Nm6RU66cYFvuKyRt34yKoM5bJycTqByx7XCoJ3Ntohya4fIiLVYwH1nmPyAU1CAPxkCdJz+YN5gP
FQV8SxxlbZ0so0+TEbQeDs2OPVPaBZ1QnU3xLPWUXnZabZ5Nx6vwNoKhHZ0xm/cMyrVHBLaX/nzL
vh3BQEQletiCSMmH19fejUNM5WyEl8sqfFH7JNbNrzPZJ6CFQ+2id74FRa92QQpSTJpswT3Wlt+6
951ZszBFLePYR92vIO+9HyFJIU5z3ghWvJLNtel4OXFUi7UPcHVMOf2GnPB3Sqp/S0dc9ejUHeba
bIT7XxtEZKP4aOCMbPbS7BiR5G5KkcseUvPqyQZ6pqAbHC98gkU2lo/K3sWSyeyYpqEGX6Jnjnip
bum5f70hEV+m98mR84BFhrhw5EaXVXJlUuF8K/sB2NPzW7KY7Z8nKrIZOedKSN+U8EtznoZHUbCr
gFRXXZQ3e9PnG/nZtb2wjBpNlyIIgyw7stIgS8r7IxzrafCRixfN9E7CMNk4YWvTWZbx03K1cszp
HOTYdce9nUz4A3SQV2U1HVFz36glrg1hmfgItHru5zhYELi+Q1QfJ7MjdpPPD9McPp/fla/tPLLl
vFqXiha5U4gmVkV3AJUgJPSgpnfX81ZfOA3L0vvJ72rS49jyrjpwhmlwSL/O+iYw8qKKUmSj+foK
ahVa4HJVAGkcqgy9zn5i3s4v0Yph2CA+NVE3GkiSHo3U4UPNM3PVSkO3YHxrn19c2KeDlHZlWYkZ
y9PkQPOrEVRnZBPHv7K9Nmov8SQHkxqOUF6lO9GovzIA26aq2UAGrJxQG7M3OEWWyjFKj+CF/SU9
9gqJcBDBN65bx2A6bi8idQgiW4+L9cbToY9p+OFwn1bmoSQ9puG+9xBwPr/LK57DxhSxuQhFlEl5
1L25H9KegyrfvQc855CwEga+hcr68mYCjtiyBqp1A9XujD6yPCporBOAwUgcMZLlOYIQo+UNI7nj
02tHzS4H7JXLatyY5Jf7hcGt+DYJiyoSiN6eWej06N+BePsclgLUzkO9a6iuNsb58kxzsBb+75lm
c9sHzRB1z1AiIAc/bfidA12tDSe/Mgs79RUJSAdljmTfmGicI+3YS9JXSZwjgxs3tHo9fyDWRrHu
wwSxZyY7wr613lTvkgA6YDlIPw6kB8K2KbYkqlfOg52SGhvIDzRGtc+qB7ZiT90ibG8j2hJVQsKW
eN27n6NT6QC8eBNNsQnCXu3Pz3Btl5a/f/I8FNIWo5jS7pm6Ff+PQTQi3FcFyy7q2cUpsO4vhUmk
Q0ajR1GE0XVe6+TBdJG3EXat/XorQh1DEIJIVbXPMhjE9QhAwQkFcbVxxr50nPjtlpmO4BiaSRul
T8QJvAcqB8jySacK9hWPsr/Pr//aGJY1RlUxOL2S2RPTdf9j5gYCDixw5/961Be3iBFWBrGTUTSn
fQhs9fQIsosm3EvdGaDQslo0+0LyJjyen8vKbtiZKNYY0oR4Oz3Ryg++JU0+k9gD5u7l/Od/903+
ET1CmsOyxkhPJU+pFA9JT3pv0VF1Z3Ld0rb3st04FVlz12ZMvdRzk0wypm4NQH+I/thiijXJ0P8c
R5UhxanoIDjfxoHrFSHZGROV9X3q99Bi22j9XTFou8EUnSlJBiSjeNJ1COkDKd4WmMYBrRgsTmo4
+a4OwB7cblV9vry4sDLLxn+y4hEan84IQ36aA6q+qQSeSVY+6g1o7d+Bvb8E5pexy4zObjVlOm/6
KYNZSB9XyR6Ev30fMzj7LdrFtdWzfUYZpNA998gjpFELfzqiOKdSftBLnU7G6VCPYXQc5dQCXQ6C
EsrirEppPmzMb81aLKeidRb5YKh2HxOdFtO3GdwZ4d5zPM+/qgqU5zfi1ZW7xU5kzbwPQWrRNs9k
ls5HCcYEcwJ3dRTe1LPpSFzV07zlhdfOh+VlaC5CRevAf2QJx6nwHXINWNQv4JfoYzQOf4FweuvV
/TUamAd2kktnpmEIZ8PHsi4hCE8mpeod8fyCKRBYQixo2EdQN5gfKd7jPSRIEy+v/BNWuc/2S9NS
/l46oKFFD4GEcPguopEKbwIKwZ6NguzKBtvZMVZHaaPqyn3Ow2aI28zMYNnuptj1NxU914awXJX0
06HsPFM/QwrQuQbmdPFXjPOrDhHFhdNYDtYno8eyFqCKyppnlDXVnjRwtM2UdHskedMNU1jx6HaP
a9QNvTdQTp81nPsjKpjVe+ZcJnyOk7KM+mkCrE38PhuD+TnqCnmQgHsvcbaAGkS5VVlauzNsJZqa
AscYDU3+VCq0ICQjcrql573JhJyAWx9+/0fkDMckbHE74F7fl6n37+9/QUdjsAfseWfgSy/JGGDK
lm+pCyLdJOXzc6IV6MtH/V4GKojb1A/BSnnx8bMilxowq6htGX0mZd8chOj5HWnRuTK0akuQd+2E
Wy4lgTpFMwZh+RyBR3afNz7co0cqgcxXMsstcfmvneQfujZ1waHFKtzkuY1mD1qaM3dAt6bSACpm
YarQoFW1afB4PsD4ekp/qNz4s2khMlwlzwzoSlbnHcgJcX/2Fdtid/vaD/t2fq3kkDJrtU6etV+j
Gb2AlL2oenKIiP9kWnBNGuD5N47a2mws91BHkN01uUieI2f+2fpQL+bgZNpVnFzEK8//EMApAdFH
9lklz8hJ+W4MbZgUWjQ5z/qryzbEchBg52AshETsM8FzeVcGeODNSe3sTCe2Yo21VbJiDRSClw7W
ij8nZescVTol+6jq6ttebkoVr51hy+Y1WkJEGqngkZUQlCZ5HrU8Hgstudj1hDfkw+HSr7aYpdZm
ZNk+A9t/B7Xs/KVOhglvCbgXHWbdzhEjOZzfl68Lwdh5y/hp6RTDnHnyRbRd8wIW3Kk7SU2cbKe8
oXZir4Sf0UVB7iLQ+COuGYjMwXoKHY7zv2BlknY+LhkM0hWmli+oDhe3oqm/R6pprwrONh4bX998
f2jkANk7G+5S+RJ1eRfXEKi7ybzqIjZG7tspOd9Bio9yf3pCE0XzT6v9/g3+NJX786uz9uMt00fh
ZpqTQM5PtZqnH5Gsm0Pnq/TCpVn25NO1HY2l0bSh5UsS5lke96ZOVFzXfb5xutb2dpnVp+9r4fUz
Jzx/GXmRFzsxGlwnyOV3bpx2rr6IAhV7YFu+qWdRFC1/IrkM923EqyvO9GUxpm93xTI3QSxWau8J
qBznl86UOo1FDkL3bAK53/ltpr+x2X++iP3IsvUIuskOKDDYE/q9VAbBt7GqTlKmDnBtg8Ax+JER
t80fZOJPxXXO+lDudJI4XB8k4A30kIjcy07E8YGj9acsmONI+oJdyyklDPWSOWjuRdYGzgMetJwL
EPhzAJPjyCwNem475xGLFVjNDrw0Mj3i0uybeA6pk9wlYPT5GNxu6q+ijPl/zV6u6N0YZH6C0k84
Jru2VW3z0mZpHt2qMSNzF0ud9DnAa6CRu579kTR/IwEGRBMrHI/Hwm0gchbJiXvHWeTTLUL5/u85
CcsEqiym+Ig86bkH0nAVHBlQceFurtA3fhexNAGSl0bTqW4aEt0iSA7/dXrhj7+0QcHgDT1bFT+R
ovIRDPKpZQ+jDrv0V8l7f27jkZW43FQGmOKhdCuv3EEACG81lSdsx/opR3Aiw/rvsiun5qZ1KB5U
EYAKdwxy3PcKKz49q6ocu/ZAE5DKvQhZFCD60Ilx9mxo/PmDFbQuTnVOS9TSy6AHBhmSoZWO0NWH
BvirJJ25juksFN1Bu1HMP+qwGoLvzGvNI6trw49o9uqykwDQcTrMPAjMMc/xsIzzHLj7K5KGpQua
CapoHE0GvW95lHRl2ENReG7l0fCmkTHLU5yVPpvm+xFvI/9YDrXiDaAK0CsoY51REpo9DYuCgbHH
C8oT+EvEcMxLKMvoXdlPQevFswI97t3kg67j0Jq6/hlO08CuWkpgxlVAMhZTH5ECoLB5Vj7MADz/
lUM9PdtPqJr+F5He4Exgv9+cznjOLQR+jPlZ61Dq67rwxvwFXIOdvpViSByciH5+G1Jt/tEGlGVx
4kw62aMEW0XgRPOdD+F3snmodd42O9Y4MjvMFI7sTveuGPZN3xckllNQN3vWIpW9qycNEFoayunW
J9z1dh1VPujAw4nfjVUh572HjmrykwEzNB/9STX5DS6lluymVtfj3w1B8/hOqA7HVcxggAAO3pHq
75rI9h/uabpzykCWVxT6ofPD6PYBA11iF+Lxk+G1eD3Oo5PsO11himWzrFnHWdlB21WAYAPFtGGX
lYxBiXH2srQ7BoPOx12gBqREZgcMA8oLgJ01ui++myqrqnfRuAuiruomH3M0AxoX9HJVV2luilgw
Z+Sxo/BKgI5v6bX7mXTNfy5c+2tUkDG94ak0co8UuP9PLkb8IVEmfcpDWXVQPwFJ3G2TuDnZ+X2o
5K7KZwwvWpaLXZXi/9/LyG+8MvaiQN10aG3Iv7VlVD6D4JoP+EERy2+7oq+yw1DmOr+eBZ3JcUJa
9z5qHSOvfO15JWysLMxdAwyvT8EEUXPvvVtEfFGo8fPmzhRz++wYV9EDjnyV7j3uzFlclKR4a0sx
iXgo68iceKr78LoZNXIKiaRBGYOKkc5ofRnw4z1tXP/YOly9FrKb2C4BCoXvBWFE7RyA2/U7EsNu
/+qi0PU2Sle8QspQ8Zt5BFfZLq0ZaV9mt/DQ4sSr+WZCj9sbSOwKg0AiN+zWccZkq7F57ba0QrEk
0GWToo/myQ9yKEgx6nBvDzWPRh95CHnpy0IKm62gzEmH7rDMe1ISENY94Eoe34Fg5vn8VbYSsdg8
BX4YRqmPgttTUgTjLkfO51vguMPGRbmyRjYtgcoiplB4Tp9ZMkg07zj+onWexVOPfp7LJmCFXMrT
LtSNsvQZADX3RJYXdzN7F8b0NgsBCbXXGb/2nibqF8+e1s6p595Q7TTgMhsl+rVFssIulirakLzy
noaANs0JNuWGefndKY1pLzxEVsg1DT06oQsTPaE5ebzRTi/vxj7Zaj9aCotfBEM2DQGU4YDHaKbo
aTbNsAffiVLwclEFEtpxQFlwRA9d5TkfA4+2WqrWhrTjL+XScbmhn4g/PjJs/Kw9sdMKxPBwcfMO
rmXfB6irpuO4xWq3tk+WwUvIu/ZCuuFTGQBUfmBqrPq4jgTugqGpNgnMVyzS7vYmHmEDQBQhDD6l
KiahDL0rB0wJ5HiRxdjd3nOUuEkf1eGTKJukQFLHc+o9Wq/MP5d930rB+kGSsRwV/Scw3YPvPiJg
9kcTMwmmjQTLSjLH7vdOgHoNfSH0yzgExUHmJejn5ql+VCjgn0rU9dr9EIRyg7dyZdvttm/o2CR1
kmiMFiRurNNhgAGJMg5F3p7Or9jXdRff5sjQc95C0tjTLyDL+EcNgQ924rFTJ7+H6m9qpnk/jQ15
gAb0dOGkLIdA5qnLKin1y5zWOobu0rzXvfDidBn2/KRWsi82RcZYiNkvoNHzEpU+mn367r6M2vAq
oe194V9qlDY9Bh1LyYIh6l+kW2mQ33nqxp2GbwbmsuE7V1yNTZEhWAEFsUK7TxQ3DFABUbMjLbhF
FtTGSKohjsCuGM3VqRJ8o8CwMqRNl1EXVaWbVv6/IYlnfi5sSAKIWfhSjOh3ootLt4snnPMNo1px
OzbtAKQ1q6TjE4q4TNL5Zs6lVBAzR1lgY4AVO7KJB2aqomkssuFFDLmZdyAPnMSNmSQlJwdVqy29
w7VhrHigdHMpsqjqX0gaiVeoRIFSykTOTWU2la3WlmoZ+lOexMU7iTn1HDzy0TPiGzUI3neZ4yLj
f950VvxBsAz8aQBwG0wg3gPhIZB7V77TpifWlcM+H/mrV7G7qgnHPYT9nI0L4Xfl84sL3OYfIKPq
DIim2xcFNpPxKZo8cG3uOici83UpjGL7Nm1J+DyC/iD6GUUeDR7yuQJCJxZh5UZx6Cvf2YC1rXj3
wM7aloDdyESjhJIa77oc1L2Pp22MHIy8LaLwOyLWDTNbW2YriGiRDXCzvqRIoysoVoj2TtRYWRrQ
f0WV7JDxuu/IVrPr2rm0ood6yrqpQBnsBXwhyaPu2xDcG9C3cUYabMTyK0PYhAURiLXdMNTji9Iy
+wa1LsADiJvP1wiU6nLDjNdS0DZdgRwQqobRTF5M2L6ayCQxi6hzTytQSSDAf/F5EvcTjiuwmsG3
Pus2dmvlPrEZDHSLe70ukc3Pu0X4WQ48N+i7ZC6K1xJSoDsnr/0tCuaVo2ELwLVu5SQmLMhzPZXV
Xrt0l6PtCqvpABhGUax0xuBpIry77JKxheGiEokFH4m4Z1KBwzXPnB1z8PHfNUrVZGCeWBSE6DiD
jBFH9Lyb+U0i/oXd+5afUTQZVFfx6QV1/7wiO2Ta5oU/DlLYvop5r/E+T0RPPL5HpcE1dxAaqcUH
smLUuS1qXoP1DVqT2RxCAd2L5GNURYj1zv+63zjWr36dFaNE0IEDZZTgT3oQUr1EHnOK+1HxNLw3
KkCmAdmP0v2BXGwblvuxAVl28jMfOvwQcJUmiJpzAD6Z2Y9ZJao4dAnHsgZl/bOBbuX4JhveCLWr
IIIo/1asq3INqUwugGAS9Yikxw163/+PsytbbhvXtj90WQWCIAi+UrJs2ZbHOFHygkrihARJcJ7A
r79LOQ8njTbFU6qu6upWd0hi2BvAxhpOV9XgXmfOXunB7cmWN5VCtU1mBIWTuEuc0o8YiQeWb1mT
m+FtmjMUxmQs5/qTTPK83ZakL/OIwjwWAVnDzHZ6z5ycOYAk+Tg5QAuYpzR8jX1f4BYXuDAn3vaF
aGBekMEB29vjVEvr7yMRskLUdabaQvyJsiaiAvYir7BT7v2rPgukCW6g3JbQXcaG3m2vspTwBh8r
E1FkW51yOj7TIJioiojPWPumXTAzXUCjgMX6xFnZqU9BknnOl5ancZptgI6eIGoFHX3a9VFK4HXw
DPzn6IcbAQaPdzcFWc6Pqu2IEpEGgZjfOEGXZPyGGwc3kls16A7Oj1Q6ok5QngpRD23qOm3MFoRF
HT+iqBtTth1FrOk2gwG3r3cufGjqa6zltI03Hues2JdpNw1t1BX9FDxSGVYuA3JBjA2/SoaJyF/n
Z91SlrFWH04qNgaEF68GbFVDkMZI0TlAqPSvlVf2K3P7FGAfTW1r5SGam5S6KnglPkHZntG80/C6
abJwJbSXmmGtNvXQ+GoiBiULYODmmxxi4E8QJNX3ZTKl000qyjWgx0JTbDkNeLYW2VgAjsAmVLSv
4iyoIe1WedB0PT8iH+4HBLMrVBnB3qPndf4glB8Oe5MBdsyCKdvw3OCCYZT9s5c47crbPmwO3nb6
ir+2XsWscHvStfpYaHc4ijnTKKmXYb5y7vpwXPD40+9/PV71YZPnhZM9mBkXD7GLINlwlaC0XGGf
9QCJ+bZbacnHCzXe5f/zXTpgCrWqID60peAbqF90MBskqPgDcAO63Xcz9znCs7hzu+wFcpjv58dr
qQdPv//VRGCB076p/fwI1K5fX8VzH+Y3tVPUwafzL/hwbUa7rHUhE6EhjkviA5l9eJHOkFogj5TX
P8YuZ5HG/ZVbtD/Ov2upMVY6yGM+nygi+khT1u4gqsqf/lh/X/Z0Kw2YEBDAwRT5sWmgfFuLgLBr
Qki6hjE/jfS/0gx6ysoCYoCi8uB1+hga/tQVQf6ks4DsCa4St+dbsDTJ/lWtcnps18OkOGoJoH7C
O8joTr9TUmuQmkJ1yGEi1ObjNpRq+g5I8HHlvacu+qBpdhHL7Q3Etnuqj6J2fwNRfcv8T9ItYWB8
gqgQb8g20tFbNyhvdZq9V4B9rGyAF6YEtzKEqiRmtB/nx4ToCnJaQfIEJvmaZcBCgrBrW8Llowyd
VB97FLmiNIjzk0hbfe0Vzucqwd3C+f5baoSVGwDtCVnvxsVR6BAlunrOr9N+lVax9PTT73+lAJnI
2jGjr4+8L7IIJJrguhxdvvLtC/HPrfhXKclgeMD1sU3kATumChd94l0n8fsUsqjnOSyV/cRbGe7F
GW6lAAeFkblBSeaI67R3yCD9BOWqiaRiv4ahrXD9PmydeHqbJygdeuT7+fH5sAIkcIj5Zw+iNIfT
9YTp3cX+fZ2Vd6lXOl+Cqcrh2JJA2bRBSRUMS9gIumvgooVRsytALnHK0sPJ7dgpoluIBNd9BQ6+
6wfZSl8uvcEKnUoaie3VgNDxaKgi0/vFGKk6uUhBQDBbepLLpJ1hv5YfqyLxAVeURTM8t7gfWoOO
LyRUW3hSOlndtErpI0Hp4HUOJvNmNAn32hTVCoNhIQHYtZ9WBk2VJDQ/dhB3Vpu8ha6IqPL+DRLY
zNn6jIpP5+fYUmOsOOK43qao3sQHkxjwpmF4Tm5HPoPS4eQ5DiLn37IQrXY5R8fuAGWkXh+HXtHI
icv7nGVF5PrzFx7WP5ibXrkuu0QpFxPAChueC4KiTq6PkhfNpvb74dbLgSw835Sl6Wstp1mD/DsN
gX/gxUkGstW4XM/12mK98HS7ekPgmRQoqJMclNP623ao623tAhZy/tsXhsGu2gjUyEUHod9DpuQ7
vIdOAEW+61t4krJqeB7k+BbIdm3QFyaxXatpYTLejdAWP0rW+xG2od0m0Y5+DHOo+2eTcvbnW7XU
Z6f3/7XQ9HnF5zQEceHPe4hBaSR3s5fzD1+ID7smY6jTuHWfZkdTjA+eCPiWJ033CEhZ9eX8G5Y+
//T7X59PcgjdCCh8H00QDE91QLPPKcO4n3/60vdb8V27WOPDYk6PbTUBoZm5MagtDXjy2vt1/g1L
30//+f1pJ+DTY6bs6PrADaQt4FhwY+d67ei31AIrnEFinv2uL5NDCu1Jb1eBqJA+DzCRq3ZF387B
82XNsOK69Upo9XRYNv5AToGIqmqwqIEsWIm9hW6yj8htEQ/xBCzQkbExecaDgXnS82h+XvT5ts5k
6WoYTUAPZk/ZyZx9aAsQOXA+vuzp1pqdFRoInzBMj5DYB5EBVVBXPMUFfDtXtnMLucLWmJSwZ5yE
4iAfARca5aSjO5fq+aHIR6gXAT90WTtOc+zvWKubsWo6xNqoffYGCH1Q/aqMK7OVE8lSM6xYVqhO
JHWRqSPv4OyhMKm2YB7me+Hk4z6jFUxCzzdk6UV2WIPqOZlkVEcoBKcbqRp/UzdJfTvnbr6hhb5I
tl0w2/fZ5P1sCpPKfQsy+XWcobgKSkCyEnNLrbBCmzm5500MtgYA+f3WgxM6UVmzlxSL0cbFjq1d
6a2l2LNiu2HF6BWQJj7qtkjqTel3RbYL5ZheJAUJqcTTDv6veTWPWZnqDMnDnYd83Chv6J+Kaqwf
U5I73yrQ/4BAKyqyBcFkvCJIMZeFvU3EN9mscxNCMrWccu9r68BmLmjii9zo0Swr7LmmkFYHQvQI
lfj8HlI6wD7wrtQrK8dCZrclJ+HWmacYi/zoF1P50JpM39IkEBtQJ9ZkTZdeYQV8C+Zcpfs53FOw
kiNd+N8U7jUj31+rDS1M4X/JTQ5qMBRCTcegNkcqJAhS9eB+gfGiAje6jD+fj/eFGWwT+bl2wsEb
nORIDNQs80pcD6AsrGygljrJWsFBZOxmJ0jTYzlm0B9AUtw1PX/5H3AFS2+wAp3Efgw30yE5AmeY
X/HO0K0ceLadWbV2Xb40EFaMixFwZa9v1Z+CABgM4o00MY1ReCi2pCsatb1oJGw2f6zTwpi2Cfdk
BkynAsxsnpLiskRlc/hZrIlyZpkca9Q2nttp5O62w3ZZXbaO2xx+0MUaUDFQlnVZguu83m3iaJTZ
mljpwiy1iff9DAF1jHVy5NXUPeYgFhzhwuzHK1//MURBMJtor7HD6SfTDAfVGnXfe+o9JlCR7WFL
Dr4EDLg9SMmSssjvmQbA1CHjtmovLGnbxHu3mN24y3N1hAAef5KkKvWmTqjz47J5Za3olHEtO5gX
H6HEVoXXxdw33X3FaT2u9N7S4FhRznHLFKocY29af7qB+nkJqcDZNWvmbadF4YNi7L8Y9bHp8Xzs
rfToZ28Fzhv3nSlecMmlH0at8zcYcL5f1ldWrPc6ARZ6TrKjKIsQYgu4vxyvwr5cG4ulcp/Notfc
k07VoV4BlvznCiaqU8KfJjfzt4EiJoLLxDUqMfeuUTq6eIbZzHjP8yGJUftYS1I/3zsueCrN4Pf5
SnJZyJC2bKQO/YAbf8IaQhqg5ZMm3dATfq0UxbjDze0aLHch2duqkaAFjB5jforrkvpWxacjFITt
HkPjQ23p/ARYmGs2M34a6jJxAPg+UjOyqCz0HSzLPJBaOgdZgLvtJqDKu7BiaTPlwTWZg0F2ybGv
C+gv507pTnvRQChjpTkLdRmbJk9hKeTV0MG+L+dRQ3w7NxGUS+5G9nqy5opYqvq7ooOx2GW9Z2UC
JcYkjkMslZ0zOaDCdAfSetVBNKzalLR4SnFjtFLIXErZtk/03OH+vy5GfQxAzInmjH4Pw/45AX/R
LyWNeFV8rtuTJnyZP4G4djtWzmVJwhaghDdLB8VpLznSirUPQKlwiYKjWXNQ/3gKerbmJDMeqVmO
hv0RMseirSNOabl1JgA1QV+Pelfq7fkB+zh1e7bsJGoHcC51a31M5/J+yku1BS12bTYsPdza5OMO
mo0iHXBPU8M58gTar8AQu2hme7bkJNA7fun4JjyUqTzIbLhSZa2iEpgRuADeBTG/z7s1AaSFuebZ
xtG4avTjHuaQt6PhezZArtHw/rXXwKSZDnOMQ656DpJHtwc9MBXm++li8LIROnXuXwdAohlsiEKT
HzManohGudRTlGZsTTbu46sgL7R2B0aHJ4ElieoUbjoVqW5BsKCa/RqL/tjDUebkihlNJ/rDZe2x
UkQg4SkLRcH/vM+dZrElqISuTIqF5dWznaUpqpDg2fX5Me+a+wKLKSmyLoLK2u/KycSm893HimVq
d7L6brz0Ig1D4dm8+R4sMTLEVOxlhV2PksGOZSi0UgeZqfPyNWrzx+ufZ7PjgUor9KTS5kGggvHU
Ng2cp1NVOHPk8IY5NxeNkO09LSsIu2V1GR5GjeiCqSWUv9NiJeF8vFVAWfuf07kuZOc5Tin2qs4H
seWQxLyJmWiv1IDdHIVuwtNlrTh9wF9xI9ui0bRW8lD3wjlwuFq8pKFSKwvdQmqzRSu1EzDoSAK4
0eSx89JAxG+CcLkPKsX5r18aaSvqx6B0CZSwxH6sk29sAH2WmoZusINfO20uvcGKezmTGbcCuTwQ
adJhU6cAQKK6Ow1PRbkq57DUTVaw8xDOVwV1cpR5pDtv8oDrA/RVg4skveCFaJ3+S2gj9QOtxb4s
4y+KCHfbhsMbEAFrwNmlXrLOA7AadPscPPR9JoHURHnuwIogvPkfDuYLAWETMGM5DR4qu8Eh6yCk
KCf+yUx1vBe+/JqW5vv56bT0ktP28K9gAJ+8kDB473HPNKURbpjiqB+rYx1y78oNV/PTwnDb6DZj
IO86t27/oA1sa6UoroOLM4eNbSMJIJmj7wd7Av7aUWk3/zKHY/1aaw2nxBkkp7UctbSK2NA2IsHx
qCbcwzuOeW6yun2GebF8zCpQDoNOVVGGu+XXZjDpQersXfFmpcq/1IFW2DPgMvqprIaHspXh8x+L
7yhwKiByz8+DpedbQY9S2dRCHosfGHQLULRsoabYJXp32dOtaC9nodp5kO0PHGYg9kBol3+FGsJl
91xeYAW7bmrAdUczPBhog0ZtDTQevNzqCz/eivS+9eqR5Hx4+EPB6uGAkkbwxB5WRnZhU28D2URr
wLfl8fgw9iLcYCvXbEqwzK9b5e9xTkqiy1O7DV5TXsJMMRTtA6w73oXJ4p1qhhjQ/lWFt4V5ZIPU
DARVJJB/4wMwUjdtFqvbuR+di0CsgF//M1nFOJPoAvDig5nB6iYicTeKEHMlh759WK+vL7XhlPL/
yok6kaXJ6Nw80DqUX2gxQaYncKFAcn0+GhaWDpt1OXLYUCc9cw+yFu0PaJ2wiPajfh2SzKzspZfO
JTZWjUPQNxvK2D20gqhheMxy48k7F7oncL1w5xDMRSiv4B7hZmTIyR401GHdDgUT4gygMbAQnqA8
cqAmvTZ4S622coCcJ9E5pnEPVAhoNwHz1ydN+NrwsV1Zy5bGzUoDpQsHPO7n7oEUbrfVoVc+JX6v
VtjyS0+30gAcsEPdNigAqpHW+3iUEgBqSGGcnxMLT7eZlz2kZcDE0eZhrCZQXCh02/wAR/vLnm6t
8iyDW3jcqOwIHarqqhW1B51xnLove7q9c29I6egq5z8mKMJs0tkLbhJds5VvX1pzbXCdixK8lIMG
uA5FUUL9lz5uw89+x0VEY6goFnl40BAf2cFgurqFTeSPy5plpYGWG6k0V5iwReO8ZBnxHs3ofjn/
8IVosNF2ZdUokkH19UGlkIjLsuktlsF81/NsWOm3pTdYK/rICOJ/4nzf8+EV4lr1taq0jApQqVby
2EKBwEbY5az2ijwNne8JoHa7FIB+Nbl3TTbjBgxL2gZFxXcnyO8IqS4cEivCKYMtnQ4qegD224gr
SFLy+C6hdbO2k1jYDvtWkKvZVaHbUHL4s6tXI//E2rk5wh7qfR7Mmo34wtDYiLsRV1W4P0iRnPPK
vMa9HD8R3GF1UaNxRbKyBCy9xIp5yh1suqEABLkbYKHp6QikMo/sc+kOT+cn8ULSstF2ZVu0YSw8
coAW9Ru0hcYon6r46rKHW4s91Gc6IMNFdxAtB6YW9h/UiSAzFt6cf/7C7LVRdoMaBxlDVuoYN4JG
k5eXULpS77Jsf5gEigSxA8rlTPw7h6drHqFLY3LqyL92FnXoZJ0P4vmhBB9i+2dMWFOwK9drLzLt
FB6zwr6UPnxFwBc8cMaSFyjCOocyA3X/fKctNYD+swFgPtWpB8G2A/IUe1fCD5/qhCfBZkqq/NP5
dyzNKivIeZcETdGhBXUAZYWet4eSl2vYxKWHWwGuT3odPeCPBxVCvQNSKsFwVxhRmpWcuJBAbMid
CrIwdBKP72mg6siEqI4Sp3buCvhPXjvuarVsoR3/wt61IE3wriK4Rhny+xLS0M+B6CHzdtEY2CbP
UM7QlTcSvpc1CPk0BmS36C7zhBeejbwjcQ4Vu7DA0yHldjC15xxQll9joy91zWnu/jfIzrd/YZ57
p2f/9xn/Rw38H4JA8T2O+yzKmAshEenGm3zE7ev5VyztazwrUsEfTM0E24Ifo1P8hPxiGY0OFL3p
qUZVQB5t44GJHVU1SoeDdP07L8Hfzr97aZZaYSwGaLZrz/H3uvO+xOP09qeQiKPU78nXa+oOS+Ng
xXHc5nUfBAnft9DM+cbNXP6EmUPycr4JS0+3ArkuiC4SkJH/k+dO+pMHhl3HyuAsLA42uI5CiN/p
R8P2YuL7zJl/E1f/JGIkOxjS30LE6D51u/rGw3+5qDn/AtVBWRmXx8TfS56WN7hdpg/AsuhLfE2g
kmHt0MVUapLORP3I8gHI/qKEzDUsFLzs0zzoVaj/wpDY2Dq4YymwKxL1gyvevuEiiv7MgUNcWa8X
QtK2zJEygDmEA2vbUshxi4oiiVjO+CZs5WXIPc8G1olwrGTauv4e+5niFgK3oM3DsNDd+pAXOF4w
0FzYmRWKgokGNIXsVN79aCenjLoEoX/Zw609k8+CGqjpxN3NcMdAma2uroKarDHSPswa+PR/Jtb/
6yda5HEZzrs4gBaRroYbaUrcrKbJY+AOu/NNWHqJlXmZ17ikYy36p4U2ilbwU++cr7yAO/gExZ7z
L/lwpqIlVuoVrlM0BsC3HeiiECLLZLIJinJtk7T0dDu74r7Zx+QiO3oi1NAZx/ihGZ8v+3Qrq8os
jp1EVGQXKwOtu3ziUWFQJbzs6VZWhXKL69cpwac34VM2BW7kr694C/1iJ1VYXdV5VyqIRFQq2ypV
tteJt6ojtTBx/pVBPQhgQ2TY27HZuQOG5bZ2g6eRDm++WbvtX2qAlUZjyEFAdFSRXYkuijLUOa8A
tl4TY/swwUG65tSwv/YcGU+Lhswl2Y1qzjY1JE02XZC9BIDBrxwJl77fCmBqdMEhk+vuSuG/lAnU
XYbaW4MLLD389Ptfny8Ezht6pGTH+vDdeMA+uFlSXzYv/4VFRtmymjmhO+jGim3b4Nqzwo3IhU+3
AlZ76QRHw5DsICYNBTwkZomL6As73QrYzGMEouONu4tnF7ZlQR4/8mGVJbzU61bAkqmq4FDkYUiH
BuJpdVi+TP1c78+ng4UpaQOPITROAJPwvV3piHhrutK97lysVnPO11QOFxpgw48NEWLksiE7kN1e
AQuvcBgOxsvyvI09Rn0ohw8pcsLouN6jN6G+7vm49TjfO0ufbgVsqxrhQx7c3aU0n4Dy6Xf9AAOZ
yx5uxeroQkK4THu6q+EGe1vz1q0hg0PqYGVaLg2ttQQCR8bmVjH6nznPHNNtAeXxonBdw3apf6yw
aqFnkvmQldiR0UndjUkLsH2R+tma4cnSC6zQEiPU6pkrCDTPyXdUVNIrv4bBymUDYEVW32Ssbvjp
67tU3mQSgNW5dz6ff/hC79tgXwYKUuK7s7ejkLG50mIib3Myor414+bv/CtOi9K/sNFc2MheCgGR
1oFO1S5OU+DQ5vxFNs1esfKed8Ud69f05U6z/aP3WIviHOPKu/UVg5UKfZknvTVlfZAJuY7DNSnq
pd6yAo0DRMwBPvR2olc39Uweq77Yzs4aGnHp8aff/1q5WJrQwjktLmNhwnvojavdKGT5yR+BBzs/
GAsz1YbzQvi8TubQYzveC/psRml+w61jjbq/NNRWLKu5AgaCu96Oxy14CmJ38nlUOoUuchN5PbsE
cIgZZcVzVnCHDrDFwwrvuFFJgXmY5zK9bBG2Ubui8CA+2nKG3WHifI9pCJ7IwHCCuWwErHCuq7aY
ghAfr+EYI6BzcZXIIVg5m34cA4ENzJ3h1cqAlmW7wJ0fWZ99qmVxKyp/P/re5/Pf//EkDWw8Lqx1
59KDcdEurhhrrjKvaNNblgZlsG3AA6wuueXkge1XNfodnWUPDwjKUAvvUe0q9EUSM3i2FcYCpgZ+
nIz/maaElJAcGna1x5+8eU1ZcKmXrFAuXdhfjg2lO9bG6QP1lPu5Fg29wmV4vsY1WBrsU4z/lS7A
jkk1QEbeLgvG56yAgl9xfWrFiZ1xfqw/zhaBjbxlCnYNoh/ZTuR6vtblFL4mEGm47Hwa2O7vqqmz
sJIJklFaw9siePfnNfvkpf63VmTeTI2EXQjd0aD8WgaIMqEgWhNO05o/3NIbrDhmqL8FYYzlRprq
njfu9Zixu3YQK5G80PU2kBbK984A20y2a5JwjEofJ2A5hOnKpuvjRB3YANoY0Bs9KoqBVcl1n1T3
1OD8q8Pi/pSlh65Zg3MtzFEbTNtDCm0MALPfxa7zJouSf9dwzIkmCAhfQcN5TeptqbesiO4lDfpO
QiFB+d4XuFK8O+lldY7AxtFKLx0Y7XwsyoRkG8aKFEKaao30uDQQVgx3rlbZONXw/AjV13DKHqHm
loXi0Mu0h06Iu3J+WhoGa2HmE3HVVE1Y03J9PeXBL4/E3zqZvHe6/XE+Vyy1xFqUY44NNT21BPuh
e8Ded5Im7yd3wUpDNOHCPVJg42l1flKMC2J/B93LBDZOuJQQOY+3Te4lV+dbsjSZrMieksktIW7O
drBGmq9kH7/rIEt25x++kDZsMC2VZY4p1DCIwwUP2SjeKXQkwrD9dP7xC99ua0WOZOgSXMayXQmH
magHd2YzOasOuwtjbKNniZ+4dIZw627OyVdftafZygs8HvSZxxClqPONWOojK5orbIpCrBZslyb5
K4jycOXCFkYk5Mtlz7eCTo9JD2t76eFEpWFgIUtx3XnNIQ8ug2rywFZopNNYCBEgaZCCziDgwBu3
IsXX85+/NMZWpEHaGoY+7cx3pDdvKobFttuwX5c921o356yAV6Nb+TvPJz+kS3+NQeuuLDpLw2rF
FfzepILmAcO23VyLofxC6zyO/AJWUOc/fiHL2QhWSJMFRcsQuKLuv2vhbagaHmTePwwJv2xHZANX
4cY0jG05YV+H3ctWQnMxhzzchd9/Cru/NnSQBxtLL+nYriP9fU3Mbnalgs1BusuzbCX/LISwDV3F
fRtWlrKBR10VRByMTiGq7CR1tw+d4Gke1vQpFyapbRoyUgB62wJbR2aAMBH10G2HYO3hrvfnmurf
p/3ABsBDsVozv5Uxco9Dg5/a1ZBUoO0oxl2bmvyJE+28CKKDZgNpLFzacHibB9HYddM3oFLIWxfU
FP8uuJ9eUe+krIyemLsdwM9Ft6NxrnesqTDGFS6iWyYSvRn9qv9NihAGRSxw2GdTtOW9SgFkjsYE
ft5w1+O3NUyIn7O5LsIrAEFDaBfCw5flLqyxBoqHYDNWHr28gnseEEtR40xhFnHS9/dlmJEjpaq8
GXVe7imHFNZ1FvrjWxNW9EHUrHov0GJnm/EgAcYJYlDeMzhdntxhwyu9LfPjof7ZhkUf/xIUhIpN
rFVsIgirw8iyBX+j3bUEl/tXMR/666btg5fZK6pPmhLQXlhY3aqimO56EKJ/8AweEiXJs10MdRIv
qmGRtiFpiso0jQd4zGVBCenmtqpOnkOVYck2HtyYwKAPlVkCD6ruCsZa6bHP+/41pjrc9WwExY2D
iA8LNTXPCm4ioQOwLx3kNpsAbY/TLp6vavixQZ9NUzY/gpmL/nUMkKObzM+mT3HndT8hrwDYaFbB
ABbwvlRtDDj37DObXahhSghIfBdAutxxh1H5DSo+TXagkN+4Q9lp8K/iEV0LOxHm3Z4s9m4VSSik
5l12JK6h9a5KILduvHActifty+5WkznfwxOebniYxXclaLX9lneAbkFjsY3L61i3SXYV46owf8H/
B/1zDoFOeQcT3PTGSQf4S5KYlJ+BhMbloYF8p0IRadJs4zqm8D83Xh1DPWWKO/Qrz4ttDRUHE4UQ
LcbqFzc17NxRnIugZDzrSLgBe2NORf1odKfqUJpeXCu3DWIYD4xDAuqBHz7rtMSRh2QdRqlgMUs3
GYyPzIsyYJqZHh9m6kDNNxTdWB9EiYLNhk4qKba06XsN4yVoL14RyFO9lxzMwSygEuLJJzZG3uCv
DQTnIWTYMxLcABM3e9Ef7bY2BW0AsiNT5+6LoYWjZDaz9KfTOiik0LbCR5Zu6H4nTLK3GKHZRNDI
825ziPJON5OglLxmred5Vz0mH78iA82Af5g75V3hwmV8VEB/kUh6Iv+SOEWQ3oTQwj3WDZQdWr+J
30UAa9sXihrLCw3SEUQMMDzIT6grObDKnNq5i8zsiN+18PCPdRzEG1HVzX3rYnbpmTmHJHDLX/CR
7L/NssnvYXMorkfu4fshq+Jd0w4dFAEXWD5jp5L4d+Efg4656orbztPsHQLTbGcgN3JnoGK/hfpR
KTdx3Y1vcdrkT3E88B9dxlV866rBve5j3ffbse5ybwPwIipZ0uTYSWcwPpqjsA3Fb2eu837LYO2l
n3PSYHQ8/KG7EhjwByQDtQspHfZkEsWezWW7Q2HX20qRJPJ6lNjk0KY70T7dQb/qdoQiocgkZNdh
Rshvq7LN3SfVdEDMRnGFNKC2uJxo1EPFNK/v4rrsf+uUwmM58yY/2WqagnXrdfHw6GadUdtYAkK8
72nWxjs+hmNzHRsdl5GEC+Ot4h16yytTuC2WmcDOd05V91LXhMOmzC+6z0CcwisrFdnbILKg+FGJ
DHM/CHUsrgMz1jfTibiTbhLj1vOGIKccgJecrxOamlhFPQ18uTEmV79a+FP+oGFYPvUwUXzSCOwX
kfjoxcw5TT+oXmW/ZYkUS4iXxDuYFABuKTGXPnFD3R99a9JrePO1N7IOSvB+ay/+jHUZTrUQDhj8
rT75yx4k8tqn2TvNmUo2xck1yqTzvoFa/nTN0oa0B9wEwASy5RAx2SZNk9Z6gzpl8dnpCzL9ytTo
PcJps/N3cAA3wXU8iOFBxP74CUXsGr4IMBR49BLJ1UadPINg7CQKAyMFTA7iu0640TSjr6AvDgPk
JWnbgALbhvdhyYY9n8vuW0+U3qFEVDZbUMMByJMjy78Uavarq7GisAtBKdJx3lSYtv2j17kwLC1R
1yYbomEeC+/YLtzCvLAbDzJu/UOOFPAGzS3ztce6dw1TNviG8qBqI1ZN+dOoSnpgnLUvjj/ALBZu
GsmnLGbeNR9V/ZWnDX/G0gVzGeMC89PM8fRJwvYXrq+BJrD2cTyP3UysnLOHMZ7LOY1En5L5E4Ut
E6+RjOTpVTGQiz8Zd7B6BmaifENyeTIwNcJ7RGkNSFkYdDgvlOeS7FsnGMHykpBez3dinKCaWML5
It+W7eAmBx6DHK9zQgncZB2BXKqC4ZC5HkqZFD7m7U0FsfpyhxJ88qU9+UP1NyxsjPqKPSa0JHON
6+s9TNar4KUKKrhRZPHJG0sCnBLRxK8RNUELORhW04cs0flTGs7sDQT82LkqVOJOP4wf0js4Dpl8
E9ZB1Y9RQupOf40xe9y32hX4qhKOwL9Qt29+OcAE7wjj4l1QA0MND5fRV9i6aBbFOB3dwU6nwZDR
IdnCn2R44NQzQVSSVLsPsDt2wztW9oAw0yAT3VbGg/NiUrgeASpv+LfWd9SRDgWcNKp+7t95aIpj
mKSwjG9humk2AcosZje5nN4JiGd8ValGOGre+82dqBp8PKdDed/VpH+vYm1ABiYVLDSwlZrJRhKk
wxzuI49l6dTZpnQMTSPkg5MlCJY1d4N+PzkzU+m9jPOExYiXPlRnJGv5dzOU/WvQYs4BLsOyaBzj
dO9gbduPJWu/+z4QI5tRwpcmlZp0m2r2Qd2G/Fm4TVAA3lVhDc3J1JNdgVPBWN6XTYnVMwwTLNVx
SLx9pxgsHNymgNOS6jkcSFBrgKJZrGP+a5RIIthCyvageei9GMPK3yZGsvCm0pl20P3k7d0MQ4Fr
Az3CCWpMcQs+W5DC4VZ0lH8jSVJXd2zIMW4g2MH1ABZ0Mqijhuac8I2jgjoBVIpgBYOYgUKvI4Vk
xQEpCSSlaMgLQraOcv6fsytbjlNnt09ElUBCErdND57txHY78Q3lJDuMQoAAAU9/FvvcJGzT/Vff
pVwV1AgN37CGoM42QYGD/N4ABdVuqTD4pC5MS4aHPuCw327xEyeoZJdcPhduCkmIASrQeUsnsp3Q
2DMHHnBzzKeeVRuNAxw2alD22eV+7+ZhEFRZqHvC9rMF0LsPlb2HiaXFHTAJaWgVT4DYg233uIlp
BstaXvPauZpdlPUGoI422/SofidhjlnNN4UZqLctZRkVu8YLau+6FExeD+0wfhcgHbxpP3P5Ns66
ehvjcmTJJsripoDfVlnvMXPOrQp0MNxynJBwihhGhOA1GhCPXpLinMwRcea7rqAScxtzXG7JcOt1
dIS3VFn8qhzqPRn4VN4UVU3uBjD1bmqdVUmIQzSD6ktRPAWOpTARJ1NNtz0izycbFQnb0AJ6idve
B1A7LOmo3+OUB0kYQH2kCPtugCd36VEcmqRhmAwBiQpoj9ZO/N1k4CEd4NEYs41UffzaJm7ylWdR
/kXgtO3CmoJfviHIYaYQeuCwgR7BwthZH4J9oYlk9OFVffedR3XxIYmuHuqowxUa1wQHC7wEBr2H
ilzxhmB8+qhHULMhA+UgUOxwkd94EYFrUUrgXo28Yl5I0mlU/SgHldeb3q+TL16epE9ZPCcyoA7j
KtBuL8uQ0bmLkyL38a/KUUDVZeQ1WvElgsz3esj4Bysb++pHqt7ntTN8gAcT/FJwgd9zqtN9LRPE
xsmkX203grQnxnYDPlnwPU1E/gXJchxmXWBfTOyBY9LDOTRsq47DudmZMNd4GgL0MWixQ0DgOkJa
On7UZT/8QEIDISUpc6QUijnRW8xd98Pr4RF3xSkiYPgkZymiGlOhs9+hrIOXybzsZ2LwU3XVjtdZ
bgkC0Qru39EIB8vY13bPOWvfAEr1j12FNBAuxs4tQ+525daQepB+nD3HQIqN2wYJbIjiRfdsPQBQ
oKyIb1b28TVATBIIsta/FyngUuFYD/2NUVrvKdgO27RpYDTEbLRNh3LyNkkVx7cNtdGwHVzqHhPU
LzfIHOx9Yr0pDRuKPguUAqqXaoIHsfRw4M1d7S2XLf67oQTe1qhKeg+jAzcbWMzW/Il1CqcMDOun
Q2Q9z+660pgHabsh26MACEAFgaxh2NGg+ZLXApveryZ1T2SHSddxQa7ysh6OEdyRruug8bdjFbOv
E1QX7+u81XeQcqxvELXkYdoX05dGZkCjDnX+7jYkOkTwoIA7l0AFIY2Y3tZd2b3BvKi5i1xkVTEn
4iuryvwnh7NWECatW1/DNpvf6FqXN6DsjW8Qc3Hg+C6nW2APoseOs2zXwvQrRGko28ZVWW4HTMKG
pHH3HapXyA3TrjID7rpoKnaMjMV3AFO8bNuA2+ltM5OkoQbG7wbMjfIeFWMst26E+xUI5TgftI+k
Nud6OAbRLIgBAy3M3wCH9ltGTeei+q66vcozfoDGRQFmH/TbvwNMTDagZSVPcQ3FEXSSUDwhRF6P
NIZIocph6RlzlOPCCMxSjrTKs8XV2Hr9t1rU3S9tlUEIHqtol1dYYwxCjXQL/6rqHsqZUL+W/B2i
mR36C0UUX3VaK6TRg6CP2J1ZsPE85CyqUuZLzNviDjcyvYOmWX/dYvs89yzG8YyOWkK3aeUDuMcC
wKbgkgkGgYENSOJ0/gHpEnE2IyyoNdkUCUnpS56MTn1FkoykV6Vb8/K9ZSg7HUA7Am0awZ0VEDSY
CmQbvG3ZsJVDTEAUDOS1icis/OR72Q+PmBJX2tS7X1s3IsPGyYc7GLkHBhXKGisVcdZA94CyO/KZ
jG3jIFmucRcyrVrofqGUwXBETFHxpgY6FL876+ZmWxON/G5OhjJQk+tEXzGovZgbSHZgswVktpTP
EiCvUeqW+FB1yWN2E2kXuYrXGDf6J6q83D90QiU8lA0XzRWFKz2kqnRHy5s4j6Mrx51b/Eml0n2c
99UcTfqItY2BvuJzjkgUaWlRxnn6DIfLJO03gE0Ezm9T9n2yS5mbY422SDw2sygxPfoOjgBWEtyN
SEeBN9JQFIKN3Jhk/El5LUIvHL2df8NwdBkc0dS329x3vC9M54J/0MFB2hxi+hFzeRp50e0EBZ34
CdFFIDguUFe/9n0Og4KcD8LceNwT7rXRLgIamZed3pajZ6EoY/IG9SqFhX9oPNKIKwsenrhh6dTI
1yIw81mZxB6wgGpO93mBqx1qH5iBaEBEvI+wKooNDm+LuXMVUs9ICAuruyrIyzfo6OvqPpCN/UrK
OTgnJZzsD/NBV18ZyN87e+mA2r+1Yz4+pxNF2M8h9ah3fEpNgWfRIj0wxCwNMCIycKC+iuW9oWVS
fB1bhDjfvUJM8kk1fvnhBRm2g0bcnoRp0mXJXvFWEIQZOD4fQBMaiuvBLS36HS337nNRFf0btpNK
dsoQnl1hnyEMHk0J1Fca8D4/lFbzp7GCad4G0UZ7jGyaIWIhas43Ul1GO4e3+YDwtLJtWSLyrOIh
2oy+9a4Yepdmq1Te23cXX6WHnGCjf3pTotwPmlDLbpmiCaDcEfXQiXaupx4p3rWxDJCYsUGGyqWb
kGuOXNfboGztIOhv5UF70m4RZw7kV6daoXexgjIDer+GF2FGIQKwgS8Gav56amXJQQuQBaytmgnB
ESysH0yXVUfWGtSnpI+DWXaN1V9HKM+8wDJOhikS7APkQ8hVqnNQSjLYBm5UF6NSFEW86XdFD2Co
GzlFsgMjOP5lnNoHuD4dBhnc1CCfwpmvaHbIMrADZe4jIe3h3xyangR3Pqz7IMmNdZNcQ0bJz7EX
89aFRxVOQ1yOE4oOXlS3L3Gjp1+WePFRMNtugU/v7igBIrKVqfslI7aubrpyMA9dLPyHiHfQthl7
d4i3BIS5g0BUSjdgBtAQaje4/gccOpso99scEj6tFyZZPJcGJFdNdtsh9C4O0iU4Rc2AuiHyFHWf
B/kQbLqp6tKd8RGUGpza6V6hLfqEXNd/ACZZXsdC/8SxgWzAlY5G9tWYJux05iIb4060bYiAth6a
DXizCOYYNx4b/PuUgDwD1Tq5IwMZ3knvZx/RgHpqMBl+NxHdJftMRCQ0k49MUhU1v+s8on8mU0Pu
3AGCWVcUteqfspJIncCduCuKftwHTKQuBIpZgV3g+azYwLPG9Lds7JJD2nlxCDdQitrj4B5koKcn
phMUoEBvQ63FwIrqG1Et29UFuJIbDs2K16RF0RIVU+G/MoOTdZQ9ARrA62+0U6LUK0nd3baQTb2X
kMO6cvQcgdgmN/sBVY0rXOLVQ1tngQ/pxta5NUkMSNYgYHGygUxG9VJW+MYBqps7nEb9lwhHOT8k
LYTwVBF380ziUnYqkaBLBj1OI1F92tgppvVhVEnwy4um4Ek2ZfGVWYaUlqP62DQq+xZN3H3vqhIJ
Psr5yJNx/403qFcAXxOPDQoetV8jJ2eRsXu3N+J7HAB2G7EWcQLykWPF4YiMWCFC/wmBhn3EHo8f
HV1VL9Cyjx8tG6JkUxIa2x8uNCO9kCJaeW0D39x7TERvEoiDkNuCRAg8CRoIEYvKQ9T2U0iVByU8
M9fX81RTHXYtxAhsRx0Gr0ywJAZACL4If8zLEKgpv8JdFiPSpq2OGoTxuRPtah5gTdfgYxUbaL14
7yZrkze4YjVx6Dnogm+glDPuWG6Tg/C1Ulvo5sKKuPdQ+t7lY0bUpkcXFaKgmfH7/YAqZgg98Nzb
TrKwegdbo2y8U/DldcIGvYFmSyrHLfZoogzPnOSiuZbgmucvOfa2c10DIo1amSXBESK3vTqmsMvO
v6dO6exzt2pQOCtAFDOwjHtyAEva2iJF3t/SsX1MY8DYncaHVWic5vnPIWVYqp037pIxLfQ2CZBD
wLQ333fdVAL67rvy1Wstt2GHchiKzF0A8a+MVskXnJW63U3D1JFd1Hp6vIoQz024xpse5y2dkEnn
u8obhf/iGzeur3HJp9112abQX0J1eohwaPTsFUL4zbh38hGlhsyr8FvR4EElpnRhQojLiNHH2EXB
xkSQMuxqIdWukTH2BExCYblFgjLeqQb5N3bSXD7iI0wI4qmZst+mgGByWEmLTBiFOdd8yK41HySI
u9uRZvV341W4bFU1Il/2q6x76wbfIONpu19qYMPPNIqKBzOhiDsMCBgRsJMcb+CQUEP1HnK80OVw
RnDRHxPitPQOZcn0odbefAo5Q3aIS1xYLsG/clgGPzWjxUqEM8l7JF3c9ZlNg18JALJ7jdrmvc3m
kIIy9eoYxJ1Qce/kLdathevukDgIWr3xd1mg3hCi1op2DG4e/Y4DH3FNDZHeFyfGlbNFtuV81Q0c
VzaNNeg1+bru7gyXgQzHrkOlRUfA1dfgMSI+zzWBgkZWfS0t1LIoa7wHr0o5uK3GcZ8THB7VSzLZ
st20CNy6qyRrxfc2bmHWPVdsMrMbCzp+4VWOIrOSPrnufO0eI8d339H8m77aLoCBex3rfAtFv5Ze
lQpFx6S2HAZpXtlC7mZoKWmvA1JA5GhbT6P4Trs5jfPqvFJI+Ly+RhxNJWYIGeDWK9oUgb3biOaW
xV53gMsbWhEM7f5km6deZq8gxYurocKJuOnKKsdPddh0CwKtYFtUppxx0/g8QM8qyn5TdGWOIyhl
yFxzkwHiiODre0NwqYYJ8+DGLZDFXo2Jyq4UA7sQFSNwApWCG2wdCQUnnp6qfeI0abZzBLiBBzRE
kB1VMA0/x0Vca+QuwBJmysbJ+gBLKKHRXwMHqJ3Sc0w+ic72J11cvsAlkcAQRCCG7YtprDdUFPsc
JTzkO3sF3jNsoPs9xPl3p+EBa2+ywE3YwPSjymaZdIvMFL0oasfvRSeQjJ8eYA1/sABPsNIpO3x6
fw/22m/kwVvrmG+sk7AeOte+X3uHBYYCCQBQpHkAmaRoeEVcW4V9e5YvuIINWGr/NAGf4mww/h4Q
onfV5XtvArZHwX16I/j4YcVF2pRcLI32TFIWEPhL/L2CnG8emTfRsjOM8hWQib/AUIykqyERGbC9
ioD9UPMVg7ukRRMGQJAzOI21MRb4JOXzoqh6gGTQKut28KssD+lko0Mwo9EuWkr+PPQfUBDdGZaA
K033MJcyAGaq7zOyFz3IW7frnk+PsbKWltI/YxpHWVthZ0PuUmwMQQrAFXm87OGLnd37vmdRsGR7
5HdtqIOmvEkblGwue/piKyuCvrrrDv6exOkV9Cl1OJQo+J9++NrnXWxjTDKU+1rK9xEqERsdzBp4
TgvVJz6dgWOuzfxiFxNQBoVpGd+PQQA7OAuvVlpmr6d//soptBT1QdGjGYjEz9eeiySUIcgGyDMY
2aaCWfsZLNfKGyzd9EyVy6LUaF+mJvqoI9Sl/YJcxsAQSzkf42QlrwAAAJdwhJzP/HWH+hyfbeXr
suXm7WrFCEwe/+Vf5BGEUFAz6Tc+68rdZR9gHvmPvQtLIuHFuvn/ny9xss3IcIja3VWJji47gtj8
Xf4YwxrFKghjA/sPT5YNDzBHo+0mGFeizH3Zayx2sHEr4WeO9uf+51M/DluIOf9iQKsiZDpH8165
cdhiH0dGuCaqe7qPTPHVK71QiugIHd7HfnqpcJKfma211brY0TmTMoPmFLD60Bf5x8+D8qdXxsUZ
qP7ailrsZpP0CdAv80QFI7pV5d1MOiv9i8StuFgq+XgI85uR1LjygwK1KIIrGWXMH6c/8srMLOV7
IjoiC1fYDbCWL8Ictf2tO1/6lz19cRkbFXfQf8TTiRm+xBU4DKIJztFfVqZ9Kd6TBm0ydYmh+xr4
lA1qBW1YA4851PjH6Z+/sjqXOhO2h1RJXIz+vuH2dqIo8+AeJkEQClCRCuciXVd84MVeplzHViYO
iIsKACK0IeoNkqdzT1+bpsU2TpvKB6pyDP49TGfAuRLuW6sv/saLLZwWsAeZ+CT3yAZhSQI71aYW
57SJVu4yuti4I8qJSQyJOuCo1d2Y1nd8joQqJPaKfDn9kdfmZ7F7UxUHowSUco8aabEFENZuctgZ
hGjJnMMlr2yypd4E60knUNYF+ztHj2ZsoA2csOb+9O9fmaKl3AQq0xmY6xlgVVSipgw/Adhj67R8
Og+3XcnSlqo9aICiP8gUcIVV7DxFsrojTvmUUParCmAwFmeoyEVn9tzaXC2uZ5xsKLOaBjdM7KbJ
FRpMZj/x/OX0ZK09fV4Ef1ybMUyZYDMkJBKPcQYjFtGuRB1yf9nT51H/eDp0AuFbxAb8dreB3UdV
B2InEnLG2nnlNFpKT3gGoImulKB1KCX3Iu2e6dC9Vg3doXj2XlDxdPotPpfs5cJb7mhPJ3njOxio
d1CVy8eDbdW+qt1//n+w6s5Su5VT9kixESd1Ga3BW+x1lcHqbSp8iWvUBDddj56wO+b6zCW99uWX
25xH1WSzBET3AG1ctIXEtoq7c1YFK09f6lPIEfUcx2CHp6T9YR30+115KS1gqUwRZZlfJT6n+6zu
840ruyKUPvsaJ5TixrOXLd6lRIVfVlxPDIY0NC9feY1jELij6bJdvTTHkzFpbeD4YB2Q1kd/CPlC
by9k6C2d8fjUZlNrYr5PB/GSgjgZThZAmtO7Ye3LLva0tj4q7lHH9uhIsU0KUP3lZ7e7uJsztI1g
g0xnphag5WmjDm1dpgAZeDcCfbMzUdjKDeEu97OoBQDvEQP8nr7Vc1Q91xIaGAQmg/d22TQtNi9B
izQKOgUgEABiOwSU9kDzs2+w9hEWmzejqq9ZPcGdvSvbp4FOw53X6OzMDbry9KUGRtTWEni+Dk+v
XfoGF5PmtneAC7hoZpbyF2QkQ6x7jafLTrfXaM2l286PyPH041duhaWxHcusM6GdjKLmFMRqM/h6
O/q1H5a1/hEwYzeuV51Lndcmal5gf9xvFp1OIOgYxooLj27LWAY75LYvp99kZZkufe3gLtkmBu0v
3J6F/EcAhhYOOQWimb9zh565RFdCmaX+RUviaQq4Mw/S5/nOg/QMupXRA8BtMcDorQ49FP5ZkV92
qS3d7YB50QXGqxA6AUYVpuMExBQEKben52ztiyy29lBTL2/hjgfUZCzQz3BgcgqEPERwXy8bYLGv
ZV8LnkuO+Wo95IbocgIVX05nioSfS49ysfSpi+IRCWgzf/PU73boFoXKyr1x2a1I1FOASLMf72XF
b0FNuqj2xpcSGZ4bB+VIgBMFOEAf0DkBJ4T64+70fH2+vvhSHSPqGyRcssTTYw+gMtf5gQ0DX7zq
1k3qGaXkHQC2+XZ6sM+/Pl9qZKRC98LJ8uYXUfBK8WHlsK/RYL/o4OJLlQxWg0BQ9H3zq4RJQ9i7
+ge4rPSihcuXdnVAFyXK5LL+ZXr7jUng6bIAWKPT8/J5SseDeb7+OKdQGgPWlbrOz7TN9CHrlHMr
RB5dJZV3zrvr38vzv50rYL7/HqNoxtqpiYzBKbHub0fU/mbWiIRKMcozurEbL0NBemTtzso2DBL6
FkzVgNP4Itc9zpfiGTBAC+wIgsjv+XoJgZ8D1iTLz5klf36tgEby9+vpAWQE4nvpTxAqtwUqKlgK
D2jZvMz6EOdfYm2YxcWedzYIKPBZv7vUXI9O90wceZ+O3dV8Ck8ObI1Pr4iVnbJU0+hwZ6En1Iw/
BjLG6OIHiH0afhlvly/VNArNpnRsc/bTTNHe5WyHSgIoCnnyyP3gMklVLucp/GNRVwSeQpBe8X8U
BDB025Q/IbaQXbQd3WUtLaujNgKoA0CXoeGHGjTBg6hSe0b19/Ob3V3W0WgLqHGupvFHwVJUMGd8
gmh8Cg64anf1UF8mbuUuC2nB5OdelPLhB/eQ41EvoOHI0Ou/ZA2Bivz3B4gK1zipyfI3z+aAWAn4
I5U9EHann/75meXSxU3eZEOg+j5z3umY1fuR4xgBRoNdSXe6rAwFePnfL0CyKHDBELA/CEiM4Aqj
9dFbfoYYv3IgunSxldPBtD5IAe5b17BZqb3c+4y4mwaE30HVr2Uz3UazKmFckh0EKrZON/7iXO5P
T99K0cJd1thkJ2eSJ7ZH5Ii9zKqneR8mwfioLHkEk2wnINkGYngIts3jgFTu9Lgrn21ZfdMZI3as
XX2sQQdtwyRx+LRXsHX8BnvKpDzzdp8fX+6yAAcgmC0p2s6vfZL4WSjcshlC3wE2//RbBFgB/73M
XG/euH+cLd1EhIJ2S/DqMH77r56vnwImbsQePc/HhvGvJk+u8gvbt8Al/z2ezmKwdhjGq6UggE1r
f+vE8bm76/MYzF2qZ1MW08JLYvlqp9KIfwzcbvvvULkXGRRdosgF9NCAPlrsC91O4zcZ9Pacl8fK
Sbes0QFr6POxctKfnVvv5lq18ttdQcmhp+Zw+lutDbE4KJLcBKSqY3BberHlWMwsz19gFhPmnXMu
gFpbb4uTIjUigg7IwF6JAbKXu+r4P1jErj18cVBE0k8GArmA16rApHh1B1uBKbool3eXhbgGUWvV
DhNcYCr/I9HgRCmPXhZFuMtCnBpMZSFobl/rsrrtB3TjwNO+8Hr5T/2tywsTT719TeA/vOkhFhBm
cW3OnFMrk74swNWDQMjtE/s6uF0P0gl79Ac4I51ekisbblmA01Xswcmrg06FaZ/bqjlKaEJsBuId
ENI9lDk61LGfnLOUW3uV+e9/HFYUNNVYQYfzWAZ5a8LEcSYTBk6qP06/zdrzF/c8rVzlNAMPXuGf
7oYJj8xmTPvX0w9fuS+Wtbi+8dtWTEZtW09MLy24C1uBOxl1v9+nB1j79Yut60yVO/I+VVvFwAFC
TahoNp4biZ+XPX6xedveeG5ZAGvcOuK6qnr9mDVee+YaWllHy0IcDC51U4EpD3yye6WGuAp1pABB
jwIKrGe2pSB23tcKNPyLXmZZmptcyNNNDsaDb2sLaWkPPGYAiy7bcsvKnFSoa0BLWm0B79mNgb4a
mnNRx8pHJov7upQVkxbR8zZ10csg9U86yjOrf2WBLqtwruMVme9NwautBL0ZtE02gU9oaJgZzkzM
StXHXRbhZFxlfVMp8UOPFJ4zB0aQP5ehNW4in3ymsxxE0daQ0m4gnFHWqMyVcaZAnJWiotl+QH2Z
+2d+zdoLL7b7VIqCVwRz2dfBVki6d+I98c8BXNee7v19WEGop0df2S1AyIfL1y7oWQY+0zQ8ZU1H
nAvX8WLPawa0shtMBSqyIt8PWe6/oZ55Dqy29gqLLe8aW+s0KottXDN8JBawTTFFXyGBcyai+XwA
cFH/niNVcBoVPWQZlEj9BygG9Fs2tn6yIZ09U8taWXJkWczK3NJlA7Tjjw2bIJa+A9cKUhAbMOoC
HTZukdbqVjhOVQGPmjTFVIUx9KLcEMoyDtgZuSpBP7/oc5Fl7Yu0cdINcQYFHzNWnkJlGJLtIICY
4lxT4PPzgSwLYMwF7SCzSr5OlWiRfqnguYwjeSadX3v6YsegadV7yFXjozYoO3I/7yCmfpkAHVmW
tewEpQbTZ80ximoldta10T3uHNrtT5/5n4fPUHf6e7GNBdTbDAQwfkIGywn2PLeaxIDYk9qGtPcL
VlyV/jjyMxXueQ3/N7MiS0m6doAcCXU7/8ir4mvM+mHTl+ppyqpq4/DxRUFh6vR7ra7wxTZtbdrG
0POpP0rTPQwVqKBIeCvIQYD1chuLYSOQFCfBUwUG6OkhP7+uybKoBp0mSjJwwz8Uh7YQAtbDYBWE
GuQ18N1Pc8ZIa3YG1r3y2ZYltmgkXA5pVn+Qcbzl1QQ2WnMr3PQZnJszQ6ws62WBLWgHwXxsnCPk
lNSm1eiPtvlZpsPa0xdXNpGAtOQlWig0jfoExwty+lDEJWD24enPsTbC4qrxsMJka6v2mHtQuIQi
BAUlrfC6cxWez4sEsOn8e+dIIROaiNZ5RfVIPAgPSgoKMihbNfq/+ZBEoQcM5BagAQ9WWGdrq/9W
pz7ZQXKxrmMgvANWtnobjVA2i46KsegxGeIcxw5syQWs6dJKN066HYmfNWorvKSzHxa8JXB6aGrd
1r3t2mpq3lVSju4P28OwcCMiyb6Z3EsgP6chneRnYNQ6QU5RJFK9fBi8wMvVtoCYIEAXtm9K9T2Q
cUbqneOVqR6uZC9Z+izyekTjIoLjc/wuMkmxyYYp0G3o5JBurjcOyidBeUhGNE/zc4YTa8fKvCX/
yIG4Q0CCA+L9dZIl5MlA1Zi3XjLA6pE14Asm9jLCCeGLy1l6si/yBtJPOFygQQD+78Z3zkJbVq7+
pRoljNrauBmpfIWE2wMAx9c4pO459c6cUCunxlKEsuLQ525BkDxaMh4miMnd2toBb8wD748J/8wo
KxtvaaMOHjqU0IKGHD3VOeDngbHbav9Mw3rt4YvLto/dpMBPtUcEx8G+6ZsR2kLUnjnzVuZ/KW5t
EsVtPfjRa2+L4b0Yncx5Nn0bjMkmA/dsvKgqQ+T8cn8sVwWmf9cUcXwkLvkNR8MKOcVZf961d1jM
kOZs5HmWOK+yp5V+IlOby5emrJj4XY0NOWf7t7LllsLNcdPo0gGl9V3DiZF0P0tc3ZWjD//WlmVy
Jl5YOWSX+s1gUTYOiQL+alILPFP/LI0Lkn9Shgl2nkErZR/BYZxH51LJtdda7O8xA7oMnO3sOBtM
QtDhrpT2eRIFONfZvlPDuTRrbZzF/WdrCiWRZOyOhrq/jeZ3IFEdWt99jG35VMT9ZbHpUhYWHQAO
1ao6PcZp/DZOUP8BpfQcMWhlL4rlMp6gtTb4LYF2BhALHoNaxMjky+nre2UZLyWjdeZzC6GL4L2J
6S20C/6ZH13158hea49fRAd8AgnIpJF8J7U+eOmXuTjdAGdx+sevHLRiERvwAREtUKPBe1RJSCOn
oN0Dae4r+TQBv31ZgCMWkYAt/BYXsPWPRPnC+wfB+uhfCTdT5ZmDfCWg5Ys50n09EAgc4roo+dcB
XLt5jxeu3bep89D74yEGi+30hK18Dr6YsFqPYIyIbjh6kwd6exa1uYIUYmHb6BnOV5F/OD3O2ist
5iwYbSIh9miPhQP1zVbcAer+lDnDY9kHV3P2AXr9mVda2R1L9ijUkaTsAH8+knoiuxLI7f+hrr/y
HkvGaKQCtI0LZzhK2U+/hKOHH1Cjt/RWopcThQMkl145DeapHCNTX3ZvLcmkaTCiIG+teBckzzfC
ERXMaiEwfPrbrGwaf3Ek1lBM7tO+Yu+B7PalGLYkD+4l0EFNTX6fHmLl1F3SSBnU1WBYWg7HoW6v
WRFdTY36t5fnkm6XFM0ZTNXKrbVkkkaSQzOhbOj7fGvNB3yeoTkCmn93KJsZgeO+QzgWhgrmXJlg
7cUWl76sLeNtZ8n7TPP1fL6tB/5CR3Uzv1jcTWe2z9qaXpwIaQAdxKon9hgDjAIlSu2Eg4Fk2+mv
s7YAFocAg44UBE+b4Dg5dCOoE9advh1K+5Am3pkXWOmLE39xAEQ0GqGeVwRHdxg28yKz2n5zg/ix
T+mNF2PiZh9pP4Ooi1J7aPOcqeWvvNuShZonQqZ5hXFN3+xzSFcawmbRvXd2mYko1EP/DiptYtoC
2rj9sU+Do87qHNw4SDmf/jQr5/N/KKiDFYlwZHckknBodOaPic4DyLENH6cHWFlZSxqq2xghnE73
xxYCfGjWeOYqNe45Curaz5///kfAbXMHdFye9ke3KNXGJ+oF/fav8318+tevfd35rf58foXsWpdx
e6yHfDbMfJg7okb50JONL7NaJWyxxZk2muVMmCNhkCBKclJ8RZn+HCZp5chaMk9hD+VJ4ebyaCAh
V/llqBrVARSMIHukWx9QPkWr7wgA9qdnbO17L/a6H0uI2U6dOFKngL7NDBCLx/rH6YevnIZsscld
ZrJS+645Dqw+esz/Z97Y0gcKFc5F/0ORceUlllRUgKmKEpBD854O0CrkEDykZIi2p19iZc0uqagS
OGNv7Gv/qAsfso950DbfwDeL36DkPpzZ1p++AAR8FmcGZJ0y6Iml+tlQ4X7EwIc2X0VVd/2ZU+/T
d8Dz5w/0x77wQELFheHXX1hBoINV91WfPQRFAcurScxSTKen6tPth2Hmv/8xDPR9u8EgB3mxpelD
CbUyCLnB7SGZSUeQyDlHa/o06sI4i2Okjoc8k90Uv0S104ZAV6GQ1tznBMgx0KhmBwh6OyhIN51+
rU/3JIabv9ofr9VRBFs1UcOzjJBBEG2qXeoK80Nn+mfMoDpau2P1PeopuYYy4IWDLo4Z1c712NS1
zyMimHCU+R7Yy6eO6jvjgAYKaUPoOOkbUOLOBJVrb7mIKWLaCRI3xj7bbhYVxIAaMXkXw5nOFjE0
OISLwnBwD8/g/Mx6WVuWi8NHo2felJlIX6I0FnsVR+QGAiOIAKfGuT797dZ21uIIilKFMZRnn5Vs
sysLXdKHBBY2u9NPX5mzJboPNqWFNA0qEyTVP2UH5V58Iz6A6kXa4idwsHsff4ANwDlA7MoOW+L6
DHSa09pK9QKaY3bNEigBRlUTXxc+iHFQ7js3zsoOWyL7CFhMIFNW7TOHLuGPuATcCtULKL54EHNA
7O7d2IRclRQ77vRMfnpVBGwJ9fPG/+Ps25rj5JVofxFVIISA17na4zjJjO1cvhfq2zuzJRA3IcTt
1581OefBUcxwipc8uCpoJHVLre7VazmiTCZavlY9QKDAFINU/+bPLrhstg1DD0ls0D50f7AZu/sb
54cOWD2Z4UsSoTrtAvcFAsXkZx4tUvHMTcc6MhJS5CaC+MwX8HyJ8j/cBYsZeHiCBAp9vQZFW4kX
btHe2FwhDM8XFnHG2G2YX5F1g87SqH7tvYhte5BZnidksde5kt1/6yq0bIFt1bz2oq0/gz00PeTQ
o10iw5hbMuswcEMwn0WRUC+jN3UnYCTpRk1BedTaqTYDMy8xWRfDwdqsU0GC6s3PpNu8JEEbfysm
MO1uu1hES9Y846Y23G/sRJn5naxeEzDhug8QDNGg3R9J0YDbFvoaIJ7eiGYw1UJ6dsagbQRgn5aJ
Uao0r3JEeIqYsXL+k/pU/ipdEOzdd5oZ47KBgEkapKCu1+ql97vM3ZoQ0hP/EXEzDK/3B5gxABsL
aJhgYOOr81deQdGyKM0IFhmwxnGWg/b+RlvuicUQYm7Fbn9/d6dH2nROg/fnZXRbFEdyqY5QE0H7
hYA46/35zC3Y7e/vhpDUBR6o9HP0/hp2LorQdMcwVYE4rvu+FSG4HESvHiSSXuVAQSPL2zjfl7zs
lzqv55bICgjGifc5mD+yV9ARlN6uaiLwWaO3CK3wQ4nOo4XDeG7bLb8HrLvWIQv4OVJT/qmICNgd
b43YJmjYqc6rb2UJ3cj7Szbnl5bfuw56eLymh9KAFlAb6qGnlZyCsQr50ygDUD2LjnjRw/3BZvbf
hg0mKZE9ukTDrwXtg2dKRvdAUIZe8JaZ3bFBgn2baoYkdvZqwpRB1aF2d6gAxQ+gLY0WdmZmtf5C
Csb+yGrK0tfRCaNdD7FC5SK0oQHojX3UZnbr1uk2/Ds/MdCvcH2TiFdKXTI+jJDUkM9+lEGrdd0A
lq9TCfWhounTVwMC86MesvYxgNDHuiDWRg0apjQpEMC+uiSC4hzpTLAt/D4Q+6Zu44UH3JwtWb4u
obnR03ZwXhCndArs0BkYVfMO9MX3l2huqy1fh5a9MnmU4vsd6l9aU+8xAt9thd5g1cv/3B9kxtP/
UrBX3hTpgDevOmizsNzrKVbmwDSAD6AzzUF7+cWXTtRdTeSAYHVhf+aWzvL5sSxbM4Kd/3LTCyu3
nIAHRbKpaBa85GNH9O3GXejZekWGlsdX4MNAuipF5dMt9HxidprKIVu44T+ehW838LKpp6CrVdEF
lAO+2EaqAE/v6OABf39v5r5/27N3Ttj3ZTOKcAovFXB0X2QzQCSmKxp0cN///scJ3xgljz8HkB2Y
SFzm+V8BK8+8Yx0n4ZiiWFkD+bABkU8cfyLQYex+eKMazXfqpp3fblJWt0aChnbkyWsWO5Svcijf
BjuaDlp8Ms/9F3JTdIpcMZ48vLl392c7t5q3v79bTQk5sKJsqf9Cs2Lcqkm6n+pg5ZvWt3t8k8KT
ge65/4KHenzTVhiyZ1LL8sf9Hz9n0OTPH5/SoKdQtCMvUYcWhmeImiXZtkhLOe0iXfz3/iAfHzjQ
3f5zkCqfggoCE/5L0oBy2wy1Cz0X9QwG4/Lk+RAEWDeM5fyMI1dSo0/8a5orN99rKivvO8lisC6D
qx9ia11u+KpKI9iXb1mCd7ve+46uqwL7IiGk8SOqNEjLO/dGNn5/MjNWZYMNW5a00TQa/r+EG0he
hjQNfgSQK3K+rfu+dQZAGlE6OsvTS0px3xdp8A/435aeRDNWFVn+z9umEKT2xcs4IBGDUvLAtimE
YvW+9SCEtm4Gt8Hf7QDa3mXYF515ZUZ05SERTfsPbbw6W8ATzE3C8mvWJRAsMV78YiAS+wlk6N4/
DNId+wDygG/rpuD/OYWqwFmVQnUE/ORa7VJERnvPKxd2+Hev4V+oRZio5dujVwFD42TeV8gJ6uxk
+gFXlg7yVP6EoFyYPXPRQTFGIGKCwh1ro63Lb7T9VTd17uMkJ7RhhznelKbwZQ0tDbyjv4BXoHZ2
3DR4FkZGm7HYQCiurnc07UJ5TBPlI1fFm6E+ev6N8xhSKAH5J2wEuNXXrZp1nMgaBR+RJfwCwY7h
k4GyxgnFk5/3P/5x3OLbUE8VNTflA84Rw+PVA1089LeU38YO0Z7Oy6/eTTXi/kgz9mWDuXRVF7HQ
sXnlNZoFP7sG0g4bRb0ADEzVmO/uj3JzuQ+MwAZzGajaere2j+d+LPlh9IptkQgfmsel2k3EWVi1
ublYpwmtvNSr8yEAMZ8BLX2cI/Zq/f7LwNZB7GI/tM4UCB1PvMjD4GvPSfbsTlBcYaqMtmgMWerd
n1ur2+zenSigAJnqGgI7z7/dkXfmB+V4/kCjN9wIKJctbMnM0W5DuKLOA1w3IM55hDTM+GikKg4Q
dmXpQrgzY8I2iksx8OFJkHe+QkhsfEyBt+cJ9EkhjGuedN0dVidX/dA+YrKa9K4ftK9MpKGB0FgJ
zRVC/R7HZKBQ0L9vxHMrZnm8DqlDVF5GF52n7hMD6vlVBF248Hb/TQ/wkY9YgYPsysFHRSQ+jyQs
JnkAhf7QPiC76qDazmkefSbAYUN7U/qseJI4GYMHCJeKmm97rw6+ARwuQvgVhcKyKX2ItqIZIeB0
W9U5FO0g4gm+jj0t+djyQzmk6Ynn0cggTQso3xMeQKY58XionoQQetoErIMwFrRogsx/5oS6bg3E
RNtXhzRMtIAmTVwEn3nUQgXn/vrOuK+NbIryhis/DeUlIdCf2aAlTrZQlfELvoEKEETP7w8zs402
lCkpmw4lyTq94IVeywfQy3v90XEgKLLu+9YRMTpouY/TqobUVE6hXWoUgo28AYfM4f4AMweE3Umj
UYgJgkFoCEdDYKlKcig2R+63imavEI9cesTO7Aa71WneHUMy5wKCrmNydoswhz4cJPD+4UzW8eem
1sPCITGzFzamXkP+T+etaC5JFUK6JHSCf0tgQdbFTjamPmkzF1qNvrzwaEqgnighEhUM+UOzzLAw
NwHrsE6cFoVaaroLZ2n8mfWQmwwEhCPv7/TMGWrj6XmZ+qlRnF96YWo0kqT51PnfK4hCB0jIND75
Mo6tiH4OFDSVq+h1oCVkhYM9AoweSnQSg5ZQ00S/I6Ttc7QLqHUOYoNLezJA71wE8ZllOQ9OUpib
9HprvOv9VZvzD+ucJtIp+7Dn8dlj4g2FQ+dT6Hn8s0f9vNyElfCWXOTmCh+c2Mw6scHV5YTO5OQX
FgXdI0TEH0cKVsw+h5468fOftO0OWYN6wqp52bBSt+2SelRVcSl0CvFeiE5DCbJVj3pArRwcxO7C
ODM2bUMlVeeEU96TEmKGHRHPY4sE+bmGMPYq3oLYt0GSkKl2Gt+M8ZlGOR+heIk24E2ZooVy3UJZ
FgxZQogPqqG6VBrEyT0HEhMSYg+aoKyXhcAC3R9mbp3InydkJAYGzkFaXEzskgeD2PAThL0u6z5u
GTFQ0APrIMF24UWByq256cmiVLAQbMz9dNtykezkDlSdL2CBSZ9cRPqPVZy9rvrpNuARamO5R0TY
/A/qTcUv40I46+hVEYKPdd+3bqY+jCDAjUrUqwGFJbqUIWFJn+K0RNxzf4CZq8+GPKYpH8s4a/ib
hpb4DsQ8E+COUfkYQk544Q6f2QAb9AgF4DbrgsE7M8C2vQ3WCLKhceF/vz+Duc9b15LruFC+dRzx
pjzwWlUctUZj/JUHhC25IRHXjJCBdV4j0ohjVDUQb51YspjfnjnAbbxjVTfQE88ndUmg+O6BuSyD
THnlkyz9FqgO+t8t8oXNgqPNbbblxaNoSuGYMDqrJirQRBv8IwM/fZnc8d/7ezE3gOXJcsIDEeZP
ziaE4LMqm2ALZUl6QE5k2twfYuYislGPLBUiDnPlQOgtiregO9nDnoZPFTQzjyoUegO1vvhQ9/0S
i/Utv/jBzWfDHyV0GvHGzqCZLIc3lQMWtknAF/Ise/801c5motDI9uMJnbFNjFffqmnamEU0K0qQ
idfdK9RJy02S1k+9G/0yqEtukEg0mwyMjK2HG/j+cB86URjb1VSifADvBqJPBWWvUBMFy50LodJ1
H7cOMUnKAiADXwPVdEP4RfE3fzlS+NDk8MutREjVJ1nnOxF5ksAEHX9LOxsG6dpcDvxx3e+/+e67
54FSbQf8x6jxiJQhZHp7veVKrLme8Put4yvVDk4XaLycbvwQG8RUPx0XNPX3f/nc4ty2+90vj2KV
Mho7+mQgDat8CB/wNnuFUqY63h9gzm6s8AN9Rv9v9U2U/qooY1vhA1G97uPWccWDrlBJKdpTFA/5
p35yfmoJcsT7H59bGvuoykRt8ikmT4mf/YKGN0qxvPlP3vf5gtXMDWDFHTcR+joZYZh8yl81uM+A
JSy+eYC2LkBKP177yC6NujUBS0uU65M7qW5rIKKxq29bfH995r5uOW0CgddJJbI9acP/YQwKL/mA
w2fdxy2nbcBqnDksT68lup72hXC/gANcrfzllruSsGRT3BryVKFLON4ByxG0G1r7S5TlH29sZBc3
AQbpJspG/6kQVbMtPKCvx9EpN8Moft1fnrkRbnvyzm0pVEBRqVP+kztpiupgJnu1lYFXgaFCoIC7
6lyO7ErnmI+8mlhPnoxElbBnyc+11BdhZFO6RGaQoAxHZAnpbzd/7MCvAd126LEv3csf17wxguXB
DYM4a9sRCNRIIS5DjV6gTHrfIVD8CNGAfDMk6UNe5NFWM6TeS790d6pb4haacw/LuwM5RKEkI3CH
gukWQlFRBsSmo/oxv943gpsv/BV3IM6/xSPvjADl4cbReFrwTeCFOTDIzq/Gr78FKRj8PHRJFOsI
EzCS5epd3mWmSsFnABQwaAxEW+boJ1DRI1puP7kiXiWZhnEsr+duI5nxPIMcZyy/SFXmpzzy3mhb
jmueGhjBcn3aJVCLJyg6b3BT1FsTkWoHANq6KCmyiRPKuGzHofKwUA1nExhIUGtxG7Cx3d/xGZuy
CRMYdKD51FL8elTz3pQAR2abAad5/+szh0pkXdVdVvReNgT4elyYZyEkfns1fh68xYLR3O+37mv0
ooDAOAZLC1iYU7/Zq8gR7YUSQoulNNTcJCyfL5yK1WmWQ8deUvYYeBnfT+CZ2A+EOOuuVbse2eoW
LWKqxRAgixkeoAanXlQu5H7VNthFyJJ6A4dyvQ+dJdUB3t06N6orJ7hOHtSJ748xsxF2CTIHwCvq
iyyEfoPX/oCWrPMsUIBeA5YKo9ByY7QvNq1DG3xdJemvG8Po0eflUsZjZoftqmMl/CwkUN+BOMQU
hpsS/SR7XcgKnXN4RCzJCM6t0G30d4drApZt5YkBdHNIkg+fHMOCr/5UrUp5YIluw777vOYF5AfC
OsIkvPziRSLJoFUY0KXy0dzPt3wZvNdoi0GWAEakO7YXY6Q2bYMGn3X2YznyWPpCoQmSQi1D5One
7SXgl2O+4AFzP97y4VirNEAggB/vl+RfJwJlQN2JbsH25+zHuphlkCHN1NT47VSRCQRlPD2lvHm8
XWjr4ia7KIX0GK1bqmE8dTOhOuGhKJ5MySpO4DCyq1HJYNxU+bcDKJwQVoK+w9u5zCx1UM8skF2H
Mug+clruJb+ELKoN4u9xkxsHfdQCvLr37WduCOsaho41eML8IPmVA460C70kO4RjlR1pZZYKgzNG
ZJM8+ap1UoN8K5pddf4VusHBUY1DtvA4nPv67e/v/Feloy6QgoER+W70Cd1G5Y6CJ2xheWYiO7vq
5Ie+cdrQ4Ou3eLVALolr+mQcZC3QmHMsmHe8vw9z07D8mLdgugTV1u2kHsv0EHfITjNt+nWu9hed
SZrnrnRHXGXQz2Sf3CyvDji4q0Ogl9om5yzJ8uaItI4nS9Ofxh6XgUnoPy4vus2k21WVjTCyK03g
u+oitF5gEqyCoW4Aj9c7N6nry6o9sCv9vA9HD/Wq5FeRhq995qSPXiSLNcAs/HjrKi5lNwWprGBJ
nYMYy+V6MBtIEAHXdP/X3zz2g0eIzVZCB7ywKrBqnao6fajEuClM+c2tgsdcLYnIzQ1x2/p3vhbx
sB9jX2AOUQtMnuHx11iK9l9SNmSPUmywUCGfcQa7Ekd1F40uBf3KxvVR6kD2xN1TcFYurNTc560r
2U1QfqDqdmRo0FkDPM7MHjysqzDP2Gny5yqpaiiqoE26E/EDJADQAil+UmSrlupAcz/fupTJKBNP
1zl+fp7Bwcq6z/fSLErxzPixTUhSNCCHBP8eRa6qYV8L48m3QtatvwdhyJiuO+7sYlyaIMaVQ96f
+pHqfyVq4Hrb6HL8ft8XZuZgU49IMSkW6a47pe3APvXa/CB96hycYJVObRjZtTiZtSoGkoycoPAV
bzkHeb6jkDdc9/OtS9nVkokcqYoTOoBeogrgmSQwn/0B1Yt1A9iOHNdDV+IFfkJapN/oqZ9SSAej
EyhjYny5P8aMmdrlOGwmiPCE252KXvM9kWG+rYZgDUIH62+5MLQ3fdaUY3dC79+FQMADuZ0lnds5
47H8FwK+qH1kQ3LQtW+O8LTomLrZJcjaJa69mXOUWh48on1YGI9gBNAx/W4nQ7qZBMhViKVC/S0h
9MFtYNfeKtaBs0hzAHJv18GNH4dxcAcW3R66BkfVhIdmWlcXieyyG2hT0A1HUozlVdm+aaPXEMzN
q6zILq6FBSOt6h3wXfIh6XcAzyJZIYeFS3lmq206EBTskEpN1SSA9kDt7kbAxRC1bAJ/iXnrdr1/
sA82E4hrWj21lYff33jjuaDdg+NChU7KC+vUY6aD/f11mpvJ7e/vrmYd1BlpKyBMNs7g8W2QAZgo
FWXbspiWSG1nPNqm/yjBsV7TvnJ+jVHT78Fdpk6to1Z124DH33JpVdSkos2ElaoK8NMlZa+PotOo
HndsXVxha3hRyJQWQxVhkZo6cPdB3KE8KIol7P2Mz9n6XUUO6IpLBnxeeWZfEMfbpemZQ+491GWw
cerg6aY1eH/D5zbDCreNanLJW4LBOGH0Dd1w4wHNfGzBnmbs1ib0wHWZjjzvnF90GJxN7Gbm4KlG
HQFbenPRrvDVw1vu/kzmhrJy2qCnp4E73Sht0YPkvkHR6JbTFgOarATZdp2qDlz19cqJ3X7FO0fx
WZiMY55gtGnMHujI/xFMQhAwu4AKfg848brcpM3jIXgHDGalJN+4lXut4DvbLlubNrSJO9yxGAT+
wdfR0+ls4ymptx5desrN3E+2QBfLExq2gSOuxcDcTdoWAK5T0YpXFALUDoYn04XdmLFim6gD3YeU
esXEr9y4/iMI2ItpE00OqoD3bWvu+9ZdDtG7SEk08QLOmX2BwG+/act1TSphRKxr3HSur5uMiyuy
cMmxNkWG8hbIlmLVh+u83ObnSN0ONGvodD71faRPSSSmz3WPCuD91bldDh9cTjY7R+JQxw/VIK7R
2HTbVCnQw9cg0myCpe7GmSPR5uOA2pfxoSAMOx2S4Du4QLZJ1X2e/O7fWIWvbVB+84olysmZvbZ5
OcDfdUvUMH4Vowb8tAzSl8oHmPD+Ws193YrJR5HXicwreLCqU1fxTQHAcx1vpsSJl8Qo5sa47dO7
s4lmjHmcde4pAVtfDwD65ibauM4VvNug7z6O8KzTNR/Hk8qnCV3mLXJBDEnLdctj396diqZqQFob
VQFz7MM4fXG4dB/uf33OUC03jvLQGXAZeByiGcCXsJRC0KIK/RghJ7oDlwKcuWFsh0aPsitomV11
AeavFBz9SRC7p3LwVibUf4uDvNsEN4t7XoHf52poCmaPsiX7bgChy/1lmrEfGxrm6hqJsdFkV9V0
ZDvqDsV8Ha0iVQojm2gj8txAMt8tr6MBWdQQ+iOg8s6ShObM2tvgMA09yIpklXcqoH66u+WuIOj6
fejNUlpm5lKzNbmI9Pum5ZG8thP0+xokaZ4aRp9Y4nVf47wCH9H9TZibyO3v77aYQZe3huCTh94U
GFGFjqY9bjSk7/tVDYXYCMuTqad6ZMcccMSRsdyDrGJ64L5/CmIoe6ybg+XNTtW1WRvm+bXKkuc2
Tti2Gb3/xQMv9vcHmLNUy6FHpiETGMvqikdL9S/4v3x1DEdQXy18f24TLE9WHYkCzsPyCvrhdJdW
8LNQVckxKlWxLsBzrQA8lVNd8UHnV1pVxwl8pfv/j6rG71fP31dzaCPGpJc3ZGJ0OFUKP/zgo7ld
ZJvcpz3yftBWEXCUcuinC3Rt8xzkwJC7HE++CtvmRsqYQsh+7/FWy+DYx1Fd4D8BQA5J5M5kifq3
M+hx+gy+dkDJIUvuAfDJCvcHz4C331R5Efj1zotJ4fxEZ6mPho7cuWSuKuUPD7gHrzq5CAfFkcix
m4CrUcEQRHsn9SBFB2o8NP695tk0mHhTNOjEO7RNHHqrkmOhzZ9h0kwXXVuV1zQHwQyEVclXlfUj
BIF0sLC1H1tPaMPGDBhHtXJK7zSmhu1HPxDOBvpk9TPWd2XtMLQ1wIK2B4/b6HZX6J0lu95PvpVj
uoqKPwz/wouVZceqIPNOxvSfTQpIYDmg7/i+884tj+W8EpI66MEpvN+VBuUD2cxc5DJCEIDeH+B3
APqR9Vvu64eV4xauyvkmi0d5Vmn89Tc5IVjLnxVPAaGEve18tJ7su6AeNoGa+OMIsN/WYeJLWWC+
bgfuyUxGew9t6hAOQ3tsB2qTgC6JTcytgu3/5TBFMMTuOpQm2dTDEB2J6Pimc0W6UNyfGcLGlSXM
b7rKMcWVhs63Ju7YJkMHBZjI17VThoBh/XlZDd44NDUPzTVHP+vntID7OpNgp06H6yLD0CbsGc04
5PHUeKe0QEvaINRGl/3bfUP5+BoJbWVCcJkMcTVqedUO7GRDO5B0HbJMMLGQZ/44aAA85M/1iYqc
e05eVVfT5cNTwMunwCHRU5hnwHomgEOsmocNhouAtQurG+srUgZfk9szFWQt6zJFKEj9OQfik7p0
0q676hBCvyoosm1LoKB2/6fP2agdjDQt7brYNVfaRfWWtukXmmVgOGDRusPYBsOFQJY7bpSYa+33
PhAKw2d0fertWJpVZBNwAus8SwrKoaFJENiqMHpzypB8jwsBe3JoDjDT/XX6OMsV/qXOJjXkKtuh
ukrIX+xYEoLddyzYCTXtGvwv7Us8uObX/bFm3MLGxVHw4rvcU8V1oE30VAN7B8UrSLmG+1Xft4Fx
SccDUDQU5tqMaQh2EyqG/0Jgxv95//MzJmVj4twm9rMk0uV18Hy0/Sf5AfROvwTBJb9uAMurKalK
QIDz8irT5BeN0UjHOjTqrE1FhDYyLkUjVR1SXVyzCMStQeC6j7zz8uP9nz+zvbaGkqeEliYZi2vV
uuGGxF25H3iyRPN+Ay1/cPf+BYhLwr6BrsZ4itweN28N7DzwlUXzyLLsUtXBYzdByGNd7Si0+ThG
0YFIt2ybK9h6cYum6T+l9l/XrZPl19oNb02Y2OagLC+hL39FLFzwsDkTtQKUNPKLEUIjxTV0dPcb
GMrQMHnMO1kc7v/4uRGs8AJZDZQIm7S5FpJVYH9GCbtr0l3YLDUAzlxtNjSOV6oZEc02V7dLvwgD
9Ym+/UyAcnICuhC/zBiqDY+LogqU7SlRVz+EzC2JuYu3RrDyXvsLHeeRquiHyVyJR8h3JuPxPEGy
4WXV+tssDUNAWhrzQF3Trk93oOT9Foe037KEL8FQZhzNxsUBK+WVNW6DqyOcB9xxP/JcPyDwegZz
1ANY4X4Nfvv/gc/6cDNi36510mAaRJrrDj2DQbXjAeB+ebzUBjP38ZuRvUt64KHoerIr/DOVzgD5
u7FixTGPAvnt/m7Mff/mJe++34zDpCEomr11NUuxQk6ZqB+8dhAdLDxqPsxUY3luI78bQUPBOO0T
3r26KnjigXiQsurAaoMMaQS838Yp0TE33Kiu1s3ISrGMvElY3RTBuVB99anninz2GJpw133dOvpI
whKEfUF5kdHg12CtiSFmE+9LFRgEZ+vGsM9A7bno5XZAxTD45MCCyhymvFq44z6WS8Z+WOcfcutA
tIEB7hlM2KeR1p/o1O8qXn3lTvRc3KQXRjJ9CaCSF7f+qoJI7NtVT5S7gnHKJno2kOU50BaZWZTp
x0NIsqVOrg/jQAxhvbh6XeHuiHvn4qpGHyraOZvfCB90Kel97yQ/M/B9rkmVYCwrzqlYJGmHjNAF
WifJFw3l9v/1Qa1eHNchzoIdz22UXejkcioSaEeZV6R9vmglg4ffTOI8GP8dTVF9Ahch8EtlDb7k
mJ6cpPy6yvzsEiibqHb5mHln7tegegenrtddghxAiIWHx8yZY1dB+zQbNHcpO5MJgokHVokp3rto
VFoIc+e+b50AvdMUDi8NObuDNuLAJ/RCHiFjZv53f4E+jCCw+9YZoCgNwdKYxecqENOwrRwOwqRI
em25bQJfRgsYmrlpWMcAqjBEllrQc2Q68hkcfeAfY9BKuT+JD6MUTMI6BlRVh5DXHcSlAIPsxmSa
7RMR/gMTE5cyR4/6/WFmJmFXQunoQqK6VqCVAtp7OqByBca5pgG2eAF6MrMZdiHU7UHEWQZudVFR
0h81j38lFE+DqV9SEpybgeXrkD3wBORb3fPI3TF+iFzXpw8tcK5LTZxzM7Cu+DFXGScEVwpvhPMv
JTilZNuQahMqZI7XbYN1zYNatx+cTlRvKfKl0yaJRRpsugA37/3vzxy+dg10lG4rK+4H/00he9AU
BycsUyffSKlMdIoDxMM/PB0hLHpEyhFileuM2LM8XVOoXLd1GZ6j0m0HuimV8PL/hh51/Z89lOWS
TWCIWBLVntsoy+/dUjLi1kP1Nsao06Wp4E88BVXjFA2rcjKx/7vP912whCr1kLnlMJxxChf/l9Ff
J2Py74DH4/H+Vs3Zs+X4qddUzO9xvJuhJ9X3ggZdfOZx5S9k9mZWya6VEuaGHVJh7rknYmwfUhpr
ATHBCc2QNQqE44Lfz5xfdtG0GiIW9DqSb+gNIk+0dL5VDiJvaIioQ1ihBn9/teaGsbyfpuC9kLlP
ztCmmcLowHniufEGvWdttUsZWs/8TdMFY7tg0TO781cxtaO0l6GXv/VJ3oRbY/KgesqxR3Jh+z98
HMW+zbUBHmyvJElRQzRcOsWmD/X4kipmsudkKsRJ9Ca7ZDoNSo3wiTbOQ9/qpZBmzjRuk35n3apy
AxYiNXSusuIVDKT8UTTelyl2l7qr53bLOg9IT4iGhJp3jqJCHhBkoP5jYAuc0/SlI2bhNJ150rjW
QZDqolBe3ZeXEUI1D+MwdFpD9JUibhZZxnDZyZSKz6MokEqF5nAdLD1t58zDigkwIXSEct68sQ7g
vt3IJ/Mr7EDpuS6wtWuvSZqRgJY+xGTAdvaJ6rYMtm4cxg/C70y04FMfT4LYJViXxbXnpa1/ZgVc
Z68Kk6l9Y6pxITvy8fYQuzBSTFOH9LLA+ymH8g6vu2ETBQ56UiSHBJyEen3BoG69+OL82KyJXSxJ
minTKMRwKP2YKdxQaC0+RlLjBq/JOgn2GCKDf/qOCYAC6mI5nYnr+WTP3MCnqMplLCyWJDq8m/3+
laHEGLcJvvNP1jISRJ5O8HSGBsglat0izlHfRkySb0bTegXaAgISXxs9CbGFxGYndlAsjNJH7RTU
7IIiqcV3MNjG7eH++TtnK9aREbGhCUwCgzfUac50qNC5l5NILlFuzn3fOjG4r5AVr5v4rHSjnJ2K
OLQvQJvkrkqmYU2tswLc/zEa3lTzRhLDTmZES9SETqb/3F+eOdOzzgNNi9qUGcFTilOAVHjQglvd
bRWYdIOI8WHBY+eGsWKGvulN5QkenPXEy/BTUtXOtS88L3kKBqqX3gozo9hVWa7AgjjmFUYhYvjC
U1D0jnEYHFvlrWnbj4ldlSXl1FBNOT2r1ifjntdJMWyY8L2F7fj4/oGO7p8OZBKfhxLMYW+uq7sH
LVBT7gH33bp9wHeN6PKFGGvGau2yZgIOu1IID/NwVEoOgJR37DEbbvyt9+3q9oM/OAns0qZqfDZJ
P2zfSK+bp5jqqbrp2gQE19wUT2eBgLE/1oxCsmPdiJajo7c+zJJA84txPPqDgu1tI5NR7rjrlbs0
qUG26fJ4YXpz62d5Pe7QxO09l5773AvHXRJJv9olIWerrlFiFz7x0IkReoHIlxWgR8KSjQ/VkPNt
h/t7YYi5KViez0wRg9kpbt8gk+CdQOnuPPstwGr3d2PmCrULnbLK/F7QofyEnBrUBWuiHotcVJuC
1mQfhex24DcD+BYWM4QzfOjErn0yB0KqqCHXCG0a50aEno3izYC0TW2YqqOEb1ihTqQz6edWQ79r
atNHItxY7Z1sctoNCqd8H9VevqWslHuCpt1XxAZpvmG9W+2KvgGcFQ3+sYLgTMemAxQ2WpDFO1ka
Qm7hxqHkoMHaf+hD5ovPaGeR7bMLHH31szZsBDBZoOtOH+uepMnD/WWe2US7ICtDpdDykXZvvePE
ZzT69uIRlEcDWci0zZxHNk1JVXYAVJQkOEuSu5exb8lWCh09jxPA6MgHLJ3cc+Pc/v4ucEj9nCex
Lrs3l0KMECDEB1NBxtWfkJcEs+dCYnLmfrDLsxKU20WLyPtM8NrvDqnU6AI2HEHrxkNrw8IDaW4u
1kFkwPkWxEzll9Rxii99zvyjpIB4aSJxt3oSLHn3N39uOtYh5KYJWHvGlJwr3QTOFxd17XAjoQJd
H+kQ9e1KGyN/7o1ukQ9Lpq781Nf5uIUEi9m3eolyfc6ArVMIIizDwHLjnytDzTGtx7bZD26Fpub7
azT3fSvwICTik/a67i2ZJHscEwfU144MFilGZ/bArtWSpmh5jwr5W19N/nggLG56aGNEQ/Vt8v8P
aV/S5LbOBPmLGAFuIHilRHW324vk5bXtC6P9bJPgBoLgBv76SfrNoT+4IU5orjoAFFBVKBSyMnOp
Ljf9DfO9dpxkJ8qcxZcuIs1j78/8qQ56tWOxlsPafK+lQQ2hiKarPkINZ0nEOp829v5TPk7DcVPx
9n1+U79A7JmPt2Pue2Osh+mLWIYg3VQ+ZrRd3hf5bUzGnvl2i/eTwFtQV/8Y5BH97jE600OMzr9x
x6BsG254t87yNuCsqD5WYV0nm1rXKYO2AjgF1z3JbtsUhl97HdJ71eD5QUeiea9XSBEmJBPx237w
xPfrBmUJUianvu6GNurFiPyMuh84d5t3yuHtofbRau4Kf48HzDaN4d4knrwQnTLTlwDkoHirZZ7T
PSmw5+g7SKtzfZg42Fz3qOVeL015Jkl2s/huDX6H8aPX9xzqrEAFyDD8tYnEU9bxRArQe+pwvIdA
xb83rWOw7eGLg0vqSMcdb5ePsyw8hbr40MxHqmrwnyhO9XJw8sLZo222GYYZzJjL6q4r10vOxqxO
g6joEqK9nBxzCJTedqqYXC66g7ILQdfnBVd4lAn8+b2u+/qhW3e78yxG8RebS+npmS9Z+UlQ4b2b
qwzNQl3p1o8cQIV3q7tPDG5ZMJPaJUfndR8XKEiCj44exAr6FVSJHsDsttd6Y5th+48v9l+FvISe
HtjAVdkXS0ojiHXzPnSdu5Wv63jjnhhWhottHSk39C8kDNGqTGj4WC3R8ilXRXW6bsiWg9JkdqG8
WyqQfeSIm20FRTSH+PlyiJua6D0ZUssxExpxjdaRy0Tuuc9cO70LHbZmwwSPrggPk6Toc1QhycDn
NDb5bdVwz2R8qXwmAa8goJlFgf87pFfW4Z8ChIfVTkZpWzUjvlXLUmRxx/zHLEAr2pwQL878tx6J
l2gnA7cZmOHz80zRUtLN64VEpQiOeT9772eRc3qsquC2l2LPJH1hgixF0wbqi1oJOnxBI5zRh55n
xZDeZF0m7Quri7gg3Zi/ZWVUu4lkkCU5LIBS7eyDJaSYrC/j5K4Tj/rsUXpBDa2r+agXML5VqDmB
W2avZ9ay2yZxitfNzcAUqj9i6cqvhODsZ1O0dyG37LTJnFKKISPB2i2XyQHnTgPqpnRUnHzgzrhz
WNlmMDJ52fdO23I+XvJyVQfG0AVX9XX/dmLZP7fts+EPpChCiTbN7ouCO4zHql7pE5i1hm6n7mI7
4Q1vqKCTlZFJkEtQjv1b6kdzeZjFuDi/2IR8ALk9ngsrXILiqQKJVNTm/GmIhVR7JAUWEzAZVbxg
HHsQXQ6XcUU8S1g2RE8VWLF2HiX/PDy/UjczWVVkv7TT4mfOhXh+OUIfqCbqd1CEAB7m81qF3xuN
Il06rqFGiuN3kROd8UjhsGPYl4WL5A2MjXOaoQwfOEk0dWjEub61FjiR9xdM0ZlFSbxp/jhTaEw2
cU9TEoepyON3MvZ/iYoVb1gJYpOOjJ/qzN3TX7P4tknUQqsoYFrp4dJwB/puLEYLkT8RMON6JFn8
PaCkbZrNaV6c5E1bOZs+AZ61BfhTLl4X1Pwuz2lP0rmCwOi7FVzufGefX/VE6psd8eNW4tCSzul6
9NLgX7kz7KvWiWG3//biPyxu4SiEpjVd54gd6qH5AF25m5oxMLixQGJtSCRirSFR7DVJ04F9ZKZz
feBVeesU2/968f0uW3ksGO5qPaEH6j8BNHwYp9/XDfjVDcb3G+mHo/XaIl9D9YJm4IH52oqnUp55
s3NFtw1vBNcOSVoR9BjeG51kcYCMPAuqkRHs5IC2vTVC6+ypudj4OtO2VXdLRQ9S31TNxsoYUXXg
S+0EGZZ98IaUxuIoph2DtNi5ieVASdWJFojRpWGF0pd3YLk6rM6v6xtqWRETwTE5mSqrshzTOsgS
EXgnsuyYim3kLYN9YYdlEckBUutjKrzubT163/lQ7ZTdXz3B0JS/mc+LoScQDld9gaFl80ikTkK0
89Hgn4md/P4EY1mCnZTI9h8MdyUhc5YGrQopKBuTzs1PE5PH6wtvMXWzzR18WTEgpUqlcaPTmoMe
bRrRbNRGJ6/x94562/cb7kpHlHHQDDSmoHnF04qEZO5tnmqiL0JnGvAgsXkS/HMMHkEuAdt8kw87
Rm9bHsNTqSzFglcvlXrbC34LsI8+D/mlU3uNm68+rsCGDH+NXXTjcIE/4Oizn52K4bHJfiKW+fS8
az6ve+5fGIseui5932D5h/VJdWOaRz+rjO4YkG3w7Y+9cII+pqReI6nSJViSKHjj9fmhi3fCgm1w
w3lpHXslnvv+eBg+HtVkmP/X65ZvG9vw3mYmfekJOJUKpzfxXCPkiGOLgun14V+3+b/wE/ncLpKD
DTj1wul71vn32ezvGKXty7cpXyx5vYaR5IEzpPO4JoGA8IKmh7DdQ2bZvtzw1lb3RTQVGD6c3KM/
xge1Jy/6atWA/oV/ELHj486Vr2mB9+S01ZF6nBd1ACUzqBFWmp+42DsHbVMZjtvMKOHHNSyHhCA9
1QAbP27WQ3F2hTfVp/F3DN+FwlBVijzQqayHRNPmHneUnYhv+fy/4Q/49CnM/4trvHka41+Mf+nc
O8SFm+zThCe4eJdxezBkpm4fPnTqLKPyNss3AQlzHkBgvMiG1AX/OHgsTkNwm+GbSISsqeMyLhDI
ZJMlG6DCY1mSoXJ625IYfuVEJSqAPl9T3oaPMnY/hWzvWeb1c8Qz+6ubmVPl4O6aQuC4zkCCWTwC
lpiI5saVMTLWuQFv07AFM9cDUcPwi/m/JrC83bYuhi+hE9nLlxrLzofooDY6x70OT9uyGB7Uhijo
1RJmjoWI/F9lc5nCEMPvIBcsgdKEEbRrJpYqRiSr5HlLznCuYpV2VsU2uHHwxbwmPvrkxm3wLYdH
2tHSvbTMEoPNx/psXVTsDfCh7YITR/QYT3vfbVlzs226yMamgKQezj32hIwDd5tM33p18sx3eQDt
h4zn+PDV/eW2X7vmEetya9Ay26a7BpWhqd/CIi5OEe2Ou5ZoCbhmi7QLjtrcDf5bFdz4tuDy37cX
9OkmL4oMFwWbMvh7FYyxLcPDOtLjzSd2ZDio8v1R+NthN8tfcyePS7wnmGizQ8NByVTpJeiwncEK
Xt0MlK43Pb5SPKb/bxKzRLzh8YyRJ1g4cX4psiS7abvFN8039jpsfY1O3D++SWpnSxpvzabNF/bA
K0rKG1+nJQr4X7I+B9lK7bTrRUwx35OSsKz7X2/rYLmilevoNMr113acHkTU3d1kh+arOmgh6TRV
Mba0zk9uG37i3bxzCtm+evv9RWJahP3QaAr39DA0rwsobOxFLdvQZlKaD5AGlsBplkp8Hebisq57
Q9uMxXBM3rY5oF3wHtww/OEXDongNl4eWLnhmYWfhyD5jXG1btaHyM+/tO0e6bXtsw3XrBgLIIzq
d2mj5QLOxtobJ6jdC6c5dKCr3bvfWY6Lv96QIzd0dYuwNUyPOOl6cEK2G1PP75us8a8HZBSXJR6Q
ByiWyT9RcT9tsX35FupfWOPCSw2tc+wrDrp6eWL+04T70u5ZZBt++/3F8ApoBx1AuT7FcVFPWaLB
NYl6WIzyxm1Ls238iwnaphpbwDqHP2lXEa8JWs2Ptw1tOCpkGbMZzEq4Qcpfbd6Dy67fiS6v1zO8
vx6GY0ojLdkAxsR79QacTqQcAKtUUL087VYLtx3862UFfQiGxxaDF5cUUj6pxpWudc/9cI7ac1g+
ue7ptgUy/LZUY+aCVHJIoU6w+AdXBvO9hDL5TSBJ/APDeXNoq7kDm1WKJvtHWsvU7363bPxE954P
LPtgPgNDKKASCD1/KiezeFzbrwEyX3ju/8dRaD4FD30zabrVJdtweMji/sPU8cOYdefrm/B6fdUz
X4L7eh4nthUiZP17LQVL4MJtdu6b4NBJ570XduludmaJpibeCAEuqheNo6tswSKKIIfMMtorFFhC
xV/IIt8D54CPwUe/TXDEBMFPhKFg+HV9nSxno/mWvcghbptmc4epI8eAjj2kTAqyc8+xjW6evHGk
G7XV4LaHHM22RrM9Jgjbuph+HDQTXwasSzw+sTJPZlxZQZ2R7M9g+3jDj91qAImi2j4eLyxbhL59
aMOFWxBuM/6n9Fx1ULbA81C7B7GwxDfzZdp12jAvI3w17sTT9Hs7XRDc8LzF4+543WZsUxi311Hn
/7eUgpt34+Jq3Fyc+hfuamRPasKy9OYbM1S9POp1qBqQzl++UFWtP/pVhnud8pYAZz4lc6eqwRuB
NcIfKOCz0Hy8x10W6xTz6D4ufl9fJ0tc8I1DeG7HZhobhRqf+82bpqRm6EUJ9nj9bGu0/f7iiB+a
TOJmRMd/u7YVl6p1lifR+jd1BlHPFPsYgcSNiN+qtBsLtqSAT6npxFxo390WGkypj5qMMQPBgkr7
7bGR62TNo/vr624JDabMR4WPzNt61Okq+NPokw9FNt1RXtz3xU14dSyP4cBl4fUD8fD14xId/Eze
NfCz619vsRqT4gYUzmxdwGmTtsIHZLk6hl1/rObgtszQpLfp2nBe0YGjUz9ejoq1h5H7O0PbvnyL
Fy8ssiNrHWcFFkXgVaTquuOSL+BmuXVhtu1+MbwP3p3MqRadznMhv8qh7KdP4Hel8aPHRXETVJB6
Jp/JMGY8Hko6/ckPtwcSCMbctrMmh4mHJg3H0/6ajr0vT/0SsAMlbZ6KUuyRF1kim8liwoTDc7Rb
Df+ioHCfFfItnvLfo+g1o7Ml/NW44ILeJ1G07LeJXpmkx5e+dhXy9eC+z/pjE6IbqtyThrUNb+x3
xUi5QNZuSOMMQA1+Bt/wgd56uzZhLEMjigAwd5WiMfDN2jS/6bDuIVwtodlkMZmmfFr9GRk6yLfe
8kWUB+im7F2qbcti5FRrPwLpNmJwyJ0dc2CfWlp/qfvu8/XwY/l2k7VpJBVkvJQWaS6RTbGohYyn
E3y8PrglMpuMTbIpAzCq1Tqt3DB/9JSMD0MQvmmGrkMHwp6QgCU/MTVrNNLleIL4XBoNLrro+0Tr
u75eD15WJZ2z81ds6+T9bzRaQKtbg8AB0Qh0dJqsx7Hb4zV4HWKHGGRknpDsAmviwvX2ijrdDxg8
GNw7tsynYXEfqiY/CBqoD3P4Dy7R6fWtsSzan17+F9GVUlDDkRH+wCuUasUF+VDht0fQqu1WPy1L
ZpLS8FWLJXYnlQJjlyJ0IMTqndBqG9o4j52iEdqv4RQblgPgrrNT7XG0WYY2sUtFH4GdYwhwDeiX
Tyog7+Jsx4Qs3mACl7wpcnEDxpKjDJEX/RFvb9kypUo+Xd9S25cb57E7SA/tCFiUqA2fIlCLdOiB
2Flw27cbwTmvy6onDsZGdQzWks8iiZEbIs3dsUfbBFv4e2mPTgyZ1u3jAW7ppkdKzzJ+0+1SyNiG
39bsxfBrNobdoDB8hq+OeX4A/GR23izh3v3U4k/ECNN9vhZNuFVpeHhyOrzcIEHEFclBVRs0ljuL
ZNthIwj1DSh+vGIEgGYo31cSgMN+T/TNNrQRg3pnVYL3GFqLLCnxxSTcq/NtW/hKCc7ELRXuCBbH
pVNpBcSVjE5AYBbNjs2/vq+uyQmDsDgV8QxMWhe/wS31iNoeQpin9mg4Xv921+SECctQDboFqCvz
h4+NoA+gWfpQ1PMthAzUNSlg6IxiEmIZiCbxls2CGMDmr9eDgW1htt9fGHwEMq1pZhuKYOZpNyUO
ModwDdO53Ks5v27xUBL53xnAloOeZxffDs7RrbDtuSe8ACY98Ba7r/K2f2G47SSV51GBKwYnl3C8
28IObu1L+Om2RTKcdpatAC8bhkfQqbPiMLsnn6DbBqiL6xPYzMdwWCgcKcclDczTVSfWfOry+S4f
djClr7usGxsu20U8cgL05acLoJ4hie79Pjxd/+7X7xWuCVciIp5Jk+cqVfXvULR32F6gombvZ4U+
53APV2RZHRO5BMhFqBy9/pml0WCJgIzGbjXGsjomZ8scD4FkAeuhixocZ48e0CNyvL46tqGNgzbg
6MYoSQRiuqC8d2Z9GuI9LJptSQy3JaHjZwgKKgUd9Bsob30A4O0gM/btti83fFZyiAqh8RJXdiy3
ptVjyPbkpW1fvi3Wi4DTt9UkINKD7EPw+t6LGzdZ4wX9sBHZ4+6zrbvhrujtUVujr/qD6Zq9/F1X
31bgcU3mlVAHfGlKiuctgn4+6VffRVHunFG2zzb8VPNMrW0IHsMJgn+Jamh8qLr4tgKPa1KuKAoy
t8lXwTcmujLhBLfPcL1JwpG6JirKCbPBLbop+FZDkS3p/GZOwp7+c5Mxmiwmio20nkB0/61UhTwM
4fyVFDf17OHDDReteifvoEYTfIuymCXKX2jirfV0uO3LDS+tur6geElxvjth2ycRx72m6+S4E3wt
nmTiooToBg10hPOdtS5NRr6sh0VI9DpAmHDnXLKYpAmOoqssROZR/S/ARfKeok3+s0L77cfblsfw
07iIXA5NoeCbQyjkY3tIJRBIot02uHGkgogP7Tz9oH9sOKykDdWctKDvvXF0w1fRis4jQKKK7/PY
0yjRsRsDEiRWuXNmbxbydy7sRsbFNQP8twryuPm33cA6m8hJrKO3A4g3Dou7R51vMSATL+Uv9RQv
YdV9D4GweWBrFt+j9C6PAQv64/VdsE2xJQ4voj2Tsqv7hnTfRV5/lv4U/Rt6iz4CSM0/XZ/Bkl6a
2CmlZF51eDb+d6pp/3Yu4+AEgS8X9EO8PLC+goIeK/fUtS3bYmKodNmDEphgskXQpx6E3CIK36o8
fBvJGyHD7l9gKkdO5Qie3me/09PDGJT85Fbjl+urZXFouv3+Yj/auUbPfqXy5yGnw0EDqJ1o5e/R
HdhGNxx6Zp6ifo94t/E0gXpoPhQz6r/XP92Sa5qcJISOdRyERf8VZvRp6ZuDz7oU9TaUCUEpq+tD
4+wVvWzbbHg3Itzi0CiSX0EuXCWTdt+WDopsRJYH5HM7IeR1KIJLDRfXdHVR7fTxZDH7T33zBSS5
acgdiERCWaAcvvoBfZjL8v766lncxMRctcUIuVHkoFCjoUc3Gu5jSPaEIFJSc3YfT93X69NYLMDE
XnXDCpFlv/G+0iE/1pUDbTdW7oHpbf/BOKyLOMxyIIG8r75TH3AYneciTDflGwlPdLK9u7zF0MLN
Kl74COomrjdI2n2NC/aLo8WPD+JxFP07Sb1fVVncK7H3Km8Jj+H2+4up0D0MpQWl2mdotc7h3TJL
ht74ca6O1NvIfa9vim0Ww+kjUKfqEEfUt9AX86nxw+oiCa7fc0TaHVi8bd8Nz+8dr4kR4tvnfkBn
9xhCCY8UeXS4/gdsG2+c5ZOf+3gOzttnEsfvwtglychyVBa78UdVlfdB2d4GkgUO8X83JIZmHQ6o
cfgeuxnEdvpuAsHv3qFuKeC7JkQLRQQ9xHVZP1cD/ciI/pLn4m6zrM2qoInxOQr5iWccTZnhbZUj
E7SFF+OwLmevec5Db0DrVTOdWeY7O9tusSwTrcWXqiMEYgvf3aAJkrCp2aFCfRDE/ONeDv3nGeCV
VMiEbJG2IQB6BPH3hdUnGrzpev93RqNz4dH7AsHM65qD5OETz4ZLH7KdeGkxaBO8JSOuonibta+b
LqnLrj22uiXH6wZtOWBM9FZeucDKZN76jYdd7v1iEMp4Al+TkAc+cPkmoII4OzIftqkM55eVwt4s
IvuGimQTgVzTXQQ02L266t6CwxLkLgeOZ8MdBlyLp5osJUEfSWfSfvYDGPZ6PChVfCxKwY8lEcWX
XtZzcVDubl3ONpsRF/I5zlunH/t/C2e+39Kx3JnAtCzfleRzBxO5vlk2UzBiQtU4kdO4Q/wDqILw
EDgFR786kv7bRjfSgHkJZaNEgMaZufoKHnGSkBJPfNcHtyyQifqaAZaXKIazH3lA387OfBnn6T0X
472S08UZ9to7LTZm0pJMQxxVGVvZE+TNn1SG26iM+4vPnfwo62xnG/48k78SCEz0VwOO1rELMufH
4gq3Lg+9jHqXHCSrylEngV6a1j2pkE31pyCTjvYTDrynk/Ssn2P/i4p0K0/uOEzVnPjohhD+I/cJ
SGOSioXc/Xx9yV9fCxxI/3uCoI27yGe/qI8dnf4JnOjzRNWlV0We5KAbvj7H6xZJzNeGatACj7JN
fWycoSySKnQAGeFy9W+xydgzNdWY1znh1nP5PFCnT8KNUyWasj0KuVeNEqMbuQLxReH7nhM9N8LP
7vIaNP1Jo73iYx2BmDFSQj9Jx6XP19fq1SMKsxkxAsIxaxyjM/sC6XVyysE0cZpLnp+Q0ZPT9Sn+
KDP9ZZmYw4gQDVQ83WaK2YU5ZaH/yWgxlW7ijxAJUGDo1rJ600XtGH6jWMbqxMG/yh+Io+T4Pqu5
zIJEZQ0wTAcB8fXsIFfe4tDhoNJd7jY0nFsf576GxrM39tz/B2VHiDMwt9PFD89xfehs4ASRdDk5
2s3lztn+qpHhTxmBSZVUiqBp9UcAClswCfKSL8dO6JjecsTGnoloc0I8yDUkDH4WWrZQICRDx71E
QOxkt6HSYmomqq2qpmUWKlo+Qj/vk6pRUZWsRPHWC49uLJ1Dm+1qg1jszNRsC5w1zzxXRc99Na53
ZewicczFQzx0O5mcTT7BFGyr4sCfGVv1R+W7v2fC7zPCyIPWxDspZJWJnIJ3GUp/3UI/r4Fc3oZx
VKZ9vacK+mpkw35t//zFZUUWlPkOU8ujBw4qVaXQve5VmzLoa+RfsjFzlufVG/2dv2ubbTPLF7ON
Do5FJ+qD52oCrzDY4Q61k8UpL/uznOObTl/8JyMWVejOHgYfNOd5DepEgTvy/TRO68/rgcFmE0bs
mee+G1CcDZ5JEM6prqc080BwPrV8J92y+KiJCCJl7K2B34bP8yTz7MBWOXSfIE8UkBt3wQgCfbtG
nruuiNUbu5aKZJ0UdSaTAojFtGZjcNuJY2IgBcs6Vq9DfMnKmH3WOl/QWQKW/p0k2LIRJv5xFKgL
MjC+PstMhWAWdH7qPPLTfPTrnSuqZSdM0COvS38q0H96gaZi+UNP4MhVTjHe0gUZeyZzF2fczSEC
pD8GrkfnJJvHcTxCOLHe07Sxfb7h26DsAsWzqtkz3iz6t4Nm471UIv/nuh9YfNkEPo5jMVbRUIOa
Y8xDUCxEuTpyDSl7kkc8Tvx2t3j6alENC2X4syQ6LGOfOecM0jIHAMmQGLYoEglMpl2UPKmTq2Tp
PAB72ulG4zXcPB41w21uiJ6Xop+Wz33HoNdF0A+/3l1fP8sxZiLkQEhaLTNdquc4qGUydvP7KKvK
pJ1AW6sEPbui+nh9Jtv6Gf6uSibqenGzs2wqaE5VVdrU03vcVOcD86HIAKHmBPirdyvO7h3Psfim
CaSTeT0RaCdhyjwkX0jcFhfNtDhDCGTP/S3WbSLqyALmOD3n5UX0AMQy0RSf10VXO3/ANvq2ay9O
KsLGGZSrXn4hCFh+KieOB/NhCMO9dN/iPiYpWC2KvmRLEDxTDmxvyfrpWEvFDqpz3tFxuYlCLvZM
6TZa1RH8k7NnVi31W4QD+lY7KBNetyzbNm+r92KVgpENsi2W4dGTnRreMDG2b4J+Y1rJ3DFyTtdn
se2F4f8icv28iqvx0YtQfwTH56ylk0IjKVh3GHdtm2E4+4i6whwNYHiXOShYpabfwcPiHZpsg1zL
+XLb/zBuFKqZKrlkWfExz5R+8OK+/BH3I9851W17YXi5CBaa4S08u/A1DyZyEC6B7lKSl6xm7kMR
lPGec79aS8cjqHEbzgFEpwRagxfsvjrlKN+O7KwIlEH+hGRCgu4wDdXnW1btLxSeilnjLNA0vHil
KKuEewsOSH8Iy3Zn819fuL9xeIVeUN0Y50f8Ex+hN77PaSfv15ncRIyDBdvM7oWbVK4bLdTL6wtF
P/JdE0zeuefVbQfJX1g8r47HrgHF4KUSI2QLsR0iny8zVfAUL/4HCq7n23bC8PY5kAFjZBgvgbtx
CRcQ5I5ItScfZbMq08vLcRFL7rTQFY3f0YnjTFzcO1mqH0zjkBK6vQPgYmfPXw8prqmwllVR1rms
G7/ME0AzCV1wTj0OkHXboxSy/RvD11kgen+oUb0WHJWzYEGmwnKZaH9sUxGV6uT0ITQzvW7nD73+
DAEbM9xfBlzmJe/VI+/B0qsDqM2OY6buuecddIz7sZY8S3O0o4JpbhAHCItVO6eAbW4Ty8dBbkkh
tMQv1GVnDShD5gCJFNROeaRN2R/GYP2wNBDBgch2eXQkHmCuW6RllU2cXzP2QZNpVlwCj74Fx6Z7
oDX7LAjKWtzFc9Wi8YAYItm5Pp31jxpZgWoHCNV6aMeoSk0gOFbXbXY3x21XPUvIOE6PzbrwIO1C
jwIf3xCq5jtvrPrsmBcRkeOtC24EFCi3DaXnLAomy/XdMoryWHnu78wZUx1F5yCArJVWJVTKAshY
RXW8Y2Wv56yuSazmQfI7JqsuLmLuY1DxfW5YBJ0NNvx3VGZOc7y+0q8fyC4zQo2M4oEFFUREBqhG
ngvayztdI93H8dn+XEClk16fxxL7Tb61TI+CSLefnmUIMXN0nYEBcA7fTm3s7uyVJdKY4MJsKNmw
5rL7oMKB1MdhZtnTQBvnx/U/YBveiDO0K2lNSSkfq1zIsEqp4zGAaUMFxYPT9SlsTmZElgBqbsvo
jNlZdF2Q5CjaqHwhJ4bK+9ER42GtxHlyG3bblpiwQ04LBYkfr38kYRHyd8R3Wv+BxTocnvqRTXvk
mK9filwTgCjznrjBOjcXgFsesgqSe2L6FynG41jOefInerhkIzO4UfDsL1giRwMu2n379oPXhK5D
HipowFZ4tWs7B9hnWTU8euzBA1TtQWZtf9GIEhmq05PGTexLBl5tcA1G31jno2Q14jEXfvQmlMDc
hCHqwO1ya65jAhhJnAc5BYXmRY5tH9yRrlbNye3X4Ot1a7SEIBO9GAQ5G1wpqy+qZx3eHVFZd8hy
n4XIDQfyJmwZ3bF7i2uZVG9aL7xqWl5foL9af868kl7aNv55/W/YBvf+NyXkfUunlnrlB7AfECRq
Mvei0+qht+d4fQJLZPuL662pXFDSePUlc7IifMxlU5cfRI9yL0QJ45zQfCfA2SYywkOlWKSIi2Ua
y4hVBw6LI4mO6v4xdNw9jWlLndw1YY2giBigvQnMzjyjoUXEa3bkEGM8cDK/hyROi3sOVBvnhkAI
IRjKOzF8HoDBcKabQMWxa1LFOdrxhrbso+9+XLfJyqvirouCvTZQyyL+BXgMewat5Lb5go5uqE7j
1e84yj585wa5eL5uEJZoYMIcKdCyKDdUzpnGGuuWDT9UuRwbpNRe3j/MfeRCBq5BAQriDtdntNi4
CXpsSlbo0IMkGwVNvnqggcDbcaWbef7n+gS2VdsmfnGv8mbfD0U1Z+fG5W6AEmS3XlQ8It2CGv0e
BZNt3Yx7ybgKfwrWJjvnC4sPhHdnXShIjSmkI3O4/g68/ANwTD/rXeC97W8ZsQHG1/Oly6sf0h0g
F+FTqOcoD6l8NDs7ibPtTxlpQ04KHi5e4JxBeQ+245mdICs1JLzazj6PnseO3LlD9RHv3MVOnLC6
sBEoIKJcicDt9U+wmeQfuEb7ZUMKcZc7UMpsuoEfZ0ABj7ybsztnbjwATaDcmKn4WwSNyJ2waLFJ
EzKZVZL4HOzvz2QIxRewm2HzQON3d5NBmkjJXMUgsqFN8QNaH+MJBfc2DSo+JK0Hh75tCuMKEtYS
bfrxXPwokKdyd8ruhiiMErVk3Y5tWMzPhEpq2s5kgTD0mXEh7wBJ0G8aKKonwzC16fU/YUkpTYik
AuHMVHR5dN6oKyDG2v5RoISYMm7IwmkTFQbpzXHI1DmbQ+UTp/CKH8oFUxuIhLv3pVfJnT23WZQR
H+aQ4wIRqP4cZAO0tEkJlgxcdIvsxsKIyWI3yqyLUd2OzsoH3mfN3jGvrP9bJ7aGD0tIPvw/uKlt
943IQKNV1IGcuzNxodbZbEc4Vdh9h5Y3sQrGfyEmx8mpJr04w1nIWjyMKIyhPbXN9O/rxmX5ByY6
Uhet44RVrs6VQiEaNfbpnSfCzwtsbicHtZiviZDMIJ2Wry1hZ28BoyYfo8+UqB9NEQN9D7DGnxvR
spV7rv8hi4WZYEmopw2QKhLr8+AQVj2SelrwYpQLHRU7uYFtyYybAnC+YzdkXfNfboDM/dgUs04B
mP5821/YJn5xUqtI1FUeihjcB46bCIj0PazuTNLro9s+f1u4F6PPjT83gVybc0Prht81TgcHGRGJ
24+hX6Px/Po0tn0wPB1HYRtRv9VnDca/rEAnBLSYb3twcgPj0GdELmUOhaizLMufI511AjjGXgjZ
9vFvLJMbGE7NVoeiK05rUHjX8g2JoAKXNzU9g8hQHPxx94prWyHjiB/VPIxhFS9nBX7ZOCFL7P+u
VOvt1N8sw5vIR1ZVYeXMU/UDGiLPZeX1x25B2nB9dy0XSxPvqIKxoBy53lnFOI8kqZoE8oLibS4Y
ObQ4p3qWTTuZscVgTdRjFldyXrpgOI/+Or0JVg9YG3+p3jg5mb9c/zu2KQyXBhhd6VD1M6Zo1ZpU
PBNNUs3uuHzqJkfsUQjZptl+f+F62QqscxPz/ovnYCcYx5NpMngVRD49p/1x/a/Ytn37/eUcXQZZ
deh0nD1AX98KSIE8D5LNt53fJnIR0su9cFHHOot1ciBTCUGdrcnp+qdbHO//cHZlzXHiWvgXUSUE
CPHam91e0o5jx4lfKHcyI8QmNiHg19+P3BePYkxVz8PUlGsKtZaj5ZxvsYGKtUrTWNd5/1CTubBI
4d9dzKdpkqTFJp3EGotmaRqsAJ8fKT7NuH6o4+AfA4mijd93P5DcWcNULXXEiuwE4NGqh/DpecgR
DoBEtNuw8h5JSuWt8sKVGubCTNvoQXAKB2ia8fqhmPprAjw99H2C18+nYunb82H+bhX5VeMa7vT4
dm4osuMof8BQdy3Nu3AlsJGC2ZRMaaBp8Wv+5b4MbtKCXjmZf/enoYn3P+qSqJVVtdQVK7Zj4+au
KaCy7cdtvaPzoy2O8p+XjZMV0azwiReCVX5bu465IpMJvkVNtPZCWvrp89/fzQKFb6VuwMh5UA0E
6lBtHVyxa1R+GajK/Qv7N1RJozWvXjn20lsBaZtHr1u1fl54Nv/BCr/79QQbQ5qUBszXLjONu4nq
jrnNPnKHsWIHTcuwu+WkH7tD3LM8MMiWx1PMNx4Pu/ii+SF2MdlPkqarIPf0JnkFtZUSDl3Ai192
14SZ53/nRzoKdHkug9MIe+gC9swOsilV2/gXUbgjElkLIOF+C/Wu2n1Lq5GQB5Ia726acFY9f758
l6bI2gk9E2fM0032qxIuQE5DWRxa9lQM+ltqkuGUVbXaSSKfxqG+cNOytkadFipzU579At7O29QO
uL14b67lcRcCxgZRZjpIQV70wxNNescHrWcKho0f1vX15+O1cO2xUZRqLBRJnCo8cajXHrXIH//c
bJHeivfF1H27HAZhwylZAm21zrDpllTRdR0CfhaVQ777vB9L42TtiYwFDl5JFTu1lRdn99p1dYCa
N/HYZbd/W0SS0TqXMtX5g2pFt48BDj3jQKnWAm/hgP0LTilJKmg36V8ux+OulmG2zeb7Qepzuum9
JrnsumODKUmS5V4x9vKkW5Il90qzKN8PMYj1+88nYqkj1kMG/mxG582UPQASBsLofIhrDzToMQQI
AELDx8+bWZpvK84VKFuD0+Y53nxsCu8F8l/6QIs8l5cdsn8wAO/2+qIVTEERQp5i4SLwtA4isptc
MhYrA7XQAxsjWbTaJzEn+YMU0BZrfVd8D5I0XEORzwPxwZvvL3wkKmGu1yE5TUwo3Z+qzwv9j2yg
xXadBLmndmbSYXw9eb5x7mWVOq+DQtAcitCjL8L0sFEvS7/uoVpTu8TbGSnc6QZWGTX+O2O+hIx8
B9/pCblkZ0unUOl70Dzy6ipOClltKeRvo23vsLy8DyT3cYJUGW+TE0WCmR+Ir3r3vgjClP3wvT9l
KR6VEf4vJE7q6ARcYYMkQcar6tovvTI71G0at18RDobv6OT62T8KQ4i7TxvVRYDkSC/is5MWUBRf
CfmFpUzmPfPdEvDzjkeTirIHWiTuU93M6Nkqe/KHVj2bsF85sZZQJTYUtOF+HqaudH51Ve7uSUvj
XTN034IaPC3ocoIowXW7HZwx2kZRuaNwN1/pYLCwRua/v+ugGSFCkgp0UJVZ8P8Ld6GaHsSm1eTV
0hjOq/9dE0XCu8wpwuQsAvbodiATQ3UNCoOpig6y4msFtKVmrNxM1KalXxqMYeg0UEKaQU/Qodkw
ydydEsVa3WSpGWtzY4Nu+oSq4bbpdbqNEnUXZj4qjoPYF/6aqtPCkUysrS3nyMArOCP+miLIODhO
vemMt82b7gtIb3i1RGsE/6Xpt24uBsD20Ucy80QRcXxvlFNlJ15Lk32t6lLGlx2df9En2w7syaLp
zW028WFbxWLYaUJeLjkI/uJNDm7b9IEjszMkZ71iS/u0+BIozX9f9nl7D6gGvwhjKp/HJBmrGx4Z
6u515aQXPUtJZC3coAN8iuaT9+a2Kj5VrNPFXQdKf7lyv/t4xRIb6ShGKAWMcVy8ZSqKto5Iym2p
4FqHFNRNjd1t5bT8eCkRW48wJsg3NU4XnLIhkVuJKdmoTtRXyBZcfT4RSx2xFqsIB5+IqCzfwiZn
cBGeX48MJ0xaua9Z5aylSj8+lYmNZRSSCNZ0SXAiFYuyDQGuvdukJAlW5mNhoGzIIp9oYtpQlm8i
Zo9dF/uHPmWHCvokK+O01IC1YPXolh2o1P7JH9mjIaG3rTs/3bthpVcePB/nOoht3JpE0SgaDoGT
MknNY0qy3x5IS/1WC1ZeiWb0923YjDuhimHlMjP/9r/vMsTGHRYDrknGTMWZN+yxFeRfKOubbZbx
e4nqEVL94ZqU79Lo2cdVMTnjkHb0ZDjKXyYBODgLPbb1quH583W81Bcr4JtR6hRQveJcRgEcB0qU
3WcH6E3JkctpeyxkbxguqyoQG31IB1lK44XBTQsJlAbs1XB0tpM/TWsyNEvhYp1VZohEowednN2o
fBxYyHdhCqvmz4dq6eNWyFPXcY2uS3EGxQR6x1PqnZxKyIu40MQGGvp5WTQESEYAAKq23xcpuNnP
aReX/WWhbkMMRTHKOgm18xbklOLMQFbZ5TjAO+g1fD5AC6vVVjqksVYAkdHwpLAjDzuC6fAOTAkH
hK4yaYfd580szINtBavzoofWlB5OABOWxQ1w+Y2LaHem7KLHHLFBg2zwxnDo9XhinflC07l8EDZr
DutLgzT36t0NtB160tOuoP8/mgrdX8tOlwBluCOQd5+P0FIbVlC3yMDJqhr9E150Yqfy+GdN3Jcg
NunKrr40BdbFUwQp8qZNRk6syHVzjWeZKrZ+kcDt47IeWIEM8RrHAU3AP2UGKF/W11BCRTVqO5Wr
qaw/zNYPtnFbAFESN6hg+o3lWhahOLVDPpjvOgxK8zBwbwCwD57yPcq4bcur+6Ioi/LFVAkLoIQh
FNKRY8vd8EfUQpjhTHAZH8pdD5iwfCk4nSaycXk70ot0MiNiQw7lwBx8ej5ICcjqioKA1svG338+
3gsTauMJowbcqbgnxZvr67s/0AGUzrqVyVz6uHUHKCgZcmSoxhMBm3ZnClibbcuA9GvJqqXvz3e0
dyFFZE+DIXP900xbBRCc3gcoQqwUR5c+PsfYu487Y9upcWyKt0RKeJSOFfE2UdyRC1e6LZdoICmI
FERETmIcInoHbzCaH1Cam8u+ldPqNdOujzPRhFl7ghQh6BJDQW8AQwHFiLT3HMKSGdK4m0KVt2qA
wiT+0LRrT5WFTcgWU+RT5Il2HM0pbnq8f0NyVcjGObpaj4fLFq21SSjDe0iLEnPyPUIObArc3cDX
MCJLP9867etOMu7DYQUJKwUIGhC9ntvqTVu2RiGjrupqhXj/R5rtg33IBgFCvxt7yziOv7KBZ0Dz
up7UidwUMk7T6DZhkcwejQdWYLVrnCzSJ0jzDK2/hRQscx9UjPPQ7CJNU3o9NVMbP+mkJX10Hwql
x2EWHZfVVSQhy/W1Tz3H/9bgDKInCEbEdbSRUzXyfCOQXzyNjldPzk5neBMYGLcmZT5udMbTc1k6
wZvomuFUsIbKA/R1CNlMLhvlIwRnwuJ1YGLQ0xZvx3YaNqWOVHQVeP0YfutrItr7aio9AkHoKC2q
rw7vCvcLZOjq/ODJmNb/8sjV6Rv3aFHu4zgI2t+mlsgFMyedZPRTBM7Q8QNeKaXvXUVZ4bPoSDKv
pt3KM2IhPmywpILKxVSJZPqVA9KxTcLoqQAhAV5r7lUIkPXGLdPfAjjlDevqNVWfhadLYG2MbcIZ
83gwIeNBiX/MKG+ao1/17LUeuinod0HIVNTsOXNJidwLQ7LzotCxUZWmrQrBasFu5FhO98b03pGa
4CKX9IjYgEpkVBOI9qNfKg/4seiT6YvftR7AgQ4wtJ/3YAHACxGf/27MY9WOIQ0kvB9TeU0Vsvt/
gMNx/9VnwbEF1F4wfp15/fPI3O1McMxFspaqpH/kGj+KWms/VTMyESQn51WSicc3yYh87FM4xImT
77nvQGqzbttcHVhhYI8b81z4mzzISi43/RCPD1BB9pu7KGsC+AH0cRtvwNIbxx0TRdduzeAV4pm2
4TTeiEZEzQPTZShvCxKh288mLeSYXo2NYtlOdS2fnuVYpMNV0YHJDz0KyCb+isRAy5smgf41KKWG
4pUVg1LqHIgORQ+xsKTEcouNB9+0TFP8jmmAR5+3TzPRF/8SMGZSOZOoh+iaDmFUfo3hjNY9Guhd
mfuM9XhG1M1gxnPm4jz8MnXIxj/zTDfTjxop8fGe521V/tNKil1nK+AcHASbvIFPH9+mSVU6p7Hh
1PmW0CDwH72aCdAlujTzvioACvxtU3b0W9E7Jt1OY5cJeNYV1H1KDDyOvycOZAfvIpMn0XNlnAYE
U2gF0W0M/ar4KmAj7Mo2kOPo+JHh3/UVxFM8tqvA3eL7sgEu/yoQDlDfEa48zbbUuU6/hIT6UP5E
rhtchNZ1jgKuENk/rKJTtWEqbvWJNlXk3SlKen6gufLqq1L6gbjrUUyA8EjmUd+9HqiCWDd6ErRn
FBX9KtsMSA+1+x57Gz+mNahW96IP+/KunGZsF/NMF1/pVmXq36kKey73fmr65ip3kQ9vyijK7jTw
lmojWty4ybYLWxAOtj4ryvhc1iMJvpLOTCgAQu4r5Qcvhx7KpoOinQ/Lj3iY/QRNGfbZU+gHXvA1
MACbcyDJ0rF/6JMgRJ4MOtAc48gmGZe/6r7AqyRWoS83IVwlwn9GYPTFVwMjGu9mNmI9Yx1pAL61
CIH5jSWbugNWJxwAfqpEl/5LmhTpdAVdmdBsx7jtwAevVFQNOEwV9cGIgQIqdLrzOt8BBh1n+15L
Sq5gXeSqoyRINSMDEaFwN5vUNncTOKauu8lzCJdn29JNnPqmGWl8GnTZ9ts4EX19A+MEZzjE2lXx
tiHZ+M0Lxp7/8EAx6nZsENw5JED3smskNRFzhXIm9SJC1FN3pSMKseMia+m+9KDZdG3aMm8PzFON
UlANq/y9aKHuc6g9R7AtBBqr9Ghy1fKbCG6B065No1LfVhLoniumKp/u4ULP69u8kdUTExE4QaUr
sl8tDmvzFYlDyPlsJlbPC6rrNbsZRBbqm5BDTG6AjwrBEtZ0AtwlLCpW3SuUloSBEltNE7mjgxPU
t4i0GtBPZA3oYzxCffcrvL08EmETiDTyFDJOWr1NEp888waISGcD9mQfD+Cn9JGDIangce6WDnvL
477P78OAxtVzFlRBtEtrHekvqsi7/JtDfZzohQ+6wimvekW/4F4/Rd9qMpTpVYqkevMKXb0q66Fm
nRTm39yjefJUKDNONyj6uQEAjDwProJaCGcvMMB0l+SJl17lahQQWSWVQl3G84Ngj5Bi8obEKQTU
2sAT/EqgtBZfZ27JymMwQUZk69dAuv8bQZkd5llkgj2jqqQTJpsmr0xyM8Xgaj7o0E+761KlZSUP
yAUnzU/mtFCDcHgPJkTeUP4c517/YyqaMJYbGBy28a4fS93uXJckww98TcOa2u8kEnwH1CHxCttF
8ZSvpWAXHhg2oN6E8eBRmLCdismg1gbCaabA/kyyfz8/KJe+b92Sa0ARyqIjzlOm4eVwW+Qu1i4d
6jC+LHNlSw4Ll6WtGbh7Aml5RHWoKFO4jaE8Gq08Tv+gAT44a20MPeCpeYibRHFLwHnb0JmrI6R4
kQSrJlJ3rU6uQTIvNthW9UaZ8Lf09DVEYW+dVbHeheeADbL344zUOOiHk+8iIYEsjrMZU4DrOz1c
mFSxgfW1prJ1WDKdtBTRM/Z1nu9w+rhr2deFkoWtN4xDP8obnfYnNiAxCuVIOOLk3OwKouvjkPXf
Pl9vCxdpW3gYvkFu6gtZ3HI37zZ+NDzzXD3UbfJ7vo+Bj4sMp/5S0lWY99LUWBdBJXTEUmQ2ZzQV
37MQewbtwBcAr2qNp7U0dNZlT9KppANcgE/TBLxpWAQ72eX6kHp6FxFnLdu/kIu3QfcFdHRBhVPD
k1/yPtvoOGcgjBB+ZbJGfBV5+HuAnMLns7SwK9gYfJ8XyZDUmT7xvlM127DAp3PwcuKt6UIsLQTr
BV2gF55nGnJDiDzNRH2u/Fs/mxE4iYJje4zgAey1WSXFLiwEG5CvuinqW036U93EKXylSh/EchCx
02GNQ7oAjiB/w/KzIq66ML9lBR4cOq3i/Qg5VBA96oNIgjsa6HFXj6C05wl/yHGB3X4+XwuDaWP0
M69wxjxi/Rdc36Li4EEcseab2CkrH2YBykepE4/9CW9I4UfHIaZ+vql8p3HXPJEXFoztXG+CXDlx
1uS3lLgmu4q9MU6OXhLma+WVxbGdp/Vdpq3A9bPMwsG98Vtg5aT5okP+oF26NZCq//Oe0/BOmr1p
wplydtm4WpsHsob95CiS3wosUoDh060KoNdCI6wbVgRP/sTv0wjNQTTu9+dNLoS5DfGXVZRq2Cph
JEMXb7jexZu4wIkSbFgauK+emuSEJyFUOlbWztLU0f8OrBKx49aCuyiVZERuRUI6tXNLCQDR5z1a
asC6YsD8r8+RodBPGllkB2prFUPayaVr4t9L37d2kowqgdz0OCGw8Zvjhrs7vODWwPILoWXD/Gvm
+10Ws/EEZEUS8k1NkV2HRmvIomQDeps/HKFPkUbBhkBuNfghyyrv5SbVPFuDvS7sXLaIME/zEUob
YX8y7UQgl1RBe7kp+y2kotTu8zlaasLKNRniARrHJ4M8cw7B3q1IARtB8iCYmv53GEGBauW+ubC8
bQ3hgruur91Cn+KB82fidPkdL4A675JBbZGjyG/dsO9X7p5LjVl7Bp36fhCFW9zqCmKcejJfILd7
W8Pue2vG8qFXa8rES8M3L813m5Ooc68kFc4WeM0AnwaZ59jMulUAmqzUZ5f2v7/IApkXuuCdkxt/
fikLkDRm8SrGyAn5hWvRJ9e1aeRuyqJ7Ny5Xss8LoWVzCPy4QOZKDPUpBkBjBMgX9tXbZJyiaaWB
hRynrR8MXKmTKO5mt3+IbMTHixQzNOI9hToTCmYJu6s8tWZYt9Qda6coqqknfl/LW1TLmNhmKoOi
eNA34c/Po2jhImjj303N0j6sZXcCyH7CGz3ScQhENNUBEguG0lj2h5JPolwD3H+8KpD/tq6etXCr
FnlpeWaklzsXONbNbEMBBt1vuAHjDsLVncm6H66MzB2ErL9/3tEP1zuatc4MocGwVkawI8ur723o
JFvmFt+bHgv/sgasM4NAeN7NB2RqVQyJWeQ+v8cEUeuRbq0K/uFaQBfstWAClRvSQv4go+mZO2zE
lSgIixUU0MII2UuBxj58jRNQ3jVDPnPuAMy7yi0cJNdodAsdsMkQEOJVyPp6GCJcDyJcRzJk5ABM
CFaO7Q83T+7ZDIgurAkvXJ2doS5Kyc4BbnTY9FREP5woaa/4kIXh1lHj80Uz/qcO/24LzXhmmAe4
6hedl3pDMvOVeCTfw/ZkzVZraUrmv79rYexSFsXZpL74XMPzzEzbqBjGTepepsOMIZun6l0LZNQk
qcci+UEo9J6k1OLY8cvOaHzdivXIS7GtlEPyo48hF9glMQgXucu+0lquuZQvrSkrrlE2GCDaADWX
gsIJo6uqX2ETX+QEhd9vxTSH2gS0DYz6QihqzIpDo8GJV7VGln66Fc94Whkhhzr5kTWKXIcS71ds
SvllPEaOFOl/55Yj+a/qME1+cAhwXnMtQ7FJi1g9fr78Pzw68Pn5gHy3dFRHe6LbJH5R5fAM62Pz
VLPy1nEqfoU6P91/3srCINkkAUfSFMBjxl9C+AjfZfmc7w1QIrns63Pf3vVhzEuCG1cUvQjKzN4x
GX2A8Zc4XvZ1K3w5Qw6Z5H70MiQQAyAl9DNZv3YzmD/yVw4Rw29FLs9QxB3wFHrRI2wGyqZ4yJtA
7ZywG1a206UJtqJXoghD/b4PX2QWPhnpTRtg0rydX6AF4N/Y1WWjZEUwMw0caOKyvi8amng3EjQN
tedVMF7EicRIWVGscwj05R2JXopaB7tAde65LupxjcaytEKtMO7x/JU6r6IXJYL8Omr97pdJHG/l
QfDhY45TWw0a/lnF6LVFcYNXWr/zxfDVeKhVBkdIqD8rJyW7REOIbUpWbu0fLytq+yTpiAA7Bq3E
H37L2xvVygyuOb753kSr79OlJubj+33QhZDqTIgKf7gl96+rKcoPbu0UcO4u13CzHxfTMWxWYENM
JE1Mx/MbWjNI2QX/zM8c6GjTUN2Y3jyTFCX1vMTLh1/TQGzyqVi5US/1bv77u971gNTqKC6TcwCP
r26XxEW1j1Og/GQAdvbukpihNs2XKNJqt43YD1Ew+ksZak5eyJuL6AYYPSvy67iWDcPz7aXMYBSH
Ys6uLsNzOOXJhb/fink/K5iXTil/iVOhX2Y5tEZla6IZHwcktckSEPpTnFKevaace0d3gH73plcJ
qmGXDb4V8HLShIWjzl/HAuk1oftul5eXUcQ5tRkS4NU22QQd6deyz/09dWGHBTL8uDLwH1tD4vPW
qS0TzoGZjrJXAnbnholyC+bQtZfWycabhmcoOl7FTYi6ILtLscvAgOD756O28PCj3Ar7TsP1SA91
/ioC8dq27TUn/ilpyhu8ZrpNL8zBeGbXEOBc8MeVRucF9fcpSW0yBWvxcdfJs9fC769HD/f0oIAK
o0Nj1KkDsm2T4S3pkYTDIi82LnaHPNYHBuzQymJZ2L9tbkXKAFWoK5q96q65n4sGOocPYiDy7z5q
5YELB/p5nMeSr4zzx6c2tbWdtTtUOvdq/174zneFShVLOgoTpe5b44NP+vm4LoSYLexM4NMlJSnK
m7pmZMNiwJlN4KyBkZa+bu0Ojht7Ph7T2auMVLOBygR/SGQ6vH3+2/9Qyj9aE9Z9IKsnXGzANH0d
4WnzZzmU1XAoTX/4ExNl6m2bCvGQtswA/9dfh11xN/jhT4b8DsCTchM46eHzH7NwWnBrL3HDCMaB
pGBnwJOTbFuVBttU63bum1EqvOxMt6kY7Qwh5qb27ttuTk1Iobdy8sgxLNRFdzhqczFi3oCfqSJ6
z6vkta674EtesHYFsbwwRjYNQ7kxGoxNdMZ8AAgBpf/wkDgJ0CiJptlFLhIcuqn/PbdJHvQQTYj9
I3XzR9JA46eDuc7KLrCwom0GBnQ6XDHBtPCIU87fcDa+ZTFeMhetIVuzuR5GIGcEx8f5rNmcOt8N
4+2+pOXaDXppBqz7gEk5m6oULVAPoiixEz6Q+dRrCrCrPu/DfPx8EJOhFfI13I9zt2D+EaxsSNne
UMOeANXaq1icoMB+6it/JX87HzcftWRFv1bM19UY+Eekbr+3Bd71s8o1aNnQ8ab/aO5uP+/Rwj5s
szG0l/aBDgv6xjyWhxtgsaoNVOP9rZ90PjA647AS3QsN2USKpKm9TgMf+To0ujjoCSXoHlZBKPvg
6jCNF8HfOTQE/hsfXVu3DqDVaCYQ4zWT+QH2WtV9PMLa7qIRs1WaSV90YccoOecAJUWAPYF905bA
J7Cm6U6MoxL9eUMLy9nWagb2fKzF1OevWd/017Wnw2sKNNQmbFHL/7yJhYC3xZmjkEfwC8CxX6le
fCeQB7wNTH/hXmVzLCRUmVszdeSMlHB3ZLOmwBwkn//0pdGxgl0GCg4ffpm/RoXMHwcwKo+sCfLt
5S1YwS5kl4SgM6evBfAfEPhs7qEGXx8rMI9WzqOFIGdWkANkmZhU+3joD9kBLPxpG2h3G9XhMZ6c
alMHZuUysTTP1vkNr5dMd66OzlL2sNOBWD4I4DVIByu7yMK+aHMpuozLOPO86NwJhx4A0Ko3oC7w
mz/Ocs40xrsx66ctFgO97EZi8wayzK/5ADb4G48Ye6lGMx55jOOEw41lJTgWVphNE4iHMXIThMTZ
GUBpHjwn2jdeWe7RizXZ/IV5sfkAKAK2sIxx+UvviOzkiq4FuwP/XPgGtBkBYw7gaSfMDFWu3auW
leEjc3WxQjxd+vXz39/lEEZS9xBNhLwdIGfDE68JxCUdzzgrR+DS+FsR7oBM5jlySl/JBDqQX1X7
xPTOkQaN//T5HrLUASvCaWuMzIbRPeupO089N9sOB/vKCl0I7j8Mhnej4xPSi5Cn/h2N5O9Y0S1p
kV6hmfA2fSteIwLA3GXdsKLb8DFGY038M3e1LA9AgDnTbvK4v9KThYmwcaAqLOCg1Ajn3EID8AYC
3SGg2G4hNn2SrJ1ES21Y53bUp36V1sY5VznMUUDlB/XHc9p7yoM1wMnCbNtATzYCGSdNG585ANeP
fAj471k+amW1LtxvbJinkWXoOtPknGuA4Q5JVR+bDg8z4+AG2g14RH8+10vNzOP3blWlUBSUbdo6
5wR1k23clsGujeDBJtv/76/ZSkpiabDmv79rRxEI0+atO/wEfRG8Bx3PskvO4KXRyn1wacKt6AbJ
QocAdzvnIOtRkRzS+yFxmt1I9EXQOU5tXGfdeYGulPGPgMK3bxUn/NblUbP7fCKWfr91dqfuFBYD
KEhnCbPOQ+Ca9rseGvgVVJRcOAdWXPNSI6UaxFDDYiCRzyL85p8Eg7ZCvVuYYhu3qcc2jkaImP9q
Uk/+cB24EnZN6f++aHxsyKYZsslFVTJIN34dudAfcTJkl8auPrbMSfafN7LUhXnvfbdKWe/DJFf0
NN2MuK0hJ+iYKr13Qq2mtUflwtXGBmBmIqRKNVmIJqqJvvQ1IOiqDe4ERH2vjSnFbwWQ2k0gy5XM
/EIqzrMifPQ1rEch0fETuSSAdCo3pds6nfQdnKEboHdKZAYPAuyUrtp0Y9ywXZ6lnbeyvywsa28e
6XcjKuuhrfikx5/wG3cOZRs/OCLnt0kv11pYmjMr8FvJ4dwGlkoK2dLZiYEbckAOa2VRL02XdaTr
Lh6YkdC62egw96cdOHID2GFDfm1y2F4FQAptIXRYBocqTntnZR0uzZm1GYwKBCTSyemnSM3B4dNV
0PzM/eoY4V4fp+rGC55qusZcXjgCPGtbqCUJWvgfiV+Cp9EB6q17YqL+vijVXV6tSmkuLAQbnhkN
YAlnwRSfezd0dxHqneNu6MLscTTQbbhstdkAzEhnLSvYMP4s5ewu4SOdWc6pJ0q7C6/AtiYzVLCz
cvJdB6lL6D5vqGey74ygSxftQDbskvUMILssis91DCWUw5SgC52XBP3Kylqahvnv7+KxmIRIXSq8
dENLKFabANAdXSAL0I9rplZLTVghD1080jSpcs4p6/jzML9u/BA5E5GsoTgXQv4vMF0Wt4z5HUrl
Et5zRQe2aAe2be8FYL6vTMRCCNrIuQwY6zSD5+ZdwfgDkMRPMVwIdlJg3/Lnyo2agb0yrI9TMSQv
n0/+0shZYd8iF9uNikdnnjrOz9ENn9o8Vk/AwcYrAbIQ63+B6eAGYcYKGpizykkGgH7dQ+vSS8xh
CpPLMik2oo7zInW9jsQvIfLvO1EoWLQS6F6V0J9dmZyFBWBD6lStwk55MT0CCF9hKmbT4FCsibQu
DJINqAMmzG2zOMh/jTIEq1aH3i41/msBtjWgooCErEzGwnTbSDpPdUo7tcPPDaQZD5WfYmmJUOyS
ZE39YmmcrGgnaTcE4+jROwJj5d1IPb3v6OrbYenr89/f7SXAzTvIJ2oGjFhGsq0hOBo5XytYLY2O
da7XoEazaKLxeY6DrMRzXRTBXSdR1rso2v6AKN79fI0XD0lMRI/wHge+xzHPtEayNZqyx88bWBof
K5xpMbR5Oo7OWRqUQ3exCtLqmOqpXVNFXmrAOrn16IGCMqfhsjLwnDc+5O1wK3AnvsiGilMbS6dI
n3kZqh8/m8EzV1OW02snXXP+Xkho2Eg6FqctaMA9vZNle5/1KKoYhVIji7u95wTHpoXK4EUTYaPp
KK7bUFV15A8Kre3koMQUtlD/0cZfuSUuTIQttpulcmxbt61+wvxBvYYimzrYlpRmrUawEAvEimNo
yLg0LZ3wSMJM7mOvjDc8h83EenJ6aTKsWM7AdSPwmeNHWAlDa6wXFAxcZQ6ZQX0bGq4M8rfkwtGy
IjvjVIuSRuIX8mVOdPAhI5jcTU6drjl4L4EuCP3vzgRnF+PitciP8/0ZjPQbHbsnKas7WIUfRvBk
C7/71jfFpon5Sv5h4aFgw+1q4+OSGbXi15gAmNgF3NtAOvhLW07tYxE35X6CvklfOtGFF1FiBb+P
YwoKXAU/+tDv2dAKwsRVBiHAS0LGtQF4teNr6U41/TnXhRO4n26ln6/Nz8fh4tpou7omEr5pDLmO
nBffcJsu967nia+f//SPg8WNrEf8WEr4j0ZJBJFNd3oD1CXe+ZrfT2IVyrf0++eLw7uT43+cXVlz
nDjX/kVUCRACbunFbredfRnnRpVkEnaEAAHi138P+W4cjdW8xdVMOVVSI+lIR0fPwnTvQ7vEcZ+l
J4uDykf24CybIm62328Eu1gApiwo9S9/vEHBgAnBUEWVd8m2fIJtPRjBriGt2QQIkGcPEFe6OoIF
C6tOsna3NL1sPRghjjJ1zlDYRYk3Dz8QcF7v1uXvQAni7vYk26bAiHAqO+V2kGovwCMk3a90rnIK
JfMK1vVbApWvp4GuCaiTNCYuPNO8ZzF04wFpLE8gbB199rvleyH9dhfOw42NOE5dykqe6/wnrQkI
3JpGx7aBkVOjyy2zdctsmOC6GLL4Q97V3nPlL9ldrcvuBBOy6FS30xYu2zIfJsCuFmEGuFef/QSY
XH6kXQWNW9Af9OX2dNu+wIjpCVpmNREc8lZYsT0hv0Gfzg5xgE3vdgeWyTYRc9NMe7jWdt5zp/xv
gyLpgQaA9FcDFceq26S22LpZv+/FzpHPTe5Ln+b/SN48181U3KvO+xpRXd0HqsrPtz/GNhlGfJc+
E9D9jaMigepxH32ry6AuYS64SU94/bBzTSCcjppwknBiv0gSfpJBRC5RDSHwssAm6IzzZyTUkAXP
c/Fj3wcZ0Q6YtO6gCZz/hE6MPAY+7Y5VUYiNo9s2KUaePtFKs7Cu6YXihgSrYB79hjkcFPxi7d3D
JyfYiPTXcyzXRL0tQT5leLwTz20534eV/JHmI9Kfcj6PnLEDPHj3vQMDTvf3MpOEjf4sPPGsuhko
bxciBz0IwhuxYvkOE/aWxR4rWD7mP2XbljkoYMF0av0gO4SyiN+44JGf+iHlp9tzbwl9EwdX1k4X
A+KE/RFOjfdeGqlTupT9ufU3ZeBsXawL40VUlqPqFw/3+meA+ebi3NdBdQfF6YJdNXSQt7IeWy/r
31/0MmVuwcupCC8eXKKRYsOejJP19TavtjZ6S+D/BxMXOEHgytp/1mUUgrfC8ktQbppZ2lo3D3Xk
rh5kHulzANSH+u4TbwweAkeFzlZ5yjZERpxDqCNrspDjcSRVTUYT0nr/X+SDvcxSdRvXQQsaHPXm
v2cCloYBzLzK5rmr3K90jIZzsfD448Ah0hOmQHZNrn/1K9xIXXCaPwoo+p15Vv57e0HbhtE48HFJ
B09iGupn3YjsWETyIYg9fdrVuAmLq0v4MmRzyC512n6RHdTBx3hTOt0yPSYYDnJ6sgjagl0A8qoT
b6z5aUUPVmCE7nqidE0wnMrwWNT6OXuWYEgc8F7sP8Q1PJj2DY4R530nZlrlTfPMydBdS0fJj7sp
DK4JfoN+q2wg4ceeAUzVgCCOy5Tk0KKjG9uuZd2Y8LcoihodLKT4yd0GBWEGB1CYmoe53ggL2+wa
4Q2hVr9G8St8phW/R8W+PAR+d3GJKDY6sH2AEd1zmwug5bP6OVIuHhsdHzJZySQjuu9OYMLfIK0z
66nA/uRBsag+e0BQF3ehQ+jydd/6MSI38Btc++KyANNNzveZGw4fkfIOG2vfcqyaoDcVliUc08Ly
p+9MhENmz199q0IxJv2IWDs4Yde+GT22uaBenfCQmTxl6kadjplyLwKwsSNUSsFpAEPtGEHoYWPN
vvpN6MKYcjKNpMtJ714gCPpvHvTFHe2Xakm6rO0PkGhfdZLDotvY/GwfZOzrENl1CmfsvcuEG+4d
9M/do5qkPuM2mm908eoaxgcZS6CuIYZaToN7iTKHph9YNTTxHSR4oi1qhKUDs+Rae54cIhmiA+bk
V97A3BevplvUelvra0L/IgeR0AdjWZVnQM9qcaCCtocYuPbb4fFqHh3i0fPvxlnN3YpDlPOaB0v6
1De8hZ8DHpBrp2GPQ7eZrtk+wtjGIXtUkcKtMiA/3I48CabZr1JDs/Tz7e+wtb8urxeDFBXDUtT1
3D5MXfzEVxGaOJPBcV/ja6cvGnfKopnJvFDUt/mCNxmJIymBcH/4/Xb7r3NAMQvGNl5HrUvUjCmG
dBNLiJ+5h5qn/bGk7CKW6XMeNhAKLph/QEX8Ew06PNoQ/zqSzXK7bR0YQd+rxSuWLtYPUwgFnJLw
A9RmTyzzfwWbcG3bHJmhXnhzFQvpX6IhGN/jIhXM9w7M252Nzdj2DUaca5aVIzQ7hqvXNXmQwKvW
7xzI3zqSAlgQzb4aT8UUL/UWFeT1DwrMgit24KUgcagf8q6BZhkk0aGPxr/cXhS2xo2wZ3LuJtr3
wVWl7tsyQ0k/EJt25LbGjbDXIgOUgIng6o/erzFSMJMT1cd9P9wIdcXKJu50B6agA8ZdHrPh4Meb
BJ/XJzkwfYkJJ4BwABGB1/Cgmx40j+JT6Ir2CZrNmbzsXa2BSVzWfeuXMfSxL6yvxT1AclAmawZC
4rt9w2TEPEDT0vVBrkmToIFBcbZqPgPpXG0USGwzbAR0TbqUg2vFLhDiabvP0EiuxfvR8eFwvyc1
DAOz1spaUKFIyoOrdFyoY3uwRYW4OPKSXeBNdGDEM6+VW6jad+7ropCJVpB2HIuterplfMz6KqrQ
mjA3Rqnlz07LKURF/ZL83jW5ZmlV9h60IVJPQRxtelOKvPgng+DO132NG8FbEz6lBWyeoCMP7PoR
6rJ94i5b2EPbwBjhO/kcIg5+HFwgRJUeebnyaUi9dY+3tW6c0xAr7mVde8490W4AkfM2aL57AzCz
+4Zm7fbFSb1IvJEweGWkyVJ28RmQzSFZBIAO+5o3Ypa0juwrN0fz0MGhp3kBJDeodiZJgWnSJmKI
snIpnHvdNMubtIeKKnO6LW6tbeiN47ecBUZ+6tIigQ3QE2wT2ySrcOu9PTTrBP6HrBiifPz3yBMN
S5iO47eTuBEUGoq+JgdeFvKc1fTXrj7MEmkOvH4/8QroJ9UW0z9LDi3yLmqcp1iKL7e7sAySWSf1
Yjyey4XDo0EsfXuaVweHCqF7vN28ZZTMwqjgMCXmsD+HV3GOJI8v4hop8Abhv7nBQVg3gVfmwSQH
S38KQ+TC7FrX7h18cA9agBsswvUxFZldMah/bn+KrSMjkkt/gMR3JeEWLIPrmjBC4fJzPjZXdwCy
azMNspz3ZnlUaVFyGsbyIY3Z4+SNZ8WC42ohXtCdmVZoRLX2GcyS2jm+QB4qFQnuKVmaOE6/5Ttn
W1PGUQxyl5QQvp+ukQbybYI/Q1Jky8bdwTYNRlSLYh4nCre8q4RGfs8+9QV7ZCX7RNvoCW5DW8xt
2zcY4a2DTDM4LfR3Qo5zwqBUlOxOtcwCqA4nMQRT1N/Reipi4Ph7pzwNS6l/3l6qlh9v1kA1ngig
5NEH92UFEXvAZtrfAXwyvu5rfZ2ZF2dO6kLEU8AY4kEMaL2f6BX2B1sCE5bpNQnApVTpkubNisf1
4AWjyw8pr/BGKIJL2NOHIW63sCmWrckshcLPGo72TjFdKWnfwYArOpYTXDOyUsuNB2HbNKx/fzFQ
nh57P+yb4Q68gkddIbFYOrmF/bU1bgRxXULIzVnc8CL7+J2nwDGBnqra2FRtY2NEMI8y4HXaDE+m
HDkRLDaLKU+afsjFox+AlbgvZzeLobyoAwF3HgxQEPzCyxlgpfjDYd8yNSI4ygUd+ShRJi6Zbo8e
j5zl3vPriX/e1YFZCy3BEBzDagjuAbMZowN1wveQZoWTzL7mjfuwaAm0wD0a3KeQyC2TNvPqJ7yS
bvGwLevHZPrqOgjSjqXdg7fgnST1UGIJPGQat3+8ZQGZJF8OnECtWxbmiayW5VDDIEokrKPetR3I
vKU2bjkrTapvPkgUPrxxuCPBUgIMQa94o154AnWp9OguXP++/TW2sVr//iKQJYnFtMDx44E5UESd
8vytLpud6zQwApnD8ZwEvJqvJcxH6gPpYL/92R9rx9uFkwsD0/YlisBD0yKFHRiDJV4SjdN73YI6
uW9wjAMZ5FIxtUPK7tkcZPyu4X12N3PC2Ol2+7alZMRxXmFpOnhuu08D5HOKYoNgXf0lXABHuN2D
ZXpNri+geGO7uArLCO48pYKQ4ghDvo3GLQea6eYiWabSMS/Yn7RRhwra+wq+fvogq+5HTLMFurcg
7Gzh9f+oV72SD5uMX7CighkOh+x+amAlmkjYElXJPI/MT7x4Ana5zrrlfdG2UZTATyKggDQXFAqb
LRb4nd9EGrZO3Ux/NzKAUxV+JdxTggV8Jek2pHzDc/xvioTIh3PBIpEgaS/4mNdDLU5lW8T8vihw
/ffgadl8IK3PfgixsOZMvcB5RuEkf8Nlk82Jm7uw/6CVN6h3DhDuz2waAGNYBMdruspgcJ9EcQPv
0HHJRHqaBF2g7M5YwwKWpEHjpUfJhjLHlbHNVje2CoBawIDhyySne3wLzd7qAWwrH5y7ScGzic0O
/u0UFXPdwGxByfgTI2DIHqZahvmhhv9Cf4C1ZQqt166L+4MCb08k+AOvEgBNx3esy/DnuiT+h6Uc
h+JdVU3I3BpZFuqTdEc/ekPhyiZgBqf4/FYv0dg+h8BE58e0bLPx5DXz4B/CqJl/iDyof01NLr9m
GdiBD1PNpvKI8kBXHTzuaJ2MvszqQ+2MSh2XKIMCMHxaWPm5Aq+EH1QUZd6pIhlsN0IKrPAG8Nmy
p5oMWRhpFQ1M98L7icX3HG52GvMcUDfJeHgO+ko6+w5/kyzLx6JROibhfVk6bhI54XJtGEzcbse0
ZdcwqemQZi4cHjJ2z0mWv+Nz9i8f5vKhDboNoJStg/XvL84EAUObjkQ9u88xZQcI8LjsCGnUyzAX
U3a8/RG2jck4dyhvps7tJnYPf9J3kQSrvmVQmt7XuG98gBvqkIpK3ZUBoKMTQ+UIotn7EkiTh86p
r8piDth9qcpPU7i+B4dBTY5+2HVbVwXb6BgHjx4ciMlEIbunBAZdOfy4AgeWirdHxza9xqlTUpEt
ODPVXe6w6mteU+cJMJ/wOYjlFsXA0oXpswMBwHGOliC8jwJov/UdoDy5yDnYT5v0oTVXfOUwMInc
ZKQxfBzQBaXwxnIgMthPeiDfSIdDTmC1zlPEzlnpF+TH7XGzTIrJ5I4kr0KG/Ov/oxr8x+80mz7v
a9sIB9SB4wkQ/CBPBCH+EQrIOsmAzdgICNt8mAExUgBReZrCQnAqZUJZ3/2jOVWnOAirnX0YFysQ
ol2Rwr0TqRg09hPgtZ/+3G8lUXsEasLAN6JCLnIo5NhF9xq0jjcMrzreWycd3Wxj37NNsBEYKVGZ
AmUvvgdS6SfRcGsIp32kBdg/GphQ7QgWzD3BxT92xZQlOUBcwbHs5nl4v2sNmexrVYMcm4er0+ia
Bk8Z/eDA53lj07CMjcm7JpytedAS3ecOqfIDPLOz8FCU/ZZmqmWFmsTrVQWoC4AVQgBw54u3FrPB
xPgCJaKdVW1v7fnFqZYOXg9BxAyHwlo5UqvMIsAxQ7K/6O8ZUawUiass09PVa5vuBAKGTISHLvbN
rxHEkSqQR7nedIVp85OKUdVBlrHlzWcbfyN6uZTw5W3cCc6W7JuY2/GgU5wJflemW04ilvTL9LAB
gI4AeS3iS76OzupcMcWCv9Vpcywypz/tGyUjiJmCOXNIivhS47oAlF44wLV6nxtKGJjkahTQGg+u
uOpOhbDPZClaD6F2e/unW+bApFX3uPLDw5rB69sBF5krCfv6hrnHCjbEG2vI1oVR4BRpIUuAPN08
yTMKx1sFV+cOxrOR8mhx7hw6kn05sMmuJkpIiBtj+Sf5nOPJd+7FY4NHhn1J8B+Z3RfRnPvVjIqj
Fg+MAFzj9atzIEUWWYRgKt+eDsuWZ7qUTIvbynih0UVHHTvhltOeAL3/tK9xM5hjMWgFPVlIWerg
qQT++X1bLMOGBoDtpxvR7AFmRrO4wm4K82L36GWAgcF9aOfUGuewJ1BywZ2Vgrntqzv4ZKT3q3L3
voEx4ld7S83jOfbzRLPgFy3d6lS1zXjc1boJ78vHOo76rqcXhRTiqRcRg1sn/Jz3jbvJqY5mD+bi
+Z8f7/lfOenkoamnLZKUJXhNgB8IwnriWdyiLt5heKpaJRoG5qcWvPnzvvFZ9+4XYdUX673eL1vs
nuhCthArQLnuy+3Gbb9//fuLxpE/e13gRi00/0AJHgv3SxlpdTeyFZK6r4s1IF50kYrcKyMIhV9S
FJnhQg5BOzYV3WGuNqm5lmPMBPhNKQkCOUANqHcrfVCEd8daOvzbEHTBAapVzofbn2KJYZNEXXuh
7uGL0V5K2b6bOMyXCn8zG7VNhRHCpXBWjjn0EARe0BIhcecoRT0m3So+t+/3G4E8DZWED2mRPoi2
aBK1vm4N07jrKkBNuJ5wfQ10cJY+lJXTHFgg7lHg3EpUXh95avKjWazCLvQ8xNmoyNuohH07QDn5
vidMGhtnMCldnQ4lYox67YhdTn3UXTttBIDttxsBXMN70+nEgNUZE/aVxt7we6ynYctIz9a8EcIk
L5YsL12CvQF1G1LBqm3wNisTttbXv7+IXtL7lRfCexiXgAaFM145wV07js1pz4qkpsEIE3UAULqv
wZmj7u8UqJAPI+S/N7K31/cFjOzfP56GLougfFBdVrRGKcQdx+JJu+jJd6N/932AEbUgs6Cs0sju
Us/BBJAGbqhZCZXF262/XlEBvfrvD5CVyLWop/wJFJ38DN1LdsqRL8J8nLUHYAWGI3B7wdMYbQJA
LfP9H+BeWDhTvtDqUlbipwfE7ykeN72eLfNh4va4vyiwvFosphrWAIdIYX+ARJ1+qOPho69ww7k9
bLaPMMK51A2DUCgiTtEGdMLe46tiQLdsKa2v7fy30EVNanQUFFFYeSR/6scquNA+XLfrd5xmH5VI
nQ8jBPg2FoDtS4zgXsXJBZkk9g645DwJPovPi+vs8x8OqekRwh0GX1buVxfp+RHQlG3+2E3Bxmn5
+oFGTUr0xIe2hm9HdRHz4l+mumPv8jjoP3me6DeuHLbhMQKcdO5E25xUl8jJ30qBG0dbuVsC2LbG
jdAWzqJ81rjVRatJPCrobT6s5jT7lqgR2bpiC0qlk7qfCAoG8CP7BOT8Vkpt2TZMJF8dwImMQDv6
jmn/a170l3Kk19JV72siLw78Jqpy3Lh4WCbZRPTxwseDY6XUvV6U91UCnFitiUX2PFSN8+v2WNn6
MMKZyx47LNRsgU2YzrzNhk9DE70L4SyycU683sF/eIoMjhNxGYT02iMVBgfITb+UY+Afloqkn29/
w+uLyTWpivDeoYWIXXL2hlmf6wyVd7xcbtxxbL/fuLmmZGLcbx19TZ10wLsoYD8xZLaOYJNuCWvZ
ujAirZ5LOus5pldocpSHFLKbBygEFId52qxW24bIiDdFgSIDdXq5pv4k3mtgE38GwybT1fYBRsB5
1KkqL+qX69SE0SWKgvwqRv7cwQx249Sx9GAidLwozV2Zz+451au03ICnAuKCb17NyJl2rSJTk3/F
tobTVCxXWQsaPsLnhan3g4CnyK5tyTVxOgSHJrgNyj1TLE7q+PQ8LrTfxSByTZhOHmi4PFfRdKcp
HJ9zTfQRlrPdIS/q7uqDK5fsG6V1gl7krHWVxsMQEffM4RVaJVELQjCUK7pft5u3zfO6fl807wlS
a1bGmGfOPhDEw3HE1B+cfl9O6ZoYHebUGVlczDIF7/VYAsD5doHh45d9P9+IZDn0NG4rLNOpEP2Z
k0qex3T5HnMd7LoJuqYuf95UC3NQ2D9jhnUiQx1dR1luvbW/fri5gRHIunX7Ducwv9Le/b0WpKZq
+a4K9YanuLL1nv8w5JuVBctcm2CdOkgVAWpGX1tIf0Gkd1qyRkO8VcnwkA3/g87D66mxawJ3UtyE
4rpx10WVfuOQ+DizSrBTlY4fZ6/bquRZxs6E6/SUwmKVzPwKtOI/pPyZNk10go4eJAbZ2e0Ri3O9
icp7PUuGaNPfcSIheNLVup/uSonXHc9pvgCn/XEVkkAN5RDn+1IQlxrhrnmNq0PFeJoQp/GutAi8
U7z40yX2xm7fxkuNmNcNzTx403pnPNBfuM/4JZsCbwO+YDn4qHF812PD6dKm/pVoL3qq/6gYtFWU
bWQ363Pmf28rromOSKtFcfjTYHwkQ5GvJPpEumzEQ4aXJiUbj6QODk4aj1eHAH11e5exrWfjMGfY
Jft85N65lv1TH9VgcQZFfp6W5q5xVfV8uxdbeBp7gWjbAhg36p39otLNcQiXX4ouTkJCrw03jnXL
7JgQpSmHd/MERNqVB27/WYSlvrhZMFQbA2Vrfg3VF6cJNDH6OeeNvsI1GAJ9fVi75cnJnWXLz8LW
gZE953w90Cuqr5B4AXpLwaFDHqI6LH7engNb+0aYMyrrMQQz+AovHG/lw3hnwhrx/nbrlnVkIjwk
GHLQhBH+NWVNelZwg0QJeYb2JsUrXJi6v293Y1lIpii/1/WqIm7lndO5aQ4ibX4K3cijT3a+1kO8
8e95TqUqIajU+leu1A+vmPRpJE1/vv3zbXNgnOkKLxqyyxz3WvN6eTPRvPxdeTuZBa4J8tAqiJp0
KfDTK/EF221wXGKe7rpAuqbWvoZ0fKRJ5l9FwZ/gFQnzLAamdwFRuI3nK8vcmjAP2cXCrfvQPa89
pOsvb8fgG6iS+2iRronySMPQoaGXY/+Wo/8ImkdwJ6ud5WPXhHmU6bxkflNgJ4VHIUw7gTzzUxzb
u1aOCfKApGNUxnHsXVkPBECZh/Ap8Vq1MfSWdWkCPDw2RXPuzt5ZlevTvxfWITk4spzjjd3TcraZ
8I4UR7KK4LmOhT++qX3/q25A+RZ4V11tdukAEG9d9UHi8i1JD9tqMuK4lpGG530RXzVlXnGse39c
RSQYB3s63Lop2Tox47nI2eT0BY5spLJ+kg9AyOa1K44BsOIbe4atD+OE1gRucn4XsTsJ4OFBRFhS
Ekjrk79sFpMtGaCpra8W2ui5RkEODjIfKSDYuFIyHGwi7LIEkKvwfvRHvYV2s/RmAkEmryENX5AM
ADidsNH7yqSfHtKSfggyuCv7fFPDx7LqTFRItBbvmlHFV/DzgyuJM6CveqxvHVUfyir4sHov/GAK
gokFCm+3A9VyEJoS/DIeWrermhgFGMXe1csgyiPniz7n8yT5OSPDPqSoa8JECsmgBy1S95wXnr8k
qes2UGFtFvk4L+kWE9j2OeuqfJn2VMhya1J7eNRo5u8hjoE3bRT63XVKVZw/TbQONjIIyx5kYkZg
ihnl8+zDAodm0WPa8fGRhs4/t2fF1rixG0joo2ZiRqkBRpzxA3yMnAOHg/Phduu2FW1sA6WKHN0T
rLM81wDqc6/K34HgDAtD4mXkA6q5Ijsox4v94+0OLXvCH3nAF7PiTR6iUmJWUPGGaBvIL1PkDNfQ
1+Lz7R5sA2Zk7B714IQCGapzGfjlAA1h3/04D3G4BZqztG+iSfjYjmIUMr5GQdZ+ifqw+F0oz7+7
/est42OCSby59DTHvgltCA49rdSpf7IQZMi5m/XGFNg+YF0LL6ZA1VE4RlGImybJ+uPUQ49qwO1j
47y0tb6G44vWoSAwlkQty1m2oXqC3kckE+nznbFmqvLDPqDXbobzHqFMyBGvl57zFZZ9ot+XUJD1
u178fgGdVR5XUXTlfel8ZSVFtaKLoBt6e37/7HGv3JVNJAmL4jYYoinDC6Vy33p8+PEHsMJD+o1C
3uHII++jHoaPmg6n1TV9CZu7OHLjpFpSnTjLeM6y6sP639s/yDZfxg4ARAWZ0xYP/IlIPZbUHcTo
/ocHWVvzRg4QAaqtKpz8117VVeJlMIrOEPob25flmDT1+KMYxlZt7oVXRpv6zNR4L2AUmKRFDZGM
YDipQTyOy6eVw7exvF8/VYiJQaE8jcsRif25z2jxHYC7f+FYCw4lq+ZHZ6ibjQ/7owf432VC/gNH
ATUgI3MWXRnSTq7yFe4IrUAJvg/TcMNhMf0GCvYnFruApOZjcTeiSJnBbqHJZ7KxNmwfa+wUdSSz
Hmb1/rnXCABZANIp60X8XGbZnsLCLdjGqL6+Ski8/oAXQde3pAdUVC53EIP+qoJRHJo03yoU2Ro3
EgEUbknvVRzA2j+pO48GfXTKzQf015VtQ2IKTYl+Gfui1YggroAPLhygtkhXnugQoKIDKdt4+S21
D3zAXH8hXfBY0HEj87BNkJkczPChWO1VgP5PuzviRs96RIJQxHBmz+SW9dfrZxIxQS4OEgIlR7wm
J3iuzMFx7JNybn760abxl+07jF2CRV1FZ5ynaDwqxbHufAxhw5+mYOTvQ7f8dnuvs32IkRpEYUub
tluHS+kSBWKa388deSxCTjbi1rLWTHALkCddzLp1Law7e87BbsP9Y+v9z9a6UcnDQsKjjRrW6R74
dKz9yAUtPNgYHVvrRrR70TzDAJej9Txn9VM5D3hLVhBUuT34tuaNGFdtOJdKVzkOGmga3yMLh0dI
uzMS/tCHX+wgXtUT7o0tPTO8qyPSUOQJxZSUbfMOL7yn25+wjsQrm7IJZpG64aSpanrWJfum6z4H
tij4QHz1HojE5zELNvqxhIOJaxG+58zhsPYD0ocsxxNl02c5y6dh2qlVRUytKgbVK5JOEz17nBcn
DgvzQzdsgX5tH2DEs+pJ6raVpmcgxr+DpP1zvSOPTf7Wb6fj7bmwdWHEMkRhR/jFLhijMTrzCcqK
eBF4XNqwPcxl/+N2J5Y1a8JcWCE9NQpKz1hd6bFfX/JFv0+2iJjAlmmqJ2ieKnpOu6E9iTj6N+or
sjE8tl9uBHMN5UxHjR0957CzBO+jfi72Vl2IqVE1saFWjuPQs4zaxw5CuWD4vMMb4idgaH6ARL8l
aWP7iHUffxHU0zKoqo6wjBSBPmda6e8tXvL37UemMBWNsJWSLMACIvjBRNEP7ohjc9/CMQ5mj3hg
UQcEioecQI6ELigYBc3OnTr0/h4XOo1+KZbSQREqR+vKQ/EJ5fMtzpllmzOl+lVGnTrvGaI3mN4z
jashqctPaZrde219CIfN88xyHodGDOtGOSA8YdNWAkqjlDgwKYc/8rHQWyJnlhVkKlOlLHbUMmof
FrvVpz9gdwc05X2TbMpSqc5Pq4lhd8gJhJ05bYt7nzj7ni2IKcuPB7uUe4vE3uO4/lFH7FPNKnbq
hniD+WoZfWYcyOAEz4SMi3+WTetiJQXfNDRGH7Npdu5uR4FlIZmSVHpSfp43zEeIRe+gDfG2l9OR
VvP3EuY+lUs2wGm2SV7//mKbYFw54yJCnP2N+NJrJHNVB3jD7W+wNW5EsigCLWbpYZduVgYpruJI
ubCl3m7dNgdGJE8BG4I+wCnc87rucYQV0XD0yqXSl250suF0uxvbRxjncZ4HlJKe+mevBYZcFmAw
7nQ2Cwkzopg5jepnOtNzlOn40XPy5f0k0y6ZC3Bjdv1+E/iWl7J3WzX7Z4iqQBExzgC5JtFGHFgG
x4S8leDJFShZ+WcetPykZK3OI1KWfb/cPIcDP1twzqBxp+wT3cEiu3H1932NGxHchxpSe/2IkWfi
rs4BRJ8pbCr3Nb4u2ZdRBQPMWM3Yf3QM0+pSAYCmnXzLNsCyNQRGzGpWgfnaBf657KHIprROL2LC
nZwElXjPkUaMI6ze932JEcKsK6ka/YGeOTBQb0gECohs5dbatISwqUYVV7Itg9n1z41CBJcsxMXM
QzY9Bdkug/KQmHA3grfxaoiwj9YD3h7hM5XC3Tna5dSK1o34heRnJ6u598+RWw24MWGiSeNs4Gcs
wWXC23oCRSSvI7Cs0s30ccrSBtTLvQmiiWnTrIMtq1cEZz+EM6s7DV6S5fAnvL1uLDNrYtnSwgH4
Z4oQuyFqH2kq9ANZc1BaLLtwjMQEsHkFKkbRwrGvjeI54hP8OfpNLowlxEzUmkcrKAdMLUJMsA85
LEV51oI5zd6lQ/EJ9l4bFW3bKBmRnIdxP/Icy0dVGCWouodJ1NQ/i8rZxz8jJnqtL4jXINXyz+lE
vvcL6GdhAXGZ25NsW6DGCZzCLcNrROqfRT79A2ISS/6HBNfWuHHuptBDg4o7A15paGmSls3PSNZb
6hy2gTfiNhoz3+8a7eFQxyWAsLRNZI8XYWfaNJ+y/H4TmUbmfu5SEpcgUQHgd4hIk901o/61a+hN
xSzBp2Dy26aCmLI/A1InwFPB3rbLUj4kph6RAii7aqpxfWocP3pN+8jb8gNHFaWJtnY3i/EH+Y8g
kVAEdhSQdEsmeP+ln1InD9lPpcay/U1T7heHMODFT90U8fJON362iu+KKgqLt6Vwizw7DLGEwMQh
bomO1QYM3jZt64p5cXSTEMSP3unw5dB5ONSBnBJ/2gl+JyaSLQ07eMZBQe0sSfdUVpN/nFFS35du
myC2HCoehMWAyQFP9QnAgOqU+bjd7ltwRqxzbyYMfpOAjeM25QFWfgzVou5uN24JRxPD1uUgANQU
aeQgpimR0xAkdY90ryTZcrzdhW1ejYinLMKFM+7cc4SyGoSjggMMf/c93BITxCbqrBG5AoitbPD0
wmgLjQGoR22cEpafbiLY1MiySQUC6PMClEzdww7XhSnSxqpZC+CvFGZNBJuAIiUmEqQSFeszPeGB
+70quqcQD0lDn4QxOLO3Z8AyySaYLYrjaexHoDFWEL0YYHM9+dD66SSLN3qwDZQRu+u1vxUyQuk9
Ra6nJ08ci6Xaele0tb7+/cXO0PuNdPmKvJkUsJBu3B3nuNpyDbU1buTZ9VJnHmlqrKBevEv9kZyg
WZhfbo/8eqd5bYqN2FXQIXQCnmPkS9gca1l+gBL1nPh9/FS1ZB8jk5hyRZxVMBXPJXrxGP1MYbl6
jbp5H3SEmGg1rdxx7AUGiNTjdP4z/G09/Lg9QJbRN8Fp9YBLAhy5MbWZ20N2V9DTondqyuIl8e+F
k0pvKfp+cM9MyMeSqf7g1hDB2PfTjUtyP2eOHmtsDiQENjoCG/nNEoJmc7t1Sx5sos3+j7Nv67ET
Z7r+RUhgTuZ2n/qU9E7S3dmdubEyTxJjzMmAAfPrv0VGn9Rxms0rbkYzPRLedrnsctWqtarJC1gT
jMmJNADPQZEroi4KzeQndYMvuYlXzqCl9bcct0AoVoMVAVsHDRw6Q9NiPa7KwC7sfhtixtFNRdIE
ysXa9c7GK/ZE6seqpbfrTS5Lv9/yXoqakyybGss0DRNi+K4L0kOe1MOX62ZYmoLlwKCS480I+Nep
ahHiFXn/SOLpZs4o53m8VqFbmoQVcINlgzGHGVwEjts+ttTUc88GShQrRl44/20pQuHHnVvq2Q1o
ku8VXp87wcjPka3SYSyMYMPLRMQ52lp8tBY64GFVLdK+HqD8owlWyrwLdrARZhWabJHnKjFAAPLv
WZWj8voTEcgJUn/cXTf2gh3+Yi2qQWQOKFuAvHvi71Uvfqg4KlcirYXb3p1n9uYSG3JIq9MOYVBQ
hvdumN7yES+eqgJQSlcPXRb+U5p0Jbe8ZA7LqwnvOq18FZ1EDJE/dDMRJUHlLEMiyhPKU7VaSQX8
3kJ/XXDJXycs5CydHiQc8qHqmv6WieCnTuJPPKxu5Fy5q8DEv5MN8qoOH1+acVMrKIa1zt7Ideo0
ifVwZgGfCHg8mVSQyp4ah/Y/N2wGDGHZq5jN5QZaPERoDb3hcSpPY+ayld3w7lbD1y0LBXHHlNeU
6sxmZn7eg3I55Nv0rvD1edQ3e03UiFvVyKMzWBTSZwkigm9xijTZtpWxztwqkQSZjB5fpwqQW7AJ
H6e0abZAGfHbrROXl2ibUpznD0UC6QL0RzqkfoAIjMs3Lr112g6QcK+DZsoehIaLQNJSYePK0IjD
9eV51/kwAeu9I10Zy8hr+7M2lD7zVCj1YFSUHR10GEcrR/q80d/xO/vA1RPPRT4G6Ytsw6NUUH/x
shwca9M5h3LmJLYlUxLXPng1bR2/bHv50EID8QHo5PrjYFYL/kvTmP/+ZqO6M3ozAY7zpYjoJw6m
CVUjE+cm/JxCdB1v0k1SGJiG5c2DZGHUJMl4LsBYeSQhIE7ViPJ2mawm7BfsboN8QeepvEyF45m0
9QcRqX/bvPyErbBJIAFTsJ166AZfhrI/B2SI1c41o8vvfBJmmwA8GMDya9cRAeeadGchauckE/aV
jUiRDECs7Mr1eSytk+XgYupVDwlxfRZkZtuc2n9J5FefUB7zv2zyQNfycN46hkRAuj4EjRjC+8zk
/N+wGv3pWz05frbytlu6+2wcb+Wboe5Jg8071/dIqtiuBZsGUI3OV7QppbtCTs7HgcQ/Sp58TLJN
+B483mdc8RunUWkGFoq2Fg9qAKXJTugwN7uYBN4ae+O7oQoGsJ5NlOlYu5rxlyKo2FE6/SuEH+6H
EIhQj/xUQ1rs0mwtE//uTYjBrCOAIfnYQdC8fJZQjqGw1TFO8AjfsBPwccvtQXnIRWaG/ow889e2
ScsdcbMv/wdk9dKvnzf5G1tUwFGnXhHwF60LBYo/5BXBrFau3LTvugp+vuXyuuF14rWqP7cJbm/F
kFYxeZfdOKMXbklxYQjL6QM3cMBtEE4vrY7RZy3AGflowN32ct0AS+tjOXvUo8G0hN7GGVLx9cXl
SDzvyibTa+WEpe9bro7YPwPRUs9fBLDsD0ZUDOhGmtxe//XzNvnrlsXiWFd5gCbGvswzfXZBtkS+
knEYyw9odGUXAt1fesL/WkV2LYxlg3B5Ylo/880EhYDKPZAsg7ith6e40IQeOn8VvLGwYjbZnHa6
GEYPBkRv7q9KoufAD1bzgAsbllrOjP6csIgKOpzHKoXMNsrhO4GekEsS4Fq/bpOlISyXHlKcESPg
Gi8qmsxBdFCzwjX15JlVUa6lEea/v/HpNk9SNwcF/jPVgwYaVxLP3BZBHX/rGEnJSoLn/SoMTWxc
LleJ77a1Ni8mAC/xXic+N8dobDXbSUNqFBOadpA3tTOK8SZoism9r8Zc8kPg1NVwm0leq13IeJQe
r6/s0s6wjgLqBakXZIM+Iwjje5En5Y3j8rWW5IVLxYbusiQNOsFb9kz8Sp0oD+/lzCIwsOnXULPo
UHXPqUKPyPW5LNnQOhfaMBZeWTiYi5niW9W54Qjdno6+1KPu2v31QZamZB0PTI+9H/qYklDIq8i8
/iTE598RbCtR7zUSPekOT+PD9eEW5mTjellTlwCNuc2ZOWN5FAZwNKmd9s4fVstBC4eQje4FZUwV
gSuNP8g4HI7SSyFSghEgN+/tsnpbQp+C5f5PD4t8RwN7JfWZFNA2aFsoPtbz5XZ9nRb2sQ30bSEe
Jj2oW93j0A73VSbzTyHya1syUfjt1ulgYnDuKYrwtdVodWwdkaBBDGjiCv38n1O2DYyLcebZvTmF
DJDzzlBU/Vn2gPBBRRl8Wv6qBZYMbfm6ixQBWE9c5x6cJPw3YxeFINgNh/jHriSrdDcLHmJjfkE2
bSpIJo33A7ocIJMxnECscEtxmO7nQzsM23+hivf9ut2X/MPy+QicB2kSGtzWLRLyeC65xwDp251T
Ax9xfYh5g74TENjYXxAoEGQ5U30ekiw+uAH7kVRxfkQFw0dVU8pd4oq1KHzBRDYK2JjOdOhawgYI
BBSodsXg5emOFH3QsH0DVYe6RL+z9NfYHhfcxgYGG62dqELm4ux2kX+ja51fOhEPN9dXbunrlsuD
ntfpQf3nnoMOAoJthnJYVU+/rn98aanmv7/xlXZqPMcnDCmXBOlnVqCKrXqcJ3OwH9ergh0LG8xG
BrOpS4rJNN65mHrnThXQGqvAhjN4IN7ZNhHL6bkHeajcMO8cQDjzYKQLRN78koRWXfiQjKsqS0vB
R2T5v1HClHFXmnswxf0jsFh747UaPFTPIqk+sMa9UW5HbmcI0146AbpEnV2XbQ1CI/KnwZQscwkQ
kHtmY/6lqIQ6NRyoieuLOL+D33FSW9C2ndwG4gCeueequonQFX0Y4uoGYK94ZxJe7AaPfUP+8rT+
In8/FUATG01sYsUwJMVycu+GJ8nHKPDOogPDbBJ+iFoQgtLefwCg83MPVM22zWLji3XL3b52Q+fe
ZOgeK3qkjwfaOw9dDLmF0BXRSqJjYdvbUGPwLAYG7fHuWVdxjK6QAV29WEsf/3LdYAvua7NrymgE
5g9qYmdGylkoAsk5iRb8Uwy+qYkVa2xQC4e3zbNJE1w5nE///wjqog8Qrgyef1PDz5IjzuivQawW
TjtbE1f2pCR+A1b139RHUWTSL3WLUOf6ev0uvb+zw0PrmBg47WqfNfFzBTzWVB10J/v6kEHqBBKZ
ean+URr3+62ual696qYL1BcWuoNRh9KA0Cu/890uiegxLAffeaLx6AaPNDKkGHa8l9r91eMRh+al
MqMQ4dwnLeE92TWpqFJ31xV+QTZBO2hioyQNSip5WrvsHoTt5n9CjZ3cDVOfraDkF7auzfFn+BgC
CZg1Z+KL+stQ158gdq1PMjX5SopgwdKBFXQIXwa4L0V4dp1+/FeliQM0b4GEx3VTL03AfmJM2dBX
uV+fDZX8wW3wUhfQOvkQT/EmJDVNbFpVnjZgCYyUe46mckStsBsm6F+kwyYtA3zfOutdcFGNY1mT
c1GHDYBOwCLx55xWFV+pGC2skQ001wAoZh44f84EcGFeAsE7ZP3nsYOS0CYj2FhzXkeQBs4ads97
1z0VJcDORaT5Lqbb1LrgB1ZOF5kGimS1O52BpM6PlA7OtzKk6Vr5Y2mXzvH5mwBJJYA0aa8Mz1Dl
Gc/R6NJf3jCSFR9YuHBtyDnNgjokkQzPrQwfdEw/4Ub3QcoBSR63ROCAp72PQ6XTaEPaZBEbgg6i
tDEcpReci3Cs9mTST9qN00+Js0oJ+z7lCSwy77Y3SwaheoUGf1ecK0TGxU2UkSlHLrxznQMlLJWP
bp2J+5q7kdkP7lTS2yxCI90jBVzzn6DjTv1cOaaQr4oNSn9ty6QcXgXKT+qjjx5af2Om4y8K1on1
YugC9ghSxjS7TA1ImDsU3rUg/6sn0tF65dZZcDMbVh0N8QTp+Fr9FwYogBZaGge3/4eTaGkEa5fS
sRd1UxF1dmvzwpCbPElh/Js6itznTfvGRlcLSEY5BF3e5wiSEfuW9Z+lcIfjGK0SBizNwXqKSNIF
PjKr1RnJYnIsOmzIAA/tfcZXoWEL4ZLN/VlNTYF2xNg78z6B3AnYR+4LEYW7wIue0B8vX66v1cKZ
YSOmXco4G7rWOzOGPieqR1wLuRTdiimWZmG9QDiyzlGWGnIO4oYC/JqZfQBW6RN0ud1DifLvylGx
EPX51vUjes+J4tbHk8qf5B5qFeVBo2And1kxfe+72tx1/epJuGR9KxpQARSMaj+B9cspv3M97d8J
ipuin0WxtpnFigik9F0tWd6ch3pI/QP01GNUCuK2XTH77GzvxJY2ohrdcqwx0AQ4yxLtDYXU8Tc2
Bv+g5TM6Jar6CmXt6B4imJtYQmliY6wN46EvPIMIZzLiQ9RpvGViVFcum5bLBlkXEClpYsPqcxWJ
M569xW5Exfn6txe2sI2rFrJrmenx0uMylydXuqAWon3wBQ9rChosuZoWWNhWNl/oMGYJL1vunRWF
8A2IqUkeH6Gs59HdyHS5BuxZms98Ery58oLEyXGPC3I2LkB2M+BUxU1703ZucAr7aRMPPixueX6A
rvYx6XGwVKzQvwY+ouFkcsWanOfSYlkO34Y9kph+4p5NhieMToroexfD7rWM2pVnxcKZYgOuAx27
1VDj7KIhopsG6UUxO8T8Io7n/6rnVvHre2xpNpa7s3honG4qYRO0+O7QiOUeQhhmmlaZhhfOeRuC
HQTAz7oocp0DE32hqWZn3+Af13/+0setKx3kcBkIpDpyhuJzA4L1tOA/skSlxcryLH1/ttDbLet5
cQ4mY/cMjG7/2R0TAkYbRNDXf/3C4tsYwABNjm3pFP4ZnEjeDes94X/NSJbEB6f2RX9zfZSlOcyj
v5kDmGwJlFWT5F6kbvavzBvj7XKqmpUK/8JmtcGA7tBh/6Qh3l/o0rhTnlcVoCPnMfhnpowcfDw4
brPeaZvTtulY7l2U5dREiHbONCvdVwb8dLQP3YystSwtLZfl31Eig0L5BHFJ2qExemjG7JRWMljD
9Sycgn+RfaqhcHNS+/+VEYJaPlM6Di/zC2YSW4M4GyVYgQqLt3nqn0k4YwhkU47knoWZ9zPhhtyG
MsuH500GsbGCg6EVmYIuu/CSAdbsgL6UxaA0vP71BR+xAYLEMUMsqgqnuQja761Dip8mD/QxzdEt
dX2IhR1s47IDMGNnCTS/z6qEMttD0VW+hma5b9hPoUE7TXdMpD45jCC189eSkgvbzEYMUr+foEyF
xgVZ1dWpqEnW7kKH0l/X57S0bJbTg3do4GrI/P9ynpLiOdVzcZuKVSLrpQnMf39zrLCyM5Xknrgw
msYAaKMi7u91mjlq5exdmoLl6LovOwZCK9yCHZRZBwkSGdI59a5TKlvJLCz4oq0sO0AyJw8hXXee
yxTDkHysksrcBTH7VnuAJ1w3xdJCWUF7C0XotIeWxZmigpjsme/4KORVpVnrFFrav9YdTjSJS2Qr
xOV3RDJkrf9hDqmDAsVWL0SxCmqz/Qqs5H2jALP0p9WrKupyxzXTGW1i/xHw/M5vQ+liU/0buJU/
ByhaL1WlJlgtv+l/p16MN5BTjWpYDsWWlVPlfZug/G2Nksopg2Ao9laszR1Lo4nt8oona9CNpe/P
G+6NcyiGLtFKhtO5StLkEWqi+qlTET1s2VHIef759crxKGu0zC4mYdD5ETGrT7liHtv4/XlWb399
BTbdwR1xNkGkSL9oUIQD1JJHHd9EQUWpDQsk6NCqYkQOF46E0j34U8saUa1b/e/6Ar3v13gD/DkB
XcZ5jNaw6ez7Y3Sc1Ph9cNEXGeDVfBOOG8uMNLE9O0P1qGlyNJ8VykTg9Yv65uPotIBbXZ/H0jay
PLstvazwnLq7wNnAehuR5jPo1LcBfmCFP1dJeM2EPHPYXtqiGL8GaNO+I2MV7vOu3nZa2GBAodDO
GSDsPAtTs51uQXg1cXUTx9DRvb5CC+eRjQgkfR5wohWFtnZbH5Uqv5EibY4+XdupSwNYnoyGLUpl
zJoLNJi9A6vIno9Q7kIxbNP1AAXEP60wpA1jlNb6gvR1LvaV6CGyDR2n5NO2FbKc2WgRZ73vNhdN
PHKLpMEHWlb5B/TO/bw+wPsZHWoTcw40UwPpWwyAZNFdUJEwfRyg0Js+E9DYq0MRGjd+AU2kU96k
jbuWSHqfYpjSvxB/qdNDmcGX30kwlR14jAD/OyuIcvftjZvgPah22Tg4DOCvJovAxdLFng6+06AY
wN4Xt2hGeQiL2O/0yqWytFWs44DUw+g6macv6EGNhh305PMvpvfZP/Wk9On6Yi+cCNQ6ESh1804O
YImTzaTSHarwmd6XxPO+b/q+DQIcxrxR0JXqL8FUtZ+iCoWQu5Ep06509L0fq1AbAYiOZi9tlCv+
0QREH/dV3ps6ug8dHrYgQSdFSz54LCSBObGsEF592DYt676H4jXE2UWgL21D0ZXqovf5yP2oW8OJ
L5jexgRGUYkfDZr4s0TWVw5QmHKY+wubk2+zuw0LFJ5TILEVqO+80PmXrnHKF4bbZ9vOtcGAIqkp
KvZjd4kCKujJeDGTx6h03K81CNbvrttgyfRWPB9o0/W6YcVFzfjSHhnHk04BY0XS/1Q1kAwSlV7j
wF+yhxUAtCxBZCmT+N71IQqrBtQLBwHM7MhWM2cLnmgTgpJoLBiNWXUWDURojm1aNdl93TYbM9fU
BgPSBHo2WegWF7dN2nsjWP7YeavPt4UQ6S/4n0PRiR+l4kKLlPq3kkghHyEYQMOPkXDkj5F0EV3Z
vAvWsKF/FfhpezcX3YWNY34XzbVtDnL7HQhbk22Rhk0MqiuvU/Wk24tiABFR9OLcYE+l+1GjzLdp
/0bzSr6Jimkco1lUzhdpJ6biI1GoJz5LdAlXJ7epi/YrOvRkitwamujwnLg+6MIuszGBtO9BlRjx
4pJBguMur33v6Cr69frH51/+dy2G2urYLa6lCqSDxaXlkIpXrn4aZq8UE5j64nRVDGBpGMvxRdhp
rwDb8oV3ZBrR0TtCxjUI6G2Xld9Ck6qNe8ByejSO8dTlpLqoAF5uwM54FzbgSUohjbKSMFjaydYV
r9q883LfK//LdWm0uux+93mGOdI3142yNIR1wwPn442iE+VFIp6IdgGSnS/UZ4nYtQG0BldGWbCJ
De4bHFlGkKZvLr8jczHIk5SOuFMcAnqJ6LyV4HZhMja2Dxc47STryksgKg7CcLxddI/+tWQdrbbg
ITa6L1AG+UHJ1MWQ0Hzj1Ug/4vzaJNeG4HxevzdO7/ZmyHVYlji6QOQXlN60q8Bfdwp546w8YZYm
MK/d2yFIh26SVtYXOZkqB6TF1D2aptxtCW2QkP35/ah2PbxY3OpixiH64FYsuY2i4uum3WqjuwyJ
k7rwCVa/BcjXmUuGEwHMy2/lmlTr0h6y3JqNxmd5JPACa9AGgwNqOMlGuoex2sa1Aytbbi1GU4aj
bupL4FDyWQbJBKlmSVbKeUsGtjwaDLoFSPnb8uIWER4CikGpMhqKZjxet8HC921wVyD8yIMuXnMh
DmrnUeF7/zZyY4Wb2nSi3JOCdF5QXSDn45U71gEeuuuSRq7FagtHkQ3vkjku6yIx2aVgyGYZB1gZ
naj4lgzq45QMG5NaNqaLFjIdEiTFz0Elzr9pppKtOV5qo7l02lZxKyd5QYa6vR3SrnF3wMogq3Xd
xEtrZPmw26URTmypziqpHgYHrPYtHb43WfVpbFdbghYCdBssC3KvIalAxXWRacZuizlP1nZ1fWSg
Cj7GNPzS5FKetk3IcmpZhmKM6ZhdArDH7lue/HB1au6zTpx/vwyuj7JwdPyFntUFUpldp5B6p8PB
OE7n36KRvkcjMoAUawjUpVEs/4ZWWNahTIUNHLZ0PyiQHVe4wnd1BKT59YksuLgNjqMSUYAXIOML
PmsQsQ0O9YCgQKJ8k6oEcjhW2p13bQo6rUmhGwhNYJAm/9BA02/l1y/sXhsW5xb+5MkikhdTgcSA
4PL/KObOD8FzvUNNLXy6vkrvA0WpTTyqPGdyekKip0KMEG4sWnDfQBa4OnAHQUEds2yvM7+9rbL0
nDbR8/VRF9zGxsuheDsambh4ephSnASqCg9DByD173eOqR3zGem3aeUgWNoI1kFAIk1lPoriOxQc
4lu3L+rjWFX5ylSWvu7/GSoUWaWqsXKzC1AzQbgHCwRawhhxabjx51tuTw34dyRV+cX4UpVnzhyX
3SV94Lcrd+GSMaybHDThjseiorhQ3IA3EscJzkd50kSwYzwmP/J89QW9tFiW2+vKnZIs4Kh7O/74
D/ob2n2QuFtzMjZQDsV07GRNmnvGqq8iAz04CVAI6+o+X0nILEzAhsaJUcelB13Te9bWEIBFK2OI
ZMyKpRcMYQPj0DlYQkmZeBcASKed5FmTfHAFOrJ9MApNtEzuM9KzbT1E1IbKmWlQvSPTHDFEOvSg
suiD12LU9GEMnfTndT9fWq75+H8TpwPIxOMiycSlwgM/PKAybbIdePPHlcrnwjVii2oTVRUxcqI9
fGPWbVT9Y5spdRsb0Ipsm4Hl3rhpR0xANvfc8fJvUVoFzS7tZLEtt0ss50bhAolvWQ0XLUV1Y0z0
XLkQh9LQvNgXkqtdX8luZe8uLZbl51y29dizvriInE3Td1c3cXFHoTopnsas7fJ/t62Y5eOR3+TU
eJG6F2hcFeAcPGRqlcJ9YQ42Mq4gPhKTvXEvSgHABl3Jm1zmXxqBFMymX2/zk7YTWM+HIeYX19By
QudTQDz24IKJadiWD7GJ8qgHVQfOkv4iOhN/I13RH4xS0f3YA014fRJLqzQHFW/cLjJIsuKZOT0B
0/RRg5roNJao35QZzpLrIyw4tk2WhyZUELoDlTy/z3R2G8AwxYFyqb9d//7CUWgj5ADZbsGmxuX3
Kk5+pEP4gc4d8IXn/fBI/+TNLCzXB1qaiOXfVWq4iZtOXoK01u2XqpAE8IAs18Wv6wMs2cLycLA2
0WQi7fQ0OMNn1InyfeuVw6lDkmql2WppCpZfM1KYAN2A6aVF0ele6TDq9zWJ423wdmrj4pjIo5iy
sb9AuDXHFHz5Fb3HWy/tv7BwejJpWHXmqVDRP4qUCJ8SZF9uElevIXAWVsgGxKnUuCbyIvPE6STJ
PnCF8e79wuujFZ9eGmDexm8cTunRrUB1ZZ5EBVFTpqF9vJUzGeVKy52ZXzteB5LqC/OrVIGSOU6a
HZ77G7ExNk1e6/ORF2PAL0U+i7e3kAmebtK0jzeWEm2ePFc5bpaAG+gJ5L3FYzHx4AfinOLnJg+z
SfJMkMdVoRvzRCY8XqgDmu2ihYaRT/AQvz7Ekn0tJ66gy0bqJuWXikDLZa+iWp/I2G09Tm16PCRC
3KZTg35kBc7pwmnFYXK52Jbkt1nxhmHyXGAL9GObso/RTJIsVHxCrGn215fn/UdkbCPcCqgf9Bry
8o9CyXYHwgR6BxbHVu1qOhZQpNSfw1abUyWTc9eB/21l2Hn//12Lif/CvWlTVpnDvUsEuqIdqU1+
UFXdPFRJ9hzmzF1ZvveNH9vAt2iAwiP8AiHBXFRswXpfYm+Z6N/ri/f+BRHbhHhsKBUTyqSvXPn6
puLDZyr6dk+36YPS2Ia+MVayGgnUCM+KOaKhdR/HdxMd9XS6PoOlBZr//vb041XoguWAXWRcR8FH
jRYu/j1RDa1WjtelJbIuaYgXpCMHZTY2cA3OftTzd7/jpr5bTa4tDWF5uG5610HnmblwFQHnP/i6
cY6uKypSQJWBryJ/lvasdVkXuR94ZR1PlwGJgxuV1t+EnKpPANi8gKhyrYf//fApTqwYXEOJzjPB
kL5GfQgteR4Jb8/BM/ctaNrgCB4RdScRlGxzEBsUR2mETccbhvupk/+IMIcyR9/L6WbT9rIRcRoN
906eBrj+6s6je4Nmj+6QldOabt+C6W08HCtrx0lVnb4W1L+g6IoUblKpp6wrwq/XZ7A0wrwZ3jiI
Z8pgoF2oHyfWqBBq1Tpi/w6sdZK9i0d+8+P6MAt+aMPiqAva6cIr+Kvr1pF6EiRW2bd8qMN0m6Pb
/HgEQiUDssDpK4l5e+Be5h48vQZOW/AMGxOnmrjMcKXyi4nKb6rW/1YlSp9BkgcAnq3SIS6tkeXn
Ymo6kTeN87XlbeYfK1Rw+33soQ3xcN0Ic/b3nUuJWg4euDhAJs3YU9B6v4SDtARSgh/m0j0wrrcG
7VYnL2g2lcliG9pmMpZ3hZv5F+qAwknz4OforBI0LyyVjWuTnvLi1Cv9C++96Qd1/fZeOmwN4LL0
9Xn93viEy1CKVF7VPRZFTF+Abe78fZmxeg0TsGAHm9CuQlcVCrgyRcs/OFikCO8Lp9nxEZkhjRfN
sQS9TJ/3zu662Rdc/C80m8fDBGV7cmnbotvBJAOYzkCil9WreJ2lFZuHfrNibV4T2VRd+gymOHkP
TSjnrjEg7do2gXnUN1+XRcXzHh0Rr6LJq1vCdHTvs8lFtk6spSUWPDy2rnEuw7gMfeN8hXZT86Hy
2XBgyTDemmZgN/GqmNqSKSwXBwGjzhXvgotwwH0K7ucCPW9VF0HRzg/p6/XlWrhhbSgbE1DTIFMK
NFOVi+Nv0bxwIOFp6vqHUfEbr2dr0fXSslmXudTBOPQDLBMpnLpe1md7Efn0xglFtvfqVX9fWDcb
3ha0gAPnrBKvirThwRimj1OEjAJIkH9cX7SlESyfV3OnIwTDZsUZPAKoEw/nfky83RTk06dtQ1gv
8aJynQbtoeGFZKgA3wypmfTeqHKs91k+rbWwL5jExrWZvIGk9uilr40q8qOP3XCYxXRCrc0+RsVm
JfJZWq/57298EnA5oFbTVrz6VSOOwGfTB2cIv+Att0ZVskCTFtt4NgJhHgXCFtyHbf9KCBLoNR8+
0gSVoGoEL5rSTnhXcu+Xx0nxsWvRtX3dUAunmU13B17iJHRz2T+ywScnwdATjhfetNJhu/R16wxQ
WTNxSKhnr2oAgCfN0/6QZZ06XP/tC0w0sc1nV+hoEMnglve/OxxAwwJey0b63yZIGp7RIifuA+iH
5DvwdKg7aLMCXgnm0+9uCkY9HuZoNmuz/Nkboud2KtGpl3BnrbNtaebWaTEknqen1IsuBA+Leodb
Ai33Hd40a6f4wgA2DE50XZSjgbV7jHx0YPPE9/qdFwMuvm1j2Pi3Ikx51SeNeC0wULxrJ3/aqbhW
w0rWYCEwsMFvUY7WtVT45MJzUEdxP/X2YFTrDyoHiRQYV39oDxJGeCKlK168tGDzIfLGiz3BO5/2
WfZaF1mI8pevS3miBXpZV2a0cBf9RW3nUjxfeYD0ywDAHQv1E8/K9pMEt2FpYn6YEkjZX9/5S3OZ
//5mLm6s8jREi9Wrm2PPxzxFK4UAHnbtPFr6vhUiaKQFBzrGzldaVDdBEPaPk8OSz9d//LvHaYTC
zZ8/vmUhCkYk7Y/j3EwRy1fo+xz8IF1T8H7XDvi+5Xrg6mi8xvGGYx4MP2lhppvCkGCfx3F4pHJ6
Nm241uj77jqBuXLOxL2xg/bQ+9wmUQdpze44xMgbrbJXLX3auqSlo+BxIWZBgmo31nIXZCvME+/e
mvjR87q9+dEIJnywAoTdUcincfoAuZRdXJ9kuCUNgc9bfubkVQeCNnx+HAd/7yTteBp1ukbFvvTj
rbs4F0NSl5wMx3qsDp344qWXZOKHcJM4NX695Vl1Bz2MWGLZU589pSo8I2F3fdsvGdTyqTiriK5R
IAKHXZwcalBF7jQKCqfrX1/Y9LY4lMQ2HEB5ORzbNrrRJL/xHX7T5eOOZNMBwKvj9WGWJmH5bjPw
IsO1Nhw959y6fFdkw8p9s3Aq2OWtjHCQFKIl7AhGPnBtQj+LleMpr9sfm365Xd+SY67G6Pcv9w5t
9lANKwu/sCJ2USsu3LEepwm0Di4uL9NBtbtncuWcX7Cqze8wZDqVNB1AOF/hOUPRFfgprZs9Ol93
YHG/vjBLY1j+6oFaFDDAQh/7+iOlxybkp668QYpsFwRrUeaCce3SVkCVnzS01Ec9hV8Gn95FrN0l
clgDWi8ZYf77myMtF1WRO8rpjnHl7UBveTtRf8tLJgrsshaEfoahlfjpdHyh7kPBH8t+S9oIn7ai
43AC/0E7YOVH59n4X4n3ct2i79aB8F3LSUHjJRQBCOCYjI9Kf1H0U8rrXYBCkBc8lsWF6bXszpJd
rau2S3Jl/Bb7053uTHAJmtdcrMGw3v+2b1ezkJzNTDKvTjH9k+Qe7sAftV4DTrwbfUa+XbMCQVwG
oWRYtQF3ivfKwk9N/K31f4Xa3cfFCiLg/bvKtytWqVP3vKgreBZ3bxwyHn1DDkoXJ9WMr9dNvbRI
lvPqoqn9gJvh2KvPlP2k7a3YFib4dr2KdxA98/rZZyP2gsb6Lx6eATwcDm6drMBLln695bYpoyhP
FBii65ATLL6AchBlhZULZWn1rftWuHXYhp7QRw4MOOl+VH76FEBy18nppkDWt7kapraPOx89QsfI
7T+2Rr/Szvlc+mv14vcPZt/maKjyqRJpDgcYnP7WBOkpbH8U1LmduvhYmeJm2w6yXHho/L5CvQJL
RKCwnnv7bqhPZeZ9uf75909m3y5KASzLe0qn4Rh66SH4f5x92ZKcOtfsExEhEBJwCzX05O52efYN
YXdvIyYh0AQ8/cn6rxx8rq4TfePY4fCGQtJaWkOuzNTtoYB+5XK8sMHbhpQaE8sC0lmosXx02uyH
CvF9vBamvwb1v3A+ty2pJlMBmTFHtZ/cCAWAZe9lVXATHN5em3/7aZpujdckfK0mrE3Xz/eTSAvB
VOFEVwg9722JekGDaf/pGlnzpa04f+Vfl2QT1mVYpYiwCJNZgfRuOKy+8Vec3QWPum1KeRuAwVcG
7QtiiTEPGPFFCzF335rvitHbOfH1DrKlV27lC7ax7VKtIh4yaYnZs+wJQ9l5vJCbzhxkTAs0QXdv
78+lBdvcz6kDr5KF8ON+ImOUkzRGsTRp38WQgkLx5pauvYNQUbri3Eb1C5K9Z1+/i6ELj97YNOta
3y8cP9wYnwPPsqvou8Y5ON12oxIb8naYFB4tyJ6yBfS35ZVi4QVr2xIsQFC8GyKdmv00mT+2G76F
Idsr765gfC89/nyU/jr+rC+zKmFYFD18TcZ5B7Xy8hr104WTsm07pSiMEbcKu29AD8qSIJ/n9Mo1
dunRG6stPcPcxAwqZpqse6CSD/EgrjjQS48+//1fKxJj/DSY6PmG7INHdJk+tJO5Etpe8M3bHhM0
lXtFOiy2iB5kfQTZdl6SZ5lcu9wvbebGNOeF1X5UCPhNGfa7xKC7MIZeF1AvfpdCJk76xj5dZpZF
T6jtTCwyece7vEO1OU+j+soaXfBhW5YE4mCVkcbyZ8NHnxUZytNUn0T8MSivFXEvbMO2l1QvY+UJ
h5uswqqIwuw7KBNebdNhmsiqK59xYSu2FAm2BUCj0dhqiBjkWT/ltbkR8tpUzKWnb6w2oynE/iws
S0DNo11A0Ljej1d98KWnb25gn1A7TkAc7ccpvunK7Jmk/C6K7Nd3XSBbCoSmZItUHKUwMJ8UKrM7
G7wLy8nptmHklsGBBwOhCQoQGfkSELJ8xgRU0F4pEl64zrd9Icj2AGXR4nYKZ9tBkOroLP2TDssB
ldt2t0zRvuaZ2b+9Tv9uf+FrNuYc6ybVHUMkbQaxH9ULOvj7dKzyYG3ybAFk3tTAUg97SK/cvv3K
S5axsW4ThU0yQShwz/3PHj3iFYjbkh/N8OXt51/wrVvdI2UmZZokqv+LW2Xvq2phtzocr+XGF1zH
tvmDnZlJ5rE7YxnfBSQ81Go8VKoquroueHslubxwBrYtoEiwdqiAJ91DDMfds7I+nQmqd9EyPLs6
DvdRQHzezeway/aFNdu2hLxtIPw5nE9BzH9FThz0SL69azu2ZAhTpCMIUodwhOl0DzbA3wbEFO+7
obd9HzMbBkpDWDlbeQHxrl0bXGvyXcgQtgQI0BhyPFuYfCWmviH2RU5uny3mZhjkcV7jHFHSLvLR
lQDs0ts2GXPXgt0OYDh8yJQdKH1Cc4CqGh6myrUFqdKMBunN2/tx6WhtDB4aILWsG7xq6e9F/Md3
z7z6asfPNP5I3zWQwemWGiFlCQjHLO9fQXsRFt5CQHvtyZ/3fcA2xGbSiCaNzZ7Ey11kW2Cs17xc
UwyEE7h6VoCC+UqYdsFVbUkSwHuLuYYURbZ+KH9FiC6fZqvDXchQj1kZb654rEuvOW/VX9EgbRwI
D511+zCbbtga3kYQBAM12KFr36UQyumWLwEDrCHqfIt8NUzqvJrazypzfwjNDlPErjj2/5sB/R/k
H15y/r6/vqObY8LpoP0+jXyu4tc2YLnwJHfpf65i+ezOwFJeSFSKV0VPg/0oq6eUlzmKpEekaTsf
/Ccbu6sXspfT1wgaHPEo9j0zkLcBGVfzLXFxzgT5WPfJlRjq0tqf45O/fnMWTVUXQdVyD5Kxe83Y
wyK/cNvvspT9efu8XnrDJtbvaUe9m3FjzJATPDQ1WhQLTcpbL2NeZDLjX9/3no0PSWnYLlmmYNhz
tLOdyatVBljo7swLM7/P427FyxSUyvpV4SWKte2uHsXvsnbXlCbPa/6v87OJDITn0hOxuD3x5A9N
PsdqPQmT7d9en0tP3/gNM5JUjCuePoS2L2riw7vKrEPe0Inv3vWKLeNCbMOWiGp2e4yoH73qjn3Z
3LiqfF8eveVbwNSwpAxaZXtd8zxczF1F2oJYeaUddWGBtowLoeQozHdYIJ0AkkbTJsjVmL3Gq6mu
rM+Fa27LtbAEnbaNC90+mg4iGQo6l0/W/GDNbZmAHonccHathn7pVeeP/MuugaAZTd/F8KkK4ljT
cpxG+ZxR99muaJiU40s3Jg+ZYIf37fzGyEGXBO3ohTtURNs9aBzroo+yA+ZZrknMnx/0D9ugG+vO
JrWGA6bf9yt4br64dODZyXA/9t/f/oALXmorSbQGGWNGVH6fxT2qHdFwMHN2szq0PAN6Tcbg0gnb
GHgrVtAqZzhhTt8N9D4Nfi72SlkyPpvxvxZoY95gM0WrEKKg+/Wh29X7Or/9PD+oz9X9eBSHvqi+
nOgjeQrv9uteFn9I/unTdGwPIv+E/2x3N+XjTfeh2vmc5teKzBdShS0ZwxqtUGU2BL8oubPdXBh2
L+lhzHzOxp9v79qFU7FlY5h1WlcVx0ePXbjnQXe3aHvFVi/s1ZaLATO6Xct6/HqCkvXoFqAvRdHH
16YELj3+fA7/ss84A8etBUBrL/hP1f3p5GnWP95elEuPPv/9X48mao6kj4zbg0L4TtubWGZoqL+L
VJXTLeMCZ/2wmG6pX+zS9jkwhjZ32bs0WvHwjZXzVJVBHbmzgyzPZEA2EuEN+Ig0uWIml9ZmY4Er
l0og2/P7sahv0+Iaau3SYzfGVwXrqjto/qGffqgd4JBy5+orP/lCwrJFeg3NNNdRqsWL1xwxY33D
S7bTiFqjtPsBGcdVxleysAtfsaU+AIiw7oQoHfKuOrK5CWjQ/hnFONJ9r/x1V/VPTxVtu2eeYTbC
MJS+XLrkAx93S/XOzsaWTWNMS5Wl9epQsiZ4do/MpW1f3jarf94QLNlSFoFpfEobEcSI7su0BI2Q
nR6WsAtOawRhHV5NKr5535s2l6ltONg/1ixGpFY/cQWayQEBCcbgTlA/eReZJT5nY2rgS2xVDOKA
/Wj1bQka09Inzw1o3gTC5fdEy3jHNteOopl6HsX7fmbuuY7H4QGj5kBUvL1O//T+ePzGmAeEsAYw
8ngfdaX+3ZZk+s4mn319++mX9ntj09AQiFzSknjPbUtzMIkBEDmpoCnQ9jKFSFv8+a43bS9Kk61u
7aupBwtL+kEbBs0hzHT0cngg8TWO8n9exizZ3pQ6BRLdJnP/KW3Fz7JXd6HTnxw8SkjsHgn9u+qD
eM/5/X9dPmnFIaHUj+KTZe4mqj8SDeVTbPkxNAAkT+ZKKnBh67fcRaQNRGb5EO3HnrZ340RJDg7E
dxEj4yM2N6ipDJJix8xpjdf589rVbt8EXf+hhqjglUv60gdsbLwHA+7I4tSc2ol2NwsUUKEVgj7M
2yfq0m5vjNtPLqkbI1HKXtA4qkLyC153b63rdoTHwMeS49sv+ueVgZXaWLgxxIRDHZpThrwiDxwG
mJfOV7fU6ujw9isurdTGymNqllgl3XwS0BnCWHEaFi4DluB9T99YeUlGrxvv8QEMxMFJkGAWI42+
vf3wCy7kf67uOEsrsopoT+zyhRBxcxbBzvx0K4AdefsVF1Zne2eDP59NMZjzToOqb5YMYj9ddZVW
+dLDN8ZsqnUuVVi6E9AoVdHbdiqWSlwrul84O1u4dunTcknDEY3HyJb7QTpZJPG0HujCrgF1Ln3A
+dV/eaMagztoYIPWJw4ebPlf0r7P/Wyx2uD9aFKBKf5TlYV/CJQM9s2cXKPGvPSjN8Y7N0k7i7bE
uoR8n0nzoYnTK+Z66dEbcwVb6WIHS/BoEeQWDN+VeKfP3Er06QV69WU7T6dhre+p81/B9w5OjtRe
uSQv/fSNocJdpgKAhOmUrXHYfQizMbInKr3in9+2pAvGuoVpQwaH9hg/n05c8VMg9XevbMEY+a6g
G/H2Ky6c+C1iuwKnOylbMp5q5h+9wXRd0PFbI8Rwxe9fWKQtaltPXQNEVzieZgMoFImmOddh+74r
a8tChEJb0PtlmE4atfO80/6njel45ZdfWv2NpaqyyZDpeDxcj8sxINlws0Ta3k0ZH4olbq7pFl7a
gvPK/eUR0oC7qAIq/JSqsXPFymQ1F15G5CUGdFnv3t7os4P8n2IMS7bQbUEx5DrEgz0NQfs4h/S+
TqJv/TjezlV0TyN2et9rNuZcadaALZ7GJzexHR8HcD1Md2rg+7APMZlCkytX8KVF21zBXaSF1r6Z
T2GV7SoDrsh+2An2LkgNVmtj2pp1oFJKG3VC6IiRycWCoQvk3LkIuvrKF/z7ePEtpJs1g7EaLDgn
lYz3hPcv5+g64e6AM/bl7c349yLxLbCbdx2KJY2YTzZ45kTljRQ5N9d6A/+2bL5FdPuUabAB6/kE
2U1VjAyE32FyDaB26eHnVfvLKJilMpQSbiMMg7LKIx27L5o27ypIMb7Fc5ccs01QrRlPYzV8rYbu
JcWYhwjd+255nm1suseQnTW6jE5tWHa7sotFAW33a0//Z/0Fv35zHctOubqdUnqqbPe5c3zvQKhD
Wb1vVXoDHrzc0v6KPf+zaI9XbeyZLcsSLEsUnZrzgFMfHikLimaKf2ouj2cWrbKWXyEnuX/7xF56
3casfWkGNYJH+IS84LR0qPvQ8QGqhY+kLov/+7LQHnSt3hV88C0n0RhEmVldqRAhKHyfgATFx1Uz
da0ccMEAt4BvEwWRmsNInUybvPohe40ACwZpeXvtjrr0gvMJ+ctMYj3RUU4h/NQKoYYyXY8GWky4
TK5RcPz72uBb1LcJmVCKNOPJhOY7Wip3zdofkV5VuVT6LqmyK03fS+/Z2HuQYHbDjVipYV2OtEr2
vdO/k47dMZb8f7zmglvZ0hFVMiiRMY7q1E3w5sYSUDAskGJ/+/Re2o2N1delQxoo/QC7dHM+61Lm
cwsy8TWEjtHbr7j0ARvTj11AQb3h1Qn8v78hrWt2wg3XwDsXrqStFB/UczH/gJ7NqeaolMCXZ95/
QknueyffxQ7E+BbojWamCT0bhlOQre1dFfbTPelrdmUDLq3O5touz7C5lVJ7iiz7j2lTtx/tOizt
89uLf+GQbvHeJa2HVNVWnkAGcHMOmO3YHniHdUpBp0Tnay39C/uwBX/zTvZLM64GELMMSktdvYY/
2xVF2BySDuln3WXi89tfdGHBtoxEOkTSGIthPbllYmhgd2kxLeJ9URTfIsEXVgbl0snhxAPqQRCz
ki8k7uN8quvh99sfcMHktoJ6DQCxLAOJ8CmkGPvHVGsCovuuzNO+ujbXd2k3zmv3l49la+8myiZ5
miD+jFnN33XCdhiswPDUu3jPGd8ixMWC6AwXbX/yiAdBwnd3Vm6wCXvnPZRsbvEmWX0MIqv+RNe+
LhJp0fB0Qu2rUV+bhbi0Spubu3KB8ibCKqkqeDajrg4IrR7quNU73Xdf397tSy/Z2HdtOdFRquSJ
RGV9P2eV+ox7u9y351E8DJBenbe88KItVpyzqkJwm3SnkgxfoUJ7c25HnOOQyVxlt7pge1usOKZS
FZc86k68xWQKlIH7XWyDa1PAl77g7MP+OrVx1wMSG7f1CQ73qalQ4GPrt3OlVTXRlfrHBdvbMg5x
tWZaTzF4B1RNv6GCXxcAtAUvWUqH3dsbfukV57//6ytEGjSaQwP6xBJ670PQ0COqzgOo0F75hkub
sDFuj4k8PwyrOM2E3snM/Wra+cvbvz2N/8++/jfp5lvgOIM6yWrGwO1VO0djs5OkqaNPdg1do3ey
d3GV7hAMEtoXYCHLpiivBg9aSfQQepVEOSoDZALh0TjEFSioyxQiOEUV8EAs+xmo9AodRd205RGy
oj4Jd4PlUXXirJuwF70GwfTvZcFd8kooAyvtk6w85kR2tdIz/86V7sefy1D7QeSLWrvyJWozo+9G
4+fK54KioAXlzTmtfZ46pipVgM1FzyRnbAkBT4/aOz+i/Y4fOhJdf4kCK8cpp+A0A6XdmSQsIvls
l7ICX2KYZCWCojRMUWRqehG7Z1NXgaQ5M06mDyWkN8xXCsCWKdpwagofkPq16dfBz0WbpB1NkICA
dvoI8XpIBd+2nK7ylKR+XNd9szaye1nBqj2OuyhK5nl6RDhpo6BYPCZ7ur10HJTbeTD2TD0vAe0x
Zusxb+ujIpwHjIjnHdDF4nXOZpTCG7TZwBbKg7VOvvsVEC/2EdOIqPpjWHCSy7TvJ2RG044aU0+P
au5kgCSYNK4VhQB3j/l2xiTwFXlf35BPglIe/FBzpqnc67iMk7kQ3TSgmVc2AcZGbqwWlv3RTU+q
IB/c0LAhj1VaJcewEfB7OZmWZOFHILZCt4IDj5b9SzMw6fu8ncOFB7vJSx6LT5kwVXiPRlh5k6Vz
1uRQ1p7LnEW1T04asyP8Jqy7pvnjwrTJfkHsBI86IKBEYxfEsq3raeE7CcX71THnfpKYSBiHGIZM
38fK1Ki3p3VUYgpo6VB3Ge/arlmZOQBNVmmR637tkCBkYVKj1ip8y5bHTJSqbg/BasdwynUZLPbr
zKtswb9LDO9/CBT0x6kIiIjZS0Li2legpcpa/hiEbdR194S1jP0KgsqEzSHwxrGffuhUCykSYVR4
OtPIms9jVwfrvepnXt9qHg9aHBZf0vEVY3pUtYVQslvD3Ac9tpCngXNPjHmoiu2haDPzPreQaBqB
bm1CuX7KwMRDqzzuunj+raKsE9WDYqUTH4A+SMmyC4Er000hJ02XDhgLYER6NLdKRuc97inEvw/B
yFqQOsl0SNeHWk0dkLhzVtYDQOyNHNPvbeczlwJrBxJe7H9Zs5tUWGnO0ngY9vmcekrTHwHYrFx8
X0Zl3CY7h6pwgI2Ny0Q9uTSW9Fb6huhHrlXgjroaBnPvQHhbTgeZBCx5GAPKs8+dKFn4jQho3mA+
SeOIsQ5DyEt+pqWc77qujtoGF/bqwq+dBiLzezKxoPTAzmlZfsrYQqffUhiAqKADD1W3R+gQRsgO
wUDDTR6zKfRxrgFpGZ9bEYiuKuYR1MtLISVdpiUPQ5H2e5kto3hNI0RVMpej0hHPre29/VU1dSse
IoiCgIlxrCH9dKd4pqqfg4RE5EkkYWd2Uz0HujnQaZ3Sp2SW1nzxyH/Tu4RjCLrazWKd9JcyEvwh
jCYTP9quwVT3U5lgjBUHzjTrXOfdxEH6k2RDKT4xTgk4DKEbEU6IgNXa0HyOlxBawyuYnvkR2Ku1
9C+YIVOU7Gsz1oTkIw20v2fQrRdVnsalAphbYj72S91EIf2a+talOyliUPHRUPtqt0BQQxfWY/jl
oUEP/85WcFhxvhhbs74AbaOuP4oMsiiHaJVhh65FTKbz7LNZ+pcBDD1s3LXeC9ncJgzY4ifo4kxc
5BLCFMhlJYbkdbkzkVH+JSBxIL46FozyT01sNX4cOEbCz4NEmR/uaMtG/5+sBw7JKx7VzZ8x7Zb0
p9OhNdEewQMJ0espp+rgOvDRLEU29pJ8U91CokOfxQJ+ORzKuT9ZmgVkQLub8RK8GmwxYI8m8dg+
ooon1o8k1bQXRQDS4flPBVVUdZIMS6d3Kp6oOfV8SAzZp1TTtIA+SFfHeTQTOWuMGY4K3Oa2jVS7
C6UI1d2kszIDQn11ir/K1EwRjifYKPVTna2qPbZoCeBi7B2tm8feIY8q+gWTCa4gysj0E4ccur/v
KGjovjsoGg3fx7FZxO1CMSoc5lNpHYkPpR3p/OzDcpnX2xFC1GODEnDdzU8RSeqS7uqoS9HJ7lM1
kWM6I43qIbkq1xEL0fQNb/OahgzSgd6YbPDHEhorND2IkfA1/QogXFyrDzpCCtY86FjPc3RfC5sO
puCOrOFSFT4ezx4x68NmPo4QPgMFTWAxu/FfCC2B9BEYgzBddsRzm9xKMzK762MQLLf52MhhPEKs
CdRfBYKOibzWS9Wh0NFEkFYDgZ1ff81p78JbTcoYXto2TZVCaUuUpPw86miySx7TNqN9DmEBMxx1
L+tp51RcumMCa0oKxYIBFLZNJjsWFRCbxa2T9zzsgBkoObPzN1WCmaELkzjBqFE9qHi/wu/FRR0t
Iu/CWTUsnwgC0zWHqvc6H2fWGvCVWi6WnxlAdqDfbZMhdncq8wHshK/rgDq/tP0ib2dHiD1NStFA
5a5furA+oPGJVlw+0BZaJrmeYztjwoEGwPncWSSK3YCwZlbmYRbzyNZcVZgloQdsH7BkQqDm8VuA
0pSluFRcF9+ZIIV+ctIyPVX7Mmlsf2QJ2Ll/Y7vGWIExhax9TqBUG4K3rybrj7SM3K8oBBBI5GIJ
MWGx62nCo+gAlwEN6EImuOJOtCfh0B9F4Bt+LOtw7B9K1VXiqXIYNCPoUs4LdKmsxbI9YEKhmnES
aFepHdh8cLmmi60c2mlB0GA9yLAM32NFZ5FjSn8iN4QJfheiL5lluUwbMD+CNVNJcAw5xIA9opK5
xDVVzI1zSXXrGj9TARjRaMNHUEVG/Ng0C8vAuNrPOOu4R2z5HDbDHD+1GSLOdpeBhi1+yZpyqj9W
XRmKJRdx6vUKKvfkm5+jmn/CmRTrDwz2Up8UmWqSOd6ZqmwEuANSu6yiaEGBO3xYwzCWv5JkHH2S
D3EwpjZPKrcghXdehebDDJ3xO1fPRseHnhLmgqKLAvgRQAu0SeZ9WbEmkgA1JKT6z00ZGz/3om3i
G9+t0ahvoyaBqRykwUUuDhhGbILflcv6pTpUcbuUUEvOxqb8EDg1yv/0oiKl87Gt6eB2ESNg+y+y
OhhS9C45ThvR9kwxiZX2nKPgYHv2QZo1MK+Jkwht88Q5SwjA2qwXf/oVI8DyUULyAmrpYdOn6/zQ
JZAP2KuUKh3vAI0ZZn9kccVIk/elTkECbTj3hN2C3jySjwD86OAUSVFDdK+Zw1bncq1DzndQLbQS
JFLwrvP4QADuEB+DsVvvBdGpUrmYsJ8nZ9e0f6hMU41uR8pG0RZoTW9of8R8hKvVnagypX5PcYS8
bteAs7NfgDuRiZ3uJvzRumKS2JnhpmsiGq83Q8kNwO+4b4Xix66WmKLeI17RyiG8t2xqjwycbp07
pQufomyfURu3AIQssZF36NUqsRZgcc2EPQAJ9gvjraRABArG9Z3OJHMfU2ma2EBWAarZXbHAnwd2
F9IaGQnKFyZe6mI9hzv1rllLonVu0oyJ9rC2KWTwDq2tke7kRvq17BDnOB5nOUEAI15XNimNQwg/
kn2DMxr7r9GZIpXcAJyJ2aC9cLWDHzW+izFNP4mkXKfbdKqQf922iMJVeLBMU1AFDiIwo/vYEErX
GMXATurhzLGKodAcsyF0bnIWMJ3eyzYIncCuNPHynEiv2bc1VArbCQZL/59oqqhbkIdlih0WlOU4
iOZBXbG+aOOT+pfgthJpzpt6ojDm0KsUsjsA36YvKpo6+jEVoKX00LMTAfsaVr7pnsGYprsnBTV1
+t0q1fanVlvoQB7ANpYiwwLzPEvbonPoEvK8o6QL4JdTD7hRbkO0oJOdKeu2YzuHCBfxiyxdihYi
AzN6D2qxwOnHjs+QUgfEauD9xwWBeyAKaLrFDsOYczNW8jwwhlHvYkFQFES7rmtteiyZTgbMy5Yk
WbPCSrvw75jKadYfHcJF+80RWS7VTs+IOL40os1aAGhn2Hqdt8RXg/m0uMW291XSrfEfSiyEyfMV
1j+MxdyHIxd7h64uaGYDE5UqfqYUp8jnbdSLpc0HHmmCxZyHrFUFryE3/hrzGsnHzZrMEe7ZAUzA
JMnx7bJEX1OAJTXEJQWZtJfRlDr8GEI0JljyFj55F3cD/pcetH0ly1fZzuO0y2ySzTLv43hhFSjr
gnp98Wvt4cf5NJrhPjSsLqeXKJsElDBKKeVCCjnXsx7vlrqtY5kbFAHG7FGgS6XvFGTjDQPkCcIZ
n0m49JrgU5MzHy1cXd2/Bv1YRbwoJ7d0rIC0dtaAaIIOU/q5wdXRqEIJHJJzOcHr9ChB1FH/agTu
8B/ET0P0vIbITe4oQkkLFszMdeZRxnKKHu20tt7kspqS5oMQy0J2C6qYyPEl65i6z+bEDgrTbTUK
u4cpoLR5GRONk5hz9BOWp2a0XYIororD4Ken8ZDeJ0s12e5ofBmv3xAnn3Ure4XAZcy9b4z+FsWj
sjaPoVMNzEg38g6p1UDCJviZ9gG3P8tsDIboEVC/NngMYkR7E9LSmYyyzvuZUsw3OuK/2BrkuZ/6
RDXe5apZ1foRpxNibnlTA6im8rRJQ8vvVSQzxH0SqqNBkPvJ8/9KiDUjAYDWlVmKiYDWhBURSjrU
IgENNKYw6LLOc3cgyL9bX2RgOEsRhIkuNfddYrpR76UFXTU8woTsmxXLIIa0eeh7lyKjd2NpqmE/
lGPk+Y6y1UD4waOWQhn6rATGlIcwsvCVB0HSmEItyRgceeOG5UtLVgt4oEI+a/NlqepPfcqg0JvX
qrQIj733GX3FrH1Kv9c4LPV/IDEYQG+KkTs9PYGkIuq+ZB4Yyc9VSEuH1FivYXLfR7HR6Q6B48BP
ZFwlqXOhBTK5vAlthfSposO4fEuR10G5yUjM3oOOTgAGxZCIVrKY1cjNg8FYc3VMoMmGEFI3tqxv
oMcSqqduBUfRshMEpY2uoAMbBcJGU/Xto4nNyHVRgihreZChiaIvUR9qNAQnKDM0u7ppoAocC7GW
T8Bgqkzs5q6eADzoSITn5GvIjRq/DZVAIFJgHq929JhOKGzg6iRzshZIjN1w8kgkyunOGORjsN4S
vFK5ZfM63K1c+4UhhfeV0DkPW8hS5hgFdxwx16pTJGZnYQ6VW0UW8HK2NErI94FRpKrIBSQFXYlE
blTGRV8qVlGU8RHdfdJJLztQOJcIYH+HYI2D5kqDiBn6D3MQR1DpPfsYEGI3VYvTjx+FGtsAJdop
xGh7lekx+gobnFDu4KVB2QL808My8mJC7Iq2xFwP1dOAeKFmBQPCMKlyKusA2PwRoWb7ssCPr3eD
HNvmSSBGXn4sUJpgOTYOPIKjLadsPKQ2YuFzyrrFL3uSWim+17wth/SJZOVyZvbFqPocHKewz+oF
XAtoR0V7MzHD+kNUi5rPx9hSu6CMkhDdQwEeNwaXt32Y9qzAPxdfEErjcipGBdm4dO/noaHhMYni
kDU3a9hzQHn61FoIps2zDd1YiCpUpi0QQ1rzGYRyDZFfMVCUZriqGGqh422jojmsbgJbJfP0yWD8
6tnMMuFPHHYjMNMYCAQSO66JE7+GyZQzP8UZqORdUaNEBfKOCsRNaIuAOfpWOyAd954ubVdM4wCk
LLAoDV9yVmFf+hyJlUKDLG508CPFvNAh5fqTj8hcFg1tO/oa1K0Hp2Q9CcSPIBN27P9xdGbLcTJL
EH4iIoAGmr4FZtX+a7GsG0KyZbZmbfanP5/OtR32DNNUV2VmZYrmMucD4zBVfmz1Y6gJP/rsm1l3
14BDlPZxamckAEaVYUdy4Hs15V4dWxbonN/LQE/Df7+VwzbjuJM51vMyZ/kcwF+PJHAAws2lOHL3
Eap1nmxrmdOX1C/X9oVU+bH6A11o9QXIeT+O/6qxcvkgeqk1YJlvmxvpc/OpAwQUYkP26it3vXe5
eXm7lBpHb4ps7jS9HVJhryI7tmyUl3us2snJPvVi+SGPo92DYrjwgami8eJnm3stvVb3B98rG/d5
2RTSjng1RL69CJAZXr4+nOWXrTxfTVHjWI33Slu7FD3TmxHDMfRBbCHC+r09dZWFAfRBaEyIt1gz
ADE64aNUxTVTRf8wghj4FENGzexYZCXMWcyP4+l3n1h39Z8NeFj8cWsK5384o9bbGEkmgvzOszYR
vHUNdlh/+4p1BEQuelrmmrey39STynjXfnFYmw3Ynrz1O5Cnvb1dp3L9rGYu8pRhe97VYZsmziKN
Wansu4wOxT5nQm7zJzt73D+uDpw0IbVXdUmX5n3ZJ+mWewMjrdvPoGRgJvg+gKKH66/MZ8IRMb/t
CsC2brhlBkzcNmNb2OgsTaY22IZ/LEcFwalXRRF82jug2KtLESHuQdnUq+WaugQRQ/fN5Rheufmd
57oZM5kYxzdb1A/0wBH+xQUPFtTROrJ3YcvYahgmb9N6WPsrZ3Y6kvpe8FiyMMji3NuCNcrGYShu
MkYOc4FQcEzkuE67xXzheo7LZjblQSlrfyfnrfrIy5kfqpp6z7qp8L4NuOhdy9iR7kT4g7oPJm5N
QB725g3yYWF2vBFeUd35Y8cs4aWsU2e1J8GE/GH8CJY1fE332v3FbB788e192xJlz/N50Cj8AVks
rqrWaU6B7tI6Xin142nyd2nzRHMQMW6X57r2+y1O+8H9GPxtfqr9abrt7DQ0kMirBw6ermKIIYem
o0MjcsxF3ZGV1VXisJT+8g3g7alnTbMd/CdSusDLDFJVHtylNfOhyToYHqDi7nPE0OCixCbofVNM
hOIl25UfcYk3X9gt+eMfpPc/HOYAxHsET+66BB9NZk2hlr49NSwCDycCSZ39iqdmLpJsa4V3dkcC
jSM1pbl95bWbaGd9UbpJOvbNu/Y3Ozu1exUAOASEDRHpJQfcarLtz7Da2xWrCHqBfdaiT5pl6h+U
0w7yZ2PFf2sLE3w11shWlL0br4xJAazlYaq84t3XdthGOPgveTQ6fVjf9/akrESYrHqsNhI7YiLn
K3HHerT/bJNSt0dEaujmTI8i7kAT3a/SIXkizudaXYXhBY4KGboY8vrW7stzDfXQnId1mPoDL2Lg
JGrb/fsJuiq49/FIlbFfa3+NXXiY567ZyiISo1sSgIjG9GqVI66prqb1o+1Y29dprfk5V13VKm6K
tfQvMqvSMtad3YwRq2BZHzvTlFkH6WbTP29vp+EBLL3v4HGM+4s5ZPOSIdyMTkK9b7+cDou1ZAeV
8xM8VTjbkxz6/DZw1CpOmKDa6qT8yqzgMnK3Eq/gOsMkY+D6o9DvK2YbM/myN8WK7UHkhLbzTHvL
fdbxvOgw82J3z94P2nFoGOHv8cCw7IRExkbEe9eIKVoBq/fzarWNH5NOwG8PwY+2NvOl+axGMijv
smJ29RGm0DeXeXK3f2LWqrzOpT2Y8wDFUUSNLMv1LrN+HhWoxVAlrmy8s7cOGGJIOcsH4fnlfxVJ
rESL1iWnVmY2k2JfBt16melMPQBaj430rdkszJAcxqZItZVuvw2B5y+hF5g+waF+YMs6aIsqVqIo
/GO5+OsW95bKvGvYr8OtZzgo55wOp38y3uDf6zAPA2xGpXoiRzWH/ghwUwtVMf12SnTqsU/o9k3n
7TkI48LNf91XvHm5xH3THUZubEWmrjs1eKTZMBO6GqVzHzbbPsfuyHTADc0aydui2txmemgXH8xN
9z3YBej/k1dXHP+B/f773J+zy7ZCXyS9qoh8Vp7lfIimGvJzEITGOXhVvxY8PG45qB1PvJC0JF6y
Lm/n2yUfvfUSwmj2J2cw6wu65QaLldwPHjOx8Gp3CCdKLCRpE6Oy98Lq1OlJJ022B/tDqjXfm57J
vLjLSg7x0IWp82uqlfOdyy74WosgT7ntptwtH8awGNIDiEdhx4QGGif22Ebz4qZ3h+WGdfyxuIJk
LunvaYBxiPaOxv/FAPT+09NMtm4jd3+6CnvwuJrGwO9KEEOTo3QqXc0rv+y29+J7eaDj1pnt8W2x
JMnkEVYIQ3UtO7nBzhNb7cQI7MY8Gccs15Erq0onfEt7++6gCPYbWhG3fzSwcBulyVh+vIhyGM9m
yupPKAWfh0XP5Fxs/o4XddWwbbfBSt4mC+/WBgHGR7MZuHpS7Ta6ve2sBKhZNIjccFnNnn9fC+o5
A/hP4ed29Ouzrr11umDRsXVJ+lO8CAgIy49uD6vfBV3e8LfqHMecoSrth33t+Vhuu6Z7tPeheHDG
uSLkE0EC0Xn0mK5hWfFIC1q+r20+PbTeOr+z/tkwQyurpTWfV+GdgtDOv2tTSUB2aOEy2rWATc1Q
HMcwUPPVKTZLRcYwXcShTaKd569Fcxzztv87Oq7X5VC3wd6c+sHxVxrBdHauIwahfzVKpCeHrsiL
7J6QnaMJm366IQfWvmRM482fthcDj6Pz3Rt2ysx/mwHGPAbtroJzVRfK/vImvMDevazACQf1XEiT
0mtxV63jmB8bLiBo5Wrs9cFrHa5Be6y4uWnakNq4fbD+CcqGcaWl5DMnEQ1V/60a+NS/dV0Ic6jq
ZoudVPlPlalrjByKum3+Wxy45hM8VlDepb2a5pOViS4/r9OQBuc+YHKNMVzaZKzZ5nuwocD6s5sj
HDi2O0/ubitd2Z5rMe3eZUgN/+QglVsmI/IK+1ZYcyk5LZlVHcwkdZ1MmVvtt2lF20IYjVUV5aHy
AftP9CNBEWeu35HEVhBQE1ZL9cdhfguv25oaERctEhS6/i1f7+o1BERFrRBQKlMH+s3QhuuXuQ4L
1gSkyst6ORXEe6kh9nCn2k8T8rf+y3Wk6k7gyM7+0a4lh8dsqtuibgjNbcE9RCDOMKQfhae6Bxuk
YbgJd3JC4rkdnP7gCAYt5slesUJTFpbDnq+T5VBTdGt9U1GXw7Rp/40FcZjqNC16Gt7DMK9M975N
nlvqh5WEJ3e5HckX6kok1IphSHzjs5zS2sAM5N5VW7bBQ3EhuVquUc9utMDt0NmsYn2AaW+c+8J3
WHWc8Ics/uoJfv+OQbuioQ9DgO1gs/Y2DiuGmC7y7drKH9CBWIqNFtCzuKwaBvWQrlomdDTaTcgm
QLvO1Ju9dW46rMmiFfhdoFKPKz1zcoBgeNTmJhD5nEV2Xlle4vahGc5qH9Rj4bq7PKXzbu5dznx+
8NduA7kkZcuLJ7gRAMapbKZob/NiA2ZhTI3NHGBAgX171T42CNeRMgjVvjHurw9yd/q/3AXeu61G
vT/VXcB8rsexQ2bbbAKqXWrIsspx/JHzIrclakt47sNQj5KOfl7Ht4pOtj3bCkjzsiFssWJ/FNrj
1c7cLMkWWV7bn476Jt9HwYqt9LtnOq40PdTuIOv3aQxHrtIwDZ79cHYfTWtpcdCtlO4czV2h+vzo
iC7g/jVlc1v2s7NSzTCkeJgat6qfzV60ly1sdf1QGzkUV9WnIB8Lpr/LGT2m0+DLNulZxCgSfizO
QhwBI9dyvDKit3H3pCt/3oq6BhJPaFE1rZUMRHkogyDTd2MRSrCr2eYq7LKiXRLYSLeNfhCl6tJl
rmvhECvy8uCNQs3J4GkceDJs1JtzIGYan70sh2fwy/DfVmp1W80kN0XtCqX+WFYy+BX0VVe9hRBU
36XXlXdzR+YnIEXm2neWIynBEdQil6FOXfOywzaECJQ2sd829UBZlenamVOdU5VBGIolfNfd4O0f
jUz9LI855lkj48U12c4C/Zg91M0CgHxAKFQ3D3CeZZYo2Vny4trjpL+ZJGf1sNlipKlYRmqcU1je
9NyCD+i3UUplHRuWI+Rx3ArfjdasUG+NXavuLlNq/cgHa96Pxgqy9bXbnKX6qlStbcDpXlrou6pF
ho6J7doN3372+bHfDF3H+QyWsnmg+1vGE4hVHj66ATlUMqn3tJ+7OMOjbn9Y58AObitvwv8wWpd8
EedlLXV7YaQZm8Puybw4mkr0Lp4KYhGndTY8bgs2Jj/1OqT5c/HxEFHXhgVRYG7jkBy32EOWaKDs
1wm7XHkpak9kCfshM5GPs/xDRXJpcIcQ0wwz8OFi2+rGC8KC+j5ffDROzKspfi9Zpy7W2qTOKe8W
Ydp4nsISMVsOdNGT7EdOe6JdOUy3YZ8CIEcDXVhx26BXKA/dYGXDwV/sbHxcgK2zT3LobevBIp0c
1LAFhnru1369sdyluy9Us36ytWUjIiBgfqVz8cYf07V9FtcNT+fxovW0yztuK/4U1pyDtNMR3nnr
Vj9UndzTw1SnwxPaL3V1IcjDRJS2I2KvScvt0RvS9nXnqRTx0mV50gkDfmzR530JmuazsyOi+iSw
0m3PKxO1PnRSDp91uHgvC14Qt+hj1T/lZOPLiM7oCWcQ9Vzr+scUzhvs96Ck9wW5rfa/THewC0x1
+eOiu+DRYxT/l+qyycDA6+5tKwoVfpdM3eLUN750YmhFBnHg5uzv0mzAkFO3F7ddM8jlB0Rv7nf4
57/IZWnayJpYkraymTDmvMe3nJbimPVoF87dOuwQFqsJWlscF3dt+weJI+0sgIGVlOewwHbCgaRd
Y4idvqWw7BBXNp0XE9emq2PaOOZtDL3tV0YGd/4jzM2SUc9QBF05mlO+5WV1ItZoWRKFSddTuPXp
EyXVupmDtPyj2TW6eOMKyjoumZ0i9IXV28Q6XzqbrizRtinFdWzNMF+zSU7led2r8TMotvkyde3y
CmDtHUZHtB448zTZvybyaS85G9F/xtkbnGPK+scQV7uguaZN9Pez7YnGjh1ARJV4dpeVtxm6eHiQ
OaMLgGfx3hi3fsBgz4zDIVUiC2JOXIjUJV+7g2jpadA9WM69XxRYk2Y0fyZGMNj6x0E0U3mt57G4
zU2jl2NmaTsBAMQ80cmHfUt20rC2Q4UiKYO8D3b/DGbVvnU0KKDby1QTAYU8ZT85UzPcdstPDwjm
iOhMh4xLOIOwlBrqAPu51hkCHy9wmT8aNWdzzAfL7ci2kTJ73ZL9rWinrBOdte5v26Bxl2TzVi0S
K9iLZ7js8sHtwia/h0TuzWkoepESjuCW9d0qu6k9T7j4HrPdSQH2e3qZUBEAPEgOnpuq7b5elJvH
wOny7HY2+u+szMWTRkl4TdvSeUHyQmRZbn5Soe0OhWhJbnAdC7R2VSTMpG9VvaObmUyWlWfQz8y+
eDJY6libPnylMkp4+L2kDwWUagCP1/KTnxk0W9pL8GGvE41G15IyODZWM0TbD35J7teyLjE0gXLi
umj8u9F2ZcRi+3rmJwX9WujhywUIYbYyySQBEOBF9V4M1g9RKheGXEZIDBQEfTvk9Ym4PiQkbW81
TpLtYqle3FXrv40c8idWqjGBaQC+Y/zV+L5tVZaXlbznZBzK5ZVhoRnitNihRK2qrP7RHZvwMqIw
HJJucMvTqmr5XdhhqM9mC82BVzhl/MgtY5K0Tj3/oLRjusjlxqT/d9Pyzqlh3hJb19nFpB6F1Q6p
QteKONPwCljoozeqqz9WoHoDI2VTYUA7rTFKq2K/q3M5m2gzAcGkwIj8Ogjs1G3oC3Gq1bod/Lyk
Tc6XDMGZp0x3X2USfk0W069JDAwOiLr+W1Npv2wLadBF3qg3IvHoUjPX2w4yTYclXrZB/FdUFa1i
1zjwGO0WhPdTXblfdaql+1GV6WZlx7p0KnXOMjFbT1NWpAx+Vb+0TO2graS/kANzCuqiIEmXO3c+
Ab4wchnRdQWVnTKYUMKc6TazyN+N/CIcPh1TgQoy1Yq4b3u4vGIKA30zN0rC0Day/UApKi4+9GDO
/Vjz87stb4BBVCKSBZ3FDWmZHYqa2i9uAd+7P5PfOqfUauRv9MeFBfLaEaa+OT40VhDqNEzmCaDo
hN64eh8yhEVxZXfV6wCmkCMZhIiOTFc33jNAtH/T+bKQsWfxnkRw8nyJBlHkThQtKpiLnTE0MvlJ
sf+juHXlf7gh20HipSHJJRBM9XCanR8Nb9BM+QnF9FRc0m0wBPJYeSbOyhDEekRFuHyLJoNm7tfx
I6zM9ivvV9ZnOOtuesQIrvrXFNMSRNZQTM9mc1t5zOcStdtmrOwJb+R+PjPUGRKcgKME2mW9GJBa
PbVJBxg2IRvHxlj5waqOIajkoR4d40RyolKkgMVfimdUJXrbF8wMarRSji7r+3A29fOEOPpdzOVU
RBktNlbkwFzDcSKnqj6adVdNDNCEAfsMFg7OEGx/kBFPvwqS2/64SBV7ZFMNQ0GXpfMVv8+5OXaj
cdYraMaPZqjwm/0egYWIHen38pyxJ/3kLVaA3DBwAZe7yV54ks50M4eq+TUI7DfbSGz2OP/JeTG2
o2ytQJ5/pBE3uGzMcZvywS3JfwIjmdUmkWvQxQTKVNdJpOqZm9N9Slvp3nStY/0WxrIOngcLvzQF
vLj386Ehm+0x9mZGjqJY3SNxPnTPyJJyEm1Lrk2ryE+wHZLWfM1L79CUKBSCvveXx1Ttzdc4VsB3
lpq8GdrFGz8E2jbv1K3ryDyk6+AwWz+xn/v+b/cXB5az8ZS8/CBbOmEJmuz2AowRWdPC5Qh9594j
vw8+lGN18jhACDzP1up+cAa8B9/u8zfjIoZGVmDAJOloUQxRhcdfxrGHd3e0tybRkP3JKDVIjDDK
f9xgVA+zclDfDDaLL3Fgcm0BCFbOR5uXw3TfpUyNwDZyZ53EJRAIgSUCAOEE4qvau+15l5RWyim/
5OY787u1efoEdr7CXLrbrb9n3U3p+z/jQe21n+065t8Vng0fwwjeGDkBRHe0Fe0wxbq3HIv0QMs7
5ghwXte5m4aja7vddh6N5f32pKqiAMlXPNIiJvRw+3YE6i6apO4JEYpMNfkOz43NgXiqs/HLXb25
4srZUnw63Xp/YkAabgxA8A0BCJR8Fl2Rb7NtV6dhm2R6BAuf+978V21OcYOSZwhjy/S6PbB2TTvI
cvn8OLvwnI3fjVGBbCyPEYFaUd+Z7MBTLhD+DuPACW1b758tOj9ImG0U6LTjd2enccVwcCf2IKPF
W/13f82D7wVXjhfjrtPvYdiL+x8JxxLVoiHbCchshYp0nU/tjDvT1KYeWy27OHV2Sldf+Wfk7368
EjlOXzHR8ulyE1e/VOaNwryLqG9lesoAJS4Q+As8L2qpDcV14bwtAqFKklooThNbbrhChNTab4Nk
bIzM2KPVmjsbDL3xfmgCVFtdHXl50355sx1MdxJ98D0rKSl13gqGb+w/iuYLGYoZoj1IV1Ix+N/u
ttSkB0uX1nGq8LHuw6C+m/K6VeSvB6AMRWu8F1XUgJopWwLsJCCKOQxO3cLN0DakcVrxr68I1XF9
3Cq6hk500y1a6L6J/D0f5tips2KLK247aHZZjC8AvOVn4CCGh9YCmx8VedxT1wMlUP/uK9z6Xq1m
p/SP2QYgWMIZHTqtx1d09+1NXjQpjrit/2IheuPg2V19nNAuPliNhqKxxvK8dK5BiBwEXz2Bgz0d
54oKqZnXW/KjKXdbXo3nMKwmFWfNKlHTVLV/5pVdxE02Dc633TBrRAN1pyHX1QWQHH3UVYgzwEkJ
NNou/baEF5pXUx8CXjsT4Ro+//WsHQ1E0Es7Cq1h+r30mePG28QN6jBec//M+mC3oYdH+rie/Xai
U2/9rHJifBXcw0wP/seXo/WtuLBEPGVlFcYNMN8Ss3sEU2f3Fd3aXPUoWqQzmddSe4V/sBZXF9EU
WNk3VEr2zyu0/V/OWk19z1TCKxXihfq85wEDaa2d5Yv71DnNovfeud+98tLzzV6RApbvfbpVTy35
fdbJ6DX40iFzLH7+aPmVqsM/az3s3XH1p/JrXLDInyC67pzWLvJjYa3g3OuOYVGS+au4FAt1J1KU
pXjflvY8TK790LdiGmJZr/3ZIE3TrLq2mZ3okB76YppsvrarDm9sNCyvuc9e29TXxcCq5JrncN3a
fp8NEo9OLO7hJw3zRthb+4puRv/OK39+1KYDbmRh6oxew39hm6P8D8Hm1LJtVeEVM0yjuk0dEaan
Fua6j7y1tpFNhUTDRTni0Jpxp0qbGJmwcXnfR2gbr2FcThZSLJK8ylWyTgu4QTq3nL2FMjqGU3kH
tWd9FcNi3DjMR/eOwh4mvS/6i6mtnUiBdaz+tW6e/R3rUB/cgHaceQzEeOGmAGKQ5qxQLx4Baq0r
sBRaF/hxy8UOoel/D3sGLlhntqcOu1IGMfKWgny3rgrCCyk0cHgLSOcLbfZoEIUoxBV7WobhNavo
lqDPJqK9gnH/u2YIPODVEZp3egx+zU7ANMyDW+60ncsHO20QwUGGALMIuocq8ifZlierR2d4M0oo
UkTysIWutcKRlP44Yq0g/OCpr+teJDrv0jt7FAspOV5varqGYiCed2RzoWK90l/8az+3+9MuhPsk
wEGOBhFAftiaHgXqRpu2xoDWJeipEPYtA0Y2sIMwiuBln/vC+WVoKFM+oYR9sdIyLY9KueMLPet6
G25M5OzhgVoJxit9LKSwQEoanq+3z8urDyKN8AbX/zHWqeV8eeyJIGFl/axv51Hw1AsO5mQzdcC9
ODp75Z5Sb0Wx5bieumNryTz2q/JHeETdFeMdeiqwRzTsU3GYO0MwrjRZEb4gW87N475Am684Iq0o
YYp+6ej+ZMWmU9zXPT+bnJf50c3T+jkHdnyStd0mda3a/3Rvu/Fg7Vl7Zu6f7xw79L/sqpudG196
Y/66eoH9CjwuA3JPe2bqCU9s97KuylnBSWTYrvQAWZo7V68Yx+BCWZ5ZT1y6Zd5stmocZ92jamvl
f6woaPHg71w+9WFYqjVxUFbpCC/Z6Skg2CXBo6V8WIe1u3Ng9h/bFFE0l1setgcgMDE8oV+Q2G7W
KKLUrbMvVnpYa9M65QNtLh1UuS8MyioF2Iwb4DYVtTx/HRu0WU6STtqdTnXl7UVSdNNSnayZQfA8
wUy48Kol6oq+ZbEjtujoynjP9no8IjJrE5sNHnUI3LK3eeMd+1J4QfPExwdhHnfk21He2HyA1C1T
fhkvfPd3dslYDdXQ//Mg85CabKcfqrUYMet1vzeNZa7WqJavcihQ+Ax+uuEPhBajwBCDv4LQ2JXF
U9gJbnNSnacH0cttAgjBUO3UKc074UjB2jXyguA7y20YCr/NCZSZw/9rScZZxT7+39Qdrg+VDAIz
gGiwOckHVW5WjySkSkOoObdBfMiw3UUCF2c0ekgrXrcq1yDR9Jct5C9P7yZwGvkHExV9pkntHxxr
tmCPft7ihmbXPnvkU3JbBIJUu44djWOVCTZXJVdhes1zezkiWIBds0L3ySwY5BaQisdiqzgqjtPt
98jJhhsqbHZpKliTRLf2CPw/II5ldcjSx3md9hOQkXvcgMvv8YY2JzFRcrREtfnQ52KxoMVmaOdn
jRn1djVrqF/Y6sbwZd9LPz/n/DwvfivDe9P7sGo1Up7b1Vfti1xKcz91U4l4LvX4NUTDY7A0nHEE
5TkmKTIu+j/utZJqRq5zQEDXHAu669sCZvBXCxz0GKKJRaNJQ3gx1grlljngue3S579k7/CSZb77
W5RO9qZG1Db0v/zYufbz3ysn/hZIYf2YOQFO4s7ziFwU+ot1FE56BlxRuF+hnxPyMigwP+R1qHb7
qYUbAK5z3kwasodfeS3OulN4s+i0eC6ILT+pvYfTmVx2QA/w6RC13WS2PIa/9//lpq3Rrc6luu2y
zDr9uA3/Qp1Baza74e/NZuKK8raD1eE8OF8WhrQrFXkeP8zYqeuSi+BBTkV9bjPiC4CZ1S0aMf+x
nhRxPYG3wPdt9mAdO9zSn8chrB8Gq0tPVTFU/0hIRVLSgNkdZAnoXrMR2aAXYMnNZVkXCMj31z+h
O3CWqiZHCLOM2LrCkeA/CUtzzMA8q9+e547mP2OPQEdsC+mzE2AhWQTIcCOTh2JKPLLhUB1UOgsP
Lfs53z5cO3LOdmAxha0D3vNqf6yR395rpuGYkZVXuxWuj3eG8vV3XsCRBsOgLzK0m1MYFGiHTJ19
9DayuHOHY+tvd9Q/1A1RblaywOMzFOS4uaKPzG7szJhPqwhbdrpQtz/4ep1OVsVyQ+LMW1V+ekE5
XqosBR9ZqPkRlxFiwNgXrAkcNTDX21yv7HyHVeBGonDy+TiwoauuoAW7858TYq5MpenoLwGTmBnd
dhf9qfZ0OUeZrnOCLOzJUVBfvdC/y1IsMNlBIJGbBJtqcZUuLFYqNlmYGBvR6hMNaiqPYa21SQK2
Yn9ZEKLy/geQoTirPpQJ0/woDnKc1/CFkXX758yrge3jFlT/+sUa1nOQB8DoAatmUWkNLBbvVVHI
s7LygtVBFeb63tQ+jb/HRnAT7cOPBDSTUzhfHK8t7fMIO32tWKdghbL3Z1jwYac4O2H4twwYzaIC
TsCPqr7M0vPEaAw2ngbIt/3SRjbUhFt3h3zd+2tVmSrud0n+5sGZfMElRayNjtB69wxCvYFlLnzb
x8aeKIkvuUBYJLXRGVsDqCKG4/zTFKC9XHjGuC4AYs20eCJia8EhxbMO2Y2e5+Wbm3Geb2EAnDe5
+UxQJUoQixEyLZPVMeplDRubiZQBhTWDzXsLGqVhrpaq6k5Ng9tFb7yFJXzS1W4Lb+7SQ1iVK1xq
tXo1IIeyEaOK0Eqf6xwTn2XvWUcrGD3jH5X2HG8yNy+0h/l6QvUqTtnWsam2AVE8UH0KzTaBTKtj
0bJ9jiRuBVbLEMnnkDNliSewKYfhpizbvI5lNrG0FCpd3kAcw+g0KKBlZC9hcJ73/gfsJGjn0vco
GuLWXkQfi70Pvq1wqMKHfFO7TvpVjg8b4uP7oOvd7dQbAM25R6lPbVzT+uB2bNGxmjugTc9wmEXl
xD99BzTIbLgT/3ausetjM98rXNrZeQg47z1bmvjSF84B2M2zYwQfzffSgTx39PEfM4rQ86K88V8Y
zh3lBfHuZ89KVPDktl39XafT9psVgLo7ef/j6My25MSVKPpFrMUoxGvOWfNcrnphuWw3MwIECPH1
d3OfevVgdzkTpIgT+5ywgbKHtq+76WHIWtxLeR0fEj/W92Ykm/6Up/Teji3DONtnZe1ywAS8CicO
ugWlCVHzSomqwh/s1GyICS0zPi7phA+6GrqHSTblnqBiVbCONUo4bpElwr0mDDv6BaUTBeKgRNGr
GrljzDtck7YnKbIN6qX/YhOhHvGNBF54zrAhFR9YFhizFzeKM6X17oHK6iG7g7ZACuQ7mJboNkXS
bvayWwETYE/SiyI+8yVOetFvFMvQuHyTCtv3OU7Zpzj7c/Xe9z5qHa5vdZuuvUtllGZzzN2Xj87V
y/1YYpkbq2/C7phaTUlVnlbpRVNLWV0xmbelSD+XttEyOvi19E9JE9p7Mcy1+wHwK8K/aRv6WKQB
SM3y5pSVif6R8TJzAdERzhMnV+wEMaVnQROPbxgtKgkr0Z8mWgL3Bo6wKE5oihkzwMXdGJ61U//R
0cbmsR0Trz+oPNU3buRzr6YsyXqpLWEGbNxyex4Tcg3PZY2qKjHa/+LpRwH3jW+/sLxur7QnuSd1
Ufd/NyL6pSE6M98VDKphipsQUNxbGEd62ZCQc5q0kyr3UhvlXYbQLvHBc6Bx99jNYM5wymaQQSP2
uyOX3Nz6+94Ny+joMYCs2c0OzV3tnRLq99YSWvsbDpwVehWstHzAiSnrg8L/mOOmqab8JQFs7jlz
U2TgXIaQdW0NxHbEZ9OGWO5xQO8S2JU7rozuPpkt29JUgTtxRxoGX1Ciq+zDELWCG6ngm+7Qyu+M
oRRiBot96NKUjle8FHMiyzcs+l7/UKH7grjwNw9xMCx3oXAQVYIsrxTSCcXyHsRlfkjlpMUfM9WU
AnMLAdIXskmYbZcCaQEY4Ib//0ojkkjYVbIy1E2ML9Me4qbS/6JFSXnqokGzloZ7lmEinIm+VSUv
GwMp+mpSEoxH49iXY0XWIm7Pt9HpfHkJRlbOcWE05G5sl6jxluzoBKPufqg3EVN3Dfga7a9QAXKj
8nD2v5YYivQdehGar42lKO96uJoZl0mg51fo2VUc5pje7lCDbAx77qdlfsrWLqFPYBLYfUxgFy+e
p2pxnHRZLOcp6sixCP1UHet07Px6LxgKDbeeG0PYMHor6PU9ONFjj9mToW+ng6d+jO0VYruDbu2L
4sZXNRwF4Qf92ZWr985BPDRfbu+ATNYCqesah3BOV/IempKqJ7bxraVX73h/q2z4TgBxLiMXbHpp
pzjHvDuOjnrgZNAgdNr1+/LZOiGNVB/M11ioUd3lLWaqfwh0ofhW0aByZIta/bSM08Vh1Xoqn1v8
mYx6FOvhz3WkXPWQswMHsY+oN7F88VZPcbgnrBerxijJvfiXk95kfuqCRT+MUdq+aH/lLQr7Exqm
dVnaSpw3rHLUOVRq4SDPzLJixiZhbDTOK9ebZf3iYWRfvUMksERfm4RBxnNZFZ7+WUzIxCPkOm9v
fIZR8W+6oSUc0WAVsBKXRzVl0TnHOhZauOit89iblBAxuy961I8H9puzmKNRJsi+iUbwhv9CpJ4o
ZZLFsbp1L2UcXFz8Kd2P5C3Rt6VqmpC5EEOZL3KpfNR59q+Qx9NWVdw0uzo0huCVrJ3qp07gtr2i
LEbNw2iXSHpsCoDFLQBmvlQOAk1ierRWVzINGJUzJUv+q7HiiTsDWRXD6PWjCb47ZnNbDzmvYUgU
et8npyXrRXozh95obx0GJfmdM446/7fCB/iWb5sS/ivDPN0AHwDPNe8jwWPlRzwEvvwstdasGS1S
jscPP2sFgflV5a8jo04tuthcTcZBqC9lUExDibZXycg59kbUXvpS5KXxcNh5ddvdj8bg89iendGc
M0J087jcgcGY/CiTpMwutif8Sh6WDr/yTtJdQW0Pqg9Pldes674b8rDjvmsi6bp4+BebfAyzn3/Z
NYvL22SkjN/NETVzd67nnid8RvTR17LVi0OYbruk7xubRT5G0ebZS1h6zBcO6RC2qA+uG47xjR9P
2Ll3AxjA+D6AKI0XJvKo5qlRTvjpmgkEI7MefPww+klzXBhRjq8Q13H73PXDGNxCjEW0pmlj2Yrl
+LJ45jNZn7CwhcWRmBj6hpJZ3ktk46jYF02FxbIXMnipnEFTEns1Yzpm/ywq7ZB0zSmN4gqlOWKN
WLM4I1DKYKCcq6Abm8/Y8INTDLaul1yZamT5WUsSXmDhEcYeRI0q9TAEpDjd+7qy9cWFP1ofTUEu
0HDwolhlx6IOFnMpRJHyR5+XZO6eoN7Kjsfc26bXs13XdBeiqPI3UMo65LB2hshW5zYO8c8TX9Aw
IEJbYRzJeR15xVmMkdaSS1DQEB81CwkH/jIqQZAQMITfjRczdUl1HyWdEUBOzTDE+1mLYr2b23RZ
HTRll1lqKjZtitE08GlsA3S2dljWc1bJ7F+34hvFQTyn8f3QNcyJ2gIOj6eqh3iyiUfZjIH/FcfI
EO98RwHqM5VbnkwbwrUo7az3cQ+PvtNxbBTxIYv76DLuXI8JhhPqpSF4bIcqsFe3ifGUL5PPciYZ
zEwWPSdxf/tErUATFEErdxatrTyy7BTXphDIzCoas/eSl46oSTG8OKSW/faotTh1SheINp6q/shC
XK5HW3PR7gdtGbGV/ZifA+Wzn5gsAdQ7wg6K6iGdCAI/eSqkjfNYMXcK47p8ZcQDFx0l7MfByjbX
n6VtJ9AXg2yyy6eBzkj3WzoXd6H/h658utNpTAyCXTzE3Ljuko+shRbdJ/m2J3td2T66m9gk+tJH
CdRhsmyKm2gMolgvhoaNhrhXjkTW+J+kjkJc4aTH/lfOzN8Dz0brvq4G53fvkL1zNKFyfstlnYob
j4nKSpB5gXUD2xm57LPjXsHaSHOwW9NsktbFCW8ZgoRJsUEGTEzSXUlA6DvxUfh7CUXx5kvmdO6l
Rnt63c7FW6s7bsDMBdckJ2tQV1FndIhUDFjUkigKvV3KZP+dWXjzoKAUqmM1mW5AQe/q6xoPPr+a
wMsDbFb0EBcuAhVwLUdfm0e7ep6yazGq9WGpIBp3BqCH1Pq5STOclYur1W9BEpjb8Wa443KvozGe
mNuRs3RkyJbrsym5BeuzwROcdLjXPZSrijiTIblG0SqLjvqyLdJn1/p9Me4nC9J+WmlFWHUnNCtV
z8galXuSQ6TNV9qLLLjRDGDnU54sJqHwmebiZkwa/G8VejQjyab9F+VjAEaAqewuzZf4K1mV80NR
xmcyc4fUB9tjiWSWvlXMhfEpmtJ0ofGwK9lyPGDaGc6hAAW/qQNHFu/d0ifM0WSLUat3ptxcMQPz
TOTKymtuKGpB2uAhdqFb6l/oiRTV4UqVeylij/C4jjvGO9CLcKsY0irUw6pU5jcvQCn40ma3d7N6
36yuJ5tLlbeLfxNB/JFyVUER5b96u0z5fSq2Keyx0iphyCQ9ZGbMIlDSeUVPF+J2ojFGijCXIMDJ
GzyjIk3rxxqz5Ad6JkpbccD80tgLeNZQnaK4lx5q86Tw0Mam8IaXucKTUVufCs0wxnjoQIWqw6yy
uDhx/sOV9dYFi4CEpVuLTMY8D3SPagm/gFk+gZwinMsh8Ngu7si+2xXZKqbbAmrzA2g81w9qWsxy
SmrZmFdD63vXltmq9zGJRty1QjNwqPy5J7dt8THTNakrx3MsRkd/ZmHPRwBDG7IP9xgEkb7JgwmD
xDw2K+UzbzEIUOV0y7dZgERu057gnmPO89i+yZoa7VjA5WBoCJ3wFy4OPrh4bWuYOeFB8DXJ6Kqv
cSnFnSZfaj63jtHFeZzQ4x85erS77Fcy8jDOgi80EMVhIk4ewXLQ8ORV/bVjSoob/7UJD85EFscd
D47qGLvmyj+HBO6NXxo04z9Hoswy7bd45FPK7691mAnJIKix9S5Fb6v13S2VXffz6IgIO0zupAn3
U6i+F5N18w02HOverJCWH+E4sFVRJ4gQlxqzsDzL1Rm+gmyafqF20nMMjRO12FPLrj6tvpqXMyl4
HU6dOXkdWo9x3oSGVp56jwntARdM/8mANfxvlUCkey3mFSNiP28uTp/Rh02F/WqMIfEFpQ++Ld+k
t7gKW3nw1yxs8aIWsviNjuc/iyWPx7tNgyIPcFEDLDlZwesVc2ZwxtPr/MNm5117IkvNPeERmL21
Ag7V/orUCCeEnllWINVlMDXqFDKVv9FlBl0d1ZlpH9KRberUTTXOriRuYy7VaaFigpKmPp0GjVKC
hivIuqKb3mJ6OATv0VnxTaI88uUk+MnNlXfbj75SBS+xi9MAQA11iSuNfLzkl6YjwpmBupjt1rGl
su2Xhn/JfVvO+6xT3QNOZPXhOZF9bR3hfZdO5P+JI7S2f44okvla0r/j+8MuXpmf1NSUI2qsyvW8
Ba8UB/yECUxt7dG62QFK51IRTsaoERT3vOToemhsJLetTvNYODEG0sWVVXD2SRiDZ2HHEKhp5IYp
ivHIvReSsnSdmjBzCYb0xSfu69g7MFgU3x6Jf8kpZ1Tgb8FyHIQlNf8b2uR8icq1+GdJvnqOiR26
J2vU/ueU1EU7kg/JSZk3AxyrtkNSCPyxSskKI/LlXq7R+uL1vfMvyJ1l3S8qSp4zqMZ3MRG+tmM+
nh2HTPh/cqbL646fepuOkv5wtzK2pgPhFqTsLcpL5+ea6IM+O7pVwMXYrZl+Tvw0eBzwohA4RogN
VuiaKW/RjX5zEJNInjaNFnDFD10krZE5ebLARgYZ8o3TQgwSC5XVH4L3e7wifzECHsn+gaso5YMS
gu620pG8VgRG3lVl675M2Krssc/WrZTBtVvs2yYlw8FbnXsCUMwvo9mYADViBxfMMhesZuVneg8C
os8wvhRocHXuYmhvs+g97Eh7IBszc38FvZp8Eg6VnXaEAEPzthAuh76f+mI3eowPu6FLHwt+xTFd
Wuhpfl+fhy9KEqRnrtnvcNDVRw40yrB+jRaKkkG6xNssA3mQF1WUcXigKlTDbTpl/HiCVB95Es1k
nK1UQChs4bJfVcJQHiW2euHTxNzSJU7wTojQfMjCBgxD56Ly/yq1DeXXuvFORCSWgDzx5msMCB14
Ia+BHmTHFCdwbo1XJycXVZ50mZVP54MNj5rVC1nXSNjZqH4A+8HIT36WPz7SWBXVebRVVaKw04U8
YApZIo5j1b24I5FQe02m650pbUK0X8x2EzIMA9flTIYDQKffzv3aH5ruFJp+aJ/KkeTTm7YcswlV
hCsFkEdSu7uBLWo2iUJf3QC7oIqKNXb2nqS5TJM4Wk84zOUbDJYbAN0ok130Chi0qxoyJqhjweP2
feDqhwbKkjQ1dJRgz8+amr+Ir/Fybnu2BcV05k7qzWczh0zEd5louv/zgEzf5C5kjOv9diZKimNU
xWa8WMa/+FlmvxEngOXoFXY7yk+mSIU+IedkPZ2khrr8GPAPLfO5kf1Aqyb84L+JnQzPkRCpOgC2
yfxmNjIbX5wyK6/CRIzYGFSbH59XNtn1EL7Pq/TL+4Gs47/869YeBm/j2XrAAx6GGUfgDuNwVT9B
ExbpG/MxbL78lk79bEgBic/wqSZmJ3VZQiaWgWgxv9QQBGmt9TkdSSw6kH7j/JiYzmDvtdJ8Ryk6
wsosy7bZo5s3uLJnLA7fbUizwRdWYBo34xLj9pcwFZwu4HMw+tS+ooIOR38cgTPJAlHZYZZBVIFk
ttBJoc6j9joRoAD4BjMRHaYx9eJ32UYMhyBb3gURwacMo2d2xKyNtVulWBbO5DjiDKhT7lzqruQp
xj+R0u82zHFbz/iXetbtdE4qwpu2qoRvqULdffCrHjbCCtaUUmem8U0DFhlchczop1ulC3XTTDHe
zCxNuVJ2VeELcoCmmmjXPV+a/SJWL7mQ42IJi+OVxbU+ugRXKXwFuD1Und8PqDMIsVoK765Ye4RV
d4QeYTaFyQ14M2J80McdGpNDIoDdxbZBVk9Byd4W5IazHLPWBePF+3dMRTa+xYQK7fWQ9t0H1D5f
YdIk0Ufu6/KnWRnYGSVrea5K/DS7SITNaz8V9ZsKtZn+ZI0N+t9QXnRhA+Y7veN62rw6qV7G84q5
Wz1KpE9115T1dDcwrzvinmris+njjV8Y/c5/IYlHPCNy14yMmhIrPKTCHB0n/hO1r+Yp/TRyldd+
3VCEnsiiEzOrQF6qzERMOn2yUl+7IM3kCQd3X55D1YBOsVdyLXbhZPWThpXjFuDDoXDgCTtHi8Eg
33aM5Bl6+4xsptwdfverwQQCPQUMQEZPsIe6RO+YhtL+WVaM7dcePJph2DqLM3pv9yR1Ydq7TWNf
9rLAob3HXhzJx1JOrDuK0UDGUzp33ofwbHku/UB5d/BCEtm/aSiPF7fQ1Ql4hdUjXoSC/Af0gZIY
54p4oh+uN/cFWbo3spMGubp1sCY/5a6dziJwERVU0FTFEYmrdW4XkPFbD735yeo2av9q05rkINwo
a7+c3OBDkVMVXSsyPNtzO49te46wRBZ35LYxoSFXSH33pGReIZXAVxhYVsG+c5TXn6z2wIMkvGJF
ECe2s+PqT919pjf2MS90PzyFpmI6j8Mvwf+nZP6WRUj4+Bagx44WPjC8csKH/8neFzCw2EF2DOAW
FxyezgmGn32HIBlLdUYtJrJil5FP/AEYWs7nBDvP5iONW31poqzryf4LxCD++hRcJH82g/eGhyB8
A5Gg8qKNy4IHlh6bdM9EBLNu0mHVu531pOdTWazgbirWbnntitBhdBeUGAMynvYZO40NHXxZGS3T
on2vfhAmFeup7spSEEO91WaDp8pLEeX1X0RfFKeJqHiAI9YIw2UGif/Zrgmk40xl/2iqaJvETqH7
7rsjPo50Tgv4izLN7sMEieVnIrwqOTMhp1SdKliDG0UewS0hMkysYtEO00UFqyTbMHJLbF12oYQ/
9St7IMjK9AlECLuEwfdQUvMQ0DqwQgmmQOftCeyur/ckORCIsbj5+LvDTC8fiS8T4yPcHMG0ISaH
kyDXHD25X9qjwWmKB7Gv49tEVAUXCQmZGJ8qOpttgYr/bKs49W4zUyGYk5S4WWVoBgVmtFFsfHRD
Bo+weQFGPMY4orUy/8i3Dt+I4sV5UWUhvu2cI/pXEYUc33XXre2hmlKuPGx0oLKgitl8sCWGFYV0
v+7M3NfjtSxIANxXZYf2kvpRwXikc+VwcpjQ8EU3S33NghUgrhGAbnqs4vho05aQz3TsmaukATcK
gVMNJZavsuo7xmpZ7jIg+ScXyRMaFHvXniAAvCC9pgAnttibzsRS+0+ksLrNnluDgxiDywbKphAJ
fDwaar1Nlvm5w10BBTER7bATcvuzFjRYTJct2Vg72nmHkFsE1Bf0GUoI00f1kZsegMZns8Snhz3E
2VVdKv9uV6TLGvlZPJGeI+6wAGP/iltia6AUNywUThQCuzyTIQvcTP0UBkctXJoC4bYgCVxEtTq5
yzjnR9dNswYCq86HU5P12aNBN3jOutS8FfFKcRrOU/dg/EHeFx6nA3RgRmBC4G+BGKiobFWA+S4e
/JlAvRPhlv5vmc2CkMXeyV6bDsiE4trnN7IQSeI+WhntWiavR9jetL5wflbdg/BX+Z5VTfAVDpBk
hAnaTUOj0bv0JQOgvVsvMQ6RIeMDMQbXDEnt8/iQek6JUKVaXCITLPQx9RgYARKZBJdziEuB+i/A
dsYpdM+XVn8V2oenwb8nJa/57N9zZGAv6/wSqiZSfAukvuO5wpS1Ga3yNj1i890GOd0WDGOIu1xQ
K5f8085xhGFVc0Dsi6WDMKZyplJiPKsZyLZFua9wTV1VUHMORtkE3dBgEfsniB5KjlMZcERP0Zq8
FmrMXxoC9T6TpsiCXTHEGxawxsWvad3CHPxx4L+Vg2x/3JkUBX5t8iGrGLeBO4g7yZToO13DJDhs
gtCwVzGRuruoZwrbwwK9UuWL7li0Hl8GrWz+nE55AgjWaeW/2i51igt5N4Brk9jIn0w44aVwC5IF
mNLXf0mAWImMYTT07eoE7EM3snhV2N6/Gzap9BcJjI0ojYikD1VUgioogVa1E/EEeJk1zPULz+fP
VGg5ZAzpIhhlpwF0w9fFW67tVGMcKgIgjCzdHnoZcT1Uq+WUa0gv54Luo6g5C6vzFzVsadQEOHAk
EtSENg0cPC2CGYSkRCqxdRG+BoW4uQLTQenlGKJ7B0eRMTA9bIvdviguONsZZmADVhzLz8aHFgV4
5KfpM6ChhjtH7RHpeU56UKFvJ7G0E4VjwNDwmxQAf1b9yYahzQjBCv0LQcMIgSkTZXZARGPVHW2n
7J9eJyCCBdmZQOsuy6VZDsCse0z64bYYJP2hrJ3xi+BZHvAqcgiMi/INTwfpxkdG84NbAmTxr78K
1ioQ7tt9ThrNi58TcfLAXIWBSD8O7ntaheWPj9ta7YxXlB6rh4y4ybDMrmfJ04Yh1umCr2CpIJJc
GpEeGbVw2jO74SEaYYnJN2Hp2ZzfGLXoeDeVY5ifcg3/dtRem1Q7Zr1zfQ/9DiQ5rPBdF58MY3PT
9prw9kw3BuvwKlx7DX0XWw80DRIJf7hwAA4lskmPgplnWsz8WdxRcTyOyYyAjnmqv5K9CUKoRrHe
9hlVzommy6Tv3WgJrZLrpgR6kTugbuo5MtfFcD7QcPIzUkTLqyzBBA69ooNB+HA6wjuybW9NzEqe
q5tLSr6R4EoyeUAzoQsl2xLuVDwF9jR3VEqWmrG8BeIYLK9nWaiLojWIQEfAb6o7fymq9qPgWyge
QyZxw3MnKqRLElalv88yyjU6lagT/a2IkniekDNJ6byGIdmvN5wzbf7Ea7AMnO7UhntykYbkMSxr
yAZQT+1e2NrbFcOeWD9ByE9q+DZpCg3hEoy7/7HATbA2DJdcgX7cTfwPCDfJc3ORo9dO7mFym3Ed
LyERozFnTb4lkaRpPNMKDqySeFDsT7Foj4mpDjJgqj8dG0Ciob9jdVSVvhjLw/o4eZrs4yJPkIGh
QLn8r2PJWOUhI+Vd3BpkaedIqBLtDbVINZwnj+w8RXixMW12U4W8giGqCCz0yfWmHlMsZkRG7zcU
SzBQe1/g/8WKVDKNHS6ZgS7/1cDnZVhNBte/ENfTD83BTbxV/XVXF/3A55isfvV+ywz6CBQn+bMH
WT34D1Ez4jIVK2TWvomaiZz/YiFC50T75Dswi1OPX3Dik8P0mYBawfOQocSzGgIsUzzMM18/qUcJ
7Qesx0yzP1E/4ELJvMa987VfMD8YljaP2UdQLulPJbe/Hvygki3ujQULKrxP1TXRt+uQOcMeCLb1
HGZRMAYoqpnnmNwpP7jvu5nw36yaHG/nl6jPUJCCrMrbdKkieRdDpZM+r8aQUBIjwtg7l2NdRt9k
cyUbkAnrhoE4sGBsmBm79jq0fAEb4KH8lC8JW9J1LqKOfP1m68xlN9Hj2sptCf7z4lzMHwTNzs2T
Ybpd/ZehsyCq2KVaH8Oe6OGL7XzgawZ3vrzHUM854raEaD1nI1lxTwRZNWCu7tCG95qEc+c6Ax+Q
VtyGTfgqwt6zT5kfIre5JOFUANX92O1C+LT+kpIHhaSMlXw5ZXMZ5G+qyUT7Ld3Ohvmx6j2KVPII
oUXgnpI7P1dkEswu4VMxTcGw52G13XWJa4aT1onn/GA8Vg6S8xB2fyde0z30i5l/cXcSlpTkcmwI
b1joVHekG2JaKsiBTq9TiyKHhi4D+xec3M2nAxJQ75JitUHd46pEcx7w4GaMtVvzMgUQ/fsicKt3
RHwKDBZ7YSBJhQ+pTORCjSg9CnlgNuSov/iEo/kNJSNAMgF/Ys5UpZFlPW/El+7+jKIR0289B4o4
ZJZ+js3ZX711JGbLD+Qj4zSPstJnf8ZHU7Zd9Yk84uC9L9kR4xwFRAfehUlmQt34SzSuOKJRVBDD
J8zgNx2qc3UyMSadnIQ1cwhLAvp+1Ysc08tMxCRtaCPpZQkRG/r+1McZwfQYdzP6cJBxpnzIxzk1
haVIxENFwdJWarqVdPU25QXXRPFQlSUtC3UlQT6aBEMDgDAfejsF/jldZtQnW/iZ+bSYd4kFzIo+
+4Pnq8xucIxitdr2hYBBq5xahNR4LCsENmT3jIs2ApFmeTwoElAablKWR8073F3BciXTMXI+/LaA
ci/o44NxL7OU0QZzPCYW+eRyVwFmDhQjYBfEfvpySIg5iz37rHGFMzF0FJeTzyo49c8tnSm64VDr
H1kkwoaMYkvtGKqtgCc2FjNd47VuyETararshayArv1XtDXEomWS6T7T7YJbhuxbKk9AB3N4Yxnh
t/jCtmk2GgBtBIeiPBMiNlYZfZmVEae2EteG9xfzdBh4P0Xjuu5DNk/OLi6SZvxlSVBg0xWehzLg
kSQb/R/cnU5vqKmsevCVAfU52QHyhAdX8Ym+kBHmR4/0KflJEds4XxAN+Mb3cMBgA5OXKfms+bRl
vAsoSkdGtwF0Q7is2UIu4VygkvQJPe2OxR9xfNtVyTIdutoVtj2iQ4/20OAMDa4oLkv3VEzN2ug7
NiuI6bkwzZzUe6bcJGvsli5jfOJG00Je7IprIn+dUIK6v41OoeKIl3DT4YmVDluGH8wliaeOZPSF
BYhrlww3ZIqsIH6S1J+Cub4vPT08rOHKWeITqWkvU9nh3nZFND6FhBa6t5rmf8DZLYf+XuG4/5lG
cmGuGa3K8KPXIZCfymf35kESkatv7QzD+exNjmyJ1AjXN6zpgXc0srfeTZMTJvDL97p0ecwnIklO
A8YDVwM4+RymVtlxuEyEBnnEboz4ONJ00tW9tNQOt2wkxQTTT7orvo3TOdWnkNZx/jPFSjXM4JKj
wCehKNqJoQzlCLfJAPi4RmDx2w6TzctS6uof0UyEKJSre/R79oW+9v46rw+EXRcN7EQrkwDGCG9Y
fSFKit+NtCX93RP/zcCnLtFbdUy7Sf/h1qE+opKzimSXI3/fh5ntp5MZo+iVqprkN9fnJ9xLXg1/
L1aUmL2fgaofDFE4xbNokdR+USjWW7BW0PUnF4EnIKgzp38iOKWzZ4KdYORosENY/Jn+edklZQA9
VVVDQs/j6t5BAFkUtmrS+4KIl7+0r41bNs5j6MxK3oUewhjHP9sMyh3lXDu9w3ZViNNbSCwIA6gH
ViMbPxdlGptbrAv+PQ4uwkBIXvFxq6AjcU5lbCCDRRNuNoVvoDTxeLaeJC43tCvWGncu+uSRNUC4
jVBUYvNWMi8T2ysUiB3J/+k2AEjsT5hkMz2vijmaKzJih6OZfVJJQgZQCU0B4u5pwHu84kXfboaN
03dOxOSlEUBAMdT2VfDLMFhxcqw3jj9hRdBs9HZ+Z45fMRI2zIovKxgnmgr2/emQKlvIL5ExqTt5
RL5EpyVl2naQIhm2OVLSFbea4JP4R4VsiWLihepnb3D/hcB7hlxz54h92Ds4XTT2p05jeyadh7Dy
a9OnqGchaU3TzgDcffZJr/7Ew5AURwHc3HJ3B0X3OzWsebFQh/D3PEYYJ5cQcbIwNSDOSFLUgRar
8YlBJET4jAyzdGfWAHCisfnMCe54XjmEs7YX4b2YO6ZqKc5290bFDOumxUnHUz97csExmxXOgy8b
sCRSmpLxjIWJxOlQx71+lgUI0+00jV5OwZB4P3QFlfdPepXyPg1+2MonVJWoz8aCAB2bpkJIctkX
1d8VxhCElgZUM/eiKdHMuNwXFx9PQH4eGdge7KayZXzoRdCPNxDI6g/7vsDQfI5IC6Tmc9h0a5Xj
GvLdKCKWjCTz3TKvRfgQEVi3XvEHyOKewUvVHyS8A8yvWDEhYCx3i4tHrFh9puHAqUmHvHjOJ2OL
sf52CacUV8OoiHGUi5763jkeiHi26GF5JH8getVda8QRYW1p3lJSgpkZNB1XiJ5n6kYRZgkoRa00
TpsWMfBDrrkfYfGJs1ZdEZJqeyMoes2Vc7bsn+g7aNizEcovxc0Vv7p1TwsOlkUiRYo2emBjH6MY
WWU2+D1FY9NeZLuUNLHxFuNrXeodSTPtMliUhsZUJ1izDkzQa/9ConOV3+OJT/XzhLOyb4+Ib9yi
tu6YVUwrY0q+SwdCoAFiFRemtfX0JRxGaX99K3nOGSYqtvC0wICk6Bdmak/c7Nh8sCOohP8bRqHz
1PBP/gnyW+KLnSQvaspOeB+pk4US2+2KPSps2OFz8WVAEkPfx2v4Z5w8jAFZNxD8pWwyspatX3lk
Yhas30NJWfd5JNL8G9ZR66MeLBWInzYAQjsbTMY71PBTEmRmXWBi1Vo+Km+mQ7OBwdo7MZxreBuk
9wNYvIF7ihxLCupGeN1eO0H6yKjQZdJKGvBwltYEywNDBOFeJniZ6VAteCPvw7Z36zM4u/vI3CiL
bvOyo9T9H0lnsh03jgXRL+I5IAhw2OasTM2SbdkbHstWcR5AcP76vnRvu6vskjJJPMSLuJFxofw7
zZvplbe1N3wUq83DJ5iwyOyoOUTnBR6rmsnecuhUw5Bnn1lshvvJb4igdLldg1vhbk488CuMgH5Y
Adgr3GZrhGl69HDcLFkMSm2L2oXehFySBQkXxebf9VqlLMz3k6PU++D7/COQSu23hJYs581oyalH
jNxHFMal1t7Pbj+312zsigJRDNCSw7633M6fbEYTB/pSeqDBUOysFUeB3YW3eR5G4Z7ZN+4xaU72
t4c9JuAilnPIll4pPyIOf5LadFP9YLgH5zPEI5TEMGlJOQViigAl9USNhpx2jR3vMsqPPWzw/TMT
D1kp5inPP8pRQYX2ap/LbseINDzQ9sBeLGnwSQH9iafxl/Ri+tficrb9O30+pXjLfWIgP4q2D3oK
GNmBU+oTO6wKEBKj4oncwgainpPyYQXDft5K9PxbJCOm99FjD/NWt772mN5pttvx2PLFQZZDeYVh
6RZ/8NzK+GaZeNdr4+f+F+EaCJ1+p/Pwhuk0/YqJ+6Unug5dQWtPzbfE5J1Qd2RkXf2yVNDGfhT8
Z4+P5TjL5jrHcjU/BJm2kH4jaLL7DJSupjPCZ09oe8ra2KR7lCyft7BGdrCC7CUsK8Q1hC0sXG8s
Z0IeOk3V36Nk0NdnO0iMRRKLOUYxhDv8/D40hqoqo/C7MKtjxmNjY79+oj6rc/+O3lSvD2Ofag/K
UjvQ28Slr/9y1xny3YAl2HtELa25VReTqrBxs/EG9DCYgaG/0WZenmy2bIEMmP/U9czCVI8g9lGQ
lqCBXs97Uy+/1KyQ7UMYpOXJRASyd349BuLCDdfbKgB0hkGrVzDEgyxR/7Hp8xVVxgAjgaBCLuMC
5MKp/cATIwhliFnPlyTwp/eqJmgI+VFKy2BYZSePWaQ4k4DdJCfk1d+svXT/VHBzpVm1Z/Q4wCmV
8mwWVjGb0IO2HdLM8Q+tTRoiVLL7SBycDPSiEp0Wt8zW43hX40EcnqvR0eWNtiukHOEmBo0p86WO
HrZpNXngZULiNukAS12ynBKAS1ONBdDZNnbfFCDFfjhMLX7XA5SkuXnEMbmWuJDXSL1lcpzKO6Kl
uFXR+z1LeZQQrk+Kc0zz4E+hcPJfOQpZ3JCQ8r9E2E5fGbT98rGlQ0AdKY/I33y8m+k7KnhTnJJS
xelTSONGwxzMzKS+W5+GoreC/c3n4LqeLVgzVq5zjLmxA0WoRZI9uX7H+yKzYqsJyIUfPQg2/Xxa
/GX9y4TBav70LUIWT0dcpv1rEzOx7UN6adxTSJVI+8pFiEwu9qCsD7Ezey5QCA9h4r/RY2OFsuzS
49ICjprZ0EV5+Log6YMu93jfFhabUtJRmpzt8BKyAGIxDtxJRm4KwSPg9vRKwDBtLgRpiML2sx7b
nwtqZ4jDimTYerBT3oub8C1MdnwuiAygPrdXubsNxFmQjsOBT2Fhi4CPNnitHHc7VQfPG6+ESnlV
TF6h0ouXQ7V9E0vrg3BtADdCc4a29ldMjBJsDFbIeoqkenmckmpy36LFRwBUeKv0k1cp3l0TZuPg
lJczGqzwDMJSGQ+hIDRZLOiZVsb6yraE/ITCj6DIOnRD8tT5Pq9kAF5LcEZzr1wOSW2r9Dj5CfO7
UQGiTO8Rgz7AKxLiUPl2O85DQJrm4C70uuzYgwPg26XtSGyGQzpfn2DpqtnZDy5FBo+VjwenPfNn
L/oeJ/Oyvm5yJN+rKqAjYBhbSOEITiHdh8QTOHv8Ipmny8Ly0953jq7cF6kXPwcxkASslvxGgL2n
fq9/HuDBlPdyDAt2bgT2fVwyvFiIptk8mK/8XUF0DaMiNteeWMurB4nfOXtZEZ9QZgELKn570ZdY
3LY+CNS1CU/L6N9TVUJ+xYptIpsrB4WSdt/5Vs7eaK5D2vAyYX+eP6AjbBQ1aQY0fXDThX/0saBs
xnuDXR0rJjpF0244X4pEsfJRlcjCo8kyyOZT79r8mSGSPGxWjVPOSUtETJ2yVg3VASRCigPJb9v+
1xBGqnWPJhvq4zLGzLZ4OCGLw5RPmuJQpNWc/Gg62TsvOaQ870I6DiVXTIT+DxmuX5KZBXRZlnUe
x7cc8nK8m+Z2wJeYQTf4NZCZN/z9LO0RPdfVi7xTAYMLJzKvPlKPSzRWzXGiW4m4mRMV4m2Ygmj4
RT+u/zyEgAHemCNV+hhgL57dS12xD35irhnsR2fQTS9FiDcRNx2j0X4GLSTNoezyDawgpiV/WLlo
LOAwuAtc0jHktjl5IyRqS40VfZJ5STJYkc1EAvGBoycVVPtP4KW2OQ+Cb/yZcmXOAU4V/DiY2zr9
kJUVSTBam/XNLM20UAxD12fAkpUsGR7PaA1vsSJQdp74sbM7No+kaqdwQh1gIZ56P3lqdfzCIkoR
gid/Z99ME0EkzlzF/twpZk9zT23D5VGssZe9JdvL+wiLISweYgVq8rpRonFNhAEwcAjPuT7LHsIa
VQFrqJ4psZS/oixu2vemB8RxGgYZRM/xTJJ1xy0/7fnMWSiekgrywEs3EKeme7ZAqA2L0f3NEhn7
Kckn7HQTXIryLpytlz3ghiXwXCg1+e/jHE/qqZTYZt1udNZzZGaOcGHscKvdGdcaqi2y86xyRnQy
nVUPpNsbqboIJGRkj1pcnOv0N4ZYL2QDZoWqq3+dLnOHgjSOOT13YDLYqxbGoqW0jEI+GYKZFKgn
MX4fGH/HBidihU9nb/jNd/uETwouT09qBd4vJiQJnUlDnSO9H8s/o+s06pnXBahZAa80O5rAanPE
MWHlERRf293C3CdLylzGwUu9Hs1TOwujhb7g1NAfYOcN7Fw0uqSjY8r5GFhODiGFTJUpT9LoOPtT
dahsUwAj5erzon4CtsPXZ9i6it61pswU4Dabw+lO0K3ANOEi5nz4yHnTF/0ybIq6DhfVsRMD3wSG
BicZKLK0rMCUTrPsFXOGn31H22v4Yk0DnKocT1X6IVqgHJAYGegCi614i6Es7BMHYENvNaeuRtOR
QIkJbur2heJhXlQcBA1HaEfqlXpwFBa440cfq2qTnSeEMcwP6xx0zYM7uEP0aOjOiB+gA8JFywjY
YooJxk4cA8j5FTTxIvefocos+swmG6Z+BWmD3b9uBICn3AQwzJDU/917HElMO2wkAx2QXU8gcDvT
UFXfFQ3S2vthCgeGdeuxlZRuhYp2jAsc8tChgpCDcMEqJ2nncM3wVmG+z95tAfweig5q6xOgBdYr
uy0zjwGYpbI8jMqfgaNhQ/nhDTzADD9F8ERXQ+6eWWLAK5jcljuMJvlDLtBhsHoHxYM9VnZjpR7E
pCeKlnRbtu4O1YEni/Y3LjED9bGgEQxT2QW5N7oXzJ7TD5w6vLrRd4jwA03xnkIiRqvBHKgpgMPt
NgLO4pUFD6uvvHH55H0SiLdaIpYloo8JXTalAI+xCof5fSRVHvyw6bYKTylC+e4r4uSHdUod1loB
bXQHNHJ8Alqqrr+2jTdTUi2dle9lYjCQHHDgePIpcLXU4w6oM6WUXOm67lIoKAb3a1RaCGgQKI+z
6hDC8NYF1PtBH8AWvy6i1keQAoiyM2vlBKPB9vxfktEK524QbnaPRIPYlHWra+7DvOr/cHqV7rPH
YoZG3jLzyn+pbQ3sWha0x3HPcwlBs0aMBlL80PhYO+YQPvRRIvosn6B+/PxmmdoZssJNCrWBdOO/
bAYQ18CNI3t09FtmadqTpZ6N/xJnDvjPi/AVHzbPTsnXJh5VeQ2wDrh7bkhk87i4Jt0lCHIfLZuw
SJKYi0qt1/XPGyhNP8ThltsD7trUXz6WEXFznMlcGhhx6X/JUskBBjchjnaLjbjjr56OdQq6sTgP
d8hJPRz8cNYJcJHRLf3XJIf/ne3C0OmZTdN5U5X9BWmfzh/fxjsLJHvzK1eKX3vVzfyHPfhr1yTt
ieQqyoJpNe+sLA3Db8RaVFgfo9lHFawlY+InHhcpv3kq4PawjkPhoKqqDmcalN2gokQgTmn5oboq
8b+XMbvscU+1FAK3iSs1PY3YTau7maJe57s7lNhtmmElcGQDzpwXwkQsRIQ/Vl9+u5109YLae/RH
RKdz34AzY/NWe8UL/mW+6azwicOP1BKsn5SAUtuyzDnN9pCjivuymXic1JTGwXsU6cx7t2UN3ANc
hfuOS8OJPkzT9u8FqVeWuk7FKi+qPDZl/Zo3l0S0SKbhrIr6SlksviruS7irUaXYr6Euze4ho7q7
541Tam7HjVmJOTBnOIl9x6zW1Q0dAoo1HFtUUh/nZhy74RmgUsDfURglf+qczrJdTyUoqgXe/+aR
1qGSQLsMia9ATYMMSiW0IACLMyQO/fbWV1wD2D3LraGXXRb714HpBJCsgzUlZq3e7ptoTfBKsVdu
rkXfjB4unAUK3rHy2yh65tvDnG+D0chzgGYznXxOCOigkRnwAFCMK+i5n2TzabEFYKnyyc6/N3lF
gTKV4nhmqM1F4l2cQTzh5V1HF52Nbc/R1xzvu1oKzlvjOvhVfS6V7H2jArdOxQJ1TU8CjHTE6iP3
629NnuYfqUVhI5DpQL1kGu8heH8SsXeLX0vL1u5HFE5AaA91SaewhFdJTRB5eTrophNytzffwsxG
7R1vR4z213ly7TcYektFQ5hyVgoSTKO9stkniEMYQnB7r4Lm72QCG5QOhQscD4x9C2U8Uk1CBHRO
udvBS+IQjFn5LC8JGaX1Z6ULknKCdffKVICyQ4gq1f+QkAO40p+8I0smD4AWq3isEZiw5TOdlNzE
QKhhH6KciUcHYSf3Pvgaj8lXwtqz3RcTcaAfCJXucgcGdnX2flzbFFf1loHgRdlNv5lbQKTQgiPz
mQLBmlnuK+JHoBSIdRfTPAty4KA+btlnDdVmxNlgSQEz+BDLqHeUC2XTfy4EnPrY64ni5R0unQ2d
y0RcHzHHsWOA87sm+9xX1deQ1JjScvTR4FLjmv6L8xPAGZ049lkzv8tnRxJufdpWleOOTlGsgwJz
+KOXNRTyJJPMsu88qlUOzkdLrK2YjBdCA7QjNFiUxtpSpoUYjf4aE4KnGW12bgHmax76WcmXjNOX
x7JjKj2OHSjQG7/qefibEMlrrkrxSEABlNwk6EJEiVniTVbiREw98C/sdIWyfMIpkti0H+NB9g+s
W017SSHfUWEsDTIwwYrYv8a8KFiBW5Dc5H3p8CYuvITrmfYXVv3ZkNGM15F2tffD1lbPPl2r8J4t
DsmrrKY6YzfqMe9e8VBijIuyRP4SHiYj/ud68Ol22wTNlRJWiM4kq29On2CjS9Kcv8mNxoFtU6lY
YOiwhsXFebdJGYR4AwiVhZ6eWPkwTlUdsKQ91+kiPCQJQR24yH3f/pUOyYm7zMkiiMpVCFgG2x+L
r7uCXBlEwaFp5KfvdagqZ0nBS/LgmA4rk60kjyn6Oi9SnCqZvDb9HOpPU/m9KCCMFxGpGu5e7I93
dm7i/EJLF/kpevh4HyCboCtzNHM1m/oR52DSEme8NC1Fp+uJKw02jNiCcn52xsC31IdhnRqjqyqc
SZBNt2WQcZ8mZ7yonVdVQUSqhgnB3wVbYBC9gwKHFNsRNM7wOoV6K7fAgiT7GsbNiukLoxsQrTe/
7ZB2D1HMLfZKV5u34PpCC5ihkLHhT/+jYLj2k8uEggUZCSeK7x4JGq5MPd7UxNm3GVRVyK2dX6dk
N98mK+2MmTBl/T4knKNsFUHbJOZJF1AXvnwGXrZUOXLgdv+M2jDipl7HgHy5tQ0f6Uja96Hsl7aM
jtkYb2+NIOuozjUzoDTKx9phvoja6pFyIuXN/aWl2sh3Dgl5pgp8c27M+swI5jm/fd3V1M4k8JpK
pA888Thy2sCdQVc2lvKotWg8vtAT14T0N0sVIKe7JZWT+BH3cHkghTYDRqVi7Ja3HBJxc59pQzDO
D4Pt7lpZFviaO028jaZ1IZxPzcNCZw8BXGxYYLnf/I6qepZLg9cfuYfaM59C+DPo3cr89sOZP5F9
5xcPsxOeaWHP/qxesd1ZjEDWEHNVnFyF/bXre9y61C8G7QPHaAA2AxD2qy43yy65e9ZY2VbMJ7QJ
zyhG3r3NTf4BRgsTnYlHHGro+at9oogqaPYpXpIr/NsVKAo9lxTpYacI2eGUCNlc1IdNBwpqeL17
1r6UZYxpq/mXGZjsi1v4cN0OA5Xj7bDHKTYJkJxzINkmR14Xkf8P1p5lkrvFwRRMFHgJxiXiwEVl
crlxMJa9BQSr1wMLJ5DneRC48d3EhiU9SnRBavA6wTqiSVPazdhpJ+57zEKQVeParMFj0uESh949
BSPmPieXfwrUTbp1GM9fYlFEzcVRNJceNdli97Sgv8l3McXLd8LlLI/SpSPT0yzC3ZaAs5sPQMBG
wyIpCt8Tm9nsNuAECV8q6y31vSkX3d2bMU/9fYG7tTxUKo2yqx+uOmOftgZ/OKAdRDYnVvWdKLuN
GFVu4IPYM+V7sjqW8YZ/fCYMtTE8sgOs0qjlQsBCNSYBppHU6TVAzF258/0FEoVUpHJMtEmvsXzD
GULSFIWB0jokiKT3JCAAB8RR7f9OAmPO0Eam9rObXX3jO+506GO9Zw92JYRw4sgdwUWQZVurB5IP
fJfadgat2JGngBaa55R/xWJ2HlTXzukdBqk2vMcHzUeBZ7j/QyDUftLSzXurWh22bXKNguwuTAHJ
P6oaVWgP4SM8s+Dlpw75Uj01tS/VvulDHD2I+9JewFwO9stnihlgbwf4gj9GTK/fIcUyF1Zjz4lE
9TmQDUbX4Em3WUbFGTAR/hOXaWSxJBke4Ss7s99+NZ7bV98LJeVPMHDNhSRB0b4sg9t5nwmOpp7A
QyViVCxc2AXqJr32eXc0pVyygz9l/a+k4Og5C68NXifOyZch9gmLbFjiiRl2LX82sbY5Ym2lvZcC
2Dkv83YOwp8yA7TxE+qmYTPhIEtLOqVaDxN2kvNmrNyYULMJBtzbk40gaCcKNBk3c1y+/66iKEYY
bo2ydfW3jTWqCujZ6dVVIn3F3su0YEIQ5MfNP2iupcZViYd029Q3xdYWQLgbP0VpgpT4+z9Y59p1
aI8Hdsq4KrqIHNynoL0U20PDLl58btyxiWqCiPojoXiLRN1GX8qLhCmKZ9w8QWFIxuccTZMuTEpd
B3sHBcGkN+w8MxnMtVLMlTBnaNIocMX0/T5Nctd7zvjljbioJW6Nw9LBxPhD+n2c3xK7tpnLq6EM
8992iWekB7aVlSIlpYs5+LX5GjhzwRGE1V3tzAk1i5EfODeIHDyc5PsJRnxKCVPrg51849xJNGaP
3baw4UC1X5I6PO+9vLh4oR9qNpn6WROp7859lUPvTEJkVB16ibgDo1+nB3JZ+AJD2MPEBorQR/+J
WEV3HRrVxfY5FxkQm2DVJc0ah6WkPgBxOSmmU+BW0pxwrA0/OZM3LuKS8tQNdvgZyo5v+rwBWe9R
WRISwiv7x+q8BqmK7tyYJ/E+513W/GxbTXYyxKSlHxMcG9cgzcQrLV5KHn2vdL8W2jPClz73+WQF
BNptTsjYxi2xh+oYkJTb9Bf6BTn3eXQkUaHslJZsNsMuyOoHZg/5MAcgBbeTjEU/bn7OlzoiAIN1
nZewUhWrHXzEg8m6c9DW0d85IAR3aFyf5PW6rj0XkdG3v4MWyRtbOMvmQ46h5CFrY3C1U7TFCAJ8
HSewSsy+mNvYY/iLayg6Ltum4FvK/mYnmRZqqCbb/mlKCxNwEjWMeU2zvRMSD6837qzpiX/Wfgvj
PL2ALLTtW5CSUwPlT80Nv5WmmAxW8Ynu3tVwQd81I9h9Hc+sFIRrFEETxwmesW3ibdUjj+x9ojQX
jchPE66AXdAb5iPo2O8DhsXuyoJhjLDhOxrJnwVbjFwYY+I0dLallLMdcVHjRA2BlijuycPKtQ0/
WE7N/djT8btPWVTV16pP5GcHXqE7YWsb1JETizsl5lHIp7zvgprZJI1kH+6jYgzVa15FwCNtTMbk
geb4KDiq1CUqMgx4tQRUDWAEsLiKO022tsefkzn9Sbdbwnhg7dZcgLf1kX7urVTKpQ1Wg2Q8sC4e
ICkrAoJ7Xg5Jd8dkRRejNTL+ZG3D1LrDW1zZm4fVpNq4zd0QP7r1Jh0t6Uz/FX7dCYI9qBgdEdtS
gK1udk25z8BGgDaJH23cwIDRymgl8eyaEzei4puL7Sm4Ciuy6aJMtbwV/E4jNm9zJ/1811nbu3cs
ITGaXQhMtvTDVBP/smZ+IsfIRLccae6LuwfwM2X5zakTTtg2DFL3MK/ZRH00K5vynoQt/i1OlWl2
X8UwEg6ifKyxCZ9YizT0RF7Ri74ihug02vt6KaPHTOkaJCdl0zbbuRjevOQSKzY2x9gyvT0gBqru
dRUDtFTW8i3vHDKCvK0MbITw5kdOTtWy12+TesVsz01FJAXSwmEgOBeDzGtSab4qpuCyP4cw8+km
J+W2Hkzvhdw2qNkmBwqTZ64e+NozZvqZi6kqrCxnPbyPytb36DLj+EKrMR2SnHH8R9NtwWUl3WGO
oJgevLFx/0vKLLd/mCFZ8LK0LTx2iWEmPoOqiWmIHnGe3pI+IDOf2ZFLVhJIcJmIxI4qf1WAJtRx
CfEIBIfEE8n4KjNy/A8G++fyi0O3fQzhTrDUDWv/bXKG8MEi1F3QajAMFFQ7iXtMLzq7zRomzTO8
ID+/pO20RY893WfHKuB/EH6ejAg17OCuFdZP+H45DD9sCtUcfJqe1XJDZ9TmyvA9zBqo+cQndkUH
kYKaRMpB6GZvGJbYedFQW0O63MNZ8b9mLeA6U56R/azVqO0eW6jsb2sQEFvWAetLDtyWSbNxST9x
2rFHrQqyLTAbyf41Q595kB5o/8yUxH9oxgkRaRAeLitKmwsyj0TeqVoIV7PZK6nj3kx/DF2U6Wxs
pnWhPcL3CITsVeht8V+D/lJlPVp5NarlZxRurra8LLZKR5NQHDlS9yAuC2eZJVMtSX6GgWY74ont
so++Mn3UTU7qv+4xRMGHQ3XYiXB051eBwbJ+zgCLTX/Ja2GHKeDbdj9JJW5NKSxosKcum/kCk7V8
yPK2sHQCrZCKSV8Ar7S2Ang3DGxLFxtPN6Rrlg7MnnRbVOnauWz6Gqp8E1oWHjV5i+rc/hMphY4S
ZzhxN0/oLl9qVGZBTnw4gGyP+t+qYP1DmD3jXgvQdhq22EHt+g4iP+TYzpueaTMVl4DNb3xKdeEH
5zF2Fv+crSGxl4Un9fcWEExuwmxjWeRW/S/SkWxAgGWpv17lBHWxo5yok/ccv6J+IGC5zLh91tT9
wsI7fcvwrBR7flHc4UPf5xwSzhDl9+xV7BfjHr/v0Ced2lS80PeJV1aWQnuneV2ky+awK9zuw89y
NvpqEQB4ddW+E22aLN6klFWWz+YFBJ/LRQVqVaTfcj2xjkMUCz9wSJXhU5U58plItRkw3wiQixkE
xX48LWkQcFbrqP6AttO8TKjUTOxAY96TacJdi9QynVTVYI+sbOSpE1Gd+mKqLh/ejKAbTPQuPIA1
TCd2GP/KQwsXDwpVZtJ8R2KhAZLsc1xl96Ne7WvIl5Q4G8dAeKoFQhBUF28dDxRvc1VoMhoJF9wX
Q7znqg+06+ZzR6JhA/k9ZHWle/lEo2md3xfulmYPcG6xsO4x1/K5g9FdiEmhuZ/rmQgcmL8Jj7mq
HMW4SM/luHN1FjwNS4WXCUhu/kYJD9ro5Kaw06YOs9w5q6Hx/IFMirWe4CMp3QwnPktxCLxYK0Vk
v2fIB7B7aLOPSZ5SsaE4iRt2pnHt3TX+TALXw0u1T8o+cB63TG9+5udIYIrBViAHAFyaJx0hNfiP
RVTnXIT1hXMUgeAk30vDtuAbLUVp91N0KP7ffEfAJ9zxvDQlSPgybJL4BeUKAys8oFpzbpazO0DV
Kmzy38LXIQgPKf0UXnKPMKKmRzJ1qDpY/GtImiTw/JvIMzg+eNAoDHhlTZun9R1b4rJ9jDEyjG+o
Kn1HY3G7DXVgZmfvpkI2sRjoDJvXO0L3zBM4il3nkboKZ9hi7m6p+CPhsC2HMB3F+DwZgIlfWg5Q
vPnYXYyP1l04LQmw+84yvPKGFZ3Z+X0nM4yQIW+/Z02phGUowzP2xzVtbJZ3Gy6k9HdjK43PpMTQ
/81J0jR7TYhxM1ujXOPygA+i03uCoNV87WHUQdzFhpBNGOdVGS/7etZyRT8ca3HPZMw6FbBZ0F1W
FszLKwt3+lmNB1tsP1EVAnYZbmMxYYKUi9gDlsNVImJN7hKz2eyftj8UOp4fTfrVFRnG1QGSh75f
ZkfJX55slx9Z2bvFheEvp3qAi6Bubqvfdemtb2FHUMJQtfWNABNMOFcO8/RfQRN6fYBwgyyiVgSZ
CtPiZnvbchnDWmIzhlvEhC2iEF9f4k2YrwbT+VcTRdyNAl0t5oE8S95xgDCg4CHswOCxYm63rsA4
6l5STN2kkIoqOTWEdPHFUWK9BaF6r4w+JK07Xs0ramUu6Nw0voRLLT6yUJU1dcswFr+rtZzuZyBU
chMIdPeloRvx85HjZr+jBdlyYJ4yORG/A2CxC2aea2L7+R8O6aAMtoBEMJKlQY1nraIkPe7YLb0w
D7DB8u6KX+p0Cfqj6xSqKKiw6bY+OiPc4AfvW/dUz207PNZRw03F8xxsr5CTSIBTEc8uEtVpY1yJ
kggHBGymGItgiGpEuaw5IlWj8qaAOn5V6RaxLWti1OBM55TqtpqydZBFUaXvp27D/STcUdkrxwhL
Z+AQbvTGrxOaSbuEFP7aSoXdwctY9x2HNcQ/XoHIdnYVeQ8LvQip5ORUXDrAFos3mLG4/4tuFssp
ISSLIh4UerhFxULSeYwn80I6bR0eSHHJD09wTO0ULrubm+QNoanQJRscjkL94Bx0JXMKhcwuMzKh
IP5OI2LDkmqeTffsE8L8WlkJeHDSWYE9JBpB8TEb4T8eYs0ibZdj+o1AXSnXXMp2zDe0EU2POyk9
+8U3VmevIGhX81GMXGAvUBWwOhGz4uFGREb0Jx1j1HnSecuQ0Xi6hUeLsx2YCySJzIMBENbRs7Wd
W56xO8jqaaKLU38XtHoYDvqCHTTwDydkvcyyIDHfjc06nI29CijeZpdC4LqQ2O+GLJDlde1xS59K
lynmVUYTxqMU7qi5t6MPpFA6ED2uHgZgc1tT4cpjqjgYvpCbe6HBa7ar/ruwSEhfkP0UrzZdZUBU
ijYbT0BKgo6A49hthabNQm8uWZD0SikLA8yiLXx+tD/eG4OIao7ctMvRd31+qlOxVmgIvPtM/IgX
h6OYvdNi73E0EbcEBjZnhAI6ZjOcO0uwjyFzCdoZgEejGZR4HjMdDeBoIztwzqxpgkPIeCL4PTCN
txtXDkhJwJZ9Rxc7NWtcX0Eekc/h8MYVt1mdQdmZa5bR3nYvdA6ZZCDVnVENOvH/8k5hL2Ai7tOH
oisDb590Xi9Pwno0ZQLxXvGkVhLpg8znZk6AAiPQaj7pXubRgguvv0tH6sdlLfmNUZWBJAX/RfTf
mYG5fpskBPNDBG3szxtj4Wes3PSL7xezZYi5/rf08uk17Bq+ImbY2FIIxZS3TwggnMw4NZ3dAN62
2Bdm5kqLDQ2zCVz1f3fMDaBTZQKbUYOxnx9War4YgvIg3lwbXnyXQu/7A/iRhUsB2u2jRB9wMHnm
BUqERuDaq7bpfoXW5Fc2cKlzAO/m0wzrWTbNvBQXw9YQHhD67ELS5gD0DQ3NFyvmRxT8JPyRhL69
DmRbl1sCMPgP1nky1VnsFRx4hrayzetHusJKKtQOmOwRXCeIlS+xCxDjiFutbQ9JIblxVQjkVKhU
efCeYb4ND/iuyO7F0jq/+AHDbzKCXYARmHMMX1Nm6hvhPox9eFPhXmCD4r+w6B0UV1fb79Wk8enh
loGKDLzW/xSisopQFRK5uotKj48Gg1dVXTtaZME5uC18HyKkVGtQe7JdlAFR7+wEMxVpCEf8lUsz
o30TU4V6gnSNKVjESxI8Fh44iT3QUoq7oPiWNwmFwN4B9kcGoPFmHMHxYpQk9hldmUQ5bGPHIT4o
QsVkaybsjTuWBJZ+t64QLCP402mszw0aHS+6l1bMzE1WttE9dEX5wxlaooIBI5R6FpKF+0HINtUv
/giuBELcBjRZMuIJBD23oiQQ0/M9VIuSoEqPt8f3FsKADGrFczxlQEewPSgs2eRKjyBl+DHsgrZ+
4K6yzPdJD35g27UuLLc2i5+RJTcn1B91pPBvAs9ORVZ/F2KBpm9+GGE/EeFh6jbEpOWbygtG5ng2
VM/FmMU+k1o6N54Tovl4mP0X3525IDYmw8+dQU1DvaunWj1zDjFF+lh/A1iXLTkPW7u63/H9t+ld
l2onuS2RpX6nmFhk3KdYjqBh4DtL9mj67q+FDMXBIh8iFXc50blw3gI/vOeJ5C1sH9S3IXPa6VuR
RdDV8gj7b0Uj4h0x0G0Mod+CuRIHFO9Ruk4bAIswkv4UWAer/To26ptN8kj+DGrCE7eQ5dwbckFx
qqOcczgMYRDuCi+v1J2JBKwCiauXTzeJsDHHazO95koi8QubusdlmbuZ334M0QyIB6kZ/JLz/KM3
G/wwbllWYWBarX9WNOQw7RGxJ/ExT1bvEZlLPmVbbkkiYFcvdYKx7mSmDnCNomHC48EqY2o34NyQ
FT7lyArhD0QiWg7AKABRtg5BlQPrRH3BR9Fia06VeSMgxcku+UUVbwP1blvL07yBdyaz/hcTRqCI
bRgKKqkh3J2HZsUin0d4uK8UStpLUf7L3ilqCXBptxjsSAv5PW8Q6i7vKO0jkeiw5aDX2Kej9jEB
OWe4Ueb9dcJ+wJWgcMPnkmVED1jD934a10se42BI310bWIxwHrSKLes4zOzrm/zTKEPXrp6dKtwR
8eh4hc9u1NQsmAv/KexXt911huXAXWyd6BmrB80zJSPN25SAutkPY+CEVLdwejBBxdGZZCrJcip3
2J4VZMuwe9QLBtzAj9zpdUV+hI3SD7Dvg653Z4BAKsSuevHjEptVUJjuPsJxNjzJZeaXAyEiOwYS
h9JpQONVj+QJR+ckrZvNrLLyEROSgslN11YvfxGqmWJ06jLI920zb88PgAMKg2kQm/B2I8yftMeg
2eYLm1vgNHxVjN/OvzWdIVTqlBn+iagkF0+t9Vg6O/py2Xz8v9scYBZ5nJgmvHwHIsr9brvG/I+z
M1lyW9my7K88u+OCFfomLV8N2JPRKhSNqAksxJDQOjpH//W5eHOiiyeQZTGVmYgA4O5wP2fvtR9a
IRCpYEk01DU1iEyCOGoLcvMIufgI3EZp9nlrs+ziaaM/0ucW2+scAA7srLxlbMQ4cViUI0+w5Cjw
Gwa+ejdGlnG4RPSj1CuP4vy4d2ne/6z6BuFvUdMb3/RxpNlLA3/TmzO0UFPg3Wv5h1fEGWVXommd
NwdvCb/IS6KiB9fPD+EBwjTdi9hUCQFslNzb6INVNqi8ItSHSx9PuzwoYV3wWQIAVaMbxfKLS0P4
lolo05AOYTF6VIEKTjiCUpykS6cVL4MPgg8ZC4q/RyXBX/Gj1wYvfY/I86MAS8WW1E47lGG5F8jd
9UPqKi3dU0nURvIgC+NsTu9DEBeHPnBqPVmh+rYpwRijkW4j8NJkkkqM+RJ1IAOHEj89voTjbXLA
awkgQBRdxKMke5xgpIAo1nEnq7gq4B6RRNQ9QmhAqmGpZ8fcwALZbSE9ps9Q7RCFuFJB0mQOrclc
RkoRHiIaAT3pRRWFBZXtan+bN+xO1znaMP3JTGpkXdQzacObLE6vAh8rFqjYsmm721aTfs2owotn
hcSC/ruN/fQtxy06MuCqDlQDCRrILeOmPJWZ2ht8M6Mq0ChTEXjMYjZCMfglyq7uABcPKZKxvV2Y
LUGivJqqemv8UbXdxTkduVCXDgZ6dQkBzmW3XTUtLWWUDxBuwRAEL37dSo1CjlGOyYGxYDyIIOvq
6g7zKePLtlhe2NuUnYsonVZ2QEoeexJg6lmOXnUlwKVuVASQr2juCGOqpF7uY5NiU4q1NEiN5wTk
c/Y99zyCe8Flxrd5aCt0YEvcRrpR2ofG1XtN7ExDEgtA+A/Vo3WQOWOwN4peAXWZx4Z4L021dDac
gb3oB6oqitGkwRvFU2bVZvCSslp1x7RyKJTQPa9tiKY1sjzrJUyh+0AEPG9W3Ubl+n7J+fYXVTLP
lOwp6oKKRznSJf3VtBwlgCtI5IqgNAxzhMAYtUlpf20qTHB8qVswy9STvXAA8u3qNREPTi2+NTE0
lBtGUS8jNFM5kVxLN2XreqAzfi4/BpZGeEeZehpJNl5AByDSCFN+aPrGBcjTNGX3glQiVQYsAIwf
ZYkqJT7bcGA5uc0uoe4y0PCwcptorrFyWZ5adcDs1eGulK90G3LlxRGuI54aMAIGNh69DhLaPSg8
qK0G8Ft0rFI+MukYn/RjY5u2RwwSJ4O839Ng6yIVEZyMiiNgOYr/KJHyRH1SCqFV1iJ3RaUcx6DS
bH052kOARYPMHSwBTJg8MzakkllZtdKl7mZfFMIucsgEGtleWHBSxWeypiDjadb5DqXS9YhXoxw2
ZOagh7kddZf/Nbgg581V6meWQIWFKrq3FjUeCjVahaEVH2OhjrB+OMR/DeIwGtBD1fmxpIuhG7dE
sLraQRQaAUEZY/U2CdHbLlTOZhq6VQcrKbgUgLYLWXpJueV81+beOoxGWphLrdQxB6wLAwXdl7pC
3H9Pyb0mRwmvUteewFMawymzCVW9Zecyer90Fw7ssiaWobopOHaqOHBYdw8RLiNwsA7bCoYNvsdb
gZ61uJfEtFSbrrQ6+n6yKJ88syV5W0IYczDyZJAJlyAfByxFETL2F82vql84wEPzS6/HI4JOqQ7p
gy9G8uLNwFZibDvkQ+5CyrlEoo+duFUyRXwQzSTTLbm5qoGPznLIru2oVD22SOyDXV/yFcmWsQ6r
9d6SlP9KSski1ItVbdrKO8HSGlE6FY/wK6HobNaWaB3R07tYhSECI8Z2N0iZnPgHjTYrvaNOpGLk
o0jOjkAEMcnkFLlBgBLTRVelkn7/k8i8FOd9ypZp1BexQUgKsslWJ9XZDKgcLmkyVS9q1HeMwZZP
BCUrWpP3iVvBXnHwWxh7DKADr7wjDoqNlPSqX62I+y+JQZvYoe+suc2aDq/nEWlBIJP/gI+ocr5j
pStB3flu+k7QkC+paQeK132NGVcWg0lVhm5R91VrQ7vmdS28FkX8remMfnnfDXTxbttGGDAmwdg7
PyP6cMZz0bNPQZfqw+jwYsww3tJTnBLFYmDZD17V5g4os14hRsOrC5BqmqVua+nlxHT1IeWcKiJh
+txeLHQ25eT1nNs7SZAoqEJ0Qn8WDnROJEdxaB6KLnN/+LhM46VWqS2aNakhXo4jxVypWuJ9y0Yd
cRSiJ99auJRAuy1iPvJcVUsxn4EYuV8xFdSU2vlYF6rZvRdggMPVSPQEJJDGTsxDi1yspCTHWs33
PkcYim1Wf2ZVGO4Mt4NFGAPaJeJYwMPB7BM3dzSAxJHqtBKAdCgxMwDwFL+QDww3eem2m4hzz1sT
RPkjSd/WpmUvcKch3L1X7NR79a2uPzYclgxCAWApUFxKotueIvG7y/IGut9XA3en6GaOd5tsRYpm
SqA67H4haSzHrqp/OFnhntmaLpUljjzFhjlH+FtKp/gn5LHqu56Whr10ojB5OqsYvhLcq39FB9Zj
E4sC9QDMiQ8acgIOVXkd3KeZJGvYkEjbOU8C/4k6VAsdOQu/9MIxbiCwpPjhqgAWuRyqX5hI+xu2
9+S8jJKwBnY/Wf9T0ZrAXpuCiidMCTw/z2R9ewN2IoQj/DJzBH9PFguGvRFSWTmrfjmJZ4QV8Cy5
7ZcWgQv4GMMqv2uhVb6IAKIH+xoruKt9jOK7PiM/cM0mMSHtrQngryoeLek20bsHfNP0I93SzpdC
SS31fqwisBmLDA3L+DKwMdOjZVuOFcBwCTpqWYa292EVmBNWISvcTZqW1B/zCoXZMi1AmwrXQlKZ
2xYHU3p2XXzMfD18D3QruRUGQRvLynOKYkcHRuCic0S4LZ1zs5OqaGHvvFjt7A2pPYnzFuqN2KHh
5PMO9sz5FRCRxmk0geG+oisTtLSj2rF7tHUlxXMftOYefFDQQ8S0MnWRUW7nawqLzsHSpvWYAoXe
kfvp29ImoUMPozWgCoEFzHfz20Kog7GkeiDMlZdmVrmnK4BlBWcYxeNsKEEHYutMNdqivjuuPMpz
6bKNE+2OzPp+5UCjZM2zU1fuR3R631tIL9aKrHdWmbxyfIlRqwufO+xR6aqhE5u/OHaLxKmRXPME
3DzB5CUTx31EHGm2K9LoHXNnp7GrrJVE1jTQYwzOZ50ReSJE45hAtcmwNnAYikDmvrEtXacVN2wd
NBOlkpK6HDucIeG3/m5jmJpIv9Gjh93QZQLEtSoxChiKKV86K7W9hVvb6ocBcehdiTUFokhgWO9g
YxswNSM6RPqkqTg6roYeGRMhpscWCSpcdUgIWENh8BCd3RTlF8uqqVnlWUO72NPdQ18NtXnwExSf
a88y2dTEOhqsNRyGms6vhn6NflipmA9J0ek/ZGfX2S3mGxm95GWtHDVFK/KDbfXinjMVjXr8wuQd
we4wkXFxKCOELh9IpKlqg0RswgiUF/Q11WnQ2YsTXauowa1euSx7vVL2EXsqlKtoexTxrpaJl7B/
5TgH85JuarmOBIfyNY1Z8eJqYckcJBzp1umLPuAkEbI4111kO4Q7p2CZbZyiX2TThIc84dS2Umov
fkHQUL1YHNcOKkegbucR0ITVCCWEDyexUMNnL8MkfcL0kfV3WUDzjHqulfirXh9T5EVhoDNmgrpA
9hMiOdduY8+Ii5e60ER/hxM2l89JnBvYlIuwcNMFjd0yR6kIXn3L/pz8W77GlnVjOwqWzIDqbvaO
hCpRnt3IgI3RFSQaYfvGpbkED0A6oetlNQskVHFBFa/PVC8G6x6r44oVmecPKi/vbiM1FOlaC9Nc
of9jqQgHlF7x78gmUMxthAQUDGc0wNAiW5OqXUYLx9mfD53VMcam4pm4U01f7BPYysDHVEydyw6K
BGOH99TeEQMU6ccOB6Tsl8B9IoucWlQab6pGIW1VCNjFz8rIQeXVw65OMzbpfOfIgylNKkREg+wM
rw+GF1pfXreRtNHAaCEc17cYlmMsugF76TsMLpmzGzu2GMsuby3WXbYkWDec3In9jTTr2Nw2vae4
Lzi5UQsvqLB3MfmxvvVGSpRGRA7fI2cVd9QoMTITYwnsKfCScJEiySIs08HUz7bR00FCkFS+GtQ+
iG496k3ZWsdAke9IDJXpo+PYLr/Q5aVjfKFKPSBY0xO4A8dCd8qSw/+Q90v2JHn2ksombQ6sdkK8
h36umJtYxHplrRDsxNjPfDWvHlJsfvpj72hDc9fmYS4ecCE4I52eeKBxyAnAQ0uhlt6hTukwvQ1k
fOprugfkXTPbg2FDaLCePSNW1Aegn3ymX3Rks+GwFKZJ0D07rJQmrh0hJeNjlZl4RTGxvqRYkayf
Wh1mzuOZWzash7HgMa0yaNomsqMBBerKasPSWdMGESlat4Bu57oH0XVmplTll5DZa2wEyxBbQ+Tm
v2xCe+q10oUFH3/Vcr73vSO+WvR04k3quE27aqIEqZ5th1QQrQ5qLCXAAV1Hn3vlt1HYDhUo05H4
q5KuIY2Doiv4aewrycrrnMq/L0PPvC9jzhZrUSrDD1I8DHYQcVPjYLJ7TPIrUksTXDN0+BYd6zQS
U93TXysMp5jSBXtAfBZU7Ck3Yd9aqmRaPBTsB88CmFC+qSTcUO2lJXNT8CFqqc5r8sPoOq3bB0Zc
Q4SPPNnuVJ02N7SBgIxspyAaEK4dPQTomDlLDdOHzqnaezbarMGj0toxjckgCqqE/hlpJRSa6YXl
u8IjcRKOCLVEDCQQkNa1iLxqPaQE4+6hA7PvDk2p+stKocqzJmajRBNp0GS7IXKuRANJuZ4Ic3Fu
SLJ/dpZ0uVt3IY00CjbA7jD2W2itiAQ7H28XvFPT3UjLqchOLvhELOCt6m+OTzFmbaDN+Q7wvvsV
+A3SRNApZCNIt+QjrMdmahwYZ/lbG6XDljK23awL3KnxepSpau5Yu1QUUxyfHrTcB9k8DrE+Qtzz
q1fHrOTwWiJ7bElqV7rhFHUxu/wxt2HT8GS7fkeQSXgPLUYrnjhDARd3h3Iw9nw2AoMWjguehOas
zBt9gc677O4Rb+r5zrbg5oDLI+Fl43ce+8OyEjoum0oq0V2k4KJY0m/PvF2oVEOOW60gZHLhRq0b
3sCaj5E5NE0eol8wgx+AAEwdwGwX3sQdVMv7kXTO8c7rmtp+gJU4NiA14fqsLEWx3x2QtcHCqiJ2
OVpepskuGWhikb8o4/O/RNV9jGT6wORqvgceZj9GfJt8K4LEDR/AAXjJngy8atyI0nKeQPp0/Zq8
JZxBrJJd/jJSIUVIhN84wW3OCsIx0O4RuhGyyouwYuXNhsxX3GAe9rMbW0RxzxNBMYAau66p+HmZ
b0PSKpv1yM8QswHUV1k1CtCaF1vHIQ7VCaX+hjdWjS+c5D19RVRFVjCQyuEdERXxlnYeasDnQfCL
x7aprOI27uwuvq3chIjFEVNmvvbGrAGlyXb2BFUK6X0mmup9tIquXftEQbfcWCSYbKORYVBvx2Fj
16HprKvBhWiTkjBqPBsW8JQPrVARw9JTjbvHkdiSYaW0plFsy4rK1dZN+WotWC8b4lcGw3VXuS46
h0p0mxGEnrOibMjrKL4mg17/wgIOKRD7n/3gl6iSUME1iOs7G1T/PkbY0+0UV4nCVUtFtfkQVNjh
zYc0wgGXdJW/NahzayuU9TDa08HxnoNGQb+pg+VID61Q6mxP371SV7SRlXaDLovaoGWFeXErMGbs
LFIJXTbyQGRQYWIb6nRasQDBf2oFx98SrNi9Qd97O7gib94t0aTITlr3u1uQY1plerm1ZKa8tEbp
IlsBu/6URkPxYJGJwZyHhrdmShCe4zn5z5oI3jMTTUOWl/q+wnbf0b8U1AneJevgZkRwfrDUtsgf
2UNo96avOObWcBIObAYAzZ+iCj1EeKM8YNi2ASTq/aqiDfuVJU3fRqGiiTVOfXsNOFds4S4MX4pW
NbCSZeD6DGn/oGLXfi1Cgt732LOs08CKfONpvbIva3/8DnEV4mvuOuUSYxM1SkkM5i6uYCNt1KY3
Lb4gqmOsiiyUX/Owtw9SYrleJkWLHDWi1fxFAdZiwDiN7S3qqGidaUSOguO2NwRGILIRXntA2dqo
HNMLO7oHBt1E+0w3HUYDoY3LRoHsV8SRvw/lOJCmifBvgbs2+lbFMXjXrjA4NisRiu8FcHOU85Y0
QnQYTJ6WtFaavVRb6+4NgnFYkkwbYklXbE3vdnlpVU9+YNBWgGkIKYOqAMF/JU6ou54EjLJYYIFt
Pkgic4BKS6j9EBhUeadQTZAri64EDuI4GQgPLbORDZ4cLCxFsE2aDZbVAfC4oT1Q5PduwwQXNAbC
8eh0g/FCiitiB46YJpBJfCs3POMw2pOsF2PGo6XIsqrwW2qpq8ceP6e6A6N43h9R+6vptbU5gIA6
AXDEQAzkDgLP2N0OmRHnS+A0eDegutJi2qt9TIGEDaNIt7UtjEfYJbBN27Tcap2sbqDSGVuMSMaD
C5/rNSmJ6yAepNqw65dPQZpVcutGHqyLisMbq7Br1tWNniDMpZKC0mJhRK5CeyQHC7DK2mSg+hBU
lr4ibQ+aVqGZdofOGWfDa5DCzC7LTnzNB6nfUdur8IpDtXntxjInvqx0aQ66CJo1eiV2m+U7F5eW
t06JH4a3CeyEUPdWlmwNs67g4+17sOkJCOYVIoShJ0wCiL8OijG+a84VH74CVJVKnhqMLbgSX6AB
97uq0LpvtFphA46++h4RJ7H3zcHa4W7K9hiI4mHtBLjTVl06KsneZOMsvisltMaNkSUd6ktCQ82l
WngV9FZOfpwMslaL10FM+2yHTJ5sp9gVoPEpLArNtSFcZhUe3DYyFJJXyy7nbdec7MiyHPttVCWt
RI4djf4NToPRe/Fc4paeS9ZbtgaWJFtziF0/vYVc35DdQjeeip5CXozquNZKc4voR8zYvHGC2rxB
YQ3nujKsR3RcPZsz/q3I2xSxZ6lhai7KmLpk03x0GhPVy6py2Bn2ubVcwYcgLhWfI6f+3h8JrUb4
vG2rEQttQaqW/5AXILmg5MTBL2is8jEzqXqR0hxVh7buv4Kfic17NY2xhfSs7+QzGGME9Aly0So2
SZva1PB54SJQBekg3imtPCC202S6wCWB6TgqspGpatDPicDq0uttXgaFVhQfBA18YLSNYZpoBAN6
BAGHGxfQr+4/oA4flX6lILNstqOhJJwOFavwxDP6Ty2qV0Kqlis3wAlJXcW8hzilq/NHR2JS6TKl
hCdJ2iKksLWoOQfXq0gbFcsEISbNQq4UjupNfkvM8Zi+EI6sFG9DJ1v+qqLWzf5gaZKO6L4qHdo9
Kxc6SPWO7LHFp5eTfExXoQtwkjHJ8YAHK4sK9nnI2U5NwwrO47BUPNN7cgnVYF8AP0IZDjbf7ORn
U/PIIUVLtTLpj8pwtNcRxhP9UdcsRd3/9a//+//++9T/V/CTeh9Atjz7V9aIR8S8tfz3X9Zf/yr+
91/3H//+SyEAgeKrq1ku/356f4o4Kf/7L+3/QMB1SX/Nk1Ob0isGYch+MGVTCKUvWF2+hD1zCeef
lwgInSuGwbaOZ/HbHbU8x7xrCPU0WZAa7EAw2SBaXb7W3O2c/4bfbsfF3Ozgu05Otk/QUNvZH5gZ
kqWti6fLFzBnbuZ84d8uwFhy+OQZ8amUqKmXxDAwZzDMB/ni8gXm7uB84d8uwE6grLpQt48GN7Mm
QeQr3Sv2VG1lfvIKxj+vYBZmFzlAT05Ijj8E3tmNrRjf23P9+vItzD0j/Z8X0P0kJRAtiU5k3lv5
Nk8hXu4c/AHBlTuYu4D2zwsYbpmMUJTTExom9aBEefLFHfP4/vKfPzde1X/+elBSeIbLlp5yBuYX
jguE9UK6/1bYOEIRkRXry9eZuQvT++d1rBJaOIRF8yiKMKgwfZFRse+JAUnePneBydyGGRyEJC3G
Jx3r4Pqchf6kDgP65ss/PzNSzcm8tvKs6ulR2kffkO5TWYP3WYQ9eYhNOwzXLnJ+GH9Yn8zJhLZJ
bXNSibiyC1EHDPZeahQFkvyx7JzHpkapJKn6dV8u39LcK5nMbr7WYKD0ITxZlaWizm/Tc6qP21mr
y78/M7TM83V/m9yCkpzVosg/kTUlOWjYT1AMqQWNUv5Aaql+cmRNZnhMXTBhVTWOCPKo2Axef2jq
oN1dvom5hzSZ3ix8vZHacXKC1EonTfYSjyWfSe9za7g5md20nKKkTxPjyEH8ZORts0lD8XeG/bWZ
dx6hfxpUkxkuqBgEqQhxdozje9BbWA6yLd2IbQMX0PDcKw9q5m0bkwmOqZ1cEnpyJwSj1NmIUsPi
br8qfV7vtb64/dTrMCaz3IT7JPJQWri3JFJOv9NNe9tzWEmvDNqZ921M5nmZKk3p91p6rByJRKTP
9ZNH4mn1uWXEmMxwdxgwSjLzkNbwNvIiY3Mp8u0I7ebKHuf8JP7wuo3JrHbpnKUOnKqT3baoVYhY
C79Qyz/loUcUMzy7vUWBH39LZF4ZwjMDzJjMc/jvVCQDzd7rCbYYvOr7gVMhfHvbP7Ymf8noGMXd
597/ZLJr2HCoXvMxLBHBki6PuCtcAMhwr3wO517/ZLp7LopNp0zESYvBpxBbht3ObvLy+Lk/fzLb
bXUQdkj786QRbN6uUsDayiZTkvLhc78/meutAq0ZnZR5TMKY1wDm+Fehl+WVhz/zDdQnU1z61OaJ
E01OFnAEYEQJ+7SlE0jTfNLb/tormFlI9MkUt2GUODr1kyMuX5fTNOpnSHYLXjRRSZBXR83EK0Lz
JPCuTJmZl65P5nymGWMJoSA6xSjpcX94NWgPG2FUvfrUa9Ensz6Xde7aVc0+GjnumS9Vdxv8nigu
Lv/+3IuZzPnK8RC0kaN77CNT2VtlWpCEE2TFK4To7so1zi/5D+uKPpnlTQSShszH5EhxBMQvq5ep
A6KpqdLQFSUhIOzfoza7UTrlc5NFn8x1s2hhKdqtsR+q/FUS2GIuPNQzyZUbmntok6meVADzB3Xk
q1tbz2iHiaqES/f/cTKYG8iTye6Ah68pOIiT6SG4qzLrjR598ZYmFW6eorE3n3v5kznPl7zHJmqK
o2FYbyzy+o2ou7NXeBy2l68ws8Brk3lfeszIquKj6+ktpQOix+TOrn1rD+AQ9JfUa2h49BE/eeLR
JiuACIl3CKhqnXQAedDe3XpPuRkF/OXbmZnu2mS663ycsiaX9tEEQvQQ5LBdUCN3n5vr2mSuUwrE
xmX5BiEguvuC94h2KQUw58oGYu6Pn0x1Ny37XBY6oVVB8apLI2ABDr0rPz4zJbTJHDcpoTZWQYYz
Z8BQO/h0QsJknelG3fUrcEL9tQvN3cVkagdj06gU+ax95yukEKYqPDtc50jjL7/iuRuZzG2vJPVY
BjI4qVLNdylej8ecNvYvGGfXBuncJSazu60yGtUaEeCxWsryS2OnTrMj1bwtkepTib82+eauM5ne
sh7U2CNn7iRV6rjEvb16uv1M6ET4dvlZzSxT6mR2VyTW03CsohN9e3cLJB+IhWrTobVzuZVZUlwZ
XDPvXJ3M6o4zCMTTmmClQrMPNqYUVg3aAf6V35+7j8m0rvLMUfXQt4+601Q3WOTx6SORXtH3y5Bb
VPXu8vOaeSHqZILDRgF+mHvWcRQ6dpw2eW5VPb7LpJauL19h7kmdr/zbwdlHpeWWSqXhBWrznD01
hBrksyHWouzKw/p7Sv/hc66er/37NXIfTaiSp0e62sMiz/07RJ3OBj/BDdYX4pIU0f79TQ+q7BHm
ybYx46es9Xb0a1+xPX7yVicLAWH3jh9hi9yjX8lv9RFLxKLyayg4lx+ldp6Of7rPyUoQFW2GgZBS
SoTEmuj1+ozzCrszvj2Gvb8MgeNhkmZbRrBhpeOSGCjhbkKnhplAfwOrxeW/ZG54TtaLBCSRy/1p
d100Iibo4nErmxjOpvA+SNzwP3cCUKfLhRECG8E3euxF1oDrtBvlR1Wp8ZUjwJ+HpupNFgvF6liB
zDo7dY2OSXTh9QQOfJcjpZdrZaPzKP/PN4a8+58js1ESZ9RtMztlhXOTSaREWeby2BwbRNbldzF3
F5OlQtbA+tDbJNjUSmsV1PEzZONrf//cj0/WhxLhketGg4VILavWEGQQ8xSR2Fz+0/88jFRvsjbo
A5DIJufp2Kb2wO613JadBO/kOtlBt5rG3V6+ztxbmKwPyJbQLClGduoHpVgSfwNHNVMJvh4AKn3y
NUwmf2DAWoxNyzrCkGq7lQbDA14AG9qny/cw9yYmcx90Qwwsr3KPnV+oK0SZkQKWZSAB6vLvnwf9
n0bqZErbgiBFsx0pfMSoYUWX9dV70xJesLSGHh6F6wz4JktCuAbsmLSbHlCyOM3N5avP3d1kpqu5
oSiDyS68QTDxYrcdxsS41YR3ZaSdJ8Mf7s6dTPWGlTEiNsjaB0QRLxu6hc9lKp4kGwTImLncKL6C
3fbyzcwMa3cy6bs+0tRxVM6PUoIIj4rbKEgQnon8VknLcnX5KjOPzJ3O+6iBnOmdt53O8C443y81
sk+vzJi5Wzj/+29fVOSvRuyNrXs0YktdY8Y31yFrMLq/rsaPpjVXPiRz72WyAmBPSBGzpoQl9uO7
L0iTU3VTHupWOACGfXFn1EF0pbQ3swq45wf52z251BSkgpPr2Msi3KZqaWzPaV5EFFxtAc69k8ki
ALu4IYons44D6dsKmT5VdOB4gKjg8jufu4XpIgCT1nZ0xz4iuP0amNr3rNUxOaqfO5Cp7mQRKKuW
rrnl2cfBK9CUqiD/peV+7nPrTua47ASsjH40j1Lk+QasPia9GnXf5Ucz8+idyQzvIZIR/0pPq/Na
gmTBBPggsEs/SfaXL3CevX9YQpzJrCYmhiyawbKPJB9+2G7r7M7iSL/OD7Jp17biE+wa15+9ncns
znrZgM3S8lPmaeg94asYyqPQ1Db5uHw7c89rMsMTNUPDh2Pl70J3jnrhTHRPYfl+7uenE1uxZCTs
xj5iWCb/wyoCJV9VJD9+9gGd7+u32dxkiIhi18hPKkMVv06Xfgjdco6f+/MnE1mkwXgGcdjgAvBX
DYCaVmCtkysPZ2Z1dSbTuK1VoWd+c46IRbDRQv1ZmEbXfsH7zSlV+uLb5+5iMp11sE5Ei3FeAFEI
a6TvdSyNnra6/OtzdzGZz2XrB1pnOdZeV4sDaEFSa8fmS2C7d7gI9Ssr3sxF7Mm0Nhuh9Kj3nH1p
Fj7+H7q6vgw//FLtllphfb98KzPrqj2Z22hMfdR6mrNHW/yiZvRJAIfcEbdoXXnjM7PNnkxnXysF
dPjWQZum/RqISViEdvZ6+Y+f++3zo/ttJuSRT64EIehvMK/E1wiGg4EuDNTh5Z+fezaTmcza2IQw
j/233g3DLx0wk41uQWRbUJoYv1y+xtwtnP/9t1sgjVuHzdy5+6DIs35B6ikZl5o0kyuPaO4eJtPZ
HKPQL8B776PYfPv7/cKb+IibKFpfvoG5YTqZ0VGREBnj0jYUwbl0JtoAj7sheEKEEWODu9dQtiZX
jsVzdzOZ1mAVqMHTzL2zywhBdW9/R03qb0Pv6qybex+TqW1KQydDyHX3iTZK9NiZv9Cc9lNtSZig
/3zZjYGijGJN8I2Q6RQL/2CYSxgyGFcuv4uZxzMVxkH3igs1dy2CcFUA05jVDxg8iaJy0mv7sJnn
Y02msx6aiFAlmtgGtwTcK0nAl6MMVwbT3A1MJrR0rREK1aDfcQPgxFU/Gx+bDoHisu819+VzT+l8
8d+mXA54HSjU6Ozz4rymCo8wC62LFjXe9dXlS8w9pfO//36JsbbA8nTKG8Fr/kMRhept4Vbl5nO/
PpnTEuUrQTq+8saGW9mPuXNDjcK6sledewWT+RwkyNOG0Xb27vn7H0GJgkloPlf4uj73RbAmkziv
FCTmwKf3UaU9gGckLs747NnQmsxfW9f1UCR8miXxvtiT2wxQ+aeVC4QT//PNAigVWRo3ylvVRmLb
RHEJwVx+vfxitZmHb06+xhEAWbCCpnHLl40PJrHFmdpsfdt57AgX2AASOIKuQXFOLkXvAAuAt78I
YzY2I5L1Ta9hLixEtb/858z9NZO5rsrEb2Qbig8vQSbON6PfOl1FjnF0VXY5d4n/mPCGWfSFl3zA
eNIg+NXtve2YZbo8M1qvjLeZL5R5vvZvkzHCf++CxhEfiJvw1HeG/8qXyYX7PhpPWmg/X35ac5eZ
zHlRW8R9Y5LfD4l9J87YU2KoSSfyj+T89Z+8l8nU94UDmyjMipN0fFhnxBC/kkKsghBQen8VVjX8
08u3M7OEmZN1oPTSuK/H1oRXw15QIN4gxYId0OVf185/8B/OlFPB3BlXHsgCj4/pAy29izzSugJy
P9w6YsHxutB+JUocXsNNFQywqQIsZwQd54mDfmSVuqZof9gwDNJhoVZdrXokZ1qtfWUizt38ZBUB
DgsJyRD+RxwDzlx02G6PzhgHVybWzM//h8jOQaafJw32h8EAgduEPWRx8E/yc/WeqbyuzFEQqUCQ
MesobkZcQ9WM+TPm4S7BHXmmvF55jXM3MlkhpArn19Az8wZEQr/rUqcjwFEcL4+RuR8/T7Tf5i0y
pchPzNgEvp0+4eBp9zQ5r+nr5n58sihgSLdrUOIFWh5IvsDpTZFtQzBM0dPlv/68ZP9hgE/ldARP
mVo/tpAhSbmJHs+tORmp/gOmy6fcM7xwmUMRXDgFi8TlK87d0mRtaDBejtWQaD8tzdc3lR5buzQD
Jvy5X5+sB4ZG0HRFesDPQTZBd+8FcJsJrCuqZPe5C0y3BXHmZaSO6qcmhJ+20N0cJiexNJ+zEKjG
ZE6D8CQgpCi0kxWOoEAJPllVioarsuvSK/N65ms2VdZRZqe3UrvaqcZfSt0Em6S1LJRKHnSAA1cm
99+/9oeRNVXWObkFCNlu1XjRJyTmPFNOKfw1b7/MMV57tpYfJabtVHsbDL3vrDUSllyNtzp5GRUH
grwqMHJSifRJAqm6n6KHlAYUFubAi661inETaDGYjjEn4ulJB2CIRK/0zZyfpwVL+WmJzCoVHfxe
GfojTZGqCm4ALMVQNMK80zBQWLpfYbCT4LrtDSArMhE1JbaNK4Nl5mOrTwZLxFdwbA1fv/HBqx+G
iE8U6EooHCSZYX+7pvOdu8xkzNSOYdpZodQ/raLE3TdWSuctwLgabbzEle96j6YuitdPTYCpPisJ
3XOwK1Qr3bfI9IJMIqNlAWKwubK1185z9Q8jZ6rIUu2BZIt2xDSVO12elGu8cSWL0CBKwzVWhjF6
9rem4uAS7RIvbXqofViiA3NvW3VlNzcutWs7WhkYPWN4iXkIh/lzNz/5kpCoFPo+zJK9HO0nv0YQ
RbzENWHlzMo4FXMR+Gh0pRDJN1MOPxqLdSVVucLn/vLJl0TqjYmbXRWHMv0fzs5rOW5lyaJfhIgC
UCgAr+0NvZFIviBEGdiC918/qzUvmp7b5A2+6Sh0utGFMplZO/eCNt1wYYQRdP3JK7v05Ke//+cM
5BoCmEBZ+3scL8tFYNJVRy3zMzHopU8/OzGmTNQZJBAF5wSGFVHUvBgG+fDxuFzYDP9Own8ePZW4
b/pSVQcvKe+CEQfIbO53daX8Lw782R5gaBNw7GBav5uw7y1aimM8onzl9vNnfW2Xlv/ZpKTXGPwa
OJyjYGVyx2Es47J7jFPze25Gn+xkF4bpXFSsPPYRlGfqOBVyoMUa05qB3jmMH74ok7DOJmhc4YgH
zAlBaeZ38kfTygbAZBTCBf/4TV+YRueaYuXEvFnVtj8pLboFDko58O9+HMZPatSXPv9smqa67xkm
ZQHW6mhtGgbsLz9PDy99+llgk7hdNwTeVLxgYPvct6Za1F7SLj4emgtv1zw7QHBNAppJwWZvVe17
iGXjmk7kBwfn9U/2zQtfcC77s2xtGtT9FLcEXNLgsvKSaqJwx2nev/QLzvV+hc79Mc/AHmC9G65x
Enyi9dhBUya/JoAQZ4uMhueobWmMPEyDYa5EXeLZ5X/W63Dh5Z6r/KwgsTTACH3wwJgvKyXGXTu4
n93hXxr885XVYv5dpIn1u5jgzTeJc+c5vvGtHszPhFqXvuH0u/7ZRFUX9sUMqvLQjOibSfrJJ3B3
BDlQy+GrX3K2vsCf+LrK+oCaWQ/TlYiKsgXstppE8pN1cOk9nC0yVQY+dk4yPQx+A3luCsA8Mmk/
nqKXPvzsIAiAx5jmMBaHghgfS0WqU/T7/fj4wy+9gbMVPIkBAq3Go7ezuIbz8CNaSDRAC7wVv3Sh
6/rnarzCa6Gi0f14UKWib8Wc/oC6/JKGmg8/5af/zCDLdnJcHgpC41M914I8vOg0do59Iv58YYT4
hrMFDO8K3ANGlYeqL75ZpnqyVIdPkR3rTybPf3wFfMHpeP7nJ0wVPJ+87arDlMA4E/FEczy2vQtg
NF+6tOcrzlYypAoXVEZSHiqNriTN+IouMD6T6f7HCcqnn61iYPUofyc3PoCNuPs7+qPkYunj4b/0
4WerV1eeHHvQAAcxDRslZ26HI+xJPv7wS0N/tm67aC47AcHr0MkY9kBKnhUkQMhNo/9SoZHBOVu9
3lA15mDa2aGpuWLQ3oybU9x8cXDOVi/IZt3RjlseLB9KTWB3MBeU/vmlwTmX1jVBaqRZyOAMXYIz
T8zpHgJssk8b0Ne+4WzxNn4yuGHVarb//iUcpNycjkagGp/Vxi+83/8npZv07NjZGB28iLSLjgQh
hwC3GjhSH/+CC7PTO1u7YWGVJd7N5QFiZrPCMtBZ1dn4/PGHX3r609//szF45ESu3Y0MD1ApumLD
CR8+VO999WnB/dLzny1dvHxrXRipPqQe4nkYwKss/Fr84EID/b/PH9KIOeA9pQ9W0r0rugSWUNmf
69Pp+PEAXXr6s+VL0byb26iqDhjxA07VwnuutfJePv70S8N/tnIr/F3SujWiQ4cRp3XadNBWbZPP
p/+lxz9bvVjac00bnN5vzlXHsmKFsf80Wq0//gEXPv9cOTck3VyTpPL5Q/FzGitrWU6f1gUujM65
ai7Wfp0bGLlBIOpfZCr+pPbYrnI7DT8J/S89/dm5a2FE5Bh4ZB2qtMIrgSv+WkTu6mtDc7ZuO2sA
UtRLCO42TuP4HeVV/91OcsP6TAp26fHPFm/Qn9hbHVuzPWA55GKFfz+2pNcfP/+l0T996z9bQ5gi
SoHjpw/amTNser3N3/VFQvDwtS84W7vCBzDLRUp5UCZxYcFEOsjSuzYtOmk//obTUP+/ap3rn2vl
Buztxgqa6gEvjHABFNJaeuiqN6fGsazD7ezjr7k0UmerGGcBAeaMFIM+bXzE0vZFgmTF6f0zZ4/T
fPxPv+NsFcdYPbRsPfqAx9lVh+ncQZxOMgDY9SpJZ0CsZqH7r83bc9VckXgtJSCP1xL2j5WJP+oM
5/CTFXdhqM7FckWMJWxiWPySU6raAUBRp3vRQOVfyYVdHvT/ztqms1sL3EsOjqks138PA98aPplP
FxacOlvS1Vhljuf76UFSBF5wa0zlnnT+41l06cNPQ/bPeutcJyELq7IDmAf7INzcv+q9PPkkjLs0
8Kdv/efTA64gsCQM8kNl9/HfgQcJALuo+8z84tLjn63mDnu+IZrS4gASmxSsa8HkZEG9+trgnB3D
UDtSrs689BAI2gAnyIcRdKlPzvhLY3O2fiGYQWcbw/zQBdO8LKriDiZCsQhhQnz89Je+4Gz9VoMM
8LX2/1qcE6CX9L3TU1QsTEt/SdHk+ufCODFFM7yw/DT8Rrv8u1O7/JCPn//Cuz1XxU09dqZTl4Rc
E03F8u+ewDn27WsffrZiIa7PfR5k+WHK+vXfV2uqT4PnCyPvnK1YYbv5kERWdbDMGgRvPE6ryW4f
2xSq6cePf/qk/7A3O6dv/mdh6V5T+rRGZmboRA8WDkMbKw0NLJ6cq7Zq468tAOf0av75msBxinQA
kXSgVbJeB/WcPrv5p3f5pvO3mvGffsfZ+oUp3hNqkWYIqG9vaBCqEoCeP37rZmkaawu/iV80kmNJ
b42y2TUtPUR4SavZy/KFHmpAVL1ntqNaW+MJSI8aoFzHHWMD/TCnWmsNfmqt4AbH5ppiJRBZc8b4
91AMVZnuvLBLPc3liYXdM2gJzIT1dz3V+QhG0p1gG6c5jwjbO2itVWGP8NwsIeNoI90wuSligbk9
2uK53BSVtiA+Sn1tgYc7NHQQD8eBOHtPBxKwER0Zycmxu3wl/exfRBEBgQyD2QRm0EX3riXsWzjS
5mryLfthior5XmCC/RhCm951ttZ8m9X5y6Hv1F2XJ4ZYGGWcvEiZOTvLM3S6Bo3VbQadzoIyL9o/
cxrcnZf3w6YvHP1b6VTtBcFOv8XkDNtj3Ia9PxBdUdopJ215wf7Y3HRQRhmxCJP/pQ5y+QtsKAL5
mZICBiB1le8LZwZsBpnkO4mQuu9MX20mR2JvW5zegVKaXrUJUODCy+vWWofqlABzy3yPjjw8ytN1
/rIxNQ2sqIDbZebnyl40STA8hRHG3RCE55brWjM7RgF3HgGMtnFVuUzrIcXvEr9P3rvE1BxgkYqP
QCJkthAgCyQdQHW3EVUFsU8aQ3EfgsRBajT75YbOhemtpstGIQxKYwJApLAUGFrUpMAxoU572F5c
CR9MNsTmscWIdPL2yiIF061vW3A+IXRum9GTzxhNZN0qVGl3FDKDX4ouKMlgQhbypcgnGpnDfjQB
3hu6++4zCuaO5BypHFyv5odosxKajxGZ3lE3qnlOO994Ja8MsfUMyuKYq7E+WU5Hr7ppzd+haY7h
ocIxP19h1y+dlV3gMHOFToQ7c9HQs5k4BvRR7HSd3aiM9FdaVd1rNwObC7pB07hUjjnG6Jmxwfsh
3EdI758L+qUSLE9N4ooBnMjOaHumapfM8PJmL53MQxPa3nUzCWnfQwqs5rs47VW9PxntTrsqDILf
hYEt6Vr7LXZXVuWBKVQum0U8+ihkvCoZrl2fOtGyLgLvphItz2JgkwIAE6SGvZpqF2IneC4UcNjS
RncNHHis9lurpQlH9O7PEwCJvnCw9nKF8QLevEE7peVexKhAEJa3wbXKZpBpEEBmC7vutG3XVcmV
+UpOA/qmxkwhKCUwYPJrQw5lcoIEsrY9eKLToYuUeM7otmzWFnABD54oXs3rOBu5MgQ7dfLJh/mb
PIimivR9MoU6oKOqA+Nc1SKQS4qERbPTIGryB1xUxytnKLpHbaBBAzcVULiNCQ3lQqSJl78PBssW
N3so2+myjSc570y3DKJrKIbwuSuzreHngYkPH4SjMNmiERPQZFebTgqQbwIlpEGX8doCqPWAYR0g
w64/uvnaRx1Qb5XVMhbAnzCECQJXhFtvjkBoD6CwC1RkMtvaEAks0Ou9tZtxhiw3RgUDAEVNXoot
D9sCLJjDUMt+GUgVYJirdewuRYumb+Hadpo/T1mpW73susSZFyprHQlSbwY9ltJr6XcrAUIlvxlg
ZJPmWoE6SL/rysfYpjC2GDSkkF0mhtK8GqexdKKFgX09Wm63nZz61etAKaw6bRnWz7AKk5H71anD
p1+lYe6/KECl5CDCwNbpJWXT66/CacZe24gT5e0BeCT5tHbc3lH9YrZwG3+j2MpZzDJXw3AFhh18
dRiDaD1iul+IcT302C70C4vh7zcGwHjxA2Pcpv+VhllUHajvJ1BtByMZsmYxod8GtT0AgnoUdhu3
az2JOtrFADZ8Stx1Ou+lOU96bemk6ZaR65fmpjfNxlvqZmrUCsvHQb3GMAtu0mH25/u0rxBLknAB
wEhLF04OUN1qXDtssMOyseKsWiGvCvs7Fbk6XzYAw9Te7MEuXYs+UEtYWzCPpFnO28hlGvyYyrnr
9wOg2G5DxhPgaimiBHVrS6/TUUOYalaARGwwG7Rk1uLOnAN/+pbUmQbGIwHwjmtfB2Vzh1F1hZ9c
V9s9Z6tRBuKIFKn2/0SOgd13EIS++iOUZ5g4UEWR3gw4qCcrd/bjfosDkxr2RqTNfGYdYZn8ewp9
N3ym2pQOGwRBgKQx8ICC7GHx3z2BZI+euNqaxHPr6z4xFz4W/Q2YMAs9YbxU0GqcReykKj2SS0Da
caYwa4elhkcwPAXmoPNd3NBuMmKujVwVGehY4aPTauVDtfJPIA93CGKxRIdquc/pOATZeupnFj2Y
aqPcCuDcYhGzLUKZL9rsCcWS59C7kkYKc/oOulrnJ6A7wdVn0/VQJUV95ZrQNJbM2GyfFmYFfBQh
Ptx7jFZIM4Vk51si2qnyleVNTbhklgBqLmMJSn7qzH64Vp3QCfxo2jIeUDQm5b7xRvOHpRpH4ZQM
YaB+npNkaI4WtgYzGISeJ3FA8gAZK2iTu8pSiGdrVXtETEuBxTZQFSasFGIxhslpC7PLRnog5nB2
H9lBKgicgBv9+Qj8K3mPWhE4W41qolmbY59xho5QzdYqHufmVbUA3q7nus/8d+kDKxlWIEZ6deyS
zrU30NCDbNfLXAu4B3gc/qhAUvvrDn6Ai8e1l8MvXaeq0MMhG2x/+ANz077q3bwzrwMmdbhX6Ohf
GcIxtrdwSFt73AC+GDJ7QR7jjN42LerZvQeJnVXfLTfP0vtUyHD6FiQGechKnjiFt96Q5TkM9tIq
yatao/Jv03RIiiuMSOr0oULN5q+t3HO6gMUKh3MrNC7loKnytpxpB9RpzfOWc539lpZVIVUuonKK
XyWlnepuijIJJAQ+8/DmTYroQjm+NsHXwK/ot1Os7PQxJJ2ubpTK4YU3o6UsE5tzKFvvtMa0P50Q
lemdDuEyboSJI/KwLswWb68KmEECmgam0rQLVNlBkJxPG2kVd9Laj32Nl0Flh6O/yyS3DHiet4V/
08UnXCXwllxMe5Wiv94Dd3TJKLNxmF4C060HzGzRbWuML8fefW8xvOeQiMoCgD0lTweWuUh0522K
KHCO0sulsZNJNnqrCeAkeNoZ85SVFZgR54DCBZmWNxx/lrFFe0zGCUN/YN+n4doTMpeP4mQTelPZ
xTj4q7Auind0jX60t7XMHpoAdvmV5j5c7T1tD86xG8ZsOkyoImA/TwOQ4SV1wKD+lSHdq5YQXAw4
Mgak6bcSGGqzblRUD2vTSzERsPwyewI25VyHRlT0xaIoiX2ObTRx6I5GYvk3RhM6x8Eupd51SFCs
EwklVdEqGHQC1mHigoyNJoW3BdANT3nptXir2KMNC7ObJDD7wcunaBWWQMpfZTXk5vPcRwaqFtpV
kjsZ4iV6hEBuON8a1dcJiLb5RF1OS4s4acgBOW3ZiSHNu0VKv6BIGp+ns1wjVDv8bE3jx2BUjXdw
aWM7gFbn8m6R1RWnrgSUxNEE1aMKvGUFwSXe00UEoRVY2ug8k2nawQZStCXWLh7Yb9qry/CHh0/J
iSBMGLCavAmWE5SbfHzqojyu7jRoj/63Birm/RlKSDH3ZtY7cCugbydXfhOBlS2cNhzXcAiiaENs
2+hXFUsnWtO4mYnfADS6bsUZOIfXFlRFas1NYEc3YcIbWnjQUOs9DAY0e1auZ/fRMm2vfvciG8i8
HXSZ3EsJUGHjZRCWl0BX2+raciDZ/07hEecrF/x4BfZy7Pst9vY6fm481wb2awurgcs8Ns13r+Tw
2RlmRCCknL4m+cC8SNabyouJRLdStuNbXXMGv4d9Zodq0UeeijeE+W34NHTgBh9sV7fz0c/qhj6c
rCUi4ScF8tEh4BdsXqNBWCKmoAu2gwmaNpgJG29jC5jzHghSXLx0YetVHu2xhQ1+ZIq93yGEKEKz
im6g5dRnExAKS5I/bTAnd7qnuOKwWYZJW3pXALOgDgMDJ6GgtjdEW3uKQPXZ6Vzl66i3xRJOB+cj
jImpnteSLXteWEE/2NsBGqpepm1ObiqceuiWEIoj4AXo1/VKNQmhVkewYq4gQlfh0SkSjPCKKB3E
3kG29gtuBO8HQyEjBbRST+ZimHJCvJqIfl7Pjl9+13NvJduOxPgoyoEgEdn9zJpjExL7lO4P8yoQ
nQd4Emz9AguArIWNrEt9BKZLkAU0US9Jipp3rGAkyDETtmu64ASU33qsBfubsVXZd1+4ZfQdDLD9
4PZeXZCDFN1VEo1WcDTNWs2b1pV9utVhyA4xaNcHYXYS1egAaPtGwvCjdAY8htsmPnVZgW2jC547
ItQxtSDboBnFFyvRDe6D56kwXQdZ5co7ggZWtJARB7McGxepVJbwZxwJEWgtPam8+X4qzBi+LW4Q
Kz8MXMjsY+TnT7iDOd8KuyVRKXLJQSBNC0h9CLf+xpttNa14xvgxdavmxwTk9K4D0qtuqfql2U2B
3Pk752fXvAzg0CroIad/m1ey2BIfh/W9NpRL1j+XLg2bfYzLUJRjDnESwdbsyHlgkydxPTtfz2mT
DDthhq656ic1G6uqYQFXMhuo+QWxuQyYhsUqHec8h73B0ffSlrAeb4vghKjvSK28mxxmzFoYKeB7
TZt8BLh0QsksXU99t2rUHO8sOr9ZDrK0r9LSTqD+WaO37gBzGmtWGatzztEJ/T3NvXVtjMPvQJ9O
CYBi2M0pzmcwBsYYxasCPxDIU7LBqAcJYvcriGfmInXiECkTIGoPQKYoa56lyAq9DqGPBmvPJIPq
CrvDPnuwClMvQhOWwEND9uYtZ3vO7M2IS+mL6E/lHVtOrCrLaLK9yE/DIKawmY6tL6p9J/qkXwQ5
hGH0BXbfbMSA8+wawXj0mmIu8ZtjNq1WNOZyKU1yQuKV5Wy/b33stunadfuBhe746cImuNoXJCPx
kuqLrNfCFy1cNaNlOjXlyEkls6BxNimq99M+aUZPszMZULiq1IDfXYoZV6fCw14bDCM0oM3EcmQ1
jg1rEgV78BsX0HFoMC5tmHJRzc9y3JOx0WBosrqaucqf3ZIwOi9r+yogCDr6MfrURTpM2Q6Ge8Us
Mg19Sx/a7C5TWDa3KnPc4BAYVlutpHZYTsTFJgRWu1bvhSOSjlK9nqHRZC7bpq9ns98N2FGa24qD
Zd3ks0mO0oPfI87NmJRyBFFEqx7994sJBPsuxF1GL1sT7vsiQyelt0Fp9i9DZDNPrLoc9VMxYgG2
Cj3QJdtQiYAKUuWN7vUwUaZ5qlStrrBtqJNDHGU0dXVxT/A7DQnHVdxSXgJDR7kv99D+WO6kDmkT
JCs9FNSfeihaG4+ca28EWSfJMhsKQ2gbzHxxmsvfJkLJlaUFiQVGO82h6+FIQVVnCrBKjhjVWTe+
TYUHNJeJzW7mDXW2KgxrNpYSBfY7wBQobZ6O4vxY4KEULumGaW6kqLHUwqCSFvo0CJkThIVWs5dR
aQMdV6y0ruj6Uw2T0RgbPV8T1FvBCvhP9D20+vBbmlTZHdHh6STxm/Q59Zpq16mhv5sVJdjKkL1D
VBAZ4piS95ZrRbJ0UGPs1secY5ZjC/gWQHRp5ATN4AmT8oo2Bfsa56ruqdJzXi6iKc5+Ze5U/2ap
uMlVNPUY7zVTVJ3eAkFdOI4iIiWdwm9d2SbvVdB3j2kIXghgmzH8qHL2TEh8nr5t4O30tM3IEKQz
7Sdcx1gWDtWenu+AerqosCNuP7FO0I/A+vStjmr/m6D2ceh9kHJYokTBLqRKR90kNad1DtfbXUlp
j29ZYyQEP0Xmzss4DDDYhSRzOuS6RNyq3o2MRQ6c6AG2jrrC+XwsOR1taF8wVOLVnJ5mpaK5e+3j
w5EfbFIwyije8CMaS9wqvYCKcG+2xYoJo363ZTD3q1B6zTqRI9LoHAjPMoga9gq0bJRXFG2Wu1Kw
VXiNzWePkSpfLfTH4AWDqZqXwkqpec2TD9FQEiguB19QxUrRKP8cYq+/gapEsN2zpk3gc0t2T0ct
R1DQW890nCPrc3jOQAPGNMgoKEkOpdBvYJaaBztSzSH2ewL4PBPtamp1+ua1o/49TfH8px6H5Ieg
ZEegxka1TAOLJRUgzrr6+8/naRzfPD8d3/UQU9mf5LAtwR/vGXh317sVtD5VJ8Y7TvzFQ2EBlB0G
dqXVpGJqBnIiVFsVsQa72Y2pvmk8OwppTGnyA+QuqqhN7g+/yzIy3vAc6I4hKTXY8ZjmMzkK+TxE
Js/D2u6BckZd/aKisYLDTfGGziRduQ8QD/sDiYn6TqkgPXSGK77xI5xtnLjjT6us9Y2giy1aCByx
nybqlBbgcD/4IUmLoeBldfaUyry4l2AMX4KhYNcgxjkdg7aVFitAt3a6AEPr+ldhliXzuKRaxmKc
o9JIVoVJyriAiTq1iwBPymIxChpLd3M/U69spm7+xf4UbGvbteSSG4ruGLu03JTMl+hWaK/1rjWI
P4IYkXk9N2/UuHO/yB4yq1T1sepU/bsTCsZ06eAsqoIM9pjFTcsLpRYmPwg60viTA+AdGKMqfcZY
Sd2zTfd3tishKWvTIqTE5J+aqeFXtJ370jv6ruh+UXZvv5VlbEdUJx13m82DoAhWmAxmT9VvGfQE
VuUwRXqL1UHobT164/d07DYAuRXG7guvjGBn1XGsVsKj85FqMq5ChRsxHO6pjyJIZ7LQobaT7dT6
nrHJNEKBBSDAatrYVJkeXQMK2aIfOWRWbT1yezf7nGf8tXgwYBR7S5phGPBBpv5NgpSqWWE/Mj4y
p9MNp0G7n7ADwNXaC6iz5RMTZmwKsifPMaZ+KUVYksgEyZvLLYHN3PHCZwXIY5+nWLBh9p1WeCC4
vCRyMlh79VC2qONM/w5sIj4num+dZcTWSwRgYEFnWcPw0Iui38U4bW85p+XGjH1arCpgjO3Cmtn1
MhW1T9h0oGUd7dJ4EOhndxQXKfCyo9p/qK23r6LvCAdHz6Tu2vQhSDMsKkr0YQNbYV1WE3vACCUP
n9PUG6gN6OGaCmy1MSffo18biGK4wIC/2o29QdQfZjJ+zAsnBohmiOQW5ly+bD0yXtze6+UpQtir
RPXwlmPD+cHi+uNV8MMWVul5ep05HOhbbzKidU1EbGzzzmdIteF6z0GQ8LZDPD7DhR/5WcD/U4a3
InSRdtAwIHZl0iTvMRjlcp1EgvIeWrgn2udCwmPZbSPTTJ+FxGxhVYgqe+A3z3+wuDBC+j9DqtVm
x0Li1sy+7eqKAEBy0DAXlDX9KZyheUD1ke8dzXkQRJb3p1Nh9kvl2fBwikh2vAV0V67hA1SPjAcD
qlN5FUpNwBoaflk/uJYqanRl47QGHtc8UGcmjs5RSSydsTA2sgrYeYAKlgCyLYVUtTZCBg2wlvM4
WVyN1BW3bt1U6E025OpHnjnWPXOZ8kNmxFxv8egPfqUpnsa2TyNOYhCdTk1P4347ZkDpxNAHqzIb
OYphLfKKi9APv6lIcacE27u6hdsdH6NOy1+BGxtvlm7DW89qqJ+4AhrI8ygSu985TevHZHXUgAOc
Xe+4i45+s4RoirSJLetemcE+LKgK3WuT0g0W0VYgFk6jW+tOGkV31BRm25VhniYKYNqk3monJ9oq
hsj/VUHHZve0rDTh4shhi5mqRtz6+EH3m8Ksmw2Q+ubgZjm0VIKN1t2T61LREDDcvxex0Udr1Esu
cWBfPbb96O4yKyWhMMdGXIEoNL1dqTEyngwmpihFohai051/an1L07e6l97e92ISqrQSArBLouRT
B7j9dUxqRQ+sT/+2WZPcLlNdVo+5hxrUr3BbHxdJQi/OKlBKHHKD3qQJg633FKXKewiVfl6NjRU9
zJSRy22Kk8Na+tzwPc4k7LfcfgRbTl+2BM8Yq+aIWaDbHjiZh9uoGfJ1QD2/oC/AA/QdDpimLSR6
GLUAL1Vny7iVZrKEnOSVa6HM6Vc/+PU9DcnW2mtU8VY0RdSvNZHVWpDhPqAN924U4c61LOIC03zR
OSs4uE1BPmaR2se9r2/nPo7sVVIZ89GdU06xsg64KascqJdVSK3TN9tqXNaWbd1bZVyvLQzCH5ux
BGnW6FNizsovaAdzSNQsI0rf+vF07GUARv0VRS/1Iy1kfDNzO26vOMXScKVMUfwME+JVA0ZFvfYj
J/3G7QvZRdgnxL6jC94hJhcc1ih20o2KCuM9K7qmXfvClvOiDB1UDMXQ21ezR/F04YT2qDZmGKlt
YWfzr1ow33cGbg/JojKxxSx5x+bCcCHgbGDqJjcV/nfp2ppagiTOFEoROtfJzkuT5MUyVPHTsElm
ljBgYDfXdiVWU1C43bEb5/I17fhvYqb45u8tKYFW9FTQ+MghilYW9CFmT26syu9WSL0i8r1mB6or
nshWIf4y1Uj2TnV6mpTS3Hqv/Z7r29Ht3WaTjXEaryOXHuRFTFpDe7T0XgwvsOWu7+0i3WnHIQMw
8MqlvAAdO1sApLXiByOQFvcy3DfRmVtiCbGoJjNiW9PiAdY7ixypavbQzzycbVB5XLSO4vqhN9P5
F0izbLi14IM+iMTU3wW56qPjus230ihhGkeuFxnoThNjXsSn84er72zdsJ9kK9GM3ZZLm+Z5EHm1
hcHM7QIENv5oEG1n5Ti9yt4yo+si5MoLUHA77TVijjeLl/xgZxM3vjK0i2M/ctqv4hEQDhEll/tU
0HmNldPflATAFSK/vxcB6VjM9luYsGNj5Zt0fwieqvBHMQIWb5WwjG0K2/Q4GvH0E9ZqK9dFavZB
smiUJ3dtX7kz8Zpv5O+NG70FZpf72xCk/LYstPFAqj+Tkk6aAkQ1AJjnJArW5GLl9xDAPQes33Ex
Xbm9fpxip9mB1I5eKU9Xj2wn4VupTG5EuWeLfmPEQ17QuElmL2OuC2+LNherjkRbvnJlPx24ai+M
hWvavbelbgmLyciQ6WQY6Kn02QtFtdNBQ7FODcYw7JrExHUgImtZND0N97tisjj6sCGoVuHYVOWu
KXGMWY0dpoIUtf0YW+5GIV6BCTve9pgqp9caTlbyZESOOWy5CM0eZBRW3mM0GVwY6s7MvqdJxoQk
KMYhaGiNVhwtLNqcFddE1nUWRzLZu3MfdC98hNnu7MkNZ+5lBFIN4QSZ981t8/FX7qb50ihVEq6D
YuCWyY9E4N9QibHypd921vd8nkX2WlA6KnZ+mczxyphm7o5Z0sWwJW+iHkOFPA5vfJmxn5B1cvXv
RxPe7YtyZjbeIbToXh2IC8gEKdLK7hNZ+iW915nazhK5msquC/+34+mEAdrNxmx/Ucp0Jrfz0rpQ
ph0Uh5RC+aaaT7tQ5LLVfvL5lzRfZ2o7K8jK4GSv8L+q39iunGVltY/mJMUnmq8L43NuYdVpZwB0
P2WHwkZkd5wQPQjKGMiJ8q+9gXMbq4KT1CMBKw6TQUfY6Sfg8TN9one89PhnirtYVqOhJQMkk/iW
g61Z/BdKzVNjzX/QkckzxR3RX+yT76Ajc3DQs6oobznDRnNrRXahaZobI6I5lxwkt2OpvqZQPHeo
EvFIyD96Gt0sPXpDocqlm33Gh7wwoeRpHP/V3pkN4rCkCA8cDGqJAu2VPeeuBUj6yQu59AVn2jtF
imdZdMwdaBdV9ziYTWscie0/RuB/BhO79BVnS5r7gd7mKpE2XszgFwT6r8qqnf+mUfvSrDpb1jBx
TtdtLotCkug+K6NP5L1pzMUnPaoXhJbyfFlXOsIB0DWPAvCovRPcumoTsddEjpSD7Jhg3EwzYsSP
dZ0XBuzcYYo6OQmsi9Se2Ol2OvWLdXPy8F801l36gtMC+mdWicHoHKkMYy8nevIHGeXEkNU7VsHd
F3/C2TrHCizMlJOh5Oeio4BkEufLPuz8qzEpsqePh+nCWz/nOEpi8jAtwuxg+aM6eE1GGD2qzu0+
WRoX3vo5xTFMue9TraSi5RgLyeuFRh4ilKkoiHOKbD/+FZfexdkKLwiIq2lEvF6ZJWoWWyGvvJsG
anHuam7ITD7TsV/4onNLj1C2vm+01XQlBa7KVoJBy9RhBuAmhEYf/5YLI/YXAPPvvGpwLqhynNAq
H58hz9VUOf+Hsy9ZklPnun0iIkQnxDQbsqrSdtl13J4J4aYsOiFAgICn/xfnfoOyXEpuMM2BlEja
avZejQCgKhjeRWIv3deUZaCFU8G2L0IvsvjFUD4+uQGeJbc/wTJKvrEf8kHAK2IS8oHgMMENtP4G
ZRhsVpu0R9uqNXZD2fvhlLkcV5B0wSG1Mo6E8J/3/XtjI0Q1PnNbp8ZuDq4C3v6Qnp6m70W3yaj8
b5BfOWN9Yytsg9Jvg7Qeccbyf3mYPwbhRy7Ib4At/gEa9htvsztY4X1fYHC765tMXS46chcq7CCn
5LEcTytPWgC9eTdiT97YrCxTYmpylYMLGG0vRjAVU1zUvKhEcj/jxLu7/QW29o3NkKQVRZnWXdUY
h/PgqB/SqzcuH5blagrQoA6Vum1X+NdZMe89HCG78UpQCkMqvQ+Rd7v9AZa49tbeX8Q187I6mwrf
u5aZSxJAw3iI+qCnu+lD3zYSjggRkc0We9H2TeswvugNpoNh7UFQ8Tr7IE6UXGYfUlyiuz4d9wgz
RYDSGz2kOTaqvsMi9lL/OCMaD1nV/7g9WDEaeSVCPCPAKR7/ThPm/cMQdxDlmE7KY7+44z/pmN8F
8FJEIuxhr3kHPsaIeaB6ZjUHsn/QcVWhWhw0R6fakoewLV0z3PmYLrGa+wfFQNJukYI8VeWmQIFt
NzFV04ZsKDSN8uEBpTlUE7CfoyD+zzpYQ1aOyB2Lz8CP3kWsvtTdziemKaQWdIMPPJ+HFCCremgW
QFYGYIwtc6g1qF+ZftPZEpm3uHbSCZ+06HfpACEoXuN+1UbtW7zd4aS5yZK1PHdMYTQxNUPFQ3zH
qtE1gCkOiYfhLMb2frUOnPA6jGbn2+1FbVkH/2kev4hJipo/cRq3fwjy+VMLBs6pn/fJtkfxX5aX
lOaRn9fDA5ugWeMN3Y/KB/vi9j+37Cb/adi++Oec0NQB1H14KCOY5gF1dUyVy49TupO1GlFjv1qW
pqFzCm5NGRXTI0yRAU1uc91kG/fQ18c+osZuRZGzmOQ8tM8yhkKOygBxKF2HbYyPrXVzu+qdZmEd
l885Q6UhQMW6BFRrAeD89vjb2je3J8BRF54W9bOs418e0o2HUCK3t69xc3sCCxlg1H5+yKsVMw9b
xLZDyfB246+vnMjkNSKhB9Hg3qufFxT7gaR2yLHU1c+5KrdUTS1jY5Ibe1XLEqSV9nkqe3mXLuVT
B8zlrltHZIr98xXWJ9uxfs4nMNCHGEr5DvTP902ryW4cANYlSCK2z+B91T8m6L9WB3/Y1O60jYxx
49AFLUjRdfUzgKqfhqwarsotnI3nvK3x9fcXW8IM1kMEcdX+GbuOd4iGUl7ivnN2jowRruDv9nzO
ovZ5dsNn3QdgbImNXfj1syUKjVhtnXaOQIxsn4EQ+TYEzQMn2Z0i44dINu9L6H7eXvi2boyQJYDv
9RDQbp8Bf+BHmgVfyqr/SmgHamU5fgBJ53y7I9tEmOG7DOE0gp+xiobnv8CTRCmqGTWqNLvaN5Ol
LOMcaAPOktJHeZOFPUn8HJn8fa2v5/KLZeSJboijOWqeUf8g105V4q3Mgi2bIsvYBMajYcphFRQO
YfUck6VRh5EO4HGQot/H+Y/MZOlQRoBHAo77zBQKG28FtGHVFRjq8sO+0TEiOF1AMW1kGiUodKoz
ldlw2b6WWlaomRbVdFl96WfvSmu8c/MqSXFLzMvuB4UceKPJZd83GKFcuJUEpt9Rz1UeAYOl49RH
KXhei9z7OjACmgWgB8m6BethDp6h4fzL5RDput225XIdmSr9MhrHxQvx78NR/tt7IflRFhGYQb2E
FF4YLtcCoOsLdb6PkBNO/ILvUfyMIjNb6lYT4Nhh2D7HkeMlKegQ90M3fLr9Va8/RSMzNyqh/x3F
gpbPuYSi5QS4wAHJcLwVOXl042LrFr+u0r9v8ZEpwr+SiccyynG8CRmAwRc8t0DGnoAv8zamx9aD
Ed8OCONTD8bfswBbtjhGKM89xIvr9IeoaIYNy6XXrZejyMyRFvMS1j4PgBoYQdx0Lk3dKfZpGpik
X+NmaspkHJBJWb40bQWe0gGM3tSrcM9pOmAieAP15eppgj9FsZUMsX33+vvLXXPiJWDEqnwG/YmC
JRC/JWxQRwce3vtWiHG6AwkHnBsg3c8lHhHsU6TKqEqP0cy8/CvnPhxZyrnWG51ZdmnztYcSbxCL
oQ+uYKe7B+zRn9Mu2sjt2NpeQ+DFSFE9gYM2uynEdlzvDqXc4gIs2ffbo2SbBmNrax0deNMi54dU
IcnCgQ8CNxBpkH32blh55tY2T9QHmrt9Bk3fPRb5CGc0ZFNv/3vbLmDcUESd9SuFST0r4bsrkARV
vhOwV1N5KlvpklMfc+/H7b4s02BmPBkfXajoYo9uCSWAj2SIC6k/7WrcTG7WwICr2B/7Z6frFZDn
IKWIBMBU5Zz3dWBcUlrRFt7s1pjnBqa+OtWfKPAXG3uY5Rj2jD3MGyo2VRQEag2zxtkVR+mOOO/p
xzaL3k/geWz0Y1msZpYTZHQ3bFB0S1bcZoLSbX8kARBazZT9uj1Mth7W31/EGkiwfsplGCdC6net
i+yDUsXHeiq2zJUtq8iU2Z5LX49xO7pAd8nPakFVZP8z2Mxnol6B3RsP2IQ3PbsIV6l3odhUcLX9
dSOSSwhkzHJi8xXJzO4NngPyqYeL3MYdyxLKZvoSPl+F7qclTsqmboAfzqHhR4OsO7eTGBJAhDa2
DNtaNd4aQsZ4lYX9fAWlOAXpyNP9o46D7IuiMW0P8PIBqjPzivnn7RVl+S4ztUkhzdOmA2rGHFjO
q6AZmCpN4aT/EjH6wP/RZmPpWqbHTGe2ksyzw3336uENlVKIptU9gJO3v8ISF2ber+Q5gR4PbR6C
sR5qcIIW56prKO6c/CoSz7c7sX3B+vuL4JshLDHFnOKZtkDAXedFfQRnYe8nGCfdrPTgNnJKwSKH
yDp4FVeI+bYJcFhP+/6+ER8pYJU6VU2aI/+KS9aZFMVYfJnacFBbSri2xWSed3keNPU4kKtoNXCn
YZGfVVSPKwMlBfMMah77PsUIElRsU7/qPZawLm6A16+GJMw2nXcti8mUuweUzo38Lp2vsvB+53yY
T4QG52ra9Le0dWAcdiBwQvy2LSDngozpEdSoJw0TvOPuS40pd587foOLpAiuKcxkLh5Up8Br36dI
HJly900PUZih8BkEUKIpA+MPdNuq1vJIx1Scdk0wWUfuRag5CpW0qgEK+wDUz/tRlwXKE5463m7d
skyJEcgpiHXdErb8IjR7z+GRvt4HYG9+Bikqud2FZa8gRjSLUHVA6vdOwvJgRfy2HegvsQ/y1L72
jWAO8NYBO7Qb3rQgrpygD/GU0c17jOUMIkYYp9zJG+RNhzcQP2neUgmSnFetCyno3nKUJcDqjTaR
DLaRMmKZeHkaZ9kcctQ2cd2YVK0Pwut+7BkngFL+XEgk7EvQDhq0Dusjdu9DxPA4DXwLe/N6JFNT
+J718GYAOQPMNOjmQc4sB9/J68N3EfR4zvu+YJ2kF6EAE/nC77vAv1JPYeuegPmul617ve3/rxHy
onGap0MPAHiaAEDZl29p0A7dmem6ct+RSYMVevsbbN2sv7/oJkjnkEQghDy0WQuiA+qMmvFDEzQb
+YN1Nv9Og8Dx58/2aZrCPyrjmGXdNsA+rz6yQT9/h2T6j9VsaB2wZqhPzpJt5J7/K5O/1qUR4FpL
4HMbvsBIC6z77IAU5diDYpaCOuqkOeQ0GPfBWAP4fv4pFAQcITiwin/KMARhC7ykivwDNTriP/tp
FIbnseqn+ZHEkPz7hXsGaEDlsN40ZdND/kss8KYENK1tp1NV6ax6O3Z0dHedpzQ2dhPhtMi9lFmK
hwtWMIVCywlBU2yMlW32je1EguIIfecovwyklchPDlGQ99DII9KtjvCnrr3ft5fZ61sJjY2tJAUL
EBB/B6pxMvqoOPxqgMe43fTrWyI1ZfhFWIUuA3r/wgAiPyuA3JHHjeRJF8DbiQ5vDV8u5a7NnTLj
fsB93MIpuGlJ21f0AqqP/BhXrX66/SmWUWLGhpK70IeaeOwkswQ7UMQ4NpxN2Jhlrk0p/iDuIfyo
Q5x7I1gbXiS//Qeta9VWbcn2742tRHdLA/Q/5ljAj+/UFniGBdAtuj00tlk29hGwo/qsXyInad3h
jPzfG9ghPAjAxaCMeJqKcV9AmJL8bQY66uTickCgJHQMcvqGrrXmnG+ZKtsGyYjn3JkYdA+y+opr
x3wqBTDZKVIdtwfJNsVGOJedIthb4bWo+vSXrmMXDE3/X/DT91UbKDPCGP5/IJmPEZiuCkIZqcbt
tQAMf9e//0uOv5t543LhJGmJxHw5Th+4s6DaMMk3tzuwjL0pya9BtPdKPxbXFGZxSeCATi+Gstu3
NURG8DIVjnlVteLKJNzi/nMK4nPx8fZff/1eTCPjNpCXjlP5YM0k2p8+rRkm4jCoOISnFZ15uwvb
6Bjhm0fcgxpPVF6gQg6fhRJyZPmnJix1sHP4145fXDU0yyCPqLW4ErAPD0RBuKqjW/uD7d8bh34Z
eQQgl1FcgUeXF6hGknOmy2Tf0BhBO6DIz1rSgECWz0Pxg3chqO/c2VXtQn3xz3FhWQciKfhm16Ar
infQGnDuw3TegiPbBsYI2TZkSokI7HpoynbHQFTdG3ce+QYO0rLjmHr7QyEg8ur7kGkasSEMLlLb
c4/Um0s2q5C2LowjN1CpnsPJry/KxbIREaCW0Fn+3UOc4HB7ei13VFN2X4eqyTOOIRK5/Kw1tMCA
7mAQWQHYLhVBdIBanbqD6W58dLsu3Bg6y4lm6vFDtSTs1ThJPHXdC8FpBlZsssJUoeV27wCScfvj
LPNPjbCW1ZJCtHCBGpRGtUyQZT5jH9xIidoaX39/EdKp5KSOXCkv4M3+MzRwJu3otJULsDVuhDQk
LFCHm1womcxI5TE3+gUC+Za1r61xI6QJx/Y2e4uAWCpU4Wcoppx9l/26Pea2JWtEtCd57jgaEZ2n
q20WxfnrRX50CIepOu3rwghrpYHS9yImL22HHAAv4RcBSdN/og6GIbd7sKxPE7xG66yq6BxDhzkY
QVhCKIA8PKjhLij1KdP159vdWCbCRLANbdeEkHlcHqCfN5/SDPsGSeff+xo3zmTRQsyk9crlQQX0
SdZ5f3BSEHD2NW6cySWySAsetpAIGtK3oP5DrLHfSVGBzumfkSW8LMx6XCQuNAPNhrD4c7ZsZjlt
Y77+/iJs1dD1owclG+j61vVxmBlNqpJuWQ6u3//K+zs04hay7SBCszi/T1nzpsXbHgJVn8uGQaC6
1Rtjb4mw0AhfVkNa33U1RHZhuKkn3HTlAu51lO+DrdPQCOEyrF0ieIDJrYpHsha2u/0rxwheiAik
gIXG7dVr1JCUpAGFvB3/ub0sLcNvQtYEZDXyuYg62NIRyS9prnCbg+iU0PV9V/NBdfdO2PTDu9vd
WdaSSfalMfyWe8AxHoZygoAS9jqGNFhZ+u55XwdGDANIiMvvFDXI4NTDgcBqchVV+rivcSOGZwh0
QDHQwzpaJudQLtgcnHDLOcU2NEYMg5XPWtqK7gpZWhgRkPIJek5bqHRb4+vvL2I4gAdEOjukvcqY
BVCid/lniE9VGwe7bRGZMaw9VjXO0l2lxgVlJnjwgQoWE4hwru/6fYNvBHHAISoxddArgT9LdhET
6ABC9PXGurGcXyZ4rWQQwhRVk9+vW0QZ0HtFP0LT637m/nNHtvKntmkwQpn7oSdF13VXNWMBQYKB
PzZ9SjbOYMs29xdWbZEF9GizDq8aGB+Vff4okO+C6UX/9fYU2DowL9djj1WK8tkVwmarumnJ6QUa
9PxXlkEGa18fRgAHvY/jq67z+2CBzbxk2WNauV9aWjzdbt8y0SZCDaYdUKOCtPiDGNVbDVDcQRP/
oavK8yjitz3fyg1Zptpk885B5HGUpKCtFLT0rIM+feyrVcXv9mfYpsIIaK+LFGvjoYPIu3xPVh9L
GDN8HjOwpm53YPv/RkznkcfSPK4hD8RwWa+Ve+niYrnsa9yIZTlIBZ00H3vdCChomQIGfOimAnKM
+9o3zmOUwsNu9At1LYtVB5B6WZ70Swuw4772jTgmzTzoMh2Wh1yiXNRG1RODX9RGGFt2UxOjJaJU
I2QRZWQKn1IdJTiS76PqJ6rwW29Yy+oxGajQiC7zuXe7q7fIzxIl2jd5iJerrzerXZYwM6FarHFd
Hnthdx2AVIDOFMSkUDp5aH0YJofwe0OCZOftzkRrlQq2KpA8REQrUgBf3B1KB1X43e8Ck45K2wqC
qKNqL1B+K/pLnfPgN9Qjh61coG3CjVguVV0PkPBYHuYQiBHij1+HzvsiF+iUynBjW7WEswnZAtoe
jNnez+7TDp7V4NKN96PotnRobK0b8SzatAfgfsnudRVVFx4E+uT3W/hu21IyglmXzVTG2svuxexD
GrxNIYc63kGF7uswYNEuZbwvx+IZUc172SMwsuItKlqfeRRc54lc9DR+SmF6ACDARjeWwTKRWrLs
W7awpr14K4lMUPK4vVQtY2WCs9LIlx3MbNRDST2qD42bMQd6jUV/9joKfSUJhcFr5C3ullSJZSf5
C5DslFrhTM3vIdiXL8dZt35xHhZXvYNy5uB92LXfmtTT1IGEbej36sHz5/oMoLJ63xAidk7I+m0v
LsegWfQqarR7L0EZ/O/S/f+hfWKb7fX3F42ruim7kHQuSLIVUsIpdZr5mBV5v5EPfn0CiImB8aAd
7DmowCZ4UH3KoZD1EFfyc43Z2LVzEBMBw4ZGLm1Uo4Mmj7+yUGZfcCGWG5W614eHEGPnwBukiEcP
rc8Tkl9lDBlNdwl3jo2xc8CApUbiHTZIOc/gJ45LKijeuBFXMTRp96xMQow9Y4DpPUnhApQAzKAh
+IjcguePu9LxAL3Efy6eVPSp8OGlAGnCIn8vVRE/wECm3/jvr547aN24zguU/xSAhLCDIeGVMecb
y8G2q/NHuI7sqdKhi3WferH6WbdAB9Pn8D5x8BznsyaJGscP1eTJ0+0JeJ1ygi7Wr3vRRZ4tWsHC
IoS2iQfBawf+c1FCm/FuBYNB4/NYhOFTsQQPPTQTD01Zb3T86spFv8aukc4wsGhk7yZ6BhXDQ4nn
kDX5r9tfZWt8/f3FR6Ut6o2VCN3VRas45rqG+V68mYt8dc/AXzfu9uMAHdVwgU/rgdEoSEYmnOtY
Q3bRqTeVW2x9GIGdxzA3DGGilVQF+Qj7jQJq4EgpeUCR7hsiI7h14UC/VtReEgBvhuoyMPSuV4m7
262/epBiiIy4lkrkqgqmIIE/3hGm7A6EGMFHpd57hwApMs3Bxh5lmWkTkJJOapF53UJHdoH4MVmt
FYHG3KVtAlibEeLEH3QXQlgTRq1Lqy7Sgc8ZXBFo/qaC/8YuZip6MaJ8YBMocukSJqmv5RsYoHTL
oUZCNNs31SYYRWZslFCExDa44PgHd/FfmA/sesvhzxtxLDskrBwITSdeNzjH2Yve64W5G//cssUy
I45n2nqpl1XNZQj8L6lc+scWHIBT14tDBojY6fZitcSaiUPJm8AXPcm9hMXZ05DHsMrJxDcnJPx8
uwPbIjWCWUHlDKlPFSSwhXtW9fjVU+OWJbVtiIw4zttCdRAtDxOIep6R43sz+PIN4iwrt64Btn9v
xDKuvMtUVY6bhGk4HuETAn+HKpf7xsYEolAH4hUz+GCgUQHJAb8CoGrz8Pn2wFu2IROEkoM+ifOt
wuUr5/5PTK8LmwuUjWiXk0cIyIu3nbe5Za+bwl+lGBqbmJSU+zAOS3EXo0uZwGX3n//uZGzRyeDS
9yrM6lNX0Y1rpWXNmhgVIce58HPcDARMgc5iEgXeKfG7qhZ6owfb2K09vzhD6UL6DPKlzYWF9U+Y
rJ5buINBVujnHPRnP483TgrL6orW3190o1xGVewFbqICnKUpLt/C7fjGN9gaN05qttR+DKxtkAQK
ZhBcaO9nVPHp8+3VZWvdCGvYuDSVQ9b7sQYpE74IkCdC4nJj77O1bgQ25YEn/RBugzycpzOHb+ax
GJZ/9v11I6Y5D0kboCafwFnxWYe1SuJwkyNmWZsmTkWOLB/8CbcvGFOFd7CCgkY3DMyeYqiSXW7/
f8uuR42DGX5oHQxs5yBRQ+vFV8jy17BNgrKzWODkkIPnmx8bN4St3O3+bJ9kHNG0rr2Mis5NcCoD
8YSz58Ag4X5sMjy7bndhmW8ToqIXKACougywkS/5G1Y58Yc+3awL2Fo3ornJkaZssgGOJz0ZD3MO
9Eg6si3FOdvwrL2+CGLK3b4ZQw/Dg6L8A4YKLqSuHySFl++8ipmySshZBZMgM166MAc8gncoT8NU
83MV6K3nou0rjHiOlqKEcSiD7W88fyhlDq8t/VH6wbd9E2wENM8Hp9XB+l6s1PIenqr8sZIw+N7X
uhHRQd1z0sB7L5ENKY8pQ/V/YJtJYsvyMfEpEmAaFzJpOEilgiSXBoJnWo/qXf/dhKW07tLVoyxc
vEVED/VcLM5mta643bplWk1lpUAOFWx5Wrw0YfwCT7B6PAVE96emhNrbvi7WberF+ofvWObkmfLW
xfmvIhBAJ/OyHBw/DjeSDbYJWD/uRQ+CeDX8POGXIaEEeyhXP5fIB71j3/834lemS9QKLdarC9Iw
Qaa+8RhiyWsq7HYHlsuECVOBzHc4dGGF86Zrhg/lFPpAacE0oD5EQSCeGaXsYaELP93uzjbl3p+j
RctIgcuLBZW2QMd7qkrP0LCAS9O6bezrwohmnboeRd1+tZBK1Rt4QDwH0MoAvgQr63YP6+C/cp8M
jYgu+zKUpMQFoIR7DSwwoOMIP49dmDZk1+I/h6ikcD2dFDJv7YwTjfs6RA4jf4zXRMCu/2+CVWZR
ThNMPnEotAu/59StzmL1F73d+hpar4yOKbg0TCms9yhu20CTlmcWU/mZwjDxkGW9e4Gm0LxvXzWF
l5qlHyqFCwXchsDYV5H+5Ioo2Nm4GdUdhX2Qu+b3iuGHzOrxOGVgkN4eIcv6CdbfX2wZqLHKqWgw
Qp4PXbCyQOthvguMiuVj3Kz5NKPaBjeuBBNRHb2B6OOI5OHtf24J38AIXz524QBzRvxzeAQAzVlM
36NZ+/cOb+Z9LwMTsCKCOXL6HM8O8NfjQ1m1zbkru2ZjXi3bnampRCAoR2a4Z+PIie/SrHnIlWiT
ruvfgCzlwWJwC/xqmWMTs1L2fl/OomgucCaGGVyLQmv1tpH14vy6PRW2DoyLdqA90XQRToa2gs0R
5zwHojmq9i1R37hWe6RFpbsDsDZo5U8dFtC1ops1dNtfNw5lMnXugueAD4qLr+FjiZTOmnvcNy5G
5OZ9ySPeDNjcxPADYof1CX5iW6BO2z9ff38RubrvvKVttJ+IqqiOsMb8Br+jreuQZW2akum6huNk
HmJbLtPgitsQuG/I9s+wpT7g4nKd8mYDiGH7CiOKKZ/nqXPwKKCt416Uh6pzRP3v+8bfOH5l406z
79WAjMKn9gy0fXznaGeX4jSFWeyfE1DCgrrqhxJX9WYKDoOSzrF22q2UqeXoMhEqaTtWzkD89Hce
wl9zET+hwv/edevPXbolNG4ZexOhoqH5GwYgpv2mNZQam/5rP2xyRGxtG0FbwjOdeUX2v3NlkCgk
d7CH3rdqTDgKWKA5d5FWSVCWAns55vB3i4Kn26vGNvJG1LLYm4PUwV+nDnvvyWmBAQy7g2kDvAGR
Nr3dieX0MrWDYHCYLcKDm22bRhFKHg0/806Xx65tdwFGwFM2Tt8U8OjKYxBCZUUdwTXAj/DkiDq4
iu77BCN0gzSD8RKR8W+x2oaWHUK3nHrkuBjf2kAt25ApJCSWkOls7AAGJvxfFQIx6maPVBZPOh8T
GBhfbn+JbbEakYzywUSxYOVlcAp1YHD68RooXexq3ISilKKo3UjEBFqlYPmCKPVdu3wXCI/GJhZF
V/D4hEsOsk1xeJYNgw3kBOLJ7X9uWaMm7kRE0Bnsgg6N08r/pmgHbr0MO995rCG232yEmyUjbuJO
IIMTdygzNheIWSTE1aecABHkh28GhybTML6bUC66/UGWeTaVj4Kq8zOoZ/5vnqVeTWizah9tEJOx
dvviRJaaS7wD+vi3xD36wOBUd2DLFrjMNhlGNFOYE8LOcq1SxMP0Ju/lNahJkLQj2He3R8fWgxHP
nICOWDeIAh2t4HgXxfbA1+xtRVr64XYXlng2zWQCUosAhaLmAmAwO+IaWp94KoZvgwsUfsBA2IFE
QLqLUYb5MMKacpU2PFtfr7B4OgoK27Nu2ELMWUbLFD4iwMn7c+Wy320OtFwZ5Pl59iFCPzp7448Y
1+oS+XFFOtFcgmHUCfw8wQyKwX0Pg3DLes72FcYxrTNdCdiKIyL6cKRvQfOGvXM5uaH7ppnVsJX6
WvMFr7zDTRkkzkUJ6GJbX9KZsVPG4Mgix0Yl0gvV06DHd17Ujg/DABVqUfF245Zg+7j19xfx2IYL
nJvX0gttfHZNx0zChL5uT1BQpRsxY9lRTGQY92PghZABu8yhQ+6JO/mXbZKz7f8bId/i0CjLDHS2
vIOneBrH8qmOGMzn82wLWmgJSBMahtcUgIpDirdVHYLuOnzFLUGf1tMVGKju5K6Im9uhbxsp4y6e
hhCBWRhuVXPD1cmDsTUIYl6+AXGzHCImRCyFJ/EqI1VfeOz+ls78XVXlx8Ft71c+e5a5j90yJrc/
5PVZYX/hxTirAuAim0s6ul6ST6CWjCX8Sp29sBv2F2isn2QcjX190aINsxNK0n5/XvoIfJB932CE
PRm7/11xuetXl3bUXgI32HeQolVPt3t4fWEhs/Zn7LGgrCcfOoYJD/QH5vMvoiufKDxQmUo/wz72
vK8bI8TVsiD4KCix5QzHiFWBRNHeOegGqZqM6DnJ/DLfOfHG8U7bpoS4LjaxFbYsPDqcG+h+Rg0C
5vbHvB4izISMwSvCmRpvJEiXwd8ydX76BOpP+9r2/pwP5JnqMpO6vgyt5I+8UsGn5j9r+H3NG9Et
02xkQ9jA/CzFZvUz52C5v+Gqr6LL7Q5sUWec5WzuuGpGTHTr4B1GM/Y+z6PulCHHuDFCrz/7mAkS
AwKAV3WEq/QKY6DQn1+R6YFb/ayxLd7+CFsXxoFOYdEIXDV2qbyrnuDzfhFyOMsqeFoX0r4ujMgO
4pGVyxKRRMqiO6geXKUUa/brwuf0FLek2thwLWvVhIvlHSxOghYHH495eOdImJA4ziakyzLbJl6M
grYNQDRKDsCglSc+4ryGrQQ8nWhLNl6vtg9Yf395OYBkbAxXVJzcKAqkXqcucLHk+7YKEyzmZW1d
8VzUl1I18sfMIpoMTKcXX/LytG+ijYCGVXzuemlYXwKIPcB28JEpdrfakEHLd2OIbLNgBDXtGi9a
kDy4wGR8hopIFx5X77CvIAlkH29/hW0WjLDGOymDpBm+oBwbnhDZpo9gk+3LgDATNibdWKbemON2
K+S3FC7qh046G4Fm+ecmakzwNoZMCEfbFJWHwgfmuZHd1tDbWjfDuIPWYIyi50VAcVbfz61y62MJ
qZUtW09bB+sW9WL5k1FO/QjZ8N/UbWDm2sIBNT8UExTtbk+s5fyPjIM5CF1c9iZaX4QXnWWXVv8v
x0XWHBeNUnoo22VjK1r/8t+PC2aCw+ZZZTFIXfKyZG+qvDgxHzpG/kz+rfPoy+2vsY2WcRP3HG+s
SeYgnvscVUqP193RaancEq6wfYIRzG2jqCrGCOBnD0wNjFfxWWbqs6fmI3FIsDEnr1+SmSlrVHZV
nedjVl9Yk5UnrbIKOXHnKiLIWHirdC8MZN5Tyn/dHjTbRxmxzYd8CbXjiEsIt6Tj1KTHMvP1Gekc
wBCx3C67ujGBZJBYG6O0JOKigxTKbfofVgRXIKUvC9/SQbN8iQkkgwUfDCzdGsIrM5sgLjIdyyEk
p6qLh0NLs/G870uMoFfYV1VUYiHzAWg4HuG57LVv8YR9dDZz/rZPWX9/EfezhvOj43skCRj/d2WK
0rIEooYDEa+23Dos0WIKHM1It8Bvt5UXOfMvqQIkYaXabgySrfH19xcfoCI43wpP4YITL+oIixh5
avLNfIitdSPQRbTAJobhPJLB+JVNSOrUMQQBb8+vrXEjyoULfxgxIJ8K3iA5UIZUjsw3CSeWHZca
p7XkXrYs/pruD/WHuYOv7vqeX5/ysUrhpLEJxrVcC6gR18u4TNkIlGyycDBoe+dbO40Qk0WZeWOf
soyTiSMLmnbIgh7rx0v7H56CukVXbDp8Wf69CSNLAQVkUos1B9yMJw9+fV9zXuRJnO69G5tYMl2A
eO9UFECvMhMpUppOQQ9tNxQs2bWQTKO+svHjaJlxuHKxmmqSOeJQ7iMk21d8hHHUn0FGIMyLjKaP
mgVeiwmdADeRQPMnEo/3sFI/bn+GbSqMUKYwoAiKJgawhQ/PqgUrh6nxQzj46UbA2TowonktEkI0
EQ5xMHyZDpSotyUuOqfK3YnpY6bqkQy8oSx5Ly60650jmKPVN4aS/yEP+aYMhS0cjMCunSDlWuCp
NfHJC++7eGnyQxUXeh/AiJkYMhpBiDnThQ+YywzbPg4JhCmiuwR6KTMxZLDGIJy5Ped4tU/5SdSo
rNVkn4YGmjfe1E6dUc164WaHmQdfXKBmj57jxhsryDL2JoBMdvHsq84l2QEOZd0hg3Fr4peBPt+O
AFvz5mmsit7jah15t+ha3GDEeLfAu2vrRmE5EwIjjoMakozeuECkdEJZBxeYlas5kyKZYOwTztG+
/cgEkWkNOyVIZqa/hx5xFmg+HpcSV5h9g2REsVNOA3V9aB4AQ3mqU5GU/rJRIbCNv3EiD1L4xO3Q
NA6Dg1fWl2kzTWxr2ohar15SUTOckrx339O59Y6Rinc+/k3oGJurKI0qwCTVIC9d6d1BZ5UcVuHl
sNiEcFh2TxM2FrRjC6nZcEnoDP6C7hCylAMf66ts691j68IIXpbWPfG1WpIsGtuPi4CVFY+zz9FY
O/sWj1mTJaiOl+GyrCiRjhbf1yy0iKbqy+2l+fqLippZsFWPQ8WD5/yYmz48hoMLzzvxFIO/f3AC
SJyrbDyqINgik7++pqiZFuPT6oQsOPmZlu2DdvT3MNoJr8dG+ueRjwReRUvZ+D9pr9/pBpqhe93A
AdM2Qphg2/byUM4/id+QE9zh1QH8ty1tF9uwGFGct63r4N3s/8wy0R4UA22VVfT97Sm2NW7EcV0A
xDrO+OsL0Tw6AbYTx4Ao1yrfyLLZOjCu0wOlToTdgvxks+vfL0WR3pVLveW9YGndTIGhUuzzMHbE
b5bB/SeoQv8YuVv5bFvjRviKIp74HHTkZ61k/71CKumdyijb0DG0qA5Qkys5jVmAp0Za/o5Z/zbw
4re0aMeTmkAUrxyRH8YmfRtO3duhBaR7ysJ/23Hfuf+Xujeda7A/oML5g6u8P4tVFSofdkKC4OL2
Z6wFSMRAt2wMfjiyCI6kBeg6hUzdrgVrpsO8fFnYLJvgB+vb8bCsKoqky/+PsytZklRXll+EGZMk
2EKSQ81DV/WwkXX36UZMAsQk+PrneVZ1dYrkWe7K0soEhBQhKSLc/cd1gxuO7JLsrHpSp3/ngvZo
Cp1L9yvUpcThuuENT+5D6J7xRYV/rL6S0Qh4YFSK7Pd1gxue7AkaymKm9Jew1RBxp6/jqtVb+PzP
WxwoM9x4Aet2uCB98Ks7bzYyYH+og9bB2au+u0OVHxdFT3xZQGAx6S3d1RX/M1NfTe2TbqSu/t34
BFohVbqg4K3a+tdlg63sbmbaC4VNr/Zti/4Zfes+y2R8BvfKabrPUfss++amEtVGlP38oEpNwm90
eKP3o5v633UhfqhexqXsE7vxX8JiTOZ26zz8+XmDmvBJprx0maaq/x22RXijcLQ8pAtF9uL/wWO9
9gzDucEIkKmKTTqpFhmpwY3S6oc7X7dZ0PNK+JD9okA8oKG80dBdvcnSPnLRdHx5stfWkuHZFmUT
mUONkYtHR+37/P26cQ2XdksPLHUBxlWET1Fd9j+nkm4B3s73pP+m/qmZ85onNxzGEchnix5npJbH
LFLqvZ6uixhmpmuARJV2nVYnQ9qc9NL8Slu2wYf1b5P1J69uJrmqAJz/mW/rhEXybkrCqN91idrN
MQR7d8GuSR7oTuy+/PYjJ0ZHzg7o7lhFU/ReHy9PzIrtzESYmucldCfYrqhvU6eB0tA7VF6zYQuv
ueIHZhZMiWBxQw7jqbp+LAd5A02rr64UG0fvtdc///7BE0q0iY35onQSDhLpEC5O2IcepCd3i6y2
JMtWnMLMg4GiGZu+jUnStiyjvHabSGX+n8sTsDa44cutbsMsoAsmNnWinvV76k4b++ia7U1ntmQX
UjmcY1Az7FgQlM9IBrvHifbextV5zf6GXwvFC+j/wDQ5+S3FQ93ck7CJfLmxOteMY2zWYQjoTNZ0
cA89Q0E21X/cOeW7y5ZfM4+xV8thOEtwYO04EBym2YhqYRWRNkwuD7/y7mbGyx10PdAUw1vtl3r8
6rtvl8d1zrb9JGaYuS4/H+xsZnCp6V1+sRPn1s2j8qtfxe6uvIeS68a+v/b+5036g2tZo5z9Dp0q
CVTr43GQ+3DcMs2K5U2g5KiKmi4SX6CrNyjORqL+pYL3y+ZZe+3zMz+8tl/TJmNk1AkKCOPfoOt9
GZNcTu3GDrn27ufnfhgfepQFdP5qnSwcGnPhX4JcCM+39LDX3t5wWUKQqC4JFo1kJ9T/osJ+uWyW
tWuUCZRUCnwLTYCRc5ymf5H7Jx33h9diD24EtmGatZc3vBWcsA5ULmEaGaBwGda7OrzSV81UF/qW
wAI7SziT3rfTKZvA/9OK697bTHFBcaQLa3YePN/P1g965cHBMy7GaiIBT1NEL8GOYn4JrY2o+G/r
+icRwMRCdnwMm1rAfzzWx9lQvRSO/jJ25BS47m800e+XwXt1kAPvrK2ugZVAb5J5S9+DYHSOb/Hz
r6PTQtkkyTMKHbProo1J4r3gHumlU4loI5K+ulX5Rvpg5UrhGe5aj2jCsi2sSaQv/0wVdIPBa1Za
84Nf8NMQuBvdJytL30RKzg2UQnyNGXH7u0zflFsQtzWzn/eAD9FmDtu6JqzSie2zxG1YPLBBRSB/
eQ0yqL5ejg1rL2/4LfBEzTwpXCfyOXxLrbbEmmq3wFuri9XcZt0esm4+Ag/teNTzZp/ZVeRYVeT5
zcnyg5uelYnSLG7FFhfcyqSbqEnLkxl1R3wQS8FDSiG3lwP7H4AS9nFiz5eNtrIPmLBJZxQNyhxw
CD1NUel0J0KDCN1+GzeDlTkxWb3DwGnyCsldcPBZUVXXt9r2NsLH2puf19qHNdVOs9eifKuToL9D
WzZVp4ZvbL4ry/U//N2qc3jZYWgos6FVXcUjUXGfFTvhXqVLRKkJmUSHMVRSHCynQGLv/Ttd165C
TZwkMEmSjBM2AUjtASrEX1lZbBh8bS4NJ9aBmhziITiwksfaGmNvqq7bukxo5OxPNBgYlklT/nDU
iyYbYXPtlQ2nTWXn6v68/GzSJi3RO6u4iscXl/Vz6uzD8hsqLlXFMYEOmr/CsUAhfquQurL8TByk
9uduWiYYWtZi74PRqO5++raI526r9rLiOyYYsvWzyvXCHE/w/jTkR1H+aNh1SR0TAakA7HLq9mxy
i8cgIdrpdAt4tXb4MyGPcioqgJkREAf09zXyfXHkvpE0lgRxBb1l5U0XNLulvZ3CZnc5Pq6sILPk
hk45cN3OmGZilWA38qKxv44tBlXf/11B3PE0iOPgql15ytSzYsl1r2z46eQvYgAPIJIJlhexoj3n
7K4b2dhhyzMp1uIiLjbdsdR33pXHDhPbSJaGVYBPnrM3D+6wy+jLVe9rwhqLYbYCXKOmpLWP2YjF
vr887trd1QQzTlhfbp5i4PmmehgO2f0f55nEN9ZTuts6zawEAdu4t7pDYC9+gJMk1T+0VEnhtRFj
t5qRw+WPWFnZJozRy0XjgmJxShzPjeQcxkxsoU8+10in1D7HnQ/BsQxT3pUg1krmmB7qWOzyfX0v
9mCz/zI/3nkHL45F9HoEPNN/uU2/XvdB5w/98FCihpExBouV3YlNdzq4LqKZfPaDdiH0VyCikdY9
IRTc8ODKEGAiFs+p5LL3+ZR4JdtpYK8Y3bpdra0fw1fBJ6Q7H9xcSdB290HFvsqcJ3amQSS4bAXk
lW3EBCoCEkf8oT1Pc9jFbZDeh00Yu81WUvfzFUpMcCKaNISkBbbVmXhpVEK0KAEqfYvObG1041pL
S44KigcD1eFDaqXRQl6vWYfEpLCvplZ1kwtpaS88A+eP4DHbuOF8fiEgJg5xWLJ/xRVQG+jVTQfe
T2Qq3jRugsjS/SZLO24cx/7drP97MycmVX1YNl5RlrANfW72xU36gz2M0cF6827qfX4TvNS3R/Ll
OmsZXjsWzGuUxKPaKmmyR3crvH2+NomJP5QilIGlUqQXKy/KCY9z8a23t7jY1kY39tiMeCwvAoy+
kJes+N1mL3b17bJB1oY2HHehXWBD500nY1hGbfvT90Q8XAf7JCZLvSVV2MgQsczyZTJO6pDPQxyI
6657xIQd9o5XVK3CvtgMwQPzqsQbr2vLIyYxPbgadZNzxBpXVxE6AiKVb7Vo/3uw/mS5B8ZeSwAV
IikkdRP1DSSxP4pjf7RiloTx8vBU3VV3JH5mp3+qX5cn+N8rwmePO4fsDxuVHt1c2ufbjn0//eFP
LiCgT3YTTXsZTb/+8gd539xbp/ye7fjPLfm3z7cDYnZbDalV4VCOWBoidkR5YYdRSZpHOp4vAUOl
N+6I5+D52acZ3tyEfOp16U5JGbyl7V0VhLu6febOWzYBObOVxVuLT2YLlgWwI+tm4G/SbIoJWU5D
yA/A/kfBMOzCwH1s4PBtOD57Qt/JgN+6PIgXWcdgNU5osTzq2Uouz+aaYY1IUDv2AHFevIo7vOXp
rhNPqf3UboF1VjapwAgGHCznOBq0U1LZVRLSaY+r8sZUrb24cTfu8zIbhnTCASErw11rebuqqJ6n
5kbTptnYSFZimdmwNXSstxRHcE8tekcFMIs1r27tPL0qX0lM3CJJFbPKCbEyCIAtO5D0qnogqEz/
10NJ5+IKW8FbRrFzs2Od/syDZGgPl5fMmlUM//cyG4Wjsp8SDpBXqprHqXb3WpYbw6/4oNmQVWd1
F/D2vIFAGslB9eKOzJA07G6tOaLTxqH4bIlPHN1szBoXt3KW/Gz5vH9ym/7L0voHVXv3QKce6/Y6
oQrCjDtyAyJS1qBgmogZ0L67bNln+UZr2dosGI5bzGk36EIj6AekjCoUwPZsbsFyRItyf3miV7zX
xCjiEDjb44i3n/QP5t1rvbs87tqrG67b5LJEIz/G1f7LHL5P7X1rbXjUytBmF5ZX+hAdPW+FXXdn
eaeSP5XXZYaQR/5fpxpq0hXcwVvPehdad9111XVitltlOs/AJoVxXc+PKP/N6FXZQ2I2WJVBTVpr
wcAks3ZE9biCXHmaMVGFFRdyGgGBSfw5Kb1Hu7wq307MlqopbXJnJjglNWm1dwLnZgnkRlhZ8XiT
jh5RlvsWBA2Swn3Ol5MF+sng+5kceNjKAq+tPcMj+xq97NaEw4O0629+tjx0NVAYhb5yOo291Ieg
NbwRH+ByHgvK40ldBxAnZm9VVRTAR5QNLmY1lKUsQLb71o2ycXiY8nY3+3SrDLWyaZuNVoOQeSXD
Ag+CUFZWzgdK3xzIKA5bNaeVkGU2UtU+S4uMYmFSQLYBYpNSf7kqaJktVNwGi7SlsKc6Nfunr4o0
trOietDOUL5dfsKacYx9lY4Alw0cT1h6aidWVQ5HC435O5pCNUHoil4X1s1GKnfOO9kWODg7bhwW
N+GQXH7/lY2bnOfkw71gctAp70ODMHGrQ4kkTZbGPZkOtdtGnk6fxnzjArLiycTYVPuiCbNMwE6s
mh+Ixe9T1gBAFT5BZOSYVePGY9aWkuHOvgeQWesMyIO04Q90nlcR+NKyjZPl2uCGM9etGzAIDOGQ
44hYkCHqt6SmV6KQCSDkOtMp03RMGi/ycmcXjt9VudVYvfLaZjdVI1gAfk68di10VLMiQpro8uJZ
G9nYXUew8Uyuf45u8rYbjkpvGPrzVnCIOv/voqwrsIdC5v48LnSqljuBVFyOJuNhAPbUfS0daDNu
EfitOLDZUOWoHhSNHN9AGDQZgFOsii8hufW32m/+LRR9cmo1IYSlqsJQ9Gfzv//q4uDpZX46sPs7
ezdHrxa6waPLc7GyhEwIoQaZpfYwwwmDAG33DiniiMpvl8dem2fDeZuS1NyDMmlS2KdU34itm/va
uIa3guzPI+WCcTv1O7TzaFR8wxprIxuuGnbUQrqswh22yrHmddSTeisS/1vK+c+MIit0fuiHmEl0
BcCy7WRvfKj94MSycMkOfS3dPyFxyGtdgR/iDeJni9rVo1NbKKR0eTa+OGGmpls121m6t/K8+AHB
IwlKygnpt1f0dGf2zUA6yn+wYRZ811cW/kxJUYFHtK4zuguhfranrAnu04HNzU6hYjvuxpkOYOcs
fM0iF8GbxEJZdnpQbmC5RRT0tG0PFfAg3ySVVrMP+MiymKmeFLtxKBxIzoGGZ9o1I0u9XS/l8s+S
yuA79hynikauum+L31Re3NqePpbBRJ+L1J3LOKiX5qG0Rqfc6XCYgjC2l9JWOyJBPEXGAMliQIBm
64RU9yJe3YL4IprSDkqkZQtq7qiDxu3zUrR+/cvlY2Htndyt/X06e/1vWfQy33cQCqK7OkATVeKy
2gtj2rAZkABPVc5DK7jovs1jFVgvYnQXcqscpxhjPw9AkFOX+TDfzlYqHxfIS84QEPOprx8oA3nf
EJPyLHKM/mGP75dGj8XBGtM2OPJeKUDPXTsr0yfWKP/cOasK57lbgARrY8y5F+d2Odz5KfWR+lH2
sC+dJgP6G3LoYERAev6ZNC2U6BoXVDr3Xks9/5jPaQ66XDCv9fn3arEK5yFgDXh9lhnyszGA0cF0
6wYpgrRTFbMDqqURbEVlBxogQEaXf6E8QU6A3WKgbjtAyUre2A6vRz8ifVrWf7lbTlaUhRnVUeXk
NXmgmUXYMZDpWB0CN/V7GeVei1kmXuF0MZmYCIsE8roNQE653dBmQatw49nV3lKzoI/WSIP3MHUp
QKwsRy8A6OBxpedtNv+enHZ+ha5sd8p12j0tKUGnqC1zr45c1fcQagUJwou0UhrseuErcUxDHgKq
3TmqGqOAWF72U+TeSL/O/cTbv3Is0/DPUkLZPNalPeuIzZnXHXyvx3QyriZoas3T0h3Sxu9GtDJa
3btF0HD1IpGQc2I0sE5+uYNERjfctdrxaBTUPhZQ76G7j3rgzIztnA0wzyRkGskwq39ZYZvd+QFo
9O+QvfMh+wMaO5nUBYgWd1jo3o3VyvlH4+Xzb0kRsG5bqlsIcXhTPoCxlKgcJycm7RdbuyCQqEDa
mB4KGC2NwjHNmlg1IhjevKGQQbRQa3kBZawWO+QT3cSHjuernItOH4e0pj/RI0EeQF052kfoKDE7
psGEtGZnk/dlRobxC+rAOBkUrOkf+5mp7IalnTMkEvLU49Fre+7cToUInLt+Garim2adLNGCotvi
vmJcDIkvVD1/yZy2Vw+WaJx05/uj/U01tt8lTQV5YGgGoWn/WQ7dPERgbgq8A7E1pJEBE4UF58D3
wYzn0xDHRRAUiltf8OY+t9vuqeN1+A8HxYxGu52vQB/pVCrhUEh5gSxqa8WFU+Nzehto3wEtliRh
subqCRfIwNIxG0s2QBx0mdAaPBMdKuAFlC+9Aw17FWD2c8AWxZJ1Vtw3HV5Dg+7RiyzI+N53o66f
M3BZOQfL6WkaBWmx/NPBmChaCT+zd6LuQ/SrQ8uOHVqfz5ADcL0W+VNedTs6d1aO/iJC3Miq6vCL
VkP/EyJloPmPqM+JRsBLMxGDoz3du37v/YUd+i4ZU+gf7kmKhP6uhgrPEvsOeD52oqMp+I1UWJbF
PwheqoxpZwddTEffISAhBh3mudlXeO1xDO16fARYnHpFVHaTveCQSWhZJMStO/pop0M7vgalYN+x
EWDduczJ9J0eqg6olrCe+BMaVZR1MywCTIJ9W81hEpaVNyQZs2u8NOtcICVHUvDb3tVueoC2gy1v
ajzlq5Vn+MYJm0q3t+iAS2uk/AFCWzWrMr0T5dR8UUuIHsoqcz3rkDvNGCBC1kUHhuuKHzoB7XLk
KpqstN2oa4JxSCqnJlDo5AKxFo33GXpq1Qi64gqbhej/wmG7bmeXnH63GIWQkGv15ZcBu8nXwp3r
8iH0u8V+noZ5IKdJ67qBLDrPXfTg+Oi7myvA6++FpdzhkDrpQJIeZrH2IQT45hc2QkfiNmyRLdwt
oDO7gyjWzJORlF5wTIuWNc9+z1vnq8/1FKPNErdnpF5mO5I01G40IfPw7vK0wMmhEjVz9+PYZ/2L
DzJWGlmZp92Dr5q6PVkK6uE3I0S2OoH9zMPOEzkNC7JTWfvw6Aj84mB9nyCAI6NZdEzu7KCR5cti
Q/UTW6ocSWTrAKsLHavstxzzMn3zK96gcpE3zBfJuCz4T16KoD42oAftEtkRt4hRRhHtTZbz5q8I
l1FGRaPa4o3kVfMCupDqj3J6BPna82jwfdBh/1UjMrQn6IVM46lEZw0Er2aiaH2vp7IHw3coRfvq
52HJv/p5uUDF2FX2DNUGqHqlL70YOb0ZoflVJTwdsDurMpuDBPUONd1g/isU/UVo3XjCC9KETE73
W9TZ3DZRp1QWxjVIOjoQtOFZMTqgiTh4aTuwBhBV38p+O6CiQsHBWeovk9+GzQGJhzy98e0ibTfO
bp8eknFyMw6yS+O7fUsDsWepGG5Tbocx5wV9nrp2q0/n05MnHmGcaUkK7uHB4WJPyho8LV5dvHll
Uz1fPomvfYBxrp3z1nZcaH7tu0V0Ip5SkA0kfSmsAlvCWF1FaIOPMJK9PAeUIqdMgPdnAOQsVbtA
2Fel3Mh/SCUzUFcXuQtWYau2y2PouX+rzrWSvJqvYg/FE4x7aeXQSsrOE3u7HfJjiwIxBJWVd0Ij
/hYpz6fXRjzCuKIK6Ci7hbbEvme+fSp6hFgBGaczjZGMhZbz4fKErywns7DiERcxi+A5ULGRO2HR
6WSXFdu4Jn2a/cFXGDeZMPVp2/dSQFERjsZpeJqlupeevVOBUCDqwVGpsL2NRPGazQzvK6wMSlFj
i28pKdvNdvlgc93uiGhOACJu5A7WDGb4n9CsbHSIJlY65CAdGgsJucWh2wgga6Mb/teqoFBimTOw
A/P+6JVV1aAALOXYXMUchikxXE8PLW+agGdvJNAPTtCfGBrkYaZ7TNFGFWrlI8x6i58XDlS0u2y/
1BY/5J5fHkVOtlQu10Y3nC+AkAr30xkB0KmLnwI4xyDCRkG2+ojXxjc8D1fRHrSLZ+eefFHjuH3W
wYXqZentrnI5swRT6I46qEaJPfc88ZBiHT1AdnQLlrL2+ufI/iF5sIhx8gaUGPcODRcrYk7bNJG1
hNVV2XQSmOWYMpxxV/QWAX5HQJi6MqXo8guvAiVjdMOHeYoCUk1w2dVWV8eh1zc/G0b7yCcuTq6X
J+A8k5/kV6jhwjh2eWOXYYZ1Ix4X4QOwZtXHLB1uchY8tkt5vPyctakwnLny1Ihrui32EuffmNs9
QINdsNWsvxLtzPrMmIlZNNim90MbPoK47QW9lmCBGsU+J9exM6HDxkAEzHNYUFa6Yj8JCoam3J8j
i16lbYHBDU+e6hz73mKne95N3W3F+cHq+H1ez/0ZjFTsuN9shNWVfcis0wgbmV0UBjDjfnHyy/bO
X5I6KH7kWXPqmwE3aPn78pyvPek8Wx/crwEJcROcnbvqwlOIGgFntwo3JjBOJl5QoNQ/XHdU+0/F
hk5+CnJ9fBNjJKYOYpWniirJ62CrF3btY84L+8PHjLwtmiHVeETtv1RgSPOqNtaNc1yWbF/O96hW
bOyqn2bksRQMt2eCtyKDVNyeywVHZi/WWfHY82Dfd/5DMbrH0QpfSiJeL8/SimcSIwKkuSe4qnFS
sAGRd2Or6SYe1ZZFyfHyA1ZCDDFc382wYeRZbiWWJX7mMkyc0T+nmyB6njfdTb5JAb/2JeZ23uKE
ANCOBb4RwhK0F/cnnlrzy+XPWLkOmKUd0Gq3duNiNeumq8uTY+EmFiNKTG5Suho53cuPWfkIEzaf
pyr1s8HmiUh9FtmB24AmL93qLFkJlP+p9iD37EiNQygEF/rD2Nj2I1rs8reZ9iLWPiuuO0qblR4P
VPZ950w8aZxSvrYuMHbgrVUbTSxrNjL29UEwgFhx2EmykcW+BmLH42O1sSOumej80A+ODkG3BQUx
P9370HS4wdHc0mMEDGWZob6JC38feVlVXIO4IYEpOlwMqBhSiu234jhsvbcB2McfIAMTpBtfs7Jq
TUC0Q4ZM9xqmArrPOk1I5MVIGPg733G2VJlXDGZiollbBo5ndxwQ0+o49n4bLRqJxd4pImu+Sh0V
hjKi1EKhL1C4uLqWUGt5JiCJ3quuIFcuKCNE5XVvWxoalEnKLfduAa9XPA2TfLvs0p9ji/HyRmAq
+CihYaPsd2TMy3TH2VBa3b5Pe6hHJMJxOqfagxh+LECpL0s+pgfaVBkCC0WG1CexUwVUbHzqSjQ2
WQR6xkFAW9Y8abuqurOI8B8WkQZJ6iseS5cCQDJWW5Lsa0vjvJl+8CUQuKhUNLaVzAVC2EJKflB5
O90Pvsp2SMHz5LKFVwKCyTQgQpVWY97yRIqi3o8uCHbHft7awNZGNyJCN2aha88VT5YzINEOnOVR
Er/Y2H/XbGRs9w6k7Bao91jJAIKdiIiWPy8BhcgBkqEHNY/56TobGR7ELYuPrqRW0vbA91q1J5EP
l+mVoxseBPllL9QoiSUFp+SZ2Cw4+TzYSjSsRTHDgZymK3BOkZhfFVo77dP+fqG8eAAEKtwIlCuT
bILxCbLp1O8wyUT65RMPmXPKat7FVxnfhOEHeR725By+QPKQJ9qznLjl6VUU6yT4Dwo/VIxMkI8B
Y4TmXweS9Sd0eTUbe/mK8U394mXx1cJRT03cwpNHaA2Iozvm0zEHBcxGUFoz/vnRH+KEr4KFu7Tg
Zx/AVUGMxQ1NF9SlLlt/xcX+A8ZH60zeFxlPnF57O78rj1VXn/rM/tM7eqtjaeXYbiLzaY7ica41
ABHjEDd02FvCuylUcSzqcY9bFyhD6kOYjRun6jWTGe5cVZMeUolvasfG3WnHh5aM5WypP6zsEiZg
X87MDqoKo0No9dQGw5cgryB3SecIGvRObLtab8zN2ncYrp0ui1QpTYFdhFBNnE7AjIJTYgtiuPId
Joof/lAVUyp44nvFT+jsgQQp7b6Pnndgfvaryfwt6uaVJWZi+qe6r/PJRYTCMgi/pmVQ3DVd0J1s
XHQTRzjplUkhE9pf51yFk7TCBNp1WRx0Kj/ORHqxqGx7Y2mtGe38jR+8sbSC0HEIEDSgpXmCrE+A
y1rxHYXEI6VQvQWBLdmY/LUnGX7v+KQiFnE4cJ8o+f0I5SzSmypHFfpUjhzl76m1cA0GM/l1oYCZ
ULCUObJ3bTvY0T49UY/tOTyyJukjGfK/l6PNyoo2KQUkTee+q7SF7jBH/66Y0zzzQFsv141uHBca
u/UV1OBCsEBNYYzvaXZunqsN2Mf5YPZJOvBfQPyHqfeoFIvt1RjdLV7RKJElzVShC2acjr2FngxW
ygOT88ahYc1pjEMDtkIPrUygsmvRFrCfuVfuHXvqjhPYfeI2Barlss3WnmPEGGTziYLECd2h1osA
cOIWdBf4vvM2kvwrO6TJQ+AWPBw5RDZ3qXtvTXdQKFbk6fKrrw1tnKBLFO1zR2BokeLYgMK9iAjY
Ha8b/OyWH2a7B5YnUz16dlj+ZuuDbn972ZXvbcYQXXXodMPQ1P9i64ehPdpXnkdM8gGXqbLhIQnB
+Ef7vaRuGOeDe+4zmq7MVptKye2CxeKWLEyGamI7Khk68Jd2Sx50JUCYhAO4XmkNBfAwmcDsW0R9
P4doj1rU++VZXVntJukAupLKQLYzOrFID3aJ8lBPIlaL3Geq2HDctVVpOG5TgWRRuhqr0pPJALU/
13f3lTtuDL9mIMNfrWnwa8ub6E5VJO7Tb9ucLJ9vOMykHJBBWzWoJdMdD2w0euLgZI/IItV7XjrR
aAdXORYzNZFTYTcWuBnozhMHdI/Focoj6mzdhj7nySHMZCDwcTpDL895+BH9bLddmia8DF799C/z
94xUSVpZOwkGUr/eqnR9vqiYSU1QuNgrRzWiL1aNaDxcbpRXxqBfus2XrWj0+awzk5TAHfyqsjM8
glUBqnTPmm3xKqy9/PmJH+JcO4R+Y3ewV929k1HEDP0x1iMOz7trPI6ZXARtOJQTdfDmAZI1A2Ho
EwziRqMVbqk3bkifexwL3f/9hGIBXmrUeEQ7Qzra4zt43CEX3gZ2as0vDIcWNpFplcNCqefcyHKO
ycKgvaDu1Sz3rXOdYzOTnqAubKK68xRrvuyo/gpR9es8zmQmAF++kh0fYB/nvi1/z34aefXPy9O7
sjBNaoK6bSv0TGJs5XRRg7yJKDbMvjKrpiRLEEBfioN/d9cVr9XwY6wfAvl8+aXXhj7//mHN17Qf
QY+NoQWBHnH4zsLXUX+/PPaaQQx/6nxnWJz5/Nr6rRuCSJdbHNYr69BsGpsyXMzR7QFPbf8Zl29o
5zzV9Z758x668hu5mJVoYHaNQSR4BDkuFuGiaggQHwP3D6Nylzovl62zZnnDl+rBYoXN8A3OBB03
61nXD6LuksuDr5ne2BrHMPDCUXUYnIIwTn1r579XDWxC+QOnWAgPcCjJvELcCGhlHDyh0j+XR1+x
idklloPJcSISNh+r72VWRZpA3yXYQPOvDW4cY3OqUiYlDA4pERJ5IT0pNt+U9dZyXxv/vJA+uFJq
Y8NFhzrdNeytCW6k3e9sv99dZ5nzQz8M7tpK4twBX+I2es7K70udFIObXDe44ahLIzRFPztOmuXw
C1mIfzLSnRsvsi/XjW9cRllW5H0WKriSte8cL2Fow1TlVmFpZa0zY8+rGieAUhLs7ra3Ftu7+s/l
t14b13BQQEncCqpO5720e+4b58lnzobB14Y23NPrUWwrSgxd2eG9aMO489rrVrnZSdaPchgBasKh
z39XKN6Rbj+EWw0059X233s/M7H7EKaY/SA/T6T3PpQsqkqoaW6BmtcGN/zTG0KQzJOW4kh6m0qg
XoC9AavjVZNpdpBlJJhIN8P5Q6d6z6SdRZ2YNjb+tRc///7BNweP5DjE48WZfg3D7Kize+5e1zjL
zN4xMJswp84xuEeLQzm/l8XNwrc4Itfe3HBMSDUqoNlqHFnOF7TxyAGWmujGSlxZ5GbPmBh7knsB
BgcmHmJ+2d4lWy6/sjdTwzX7HlqxesDQufeeSwK8Vh517CXYJBz5PMEFsMP/TukkS5BnungAs8Ao
SpBBw32m0WAKQKa4j0hT/GL29HZ5ba7MgtkxlmaowtROESbUriD3Lac8CjI2HsJi3ioshZ87rtk3
Ni6ymURTYS7UngVowpXDjoTfC/FzbuxI9Dreoipa+xjDi3Ue+EW1FFivU3uaCIvSHKiFiTnu4bK1
zgN9EoNMoeD/o+7LliTFtWx/5Vi9Uy1ACNHWdcwacNzDPaaMjMjpBctRiEmAmL/+Ls+qe04kFQTd
bvflmtVDZUSmhIYtbe299lrabmJbOykLHfeu4OOVM9wP+oMqPw9mtxHZXhvD+efPDJrRwk09ii50
euXM7wb7QZVbL+SVnbWs7mcj0OkexJNDNRlHbryrjBpFOl9y2YekDbLsImC3u0SH5ahozIcC3fTJ
Z1dx/2zcKd7LxdZVsGKCSzwYknxwLxPmhEWPqlfi3c5Tf5XM7KFW9dPrK71ygCwRYTUQCK1pJJAm
FPl4N8Z5ew/i2cteysv6ftbMNcsSJJRQYwU9mdponGxXTyYfQ9NL+bfXh7AyS0s0GJKglWFNCUd1
zqT3cmTpwZmE5ZPCmCN8gbp/vZ+VXbWEg7kDOGnc0uY7WbNP2eyN+9QC71OPuiAQs0ifkng4advc
iLyt2OASH5bOvXKpM/Iz0clBQC2HD/MH0GzvQfZ662XmVkRmxRCX+LAsZRJ1W8rdTW2iAslRyeyW
vfKnHs7q6zO3ssmWXABdBQIeFH+B5g8FD0fqevSqqPL0MrdjSQEg6yyBqG3FdsSdyK0T52N3qHPP
28KcrE3Q4gJvbDnkKB5modG0QWowIJutPQrfLrvCl3AqRkCB77k53Vms6SKCEsxjNRvJ98umfnGL
y7zJPCvlzo7npj0cSTXOiEfackw2tuna2i5ucUVGBuz94OyUNbehwP+d3Iaw969//orNLSFSlk6S
EeLWzm7Kzf0Uf5DQNYBYT0hm+2RLdt076WV7dCm9gmptZXRMOzvRGagNFp5GjS758fowViZpCYoy
HejiasujOxrL0Yt42ZXjDV7GOds4aVfOwCW2sEPyccgtm+506l4RVny13HlvFuadbcyXjMG1l9nu
3B7A+OOlJKqZPlgadXEGt93wgglC4+dxPfMGeEGVAKMp9I8B2csCFKwhYovqk0uOCDR/Nu1nzdfE
SkxqSRJZStX+0BpQWBzmLVXtF1cXrZ9//qx1CqaJDAqhU9TxHqCMdg9ynw3revHsQdOLsyfOoX6o
R4F5sajr+soiYOnq89AVcotQa+3rF097w8wT28nIHJWiDmdKAjceNr5+renF4YNC/KKq7HaOCjuL
xlFfTXW7Ya4vbnhMzOLYKcCNwFGDPEe2GvfGfK11DsRS6ZcXxcdde5lIVjKzmqHAojpMR9JE5bx7
ETMRmj4fds/3i2RZqux6jtK4Q6ruo8e2UhMvp6PQ9NmZeNZ0b7UAkNZYzDGNvB04+nzoNh9Rbh8a
TrBFZ7qyKZd09k5cGqZHujmKvfbBGYwHx3Yi22g+vn4WrCztMqnsQd1dG0YzR2RU+5EM+zrrUGdd
+FlTbByXayNYWGzVjhYoVBTYPUBREoL2wMLDk5p+mW2CGF9037ASC8ut88IDat1DFz/pAmQqQaec
xzttc71LOueTaV0m3Yy+FiYMSD8UzB3s1V5OO9bjTai2Toe1xViYMO25iolRzVE9D+5uxgNhX7mJ
AaoTI/ZHEasNe145Kpb89jVgt9KcZpyh8xPq4Hae2tLS8bD1//aWda1lnhl5V1Ct5LRMfDWL9KQs
1X2UU4cqvlKJOxFPP1Q3tSFLyF2S29mGV/fyDrOWaWewVbgcRVfoFfEGEcrGvGNxU+5mc8uneHmD
gbvjV1Nv+US83O2nCJKXqe8JMyxBGwK2a9Cw04ek2wprvLwy1jLdHCc9QHtUmFGWpqA0EGLe9ykY
XF839rXWz/P37MBqM5oLXeS4fcb+I/hw3jP99vWWX965cK5+bdnsmiJNDJAy+Y5SH2pErc2x/wDa
kUfIT28kDdf6WBp51/LeQPVhlDYiKCEGCLCB79HpPSh29q8PY22CFrbNvXQwUew7RyoWe8LtN23i
bNjc2h5d2DYpWqQ3BMMOEk85MikpObpy44Rd++zF/WxVUzq3aQLHRZWq3rNimHbmsLVrXnwWuNYy
xWyVYAfrz3kxaM7gbew+nKGDYF96ixzInd3RY1ptFYGtLPEy4+x6wgHpDCbJllns18VwNczmLhk8
lJo5Py5a4yUSktll0qDFKQKhgvyapnVj+RNcp4vcMGuZ2haqSp0haUik6PxZOOm8n8H+t7GJVo6h
Jdu91+SOwyd3itosM8PCoOkDSDs/tpkefGlkvW9VTX7Zploy0AGUEhu1l5AIZGUGgcidweVxFnnb
RK8vxIpFLHPezBBJzvvMjCQX5lFZKTiqGyF3EGMrNo6lFcNYprwzp7BTNhIS8RY6fWSs+L5Xw5YD
uNb6wqSl0JPi8YwZ6itUCcxy/AwgqfPu9elZa31h1BkgEtohJAfH4sCNGx6POZwaKIq+3vzK7C/z
3hIC3CBRwNQUZ56suorLvUDxB7j4NnfrWhcL13tKjLGaQF0SgTbwabLZY63bt2U9vHl9BCsTtKRH
AV1Wl9S2xjuz5tY9gys2BWXf6i3ikrX2z4fUs9uyY8Vk4z2CO43pYaiPOs4siJLOprsV5Fzr4Txx
z3pg0+iOGs9MsEDMeTjpPr+aWb6Vfjx/5wu+2JJ4ZZg7qxi6Hq3X7qPG1R/9aWO1KH2zT9llB96S
yn5IVVVU6YBVzsjnuky+eXO9VXy+NkGL+3jAZYQnPjZpZiBQoUzQfLgSfDGvb6C1/bmwX82HAfIr
BVrPUW0uzOxRJHC4moqL8PUe1r5/YcNzbSQFSDpNkD8CQtXnubFrQCuye731le9fZsZrkLF1MQNt
Ihlw61sc+BJqnR88U3VRuNe1lvlxqQtULytBIml55Iqmo/7sNBaIiF4fwcr8LCnuQRvmQIbZ4CfL
A9+/Uk1f+6a2vfvLml9YMCiz26FKcw/EwZ752QJXGngvt5tfm//zz5+ZLzFkXTtJ6p6oObDuCMJB
yLADkk3GqDWt1tioTVibpPPPn3XTsUxmHmg0Tx3q8LsILH/aCjTw3xshgLVhLPxqhLiAqQSp3Cmb
2AN4W/MA8Pg6amhdbXjuaz0szJi0vRdPWX2OCMJR4aWQQd1KdmUXzaVdLGy5NiAs6DoJPwkikkM3
Ik/r2LzbzbQg4eu7aeU8XabQixZY8qGyq8Nkuo9FWh1l1nzpZ3oa0y1Xe2Wpl4nzIeNJHo/ZcCrA
XvaWgg71nEsdrcPrI1hrfnEhs8xyIaQr+UkCfBXS3HlwQN2z8XZaWeQlv4pVN6nQJbEBKVfvpoKT
K6vrbsdSuhvVJmtfv7DmYWRFXZR0OMWOYYY8R1DWwl7avT43K6u7pFIBcdgwmqBzjTpaHZmBs7Q2
i5CCB7nN1BZl9NocnYf2zJSJAjVZKThuHAaqRhIXzrumb6zbMgU55OvjWJulhTXrGjSLnuzsiJLq
/ud1XA9bKJWV6M4yRS5bqro+H/rTlHbdW24IcupGHpHzK4eYTF4NveY3Q9q/afRFCWfXWubMh3yq
FFwMK+JKVr4sgBGk1UiioSmTveOm7hZjxNrELe5q1iL6aeQc3MGZ+prRug6bNrmoytq1lmlzkLrS
tgWt/4kkUG540K4L4h7fzuxqC0Wy8vnLhLl0oacXJ9l4ov2ZEnSKKzYH+dSwjVtoZesuM+TayTsU
9Q7zXkPuPDpHeLiVqKjC/7y+cdc6WJg38bKsHxxQJWWjEtFkwUGlk6ohqVN1F3Zx7vqZ+VmeBhM/
GL4jkqAwy/JS8OBOLpyzYtqIRK6twvnnz3rovJxmMSpgTpQbWFpEPj1yys28KX9cNksL84bSy5h6
vMcxZSNFpWO8FnhWq1PS1OTClV7c1oI6plmMICu1YHg+iDSLaDLM96DA20r/ri314rK2EtdmRONl
IjhFNNiaKRwzQzhg4DYBLzAu8y6X9COqctOZZHBsoFPTfYwLxOpNnY6fL1qJZbZ8iuuxSXFmnGpe
XQ/Sst5MTQPkXm6Kd5f1sLiuFajN+6Lh7ilO2ScNCvxdrFA3N9sQ1H29h7NtvfBEXKbKNe0YbRqc
poQOb2QBp0AlfeTmw5tktN6/3seKSSyz5WBZ8qRIc37isYgPYFY3Tu7Mhw2nYCUitiThMY028/Do
wQhYBSxjZenAIswKQc2KNBwvvSCB37a7bCgL66aMWEgzFeNJymxMAzK0dR86cJu3REnW5mph3dAn
KBtO8uGUgTysCjiS56cUJXpbjLIrhmcvTJtm8wB2bvGnq69wd9+Ys/PJm6v0Mg/TXli2clPTJcX5
wUutz4LP5l1MnHjjObf29YsbGolPPP5dhEv4VFzHnTHtMs8ed9BCzy/rYUmGIrzW4MJ1SWQ3Bh7T
chxCRA7fxkJ5G1fQygovCVGAfImpxQSNusn5VDgJNHz7km/sz5UJWvKhMIgvTpAnd09QFPA4lGbA
GeWLOe0Gv+nm1rlwDOfT5NklV8+gEofyxjkyiSMwYJKZYZPjUXeRlVnn0T1rfqo7hsCeO5wmrjzH
H0CnLaFWBAbqy1zkJS0KEl+FpEXj7DUKC9pdURqq+OpVxGZboIOVc3XJiUJBQMwnOeHkzlsnzEp2
Pc3sXksDgNXUu8zWforUP5unGAU/KIkaMS1IfeeB9hAdg/xbE76+DGubaWHKZ+JpUNGc4891NU3+
pMfJL0SGA0+1WzwYa30sLFrQMUVMDEjOn4CbuJ7yUAOodTBqseV5ryzFkglFtdPU1zEU5abWvJNN
/qBVF6jaPnG32dpQK8NYkqB0QrQsc+P+BA57NwS9mQZAT7Z+b4Cw//XVWDk3loCwoVJGRl1NTqJg
+UdaU7P3DcegycZqr7W/sGnVyyKHn+qeagsaE/5UtqO8mztSb+UoVy7qJSoM4hItJRAAOXU6176a
cOh1dqIO0K3pdqlt5YeK8P7D67N19pBe8GuWIDGQyhopiP8IZFS4/cCrtg86G6cUiaHCKLoRwj1G
WgY2eJE21mdtCyxubhUPGvR5DV4vWavvSdeAWQ5yGoFOykZt9LG2RtavByM4GSYzpYZz6hKeB0J1
0G/KenfjOFlboKW9Q8ZQtanHTmBaUU8179+yFI2Dy0JeTZ6CJEqfb7HRrM3Wwu5p5Yw1uOXQ12g0
2RMrgYQ4xNoEUAgHJNdbjD4rM7bElUFIBBWvVc9OQlepPw0AdDvC3dI1XGv9vPueHcBTnw1Dyw12
mjL2yYKy0bEpkGF8fQuvTNESXAahtWQcUGx0GuyW7vDWbvzMaknU28iTvt7F2vcvbH6QFVTX+pmc
QC2CDG/nFFAmgqLO1hDW2j8P7dn80HE2QWM/sZPE+wuaUYVx1djiQk9qyVViGXORzKY5nFQpR+dh
rJ0iv+Vtq+qNBPjaCixMGmL2KXgcOwf6MhBkEqnqD4MnrRvovGwBl9ZmaGHRDDHNmAgAk88su8yv
MzLJMDU5vyzwThY2rZNOTFDyICeW9ekBilAIM4JlN73pE862gpprg1gYc8eUi2NWspOapAeBGJwX
bl9Vu0s2qblElE2p0RqJ1uykoaD73WqHHqCf2CMXBWzMJXQsdnqbFcLoT9IDkfWgIG5mTZtB5Ze3
ECoLfrWAuR+mwasgqFcqVKVp10gCa7I/ibYdo9enZ62HhQ1zx0xYWpXsRIckC5llOPv4fKPahc0v
SvCaS36SurQK4hYdSFoB2b/RFXTVHCXtjUNobQDnXfXskOgspxJlrJ2THDkPY9T4P01FMu0GhAw2
unh5g5pLmhJQWIBqNAZpbpyZewWJPbzZmy3W8rXGFyZM6wa0skSiGIm1We2rjqddkNZ9vhGNW2t/
YcLwifJOov4Qyk/KOdbGMAeObQ0XvbUAJP519ok32rysqHOqbUP7BeIbO9vN6o07bOXbl8gxgALN
GCpezslCUO9m8lp5zR368PrOX2t8cfui2AZSkZBfS1CQ6T6QSefXvTv0b15vfWVbLlFiYq6H0VLl
edN3k4KGlhAnD3n2wBzLyw5OcwkV40IntUIk9NQp+c3KNKrN2JRu1EuuDeD882d2VTdeXCGUZEU0
gxammHJwPTU2QYisuSy+av4NIWaB2cJrXdhV7WZPFldDGsxQ9dt687zskZpLgJiWVOm8SZyTqioC
+lLvRiVd/hHKnW8bkriol02LjWN0bTMtrBjygK7oJaEny3Jo7sthtmyIrlZU7l7fT2sdLMy4gBpl
B6q8+VTQAV6WZQ0uRMwMbmzJ2K91sLDkGhzrLai86Sk2XFfjroHoXpDrdN4wiJX2l3ixjOopTwUh
iH1K75FNdvcNTkTnbRxEK9t1SZRi5lI6QJaQExT7THAVFg8KOpOgBR837GHt+xdXcZ0ZDZ+q1jx1
IHH7MIAgxHdGEHlcdse4i3u4LnPKkbyc4WmVUJAWFcCyYZX0zhY9/9r3L+15srMWqntQjQZKY3J5
G7TauwwMaC6hYtJmUJLTMTYPTMrXqQL7QNH3b0wvv4i/0zWXMDGVCK9prZYiwKDnygeGyJz2PUvs
iyhI0MHChIe4tTMX0o4nrhGbVwhAQxnvwueY6S7sl6LqwwE5ED11fe/48Wjk16Zd5/7/4Dm5ZgJL
CxbcAc+oiS6SWN3H8xzviYEUa+mKamOXrnSxRIwpDrLpCnoC0SQNBo1dxFJGK8wyJeWHRFqlvHAx
lrgxlpSM1k4/nnhOW3FbMCBZfdx2pffh9fP0bFd/j/CYS+QYl+DIqRKJeFgsPoGFne0oH8ZPbdUg
1l1m2Y/Xuzk7Ey91szBrjkqZ2qZIkHE7DmgxRMOUTkFG+zc/E2UWmf25dB5+dvYfX8f/FN/V/Z/t
6n/+F/78VVVTI0XSLv74z0dV4L//Ov+bf/2dX//FP/ff1e3n4rte/qVf/g3a/avf8HP7+Zc/7Epw
C09vuu/N9PBdd3n7s3184flv/k9/+Y/vP1t5nKrvf/z2VXVle25NSFX+9tevrr798ds52vcfz5v/
63fn7//jt/8uRSfz/PPyX3z/rNs/fjOY9btnUZt53LSICdMDHGX4/uev7N+pBfVGEDODYtAl53xT
qYDLQJf8d8dzHOYxk+B/8Lvf/oHQ7l+/Mh3C8JIhCP85HsqP/++3/bI4/16sf5Rdca9k2eo/fvuZ
j/j33gDgngHlD7+VQ9uQgtd64YiSaiY0oSC0iYlEyVENRVsS4L2x96wHcuOIz8Kw91bd+UXX+jV9
a9jCBwOqj9TlTlfGjhbKd4dPnswPg5z9Jmiy5uzjBzkv7nrpbtywv3pT58+1OfMo5cSxCdgrF+ek
Qfq6dq2YhiP71vOPwhx8M75VHDtZbN2GL/fleibsm1JAvX91Qg3ltaPoOA2lvKrSNGwUgq6QAe/o
ziEbz9NfQUl/jgsscCaxbNvyrGVtxNh6g61dScFDonZtGgeFeJt5V9KWCCm+L6fZl+7WZfzr6fOz
T2wtSjg6Ro9LDVOSuyXI7yErM4/fbFwLLlhty6cxuX9mDn9tuedb7O/TiE6Y6WIzW671tx2WgA62
TlHtEab02qtDSIv5NpS3+uuCbK7Yefl/3c3nvhyLOIyYxF3C+Ka5y4u6xZLZ0AxEf5lzn6pPnqnC
waqumby1s6cWOIeMPlrDddGdCqARSigv6uaL27znQHIoutftl3Z4TBIwT89BXQcV/6LLzCcOeNLK
UzHf2wPWwyrCiWc+N0OW7vI5HD/X8ZdaHPPih8MMkGIUQRuHqWP5nXjTum7QSST19Q+gp8IW1EWt
BSZ4FN8mA3Itw5eyOBn9U7+L3adWDPsiOYHI3a/bR1TF+H0jwsn4an4HYD00yshl1lXfkX2algdH
f5EgeH990X6Wiy9n0sHNBFlCgjPiby5hlw2uo00amsBytnV80KUTVdj9tguRJUMc7DgOvfGz8KY7
CqJxiHf7ZbeFA/wpU/G3z8DByU1ciVjZpQ0mXpWV40SRt3skTAcIJuwbaJea0olIXz3wRH1N8uyU
8QDFXIkP6fYPsfaUb9IfVOvOT/n4ruvxG25EZp08FOP0afCKewRfQUUtIrD4HSX/0tPLZvDZpy+c
rio1Zji5M4WoernnRRzinQa5VcPXkQANHOQgb4T7YGbdVTlRv2hB1r5FT/j3U8VxsX7/mr3FaWnX
Bkc6BJ/QjNXOY3VYN59JhSgqmUMhu6vKMECqtFWy8ZLBO7btWRCMcbFwC7cj7+kMppKehr2JBwSl
du4XxfvaOMtUQhMYf9iAz/zqEJ4PMgyTcYtTbuKg+VuUlQhSO7LGMDMRjNM7kpyplfqNIOuLw/pX
L3xZd5wM1Ekg34Ct2Ceh+E7lVxXfFfY1SzeG81JHDMUDuN4R03KXgSc2MTaBRwYHJn8qzC4ckjqQ
nRfG5pcmj6PXDf3XF9mfc4d7lBC4IpZnLkHbrVeAZbJXNByar0NK/Fm+e72DP0kKljb8rIsl9LxG
lYq2M4wnY0UgKhXQqfPNFlKJneG3CLvoItknFbS0OxqkyRQ14CtrWBmURe5bxuDryRdDE0JFYweB
dZDHj4fKpsfc7I625oc0nd4OZIomV167lns0MuXHedhVXsDT6qoz97TLH90WR7xSn+bEkn6WPubZ
j7GEMHU4psWpR9gzSdyoE8XeEtle1OZOtzyErKJvxMKvUEk7299V/JZWIkosHgyzCMVn1qqA1TJw
Cn5DXXLlahUhznxbxObpLEtUDyhoccsA9OWHLtZvLD6FZjz6tNW+pJ8EFce0cyPARw8kTa/bsgjS
tAODB/ezEqpVKY8q7e3syQzabDgYQ3mCbOGZuveoJh4BUBwk9XjIiuQ4F90xRhdpru9aew4bZwSt
8huvKA6zRl7f6SMrL/YMUfyEvFPkSCvtJ/b3wuE+uHICb+AH0pW+M9Uo5sLQQfFE69HvWvdmtPsH
Yx6jYvqEN3aA3O2uVPouncdrSHNcNU1+JUl6XaC6fAbDLVRNoqLaQ0TsVBE8ZAXfYx8HY9HsQIS2
4wO/mz330LBmF2u2l3O24yjQSZ3+wTKyQ4lgrpKBAbD0TWcXdzX3DoZdh6wB3xS0vAwXC+jWYTZ3
QdfJIB2bp3JGYbv16LQPpnzM+js3uZsUQX37G6sIQFemp7eT6sICfFgcw4Mb4oaZ+5U0Jq50BKUb
81BaIuynm3gQmI/eJ8lT736M2aHXt4q+bZ0OKBLTZ943RJP8zOiuyzHdd+6uT2ngjp+qQvhGn+1I
lh+5+baGq4Ni2nDgoeFXlAWOcZd3UVvnQSzvz/26LA4AeL9C5u+mMporj+s3tjleAbXw0TZE4Axd
wL3m+xSLg8W6a+keSjBuqc7aQ83+R6vYw6iTe6f/JPsyqD3yCN402gZGKQ+MMh+hfT+2p4DL/XRt
aee6nKEK5CRBV5gh6B+ismQH3QObrhs/ZmbALDOybRnVgB7YpjxpNR7AWH/wEueIdOJHyr5gqa5l
ld4nCpvVbCIz+WaQwW/txC8LxF7yfJfR6Xqwy4ee1/tpHL+kozgOqrvl4NODsusRLHUHhzYf8qzx
kZ5HLMXbjVTseNEcUYZxhBJP0Kj20CeT9m3RHkrgIymFfFGj73Syc+fpETi0e8d7W88f5tbyFUon
nfi94ziBSlpMMT+qnPozks7E1aBEHfeOE2V2GuXyqLpvabalH7TQCPzrFMXlg+cdary9JUKeABIM
BfIOV15dPpSzeQ2sSChqWNV5bg2wjOECbqfqseYPrx+vf3fiHZf9u+elg4SEOjHrTNNwqmigdAvf
4kEIIywSsfH0eumWfd7Twp9xLSXaGYqIocrrnZ0nYZ32QcOSSy6kZwNa+CyTIalTJy3F9H2Ox5PH
N+6jlyYMy8EoWBgpnMrFg9cQQA1XTopr3L2rSGSQXRcfZR1uLMtLl7jrENsDW5SHt+rCcR27Sg01
oJLgH5siZlQ+3gRRDjsxafupc/rgXPvhsjHs9BhOcwlWdhciTcMe5Y++5yQ7gXAWh/WduUHBt+e3
xte+Lg58biIwChixeSwsHRKwX9n2DDIvskMlcWBBHSOHUqzsY2gafJz65rqHyGraab9sZj9thc/z
Ek8I4jN6O8bTzvMehXxDPDzr5Xjq3R7P+RYy007UwFc1m2ujeq/xmhLZlzK1jtQDdxVePnq8FUN3
7bFbEUMkknuIBhC/T5hfARoPza4/va//12GlG/m1UVr9aJdxpV9CUf8fBZ/O7HLrwSe/a7rym3we
ezr/gz9jTzb5nYPqy+KgsoHHQM5VL3+Gniz+u+eB4w0vcgpP86eL+VfkybB+t00IhXmcIvDBuHuG
XfwVejLo73iCucRj5xch3EWEYP8XsSfT5ucz49+uId4GBNEnfAiawlMBTvyvIRZ8QJOWXfWu5J95
ln4hdg1RHZveOE3zRmkPjpgjcMbnb60piw8g93OFfrBNMT3ldYUSNPZQ6dA2YiecXFv7xqCubfhQ
XZVlATf60p9G9cWDzLM7i5s5U0bYyOaL4sVV4eR+3Y9F0BTZGzBo7EvLsH34cZmv1Ex8O+n3DBlN
OJ/uu7FSd6KFEfTlcDfjojKn1ApSe7T8Spcnz4s17pahCjzHhDPAaQnypunR9OY7wkGIbFdddhIH
opkKrbjfV2WBqFLantoCrjDSsyg/R21Sn6Y+mM3zqOtNOzC8bm/YXX1EYPudNdoou3MfHUTmMpuk
cHAlFJTK+b5EfX9IOnPXc3Zqk/lNT8y30OM60cQmwTjgDgftwjgm2nfb+luW2e/MoTu0Dki3KZ5k
tgaiwGuTcChj6YPDp/NbCPgMDDEMnXGoWSNSAv7l4ajhKA1w4b1Om+/BbXfjqtwM3URUNzrrAQof
Sueup80OqLUHe+qF3xlpYOWl98DwTA1yRQo/R/LtWBXOFepQf6Qp9KWwRT6qGBUW0NDesTx/gvLX
9ZwCdwLp4ApnIeR4Eq9PAzMZv1Xfmip29qOVBSnjDwkGfeiIlwCmXJt+UmQ8cqCW7Ha68vO0mUAQ
AcU4alVXlWUf54QhFYsgD6qfxVHX7SFuybjL0xxn7OQn1XTr9B1A+b1xZUKEPhniIZCSzAEpEh1S
hwRJWe7LQj8ih/MNaRyQHRtyl9vTDz0BJlaU4wcz1/gbqfZTbzcP8XeWG0fvkMYzBK9TfS1Z/mTI
5Esi0tthxp6KJ3sXM9C357PANdDln7CTNMhKVH4LD/uYde31zFwUtaTd3qvgmRpluvdoDoFr4vlx
3D41hbqzvWNsqb3EUvqVEZIfRVY9yST72JYIcU0iwd/EIS9EUQe80xK8XMN+SGjvxy0/OnL6MFmz
F4n+wesmdpWBgWd25f2QmmPkaPF29tITAhVguTPaG+Q79ZU73w5GUV0JZna+4Xq3oAD7mMblQ0LA
+GG5E+43azemX73MmgKTDu/GRpdhCQJqe3SLQIPN5hCP6Rcv7f1GpvcyY+0eevN48e2Uh5t5jA1y
wDvqJkvyN00KLxpAVTPglfe1SdIWfjn1wTmmv8V6vkky8lAzRnw3Ln/kbU92WTU/5nyoQ1XozIeI
zadMwbMvOOJCeSw7XwHDtisgDi5jwCRAZ5FdeT0S3GMdQ8pXN3oHX/F9UWAb9k1LfVSXcyNzd24t
h8BgAlSFcfG+cnEOoOyP+1Nzq7vzo7VvPiH+8yb7wUeqwyxH7NxGwAfhKWYhZmCjto7Kfeq0JyLs
j3N8bLjTPXkiOSWIcAUZqM4db7qaZi1vUqMJaPpjNByYp1X6ahTvtfTkThlvYxBMhFaOt7LI6L5k
Kd5+feBWcvK9lNqocmxObeXEb83hVha26Vddsytr4gMWJYLa/tBqlvuxxAuWeV1USReOeFnvqFYn
TtzmaWQ3LhTga07u2VQzvE5TfMWodl5X4fzgHgvqITOPzMkqCDWB21haCidAVT31sRp2TV8eq7Tr
A9qBnoXV8EPms88+FP0cCKh4mbXwAQMro66xjxpS0zHqTGvi9GFN8M5zQVZWpD050Dy7mSxxAxqc
LjIp/5HGgNKJclc7Y3mXl9lR2uatN8th36neC7oeeezYe+eNxtGwyX02iz0YiL6zVH2PS7hEZZy/
72j2SU76mjX6PjFL2KPFgCFNZ78c8ZqwMuQVRq4SmET1kU4pCWwn6Q6icXcIBCU39lR+0NwAwtgO
XUyBb+wbVtwhk84eK4HXHql/JIVRvTVZY/v2MSk6vv8/7H1Jc+Q4l+QvYhs2bleSsS9SaEulLjTl
InABFxAkSOLXj0f2Z91d1T1dNve5hMmiVMoIkgDec/fn3ul73EEV3RZCR6C/7nsrPqtG5ukI+11g
FcFVjJjg5qccLThrQwLvH7ULuT63vDpL071AEjbuC9Nv6BJ/1aaTqae7Oel9gQ0fjEHuH5VHrtWA
A8U25XtjI4yXFQuQd/6xBPSGneYwMrTrqtm6GbdU+8K7Tk0RpAi6e/AUBidmmn/y6Rho8s7J8FYg
QRQb2HDUS/5ZIvIz6Xu/Rso5r9M6kGXCxbm09mMpyjmrVrtmuhNpMUxsH7MvNug8oYTKZAn63dIl
bdSiLHWhn7ox2gVr8wSvwIdVsxru0nOD6/vGPGAN8JyODnrKFUAP8w1V/QtTTO59hACwvj82eY2H
Cdr4irzKGqt2ZUHa5qLZiwjwJo1fSfxAI0ybBrAl3PuOnbSdsnH2/Z2bKcp/rB3XZS2Mu1IPkDp2
4bZMO/bQ5tWHU+jiGQMe0U+uTTgRGwJ13LMmLduHzLpMOLVuQZctByqKVITIhWjVY1NYWJi1wU2O
0dbWi8zoGo5ZS9tvbuXRmfm1t0en0yeICHu2Xc5gKWHac9chCofdY3VFpN4D9QlZ5KYNDbJxdCiR
17devcaJhLRqp6pCJbDJuXWkxYDLgkq+7nc0Ltp0RF5CQud8T1CK85WtGZLcX2KHwAGPvI6L8DLf
tQ91gIkV9KgRiR661aagVsoE59nbHEVu09VNVkbu3dfle+uXv/wVp4fw1i+vDJKyFTyBYBAiZpvW
RQmGWQI+csWXZdwmUwS4p8ayh69Ly3aLfPdUCZSl/k1QbTDstpdl8t9X7Q+7dWb7ekB54ZCsraAp
3uHqnOLJU2mlNNl0bqJJ3HJ1NhiaSyiS1lG0XmLVH7o4T+q4/DYuFP5PrdxxMoHXUZvVw3RBxcic
KZ9kvT93uxopuNm64HbSOYKpEHDoiQG1MFArxC0etFGzV4qo4SbSW0er5wWP6dqac1Mubz6T6tHt
7USLbBmi+pkKfPAgQl3pkXDXqBF4c7BeYGO7da4wWzZ2h4JVZboMipyKH7KDb45DVXuAprmG82+T
5YW3ArqqikRU5aGOC5y5XpWUC3nNSy9MYSLXJn23ngbeHeyAfEAkOXxG6/RYUVCd1aJHHN8TyiK3
NJlB7kvkaoE7g1B6LoTbxrz4mIrhVEpKk9EFYEqL+DuMkpsFgT+xxu1caLeb0fCtQJllXKIVrqNh
t/S4LiWB5AEZlDvm2JA6l0zlok+jKZ9Vqat0bhea+SUvjhoFlA/TR1AbRZ+Auv5N6vLQqeEW0SFB
3VZnCtckCySvUZvisB1xDGRVSMfMH3LvwlRJkigySdDxm1+ZgxkEov76iKL0HJ9Bw/4YeY8Fxbwd
EcPTuOgN5FAn4hQOnx7nSD1Kk04Vx8EEsclCe5zs1Py0HEnYUvOEstcgMr8lW+c9raaXntMTRLTP
yh+eK9O9Up7TLb5DCbwoeG463W8p6hqKxMkKRTdwPCPvZz5P+2Y3QjIOqCy6H1D2XLL86CMlpJ/V
d0ZxQPh9JFJvsKeOm62H/excrTGAKCb1zgumX9iGvK3V48/Clif8lU3hKnOVGG5FY977SGlEoQ6j
un0dL8jxlt/jGJheMLEzfBkA2Mpm2MMgY0inaHjMC9FuUWgDQgcOY4hoNl7cg4PvvkHpIBKPqO5Q
C3ruBYImK7hbIFQ9Q2jYrg6nIO26sd30nFBgrT+wRVzBPMikqTB3SWLxs629exraO6zWoh0m2/qU
+Ro1vd1yga0PPP1t7tSHZPU1p3zclUGAbTYvHnL1A3H2WzbELqVsnS7sKEk6xfGDrfUJlcZ3z+pl
I8rxicHPG+DdaDfcachV61OJcgpgN8A7eEE8SJgdJBjmW3fCRclYLs9IA/2MJgQoBwwJbfZFwjsi
8QCrYid/5IMA6DmZEAWW+RWPY5msABy3C7O/JwzPe93MTzMJwa0y9ogp5YTYokmxXGXWNOEmMKZJ
YStzYvdRRDoztD/tCBbRRS815qISEsRz4r4on/KtdOOpa0DLs9Dbd14zZyaiUYbzIxvVxJBUDP+b
6amZB5bWIA+8lkNhrYoUplqvrMOqbMNul1fFQz3h1ljwwt7qpzEWjGF0o5q13BTVvCeelVudj0fS
Y8u33RMs+UEqi/I+Htte6cKXhDO+qc0II/p1SYH0bFTgZiDvK4o0V12HbnDpinDLLGogAobLnHO6
ThfbHNbBu63xAjYFp3RfshS4cjQsZgP3uxckwKHm9lEg1Bqr1KunAj1wWKdFKH4PJRdJHC+Ixymm
czjRc1W9zlNp0tYXb0DsQ3xBppI4nE6uH8qrh03Mn9Rthr9HsowwptFssEnrY9+DCW1TI59NVPrQ
OxVmrhSHuQpgbzlNCx5QelKVffYr/SGseV5m91Dw4pBz2m7qlYwJHvWM+hjBIjY/uDFgp7EaDhEV
TRoUPUsYLd8jc+KWoCcN8hlhGdFjEXlN6iryCBruKETAIF8RXRavx2CCKiDHjdkM8NzIzBo/FuU1
BKGTIbEnhbdYVjqm8dSpLI6n08THdxnUWYlhVt1HcRKUmNBkiHPcrySb5Xwo1PJYz/YxLOyQRuy1
YUNSVeyrYRs4bTwHWNjj2hy8xqAjQ+AbQm5ATgT8sGiJoXE8ihAqPPgM63Adkz5AP7d+qDL986/3
qOUmUr72VfkLEOecVM0MzM4GXQJSj/HwJlWPuUF76LW9eKTPwrrx98pCe2DB0XAXis0Ssp81w6gZ
7F3rvkOlGEhcHTizar95yRXYVaPtq4x7RBQLfSEm+izzgm2D5p340EtUr5qHPRiR8oGC7Kh8wDms
VrDH0Fw+6sUtiUZyUy6rBo1Ue4h08BN1z57S9nsXG7vt/BXqIxKRDU59i1oMozIublTm8hIIJnaG
QoAea4IdLUTCphJmKCmekicIr85U4Pi2dbhFaO9JzeOQ8KHcDSAjMIGm0dX1Q7ultX4fw+pWNeEW
H+PC3XCFqPOgi+pajfXNVCgMhfk12Du3toL96OiDGaqbqOo2paX60OPwy0edTT4DYpakl8GTdMGm
z5eXpuVnuf7iVfxragCHukVuzKJ/5AU9eyzYEeu+1Lw+yNnp1KoeRivzQxih+hvql0bR8zyabSzM
az+qd2SYnexQ3zAq8DWM5lfJ0VDnZG+hi9/8+QvFh6nZe8TdFwIutkPHm8QbzFtV1WlL5q0DvdrK
WGZEy2tpyikt3c8RIU1p5RfXlvjb+0fw7kGDdXW1rfqgK/pk0eo81c/Gqz4Q97tdKwr4YUlNDaiq
78qNCapHGei0yTv0NLR5h09pk4zLvA29a+gtL2UQo/xk4rm1/s366tr7xYetV5l2FUZW8x6gETWv
VPYnO6tb5eMf5YEcMz4FKEd2tbGPjdOZqtcXD5tvMXyJuLpGEA7Zfkm5BZLS2w+f5dianEyL2H9i
2r7cv4WXw/HyXtyZniZusBczNjcMzCfQ1R7bHPhKEL1p91Og3R4X8xqPUYPcPCxVjlvB6vrBse4g
WwgXUBl+CKmxsvN9EBW3SWlsIvIzr4ONdbisnvGf7t93MF6CtI5rU9cfaIF5gn0BxVMff0IXvg3k
WfpLj4OR4R6Reo88GyR+oaaARKg6As3CggvKtPDIwzR637T/tioN1xdzx3ZwnM0Sm5r2P3N/VMnU
ymtl8xrlWvewYGUVRXEtChMAy5tS5MO8SeYNyUpgJbI2IjELvwkQEeDZ+zelcKNCSInuE2k1aX6w
otg0S3nNQwP6T9o6ibszYcvZrPaHAT2eRPNIU7cOJ6jFMqgw16wL/TobcxAU3gk2u1cdq5uNza8G
vl0pj3qerL5K3YLdPVyw9dwTCYt+lrDN3yyzNgnp62WXNxpzTFgRfPlCe7atF/siWvCrPmx6P9cA
JzOb3ENX0rMl5Gvp2p91hzxuF8kAWq6uhiKgvLYCF1rz6nms3FVXPk4jXAnbF2gOsRdjCgYYMYBi
jdOiK2aaTmtxFJ23xbn2GQft7/vtC+P2B8R3cdLXEvRGvBsMKoFw0R8jMMi8lGsayvFtqoY+waL+
xiu0q0AHXL884FFcUOOyp5nle2fdeewd3Qeq/sjnNR19/wLJ2Dv2pmWpUzX2adCtzXElzUnD8e8D
mg5Zn2HvyB6w1CpAKfic07RryIBnDf6C+HLTVTVBopb5q1cLCrOFoNtvnyN/fddwUNa0xSyA7vod
M3OqPK/PPEAw4IMFIjgVCqC+D9605V3iIbt59at/zTb+f2bmn2TBd2HT/52aOQyff1UR33/934mZ
gINjgbIupiQQwucUHOe/EzNC/BtoGhYA8xawrfzDTv6LmOHxv4Ugc2gYBXgICUiT/+BlmP9vqDtB
A8fQPcI4A/Zp/w+0zB+fmP8kZcI/YqA48mMSQw8MYejfGFi3+F3tB9IBqS1v3cggl1wkywaH6jMP
xt8TjxcoGKeLD+g/gYQRYTCc9QgEC4dNb+eLMebsOQARrteoP5CGUozgBX1CIUDzztjayrR1UqBL
834QO7yQHsvcC/EgqyjOwrlG6Tqocvtfrv//IET9E8z0ly8m7jzYHe0hhIvg76OUigywaWsoyWKB
op8XDGjp6hWbUaHYb/w7KzI5lPN8cie/cO1FdrANWQmXbwKsDMJ1hiPmk1D90ilK16KgJ+Kr53HI
cfB2KkrDUtl0jkIojnLVZP491INh0GIrwISlRIIDmfP8ENmhOSC2VXF07q23DI/mVNw7dGybU1ZO
EU+UHeatYE6iqY3m6h+uxB9Pj79cCR/sHmg3yu8MIPu7+/QYBF0HQ1aaQWemt2XQTRfeBRD7FOt8
xCjKDLlEDwsnSGseRBgdMKLbQIEG6yt3IU3AN1MP2M+qxW7RjED00pcBRnr+MeSJ/ZUgxLPo3zlI
QcE7Qp7O/h4tWvuwDikkcDXArd42HEqIvYPxSc14QtRCX8BtormdoqOJC5AIUTvDeH/9ViGC+ND6
07LrNTojKPj9jYrTHsNB6FaUOcaBeil7btNiWf/RL/m/f2gIxrEQOa4yttn4bwsIVt5hEbc5RWMA
Zqz7SfNWbLrA2H1Axh2dgq3v45EJPVnuJtbjLcAR+gptLwHauOKaAiWB++FdHAAa38zLEVmFxyIY
i9MaN3vG2/gwQixnPdo/lNb/bhR5ha1R+xLaGa6lmwp5Pl4//IotwgfC2J2UhY6O59CGFWG5C4p4
Ong011lbcQ8Qt/TSIFL/MLf/P9w8HxJiEmPsgQuOIM2/srvlEEKGQSnLMPh+RThI+ALLnHPooa71
9HRk5g2hkj447qDfIiwE18FJkxW+EtB7FddpKbKxW9VBI6y+ly9DNK+XmI9s07ZPpAp//+/bw32s
47+Q0X+eNSJ45IOMFFCr/z2+xB9pM5YzNqmgYEPWjnkHyxU9JI6YMtMIXNjxnKOJ6ryHIpJAxiyF
SmuAI8/aIiekiv13VrTeKZKc/4P2hjEMfPz9w2E8IyCcUQxrgND/67VEBuI4wqbAz5bQQ6fWN2+2
78ZNW2tvE5PqMbDzua2KZq8jCKvaylaHcBGvNT7apYQLFYSXSiL3N442xuu7TYVNBYna3dUAHu5L
N32DJ5ZGQR3pk1lAj8SKotqcwWX28LEULjgLIEknBB3MGGw0F1xJ8Js9BWMR23knYe53slmzxvos
PCJxG+Pu0C7dez2qJ4Us6Su6iwzANj3xSiAJ203lTU/6i9oA+BwJDhG4XCG5OHWjbjCuj9g4bOhp
jQGcI48fMMS/3CSe+MMM4gHEu8DXxMDSXH9XzdjdeF2FOKmAkcED/Wm8t9ekpp/zWIL1136wXUnY
bpUqv7oIVg8l7ZrM1gXZQ6kDHtKWGSIz1dFbijWN4UL7HvQ1T5YY2w5CEC9AXiG868NbsxT9piCz
xnCynTf4Yzzt6gDMam+fjeXo6g8TFGyHYm3GXQASZIIR/I2O6B8bOUwHP8pjQMDjkN5VudvCMA1x
qbgYWvnIfO6K05+fJmGOfJrCx6kxJ2RNbGhTok8F9pNFeYUVve6c9ie4y7tDt1jxhDyfEFveo13i
FMI3dS69fPymKdUbZFDm12m7rlOzbcgCzZ/EXMMYKR8n1dDu8EwDZuuYOHfLAIxdmtM80TyZJ688
zjb2jgozxZmPZwixIOEuNEh/G+tm2hTw93Ng8BjZc8T94baQ8Ztfsn3ThtH7sIgU0iL+6vtw/nHe
8MHgOglibmgzO3nNMVL1Q1NAKuhm+A0hG6ffPhe51519L8exEgPFQRjlvgxAc+qKnPVkf63MPMMO
nX+XZZhFbKLHFuxC4keDOtLOI5kO8NGbgMgkdm30HJTeppmhDUGcX1QcfXCv17HGFAOT0yGqvQNE
D+o9LxmghPbudA8MIbMgCZ/7uHW7HmboKWIHhgwsWrAxdUUeQPYFlwAy89yfbjOeonMbRezW2da/
IEAgKyqWWDaTN8XH9qIwkToX7NnzO+gyC3ojmvkPY2u6q65/sPxX0OvygplqJHv647QrkBacIoRz
3emZAuBBv7PPIR458lnydGnr6ZKDMvrft7//tsMACosJCSlEcRg7Q6X01x0GM0YkLylYkoGd15yE
T6IZ6ySvxSFCzu+xi2ALxsO0k3y5Qd91iUJ7U4W8Fy3IOAj1mDivexThWr2EDguYOGw1fbyejSvQ
I7lnEo7iUrWr+adz5u8b9/2Tw92fhahZQ4iZ7nvnf3EL6Ie8kPezOKMSI93TIKHuqdgGyNQTyoLl
YRK8ymJ4CmyMm7v7MgfPVdA80+OMYdI1TMRqSCrBqG5dFMpTtbLXha8wYK85EP9yfSsXC/y+IMXe
Y+AfVissRB5687/fA1zvv+/zGMUC1ehHKM1IRPGA//W7CA4ImxSy28zIadvk8ZyBTxffCl/XL2gR
E105CxWQnYH9em8Fmoy9r81L6y/seZFVRgs00UXu98c5ZwenzW8wRUk3KnWoI1+eodHpsjCX6Myb
HqwMYLZtqxrogGbep7XGnkMmmfF2PVd0mK5E9jtTanbsaHmd+jB/GOols4sW4JRsc/Tk/DwG9lLx
tch6sa6ZBYFhaf7W8bzJaNTCs67qjssM3cwIRzmYdkxPKM/MY5STlK49Rl5dWV9wbXHqNKU+52WI
9/R3GTVkp2QbXib3WeV3EGUGVHca6yg/mgWzAAQ+ly0rxRGPBj/OmHK1s0ETn8/F+T9f4qiJDzJi
2Z+36NRMmWDhvSivjobgFFhMPyZALvhGlCnjptqXFdRkvic3zivVjk8sTJVewFGW5se88mAzNmEA
ZY63U92EecdpKg7EgQQ2BTuFVrz2OA73phjPtiu7B+hKsFoE9PkkALy5gNCJcVh58LXYNIylfkHn
MytuSKiEvf0C5rMJ2gvCkNuLZ5r20rtT3BfFZdXdchotaqRg+NWiI9ypohQXHZeFg1jLiMvSwfQB
5YPB5zVAzSN7ifuGPBjeu12IZN/E1eGPanX9pSf2dRVe9VT79tguCuBu4GzGO7pc1tD5e7quHxaT
40+e+Dm1IBJiB6pgJupVzjBhjZc8yVuw+eBSkMLHkOtQjSs7wrE2SivGwfdiS8yXMEraOwJVyQ6k
hqfbY7EApYBurMpy85MO/HOc5+8130P7Yg+4qMWTN9ruNOj4CZ5G054L/4yI7l9Gk+GupPZ3Q65+
I4Pax7f0+o1fsB+BWf0NlBtXEsjmg+K3knpWOz3Sdr/2LtGLLA425Cf8ech64otW/R/D4HlDdXxd
KLF70QNZdcPOeoymcVWabV/Z17ugppjaHUTrDDkrgDXLGbG/9DbYwt/Nkzz0YpmAvzX6CLf988K0
QSNZcEyTTN+qGMqFGKA1gdgp6Hn1ADqQYxay+sA2NOIKNi/lRINd3AXP9WjntFeQl2AkZ7phaXTQ
vBxGq6+2q+4eVQDupF3vh+Kwn+BjjwFu8MVRAxKkEOMJFuQ89a2uAcIhIgyjIXNRfMthonqMphX9
kwSLAE+8LZ4xqA5E1k6wDV0GIMWxdrfc7cMBCmDfL+szxuugrmLuTuLXe6Wk3MtFv0CGVm8l3C1M
VLQnQVBzTTl8F5a4XI4x6XhaCpg5DXDTPViaYWe9WVqPRzpzCBbn/mMYJwjJ2M92kj6gslk/hspZ
nHyQK5rBrRdsYdBBAhXbFIFAnuf9pS3EVz36Py0aqzQI6AfjmKZD90DQ1JWfdeQZoPMDVgfaXvxb
bNvodTqjQHvvl0nsVFhhy4RxRplM3QqhZ12lEGCMG2+EGieM9K9Ote6ut3NXKtW0V4hLSiVSOPMI
DMuWj12xpxYIyJBb/pqHcGkojQCVD/FAkiMHCfyaUfpIgADjlwwps0nPX2GOKU/f5N6u9RhGQXRc
QamPgOoeEpWyuWvoW7TQsDNDN7mHLdzw6I1wL3dwSs/qMt8q3cXXGboCWS3qxhh2Rkj43rAJsVsI
3sJ56pvoMFIH9SXN1hbKsXKULRyGx+YcrLXKBgO+vil9HMk2gNwn1N7DOGe6F/2L163BCyaOHryZ
IjiCxseaLPM5aJvlYnw2njVUbyY0SM1z+jCMQCbi0ofAFsFSWzMxdxybLoXJ0HzQMKWaA489Fc8Y
0n6eg6U/spLWGXx2XpH71jz1vfkkwFTf8Hnfh7XEcJuYj30I0U3YoppXea62CobbmRIGQiSknxzX
ds2PooQyFRAneULgGnlSrT1Xc/vZUNRFHCldtyrG6AiTp773QN3ef8LQrE11A2o+pjU/R8PEz39+
grnbDn8qOqA8+xQDsGCMZxhQbqyuzuu6fAfquu5m2MSizRnKPi1SVcKnmct+eIAT+LTxZwvNi5qg
QWkEuegpvI+blVDEgfxFrRCNEDoBSg/wxY6MSW9faBem/n6Aj+MB49/P/qT9C6oTuRcziPcxpBd5
MoSDsQ3rQV1wMKuLXXN1KBYsejDuJ+e6+STrKD4MNjyMJr/NxgeQL82D64YUEmK9G5Wfnydj//Wy
OJWf/7xXj5HZKALGzNaeD01jDYsdAuovr/Mt8Cf9CJuCIe3WXeR51V3p1aS5JShEQRClU+PC66p+
KDndynkAksEWeiwVSMgcqttHtDp8Y2baYBJfVLuqycOz7CKVQb2pIIABVB4uEfRAg2wOpAAnE7D+
3RJMb1EIQDYxxnuTuV+9HeCw6WoMhsMrH2IaPz+VZjYQUPzoc0sPHXcQv6qqwlbsyTP+Okw+623Y
5s1FttWyIXjmUgtLg0QE1mKCQoDJKF6j0rkHSgf7qHHiEAkm927WX/dGXwY3HmEvJXZNjL6Eh2ZE
d+kYeI8jDJXF1fjig2LvvRQTpQfnI/63K3qcYwsnu0DYu/7Qi6DFcxBjxWV3ZZG3bwtv+FlLoJhk
8p8qSGn3ool+DncrhWXlTwDf5n1gPS+NOYfgkNDyMgr9O24H7zO09gVjpvIX4scFAA9RBmAsJ2i3
SqiWdo1AuVr6S5DKEYOKvqzcARqiYF3Xp26ZCzDLE3LL+9pdOcf43mJEv198CdNY5Mr/4uB56rz8
jmMVsKduDku+OMi4+LcKNdEzvCIfZjMcmDDltzDE3Yeh8foiVvGbFit2pJl9OYxTnzDshlYCj4ko
9mGPfbckc7hfll8sCF0KEZJNqSZmh4nw0OPRPgZDD6vFch+vYZ44quSlfegH8+WFx6FaMxbdJ34k
TVeO2TEtZLVflxm6pn5Ar7PCWHWM1d70dZjO/SsvJgzKG38L9cH6TAeB81gotwtsF2GXghJ3wJH3
0LLpmlethAc0UwfawgSlXIZdMZdPEk96gu09eIR9n9gVKPV0NeRbW1lxAa75TqZZQVVXraAKuy36
2AKiqE6nqBqK30uov8VYoioq3m0YkBRLO78hNBZS30FnC7XTzSwxetaGti9NXOnUiQWE0NLR44gq
vFzFSa2B/DX5PgClgn6FQ3DD4JP8XqHIhpBwtkdB3XvLAm83L318WEkbX9baqzdF25FX9OQKnKWp
fw/81RMG3Ull+ZGA04RCaXx32ItBudnukfpVhVqhCQ8NRNoXhy+2YTWqz2D0NzOfyRmH0YAgaCYg
eYrUWdbojyxHieBCMzysPvCOQZfRUxkVIAP90n+rPTMmsRqqTxHkT0PPZ6jp9Pos1rsKGHhZMtTn
OKxAxjZ+cCilnX+KMP7p+UV4sH0ssqbFaIEPZ8lXiJxUJoLKv4kOIoQ87tw1DGq+q/tanIKgf1Je
UW9FDhE/5FzzWaN43xmEDDxMuTdgAWJuFH0d4HfH2qyPgN/4IwhEWDPG2Odi9S4iSC2JHOmHL/zv
lZi6n5CjXVwj5ZdC34I8VRYDckwof+tyiOoAJhyC2g3lfdQ245GgXxEvkQgdtlkXy/ziTf4Lxh/8
z2LEnINfLgvaFSBja9lP32yMQ1/UEghMvZpEdsCA6JQvz7pF5IIHyeBtjENgcLxrH4ks1baXK716
ppyTAhA8epGyuwTeVO21VyFEgaCBAMUijrwI2mNdSnKYQ5R7dBUbVTSYMS4UgWpoNdslHDd9OIL5
F4B0qlnZLIR2C3zLSLKm7JasLqI+peOkt1UPXYwDrQwUZX1DbYiCmL/QPG8hdZTuTFDrpN0cYtpk
avNzSRCy7hoKMRvihkDFQt/ZVNVv7C5ttsb1miqY2R5I2f2eFfXTSA5R6kqoCbgfi9TkprhLLh5s
RMddWIHqGOSKba2qN8tacCjr+JKZOB6vvpRQe2DwIevzSu2Cqf0Z4+tsZa6hwcNsZZq3YbzpkECZ
UnudAKfcmvrEXNA9zhR7hCwhkRx8o/Be2G48Ts7tCkV4XGt9YEx8DP1S7SPmPVsIUc//+YJuc92C
NIeQ5D/+gwlnFIyhsRsN7ewZndu/XpDfJM5WQDULk1G27bUkZ/IIvp6fu/tv/vnpz0vIWvw/oZnP
BEqAUOoNM0OQzJHGgmmI5jBDwYuOAMp5GAcIKv1c4rNmc8++dXebLtQ/nJ3Nf7wEuQcOSfhHt454
P2rqDZMzHGyJv5uIxw+WxMj4jiN9mOA5c/3zUqj4rZoRudgH7VaHfXT+8yKhEd9aKpCs2dag+mkH
IzgW7hFd4M7s/7B1JkutA1sW/aKMUJ/SVO570xqYKOACalJ9L319LfNeVE1q4sCGuHBtKfPkPnuv
E9Tzsc5x4zAIJVtloNYPo7wEQcKiP4fAS8K/x2HOEGVLL8P8WibHvLWzfWNxBi2cYs94x3LP4TX1
o8Zl2Saif8y1duemkfsATQ1FTPTXGdd7y//28vcs6qvhykRajaa5Va3/XgtkPeL05LMXk/DOLG3l
uYh2ZZCaps8ooeDs3V/n4+8YWKkoiiVZxdByTvTKnZM21MXsO7kldwktRwxiR1srokvOKe3Fk8N+
aqfpiniSvWRm8RmRUTr9fS+R7JK6bjeMb+ObAeGUhc3BepdSQe6rtCCn5IbaJfXqRWbZ88mJjfny
95BWA2ftml4CvAI2+/uPOUOLQ095z6qR73WtdZchEd3l7yvmnq6bhoxmpRB/qASHBGM62kyoO8am
tXL3QSOW9UBi+8WcRu/gcZ8boi3PuugUXjc92Y1Dme9lMbeLenQo6DDEb90e6UvrUqICufaEK0lf
Yt4xzimH211pl/V2LrP0mps6LSfKlTe9FQ+yt4dfjawODWntn6Ab42u1Gz43aRyt+9ypj0aG+Q1J
tFmAaHgqKmm/C+9iR8rm/uPgZVYEwgZDH+9gPntd3R1GTfEdUFi33H5hz/ze3OmTFVorTUZKmsA0
tKUwZLVW0/QtkJOY6VOMlzROf9g0cL4OobYKpjE6/OeBaRvOwhud6FBCMQI3tG8G3GcVt7nsesN3
5rxZ1QTQNDUl57H/biatPtEDNbbG6K3cEluiWdThjSkIll/zyR+70QpvTlruJ5ARj5GVGMQO4sXf
T41z5G1ap3uRWqEtpJz3qReJjT7RV1NptEPuxkczHTx9GE70ctOzKgy/6mrtUgi8gMKgXnYIR8SL
eIjVAu8Kg5153x8ydPMH5RqktIKu2/+99p9vVCC8W6/hj87fnFq0hFSG3ayZNb8yXsA7SDqDzKFV
P+HROSaKBgPpyZsYaakQH0zXdhbDrWjHfdaafjnM5lc2t69OFvjQ0NghjLUGDCNq0KrCGdNeZVJQ
5MUagdFAuWmKZa+DjHCcnY58sRuwqgSPmXX3eobeY5kPLy3rMi2EwtmAfqcANQ65Oa+pjtQdgEM+
XSY/9ZC8NQn28vKeI9GpYNzsjKJ7tqwiwPHJfChVJF+lDpMmdp12VXEpWERIfLuMX+0RO5WoNYN+
G10Wy3bItJnhuHFsmBhh7WysNFGHOcjOgUYdFX03dkIjIKay7ul1ehzkfMRX0Br61uiTd6lc3+Uu
9pO83jW2/jZ2uIswzZqL2u5xzqByktmG0OPK5iTy7lcvW04496yjq0d+Ernjqsya99yJtgwDwZ7n
nYPcfNdVeLKrqT8n9oWO/84bR/FtNu65qvKl00/yywnrRaJjmZRW0O4cO/8CPyJ26L4hzvttWc5r
U05UHF5eLCggW7B9gbGcGSd4sRougNAbb0OUZM9DH/80Q/XkoRB+JvOd0iZxfSqYJ2ubDYHxZPGF
Zl62ok/eL53Brs4TZ7dJY58ZNYnW6zrNslGWvUxbS9/UokgOGJH1jZ3pMat7gfW2iIgcGoiu94Rp
BoVnNVf1Oa+yZk9PASVT0mQrXLFwi1dQGdgaOHP6MxP3inz60sPa4FBseEvwTV4dqoURVOHKGacl
VJSllt01LnfH1BZz4eWjifycRSSF6KI0kU3PUy8uFYOBoiB8CvJKAKM7mtJUZ6/uNvmMXDQH5HKt
7GIwNlKlW+k1eK8t+clZ90PLzE3XyBvy0I15vegZ5reVpw/K7HajI94dvB5+cJ/WM4bsdLBwDFpX
USb/tYIMhhyjYxw1EMvAOoTOe9334iQi0mrWtKpyEjtlH29S1f9juDPro8fWwMyrIjWPGu0ye2gC
9GZSQgmGbZUyFLWXnefXHMXcPluo1nltM0URSTOtbxM/z+PfSK+/xYhL1yBgskit8B+CG9Oj6EHp
+rLI7Es4JZ6fGPwlat4FU7ZudeczixM2HVBlnhl0O3iCW4a8mSut4C1r8/Zgmu1+yLmdJLZ+J8Om
iaJzSiNZ+7RjAXi1cFfQP55Mr3tVcbqop/7d0j0qgXBTGekzF8hrbDXnRgxQCsL6yy1ssaIZ9dBL
fc0VVIxYhmMcyH4q3XgxaOGjMRiPBYdPLBzZuAiJq0Zsq6JP18oLSMMZT2mU/mpmvHFZ5SM7wdTI
5hTKxNkNZnESBhfPHNLW64pPbgaUv3UikCaltw17bNsSFVaMmKcRpJMOQ3A5GWvZdIEv8ulsWlrg
I88Jn4nTH5g2HhHC4sI6ly4FdNoRarLeO8145FRlLIzYeS3ncWBYXecP6MA+Rz+4MXFEZk9PjvYQ
HWQumRjqsfYpc2i2eSn/JZ58sCs6lqkTbmkZ6KsxZARaHN86+CydWb7jHr6ksHgajZboODXPZWCx
aVl0Yr2NPaUNZ8X5u5+1xu/6gMC2CvWHliDe0SrKc5A+ucJkaE5FhLoqSWx0mv7bTb45yofCCXE+
uuRWUVTnlSywCPtNF5X48OtjqBcsjgGXTpA6Edye8sngPJI0OlguJyQ9FyqxQIt+ZZReQIrvU2tg
o2nwiPxx6ghBq/6suEQWudVjSXXeYjU7G/QxolutrwgsHbOs/kVBJmuYzn4fdDMkkmoEej1sVOKE
B9vNHu0aItAIdDYqWyRRO/opKzBHaWbPEFy8J7kuyvgQaCYEm8Tc92ynOI3wojMpdyRMkqA2yDu3
z+vVLovnpRliJ2eYwg0cSeTmzh6f/KEK1Yrw7j9XTAXooiGgDTmsmxK/Vpfl2TLitWWT9zOcvbnl
cDqt48g92/lLFulXxDpxmgkGiyC+cW24fpYRp3GdMd4GUbW1E9BSSaCzL+W+MRDeDp3gKMayWvb2
jxpCYlRtuBraiFCE0AkNUX4gGcKmPTnZXC7GoCPSSSqv5AZaTtnwGxclDpMhYWjydGr17h1jNdh8
NqD2jSg0wXaw7UNYYVQKScFGxnsU9rjuHGBN+GwdS4xLgo9o2AjwGIBzuWQ06M0Dc+U34U8oug/k
+PJkYzHWXdIW1hhuNN6FRdzCTDJFsdFAA6+MNHipaMMUjfM8x96ratQZL1LlN33/asgAx5TW+zrg
rCHwVo5hEFDtMYYoG9O/hb9k4vxSWwHaBZpoKs/VWN1qIvFetEK5PeZC4QknXjfynwtSo7iLF2v+
/D0hg13scS5iw65LLAQ91aevDlZlZouoK5/CKsuORH04nUAgACdRrY2RMJ8+BpD/vcyfon7VkXVa
BlXyNcw7A+fFsqqMxyDHBMJwmKRR6bpA9cXakBNpT95z5AK4QSj1VrHVc+MhVjaNoHlZ9sHhNAf3
/GJFodJW3XUwrH/anOxSK74qQmELG6eEXzm8fWEZrIQ10nAgia/oWxAjG8AT8YuC/INOJ9HykPzs
3DzlCV7HO9vZdM7VEOt3L/Eu6Z0JgJgV+pHWcDJJ6m4bBFCTO/zbka2+7Fl8W1lUEytsq3VPaIHM
GC33hIO/njRLu7V2ItcXNFMOREhPmiEONVaDsLAfXNC/K2H/Dlk5YgfjrOwp56tGVTN1k7KK7kUS
MK0ojQ4Yyn6CmmKUtF+zFM6X5hgnQ6+MNQ4gwrq51+FdqW5Fj4McPFu6C+yn3gIx1kXhjRbmqxrQ
2aIw+kxH7aZjAipTxGUOKYAs6AFbVdOidrbqkLkTIRkzuthktcGFQc34+1xDrWVkF/EP2r9qYVnE
L1hb3se70jsF3+p+rNcTcZIGYvyMbKYljDsBvyGQWpD0Z7Jn+ODBWOg2dnzd16k8izh6U3V2GeRw
jONgKSf72urj1YtIIAFvS1CrsPi741Rx9rjTGP7vedSX1WEk/bsuh/J5sOvPgaJrrdmtWVF+EUgq
3mSj5F5nvMLSGHv+6nzqDklSdoe+IfT095V0hE1AOh1J5XFtBbMVMOadB2SXMaUcwVAgF2OWhalP
bU3XtBxJEtei2iemUe37u+t0EAIpSjNT1K5K33cEzfZ/X/09kIvhEAAjQJjbLAOb1sTSWwx1VG/a
1nyMspMRmvf2mE7WpXAAoJnhYnKDaqtI+T5PEyw9EtKq76O3uKNhEeZfDCgq102tQ8wcTlrfgCDM
7eR5Fkotkxw8vBp0QJaNo6+ZCz4cQLlosFKtwG/7rD1VP0rOzRL/b/FR9VCpWqEdyS2kK4YEcamB
Fki9adwUdvUkNJMQVDWvC5XScwvjdaIjWZLMnI4Vku+WAROADtLr5DqAGHBC310/zqajgC2j+VRP
BatJ272MtXMJhHMLonMYWm808TlpWNONa+do6D+hnr4rJR7qzqXkaE5jMqyFw2ImxS3S6l83AabU
9j22+YJeC1sVHv3RR4EN7jvhupQxRrJ2kQ/OZzz0594yTyopPnshX6yEYrENjx2OMGgC7cpKuWnx
69CvqwvC6Nk/FqhFW4y/ZUE+1SZdt4Bp4mT6vWgyhW8H41UQZF5Zgx/oyQN5MHAu0W7MfgQAtrx7
nHEN58W4gpizrlJtEzfmXuTuLYvkrdz29fjbhdgW5jRNqAxXZC1fC4FlpLOvhYX9M48IPHOqT7EK
tD/5lztwbmab/2X2Nhqw7bel+eKVxkvQJqdKinUUe0RM6dSCrwrCiH+pvMymeyiN6BQV7i0N7G8p
q+00lNtGRr95Mte4lbLHNjBXIqf7kJYYJoGi/Lsz0JoieHG6KafM7BRsECoyuybNPD6ks3bmQ0xQ
h9qDEPAY1XvQWtc+R5+omlurmQ92Fp4LpOb5WhXhns8ARx0EK2tYlwWmrhnmKzv8V0FB34/zOwBG
p6ueKDldADsIS7xjvwrmQOgGr6AMiGPc346ma16F+07inXIZo4IZfsaZvnaT6mg7+fNJBNqzI2Ja
dh4Zd/qR7QSly6H8ar4LIa71QL2pMrExRmUsMvdYiNhco23SuudkTiPLZqFvb+FYn7RYB5Dd8nIe
pqtorPakv1+bqb0U43vRdyuVN9dmxMfcD6STtOSCr2SdeS1vYcCVb6f1M7zbDekiMob47rGJkFXP
vGWVbiZJ76fuw3Bt4oG2tGlYjmElF5yKgVu/NR5nRtaYmRUzxI/yrVvJFVvLuc3MK66BRzefvxLH
w2Pk/Es7Wqe167OQ7RsOEXGkZ9vOqnzNHVvf4igYmnKdz9yxse2ucsPYWBrXtDMiOlUPKteujmH9
MDLtSy+sZ6gg76URrNJu3o5Cf7NaWXHeam+a6A7SqvbSA005n4ugeZR5e+qLbRy7/xKTFVEpB+MJ
gAcGL37HGWzKAg+lH7eQavT2Iy29B0OEPyUyi69Pw9HeqKj9lXEWcMTMD+HQfeThmHPkbz9VWJxl
g/maGddROZJWhaCoQQGZ3hJXnGmCYRDRJh/KzbNr0rqw2uTF0IGzAAAyq/yDnud2TJ8p+DeOrB/S
Id+PikO9PX6RF9Mm/RXj6m/joezMwBsC/P6mhmXTUW+xxUpC/49kXZo99a1p4DljAkbTzW9RTUpH
BodyKIDimPjRbSMT8EjfB9QvTAjcsPdXpVkLn/W2FnVB/X7HHU4a0V8t0cmOo4TbNFLLwf2dUFxn
MxkXmYxbmjhAcEBta0kWLfW5Dhft0CHKUAJ2bp77mQIZgjsGT4r5OgMqgUaUL7ySWJgVMGWhZQlx
APhAmDzgSf8aM/tpCByD2pvGboyKHzl7y5zFEntTxS0sFr2jPJ+38B4Ptr/ZEA4JJYj32HYsfSQO
+KOb8l2b+mPapADOs52M5NYLNFKpxPGNtYqN6zz1OCHnY8Xu2hgUwq27tYikBW2+EdyKroOCO8Tb
gXd4Hjcax1blREemv2Pj6o9jOXzESX5leBx/Opnq1tkFhXspuQ1X7tIL1A84iGqZiOZol2Lfc7zC
KHhhAPSrUTQ3xa909GE3TqCAgIFFjrfrOuvkzsPjwGHVaetyOdtY1ajs1m2rbD62miZ4l0HOTHLo
0tENuIAK6XqWCLgocsNjzZibdQLbAd9as+ukA23LNv3MtE8x48DRppMJ/CtJf4G411RR4ZeYthyO
vrWcLsz9fYSZcg2q3K+8aN0amA+8qPnAcfnc6D8lAVS74HzQRQgoRhX+mz394lbP0DnivL66rGmQ
D95UE+YYVMWeUNxDhOuq68ctfamzHQ8nWWPSxwVEMOmj7NUnlB8O1k7JxYfOHbrOlzQwUIMIoDI0
ratVtbueQRF+O8VPrQvNS77mpf3lNnmChiZbbHs7MTV72YsXj2osMPQzBmKajEG7nlJtlRTfrmou
jqgv/QSi0CuW5NoiH6bSMjfjUx6xpXWG9xg6zms3hc/4uIP0VW/m1+J+Cd8zy/2oL0xsN2QQ+RSi
34mgnD8YIQRqGqa+9wLRLkGoCh/sBrbpzN+mC0at16riraS9MYHGKNiQPIQDL3bPusPtNDnej1T9
c0HO1MisH6KkpHBHqnakoCstehTDjcn6UkZnOHOvEhypJ1/rGtJNHlNuqZHEfvFc9RZ9Bed1EIjD
muBa9zaRPS9SVV37rn/OpYNZ2nzsveyX+/g41b+jAxSgTT/mgBBV3gXb2O4ZPuAZX8IoD1FkjfTR
261BpsGv0OwWss/fur7fTFwYSsveqZYcLPAtocoIzaFoX2vsjCvbZnOx5bFIvO0w5qhL9roL+lfb
LPeJ0Pe4JY+iGkcfPPqTcleW8JZ1fZtGeQXwx8CyqnmNneGR1YzJXMFVTiBEWsBQ/jSrnVMm9Gb4
BIw8fExa7UuLtYMKV57Lr0Z26aDzZClHqCOWblqcmW+7TbrUe+Dn/dYMgSVn94XKMmiTzNEWSlqu
J1TFsXazBNRR+C1gi1mhOhLj+OPEeyBftcD9FGZ5xhX1lbas4cS4RkArjK/lAE6vEStkBcI4ehCi
IBtD5h34LAeWpC/QDtM3GTWhj0C4Ctv0UmXmdw5nyp8UHo7AGJ8jjEqMUzGpF2ya81pOG2RocDWT
te2CXzHb32N0PxTO4mnyuu0QF58aTgiULD6mOP0aGZM5znHoF0kEBn0gB+2m7mYIuTRjA/3Nidtf
s5+e2/u46jnvHZYC9Thk2BQMBwFMdt/h/eeaSAw0TOQCZxGnlQ42QTuX59KrtlUAoOL+m2MNM7be
fbsdNZs+46vrMbe0KX0ZwGH0Q+ofWVE/y2jH38dSo+RvBj3AL7VNlLX/ZvAb+ETJoI4tUI5UOMto
KP/R11vUuYVf0GMIMjETIHEpbR76ED4K9kY3y6+8djWIymT/sAqYA/8NvRbjAr1x1ZCv8bM+3YC8
PxY2JZnuOQpmX/6GhY/PImLLsC5N5SJEhtlvzjZqz3dgKf/PmQw00mLqJ2l70rP5MctxtjrWI1o0
RS3TFquMN4VmU+On3h3u03obYgbrIZi/8Fu9RF67NyGZ0TYlMF6dEnJQYN/oUqf4bgHo+W07nTWP
KeS2e+oD+Q2c6l8yZrcZ70BQqxT6CPY/1Hma4Kohe4WBSavKX83hBjO1L9ypy9BpP9sy+wyM5sWg
XytUsi579rsWAx5n/HmlbOYQj2MKiKgBkFHCQqscujX29NM6NZVNZrzKuGFbbrUjy/ty9PpnY8Ds
aCoqW1Ht6JcvghFgWR9eHAnEexRBsyBssOllenPigwLM4WsaVBjOq4dKRgdHeo9T5F2QXD6ASs7G
g1eJf6j331UW/zO0dMPwhcPUs9tAwOF3sz9VdQ7Op0Exkq14y1O1p4d7MbzK5oZBfs0M3JXFhzPS
foyC6iPJPfpbJBfbu08iuEYjK0JbWts66j87YHncdc0nW0bmau+OgWYvBZD2KHnwcNlyFYmffiJw
M4yH1OKibMpxG0Xz3mYf77X21cjsV45Qz5Gcll47n7rWfuZmfii8lyk1voeKHStN23eEmFHvPj08
BIS/kXfrYP4JWLf4HDn1smtxezFRo7BsvzJorhLw3o8Nb71+z21ZYf6PCncnbWBk5r9B0e4xcfd2
bu3XFDNCN56Hq2bKt/5OYmdC5Ps8kyXR+ocg5B3DbIGIqq1MnRhWkOgvk2Z9pLQ9nEhdhQDAUKcv
1aw/dxYxo0B7qu7LhOaZdAQKij6vfPFm76lOexfVYHhxaU0lzUh6FJF1Uaf5R1JtMPIAG8/Gj8aM
DpjaQHw95W21N3Uk+6r/ijj1mxZrk571l8mUB+YuPMvUWTkRLXV+g7DwZbbNU0++h3ct31W6eszo
T7jRwWtZCr0i+ohG+ZtWeGb6+slt7HNPh8Jss8u1ruTzVCVvqAfn2ayXbnymuXsLsvJCxOraeNWL
TbxVC9UhKOQn9qffhGNfM0GRrOOFM9BqcMzwi7zIy0iRgdsPJ2RDUd2yMSxxZR1H0X8Yacbypfd7
FcARAnjcRD2YVWhslkUBofXvJFxPqTbsf+LBfEpTTJdq1cXzZ3O/ki2LCsKoaZ1h7Vae+zkZJdyr
EYsPG7BjXhO4q2WaPgYVt2Spg/mfLSw1xum+Ds+NWglkDjtTn2Gg9kS2fY2Dl1+UIR+V1LcT3OjE
RUIM44NIN+S2IgRqAg5O9KwMb/C9LmFZmq69LenQxy3TP2x78kdLAwLtQIly7XoRq+xL1dqL1oT/
YhWEq8jOgNXMw3dumhgbwoe0S96HloRCyDw7H6DZLiM0qTXcQXFBZmkqCN5ZzWqaYdfWRnNWz3h9
37JaIvBHw0vA2MM+3TJxHUuBe/RcApXTTKTKucy1hWttWM2EvXvvrdNuRdMtUxHsswoLsb0vbfM6
2doxbsLDGLekHcQmLttDzCXTMfJm0Nhw5LLVJSHieqNCyNPutBvnDoRdtQgqF8Jkeu5Fti6zpZdN
7x3+ft9xCHC68hKq7terKw4NBhbQ4Um2GcZSrjSVhKSLi62g72okDm39FJhYQT5Q9v+mKv+ta4WT
PeC4nH5rqsKwWWfNwpu1nXCpyprmnuP28mObodrL9Hp34Hsj3TyhU015Mx7FJocyFoMHo/WULjBZ
38cSWMOGiUj0Dkvtu8rlJWWNFpmV82Hd/ZhVsqqd6mMQTe97mXwlS3DQoz7hiNrR2U/jbZtXWw+b
m+8mONabnl5wL5dijAH6lC12y2JHU+zdGSoyB9WHTapZRP3NmPRv1fUvqjLx+r7TKnyWlNCTYZMX
TvZYSjY6vZqMfrko8w+pi+9M2C9uoA5NBMuc1hO+9CdzPMKv40I23DV+ro03aNyacuVF8bW0nBcH
q8I9ZJ9jGHVWyQgryh4fh9z9sTrvx35sQ/1Tz1Mmc5RMGhiSmx3GzyYp33uj3V2MDSZCW7y3NjuO
VaszMJkDKJWPAg/soPXhwmNenF+b1XNCo9wL9MfEar/7af6sav2LHA0MxJEUvEMYz+6zzWAZO1Di
HVNwh6+u0vZZFm9QHW96rv3gHmcCQKCuhGqo9+lZ6458b60OW3SwBpN4CHL7fbK8X5smm3xxHOJF
wQwKTDTVo/Zt2j1E3oxRAG7lHtXorDwi0gu7YgRJNwJJsWILXiQVuqq6c8kkCsdrfl2tflZT8DQ7
WNPses/si1/EsLuAlDwKwCOOSh71DqCBCDh86cAXCatsMCbuJmm9MNOFLvHwm+vqd6AVpNW3USOB
FbnDyTY8whnFE57+p0K0O6iB93+CQx20E9N7xazZ3Ucp0E/xkWevbZg8WaKndrHfci161Ehu+CwJ
izQhBUXgN9NZhIfsp8tnajUTOBcudow4KVDHHlZbNlNI3PnvZoi7aBTUUbwwivi7w13nz335yayp
XywclMv3VxOaudK4RkMPBIujuSaA3rCELpVZ31KMAgtWI9y12r2cxAtpUaqDxoX/qwNgNaYPpxVL
bMN8uiFOLTk54GTu0qkTI/no9Jkqk8urMQW+QqVWraGFW1lMryRoAkaZzDQU3vWwb/blLyHU8KFZ
5lFAT3E08qcOwsvapPa27TnaqcSF3wXWSTXZzzRUOpHfemPc2a8DZT9GQrdejn2jsQ5Hb1JjcEFd
h9q+yspkKSIBvh4BK5EZvjOtukwW5hPhjflyTjVzZxUDgm1nrS0G3264SEDVZkjDs2vdxlrtzUDC
FVQWDTA5vOfGp5FBSgu13oXfKS56KM4jhE4g+9aLRTOD3oSB2p3lt0y6IIfDf9zGIS3lYBdW9g4e
aLeq6+arU29WZWwtC8lVWSLfEtA5yREJSLbBZ+WNRw8KTplPl1RPd/VkP0ZjAy2TqAc2CSrsXaBc
haXDZcvpcR04iNVt/1BL60PDSmKNwAhnKbuVXtJYBYkx8xojTVFcxp2ov+cxRiCqu2eYiCfgz69e
BR1YYJN9kSV9KlVBYbcz8TZyvW2AbbIlFfq2s/PHWolngd4pnYH4tkjfW7N+0qL5N46Kxq+jDIN/
uGugrfaRsc8m61RH8qUbzQ87tLY0glZhH7wPijk9efHeBcDTQ3HLq0WtSZRy1JE6ZHNI6xmQMrbU
BUHd1WRY9NmTuN/1HYBclN9omqi88q6gjTCvSse7JRbbshBjtsIVQNAqvNSGfLeVOjZV+1SL4F/m
OGuntLfKIc8+BREeKTrf5cjR464gLypuqz5TrymVmanjZbH1EmGfTlxSMvhMIyt6CuNHZp+2D3Pr
8Rel7pv7VE/JD7hI0qYG8TpzLlacdNSyn5yO5Jr8HfSWi17fJnF4+/sRh7gE6i/rs1vhKQmAXTcD
l8IdQBln9jOtrabxUIhUhtDRAxUGy+FHs84NV3n/kC8Kv8KhiAWivneA5mQvyr8/d2t52c0MwGPX
wHaZRYYQ1m4MkbgfgokNC624eHl+wQ02LqZ+QuTPJGukVnVi2yDem5NWHN24/u+Dfn9a6DZt85mc
SKBz6wFBTjM0Cbs81h2m2GLMmnXPMecI4c9chJ2WQIIw1envgaIvBFk6eJuZduEFLeZspDU5kcb1
sT+j5vfRsCVYg1MDtXGjZjfyVY2TV+mVTki0SBcZK+7y77UqOiZlazOPQr3WLlDb0on6vVHX4mBz
sx9my+mh3U3/efb30t+Ddv+J//uxv9cY+xj4dg0IwgUyffh7sIt4XtWJ4tz7v6+h/4b3IFJ4/P9e
I2KSMFxAhxcY2PahCTvMTlOKjeee5NN75Dh6Pnzn79uVPtiHSANCIEzhLuKgac5sZ/XKk3G/EFPc
nP8e6I+Put/kAw4Bs69WAzHhTZui+PUcJFBrYeafTCO3D5Y5LKYRgzD2/R2FHh75+4NmZdB6NOxS
92eiEcFO9THZ7ftTk5246/nzki6O4MXyBywzIsJoNsxPkCixp0FV//2qu3/19zTImLjozdjKI+yX
4aajs0J6ygK8p9cRmtXf87DvrQ0bKKaKSKwSg1lAnT1dIQbefTOitVb3AZhAye/Py3pNpZYs0pBs
qT5rStvYBr8gDO8gBDHDmw2RHbvZce+tJ5eKjWP/Ibk/ZPQAd2YtFyhjXb0muSdIKoHnHK1YD5ex
pfe7xM1Wbg4BBc5KeZawPe/wauvRmGmUVVKXu/88revy7Jnl4Z5uS3PdONdOIK/OOEt0r+Wg07FJ
QgQOmwln68gYmgtMnHYTMHiJJjS4lb+HMQjnvaXlp6L06uOA3YMREPKjd+/8xciaGdLy96XnmGtL
huFhKr343M7DEwVLSiKJZ38vJfH83688tz0WtXtpa6NmDGRlXsjsm5e/r5qqwp/E2AajQiLT01Qe
Yr2S66hLh3WkSeNW2QhQmKObU3J/OvWrzK7jWxtr9ZliKPf/Xs5HjTmwWZqv2z4XZ2D5/xiwVCDb
9dpGKZk9W71qd2z32NjuT0XqlGSHMEYod9xanZO/xJ2wnoz4HzIPhz1oCC/SfaeHLZ/+vo0xevs/
HJ3HcuNGFEW/CFUAGqm3JJijqEBJG5SkkZBzaABf70NvbM/Y1kgk0f3Cvecqq8jxCQNnVKI11tTM
eqVNX43JMlTX63kfFIrbX1a8YN38hXLQoniEmebRJcIhSfCNDt78VUR4TrquXY7EVJ2HiiBbT0bW
zklm1mwNCDpBAsJhzgoWosw7hoSD0quidOdqnf3M0EzfCdxRCyUi+3l6/MVBVa+NxfNsRnemPska
OmgKEpJp8KhFzjFpcyTxHs37/780zebRuvIv4FyFCDvSeG1XzUMEGv4ZUZnv/v+VII6HnCZMn32J
YDjDnMjqLipXYzbfPMuDHe16+UFEDdLCPEc1NMstbIOXsDW7s6CYOxttEYPMNyAPTs0Kk7jYuQUa
NTckwIvwbQ6Tib4qL6ps5YjMkIx9S3ePy8XZB8bo7sUgTm1u9DvDbYDAYJ89X///R9DuoFoev4nf
uSf67YLOJ9xWj8GfwderV7lByF2qwf/sxubqYhmAL45HlqHWQpBj+YFqN98OWZMiO+aXdL4nj///
GTBguh8ia21ntrfEsVd+pSCPUB8T5hu4qG2gNr5QjYh1XHjzgseQw81CZZ3OavpMdZYgTEBus6fs
4/+/X9BSLiKQBvvQCdunGOBKVRQBKwyjeUonj6WTUCxmqkzwThvRt06AYpubJwXgYh+zz7wCv8JX
1YV+QhbLOk5N5pLlhOFcczGG2Fm1In4Snmpo60S7tuWWA2DdhinRDRal1/9/6VDQHhwv5ZGFx+BQ
WZ2c8RRa83T8/xeyaBuOT1KU7SZP1tPjS///9e0QIL0U3wBz80ewB7+vmDxQWQa0tOQqSDGqS9VB
i9ItTM2wHS+TOzHDq7y/gbsz0ohLy8EdZLqX0tMOH1kAkddiTElohBnCWq2hkVnsQhp8u4K7IB/D
fCuQh4VWMvLRl184rL9qC+UhwkyG3jqoZJeklnEMF0lZ/fxIrBELc2KgmFkey8DIXDpTeVMjeIYp
PrVR9RfmJurE0fpgLblIQ2zJ9a+jgk9zfEpH3sqc+c4CryH/koseNMW9z9l7ZWmxm9OMkiix3kbK
KRQ+31POsBVz+sXUHjUQt1qjaxxXbXrFx3gtXAZbc+HA9yif8g61/CQ4zfSw+JeZ+U0KqlzF8noa
XghaL+jO6lcjcP5V9T5vgt+cmtnNi08uiM8JEWtp/xSO/NKQti0m6V6DYSckA3V9JDAv2NktSvN8
fEVLcle9+xHrwSlz6rU9YCeIT0Yib4R0PA1ZDe2b3pdwjR8ZIm4zrpyqTspZSsAgQ2yzuTp68FzL
08DOrGLhhoI9993CK5nspM8YQHy049supT21I6babvKsP6YaYzrYyLCT92wK1nUXfjs5k61MUWwJ
GAWeZIhZ4gzyO6jRkW5+Vna0KSR02RQSGimFEOaDW9h1N5lofl8266xsvoCq7JVTrjtdbcOuvGv1
/GH2KUPxdnyxdbkpQfFxLFwaiyezcdUzvcxlAAQsc+OMTBMfFykBIl+ztLl48150zVbmBb1xi1Q3
OMVsAuxCW7lNcZ3r4WoZoBbm5MBw6oyz3TcctKoY/5vwtRTvE4kGtfBDUKNGFTyFZoXsIHlTZnSY
eGcV++0ugteWe5xJSEzAZ79FUXiZM+M5QGeDzC97LZ3oEvcF0wod/QXc6kWMqHXRz/J3pNxKJ+2q
T8VvzfCPY+IYdsCfH9OtovCTfiaSc56+CpvlRgeN1laYLqr0JUySnQQ75M6SYYO+apAaaFp3hXK4
BeyEnJxNghSMzFMRpUtXV6cyAT2dW1B3ZYmlaTA/S27/RTnY3mJAp13q9XN2YZbK7gWfxWx+6ooP
ip4iyeOD+K/D1JDO3brGf8p4oJgXqZuxzWTjF5aLQWf61PUBGv5WbiwVrsei+izreOTm8u5h0F5R
+l4qcJ/WNL/QqWSVdwGo+I8A2BvIqG83x9aF78FJKBwre/oLg4AsgvKihc05I0u+f5uaYRf31TlW
02s/gMafJ4JwjM/OJoscHjgNDpZKWz1ZuaKPVLCbBXYoheTUqeal1D5NF6ydQX+Y4KDwhQ4BpBte
hd0Ldtvo3RMbvBt8Pz9M6HcqtNEGY3WmxIzKjNBGVnt2bFR9YU2CFgusl6SXL0qiEoLlgasnwrsy
DMz6zAqVb2++FjqzQLc2fVcySQ+K9sT1enaDxtibuCc2FbCTpQqqo6GzRbmVIQ24qtmrWdmpFcYt
pcgeJGPFkc2Xo/GZSgjamjjeFqrgeMuoa/owfMLK++dWzj8vwWTIgjRukIolWvWP6a55CnF2eI0x
4V9eEMxZHzVPPTf467BexnZXLN3CFj7LGzBpgbt1jfquTQWzLe4fVkxdj/yMwa1WLC2bU7jvSoNY
vZRHo3kFjP6cZoJ5Cv0CZptI+eUjIFdnOYHPu38evDXr3XhTe+3Evrpd1Zg35olI8zLcZV36U+du
QBiYxYjWfo5wp+5HGrwg0JQft/WnyJK7Y5MM6r3HOqkWVrLPxug3E4VHvCrD5scEpKFkieFKBNrP
TP/PxcmcXlnsW3IjXeVOftSZ6BDFFay7d7BYH21b/5rKsVYkbpzcOQGmw8IWqL7Jj2012ybOv9Vo
XCuz+XBH7vcwSk9W2H24TUdErD3ASU9ZfrjjWtgI4GM1F5uoGR9Q/PhcZmDIyEeuyaWlayzE84Rv
OkQxELIV9hCzscac1DJV8lggS8cst43SAsiOZFH8/2xAV+0y8fRjpgBcRAH0RLblK5xQyCWnh/jS
7yQGAik50srZ9hBuMj0lzlZjbYruN7e5yWhPg2rC+KFhZgOWvswFqAKIODwJnAvKKNuVk/i96/EW
Fxq8/g5tWgEikQfj4IJXEjL7QgYXoTAUtySxxDKa3ZOeOY8hV/cyAU3DHsmfVdt3fF4L4dawhyQa
w6QwvjxNsmtMP3KXc6/DBB3N0+7/XzRxhFCfWwVtFEI+5j45MRMMk9NPFWT7NskOVsxxwEgOsPw8
ZLA3kCSVmbtkVbaN6/YDqWRUsv7sHY1cpSJ7b71pOZTkKek8J232TYQAWucuvNVuES7Tx9ef+2jP
0pmJpbEJHp6lEbbWMsKSsjD6+aPX/uLB+h1BzeQlbm+7P4wEZ9CJaoTXRmqTyfkIkgiVWY5SUiNv
CTLceAsqtaM7dXb88bB10Hc21vjqYTRDCXiNEiX3Q9KNWwCn27RJ033PPKiKa+2quEPNJrPOnpNu
Mt1GHB033xmz7MBBMJ6ZwR0zIMelq0BqaLiielY3z56YCE2Iwf89Xm/2TiXZDLir8GdNx2zsfuoe
+r4aSAcyYoTdsZE3xzTjaWHyi1rASt4122D3XnnrUWfnM2NuANkxD9sALPklMH4NkLN8mFhLaFJ7
S6FxHNpguKSxXhytTmlQOibM5WnAyhmJbSQ9Y5mymmKJHDgXzV53wTnRmwlHLnkDkTP7CAdOYgyA
QzmYcGVSQJmapIMiwsm2pZv9K1L7iV3T/BpkWeZXbfDeRi5eLLdSm0rLPN9sWvYtzTbtRyTQdvlY
YWIAS/4wM/FltSRdeG1gkZKI3yOSDpQ+S7Lb6YkrJ0GA6fnsYkuacAVNYviIK4zyDCmyN8hAi+Lx
mJV7OxNvVdVnm1hhdhphsTLQAntEPNyjUI0wdrjpFrG27k+97vr5UC9DwbK+igrEKlSP6DS+cnPS
b4ZbLebkrsG+1i24kG2ifxI8U3M00LqLkkTssd2jplxwn7CjofXHEl4cXOhXxtTPu7rOGZBPeQ3l
vpSoKrgyejfdsYG4xyrtaefa8GpPKx3j0MS2Ywvfi1AxfHIp1RJm/otBkczSKyP7Sp/emxoPkWi/
Y723n5yHiKoaw4wml1omc3ViHLA+sCueGHUoex9gMvTBilLfvqpWcDTAUkYyA1thoKdBwyGOAwTD
G24/NHen1Db7T3BDlzwjTMpECCMbkmF1m5JwznDYF7XYC5PbGS/RvTLkjyXVvIT6sXYawMNx1/1y
hSxDUtUikjMWsonG5Zw3IAatzPErRVlee+BmzeEpNhkK2eFnOJOsBFyZIIYuOHLWX8NIEweHFsTP
wCv5wTT9qjn9zMy+PwTSOJmWbfjdBBuhDJzmOWwsVEOwayOLzxj5Zcs5HP7Fevg8AvCSylErDzE+
trV25apYrY0JXcFYr2UCnDNu7O1Y1qAmEWW0I687ph5mu6+BKKNVXYfJJnWT96LV34c2IMQ8VJwu
CZHIAtgUw7GXzqbOG3oiPJg6kvDgDb9d5oxrbCm8qjYc/tHdubJW+3wIv/s21pdql2QIN3L32xbt
oR76baxHf5j596AUAh8RJjPvDPxzkzQrJ+B6s6WbPVm6SmBbki7T6x91P+s3aKkbiXxkkD+i4cpX
RYoI3XnqLCd6RmUFKxfHX9e+2q08RFb7Gbcu0rLh0iqL/5qDhyMXH02bEcOIiDDzpxrfTILd6Kiz
/OM/NuPEujaAXJ3c1XfIUbNlW6Rw5tPy3kwzmRmO+KqY8HUZ/Tw+nfuMUpCIb6CCXeLyuFYHvalo
JesWjHD6TCxBBlqfT2ym/TO16NmytU2fVHdOq1sUd6Y/hPk17oazJx6m1cr+KWdG76LtzlnxL6/r
k/3JNxkyAFgI01S+LWNB6gQGwpGqdqVhcPeThqt4YAmGwcct0Digf1iyciQ0q6VIRsr7ijLukJnu
Lzr3YVUQcLV0m4AJShgRj1ha9wDLNxuqt1yHFpOOiq9ngowpK2xYZR0NS3n3uOW4f/HBj1pB6QeP
Yibpdarjveri8BD1CKBS6rfA1LQtW0vtlpE8+XB8bRLbMbfNPPL8UiyE2jyuZ6yp9CNOeXkEMCwd
Ebkrge1pEU/0o3XByrkriIjJYkxZHXKEnbDqTyq8mci1atxFRYbJJyc+vRcFTmsvuI0TYZexlVBm
QEV690qGVgaL9R5Ax0bkNRWHPMxwZvoEOGRavaSFNmCfO9smFqZPfEafbTQdVEtGezkmf4lRf9eW
t+nHMWc8iaRNDSzalGZMMLwsCzzHpWOh8AIexNtXlYEsbn6vjB7CVQCPfR5JOOm/6hncC0OIE5LI
98DBTN+wyk5JT6FpWEjFzKwAZdJF8Vens+RkyQ/0SYc1EpZcJmi4nL5pgY5QDUQdinmhHXKniTZA
rG4C9+qqCca/tpIwOFlI6XNt+6nXnLtOA6SiVTdKTBYgWnQYU/0HbQIirZDIn7CDqYMbty1pRT+H
LPwwVU6/DjFugSXN7Y0LWZVfduz9q8DM0DOwJQzrzB8ms153yHpXk1H1W1MpooXb9tNhrLVt7B1d
ColTWWC8DwlZUuG2COv6gzbLXWpVFlxiVwu2Nd6BXEsgK5VufdUms9hwbvDo2RjoQ+cvrrxk5TLA
WAwe8wuVU8dNxJltetmCyTESJjQ93UzmvHAWbYeSPidMXKx+bQwwyt7BWmaJQ9G/mqnlmB2x8xIy
tc+612/KHuEz1xLntqavZ7PiEHTiJ7pThdKqYcxXXpxBTit8Zhejye4xN//O4QxYA3nGZcqOBtxY
Yu7yXFSkuop7WHZQocJBvNgj+8M+6uicSK5bWoH90trjtIdz/DNOpdqptjuV7SYowo+4T57Cqn2x
ceImsNbJtNvbwvuI5vAdzzAGWULdGDY3L549qIfHcaEcdBEe4UBpiw5xCKl7mqy34DdCVY4NlIM4
9nxk/5jWJyB9OG9pniY9eYTanUC3bCJhaL4Zxt+Z1M4dDJECeJMZRK4P4xi2ndet8YZD9Wy9TSec
6toS5cf+BmO8PdA4NIgPHiv6YAaNxoCvXnSP0tJWS90MYjD9pLZXhjjXAvugG73Yk/fmjbNkh9By
8+geCSbDqdE3lVQ9+Gc+sOE8pas5oEJpjAxgjJQY3TwEQ4bzE5bBW+Gkp1Rne1uWsAzszl3381Qt
NN9J3GvC2BFrOKY0m5Aa1pxE59GyDB3K1TjojzYGlS6gc2gzdwNem2ubGL+VFaHDn630PLa4rVJp
bOeHG5BTHEzrD7QoG5wBushJy9863tfABDZg4dYKxarUIUOizPGFSehZ3ME3ZPoCH1Dbm8mIdjau
uw1RNMTlcCw0hszxG8CVNbwep6rj7WJOVZqkArPB3BfU/Lc8n2CMOHnikx3jrZLH9WW7UbXNAvpZ
vSNRiyOMbKIHoW1CvlQcAqsrrpln7vWHzSFtuP5tiSZnFyLww2F8sHWPOUHdTMwazcc90h/BPS8x
aeu+11Y0m0705OVwiIUxZ0uEeD4RGsWxkESPsagu6H/dj76O/EY+OKVkw7STER+G/JlDhKMghIeD
dgtX0sOeIz1Gflm4ftwiHogqLQFC2wk6y0r0hzKicWAeji81vCKO2or8B1N1FWbN2kz1dTN1V1Js
aiyJ6a4rPNzFhe0brhOzPOTG6+PmnlTrJCcCLJa0V5oE9sNmeekpRtRprRHs1qJIb2fgnKMwm/XA
jmsRuewChF1tDamV64nBLdVUgLplSOdDr9JdlFuMPDwZH01QCeRW+yKKH9pGlseqN05NnTwPLnmy
9AbdB+4nCbZwE7Zx5M/9hWtG7kPN2lqkQCycu5cWr3rS3hU+AShZb1ForDDovWaZQ7Z2ANqoGNx9
npbVVmPU6lk8aVSGIatc3A95sXZymLMe/3M1E05nBLCh7HCU63hKDcbDwgBKRJzU4BBnicMo2U1l
DprWtiGs4lkn//ijkPpfVRfsreOB1uhxh3g3accgBNymJ0Ap/knmp5aKDSrTZ5lZNJtETNsiiX2v
RqQSjB4Q7ir6GS3znmcV/WqXr4MHt6bwo0cIryVCEqFJfgZ+SdCVGdd8eGGX6u0DjtPVOyu+x/Nu
YpnZ9O4z5GxnpSdwtJoycUEEOpRbzPSHQoabxKvQAQQMCBIM9dw+hbFmnseHCP5N7DWMCjkvBbG8
N3JJ/2mJNIG+hAJQBstYi0SnNI531qReptLTNyg7TLZX+SufELjKA7FGGTwWKhnFtuURcmdoJ4ld
8FyOlYuy2D44RXPDyIe5Xqf5mMSxMZLvxOFSLVqNuDFonZwpqvCbuL8RehQx7o/BkLvta1oh52vT
z8mmeMUkdiyszyq4GnH5wWi12Bu58+u6OYgNVoEUv3we62HF1plUFrf2HV4ufXa9pWfQcWQEjKXk
pg9gK9gHMVjLUOA8BO6sv2rtjMKWmFJH7Tw9QGcB4MLP+hbOZFBaq3wqzozX0Ql1zj89tM+YIoxj
XBmnYsL3nYR14EfiRFASyxCEA2udD0ajHvNw8dzqWFxaUH5ymglQl/uuEmpn9OpbqdzctzggkrDy
i2CYkCcb0wafnoGq0BhxLMEIctrEQJBptz6X4L108jfTKUKiEownRSiW3eD9CNTjLQ4m2FMTZSB6
sFbQjzmD+5nZ5M9xqI4EJK48I3vSpuk0uBJeyr0OB4SvQZ3ivXeRXTyOnWezNyh2Ekwvwoy3WUu+
qhZ5OxaFaAJR6HnehmPgDdDhSmsQ5A19w3MfGRujZuBnAX/ae3z+q3gg6NQZr5GWfmIjxfelyJxr
O8oQzoZtlSZvaZj0fO+ccjHhPTPUklU4trgWR5xgwM1PYzjsGtd2/I8m0dOdXdoFThp02DrKT0M+
ocV7KeoezGuK9rvyDSoiHzlovqZ2R9nDgTs6DdNHnvlAnxehgIiJWxX8nTEN2zmsjyZ2ioXdcrO3
kWOvarc+oclZai7OycxmaYSHnG2HRIDELPQ71zJ5ROvzM4v4OBKAVsW0t9KWuW/2IGT6mDjL2she
Sd5j2IM4kpktQJf0YGBShsA1f3B09CAqNYrzutoMjNuMDslNl6QPC+P8hvBrXrOL3Kl6PIZhLzal
hN0Fi2xLCXFutBuGypcB38WrqDoYzpJPnx0Yb1lEeG/Fh4lRE8t+lDmlK04dWw1pRPnOal2GI/BP
vMENabnsFwtVF7o+9Hucnjh4Hy57mXUHHl7mlHH0C8+RlUivQbIUyZr68qJH0XpiWc2zAidF9ahh
XF4W4ZprOODetmm8p7kZP/BhPs/sbehpUc1D99G8ajyXlkHjOShfKob3YWr/dV56k/GvlzRfc5sM
z0G1VQi8fKsy2Dq47Y053QdepcOUMmwfiTUvrDMH1rDRWH9QjbHrQAi3hsY7rv7vA7BdlbL+0uAt
rCGoPKJbo4vGJpgMDXRIufVWhfYvalM6SdO7T0aynkOwNQ1cjl2rbOuJVVfJ4OwHcRhE9wC9b2Od
dXig01D+McSY9pEowPAHZUJdAEBRdc+jY1WrmnyGrT1qs+/EkJoCgYfBKgzo2UZDpm5D6qei1s/K
ctX1mvAnGyeBBRfDZUwQevU+mudrEjXarjOOsoeVrLz8uXTRMTWYH2svvKg4wJtDpC0b1Q5TEsLe
3k6OstSDI+kaFwZrDFIFjC9bqhW+lPuoKdI6iYU6xXyBZVWOb2lgyyNm4rZiKDQVQYm8yWNxU48u
oq7+3+Q2eGFQmAV9cpORR2w8H4hRUZgEFKZ5My0NFyPFPIqfMjQ3JGIe8eWZG1VYlybnSMxpIsc5
j6mGYRIRXbmXSfbnZFzGtnumyC595fRvFRMR6AS+FbZIxiNIcWSMgk2GErxoWnnSHH3lzKbLumnm
itSD38CK61sGLw+E9btjpcYK+CheGw26FGxBUFCFC0g9kRct6vGytyuCwfKVmSCNTUraMCNIGIyw
X1xKq2NLkhd+oGmGb+r1qs+M4ThAveFTYqxiQEtoYTGKVd25CzSq7A6gfa9RtOVD4Rtt8jZQ7S9l
7mGmDO0Ob/L8TJgv7VNQk/1R97ew6A+idEniYLMPm873UpZbvGCLSOXcf0V9p1l/jBXkR2hmW4Xh
nl7mS+RjsoL1mcObY1YfEbItGINnLF2ROA8UdzGwxAAOKsHxGQs5zrhlW1IT6x6AY8Ql3VoLmOvQ
9rcAWewfNnhOa84HR81bUVVykzmFWpYWNKwiZDkGePw9rmW/SX9iCaQes95L56IOxEl8NAeqq5n5
gy62YLUMyuYKh6plf0Y57Pd5PkbpDFYe3ElLxiBo6fEYhOUOZHu0ncSMxk6Hha705lGOepwL4VHT
gH6oiQUTKY2QcFDpxOwrlib0pkXiYiSLxpynm4iaRzA4xks2X7TriBTxFSYTtVKS9jggC7Vxs+Zn
hK+H/Zf8BnICYBn0z24KKFwvQzTW0Wtn1j8RxAu/cOI9a98ESSOEA/a72mL2slWqFI7lTkqyLe5l
iD3b9qiUJkfofhvKv2YMb20e3Wu39YjaLE5NKd+doA2XIYPZtmrxkSk+c4ZZZpvKxicGDTX1+0Zf
ZVN2mpikLlHcc+NLlqoISBWk2k1Tk+zrSvVW9tUHkRf1ITX7aSWTaxprpzwDRzMVVbqrh9xbouuh
giz5p8Cs0leZtk8W+mKkP9y844MZjxnsGiNMXc+05cyaJhQFeeg3Q1zvmIoHhbbOjYlo8PoxUIU9
txyM+ofd+ePQMGjfW+MxkYfqEaf70Ev2pH70/M7V4rtalk18VgNMg5T1oGt327lPopPq3b/QMj3u
TOuPvQAYoSgASSxXeKnoqRpNriKygHxoyxyV9D8N0cqCEPJZx4cisu9heuQ8rIZB86HYXKrHugNF
8jN2uadxTE5DZO5gYyxdmV+tvKHmRb1q1OaXNiZr1XuPWuClK/CB6WuL064lhSge1ZYEpovWOtC7
M9u3wAMv2ZBuizll5UZrHPZ3FUewbu293vGjptq6z15wkq+0yNoU4CByhA5wSvctw3WmVfvEabeE
LewKL+xW0CWd9GUc4mPjlS9z6F1d5d6J1XmDKkhf0++zZJVMFfQTloVkQlA7W3vPC86ZWT+Bpz/o
U7UbxvY7pSns0KZRY/5AJbQ2pd48OxlzWROLUXF8/HeP77DLo2PrQvLHU5Pq8T8XJVzkEtxK8Z4v
ZPrZO/xBLRmclXgBjIqGA0pEL6aXEddTy5y9TylRivnNlsaLTKJ6MRX1L9ke28KYnlEYPukyfCWV
4DzM76moj55RXFrtoxHy6Dj5Tc+KP2EahC8NPMakm2P0ChgvsztOVHTV3OngVDjiLN1PUFejw3sa
5+Ad1EqHkzYmSP3xKmYP5JndEt7jHBpM7nq6TiP4qGbzYo4wC5t4y6tyCvDPF5gntOKOHsLnSLlA
qwbFeIMKty0aRS5q6gclxiUSgEw5fKduvXt8HyibThILxEg+CDI1QPvle9vZjMrqbZSVPyO5o4ZX
IozqwErg2ptY787lKc/LHVlN4L6ji1cyAHOwghbKewHW+jR6YjUYMTRy3MU6rDsV/mQRnbVlLl3L
PoTSARjBtW/zzbapnYJZQI1AqvVN5oTI8Q7ZsrsIBxFy6hZP+WwekctFTvKchdpRWY5JNF/GGDu5
5jXLa4gsZxln19E0ISjhSzcm/APRvo4Za/MWRR0/3tAbAHfVc2biaq0S6+WBhFBiPGi/nAqHyPGu
ikcKI0hKrybhwYMTqoSH78lT/lCoMxfNpztq+7wqTjOzrXiOUMR0H3MuzpV35XU5pJFzNgp5bU31
M9AsFfNwUKAWOpxF3sPa3d9Ij+c9DRn5DksHGVRh8SkJR1RJfk0HVek9yW/VqznMV8slhcyO1y1m
j6irduVLJrIXFbbb2TLeemsn8uovfZQVk9gmDE1ZeUrJaim1dxGahda7BMV4isQEgsA6B0auPzaO
S0pzFp4VxMbHHJ2FOG5fKu140gArENFcM8deCOKWWUF2DANQkaYmfGp9VyeoOGcS3gOcCVm0rFs2
AHmQLc36Y86YnRUydXadGjglebR24zAZ+0cRIsr4o6u++n5AH+YhdAbyQi2t/xDF8WnH6FNYgaap
RRgetWfk6tv+4W3Mg/pmlzcYzecyGdd0+9dGy465nd9CFKRd4guRsFkNhxuwWbsRm6oHImwS3CsM
1unuPbbM/eAN19EunuBafAZI0FCjLIjj2NCTbmGYJwuTcSkJfQvdwjTDHiyhGUFd4hD5ElKePP44
z60+MMoXUuya2di4U3mdtPrFkuL0kLXibZC7ypMLcDiTBxJQb396y34ONXUS3srlB2pE+9oUzCWt
YTn27XVoKtY4Odohk5RSw7hnRr3tUBT37ROrMx930KfZcS8HRfBXPeZrYw4Uv5ypTGkvC/HEoH+h
muLcZcY1Jo9d48GYhu5kafEx4MGDrkaPgOAiM295hCQqg91sxeu4MU6pgfIamkrBeeLmkp1/+ROx
gGTUH0DzpPGNDpVmv1VKgMJttlCSTvTMSLOWXsfLEShMJ2RqSCa0jxchGcQ2A1Q+sWyh9V0ieuQm
NyB7oYXgNUgVgjq+NU8clMRA2hBmPncuMyLnUyPZC0t3k3wggkfGiJ8deSFbAl5ntmaP4fNryM+n
J+NGJe6FY/fZtI2dB6nLMB0ffB5qRN+eBGctdoxUnEiJ2+UD+FI9PjXFrdS9P69v6fwJcjYinSKK
utXJ+g05LVNiXr1mOnakrxAkD61GRc0TYUIYqJu02KTxa8JKcBXJwVy2VrYW6cPhYTblxnbIy+5Y
Sw2ycRc9K6TlLOt3L6yw85Bi5ttGeXcSltVVgsiJKal6q3LnVo7aBSJemtJWpGAJF800gix9Z+Bx
GqQiyogv1Pa/pglvos55/hnYtC7QGq2/EUSrLSFZcrMbrlpC5Qzc3TxdUtXpq0prcPn05r2bzYtu
gJygeKnWQd7XC0PRLZQ95Pa27Z8jg6TuitQufcBUkAfUz2N+fvw9AcylSvR5er7GYsTVoPU2cpXW
W5pMonVP/LUuXQA/nAb+gOfUFtJeDbH2HqVwz2wrOphsGLLmSKAkIpLsqXdsh8/vDOV41tUOwRLv
gxmTF9PPuHitjPV1+mXUGFyQvQJeiF0Lq08w3Eyzvemj6JeEe7pQuNeiHX4ZW99IxNLmSZzM/lnx
CfEroTGx75B2C8bg0RQvMO6F+6lkTBW63wrk6iKu4cObNfxxt7Vxk4OZLePx0JdOcmeKthms7rVx
mwOAb7W0BB1IG88Gi0/CPsrE+4rwMi3sfn5IacsQwFpzzXLszYTtAl8Fkm8WbN0h1y/0u1vZn51r
fNC3goZNk3rv9deMLNmFU9XXMY2qddWWT0I++Kge5NbckB+eGP49aKtPur3TiWqjDmSySvrAr4lr
7BR0+Rnm0CtqtFtRz7TfTvA3AYlP5gp8XEUvOSb/SPXCO0hmKPp+alf1Pgcd4B1athpG1aPf2wSV
LDYgWJEOdu4xtq5j9/BG9tCrqtBbC4MusG4gqkIQIGDBaJZjEpfHPB72QYxYgMB0VKVYqHBpNYSG
8dauyEliqRmBYEjCu1tD1jUd2NXQo+Ce+oFEmEsJXxr5n23Ev50ThBvPKsAg9cOttdNpT6rCf4yd
2XLjSJZtfyUtny+6AbgDDlzrqgdxniSSooaIF5giQoF5nvH1d4GZXZVZ3ZZ1XxRBjRxAdz/n7L32
z57ftIgaUp5rGZ38iWVA6nTB7YCXL1D+1zRnF6OxfWXeki3qqP7h5wn6Yc3+bkZajpytfiSU2Fr3
JTtvVRcknsTnkDpl21BsLKrGlysNE9Ia93XKBWXva0PFcNjjK7aHY00RwXRTPDJr8/d4QaEZhz8t
TdoPzldHM+vdfFbH7wjmuFSrjnPrvsSD/zBESP0yetdnPYTMnyC9YkJxbe/CuVbfGDU8N7H3JspT
H8ziVqDQP5qJcetxldGXwaPalCwlTquRgJDKlTXqa73z+lVQ88SlnB9rK1sh0myJAPCpHbtqR6IE
9XP+g77eAnLMR93Y/rIJk5xDJJMwrMzJemSiEaQCrE6VfuWFH1agH56KyY0IT/UwnWMR9JGioBdE
KC4gzOFzI0aM9Zuj0LmsvY2Ciwom/4U8ZGMTpgsrMS69AU+xKfo17ALYO6iOVuzi7PXp5DxYGmte
aMfnRj8NZTCzKk0IgQtL5jfXrjLi4VS9gRQWQ9EZ8B+zIFOcZvbCNFhspBGvRdJll7r9iClaFm1Q
VStV4szObcZEotdeEffvhRisrTTRxmfxdxIXgg+UdQcWoPkI7uuYv4k18FuGM3R1mbMij0NNBIrb
MmxU0DxUmFjpEyAZEDsZbXrPZqRm2+G4itphgW5xiZ6tPAYFCxDh41+txH5xuuxIMHXxalrtKzYy
rtXeiU56lhKKyDS+HaW5pJmWPbQKykgo7SfBXHAjG5TXbUnO+Pg0RuR1R7H04az39PzQDuHqd8ca
tjjiPVr7R9HWYp35H2y9YtnRRnjXk/Rd6jl5BH26lQHJUaNpJ6s0Nr+WZYPv211hfuuOwUYEDVOG
wHy3m/otlUyI/TE9FRpgq7bLTYY4uORDMzI3umEES62I1/nI2+FuySOAWI9+kP9oLvrY7Vaq8I56
RqTL2Bja66AYzBht0RzjXcEoepEW6txW8pbCcByvQceWVWsO4+C+KHfYt1Zta8fbQZMb39DBBEkm
tqiaLSuBvTFYT/y+i4+hgYr3BaTLt3LO4CK4npZC46C6ssdnxOiwGHyPbXcEk5U47HHxLeicCw3w
Jm2uZc0kR07De6SPKPo5W6uGCDDK9ScW6RtkgYuXuMUqS7h4xvESF1jC6yE9Ayl6C1PiiuCI1rjr
HvxUsa2bcIw8NAp2h7pvkk/UxMdB5uvC0b74rhstzDiBetIM0H5sCle7OBVpQdYVvO9m1rOXMv6C
o+BzrjbQWW0UwsuwdR4z9CcPwxCSn1GdEtP55hjDz0R/V2nN7KNf2y49xO7UZxlbYge+oAWbRL9q
3/aoFwc8G/6A2CaZpf5Vh5qKCMbUe7QgaIdiBO8fnJGp0F/8qkLxUlEo0AfRnrM5Oj1MX1Cgnen4
HxOrfKq6YxPTMuqjZAdaS5Zbp6/XJLw9zt2Lkkni2F6N0jqlNWu3R3IYWs8pz0/zLyy9YRkojXDR
6kKb81hmNl5fzBBtox+mzl+hmHqtXONnaF+xX72HGot4ARGRU6P53OnOG8IzZj9FCCPAg93WoS9E
9ASnO5kuyj5gH7sZuvutTWE7CnkC3nCKxIT55Ks74hwhgtBV+oceRB+lMNcy8168AAFsDmGXI+Ql
sopvhDihPiqaT1RPz1rlLGv0EmNZnQuCsEo6aOhuGLDm7Vc5padhtB+rmZ8T6+B78CWFn9DvZzfC
3KyKsm9NW19T17lgBPEflijavtNN40pMk0+w/OkyCr873CWznoN4BpTxvcssf/gR4+hiby2v6ZRs
YUE8mFV2RKqyQ/0G681cti6+YbedcSVcn40eR0vipUA9ZMWOnI0rYWikwfe5dmEoC9jCfvOBbrnR
tAS1+gwD4gW/1ZHxPsO38VaMLS0LbVFrSDFt/U03ME/o8fRVqz7R+C3GsN1KI3kdaYd5Xw2fJmNm
UfP4ZkQTEKSdbVfsCrL6UgWwyZqQdafddPM5c7CPqkqezIDmlGILM2oyIL+OunPOovTTia3vbY7V
NULCnkWHLuiqDYyl731LJy0JrKsV+KQBWC9+WrypkLFf4TLvT+U1r63PNI5fUFy8Z+XOaeK3HOcP
41f9IyuLRdJ5N7RzDsGY02de1I9JgZx/zP2fsHS3nSvhpwClqJzpRTQ26RG3hB3jgXIjR4NJ85Rm
v8PlXFYGE43uMiD9tJr4ijuwXY5h8NJnDh7NCa3A+FlDy0ozE5yyFm5903yquxnng0g7oBrpOLU/
II3c2EnwksccqYvUewli+SlgLRuOt3FA+bU6WmjZYR2Kw/bsmkALeLKH3G0JyjBwglTuu+tnX0B9
hVGxGgkGQ9T0FgQoLebfFUApdjlH5w4LSCTtYdEPjC5D1ztZ/g/XZMpk3WF29rAd4YysABiQN2TO
9AzXeCjfQMs/txaCPQPEf0pXukEehAug5A3HuMZDJFjo1HtZygriU5aGVAizqovCI38D1X0cEsp4
FaJe19gnsZwSp56LZ+kHLykqlSTk3ZY2Truo3JrhGj/pxzfKDwPzFqKHNuJQJCWCUaP033mDXIc2
PgkrkVwKPAOJ7V41ZOihju8qqPKDyuO1Bmm3k7wHQcQ9hkmzSutZaWkBjAsinndOz3pDdwKY67Wa
hymGVOtOxV8hGy+cgL8oPDgm0zSuOguyXhsxSvWrj4xAzgXZgT9b5W6MyPwyxua7zMuXMg6WHQ9w
IXrMTEm0gXJxRKJsIGkKvwS027hvPc+ZZu5Mn7lgpLtHqsrrELRII7QMGpP1Mvh7Kwq/ZCr7VHrw
vUnGvVEXT77qn5dlPavHONHiJOO5yTz0/W2NGKdBegF86qFX+ANrAXTN9UK0V8GWzRxPmFZcUrDv
hEBZD0YhA4YT7JWASEcbA6sS7AB9Q7vCfmVdeaX1dPZ9BrKui4I/4mLr+nqbZuWLO9SLUIEkNcvZ
seRyLnE1KDNCPEb+NsjVm+amX8IuVXRGeag9zy5jeaNEYNga2rsec2JvgBjK7NOtZmwFOzyb3EtW
jhgU0QKramtrK8PQQIBnpz5sFbkLIc0C0DqBPrxNmfmmhvIS0VosSVfQI5tmS1kYD5o1512LBbvG
exETZmuP6F4SNF6mMH4itKFYgq8mmRU+OKF56JBxdhGtzzF/D8mBQXl/tn0L/1jlX2FdYGhgEuT2
aj8WyErCntL0oQvrc+5r34JRZ8RinJU1nV0rPmj2SubpU1REp6GOn7peB5uRrQtYUaMYr40BGqRx
vk0RArgg9PdxXz1VFjV2lUxH6UNmaPv82deB45krP7d/TH7bg3LDJhkoarAathU0A/QmV1hgpy61
f7rSfIwz+Wr63avTa0eElSvkVyutKG4Ww3JT9rdOQvCixZsUzZliCwFb3370aif79DLq/VXX/C3T
abZMrtqS7YgM2dbkFRu54EPJaOwQT8x4XRTOjEpjLaV/N93qqNzpeYXmqdua+Z6F/up2HPirmmFC
Wx2LqHgqZ4xWGELxr2FA58Rx4M9KXkzX+dlE1tcq1G5u/i0OkPzK5Orn3TkIva03iAt9/nU6TEuU
PCtLtMugnjm5Nac6cgyST6MKP8Ej+JAmra9MXjfSnFa0um8Fgdry4BTp2cQl9NBDRrI6zJBVPi5J
G0Q73H0Gmjs7tez3wlEHT2VrB1kiIsx9YuWbnropQKE/1MUlKsanMs0hLvQB28jCY5xeaj7jDq7m
6RTT8Lfd6D0gov0hrfXVhEOO66cBY8nY5co7vnywTFCcltyn+XgRtjr0MV29hhiEenJucpSPiWHf
IlvfOIF8IZrlWyQkJqLulUETBzUJEbDTrC3H6o3ZlNeWBz8ULJ3S0R9tqjizmS3P7qmCkgJvKSXl
T4vfWwAqjUCky1srLdKTaomdUIoafGIw455R+aJ1a0pWKO1l7OStzIMXL2LAqgoBNoIXauh2tKNQ
B6uLTpDTC4oeTBOVBPOLnhFyDO0Pr2Ggl5TPKmg2QYasi6WtWFph+zlBNN9qQ/0a5MJcFB2CHquE
gwdTaGNH4W2qoAe2k0M2kz1t6t57MpVf7ciU25ZZQvfeS9I1E9VrNGKiGphcEY0TiUOFyMIseuOb
zA3nQRbBztMbb8kIUXK3tXJTdhuhyWgZJmVwk0EbPKHSPt1vOaAPntMz3eajsCbrJIqffTf4N7tW
DZgisi/uNxsPp3UNhojlK/FvqsHFkSlCFoHZ66FLlrHUnhFs6lQQVrOP+pqbZT1uqgC4cDN9sf22
3Mt/fHBZ01ZjChlQc9+9FPnOP792/1asr6jFujkvGqbE7z/qjyGf/Oft+5fbALzNALM+wmFAb7gq
9pbl8IHBH5Hf6tWrMnY1rQD5jFKuAPcyw5/n72u8hkIhQbpRmkO+v39wCBzbDSTrzj0TmqgBxJg9
uWzVHof97x9++xxwY3Qk/fb++funfvuJ+21OA8kS5DFPyOBgz//jl+6/V4Ro6aYcuD6nkUFyiuuZ
jj4nEXilitQXwxA/aKKvVZ6RpTCazlYHhACv02UY+9R2FVLzEs9eR1m26NyhA52EDcZuqiMUGaRY
CQNm53tN4XWozKg4JGj7FzCNQZU/q5F3NHPLiJ1v7gZz9oggatFdkjs6zdGyybRL6vjj0gtcxH/k
ByxVi+Y+qvN63dJtvRKL8V0rxr3o+xjRCV0ql+C0Q0isyjENXEbNmrZCKRsdejJLD01UIJnjh0Py
+Og3kvEy2Wve3xWOMNbVcnwjx7BbjnOjaWSsuAkxpG2CtsbyObFO+jRjakhwxURBZDJzQwNLfJFx
MDuaC/rsNNSJjkvQj26Knvlsoexy5atZAtqKEEIUmkPlQ/uJrWw9FiYSvJm7isZh3CXt0C9p0aC8
cDFvDGH6HNa4c5qCFpRRq2RZsugcOVFLrpjKLM1H0LAYoozyPVZGcVSkMBydkUhCjZrCJ1nojFjP
eByYsyprVO91SbfMehvA+545Q2kbF00dFXHunLLMpuCvYZjOgc9kqMl6HQ8Mth1h+I9DE/yAX8gU
Ug5brkty/UKGPUnT6GdwX+6qwMWMmUoHKkMzY2mbUXbT3uvMCANMj6ib4HbxioTEJPEUrGoZOAtr
pnlUI9movaUOetPZG4142X0hDe/g+spZl72V7BmGbEF6hIdImOnSqcj6dnvHJ/mACdYYIQRD0s/x
NrGdjwixxtgcecGOhWsUr+QNUaEEebSrCZbQjJRLZaa92CmjD5QUXmElR5iD6JH60cDYhjXGiqds
63CMeLfNj5R5c0dc2LXSKvtWe8VyrPPg2taadVMKDWBDBFWq60+cypoX39Me9GKlx/RNhpApdC4D
H9MNNoCKLg7nwrpCOwOa1TPsfBsYVnrWivxF/ICpr52MXLjTQxML/hvKd5uqcqSlbwmGcoTiFN2D
KGz7OLgIr003Vhu9T0DIycJBbzpoi9CMM2QJTDq8vI7XacXQ2Zp8Dmy6E11tcU8yiX6mSpLq7IA9
oF4n0sQYrGcvn9iPRGogHODmhGF7EwRzbhDJ5M+tTMzzpLrV/YtRE75xbflHOLZfwmyyPhSTeS5r
O2IyS0s0MQiY8xipXuhcf6O9wjuLCOZT70f+CykH2cKuC7W732RArWGokvZqZE+m9MjJXXPi8VA6
/aMz5YTSsnY94DMavwYc1FkzxmtnRm/I9HlpnGF87wuwjzbBWKZPwK1jIX7Bz1ElxcXrcv3QC/1E
v6A7xFrUHe7/YwrOSoY8uggj8VKTi/MS2W8pZ6R4MgVnLCJGObr+SDqGzCG6jcdYWTmROKVFsJ5Q
u6qnjKu8cSHNJHu+/5YIjt79llYQC6ZRDq20HgiPhu/q+f6/rM6T3/6naZpcKoWIfrRyez3aKESF
w9QMvGvCVpz1r4o63Q36i+an0Y9ZtDiSg/GGJxvThdC3nZGbp24eB4/5lLKcaISwW1OO+AHBDK6M
m4RpDFjKML5oA9UfAE2LlAzTpZHjvtqVUV1aGbxVuV0eNAsmSzCDWaYo/u1ThVlZy54jPDgH1MZL
qUbjcP9giTE7yG7j+D3nAB+NvZu15RPauH6r+cQJ95pZLIjEEi+ZOfI/Xw/PdKBbhktAVOhkYwIy
XoJA0QpPVLI2IkZE1hDpqz7AORTQl151GioHK2kgnE9BOXsOmI1nx95topvndMGhrbAoVfOrpxTF
c9NSvglkN4shkXDfsJF+xzzgLajYy4PbJfMGfPGCJD7pVs9bo1ERZrpKbkU9o4dre9WmSCd6LUNw
Z3enVNX6JZmjyGf7cafbt5yEsweto2cVk3ZqaSFEW8oF353qJxOnzja3eC1CGkipH150adqbiqCO
nejsRym14WxHuzAczqqazPc25YToN3W3aEsAqYl0ffAsJFxLNB1r3WM+71tdsg0LS3/VBb4tpijT
oRykvqnJ0CBYx9LXJJTqjCF1TeOxawYHBmxKDuDbS1RWycpyYlKaOCnCoGy9Q522cMldk0aW7wbl
GvchhmrXKzYBZ/w3t2/WsRLts+EQGVoM2Hnvn0ZaTWyxoEkoy+St6sdoM2Wpvy6jibddRFwQ84eL
1ifD96x2fvuP/8fPZLb5mHZed2mbOdrBwwGCh+5b1w02ml4EKw/pfPiZyV+rKsuGLcrLaVt2g3b2
G/b9Ki3GbwhnF/mEMgcd+s+m1qpHmYq9FWbyNDjMBjvSmBYl9ohln5ew4Agl22DDHpaVDoA8ZH6O
wxTlsgQXU1eM+3RhC2gwibP3Eq1cSRrUHznHh94tvmnAjikn576TTafWoUd7s5tBkmJEGziaCVp5
UdHuzD6wqKxTwrH2SsgJ8QaEuQVDZUIUu1TH/9U0W78lUHW+1QUR4alVTktgtrsOSdWvPdUh5ynK
6miEeE4t59jiuYXNK+CHM/WeupBc17QXy8kgSLfT1thJTCwbzrSA9oHgZ86LmzqGAGgRl06etj/c
cPwxtlr6njv0bDLNF1dO6YIlMdZOc8+Zlq63zhyprTJPo0NCAWVXfvettfrNOKuw+g5XVyn6AxMU
/ZQaOh+s3Djdb45K4DwyfMSUU3RsPMYcXV49WzWO1pEu/f2WPqHXSmONQ7Hl0aJDLKIzSSDaNo33
RRNEi0LYN88uEXtiIcDvBsP5fhOORbBiMgacjSlSTdIPjnmtANhbzYmDrAYyVrvB9LwN3PpkDqbp
ySLTb9BUZ3RBXIHD1Op14eKoMIsyWHkRkLcBdNMR72m65hxViGEHLIooal6EhdcZDiNbjhCcrR9c
y0OXR3LXsu+sbGdORba07NL5ilgcok1t35RZNphqdLxCrhVtO34r6odtOETtp2cKEH+ONI+4rt6G
vuwOZmYh0JyE9obmf852R5JF89F/H4DymjrXkfDt4oLM/xlQgv8uvbTcGoPDmXSOrqvZ2oEEBjpP
Q7AlLrK8BszhrhlxLutaesHy/rn7BwwujFt0meyj+Vt8hAQ7aTj0/GnOlbN7mYo9eDYRQaAPwk3N
mbs8+DXTEMpXSmCmoKhQ/ObFhrR/iiR2q750D6UPyN3LUpZEk3ZBNqXTMpG1OLeZNdK1xNbCu8Rh
szN8SXE6vAmQ9itFb/RsAos4x4pWHpbRB9lL5wensuat03OT4j+0T3Y7LHULiMAQFeKNpZRGJA/i
0eu19hVt4+jP1WjvfwSNw5jV5FBahbW2swROr8EHkzEiKVlFWpMcR3rey16Rm1O4NC96ZjXrhlzj
NVROdfaxQ3JvGddxuCitLAVB4BgH1U9E56ZtRYI5EGhmAahwOxTQFTrkdWTiUfbGSYfwwPPmZipc
NyiKv4Vm4J+acfxpZCo5yYpqFjXQ2nJQ70R5ND57NWpibUwvoiXQekzVDgcfa3ClOp0Vh8Zv0KPs
iwQNsx7Gih0Kbd35Q/7I4GHa0Q16BkzUnIEhCAAyzBamVr67HAW/eNr4FHgx6J0Ge1Pdt83ObRRk
hW4cl9RnBCe3Ktsakyg21M83QjhboMZZygzZgD4DuSh/vP8pmGgwslUg1veDp+m236IW/wRH3OTQ
lFQ9TV2G76ZMD63oiovyaCzX+G63JXImvRzF2a3ZTVQqDsxqaLDYgDGboP+uq9HbonP4EFk6nHAD
kDicmms/IWC0EPqr1vT+Nva8Uzww3yRj9bH4kUJe8phlXwWHI3LStXNgrSD9xp8t6KM2wlRS97Aw
R1XVT8INdk2w9BzCAB9CPdpojUOKHGE1fo7VSbYclKymcl79lgxRxp71xppgkY+9fWSklK40UkA3
vWGtqA5flFT5czH0+QqPa7Ybkrkzwih+5PBgigRXeQSspfdTa+uUQwf7QpMrrCTUo70nTlS2ZF3B
uVskLjHaYOa3WljASmyN8dRX9maqyvHcGnsguuisaeKYLXGiSYmWK09GXDxzYQIlhg5VNdyGoEfk
FMhgXVXNepId0W86J2Rbj2eXcz4+zlOWTBcv5iztLDpGhQGQfEgh50KGNBtR1uBY1+pDVSFzrZPM
WU5jb2w5ntDAd8KnKqhYovTZyhvjc1GVG4IARgyp6NUeh4oonkyQmBbW9cpwjXAJIp1WBKiXZTnG
ajVkwXASeQw2gowZ9hJLXdzYPaU5x2SzKAjNnlCIZsOwYQgeHYXX14geZqk++JM3ARfNLMzkpJo6
QTfGPKpUidrXloNBYBJ7N5TXBjjH6f5BKTc+gAqXh4HStG0pICRqxoXtwp/Xkd0s9Rw/TZM6vBUJ
L0pVcSzssHquuOa6WfeTVxoyB/hNS3bVaJVgB/lgZ+vSfN1nHWVbg1GmyaIeTUeyxndkrPrbD8Lm
xaPXvtYxLaJVLuvgC8zILwYAhwWopXDVl0F2ExNIFTMyp81ok2hXOOVhNJpvnYf/La/ZMNP5g2Tp
0LqYF0cjgcPXAyy1sV1vGMmCKHBT/TVUjTox8nVOtkrSRZN27hI+YXWkCKmOmkidVWATNkbWUXYd
XEYnOruINa+qeYfr4/477x9kYX5lBlwQOsLSC+SaIIzkkESThmCd0rQfQvtADs56Qlqw8rW6X1Zt
zZuu04cD5lWoJMVG6+34lJlrYoteK5G+cuoJb3qunAeVY8juUca1rqC7PrXhxe0Dc2OFZn8Y03yP
mRu6eWkofIDJhLZOcLI2nGkXRYN3giL6xe/EAGGpqXe0QNRbYI4nAjRmEeiERNTIjiUeCE5O0+X+
oZCtTe86eGx6GV5y/NhMl87h2KZnYS1T3xY70fpfu1Gkp/sHRE5YEsgUwwOOOp7YnWGdRVTRWCzT
rd14rzyL8ZFTEkhYjigPOTLcfiqzxzjJh00A6WgxGUVwDqU+7eyKq66zLwZX92uELHgB6YYZGj6d
dZxhaSgHwMoybUC+Oyl/DvfSBj2KfMSyiLaYrEd/lIfQR49q5gPjRWTGT+W3nEbgqaqJV7cFAKTY
Ev6mUEazawfSLHhK6aTHzcpt9OcWJ9taeEO/ESRerousek9VGuAErdBIBtGj1ZScK+MHT8b+o9/L
V50UopUxaLSvBqN8RBsU74NxExvC3MmMjizaiWqThZ25yu34O9dYupf0iekhv3gawbDtgKtX7yZW
Rxnv5YQ6ug6EvSAHDomGKqMNDldrb+pmtALxkS4BuJkML93xXVTRC8THbjcM2syN6LF54lxoAb+c
rGR6H2RccKYZ66WnUmIwHQAGaN9L7LLtgb6dcZmU5e77qrj6HRGv5jjYG9d3Trho+qM2aPWOoB5M
c8LTIGazeBZO52/Rk8SLEs+2lmv9Ja3LFzOE0JVgrV8rwRYwmoih8ZZgszRAUmSR2I9dXEB404fX
pnMfOrbrZcOhZjWwp541WZSLInAZ7KrqE0dWf/XsESVDGBbTUz2063bixJQlksoQV0VDvNbKdNQX
G3nsE4Yy0o7aVRtBM6H/swcvqh5U1VXrECu0XwT1HmHF5Ia7HjLpg66dILwf0p7TmNnnEA3lu+Zh
GkXkNUcyRfCKkbIs0ALol9JN5zxEr34Kq4T2bpxDyukJP+ly50o6CqFDzL5ha5iI0GzlHgllZ5LH
LAJhnAiOE2rcanzMssi4CEaeEBiSo0HKjyg142iV+Ttw0XDjt/kGCRhBqp1xKvWapwgc6QUv35NV
P7U+YPy6gWE/1t2Tbz+lNgLYIZK4NDyoJ6gim5U2x+mCpdEOBt2kPD3eFzW3aQ99OYHznU8IZTZn
L1CvbcGePDfpmB6V+wPMY3S43xjaggQqXa71AaorNeAh5HrehVatdkkqvncebrHSMVatjR46Yvyw
6B0t2HBmLU9oft2HJEW1P0fhBpXRIOECgGDQYNllKZKMPo2mh3AQ4bsmOSZpEVc4/ozs2mX+kqO0
9l3qi2zK3H0CVvm3Xp3mZu7OnrqTCaILYTNkXVRIvE4FE60ZezOZjf2tglpmtuI4zPAnEYtL2fVf
7ZLOQh5If0UrGLWLoOkQ7fKW1IFiPrmRob5gaDgtna7MlikCaKwJSy/SYCkFQ7DWeq7glMD6ts8W
DA97bOguos16p6IxXGU4b6PomNK5u1B7BABOVL5CosDOxjSGyPvRPfZ5QZpiMwv14mY/6FN60F2U
d/f9majsTa+EoGNRsbmG8bBpugIy49j3O+UwEKg9VaAys7N3do6jYJ7N9C856POmLphmL2xFpnJo
duKAqogRUYwKQEssVDOVae1ozJ2NqGofRaPhzEoKn1KNDErsz/XKtRtyTFOo2oHZYSfSljHtt32e
5mDPXtTkb8B3leembUJasul1oKyC8Ed4cRnTRfeyeD2mBXbYoBnRb5UwUiMv9xdtF781Q0w3sAIe
FwKoTHJGNwluMnq0uNv6FHUeHaOdX3G+C6lBMcozlQQY9ORq3YX5c74LneDm+6ixa8+j7VfKXeeF
YLFG+hVakubYlIIG2FR5QD1sQEM3zo5ZOPsWpeO6SxyxLKMsWjUkuO8Rk2Cr6BoJFJMshdZCTzIE
0yNNwujcMz0dTGqpwQe2B0znKc+GdtfN+0czdHunqGiwewCUS0cnKWR+CZ1osrfEK62nxG8ORvpx
P8L06jb1wKTNId2Q6bNt7VGtVZ+JDUN45N9e+iMqgPWOuvsMoAOSncp3BYc7Q41YEyYc+oxQatZj
8he9bAbib4fQIU4KN/4arHiwkqWLFhvBztI2cvfJ5+R7lKG/rjozOPaQSzBMjhYFgguQdm54K5dq
qDcS76R1O1un3G7x+C5RKoyH8TgEhXvWx0/eHyMejOLkqMA+0F7EgWYRatoAlVgx8sN0RQPaB8DS
7qKK0f+9j+gXDGrqrP0i0Arb3pCdApM4jt8+GGpYDg16ockaH9PKbXe26xgn39U/0h53hmQ0Domq
UbwyubczKhBhJsOJp4JKnP2Wpq2B5R2ADSHX9+MWJ7BmF9kIWhyfSObQZ4zDYKTZaUx1HrSQ0Dq4
2+jNFAXyvE0L9daWxXg07eFiaqS5oo2vFqos5CODV/nYCrjgJLzS+YDPsqknwn3spC/P2UwxmtIr
urfheF/bMNVZQoUPv/7yn3//r//8Pvxf/zOH+MBcJ6v//l/c/p6TMxH6QfMvN/9+y2llpfef+cf3
/Pkn/n4Kv9Oyyn82f/ldm8/88SP9rP/1m+Z784/fzF///d4tP5qPP91YZSBVx0v7WY3Xzxpp7/1e
8Djm7/z//eIvn/ffchuLz7/9+j1vM+r16ydRGdmvv39p9+NvvxqudX+ifnue5t//+xfnB/C3X88f
yUf7P77/E701PyrkfyjTEPyr8DmY/KL+87+/YJgGTUCbSknqtvnrL9i/m+Bvvzr/QWicpbu2kroy
YQzYv/5S5+38Jfs/HMeWhquUMHTD0W371/9+2H96+f75cv6ScdrNQ87M/PSvvxS/vcjzo1KuiULK
0C1b2qaShmUYfP37xzXMfL7Z+D+VCcGtRepy5JiwFaRV1IVP+Ya9jWniH56R3//0H/+UIf7N3+Lh
/vFvqdpWVY4mjTMEZyfdeM7iaFV7OSnZ/c4sTyjaV8paToV58kktIoTvLLRs9df3wvxfH7Hp8tbV
XXqUDi/HH++F1EZSXwY1HlkVH2KzWGJoIdcm3GYyWbnE/3Q0BnHX71wZHWy2CduABTpYqwGLhAJ0
HT1LIRdIMrG8cEiPieomq0grniKY04zdr1ohF8IaDn99x435jv2Pl0rMl5FuS0da89P7h5cqmwwD
UYBgcbDSoxTpSqJ/IZNi4/0kb+tqK3PnCQbudDAzerBtYj6GMQVkp9Z/fU/c/+2OsHZI19WhMdn6
n+9IZRDby2qE6ld3ltFaxdmKRXTZcJea+pULiDDTf/fg59/55wdvGcLmzSMYLSuiRP/8NwUuBEEj
vDrWTBnk7IDzGcyAdrWE3BiqXSpg8QAjFwhX/83DVf/mT//LBVM6aVb7kUczvnuT/nMQJTiwCc7i
j+eVvfjr59ac3wR/9UDny/cPr3Jb40pHAlkdLdQpaR/+P/bOZLluJMu2X4Q0wB3t9PYdG7GnJjCS
EtF3jh5fXwuq9zKkGyzSKmNag7S0zAgJF4DD/fjxvdc+6jmJgtJjHSXXxmgvfBOrKLbsqNfWg/TX
tgZqAN7L6Fr7ZIgR9ZHz5WtrSpY13lsOOK3LyCi3E6bCz3+rnCeH899qWp4uLIMX49jzk/vtt7q6
ObSGX6tTSBIxILJtV+dbRTJv6z1qcPSCApkh8AX6v/ctjgsD8cXUkCM/IWuxksvWIn+cU2Hob/DM
KMhKUqL4vCILAyFNahPjrjOR1kqEQ0q0qq0ek7a4HdPuLexAQ3x+Ox98YJbx++24f94ORrycri4q
FdmLl7mf5ET3vU6wR5JtzCrb1lWGtKNcNBYeVcO8rVOiGJAFzN6Lmv98/nPmq/3t4Tq20PnMTMvW
zx5uYWj9CARPnXRvPGRCO3Y5NIccomMhl2jgL2wiHT6/5N8/bB7Ab5c8ewBdI9o6HRADRmOODoFu
g3IuNZwqbW/fhpNYFhw3LaKg/GpO/nAgOST+suKRt+KcrQxFT6x0MfQMJJs08la+NDV8xdLAbebf
1AhgPafbJcBfEN/UNEPNaBvuovgFRsfeo1HT+ckGUcvaxywY2guzzd4/fzJinl/+9jb4cYLVwLFc
4+wXGh2UYU67mAQMdjdZc83m4bIU9i1UKXRDb7j8N4EClzrNGNf8Umc9CwLCL2xeXiCX88uqR7ns
nExfhHwPHKpvK2G8RFrfLlgIb5T3n0yaUrJQ0KS2DVqhZ3NJ11Zuo4RsToF0LmHK6MGFw5F7K8ZL
IFYoCnZgaVeOFn4xjowPpkwu7LqG7kjLNuyz2dqVve4iQ2hOo6Udm8k/otS47ivtkKd3EfHKi6Am
TtoAAF3oFzDEwLo8aIZ7tNT0mBj6YxfR8Xe74atx9sEqIqUNvFG3OcPR9bPfNfh1nvqt0ZzqLtoV
CznRfYR1ZFvLYeZtkTgn8G75lXObRQoXsbzX0Cv51abj54osumvLemO7m0KQr4DP4/NB9vFjsz1U
ABbrKiyoPycgoNq5Bp6kOVkQGc1EbQNPbm1pb8MJFKRH6IvRriyzWZVYvZLU2RhJuTEGumT2fijG
o5dXpBCJL97mr7X1bOxLya6LoaTr8wTx588aVVyRdzfVp7yMb0IHwDG5ykxEUU7DNEjA63iXsTkd
IKlZibHz5rgs7Z1ewDaVkPF8jyjlxxQvl4dIJm874kWjG9XhgbeN+7wUz4SGHendP5f109yJpRW1
fqJvTNSZXE7SOrlTefH5o/5omZXSYwTwQg2bD/rPe2oyO5jDTOvTYNvrhpmNPMus0zeF5iCfjin4
wmMQ/3Q8tXV87Wb2T7ntox5m9yiTpgh+vGnco6MBXU/Ucrql8UYawhcr0gdLAMWezkZAmtKwvbNC
K5/EYHMsVZ+SoFs1tCFq2Im1uEQnu2jUq3SMf3jBs6eS0vkmpJYLOuJt9kYpcRUE4cJ37/PoR56l
X1zO+Oh7/P0GzwZ8r0XT1KPSOvVwwEv/ylaIPWlUDle6v7WItnBwJL19/ur/h4vK+QszHF3/W9XS
+X5N8lKNY8pexc1F19yhMFkOAqAyzn5cktDdDJ51uf2HVz5bX+0JILnda7xPClg9fdNphOZ0B1Hf
LOtWp4XwMLXZsiq+vPL8IM8/YZMAlv9/z/PK/1ulpsCDRB2HPqe8b3B1BMCLGU3deo6boi/LtoFk
2oXF/ylmtSINxs9v/YPKgpH87+s7ZyOZEx45uvP1M6SflbgqgtvA2wK0aStiO68UN//5BX8tyJ/c
sXM2lAm17GD38pYJr4VFNHfB/HUDWU4v1UFEzSYlisEkhAHH79KF8+ogbvziN3w8vP+667Phrdeu
0kTCXSc4lAMTDUKDEm7CAzaHKVaERDXEBI3+GonHF0vdhw9cEA3G7KbrHCz8+cKtyNN0AU/u1Bjh
AnckRSvqB/atcwPbNbh189WWX131wwnrt6ueDXAcI90AiL4+QSJckGSxtECrDxpNMz6oQlJrlO1X
c8gHtaNkFv/3nZ4N7dR3zQB0Di8aI4ZqDuDiF370wCCzQzIEOP5E+oKm4sYQ2hfX/qjM+e3S5/Nz
rDpDQf4A8JZ3i3miHOznCXVMW+LaeP58MM2L7N/G81+36Z2NZ2K12ABPTJVR/WOyrhJt24sbZuXP
r/LVHZ2NWILl8A1VPEzpAL+NAFJfIepaGHSgkeB+fi3x1cXkn2PU8bo2tiM+0ZJ4S/olysQuyYla
6HNQcIVQ+YR+9IREfT8PIVv40BOyZasBHsdSEGVrg9PXYvBWVi1W/bwVzqylQPUtinEdBfk6rNgq
wxkdId18/ts/LNV+f/VnlWTSCFPrJK+jAZUwf19zmRNr0wJb4NwhiHHaOuSnuc5LhurS6V71jIAG
tAbec+/1G+xv2y9+0nzJz0bIWZ+i5liEMxyrPlFFrsfBpz1VQcBpQdH0CxBTkpMiEQKR9OiNY4Ea
+hl0C6c8sb6Y7Y2vButZxegPTYV3kafjUrjI8GiMjxFmMIN49J6ONbkG5QD2JMuXAv5Kl/bLFK9f
MYBjjo6C1MvPH42YO6l/fzbSmHuctP2JPPxzqBV9hpY4o9wrEfstIvK6I4HyJXqJNR+aB8AiMJLF
sJKjt0rYj5CvsaLvD4gOb1Mfr3Nw9xMEr+q+8d/QYUIMxWbe73LrR1zYp97vN0n3omlECOYPVA4L
QkhW5NIFApKTevCzgUQH7ZggvQNZdW3Q5NQf89F560T+7kFzI+7KuDG8Q+VOj00/QtDLNlqmH0av
uSYV9KaPQMOWL13V8KVYC7LvcAXjELEID9DecMYPC82GC5S1cMG9hTOWpC8RZBFFu7SoQ4IDEYRN
0clo2osyDW+Bd/pZD8J8Ak2uhnvL7o9EPWBkweuqllnkolEKvuWaeVkELdb9Yt/D23LgAsRjsrhz
ZH7Ie/tY5OlRGRT+pnOaKrkZ6TZmUjziiPUwXWt+8ODAGiYUA0swQrF5PI5+vq+d8jYS+VNmTUgt
tbeIWN/Cx+xEXMasxMU29DjU4nmKih05KfdV+j0aKgicDGnSfKtJEZFgnEJBeL2PPMEwl71Vr7Ui
OND7va3C8JTGzmWh0wwTdwhUbsB1I46l3HGtW1E3F42v9kYEJ9hs9pmFFxxEVs47QsR2QDS1s4if
w4q9gyX0HDXlrgAGHHWSk06fTMZkeISJvQ8BQzdJc21W7S73im/CtVaeJXeZCn6EOImcWrG/rg8R
Lj15q7fPKqgWaMMLYghl/TBWV74ul5lzhWJ35ZpwNrQdCGh8BAwHM3iQ088KPCLY9fKq4DjuZPgn
qvE5ZK4GdIC9I5HHvCSIHDf9ML5hDF+15DBngF1MjHBJ+SxLJJfmtlTiG9p3nLDevnIIJ9MRRec4
hEGSxu5hmNQV/W0tTRFOFhxJkRy81n/o+1GYmzTdIt3fBCuvFPCXo2U7sMWjfTAMd85IDA70urF0
NgNXdKJtXUdrQV+s8eTLvDfKGuPFV+ItLF46wgqIEUMYQpGvYazEAlU8Z8ZbHty2+NbLAEW6RcQ8
3W3kSFl5HdugOGrgfPIyyZpdhqZZgbAJSm3X6i7/2z7MU8vnE8aH89evHrvn2C4dqT+ni2Ay/E71
VXPKW7yuLtm2A1VT+zjf6OdX+rBO++tK5llhPFSkSCRd3bDjsnYI4jH6WFsTH3cl3T1TOnoB8uDZ
knx+2Q8LNVtwiuRyvCT1sxtsMViVzsDSC1x1S1b7QnespcQDlyO4S7J2VVjmV+vTR4Ua3XiJAlcI
Fyn9nw+1b1MnNO2sPbXOZU7gUgmZX6s1HKshKr1+gclwWRIEaHvRinDQL17phxsCyzK4OodtHoly
f16e5zjVyFTbUxoWexVZC4C3K1Unaw+0IGlF24L0FzPP95Vl7hGTXQC12X/+1D982ZwCzsdO/BDn
rOCxZZL2+pg0wP2dlQWqeq4UZsbVJCAXsPOrdXyD1lfnNfPC/7fC4LfLzoXDb5u/dNZNd8jFToXJ
rPzculsOP7/Yb311jbPiQw/8lG5F3Jza6Favr5zskDGq/tnjO3uDUpuNgPCRTj6Ti81p03wMQwbi
ukZ/NgAlntjqmK//yUVdvGa6NXdSz27M6Kwo1mj4nrJqWo/0anUM4fMH2reEsNCSyzuQQs4XI+XX
uevf39lflz2719LyNCksKEsaLCKf7WMZb90RsfYIib7i2IvRU4TE2aH/1jiD/Gc3fVYuJczv4xDk
zEq040zvJhPtKu8uA2T9Dglw8kbp3RcDaD4G/2CU/nXHZ3tH0VB+uAbXBKqCdJQEQoei31wZ6KuZ
jOE2UjFSyNfTLZuhBQJpUgwx9m2oJFkktOEQlYoiYBFtkNkDtCTW3jMJ67qMWRT/2fM5mz7DMdEw
2RbNqdNefcmMyWAcYdnl2TE2ii2DcJTm7j+4Jkf0HEEIju1/nV799hVPGmpUS9A8micPBTdD6FdT
jC+S1hlsHBR1+gIN2ubzq364UPx21bNxqOIsCRMVQftyER5ja6YvywbnkU+uo/bS+/6LcTD/hX8b
+L9d8GzoIW2qNVAi9EyGbN27xkINr1TuC8kn989u7WzA1XmG3TYMm1OvfgzUYyZRRa5acXaxwIbb
0CT7/HofDvDf7uxs0NRtTS+bIwgSC2ChZ89xRbVsfzFHfrz1+usq4qygYL2v3VAxSSoIoyNAvQB6
PYmQC+0pnXVt6JmBlkXEEue78iYdgGTHN+C7nfqr9pf94YIvTN20TN0QnhR/rjuBq+pUIHg/kSFP
DGwKFcBeye42JFzZ9WBCkkfhlteOEW6HJtn2Zrp1iWryMBO1or3G3/YypO21Xqs99k9ORIrylLba
KW6ydzVTczr5Umwd8IDzFturxkUHTdDnkNZ3bqeU8r6x56JxP1fqU0pp71hbGrDbOq9WjQEe0KvX
cihpONwaobPPdIzX1w3Io0yWF3gn70s92/mBe4n7rCSpkUM0p7jgWIGIs8dZbVd5HfaZqwJnkRXI
Lwomd34+f34KDp07k8rPcRxB9/TP55fDix6zQa/IDyDDdXBRmzuXnXHqwmGnGu9yyp09+XeJ5V7d
XQQyPgi6qaK0t37ABtOAjLsYKjYzhn5A5g7AMXrPejrcfYsLVTjJyuhhRHqivdTHaKfC16EMD2af
XhCeuWoS46IW/o1S1j4Y7Muh6/CEoeX011HCkXARAykPkgt2uIfB0I+gVbd23eJki95DCCiiSV6g
CVwYyn3C7PakHBI/rO3UOHv0TZdF6Nzl0r1JZv0pWj7O4vAslqh7S7PZBvyhpi9/eobzHg3Re5sq
QUSZIhMkveyLAhTVUD3VA8chuR/eaIhAF6JvT2ACY5PAPPQggQoJYakuY+v288/4V+f4z9diSYtO
AnlIDqIU/awT51mcdzmF3ZzKwXhs5HDI9UcZ57j98CxU3TUefIWtzcmXbuxeh8gne/B8ord3fQW9
oCmvCSFbVdG3BnBEQ9GrQawF28+RV/zqwjacOucUTLDB2/GuQSHsuArWRrk37Px5Jl0qeLLlliPW
JQl0U2Ise5C9XqqvOmyXZWGBU1JrkxyCzLvvJ2cP9nWpe1SXA8kp7toYkcmW9rIhrHDAxtGU1n07
NGzxoKvLel8gmK7ZHGPK3EhCR3R/gBJsjSDZzPsoVNfKMA6lcI9VW13kDbtjAcFYGUdScOIvpjPT
mgf53542GxSD40fXs+2zWdPTGh0oVNRC/R5nSwxVj7vMUFvsclqU0kDbklEBwRfBIz0kJqmV4TYI
iS1g/VDkgTQlfgytvxQVx1oExDfAp3psHYZ5xCc5Mx3uRKrv61nPHTm7cMzvk/A5YoNgl4fsaIdI
9OEumoCrUj1c9zDxPb9+IsZ8wfnCvgBhWNS0C1BnCO1a5vIJZXYXToucJn9b2XuzCZ9iLODjyCIz
DOkJrnJe+huyai/bvN3ptXkpGLFJ9lNrlklqLE3ifxq/XIYK3lHPkSl5wLW99/IbgYy20W6QRq8q
9VAkCliFWubx90g0K12o1YTsvgxeoinYhH1+Quzxra7aKx/ZSp3+rPLHnizpkADqeffVdybqaHOl
pWTPuO4J1/uK9fcEt2NZkdkZTt2VmT44zmyEr9d6eGvb7NXgtQfEFEBIXfg1zBGHfHlliWYdT/7I
U7M2SUq0s8XyI5b47TaRF6wMM/0xN4pGPyILoSNmsVnLDk52rk4T4F1/jPfQcDfsvQ+hr1Y9hk6R
4oyyTeLujWVRT4QM5ckiXCbqvZb2RYanCvjQMqL7GnEcPXGcgUbpZQi2kaltC2nvI6CZs9PVzht8
DBFW8igjf6lbdRpUtiDoboukXuchxj4OeptgXBK4Y1jiKk+/0S9xZoXGsi01zNjJMolYItzwiMB4
kxXmt9GxLvKpvpsaHH+CGGX7aBjDFkM7Tef0YS4ghl6uQxHAIpcrLzSWk43/j0ik1FGvwE/WsNDX
icpvPbMns5X5ZKERsxi73nPZ8+gBGdjZgxsNp9xCRaWmXegAWk6/B667SFOilQz9oWhSvO/pq27s
jdRYQR3d9q1a6ck7WbhpRtVmjjG4xmYdAMtLjZIOjJ3vAxj/qbqsC2jVkQ8XF93FksyTH9pYPzm+
B5DaSt87zb3LA/8uJ/dM19VlDgrahxCle4+K1LsMCeXMMrfNV9+ysePGr4TqPTWde6fIntXxCsWq
3KHmbyJCYSfv5Nspp290dyLnRjo5UVTpKcnh70fJ1uXr9abbrq0XVV/u7CK+rh3nhY07Uo3UuyaW
54nV8qKwFUbl265Lrk2ovgajlo4WavN5vEuCi4NNoxC/JzJ9cKmwTFtDqq6fWgwAmHyZEAM+EvU6
pXJP5l4vnL0fym+qAD+QbciUdjX7En/CN2Ukayd6JBR10+sTJArIuVGyIvFkI4sXzWYtHevwlROo
bZzNkOP43VfhLoZx2PfpGkIhE6cXvPp6tQnC4TGxMRmFnfYzzdyD3eZrKXiRuim/TcQt0KuV27jp
QMIXT5ht12mYn0ab1KlOMwkJGXsyUrnGPtHld8eTl/MfTAzUNI2mf8PF/GQP7AWS4DXUoldw4eB2
3n0aK7EVvXZQX4ey3seued3H3aawrUWW4w3mp+Rgns0fY/PE231SWffEEel1K83NKK27NAw2YiCC
wxT4BPl3/ekyo3pVWXZKFWiJdgxfYZAfnWw6JJIkHzU1eMtjez/WyXtXmd/0lgDaIH5MLCYMo36S
hU1qTLag6rmbLBy1KrHhpJ+mOHytkujVIghn6NzZ7cdfn4fvLC74CPNdy1mm0bh3MECSX/seCr07
0rZe+zB8Z5fy3pJeClvzQdXTI//yq98GgAuF++q1V0KHDRIUuxa6IlC6kTh6n6MHxgncJlK7GvAZ
8euvHx9p4AXb6F0LKklbSlw5OuZTrXzCucpxTnEbSz1bkgNwZ+bxNzIKDj0E3gUfZ7d0++yxFE9D
61BaBUQYTdFEECkhGlnzCEpgPVX2Lh0IB2RawVi+MwqGUhSt2gFEk2XdYgE5eCSOmN9UeEtz8FTw
/cGfMEgO6nNvLRBPf17R/NoTnK+xjtQpMRHXWtTqfxaaNj4ly0ZbfJqMBGHzT+A0ZB+U69LADSb1
59Q17kca8ZKisyvbC8OMCbQnrV35x6CvLjIZ7/KSqV/q94qEzS56//wXfrQLdaRDExIVm0Hp9ecP
LG19UkYYIF9I4m+4IjHO+gsjGNZ54kPyQuSsfdU0+1Am4phA6am9bdc8P0GvaAZpQ4W/1slpSlNp
Utet3Jr/HnPWdmKvxLjWYB2SLf9V9+fvlf/cavrr2mf3K5waW7rS1Ek15TpAbmoRF28q60VLzPsk
VqThPaHV2QYEIsSmutXk8+cP3P7widsGJ2aWZ+u0mv584nEpJquY5uwyta9Jh6lT9zYjfUBAmWm/
z+cjUa0u0Cwd85ANVuy9JTpNTHNO0wr05yL23/IEuKKLNbEKyhc/ki9KLYl2vQrb8TGTzlth6eTE
UjlZHMJUxXsm1D42rLeesBqN8KRE6Pfz7s0y7He9LuazubfSj06Vg8AcCiYMomBnKp3tGycyOmXU
atY5RlayzYvxOeXUQBG8CDqOqbnrxTITOTNUu7FhP5oZfSzORy3GK2p/tQ4kuoGGo6aFyjiOc0T6
mmUgL1KY1QEYVYI1MSNNz7ntfvH5faQ75sNjrpe6iZreOvv8VGunJojJmr7mvmM5BsuJ7VftE1Gs
3TrbtNjWWgSxyixIIdV2SYTuTidxsIWYpH+x6/y1q/xzMnB0pHGObkjLtQjL+fPNk3fvFeywYOKV
KeEd7n5e/9M0erfJw/Ps6yIn1pyirjCykzHKbxn0TRHb27krObDbmHd4gW8BY4GYEh0qxN0k0izi
7qFjmdJK544Gfb4wrGo9PbShdYnwRi4wSYKg5o/xs77FcXH07mBVYWJooNAmlFS/xvf/2Zi+sjGZ
DC78Xv+DjekUvf5U0csfRqb5T/y3kUlz/oV41tA9T+isEs58avTfTiY6cv8yPYvELoOVglEwz9D/
tjJx6uJgEmBGEzYzOP/o/1mZzH+hDka5gwZPeFgIPPd/Y2VCuTlvBv8au5aDSt4jUhxfD+pZXE3n
Y5eWnohoAiHTFTc1iHEAT1l6pFVDFVRIBwuig0+Z1WPJ9vmNmtVbdj0uA2xaLfUaaqXOLuGzdN9b
GDTcEHvHKZy2Uc63mHnpzdCRAd8CP19I5D+4ZgVZV/SlLBX8lJ7xQqphxzGzc2vHEzGlElVoJNJt
b4/PAJ1InI+dbZBUa/eaQ58BL0HUfo/lKYhi9OEBWhIPMJouCcr2JksROd59J0e5ge62knNcdTAG
j1Gkn2Ine2xxUUpB5cUmJbKs6lA3YLy60kSC3pViQ0yXjqF3aXTOxQTDB20vyXfok2QT3tP22fmT
961otZ+DV706urbM9OoqdAcsswXktMi+bLn5xTRSVcbWcBlXLj5w1OK1Fu2LbAwPkRgftLAfVyCu
0pW0yaQvyp5U1jfOAd1VVnX7oFHbwV/RYAUcYtxrUaG2HI4trKm0dpMhbouS7odGaU3X4rulo2lV
hnhBiLqU2ERAOq2DpuAvN2y0M14ADMEJn0YQCouyznauIgClH4hkNMaHwCPXV4cz0o6caqfZD1y0
9QLpBK+1IZ+ZNCe4vohNbEByZeKQ3CHHzSSro4G1w9Fz2AHtd81Z2w1OosCrtkY6jUunra/qgAhJ
4KbFdJt6aQJ/zI/JMkfM8D2AbJvQDMBkPsdCHUls3gnVinUu8k3Ahh/Zn/eSB64PxGw8ymS8RfrN
NhbrOn0TRTJTQMsgGKaTQYDMMrbkcejpRFf0Hda5ktftti7Kuzwh/HX+q2JDPqGTOqTpabA01gVB
ZGicwBQg3ouqnsED8HwLcebOdBF5IIY/Ed+DxnlCtAJuLB50vowAga/VcQ7qKXKLDe370OCdqjCi
1+BePKJQ9j0COsqftYB8OoA1J1pmXU4FS2he/JybnmQ8ZmWzK0Pq7EHCKA2FRaac3Ik4+KaJai6u
cRxkXoeLPh4WMjnFU+EsJtNN1kS5/wzndF7hzPTO0QG8ZKBUaq+cQrum4GcMOn66ycrsklToPXqY
ctW493alfVe0fRfgI5NNM/Z3F8TI9gtEvRdeaq46elGiUbgKJuel0IOrMJTkhqY/tSgHhUAOHoLP
fO9GyY/BTOt145rvRVQBeAkeOIx+IvrHW2ohSg088wDRS9eDbZ9978gFJlsCbGW21wbTWUNdWwsv
6jdV3t1C66sWPWGtnEaR4tYn7koLbIF0ZlhbMrzHwORswG3dTYIaHuMjcJnaqTd9H/wgGWtYusCM
4EqmKycHz5OoK8dJd7ZKBZJv0HFOnuwdvYbBBARfBNoiq4eIOQPFTg4SC0eQcVAG0X5ues0nSexg
aj0kjdTXUW3dMuwPehbuHU3d61556MdqV5UxrzCKaU2l3W2sRL52Y8Q+5CG65AoSJmtC4HbppYkt
+Mqjlef3MBVnQFpy7/jFbZjIa9dw39oUyVQPqF1Mwc38D5F5pDuMOXg4uuPYB48h2z4Y6lfFjH1F
FMS2umjQ6mlUOlkHJq5z19An7wMJo8dEpVsbcmFDLAE75J66BPp1joGe4uBtrEh5jklY613oGVlT
QT5Qm0Gft1R++eyZdbHx0WI2jcL+TnZx67ik/rjTWs7Ht75Ja6w1VxRkoKOSB5tzAdVTEY6x+0ig
mFq7fffd8V21DOHlrUjRu6JtCIZPM7fVGFcLB8DR1E2bPIO2CC8gR20Fbafe52mfneI+e8a55Mxm
xJu2hUGlCRdYh7qoi2FD2/0ku5oUBZKEwZl47FyiW193T6Nijw07q5w5HsJvr3GUguxuxM8BICXJ
DCdgfPAami3r6LObxt8SX+cQ8BThrFtl2SToxCQSdrd5JzJvR570cKh9kBmjTppJ722HvDm6HhuX
iS5n3+5qCwubAUle8+WG0McXvWisXWNNbyFIKX/qr5SrvmuFcZ35kpYQh9AdU5tF/DXJjANxpv67
8iHzto5PMAfcgNHeVCEZilMJG6LW9BcI7Fexz4fd1VKCjUFgwqkp7cOiu0RqQQaRW25tXErLoQ6v
i+pOpd+0qj/a3VVlE97tZf7LOHY0IAqWsT40F1ZC07rWMV0V/jPpKqcyRzMRQaxFTbfTWxwEDJLr
HATkmAfjWnWH3pRvoebTlB3UtnOAkcUxR8Z9R4ZGaFx3QcGQT9vvXiHERhWIuCLB+trddpO4iABJ
LxpYItTEglUM1brmtMshpKM3lSA4mSZWtRV0S8PpXjC40CPN2z385kUy5D842xErTc+/Z0b+06hG
Y2ERk1rIqV38eqCqkNfKIlhUIMbUdMabM5CEAzBudIvLmnG+tI15X9X9wrJH36dpOurxisa2AdXV
ZbIhSCbPtNs0LR362hFY0cDdxd2wMsX44qmJox5xQZnx0PvxxWTDkYCVSmtSIYOD/Yu898qwOuC+
8JeynvyiXJ9W83rTb2lj1S5RFLoOnqGjvc1Hp1k0JDK01U2NhlKrjm5g/MTG8bOuR5wbqwgaCDPg
DL6q9FvC11izDJ6wQXaHysd+beokojtSHdoSKxwawJWhJ1ce2Z6ei74Lz1xFFCE0ueA9pY+7U1pO
UnU03bSFXq8z89H2shC8wsw3zQGhDCMS0/FhkkO36+30KgcOqCzmeCPnMGtuI/roCkd2eTGE7cF9
qAHplrBxl1qr/1DFKrETZ9m2nVrYEWd/85hrp8xfVKyNvsV80OgPaPhSqiJ7L5IAtm2c7WlcwXuH
oa234IAzk1ODefPL+dq90dfmwiuoVwoiqpghrobQJ6WbnLdtV9qE0BWYWofJWltMGHXNH3MHncpN
sVudwMeWIwFu+cCOqAyoEQH9/OAUMto4lngAg4q6lNOFUmbLyCZWqSK11wwEKu3UOxomR5K2U1lU
ivZrWVQTSojkpjIIN6uK1zQlJcbOkRfaPMRRxCyFRNZbrv4EOnkX2gZlIqS1KDDuGi15zHRIL3zv
yhuvAIuaRLaIpWcPD3pHCYGNghulDoBCqJOnOBwZiW923HPGiAZQ2v7jvG606XScguE2NIeH+Q1V
qqGQ7fSdZg5IGRLjKS+yfVR6EPF04lhjtVQuxULbM40Dn7oJaa+tiKN6qvpZnkZDezEQdtFg+Ub0
fEswAVVTY1+lPfQRn7CxRE4LaGs7beILnV8JsZeHMluNBvVg4AKss+fPpbCjR0GEYOoR2Qov2u2Y
DX1wCVBZGQBaL372eXyCB34smldRWj+djkoomezsKMSxzu18lchNZ4boTMbMokcrQV7r4b3dyOeu
bbGqB+0VB2xbQITPvscKJtBQcCYkAnXPWUOPNKUg6Gbfq9jaNiNxZipb5UrhKmbzHA/dMfWDG3Ri
EAR9YNJ2nC/qWhLdTmhCHGo3NM187MDWgRHAePHKAVcJonntUPohsZ1twlbCqfXVrLVMayFPbDuW
nLz0x66sXtVYfx86IqHCxjYp0Y6uCtQ2Us4jOx74iyUkE8oqPXXIxmAhsaoA8ZFmbPWp8S5KHw6c
cYooxrVaX0bgwlsDIH8iJY8pPkA8gmgXw3b3p9TegM9aBwnNYYtfVk3NRsuZ+hPDewscVKURYDoh
i9VcX9UQFw6TwXvNs2SZ1eAYAwhZeeMBMKp3EIyIaO44J9FYRZqE461JOoeBXnl/W1gk1cLuPRpa
eGWYxklrD43ipTc0yJdQpX5U4pBbRMmAZTeE+OmI9kh4ct9q11Nb7JPGXVV5nQApIh4Mav8iMfwV
jMCbqL13Iu++ivG7I6+mMyNQHJQUfmHSbYhYWYB0TRblED3SNxs954Gvy1kMQj4RhUwQjrWNMY27
dr1PpjejpyhgTZKVOtg+6iGb4wcww1d6P9Bn14jGsHdGBnS2daon7P42vuNiCsJl2GWveiH7ZWtB
J3edB5k6GZ1AJpF0oiBhF3Y/X0iZ7ZOW1cRTcTBXmHehVSJgT15/zcGdOV6LUdy3ZrIBCO+y2cz2
tuTSSnQu6WOsFCVhrEr5D3E4XYMGOk3PBZEGE0syhKnrNPMuaj5fv/IpQoupQWNQ3FRj9jQ5gsAt
bdpjOW5dqryUEiKrjLXnAHxDZiBcloksN3dsfXISdyOad7MYJcxjguDy8WShaUe+wF6eCi/5lrSt
deEl7CUizdp6E6aPsnhXWohck1lT+RiLpkZRjESs7eN1YHpvdVXeu4G6dQ38IPHwbpsW3CQDIDAg
VkqpiOwnU9xOdttzzPBKO/FH5RF6Saf9ZxboF2M87bK+0JE5jyWs9ACCaLBwkxwxDWfPrtaxt+LQ
YkFY8HYY7IUv2idDxDe6ZBlKqNICJql4uA0iSc3TFqwB8eRCQwROTISFWv4Xe+e13Di2ZdsvQge8
ebwE6EWRsinpBSGTgvfYG+bre4A6fbOq4vTt/oAbUaWg6JMisNdea8455kE9qdQ1vpTzW2kRK6U4
EXHMoJGcnjq36usneEfHvh2iAKAWUIyi+Ops1ChzVHZM9ewcs6LzZhyhP9znXtC+u3XxYdWAf6zx
EcLkJjPZm6njNLCYAGuyOl8w4w2UWHvICGNZeZF+US3x0BPAMAtE17UlWMdM+v2p9qFY1iX2ODeS
r2r57Oh0zPfRLrIf1Zg/kDCGN3hFQLILZevIjRtymBU5aD/UvOE+rcNqxdly6xC5fkqK+Ta0Kdqt
jg9Am/kojNF8Hqy4CephtkDfxZvR4G88zWa80AuecjZq59wFY0/S1sHM7G3eY5icy05unLL2e3dc
NOXDWu/lKbIAYOqf7WATCOAqzNCi2yGpLrpLUFPnsHz0zZLfBDCcew8pw6sxhw2KxMb0rQaGJ7bu
LExqEEGFyhk+/mqyiFRvazomMSSpBMRFLwaLkHz7VEIN3VXF2K2KqV5GS/mXJ/v1bHRMwyfbOQAW
otg2Ber6qQn9NPLs1awkZxBlvFW3ObXk78Xehdp43prDYO8111dIu/UsEEZT/aRmNV1vK9BG8z0K
54x8bWQNhc46HZUHmcz5JckiDCq5/pyl/ZHp0rzkxAIVNEidlYxNHVBIe1J8eXE8FcJxcGLAnMrz
g2lP8Gyj7s3FV0yaV6BUJdyWMI/Ia+6Zg0X7ERyzN6oP2RznRHqMXdBkAp00OZ6RXX1r3gPZk5fI
Dp+NSFlAH7C5ZXhP3eNkFmlXFim4MxlhlzGp7wbZAt6IFIav9blLI/bLI0tVAWUjC2kwqTZf94Fq
h0/mrOvURGFDKZWEzOmUzldCeQw1o9rmk1tuwiqmdCSf1c+aUgl0QjePem4eY1dlnBvdT2X7LViw
ajW+IUvlMM/NmukcZBA81exvG3ADaHDM6L0zvUdHq5+yJnlqjTbwUJq6xbKeVcW9OYhwBZH+Je/U
h0EmlIBsx3rHb8F9EEzOsYRb7j2qtXAzhvq9mmnkOCtWetPOysrqtTtsXgwU7GWGQCDxzp0vE9Sq
VTn1VtCqC5ipQ1ngKhSMSeR8Kto17Z+TuttZX4O2U8E0bKku1NJ7KCTa2L66lAwAIzufd3PIx9WO
5aZI+zM6Oxwg8zBtG5exy3icSVTuSFhcT7L5dLSKc7CLWLiem4O09O4xJpqcGdZ8qLWEDk0nxIGc
tRelL7ttOXWbuZudYNnZGh5DVfM91CtrH2bpu2swCmPRncWzPVn9rokowzTIhEOjKUx/SPI32gk3
vPIMOzlIyVNeidDTgyzVn+eBFb9t0g0J8GLBwFeBmrro/10CjJhvcJq/n2fmvASqnoxoeJFslOvJ
+l0OHTQgnUXcGIiqw59OxjRM10elJF2ZOv0ZLseBdBFMi/kvXesJRAYj3dKmWf6UqtWVK+L1to4l
WBe9/tD3s+OnYU2XN39aNplGlmV+JYgFL0Em7AQAjGDIGZW71bCmqeb4RaxpsOFo0WTVuANDVgYd
Xeb1bFdnNBXfYyovNUHuw2ynYAHsmVMPQiAxL/0bgKiRaqGUIvIxzqq13XkEMI/mhyoGx6+hqyfk
cF2MODT2nky2Zik+2qH8BQAIEkahOPR4HQ0f3cpVWyBlST5uGMySyWJ4T5OGMmaodLpwvPY6owUM
ifHGSYqLrDxizBO8f4XN2Fa/jFYdHmKj2o32PK9bk1ZRqrWH2FbEFjrgXRXZv0dXdn5jt82mj2+7
Wcv3Hf25lYuIre3RudAXCxIqAML4ErBe8w3S5CAiIabdq0WxjYs6JGTb5vRBOSGiukALRJwjaNNn
aZ1SXbt4+fjiaQJ0gR5tw0xOGwESArSq4SPF3zZ0Woll7DjWtepYltpHXRqjbzHxJA0VqhlRsP06
0d4cpcfO1b0OnUZrhmDH1UCMwRbmMGuvJI2lSCAB44s3t7PTnJb/NYVdjttUw85egBCouoJ0Qmfq
QUUc+nNfubdwG56bMNfXDYxEJdV/GfqwKSRfhGziyC2QPYcK/yD2KoQExl8COaM2Hcs0ZfkjZHqr
huxyYRF2KlYLJwlfOdqe7FBuZEbbe9gYaegQjUEXpXcxaOWat61ijVb2vHWm+T7tbAijv0dpG2uk
J5yzzIvWIK8MK7qnVUhmcVXtokq9MwHJwUkdj2ku6sBzbwlkYgfZwLErZ1DlslPWPVtA/9TqtPM0
hdNPWjlzkI1Kv2qKcZ+Kuw5fVxcynbC0mypM9c8CB2ky3sUFgbMoasHb2ytdAVIRz96riRNyDJM3
I2369QivtWurZ44eZT9FZHHSqSCHfSuj9k6BHh/aXfWrt7Mbq+M0H0qq+Jgvc5c7wAcbDX9Bvvdq
nJNpYWHAacQDgZ35EWyNsUvb9iwdo2bwKDmbecoFHaS9IaA9MEvCW0RBO0hM44ea3siWXpvb0XOf
m+IFsTX6s6z8ZQ/FcyqnbptZH4pKenbY6IDNPDRYANvjpj2rLEIrohme47D4XZiauVP17jYZNZRD
dX4KJ/ovngc+OOkToLBgT+k5CZ+ESwB4zVAROameXJUkuc6o6dc44uQaPem3o+3HuaQGphzqTYH4
Wp30tTaxeSh180Nx3FVsinNt5zCiNDMQrnXfGyCF2FOxajDnWlkEh2M2zC1fG7PjQD7FRm3rg12T
NE0+HRwUO06OmguV/XfVNQ8yV5leIG1fiazzXZshmPPleGbIfq3bqPP8IvXiICr+CV4cxOJtouWY
yG5vJtrnl6zSJ6seLn2jXTh1JKssVwlUUn0pCHMhnRWOjZK/qY17aoRV+1WPrrWjFDeU4uR59vcg
G3+CCKXVBC7YKbOJDEB5mb7MI1EuWTzl61zrcn+uZmNTV+6B7NsqYL77ok8NcZ+0kJt5nHZaPc8+
yt6Tqie/iGSJCBjljmqWH6JcXUmKyFXusKFdcnqtVHz14n4OxW9DcDqK5jxcoVl9Lstw2tsNuAxb
wbTg5nc0vt4KTuwwGkOXoPL8Toj2LSWVm7NGZW2HntsUZ7yJrPysadNMT44zNvRNw1KhyEgKg0Id
Ij4+zLdi/EoHc4Em98yUFEyPLG4LppGCyhrPDpRBf26SWytPv5SWGG/6X0QOTtO6J5+2VgTT/kgw
9GDLsnRAaOJMe+AKqd97+dE2sUTHSXdUnLTZJba9IgXoYnT8Ryp53Q8nDen5NFbWyoztU6XVu3R0
m/UwCsTaC6HZNj7TgUIlC2nJZhxcjcPRNxUFldFU/6Jlu0/oFm5pzH9nSwZkGynDTd9DwEhCIddp
P+j7XOtf3ZSW42yhfbSL4dyXFP5W+RBCGFz3eDnxjq4mNFp7JjbU9opJwITpwSX+arTkLbZynPi1
s7PtSt/iBmAjXSNNzkfa/tWrqKcHPjbO+FCjNpbT+Zon3r3CqjHm0ewQC9VLsiQPKdncLOLVYA2B
sOVzsdBeZKEX24SsaxUtiBrCHTKq73g+qciEEdq6QGmmeo3Ka9qEKc2fIuRL6bIadk7c3Mi0tZ/d
AdZyj6KmsLNpq7ekqym6XDedclZrmM7E7n6VsHFskGtbT5RFEJso720bsXVeRBSF7FIOcTk3+Zk8
cY4tc4J1yURia9b0ZPqW8g8s2Ew2fP9SMypBcRPEyOWYmKNCGUt1b6o97cxqCqmzgaDDZEeXrZL4
V/cfhW2VB3ekN9BV6spijKPFa1sVyUaViyBwrl5lZx1AlTRPUxP5sqw3fAG2MbLzW81kn93307Pa
uhQ/yoQCn3hLMT1MlvsbDQ+oC/JRTApd5hQoAcm8ToA9rZJCJlBOOOTb2mfs/4zccjWUE8e14pqr
acKFpNVutQqjdzLz7K0dOTqMRCtnvKhnQePSmqxNdS9L8Th23qfSKum6npKHgchax03Xrah25Cod
iqVvWulYEQhKY++U5N+qbZbr2pEvRE/Zfo35Oy3jxwIiY17ThE1pR91QnVpyWYej6ZZzRhGoPacl
g2OJg/tF2hEdGzUAxPqRx0oLucFz10atbXO0wYgbEOTmRree2j06JQAHk/YiKzR7VsyZrD5Mc6Tu
QjBlG8rGzt1zeieynSiAm7BVdkou7o1iCYIcKzLyl7RljxGm48XbJB5qX2v7p8LoX+h879qBJwVu
zreqAi6/8MdC+2S4Jkd+Xe8IiXtowuE9K/jedbXY9l1Bx5HvTZpZR4+kdgBy7Dz01PlqE6wupvub
I2TGpTsv227thM78YcSmtbI7ot2zKHlCukHzMoJDfF9WDRwiF1FC5OoI9vg7p5xTIhLy5TjsZic7
A1xBx2o8iqR5k8ZbaasPpOR/GoKymDrIz0xOYYgVXRJIVzgBcZV43WeXcZhDo/T5G9s+/GrI6MSW
r+Pc/m2ULMvt0unTou4IkjHzDVTGY3xuDZvSqxtvi9ITi0zjBYZ2HoTWdEPhDVWl7W75nk1OD7wS
bR9IA5TOoqEdWqvPs1oGePs47btMuIfvuZIPkNaGzWw50O6OlWOA8tB2QgJ6BSNhlxiqCz7xrag4
c7DdMxvXd/PwqLoUWskYfdkAWHzgkwwRp5NicFarUYaF0q02SSvv+dYcoRkZuzBeBGMd0924/IqZ
z/FGUOwi3N6Kor3I1mphtRS9bw+ZOEZKefSQ5EONbza4PW4MdxaPxJuQI8FIf3LnQxvZN4V0qLdm
8hoajuQnDxXA7NDhVo2i/c1Y0AN+qmRSHBS9BSap2nemNjg3ma6gCpzgOBIOVm1gD7h+oyf11ku9
k1qrIxsMSQWAe+mpm0fm3zCe2igun5xc0oVV+cRjlloN6B0CXH4ALnifOWJv9D7LHqGHV+vGU+qN
nnvZY2I37xOWasQu8uvK8br+qOr5tXP7+eb6W690LYZ/5mAIhTct0aBPnGCxxuZDdtKM1r7TMj44
cuFZ9y0B47ylTWAZxAICsT7muIfJZ3f1Q6Uj0Oj6GWfCnJY0hJv4JvSQv3glu4jeUsJDETfajSjl
TTF5+U069a/DUII2DpHvYNbHe5SzzlY6QjQ+DKwU09A8RGCXooWtwjxpHXn5sIXT1axTC09C5FnM
cuJyQrwfI7dgnndK2nDXqh2/LVf1yyVy5PZVpNsY2I1/XV9DL2tUILEzdtBdJpT4Xk1AgRqhu5vb
rLi9/kbNM/mwYTqmqqnYELP3xYBKO6mD9ZBg0me2wfLvlqG3jQojDGx76J45AbnrfF54XuWeMkr7
lTbg2UPLG88keL0joDECo1HFs7T1m4rv83KU61oDNDU+SB0eXe6oTNzt+U0j95zOUdEd9dlALW9G
xtZw4wevz8I3K5am30OS2Bi9PvmuS9lDk7zaOHMTMh+8zSc+U4lIey+qpD3inx92Oe1/xlcqtpLC
bVH8RPneiBJ1a4VIpCNAbfrk1nwRK32jmTGLvzoDjjJIKzbVdtP1vSR8BrNRw0RVepa+RaGprYj/
0/d1AnXQiZLFOmF9T4V97DriS5YG1ZlaylnFdTjQYEWiKNwxUExFPU92vS9Sgz7LApGCMFosbpIi
cOwRfAbV24Obk3JvtW9dodx44fgFzcS8TJ3XXhw3fCxcUJRpbfyK3eFpUinW8g73Sa1C6u3Osp1C
WtZzgpLjV6q7ymMeyjuhDMV5yF9CpExMAL32VDLbJKQIuUgiwQCMxN/ieWHUOykLyvZTG0XPw45u
7h1c16NQzLN17yX07fvZPdMpcbZEvxMnazCxiWpSqokwm33PMOg+aGm/gzjKll9kaHJmRSM6JR4D
y1Yw14VGvqlyJowunJ6pm3SfTjl7PScbtmhhvbWdMVNrlrkvp3fzgeE+b2yO7yMFOUTqJvpO80hs
WdCibM16hGDU2FH9EHH6zs3S29IcDqTNDB+VLOOxqB5n0ELIbwarDTQbZwwbkRusNrjE+5hZCJkh
o67ot1c0dGcUBVQLC4+HGnkXJWnCPahZhEhjRkqkA9xYOp18lOwFd7DnGELYW0uXfjUm/VZLyZ8a
9F7BpIUGC14eEtn3UaTdt0jqpbsAeaJEt44ELr4VgnyJlMiHjXB1FDNqMh/j2NubxnupRza7tTm+
swWn18QyUQKF0dM4tZjoZmu8WEITe9Kn8DjawwN/JI/QFDs6IdnIV1N/O6G0ecTqpuCGOgAn5YTm
gKGLSC3OmXRFdYR/KCyx4phujloca2vW0zOVPQBJg2VKxhw7ppsYQUf/+SyqLN6mKkFEod3fubmZ
gKuYX5At2OdQqN4qciJ9Y+ot61I+mQctrGhkas2vnzdi0lmLJZGBjM79bIrUG5ovEVo52wtG1yg3
Ik7eQAm1SLjsEaxomiEnpn1y2wtg0er0wRxDOXKoLYQgpvDLZxCXxrBGG7yyB8a7KBrqu5QmVoLM
8zxCOI6Qh2H+Is5I6hWnFgcdt6mxM7a0VS1L5b42KzbGgiXKyeYNtPNIMIGn7DtM7ivx5MqjHfrF
QrUwPbWkeYv4GyXQR73gaYx5mbllrxlck3UWkh/rzs0jZfV4ybq0wyTEW+w1fBz/XxX8v4EbIKP9
7zXB/wduXP43STB3/xEE6+Z/0GnVNNdzXdUg1uT/CoLRA6PPQY3LdwQrw/WWf+mBFVS/yF7IXrWJ
kyXRTiOPpPthG5Dx+x9Esv7tcf8lVr78CH1/YBT/Hm5gXhNV/giCXdVFXKzqDuWGaVJN/DP3aypN
fLCpi3JizMlfJtN78hAAAT8cVrYoxnVKTLBv1yAWqSXeUJVaKC7dRV0xHa2CZdsSxkwFERfHjr7S
sRZ0dmpql+tV1x9XQo7TzSZ7IVNB7pOjBmV16v1u6LJDZXTxsYia3+MAdstVTNII7TnsDxGoqJVD
UytobI6GRDAE/q8fBdisoMRTjxojqaFvlVm+iqyaqffPZQkB619X45UDUNqOEPdKYzo0kgCrgZyQ
tZLknyl5PAfTFdYh9pxTlagXS+kZ78XNWtJEJs5Lz0UQp3QHpEMEaCp7hHdqTMMJ6VDstqhiZmPe
JLDdyerpTr1kFRkyFEDVqG2Q/EFWY+czrQzJzlqFsTfR5V2FhneZxoGIfEMKWnwmxsDsuY9ofLdl
ZVE9jxc3Vt8HUZxRdVi4SU9Rrz+3KbuaLm6GIDFQWdaolT2tesPjvoxQiP4mmUmltZHdqNZI12Wo
3rzUoJ9KkYwws5xIMaK7GJn5rTRx3Q206FP1xcA9t47cDlbDTe84913dlKuPySFYAiToExiUe68Y
2bVb9FaIXLlF88HGHvHuapLlvK0R05SIGX3qOczU9swGi612pFI19DmSRuYODCFQhtXAoQhsinCP
sJvXq9hvMoutkinQO6JcYyKWb+BAIkfTmruQQVrQ00rcN3ZFx2xeqwlDxGw2bmPqdcUGbpTREqfh
jmZW2zha8i1Ntt4Uh2yaly2WG45LcG3xbHbqezLEj7NCSLElXwSAISpd/joGoE1F3XtTepEjQ3+b
3nREZ5IhLZm+ssvPOPrOYZH9Rtjw7tDeC0fsgjaoOMQsq4F/JXSeG3Lb4qARBvv68SBjSgpPb38r
bBucsVOOSl4dKjw+rumV6yqjedEYixW4g8Ocx8zxc6hKGZuDNrAxLRsIdN2CEqZsGZLT2CClLiqc
W70lCEnNUQFEyVsf9gh4zIZmtuq+If8v75h415VO3MPw0dj5HRM9ernVROKBRzbNhAZKHTwm6wtQ
tMLCrPNhzXMFwnCbpjHriju/0KqhD8cdyuiFQQNf9FKl8qJ5cchyhFGxSRFK/jRBB09SdZEVR3iI
MbwqLWpDV6pZ0JXd/Fjr+NAiPL3TMN+FqWoEjE2s1GESOVAclYVOsF/hGMBTyxsi8IDXmxZN8FqU
x6jhR2sj2CUT7y7U3bWcYuUQ51rum4mLHkJGH3aazxunTqJ9NDUPhvco4rT/TnLlOdRRwzkRJT3k
strw8k1sg38e22ylZ666sRAT+izoGckpRrWP1ActSkF8TiJbT+6blaB88DI7cBlIBuYY7lQjHjgK
SdEYpPrLNqOPyWgSwCZ4CpJkkKSSpShKO0p8CsG1kfL9yYjq247Lnh6NwC8952/DbBGgi82ee3nv
q1Clg4DuFo67h3ZAVYdjaaZM4RElTnmT36pa+GCJNN/r7tlCh6hdG2UuMkCgze0ZFG52U+gz+PMy
IUQhf+0bs99HTv5Vi5ROkAsStHUqn8EOQxEDY2g0qvpL6QHlTXIyooS2nQbJ+KtM3dekwT5VDtkT
2975aJQmkYlxX297c2wRL+Qb2jecwDnmiEWJd2SnPTnubCEI4DxitztJ/RbQPMV3P5EQTsTwd4Kq
3tfU8duLHSTn5mzt4xgIGV5RtHmpPPTiwiZOxIq+G+tQY9prhbdqUE25y9YqU27VfjJulW+Fmf+t
Yx8TrBt6qEH3cMCZ9jKmy0+wz7lLXHwPVbopwmHcRE7TPk5EaK5odze/Pf3RajzrE9guBSPpeHdO
ics+JdhQ0xSFiUzKulVHj7J1xvtQORZV0b17RNKsUV2Ye2304hsilkiusPQb9BVslExUd5mSlYdW
V/PnpFc2hqJD0wL7gjaPHBXXyKpV5dXdbdhWdHxIO3jvU3nKpsLAhjuWa3UE8OmY4+s8EXktY+Lz
gfLtme2Ud23Wb5NscdciQ4CopbdsoPv0we3j5DbXs1tPa9qg0MwwuJI7R1aa0wRZlKCvcFprYsDC
3/TKcbBpe9GbP+l4+cxGo2+RAL4q6cSttKHSjqTJ3ArTaXZO3W/rxgr9ubB0PHUOG4C8J3aOhdNP
mNMixBE64HDXF5HVBxW158YsNFZONXnLZ4iY5jS/Wlm+gCend+ZBscWbr1BC/g8+PPPvwRfAiaiq
QN6YJm4muivOP1yBOmtyyhDz3IWxzVZwjPZqr7+qIW9N70jiZNOyLt3PuBvOglc3W1Tcidfh9WdE
pq9TtdygaXz2Mjc9hvmSlKZjxRP6/OlqiiQ3TZerjv0wDJltJpnL2s6nx15kOe/+NvtJnAYXAWMd
y6CbIrYE9oj3H6lAWdKpZdse4EVKL+Aux6000DAVrlPvZZoyd3XmidaZMt2HJmX/4OCQ6a1m3GoJ
SiyNdtD/YKG0Ve3vhlVIE+xziD3Csspp3sRx9nfbohLSPzRd+eFFeK6gcOyLyLvrCH5dsXJwXIqC
io/PeqX3jEPqUbmbq+oxKvKLohTvc1f2wWiiBjaM0m9ImwFa7YN0TwNTaASD0j8REK3xycTmZhH7
MbCOij7QHC07a0l+cAfiSzE80UAhilNxQOilVvvpef3RIBtoZeU2o6m2Eb5MSB3K9QfZp/dTNdQI
Z9452Yz4LdqnDCsCgoHkwdgXjhmdPGcwKKamz8pok63DbAdR7AUiTRz0YvwQPuDsemU3ix/ZQf4z
xMqm5WSBwagHUxGf3MG4nZlz79vcxwLebvTeYH+ujF+iMNSDaJqnyg3pBje4tAoTQ4poSYINqbvc
5i5K5a9aUkOE6fB7IqPUCysc/pF6iWW+nbOcoJmU3MRQxCddkDKldbg+qrR+rcS3apBDwSfdBCQ1
lI5375Y5ClbFT7UR7531ZYkWCUYNSGHwwkOng68TyQ2ukk+9eqm8YLKGeF16w9FgU3xb2UwOU+FO
axkyIQ2IdUtuu6EsNlFX0oCJR7Q2Xdhz5fJjEPpwcKCCo9lt/nXDz33qufd5ClqHyzNMVa1ROtMy
QLoz9Vuh4nZCzpdOgZ4ZnDnpdkDtW57SrqBKT131cX2B65v6eRPLjbmul6eU3Oo/7+Pnoh3llwlH
N1hI7vbzckjfITYpmuSbYCa3P6/Ra5y6mrY1fv4Vf576eh/sl+qhUKp9dX2B6xv6uegxaG5UO/r5
91xfhXahHkh4Nj6zkvrWCJvnXrOVXdU4/yK8X6//+bXrH/JIoIlabrxeT05udXv9tdDNy5Ilv8xc
6p+r/tyt94rbyYkY+i+PvP6YUfJyjGnKcdKr9jA4+quuFQiYFrF21yDQjRtmhghH0U9Eu1EI5sIy
+d1p0sNS7HVBbp2SibSRh8jClaPN5YZogmrVE5ABkdfeQz/UWJZGZD5AiD1ymGVhHVzRJoGMzJ2U
fIGpmBFl3St0XLY0trAUzhOzaFd/KQZTUCAx1/FkoHQZRU65wFVjkjCM5FEqqGeFdrRMtJJeUQ5b
KtAdKVBo6mYr9WuNPNtKSpJVovY9U4pdSlo6XpeQFpqHml2reILS3Ff1QJJMvniRhg6WS5IGVvsr
T+WTZRZ5UCjlHZzdG70R30Vra377i2zwBUpwzqilsX1HGMKSfD7VvfkM0kVFaXgRSpNvQzV1cK9C
xMqRirsKPsM8FpeOsXHCHoZgI6fbJaP46PGL0/7bUh9c4ki/w/VNsdpYia9KF98VjBa7uJ+8QtJb
J+M2NCqDmRk8GT0pHka7qFFlhjN+qHEMsrhCz2Jt4zgnqwulxI1bL6eFQkGQW7w6Le60up4B3/Wc
QpyQRpIiO9K4Wl+36pckTrTjzKxPMJhgGX3BS3bqa6PnO5EwFx+eFIfE1UJpA/LkXlCKVmtHsSR5
8DkbMkgVDFajtwpHWqDpRIZkJX17FCkFsxrjQ5s9AltQ2w9muJlxW9Cn/VBj7SxjDigaZK4J2zO1
a/JF0Gr2OgKJOi3vWOgf7DbUHpLmCSxR8dql46tpKusGqB1fD4tSNsz0ldMiEa6cEcUK0TuIekYY
e55yb0d1+WpX/eQ3U5RQAEkzsBH6MoWje2oVRoQKvyVq5NTPy1ky7HGqhWHmy7bHszst0VWhgGEa
c5iY03PWDfzJvOIbQnB7YFi3bxcmkSHiHXa26Ghw1jbIkh5bu3qs2Ykm9GijwXnSzGJiKtbvhqLr
X8fc2WaR8ugYU+nbOZlNBaRv39Sm3zUwdQ445PnTnOaIcBOIQtap7rAJZFNinW2FeWWF0haCcfjU
oAKoOhnUCzck02ZyhZrklaXO2NDdvp8szdokg/cyh5BiVCwhcyZqvyRxbKNN3YhwpHB94qQxjkbp
2tB81hL1KfHijSAIPBJGdghHltKkGi6GVr5JzS3PbmIHZem8Ofq5bpiQd3rar5iAofkgw686IwXM
9obDaJ46fZ3ZUNIrWVobgpYYlS4BMAMqsA4XYTmUdyODz12EWEVhk0mewAfbJImBC2SwGppkIbag
n0jBEpuYzYkq5ocqXyZVYbEeGZUh9gI+m+JLoP8ys3KO8isaDEqyKokWpw1ddJkwL+YgrUOS5Ju0
/jZbPhuGJEiTTjWAGx8PxTtCIrwXptyNBdOMJl+mwZ68QSaDPcIsx6DuQjy9aAkIpah+Ll1/7Szd
2BOpx+xPHuIE2VnpGi95Y7/ayPiOtJvCbTEQMu5kyM+ENlbMKugaKZVd0dKGVsTEhIs/t18vXm+6
3vN66Xr3n3tef/9zn58rr7f/uTujWV7oz3P8PDwaPtA9izWOtPJw/SFcLZ5J7krKw8/FbJr/dtP1
XkbqRrP/lwf8P64ti8EjZ2l5hb887H/32L88AKFBvheYwDWtQFuRkCCv8hU6iF5fTKvL7zVM7+zn
9uF67fWuf+7/c/s/7/rnqf77u19vub7cP5/t3/7+l1e/Pvu/e/if68aOGHasT5uU1j9pf/xI8ozU
sHD59/3lotZ1hMZer8U2m8++OZNm1y7BmEN7GBUI9NdLorHaQ3f9YSWV6l8vXq+83qzlpq2t//EY
CnHu+edO18fU1yuvF/888fXSP2/+y3P+5TX+7Qtfr3QmSfFmjuBt13/e7vXSP6/8eepxhjnpEVev
7ZHzPAh6275WOS/OVHaBpSGINbL2Hp1sGcCOwUSFVzkhA0u4CduJyDVOucQ34CnMQmsHHLgZo/GE
Yd2jalEN9lWfeU0zxqkyyOiFs45b9aMfR6QidPm0me1Q6izAQPFWzNqTo1NaDi0B+wxIV1WBn7Ap
DOSqIfqxVAliSuhtHl2yKm8OtAJeB7cdN0TO6eyf50c3NbekOvi2kXR+3mscmQxmVmPYf2s4xw8M
pW9jZQBxN7E38LSN6lBc5M0w+wkMARPR9uRZ9UJjJ9oi4rQpl4YkY6a30CF5jfw1XyVgjRAiPd7Y
U9rxUsy5Wsgrk0L2PuL0KejiXAVp3gdMdhmmR8N9JZpwnbqfpgo8I3OabSyZQZmN8y2l8ULEDFpu
q9knw7th64k/RfaEzZxYUpWJKF1ivUU9sAubDo+KW8DSIAFscvNfs1YeedoSAb+dJcEQ3QEM/crk
8JazfAcdzhOyCJ5LBblKFbUVE7kQx7KHy8TtxblAHbBBrEgwhKcghWSV6h3td6XON7h2j7Gtflad
521Cz/tteOKzj8OLQdNOj6MbI0ZCpsS2tVaJTfJJqEXYCShZsXpUaCoBzGFB0aOhz2gSBtVZLN9s
L1Z8XTjmwZ1ZwixV7jG8trwXlaROrWt8RroBbXIf2u5/EnVezXUq6xb9RVQ1GV5XYiVlK75QlmSR
Q5O64dffgc6pex62Sta2bHktaL4w55jOSTTifqBsiqraregO+g67cpCtArAjAu/hgj9PRAWNhhWE
7qVehHuZcVBZwouoKG/5vXbklzZ9ypqhqVL8LWEZn2FVxOduZkMqS3LFGewu26VQHvKuNVjOTsrI
nDy5qt02SOTbqORltLrGOvY24+JqMlkPj2rXYjivrlVdk9XT63AzBxkb8oSJSbx6jBgB6o1XWZgT
reJbzDLAJdpCPvQZ5VBOYtLiC8XrODYxk3ExHwobEYFfdn+KbHjWzWSf+zI+tGWP8mzRLWOcYOuX
80NRGQZ0w9lDmZx+5I76XNLxwhr23q9QbNbC2AWtQLXeL94h64eHxUIPgVRJblqrJXdL8D8XPDlR
w1Wfx3n14CCSZYN9U34XENi2tsGyldx5wB7Vd9O4/9rOs49pn9wlnvuoCeEjoEIZ6OzBbMQVM2yn
SG9LrHs7s07hWM1y54khEimWzNzvGKIWw7YJ+20Y3lm+g87bavdqLqq9NSPRAgRAxEWNkN7YOEja
tva8RNpXOJbm4W5Eh300DVytsVB30gU2Vt0E2dIi6y3wzoqeTPvGep8sApBHklgSJhbcnWRR5zUX
GyX3RrRpzwR0jf0KEwZxVHt7dzKqjTuM9LypiLduAWxOMqWhBLF2Thl8Yi1hWDQBYtQumlQWvcyY
zF1oN29pmV4y+x2qgd7R0DfbGOZJBSKf97ekFEuQYjnAlk1yTaSb70zoKcrF5xAIPRE0FwxRby14
Q0pO1bCs+VsJs2xQ68TcolOYr1j/bD9IbGP2Ep/mmvWExSbGajvnYAgqqYLK14bn16FFXv+UCrLj
xky5cnudn1IOUJZ7+FXAgTHDC0HAIk+zO+e17Fy2ec4D4Jb41gU4vSlqQnqEAXqT4m26lrxRg0ST
XIXzvnblvPf8tNt3OVkU6HyugDrsgwXkBBO1sRnlihJd0wco2tkbAaxXtlPinHcAGsK93vFQjXI/
mI8zQWR4TwGIFal6WCaMthMKMfyaCC9GtoLswHsO4sXRW/MsBM5oOlkeoOoSe3EeteQeYFDMXg2b
CUgY6m5jPo4YCiJq7GkXG/R19iCyrfYYvsXz4J+zjt4sTaHEwtTaVsaRx9gH8SzjfVBm7zBXq107
GHqr5xIOI59UtVE+oa9OcBoM8pjPvziuAudeAtmwRp65EzWdkO2SCBDK/HNoAcokKPrHKsX9UjDo
dov2Pi4W3sggCZ+E5b734n7Myv5QYHSP8ESfF+dtWZwn+E2njCpypwSoW6tFsO8337nQW9tV5Z8B
7rT0UMS6iTQOdZEZoHbT7DgNRX4TVns3Ue2hAVCNCR2U22b0SI5qdLmiggQPjaU7xRV809H9tP0C
3fUwGFuUrexxrecFidUh1n0SVe3SRhPiEyW5Blax59bTIS9Xr3a+JYtDwrJmp/w+v1Re8B1n5nwM
MGZhlE12QGj60+L3xWZpyhaiSB05azgNgjfskc8iIWyjnJNrbIV1pNcDvzZhqfaOd/QcD9VLif1C
hCy/3AYrNw9wmDkcWK1hvZB+K7a6Mc5JyDPMMliqYR1Gf2hiwM+qS5E33Q6nrMSflYEjJqQK/5+i
fHWoalL7cRGtC44EM4jb6R0CRQWrQdwZnfm09Ppquk0S0fi/p2WXI6TdVIapz5aYE0Aian6bXo2O
51gPJ+uJwcoNa9g2Ahb+KSzrNDllcpmQ2RoJek+ZaI7nooq3fcgP7RrFw5imd4X7D7yxj7RfBRvM
26/glmsKhdg7pa3cxyii9nUVfxWjdbBbt4LKyVKzceDJ1gZXmAxq+1qDvtig4ypseWc403mGarRt
OzJ4GMBWFyzg00kzUM3Q/B2qDI+1TKN4dK/2iP/KEIJ/mElMRmmYR17y+ACs68rfhtwwhGao+Btr
j+acsxBdK4mfMbvYlN5sBptx8WT47XHr68pq7jsbzfVkCGcrcV5gewtO7hw8QxBkFSJQzUkdlLvO
XaX/amkPU1NEnrFMjCrVgUXvFLF8g2++9GQydSh/Ru9dsc6+Ytr4sxTw1g23+GKY+Q7D+19XowQl
OP1etGbAQtu3Ea1W5hmrD4/0Hj9O2YVnFsU97qVS7Ef9oPNi2VpBNW5DClie55jrc/ldlKURGaxt
nWyi5h0WuRs7pgQDKurKZZ0cG4cynF6gpfcAxmK8yo316OPKqxEHYaXQ+aXpK1YiXUpcU1veZRNZ
IL4qcfr5UBcX/8WPuXvcAf8qV/PzqCy2LqiPd8osb0erw/U1lZfCaQbSH9Nqmzoq40cSf8Jybndm
Zstj77ByUtRXpv8dmAuPlWmqty5quYtbAEO0Pd9dXdlvhLutSINxxt5S6j1VKaF7CkaInO8d5kLM
wBlfpYgxtgxwm60Gnw/Gx8c/hC4/Ic0rT8unTmAi88RH4PIvQLbfR5l/GJO83fOsdrD+7zM0u3vP
cxM4GZscgMHBFia70Dh7Fcatn4bGMXWMr9IPhs0U0+usQxK68jmIhILKpGre7DJQbTTrB8dr4DS1
MC+Eh4HXDpOBiON6Vw/mkwAmA5Np2fhoIIgxSId9fdDqUJXTR2MX6gpvA7FX0u2Kc1ZRTaQM8DZ1
P7PASRKY1qF9g0CNp2RL9XOxUwvtg+dcEqcBwDJO547R0iav53uOY3kZVx0B9g28wN2MXTSbYT5/
cPkRTYrCjnAP6Ha21sthCRXVrNTfqqDOQVZGf2FC5OnZve2xUZ3D5CNDfm0jEeQqCM64kcVmtsTB
G/s9esXnAKRV7Ooooek8eNbEY8PBCBrMO7wuziZnksju38QnbJJt5gwNKdcUAnVLqUEzsSlbeXGU
JBZQTm8B96A2B4aC6wGqhvbOza0HDJvlxRH+E0EO13r2gBTnpDlgmR0XEHOJXNZElHpnTXjkct9/
Rvb+E4tmB94kPxReBrK2MmY02+hmDR6dYgBMp106Oa/5m43N3zKocMyYiLY9/m3b0KweOye7m63u
sdfttB3DpjxLta+sJMbut5SHMkFkYhfmWiD+tL3z0oAw21gvnjs5+3GAAdB1eIds/xVJ+Sc+8Sgb
26cOSdveaMu/SeDfjz7zaxu8Sk9dNOv3RMNPt2wcXst0a/cIE/1szg9TOWK66Jd9qW4TjdnGYt3t
+sZb4Zkvsdu/Uo7XFnWj9kso04HE1MEGbeeoba7Hglk2M+7BTl6aEIZGnpCZEToH5KMPRmihOkay
1BFwYJqwlSS4I8bxN9lAbTiPCFvlQLa3ifpaxVw7yFz0DK/QKG+adEkeMuXiQxn1wfHBJiX4Hj2G
01DHhoe6HN/GJZ82gSsbzjWEuPbj2DHE60xIUXkYvoasCOpauT+omnCawOxoaYPqwfmwHfXqe8Ne
SmqC7n4oHZSU5JBzLC/4Oi0d5dOEF6jDQyPt9hy0tCk+IB8PgkSMU8rF4zK6SLAasQecUSEL+P3u
o+oC/5BZ+Wl0wKvoupqO5ow8pTAIGSWSjICRKZoAzWbKXw1qJ3Qi+zAO1TkOypPGHb41yc7Ye416
qAdrvBqfBM6qmxy4RlcQjh4mzh4H5xfN6pfKbCOyCkxyMVJYTKPsDZbkzs7FeUjRN6UOawxZnsBS
/YMQIg+dgWmrm0aIxwuPnhQmhPbhV1WhOIwhsnCndiknvP55GBmWVqSZ6CA/qFi89almbWcgjVYo
RNhxob6C9XyTl0zfLfdhruSqoSaeXdRc6wpHGhvT9mhN1cCRSTJIaroj6XemT1l6SeJR7v2Ap2Ru
xxhg4XDRCtRXNg7urqIe3iZud2hRs2bSwelmAClzVmOG8jwrwi5eCxYiZV9UO+hbfwbHF1EyNe81
eKSd7x6NybhxkuwbedCnu1r8JqN+bNcZ5jTpQ+AdTCNvCL1vF9QvVE8IZAHk5WSaUla7yzKfMm/5
TlMZ9TKsdpkh2m3MQnLjcN1sdIvwzxxQ7SxrXmzrszutMDsEOaFe4fjK+JorO8A8cWOtWDRcYilh
NK6xH1NTH+bBeWtyRsyMDn4qMIetb3gcqEBq3QyLjRZ01kNMB82TZVwmDPamfSYiAp5AUuIZhUvp
LukJD4uxm0A2FBaBd7T9DITq01yw01CKNVPWQP1LY9RDw6rzs5vgmns48vBRsd5vRLEfE5at67yi
Dpb3ROT2UbuEOqxWfduanpeivgfI8mGRAYh/aaYP+GEQ3F3nglmV464rajPcpiNXrDUXedRD4bQy
itBGqBICl31yWefvXFH5Uemy0+qVio92+cdpygtY0Glr+134mIi3pHnscvT+GUMc6jb720fBRWvP
KFHGHSGv01dW0cTMVvrAmdnvtTHeUggEdHb6oxvtcgdk4rUAEq2LR/Rpt9ncfC3WiKhj8guKaPFi
elNxMCr/qZMQFan7EEtlU3OboE1aIRZ7cKGojLvVGX1yXnRbvPV4eHZ6ZuaJW7nI5oHtf9bvFslS
u/vrmsra2R2oWJP+BcXE8FCxB6Pi5Tqy47/se/BYttaT358m7T9Uqj3pqox3i7iNaR0RfiaPqD4O
gYsqYnIBUHVVcdfVHoqSWCJDnxlJzrLgCeJj45zelgGCmo35DudywNuxFu85d2DtDWuQkf/NNGPP
ioKu0HLPPiYz3Sz3lRq+cjEeDagCs4k6J8z8c0q0GQuXaFpPcRfLa1RV3cE247vA84LdUFpf7PHb
7dz8zJ63HKapIV6Du1mxvD/kpYQ6tDcTnMWt0750fYa2w79JaXiDKX7L8GQzzWQxNwwbHyXaXpA/
Q28k8+YBw8CrldBkd8x0lAKstLS7RU/7pbaiznT/KAfFhTNmDESt5ohmaFPnC5gcREjbTC1PImkP
VNfIjKRV8Z0/zjIT8sGpXC34FhLdf43Z/IptQmyqgYrOL/NlY9WgCwgDqBqsNhh+sg3UuedmCcX5
94PuqY5/P2N8J87pGD6Zgd0cwPWRLxvMpoJlQ+GhMY61fYpKcyi6I0OAY1KkhOKkbPY3ZOHEu4Y1
EaceX+S1YdrqKZ/dRGWFxxijLfPKoj42uToF3BRrTidYyex3yJ7IuAC+pFFdSP9JTkuwnfPwlg1h
sgmN1DyPWc1STnoR/zVnO2RB0wmXK7BVMxu9NQkzB3BELuz6vzw2c+uPFFy62E+jxjVGgJFwEM/x
usqpDMgNRc33Na6Jxb7gYE8L3le4FN66Zfcgzh1A8rErCWroOeyg8y65ygarccbPOLGOzzKfVVKb
HtH3uhOO03QA7M8iE8SpgnfcxgS7lBS7VAkE7GUyOxoM/1CbQEBK65qGroNkJcb5OfFGAFEL8sLh
Oswt0VPZnB5nJzkLba1DOIaiTbs1AGjyZpLm3c1MiVeP7N4ynH6fejg/FdKtbaPgWoQY1c6yDMcz
SmCPodosN5YYr5S2LP30wOiwY/Zj5DxBzax9TyzNbWEGIxoBdwAuDq4MgRiyhUYCOyvYm+OOnInS
BUSwGXDpoDBFtgPYlU70TxlMb1nOYybJSRSEQbfLcswFE0Q7yCSIEALzeZEWYFZIlqP5Fii5Myxr
N/AWRK4GO7L+2b8fAg7s//5dv7+moujOhlJRono3Gtfdyu+HJJYdY7v2rBNkEt5/NhiByYiiceDR
Tbe/X//9rf36TWBms8hr2dRavr5A0qsQ75rhvj5O604NZUB91v//2e/XKtM9SW35UeC0TDayst4y
4OSnkT3hyYb472e/XyNp0t5mretvQFVFpsgcrnBMQLm2T7iS6x1mqb99Jh41d8XGDKHtwiRrSNCW
IQZ2LK/D+CkbspKCxGfYPJiAAQc3jgKlFDM6iHqtqm90EHI0lkiDc4g6QMPbTULa67SaexhVXHim
cOpjZiUXXB5GBeWss/655JLtuvbCjBY57SSBABcgFZL0gxfwuU/npyTt1jVEwhzE/+cmyGqcxn1J
/OaJuCjjySGypLPv1bgwY0lfrKW5M8PpCdfy1Rb1Nwo+vjlDkhmSizPTe9S4r8zAYkXYHv2kWZix
6afCqi9pp9C7ctWFjX4PFy/cT6IfqeDMOynHawkBjxuWpbPRQ/jEW9YmGYbWlM4V/dkC3GZMsj8p
3E3tGwBEmQcPTBOwNzHY8/q9W7sghqX92IvpPndZ9/bTRYGs2A68bPtExcDfbjtlYeEvWifya/lj
jvZt0GdnYdYAQKr0poACvAWDPm0ykGZqxAcMapmwoO4tY9WkjfwsiE8OtWTbH6ItgQqKnP1ALfbe
j/GKz+3F+fdDOuXmyXbMx74Udymx1qu6NPa+GjEl19lS/4oWICQmvz8Yob6U7T7V6D/IiB7MQ+rf
J27xvbBe27e2fTTw/BOl8GZOaydlQIgzUaAR5R3cpLkEE4qN1VAdFI16OxjyaXAgzRWpsXPJpC7g
9zC/HsdDh7PbKTVxxQF2QGt6AtN4s/4Hee+5c6yX2fnBIb8c2zqN8O+xPSoBFkySttuaU+oWh4Ym
gFKiR/XQG1yzygZXqtF+lUG7seI1gieH7TMW7g0vFkUYOgIOcQHGgFFQSnfmAFab4emGhg6P7ey/
M92KuxZBclcb931hmRGV8Yqz6xA7LbPCAwaFmFCZu0loffIsJq1MPJJNVzj7xuFqqXzrapvzFULv
4+CnxJYvx6llzlb0IJ4JqtnOuj2B2s2pBstuJfyUCNwtf6JAnBw+1HV7/v3lf76Gwk5g5OSLWckc
05Tev0QGydbqn0RchjgVqCN9Of04wlr2YVYQZIdcSI/2NZdVJOOF1Hi4jFdxrOYmORkoG3B65Nt0
SM5L3d43XTvsh5RiWlb536XL+CSQL3mLFqXol+AQlObZ6bInPJCPFVJh1+u3PcYBPCfpV5oG/tYB
gucOegeWDq1PKe4zP71pJ3OjZoqotJ6+W3T86EzFhuUOdkOZ32A2+3FDMm8nJ3vyeYBOufGNLp8f
znVeAwHI0ZuIXp+okL3Rxy2GhmRZkuwYmFBoyjkjNJ35yxI45oXwZ8qghvIfNZV/HeHPMMeB6TQJ
TAcZ3n6eVzjVGl/gIAA7WE+Q/Et/ejYS9JIM0vdlxRZrnhm2/O+xFQxVFg0ScgzLLHS6Ni/bSA+2
rTN2ZHDtRze1Hia/QzYbus8MDkdWKMO0VZP+RL8E9iitw3Oe3iH3ZF+CVhSbocwizqmIGOlbr5on
stnhEnbEXU2C8R0LWJPDgVMTbgy42tn1mn1O4NLWjYf71MnhudvGiRQG88byl1ON4JL7McdoxEIW
UzNrsyXwzkDPLy4TfoNa52QWZ5oecbJacKDMnpZd2UKYlbb0IDNND8zvw2gxzX9zEI9nPwdmhLCP
pwC4vIH0dEYmButYYS48sunJhECxNITYYFoqiWFu5k0JiKJtQSyAaN+rggVh1Zn5lvbq3QMp2Hj4
clJVBQ/p4kSdnXiYKKU85cr9HML2GRoFmDQ2JIntkr50ola7poAeRR+WO2LOYchRL2Sp+NZwNBYe
X8NTV1j36G/OuqUnXLjpA8EyoocwO2E0N9QZBciWUp87g8CusTh5EOpH+hu1LDtAcv9qVz11Hge2
jOF9muq7mt6TKv7nKeMltWeG/S2sLUijsZucwsoOAaBWH4QEL+KhTMKXSrIKDdmMOPVfqyrY/ypm
NgFupyL750EyFVkJBYbUoTi+nbvGiAIgEzIlC3r1HPVedZwqfZUOA5KaDdUGkPQ1G5pT7eEWkPx5
iAIsVh9VL4h0cvPP2qjvOCmafHkycv+GZclmztbWx/90EMCJxIjy1LvE4XhZPOeaEyuMmQSyadfv
PDT4+GbSb3zjn01FwFNTD1tjmkE6Z/1Bjh7yyMzHoo0ZluAkutP5tfe4Y2L1lIfqrek8pkzTgfkP
LXz4wD4G7E+2olqHuwmlhM29tfPL8CV09L0X9geeqPuwiR+EVzzSQHXMVxguQae0/OasfdAKbgw9
fa6Sx469SseoIrSuXfARS/3AwVXiVvXwlWyYTeHcs6hhO7ffiuRBsUXb+5XbQ+qhr4V5g+3IOQ8w
D5xRRjZ8vIVtOI6C+jMHzeTJ8EoOyBOrIV7WG+rTu6V0L5PKqf8nGGPepvJqChkf0YVTLU92DaHS
DAiJmPpLrUdAiFjiC2qXcRyG/RSEfCNLbQPVAD8QtbKk5a5aVHCrC0tqlpYDu2aWG5k4FE14Ck3v
AKBn2BIIq7Z+l0CQhWrkOBMbgmHBN4YCuHBzgDSL5oJ16zfIAv0yfciMP61pso1bpSzE8u7TLwTw
rSbZV8L4N9kmC7+SKwqz0X0dFJ9NFK9/4ujQCRCWac82+sDaW4Ucit1AczeXy/0KgBkZdLMVcHnn
x+EjUznP02SMHBCoGMC/al17e1vOwV4O3Eu6yzI8iky1Sj89k4QZlTlcVxfgCTBBTAUKVAnW5bKD
MxHPwVdbsCBW+BqQCH5kLcrLNKaXJL5pMzcewtX2miALhG5qsU3lqdYyvdjbOaKbxP8pgHzC6DqE
w3SXMYWSvU2qJMsxoGZYspsxJkpUfzjIaM8Y/Y6Ndi41Y1MwKDI/2gla41jrL2wEd7E6WcQJz379
PVoly4yhehs0yyDubjzqIw7IFN9kjzWNMuseMktHWMQu64JlZxo+s1ZzITXX+pcuEKdFzrNcGDCZ
Vr5daD0Tw8JYafKOCfM2ECloNXmeAN3t3zPRva1vUgMFcBtYrB9CZ1/NbrNfAuuKLCg2311IGehD
3JNhvviO+aVY0aoMUx8NGWF7JbaAoLzYlYGwQSuJdzxmZ8Cx0uXs/qE/vDIFHCHUy8+kdv8t1he4
xh+e3X8995qHTJDNOb/jqr6mFTc3ZL3HoLz3LNStc9FDq7fw4HjJ2UusH+E+uBo9QNcl/jbGR+4/
5ux40cQYD/AduZ5qfYgLqNxWfl/1851jkdppkzOnmO5ItlTsNJh7oWIBFDQlR9MyD4NR/QlaIyp7
468faIBIIcvZ0XvUNRx2K9jMccrRz7XUFvqtWYqPGRwfO3VGBOG1b3EdfYpl5bK8TGvD4Wx773YO
EeLQSFDo51QvJcWnE0o4/jZLWOMYmzLZazE7B6FiAoS5WiqHrRaGI9ywzKIP4LVS5tFyWwMehhlo
L9cgWas6cRRV/mLYrXMhniHC2cfbIzl4/CaGa1fdDWvuBdsHsZZKZG+b6EkW04FjP0HRLducDBXT
vfEyaOK6NK6FDSkbJmHKU5r2xtNY0WBe4ojbLj01oBrmSLMp8ch1IaU0SMDWpH9yS5y7ort1h+kB
a0bUjR69g3nW3CNJh1cnDOzkOKnqz6J4PPtT9cMc4UUZ+Q8lz78WwA3CJv13JgtHVbyGGaWZVwKc
tgqWQDptkWdwMlQzP2YYUNF1hb7E88ecex/wYt5U1X1MqofgPPMCFTF2ktT2jyAZHiRTvjT3/5Vp
mh8GNubMqz5slCWwFZpn3dO+T4QssFU/MPUBSc+fjojhUavb1JevfldCL2CDlTM+JTHgXDZ8hy1G
arzvbILT5Vdk8HT549BBudVEjYBnQHDBs3VsW+jUsmDEZ9Iq1AdfTR0pLvWnUw8RJV6/z6V1L0eq
J9x2fxr6cen6zj6Li2dl1EeznD+4RacjTqp5Fg9dncEfNMIvQmBwJY84XZbb0uYnbushPsLzOKxq
bj9F7JcfPKe9q4Nu3xgtEb8NgggHG80Bo9LR7IkmaUwmKG4cf5kcfj35VN0SY1nDhdczFrKaBDcH
GOtszJ/Lgtert9q7uco+2TvcV+V4Tur5DVvjnikjoyM/e5446Nhsq1vBwGZ9rQgFuaII+VeHHuL+
S4rhdEfdBtQOstkcqI0Fcb/T8tmCOrSR4xzBsHd27lJ+Wyyn0QmAYsTW7PThmx2nH0ECa9o07xSh
T1W6AqEYCi3o0gcvjdaX0uwAjSV9vw/i8KTbcTc46yJiTp7B/8KbPtVNGEed5F/DoPtiI+Ji4vbC
tr1Hw4ccO2meF1Wws0GNxzt36Jl0gr8YJCtcM6FcwX1uT/5D69nnwSY7N1TbVloHgTYg1gNpQxUQ
okA+/d6F08LVbuVM/YX1OiC4LMb+oppxP7jmmwxL465DNCkNxUnnPSxp+tyvSKWS/V83MTly44bQ
aOLr42YocHEzKOvrcu8uLBlmd/7B/HGZ83liTZvQ7g8aWRZGc12POMclFA4XZE+ojC0RA4tGZtJr
491zALz6QIPBUAlMY/7MwJ/cdlTR87nPgx4tpPmz1HDY6Jus7dLa7eX3QwaX42KMTLFQEaWMCEjK
SC0WEYMOUOE3gbMtZwgquQTg7XTWLRLQOhrIZiBhxcwu7bSGMVcNvlZP4iA05Jmai4vn99PfCRTu
qw2FNG4w6OmQLvOzzZARButQn0oSPo6xmyVXd3CNS+Lx2ZRTiYAbOlFEGpE765NdC86pUIbhmYKT
pPeJqcnCmXxiho7VyUfL8jslG7i9WX/x4feXVhKw8yGhfu+NILR/kdoYbnhGq7zezT0S+dwt+DDF
GrXdwtZ9/ZrVlWz/fz/9/T1OTuxb7lLQUYNshYaaru2xAgqMHvr3Q1thVyH2ASX476/huHgC3kOZ
2/oSrEqXdKCJ6n0NSjksQIHnPD5+Px2q8pHHM25AFxU/2h/E+79TuCQ+TmQv3+cxRqPACm6oJzvt
kLgBeG52p/YxhNVr6NTY+0Pyt/Kr+Pb3QzvoGHKBK6N4Vi9kCG07LXipEJRhiHYe7Y51xjie6qFs
LtykFLddUF9+f0k9eSV+xzr1A0CXzkh2dhLktyCtaWbcOQeoGLpXuKboD2V39Rd13w7D58xq3grG
5ox3KX9K2/IgLbA8RT83B9TMGVqL7rsaxYtwEA2Gf1Fx9kgVWR8BBojEIMKzv767pTD+zETuVUpg
C3O+yTZfr3IC1jqrfs/tKkJ643+EaWttgyH4sgOdoo70GUo5FT7+5iAnuYtbDFot27adBv9ET+K/
mOYiUAnSxftJzJgyHdx9VvekyPT+bSDtrUyKAJJf7RzGlvfX0uvOrBSkXC0htdDvp54brMCMcj+K
uDr+77eY6+/z0fdsyO5a1RnLlwiH5ODrjySGyZf0gYlwRR2HsTVvmh4NQzp29v73bYb8xL6n4dC0
myLc+Fz8TiaT06zZ+OYe4rA2RsliI1kBRn5fJQss8prJMbMwD6Hi3pC8Bj7WnoPqJcr9rFvrp+Lc
2Vn6ZMGDwCX95k6jImKt+CKybZvO3bRzA7QfWGPW1qPgGduXe1Zr6tac7+wSSkDcTagZ/Dw8J5SX
mYppnPPsEY8nfL5wjrysINaurrcEuU5k0lv+BoYrk9w6/1mC7GhnEPcKP7jhLRfHmhsnbVt0OFY5
HIBoqV1InXvGBQpalhcF5NLGR46I/+nCrEwh3aHRUyLr78s2pnT0SNlOYDFP/tjdNhaEyzGoCGqz
mKmZnOBtvCQ3C+uwi98AJZZLfyah+drRNJ+MxIJZyhZlWTwfJ2ny6hdN/Krm5k1YLLKSYR6wNhnL
kdW4RAiDfzKB6xmpIErKxn4qBiRsFQXABiHl0efVfnAr1AJCynsj1u9t/qoqSYazdMMHLGnfIUz2
MwHWH01Ls4mgtwXz+GAmzAKkAJiJdlOcXaYNwmMwW+k23LsGgz5Wsd1BhPDcM7u/Y1x8EyA34BzX
QCBNRM6OQCiGJyOyrexVZ/VDob2P1aSdaZaAdq6RvZfWIyU5WYxe5h6EHqZItZ7emAjKw+RkVsXn
SG++0x50uGpYXfet2xJTRbTUzBTwuCRsCeOOVk4uIJorDRjXdW7GQQUn0+Gb4L/6F8eHjTbO337q
SHIkxXLqJXDNAu0S1rXhmV7FulgBUhNmcMNzyAMaXMOfObA+uhV8gXhxeKwIiS8cZwHMyQd0eSeL
sCWGhboB4SLyF/RmV2Kz3rDbyBs7UMaZVbOxK+tOYakLsztGPvfQW+JHcmUd9OMXDXl1UyrIay4E
DySxiJznwTMiVjMcNfb8WSzoUUmT8KJ+TXpTrX4LvBinOVcNOvz2CFyd5cAYMPIlL/ALACKomKir
UvPH6fs38GF8h+GJLZEp7pUpwl5b/UBUEHpMr0Vyo7hw/xABcAuEJDjRtJ4D8mpbYTtfQ07+HKse
fAb6PofceC1G8J1lEV5GOnbUtN6pLKwX+pBk29eWipwwnx/wh7zKYgIqAh+VsxeWrz2DCnMVRgxT
BET5UiL9Egp4Vr6FxCXuCpjFO7+3/8SL8dBINsXJXAwcjyx94sG5ihQpQNiH4g/7xG8LqS/XCV7K
LDxMWaLeRZZescf1Nzo7V3NhM/g0uotE7d1VbvwQG+Zy6T1OiWX6Q4rG/AaG8ka1VX7hpIAiH9T7
0IO/QDhGf2969Axu5zh7owbNlYpOvDTC2i+tICimXKhOTaRk9B9MaRaUfpSN2S1iAAIxbftaNquE
KE3PI0hNVFz/SDPurk2AO86oZ/h8F8zt+W4Kqnz/f+ydyXLbzJptX+XGmeMEmgSQGNwJCfYUJVKd
pQlClmU0ib4Hnr4WdP64rvrjVkXVvCYM2ZZkiSSQX7P32jKX8HME4HcSPbXHOJ/vA5drazKiG721
AT9H4DLVcZ5zlharbpTxgRTHGqJ77Z71hkuiUDRZVbHAy3vnE4a2uutxWFrjBMkOy/GDbHraphZX
eh28a6WpHuYQMaUy2ZlYOiOCyEMPUjHM1KbFN58h80RrwH696M9TYt3XI+iH3NSrnVd6e7b06sV0
3PekplEeSY4d2F3yM3es3Hqh9nn8KwnhgPTNJ91GuLGRI26j8DUpashHbczyJs3UE+jnE25zJhSu
218qXp49/aG+Y9Mxc/rj7lD2YZZF8JI7DmdsiPBXtKXzWnQsySvSTgm4AFKELmC8EdNSb2iAE/IW
7WYlAu116phQoWdmO2YBgmvTGIsyMv2IX8cvO+LerLI7j4i58qwLtqCdMM3SUpHOBqw0wr6pma6J
x2o0z7LGy99KrCsywi/f2iGBrDXKe02y0LHJz161Db86JgOoOOkvwgvI6LCFRWRi9wsEWHyp2xGy
LAORaKipUcPpgsLR2bq0llvGIkdyP+EhZ5bLNGBkBQKgAi14u0lmhzNFv1OFFh5DO/RWpVFk+yVz
BHU6mBGtlWcHyeKqz4dsU+qErOGPYXxNOERbJt7GXSZ3NfqhtUooja0h2Rix3W2afjAehnynGXnt
fz/Uk3mvA5MGu+5HQwFOh5sviZdlZ7w6YU6jRMwYmRKfTTIdU7jmftu00WbK73BHFIfZ6JxfMBPv
AhIRsUdk5+/X1ySC08eov6IOIA6uGphzuRC7JibmPm9yLiX7BVHPcx2+2a6MNhmejnWWaK9ZHmi7
oIl3MRHdiFbLeOUGOgmJea58ahCLLIHgZ9U8hUBq9oiO+aXg+fiVIX7rzHGOllmlPiJca3ovR2uL
0e+u6e3obFYT6XoEuvgoJvfdDL6s7lB+NhAqvaT0/Mpm8YoWWEPBl++FMqFqlSxQaoYBg2W6j9hf
HqOcDAPU/t4ud5OEGy/ejc7sX3OjMJ9dhuX4Q8QAjcj/PkaEB+jREpq2ZjaPy3i0yhsCKNSFtQJ0
3aHdhDxnboZKNwhrLK1dEbcRQRhMmLSUnJ85nlDi5sOTCjCL19Zg//CS9Jq5ib0lhs4iRKgAnl6z
GU0wfCS288EOk6jnWPoOJIrSMjXfovmfsOH6bhHXe0LOutzLH80UE0qXOM5Tx5XLDB9laWZMm3hm
B+V1COhGcns0KgJWuMa9BzntqMHanJaXz0wIKEKnzC6QzrZz4Ewa7gfbosccllc4fwg2LTB2IXoK
fiEG6NFNBZC5BZsGHze3dRQg3NZcgc1R5Z33YHMz6AgOO0V6/07O47VvZQPPoc7Oc4vVTGM4i6NF
QxfaABq2WbJureC1TboRZxodZjJ5D/oUHNhek+6JlGAvAnI01WDUe4lAFnM5WlZAJ9heMCS5AQdx
BdKZxEr0+KN0j2wEm10jzVPbyRK5aXabhxGauo7MIxgEiu+6plHGTp60hNaNM+jxIgnW+FEZdDCd
2HuY+WMOG1QXVfgWBKRO9ObK9KYJvhaDd7dlpO02HmCipDxEzNWorvW9wbDVNwF68K4hVhftDpiA
IK0Jr23HAztr7aoEpB4NFEVj/CxKvfxtmuWbCqpXBN/a41CJpwih2Jc1ZNtMECefMc6/E4P69ILE
eVE6xn07m7pLmsQgoXjSVvjHjZ3BTOcWyZlivSniX056DclA+upnnPvDciY3jXfTFlLsUNXypCek
U9SMqNZ89W8u2vrsWXCicbNjLx/xis9FEh1UnjzgFttanes+WK18cxgyYa+0LbgjoXqw2Qsn6RT4
pJGaJ0oI+w6k1OBnqAGojgfxYDkPCYfS21Dlik0zE0qqVxYSnkBpS/XYG17JRhZRbaLSdc+Tv+0H
XgWqQPFgs/Rlj9QYvF/ML4fln9/2CC/onK11S95OaBrzsdCi17kHHVbUrbdv2uxXxoQcvoQ2+5WV
heu4yrw1WoqRIqqDSzEE9g/d4LwJPcFI2S2mUy3L30o19qZwwalJtn/sosyHSLZbHW/Xtplqc/N9
6pYj+afS+O0kLXcfeWRI8YaSR2Ekj1GxtNqRAh5igJm/ZiHanBJrGTTtbKFpDw/1lLtHw4rcLctJ
gzpsvMG9TfzvG7JT6PeysePtPECj6GEh+sgoqZRybm1l8TWnteaTbVTG3HD7duyPs44jp6y6+yDg
5kMGJwq+OXmhIerPtYftKsc0CgXE8se5fTJLiH+o5ZjmKEQ6jA1QvNpIfwlGgNAQJRhaSReacLgJ
YoQ2hkCWpQeucbB160xLJV8C7111NBXUttEBpT5jMt4rTdMmbEU5JmIvjcHvOvlddJMDqzpsOvWh
8J4bOwsOTBEGX58L4xZEdnyaFmm/QRD9XfuRDQAwgsRb2zbRFdglAAbZw1OT2RSeWlE/F2V0knrh
IoNFM6zJUTCtMvKHcJ1hGEU+z6kkvJ2jBvchKOZ7bWKFVqAmSeoufYynXrL9jG6xV7d3oIuecxIr
s9DsbuyuBrwRSGVCpcFaT5tXqbT8gWeG3PQFFTm1/cp1U/5osp5gnXDoGtvZjPKABrzApwdz3miR
FpHDgzuOryNP274YodH5nNrJWRrsoVqnXGYVjnh0hmaxdMW7xMDPUMLJXndR4BwJvwmgNRBnbjKn
BHsPX21owrdJmwIs1+NpiqzxIec7KEyfCI0i4xAW2mEWU7fxSrN5q+xbAIvoGuesN5qxho+ch8R/
0pwxHIgqzuXSNFEnyLrcG/mwNVOdQrJTn7VKglMQR0xwEgpnsizrfYPsbw33DXpNR3Kda+q/q0TX
b6odWErgpROaPGcFcUsOvl8YEhnm3+I2d9VX0vKOwMORfeVlyIyyBPovJos3O8ORTM3Iz3UD4Tpe
RwKC5qNumcXO1GtWPcWl1MR0E/CZNmYy7hOGk5A3H4uCvVro1vE5V4gIbKO8SXPRmLdE6DZs6rEn
s9Vq1CW3jN9dNTubwOp7n8UHDpOc66gc0XPBodZJYtG/sAt2d6M3XAeUZ0FTBlsrm/aJG8L8BOHu
l+7o7snB4Scn8PtK9jpDIKPK13M4l2DsaSAHgtHWqJrIRBsbys0km30NPhed7lFPgvgGAeyx1IXc
CIUSc+7BwZBmtIUVuWtaAXksp6YNWDsOeCSgApH8miB486fOSdd0dgFfxLw+c+OcW8Qqx/tDoDE8
EWaVA5rn+FRwph6c8qoqEiO4PFBXFBVXytx8Efc5+MIifSpQ5z6MxbaIldpUprgrEoDbbUgemcPO
rEJLiC51HekDLnVutIS37S0CaXsLnwvOLBArnflJRFaJUnJ+sbQUwbnHlLDTUATgaiCXZBC2z3oQ
rXdkQv7L39OCfEFsWwenyB70rLGZW7m70ji0cJeswSUZQEN6XBDJlc3i2jf1dlIRvT8Rf7D5IqJt
gsd2NKuD16WXUUExHciShV0gowPzFhwPOMxXHZGF93MZ2ih9Y4hfcLTXFGbrQka/ib0P0fiyuLk4
jjB8kmzYhin9zOTA3LTScMiIJG+378qtnbMBmxwJBd6y5DotFQ40jTmIkAZzsTHbRjWRE1DWvXE/
DNN5KPGhZjWjqQphPw1ARplwHJc+jmN7aIL0DGWNHEYUkEbXGHgJrfdq1IpTMPJaWgB9D8LIP4Rd
9Hd4s7s7VRYW8ZWw3ZhE9+cYCc55JCjbGutp//0ncnlzhG+nwKXhhxmHy4mBVsPGukMDPLbNYZgT
yauFJ90jU33bqqpevjTYuE5grELQgf5UCiasXgSvFHTrOZPxgwmAaivAxi+x5cHFisPQj8Kp3oN9
u49M+Rp7UOk707tgVyrPDjg1ZkqG2JiOoPuq0jsz+hi4WK7tIB7R69yP4/QMcC25FODLgjZZJiYv
ZTarp1xp0YOWjxvHTNW5jJrHOU3Ha7+cpio6qenbUpiARIMvzwnpbZrcEzfRD0T+ouUm7PRQ5aAF
AlbKe8C4NCIRGc4NR6bChaW1Nb6UoXovyBs9ObXbwqB1BXc/T51V4uJXr4xDosp+S3wfaGE99WdL
qr0i1mbVtQSKTXQnpuF81jqzbzxcydbigF4HrB8JyUDj6TmTdXIm407pozxZ3TmPDDhgSGkIK/Rz
I9IRoTk05Sn5wUbf0IWqCZlZWX+x/wQZXDTuxujjBrelxdYzsLfeUGAeXYKT2VSWbclUi/6/r0BT
lCWG73iQxjXSWDDzat6RMrbF2w8StL6lRESooLEwtG0yKyenfqKZyl3UQq0Bxa9Lp3OmsakrB4fA
Hbu8tdVgbE3HCzYdt2J0oPqBgJC7Lob8ObXJDGQ/vbnFvIl6rH92EvyMZr25WHUH5SDt75KefiyJ
yZ6wih8h0wr+37je9FYywFw18aWCs4ptkujUbDSrFqsGYm43ftBFod8RE4WmTYcry6qHnMGijdIt
JCjyXoNhOtGlVzQ2hIZ4PVvdlHXmJs3dM3tnfacp7NJuTjpyhU75muo4PsdgYJsEWgxiIstkQGXg
lT+I3thZWVudLIcCTBE94AuPQog8TZBYuOU2LTvRVWG15YmR+wUugL4zNKy4UUA+W0DogZ/Giwib
BuVUTOBY+8o+1gPKPYeIMtR5CQIkB+d83R1qoFjnKu6nM6nHHbutZQFvol42M2c91TLbcriJHwQz
112+0QSNVtZ6AgAqdWUx0cxGTIuQS7ExyHnWjxOTEFUMatHm00ejJaW2wgvYkMp2bSBMrg2OJZ+O
+LlUWrqGoOVt4+R5lG1z3xj1qrRDEMF9x+IcejfDUQYetXrOK1SETovvHO20X4/EelNeNpvZdgec
wrm+m6f0pQvEJ3g8drE4dEgl3jKKY22tZxmpCdztotqwDh0CZJRDMdlkev0yG+1batH0sB2RSXYc
E+fQyCF48wZbsnCo44tHLopXhsa9iRIM0Z0t3p0MnzFRefgHqyZjDTRZC2D6PmIRcS9Q9cvYra+m
DCB6ZlW8ycXUctgY7XxylwcVV8nBNiWm7+ZNcYiTXKp0gsyc+eKyoDL7MNjFqKSI/5g5DMZ55kYe
a9HZybLnHv8eSNEiPluelZ56+8pWEUzv8sA+RPzrI3ai5A6xyxPHQXc736FiRAUVwD2Q3V66nHlR
jz44c9AqR5Xb7eO0unpZyG/Wlr/1kGzBghErQAtAsJGt4ZlsIKEEthrvMDb7bG2LJ71khVKkvzNv
JsS3rCVumIy3GfUjF1AFcAsOK3oorVjFNXXqWI8HTzXGg+lCxFu+FSESjH3TE+f+uxNXn/UUB9uq
NihJA0Lk7LVtatpd37kx7FCLrOqckiPQmmM2g2ZRjQx3tjG/gkgJz9mcXzLGjfuZ4K2zsTy4SJ99
Nk/Fuons5PT94Orer6EKdXYbwXBkQT/va56hUPbjkR/jkE+zH5KB2UYkFxaqfC3jANyjFu+AOolt
OcYuWBP2YIOg9cxCJLD1TU33cvTY8QTMmIIGhEXY4UtD5HxKY/xnhtPsnK74mejJO6oQZh8M8/rY
Hv2xCAhtGqQ/O0w+Y3ZY0ZJB64w2W3HbT1ur3mozgBfY0UmMd7MKNWy7KB9WSxHnCPERgdwc0vSl
HITn6xK1phgwplconXQHz+7Y2szvuP1kJ9fCANkOQ7W1xWaYu8+kqbEvFbsqxC9qd9kLw3dUIwUy
gAxe+ar2UFDpM0Id7RykRHiRSoWrJtyVI5gUeou9abisHEPn2EQU+aXi2Sn0zzSgO0uGlc5KiH6y
O7sRIlCyvLcz608yKJcUQfe9FhDsbE3DZ/qmKT3bdbqzrSxZcw9B1BZb3hK6al7KuL9rAgtScPoi
LMI6ZnN4qyTu2FLg70amQhFLBBB35J+TROauUuYI/E9DKN4qtOMrNG/kenvGY41GBoqre2wn4413
kb3hx9vZ6juwjQWoU70HPeJd7gNwpcsTEh8y7sSnHcbPaSLHjXsoHIbmWc8LEjlPYiAdNhPAmQLb
ofgI9qSIvgeewKVcRk+aqz8xd8Ii3UDPCFGidJV70+BzcooHeHtGQNb3MyIj2hWwJ4v+095EzDSQ
KF3yxVzUujWsCfJTp3qgwuQWF6cAg0QnaWJyFrpadIxjDGUAo9YVwnwZ2OiVYGQQ1E2oWTic2uhB
gVftvNfJw8AUYiNedQ5V56jdEmjoN0Ffu54FNpZwVmCD3Bdv1gBDxC/I1eeVmMQDILMHLCQ7YDc/
vCk/NQpprJ62z1XpvoOkX1etRgCYy6LakvRlZDFRVay0BvduEmN0BkHCmg7HMcrqD0PruA3Mgz+o
akYEg38+Nq4h8UWOAF41Sh3FoRdtEvMXhjHUgDEkIDYRZ+5P92ka8JbQh3VuqHrtiHYnhPlcZ1SZ
+Wk2Y4E9z+KEXwDuYb2rpvJq2wgriqw8aB1KKngERKcjY4vnFmYYk2ezQWFPnfOUO3uIGx+jQZxL
3DKpltVbVxioihDBW90QbIoavZpupk+tFrw6aflKvN5bnSe3QMemjy2PrWQICqBlo5oQ2ZcCo6Av
AXSg/RhS8/eiRjHSTzdt9e2wxBMn4d0EcHLfIkm3RgFwtgk3RePcmY4iKL7Qj+MQfqbK+mgyzEEq
TM5am1zywXnEEIsiJRteEc3sWRi/9OH0qODTSjz/UlFPuaVLS1XB9ZDRsxyBiQw1Rj9z2Z06UIWS
t7GViU/W8moaaTvrnGTxcXHW0Wy/Nq0bAmAwjpWSz1kBEkrHL2LMDVFkaF0jBO/bca7e2J7f6mLc
KeVhJpSI8kLXJiyAQlYs8nQP00UDEIkFNhrT6nddFh+TN+wckoJhAOivLhMWtGX63O6hSgX7kNti
GqEdiYxw3c6wkTLIPML77bYJAzwDFH83ooMaWRPESXO2qmhr26BqQiEfsLmFayODid3CTQmiOkTT
op5VTRB0HbE9mdPmPNl0OZ5l6kh87/PEvItiFvcqNvcyAX9WhIjrkGiIjRfiJ4kxGiEmLN9bZ9xX
jTn6RVrfZwDhvCJm78KAbBPcQqed9lkZP+Wwnej8URJ61cQLAUsJO57NRN1VIBvceqh3mo3eIWPu
vGnt4sONbCZpRJ2+lK7L3iKBczXbNH/uVWaIStMO63MGyISOku7MTjZ5ifIvNLmLatPXMBIT4nRb
SHi9n3lNtpNV5vcxsrtesrRmSEBd6m3GInGvWHI3Y2sSA9Gr9CyCBUs3F09NyikxRl/NpI1H0XDw
6xHeQHy1WOl5MkKv5RdN74mcwrbSc28mhmCLEHZTZtmjacnq2ugxs5C63ciIpbmWf7T2g15ow6vB
mye1mTdiN/zqYM8lA5OKzlpKiq++4kqowMBaYcEdGB0LiYIcFuuKO+6O8OlqpVcOqkmrO1mh+USi
8w1aGC8Io0HQafY50Bu5Ncop9XliRhjD+lgcvveVhmG8JE2EiY4dNgsD0wA56rQGaRuB8QXUnS10
MS0r4RWj11nSjqunQUc7PdTyubQfZCneGNcFm2zmuQxNqv+ZoAJjUqQ1YUmeNPzxswFzOmGQSNtK
pDfBjjlCHp1brCEuSJirbhxJ+FSfquJ1Yl52UeQ40ujnCTjjTe9QcDGPeNY9CvwkC14Ksj0QVtZX
GZg3nDOIux14LPZwzzryTdXpBCceNFgV/upDBo5y4s3a4kmouq/ZW9UVRCat0eeNzRaUYAlyRiMU
1mWf/USKxEUxGteEEJeiLw/hjMOJcZk4NsvD90czih8cndpbIlx74y6OxmSxW1Lz1seiUgjZvj8E
BMiHf/7p+yP57YL8fqAKG8tF15HA/QwW+Of3R/lg/PXR99/97Y//v0/583ffn4zGIj/++bK//R3p
PzB05txY23OAp2ERr/15iEPz3//x+x++/079x3/483kqrhfH8PJtsu8P//zTf/1t//bf/+3L/off
9vvH+3df8+cHT1w7+uvn+/M//usv//Zf/vmaP7/sf/op//oO35/4n37O337/P9/1+x9kbDebNGp+
YU/7Gr0x2Ex2vBmQhO7rbGQbSFSjTwrIOrHqV5nWJG5OU71uTYe8W33z/Rb7frBr4ATzMvCfsl/M
xMZ9mzX7wSqGY5t+cHkV2DNBrZjKG49Bh/e4MqpNNVovKR3qMW8iazt02g0ix1cp54i8X4qkbmZq
NLIPX8cNMkSvzrn5eXD84rI4/nmI035YzzLCcKCrXYlma98wnqHaLRDeQj7pvHSXkhEodegt4A8D
Siz3UpvqURutaWsPNWdNlju7rq7FLv0xClfs7Yik4t5Md2j37/q4q47DoK4ebnQQHKjsxOJV1/Ms
38cZoIDR+MERkG3zREPy2YQALL/vdc4yTAUBUmcsNDBiHgXWowNzIBpX3Oza8mBHQceS0smY0AYt
KYrXUIssQG7o8/T374tntu2/LlA4TcxcdA3fUg1cilIBm+O8WCFRdhCS9f2hZUAxsHFBy679GZcB
FmFXRzUYeRxDidmTZYTNcSKtiHX+C+tghp0K2QU4Fq+kxZIlmjIdSv2QAXMZ32KrReKkkm2Q2/WK
uMy0NDZRpb3MGEPWDOsfug72VlvijuiTHVwbXr0uW6hMlLLAWTgSCS01hmPEXZf+gPAVbU4+KpQ1
SxdyjunlNoamIKLfDV3X7fq0zTD2HJQe7AOijVZtPIvzcHLKGEuIF9IfZacB4OpRLaWfC3LFRwXM
2sSgP+MMzjOkqoDCWJ9G4xMphGgHNXNYE0lxZ7wFPTGi+JCR58tPN0zXqSB9jwOd7VdgS780owyl
ZX/Pm7H3BbhcVQ/2WRjdSzguJk/m1Adpjb9H3FQ8Ob8lImXWiGRg2gnNgxb9THvxbIzJOyPfd3ws
Sxp2fFZDyzAemuhq0ivuuHBnWDDE67BFMdQYxgOphfQQ8b7U+5tjTK+zM/6K9OI1AeuZ9ByuS1kC
IvSlgtJtpvM+ExJRZ96/qiw5Jyq/FHP1xNzdOgMxuAu73kd1lfiZyXZfT3JUSmiKAcgAGWFwlRya
U5qH0cbBrUruvEFujseCM7c/zQE4Vy9pjengTm5OGCtoxzgZ2U3ZgzwOStFjhVOxsaR3CQBlrqqC
1isxXx0tSH2FJGStWSMa7v5KY4FVxSwPujKfB81AqdLkDza+yCpyvwKGj6pMp1WJP2oTD6QzJ9Bh
kVuCb8nsx5o8h11pclcZtE3qZNd6oHbtO7xOrOD3uN1wcwbtRqutDw24HhO3m5PU98bQR4/JF0E6
r6aW4Absm0cpQJ0GCi0NpjVFCdDLZ3uKW15876uwoFxVz4h5jko3XguT+hfXyQc4VhIQqv4t0bm8
HQSf4B4QpXuYAYmBQYwP+csFkcSU6ZJQtiz7IWfjgK1Y6zJ8mVpT3zR6tGtslLEgiRyqx2hrNg1L
tJQfOAzEkUHOWbXFL4tqI2LCawvfpBbBM3NsdZspZcfNGePrzi55xbGpztDm10tYXNHHANzCB0e1
gGamU1h+kjiK3UBM5Ynl2jEbUbmH8XhxYkbykppqwxzDF/UYMSQfYwYmFskLYMKm+S4pqahdUEXl
yE8SWsU6xQUCFUW9Tbwk6xS5hTT0i1F657LOtgVZJ5NHh8JFEe5MrUHzqe4bZ3LW9DgXz841IAok
7QaI7tjQDKxd+p+6FOnB6N1XNUXXKPpwnPieAcyqWSxaUJAHEn6MKAeuMx6KThyC2LwmQWRROMj7
NCdtIKrFemzKe6qto4d/m1Y7f66m8X2Eg4uuWxwVInzIWkQWGvFrqAVr0TIA1pvm0tbJptDbzzpi
c9LyBqHqAyTdGCm0GdmerWl8barMObYeOBN2vCnARCav4IuwbGbmxzwH+T5DHbgyF/e3SI0vPYea
Tb09X4vMe5uXcrenlfeJITp7EQqOFAirLs+1+SsQ3msJyu7e1Ms7hXhkpUfGziMtjpectPVu2sNC
VYd5il7aGGDWWL5JG9fVQC4XJ0e2nW31jq5RA/Qz3XHHzjoKVkxJp86z3uJ5ntegbpv+rQwJIuQY
R4IUfnYmiDm6q9cuJqp82PUtsQYCivaKhHO2OpdJISEG08ehKB7cqP1olnl6PWWfrFJ+ysIin77E
vrvMLyPlHjFA7qPcea366cVr7LOzKKvLBuNAYZaf80wATo1vAI/C3ijybttPFSSO1FilznK7LAhc
yJkcJCGhtobjZvgf5g0CCJq8Kr+OBCqgMz9ltvXqBAj1DFGxya9ejaIlY0KvQNoEwcmWL10inqxJ
REAHu5vNMhZ4tvPLEwssGAOvNyi6FyP5AC+a7dnosfPX78gz8scKRbYxCwv/I8VBGR6Rg5xVw8XE
sXmNa++0b/oyv0aSHqsdmRj3M9ubPCXJZE7uceCGmBnco9WHl1aqXdjFfluy1a89sKjOdJ/pEWEQ
lYiR8fxWUYTPi7fcmAcQFJagIsZkVRYAQLKXbPLMuIV2S+btkkhp1tGxQieMtTrd1U0AlrWD6oi5
Hmbk4JLq7n4VEYEQJlaVKa6nXVN9NjHNEYflpZBuigc42kbZ+IwBH9xqCqIjCX53o7D3rCf3VR2f
RC9/Q5WV+87oD3UQbSf2QeyLvqfRVva/ObNf/52cWUMY/1XSLAb1qPvI4/8QNvv9NX/FzTr/lJaN
3tFD2IFc1OK7DV9N+3//Yer/9AQrAekYKEtNx3b+8X/+ipu1nX/ig5Aew0xBVWX/v6xZ2/qnRCgg
dZ18NelYpvzH/yBqllG+RcLYn6xZVxfCsBxbt4UtJCZ2428JZNIwWrONADKbyhFr9ZJEzYfDanYV
MHU2Xf1MbjMAC0zAhfqYArkbFTIYk9J+ZUHxLRqCFjICjNLwCXcgg2Vy7LT5rBUwfWNEw67zJRnS
tlayrctyE5fjAyf1cWjdFykmmH7gBYTajrX7OefywIj34oEViYZLFhvbvqvuxOiuyU+/Yvte4y/0
jUFs0krc7PmBLMrOwysAITe38qeIS6EgZsWnzj725XQOiR6pFCD4FgJJZb1NRCOZDqYGI7V+oM96
NpOrpgn0mcFHNTSXmilsAnZ+YsSQEJ7Gpo9ZE4MDS973BsyA0VtDdF+33i/33uzibZjYJ7igez14
SKJbX3i3tuxQrgPNpiWAfLtivHzx0CO2ebiWffEyb8u8x+NM6Y0QPwMIUjVYP2oQjgsQf6kG+mAh
G+4DbCKOM3DmkQ6ZZg+ViT41PE4GNMpW3fdzcGxyZ5vEw0+WD08RogrbU4fqxcjYcySw4FiTFes2
6LZFabEyrTaSee3kCdqAMnuoEzD2OUmeiLkuUUoSd+J32cKpUYxW6eoK1dxKM9jy9n0zl/sdpdrc
N36WxoeyN6w1aaMoQmY/F9T4gXhy0zciaR6JuFwXMWySgETT1u7AOsB/kc60Rf3CU28z8TW3tpde
Vc87IK0xGg/VnZ0OcltQUFmD+6uwXcjx8bPFbzGDtgptneSxxy55JauSeHmiZ3v52FD4xuxXWKQ+
tY7cgPNZu13zswA1tYrc/EIAFLI5/DoeEBSQlyf4usc+quDhpAeLQgL9v3Tn15hwSxtpYYoa1fDu
XezdpqyvAM03YEgQpC8anohIUOSMXnBKrI/apgujHlLdBzFE74xLrRVm+GNtaHvNAq8R68W66lEb
MSePC/sYJTdq4nWpgdUlEUi3wotr6OdCR5UibNIixXbu7Q1JSEzQXep3ZLZ3bWs/JrjCIZmTgdn7
eU2HRFxEkTGhUrgfOVlhvj9O1TmC2SxJz2XZa2zz5SxmFcGG9eQUP5ejBwOMH8wu2U1awkr12Wvk
s6D8Ql7XrPI+u0Vm99wY2sOAuzJkiFChmsycgxfnm6YrLjHU2q6SkPjqj4gEDORFlBkFashPPXV+
2bGLZBYSdqwFdKPBj8zBxi88Tz4lrrYITQ9RTAPamhD+J9tEvx7Wz2O96IgDC1kPwL7puWgRb7j9
2WpI0G14ZXXKKjE1R6N17xt7vAYq3ygmrib7M+pN+0eRVXs5wPlxQzZmDku4+N0sXxqZrGsnYVPR
vlRLeVh64y4px52mvzizdmo9rE7IsecHFqhfUcbC3mILZup+B8ODIp8d716m0c0zTJov4OuaFf7E
GP/WMjaPnPArchB0Dn2xDHbTdc0ezQ6c59YBWCtBFgiQs30OfANUEsbP7tdSk1RAMCov+Mwd5vgN
TodC6AA8zPDJs+oPQj1p8SrnIoryk1V26TonXcOhaSCuAZW+n1gAr/rOfps76M8t7Z/FMqe3bMyy
U7c3s+ipyPwsAXbpDTh8Uxk+kkB3rKpfVqAYAjRY41rwHWQ1Ga+NYiZSNTd3iAAEuT2qGrBGCu3P
CKwBhx37ke2sykfcBs+AIW+EFsOqSHf94PlFjfTbGrlw6WdMbUX6yR5/ocj6DwERMXEXhaG1JiTm
il7Yt0iY1PUJ6nZ0torUd1gBSCtZj4RqjjFK//iFfWyOuj3WfKO2fuWSy0DNZHBN4MAYUiMi0cBA
hONHDlKk9QpCIH/m4S+vR51bHBYOqz09oalvVbwL+nGjac4aXAXZB+apMvLj0oaB812ZZnQdKm8Z
6HpgDvSTwnzGSqa2qWzzNejhY1r/0KUNuvG9585mT6jhWExNaEVq1LwMgnfdSK5cyCQbz9842zsH
IVQ76m/mv1F2ZjuSI+mVfhWhr4ct7jQK07pwJ3332PcbIiIykotxp3F9+vlYKkndEiBogEaiqiuz
ysOdbvYv53wnmzGt1M6b52kXGCKhx1CXhQBt8NLvs5Svx+J/1e78WzrWDakLGAT1UmyH0dzTg4LZ
5FH2iGrh+nVp4nbQfrvt3AF2LaJTmVSvRDBCtzAPIyebb84AEoKe7IZmNvZJxW5mNHGp4bhlRRsX
6U2MCVoCtbKi1XMxte+WqH6DbP6JveINr8FPBLJ5lBgeUIc96jPwAy3JPwymZC3q6MF6iBAwbHJb
hmwyPUxK+U7RXFRx8wXIghFjPBzsFHBsynuMk+oIEp3cmvLdmkC7V+VZV4R+ZtoeIgMGzOSZXNX9
ZAL0cqyHVujXqO4QaCoE+cV9Fz1JcDKbJEH31EQ1sPR6+q1rGeGK1AZN8t13wKNycmaS+asY32vl
rsbknR1TdyNvhjTHaBKBLTSOJ8lcvzLKlzFjjmJvByijHEPAhG4XD7FjCoVIB9Bhe0D/ugPd5HGJ
kKSX8jE2IIAs3XfpuCyCHIb5xIUPFVF98RiaoKgRhsdBVbcnxyMFLG4P3sTmzh6Sz0LPw7qZITaw
3O7ULnXNT08ZF9MeXhfigbUBYojUqhctN86Y6M6zY1/sogg6UO2qKmEAuCDuLcKdCuPLco0IlLhz
1iJ6QgaJgWqqOGB5iDctXkMZplNsxUlQuzaGU4alKOofIQ4eRFmdSqd68of8lmXbgc37akkbAwkw
LEabOrSVv8E+CBpAvBIxZIfiPnChRJH6dmLsI7PjimGEIH7Nm5YtesvzGzHnSbFQMQLqN1LPn9aD
3BsfzZ6xXeSYQZ2hccuSHxF3xzLJA2/0jvb4UEURdlEz0KPhxmhyslJ4jDObIMSlMlcE9gb74CUz
i3etr59x3DxZsv9IfGkzz1rScD0mEy19djXKAB5pnnrqWeoIoF7InyKQF6X/PMLIS2W3nXI88wCI
ih9X1PtUpAwPfowGTbh9LedPFoXkCLbcXOxtZDTvQdfcdrlxa9ftBS7OwdcYeUVl9jI58S4RDn7g
BUdvmPvMKOQzvBhIpeYZQNyuHyKecm2/Mr+LRgaKNwNdY+OaN32RPduAUBbHPGumuq+5SDotYq3n
X5FUn4jfix9BEJPJcrBd9m7kCWg5ib3xTDYpKPK0uosT9Y52gPolinfMygKvLW7JPH/v8InZsK0S
1bFnIwRA9J6PPFWjBd/5WsG6fKm+apOlccN4xS2Hrcs17KAiwgjPSN0LK6f+4KvhIQTzLOer6CY8
g0Rsaou/1bDGGvVC5oULQdQv+j9eFrcouQ1EtJ9EOj37dfPssrR9GBZ1wr6KvLh0CUFAUGp1NcJH
atfFQo0OGJs1nVaSIbwri5QBVd0cdL2BHbdwyKEGyN2bgg/8yKxEglDbewtLl1IHSp9YqUaWU/Rq
R4S9oaGfK8PZIk96ygtueIF3Mqoe+tzgIaisfYTjt2RuCawuJHtmq1hCaJS4nYkA00X92yJHCPuc
qnvKvqMy+pKxc5LGPG/STjuNTIDO00zwkBh+MXQUycoj8prHPidVobNIqymYYTPs3ZeOeZwM1MB1
6qMNTjjQvD40zDkOYy7fbS2jO+OQeOK56hn1FMrbCTw4jacjkyN4Y75qNdVJgJDc9IFlxvczo1BB
PH1m/W64bqKcso+9MgOxelM33tHhzNm4o/ntkEwPqgu1cWVCNW/YxifslKfuzU/kWb15ffmAcvOU
F85DSs3LLOLJY5DlML7HEbJbvO8BrqEXPWvwE9BUYnbqtKM0sYpzobE5hjkNFys6MfKa3tRCZUrA
YD1bp8J0EcmN7n5mSiywPTbW8BZZRgV8O9POgLdOVHRhOqRnclBVwC55Jwz0CqTzqKK0ti1yRq1W
BekL6tNGIROJ+VSu2lfU6itng7hSJkNiZyYoHW1grpO/M/03gxz3wf+eluQip3BpXO4joV6wrjDC
wVudPKa2Hi6yDTWPyyyR4GeK+DnRlwOjVnhLD7jIoA/0S35vuku1o3u7FNHw1ifVI0FBO0PId3kf
J2ysq0je18OwiiGyJ5sh4sarRrTBInvyWu+cxDbMQSjaxO75qj81LaliehQ5J8dgruscAG8ApCSG
KptXausR5k8fmr77sIZVD3zgLk2uaTUgLLVNLg4J55FD/BEBuCsQxFXPeWwelZ8cbfmoBFNrSryn
fgCpMnX7UcHYsySyOFI81sSzDAs8ljge105Xu8SHWLDUzkW68X1eYJE3zKs7uUfd0JANbD0v5C5T
rNcdquHFM27s9qUjBsD/mR2+AAhNf48DwJRGniMeuMVMUGIW29a+NAMkCXCknIRm1CA1T0LdeW2J
1vUoZ3vEuD4B347lfa5Vx9Bhj3HHHTpSHA1Pjbf13K/c008e9Lakjx/nwWSgCOKFiSlW2IBQ5B2h
B2jNw5ktQ50kgPbIYTdWLfd8E1vqIRLtY8RP0ONNsIlAwtVHZPl2obRw1AtNNCyqNpRw+B1/H3n1
pZmc+2RC4AkpmibaIHcqRt7oAllsGgowI11VFkFL+1lq/Z5/Kn+lHoTtTCJ6l1+jBIwHlUINGhKq
hFij5Vg7uqTWj4K+HDCRlr88R3E1jOeicW8ny/ooav92nAp8geVTQURhu4BBcarm3ei8iwMNcYmN
M3AG/Xa2Fp6GAvj4MiNDy4izxanOh7gMFyahwTDAInasO1NGNmJR61YX6lYnhC7wll8sXS5u4z0x
JwJnpacfacdKKB2vPeAfdDQPzArzczGoLxw+fNwFGXcqibkMcnHiZwmg+EGpIalaERTNL88aer1e
2d+ZCYswISzCbp9adwlsUEFU/AUct+Z1qPV3F997o2xQcah0MnkWmnVIO7xqQ0Mwz7IHCXWocsxN
xnRUdzMy1lCP1G3WW2cDULacMGEP6q1g2uFgN9sgNvzOLCcwW+sdkO4BR/sEtSINirp5aApFKdFe
84RDKJ0URq7FBCGuWN2kZwfdE/aZrR/Nd0qtTudRu/MoCDYaxSBZXPJtTMzVWEzJo7nF3sZSayTa
1SkNjP5JemI+YON5iZ79wd7X03iIoUBsqLxAxp6WCbG1C3fs3GJuAn+m3w3C9Q5pTXJ5j1kgmVfw
i7y1QGKRst1lQBVbQhvLLD+R821Qop27KvsyR+9xptYwcd10uX9A14L2KS+udu/gW02x1wusMXsw
ftTSi3UDNvgwpKQwlv6PNOTOXgjskiCvRs96jitcnfmNheFfQHtO1uxoUX8YZCbUqfNiZaz+Rm6s
RCC1bcienX/F+oqjEdDdLq36xP25HV3tAQecTd/zki2C55hpWGL32962iTKxjK9Mase0Q5UNX5pA
JDdoE2Z3k/PdTQj4wMUgCyj6J79raUUBT1ucEDpsFalrnwY9E8WIaiGx3Jvk+UDYTJR97ZiyG8lL
TcB0lnEY2W+qq5Fr0eekaXRpnA1b9n01AvLDv04L4Cb8kPlbHX3U+mslBwfaaPk4SXPXklZerYY5
s8gxh+uUnrqBTZfiaTdEJ2ElLWozEoLSgkwuu39uhxJ+xdAxqKcBbPDOK6e5GjkLu665H6auPWSm
ezJSLQ0k7QTG0OMYyTer82/b6FWjwqEZ155JxENgX3eXPIp+T8eGiYXWR5xwusn8Ti4Plpl8C73/
EXVB7ZMROeZmErw851YNEhrXA5MfDw5gDZdsSZbf2JcY9MGzre84lw9qvisE8VoNpDOhMWWlnWa6
uggrYA29ab2GiDp3RUN/Mr8NDX48qLCkxkTeczbHX/ittha5d0V6kmAmS7mzPO1W9UnQD6C2HfFk
ZzngAm8jMv0XJj+H58gwLjmUsCHDL9jrw3lCVRdEGUzcGDFYTWPTVghiG3olhZIUONNtSwL8qK4a
04ccex1oenxb1ZmaTlSobjNrnybmLqrE1nSp+kuJaXwOHecax2R+YKxclquQpMZYTTAn1Jbpt+T8
z5L2Ni2JNWL7Az4JwFLOmmijG49Ma7zNwrlhIzQfxvqmQEfd1A+Txy4QZrG/rO5wwsZJAAiqFCUq
G6BLQXCPXtwWqO/M3P6B4HjyJ2pfV0q8F1JeMYKH5jydrI5hbx1zrjcQ2MhJANtm/cDRWI3Mk3gT
MtovWURYrXn0+E8CRwxHj92e7T0qdRw7FfgCByHhAF2sDvImXXgeCAq4NvRhiqhBLxshjtBdIiqp
OuugUys2WPqFE2j1Zeifh5E9aVpgIPQpV8KhCkEcsNw7+t4uIlgGGrxLPueYUPLXYSkPKfSqaYkC
NUE46sjzHjBzkfbS993WYIwGEZmDgIBxSKv9khwm1wIC0oWjre0m4KegPw18jqNDHO5aiTC4supH
o0LIQfYPWkCh76ErhO340jCR4EbbW6lLk1XC9iYeXtdCPXnOK9a96gCZ5hyTXWlMxLnpHV4R2AL6
3aTf9/xni+hNsnufGOZStgeao/PZTVvH/yI2dJsRjBOP4rYezpG4y+EMz2lHifGl0uKIKW7aLmlx
bf7Qi5nPCTK+rmyuVOdLXQLbmPf6kG3Bf/LXpH1BASml3OfIBEz8PsLHw9xHt4b1uyu7UEufgNQd
4pKYYysNSgSicfKsG94j+v8aH4Hdtw+jRYgSgGkm8qci8Q+5fGv64wRV2azUbmaOnV6y6gtQv4ZY
u5dXRl34Pe7SLt83C9s+d3lSaDfwBWxG6Dm6YIvMySwPJtJtaDDvpYD9Nn0UcOL2RizP1D9eWGIk
HVqMmSUznaV8mlrnwfOsu1GTNxFMHDzrQdRqE8n00t+62GWR/nk3hok0oWq6dzQoN3ajm8EE/Dms
Z0mwCld+XFcaeSU87GX8VDG6Jp2VcXW8Un1uRtmRQwmZ44QbBW05C6CakEsviV7mqP8ckjEA3o36
onXzU4FViOEmzV5UfI8A9HiHKb5z08egP8N4RovU+CSb0aYrG0eC7aoduJ59y9pjYWu0zAZmaH1T
OstDufo0psgOJ4QPEPvWWJbsA+LzvsDEAtQTtzNcXFxW0/CuqasYCWpiW+vMVHqsSgB0Wuq1SsBq
1Ce/OCDMH1x0vCmTArHl/iwwY+vG1VUP4iN13igjjgmd0NBNeGBrdNwt8SErI1eL9wsZgiaTpSy/
1+Ni7xtk4/qvRot8GdVUXKvAYUs2GB6Q1TWzCUM450oJRSk28wv0IfwmhuPiHhfVpkSvFizmOkmE
pbnBFteE0AqvadqBeBwwF2D/eYGO8TCMI01GaxCqCCCT2eEJjUB8pmQfEcayvzJkTh3JI24YyHHB
6SF4WpXfPNnOPo9qfIdt/uJN7poZqRFQW7AEaKE9EwxHiYllhbyVBgOgjzU9UC54RTcmsXJeOb8C
rgO7f2eZqq+q7wORttWly7CPpxqjrmjFcLZyfqqee8crw4EAvvtCmk+jWX4NE4Xy3OGOFn3i7oeZ
jz5txrs5XUtnyYFVxMUJiAU7smnM7xMin8zKvmh8recu8p6irOruIutRYA52Co/4Yiu9EozVvhPX
+JLYzrfArjl0xk1WWzHvWEaK7UyaLmlsdy3b+q1h8pb4TvMJQ6s7aChA/KwvbiLsTNsp43zLTcXk
VlFZaBGmLotj0SxUmCb6R9FhcBnGAXsFo/xTArDHbdqrT05OQGrcjH64QndWURAvDzP4YVbttONW
Onw5+nCkkh4DFPqs99y4vfTxT8wCdO9Y/nuEoI1pxLLzEvO1J++OWp+wONAUSO0UmzkibEuTUs9q
aXIFAKBGIa4kN/zJXq3v8ogsp8TFx/IlMQ9enx/8kqS1xoC1h7b9WAzT62ykJ2MB2pngB7x0mPyu
uF7XHCsNF9/wbZt+sm1Bjm0W9SuCuNjp2Ro5Uu5jVbCFVNTrMnlOXd0hJoYZKeJECKUud7U5Wrd9
qyfQzyHnqfYx8ev2arkrWkU3wmmR6SmL4v3g+b90q6YQqwsZSNmmge4ODwXRbowpSw1CSv2ReHOy
Nxsu26kbnhZQ7oBo1xvbxQRnez6lkQcQqQXgB8bkSVPUXlZjhSSHAlAi8KDVqyvvD2ZwOza2VY8d
AV+6EZqplhHkhxTGV2l0yvi4VXHsFnQ3wmZW2JggT6aYaVIfdb+MhUuBaB4fDkS2m1zQ2d64Y+pI
BpwVIWXjBRpdhefBuRa0s3Copi0W65bEEt4l9p6cYvcLzxr8WdrjcZGBN5czfOjSR6SuSW5F/lzN
4HJXJqQ/tLPOWJ5lRxT/DFmhrlVvmDsxvM9LMv1OlkuagjqYq4KsXngddctBks1kSRsk2RZjO+7c
PH4wE2IT6nJf6yi1LKZlVN10MbOPeY1xCdSzX+laLLVaT5A8FcNC2YywvDjUKjuTsQdzQJEovrLa
thy9dIKfcYHLZzQxUNZrZJQu/cvkzvXB5Y3cpp4XUR98o0FPd8Xi70Cs6KsYSzio6uqkpzK34Dji
XWGKQnE7t+mRufiX3xQfLdxEDA3nooMnmDXYV/p1ZjpMF1JtsOxlKRgS0hDxUgDSZklMHW9uidOG
iOHn+X4ei5fWaif0o/q0900HM8x4bwiLAIhp53w4oITv2pW/n8pl2flEkZc9kyhX5ycU0dOCLuHi
xtoeQACd1dxGYVt0j55VF1ydXAiznguYmwop0CT2NRtr/MsGs61LyoRxaxc88MOU3KSDb93NhpaE
jCWbcOQv11BA/wCpTiJiLeF+Eod5bup5m4+4Fs3O3rXga7ZjBnZVWvQiFXTqY+cwyIpLXBIMxza6
5PbsF/QB1lLdUMa7W3OyR26xRxDhO8sctN8IRtgKv04YUV4G3+PAaoisKmA0eYYht+sh4KPlO+rR
N3Ks4rBGzLionY+pQiDVNzfDpAdaSuAjwIwy0LI6ZheHGUX3M4YsZGUVTAg3VpuCaGzBi6ZWQVZ6
7TLZfy11qDJyIW2IJAJfPcva+iVFq23NVv9sspEFTJQSU2b/SJ9BTY/uE/zpu5v3IfM2/WI/zb1w
ToL8JpMu+ygi+5jYHWDLZcEciUMP4ayrHRY53jgc3ttsqB10yZp3j4bRu8d59Xv2izaA+Y6SqjFp
OIz6jOnWvNYQPi0P6UHnq9DLOnvfjQjKlmGeCSHg6zrrEuNdlKEvKEIlYfuYy7XvG/NmKmr05/OI
Ywik3B6FO1nN1lMTQzWTtXNQyyK5H3GIiWycdu44EMJDf3ZwhmjX9v10qddfXFdOl8Eaftdu9xxN
lkuOiZYeCh/uOxpLkDZl8yCT+UaUxIYB6M2QYyO8dbyUkAsMVxvABRMgQ7ASgPYLgsE2uS67s56y
kHFLO99JH4wKFMRNvcIE/dSgAWb7iAp1YrA8NM5ec8nWRda2LRPx3FOrMkFAG1snHm8IZUYvONP8
nmlykvYsV0zvZjbYX0aEN6AgQ90wTD9i8m4TUV+yiTAvB58dIlyk+wQBVhcxEXoMup69VCqq81jc
9qkyjyATspC4O8Q/memwGDJ+yBOcEUd8oLdX50orPqf0KNQaLI/YOrBBucfDqUZtf1yI0dsnMaNH
MfoDtv5Lk5vV2sHtSzVDC1Y6ZXZKPQ0eIZ68NuznFYKuu6v1WftcKqu8yYxPt2qti5TOjofl7Dem
CMHJ3LgEtFyyHCgEP8qxSgs0KS5tka0Aizh1JPfRdNMzGLqdnfjWzUFFNB46DSdGqmgk/Zrc13hh
wzQIrB71b9lz6fjJExwS6u2STXUibPpvdCXhUOZjCNSzRX7SwRYgvdxnv3U1yujYaOkGFhB3lVWt
hyBc57lg8o3LIZQj+7HCya3LBKKQ5pvDJbVVTDg6khhdDQxxp1e99jkmssuIZiwcagyXNcH2HoMy
PVs45+etQYBVmDspYT8qVkcUX6gIzcy72rW/G4G5HGbzccBxfCcl1QnnY3tSUL61gdYCn3GzTjjA
bQNnEP1jbrkXiIA86bV6MaaPpE2de3189RN0rKJrx63b9jdF7hwNPxn3eToXtM5w9kwSmrRYc85U
mdvGqy7O4Ks9PzcnbW8z+u8xLbBjhGnl8AEooy3OiQ+ZzddRuToDZkKgpjwKKseSUCDH7AjOAzZY
bLslcrGlXhIEXqjrEWl5gracJezzLOxrtvAtyhF8IkI1n7SSAUgx5svJiNU7dlUIyKQL7Qp0HczJ
66M9VMwS1/jvHBzvPLkhyhn/3ohg71KBeWFaoUo3ptT+aNB9taYQz/jmbjjoJbcbyY9E3VysFn3J
UOMOc7PxxevndyOqPi3De63S1L4t2/m2Z+KAaDh9Vun45hRJtJt61tBWzXudIXsOpiESLM0h3pQ1
8OXJX17rybkDggAoWvRB4yRc712Z7bQEqK7ucMgC4hKjFSBcY2uE37RKHgwipwK5ivZ4uEVSbUwH
SlDcS0QPMb9AJtkA2KtZLzfbrkixt9M0BZWdtifS0d4GRvZHJzL4M9H3VALWzzvkf/1rDnEW1Lsx
9x4MpbwO8LY8LLNMmaYwVJrmgX6BK5+Neo6j8Gj2EDJzEDBknokr04JYem8MuREKDQUqQquqrqNB
MQP9GVF9MgG1AsVG5jRYVRBLpvHQZxIZQMqrrlGJQUXiTk00HzgNW2k0SKVLdivZwVJ/dCE637ig
yAj+BDpKfyViE/PAVJn3ycwvHAv0fPLTL7vm3OjCfHYtYOJGxCm8Ep/KwYxuSdeZN602Fp/SZaZc
JloeRENl7/xGRgdeo7evyijGbwL+m7z3NSt4TZPvidrMUQlffPJgLvi5//yr//z/aJCm84QAhTfs
4rHS5oPsDtbcGDqHIu2Y9BroNwZ3BQb5LcM4HvwYNspgjXPoppMB8mh40Dr0VajIry5pGVsdvvaB
jX0xTYRx2wZ4Pmf+LMlZCKvUyY4oZEhKLK5rQuSDziK6K8s3bRkkhTDUQqtxpmPnQj2OK/RnsLIA
wEGIUeLZnyw+CurrorvY8LqPZkJi9mICRZUYCaKhWzOejeclmxsm197H2uPvsUFptI+RtY+7mBe2
bGc/Hq6FaKm1+2G+NlGsgKksp7qZMEB45dVO1HTSjQYxvbhvrckn8KtsgFDQOPzhxjLcKfTNrL+v
3eHSpSV7T7CE4ZikYq/MiQcpAomMp/g2ZtUEc+86SAuAhdI3lUNpwUZsj7GyvW+H5jgUbMcJdNCC
2hBEl94uJjMNQZoaRRVhI3UxHJcWsyqC/bBm9LqpUa6ARUx7dnN2tm8EHozCcubtsiakZTZhl/nq
/SaqGf81kEkCl+RGS0FpaOZMXA2ulJ0mNVpDoIiHdCkPjcg/pEZFDfvcPZjzQQAZWNLIPk9F5rNn
8S610snLjbJ9rh0tp6EW7/RPE84smQ7MbQHlaAvuaz2J7nHkODtKe3DgBPDty2R0WIvXL5quxwgl
keSiRjf2kiJiMwAKuo+YTVBuvgCDGI9t0r5MFjnV6OFZOHVTw+il/xAd1UCc3JR6d9Cbznspcr28
9jrfYh+h/VzG6UM53Tdl7OxEFmsXsBSoOyvUnLPzYPsOh0L/WcxkLPSMvQomagyzcWHHs0GFmS1X
KCM7t0A5CQbwHqAIIWA5MgRtyPFgR/UbPJoflyy3yqAvxpLjHDKLvrK1vi2Ps7YZ01cDGIdtaV9a
576MzPyaNpJXQHTfWHHuFr+Wh8SJIQpXzqNNvaML2Cqqn9husU1jKoNPfDRYZ2q/G6VObLEEFiLA
y9T/uUSpHymMxwNafYbpcOFcF3sbR+5WC0gz609sOputZwOKUQm3a3wgQzPd+RgmN8RlfMY4fW3f
MvDjFFaQkhwEidZ98vP6ooPH3mTIkWGScGB2GpVwTbRwjBAlXcZhO7/VRbtdkFwNnXWk6s5iC0/H
VNqhzfC+K1EE2fhtt1XZfYJGDaK+80nvQ4BYosrEDjk2MBPW9Q7dSglGArRoftfa3hLyNp61xp52
A3GyVmms8DfvPksgLNtMNHRE3TXShrm9ndDkWusHQ4yL19kbCHisubh7GxIEM5MniBDNljl3l/V3
+DSY6S6wlhOzeKNH/u6siWtoGl/jbuT7tlS/kmyEz4D7WSXlrZH2+q37OE0iyFxUBZmFPNstBfEp
Flln3ob2at4ldotYzLAwkqSkmCgqQjMBX+kauECa+iThbewizIKbwRyMTTX0Ype47osAhhHYPWzj
ZGbCMiz21l45EkyWsOrAFefmvh2LUTz6aj7JTq/2mlF9lgSfernP4KrQ9ePI2m+g/XFLaV/ieLqz
Y5+9lpEBHZPHUrbvfExwKchF3NaJG844Ufj6jAfIUo+lJcGk4BoLkYGjrWmnftu2o8bgEkUFfpHt
WA5EzKXrlIxhlWi9cpuA0ydDoiSUITm0K87CJ0Bkkylzb44mbC6zrre5wzGcaFhMewS6TcteQ4sT
VGBTtsv7ZN72NN+Bld6VqTMyETVeOp5As3ewj9opt1VVAuxER9yDbIGEBWqgc5a96GXA/H06tdmX
Pg+oVRL5MfD6WU5kIeoEAqq09DZGY1lpT8IPhNcx3x7yoyAYcy9MTEzQZL/8GWpkHVXM/UR9rfhi
olEnlbUE4JCckpTNf96MSKALXlCk3Nty5OcpWfbjr6MJQtwz4p9T3r4e4wffvpmRpj54Vo/ja8kv
/HCkePVtEnr1UF3lHL/IkYktxfDWEJkkxxQMAiG/zQ3SKAR1GSEuunc3Lqx1OrMB3qoK9ruNQa1c
T8dSg5GyeI0TSDWE5iLdR74U0FA0H2CTxyNYos3TfB0f5iaVGllOnNre0oq93VuIPflhbokOo8Z7
lVNW77XScc4p/NFdv8begbojuFZviJ0157ushWYG0K5lIyy5rH45jJo60WEd7OWBhaIqvdu0tTja
m2e1RtEvYem+w5th5ddhmtWIB3p320cjozziLNWAGDILbsAsu74M4/mzjT4NXvWyUkFFIOj/Nf93
lCOsAqTjD3eZWChvT7JwA7VGQPJ5WN7vqH0QVr0dq58JG5gs+r0f/VRs9RLeDOFjuvaJB+s6giwy
zEf22e08bAvyVBh9KBDSNUl3vO8r7v/c23X84EPEBoX8PTAK08ZdWRjzk6psCA3XwrNCH4X/aJq3
NrqP9N20m9Chu0RlFEax+eGZybZZVd6SJsmunzsy6OiJboSj37mT+RK7rB0UYS4FplZjZpqo5Jdm
tSegUm8uKgLyepgeJL/KrIc4dTeo6jbu2USB9VwQ8xLf+uhisFJO+zO0h6J9kfm3XmFZ1jYgXdrh
PNQeqwrrpfbcZjOyXcdRe2dIa+dDbls9bCRkrJFreYbsGUWyxZJMQK6PDxLWPBoI/ODyos8ymCVE
sUZseZGaFSS9tulIo0rjNw8hTIfDj3l20FoayTo/Y9rcxXlP04VdSzdILulOzAFOeG6uKmHlCSt3
JLURubLNLiOdnPX7QqK8j7UB1ZGrhegSbjrK0Sm7L7u30vtadBWaPZrkloH/kpKFljAyNFwS3FoG
wIpETSHiI9PIuy7HAw9zOXnMJ4r+Bm9qJR0mhgOpBio99IQKw3Zk5keciBLqzNljnvCT35QJ/pBI
UET0WrGKvw4T8chJh9GyEMZ9ZLK/aHQN6YQrflk5QJjcBr8x7CgeMNMSxUSYaLRbLOtWmcaX23Bk
AFjcU7IErjWQgKZv6qz4jBB+a+rNoYSCFivM5EqG+nWqYdml684E9CK6C8gvm9bdOT1/69ofE1Eq
+HIHUqbVdmadHIBif4u1/HMs5ztr1LfjWpbQKptd/oWX+iTm/JJ1PmZQvlgDmtfUvR+oUGMYm2aH
+c+H7jam9gFaqWBRyonDLvCMfKinWIcYhGgI2weSAGgrXBExIaFNDXYbitZGETzXOuOxi7ilRXya
EO0THXvLlHaXowKD3H3XEUem+/OzAJTGwANDgQPDsG2viU2wn6DcM5mDrVSqlu20OcXHeiQv09Ze
Nb/7bRQIRq0D0kmmn4glV3VL2xz8xg5dFFhm2p2zPgtdR0O3yo5D2gdQa6sGgFBOBKxVqx1LIOUq
or/FmqBVz9hmmd+eFdbIoofZ5qQUw6xse6nuUirgYvBerJI614/gqzrORUEylPN3VuKFzHPwe6wX
rcCPDOJ8xrNuI8ydtXc5FQwFPRKv4wd60DfLIdgujTDO6kl2Qe64LfIqAMwcTpp2LlFauyLfGcDE
R2eNO3BPtkUVOajhRud23IrykAE6UhNbA1XP601ubEWXvv2dk+/u32xw/1T2xV2FmqD7218M+7+5
42zUU4YP9NGysI+s//z78wHj2vq7/0+VZyC1SoIO2UpNhzx7jgnKgG+DWKvSHqRM3xUhPgGjXz8S
uNb6q1V7ctuSGhvrcxr88XL++Xv6l/in+vP1dH/4+b6rmpk58t7/8rf/ioOD//3f9c/8x+/5xz/x
r/uf6uaz+On+x990Tb/bqqt+q//6u/7h38x//c9XF3yqz3/4m/AP7+R9/9PODz9dn6t/9yGuv/N/
+w//6ed/48AUvO3//Pf/+j//2PpT/u0vu/az/P75y5//3/HX3/6y/v5/M1/6f3WwGNlrzJvvu7pv
iX83X2rOXw3LE6bvCd3xhMv08z/dl8ZfdaHrjq87hoM90jP/w39pG3+1nNWzabsWnQc8x/8f/6WB
kZNZ3BxX5fo6HWAkGEB1ywWNiwXTE7y8v3++OHojkNSlvsmLkcW5xWAqUqhp28FMLgTJJhc2kTjx
em94rEQ4jeWHlf0/ws5zN3Jk3bJPRIAMBt3fTKY3UqZ8/SGkKoneBv3T38XqwaDPnZk7wIFOV5uq
NGTwM3uvPTBgdNtFKzvP03WcquFcAj3+x+77H9faf1z7/8drs+gyDNMSglaLT/G/OUN1YhNblmE9
OA4oKGHXFf4SyV1Hk34r2V6W8SQoWgcz2WE3c85e3WtovdgTEMoITVJvCT3orPQM1tb45074f744
i2/gPz84W0g+f0MKviXP+e83ZtzZDiIhdBpTb2nleog7bxeG5SUEW4iNq4En6bg+A6CWUyViyJwZ
2aa3jJG6Oh0gzFI9/p0+JzM0L8YhrT+O3USe7mQ9RXH+5TX2Q0asM2yN5tAwkL9YWvZIiLlx96D0
hkM+naIkoYiaQ/UwBKNFkHvmJypb0gyLkAX6nMLSS0xUJUuCt4Otr2OEHsq5ORtMPkMzM77qaH5R
AFmJWMWeqZvoUU2WzZVnEa+UetFehhm9aiKIee3yZes9P/zrZvm/nXG4jP/1UTpCd01hG56D9xfP
jW0u//xfZ1xjDA74A6Irm9kgtrZjpROlEmWeaVonhsro9bGr3QG3YAT0HG2NRFQ/F537JCbri3EM
Kb/m7e8rTsFU/M+vbrlB//XquCdwJruGtLiPl/85i3/5X68O70tcBnrasYqZ2RUrkwCzuW+uASy8
zfQxtHp0TUx2PWk1Tn5YabAyScQrrJeexuHaNZ8VRc5Wc3Pj3FggXmzzpWR95TvAzw4mEjWwoiqE
NtRgLx6AJc/4ULlodFwSkq2ZNthHc4ygyrnaAfIV24Y+L/WVAULDJEXg4e8PzwtRBJo6lAxu6v/P
1f7XhP0fx4TlGYank6EgadNNFwv5vz8Es+zsoGU4sPrnj9ZDevrSH4e5fIscxOQNFtEsk8/CC80X
NzFOWICJpmcgfvj7bnLocZc28BpcPWACrMi4/89fE/TB/7wjuYwwo+tCd2zHcC1Tt/X/fI2Qw21v
tGAkGwPQaEbsi+bCuxLTd6tTZjhsvJgC4/zcla7yAxF5YIQWPdNCl6Eil8QHGbZ5nirjl5uT/RD0
+aWyfjeOjC+sWcWa3atDjibDjdhzLpmin+ywDvl9ZXw1Ia2EhXUDtoj4iZZPZxbBB5KTDTo90uGp
0VBQp4BuB5ZlGN0Iu/caBNSoJKN5WgdJVYMhNM6l2YhTl3XPEa4kp9G1NaO3u5u4LzSYULC0X/Bf
7X1VCtcfm+SlafVdyAbd7DY0WxHiRgFT2sqvqPMw/G6aKDFXcdTcHWTjMfs235BE2SmRQthZzVLd
o3zg9pmz9TTXZ2Ezc5WBuQGf/JUlhOa6GRnM4Ruhfz6qZmbVWCc9POxNaLyotHlyDARwiPFsKDbr
jM1wxDaY0Wpyw4L7WU53lWMymrmWVWqMD3n001PSvhoyWzm5gahSWif4rY8uxuADOnKPFWNhHoZ4
cbCWVnthQjFuI3jO8CpVcSuKC2cKbub0gfa5nR+D3nX83LC8apX3+GyMghfBUWdACMYV3NgugEVy
gTZGOJSPQg93lat9DrmOroCVCSwi8UA0xv/6YQlAmIXlPJSVKPdQ1ud34VVHp0a8Okohj3IOQV2F
Mryjahw2HdGcDw7g0Z1ZG9bZKKnnixpAkWW4u4FxCBTyKnh0XZOthgNAxUBuG2Wu+2fAHGVkeKIw
azGdi+jv+eHhZN+RiVcB9mEFYPTBuc+D0FxWs/aG3wDUVxWEfMzLc6WM0EOMqfyW6VtFpOZSsFcM
fqbwTxVkH4nXlYjOFJPcrJSvQY72AUrE8OSiXBNFbJ87WairrmdrAkzyZ9Vw+oaVJ85OcDQy6TxH
ev8hu2q8Gr0tXtii0FyYJweZ3GOrtd0z+MyNsGv5ltbVNg7beVvHJmgmLVQvmuO9qmlw6Armhh1i
FKG3HVee11q3xmrnh76lfA7H8lp3hVy36JZ8u0k3lMLuwev/NnXMwDPCBxGZmIw6pko8NS1E24hr
6EUG4efoiPJXUItbORnJI48MhJRa7x1BxhioTpqfv79iMlxZ//wDkLNBAQxx1iOcLUhgteM/P4R2
rXGaRJwd4JNQNDloPSuyRJyCiQO5BGlePBDSUp9rSVAJPF7vzQuu2Zh62ETx2oYe+T+WR+64QlNR
Bsw5GaYSWKREz4UNenUd94S2ORKSzz8/LBuJIFGsCasY4v7ausNz/79/KBGke2buiiBgvpxeBTso
lcN7oHR7n/BSMCdG4qj1dXBOJcQEL5P9yRHGGViMfksW4JQIK3xtMEYPC0Q2Nm5a3H47ediAx0hv
xcAE1sE4crJSCSsgMs5GbYhPu0d4HPVfMShmSPazpbaSG4ChKdOGqpLWUSY8sJdfFVEX+JWcxsfO
tLZa0quba8YGAkPrUvLb05HiQIBifIhTPVonjNK2KVhgv+lKsTe85EflQixPjXLt1harzOipmnSc
KFIyoZ51Yy3IkVlnAZFEK12ni80bJum9kbZHw2WHBwneLzSVMJuch7tKmPWGlAi7kTylzKs+9Hb4
Nhr1FYtBQR6gJDMsUm81oWfH2uXCC6pc3EKFfxgewJ0mvN7Zzc4bhbrj49JV692zsLoXJuOj2Cvb
R+j/7SNgZT7eQAT7xCu8Ywy+dluF7saRiYGEnzzvGfhRyQqXZXsgyNFBFUwy6gQxdY02gpigOH6H
OIQe3x6QRRBnzJAmjN6z3pt+bRsT/47FhgkXY4mvcvkl/gsK39l17t4Uf/cd3x77rx1E3PDgIiTS
+2o6/f3ROY7YGWWdvZpwqHyiCcvz2GR/8+mUHzoe8AYP4kc/miWTJ0lLnsQRyzU3+KRiKy+szSln
7VhyirIRsIdC3/MthyQIyP4unKk8NhKTvCQr/K4lYY7oKnvrLbu7l1rX3Z2ceghTHMPDXkNGJ6Ma
fzNw9ynFr1YnRAzrVNinoenH3RTxuPZgpp5ijYBSUF/85d9f//0rt4CG7RopkNsufMyGGAvH8tYC
BOPnRr41Zt1/GolqmREOW8VXOpBlcLYqmeNHSRGN9wj8A9cQe5OlxCN3h7eLUqNYNwYROJU5U5Lz
MNrmSaCQTU7DuUHyvgvtCbfHUmDPrCPdDB8V9/GmF7O4OHbT7GbA6nVQODdtRDjkZa61POn+/H2f
qE0O8PLyR4cHCasN2Kxe7DQ3FqPYLutoZ4i2QOBemS9RiRg5K7qNGWTqwRuOAiz4NiZMA2aVW5x7
wnoJaeqP2qKNEXrBAYtMbTXUUfG8ZLiujRjtediy7w9RMq7xg5akHJv1UzgSn20adxhRrg85m7N9
lcAt4daOnmeEtjzS+nsyz+0uB+6GPM69VSPOpQRnwCGqC/qU2ex2gzdfm0qvboxmTsruunOc2yil
w+oD1vDR6jem6F+monKPcnQbtrsWeLey5knsmhluIoe9glYV7LEmJEVTdOFuLO9h8d1Whv1GEh20
xXFkfcTywZ9zXT1pVoQyfgz/6GA2t3//9bwR8TFEiLBq1PDVGXN8rmtRP8Wp8auc4v6MerB56vJw
C1gQP5ckLqJzy5vej4XfDcm3O4NF6eRDkszjQ91CXEf+UfBUqaZc/Z6BkptDGT2bxPdtIilJv+ws
JOn9tekbRqjoXi5OlpbnJuXRRZeVhVG9DQfnI05QiVcCv0hb9ORi6R5p8zrBq2WB27m5Sx6kR0qU
4SoUYzWUNizoKgPxRMKgFOrZmJprET8lDJQj+UuOSXgYBPIQ8D9iVc1tvO3dB3NAo1s69JNj4flJ
nscX3aM0zRqkD0n6QjrYRfXlDcEKN8vAyLYkFnQMdPSxNXAljBZnRcsCpYRxsaXEk52Y2LUCdeKz
61FF2GNgISVtT7Wc4iO7kdUi2KtIuAEWZyZtuWFexZ4dDJ/H7xOG/cZjpdmhceVb0/LN2Gnblqi8
XqyGKtAuE8NiT6fxdbq8PxOBk2zilpQWIHcPtkvBLGfWGkx697IjihzT4l4BjkuHGu2Kso4mrDOO
Bg/xVHiPO4OEVU+jiC00yjShnSoS0Xdl+bAg2t1KYTp1crK0a/C0BoQTs3saQ9Q3YvwBcW5u++wY
6NHZMKHClhR3zM0Jd5nRHgcptBx9mn7pqZ7cUV7gUWOte6ezco4Cl8NitI9WXTTc6sUNUJnViaXV
thWBe7TjpWbTd4ztCW0ZigdaEZ6GDduo5lTHer+JCUmjR/ILQbZ5PAZPdkHIAgrXLcYItABe98sq
kFrik/zucERIu4yvI4UZK71iK2RI1AhS06rBmN9iKx6zP2yfkT9FNMPm/ByFVrmvS7dH4sMZBi58
HzNe7kjvVfliYyIRGr/haIMMH56NTpUE6n44PFvQPRMuj3QP5pMBLjQDh9uzhENSQxmTNg4I2l+N
6Q28BxQvOg6Pkb01xm2MQgqeYDZ9exPb7oERN7zAV3T0AHVxdSGjqdjnuzcx6JovgIAww8wvYeoR
7Wq8OK1J/CW43h342IfEgEcdC/un4xDZRKKf+HOp1khzKEzYBTzh3+NJYxtfWt0WP+XRdMEZkIAN
YFHOx9puhzV8DrKGs+FRwVO3mysZgPnDxNJGhzdOXTc+5YX+S3/puO733gByAIcL62z0KDpu46Gq
5/OFmAh/DGrX75Y4K1nYD501oklkFLuSyfzlutNe2YQhGTW7L/wn1nE0is20YEizjBYqbRFXWum2
j5bs+Na8GxMNWhqR5JAR3J5XhcVxiV8rQkxbVA3OPSAL1yR1L8qoni0PXbyNP9iqYAdnjNu6nsvZ
xH5NbzSRQGQwpyuAdYbteHY46nW2R+ifgfZN03cSk24ZIrqRLXEnOnk2MJaak0LRvmJ/hsFfKw/M
yFCUy8cJaBKYM1P3i9L7TqZhCTEjQx33+q54JpDYxIYqfhH9gSetjmwMeRynIbK6DnmBmgz3CPV3
nfY9AXXzAN/GDm2yAZxTNlfPYcq7DbKQyFjlnr087elxk8bvrYR1AeS2vO+IH0xeCi3wnrwe/UOi
qzsw0GE92a23cfMvhM7wVELXXNsRsxDiqFe6B6xh6YkSrSYUSydl1U64SVINYJMB7clliQVCMl57
HEfgG9ncg0ZYIRq6J308n2yirBBljvum5/xHfFnuHE/7LMIiwywD+8oiU4VgT7YQ3jCvmT3+xMwW
/Eq3ylM7amsndc+lls08DcxTQKzMrahscEY7XWjlpyvd20gHh77nbS7RPSi8kSY0D99ymmI3uVQj
rknwVCKLi8oYY+YqY/E50EzNLMlnfL4HE2pL1Ne/S3AOvqCh4pqc2El3JZpDBAEOxH+U8ti+bA/R
CWWQWXqt7xJHTLGcjbgkx9+1Lm0OhPoAtEr5c5VL1jpXK8mJe+qLP7ph3cHwWvibKLFtM8SJjOBt
gy4W4iiJnJTf/mjWbPtNncASj481IoDWKMtzic0BGj6BoQjyDv0yjwgWheFCkI8hoPn4lNlwY5Ez
kkBHbZ2e0j6Vh2ngO7OaibWjbrErs7DGNmFxNFvrg6EAOpz5lzJGVqFaRuxBqB0y4RByY3mHUC3x
hHImUWzGXICmE/uWvam6N2gDhG8Opdq6swVanzI5pI5bjwIfiCsC+lsrplWukQIGEDzSgU3lFJEp
yoyXIPaRHJBC5zPIVc7Y2MD3gscBHhtnaRHJfk1EzqbQAKgN7ki0bpztopwWnfbZb1zA5sRO8R1M
8TsbxAj1yRfgK+5bTWztHqy0GQEk/Cv1H+f8oJnq4HrDR68Rb219T3GOFq1bk3KL1zsjO1YS8GY/
gSGhhRkSUkd74yCJhPQr293W0YDX2XrLBPRnq8x5N6CWE+T55NqwyK7jHr22BzgvkTB1iYB3qukW
Ji0lLE5uUnw5EoAMW/4ccJYN8SbqkgtKonEdEaeMOpq5pQUwwSLjdBMmaGvb0kTSqnh221p7SHGZ
r6sSaSD1veLCRtNhVPZGLxrINFMQ7UWAVncsHmwbNekyrI+R9x4TmBYVPPuXAQNbozB+uuhEWcEB
roEn1flLZos+VJdG7VhqImchbHIz5h48QrUI1D37siTU9RyksRDl1gIc5UtQ5y1G+o1j4EiCN3Ss
Cj47tBtgE2nR4jImZpCgKVcnfA1N8xljxuDrZtduGoPKKO3gWCEPPQ2wfEO3Im+CKFDO0xK9T4yt
OFuuSrvIR9zi/S+R9ycpsl9QQ2ASFmg3SU3kUqklW1Nkvj2DXNd+IoVIEmOoY4khm2QOMMvhwoqs
5UBjMyCF8gfT7ddN3iJLerOt6EvXWMPGcfucT85T29WvUUGaLBvSisio0bdYMm6t2TH2hGlomgh5
NAQXyfNh6wbjHn2ns5eQ9MDbFeUmsfQvwejLr/FYbpS9lHU6s/xQpk8tjgKKUxtJsKddUKQk9Kop
fsjMNVfodPHatuijY7dfjXiwJacDh39IrzWOjE5dnCRQNHD84piFzX92E/GiRYED/mLWKN1QXOa6
uZ66QvjkAUFncfAUIjatmT7hShmm7qSwy6HizARvkKF+YPJMBc6D+UGhFEgNfYuL/9hr/YsJifAY
hdxX1mxsEPMC2MxpdclXpJ611w7//V7F1PLpAMtBJP2xXGLzZsrqs8rLK1wSSkgLREK8eGJmwpg3
KMY3uR5eqfQZB0qO9gFGZ9eWIHY4+IaZJ2Fr7SuTAQ4CHnQvkeJPaAnhgmwtq+mjdodHvWK6EjLT
XbDnNzWNGBogK1n6Et4EHId6cyJ6PhORg6RVXkjWPBnStjjSUrVzsfCvLBkjXGHcv4VaIa+pE21o
Z589A/N3HPIs4VKqa23HhgK7lcOUhH5PHTWzpLlokorjJ7SPRWaD2kxDiegSnx3spOJkOcFIYc4B
2AzeniyQZj90bUMJ0/lGgLkvEsG4SUrX9VO98bZZCJCsgRsh2/qj5vu5jGZ3SC0STrUCUQuC8AvM
hXU/5cmxAbEUGvVHOzYTdEQogZWdc9Pri4rewAnnTq9mQw6rU0HqtGgvg44DWPWh9kh7Ge9Tq4y2
UmXuqnc2jhYaV1GkpDNPJNLb6AFZmD2O9mM6Iz7pVPsT2pjuWjvCshP6nTV8aVYDgIL5TLWh7L2S
SNdi1Cw/lY5WqHHNK4UGkZ3l1msvUSffVV2B3sIIu3hrArhYCp+/83uc+Ftmlu8BhJJ5MMBB5aS2
y+euhjNhVPeU3pMHO8r97wAnEJuBj4oLXBEg5Ib9q7ICHROHc65zKHLd8ibrsXgmP8sAUQPtZABc
PeozdoHA+Uim1MGAQ39sJd8Quu4TRGYjWdtBcSU9YNNPGWNlDywWUXl9xWzS/l0N8kv1qC6dhSWB
5J95LYSl387I/YSX7s3I4aVTMjy3irbFmg5iwodCFz/5wibFl7oMajVvM/WMP6BJmScaz4zAuO4W
P09eQ/Ej1m3QUFlGNi8ymSJCY3kItcRLTVNnrHsHFTpDkzrVEYwhMrT05caIH+RjX5IiEQQlqTbZ
okxOyM9y2gcth7leUdkuiPLWS6wtUCvrgLLmKUuLV2S4jJLH6toQF4o5JZ4p/WgrOkD8K10qssuC
9ndat69OnDP+JZWNh5/kXOmfAkSRi7QXW9ZiWHNQCrkZhMfAwDDfacQL9VZ5HFRE8m5v/HixjT6W
TSdxEb4zqG1qq71qRh2Mb8rSTTod0+8lVhE5YosWA8GT/KLWGbdN9MU6aWMOrnxwfitrmbTYiK4i
xvKQIVPkry38x4a6VHOW52ty7ahiD8mgcI/ydMFggd8CUCtKJEJSrnFefrdzcLBHdUESuE0G65VM
lJrXUzWrzMSmn6I25agO8Pssbqm8DK9BJEpABGZ/q2qY59HjpJfdBdm/tav5b9tpUeFF5GGWUHXi
+tcQaP40uOpBV7hvwPB8DzrjBD39DGhPKc7H94r+FOYG3pCC5ecmUDLfk5He+16cr5M2Hi8Ns/B1
aNOUI6Vn1ykmZPqB9hYg93FMRQ0WaPHRsoc3OfQnzwGMqJVRvI1SRsA1tKRJxNVWM1pyxqwuXrXs
mc+qf+FZHu5V6W6hjaZO+9UquHqjTO8LBJ+BQvqKCXnYzeK1AA7yoEcT6KQep02i+EwycEp0OWig
HTQUnBLda1TTvgb9hMRzindz9Ckb5qldkxJYGjUrky0E5mJ6ogD8CVtxLjKh6jOraD+38o3bo6Vq
hy+syagekYZmoWcjtIyeAsGNoyrgHXze7hOx63+Uy4K2zuZ3MM0nG7IlE9vTAlFgrIh2zTmPInkf
wZCRMPfUZpbuC9g5ZVxrj3IhD6iOMlyCA1Oi609NWdxLPA/kI7vIjBqc1Qhrpz4n7GQcd5IEJuzT
JiOCssy3WoVtpJgHOsG0O6K9wEFmcWGZyMPXfPRHz86Z+hnDtQdzZXcvTlkOWyPFsiVtl8Mz9Jgs
uBRLkNHaBhITJ1ayrRmpuHiJhr7mAcPxi875c9kzBvLdDKt4L8ADr6ZQbWd0XzVJpqtUZEuZKHxU
Lz9t5JX7fNJeROFcs64PTygLkKYVtAigJNCbwaUAU9bp27B3VwA3dF9heVooa2TgrCp2fotyU/q5
Ez4HXfCOu2WpmIOfkLHMIHjO9+2AYYaTxaJS1Y1b3kPelZghaCiwSAMD0joEcHGaUKkzPgs83HlG
g07lFpSe2BArx4XQz/epZPhMHfthO9T+vGJoDUHBB3EvU5gy6GHekVGXpX0x8MWt7BpBYYvRY8JR
4UKT84fFwDkZpNW37ltKDARwytfUhe5UKbVTjI7WoyvApMXVI3Brf4zb3I+h2JArSXUyDump75Nn
O1B3alLSurQWxaIVbFv2ddt+IarQP5mpTcSH6KniTDZ9wyA2RVIUlCMulLMGjYcwHZjpC+0pl11J
hAcYNKuVFts7pDhdag4PYVUwHUugxODwZoHGTKbg0B3nJAVwvKRh4yTDVr0end5cjWMF5sYFwMZo
lQzPqlxDIRkgXEIxz7aZDiHHe4si5+YEnrEvGUkwlugSBrPwwOqEOAtvCIBSiifPgJSQa2wqZRY+
o9TLfcuyG7AbzcaTLPmMNhLgJZNDnJk4zlE3LNxG3MHK8Xmbma9zzF8MBntaxBgX4Tz3vFuOj1UB
qW8M7rNT8SHV+TapyP3JGFd7eCbftG2ukNMw8zNUBKG0ce9Kc37Zov3haHDWHJKkBDPSghRnvGNu
Y1AIFGiTJCeD+InLSBg8MRLHWn/Gbb6LNEYB9oKHd7PuA6bj2coIeB9gaSSTd2YQiiNS4vEseVxJ
dNuYhI7xl6gQqldW+WP3ABY6TQ829RjeOo5EyNs4p51MriBr0zjY+iFyqV7ZiK6QgrmwWWLOzfxo
aPMef+VPaPIU1kmmHQIDv3zC6RTTio1Ra+/nCgM71u0lALaHnTlXHV0Hu5TgcRDBF4BVHXIgY7TC
RhKQhfOEYWr4lcDS6YDvYKav22M2pydApPnG5nJAIzoey1kKLEdxsEsgFpaQYRwnpEgBzTRH4rPT
Om404loDQtzXi6g1LH27V+Sg80qm9jf6sZ65hGcx9u1eIu4My6DKc8QkLsLMzrhtUutXxmb6Ncrr
x1oRxzsYutwlDC5hNo3wLE1Q0GB8dukYsyJ0OGhSR1xDiAvUxh+WqRWH/jFo02Q3MeNajW3zTMUv
eVDbBDwqe8kORaRSScdkwTTymxXaNdSBblsgDM35jGXC3oS5h44l+inZLCkBeCc0UU1DJHsqZH1y
gAr//X9iMKliVOQ3TfOm1RmdmKyg6rA+0vq8PUKCsYn6yp6sKMEAmGPwnNiOsmXZDC7YFsMDHjmf
yBZknOWyFCsTtBYJq/QOli4hJ4o+qLQh5ccpQX1vVFDkCgw9uQb66AMAoWVxwWYO2qGs50+rxBge
EkSA84MlzirMZf6eKvbAqbjS0de9d8loHg07/B1V0JsjbYSjivwAKzYc1QamAltsok0iF7lXJbki
cwoV+U3L7SvYGh2jkFK71fZ7Eho2qjtUHm03Ww9jmO1s/GmTTpqz11gMzeynKGcgZDtVCaAUEVpb
YObqeJJPyEGUqz23QZBt0Pb3m8kdojUdakFecPNdZTWjtHrRqLNV9JhI868D2nTLjZESKt25vbap
SkQQRAz4LvveQ/NcpVF1EZV3SLOmgcpFTCdXE4fJZ58Vjy4cg3XRDzRbDb080Y/U4CLbeBZ3Sqow
QHfFaO+sqL4gftPOg/teqzo8i5Ss+yggy4vE9odsQMfh2X9yVThHp1GfofcUlSpZIcp0gXPb+sXS
89e54brEizOgz4j6q/TCW9Qw4VB6p78nIn/VLLHPqqrceUSIratHSd2F9WGYMROWf9ICQrn9pjQk
KS2VhwRZIMiD0lNiZDHUh1H3FVohhVyAyg/2KkTRIP6TTyCmEGqHNp5ZPssTz59zVtitr6ec1bGC
oT7Jn4ZQ2ANIacx5CRgSr1prVtxfMY3sxxrXYdgNj40O6s+xcxgx8AD2XhOcqm5oDhLP3QLDLE3r
AWO89jmljMjckHoqza3wNnq72OW4Z0GsHwGu9MeoCYONOY6brnVOwvGOeWfgkhIII6R6swtmx3OJ
pW1ur4Nd4n8szW0B8wH3bI3LLgLl1GNU9Q2XpleXfcRESy9uBhIdaDDwf0x7aJk4adtGo+1IMzJZ
ZeRdWoej3NTC2Y8XXIpyIHAURJEW7kfNivHUTg7GRtqrSmD8LZNyA3v/J0viRwMgzMCFvcV3uAc+
WGOwrrk35oysZp6G7UjC8SzIGWBfv56HeeRDdOH6Ig1vm1OVjkQuIGnvM3ErvJrnQJqm26y0MOjX
rrgolV7TrOWlttvOSvYDzjj6WsoAU2fcawc82hNqWtVmxDqM6TnJgYswSQh89TIl9jMs7a/JgMFg
dxbYm4VU28PF05kRr/tlKqulama4vxodtz1E1vSil9upYTWXgjtONBdWlrtRBYFbWaJ9FUCxF/cY
m1haumhBz6eTq5hHHcc0RhGR4UCwgvEWae0je2OcYDWZR+Rl4fWFFNSHTGsFu+euREDfQVHEkW3q
NeKTjMmprX+NY/I4lZruD3R8i+8QcAIm8AicjB/o3WWW1KGh11x1TT/p+GUc0tF8zROYCEi/QCkF
ND7clSlYQdue3zu+6DLS9ZX3TpLyGEBjqDViyTTTuRR2D8gwF41vLK1qq9LXtp2vdVb7ZclMSgzN
izYfIRe9ckyQVteIDXSjkbRI0CMWtu7NqHNYxZ1LaPJFSu+YjaxtVdLwGJsurVF94PM4x1lebVj4
Pc99UhwlGPJuSryDnTp/apmghzModHNm5ZBwHSIuTIk5JuzebDHRqdY8f5PYjdZlMyLJC5YsDrPH
aMlYHIsX1CTbgyoQoNnU5B0vQ7YkN+FPYfhbdftS5Xs9rTiTkG3t6X8xgMNliEYTdp6NtEefSE5m
S0LaLKhuS8+w+HqfFGfzarArjy0J9k6HogvDHM8BY9arbQ6iHKf8VpM6NM1iwp4nxXdG7ME+Bi+1
aryPoV60Z8vkFN10sZF0Tx2iPEy6bCkpElDtdTynHO2xsY0dNilsgjMunJTnGBKCo8kYiXGjdlKy
eQtDj4vWwyCbO+5hmm3GJ+hgYmvKkAIFhxhEG2YHnJLkeK1zD5NrEFl7MyL8AqliXmu/y8ghCURU
u5GwG4Y7AZ0AT7QaTfpqGEqS+pw9aYgeaQtWtU0YDpxArr/y5RdMvwioEL28DxZopYIYEqbkcm0h
faD9AJ/DyUtcBYCzMYt2LEfhuZHxmYw1gcpDzE0qQSMNF6tDDmDP32QCXTiPiRZEnMk98CtVzltr
zevADc1D1NFbtgaEEkWwcTTkVIARqYFhRSpm8dvNLZLBpPR7xdKpJivOT81rrSU3wtSqrTfErB1J
71pl4O92jHhyXfsJVGE/MpE1ameXsy7NQK8gMUDlCIpilWPfDawr2QVgPVJ2zTlPjjaCb60lYKOm
gjTBxfsqAqzJlFBncoYTH1jYlg7u2cjdz7nLvlnBEFGkFR0KErLJMuNIHyVhBxECoIfFn7qxnx0Y
RCuH4PYVS88doXueRIqAu5ZNfua2HENht08wL7sGY7k5J1uPqRH0B6B7GCFJ9UTomo7t5rszxdYp
IOe0NhCawe3kusNRiY2p5Q4hrZS6seFRQ8Jostyusq752hipEdqxQWPPMxTofevwmuGEv9jh0Gyc
iNO7ZrsOdPcG0wG11VKcSvcLs/+ZYPB25ZGPuHE6wMB6Q+ZG9hPXJhbCod3O7UlFwTWq6maNxOVP
gYOPfeYHhRkSpQEYkywKKkjFNK2+jUnyFS6zAh5HcPxRNAFDBMQfeVcR07ci+2Hvk875xhvhozRz
9Qay5bceSOI5G8bjYdhtOhOIStGC6TREme9l/xYQBbgZUpsAoIVcGnvFPoPfAiWEfFkWSK2jL/Do
egkWF8C1yTTQAb5XbUPqdFd/ACwC006+98r02rOGIF0BK4w0k8Knt19rluSsyN7T6EfgWtoPA4/0
PoKBN5fr1EGxbjrBb25EaxcsGZQA8DSyQsG0a1P6U1eOBvbD3uWyfyCLAm/cfNIyPd+OVnfnkcFB
RzAOOCTDtyvz9+TA+6SxoedNYa5JiOnVQeuX3XM3v+QEmq2iheyJC+t9ksSHVE1LVWZs2NLfWhF9
d5F2mnGAoERxfgpnZTVcCF3bITCWJVoFQTs/8nDwWfviUVyGyHrxWxa35jWX34iZXppBP4MgdlhA
wmN33PCTld7gRehok+7X1HqUqmNmcnWl8dZuPAWGj/gElHqryDNTPzFtNLXpiRHUJgxcbprG+vQi
Sk3MPHsSdyPQMfElXwbiLYbu7dACpGmd8SftI1RxmGzdjISMrUPCBMrwxqNRclelV3+5Uv9QDYAw
kgIoLypwcHjuYZL9F1dnttS4Em3bL1KEUk1KenXfYxswUC+Kohr1TaqXvv4Mece9deK8KDBQBdhW
5sq15hxTficMjzadnD4mhU5goMulZShgK2KjqJDEz3ZoXkhsv4vKqfZ2ieqKNhA8LBE+/LbaCJRP
s4N3W/uMX9pxeLQdYzT0+vX6jsT5Mxe+t0htB8MeWBpGyLRdMT4f6MVHlyjW7gb2MpsbejF5rf/x
nIfX2vgqmuFH2mbY5WMnJYGh+sP0/8GzlkIZcoelpIDma5Aibb0gKD3CDrccHqXpvXixuIRO4mxy
j/ZdXtr7whSEPDJUW5iFnm4nyYGWEW+5Ytk9aAFDLupWg2KmYBwAVDmbunBOEH7kc/YZHMAZ9Gu1
C53KZFvz+1Achst0lJ9wK0DgsfoVnf6WV8Xvjg0cQCLMD4Njeuv1j3mpXYxn1yTWse5sdkVmO6bT
fBhWGa6F21znIFG3uBsN/bWWIBmtaJEMd+3vqeLQNRmQZhVLzblQxXEiKWvRa9aAQa9lYwUM7kMH
JCTpErvBX6CM33QL732rT9z3aIsrc4KIm5naTp11M55bwxgZR1sODHzjtTMgS0oa0Nx4mL9t8dYX
kp3bqW9MtNpl1vYkKmxtC/g3aXobnzM5UmyOdwmAEb/P3x1nuBq1HW7dxgcEEB37FsV1nmBGlTqx
aqAZEu0jy/NXtxAOXeeJc8/I3e+rYwz3akuYq+XwFyjof2ulTnkQzGLLOcanbnYVjFivoiguTWNn
lKpHVsaZsvaUB+QLIG9hX/URaQ3j54POcz9h6NTlEIDJA24yCHq+plLvdWV+owJjaQ099v4qZ/6a
MTWSzCJ8j3UtiuHBjR2tU82YoyVwfGeROnWo5RoStfeaRwYFqRtrtxK3AWTPEvZ/vNU5h4g4agms
RSTeBvIe5gN9i5khWkjnmqO9tyzQW5anc6rw1DsNeHqmE7d1J79VozhPDPhsbSXecApQZcQxEVrx
HZ/LPeJdRP1e0UWc3nzDXHelDSAO5uIaK9a5Z4aMH536YipoNagk+FQTXNh+mC5RGT8AMTMfTfet
rLcTU7dj5RoHXdByk/gUqFXYXKWrjhm8qlEjyiweRDy7xEhsa6dyZThpdYTFUdBT6l7grNcbROMs
f9qhVlRPtj6+GbwuOgECcwkDqDLIg8ushy4clK+V8l4mV6OIYR/sOEGNIYJ+tu3aMgn0SBgHGRwo
vbz9FuYkt72b5ACXkMV3VKFs7amO7noM9CWuwh8KENGSxHLa3klhgxRHDhCLdu/SZzpIWz9bAbz3
kdm98rJVH4ffGKyTdTkfrCqjuTaCQxeBcWBKweOsspqpVVOeHHP4Mgjh2LWYh7oALltuq08SqwGs
Ed09tTl184ZizxnFuQQatHG1GHcWqWnxmCakoGSkcWjVj3JW9qPxXbYEZixwkJWbIm5hqLWrFEaz
MWXjYcoflplDPyJpg3bYeJWV7LaJQ8igmf+ucfcQ2Jy92+70WvcKAaDLD570allyiEPQ6Oy7sd9x
gn5rLON1mqqAVDwKnaJpPprR2w4RHHGFn4MtYe334hHa3Qd0HMZ2RG8MgVbulWS+1HXBygmdB4jE
v6E1fdEjD5dR0lzSon9x/XjJSpFtsBD5S5c3JJEjvAgK5btNAgywo3Spg7CMVXXwq/bDduzujCrC
I/2QvofrdEthFbsiIznd8KweZRSBG2Ed3Tu0w3x9XLupTp2Kw9KlhFiMVruSrPSLkuqAkmz4oJIi
5YeNrAzYTTsd8XaMO3CbDyMySfGXwRvLVJQg1IIaiUteA3uFSKoHFEazk3ZRfspMb9d7F61ixiVb
LIb6d5jmN5mAdLWIdHE6SDLVCOtYY2S49gsgCVWqfUjcTRvLKb5Jl0FF5cbn0FV7VZjWyaOZsrMH
Rv+TFS4GNmNaSB7gQOVR5Fvn3kdm31QtIsFMLqUnqTQkbyA8/cKJSRKvOaq2NjdYhyucPimhC9LB
/9ggJaJcncpdjpAg0HqmT2hMlshgfpmNe4lhvvSwH+gyHmktAk2e/0GP9HTlKArlog7kFjYCbZ8Y
oxWiUHoQsHpTDfs8ew899wksQyS7K9MbACX07pbEsW48Db5JJzJ6r+2vAWPgBrP7t5mBnkv/SsdK
lnotYOpCasCRGGlEkYctfX1Kp7l8zjTOStrAJKONo4NbeszB0pG+r/ULG4t2JmTpPHJ+36HXf2dw
w2DJWRNbgTgxvYZ9fQkbmypQX5bZcMGcQkTmFN3GPLYOZhm/dtplIO8U8lzBCSg6hgkkvjH3t5wZ
HCiA0WePuGU/EINDsiiUJCDkqgqJ8VvbzlEnh3M7WjV5ArOkRzM/EmNO6fbqbZk3a3JOTiMz5RRo
DTzMS4qwcW2DB+4koDqg8s1gP2xcYdsUvgFaeuB9QR/gnBteIFSgm+aZmjMfm4DbkdiQykdYacsY
XirBK5YLj8fKABm6UXbPQptZcIyVLXR+xEAMrCSDBke86GJ0p/PQm92yHYZvp9z60u2OQRoceprp
83v/bkVBdKMTxP3n7vPhFMl2mzpxtfE9GjZt/BgmwPEAZGKDkLCgdU/mgLgqdYt91yGzYWi5DsOu
PblZvdXiLN46ONkQmsI6qSM+EGnwGqAnH+VIZFm4cmn103wPs8NYvEcTAVielCs3D9VpRAQoWrBp
WvW0O7+UviA9GuiN1ehH9D05Ia5xQ58vWUc1kIBioh07lNk+tPId38MhMu7gLzhg6P1ZXawGZW1S
wWYfu+6Z9BM0z1Qjh3IeC5Rde0uIkMkZps7TUvCFrAGLTsMoAdgaMiM3hj9DJAbiTdrW/wGiolha
mvzC9OIhGh+8v46dmY+G8ZoZQz8B8LxNW+QD0QResI2uGdSGVVmBvuA2fBlaezGYhG11bqNvPCd4
zdJE7s2S+qYwfyaRO/MZdW0jLAu6cBvtM7yi61itjaEpVtsKmwGJ8Ar2kdmqBWEB4P42hM0etCa6
ppMHRIxQBOaVvGCu5InGDiYuRflT7+3fqYkzO6ZFqvmE2fA7PcFI+Q7Y4cghH0OKSyNg0He1QWwA
ypNt7uW/4F/b+4E8ysCCnUoH8xfOiXtDhbep2VqXAIAXtkZyq7Oaunm2XjnENhaDWHeehnZ4oEAW
9EgWY/bGHA2X+zzLVGP1TQoMYlAPbYmpqE7MjFSLKAYgOn5DKQHnjTdqoVAlME0Yv+yyyhF1VeDW
8Gj4bYnQxNbJ76ah0uDsKGiCr2uySJbxxJwxJv6UpO/IP2ZUmvicZ9CbBhyt4QTm0YFFTGhu816A
HPOChVeXSAeFpW80ci6nmp2hbBR2pTrtGJvJZFk4/DCTkspAb2roxU9+mhXAioNdyGF22MEow6Ez
AiaE3BsshBmd8bakJZpGIzF+awFwnprgSRYd3mvTVjevBd0++kukuKChADzVhu9tJf+GiboiwNCH
GJG81lWXKcSSzaqg9QhMveGooAsmUYURyVqHNWMNGSbgjPvmrNfGV9nx5tH5tiluT8JvT6NmVC+p
plu8fJRiSVN9isI115UXnWkpO+im2pE9HWXj8Cao9QDvUL9prrobjBuI4AAdizHzDXfen9i0wr2F
b4qzsLEdDZrrNFNxH/bETcSJefRo/+9wPHwRSdEiJ3KN+JLQBlm6o1BrPQmTSyAY2Q5JeBVaYFs7
kKMF3XAMo5PlAsiXdFXAyoUvOeC9Mgm8rd0VvK5ekt/6Dq9I0+nfHQdNmkfhAbVJSfCVj4DXUrfe
d12qp+RWWM3ZH0Z1LP2mhrFSjm+tpTSm+/RHGNUe2GLVTvM1PCXohEbRgN4Mi4OXa0yQAmPKceg1
XsCBNbNhdMR/iHiJ9rY3DfOJMtmZNvKCvOnunHqguQNhXBJBHv1Qc6rM1FvDi+zN5pI05g+LsXie
nngvg/5Kql/oAoP9aA8n2/e0KzMMYkwHLDXzo44E2tEmx65ISv1cR16w6ehs+wxWdo3fE8PVI5q0
S6RZFW2cEMHtmg4ICsUkhrE/afmhKYraQMkZpDsk8WS+OTPmNlHFxZwvz486oQeHqvPP/z5faVa2
zQDy7OIzp6z6VUksPhMKfjAFcxyqW9+tASVRog/burPQ8jcGOQ8dA8Iw9Px92lThVnlUD6jQsaji
s19lwmivCApdrK98H84jJi5J/LP2bINAFoeAYJqkRLhoLi7FyN/pRAUcBnfYg4FYcT9n36j+WesQ
wCVaLt/GbEIvb87n79qx34zc+1FF0Vz/GNPDTBkY6CKJLlZeTo/cyHd9lDX3qHfku+Fun1I+xpvR
jbTfy/OfFK5wT/3oQdk0wLOE0AmM0s4Pjo0KUVS5+f6/HrLtXTTlPKrW6G5ZtTcDkd/t+YKgo9gj
9vnWEUqQ1GhdfB3Yszn22y4YkKkJ79hqgKbarHEunWlCGhj8TY4K8+jnnkVkoP6WJZMpF2HmHvow
R4s/OenZa8jtVOT+icm3j9zxPLED626UOs7x32XoEvdI3BCiLoegHDwT9Chdq9ljyrPuedLKi3Ak
PKPMWOZZ1e8imafvULhpyQ/mfej19B0cycVKCCvwSGu+SKN7qJEXXuqt2FWNNtxtOCa33P9Ixmm4
16OdLq1sIFpmpiVrRoGlFzNH3bn30s78kkrf/y24e10rzQ4WcJZ9MiX2wgHnuZmk06xBBQFKnqVM
DrqRdUN1sovTRH2VMRuhW2UfGMwORefZWwil6JHDSHxFmMUXRZ6xSmEzhdwvPPR1NbOrqL6lpvvr
CQpBoDfbfN+jpMCoCqTAwUhM63/0kFwmsNR3KhTx7snfeF4a3kSnfw8FI4BFFJU7QTNsp/WehxQK
JbKXde/eGAZn12PaZSN9WLVWTVCh0JMN1ggdMY3sH4YivKFnk95Lq1mHbdkeM5N8rH8Xx+dNnav5
7833TyL/v0swy1N7Tz9X6Ib3+dMijzK25mgEzUBaZrjESDVyFMBimfZNc0KztG6RllySqJ3/3PIo
A0aOC73ASES8CaAlQYTGSWb1Dkt6sLNMZR+0OhTu+vlhRxZnVtH2q0mP5V4vkpFFkA3ChnFRl/Vt
TGf4dTlmh36GX2jS/4bBU26F5Yqj20/iGGufRgk5AVBd77+zsYOYm8bmxoENHUs8o3aQVJUnezyO
fp6vdLhbbHKGvizsPHlxTHpn5FgIwW7znCSoqDlkuJU3OghQhPXtH8O0z05myVuhT58FPKklLR0d
nsq4RJ7urrNh0raGfXHwDz3441osGUN/sunlZrH1IZJWx7OaYpfQWnTHis6pm3s/B9i4RxvbOMOF
kVEh/PAuj8Z9h4WAsiHkGJOVxexi2cNPQW43COulLHOXnHAq8Qxb39LJ4dw+n4fnJdCR4LRq2NQW
4RD6bBbuDDh+XWXsrdkDHvj0aKMIe54Q5B2n+FU2SfP132KR4h6YIPUSAJs+mMDQJ5hRNwpFAVD8
siOtl1den4DHd3EEgds0EfhjJVJHZldVvTMq8UhwJjH8MrMrg0ZrnXNLUhFJtSI0AY94kp9jLQ7X
4OmHo47vZtnPHdea8SxSE3JUYUIfCUtAmh3nwyo2dCzCSXtHQB4iMrODO4q5/TAEbODelJ1JpBDw
Lp3oqKGq6FsHCnC1LeVFVqK6/Xfpi/Ilcgrkw3mPBEBde3ogIB4nnX525G3rafqSpTR3je3nW4PS
j06ZAw0X0mevt2As/ak8waUsWMmGfVya6YMXKjwEhhZu8ARkOzj6h9409cfKyhr7GERqIkDNj0+Q
+RVyResrgfvGacLsmTtJQhmD7r2EF7eSE3VlY5kfIqrwCrKlErzSbUEKFK/CZmzEZCFqtPYxhx6b
fZeheUmzT5PcglVdlwDbmvgRmQRRqNF4rUQfXcC77wN4L99Tal1j2rX7QDDdcZM++bCosdbaWOcb
ZHJL8hzSozkRMRuSd7Rss16iNOehq1y1m/pmZw3msgC2su8nzkDI3Vm1CzwyLXnEuT8aq8Rx7Guh
LHrCfV3RvFXVtkUJfkkReV4wkfC7tPpvuEDTGhsCQheOCCQPRtmpCkt0SU5tLJ6Mm4S0+yttPRyl
NLq2kz3ab1U0SKiH2LayMUtOSsu8bRU5lErZcLTAVxH6VjLUipvxkrgPzIv9OddtbZn2yESzRBMn
7sLaCx+NXmhnCtHuzdRaDtXlrRtB8NMwojaRIQEycuyTHYw/2IdPwlM6tQzXmp+21kAmjn/3LcWv
TWO6RHRxDSq8cgZCSNaJEJtcBlLUL+KzmpEO+FCN43+LTwJ+oUXLfqdx+EbTlVai39eoccLixRKo
zgsTQiFg7x8SyYdheoT0zUeJoQWGNVHaHXhrksCF3Uowj+n3YZbo11xrfhPESR8tMMWpigqdirGy
Xw2VnEOc1wizwDZYWFchpuL28IbkADaAuL4YYLmGwgalP0YDWzR/ndJEi8VfeR4JeTi3ECN2VWbe
OwPbUV3l+IVmZmLYm+RlER2ODZlGXgfMRLo6dJjCpozPAa/mMlr3Edb/Ao3JAguZsXq+sL7b3U29
xwevsunoy9HcYp7MqNIc+KKN5mMgImagC1vtFJpjPi8OtEH1ejwNFhVYLH0kE3X5qzbY5AMOAc8V
qmUt3FAB/zUECc4hoYdra3LwGjSuvxdhDuI0zyaK4h4DxFhjxA6jrwDCxWsR0MCm+HP2DueTpd6Z
JLnPFy0DloUacIZ3dYiSXtwajrnF0qd5ZopTXNgIPVL9MKR0yEtQVUMIuELQEnwu/mNIAoldcx+4
KVKLwGvF8XkZQFNjCc5ymjBE/K0SETGnr8j+Cq3+Ew0H5rAqZA3xbOhIYYOW2TXEIWSUuB7lMJ36
+TI0bn1oaHXaPnQGQGjOeCDnlj4biHxJ704SzHQOmAy9sNHXi0GX1QEa52cKiO2MuyQ/5Gh9FrUp
dW5SAkKkozo2WRQUNm6/bVqDCh6LuYzugyuwH29bBML67+xTg9V6z1vUIJgaH8AN7HMnZH3Lp10F
S3P9XHKGsD7YbaPWuUhf/NFv9rYJ24r41+Gi9+C5XZaibdO47lZD96ov5u4x7TBGMT7xUy1J3jtC
7E4KPcAdCTjBinzXNiAJdFHludzmCjpnSPFRd3Fz8gbZcxZLXzMWnhWGpv5BQUOGLQxVulOECkXd
eMLsom1Lv7Y3GECce+eyQEzJfKa3Iw6bMlxJaURbIwW163c7q+rCe+5TP9S4i4uYyDsVVae6ssKN
OdMv/vvNh6j/McwrIPLd62SDfXZGDjigI8KZKWzpJw15sIoxueVVCc98vmUERo5dOj800y7cjlqk
lkhN/CMfKDTrMDlVHoO9QNUs7Lql4iuILax9tJsNTcFIN5BpBNNWloi+cT4nJ8ae8T5Q+Udh0agc
Qtc8xJmMT/yPHH9VaV10JyVwOG0GzEDZw8Upt8MtmHL0B4PjjijnS38KzjEEL0+mp67/6qfWebEL
+hc6ncoAo97L855zjJLgP6dx5sDN/BDqxnsVG4deG/QP0g3rTdNar5hoqxeLTrUhJZgvqtIFv9pw
lWk2pzYXs4oXrwhxHguRBT+yaYTh5KXk2OlEvI3csDQE4+H0/KgOibX6nr1AkwyiF1xf8iooS68y
QdWn8uOQ+gKZz//7NPI4wEx2AVYo4xg/2Os4qbJDm4LG7U27WI26ttUjaV5kw2CMk4K5i+ecKFGr
zcjh7EwXbVurmFidmVuCBcE/OlW7s5yKkge2xSrvqgSGYJCcNTSCLGeryRzlm1507hHTj1xG9LG/
xs5ZsdeRkpXLm0tXets2mAUqWZbMKwnKJS5eHY2p6q5uXGR7l1p+Ibqguz4vSpjnQM/+6Ol0szKH
mTfFpSeGa+pP/rEjsW/p2ihtvLE8ktt5LGI7P1Zx691sSNHPzaCflFr9915tC+sTttmLofF2EKQs
vynb4cUIDHeFFpjMoaJN9qZn27DFa+APzQidqGqXbtnbR6NNIesM3NUT3qdjUQpG5l5N8UcOJHJJ
I7/HxaR90f1kZmHLYCvzKSYiDzOVquLZSVUFl+dFmiK4NIFFcCWJqAxdyaUuK+guMZkei8gcEGsY
sXbjzqOWSPy7J5DoiRatb+FMioEhnulYiWmlBZ621kjCupvWWwowDoU3ASQzLahhSro1CpdmSqkS
SuiEhIxWMPKJBXt1RdNpjOEob8JRk+T7kRUUzu9pPLCAG0BgrCVlRxVU9WGKhvQ0zBfZkvbpFwNb
TpQQkFuojVdOmLvRYbyNVA2tTaadHNx6U/att8N2c5O18I9keHpLC+n1AXy7s4jmn2TOIjzlqB85
oLmjbbbha4TbfKmMLNx1XQfIBvHUFskQylzdwcdOq2njgABC+mqm115aly5I7bUdeuOGxLL06gl5
eYKgkm5oN1Gnj8eoRbRVRJazbRJmAjKtYaxV+UO1qg/2tl0SZzp0xTJr0uKISCxYdd5Eui1nJyKx
Ca0p6ZzmhZFdsszubtieyu2MhkE6BCWYiCFaPPWrOdHLiOL0D6Vv/5XgTeq1NAWI57GzQlPSxMjZ
y0jVQfTe33g0q1MTEtRUeMytmO9O+9xHaZZVIlyJ0VVXq9adrY4/81DJENjFGJh03rWlFudEdfq2
u9JiA2BX5ULsnX/1loY2bco0XD0fYrBhRctD+rxklnKs5Mxj5xwMW4mtid+JqPiUdrtBwHBvW8dE
OAX+aRMprNTQTvsmMErHNy8su6AfVBsgUMZmGw9aDaEcopgZ4PQoG+9hWpQVDae9lZhc1Amzon5p
GhXJqa2QJ9v0o/0QZq9SFbuEtPPrRPjDmzmH2E11rG1FimSwIP7wqIeN2oShzTye7IaWHOpPVKSA
KRBoXsZB+xnLWltntp1fe4d47XlB1RoCxYXsaUDcyiDQj9KZkpMWyjNS97mfOv+VEaYTmz1lpQmE
IVNr1m9PupJK9703WBdISdYJLRicCccKzpZBZoXnMS1Gldqo8WrJxHxJ3C/f1qheiJJyDE3u0qi9
CJHRsWr4GRgI52Q9jrKOMs3DWB/LLJagI/UWk8VNbzumoHNXi1PLgo6JdhFt8+qR6cWCaX/WBDTt
7RDXMf8jwabmnnOtT8DsfNAyALiTF40odfKCbeWms2bTy/qdYG55HAyXTY11mmYyuEZz+jFOYDWe
GKjW8K6lqQfHzLdD8l8o1YOawKMg/aPabhXYgOfxjYI0t9OkY2BbeC+GH8VnL9IBcHD0rYwOMIM1
7WoPVQ7C+IJQNHIzn9w2aTpfaqqYFOLGXtdQtk9lUj9CDJCXeL7IWhLOUeUHBU/EDPqt6aT2CzdA
D2JobmTi48sOqpa0HJX8XRuk+wxJH76O3y12jk2a852a3k5HIdu107HHlHA4x0ZoD2XSI4P5FDAH
FQ+/yYIrkKToY2nSbz6qykg3BqKDTRaDznpakXNigc8t61qa/3SgezQCbeWyFpH78u9hpqzuYIFm
+o98luidty0Z4+LkSf1tKJd525TvwkB7a2vauG6BtPCCWvXSgha8NTw23zpBllzMBUWXqAAUAWE5
cADf9WA6aGGMKix9nRWrFwz+0fV5SUYKApmU5hFPMqxzJt6ZztvbCb+9GG84nr8/RoI3sdMSeyeK
gTabtQ37gP4RjCsoAtj+iHjDmyk1D1q71hHx3ZY03J/5P/4fkiy6Q0WAzCcTau5V99OpMZ6WqZ+9
ekToST3kHF7lE1GgnoXyW1U7AmKrW5rDdRfzOWXUvwrd5PXyorubMeR36u4tSbpdPmnA7BSSADe0
60PrAhcvyWY+c+wKNoEFHs6XrX9AFI4Zh3D7palVn1XQdnsffdVLxOF4maYe9LTBmo5J5P+lU4Vm
3PMgrbFoshijPxNd6KIdavMLKeh2ryuwLNBrNS1lNkQ1TGyBZZwsDaZHJuTP3FHT3Y7MC5hV60Wg
7BdWgpV/fpRikDVFWmx06ASfU36nhep85bZOM3VICZoYauerpTcEe9J+p5+GTdX6AIPXEc3imK9Z
DNVQY3x+hGIABpaZJ/lBX6Y2qn2FiWeVs77nUH5eNXxQhHPzURQzKHx+1NPyw5/br60GmXJsR8bt
eSHaDMWgg4pp/lQ7uOllnstW0mVIqZojxWJ2b7JJv87pfm1cAzRlB6darkaAA52OTmy+TB6AAXrR
zZKa4tbLTN9YCfN/OHYFEh0s+S6agRMSI2cRWyAaZB96+yycBE4aTgRNbzL/1fpz4Q4nMSHoJBKE
01S753AaH625mlA9xx5Cld8kxKMvGCQf+Iw1igEQFZFIGwJPqL575vO7FJbvxlYo2E0oKVghnD8K
i821o5Qug9+0HqPb88LY1tqF8y/k5KZ31f8ODpbPSAu6m23iSQzp2N9QLXO6nKsykPwxe8ewiIM4
+5WghaXHXicvCjPBinPtr76Q5VuntQRhzYRtglqhh0m5wdt4tVGeOWnXImouVpPu/RnqLD+ZTlB+
kMdDMYVg1b3LhiexHEA6FPNNUiRqjnENvruOeqyCA4U+od46dpm9q5jJPYoDgYw6QlQIrkKfmvUw
aJgWascV9BktCDCTzfs0AF/QjMg/0g7cYIdykBSb0D4NJfrzxFGfCe62pRn+qVAzHysqBLuubvmc
jfWsg7uivnioQ3I4h56FeIvIBl1w4NLdn9iWke06qE7pvflrclTjoxq8GDW9g9C4Z5XuyuxIzXFk
JLSBEevtw7lbJqaw2D03DuLLMHBSea9T4nu6tB8/LT1vlnXmMe6guEg0rb7XE6kajY1Ob7I8hOcY
yw9YsAx+/h9dAQrpB696s1FLQjbJjobINIDja6mCfpHq6AHGsRBvDuakddzUZI/ODzuD+BG9Eq9g
uOAhukzT7XBwv1XZvURmVzz6uqy2teYiw66a+C10x59mLexLndhkpovaumTEXDOM18JdMSHZW7XF
kK6TUT8zC8YZMvdFVVHXtxkkw7mRz2l2UN8GQ6YH2ESAySKHbwkabddlvJyZ1p4MbxgBC9ILzdLG
/qnH4zf1qbo3qJq9qX5huSt3ADwzpMRl/VI7LDDaFJXbzKA3TiMKx/JMUrdqDmTAkHEhjnSe+8l9
xJp5bidJEBXUrMAiLb619Dt1u7gjpkDmr6O8tjwmCg6MgVtVzDJI5SU/RdFuO0XRqJtMH9wqmU6d
5WA6mp/HjBi/zgUyZCKhQw7bGpvSVN/YQnAGFsGepcc9hIx5V8HkdK86fZsKE+8HQ1wELAKLfFDH
xpEWS7aecONeh/KPywhsCSek/6AIgE3tOMraugMvcFQU7aY1ioh8jDE6u37BpPTfY7ONXyuaFrvn
p/59/vlRETbMVDSwSl7m9xtgNjbuJn26/Ls4NaBtR/q/Yy1ods/Ph7IjdDUUf3SjSbTdSBOaVMI2
O46yNvZkdwpygoruvf1ZGSgEcRDg1Kya8cozzbTO1dMFq1r14ucgk7zGiz478EirILSSvZgh5FVT
7zB9kUZEaQERhTB53z+zOYyfHYNQ6gwBfKzwXosYKY9h/i5MfBWB3lrvRswGH/X1TgrQX8/zKpJ8
a98OzqZgbsvthmqu9mgZPpsSSof7MeKJuStTa26JvxUP+NTtr3IU3dKI6SYIWaRHpBS8HSRcyI5e
3fPS6wOcDQS2POHvtAX2XtF6Z2e+aJ1e6quhNv7yvrTIFjAKffXfV3BIb+texwj+/78b3NcELmCi
DOnq8jo4028aHsb++eh5IRNR7NgOS3aaQpTYodByVXI4SlGRgWjiuuxw/iIfqMwDbfNbnfjWy/NT
z0tahIKbH9zO//mC4zfvQqqXqgS97TZheNYmM4C4kn64k2oPnd5Za57diULL+NvHo/rCvUT3fwrk
XtlZ9jWu0nl+WVhS7J2qvFKs0hl2DOtemx2n70lYDxQzvMM0vXyPnPw+Ve6maMvxRy9JDsOqzWAb
Xt8eNt1mxNH7OvUFe7Q/mptndR3nR1TSyyIKzEOTKvSODVmsKdHcAqcoSzq9qt+WG3ICM/JmF4zI
JODI/YVjNRvvqgK6jVl96KS1aQHwrFoUrxBZ6qVZ8gjkKENvQE2M0CcsY4u4sq5JHCyVbv4d5Aet
f46mhkPOYoMLkPoSabIVmwjmu/hgGkinNb06OLP7mJGWh44wnddUNKoObYQq/OJYoWPJt2kHW+Si
YgFHCeKvMnhoGEGnaqPF3yaT4J0ZuYDumIwjWlmFDiRVGeM+9yg3XTRzDLcxdJTAFEGzFEfdrK9+
T7pOWoclCehoqxtukKL3Z2IgkmBbMxejIgCXITLBvTUnUa2d7Wl06ZC9NzfpK4bh8z/MQX7SokjW
nub+yufup9UiymfEv2xFBbeDg+Fa1dRsYcgZuQ9+D/S/berMJf5gpjRAiqsuVxccVzCNae/53sto
EixpZ66714nCiyyQJQxAy0Nqm1sXpgpxdgpEyXCih9m9ZJjXithSC1VODcZUx0BHmIXryeZo3SJH
80QNEBPDi4wpoNjJfgY+bRtScBqkELP10xq/fORvi1wX5XkskSoHVtPtGuzIaY8tlAbkYait7DY1
LBcR89zSohU2W+A9K953fnaq51zpoO6XDXX6gqQpKBgReyT9t9VImg1RgntqagC7RXBtNdM76aQ2
lG4LUKXjlB+VOLWpZuhYEi8Vtdh4QwfZefs/zJ3ZctvKmqVfpaOuG7uBRGLIiKq+IEWKpCiJlGXL
1g3CI+Z5xtP3B+0655iUimp39EVdlOrY23YSIDKR+f9rfSvfRoZ+nRPCClas1ta5pYP1CYeSBR9T
lwWNftmk5bOuA5BIuhLQiyi8lScL/gSlTc24C524WAY+GlYblfRgm/KZ0K2lp2rCOqcIeLBRb1OU
HJs8xKHZmYeA3u1HN7DxXYwttTak66aDaNFqvANaYYrfM1F08shU1wfeaByC1nrcq23ZiXtqMMk1
zciFBpJ/6xFSvO1K7aoaOb665Axg9AK/NiVAQEbP/RJU6bKRZkO0vXQ2YXEVBD89fOMPHoTLvi3C
7dTCCpAul9xgD9xlDR4FPzIWySz7xitjNdingNBedZkT73uIjJXfUC7FdFSOLbgX3xkAt87BjIsq
HyrUE/EDdAM6V2n3A4zdMxCOEYSi2ayLcrgfCkxyGESTmWNpoMy6Gp3hiysDyIix484q551rxR8R
7MkVxDPWoo6Na2/95BC1EsL6YaOJuFL2xJZmWMspNtZmVzdzk5QYSg7BC9EWEitZutbNztt5JaLJ
BGAcnT5wiyAIafVNbOLM9COhgGqbmf4XHKqUGnNS3GDzOL1o7010pI6EljgVzU8c59angoUyV+b1
NHlPUYpZtBppVFoYMXdDKL5oDja63LYOfmikmOYwYGuB/Bk6Dnc60J4VhdJ1NrQbJ+iOBVRhtsXk
wlf4LHaGo+J7xQmpmNTe4Nj/bAbNdUTa84oUVUKyOKuNsvxZu91PL6YL6Yx4YzqfTIyCGF/QAl+J
MP82WMkMApnBSFDXlwFqrtt8ngqubhorC54sopeu2gIDfpp4LXeETKxa57GgfnBvRhD4fQFqAYr9
WgS53Iehh3C6GgCoEMvDC4ClShSQbUx4XyU6bXvEEaF3SbKoczIjekmSQbes7eIb+Td3oWkXB8jq
1IwjAEdUNQBFVvGPegb72PQRqeIa5ZVREa+lW9tG19pd29v3Yyb3hYEMnh7RwRVwyiXhrNtGEMSN
vHv2K7PlAAqK0qC7bUl2WsREvi30Ln0gJgjPu1c8dyU6jLHEBOpNXXkVCLGaqkwSWbhC9BzdZKDH
ZzXP3eBkB9U24aqwyWwvjV8apZ9V1hebuCeztxpdb2cz9SjqTNMVBv6eyk7FtiPvEX63qJEBr//S
gD+C/lI3ZUOEJyLHJ56kpzJ8iTBTa9eGgyJrw2Gq9Rl4Vu5YbVRXuUDFJ3MUaZoFT6RNf8Bcg1VI
xFrpY6Y2BLjdT3UBUDZJ2w9xqald492XFU5rfCJkrKUtKiSLDoaKQQ4OvXOflBBpRr9HA8e6szYP
Ws27gxqT/1AptJKChjz7PbE1ay3ZYjLExR9Uez3J1B0pOuHKcwlrkA+tTwIEZPXbSTDXjGqMbrVB
+zUkzX2B++y60ImPGHvjV5FlT1Re0EV58a+i7T6SY/25msSdGeBlx6JTSOTP7Ahn0qkJ90ZxyI4h
GVfll6EBTUM88edytJ2dUeNN6/l9jLVwbRN2jJPB3AnycXdUU04jvtGzTeowP5xmQ4d95fShccPU
+gDQh1MGoaX9MGIogBCHeP46GrV+FyEJc6PM3oKf3ttOf2ej/t+hU4AL7oW7VA0kVPg4TRqtzHZt
GLbrNONZinGjDiPnDK9M7+LeXmNk+DH5+qHpinvDz8WtW8e7kpg9O8yMJ3eWhyDTSZBLh89KhXyo
ULuK+G8fes/PKFqxrKOZE5RwCZsLo/VgevqdGD+Oxoi4NNhbjo44MWcNFiYWJSHRi8BP1/QHfHh4
13FDb4Yw+6bg+ERa66ysJl3quqDaLPKGKFd2HqXW60tv9NGXNdaqxd1MyDHn9wwclF0J5CJIRro8
/UmJsLvrGrStkgwFCljkKmPHR2R5BZ/1ONnEX0xOdOwwgXnDfmq+ZQUhEqkt13WqXxeJ/+zpxY/M
GlAzgUWg9A4XwogIn5bxhobCItauNa2lwKv5yUrgv7im03LsNPEJSl3k5t9EVDyHQ/e9GMgEJHbM
XVOs7REzj7d9BSLWSYpfOPJ+RWZ2xA2FE4GewMYd2BF2jaK9r8JiZwxVsWPPRAv5tsT/sigUhB+z
Il8AISI51/QqHotBPBnQhbFyZ9UV1eXEA7ydxSRfy3B6QFyLgzrONnEImDTo3GOUIIpWuQLJBIxi
JdweEZiFgsyS7bIphm3aUZ11DPJhPDaCD5Wkd2Do8CyHqzjCVk7r6hga4BBayqdLy/JvmqqW217r
rm0iWO3KnfZVGqOuqpR9bxVUb6f7AJHsj67XjhjAVz1xNB8bVq5qBlAK+5HHur4rkdlPCZRfu3PX
/a/GN0gJlUAdGlQkOUrhplPFthCYVeQQEIaZ86P0rx3ssRN+rVvF5mrRxB35FoW9rqwUQKOmf3X9
wrgvUk+/B9/duBq52DAkd0YWr1FTsfUZp0/BBGG0kvEzlh/tgzTqZusjdlkMnv3U0La7ij3jgQKC
jRjNSjYoTazNWLvgFIjEcZglGxq10I0LyCSeOfT3Ka7WNG3MHcfl/xn0NIZkPCNUmmwN1rLflnhR
I59Un1GnCgZjLsTUrlEQsXqE6sTEpH5xh9XPfLTz4qZzoGENZFUGn4SJnHcw7ocsiDZZ6Gw5S6/z
RNFcoZW58WNSFPLpwY49DvKSmuO4fic/61XMmS0slNbSlq5QhmnO6Vq/xZzJAb0hvWeepqD6QRWS
JrcVNhh5CZqkS7obC+vgZUZ2qKoA03Sc+/d0C37ppdfft+AUE9z1UKwpd197lXooOMLdIot+5u/a
1+04VreATb/lU1bfGgNsRF5zQJnwuy9yV2q3OSCk4Z+ZeEjABXazBA51OQQfBhYKLNrtXkqN2m+/
N4OQnUsFjYVGuTVI7N3eI/ah8svEXmOJjIpuywDcpeeos3Yx/qzRi+omVS/Hro4dYRD3VZp+CKkc
LuwhLO6COvtBRY6wq8HY+RYts8v3V7xKJ3NNS3dsyzAxdNo0kU/vL7AbTm9jQ1fa580XR+Teghvy
jq21xh7Jw1A74dpK9VUay/HBMJvnYQyfLCO45cWpresCLiD1wz3mBwO4DGthJqiNp9qGABP9acKJ
hJu6eOdj8wDwufJ/BkRSN1SubrvCcWxT1x0Kgaefu6pt4EVJCzzwpeVT6018h2MdBZ0a7T1Ks/SB
5fUrZthsM7FH/FvVA/EHwpkmyT7C/0fr3eqpJFbjWhsre9e7qt5VQ7dCTxU/ShE/+mpM1z7KZ9pu
7Zr3UItiM9UfMGnqD+SHsyuAojdhNyeHA7aDXpK/HiefOt3q9m0W9bihawG9wgqurAaoKXYrcJaS
QIY8B5DgueEeyXp64+fTcFXiA2GrZ65ar8wPTWvUH7gBEvQYGRZaAaqsJtx1ERrUWBM9C29CyI1L
FIAW5s8+5KUzMFGaKGRdhze3qQGLQcHDvVUWrsu3a8GVKzHSc1psbroMtlIcGnOLGnJorlqeapjA
k4jVzsfSCDMXKC//hsCpJbTrKDfr28nOg2sZjP4ySGSzxhFQ7qxCI0Vg/vHyS0DwnyKUmOt//VYS
ZMGa6t8naBN09pqYQiCvuXj18kde/v7LX3UCmyQGkm+kNwX39vyjzDAxC9Hup6rARJJzuDYAjV+5
Y0aDlkYZq5j4XhL2fcCysCjncmjlk2xPfYt4EgNcu+D8FnfNCOadH0kNOaO1fBxFdnT3UrwrDHPc
Gh1iGJ9SDFG7WcIhoiVMJSSpOc5xF7/8sA37I4pqeY3bK1rhR8phxZTORtXa9zrqUpzUsErIQsx3
L7+UcXg/0lBya3LlpzR9aBur3FBtphKs3U0NyV6TKW47hZgVBtpng93sdgxMmPNGEZHJQFDAUI/2
UVQF4hOXrArAGd7+5UdWErZcODVgVhlo+1TP2dXrDdk37BSPVV+YH0OQkEqLpg9TlgkkkZO48tkN
GoHvPPtK9DjPgLiYPilDYqBZ1pT90g7J3kmo2dOlxaMw8l2oSR5EcRu7yr1vRC4P9XjnxFJbW22j
du6AJKKvGtC7pj1QFLDMHXk6cOqLatwfBp7KPS7rCp225UNAqKtmTRPHaxeTE8p9w8lSm9u9mNWS
3YuSlO0CNaTpZtD87I5ItJIGaPUTbCoRl07a4CoplqLsjd1gKtywYtQeqPfQ2KWeu6TIGlFqJxAi
K41hGc/zpJlnR7ZSvp1syCLMn7oiixc+DTqzSosHCRgR0sdEGMSMQqAnpvYWFo5VD4qVTLAStj8p
aaCB9c+uAbpDdgKDGSTuQ+Ljd8iz3LkK7PkUFibwBmsHKd6U1kvHGaqdwDC8IDuiTmv4uJWLFTxC
IUJDOdyNrv+jRlyMvmbcT5NEiwxtX4iSqA873zZuVG2FKjhcUL/baGNY34VejRs2RwvnlYqez/x7
EesNCWyYZ6ra5bDFIQANq1uWfK+aeeNo6o6ovJhPWwR7VCDfPSseaMffsu2Re09aCHCT7AtKAuvG
8XofXlOFpTGu01UlMXWOnJ69OSjULCQHLD2rVyE5YtdDmiEh0Yyf6EHGz8EMfFd5KqEj9rSgoBzX
1oBZGj17ihgMpaqrgl/4jsWGzmuxTeFgXvUsN8t61KCS9npxiMzJ32D6vXESVd+bYWWx3S7ij23A
FNGaXS7TZI88Mlp3tavfaQ6FGrdSyc500CHLvL818bFfSdSK7Dsj2DzjLnaj6Es7I6jHuHUIYjCo
y6DYwFCPGkV47bcXJxM5oNMi0p4ITBigbO3cEVkTBFyr/YRe+YaSodqodHCuQ7351QVdegyTobzL
DN1ZNKbZ3qHBlKuxMcO91cfjphPdl7yjdtP12J0HZ7hKsZaOnl0/1dnnUCI69k1OSVWf5OywYHgm
3V1jtXN/SMuvMZx0966tdqSB34aEwNx7ntS2Y+ZWRKIEC90zUdXC/bpjN0hPceLcZPSZhoOv6tZp
3s43dG62mljrNOIg6GDYPwroSPuoh3vV+H6/q+Yfkhrgsu2EtYLHwhvUKY0N7cL0cYIvvnE4MpFu
xGbX9IBLJQJKEnDPbUjCx5VGweOb1m2ABGU3VJvK69TypqU/oreiS4FWPE1vJXfhKe09kKyeN+xo
NYu/g2D/10nu8Vni99kv/28CwP/LbG/G+f6PYPH/MiZ8/jT//FP/PQLAKZn/tt+bA8ZPEsBvfmbj
198DwF/+/N8J4NL4y1W2Q4dYt21XSYsA4f5n3fzHv5nmX8owdKW7FoF67K7Yk2d0PQOCuf/STVMK
nf8Eh4SsW7ZlSBjn/6TJv+h8OI7O7xtCmIa0/iQB/HR/Z9m2MlFMSJcP4MI8EXMI92/7ft1rwlr3
AKBppU0RvskeWP+//XYz3kh4FuL0dOGY0iKw13aUMOivW6Y6C1H2sY2KdMKebNii61ast/F4hQcy
/uxgzzSuAjPq1iSlya9a4bFfS9sSf+8AZRO6t5JYnrLGmT5WUg7Fog7JUwX0SNbizNJndF5tOIx8
moLoUQKBcj0bRxQTSMaAO0lHgiFbUJciDWlQpaTfUuu+c1UMZjLed32pxm3LP0ZGT6yPefeL/Iza
3CvNizRgi20NdMaFS0IBS8vB8NPptu3PIh0hkHBrEdBWuQqfSPWBiD1Cfkh3cCm+uuAqIaqzppfQ
N9TgYJigHh6CSVJXXaecdFN2BUcC4hZ8UMnp5EXdUmWe93P06olkK0rF3Y0Xx0WJFAO8vAFg3u4F
yDxMEhW215T9G3kUkT/az5Zbdx1tUGgo5Vc91LJafa87G4I14HRVQnUPG6JuyO4Jjb79Bk1eq1B/
21Eho2Uyl2/XSRGNzqH3bfTdbZ+2JIYomfUrv+h4z5mp01k37Dtg44Wen0abKkHSCaEe1/fBKGYy
Od1MSaWj7BwI0HhDausJE1hI+8lUaV3tkGa4pc3Rp5wa8DS5VY3Ngpa+02z1cAQX2alcBlcIHhxY
B24L/KxMIp9FMZ902EqRsB229MLxfyRjHh5Bh5rFfVYzVAzpS5j5qk1l9gP8Fv9K7+kCjkyPZb6W
unZvYEL8AFp7yFawIYwWa77VOexQ2TzV2V3bqYyTPcCDoMRna1cDVh+h2IQjHaMScBwMxKDePqt6
a/zcAKGkfB90I9UzzPwLDGAT9aISMe9SRllHCoFnjKSWNIObYVl0E+oB0KSt5Bh6Vg4uWHOsZku4
ryfJwJhq0g9MYjnKpVZCq/LQ3NmJ0W9yJ+sidaMj2ojvrTqDtBX2ihjtHtOaeeUTBMm7heyQ8RYZ
A8JcZKM6tT2ed7W2rcyf64JRSyhTR11iFdVt0d9XnJZhBOg23ZNW4rS4z4XuYm/qihxzemd2+iqu
MrjjzVDS7ia/p4Ut6mt2kl1rsq6zZaIkGg9pWg6ufiSUNMxl1nZrV/cAi1YjWhQQEl1MlyuxkOkW
jcM0FGIEVBbbaUw09cgUA6JR2+EPk4Om9ckMB4G8XBgWGk1Y9TUyW8PN4fdok1c+UC6R7vVkWoGz
CuLKKr7b/rygsF4W0203K673oSAMcgE8gZYpKayIGkRFm+FxxFbsbu2hM8geMSJKXcbUwAX0QzX+
sulMlndC6KwvqNLEuJWtTYtY2KIdlyGFfGDNOEyJ3YpbqxVHM+ls5yZ2pzr93jUNnwhqY27SUVRU
hTCWey5QgRYVzHWaWejKYWBHFk0nQ5PhJ2lnAlYSdFCM2fX3OPVDXDoLFE2Ecwk87OWIwMBHGSiN
yJ/uwyqm/j4NhMQtABCgoiRkQc92U9xgLuqU65QCVqZuTdrPKBNW2qwm4svll8sL+Vyk+FcxwMVE
ygHUEQbRmZQxjPOXhV/HmmkL5Dn466CDeqSS9vr4c8w9OJE5mL7Lw50VH/4ezzR4ERrCsA1LnsXO
+7petv3AeG0ffcvr/q43waQlxPsmwD8C0jlngTPxSQ7eg7LQPxGiuGfm7fQgfLz8WZw3Lp1Xsm46
uqUMCiGn78kRVeDsf4JToZzax4bbP4t6CIPFOE7mneOI9ruWNuQyXR5WzKn157ecIq0NvEAXhrLm
z/Xb+9mK4IFw+Iw42di3jg4FvOrU0kyyjyE0QSYoGJJ+0YMij4b7qTqU7q8MI5LjoVgGvNF00UIA
sVug/EOT31+BTzpe/oinOwi+JNfgjS5cx7DQqPHaOP2ElU5dteVZXTQlh2eSSn44ZaTeeRTeGkTa
rrSFEjwH57ffj4RCs0ftVs1bf864mZlfX76Oeadzcqe5DkvqNjsUh92Kc3anQdQ3yUR2GblApnMN
4xWFA/3QTS8sc3V5qDeuhsswpMMkUo5pnA0VE4hA0ksIJrTX6o1Lvptte+mfXw+DuPM2Ei7Uq+8F
gGfajxHfSzQ0/rU1FMajZof6DrpT/P8ylG2wydWlIZiup4+A2Zl1WwZcTwVAwW2e8fvEtIYu37Q3
vh9l6jashvm2Cf1sp+rTOyPyGdSWtIL2UzpFLKceggSc8yMSmsuDvf6GBEVw03Z0QUXcPF/pShdr
GVUx/H5hYIKx7PXb3sGRdXmU+Xs+feQEa8o8cZRpzk/C6X3L0BDkYcEj51XDfYpTkLoL6u1qIHTK
x/CleV6w/fMhpRCOFLyXbc4Qp0N6GvQRmboM2aYr0zG2bUYCkgj3ejwyqwLt8fJ4r781YUqTe0h/
Ae6NPKt7mw2k2CIAjJMV/ReMQl+EVX3K6uydN9Nbw1i2yTMoOMYY9tmdhMQcNfZca4zZZ0W7JCcY
fjEOBLaCM2bT/s5dfPUiZAhpGY5pKpfT3fldVDokaRQm0E5LB4AWIZBs7bDYRljv6fIPbuh+uHwf
jfkKzp8Vmx0YlyclT8HZ409ItpvrAY8/SUMadBvCn5a5tKBTFlYPWLfFV2fhrC0xyGLmbZ/h7CW4
dhKfHj2+fzb5AfImD6m70d1e/nBv3X3bNV2aBLYiCflsPcuNEskBgQMLc6ywR1kRexxamry7Vg1l
4PDq8nCnp0neOPiUDTYjLDZK2K9eBgMrslHa862gDrOkFk/PdvKfSPQjkak7Gq0Bg0W+1wo5v//z
V+7wMCuXqfrq9dDlaHVLiw1AOUl/ZVD7e+g1XTy8XNr/7wLL9c/87mv6s/73k1rJ/z795X+X0on4
7dt9VTrZfS2+ZqelE/7836UT9hV/KVfyOv5HyYSCx18slZRTbOYek491+z9LJtL6y2JNY5tkCY78
L3/pP0smQv6lS8t1FOuQbvC3xZ9UTF7eZv+aiY7Dv8KrjjXGtiTHTf3sbZeAmnAD2rCPE2lF4Rhu
TOO7nyKOs0KkFZDSrL0FQUt+4WcYPTbNR/5H1zzn6U3BqkR3Rjg1CBXA3PH6t3t3+PtD/I+sTQ95
mDX1f/zb6br08tGYgRbFJpfikHO+h4l1UXchx4HHsXmO0nmyZ4jONmmjp+/MwdMp/4+RKOhAu2Yy
nm/IXFBCBmx/9xEitgkT19nEbrMJZWItL1+SOH1JvozEC0Tg6WeDxgJ/trRXo/K1uhjNR/o4wO0r
ndwrzXC1jZXkIextYQCOA3SZ7QW961sFg+Tg565zzXlPrPQhEKuijZsbs4EMl/oQC1Op6b+yufK2
9ns5LUs/768HNcXw1wlJrLLQAqkOkIwyAFkZfh7vcj9pyI4tvF5sLl/f6WI2X57lGmwBTF4jFk/V
2dPEJZWYWIX2OAjKHzwpIxIAO6PHu7eG26Y23xnv7BFxmTWSUqNS81mODeLZWt07hUbXtzeO3SBv
KzGjAW3/YDfughPcO0eDN746S9lMSvbtpsXlnW42/KrENuDr5mNVEK85uDdZlzwUmcH1LWyQK5fv
5ItG4WxiQmXSuZPcSFAjZ6/I0gQ4jR7LfFQSGWAxWTSjcj9cxUmndlZTRrdFW0dbNwcoRDvLB4xg
dwgTGjivi84gGHjsM32Xl5325HaOdu+3XvGNWRYuC9WOa0Ec89atXWpVlcKyThviWpSZWskctbVK
jGGNgItI52Fg5xjyXn4os0Q9xghOtnWSe5hoWnN3+arPJuL8fbrOvLhJXbi8oc6mR4Gi1ww0MZHm
k3yQtrY1RPXsBPnN5WFYWH/bfjgvw7hUo4Wls2vU3bN9Y98jeSuNyj8aUweJuNH0lRnJfnV5FGN+
2n/7Cl+GUeg7dZQGinrx2TDD0BPMnjv+UUdje434hcDFdFylQa4O7BorVLK5SWSp9x0qFebcMO7A
8FsQd9/5IKfn7r+vlze+S2V8PqkZ87T97dytJoPe5iACrH2DPywKD9k5Kjj2sQoZz0A9B0/bFcEO
xR0V236vQvQp73wGXnyvb8Zvn+HsZvi0Z8kYk2h+8iT8mHR6eWMn9g+iR3uCmGD8YkdN9nlDHx1h
Qt0c6Oml9IAT+k0jUs3LH+eNhYOXyj/vyPkhz08kdeoqLI6dLG55x+nBt0QTq8Qb3hnIePO6Teos
1Jp0SWX99N4bjjXQtDWjB0dRb2tq49aG1aHS5JqZqS0OmQPR1aEH8ARmA3ueQ5+x4JDxzueYb++r
Z5GSD9NKSbokZyvziJTPgM2rIGkF13aF7ChzbkoND2RnFZ8CrNFLrfHulF++MwvemmtMZ8Tv7DRY
qM+WTeAhrSeGzj1UMcJ3ZeaAat6bz2evnb8nmgRxZlNYczk4nd5jJIxhH5SjfoR2DwAYJ0UhFxYY
XJ+gchaVeedw+fl5+6r+NeL8rf82o6ZRTFWvfHWoivpJDelDB7Tmna/srcWQ49E/r2r+77+NITq+
L+oEGcqJdEkg7BDdJk71ziBvTgSLCoTLiXNu3Z0O4lLA1upa14+e4+9aywEjQwoUyZ/fQiKGL9+0
Ny5oXnINk4MfhaLzvWbTIufsm1o/QmFYClsjvyz75A2E1F4e59WzLnWWXIdXpzM/du7Z40A8bR02
4dgeKtlDHSFL4ybJiObTYvdjjzRhbXfiyOOCjykt43f2kq9XfUa3aHaaghOk4oOc3tHe1IgfI+kT
4QTiwqZPSV1BMg6734qa7aSpo6GKryrPHrtRHc0ZH3j58l/NBosDg+NYOltn9iqvLj9Iu0YWZXbU
3PZQhtMXeLZXIYxaugOWvooIVqBO77x33YLrOllhGJbXi62jvKRQZ549SST30ROAsHDUMEDFPqAh
v6kPcZ+tQjiqCCY2fmqBdwtvlY15LM+/JpCQLl/6qyds/gzszShAzc/YeV2BkJUWyGyZH1vgrwvN
BKLoiHjjs4P644Eo3M4NbcX/veo0g6UpejdvtaNbJoSwhgDdM9HR96xwAPzxUDxFjMVZj4LhefWu
56DQmFUB1sqW15Zm32QoLWvH/rOSJJsEi5Y5gllKQJaO1vns+8sLaq8ZJp5jTnrcstdDsUF0gYaH
3do7d+/V6jkPhX5A5/8DYtTPhkpqJ5c5XJNDpvLPoUGvymre2Ume7da5GjY6nLQUKmDbZf9yOgtt
WuddERXioPpqU9oJHdniBm3LlvbULaaG68tfkvFqizWPR2dDKRP5Aaefs/GAbDoxAaoHC2aJUTvr
CjZS3fogZJB2Q+lbwKA5mqW6Er37zu2c/+3TmXc69rzG//aiKJs0M0Z0GbA0yQ+EX1Su8bYOV77Z
2+8MZbwx1ty+YlVRyKvF+RreTW5paFamH5rIq29KKArr2pfqu2f45VNfUKdH8gPBsW/wmjtm71z1
YeTfaRxGV4OY7F2kOxFOEF1/bP1GPl7+Gt76dJRSyEq3WYvs87J66cdD1PRdDIEngdsaY7vioI1W
H+zDO0vNGw8Y5Rldp3QyV9fPd5AKxIKF08M7gNEnyofMi43heCSemXbVAF4vazAYuCu/Xb7C11OH
OSMdFjmKw2ypzt4uqeOlPeqR6hCEMZntAVx6lGXW0+VRXu0KLAuBNy2kuSJC+WW++N+fqDhz+pb+
2KF0MESVVr0hewdO9AhRhMDPy4O9cSct6dhqLj27KHjOLgmkvY7bwjEPtTWnnskf9chctSePckVf
kjicFe0727dXOwSu77chzXk2/3Z9CgPSKLMwP2oy0kFuDLdGhMdPJNd5Hz5VmGQBtK86J3intvzW
uOQPWq7LkX5uBZ+Oi34JuTbwXcImyzuDSOxFkAy3EWmty5nGDQRR+0JIO/m0zvTO8/rm0DbpY8xZ
16bQfzp0CYnJDTQ9PiJh+YGM6zM76dXkQq8yCZOt3M9mV3yx/HF859t9Y0q6WG9t1Fk8uTxQp+Nm
ferR6pT5kVyzPULsKze09lk0fLr8EL0+Z6HKonlpUM9GoOWcl2e8KpU5fEb9gBnjxgdrGunfKQ8t
B6+5L+sPYwv6Y3hoMu2aCJ6FhF5w+QO8MWVY+qEPcdi3hHG+9Oh65ae8cOJjkvvQkWEX1pCdAUXi
2PrjMgnXyi7TBa9N65CS2+k9tfo6Ctw+EseYNXqppcO+LF1tCXXrx+WLer2VZCBBQZSXKC02d/5y
f5snVGBwHEW4EQOSR6VEupT21bM5olDQExKzskp/ttrp8+VRxVv3Uor5NWrPwoxX0yRGkUGIXH3U
d7NAHi2rd8UeS1/YwfAFw/OXtJ+6RVsFzdJtrPUUON/SiaSkzvMOjiLFLCIHJ49JR5tgxveiIpDK
tFdxrF+baYgCA7JCnnQPZWndBeFw54zEwly+hjcvgSeS+g/PIl340zvXM891l2LrMQDIl5gkESQD
/soCx6X27fJQr2f2vOdGVY5m2OTFfLbV8S3cc14zBA/DdMAntLLCL9m4KYOnVt3X+S3An3dWsdcL
to3+02T/ZjDR2MedXhtb4o44WmEeQcTfwBVrVrEZgL1StSSMqh5XXZbfXb7G16sITwLFXqrm7Dwc
9+x2GoBfu4j0hIOf5t+HVLsizAskOrigy+MYr783enDS4uFjMUHfejaQ6xIdPfWiPmrgGh60WeXX
258GUOG6lq7GQl9h6qs+QLBeah0Q7Gmacb36yrWTleMRjIWOet+q6J3y2RvfMUsbD5IwaRla55vz
KkjqztVS7RArmAmkxL90I0nkavI035Jo3q0rPJJPzKZp0+lA4t65L6/3t7w6KBDw5pj7ouf3BYdy
j3iXU0hLNp2RQ47Pk++ZTZsd+SPetQyzV+Ng63auOeb/ab32pRtusqVzkPeivjt94Cx06aFZK/eQ
ld6wRjtJMpqqqvXla3zjq6d09K9R5q3Xb4sdnhkraZGyHKGp3gfECA1xvtE7vMeDeudl/NZQyqbl
y0SiKHY+ZatuCLLGGOcQkvAhLbwvUTDd+ba9t6P3WjJvvBgpQzg6OmudvoV+/gJOnNivO6ONjzU8
T6hU8peuwyIvMZhCzbvWimJryBJBZSnWYig2/hB+jJr3Ol9vXLGkzY0WSVFlevV67OToJEPr+cch
6o7QIe7M1PqhGR0C6Ghz+Xs8U9rNJ1laBxyV6SY4OP7ON5TwiXBJchY5jA6hYBHpOH6xdNzHNPhc
dRAaNLpm3V3Sfp2gfIJsCVE9BMV75f83piz1dslcYZtO/fNslTTMIrZcHPEHvMfiq8cB4VYCcrj1
wzA41DmZTXohG7I0NHc5BmSXX74Lr1/d6FTmhjMtVN4O53VX6iDCnyJjOhAmGF6BMcfPP24Rtv9U
nQDT3X3X+m7552MqY25ac9dpUp9dchH1jkN3tj3ACkBtpBsPOUZGxyQXDdChU4ID9N5V0711ofTl
5uo6jTku93TaZq1OE5tXxwFsJJiSaU7bmtS0nUJiYeBB2deiNhXHMj9YXb7cN15KnCNoTSOhcCUt
ntORwWCQg+JWKKB1bwQj7xHKa2renClWvzPUG9Nn3tSaLP/z3T3vIsSti2uRo+wBUNzX1sIjMAX1
EzrwfjX1TfvOs/PGhbmsTRTQ+DEfb08vzIRcKKTZqAO8U/vaLQFLacRX3bikBG8v38O3lifKM3Le
uNN/pxx0OlaliKDJMtM8QJ0B2EfYWJc0WxXmu2myHvvS/65P9beqBLZt8QlE/6GOMvOdC56/qdMK
CvRvXMWoLYQy5fmpmtdO3BJoMh0UwkmwAbXuXgOQD/bk01p3GLiJWSXe753p8rpUTPQZmjya15bJ
mfD8zGJPkw5Zc+iYJmn9ARyRt0csDxMgdsx7bA6SNPoifWzB5yyKiF5GRzjtooGL8c7r/dUXbvN9
CjRIFBrZRJ6vVWEy9olB2uERTeVdS5DEMN47rf90+bt+9RAzCiITHilq8q9bQZqppZ6cW0EZdwVQ
lCquqgFu6DhpIylXw3sCktebOXR6XBBSPRYICqhnE9QOu6YQojYOI4aJoyR4bw2z37wr8yFdW5FI
HtzI1a+MxM4eyf09pvrMbTfCb760+00NDHBFQmeKPjMXe2WL8s9vCCIQipM6hUp+ni1d0aSPIssS
GhV29GyXaqu31Q/MpWul6ofL9/514W5mIuC1mv3vktXq7F70OW0RUbr6oe37u9SsH6y6/5m74zqC
jUAEofjW982KuNKD0rUvzDuQLsaG0Lx7bPXfIPa+25UW55Pu5RMxA6RAUfmq4GyUnf1/ODvPHbmR
pF1fEQF687d8tSt2q41GfwhpRkPvPa/+PNkfDraLVShCs4vdxYwWk5XJzMjIiNckZT+krmfHB8tP
/kLD9n3wpgfT6V80hBAMbNFxO3luPXub1QPeYUtKBp+Z49nBF79BAwwnqwhYKfOy7dBGqVUnsuKi
7+Ehqp7V/0JpwlugrNtdHSIg25UjmkRBFb+2RLG1Qw97V/qj/dQbaOiCohjWvlpI31FsH9+YZn+H
LhmuRSiJRas4adT7MXOkj8lCJ1ntU+1U4XUFOVYdUAtRzIHjPA4fMgZ5O4+y6xH3mdSNxqLhxesh
vqo3wwnqJZk+RMnnAtDNzhqTcV8MdbwJktzZFbTLe2RlpPbZ7pUWFRukY3b1pITYhY7xPjS67FR2
8ogASuDcF5OWvw0JBqmSGr2PU+w8YIjYox4jLSFLRcb8dXUJpCBYTIdSogPacN6XhUEgD2baDI96
+8tLXyYYBrd39ZUBeO/SWBbABpkL5PzyAKcJSzhMu8cp7BBPKzVrW3bIrd0e5Up0JIUyNO5EUQ+d
X1FocU0VlKQc/TjzPh4UY+dgj7apFHTU/stIoqojw8u4aIyo4DGk0O8015H6n1PU/YPn7B5W+cIw
l90Kk+I4lQmHMjJhZ17F1wrL9lF0SZ67IHsaJqwmjfyO4JCtaln5JSneu+KgpeSE+G4sNesv0nPd
hA9KpYzMmIoZdnDnHy2bcqfz7cA7qZ12hJmNVzkC3lSTGrx38ynegySMMClDaloUTRRo4A2i90tt
0jmPk9RcBhChi4IdeiAXt0PXIJeoSbpzShDC9+KnuH22IHNjDy3GrIpsi4myGttbCwO5tg4OlYnJ
RrmTOMPpB/9vfmfr/V1h3zUeEG5zPv/+1GVv/EGRt4dQWQjiMwKNaOfykymJCQ4RL7p5GhiG/uQj
GOScxvxvAiI/c+ymtZ6j/oPKW9Q/2SmCmgnC1uUOLN6O/+kTOGb8T/tuJX935aEfpbWmL5RnNHHQ
zk66+GF8VIHzUIDkzw/iYMtji8TzqY6EdCh1tghnJOOBASO+3GA7LJKyHvHG6hoZRWTnBw2klea/
T623EgCHpPKPLGXUe7uwfPXkh8yp10EH/RUUKn8ZswfinY90XQ4hXZIQePUXXuVi411MQpQ7CVsU
6edFFr0YmqbJFA+FWx+ZFEdZV1qsHMccMw4pDZE49f6wrPP5Pb+MKOLbl5IDLV+tLM3eQ7XEwrTN
n1D/q+jVSysvw9cxoaAyDT9jP1vIukVicTFT2G9g32iUW/MjmKDvRKGu805DE9zDRnyISwOR5CZA
a7J8NbrxINWjMN9dgmbMU0AxYQDN5HcW6kFch+cThjIMArXIpJNttHjHh9hNQkYlDyzsBJ33YFx4
N109MWAhOOW8gakpzzZmMtpWiA2adEoVL94jazBumPlvD9BToaMF62O0+LelyB7ifhnGQjbcTpPM
t4ARuzInX9vVACK/6U3S/6qtttsKq4BdGGDwkqQNOQrKCgvXzZWPQxIO/QikDAW3i5xEy5Ugl1vp
xJ2K16r0WCr2CoGVDhxv/kNpzbceMTS0hRbKutfGpTDD65IOBltD/PmXzViUBmrAZihB0LQcV7cx
PTY8PdoD8NYeCq6sTVmiTxYkWCqtvKQKFo7ftYuBPExcTbzDaGmLe/jLD8j0RKHIH0gn3St/qO30
qxvKh2H0juIwdMSxwo/+SXJ1g/LGLpisbdtE27TuqG4ECwHtIrGgOMe7wRRYCL7CvGg2mDagqF72
sM6K/kptCSMXbXf7rr+2NaFg8vAlKzfIYGbTjagN9ZQGvVMcmP02D1Vl04w2eoJhXO5rOy42ll3l
GBgpbEnwQzv0wUO0JxXnb+xt/AM8RWNVUG/DxqiTd/ijJOu+VaODOqCTkxeds6UEtITduHKCPy9N
fvpnw3b2q+uG4v6k2R4nWFr1FdqakbzmMgz05A8hHMQKmH7gZ+GpcHjVWWWgDdEidJAOOJGaoV7o
o7cV/0uP9uDY0k5CYfj297h4jf/feEQJODFkYPPq1ZBUXjpA9D7JqOkNqLGavvcT8uxH1uQ71CMR
FIq2U9Z9M3IbG5mlQq1YuFlMJo8lVqG3wU0/R2jKENRFr4W0CE3SWO9/DNLAwwynnNvzvHLLUW0R
c9TIzS/wRFHaqooftz4+481RbewP2tCPldS8Ihf5u+nlhWW9Ohy9IvIWmogXybNmN5Uc+Z3v5pnz
rci6bRKZrp3ax05yfmtqcVqY3dXxIARCZaE3Sh59HkTaclKVSh19l1y9kRBl2OVZ46dHNPBHJEsr
GaNmZVxZyIRskmFIDkjyKqta1/z7oMvMO8Xp28c07fQdGPrkp49DBFqlEsqvepEdiszM3uNmCt26
n1TEiIJqZ489FHazT7bNGPYbJCmL504KlS0y78ba8D9tfgabClJWrAY4ZfdjbWJSjMIQik+lekeb
UN2jq57e562VrBF0JSeNeIU6+tT+TVfXV1eDrntbOa2nlQy59zSFtH3w+JR++EoQPxQGQuoyZIg7
v8BtKIkIkpJ4ILY26ryofo/7qjY9BLYnh4Khp609rUVGqZnUPe7g5WuGddRHbkUjFuU8YVMFMLRW
K+NGy0rcpGIjx0M6Rn1p0HHNzAk8IUp+myxRkRPTu3GNP2m2Y+minZNo9T+3P+pnwXF2Nijh8mqg
SKXLF6HS0pJWscfRPrWdtErLZh+U2LV3Ld04O1hLGIWhPfCtb4wjFdETiiwkFNm3oQh/3/4h81oz
IeLsd4jg+OWGKoPSKyRMP117NL2HpkpgBgZEhlA2Wnj82PYqSHo9pjiu/H175Cthl5FF3Yzbgv+I
6PFl5DZR4soJevtUwIrcY4iO0FgXNusykPjykmS5t8e7coxMkCJI8hDlqfDMgm+s2pOZFGrtFmmH
FiPke99eZ+oh09tNR950e7Qr1y3f1QIYQ4dT0CDPZ1ci140mjCbRr7bQrSrt+Ji0Q3K8PcqVCEvM
gxRPvR5c7jzCQsVOMREYvFMHDWyLTh/aZCBTUGGTo4Vc5upQIEPpuNG1ZSHPJ1RFWRHgq0Wjx/Tv
qgq6VRQgHdpZP25P6UrORrvrf+OIGtuXbeG0fsDWI15gowvXa6fRUvTf1eljbGTxjtYcb397xKtH
wGJLiLcz6IbZxsBvurXjSnJOgV66U5sJj8j6gDTh97TSX/Aff+j8P1Mz+Hz2gqCghkvfmabEBbYm
SREKsqqOFkBZbhveLneRgk6MjFLwQvL9KW41v4dtEESqQBEiSDV/G/W6mYZqI9univz7aClpe0fU
y1eGnMkPeWo0b4EQfLJjp3syzRKvAkuxIXMgCd0HHijvMZvWEdKGm8xXrDWfyLyfctSVVBu3eixn
ieNV0ew1b+jwtYy6fwPs5g9KaGS7iS7DW4dJPZKHmBG9YY+XrkwNVXQHe9A1hmzOPoqdfVcFxz5N
19wKkL+iMEQHSd+pyYhYRiL7hybRCnQabR9hETDQIzLVQJONfJVEAGf0CgEY5FtHCgOT/eCNUrxH
ZDk8ZnGXPhTCyK3U2+mY12j5TLGBwVdDisyoEL7CRk+e1b7yH7AOhGbRtxI3TC9XOzPttW2ZOv02
AICw7akLvvuN4x0iy8AjJMH0rRuHcCv1yL6N0tjep02cukWAMTImOemqqv3ovlD90C3CPNlkUjat
8r5GuGbo60cdFdCtbgbkf1P4Wjphs5JlSdslAG8PSm0o26CdYIiOiEhNWhyv8QZFNd7yywcf1ZF1
4svYvSSTtIoSORGmeN4qbjAq1GhJ7xRfzXahDT7NQSMP3zynfcTDRkLFTkMVSlYwQedTojE61vuy
dax1L0n2EcmaaSOXsY0UJ3YNWW44oIsK6cEHj7sbU7PEWMm2VmkeY4aR4hHrB6p11Lxp2qPTDBVH
qydzpcmIZY0FwPlQK0xMxOJhIZm+iLAkqqiyIXoj6IS0aM8DhZKXsYaPZX7yzNR/lb28/+gcUvn1
7ejw+TD6elPTexcVUoKDwYtQc2bpF4K/bY2jWOtSRHjCYpt0QFrrCkpWvo8GBJq0plTucl1HAzp8
QBH1AckuxK2qvdF1T/GI9UbotJvIiz5u/7L5Anz+MDgRBC7bQWpOXHhfIuVkNFLcS4billoxHtoQ
CcjC0JZA9BePiM9hIB7guiqYhfP0E4/4OEWjZHJ5w2JdHLfBdzMIbGyEJAjMWKmsRyRwXx3ZHzcU
GwpiQW18C8106UvM47T4IZTdYY5ymdEAm8Xp0BoxhKco94wS6LFNyn8VB+UrKbOxk6vDh9rGNN0Y
FwqUVxaZodC0ESjMSw5I5IWKLce+5mpqot0HRqA9KpWtLhQqri0yyA6gFTB8mOUc21CS1CJIKjVu
jIRBHtRHyXyrAPFG7c+Gh3Aj3RX0MAFmrDtbXkhV5okY60r2wMPCAssC1n9+kOQyT8opkV01aX8Z
YfVS2NEvzxz2Xdv8vr1lrw5FzUoUCSAQzq9ayynyrA9a3U0nA5OQGteFJgdKkR+iKP8P+8UR1Blk
IRiL1/3sfKDApflSFaEhnzRu20b+vqZ/830yanrhZm990+DJ7xPdrPqFJb0o/HyuKSBhoYVBl2ie
mGEFY7aD1Oko3ZbdU9mO4S/8V6WVDfALBelKx3AlCx+nVjHcGp0M7HvKad+kYbKVQorbw2jSJPO8
aiGLmyfB4ncJMSiKUqzM/6UKX2JGNkqWp9e95upo+8uVNqxGkx4AGfrPsAeGp07+AtLt6oh0I0Cy
AHa8wHJaQT819jROrhmqmHvpj0UVfGBX/VFhvx2MRrSw9Ne2GFUuXucUZYFhzHZzT2sNDa5cdcO+
xWzIPxZT/Evuin0weG+3d/PVqdHygVDA/uJlcb7BRP8u7seydZ0QqTWuCCHi53R/K4k+7bS0eZc1
vDBvjyl+/vltJJpoAIjJIZmcNruNJC907NzsI1rIw5sjVydbUl05dXa3h5ln4aT4YK2APNmoxlzi
DPCwsdrMrKvnMQnQ1zsmtDwSbdyYDYDcb1H23ikL++Qyup+PKP78y86MorYPyLurZyoquHXjrRH3
1BbCVT+5tUYNoVyI7FdW8myKs5XsixqZoCQxX7SyfglaR/+m+NW4ab2mWJja5R1iAariZUEJDgDb
vPwNNT/H3SsunklY9S1GkNK2N7Cmv/3JPjsNs61hQI4khtP3By04e6FlmCWHve2Xz3iExPdDbf4V
DFO6wRisua8CE3PgAgGOEd/uTTSaOJMkjj8ekh7LmD4MQPYjubCTMJG7b3BBOYJlmIQvEC7O4JRW
UdHmLz0H/KeZ9+33UpGjR7sJu5dU6Z11r6ckeQFJ6WQ3DerjCrYxkTSSj8o1sS7RdkKSfldKWJMk
WRjQtcs7DMM0e2dmubNqWoy3m778R6uLdhPgY/DuJGH2OwjI0LuSurXcdeE+NmXrLZTiYS3Lqb3l
8WJt08yyH+1xyHdqCJ6hUhUCWlbqT75RGUd8EdXvdh+HhwTrm2BlJ03xXEoTJl+Rr98FlV/eYw02
fsvaAp9k8DJbFeeuzdRaSxydy9AEcB44KlVDUG+IXp5v8SnFXDSJ6+I5RBR8W7UIo5Ra5CZ98TPh
IXV7O8zlNnhEozsBRsgiQTZI22bRqez6As8DMEDBmDdbk+b4GkQIJsm+/dtJWnNvdam5idOhOkT0
0/cGvu0ntaEUZQemfm/WRrHFy9ThI5Wxa46+dRysRv1ZovIqPqG6rovQOmGHYh+TUdfvB7sOnkCk
YK2r4VeYtfhl4+/W7sZKil8D3Z7WPdrbe0yr1L3Rp9ZCh+Nyealxo/tlqoQt2raz5U1bv4wdx69Z
Xr1eRdoL1QOpjfaGM/59e20vDzR3KPAyge8jM5z3htF9iCalgG5hRiV2opPV79q8qxdisHY5DBmZ
0BITOoEKQo7n+8Wwusr0dNyKwKCpBgaQvrnm4OMOiY/s2jHqfM1VZ++8wks3MVnxPvDUcg3tath7
k9M/DqgSC3+F7E0bnDpcSUPVv2HOgOdHXrfhg2qrklvm8Ucv03fy0rzgH+0Zr62Zxb9SBC62Tqzk
h74MsSirc6REK3hdSthMv0ik0Gm25OKg2VL+ISV9vwRnuJw+eTcGJ2AEeMihrnk+/RDHxDA1h+m5
UeS/fF4cvt0sxMwrQ4gCrFARZOEuuIdKXKupPSpIOaAoBbuadrw1LhS0Lkq9VLPQc/jE8pINXsDV
2yqMxzG1opdguI/TeGU0CEWb4yGXk0e7eklkcAzxJlELVG6iAzH1bvKcP86KKHCpqIOoIjVCoOt8
LWkQJb2phcYL1pYf8NYOwfSjCPodOcDH7bNxmTmQ49mi0iTyk4uRQgcL9zyu5GepwqjekJptrjY/
icLvWKvsdb96GCP7mKZUR24PfPEtabJSNzRpN8m2ac4LlAmWe1EZ0KlIytbg/YStRWVU0/b2KBdZ
A6Nwx9gw/2how6s5X0gj0Tt9SJEAw5x262OO0QTRyW6LhQfhtcmYyCiz+9GVADl1Psw4iNe4EQXP
WOZi0l6VkdvFsbOUTKr8Y85SBjEbQC6iBkkBYU5D8SnhYhXbZS7K3KuGPktdY3zaO6/Ii3QNJhlx
ifLSEZXIR816N0abRkC1SsAwaWazU/13zHmg6XzgX7dR0kDUa2UYYcBkTDtyKdqW7YG/l6gH3jSC
gCparJ30zP8BzBEMoFWsRmt7KIAdpT916z0332Q/3zq0hVsISYLHkAXZgX8SbhlmrN1VCa5DH8CY
wP78+ZcFFiHaepDc4GWdL3nbpOROney43Yh5Jr6tmKBauEUHZVssbKJrX5eKCsBskJpgNWdDdV4j
IxmeV65a4y8kI856SNR4CYx90Y5Hk00IzH7qiAkm3TwDqLnDvbgOX/CEJN+YBmmjRhqqIWqKnVf7
7in6rqnivcgFA7vJj9owdJsQL8J1Bub5FEqD/70epPBBMgtvVU2Tfo9joUWlFT9VJOabhXW5uMHF
D6YjLLJkdGLmpaYoQ/4Ui2TLDTq1wbNYfvEm8xCUFGWlivvr9ge/AqZmOB5vMMAYFnbc+Rc3nCQb
uf08N8kEETRX8ByRlMB+6frgX73RMcPMneGxMqvkzkBO7KQFSf+N5jKe03KP3hw38J2pNSm+9VS8
7/M6Tr/f/o3XdgqrAW6AewqD7VkciEyviKd6kJ+xjnrCceIVCPPx9hDXFp3lFjkTvBXeD+er4NS+
k1VxZLtw4PahUwIpyt0kJG2POAe3x7oyHVCatOjJahCymPOYvHHSkyTXdDdPq/6gq1jttviKL7y3
RAyeRTVTpkNFl+JTM2F2vKYuj3Ipz2zXio14rZdIDHY+tgaWMg0LQ12dEPgvHlyyYPLNhkrU0pms
hKGUUjpWMFS7SvvzuCRgI4RoeqWXZFisqJ0w1QfdtWq0fyrZ+O1NKS6Ew8I+uLZqgp4MelQImc/3
AaIPyeQnqN0AElfvMVTq7pOWnkHm593m9ja4MhTgF4c9gCjDpXSX3kP5jBRJg0g2/PZxeqbEIO9s
dYnsfZGLcFNzrKnfc1GbMNnPt3ZjmYUcO5XutkW/Lzwf50yhG4lH5G4kFV4HRYIkqHSMaWD88QwZ
jztVCLUQ52fn1gd9kCVl7rmjbaZbuyu/N6Vt37fgnxZGuoJ8JufBuYWCKtiQi4QrkvUca47Icn2r
QixFGpJgJfEJn2s94q6ebP/HkA/TqtKs+K3gT7FLL5YYimI+8yNHogLch6cIL9vZfLskayfAXOBg
uv4hxp5lNTnBYwUTUqq6ex2TqP+wvjTWedjS/74gqrVNMZmWV9muboQ575ryHQzMqc3tf26Pc21e
olELC4+HuzKvjZeTM4C4KYpneGPIaMS28bfvYQuc1WvmlRj6krjclWhMlg4DgKnx7pvfSaOhppLt
OY7rYL2yzuQw3BRVZH1k0jTA3DCWUsCLshtykTbJJDMkowW7fn5EAHdImW9F2bOq/oXX+YmTUGbN
aQAfYdZts4LyuXAHXJ0h3DTuGjS6ybbOR0xxuTOq1DPRe8lLvHJz9JmGsHoeaopjRjostTfmMyT/
+aSB8U4nDlzAp0a/0Tq0wqaTYtS7uJj2cegjuRui1YZzfNSeIhQ5b++a+RT/b0hKPAA/AExc7Bq9
xNI9CuTTqJrHzCv+MpV6BTl610XhwgZdGkr8+Zeyqe6kfRBVmXyCZlA/hJNf3FM2w6MGAf5NMIX6
wpNhfuEJYKfDv2Q2C+d9nlPWvhF2k1mGwEjTdZU/ecESaHZ+OTACfVYTkWSIHDacivMZIe0ve63S
hKfcs4tVj0M4L1thBUQ+dvszzQ/350hc3EIfTKUMMLseyjiKglSx4pNUDfa2LuhAAWNLD4FO18A0
SiE3Vb3cHvPiezE7HK1IFtDC54fPdn9n5QgceZ3qBkqk7T2pRfWj7FaNTWFA98xvt0e78rU+a2Fk
jgDUL+xJOi2wvRzowbOqsRvSCfNfY2GIi+MliAU0uQTXlGf3nPGZh03dk8MlLu88XQohN/xWlPhX
M0B9tQ/AuJbS9mtf7euA4gd92fEkW11lSEbi8ogMYVL0NETr9pB4qKU4we72Al77XF8Hm21GXBwR
FLWT1EUIC4BkcfT08Ii9VIF+MKJGtwe7tvO/DGbK5zOrB0xBMVwr3EqQ+jHGLZHoaMfHqmmWiN4X
JGWx94Fosw1FuwBg/vlY+CjzKRu4kTiM2StbCR9w0H7QtOQj7gZCf7KPnWhXOFQcydPyut73sbSw
uNd/BH1IKg+IYEBYOv8REjgvj2Alu2Y8Ni+1hxF6EiOF4pivPQ9R4DI8D6qntm3+jcIxuIsntTw5
zh93RVkMgaITyHiCzgVYr24CXckcP3X9un/Qk/KFzi3y7zlMbaf7VSRLkN6Ll+fngCL/JaeAFzev
zdtRMsVZGcUu9fby3sMOdW12XrIzTCk/UmQPfsqoK6yUKWh+BpmjHkObp0tWdeMRH/AKV6Oi+Wk7
aO/5XdT8pcht/+dxnpIztYlPKu8FZSPQ5Rb5RD9ybRNV50R9tarp9+3tfkHgFatAXBKZAI1MtP/P
P79vSQiyga17NvCAh3nSJdQm7Grf6Mq91YD8s1d6AYkuxvSNHq6ZrDnyffWrGJdyhIskWvwU6myo
ESCbRHwWR/NLUDFyM7XD3ktcXxc+8FXxXTdj886MHATnwQSuRlTDd5jHc8/K+wAIyMJ6X8CMPn8B
/Ayx5Gh8zM9ClPpWqkpp6mpU2Zy6JJ23tolkHZLKfgWF/sPU2jusg3c6XAEBGvShl3U2JVzDewQ5
sm1TQbRYehVeIFPE76KuSk4KxIp/zyKgniLmkkRe6qrwNcjTtnairhpqcsOEvHrVZ6upm/5qhxAN
FOB4+bCYEFy5xKhk6QyNCgqNl9kv6LKi6srGstyozNZSYsorpzGX2mVXAr3Qm4LDz2yF6sb5BihI
aaglpInrRbWylYIRJKMXFyfku7tthGrU88LmF8H864tJrCtUVVIXIZrDMTsfMPPVUcfBPHF1tTyk
o3yI8adINQpznr/V/Wlaeb1ztFXhprz0Ua9cNLAJwM4JLQzaE7PXWkiGaOl+GLsIt9NwmL5TKfwB
UG1ze45XUgOOk6Cio1ZAJ2E2TAfLdIzSQCY1GL9PY+XatfVPpDaHVFa/ab155wRLmJ8ryQFyUiyt
CK6XojwFYshZGXT+M/jarRLniJMFTznxQh2ybq2m1kI6J/be/CsCxID8R3nVAD58/hVt+oumHZCM
5E31zZ4QTokFwdOsX+nFv0vozNl68U1Klp6JV48liAJdWLvRIpijH4vMlwqrsmK3U9N33nXHOlW2
ThpBcItOXhW/5Ep+0uzhHs4Hfs+LV7fYnrOJQycT4oAUmClyzL5tFNUOHT8ncPEsh/5Bdu3mdgq8
YNLVb3mhYf0d6OOm0ZGFRPdeumvl1Nzani3/ivU626Paay8dqSvbGrVfAS+DBwrMafYxLCuOTUlP
Qtcvk3WcGb/81tg4mNh39GgKxdk3zrRppe5tsIVoUqWgHI2lPYR0yalfp2ZJrePK/gc/Q9RCq0hU
WGf3mzLFdsq1N7kyFGvk5BLjvR3vCqoyQWOtMG69fdyuxEnkKFk4EjoQBvMGRl2mcS5r9OrtoLlT
1PYNK4yl5PvaGNzXouEsRE/mn71I4nzyrNxwU7X8FnjOTy+tw/XteVz7jLTWAULSi0FKQ/z5l7vY
nJrWzkIpcLu62OdZ/DjACE+G/PX2MFdCBbMQCEFqSExnNowRJ1muZADTuj7JVoWV/QueN1pZVhth
X6i+VUMc7W8PeW1D8ApTwCLC2UA35nxmFVoIbdWrk9uWuIvi1K6ldJ2nbKWV9M6m/Fc4LKTYV+IT
hfb/jTh7LPkdroxWmRlulai7eOieFASL/Xx6QEk4XWVecF+P0Vbu+4X+5ZXrFHwEwmjo1kM+n9c/
q8Jvck8bQ7cyzHXrqJspik+D3R4h2S4MdS0UUoeggkXPl0b7vMqLvJFnBU0Zul4fkahNgNbbBhFY
H/8P40GkTGBUDrZcb/SmXGud9R/W+Ov44sx82a9y24Qx1LTQpcr6GGf2Nm3zIwnNpmiIjHJ6TMJW
XenyEpv02relLqmBiSa2kEucjztacWX3ahtSYw7vqwEuoKass6S7q/NmM5iZv3JK497su4U4c20X
CxIQz0e6BXQxz8et29T3kiQN3b6wtlYJqra17+rQ24lE3WyskzlZf6oqIPju/xtyrm4c6UHVtXgF
u5mA21s2OEsz3xcdDWNLvUtlJOQz/T60pO9/fmC/jjuL4KqZJ4igMdUg4lYL6+cprO8VRHxKJQTk
lhwAP21uD3ntqwo9QYu6LNXK+Vc1oTxO5KmBO9j5YWzTI55IT2IXWRlQOfL+jHurjtKft4e9dmDR
xQbRBNwGeMNsM+G0TtfOLgJXKXhnYT3SraO+lPd9ZqL0LpXDuFR9uxbmQaaBbQCexvU4yyAgxqdJ
2hLmS9N8wn7kB73yO64wf6Gqcu1tJ2TsxXekBHxR5mvaviriJGC/Du1PtD0fggHZSK7/b1qe3VHi
eM+r8tRaECnAUd1e1uuT/N/Ys9jgVG1u+phcuV7nHw0t/Rfs26+eDP8/DMOdjzjYJ5J/tk9pkDvm
gBaSWxQZmoz5ixyWG/TcFxB2106+iYIAgHbO44UwYRJUDn8Uhm6CimylTW7o6M7KK7KPcTS4NJHd
nuoF+vPVjQmEURBwBH1zFm16yiL+gHutq3Tqbmiyu9ZX9zEmcyQ7SzeJSuSaJ7WkHf9/rE9NmC+R
vK7k0Y81vpZcNS4k6k0Y2TuNV0RTBUBXlXXbji92XP9E7f/Oy4J1VZULEefqbfb1N4jf+OU39Nmg
h43GGqO29ajmyj3dys1kWf26NANr5dgIdmDEUMD9tmvlo2jVpTLktbIcMeB/yzDbtIMW0FyDTApL
w96hyJME3wHc8N8+SvmmlguVnqQyHwovXv+3WgxPis8uGI9TmLrnK6B0IM9ZBTbzpNqbKQmiLf4A
3qpMe2OlhXWxYdBsM+pteUTLLHnuAess3OnXzi0vZNGDQ8eCxvv5b8gcxFXwDw/dyOjXiRP6gjG8
gW61lFBf294A34GgiHYfVZbzgUDiDHjH8mZJpOyubpQ9HnlMN0ZVdkkS8urW+jrWbGslWTwGDuhP
N6/sTWVYj5nj3YsELcvrp8qv/+0RgpEREGiz4Z4bbiF6XFlTg2SUGiv9anCIs4CPEGOiWj5CA0HT
Hhwt2CBQeNTSaIEXeG2adCKgayGxAQN63kAy7TJU0sTOnv3uzRsRLngOI6p4SCM2O57U+4C/sqdn
3/hjzjfS4TKtMd4SdBzpuZx/y0nzeiktQM90XEObSS+qdYVH9ML8rrxbxNuBnP6zJz1/+Vda2vex
kcYuuKN4lWfpfUruw8Wwd/TilSbnwhV2ZYcKPBwvazqZRP/ZZ8NErhidBI55FpgfkN2PDTtGCtNH
R+r+1DiDohh3JSU+0XLn5TzLQlTsrayxDnw3VqI7hUSkzDAhS0dz28TFK3WDhcvlApsrBgQvCtwP
6Cjct9knSzy1tfoaKc22tIMfsTP2bjo4eYlalSV9syXEuzZJK/F20eXxqfY1p1p1Tpl9TO1gvCFX
oGerGOLPwk0kIuzsInKIPLzjMW/lxMzWgSZhEcVTgyqakKqUwr7aZYFuHP84azgbRRzYL1fNEKMO
0hSNBIMWfTOrRQFK8xp7HyXKEgvsSlZ7NpTYZF+G6jB3DeRU9l09DQ/AYfZGG757qdWt28z+GTqS
voontEzV9OX2HK9lf2cji5zmy8i5klZpaavoFgBtrfvo1BTyOi37jS2hhZe/9Wn0TDVrVxbpx+2h
r31EExVaIZfAXTKvYyim53V2Ae1eL3MZtDcAT290ooWPeC3c0b9G30eA0Dies70S1nom+zYKKhie
u71XRWumu0uleqd69pNQP5Pt4W4YjMdYKTdDpv95PCIjpGhOLxGUuz4b35Pjsh28bHBHzTyi9vKQ
JNI3SCmnoB/CTVksRdkr8Q8IO4uqCQUlOs/nHzSeItn2kOo+NV2hbqHQv+rUWdcStPxJUzdBpS9g
/JYGnKdDZZ4FXh2FbjPF60k2wByZT1ne3cdNvTMQnFnd3jdXtqyoZIDl0igfip7H+QzxIfBruSYB
8tA8iGx9nyChMN5ltvpjsM0DyeGpNct7qLoLWc/lTM8GNmYNaCeUM0cTpxSRw67313Tf9mZxF+no
DyxlWJenAwgQYhSwLoQGzLwFGhhaJvVJ6rtyoWrAw+3mwTPNbH17La+NgiMBKjfkcXQiZvHdC4ZU
z2IbAbawqrEmykM06uG53h7lyhkERsUNyXNWSFA5syBTZ346mDpaNoksMNbSLszCXe+1u7gpX1uv
vM/QdGM9Xgy135nG9Hp7/MvM6uvwxJrzDeMnYVd7YRW4oZE/kQE+qE4Wrk1wVgsTvQzjQl+R9x9I
KmBx84p23/d1gjWpfVLTED02yj3sEKQs2S+wAOzwgEDL7aldZh+kVDpIXq5CIDPzbMdrI29S8mKg
weLf5Vr9IJXpSUVErjeV/e2hLleRggt2LA7CEig6WrO9YoVWGQ9l4ruajwRM+wzPQE0P/2EMHKGF
sTigo3kvU4nkwo+Fd7VlJUiZmMmPGuCwoy8lbZcnmUoocG7xsODBPt/3NpQKOlHTdMpSHWsRPfM2
ILpHUJlNv601+gK63ZQLC/jJyDpPW3jAgGriOhJyEfMmKuTHwQ+klJdbjVE7L/e1ZkUfaeX9gw5p
tKdvUayrqHRWcdfp6ziailXW6OrKz4NoUwCJXAVRb2y0Go4beW62DjvVuqdrj75GJS/kfpehAYqk
SgASLV/AbLN7RJPqwfNCg3sql1ddn66ceOHBc+0jgHBgTeiVcCnM4rgf6tPQoIt5UusVSMp0FVQr
i2L/wqG8EBvAPA83dYWmAtBtAxGJ8+NvOuEga43nu5bWT0+0XY37vKjR38gcfVfIOmrfnmetilCP
X1Tph2705tFwIN2mheXdOZPWosuYZW+3t/qV2esCxkebWxZ9dfHnXxKvVEH7Ui44ToVtuqGNgC7C
MOtcD924nbZDqL7/P9LOo0dupAnTf2gJ0JsrWaarbVXL60JII4ne2+Sv34f6sAMVmyhCs4fBHAR0
VhpGRka85u/HAzdLXjBj5UGzXo8nYAjKVRkSBKvwcynLD0rc/pZiCXWEDvMtiYeV4zPDdP/fcMu7
Uiux4UwAXEOVMGja90bgTVG3FZNWbhaODz3WucdMI325ivUIDTNomVUswJBOKp+NUh6jILqzKE67
clHsa6XDsygVT8jhl56vDt9uL+zaTIHn0Ozl5f62lxOP9qRVRYSMY66fI197GbVoI4dcmybRaq4t
cmZoLC5ib4YmYaMagfUiy4GyNytEQ6Mkod7eQcXGcV4cO60dkEOhe5OmyQdNmOpjgB/9/vZcVw6t
heQzXUHCJvWfxaEdrFFusWmUXrTOORSqcm/22GFBZ9yZuXTBUKLdSFDWPl4K24DLZ+UXCK/zrfTH
Z1IhPJZNtVBexqz3SiN/1Gthu76TfJW18BOQgx9RYtxZk4W9g4wiYnKalPZR7vzdxN7fnv3KTtNy
hZOBmgW18mWtFZWuHPn0NDyDGuxAn5koKKPYfHuQeULXlwSANwWXiFnBAnTq4juNBqzqy6nm1Tno
7+IiOPahgjeZvxF8V4YB8jobmYKSwPBzMUxAkd0ohEl3LFHkZyUJx1PQaPo9jDL75+0Z6erbKaFe
roNy4fSq1nLdhi7xffB8BuLTWrZL8aLgOdL6ro7m2JMmURePMvzl3AoVtmc5KZ1vvdyMD2Hq5yfL
rAu3xz3JRTk3OXLulK/Ee/Q2VHnw7xR5aN2ECO/KSvsz1vP4aarHeF+NZbybqqrcm7Cqnhtn6rwx
R3JaFRAw7STK7qKIF2dIYvzYpbJzAg0QP0V1LPFEaqaDiZ7SPgjM6VdSpLGXRlH8rKll9F4pnehQ
93F1ur1Kb7MDWMFAcjSK+PS16Axcn/QyLkLQCVjS9D5ab11NP/qQxe964M8NMrgQsE31y0yQVurv
hnagrbxLqveWsLzEvGuUyI1snXrzRqnlLQqRl5YCUWjGn4LHXJaA8Bf0h35o43PhFF+srjLOjRMq
p0BLq4fR6Wv0TsES9aaIHws7UX5OY5GFnuxb1mOlaN0h6hL9BCiiRq6+Uzcan8tTjFq2TtsWlIg+
+wssP5bBz9Qc5dzxmdYUo6TIzKRo25V+u0UDfBv5ZsdFUFozYGsGZF7vTt4pqHRKmfIS+pVz6NIh
fxII2k2BfQjs6NhVQ/H19oF4E21mnA5xYAaPz5I2i/OQSVwHVTWgDFtq3d2Y+8NhHIsNXOX8R66i
zTwIEDvM4+E5vzF+iq0iige5pHoZhLErWUfDfHJAXDRR+RUkJzznv8/xGZIPlJySOvdcpL1eycmK
FH1+afIac1TXEGiL0sW/45ht9IrebNlMfkJQA62LWVR6mRu0+CPmaLfTXIyTXSnZu6JVznGnH8M2
/jJMgbmRaM6v2MVakmsThmbEuEKOfz2xYAjB3oGjPpe9/iG2XvHIdHHgfcltPlHQseEWg/ntCSFc
YEBOW5OuAZfG9YB1I2qtC4z43FJT2jVlVR7Hwt9y4lwdBYU/wAycEnAk16M4AwicVkrjs4b2iyT7
4c5K0nh/+7C/ecfOke+PQeYf8cc136qdkeWDhLk2Chq2gB/no+hB99TaenWsjoSkBZKFKnXHJWW4
NYE75rhqnTNZem9IT2VqvW+NB73cyNneflkz49CaezkWl/kS4kNPv619SxPnqu68KfPfFX3nFXBN
EKPetVhbakb4jhrIRpq/tlsUOlGsw4FnlqZaLKTfd3HcAtsqymCHlJi1hYTYGmCxU10XqX4qMUCQ
4vVum23zUBpV/bdFRc4DFX6ehtCU3zY5c6UYkjHjaKuqOABP2GFfAB6rO1FBqbuNqsPakcDsh/xk
JhK/Qam2tVz7hoWZrqhT10yyo4wvhiWnXlQru9vnfG31QIWiSkznbYbiXm9Ph31zWXYMZWW22/rd
91AMW4iOt3EINQOyVGDa0NbflBl6YfRxmvgjF7V2p9faAQsZIAEh7+tsN4nZIvj2pN4m6ewWBXY4
aTwL5grR9ax8NctUNLzGs61Vv9K8Tfa6U2S7OnXUhy5JpQeeT+1sapV5gyPh7qII/J3llLL/rB3c
lpH9MIXJtJEdLBeCJYCEB9hz1n+mArD4WZNhgflQ1eq5RObVgxzzyo/EUVBFHhONjsCEkhVtyRIt
d/j3oABpYK5QuAVTc70WpokQvGzl1bMYUXoaLYHuqbZVA1+dmUYuzWmdnbYWkV+G7qqlkjY813Jz
TBun8MY6P42RiVJYUL4moxq7qiaUjRtuLaZRqoERSM4AiGNxdYd4+WlNHYlzlylfZaclhmk7RadA
lIW/3Znb1FUgAB9xAPh++4wtZ0ziyT1Ov4g3kcKpXsw4k/RBkJVxxGTYbG2C/TH6+OTnZ1lOdVcO
4w8izH/eHnT+o9c3OoOiEGbjn4dJyvK5q3dFinHRIADXDJ/CMH5CbzhG6k3e8t9829OYp/fHSPP0
/7j/zMmu4zTCO9awJ2vn6IN/Gf2quGupCT44lSofp9FXd/FYul2oe2oJKvs/zJUPePZgp5i8rF03
2MXlQynEeZyqk5HpT8IUhYvc3EZdcWUjSYJIlGbNgbdlZMeqyj4Im+kMdyh3e834UJbpbpL9L6Kx
UZ+2UG9WstH769kp3PlzQCAj5P1+vb7ZhAyfLoE1j2pVPOLNWV0CywnvRWtt9cNWPhKi4fwc4Lw6
yBBdDyVsuVd6vxRnR4wmdWTrjI/gO82I/tETzTPs4iKZ8SXstxxjl4GHL+Rq3PmW++MI1XKoiKTu
xBnHkh91o9y182G9vYwrNyXtG7RgyDrn7H2xjJ1pdgW26BnZhTXtZZMwbs4oJElBVaEMuulwe7zl
B0htlDcXx4RNoxO2rP70kkWBCde9i4YGj6JUCWyq+BRq9bvb48w3wZ8f+v/GgbNNoYmn5BJTFeLp
kISJOlx0pX114r51U1O7H0T/SEPiaTLgdP39gA6lEGZHdQsczvVm0foom1qKnXOnl49R5z93Nk50
Tqfnnh4iBt9Y7cZluNy6eYp03+b0hrwU7MT1iGFnR/DzQvvs65AsZOVTk+Ic6UjyKU03nXWW7K3/
Dca0yECZ4/KNJ3HP4muo2+euOCOE9NCb30vLAiqC0cjHbHjfCkxYM7ERWlanSLV/1o7kWlxSFqxC
SouMj+88FdMJbb9jrui7enSOjVzc3d6/lYNJvRcSCe88QuZyNQP4pz4v8haoZ+yF+QQKx+jOkmal
GwnjypwAsGOPNYuxvgVNIQDdKKlfoNGSzjX0OjUjpIgrLnuat15AR3N/e2bKMkCzdxalQcx7eKWT
OS2OZmq1xeDbg34m04meKiswLk7cZodSbRpvkK3gUZ/k6L4zyuCxnETutaNkAB2pi4cxKQ91knuT
3gMi8ZP0OHEJUKlNg12WDPlWv3Xls51dRvkhnDQi6SLXUqY06UOz4JjZWHSG6hEu8smCiuqGI02N
uNY3Pts39/TvxUGvkGYrcnp8R9dfkTWOODDMYoWNM5Yfgr7VJLcKteoVkRBfcrW6pGknN3lzbOsA
RQYVpeqPZV37G++jtfNHcQOc4FyWI/W+/h1ZGjVGE0A9h8P+DSjutyKJvmmb9jdrp4+SBnkmmthc
aosFTgywdErTYJTctrvEqo5Spu16pBlcS8mDjTt6dbBZxonXADWv5edLd3nETshUz1lX+VjfdcOx
KR0xl/Rad6SJv7GZywtz3ksKJyCQUB4GobNYw9EsMluvTe3cNTm6r3HjH025/Vus2nKURWaXgNBu
u0bSz/j5eWX9mhkfb3+wy3xjOcD873/c+1bvR5VqJd3ZiBr65kPsVqiVIujhKaU4OVTTUZS9QwVv
Y7vesPR/D4zOIl1VE67u8nLGvsTv+Caha7UV3dQUCuM+GQm1hTzU/5gijI8gg6isU59HybcX+6Rw
qruU9NAF+iX2cW+OkDLz+lQ7iMaZflj//aXH74KdTXDAamhZu9ITCxp4nNdnrQzeNbQEwBO/+O34
ztL6v6ykzqsBGhFVG6Afs7v99TZgBs2FlsvZubH9n5FaHwx4MIWS3E1t7SVd92tsldgVlbpRJl6L
gaDLfldLaOYsw7XoaqnvYX2fx3o8+NWI/UNDGo1foDtNzmufDMXGd7M6Ig99sKG0kunyXs/UDzTY
/so0nckmwLlo6lh8h76lQSa2/F1iN/W+N8Z443JfO+Z4hluzXcHc8V0c88Kq8EWrnOTCk31wG11L
XQtLjRqFbMx2vgjLQHzEfhzBv9z+vtZCLcGP6uTM1XsTJsqksYtMEGpt8GZflXaMP5XhiJK3ZFcb
n9RaBOSin23zZn2f5dMhK/GnC5QOq4nY+jVMzfhYxZPtWZOi3DV5qWzMbC0AznpFMyJ77jktAiAy
c5Rl4Mid/YL72pgmGY+hYNhIlVYnxZMSkhG9GoRhr4/L4NMiRnhWOYtY2dtF8AEthxK/w7Lykhae
2O3dWp2TDcaG4hdM3GX5ZVAiMU02juo8ob+1kfEuqbYa/v/rHCyeC1yIkAqp6xI4zXnKf4TcpOoV
P7URJyh1KfayvnRco8IuzdA6+SiN+leqew6OdBTMM0PPPJg7/i6bxPdCNUec+OzsQe3pRRRhjxe2
HDygLjp4ZRE7XhXnqqtJXetWSfEFebpuJ3fgNpsRlIyw0K/u9SLxUiF9sNTkn2BUI69JyuSgpBaq
O8GUuuBpx73cqx/IDvPDWHYh+vPNtItsJ72nZ5C5IkTKOmmzD7GEkKgV2+VeB2PwqAJmcJ0wx7XK
hHKblKY5m9yFNN4l3bMGX3hGrdV7yPu5m2eh6ZL2UFN0JIilUmq4sCNy9G+1ymui4PNgDrnnhP2P
VuoepMHw3bBsRt76pe2Cm2+93sy+2ekgQ/LlL9BmlLFVtO+phJS7rJJkb5xwUcpy5zU2h3M05p+H
Kn4to9b0eiOyPL2f7g2n/ylINU9WaUloVIsfZl98TQU30jS0P9Jc+RIWyh2Sg5E39o7jRXr92e7C
aFcY6MoYrZGADpE/iRCrHuA6TwiiPtimn7glgkZuLFTVi4vqxS5tyR0nnvSSjcRMZdbVsTfkd2UR
pLBq/fBQ84p0aX8K+PLquEv8QEKPMn+Ph6PpRoNVeLEC2Mjxc/UeZwXDDei4uKXJFnAunuva+hYP
Ic4V8YcsdYwnBBWEK2LoBMKP3+OV+KHIHdmj7K6corx+AmQYH8D7VietHvNd3fkTUopjc6rG/CuK
kR+CzpzeT3KF/4CI3umGeJSa9jkep+jVwC7uFIziySml95KqPgxF9oTeceM2jVZ4WiPMD2UWfVGy
rLn4Y5AdFTnJUH4J0lcFlsxdNtjnPo7j/Wgr0E2N6D4Ns3/GxrqH5XGJUGTeRwOkyGhgEhYqzSc/
1PKd47QYaRX1FhBo5U5CnxXvAHsmJL0RPAyzyA/Q4NfPwQiH07VKuDN+Wbb7MC5QNq3rZtcbypam
9srVMNfLKCch4EHLfv73P+KAb4SBUjhxTdWuxwOionAVuAnuZ0cj3mxc/W74LqIOPBOVlBW9hNnT
63o0xQbDhh8znaMqqZ/DuCrPU6i2H5OiCf8RqAI9m0U3ngozNvaNMNLabapae4QrNjx11tju5NYK
7+mUi32tFrU3ShN90daW7gezLO/SosZZBCrfrh8MoBC+L+2kXM2OE1a8eLC3vsdtAa2tFP2uySLh
prmhHP4+fP8ZWRfZchZTJQ07tb+0ve1l+vg9AJKxkb+8aVfMqdpMf5oVcGcm3eIRpyL17lhlYJyd
pnhpA+ueMv1rg42LWUSfgCAFIP/wSrXkPdiReJcn6ktLDFJEuJew8Nr4OWuHCPoD0sKIjM/Qoutt
bYw+ReQxM86RCf8eGXP16BgpPgJJ6v/95UjzHaoo+H9y1TfnVeM1UsVVeolb+h9Nomk4gSQbg6zO
Z5YDpVeMgM/yiUyyMZY9QPnzpDaHVqu5cpz3U66+v31S3mDi2EUbmYh/x5kzgT8+Psv37aSTYvKy
JPtq+uiqStMl8eNfvhX81EoVdEz2OHQ2iu1WcpCULV2DlUwDXClgOPpec8Fcux5/EgW6sZKaXJAR
/BU0nItI/IfPAeYjRWQkJelhLU+qPhhG2EtBTplJeCgINp20+w/LyAgYg1AwQx5mEVXMTsGZsQ6U
i1WoWDXD9um+TVwZiNIr7Ue5qTDlGt1evCAgunFSVipNv8W7bZTFSKKWLYcePXU4OJJ0VsL8QnWh
csWAa5PW3hV19lPVho9N49gbn9vatpHxQp6bhYHe9OekpHKqJAmmCx5r8AMd5YcSRfvbi7o6xqzt
NFcG5xbd9dEAklJNslaElzrso0NMzejS68H4/v9vFPV6lEoeh5TMID9rfgnW7SDIf26PsPIpUyye
cbzkuUCnF2cD6UhHHawguJBxWV4ZpcOegjxq+NJkbAT+1aHmBvKsCE15erFkZoQiF4hh6WzGeXSh
8GrfWwB4TkOuyxtDrewOn+2sZjc/1Xk5X6+byHG2csYmP499i6nSxJNSG4+3V27laF+NsXghDFUJ
fN+J/DNyeh+bLn+nctcWg/hUqUbv5dLoFY610YZfmxdVSXCy1B+AFyzmVcn2JNd6Yp6rslZ3Tkkj
UcGmd2P11kqgzvwA5x0+y1Msn//QMeuy6tik0k4e/TE8xvp40OruHEnWybeDZzC7LzbOby72db9u
LysMKDZnmQRBGbBmlSXq4ktaQlCplemg9n8uFLl9MttA+4j1suqRnGHv7idPrezV9iPEomcjirtd
oSvVPrWnz8Gg/1SnSTtb5GeH3OC5ZraIkQGXsAGOI/lT/ILGrztfprIfXDt4KYaPk5okrpnnD7lE
ZoygCXofd0mnPIyhjbGnju1DOiggHQYkteyo2ZVRULu6VmoHk2bqMTEq1EF6Ee0ytKm8XkihZ6jP
QumyD2qH+8cYJt/UaHgOhOk8IN9Y9nHtmWqi7xSllGliZMExzNvmqevVaN/zNmwLWX3vK4P82GZy
enTuDNktBA0rHbhe7/xQXzKxK8oMHxB54oXyOfe1CkUtlGFkTTQeYu7doSwa1a2qXXIETG1NF8sL
JsnjSWLku77BGBAj6dSdne772PUTudrbZWfuY8ccPGTMXKKZK6KHwc78HRWLhlV8CrtgL4/Jbmq+
6dJTrHll7yjprstLiW5aZ36SRknj3aSVroF30X3kjOOuzCzDE1PjHFUmeFTDwtqXueq7GAUUnyJ1
cPZodSQeEPPUEypyk4ZcZB5SQvGugAp9kOCzPwStMzNnZJzq01p44CW+Cmrwj0YiZXuZF9BuKn3V
6+hbvHfqWrmXNL0/VsIfobo6ynMli+FU0LjdqW0u9qMzCbA/sblnBtl7OcNYqZJz80lO4/R1wuR0
L4swPdhV7GMGPUwHajbDDncQh2YASkNSVLDQRdu+KF2QHgayAxf30OZxUgf50Ax5vEt4Xb1rBdUr
pAYV125TyS21aPICXmUcqsTwtCmM7uHf6ggDxsYB5I16MBEsRhrNLp5TE1anLVnIMDcVRhFFo6c7
DO38b6OqlbsxdmDV2KK+DxOt3KtiDDylAp+vh5idVDlwEZTUsb8LHX9XFpjJtKUVH4ia4SnoMtvr
MxRWZd4JO3VEoC3O4spyjaSaPlXtIHajLvn7AYzAF5jqmefQD9upuV17Tg0lwehQcGsTEDCxpgb7
YEzyu6KyqfHiXe2qUqt5YcJFkpF5eLGZRjueF9ZOxgPbjeEY7IADhgcRBNWpg43mFpL2aJeoeMp1
Eb7rjAr0TgTZI0ql4Dj4RofAkvLddzL9g2Lk5qNFqdDFKBRvvSjn81RQvaKW47tR12ueRGHmGOHZ
uIPY3bxGA2owBRQYL8cz7mSLuPRSXsAuztTmzsZk0ev6UXhFKo17ddTzHx0l7F2Wo7yhSFHkWkWb
HgM7h8+loD9SahPFH7soP8hFonixOmV7pWtHFxKLfpxKW+ySrkmeOlxS7sZgDJ9jwqw7SZW9nyIO
Qx/okVtWubPjSRbsQ7AjuwqVN44FzK9BWKGHgUJ71+Jv71bdUOzDsB6PWRTqd4HijxxMOznayFgg
kuk3uzhW9RMPwuDVnPTmLs+jn2GDjbUpHA2hnygl02MzkPl5Vpy+9GQk5jxzSqr9JAtrr7cahs2I
IOx13NX2VdVzMLRU3Wt2Ie+LQhY7LMrTXQ3Q9U5rWyyO7bpATRIjPKNJcjdMQu3l/1Ce6P0h0fIz
qtRm+yuXN/KhtTuXOwk4OEIhFIoX95+B6tMUoQ91bosU6Vfhyv6jkH9inbRz7MGV4mR/+zZ6g40n
eZgBHv+OuLjli6zVlCGZxKXW2ncSJwbPhbOf2WdD973EFu+DIHwwnOFYAZ+1jI4Iz/vcbx4q395r
hLDbv+d3krS8HFUMJlD3JGsDTnSd2YSFiEo9Miw4XtjGoKlG3Uql/HrWJ3ukGeno0p7Cj1S5hSyH
D9ZoIcGRd+kuMLLpFMg1jNV0jD30dWVCZpG+i4rROjk2HuqKaDPPwm/uBPJMJJQ5gvZy+/fP6eTy
5/9GJ8wpJ3Jaiw2MzLhD3ysnaWpNwx1tcWqj4KBOwz5Tg3+CVPpVBf4ResfGuPPfXY5LG3nWIuAW
pp91vWyq7U+d4/QGDPbsZyjlL5JUPBupvXE+116ss1QIdfAZcU+vZjGO2WLjmtcZzwJlOtiR0Tnu
VGZ4K2nOUFEr7AuvszLf7YZ+3I+gFp5QHW8PYe1PyX9I7VF3BFNnz8/XZetcags7l8vQP4eNI7lt
V2t3fjnjr2R01G5vqzk/RJbri1cBTsA2gocMdz1vIflDofKKvThU75AnlrGU6pXiudApDO7GtK2M
JxWRwB91ZLSfnUKqvk5h376fAEq1bhSJAlPMeMTsYCTYIpL64ozTsANomu/RD23gjtr9sRjiwc3j
bsI4jeIA6n5hILtTpZKvqGaF1r5/HBU7weCmavODEFESuXKh4D/dyFN9CKNe8t3G91Em7APpFGfl
5zQJCtqWoU6RO62UOwmxg8AdY8xrdoORlZOLK3QQewTikKtUjw4N1e0LgqraxS9Hyya3CYddpnTG
XdWFipsjTPsAFb581SQ9PkcUhl6iLMRYFrDFIRbFsNNQwfAIX+ZFUoL+F5cxY4lA2nh8z7FpuSkz
whrCAuVEBACuNyUYoqwXKb5JRu/op1DI7Z0ZRP2XsnHqexO5541W7EqFdhYa+Xe8ObH/o1wztLXe
xAJ5CALmP3gmPaANY9EQUDRPjM3Peqg3nkNrXzWaAdQ2wGms6KRK3RgHmYU6PxaT7tTqH9GnKl2B
1/Xt870+EKUusE4UFZbvydDs6UA3kn1OxPS9jIOXYZQ/Jqgrb3yybzTQ5+uG0uW/Ay2umyEz1MJJ
U/sch2qaHhVRVRdn1sW2K1X5nuJX+72UnOFnqcnNQ5j1zUMUqtYTFC7ZxfwxPZYEkme+sRFCLsAV
PUv1+xG2wAa3cN7K5dFC9hhaFhbqaDktvvc2lHxdLUrpDFiJ/FZSpbsp3wwrawdqZr/QcYdm8abk
L2VFk9MLGS5OIT+ooqtIOENMXC3paOht5ZIMbLT4V+fF/iLTNUOOlvHbyLJsIqshfivBj0qOX2cU
+e2ztHYFwg6YVbLm6sTyBodgBhdxVE2Uarhj8UD8IdfyY4aQEvEs3/uGfTdaZujp0hbua3U5oaHD
BqXSCOLy+vtsO1L/0TaKSz5VXygVpu5kx882qbKr6tI/kzne3Z7q2oCALYElAiWfJT2vB0yAKEI7
FeIypc37QTd3pYoEgNO+E51UeLKkbnS715aWjZudcqmSvNGWyKxhKGxgkGdNTn/4dfZqBtN9jFUp
6vIVFint0wxnJGmKNgLR6kRR5ocDxH9vUGqFPijJrAJ8VvvAxwk5i5+Vwk93dlenj4lWf/MH3jO3
F3ctJvEn/x1zEW1bVZk6AXnybJbFR3zHT1Ehv5emLbG11ZRm9h9GWgme05tTA4Gn7wGnBHhUDMGD
TzJzkigbHquy8p9CYOr7quPxK/hXbAnG/KhKffuQ2vLWhFfLUn/+kkVwHENTj0wZLKAqytg1iuZX
rIjHupI/KaP6mjnlP7UvjnTQUHvg4r+93GuXKbBhwJKzO+AbquEwmLUjBcI5I5jt4Htmao/KYDo/
S9sIv3aicTYu07XtReEOMAqYdny7Ft+OLNMm0mSeOn1Ex7XPos994Ex7okd5uD2ztUcVfYG5S0Yx
jpbZ4ivt0k5tZqfdXukehV18ogT0vSrbryXewXVtfqzbegPRtBZmZ44URUwQtm8aSJVR+wUv1ugC
+vsF8MNDRSj/DxvG1wgm7LdizzL9HfHjrstCiy5VF3yozfYeKNMpTJ1PgW1+vr2Ca2eDVgB9N9or
JCKLvaqqepCG0o8v+iA5s5Zc4mU5nb5SqP4+NXx/4zWzFm4INRCeDKAplNSvdyzLQGcMfUJ5O/g2
ps4OUxI3lL/52rQPtpx6V+fGYw2WlQyxYnlp2BlCNqmThzQU6RhjXszrqnZHYd9nVvrp9jquncSZ
1ja7V3Aelx2CpDcHq01FcPFlAByhPblG39wn1vSe2XpTLg5mZ23cUWtHkaOPYR3qyFQ3Fi+2jsSu
FAOtgkJv7vXQOg0zB+H2vDbGsGYs/Z+JceUUgzk29WUq9cmrUi4/JKNuj7G2TxwIHrezfdMbYFnZ
dp3sa3J06f3Od33NyR/GWeBGbZtTEqv/oQU8k18QbFVZtDew4SBwREMgDC4ydbNDXUZiBhsYdyZb
t7F6a5GQ7iW9c56yK3TeqVH9bkQQVpXSwLWb9tBk5VcniT/eXsG1r4pOLzqCNKfUN/2pAbMbCDEJ
xiFtsR8N66IgaUEZLD7UtQpgoJo2ks21485+8XphXjRaFoFXgplUBvEYXtK8/qBOECaCPv80yPWr
nwhPjez7MOvKjdVcnSVIPSTaaJFCGLk+i4VaB9PsPXy2Crl6jIyyesisRn12ars9Dpk8XWo1Kk63
l3btcDpEK6RNQRFjBnI9aFepecvLxzjbUvEU5vrHUJdPlZXvlV758LdDUZlVzN8wi1mQZDGUjXFc
HBo1JcggvLdk6Ryn4l2fKTRpfGuDAP72ZF6PNW/wH9/1OIBpzvQQrx0tNnfylBWvWF70wNmNLXvZ
33H2+sXFWLOuGB1tsEjOIubnyhBQUzBoBVst0LtPfdhhWY7uUgIJnCanKO0DysnYXLyWlB6sj42q
vOJLgEf9XEG+myWz60b1dONxGhNaO52XBogzGI80/mktAwbIMMdofhKZgDC7cvQlje4V46LmDlyl
EgqM5QZl4krlsznWc/+Iv2ra75FmrBVtX1D4vr2Tb6MmM0aEjvmSc9F0vF5dVTLi3Ghk+WKm+pHc
9ORIypfbQ6yklIzhIDVJ7WrWoJ53+I8dLFXRioiofLbTim8c3Jmt7apYK/axyLWPXdTLZ6mfum+F
k4zfEbuq77qqrj7d/hnzmVzuLRklEGR+CeSmxa/gDkrzjFmeFbmP75GDiY6K1IX7yW+DnT1MNLdk
+hS3B337TSpks+Dp5rf1WxbzWDUpLRS5R0VZ/iLb4tj3/kWp9SNYhi1B9TmoLCeootAGa0tGWWpZ
PykyHYyeAfkOgEvm/OjlQ5Z3exzuJnpiXf45bbYgV/p8py6HJF/nEU/1U+fDud5Zox+xMKQZggZJ
Zz5HEk2ptEGhwq0E6gxyFymJm8V1d4ylUrhFJU+eQ0/M1F46HXr3DuEbRMWQCtA8dBZQPccQ3tir
RpI/a/kwPhoVFGGQ8GI/NNawTyZf/tl0jfml8YvmK7hc+VGyFXXEf9oZ3tmyFB1LNQGna2C7HQWt
+rEfAFnGGreOW4t3IBujX3Ic9RdoZtnXSqplGpR9cPaVQv92e+vX4hZ+IsjdUKkFR7BYG31MVQc8
UH8BG3MPZ/BUh8WPpM5+/YdhUMqkTQFtQV+mxYnQE9YrAes+lj9Ra/oeyUj352LjIK/MRpkNNEDt
4l9Hffl6p0WqJUoY1Po5SWLErYpD6Yd3+RhuJIorw1DwghOB7Odsh724OKWEfppf29N5Loed27pq
HxA37O/qnAz89sKtfJrzuw+Nj1lT6412JcjmLooMqlBDU3SvtlpEBwcn3k+8QNCuGvNwIydYnRpz
o1LDiXiT+ZiyDA826KJLEdKFaEZEWUoRvppWtsFpW4u3pB6UgsixGG+p5pSqgcK1nyeXvBC0imv1
oW9oQpuTAdvQ9JohOKpa+g/NXN01lOJwe11X5gnyiPKqBS5U51RenxSuyVipJsu4JPr4QSrDO7VU
/qlAPdweZoVfOSs6IdbKe5oX2pK6BzPRCYAB5JchLXVXHSpKe6OdPxkYqXtSowXPGCvUd7EJfDFp
ZPUw0ds+dBKipFU2IvwXiHjXpzKazgF3tOlHyQnzZyT8k3rayGFWbll+K29kGtAIGy0rnqihGfjD
TPmF8Jy4NoaPkR1tPPdX7jc6qPNZJtnlwTr/+x+3bG473YQPsnUJS9nVkXLXHExeexiAjkXDcUtD
f3VKM1AcfQ6szZZ63FMit2nRZ+1Fc9DIIP2xN3VeV24XVD2pfkNZB9u4BGrr8A0aA83vC03F1yTp
jhExO3eUo+Z8EdQzWG1wSeZ9rGUbZ3jlKsUqmEc2mcLsrT6f8T/Wsve1pCcYJJco9PoewIELHCm2
3LhxOSrVpmzFHD0X9yiCqrScwVMjWLj8ZsK+yIUTpeqlzDrlblRBy2AXHwK46sGC9ZagDG9Lzk7Y
/XRMZT1+lANcbJMoUjei4lrwICwCV5yLuxBiF8co0DszqCO1pJz7W5yb/wXVsx2dzfaQOK8TQNLW
3uq4r8WM+ZELO5blJhG9Xu8o17EojejoRqk87exUB4ETBl6alxuxce0j+XOh51P9x8bWpt5Gvl4m
F6UQn22tz2CnOIFb2+lLlQQkHenxdphamxlkirkIh/aJvMw6Qz81/y9n57XbRtJt4SdqoHO47cCk
SMkK9k3Dsjydc+6nP19p/gubIkTMGWBMyyJZXVW7du24VrOSnqRtVVkDOjjtK0qRsls9beULGvHc
hfbnUOL3f8yNSI9RFkabHGPDaH2rLm7LZdcXrbXpLvl/Z5eR2BH9EyCYEiD/eyi5HgAhkov8wVKa
9yWPPaVoniMp2tEc85vcwKWo9IXxPqHgpgYhUxCzjmTtYA2bD4vOHTY5wB1nsy+n7YUcx/mlpDmE
6wupPNXXqdGkYFkN9TEC8MixtvTlkH8LPdr6LsjHOTUK2C3wB1Sa4oOJmf+xaRPwmF22aN2RCi7Z
DxNqwBDSC1J/djqiLJ0gEoh6p9vVRCktwkOVEQluYYAc4jtApkJ3tgA9CrX91xJ/bkaCkFEACpCA
O9WdxIn1YrAldCeMDftxVOr9chl5/EzGBHv0j2FOpD0FrGkezUq+7+bIb4pDA+/G2lNWlXfXXQ+i
rE0t3wCdlfPDdC4l+T4HlRicdWR6VL5/SlVbdAvKSZvlx0xt7P3U2WugznYORaBUvVl6Ap8C1Fdv
KVVNF1b33FZih0NTSPCFzsmTk2c0+jTGTpodob24kaPo2SjHq6VWruJVumSxnh0LODcQekXfxGmF
ctNpUGvaUXGMu/IKxiE6GJqtNRpX/cWO3XMLSvaSSKeIu3xqJcooRhniaKrul8G3021b+9y2RD96
3Y8uYT6cHQsPhowP9TqkMv8+cp1V4kmBeHpcemWXNxp4D8NzYUZebxWHeo1v1OhSacO5lTT/GPJE
WJduGBpNmfNjreIiW3LtQG20uGnaPtGyeEF5nbtyiADgE8oG0J2nTnkyU09oJk1y1OT5ZlT6A7gP
D53e/XdJJKSBUuEEWDg1Jx5hBCRc5wy1gZcxHPq+uLUH6sWVfFNRn/qfVQo8cfR0we+MmfApFaNJ
9VhpcSM6fRtvITPjlpVzIVB85o4BGVxky0k/0gV6IhZOZJU910xD46jVHqQscrb4Ubrn2Gnoan3m
7CwlDC/4u2fq8NH5Bj1eVBsKNK+TVWwbgYab2N3R1jrjmSKr5Upac9s3upBOlEzlIgca4q4B4GuT
yJEcQMsSUqXftJ48mOqdAeJXUNT1JWbdc6sB7hANbkApkrA58eJka9JyJ46r42A1gGAsD6GmPAym
UbiZnN7b/48OLRxxGVuC9CgJvlOftVWLTrZqpzrC9/1bj2GPaLvXr6Xo3JT+GMIR7sYfV22vzWrm
zEN1TPO+9MCCKL2x6SNqgMvaX5SmfJi5PS9cvWcH5bKgqwvZ+pRtc/JpUOc474+mPFDBG17pUuMT
Bg6tmqbz8MLR186cfVGEJmh9VNHSdyLEWLays+hlf9T77CUKb2XYJspxfRin5t0pi2uAiG2z2PQz
df7Vkoo/YH7V7rqscHx62sE/fAulfLfWJSSIaem1WfGT6r27fq4e07Hc9zFoACHIb+MhCZmGEd8a
BWtIXFXu7Nsl0u5K1dokrVl5Vt7XFzTBmdot5ASYFAFSTXHy6f1XF2NrZHpeHUkRy1daCli9Hpq9
T6Zq2VJCNu/CdnopFwn2WslY6R6Yq2DIF9kdum51lUHgfNcLiF36slAv2qtXuQUtyNeidmYb8Iux
i4mUUbl1ConTgzk9mmmhHYu4lXwzHuADKuwWrlTojr4e6uMWPvEdCfRwVomrUhZzmouJVJEKpzr/
qKczgCHl7Tw0XtnD20k7APqYABAAhCnNy5qU0eeeH1arv0m0S9DDwvI4fQ4iHBSwEJr73BRrJ3Ic
03pbHgnYQKgX71WbDgylLiZPtZMMgyz2HDOCbNj572eMCi/QQPEcaX88xaqw4zkCBiNtj/b4ZLbt
TRj/NpbVg63TXprfXy/3mfPMWIQGyFJSdHVaxzGQGx+7viiPodQbPqe7pcbUGrZhAXBLa1Syr4/J
xfjAmUiIbQtMbHiFIZI/jQ9U0hoZVlv3cJCOyqbRQfqRVyIS8nCtauD6a3N5a5tR5+bDkzRf0Jtn
NpbUKaOCU4hUyydXgdUu6tTSIXzsJ/OwVrJXleV3qvUPjRX7iS5/TwaFimHtEtvwmaXG9BT1j0T3
CGae6LIR+uS24Ao8pnHUv/TFMm/aJpQA/ymj1E8XvXLnSL8EBn7GVIOcAjMUExsGgVOHbKwK6rnn
Nbwnw9/utFiaXXCf1G0IRwodcZq++Vqgzo6H9ydKCgg4nZZ+xAtm6rDQvJuau34ZA6C0O+dO7tvg
63HOqCRipPgrYNHh1Z6aN62udiBWiPIIhS00u9V47dtF/j4XAFx/PdQ53wzsMY4H6W/CWae3UEWh
o1VVRfaA69QYnqPGZQCSkXNTVY5Ev52VBFVf95k7wh31Lc7AOJbLtrud5dW5VBZy/mEIvvIfYF0E
tv6+9lVttFInlen9buQpcNaMoPfSTW7b2Fqg6OXqRnKmuVpTW54ZdtGN0ueltzTRpYjpGb/D4fDi
tNFaSnOpkPc/7A/dBmWvydWYS6Ey7landJ21uiW8SrtclNe3cPFlm3Vsygt1k+d2nj4W0DywMz8z
TzTd2oeCGfM+6dQ7uyn25JH2UeU8f73r544rPRlgrYgMDqmiv6dn97Qeo4LK+1qLYBpJj211p5k3
1mTT2njJ0DHUz7cNZfAImEhak8U5UUrwnAwqnVn50WrpY8jVpvTUNqMmbKZ19hcGWeplWRwFE4Cx
+wnF/Ax4SU2rlWy69iCt3ijH5qvZVVoQRqOdu8XUhZtWtZLGBfVb3sta0/vVuPZ+XllD5Db0T9K4
1eQbc7b63/E4aVdz3RbejN16ZVF4C2/SmlW/um5KQKLJnWI7RnLTukNTcBNNRuJBP2O4g5wPj2ZI
T52eZyACTDMtootTV55JIfohK83RpeZ03BJgmLFQwduJenjDFJigtg0sIXujp0lQKzprSxCmP/SJ
aW+/3stzSulPURWi/Ieo2pY0xqtmREc1p4NDqI1NZqjtQ253v7pSri4Md/ZkwDvChpK2pobl7+HA
gTTKdoql+yWsX9YqhPu3v63qDUYu/G6x81NT1ODrGZ47FBwH0EKogRMI438P2WRNrGjVnBxlra3B
dZoSmnGlmc5Z41LI5vxQmEaUP4hu65NzH86w/Tlyvd5DoPyWhoXhWZlzn9bO+/9jSsRpKAYH2vtz
QkxViS6UxLbTWm0CmBrpCFZBiae4ePr/aHjKlal8pm+Pq/nk+NG/SLfN1CjHui/vrU724hh0i2I1
7/Ni2UR6uY9y5c4pur1qhNuoABPj68meS/9RJUyltGhx07VTB9WepiRx6ta572eNnKbRL3eVXshA
NNXLL2ME/GKUjOU2VkvTXdPC+UedDBBh8GeCVm7ATFtK/ZhIUvJMxYC0VTu52MsRrUJeo+X9BRWs
n9FWwkJHZZFRAfPvb2kL56RX81az7ldpLnZRWHdXZp91u6/X5LMGJuErqr80yAOAdDnZlFLLNaUJ
x/bYLwu9TinslVV45RC+WOfi+mJ+7rNd+PdwYtJ/KAlrgPzXHOX2mDuddJVO/T5Z9G2YUmRszsvP
2Laular6bi6UsX490TNJKjG0SVSS40tRwsl60ipux2saqcfKKDwTVOkpe9dyxZN7GsXeUxozzah2
x/Q/byOAvkgcNbogxhIq+nvGs0IPvpI7pPAHGjvDZNI8p76Iaf1Z+TIKtWcAeMCH94kdwIj6zqxp
jTnmchnUnXWjTNJWzsyDFJsXJObsUOQcTaIT1Ayd2kYYt3YzhCMYFIMtA49meHIUV+Q709daSS4M
9lkPYhJSKoRpiEX/SQ9GUlVOSjWmXCrqXShbVz1orrJCr9HX0vH5sDEOZayod2JJn5A8E7VV0zRJ
13s9rWEOWs0rGUiEr8c4J/sYO1D3kdVTPiXbaQspylprkf2s/Dn1xe+ykLt7XZ6BBCvgp1GiydO1
eDtKx68HPmPOisQKedKP9imKvf6WwQwTMy/tyrq3Felb2U3enIXeGoepK0/Na9ONVdAk6Q4Oi43e
9K+qFl44BGe0jEYNEIEGIpYEN07O3mqpIdpWte/LufGG/pepABEwb0CryyFV+3q2Z5b5z7FOQ3ak
VDIrCwvzviqNqy5cY1dqYTgG/38qIRtXnLvKbh5q29l8Pe6Zc8G4RIFpv0NkTxNmzlhQO69M0zFR
UhvgkvF2nac9MNU/FutSWPKMuHJjU8GCLAHDdVrlkJVZlCQVRd7D3FChlrTlXdo7g//1jM6pTFrZ
4QrDDQIk7VMIQXASLzpog/iZRbu6vOQzfLcPAH97hehslDKvVC/RRJ3ZQUGLSEiS5D7pnROVKRWw
RagtvbyD+WKsqS6SOmr3mzhkoReChSjJL4WD1HMrKop40TLUPxEo/PuI5JGtdKUgBbAHy96HSUrQ
el1zDyBR/TbUus6nLnHyZb0onmR5kfdj3lB1QHbAA44kvs7qNuUhsxHwzCreGUNl7keu64BG6yhQ
1dn0pSXVghkg9kxTcm+alsLNR/u/ozGilonqcaZFm/tpb7Gh1MYk6Z1Cyap5QMMcqjR9inI5MLs6
aMzo+YKMnGpoApakoIl8cL4xVk/boQyzaBToG/TbMipvehGv0wFLdaLDkj0aEaiGURSg5/wckuyO
OJg7zEAIm0rs60q+k/vsgtDqpzvJA1kyh5AGJuD2YPf9eycnMykluvnbm6KYrsusPlTr+E9ndEFZ
pTuKYwK91L/pUw/QSDRGVE6ripdQTQoSDRnSDAwbLQwrX1QLgCv/qkNQ8TOt7edByh6JEb9TD3qj
OOG2aGQw2wqNMh/u9J6KNd+SaJefba3xw5H24FZONrWR/cwMi04gA1zQ2cPejtwOMJOqDr02ATxm
oTsIFNT4KU2t0etq5WeaW5fQMk+PFLk2FIXoXsZVwgA/OVKU46o0D6TW3dQ2O32hyWDMDHfqSWU0
YGjQUPtC78/3xCwuVRh/kg8xMsCNCm4T7uFprSnEBZaAArPv5m44xGH8MmvTYzXlnfe1IJ4dh6C2
TJcScZJTpZHVSdwZS2bfxY4LXC+pYCitvx7iQ63+Ga7+WEXCYShcqk0/hc3btafbkDK6O0jlhz6U
bswora+MaJDcFCeBJqgp8RIldIK11QHy1Vvjtq9K+ZjrmbxzCmt4NsPBeQP+YHltdGcMphj8C1z3
dn4BXiuGHdWqDtStWLflbKYBKVIggxszlghgStbtqI3yvqrrel9GFfwaI8n8r+d4eoudTlG43X8Y
6GZYRTyNPd03gyQHEWlnbxxakKakevKpCLnQHPXJNBHjiQIuKhNwQ+go/3u81uj1PiItDTJ8Emh6
+9xm63boog2j3hW1uiHltrWT/hGo5n1GZdvX0z0nNSgKB5deNDGdUvFaUxQNfRpa/0FqTm2fjxnS
pcs8RUvDadEjhEvtrKeNeZeo8v0MW4CrjtM32y5epMjTR0W+IKVnp8QhwOkQtZ2nxp6OHrZnzLj7
CvZibulR2oWgr0BwA1jG16tHEbfYn9MjgXdKVxbAd2QQT7QtFxh5FKBa78cJZ86RZTCZpHlQfknD
hPafLTm5HRpYpizJBKKtq/t3pw7rA7h80o1cDbW3klm/zi0iWFNR9N8y6LOvmqQDHnWV1Fu9SX6N
UfpShcp443DG3VZfnBtNLscSJmPVHXtwmZRsbrZZWjFgX8w+ceLaVboBYt64b+fXsLOkq0FX2qCt
DNWPyIkbbhXpv+1G5yOFU3hcmUnQSJXyKtd9igLHMHpK4yS7Bptd21X60m5HWZp2eewsQTyr8mHk
ja5mLWZAzUhztXRpEoAjhc4Hj/vW0pL+Sc6W/BpgzXEbqgoYI1j++4GGwy1FCYVfNkkYlJZUe7UZ
R5u4bGDlIpIQbTWOoQ9+hHob1an2MHcfFyuYIRvidgkOnvFzodB9b+VafU0+s9jmRpve0QWUeFWV
Q8CtpVGQSSpI0E2RunEERAOtD0ogN2SasjHtvSiV5cOi9dOdtK4+fXcBRWTa9aLDK6fFVI/WC8BE
mpO0+97JrsppMAJ7CtOHYnEKX+vWFhiuEaMnUpNjFMFfbXWNcke0wji0kzG62jLUwbiG9dasy9Ht
5yT3gf023ZjY3U0iT8V1GjaKG5Va64dRlkCW2C0PeJ7pHmDPhQdu5l1XqCbYTpEdRNPi+I4GFFrZ
TOsuNNdCUHp1XjmX1TczHWFiN0oj0JYI0kqpoO/FX/Ww+NmlkpehQunC8treB4u7HnZSm43KXqlz
mL7Tft5I+fCqqDE0z1U/e+W4OKCxN5rXrZ29SdNinL10HeN9UWOyulWyvA6SGYLhlMjNNixhXwhl
I39rKmOJ6fsKY0+iZsgdUlgfh7xeNqFKb9886tMmVhYDhHR9ApuXwscf8iDpT0ap1WuQRNk8Pspd
Gu2GTNHZSA5XoBmzTGBuCLUHCIm5FoypvjJJDHt43LIXOlHHNujNpkxjVjstzF09IpddruupS7+6
8tIWK2FSmT6zqJEsrLAyTV8LJ9NpmxJkOXqZyPt0WpPtnKqSF3ZOtw3Heql8vVuqb2WBue4qTVf4
BfUBbueEUAdDj3SoWk4uzVmdb1FffNWmzbY0AXBnFcIpgd97cNNxdmtQB+amAkIRz6E3vIJyLUAb
NzoIhbS6lfY2XmogsI/UDuNjKMDll5LiGYkNlGXtzsqeO9ekC5heqCx706Jnfp6Xd32m+Q1QM5i1
Nk2pBHEz+WOYBtLyk29SgZQTOqLZWeznSPF+Lo+e3W/SrHE1CL/4DY5ar7wX8Wsk/YKNywjLDS5G
STzISu4r86nI3pQUKEPZBJxNd0ep2gzKU2E+GXO9U8bvemN5Si0HdV0GJpQ5vB9EtwPkVDdOQROf
/WsG3T6idYtxeSZHu1OzynOSJ1U/KsVuhWHAIPK0xm/hgDW5mNADPPfOzylLXQedXRCNtDrN7zW6
oAqFuFXqDspPbQRdjvyf7kA9knuVAexhtqHyjRBr5bZk6PKl98AG9MI6C8pU2q4O4BBRRD8wHbTX
TmJtmH6SLthL+bbt5issRHex2ee5cMNq8UnZg0ynBGuT8//GsNMggwmRUnfpukzCK9U8TGrnKXzc
jEB7y4YN9dEl5AXFbaimW4RgZ0wEToFGfVSUXr6P0uSmjsrKlY1lCMLeVl2IehPXIYLlhrAOgRt0
V6wcR1XSXTInMoZPez1m9S3FcDcdWYs8dN5lC8iuME+B5utql3KoWzBv6BLM612iDjfcSruKCStS
+wS4fhBPyks+59eJ2lGPPzkPmVIFGagDtUMceEJbN5BYjYrxSAivJK0X30qjRieZBbhi4snacC1K
cMw6Azmpu3IW65cUFhvFGHzSwWQdykAsoWZJ36yp8FUt+qXV+lZOF0LakmuaDdQBfXTX9tG1vZa3
coMmVJL7kkfg3P4IM/MxMxVa0NJgUTqS9epmaTYOT2tobxkV7eGYPVGx4Bp2GwzELy1nT5MnAiXH
1XVPzYRB+ROBI/6FPQX90hcC3DbyLlFo5DNfyA8XzQMfg1QvSOGGr6d4g/Sp68ugvNNaqhUxRBoV
KtT0RFcq7BXL3WLMAaD1Pvn8HfBLLurGmxcOgZzuTfunMU+3FQe7XfMgzvpNVQHDBzGMYuzbxPR6
Yl1TXmx76KNWW9mU5vs0PHcIlxZH23Kx2Esg7tOe1qnFi8YnRbnhKLa0ChQ9iJCTdjAIDK9dsSlA
++GphLBSoC5kNM3erAyZQfTBPHCt0d4ONSnaQTZeheLRJvOO1ZjpuRdjE9d7UqStDj3GPCSeRcbB
ocXSKiwvrqcgoVBNivyFX0Fg8kMyJs+Ccg01U2qzz/dkJAvRFJr63RkXn2Oclv2OTDD52KM8/c7k
1osh32F++qj7S3pjr0f0GovEYvT2sEvXStCDrJ7NrrYZujpXSojabJC3bYtAXCHe4ovSOQjug46u
YKEzCjDPuvRKnrRANPcareZ3rfbdaGRQBGAZ4G0j4IfNGntRF7lSjMgY11r/XtvhDlGQjX5rlulI
D0r4jGK1USi9fDvIyuhmTbVnn8vU+W7Vk5CmjuqMsWx2Xc7VEqubNpkcEX2pJN0vi37fYW7wo+qk
79KgHDp2Sq9/s2dcmhvVxsiQephSNTJwfMua14D2L5slrSx6UZTQVcJ6I/SkLC3ONUPXfC/AuEf0
rmSobif3R1nuIKeCDoyaYbxJiuzUIHKMrRA9IQ3S8iYmnXCxLYPxsK7WtRVWW44LQHS5yxTDWYb4
KdpBkeSxOxIv3BhD3wXI+yBbXgGgeze9gcZ7MOgijVnmanjFr/NKiEjcavo4MaVa+ka4ksUdCBsk
Lh8uW+mjZRsyZZbhLSRNzV3mhtK+MKJEHBsbeRIvpvUYEuPkadJxEIq/l8A6qcytNq5uW7zoELK0
PAJUJyRmN2EdC5kipufNQBo7MK9o+m0tY3iaT539Unepm8NxNy3vVb+fdc3llsG/RZ629NXD2H5t
SXD/teGO7ZkgPga6VlQO8pOYLcpb0u74IaVP3LK/tZzIODWOfEWbPDvLUZevzOxHNl2B2wl62ZWU
YvQIdgp4uzpBQuOQ7hqqj7uH2IqQMe4e3jxHOIj2LyTN0SpfVpUdiLtivavpW86Zacz5uOTDnbht
VuRcrArPwRrxTCwpf1+YMR/4WJKyfI1XX+g+2nTFbcoJBPtkoxn7fKYOsd9w/GdL4szfrbDcJNvJ
iUBzPVrNOyXHrr6+4PnXsH3x3VL5Oio/eUgHeN4i0n1bPQCq+XEvMnqJls2VZzlOdq2j+rxvlcLd
sspuDWWJ0J9VRi4g+y3sE5CFLY6OPXdQjbxE+Yut3YkHA0fKTZmnkMciSnyxshI5mJFeZp4W9iqf
VqhMeUYR7UHz3ZjEwjRj2kuqtWXyFoeag+BI6WZMBCjvriifhUrkH3Pddtvxdx1TtxtLd+DKBKMW
Ama4y8tn/sRf8pzsN/BSiKCylyDPEL8XeqKieDEbgGu5jozFWzAx+tl8Xdcrqopv1NQ8YgPEFqb8
Tkoj18qMB54lyuQbnLlb5psl60aSjW9DVO2WWDAC9dhiO8so6Qnl+xdoSYpSu6mw0fhklZJVy9xI
z7wGw4O1X4mJcB9p9i6UH0npeXPyTdh/Wt5+N6r4QA1pLG1KbeNQCaoJknklCvI15u3XheWPS3cn
TQv4xDsxFQ0+N6Eu0AHIBvVcG7Nxrvuq3laD9nNAIDkn4txltxwu/iJURNfYD8JWUtjV2AACWJuv
EAlxjqvGdwoZVQdFXMPCj664DhPohsKctoxFOzrUUwNuV7r8fs2ye67QWO//VQSm48fZe5j9NiWh
5pk/GhWMht58m7UsCCUr6Fd1Iy461AxrjBALW5evmuXfeqPd2eXVGhrfqpXY6LITdgIT/bBsjQ3z
BNxBPMtQZN+QIQVTAjNgVDVfdxZhQlpV4/X9sKmMdE/xrYioimPRpF6pb5X1WaypOK18FdkDN2uz
W3EcUWIxFqYwAfM5WK2NMMQpMP9QiMKyLGXzOtEg7QjxymjIYnBSNPz5ceS1txqsNL4zRD3JJtug
+hafIlq0oYPmSYoeP2wqrGuKgPnUPDzPuSIkGaW9mjrdtEYlTr84SVRaamwIP8kVziKvZpjfiLVk
N8RPtZYL0TKk9R9h9v1vnXjpcV8EEIaYoXAvbC5kli/CNuC3wHILE6ida+6Kznir9QqU/IHK3sTt
G2tDdcOj+CQbp+mZHy/pNxNUdlMJ70ZQdtkjDETu8fDjQTkYYhfifhhdZezvJzsjPDdfKWP34lhP
VI0qnGVGF7ZOUwEtsA63/GLs8TyS7oc5hxs89e3sDPQDvCO8/Cl2sYklVHAHW5bVbMH9PQil7WCs
j1ijqGa3s0VB2Ual30roZGSPFyHCnE5xplnVSJWDHvRwsSVmexCm6prrv1k027EPNG89a8l1Hg23
qZk95DhsnC3gzIU7xOov7Rvyy1nh/awbiaoApZAJIsN6w9nZy4aw8UYM/KZPdgLZBAlEYWqFDNZr
8mYZLXJU0En0MOXrge+oJOcXL1aivqlUD8S9sWUtWqP8hvZ54TcJNJX0sz/y1xEY5j4aPaWMd/+7
UZJ8+SkgUMR8luKp7puHZinIr9RChnhSVkDcH2jIPlJ8BJ1rQ0igMq5XTueLc1/d8ybV2jftD97G
XWASCsqcd6UW6hfLy7gSd5puPbO4TI8bGl5VwA82aSJdp8pDGSo7R/615KsLYDcWj80kN6p8RRWg
j0Rz1DmeYfVmyq9csCgUjr2QJEzAK1E6LRagH7biYgCERafAmjek6B9+Ecq1L44y8llu+OeF1pRR
eeIHdKUwm/i3Ea3OTMJFf6UKwq2gnMf7jZzpxuyMQPQvO/FvvisbDuLKDHFzjD1KbSlgCMmEhTqi
9HoV9BlDHC++ErPhX89aXOXh8sbZ5AuEWMVLgIrCak3GweMFaj3fyn4wPbJ8K6qhg1x8msTbq+l7
tVL9WOz4hN3+sNeBOrbf4sIjwP/hNzKUUDLMRdjrlrkKd5Rh+DRDolrpzhV7AueTG49PRfcoDCBm
R8uWaufbcVn3wvrCxmGOsIN4OaGEJXzUFVvsrhhLrBq2HmpAvjUx0Ql7TbjkwohzzN4T2kPIKXtE
sP7nQNMCDneiqEQfUNMcFuOKzwu9MYhlQovq9APwr6R+wGKOcK9ML8ES77WZjHG8EeIi7m+AbGP8
Y6sQyoZ5iOQ1s2Q9GlB+jKrdYoMgEUKBLtx0JY5zOinBCCussHmF9LGoYg48Pad4Ub+xPMI/qwAp
Es/GIgnTz6gP4sJr7EjsnxBPtBJWW8nSmOmHw7Si/8TeEs8RFxSHZmokIlDXaFrWU4Wyfahu5Ljw
NIIM/4qE2PwBG4LRI4ceIa7x3oD3IfvW908TCgp4yC3PxULXZK4a3HIhyFwwPBeQoa4JtXeiNDgt
ulfIsK3BfFh8XIl8hMeQK/nA5wdouTlIIGVc93GK76B4w0LAdw247v/duBTzgi/tsuielWdnUh3b
6uO2EeYsnya2uuVYaFSqc2BmfTvosSemS61ztrZC0tli3iGc5NzQQC99m43qKh8frHHcJ7P6Kxtv
07T+uMEHA2uuUZRr9qdc+yfKAh6G9MHmnqS7yJ8aXLnjEkK7MQ0He6Tcq9zohJ4iI/2BbcMBEEYP
ZGFbsSrMO10yajUabCK1dOeBXiDJusHP2YhZyw3u/LwxJiMwE/OW6SEr2vqCD6C6rfmCzYbBbtjf
JjXfsGDCSGTA2SA4Fz+u0H6gcf69eGXUP6vBIlVh4dFfdpOYEqZ27woFxYcUWDaQ5zhVhf1g1bUr
FJiwSFkJCDpQFraQbr5YGvCl89rlmzmT+vhrns1bIW9YTejD0AipFrK23GlUvQkTXigkSRzaeSNO
uDgvIXWnwtc1sh9TE4llIi7vKrkBXo79j443FSrDjXA+hJHAEufjrdDuJu8S3xEjNhwCcy7fx9Hc
ZJW2p+7gIU2gtg6PiBrfCO736pl1+iwEFsWrjo5vcceraotlPn9E5zj+4mkYoxhWv++du1Z/lMO3
GV4IcVKhMNlEbXMT4duLyAZL9D8RI1hIspYIJopdhDZs60n4qK2NVdBfo/hGrRPsBTXxNCJ8DxLB
MxZAOE5lYgY6VC//EzztTscfRdkBiCg0Njs5xtleRCTFh60hdoU2HDAlGH6WwjdhpFUdhQUVcWx4
tYdnZL4lepP2j+JlytQRajjzSWvvGqyqbt7XZiTsqFGlGWznAE0PCaEr9F5YrSK6sEzN1iDXyBcJ
iWCbxXRnrXjACyEQ9IiwsQ2zOj+Jm7BeSj/JooAnyYGkqAhByMCHDdQDWdgMkPLwA0ohJ3znipng
Z1Xtz1i14eHQdiKOL2QL+C1hHOZru+WWhf3kncofrxJ60IJUJKROGTdHsbD2iEEuSSG0t0mIygjz
gJL2bwncgu7QJ2+GZPxi52G88IXXhtRZpYFaLlyhd7G665nASzvCjmPuQkcl9vreVdJVGJrflgxn
3XySQuWaXbDCddNQAFzOCvq2va5m1Ruxyrp2+VaaT/AnumpRPStIESdgrG7w7OSqC8jAQo0r/Zb0
cA8WDPGd/mCV8U9hlZdFunE4AeMg31Cn7Svxm9haqr/vcXN3JZTI04eld9+jtrgNhb4Ky9caFVJF
/4gFkDgxwpdENzM5dJKTfkTdkjHZowXESqZStJk0dLhU0RTExefcCR2MRyLORQm1Tijbe1MefLH2
/7oUiWML52gxMHuoJ3ELqCMUIwzIPAj7yIYztuPuUzAK4jU+duFbn7yQ+IJ9YiYE2k5uCPGiPH/s
jBNP18I+XObGnYm24Zt4TjrfF6o0uALhcxiEwiEsJ+nBqIdBFP+K0pJ4a3JclNqNmlfKKPwwW/c6
aNk6JtmICpGICNh8tVMQP12jG6JeQpkPGCQW9SKA2CpqeTNi5PTLtOlREyuGeS7SV4YRiBscBdCv
oW8B7hFSiSscPbZyreGI4vx0ROyaPvMqHGQL0i8vJGwn59Yd8YAIP79c9lnOURdnrezVbUHM1eUy
tNofseJsJ+Kp6OYYqBvWNCIYVqEQrTnea0gp7fS43fCHiygESB0fQQWhyrjBKu59LCWvU2WvVvtg
VMetMqpvH89nrMGwRH5kWcLEXrEErCU7iJPjEOUZnUQYjLbc3QhfMM/8puxuhWoUukIo0y5MRepi
pFnT03oJX7ujWnByoZ6lmT76mC29KTdGZ7MMuMKFJPmzEQV9Xbicds6lUAhNxYlIfglxFYp7mu4X
oLab6B8CpyjlVFMP1ThvkmzeSg1gY7yKqSA7CicFBShONFFjQ812OZk71lQlRtkrT1BsiXFSW/4t
FBqOvt3fs1sYHDStH1adurD4MRaBlo8whWz3exicPJKYtC/Ek9cb8VXX4WJSkOLZdc9FQ9tE+9D/
H2XntSO3krTbJyJAb26rWL6qq73RDSGppaRJes+nPyt1LmarJajxDzDYe0bdosuMiIz4TFEfqrS9
ePgEORFnjWmr/haYmysmeieWDu8l8trQ7h/Hsr3zWFd8uYI5nm/OmyUmHWSN8eSW8hTVTkhHbxtr
toG1YX9raLaKha5QUqh83tw88z8nmaq9JoqEEvo7GypHmWgJbklDOSumi+yrR9WNleAhKEuGGtVJ
lbCu6jSkTnnMKIcIz30HvVzWDUa73sqsnBCXAJqdDewNY1ypiFaIXrWM9J5OCQvI+ql+SrrOMUuO
AztMdcCNJHqLHPfc0U4f3dJRb5lgwmiL3m63j/JgO2X+T4vkZJFfOAlZTPhnr7gtLJMcumxHkBpZ
N8SrKoC42tYLDzP5quugkqInvuYAATyzQFGy/NWmVTkBN/TXjCxaGs6tGhdJCraBQtjxp50iYLbJ
M5MqtaHtLFbHMAVdKjySSXrNvHmnsmnmIXQ8dmdVHhW9cTHaIcSIUT2BCjp+bp8mzjXqq0emG44Z
6CvAV7moj/Hg/eTutqb1zZSwiyOBvOK5wJ1LBPERU7HQIKaYkgjBDjCr+OwQX1TGAlfJ5PWVsFro
z65cdnXc3RAML8wRJFET8fGrOQ23kyuO3vilTHAn6i9I3O8Cbq+l3WYnZxVaJz1e1a11VGmfPUAj
A2AF5w5nHaGJQJ5SMzmeMJPdkW8f2flDFVv3ZexfLR+N/tQ/L4MHVrBaO6W2VkVOb9twgoK14SWE
gYQht1zDRwUdN68z5lxWOlz1oLlthu5O9NkxNdineRF2vv9zKL6wG/wgWGmst6Sm1tQZNXnkSCFJ
3MxGVGUCI54CnvMxUVu4zAEGPn72rdLnx4rGPHYnq0obdyS7dG6/lPGr2tEuEQevwp1qgdld94gH
aMAQpd80Tb7JaFzCdbc68r5oQi3CAH0c4UO3O1X7FFCIfH1+MpL6ydPHGJnT/JBSDRYl7m9WzkRc
vtEKQNbL2zLSvK3j+VtRu+AEntXvq+9g82ILWoRWgV3zPMfrxBQ7VXLJtL5JPXtv6v3OXagkMqu/
aT0qrEy2zUoajCrpAEdxtR8tBn8+RY3KTLN/YznVNm2T0ETtSsTJXV8j8KOqjSgx9769MCOVT91s
uGix9reLW79UJO64ptjyjfglDTD6sqb0W294YSb0A8CscAIQOFJmuVhGTlS6tpn8HFMXQ0AXL7sM
xOC7X2cbvcpPSeHc1Hx62TIOgC+m0tIomSskwTYbsyvsnXPP0jWYbBSY0q2CVhw6awhrdlro04e0
OPvChr8sacF0eoqx/CoYBVTOckx4vTCaDtEiD+q6+HlthKudRWMeZNVsjU67iadlX/QOreMShWyE
zgrykz8vDxgRl5T8+r4duqfKbd6zOaCehpmqhgKpzTEu7g8amsZ9HsC2LL/WVuOFbdwUa8baj0vb
AQ7JnnCp36F9eETfXH2zzRI0XJz4I/PlHh7uQRU50eKSguCRN5ZAXLOq30XqmCsbw4tVPRqraXTZ
eGgAuOBoVfCC3Bo6ZHYIUNxkvPZt7T1L7a8qCUrH0PBFDM6pP7+YGFw6VgnqUqwDxouq1ukck9Gm
DPkev5aur3e71uOXoGWBz6E6QiHjpjDxc49aJTOw4es6aySA+MsZ3U1+IE751H0B1rSecu9mqeqM
uCSLlWNQQFc5y50JqhpH1wtGvE55n3rlU94P16CN15n3tRjTBm8XcCoam5MsMYL1W03Z8j7J9lBR
3HqEPYNsuZgoSLcOKVvHUoso7ge/FpHaGy6zrZJSqHLzmdJRvE9W/2i50dGACiBqcPLVWIfE4Z3j
K6BQ963NX4Z+WXkTRx2isJOZYJnE2s9SwoxfHIwmBpthpN+6eNypNd3p/ouDhaXNQarNo13i62+x
mzzEU3KTM+LQpfNmxtlr5XfnXIUAatLMcMEUuPqjWnhaZ2/VDxKVpJFFYTEkF2K0qgzT4tmDGany
hEeLOzforBPiesrhzOYkYlTjto+fUznQ7KdgKQaUFh31XjhI9dRNLtO6wO9OerMgX6yjBoZPXwEJ
A5YtU3O2fV/3ILA5m5MZghlFIX9hGD0/EfRxY3xUkR6vmxVP+yPVpmegSCzvASM151dJpCmbVHh7
K4DYcCuW3ahEw0U376D0HhKEJxb6Eq7QBhDCoNdiPSu/5Db69okmndDOCmu9WCK4tbX20nJoneLy
qzrGGVX1UwzBa+YVoWALqoOe9EEgzOI0gnAyFzO0Kf00fC9mXduNHCCCgiIN8Ul10JlJiFHkHNu8
eGj06TGVzSWNy11GvVQQy0GugEoqn1zpnFLufYJD2dvOFmayjzu8eOduD+ov5VPoFM5eO725Wn6B
jrRRkdXpxs1ciYdhiQ1ymnmdy2KnkQOCXjIesE6qaEJw81wwNtfN4hR12dEWHlNsDH5WNRNeTgHd
PSAzdm8qQq8HLkzReGS33oNXMNddYdV0ntyvQSGfk9w+kzeP1EWbkolubdkHf6l2LRaRKlRjvLIV
KVMExf6IcGekibsBNklHvR/wgbUC4M96uQIMe8KcutloI5E0M/piP1S93NV2x8Iye+MsDKMINR+w
7dJQF/STyFdsc5Zh0ZeHeYq0tWdP9YUtUh0NqXnf4Z1ZJ8PjWLYEE9hAt7awKY3naZ05bvbaV4Ub
tpqJ1VjrGDszAFzroZrFqKx3d703TmvLgOCbZRkH5niw8RsXDKBdOZ5qq/NDFmvD2zC7tTZ4AbNV
VVInBZZUHEl616ovOahC0N/2UyAKnRld9CPVg6/L2PZvetPIi3Sm/uRDkLyLgMbs7SJvjhNAxnNn
UjN2HZ0o152zUEvTKTR6nZltYxVrkQ0RuAur29WdHZ/HxfOBdScjf4BLZIrU5WZIctxhR9EwHuQo
vgaIXd5kSZvjWTqzG/sO4WPLS6jzESY51L7+UukSTOA4yWpnOtUClHkoErkyGloHpTUtZxmzodNM
9FdLpN6xnsb0GAPzPTRZ24TFFEn2nO2f7C6icp7n3NkH3eB+dVlVq9iNMghHsf3STHXDzM1Joie/
mId7HQTmHaIUGXVUod0nZezxRSw3NHNnOmOvmR58WfShTOb4iVVQbeZoTleJkWv7meqMvr6LdkpU
pSCwOS+PZhchbVjXZ38aoo1exB5Ye02f7nu/dKJtq4EiAqbkV/euPvV04az4yQH/WnIoSmLmFSK/
aTidlgfXXuhLWF16y7eowiHrcCU2InOrN75HLp2LI8IP9U0iORhjaw4exK+MFae7IIR2JXDvdhx6
guAiotzTN6PX95B6TaAfk2OtM2z6DvaQpvcIRg1hxLn2NWVBrcFBMVDT6ux2Lg3z3CZesNHieVwv
Mx4BQMfH58rxxj1YPFGADwsmeiUTQtIr0doN+yUzZ9p1wXib1YKAakp3leZmGnbAocO+l0vYoMJy
Rz+tvY08wD2m3S/bCr3bs+h9/2keYptmTI73QIBjIjRJMzJ+jDiSY49QVrcGrbGTjO1io6XGa9LK
+s6qImdTLeNzZnXgEb1Y2xjwHjbCWHwwFvSg+gG4YdMNNUunYrzjZSXK410OL0bY81tqpGgFZRQG
lhMzUcWXkAm/22xTL2lCfbKXFYnfebRmM76RBTFNskFu69Q0jrkTTyESIfLBYPciv1g4lGJ2FeIw
i+dwEelHC2dgOul0lJM+ASI7l81ZdPp8XoK62jDJ7i6B26fQWYzgFYzytBUlh4xumU5uRRFf9VUW
2nzB9TRM+g4pgO7Y6vV00hdywKKXw66NQWUyhjcTDJrLMb8kc9Ctax/ZYasaxGVq8YRzMjYV8QdY
JOT5cFmEdWxjxmsVIG6gAb589SNBu7pp+61YHObOMe6m0sP2dRQd8uRe5ewatDu25HbtfrJwuUn0
KF8NRh2rWj/g57R6kyItiKvwwAmsll8r2+oPOMZ0m9gbFlRRdI/zcDtsR4mOXlcuNawlXHb9fv7R
m9oYlsIyL5Et+/s+E6wXC3TmMLXG94h0/oPphdhWQVMd9Qy/KWT5stAYkic9Dp6yml3s5sW+SCt3
48Wyv1RzVW1RYWQAY9fsO9uf10MUD2Bf0dNvCaxUvwJVi7ZgnOMU5gXZwiSMWh1BAbfHyVvwDhaT
Cq0TrHBEEjh9NLl/NpxebmpMfk+WjDomvJ1N0hkUIt1OabKMwRguWhLsBfypvWuzloeZlqrTlfY6
SlF56ljhjHItl31LpHBk2YV+RFdbtD07vXPpPwyahlUwxyIg+FjwLoGCMEVFaNR1+dPVacbksi2w
TQbcrRe5D0I2BiuY5y7VTEkzK0NDy9TyLJzL1j/RF85WS+EkHMeW+tSZE8MsH/Szy/Fxk8PNDjN/
Ihinhgj7fBIH0WqM//0g2UoJCF6MRhcKq4rvHb1YNihDYJlON28tHLM6yHkC/537JVNmp3dgrBTz
YwSHiVKE3SqmdDum/nMpXHifnps+EYyAlekxMB0nNtdjzaYpcxamHgztXrYmB50J722/YGpBWp5W
mg+8DS9rXKfRctpkYMtoDaIxdO3R4lhHLgf9AZz8sXeaGWtbr9vHHvrsHsoQ17wrCBzVsuwrl+M+
eKyvWCYPd+x7sNWyCR4jKXUqdKE/WEnTYEydTrt5roYwXchBib/MLwmh9m2hBgMGaouwUoDmMRhA
udRxcysSTb+LU5vhPmkLFr9VUWA05Y+hbgqEg4eHZYENqhTIV1HngFvJmmCld2WyMUpQY2WWDBvZ
wxxzmklbzzLH7SadrOal9FIQ8raZbRrG+GvNtUyKq6A/FKVIBN7LIwCdKoYlYDOSxEmQnvgMGD1y
amO31EP7mE70qrLacu+qHH5e3ghvPVQyuBdGwVlG8u0K6sjjELsSuFB/tDT5U4tQZg80s7zxvLQK
y9qzD6UY+nCKqLj70Wq2vdn2uxFE1DlaFjAjU9Hfd6mrb8ycjNNJs0QNepweYsekb+0i9lVopuTA
TJkhzCB+8tM6O9b6APZ6dLq3uC/TUG87oDhxgUNMU7kHrYcfWeSGfduhBbjtMNY+WsvCQHWJtX0S
DzPIIthea2kn8xUAOY38fi7XpTdA/OsNhnV1kjAjteRdEcDdEJXDAW8EzjhV+rJKSrxp4coPF2cZ
sod/U1f+4Lbainj0H+LKB6KTJWq0FYrAvS6Ji6O505xUWVwF8uLiPlz63lc7zo/CMgij3fAJSdH4
K20GErgSjfJc+6PYmyHTqPfh7lzbwIsp07R0lyXME2HcvpuNnRyD0cufS31sUN1BahATFNa6Diuk
yjrzotWu9fTvF2L+jacEgceAwqkjSfVRmxPqS4/cb+5dIasGpII03kKhQIBw6kZw5K2kuxmZcrdM
Hv1IGLL3mj/LG5Hm8cYK5mbbspVpPNLwrhILY3tqSFpeE6Phwnd3c++lOy3PtY2ZVPRxuqRaWXkg
n5vWDw60Vr4izgF+dEFK6xNG1N84bb7pIpiMx6aDItnvHDOPNouvod1zy8YCkWIGkscxlDI75ipj
2uov/36VfyNb4viF4gOHVRORhN+vVxq1NWez3t9CJvW/VFZZHtDrtJjf19k1n9D/4bX6q2koxrd8
KeJPlC7++iH/d/lfK/8/FL56kPMwpH1whVknVnKcT1CaAAkxTLWTRyv7jK79B+GWnQROHpITZ3Zl
R/n74xqTz8NlZXzbd312Hq2Yg4tovE8+oqG+0kemGQxBuL2Q2ow/xFugk4nEEn10jXVQwfSOJGm6
yu4LeO8oVo50QRFIUthD5vP//qB/f8L/XVr9+X/eaGG72Syk1d/mDBlXred/MWrjM73yv61SVCoR
dqVjBkn3wyoVfWkiJ8VFKNYftVKDAJTdZ5b2HbbaJ3IMf6EIwsSj8+a6SIijLvP78+Dbhr8MGe0a
UwPWXvVFn/vdkiyfkTs/ShASY7kOJj/KSA2bOHUf/3lvU4kxi28prS0AAcjLMcCy6asFrZIMAZVr
PpLm09W01DcNQK9/f7S/vE+s3lEwt6lbAuPj+/SdKEUe3RG3bbErZ6rmWd6l9fRYMj34v1/JQCFP
SagSYj5qB0Af4zScLeJWzsYa6N2pARCSpHAiaDT++1J/i9J4nGIt6cC2x0DpQ2xBo3OqxtYUt5Zb
xd3KKxcKx4UeulkF7spkzr8u4IRtNAnBqoHktQkqShE98rSNxSltnZlGC7LVb18rfezXXTb2TGxy
a9/nXnHi3NReZZLWm6Bc6C02zBqKScsgaMJTbulygmUYobXpTvvJW/xjUUIw5z+IZBKpkUD9sP4H
WmNJQ8P6dsLB5bLwU++jnUeP8RAMn4h//nEp1uV/XuJHiRCKaP7YbLX/A+v3b6vPYo8pMW3swyxV
APxn6S/ZWHi13sVwfBjlSPvc6NHV1oarZdafrIm/xHsixv8u9SE65SJy+04LtCsIl5X0pjCKkE4M
FFIPdMS/15/xt1eHMCJiRqhdIgzy4blKO4m9xml5Lvc9yevNktIbxy4sqEI9GUHwKMgaM0IDAFsO
ZGkGU+hEoO/i8pP9bZu8wg8Jgef+3618eG6bPlntt4t/9SNH3rlzIhUdVFvnQwqICNI6VJ5F7PyG
dqOICmxYajC3eAWDMA304pLSVVyhGaVtmsGNLjbIYYAzAu5vUBqQeE3q+MJmwh+ZIyh0pjKDI4K1
56Qo7lUVB0yYkyeR9WLvFLGz1ezGvGvsyf8W1QXMFzMQW2AqcxikI7V5EkzboG7qsEppoddz6W2a
pSy3ZWvjOJCVkFUkvMF/f6+/ZC4cscjLZEysjz5G4DlPW+7e8q5N1dSrAkCRW3ufZJO/lDsBQpFQ
+JnUQOZXS+Y/S71NnW4u0XC61sVurGglVPVuqQqwJ3udIcI85KdF+OG/H+xv9ftvV/1Qv6ctTSz6
Vs4VodD60A0Ma+B4FiDuwSrVetSElaenYQwp/1BENWcRI2e2+e+7+NvWQwrQsW2Drjrs/t8fverx
Ea60OL3FjOfUaMMTc/SNk5uv3ZDGNOH1b/++3t+KINT6TAp01PoDAubvF8y1voxa30hvNVsAcM9t
J4bnUfm7zmimS9tgJ9tAPfa6DM+TZgSVjDRk6A7olH5yJ3/L7QEKK2RWFQk+KpPGmZ5XsnWcawR6
H0BzVd2nI42HHpdGMACSMYOpIzogP7nw3wIQigCIznBtndbW728ACdTJJNuKW1EEgmFnF21Sz+lQ
TzE+1YH9c2Wj2OBDbOTbIiH+UWaJIeyYFf3EGRFci5YsKAc0jBecy2RZN5xyUXZJLt7S1J8845/J
Q13XU3ILSDebH0UV7CgVud5P6a1fztdxLA6mx/HKrU+NHdz/+zv+GSAwmzQQYEUbz0Ru6cOCso0S
aZyMrjYsrG7ljH65cofik0LQ+fNFmkrkw6UPgHMebYffP5qOAVfTGG50tcrM39QgFdZJ3Mmj7/Xw
lkTUrYeRQOkWcc/c0F/MfVlz1p0iILmyVgDq3Hdviny0d2Ks/bVZvrXjowvki6aZfeoqe9h6PaN6
d8Zqu85wY6N2CZgVlkVyGfwW2Qg/ZbZh2gXACFgyzdzb67nVq91oJvZe01PQQUj45CPq3P7Ypme0
ii6N40ffY7/4XkYAsRL4tGdO7gFNxjrb9vmwtrVnzReQOnvwO7rmkPt0sGyJNaQb0lOwriyQyrm3
gMfVbdDnXtC8xaIuJGSpyAW2WZVhVsHX/b9+VhTVUQNkc1JX/yEeyRyetmXsLlfbmWyGe7RximD6
/u+LqBD7WwJWWpoEdivAEZHC7UPglzWGIi0Dn2tSGNUxKcrypZnBeaDnkl26YGh2Y9y4q7LKgk9q
xT+jv7o0ev62h1k9fZQPgbeM9Kzzraa65onkwDSGbeaHPQA3BYl2jiOOYDFTpKksP0l2f+wXD7lt
ym9QC8iy2s6H/VI2QZ+WbVFdGwsdvb4SZZjoTMX+/Wb/jPNKKE+lbQ5FKKF9bFmMMma1NKm84itz
yOdou+jeCsoaEQ81YbvUrrgFPFYjmiVOt/cYOX5yA3+EIA8tNIxTHJwTUOf/GGYtpJK7TquLa1ul
hr4qAxcq/kQ4Bk662Ju47MQrw6sACj0WkUikev5uyALJxnXw9ZM6Mh8MSkGuV83B6GfnEE1G/En6
/fNj4P6Doo6FDLrLuOpDWOGectfsRIO1erbrE/uurernf78IhGzcP1IdTSNyADbZHO8oCD9889Fd
JAgqq7yTsQhxwANp5a9LZpiBJ85FEB8y2OQ55jKe150YkYamUYZONb43i311yvkbLnXnwmC+GryX
/KNH78RNG0RaxE2ctz/p0++qJAJxmD5TXx9as7iaJbi3KipoNDdnI09uW8bpqyCYgCFUP4Ksvs86
7J9juc2a8RAVwL9keU7yHvmTYvPrhhCGNhJ7i0vSy4Kp9Ay5eYV61b0AICZad83MfsPb28+pma8o
GLp1zq8UYLhEU72XdXVrOdODFxfP2YJdrgeaF6pfdtEH6e3cpilB/NXY4+a7yZ4fWj3YDrH/SnH7
ZC9jWAFHTOM2zFv7UMzdxjcZd9JuyKpo31b6WqvLexb4NwlC34ljudbAApfD+GUwmxdpYAVB7VjJ
6hoDMWxzYzNKDZinfpPA1luKugpjWV69LH+zk+Q2xR16yG1vxaCPEWwxrg1KBKTdT4E+PVRR/ghG
7dSYoK/4cdKQd88g9Tgs9s4GUeSOzYulVLbshCQySGetoSSGvvzWqYIbqYEKAlCwcVwk9u18eQPy
eO7G8sGzNPUnzpk/mdQh+2ZuxgcRp2cstvbCtcDvj0+jUZ0TrwWEbIOXT7q9WIYvKeiL1WL4/q5N
jbUJB8m35ptpGTZd2T7jTGKtEr6wwCwFlPZ2TJrN0lcsh+Alg3MYtstw1wbuOg7iOzNyXvXYOJpu
uWngyLZ+edHABYy62Dnl9LJ05SmR8Eqiyg4dUJN6h8JJC94gm9/bStuaoALjoT80aX9BpOtk5+3t
VIhtDg+oKZpNClwsqxhfR/MdsJeN+miaK88i8k5D3J9Y2HZnbrxyivks8wOe2dG6H72TjxnShARB
WSK7VMU0k324Zl4HRM24eIwRPa/aoBfarPwCMlseW9vRT67j3H+f7eq9dcQXF3hNHZmvU53/NCDs
xqP3vtC7mtVgbwqKQ9qBHmm65DCY9qUCNOyAGmjT6DFwJlqw7sawpqe+6VRTfy2XUc2UWQr1WZZi
14zVoUS8wGv915rXWXZg3IaxoZKPNlMChBdMCXE+O/oL9easmdehBBE18oYb9zaQrggRXIVNMb5B
fPKQZberrZv6lCY+jjO2DxU8P5e1+5jby82QpHezw7mwsnapK4dw9FJwinWNjICmCeOhTIHGGkAP
rDL4giSGKN1VNwBAk8GcPnjAyC8ZRx1zjm+1WR/2ehJAiBzzY9lPqGQAJjHLi3rIJicRV/B4+LMx
vShGmAW2OV6+jdqEPLtbIaXAIEuYzBvrmxpqr6cscrwIgoazceogBN8aprApRtltlDAgSogrKxoP
yjZv4qDn9K+xALbsWifLucNsm5tEd6IJzerHzKS/g9jRQNZFeuLC2LnNYDdAUERDwcz9G/5VxVKL
bW4OC2Af+tNTvZlMmxN3e1I3K7whxDOYEfkzB2dEgYZDx2pVK6JzxckJ3loDs2Iv/c4TlpH9a/1A
e7dMc8et6EQ9Dc18fTYZKW/pvgCIrb7P2nzufHxunGzjdemjXiQMqgCa6gi0lUZyqd1sk7sezVcR
5ihWyNbextEreKjXJi72nGvnOt1n5XwHXHHVi2nbwtfkQmlJ3QNawGzeC8e4LPP7IpOjD1xktOq9
HBVT6hcBWr1V07nT5KEAVoyaCgpX8KzoUloLGkUDFI20uR2Ah5baT9TlUaj21zxjBvE3aeuNa/Rr
i/1C01gxj9zWgwVdrFzlmzA76iOrXTpow04vkESBWuxZ4qkrukvuRifwnesOF3vDQFo+BtnvAKGM
txPXaCCtoFiHFI/xqs5xvEX1Dw6dp1kS80ykFcXMf4lALoRJzRvuyyLdJSQhB4kHJUvB7eptjfLa
C6cn9PtGZMq+G/w/EeIJLro5hSnWnFQfUjibOMRKfqd7Qftjwwmb6SB/a8oA1IsQUPTWZvdMNb4W
3j2qsAg63amvOgTYBaHhpaGVMbsb3ozBUuqmNkSO/c7RohsVw+uB6BWgbQZRkJpFIDggnPlumL0U
oRRjV3UGgECwGpqrFjAypmur/aFc/Szs6CWgTZdE1sr7jr/ModKL5HfJ5tNI+65VrdWaYQZ2L4oH
eiPYJUmwPCBkPbiURdFcyO2hVzfPwohCsXzTkorokNnfx7aYoHlNYduOt2lcH+w0g4LwwDaAcbk1
M4rX5VsaQ/CbrVM1eaeSSQDcwSX3IL3ItYB1YHbVdzZlmDsIuql03jXGyhrNs1vXLwhlhWp3en2z
0jP/2LA3M5kf/JZfBCy3eKQ65yy14U5q2tFAUISjX1hODqDbEjke0IPpuP21N1Xg0J65oV8RnkdW
aamnAurnLlRhRVcJwdw3RAWEscwM2wnepE0DkIcpW7Ck/fBYMwC3KtA/fb+a0zvBZuW7q53cWjYE
cA+4S3xSqxXfVmDJPDeEpJpCQYJjB8TwqOHrnvfGzoAObnBitNRzKBEB55DC0cwG+StYQrQIx4AY
yl15S6ruTPfQJ2dSFMTfxxlGeAFv3dyr3W0A4YEeRUsODCl8VAd5M+ZkgNJ2vB4V8zrR7+gMbg0+
LCiu79zJdpivwaggAV99toC6F42ZtcH9qFdiZdb3rkV3l+iZB++5oRCd8iDdd8/1D+qvd6d6H+Bu
MPDT1PZrwxCIEaVHk7uJBARcdpwnq+8Gb4NTV6hWpBuNGyNpvnJtQzy7bCr1U8Xsnq3xR5vGO1fr
U96XezKkf8fNd7BR8MYDLfN1to2d6O9stYIX5E3cFHxdVq10jsCiAjwzeFdG+JRrC5T1glx60Vkg
QAZ3TT6GPP6Dejh1USQZr2yVEV5UwrCDjbd088FMmy3YdeilWHjNuXWwkuz/l7jqUZvWQ4flqQZi
acY1KJ07o4ZE2YjrtIhvJk/D/UjjXi1Qy720Y7VJu5eEkkNdvfLkbW4HyBcDBhuqY6pDDurak3o5
bPR1bWr7nE+pXodrpBdMi9b0YFca8Dr0736tbbVp21LJ8ZhKTe2R16PV4rDATp7NoVvVQXKNS5rW
TvCYBoigl4Dsda1CHMdYJWn5Q19eCCy88hzOTrLO53xl+1/V9kjIAOq9saAMQMj0TtCgcWgwL6Hn
UN4g7NZB3tK1HjTLvWzlPjP3Vj4+qedxYFoB4vypfrLy558gz099aUFigkvR1zjv1ftaEUkyuZvm
/JSS1x0Iv6IPLjUkwcS4xj0WMnkMOSq6dfCcCRHbuTWBVhbLYISyjS5z0DMSKJ0b0QU/q4EGeT2I
16ocX1Qe17rxpV9cVkZpP6h9lEQIN1moRFh89oqXSrG61YF6rtN0vJlZE0Afb3JhnHTP2xlQMTTX
2/RtubeaPg1JcDnJed6kvrhBLunaa8F6TKBDDLB628K6r6P+axLAGKnbDJFPtNaCYLx2Qfo8yuG2
DKzNkNdHdXU/B8YJWQms4Y3TLpuSc4oVxBQkVgIJADAvhT28gchWeBzxHrnaDdC4+zqOf31OfaGs
MBrS8bhXr0zlHrfvv8WT8ybKGXEjfrEPxGMRzNcO41PH48i06AkxqN/3Tj0qrMqd3ihSl9Y+1qW8
YwneF4136PTlqR3rYTO40y1K3HsV6HyiguNaW6zgwz6VJ1FNl2aIXkYPP5NgeYdOtiuN0UNlhoPR
ki+rUZ/fYpCppIk9puL9aqhm9AmKqy66g93Hu6JVeguAEiNv2xXywR+rb0BDjkCrtnkV30RRvTNa
6w4R0NC14teWeAV2YzvWwaI+IbpP3iEzg+/YelwFh805icHcuQeG6bvWjtB8gi0QGNmpztj9Onx5
taQog+Sqruk/jAMgoemHxNK3tIwd896SW2/WRiwfhrRWdSrlQDc8G5WPFJ9p3uRjdlLhErLoW5na
D66o75siu/n1dubkBFMLxR8aZ85wMhdLW+uRdQOwFkGm8jUrIc3r1q7zEL1pwTH3uXsOLKbFPOhi
udtyWW70xjlCdl0Feg2JIV4XfvAT762TQ7pGSSm04+4+tcnyjYH4ptUI0H3iTS0lTB03WP+9T6I8
unl6moo7oA2MM+fQTqrtQrRt0RuqERoIyJV+6W/UHrCzL7Q11qrEHfgglTs/iOWO0ErX24yNENeQ
vP9ew6hmd/cTwT5Zu0xm3dmFQeVsVMCxqGctJEoXm9+XSJ/FqlmFS52UiP4MxrnkEI2LWKPBXOts
StPtmMGLItYUM7gobkcFSmopiHVrtzjxl6o4rFJvd1GhROUSEBpoOMj/R9N5LEetblH4iVSlHKZu
d3S2wTZMVMABpVZOLT39/VbDnWAcWvrDjmunbbGEP3LH2gXcrDn5D3FJB9xxfozGYJ/P9CTBgjLT
YMus5hsy9G57emrJ9NLfLHiAGdWoA5oZK0LKkXr/CIKKTaxcYpH0uiNpE6oeV4uOguk+MujOAtyJ
jLnRFeqUvOBdQtkY8kd9LWgiQ56GFqiHkyCjY4mzZ2bJHuL0l3XBxxfUS+mIqTJq+ydQ7xcM92XN
PyVrZVVKS59fzeRd9GDU+Rvbxz2QQdMmlwfaX2hH3IIL1iCTaLUN5nsziw+W48f0pL0J6DnakR6D
hudALzhHVnMredwlNuhw9+C502ZMaON6OXo4DdbwXvp0TZmyGxutw2nTaJcka6rDYNsy+8qigHTv
pE/LC4BnAVHQ6AXzYbW/8dKrycVhJ5S4jT+K9NOC/DBsDWfamt1/zfwlL/sNTcfx3sOjQXenhhtH
CbrRN2leoldXP4m96pBjd76qOyfJTga1zO4f0WgTf+97FWWCc5w7dNTBKb6bXXUzLz+upv2g06mC
YjOZsJp1R+vMPYuL1uyGI6UKgE4p5sZD9MsnLBOfGZzGTsaHiZWHsyULj5xitf+7ueATsgNWtFox
VWjvQ7zet5cKEn4Vm6jgZp6JyHJ+a2FRkjxSZxRRr0nzxQB3nBbm51FTPm8Y7dA1r+LMPDH3kH23
+Myf7m5a9/ICi4x0Q0uYyGaQhpe4g+p1l3w5uGG1jWJzd04/s4HJZyhh29jn1NYY6ZkSBO6BY5PZ
LFZzx0+JyHPo7obcoNuMsevM9mGmpsgS3dIqj7/kIsWnvu+pyue6+IlzAdQmmE1jFjbD69gitNOt
xSb04O9lPmEMuBhUkkkET4zmkT3xb48v6EAFhh0eQz9/qrHHzgWF8eNXiIiz8zFQxfOxpTkA80rr
OKa0eS8QfVMzWKy9bCR35NsVxEeINrS0TVqo55bdQUs/GErEIZ+rJ/nZSei3xrMcyHTqfrZTuhfT
2OxQHmTP95ze1VXMg4POSMJe30eX9lZbz9e3xKVI1nEOU8Yb8QowsPUQ8aSELSSj1zWV+sYyBi1/
aNuYXgS4NGGyyYYPWSnYmnS2RlrR+TA1D7Pn3SEj9QhvNjcO4AIjWsgXfrftdNcxP/2MXSxfGD+v
DJqvvkfpGvfOQYirRN8d+8OF39Gb5xiPl5Mz589x9Y7/84A1vmlBAjwprSmjmNrbscysMQ561ZWW
aPujxpxl+uDgpzKIgAkcuIHDSzekt5cm313teP/Vo9iYcoubBmFeGj/HELD10aH7S49GklG6Smpy
+jVlkyHhTq169tOTftfjFtEz84eEDUuPi2hTRNY+p7UgsLCu38GtWqLzyxSFdGqhTBPDDB7uzEdM
a3w1WJKXU9+yg37EE3zJuSPJFepa72zsD0lI/ZVuWV/Foi29rUHj7Rm4i9g7u5ceO9PsQUaNSSM7
J6q1Jt9vdhAfxijEzu7GwH/tkniDHJJUq/HPKoq4Z/8DopabQ0LzBmk51dYjT3VMBsCgvviJZyOK
IJmJuuQ5RVpI5vnv0F1jFPt4/IqU1sGxA96G130jFnMB/PxAbcB+JPMrPMB4kjQ4i2l8dBiy08Wi
whuGDUDKNpcEuYlWkRw0aGxhfppG/zi6JGcAI7Bq8aBv9keyUASP2CMdCnl+6niHhkoEALqN3xhU
TANh2gdeg/jpaoQ7a0L0978LXA9OURffzLSENncid6ksCZCxccjP/dFw222DrQ0uj05k3c74qY9x
pEbUPWUgOikekZQKVGi3CVWOKDKelA0pBxh8Ss7gRvMBG7SgsILNGJ3vru8qmPUcfLIWp1z2Pgee
Yp623p0TTDRxCrY2yqy8vPJRXswr9CYYz6VhU9IW+wXDUesV3SKnwTToi3LeCahpMzwXvBV+RIXK
g4NXjPhqTHsrp/9sUCSKEBg+zNx+a5DvUvaXyns5o8SLwj9E5+AuDqdD1v8Z/QGvI36bjPQxR5l3
M114L6TBkHJ0ab6mNImwcJw6azjqTugltGmDFdze2VRDf8gY+8EhSsIByCx2Ryv9T4mc2Z33mRtt
HCyWEFPo/EpazDZWMyuTwRoWXW2ryzbDO1x8yqjQD/RjdhAwYmTZjY36iafDfViCYY7jY21MzU1d
0hTaX04mOb4u8ZeczdRu8zykI8XtaXnTmN6Vs3RwXMsY5d/Eb/o9BYX0nUXF+2xnoJ3A+iRczvCh
TYd2kOaWm+B6mO+5ZS8sqXc5qhVshItJ+u8dSJTX/4bDdPj+AAbZI+6Wp6Y639v+VRBy6Exopntv
ei+Tr4xp+688/Gq5DYx0XwB7MOX2aKfD8xnfoqrKDdPTSYgfrpqQ6+ekWmu9WWTX2oc5/LQBtKPs
mUYYG4qM7voZ0i/ZzvlXjQZzHPNUXV45ddnIIM4blKJsPkkKqTY65d6JNCnFPahQqaHrizYVYCVJ
sjEbnUbDqvkFHhLzW8PdjByz40+pD4acHMV9AHSnAquVQtpbUuCEzomqdPnl8sYMypsp9ulW6t+e
sTEudO9wQnpPY3/ZXXRKSGLTizEMYU8R6UDv4zB7NplO5vfVbUxP+p7zxWRsmmBHMRWK8E8opimW
k04+c4sXZAtYnm+fKs4uolG09Gjn//gryTHizq/agrSqzHbprB6L74znyo3KwqlGqoyyao+Iaelf
arFGhIcxPMP4kvllfgabmsDoaNwUfjKNdFO4tBqO7zvm/fCqcuSNxpm0gfBWe6hxKsSaFyYq8KRl
nh/AFS7u+GKao+w11HsC/UisdxTuZwEdQLgpSjSYjb4LhMxAKP7afHH6+t4xmeZQNkdzeO+xW2vk
XJH4BBdRCthCUR7JUm2AD6K5OsQcAcnb+HT0edPRGz9jo/pKHsPzxUt3EuuGmv0b71FLnknzaoBl
QypO0dNIaN7rOVij/MQOf+ieYjCn6PxLHhJCvwFCktm3NNmu8umqhUlhEdNA5+5ljpGWuA3xHSTi
2YuQe0Bpx/JfkUZmaG21yYESHSZsVMWwrQE+BVqSWMQrE6p2yrR/EOKso2eV3F+eflYYSTJOKzwf
LGv2i6lzm7sXCVr0dgXdwZ12uj7I4jOhJpEiThfUg+HPv3j5e9Tg6htbkk+ZgfGTD8zdz3L+Yw7W
YQjhYkgcupY9IhfrHMdvVzM8oc01BW/4gEVZ7l1aJstHkpHT9G+y6E2N2UB3XUUMSpz+RNsR553F
ieDI5RX2d5C1ID5bEsZbN8ay6+0fMh04bwHQMgrCIX0NYMnCinb039m4/rvnP6yE7UQxstmx61L6
1bdMlqjZYkv2wzLSrtV8BPYUc63uC/ZWqepU6yeXyCHIFoQdZV3JpsWCtTnXOnzm13gffZ3J+ON0
XPuBboRUudLmgcwufN9uxIf+qe2vKWGVc3mT09V0YldalCwuk1ok4aJGgdFMo3TuR5XEXY7ByTHx
QrF/h4ncOzHGSHi1ZYS55tY7TIdIy7DjpqLeo/rkeLGRq7ePeTJkFLlBZ+s52LqDxnvgphLBaYKT
WEwY8TJ6+wL7B3WJ9Bha95DHLCPGu8Kd1/vgPpFLn/zpxvDOyt17ORHSXfgzZPPtoSc67Nz2V3Mp
UVwDW1SeMvQrR9JvspckHRgc2t6M2btLz5CKblJaZLSssgVkhfJMmHuiwlEiA5LDAMkZE6DrR0NQ
4LsxZ/eBCUuHkROX0hvdWe6BFVNA3PhIpu+TE95kkJDwX3+8TaYvPiW+iLiI1hZcMjfWj/499Ye3
NZMlINerMWCGW87dWF5y1EkxkR1Qp196x3ueiXyHzODVsiw8mFbWNRZigtD26ClaGX/kDWqXznDe
90XwKHNC5qum9a6MMZkuwdYBshYpyx30hh02G7ECVmUwHYa6x53RNqeAYIQscuiI+TS3JoRkBbQV
P78WafFQN99Kp6ZvJH3Q4mjfMFXNXzGZGxoPoXP4KyUC6KzqST2V8LKox+yM7jE9W8JAOGIp2Srx
tqNjHTEgz83HmVLMJWIWDnNWgH8kjmA6hgluXed8Rw3iqaDpC1799uoVYFeYZXsrxoHp9ONgbY+6
bWpItyARDU6CQXdrhRLFH4DQdLjedlS7gDSH92ZZPZ1doraYCReSCS4+XXo5r8b4JaliVMAjtEI+
mz1dG74uxDiFgiFp5MvzhUxl5ZKhnqEIVDjcZ3XeQc5nMeN4EgBNZsI8gb25cHNkfO78tXqf2HBl
JPsR2ApzFsuV5abuH1G3Vo43Z+KTOr6Gtfw2fRpE9+CFqDKrwH7ivv+RrgPcCGmVA8AMbilNp/m9
zCB0cDwwtlO2Ms3GbgVy81SIs1rezvRA43+wSWa9D/kT6cV8WvqLn6LiWBD/GWmNtPR0RKPdmI9F
1dYUahNaxGSBgjywugajQnwUz85Oht0VRbLogIRlP+xk7IKj2BkealAfZIWbY7EtPAzi/EkUyqP4
uyVn7MTVrW6JG0hPSI3DGPpWj5VCgrP5SSBbHy9KDjsfkaXOwlFMwrV4VN2/8Ua6OdIAZoawAfYV
HRpvBivfj+dXY6hxJshuGh4G8l8CF12JJ0N2BXbtv803RXXn0RAigCUNTTcBAcVIKYl0zZ3SZc9g
MMOM/vANEjO+cOssAFGHXuNfgSY8E3biZqUyEeFUBNGXgww3LkFEw/lYmHwybYsRWc3B43bpEpH0
xvTqVv7O5Axk9OjIUWZXTIb9jPA9DInhosfzuzIgGh4dZZ7R2xv/WNYOkrjDOEQpyPxOo26z1k8s
Hb/bJxQz/vCQfFgX2MIckJwMRaRZQ+jj99AbAzsCyk7ISWkR9EH7peCMooAGsc2HIJnxx+hGTw4F
3VP1SRR9vFIM1C+pyfcKUVx9KNwrTC8s+5MMBxc2gyDd6VtJXoBwjDV5ZBEcSlP1+6T+GNBjxWvp
E5Orf1FofDMjpXRAAZuHLgGD9IXxVLoumdEyPJ3kPkncTWhNNBC+hgQhC1GlHVwOSNnre+0vTF9V
e8YDD8ic6DBizkrmX0Z7K0fgXIdU966bshu3MuASfsdZD3Z8DzyiuKa0WSiwIjcO7EN+JJJMoj5a
zg+sXTYFOIt53lZnQAO6uyDD24huGNFbC0kizKSjcMJJ75RwkmrmE6woVt+grDpxU4axFz2Kfrnl
KnzGsEjW7yGCXeaJAM10fJGXbM8PYhhJBsEdyJM2MmkY5954piJWEJ30OKmtfGOulz2HNvsBss+4
ug9YEvyJFIp4rp7aTTX/8T2Q8ZkuG/TbkXJAVyTgLhqzLUiDbot8/gXp2gHQMU5IVjScyBfOBBaA
u6A8iwfqgPhO9wIN81t+/o/gRO0KnPItVBnAcK7Vy/zj792rcy+nVBbSOaA/DYTDPbJW129uadH0
90FaDg9WII/3epRXsz8ZchjXWpxIwI3pEkRnU2fdX1KCLWg1P3ifySIbi1cmYm9yEgag3AvumJjG
JJrfAFFAxfAK7xnTlLq3d9/x7/+yOKuIMP3M6KVPSRg0D6Zb7SPilnlF3z7CqP9seKdzbvwCe2V4
pwZtKyoW5CaiZZlSIsUjKYPw02Ktm5lMkgZK4VzFkByWLAEdHYcioAthLrtMWgaTGSQEtpRTtaKV
eB6mJRJOLdQs9J9NeT4/lHEF3CgqR03oFq/CBtxtsr9AiTxTMpVdpuS3Tcspv2THIiDWbBg0SvqN
AuMpXoNPDxm1lOD9k2GEcB4n/8MhNIdfDEQCKf4uJqwHmohxQCyRhcrmomRr39WIS/hnLRmcV9G0
DlbgwuQaxkAHebKc5L8P+R12zh4kCn5oiZ6JA9n95IMLoU3gtcymQRHhF/Q3gy0hHh2gLyk+2eGt
dKf48qpXZPfrqWSw3xiRQ8jQ779x6nIuzlh0qfXe4rCuCAwBAjCdsE2fs2dHlGbd6pLTkHZXOJjy
zSWCooE7RbeRjoWGZcgLUk23IjWIIVBfmIFBYlG4pCAD447XJcSpziuAEx7cWpf3K621U+xjc6d7
CuIvZvOgOkfUG+rxRu4hugYh7iI92CqGJ/8ih0zrp0nPCd4u6Fj2PM6qTW6GpFtFCgjeD+/jKJKI
u0zDrR0Nz65tHMlX4qcICD0L6lOajFG+SV3zNGhADqOMCxaUl/NmHlZM6fFQ2hmt1F9EAWF5zxcu
gEaXgiMlH+MRJ4NDBohTtBtzG3sZ9uX4SVvQsfOHfIobiWwGCHHYehS9e6X89ZGICBasJzRJUCd2
CNNicNQY4nyVXTLsrri4ITK8nJ/FJFcjtMoOMoFI5rqRuYlhdyMig+Y6EtlAEQJk2l/qZYtQ41Uc
cQjwU+w8rQv9uUEd5YSyed+H9zhUqazhwpBWsH6beRrDh8gOI7Bpj+d039PATo6PZKV+L+i5G/w7
Fst1SgJRbNlYdPQ1GbtCwx4Zqcgn5IgwF8nzmM7NNI55ctv4qNAzdgI7kyzAoBQYGaBeFNOJa4wY
8xH5OxIQ4MAR/hVYgZaJlgF0E8oFmdT/rHC2GSwgDnB8+zdYBB/hKrEsRENF3iBvMSuX7ISr+OKL
nkW75p3yhy7+cM8jRJp8mat7iJvrnq2v8kLGH2wQU1RQo4j1n4r/u3F5j7JPXEwdmgQehDyzL+QO
H9IJQ0MMttzr7/6Sg+egUs727ur/U+0kTQOVaMGY8wBxOmFpCLIl4KqG/I3M/CWfTuCCfDS5gxcw
XfYkCAzdc6FpPheOk0ZwmCZQSjTjAvUE5gBBSKO/CKQkVaXKVro9IkHYDQvimJUbkz+klKTzQHYl
M6BK3Vs2LisUvpFXAMjAVbLKf2enWIqwo8Y376r8Ux5LtJLCDMdLzMp6lMnBp1kCH+NfXifMhi1y
4RvJKoxAvhACG/3qVhok5U2yfpX5+L6c0yvjsCZ0EO3wr8gkLIvw5lmS70vwJacbFz+A+pETfFD3
grJtvI1lRC9JToal/x4SQa4VDF9oP/pgkhUSIaXE8xXd9XLrLF4VMgYKssAItI67MgQHw/sSW+3D
mYdDRCJp9mNkSTLLbIQW+BNg4sKSKfjPR5DmZpKExJouU3yni4IiJL3+rl48qfezYuEHTo+5Kr8Q
qp4oujGwc9ypOZAnc0Xq/n5ceowm50P9HwJNx+k/sFf+I+6hW9oJCRT78cbvfhB/7ryjyEYXBgfA
CODuB5fGrsQkrkk+YFd8XIxPqxlGtvGb6dWjTyNPZ+08DBMsV6ISTDWvNrV7+S6IrLvRdpC8e6dv
n5RxZWbr8zWcEQxP1cCkFXL0Emf6kAobGE8H5f0VkFqmNIsYCkeOuKOSjJaiPqD5JW4ERnEILqCy
omAQpBCkBYWMfXyVqhR35+D8MfgenxlGGk/hsxOG4GH54O3IiUEq/pb3XAQNnSg/ZLjC0/LWx4vz
jokdnfMTb+FgEFD8a+JLg8cmAw0Nhw8fSYIYENuISIBDaSmIPYdVXTyOyxPHzfrF0DCPbH4tGEsY
2BiJJcMWRuGPuGd+gzhWRKul9Sm2HC+bbPOJZla6eAUAIvbHfxPzcpT57oQXzNjpUX4SuxekJluX
9UjMS+wh1rARZa1BDfzPoZ26g/nIEUR5ej/Gaph2UK4Eb2e86z4I3YfaTmhwYRwl9QQw8MZrbM27
+6uzPPIjUKE0oiJPFXQPRSdgv2M6BKjrOtHdEcUkHDItseJQChFppet+jevnc9Lv1zW68WjEJ9tC
7C/8WOaUjY2EWbMVP3EVYLS6ZSGy3gs5J3hdHDhSOh+PooKaEQhQpMuARFUnawn8ksAaDhHNXm7S
dCLY/SRswMMWXjsgI6JD0Fc10bQxPyD+CouxQ4Ar/3cgnXE+ef8yMcSB0ROHKfUv/14sz2nJcvzH
vkwTeG2JM0Bv4ln+NkRYxZgkeOOtE94qqCeFTdqxLnaszndRmD8E5/KQ1MnNCmAxBANtzphw6NG4
FuLL0hM7pcfRXVIZd+fx10ozKl7LO0Rl8mAAGOA1Ob5y2/6ZtSFJH2NGLA9j+FxPT2tT3I+V95tx
0p+tTcbK5XzqfWcvD4ETFElGwfKd+qt90Vk7wUUeGQc++ZIKprjA/Wnwn5wDCSrIg654yIX+UflE
+nS4GL/j3LwTz+O6hivt3bHziA3UZno1Onq6zwA+xAfBo1cLeidHR9tkQ1ympInMagbpOHSP1N64
Hpu4gEK0A5VhTFGgZeQTvBIQ122835I4HsigdJoF/Kwu9rHNgNXwC76nrocAiYCNwvjJd8QyeqS7
4Q+y7LhSirYea5timu5nbjKzwyQzmsQ2Fi+jADYMSLnAs+cu+YCEsw4UGYeGW9BbgtgFwV0fRgQZ
tpbmTqieYSlbzgl20UeuYKZ1lKXDH/NgVBkejIR664z/iQn0QVRXiqkuc0dKhz+t8/8q8uJgZJaL
AH2LMGaVc8VyCETw+auDxNe/cl30iFrmjylzJddMzucPRl4fOXEHX8exGQXrcn6Y1no5ggzcK8ea
kL4hbztuwJqvByzh8tfTZR9aUjt/UQQcOxualHRi252zGbGZk+wXPxOcabfzSZkcwjCREFLNZCBh
ICMfoBMWRpnxrfIi5CAo0C9XHAoWaMp9W1jzVzljurdjH20Yc7Ql8nLx3fdhIRnN+eWQpSGCNAp7
h7qa4zfUN7EvxPg1m01ngTKQJyRZ07e3M1E3wXsiEaELbXA+9CBZ4hKfMKpFCnsT4e/9GpdOoB4m
9YWpx+MvE3bj6UZ09agSC0eXbozcn0Q95+N6+b0ShVj4VZ5z1fyUJ1A/QFXOFfdD8EunXKjknamC
4AQVhrwYjAYgS5enC6kTVciXAMrn6YV5jQtUxWtd023Q+MUGFPrg2fxhNtD2uPnNW2TI6NXEp+UV
KibJmdtDcA+PXOwPOwRjmT9lsQloF4KyDM+6TrNlJrMER2jNe8PDdpooOKPSrTnJRucpZnA0u4W1
OsxsxSLn3Q2pSs4wKaUphcSFu0o+0l9lq3vW4Yki/9qPXE1bnv4FsET/8jj4pOApCtDlj14PkVop
RXIVQ427+Vb8vkZ0oL96o+yWRQ9XnExgWkej3AsTu1EtPKq4/FSSBZSfhNObS1BN2JuOElpmnjUG
FmqaT4ubO3/cxdGjrIKBXB+FLTExpTUrA6gb7oOTKbmOhmoPH0Df00BiDJiGufq3krYIXT7B4+S2
jnb8XTlavQMcjB1eKUuiC+gnjWGwWgf8ZIOp4NK98fRKYIlfY2/rI0Uw7HMUgE5CW4brCZZz5PxJ
DQB2qWkzsMqPagBaoBkpJMF++gDnImdUO5JqbM1HCVkOU7mF3Y+gqKTyWcS1vAHpzNOjs7GZHPee
61bkLb98L7N9mP53MaK9EPORjovn5I3X85ySaj/ZeFKTmJQ8LABY5YtveTfNhRaR/s/6XD17WIq0
oKdj9D0KDfFiQ796BDT5b0l6zN9HKGZL4wLaL50ZF4tR67/XnLot6E0zeWMKhI6uzcY5D9opkIRS
0hzVeOTIeCZQLeKlBwuIKIJB0CJG9A7x+VXQMJaaZBaZvCIrnEEKOgjT5BuZChRCWE+0p31ZLsOb
Q5kAfVDgfDlttr9+BuVw33XRY+wys6hIiB2SrxiO52ci/89rQH/082KA6VEENw3+96KHc50mf7Oz
+CMA3pJncnHnBynO2omO7rJ+kuy0k8jLmdx3manDrKnW86KZcWbZsT7nPLfbneP5zS2Wp7Zd5psG
jEvZAe3FfMFftzEkvbcBlzYsabPEkbnM56PhMSN0Xf+25vllNO6bPvx5DoqPtjh/NuS7GRNd/KzL
t9iKv9gGQ/nKM+rQMfsnp1oP5mQ+TnTFv7kwToXJR8V3sgIoMOho/tjRj3M710jHIky3ZBsdsVkF
VClmxhX0Q/kCM1ndfxdzuneX4UyVlXfXt9kep+CyINaGZdwxIpGuia2zbchQm6b3OJPkyn9CzHw6
zu0nqcNrh6rL6+BbZKKGCBKcNgAkuJYSsv2lZLwJnQLk5BhFZeI8pIeznDcGRXLroUkdqpkEx9l0
nyca8l2VNS6w0EThP3mMwwb0s34gPEyE+1qS48Xootr+0xrNSe5hOFM1V4IjZ0b4Shhs9uaXsFm+
RS6mh0na2oV5n1X3mVG10dnTG3FT3dtAQBsHZ6buzC+zHwD74ex9K2obGJOSCdCbaSR1YaESEunD
uXVeHeyll5AyCu22DCPVZg0UKiy7thFtwtMvSUoNJbw9Ld1J+1RUMJutb+KQfjawHf/IgS/BmJLi
R09NW9krExv9juTluk5YCl7fnZhgSZz+ThguCflfnCzC7KI6FK8woQy4dr6W63QH/ylNjAQpaGF9
aSlvlsUuW0LYlCRXe/EOtco74TVzngRzpMW6U3xz6rLXkrhojVkyh+b5DrtntYJ7287/+FV/DKzm
hxKTV1oIgRIW25xq2hbLKyzJgwr8X4kyC+k/ofzaeDwbX5BMBZc8pelXI/PJa2NWJ1JOYaAhD06k
wMs1l6D0zw6dFI1mV5I1qDyNsSEji8WVzfLAUmmsfaSJ/Y0NEse3SmoTZiaQXlkXbJzhcXQiAKdt
tqmRpxQiUsJvTgw1ZqgieJK0JXaP7qwgbqKSNSXKyB1FNbNSxdzFgCoPETXPRETmy3LH4KDHgQkA
3dljWe5b0V6eTbBVQXgy6+TDrsRFJe4MSkIQTGhIOlYfBnICWgaxCpdB2IoRAjJaiMqZMwMEsDuh
OUVkJewIxw/AodE6ndgg/R7lc9Ib6G44k9WBTvaxiOe+/TDj+VYIU7CW/9kWnbLXc/Uz9ONJ6Tfk
dZwStPK/UErtRluFA9FCGMMWzKT7InwSBN37eaYkfCRCsKOXyU0+vTYk96Bqdx3Tr+EyQhETSWip
Nbz663yreG08+LexT2vcJMZ4Xyo/gx+u08XRGwSCblsSiQRbZWssGNPNNvHU3CqzSkS4qDaWGn2O
iBUNU/NLEJYOTl91qTRofJIent0MMgWRG+of5GQe+i69w9GDYg8dna2xjvDslKcQDnRpCKpsEJuN
ffLVD8LTSK0jh8Fc+q3b1184SJPxx+Ew/jEYcJVxcZd22pHyJQx+jOHyMXrl1Ff6EZOcWZ3xIeLD
iji95SuNfo/Ej3UGvMMjU0NgVl+ehGLrHUyF/7Dq6j7s4t9uW94GJQMSSK0+ymARUcadR7lBfJgh
sdQ/KNmAJyl/ly/6Tm8x1yNf9J1OuijH19W5KCYMbeo4pISxQPiEbp8vZmeZt5Xl7a+vKe3tMn9J
PCiJheJpnqOOopNmPLm5uxmt5sgGTdIOPLJneKTqQWn/cexjhthQq0pq212fu7vaO9EqQLh1M1TP
WTwemVvxKjgzDpc7fcIwqVWf/YnSzP+Q/u7g70Wq8fqQBP213lKfAgvaqxYhL8meyxZtUf5Q0Zhk
UNXvSj7S0Uy0Vzk5Sa9LSmP/4ICEIGJpSXX713TS5pg5cuUGc6BWtQTI4ShcU6nr6UMxUw6Kd0Fi
DbXKfoLs1ElzRGOGVZKOv6CEfyfuM6cU1EFn6qDgmkfsCJkeys7QnfoMtOgYeJ2Tds38oMxL6VW7
Dm9I9p0EPVdATumtauWVqJI3/WvfMuYj8ObnmVQdOY/k6bBwYfEzkZqyXh9E32I9Vm1NwYvXNw+U
nj0oeikKOl+arVv0O4NB8CgYG2fKH7eN538YISB/Mx0TBhnu6q64iyf6TBNgyTjLvj8OyHSP7Bjp
I4JISDcvoOM5RpCCT9Jn4SfLkeIxibbLdETflvSPNarpw/Mve5IYt86Ft/XRNvHGJzkrcQN8D9wc
Xgyy2mhz76c7XQLLh4IGj4nK1ALzdJI/RZO4k1yzPEmWhShV1ouAPr6bxkI0zceQzpyK0hExfAkL
MjoGbEKZ2dhBU1te07JcZjX14FT0BnuTlT7jgl6FhPlY9X8w3ZGrYRt8lwn29xrxZhzDEJ5IOteK
kAOHI+2N1StAa5cZQ8xnYTYs16zzJxbDN3FBA22Gu16xa8t0TRz5Y8T9B+vOLcg5niisH2fCB8m2
6P34xswfFGCBxAq/3/YNQRX4jAPRT3WHGPqcRu/X17rXuW0DucQsRVsv/KuvkeXrNiIYnjHfkUMz
/fgXaosVZd3yqopJq4+OWVNeGG7Rk9VXUS9IYjGQqGfJXp85pXpmfAqk3aEp1LKrysMjvsI/meJ5
ybeL+cG+OA2XZjt4DtyCyiGA0dvm18RH48bhYK2Xvo1JAmdgXvSrYtREN4IfIp74MHcozlQYmzvD
DftruQAGxzhwwH65X/5wYRlFUnW+Eu2VKoVB6wqm7ZY5/WvtA4myTZIxqvOTRHwIb25q4Lu1P7WW
Js6BzDWUpxCl6Iu3CwaTmGBt8JRscgDzc/BCrnIRpO9jEfSnqBrvUBs+CAe7Usmm3EklziodPCtJ
x4gyTj2ibLZpErLLI+auzM5rkzTPKGDTmj6ds0WxQoNrOFVfGOZAatHM+MSEBKos+6+hOQU5XjMe
oZFtKaFksR4DxChhMI5B3aAT56TB1zHOWINovdr1oN+FCZQUe4KX0BqjcdydvHcXgWC0hnE4DwbT
qunrIT6lJ/tdUjI1sv9DDtZLeg6O3Pu7j3QTS9Ct/W7gkgXVWnN0r4iBWwK6dFN9TNz+NAYRcbja
OSWMwwgz61dSsrc1prmK89wPNFDKBg+gLokIxeShdapm7yEEXl/Spf7CmBvy37L5p5i58y6kjiX5
9KAlq9WOh4tJUR0V1RBmtTi0lUzwKsuYKTxnu81uB3d9oEkOZUhhdKEe3vna1jTLTpwZqIVk98Ec
X5gZsnUXpufOSfo7p+ngD+BI7+DGpAIz3+WWMBK5EbF/6ogUeb313UdLyHG27czY02d72FgXoJu1
vTzQ9vdJoNZ8Zi5hnqFBEz+aN1GnkQQriaLYJpc1fmPW8J9xDHYZTaUQxLQMXfaXi/HfGNXBTYCo
1icC1CSTKXYELYiJlSaNiyrv3bP718VkqMFAEdPGihh+weTNuQxJcDbPXxwjPOKKkegDRJWnBYP8
aiKmZkIl1Rz9ye3m/oqTw1XhpdgVlU1W+kTWe3uYKV+lASCTDYwwwnNKT+bK4KKMcXxtxZjoJX1J
mMCxadLpLUoRPZVn73Dm9/RpJ9fbTgrg8uWBDoWkcVjF1wqhvXjlziXjLp9ceBFD+YHa0uPQ5c4m
ywIK6Ym5Atsjk6mQFzDRt6AuASAV0o8+pjdtMUXg4yS+EwWmOwWGK4nbLV16sAdMiphAtq9omgz7
BWUNCC1jzp9GQOsouG8HAtKFq2KBjMc0vv2B/FL+lD7RMc8gm5ZdMNmPiu4RMhzjZLeSgiIpYVJ2
r/Rx5Z0FGOYC9en6S8fNnYCxkQEcfnQMw/BWPURGt/3octoBkRZjYK/zyry3mPbtI88nit2QPQVV
v1QGSZrSQu9O7o7tXJ4JKnRxfb8qY6O9gunKPl793UgVB0iYxWSEfrWYyzldDb/K8/YKbJqX4D4v
x9sVSE55//0cXa1W4eOKpzNKgrugOJArIPka67i6H/FTsYHwYjiIK9TnGzp6Aff6gmHiNt868jWL
ywI8RKo9ziSQ58ZtkgOg04XsfAWt2EMcY0rQppx8d86WuRLsOV4Z/DXZzMZtvJc+v6v5lbJlo+rd
7a0tKXINqYQ9hgBLQOZWHukudAq0cDB5uhtdGP0D7KwgWPYzw60RMop1mJNHmzXJd4YYK5gBhTTo
Mc4MkS+/WqCUvKCVAkvnrzFGQ6QdOOsuAekFu+VtVzSbTJwx39at85Cr3UlOFtDf3CNlChNkjJXm
k75gncS4Omeu2sJbUh6vaAj3AZ/3j1J4pFNFtZSmZr/AhlKGgGBiRmAQPnsVjBL4038pCR2Wa7Kv
hyCYfmM+3clplLKne9/GRwH48WUvpYTCEGhdYbOtRUnjFvYu70JOKtyCf2sk5XNh1Kd06ZhDhBQp
xl8x0/R8qldYi0Qlf0jSEt9wwo1FS4jUwK+nGAM5T9S3ree3ifzf/o+sS7nAcnHFZcL3WME5n68Y
AH6b4rnLuj6sPgkPy7JtUveJHxVRdUjPI92W/BZUF8tlXIy7KElUjfvB4IhT4dm3Ued8V0fsXTiO
d0tpv3fuyPQd5tX5tBswky+5mfxELL8Lhxj68ZaJsUyWsRmZlRlOsvOo4r91kG+T2X5k9vLdg2d6
Mhdpww/3m3/QZyTN+1fa6QXezpb9NiComRTzNR6G05hkD3VJDbfWbfTnr1kxv1gBhbpWVT0mYze+
Dn1wRwbYO7xDP6K+/BacmQYZOHS2zP6TnTdlw3MQl1QaxfZ+Pmc7IwbQpxd44vV/0ktN87ZpZsUI
jD7ITAZ3tEfPYawPLRSflQDWl5RJ+zbU1NAGwq49VDqoiE29OJbrwyWMP2lhXt5k7eUgg8SwadPS
WPbu4jBGMA2qYSBXxXxCnodfCzEk3tZS99BA6Bf7CcDklVFB77lBbzOap5o3jCsKtoNCCOH6irtJ
Px/SeMPC+h30NP2qE4+sVta7GLl7w3yE+6AKytuqgAyGsAA3MFA/Dr1IQnKSVvtRcnfJp9sm9E5M
G9g4XftG54qPKyTIQC9n9SnKKElMX5YvgZ/1N4FhMD5xtRH46vOWI8Kc+7mt96mX72hc4t6k3nKh
KYx7OcVzaZ5mBC+AKumtRMBdOz9OlKxtHGYs1U3CSmuyvc0Y7mau5VAlVF6E9TYEm6gdItvDmNBU
Kdr7vXGyC/s+jOqHuj9/2rjHbeBT+OwxM97yjsBcG7qEP3dFCIhcXsh47R/S0T3qa1UPwJN4umF8
H9b/I+m8tiLHoSj6RV7LObxSOUKR4cWLphvnJFsO+vrZYl6GmaFw2ZZ047nnzCdnqKOVPdUMKlEF
HmfArnZ8nCOw+5lzKDjGoobbwifTJWIdYVlpiXL9kl4jXkNR9ZClf4LUch8sHT1yOb4sw0K5Jtx7
FJyY276EYfLmjybEOaKrNk7e7eIg/UuP9Sqs+NDXw3kJ1N5ybJpe0UYN4pgOkveUIICjrgZlZwKU
e0Tk931qj+BFDNBoAqMbwFDsLKfKh6fIs56S0D4FkL+lYddt+hTSGndERytEskdbZb2QaQSu3ERo
CruzUEUw/jR0rlwBrFO68yHt1XamRm9wrCyaFUjwXmL45gZSiIrxaPpljKlQhm4kmmyQfweM2fdu
clNj/NKWZ3CcfUXdICBddMQjFeVL50r6AOMhKxt6UdC/IAQkj57tPZJuWwmyhy6yOU53Qdfw2zLZ
q+PUnRAzZE4wlZ992qFGxEAvYZXbgtEQaQtBZHyw8vtRJyRdvBfJvFLJ8A7isLkbWQ1rAa85lugm
98sxQjHHmMqr5+c/OHa6qozE6saMVZq7ijE3s1nOsaXQkh/qf2JK1C7mTQVVrksD8Yt07W5tu0y1
Oin69B26S/Uo/xXV+KC3ZjsXt6j1k0+NgtaNqpke66rIuierzTA6oC4H+xv+rGMe5zto/Bjl9AlU
Sb/0JirnzNpXPvNbfWK6OHjrn6zMlw7n78jyWdHgHJrwucdwZjGMGgMTqlpoqW2py9hVcUJx7zlB
40YXEnUOZjmgcYCb6tAMJm+0oGnxLtlmqdC7lwM9c5TaDUuiwYqGno54SsPp121ivevCP1IFqAam
/riynfLvZDrlVn93NVrJqnZ8/WTI5No8WpwBrp+AFTRBaa96mYxvrWBq1hkq6CWqfj8G3tnyG/CJ
gSu2fgOJdkGduKOKFRF8UVKGn005cpcWbb+RvnfS5rVQ/oPuNf0uLv0ZmL5W5SRAnpBUeXF5nJF+
2YgsTrcRNYfYFUcJc93GIdW/m22YfJZhr9zAO80jtCPBEn/rXCKcS2sT97bcNvb4kqBaDM03sDdh
UDCcWJBmcvE7lAzSBdXaKTmMZKaugvJlnr4zGT40DZhbUdTUbRHSWWmX0pjhRS+7MD2G7uO3rFB/
IH9lC4/LPgsLMEDSn1bZaDEN1tkDAJNY/Y0FSuG6Rynt6kWf+imoH8idYH4Yw/sosKJN5MiffGk6
iEPsKaCpj8hhBm3iPx3L+XY4HyqUtiChzE9e1m3DYTyMoy5dDiwgKtQgP+eeo4ZyC+VwCh92QKMv
e2nNhmiFOuDGLgdKUr2IZnMVGfHi7cNgtGCUFG6nG5GI8KD92CX3gYJDpcQhmcI/0EWnxsHb3Qqj
30Z+CBA1tJD+WwZ7XeTVyyDCak2CpbfCNjO4iApl9sezHeODOqQpNsi/5tAihAzvYL46KwRaQR1O
dBDxIk7Ngo5MSvCdbLtdjXEyeeSJlnCwpOGdu+B4IZaidNVlz3MaaVTBfJdmzrUU480aEZAT7QMz
Py9GrNZzAk91N7520gG26mxSrzbuDIi4VsmY/0tySuS6HV4xiPfe9D9gx6Fd3g4gkOhnL3RpMQJ3
FuPKWV98+QEEQkSvxRQCQWUawCgy3U1id9Z69qQPcqgFgJ7ZHPq8d36sFi9NSNZU0EfI9AlIjH6Y
Mnspc4oCsk7vkplayKSzJFdupUcbqm4gJrIPWdVdjAStk9Q50t2692N4s6BlYjQxbUAfWRB+R2/T
1FwRGwSQDjDGc/YqbI65ACtv+KuYo93ElB2I7Bs2KH3ZmxcZnHuoC7kNh3C4FeYRvZFVCrNJLbv0
fjBc56XuHTDZ2bztSodBXCg9I9GYzOFveyG3/FATfRn9rgsaj6JuVlXYZduxCZH5LK1kA3/rs0AB
+qmPwNP3VDv6kC6p0S7wPkzuxsqddOMbl1iU5C9EScI99LB+ls5T4RRYUZqGHal/CUXYPD3xCVjB
mb93QHnVD7P17iv5zX00SMZyiFZuJu99XiVTPNW9ZVGIMgtoThwUY+JN28Kb7wMP70jaE+c7cB6a
1FotbftQ9dGuBg/NetZ2Qb6JaRzt8uwZZD7kJnb/ULbLrorIQev3kW/y1FuPHhf4BZhvJKscXBSs
or5ACQAOysq19vWEPihSheyAXSPtnephsjIgHMyhaVTVqhWPqsr3gc4/lksXEUkHcIxtp/ZbPzw/
Zu8a5eb9gBxwjAB0McG5QmlqIOesvNfInPa5V55Co2b2oEIr1TO14Lv7b+mIIVFPTrCJ6KqeHAQY
ZROshPUyY6l6T5yXaMG4pdvEHzcG86yJYcFzA9GurU6Zo7YI3yBKs9x57YCqpaaBhV3Q2RfZYR7F
segX6iTtdx9l7sY0mg3tzIeo93cY599Xwx0K4E6aJ7SzsNQlGF7jpcWpe9lDXE1Pub8fmosn3M1A
KGgViNklelpquZMU0NOJ8Ii6DV4QRJa/jlqLHYASc4juddwGL+Zo0N7I/0owe6NZ31qr20oo+u5K
53GJZ/QFZfC3bOh/BsRzJpRuhPgBXOYeOqkxz2syg4W3veviZLV0sNHZGxeLbtOO1vtkUMuORWk1
xXxKawFF81pyAAf5hiL6trVzqGXRuJTk7/6KKiAxv2KwpYDsFTgybOVwzQrr2x51YvNZhQQtUUUJ
J3V37SheCLo/yXqYylObAkHbKH6u8wBew/orGRNKrposUqzYk0Y0blVccuZpquTQLFPxNhr4IuDW
mwNs7VNIERN5jrFjdojGBq+1K9LdMFDH8Z37sp1rNlLf7uOcDv5g3ehIfM7LVG5Qv3gfdJgW1N4p
NRisUzGT0MltLlKGvANq4/gsuzm4qXur8uKjCYJNAaGf50xHhD42fe0+qKnetRIte3QnCy86TnHx
bCMYv4hsVSwtpeVuIwICjMZ8Sgdzl7T9obQ0LHLceVJeCjN5RM+4Z7Dfph08Zsm2CB02uSal6MhE
QSjOuJieKlsP25JhWvSElrWd5wWYOfAagTgoMzxVoQXVGUNutPXYtgyIk8ev5rQ+lN1ydmK3IvtV
jApPb2EabpFFPHgF6CTNqgNNu7EX1H9D0likeinjdP0pYUpliEJv11r+W7tAdAPh/iYazctA226T
TN131fnN1qrRW3CK65TY5NnFrs8SUKWyoVFKOdKugN/lo4ruAurgklVi5Gvt+OJ9pmAG6/bX0gm4
DMw1DJ1vSVfd+sSaVt7IFKzL/Q3dPve9b4idv1yeitb8Jre6YySzjcm+MHrrC4bsT8j0N1OabE3O
zt0SGpcKifCZRYjotruFsXOL6trnAYyM1KGiimNfJHSEspWymq0c7FsYDhCO1swWs/TZXLxUhvVP
eP4x07TonW89UDrmUMU7EedXo8e8eeXynnR2jgApJK4VAvJNyeRolf6I4Cu1TEZ0ggVJCBCxbj2d
7TA5qxinOA8pIxO9QGgYks7uAQBJQ22LYlQAjjGuicXsaMaglWPyIg2tpuWFxs6eYViw0GoOybYA
jORrew6f3R7EyWD2JwEQIXB1sYQVdO0KQOvoM8XZmeWbVRQTuTD8wB+hVB5yUX1+HDyzA7oQ3Yau
vjqpCHelY19tR32pZIFHOV2zSbLCpb2/xw+paKCwyoB0f18Zxjus5+AmX9VoMKr9TR9uy6f1Q6TF
H5uGRmg9WlgZ/X/U7MNpNPwpWLi5JPwo/nBMLUPz8bGthUXUC5gZBFX7nQePQ0C9Hk+RO498TP9x
QkJjgIvD6JR6vC3YKJOS3ZY2B1BXWhKw0yzFl97QuNNoLrSTNuAacnprN8CXwVj2YYQwkOvhdyZZ
bge32Fd4E/6smjsNlYRS9GLS14pbJgEbnCi34Es6bZD3OI9jZ1PHPVTmayKAERO85fMW84O/lvBl
RiH1rODFQIxGNlT6/b02uS0lbuZBeIvEeBkARNoW0OnQC/au3Oj/dzPibX1ySF4xM+0r67fAdORV
8OuJWGUCqRznNPrCgzlze3xLNbP5QZ/H547Gnk+3MBLrsYsfsrnGQ9E6Us5m4cVxibIPVqrLKXYl
+UsQu39rcoLIMA8zeq8DqrZSmsclFjdXa2hn1pPw6nthOwcKx69+ZXL9ePm0aBHOPseFlslZf4uf
mDfVqktT9LfIrV4CCTwAN2WRUCN7ad+LkffYE4AYXf5NwzZbhUivr3xT1odU8Y6SUTFkUQ6vS0YF
OerSfVoDCLMM4BWwZg4IFN4F1vxcIxnLDNncrjsnZ9LRIFgK63m9oKzN2CQjQrx7faJ5gHMc95+d
qnjaONspASUBstdwbE961KD4MawqPLWtg6p7Fv9UEKsxNcbJKBrz2XMgT7bK7J4xAkyW6B5nhQCy
Ma/y1DhGcfZhzdrXJ9lzMJUPaMZ/0Z3ekoqyfqiBJJpCyGiAFXi3vCFXj5oe+niHblAv06s2cV7S
f2V9fR7BjvrkaI6S/0r0dZc4p8EMaplivxpmuloKkGG7lWl8clp7rf2+/vssc2FJg1d7UvHGDwAQ
TrQsMsAF6RC/wIxyE0u7iTz3aJtiT1UB8egAEnqGJP1qVwnQNFEEsHVe1llngfI0frT1jSk7DK5/
DejiQJu569R85B2u4Zf8VFPlMB8N9KWjC7FQT3eTc2z4mzrXXLrBM+Jwayg7D0lFsQzpLwgv5UfY
ylvTpqeRjizJClXLyn7sRPygtwxcpUcn01Rnw4EyxlofwywOd23gERKykdHiThJj5RK3lRUoJzt/
/f9d1vXeznrwbgshLEjrxDwnSuwQNfurzVUAyEqZ6WohiTCJJSjbPYdysmAhLfJtPjGK4fQ3q/TC
u9SQ77HKvvxUfqBweOsGn4b9dB5kfMf+gI2hI7Gwt3k5QdKWgK9NrG3PzZJGIazjdDfUxm+thGrE
mZd9rTKawU6FNW5JTIieFOKzljPAFOyDufRiZ+fn7UeBSLztIdHd5PMx6KyXsDE3jolBjgCqLfbJ
aAlKTOM2VQhz8NqRVO5vAafZ72FJjZsfME/ruK0uQZYd0Xun3i3PMQegITDRCy1ALDrKWLU9F3Ak
1VUWCqxTT/sIiFcWQ4s0buK6eSLaAuVAqrG4Jw/7Yxegih3jPBb9o5qMTTbGh6JlUnW0/yZm/Ggy
McIka3WlAX8BugTEaXlfin5nCP9oJM5DRsUhTVtd89MlAQamveps4aTblgNqx7AtAZuzlwQKpfBS
4gyEa9ziwfhn2N1NOuVzajmf+ioSD4ZRuDrQGCywvt6B4deMA5rfqU+h7Rv3VIP3+RKRIYQvIO6B
E9DvvtO7Y6lpl6rgPS0h1PC7W7tgbLSbM9rhWC7yAGoVkDpzfPXcIKUGaZhFlyQbnkcpXqOcgVeH
QpppXPQCtUvoUQQbdiJtvlDUa+9UPt7meLqgbv4ZpwMZlzqOsXc3ITedRSh+hOnKoBJFhLY3ZmZS
Z8U4ZvgWE6j2dcgO7vYShYy8QDAwzKZ0U5TLo0nCWwbyWCGj7QkRrKy8uxUmlXCM7RLDhWrToRwE
XAHg0f1gn1TGPy+ZCGiC74xG7cqyTXZbo46/L8slf9CbOvBcqrT2i41ghzV5LwNq2nDvtueu0yxC
dEGZegg/R0QmIkKkZpl3Upha8ULt9LuuTOPFKcsJMffuwwebidbnrpgzwltQXThkz7gQH+R0JiSQ
P1RjEizLQvolXDKFkOEs9pZpvU9kZaQaHoh8sri19lgedyDUvMbLlebrvNxH1qNammNCJEfQlmy4
MBeEn1dnP2YJaiU76GCFry1o56SMCNwFDFd7DPnwWXDlF6QWQJTEG5WQSt93JN6krIoNSEQQsfOb
8dEPq20W58dIJVAD2jSV4D8zf/QpQtKYW6UdAIIlBEXzjJPvyXeR/CiJElwj+2MCSJlnDpyA7gAH
hP7LODzhaPUZGtCimAbnyoNWZXyHmx8dLAThkJ/Na5JQ1KetlT4P+s/NV/6Zkf8Ufwih+BueCxGi
1QBPY00OPJAPdoW/xc9z/QHDw0Pysbap7/nBf1AHWuGZDY26grmKoEH19WWGDlzKV+69I47pST90
oBuQDVGncB5J7/dN8TO69733MasHrhNWKNDN1ZobkIOFpEl1oE/2l9ftUePTb1H/KfR2VFU9zLkA
b0HwE7nWekAWYbEQfbSOLvmHvpVs9Nd5C0E3GV7hnApC8YWYlktwg2k3bBwoI8LlTwpAYbBecgmD
YwgebbQ2oy0PVOdWBHcVtN5iANMyb2Prq7TuZUn1QP0ljdebov2uC4Q6nO6pQzaP9ZsrcErcPwP6
2RvPzq7Sj94WPx3QZH7DxOU6a+27npeiqxMSmc4kfeIDvMyRLio/fEJIVmQkiZJY+9ZwPkgzVmkY
r9IBXsKKSYhnuAIwY9BLGJ+VA0BXciDoyItdPPO1LHhFqWKUrywamxpZcACT/9zxrahf6VatJAvp
UwgqumBTDzdiXz7IIsy4NF8LuDxDM7cOB+ik/P0SP2HpdQiJZf1d/nrViw8iUjpECAT0IFoYqki+
e4rHhJ1mfAbce0Bf99OIbB2IcvGym3XomwTuE7iFld6Dv49sXhSDsAYANIJOC2BIJzUsd9gFBQRI
1gtNhGMSNFAUX/LFP6Xd9GjMAOu5j9b1nimM0AKcPozxuyDM169wgi1IPP6/OVkDT3JAfevYGz9V
uCMWHmymV8MTK+SmKVw4EVJI2Z5Pzu43/ywcRp31mcVX6eyhB6rZ+vFaQHud60OW/ZbEonB+FSWt
bDLtDG8bkZG3tbfvm/gcaTwKO7WfVyFzJKhZojLzznYpXGqVvXpjV3J/OlByGYrzJlC25AKdLU/a
FkXwucAGD/rRXdvKXstOE4o2MKNq6B8ryUlq/b+sG+oYaJa9joFzimUE5IMhk8KkWNav1CQO3WBq
e6ejfm1QqczoP+cpJN4lig5Lc2Gt+jG4ljMpeB+tq6q9sdCpWZ/44ZoltJAXFvB3zyKTZETdd1dE
tzCm8WTGXyNprjEv59CYNn5c7PUD2qiWG7K66dvUR5dUi5ugrQjqiUDSURVlEjICN+pPdWK+QH7s
9l8qhlL0gU08wxIWQUvsglyPbMof5C3aYrCFwnqnK0fANTkf+t/EAqRXvvK7mZiLjcSuaLBsgslL
bSD5Pzq646q/74zfaEv6W9AEAjlvGQRe/xqu9AdcFF3m33zToKw3kNFy1/oscnWdKzHk6DGdoz+u
t3vEqGJfvSnIyzmVftscuKw+UvwXry5ArY9ig6671F5y6YbiIuuC8QZBYB+oQNImdKVjUnyc6LfS
6wl85mm7loJlcVKQtxtxxLCUTUic1B/llC73RVM9lwVUGUFwjQiuQRL/tEnxkEH7tING/qyNelvV
7J5KYB686WL4uaB9BPNU0UXDbjbm7pD6vNzetRlhgnyBCPNhcqLbmEBCSBHhrhbwa9tACsIU7gbL
4HNJmZ2VYLqm9Lm4bWbf/jKhehw0jGCOuoAIoX7kIJpW5R9iGO5ppawhgtGTd8zrw/Kaz+aNQGRf
jPUOVu6d4S7bfFg2ic08yZCoy8JIdgU+q2tQJq4BHncxnfrpJBwixDmhrJkeETfDhz2wU+hOHdvZ
eI1Lmyz0LLF3Cyi0Jp3BKwGRic+otu663vgaHEr7rhXtvDJbS7YFq243NCp9/IoVHw2GCic2o2Oi
hKairU59BWUANw0p+p1nBkQduv1QlnRXNYSURsS5LZjhocBXUJfA83mUsCfznwnsteHwJk+zpL+H
cR8w8iAs1q1s6dR7kOx+1xYIf5d2oPtjNdHaiJOL1Y87K3i1Uv1NqfoK6ee6Y3jgv0on39TAhYbc
3w0cWaT7wI4wpuaKjct+rKP8bDB8I1rnavnA9jsyZepAS4KKABsT8Num4hsHtHbYnT2lDfxgTWUV
ZP+6jEzyM4LJ+Mztl+M1XfydPieuepOEnuREmB6wML+vwcuKC9LDOmggmuFoKCL8EgVS+CsYJJNH
Svf04M/BkhFPT+ww+zY0oI4oAaTEBWiCAhBkMr/TaRyggPjg5dmqid5mgioelr/tmwd9uz2U1U5g
n6UqtyrUFWTkRSImQpoHhwShLn5SXCi2+chu8Jj5yMqWtCHYLYb8Q8ENbgIbDExExpkBEwP7EFV7
9NVXbhVSoEWsucOd04qmkVAbR4+laap5h+LuqsKHlITkuEk4GBg4oAlP2DBhNqPlT5/B7J1+m7zq
pqRPGb0liGhpKXCsSkDTYf51PWw/vVJ8i8vaRgO05MuFx9Mvk3cbTueswbmXiZx2coh6IMSJC8tI
DKmrtJYHVMfaVeq4xa6mRrvP7FRux7bY5fPVrc110daPAKg2YrnMRJpl366D4pNQw1rC1ViAtqUI
uuwpE3WOA/pz/BN1y0/qRxs2IM+so6VEABaV6YVI9sYRBT9A0cyghWdM0wElM6LwFKhlswSAdtkv
QdL/5Xn0nrXcZzQv7ny3g2/Lmpy7tJ3gLC4v+nra1fTCoVsY7Ql1tcdvqZX7+bwxZufoKG/twhdm
uu1OHyr2HVcNApxHksDhYT9GffAE+PKocZuigmYq3AR1cUbRFrDAsCEO6RnH5yxPzJl1bDnUvmmP
FgU9lODceO47vl+ByzM1w2HxkZAUuLI49hwBOx6PDJgQ6IWrEn8EpiV41rZjIF2qHHO9NC8sExeQ
CnhDqHaIfa0yj14GTdlUiHNJtA2C9agW5vJm8P88ru1Q3WVZ9Mpm5rrCQDtMbOlrignWPAd6YRR8
9L7LhoJX/Z24gbZaArhOxdxLNoTnKnKf+0SFm2pq39lQrCavzuSIkQsEOMrcyZ7x9lpp2ohOiq2q
Y82hSU5BAEKC5BMXxHQZALvGMYDqx18z4QJtm71sX8YWijXei/WOLx+J43Xc4HGflAPthR4MEYcD
cQ+Iy8PoDFd7QQ3HdLTxgc/dgyu75nsdyPGmn1ToAChAx8D8kbHYDUu7T7MjbeWzGrJzyQkaGOCz
eCUktxDFu6/N0MEDOurYUDuVABMFSHQr0HgDcPphM6+Zd48lKYflHntLRwTC10FSShLQjuNbVk4H
u/p2nXd+NTO5rO2otibaogf5cNCryLrotUA8kH+FeIWgmjCBx2aLYabDIj7S+loyjmoVHEbGA0uz
2phgq1sx3fNpXnU4SohB0WNpgudmoGjioS1joZXUo5nlLGsmCH+5LPjV74W935KGNgYmzoEgBDq/
+YzlPOoEyi5DSBb9g9u86TtL5xOHcoCY7ZeJ07iOC96sjxD6pFwQ6rnr5pI38pohLxwv42fpkw91
3cQAmhe/21XwRxKll0gXFeYxxfT4YvpDizKzh5Ns83ZVRfDOUB8B+gZsrR50VJXSLmj6+OwOw45d
N4UkoDRVXZdJUN5ayjGM6FzOjElGlnO0BVFKqq7RtFDOBQVtmjuq+TcmPdf8edr5O/0sA+gDN3wu
GCdxaaCbGIZgeEP7zAUtJYCld81h6cAZOSFFoKIK35axe+5leMu7fO3w5WGstqEKdthNcFBxuabx
cvEzhzGyb8dmHrmHE8h8MgjHKarvpo4BuxYsIw1BlwafjmISFJKSXJ7R4brTZoXZgNVAadZk2Dqe
C1yK/5CMBaXlJwtsaNZ/hwrkJn0yMiFJaEbP4uAFxVa/CMK83E6vxXht/XBeka4CqbIeyJBNWqp+
4iYbBv3WQSJ2ofjUx5tTNAtrpe2SzebDwyYFBALedUiRKSiCn6YdPwUJdFHnoKHUfKo5mhGZDw1J
NmW5iEeXGlIyPHXA58f5H5AP0PEjwhq05sSnTkP4nENgjUnDshKYkHVlCnXBtt9pq2eG9jHXCMc0
fiKocIlQdcIC8oa8w58/Cnn0ax9QbQxiskCLEdVLkCZPbgxggtRFOypFAVfwRwXlgrJ+zchyJixW
K8BOGKbJwvg3l4kYbcHdKfjphb8VnfjLiWSSUKd7KWrhZhpdZAYGX5hnXEo597uJziO/texkndao
XqRPqIuudCliisd93eSKaLne6OVdEDbQ2X+VjhcSm4BzWC+HsYcxeJqrnaMBdiyaDg+i5pVMCM58
ez+pbGfRgMmC/+PAlglTIEfgKWsZfBs0VHU2MHr2C+50rwgRcYz6lBKaW0v+7Bv/JutvVLpvmfMY
0GLGQun+0sI66EhbH+rEHJjjwooj8sa4FCGHzdhYWVbUqxHR6B5NY+fRLsUeCMc4+gPx+COK9/dG
GTGlIUDqNKCxi0Pd/KjWWAV2sqOKS2+f/UcWz9Mabn8KCtRYkQgh1WABWjA9/Ijo+0AEOGHqY4g7
repbuxgvnTaO806sSNBmQJk81nDH8tA6+zXG4YOn0EFVWr3TJt00QbLu/T/a+DMvKeET9ltdKoSv
i4fGe7Ba/mztCXCYqaLNLh57LLPhwhdWyQ2HpzJICdmIaFvdmfg2fSCS8N2KilVl5My3es8+sVzM
IIRHms8542l2IPE2rCqnxDbBFIKwZ2T3vjfn+0WdmWJ4iqjPaDPEcbJ676qdLhWZyEi2SW9T/Vc7
CYGdn7zFhouIcbZLKOrMVFILmvz6ALIDCNT0FtZ1HWRaDHPZah+NxuylZ5ZoQgwQ/QRiRcJcDL0x
+zu9i7sqSDZu+y8zjI8RKpyytP+OlvPiqPo42Oqpc6qXjiSeV8GVFdi3amgBE1EhBvROJ1DCBmIk
T0pzZsRUZrNCD7gxnWSjjEl/uBofh8RXd/aEGgW1vspRH5n6BFa7kVxfWuNVZs+OPuqj+gJT2t5N
GFuH6lVYwVuTYN0yYcI4SWfRWQ45gyI62I49+w5i0+cpn97M2fsXg7vEgD1xl0H1NTTyKUky6Aca
8aYDXuVl9zogWQr5rHf/VFo7gJ9PgBH6jRHNGzaFDmHHFnogieoARPk6uDIb+1mbYZnc4+Uhu1yV
HTMOuE+qBp7hXqeJChP+sMer1ygARLxUHVbZnv0QNM2NkqREfJTeGFVmMUlai+2AkW7/jRk6ieqh
yepDjJ5niOsJ5LuSzScoIZj6kd8JGLPqR6iwG+DgYeQcw6imvgT+J6FHp+pVE7pMjDAOMtkz9qTy
T+aSXYkLqp0aTOB586Gr5NFsNEuW9ydyGaVNx0NANYFwBLgX6XUDwcNageceOJ5d3ZzTBOxRl3Cs
M3Uzo+mNSAHVMrSOnSWQm7CuyAMqbBwis3c6oNLWeUjzeR3A2X1scF/06NsSoVYabhvL4pCJjPYb
wxvENwDzKTQudHx4GV5GHm1V1tU21bthZnzxAv58ohg9ielTFLCxTB6N1nzoVjo9dQtwT0PPZsgi
Rq5IoSEpj7f0Q2CZRochEuMuzqjdxJMJD3elx+yZcQ2LjhjOXzZmU5JtigQU3FD9TAsi5MQs9sxI
xjRvLSWtddpWzzHRv5XPfya/fdGJVIu20BgB33diyVApFXpCxWlHOwNmKYgZPGBwXe6e7Fa9NIEN
BhzMdglVSNJGV6QZmzV4svRiZGq+01G+7j+I0dvr8HEaXKCu4y3wwFHMLs7P7T+tev6DOOJ3YzcP
iYjXWcNLLArINMYEbLtzLOKRMqgHtWMpyQxdxs11TthT4aerBHeD04DFWpbsOHW5JmkuIbXAmA4i
QuTO4xjNnfHRGdOTEIJSQFQTh3r9FTFpiGwNFe9cEXK+AanAqc6wU/g7zMMINf1bSImKTQMcenLq
5m7JQISlpXgIonk7BO2jLJAJEbOSJ8fI1l0/Q9lQPynXzEHqpdFD3GlODsXgb2317mqpoEwwhu6l
p11Lkc7eZE56MZP8xBa7OALeLZWel2z8EebyGWXLSW9X8DhbOcWAvlIcyJSFjCDN0b01xz9pzAgh
+NLgrnSdtT+PQHSQtKcXBr8GSuEmWOohR2FF5jBsA5zbelmj7mBgpQnk24AolvpDjD4dvCXcwMcA
LkmZn51PhD8Z6ssxS4AULpCicvLCtR/Swu7q9D4I46+2RCfdNB49HIlNTNNEiCO0QXRZKtxtgPp8
tKBXHIBLZFZwN+EYxpjLDaHL0Cu96Np0TojorEOOomlOZ5kxPZRQC7ZcFW0sg356EjbtvvEAWqRE
PnTi37X5CZR4aiiSJMbIutqQXgLUvCs9YF2NxSv17xOoqoG6w8k2cdL8aUBREKhV4j/o6kIoxMHu
i7OVG2cfb6jPVNEEgJbIYZMwf/HM5d6rYGZxkjk7FY3fn4BpBw8QWcOWRmarcju5Rb7HCDsI8mRa
GIvuevAEucZuljoQA1NIwY5GKSDZEXYBTy4WtUhAaSIZV+1INWmkQyYVspwqjB/JDM4Mt6yVkoiu
W4+JRi8O4Za6zLsZoEHXZs/Jkr05bvnTYGnvyrZv/yqjjuBmDx7m2LU2bcAj67dSZ5g6AijnCHb0
zCQ3EKByHbl0vQgswBw9u9qjlvl7NHFm0KiGC214Nsa+ADDd0/jFBhuDD41J/5dm3NHK1Z/CmF5n
2AL2S2JClVVAGdA0oFHAhJVJdwy0YIZPs2sg/+tzqZEr5dqcCNI127/JguCfldueSraxgShg0w5v
0ey/lj4Jt5/RZk/LckM369bXYDjDAoL5IXjNHfjH9Qutio5TbRzrOEZUobTOppRv6Hf5V3Opwcxb
jPsb7ftsjJ9e7r3FYfcYT2jfRM1XRFjjEkSJsebgmfDPTcK6dv34k7p2yKzPWP9a3bwY33E4CzEb
ptf3YnQrxNxuPaqVqyBavo2iL3e6+BMCOrYQnHTCloEAse19lGAqp9+nUXv2Q4X8erdzSFGaerpn
AGUHkdD9EplnSWVhtggSde+n9A6IQH3MlAqiPDkyXXAGpbIWNB/NEkxG69i4nIGycmWefBtip1Be
msg+BgPackP74QVIBYX2dNTWog49xMT+Y+m8lhpXtjD8RKpSaKVbnG2MMZg0NyoYQFIrx5b09Ofr
2edmU8PGtix1r17hD0C+G5r0fgDWf2heDOQR7gbeIlz6r04u/qrA5AJNg+KOqQp2c4qERg1oxMLt
0111wCsFYMclTjddENw8DJ83JTIO4Pom9NgqOEyCOJjicd1YIxU56kRdEeqZBChIdNdNoMJuT68n
xR1oSVsUF+cMd2k9WglHVH9NiGBBy3EUp/Itz/AeWEiTTKrIu6Xh1Gw7qCyts7EHY2WByWNI9OwF
8LygptLzuE5IbeVxtI/j8rHMHP8hotP85U3ypIR1HVXQQvEuxwMI1WRlgzLC+PpdkgpnjbzN4yz3
8ArtE57V3TH3ISx1k3/RucJsQkPKR/D0szODGx/rWyeZSgQlALraqU6zY56MPj4OwPNPg5zOnJvb
nmFSPC3MIaITTGfmjfkm74qNWEoi0bidc6uHc0CHklo0F9E9mE+S7Hxlm2xIoM60mNHQjZV9b00t
owHb+lCwhdH2B4BA4hnfO+78XMJXvPMSNB2bMEl3fefqYruN1KUZBbgUG2ZBqSCkNokeQU1ZcB10
I2yZpge7IH2dkrF765yu3SVD8OtW+UdZOLQKArQTkD9MXgKrAzljmUBhBjbm2oVjA7gZcvHvXMeY
hQ/jtJsdrzp7o+hegD/Txufgnfup5R3CeAvMRGKIaS4/BhiWXeLHxUM6R+mltYKWLFNMVr/x83l5
iFIoDfDWCM8BZKnSXlA8q415bTVq3o9RgCB8jzFDaMvb5KdyNfcCrHwSI80WOfFmUMmwr/PAPxU8
0aNPQwwkU1Zfwwq+lKiBjYsi/U4daf8l2lZbT8LPn9oO3ffGMR6duLS3Rl8G6xgrc/CqeX6My4e0
Ee1dClx8nYzMqS3IPK490OSLYWaXEJ1W1RSDzQ8RORSAGvKEuWqVOXisNe7d2NjPQ6gqYtf8gpnj
i4KJB/DB+lNk7EI/aA6qkwfGG96dV5XvQ9W/ke7ufYQ/GL53W8BR76Ur0V4AA4TDuPBORsjqKSDa
HgGxPEkRktnKdR1i49OSSkdtfUpG7+rT/Z6SegOw79anQDcsKJ/IXO3bvAFcQY/foxtmZs/14K//
lYUJ9G8deHTv0hgldjxs5HzurkW5oMRZG7pd1N8m1/nDKj65EGkQ3Qps+9ba7fCl1HSoJow/2sRZ
N4OsSmax0y4Av2R2BtKONdD2zs9uocOA3tK9gUw+VN6oEA3GF6XyH1DnQxfRl2W/9wux7ab8ZBXG
GK6MFs7LiCzpwKGDfnp39PwhgdYYUn5DXbaaah1G/r3Ph80EiME3B+CqCGaTBKRxBxwRVswWFLDx
6IYLgdgTIOqA4+78cMjKjSoAuVmSgsmXFujZJIu2qo4Tpq0KFaCii39YeBAcxmA5Fnbln60CzrQZ
0RWcEiFhO9dF7/8tEp9hQS1zEw2sus6g3Pipe1bBlIC2wvTLM2UCdKud2auZhng4yjVOWTem3Pwp
jFiNvbmfUtRYl5E4PQRbITuw8PDfAiprK0B4ppWb0U9BxudfgigVJKSAEqmwzIUo3k5QDVEP7xi7
kDAA5uc99D/GGtLypNx1GTJVHhC5kmPC0dKuZ0Zjf2kdKKbyRqFofEy7vtJW5sZ9NuV/JNhyB02M
pEqvvulcXcQIItWe0sboLo7RpPsEWnS1GJvJxR44hF3pSKosuygeytky77TvQ5zFxzE0T6ruP3yI
zT1dZ5Ia2s5FFSGq33hr4YDVNv3qGmQ+KUJP3e4X6WsGCy7k0G2C8NxE8mcR7XNkCuBt5BKm692p
vIH/3chkv/TJ1xhbN0UYQnfNxQTM6w4F3VWB/J7hI74Phc0ZXeCHRbcbzP4R9YKL6sPXtI6e4goj
GbXsRmSN5rF9m/vFJ8tvQlrNxQP8o3c5wSCpx36V5jMwX4hGkfzulbPiS6xzdFOMpnw1EZcBCAuU
NnQKRAWB+Kg0+lQqfrQMAJsV3Bup2r9N714Gd3oIRIFAT3F2HfFGw4WAU1jjUdr5ixOgejlMnxXa
ZrXUWsDZs0enzqQTmRi7qC+QfuFDuRvk4Ls8sjb6ZzFic1XO5otnA5EKcCSbnfAMpBTfR0eRVNpZ
xDyQyrY3R3jX6DEu4s5sIJf1cXknkuq5iMUOfZhNMtS7UFl/O0eWOw937hMU272xEJuqFP6tF+yN
LIKvnR2Ekg6SnDPIlTykTVIwWWawibkpMyWe65TCjsGFM0OmGs23u4riEeUpybBiCpbVQklou8M6
YbUt6bIa23rf2t0aSDk4M8QxO5PMfryLOiQwOKKsTn7mEoOcsI/uAji1sUdRO7jXlnI5VfEGEPvO
xociFfZB+NmT1cybxPy10CYoc1A/8wQpi1KEp40cM349c0cjHYq9bz62i8ed5WIsdc8g86ko8/ci
p4ya4QWhT9jHcInQwZplsylSjMBCZhRtfjbs6St3wSvnzgjjJV/ITKZlk1cAEZVhbqZmgSvtbumi
32y8oitAdIz2acO0D0HD4QLwWftCwpoat5EUDNDE8Gc0rAc1pU9tPB9oBp3ysdt7xUxqEI0wtCNm
uPpNi5D2oN6NsjpJM7OgnaXvc8koaoqjO5uhUxBLmAk5zYrGenZNiaZ2Q0VqmGdGv7c6rd/rIAH8
ERxj1rfbIbmcuDuqh61+AqK0HlvTBcIvzsK0nxxOtmzJPpJk2S9TcGlRATaCaT+E3ibP5QHrRxwy
EQew6dFV1t8FH0cQnjPDr8zh8E5bCOfIJ+QpTal5egw6fJT8sVuBdd3mI0tk7JetGpMHESXfyolI
BRnsrE1n+shbufZThRiKeUpib53Gas+MBG2XSr3Stj9N5lJslgVR4xZBwxXhh2Zg0WxGmo5XDzuQ
Q+Ia944FwXtwH6Ilf1yq4R6jMzSVOhKrdMx3wrZRRhG0NRrc0muXWV657gGfm7XaC0LwnFbojFgp
/iId+NxugAQNi/Piduj5WCFxwSudFyPh6DBFn28GE9J5P+SfYp6uluO+xYG7Ns34pfH9v7Nr7kLk
9I70Pp7i2nkyyizYxulhdrUqz8GhUkQ+0AACXpIMRW9lwNQGkV7tKmBS1FivrnTWNmBhYJE7keLh
ms4bt3XWmbP8dHOyrFxxwVHeWlVNvbKlOEzVcMiS8FAMyJjZ7mccPrldgpSLmV/bXjAOA51cfqCj
8F31xomrWEaszRsP7R+WL/8ugI5PFvoyjJGWaVgblkJkGDvP2tzbE1hlirlM0r9JMtxE/l2h3mRB
DOE4ULe6egxIzZumXbmF2BhoVztuia3xdywpp1G8+KfcNhecbPZjbxRwW8cCkYBhQ9ZEohqg2BJ0
wE3i+nfxMSI39P5strZhnJqpP4jMfs5Q4puD17nHcF2+9ZLWuF1+14t1qsDmIJzS5Pjt2DvTAPE3
zuWa75VWiumCB0K2PQWoocfovtIUtSQ81WFsN3yXwZW4P8hOO6HuYpx+EWDbFrMAEY+iKtaAoaVW
dv8zsIrrutw0BcW9yzw6mx1U4MwEghp0W30zUwcwk2yQ6mnf+GFKaqOo3+WZhPdePFiKnp+KepZ8
3KxiSUc3TWeY+Jq7ytZDl67V78YUd2k9YHsVTBD0wt0Ee3gHG5Pv0vhqIwZxKkK133QOaA5VhNO0
O6RevAtk3a+dpGnOoofdly4/6dKfYgQ+9VPuF+e56v2npGjEKZHzWTJW86tIrgqWUZBWL25LX68v
m8csD+jYTJJBUiZpXbu1wFRxfE4r50uAQyw7D0P3Am/EWk3+VWC0zNAYEIPdCITdljUKTOsR3UG7
6XZMZtdKxN+dARLUAflCnjjW9IkbTO6iBUK7vxYyuI8tyTFpzVg6j0W4TlEFcBnmizGkidSbQPTz
Y1BaT0adMNFkRNj03bWe3HWrkpc8bV9jKb4bYyQLtWzsScBKm1P02LnmZYzCnOct7sdRd3SHzyUA
aEAnAoIc1AWfI5gCYSpcBh/jRL0bnCWd+yTyD30EXqpzjX0fw1M2KpoX4jn3fXjyDmmBCMfpblKQ
FF1RsZtQ9Eod2hOeAdEvFJD1nJegqR+aolxzXBfc62rjFbyoAGxIYUhO5hlQphr4cK5PAiSNFIp9
72zaBPjuiIfYAnKyHigncgZeqSHu7ay82rjwNq0JPB2PbEOgfhLkm7lD4q8os62LhGiPnzXcf9t6
o62c3OKsrV6jsPkdjP5WWTngSY/LkISMznPPSdwFW1QLz203WkyXFEdyXx4V6sEgWN7h6pyCePkA
7IY+cKq+KTgO1TJf8y5WK3OQb0IuP5XPfQ6T4LEdKq1Kb8lbVqQmWFur6T4MEUSvyILc3Amf3Tp/
doz8MbBTgGHtLkOQ5l5Se9m1u6lMBsBJsAPSc/GGhRpk6RCKZ5gXIhTCoMdfhmvrdwMg34720+Sx
HepuAUgY7AZgVYzBoTC5S/+bAmFpkE9BjSgXCaTxDs+JKtx0svmN2sHZueQQeYTwp9Eaa6dxVxlZ
CQ97l5s+5A4VwElZxKnI5NF042tPkb4I72/QF2snAtBpIreronXsg50LpomZQptvQXxAg2a0Lhvu
8yydDYTVF4vKDUXnGXMWey2s9jSGxTVziq0LAl1nfS6cTRlkuzAzzxpX44TT6t/h6YBJGpM3y0DU
x4EduywoVSl5KZfmzbaBtM1OT34WISGPmdWcszyYvjFPBhb7Vg7d0U2iR4FCTxdWiEpn/W8TDPtg
6h4rF1x0QM9ixfnasCrzfRLYH9rsg+KPA0+R8zTyAGCj8Z9p9xKVV1otKWmumJ43NvXklK011IOx
tP0N6IXI57r3/HVhfAXW64JuF5HO9qpNYmstL/RJspgoyxhsdDec0xdeod8/UFQ0GSZT38UMta84
FAUANKQwEs+h+kL4fz6oOVibHA6mdz/xG6CFM/ElWfxNahmIsSCe9tCYD/ru9a7PTfqqXQzDMTh1
/r1rk111MAQFoLqz/l98idh95L/FcNDbJrC08vKvvojsJBqNVOkqxhSj9uHjmngrZV0LyG0lgI9v
2wtOUfVlFWhnIlDtvPHrzEbj0UXN1L33VLyeYK4pniDmJ4MLrba+pNzdLKjx+cSjiDk1b8sFMG6i
7kVzrDlU3osTfWOqRXX3DNaLX3FjDQ6qTGDcNh88BjUcOFnyi5Q+j0IPMekvaMeHaeMO71x4FGeb
3nj3oofUq479hHFJua0mFHiybW+DcOxp5CIfjhUyPQyp8W963/FH/33anINk5W7X/FI/ll6cEXlr
lvO/TzmPCnNRVb/qQS7XD1QG2PKuIuvQjQAuieOBCa++ZfrRcaW8rT4T+IGQ1V3O/y678cXNaDZW
/0H2+GJTjnS93/xgHveoD+xwnL/6IMLyd8Jq94UX6xfyQ9sf6vWjl2SWroroUoULA65vg45QD/xj
RJ18AtfPU6B5dGrKECq3edTLkYyjIbHW+9pzY6aV2ySFXAuiZ9YPgncX8LZYHHxV1ZF82UfeWMs6
Szp5OkdKG+o7EiAZ01pE0pqXJPyz8f/zlNTvU77rO6BfZIygYaafkUPbXcgvkRBP8DiSvA+Lrg6b
o94YfNZCdcbn6yikf7jpFRRyjVZfQeXBirfEVTHQZI00ccAahsiebQV/LStiADmNvjfGTMsAtAm/
HpirJIsGbn6P+QxYa1hZ0aO+h1xyLNlcUaBvCL/RarP6O/Kg+RcACb0WtDW7IR794E8xIO7cIy/j
RFq0KyQbzLblcNDchZxzjoSMW8azhpnMKVX8ez/FadDO7YqM98Eh+PCSgq2RYf4RkVvx5LhPYnjP
5etoOAD6aZxamIuELi22dO2H9Mz1+IkQr5dCxuXLVtIGcY+1q268uBjcEz9gHF+rxIRvilkIlz7o
cAIHU28IrqXD6LCPPqvCfuqM9/8ecIINXZ2QcvPymK+k8VN6efDyQbyb9nxq55FR0etkZdikE8/r
uofuxMNgQbUzDLEWA5O6BaYE1CNObn4ZIOXdKuQX2YazDhTMpBw01KyzGoDz8/UdTmsv/GzSxzG6
ZgHTm9n+awrSHcusHnuiQ6yeJsBIde68SairZgWA3TPmw1wPeIrweEdQWSXql2gGFgh3rhzrPg1R
kbRHBrqj+ugjC6QSwcL+1k+5Gb9hYHwFCBMWdkKSq/yLZQ/BXdYD/c69CuwLzH2m240JeojOaKLa
D5FG4TrsqEaHdlIUel54h8YiXEqmsmjb/HWj4SbD+sEoIN0WJCZ+K3+trmMobwV/wnxB3KumXxi2
xuckcmT6ObnbqQIskPw0VfVM74zOajFfmppZbdm8qI5B+5TY1a6p8rd6cv70pJZdMlx8T55GPLYY
SyDoU7cHd7ZXRV3goBgf5qA96Hs3WzNUn9B6bxq62549nmySGc8AHlqU7WPmIZyRIk+kx+xZ0J1R
a1gHSu2qwn/RG3pworMtMuSAaxRn42k/SfOQKvF3iNw/PZ1UjQRYy7G515rjPdEoTUy16mr1Ghfx
kznJP02bHwK4dKSsKY5pea6jtbsyS4e+yQSePXPUKQmth9S0j6Txz6Ht3bLFuOiFZNHiGIIWJxMj
OtLnPujaqIzGi06f62hc00Be61gZS/PYNwHqSN2JMcfzYMgnUSM3wd8ho/SEhto5jpp9p+qDn8hb
rJlVhY2Goe0mV60Vs5jqxavNW6eYmOWlOiMOcdTpdhARR8vitfbSC1V8z5C72xdh/FbCHAB443Wr
dEieaInaINMo/QKn/epF8i0SunD0CmgPszV7LECq4JyF80sTo+1fjLeIjpeVo3THsPVTTRaZMhfT
V+O90YmNYpBTxg1uQs7FFcabZS9fMs0Ba0A1cDlCUU8LtbrdBc4POkItT81+muvsMSH89kF6zpmx
IZ4E2b8xPy13+Q3d5kF5AYhG1V1nDtasE3ub3TfP2TsydCsXgbewje9dv94Efntc/GUVILZXlRS7
s3MuO/Gq43Y0AaWq6e+0I1SLLKW5zFzqOEj1nNTi0LbjFfYUYO1UfDmWOnrxfA/I5sca8lczsiAD
YAA9NDjeifu4odCaEtqjyWJebLpKZlneD1599LD3gDku9nVMTDEjxCNJINP+AMTrvUzMa1SaaJC1
iGdMRwoYskdnl9fZW7TUf4d6uESdASlbEZ/tBoQResMjqGTuUi/QjHRpKgZKQyKeFAYVeAicmhxn
TVlv9D0xG0zbl/zsKudN2RjKNca+mqJjOJLjkSWM8fK2GOHOCaNrLpqLIftTN+NQhmBW0ZNs5i2q
KtYuiMbTxMnfzgZuf9zExQnhmYQxdVISMcBIdgsfJerhPUwbOMXpgjF7TC9y2OjngFMWbY0VEXc9
+RM22R2SsPw0GweIg/aVW/ae16EMk8X0vNhR+hZZrvHJxGjA3BDIsNunf+pFHaZ6eOvNEJFUv/xk
vHY/m/NBJ7N1YR098FkpWxM7jh0CeRtB3o1LB1Wwv2xU6R76kIZ6B3oiHus3BP5vlki2qVt9hbOx
1VlHm+TbyqNLOXJbhPU2Ey3ikLmHDtFmWkFky86aCqmG+eQh+YleoLFmcH0Msu5WiOk5cN2nVtiv
9RQeYYqhpIYZZt1gMWdU504IjLW4Nak30hUYsv1kwMQ0fXGcYn9VVw5OVosDIpdlHTb9geCMaJNR
vrioq0wyOXhm9uir9AXw1Z7g/8t0Fj4Ranb+QrOgTLfJWJ7oNOzCpDPunGTm/9Ig8NxpZ2bJBQAy
wgU6m4AUtDZsB52swjvEDo+JuIfoCwoqIFR/4wztgazFq572vKOGrV5QvpUetfF30QUPuSfQkGAG
xB2M+DyYQuw8F+mSCIZrGBE5JGBVUd+rob2Eg/gFtL0TY34WwXRy4n4bhjz+OtnUtJL106taOnVT
GF+9ivGH62qpHbx1uNF9ElLnxtMu08LsuWF+CaabiPgZJ29y8Lqv7QczTHeNSAnnCRhwG9hl26oj
deG7Toh0sptxiK/cofvoluWC2CW8gLq9BnW4zdvy0qH07vjDLhjMfTtNuFrn6aQXzYP0BdxINqNb
9hsvA6AToS2oCD4I6R4aetTSLY6y6Z6rYNlCIPPvAjd/RXxhDzfjKzAjWGythb7aYEKP50qkn9CA
L4v30vC/poROf+1YhJXmD9JYB9sKjpaSG2mD8ieRJ9PbeI6PElWKpJ2GIM5UHfMkPyvAaFzHxTdR
ErPoKHNwRq2pp3nbPsQrhIw0rZgcJhkKIvr0sKqJcXrNuT6hUmRZhxB9M2jqQGslGu28FoA7GFOz
/+pl+sdgW3RTtIvGYmsF/TewvYNT05gnJYdZDrEgeRHBCAcGc7ckelcRKpA+pPUcwIfvDz8leVUj
RhQRVf8FP5zKFe8ifRD4wmYoK3f6L9sqf404CsqapQ+c4jEasBp2QKU1Lb0TCjuIUyL6pIEDUsq8
ZWjM6xWjg8vCuard9RKBKgjdTFpjO4A8j13bb7C5fKptokebZcchRnpEghAv4suoknsQRw+zojTL
6ruQUyMIwAsLtLYyWm5WiutOHP0p2wlLc3nos2yvY7QhhlNpDNuYVkNCzVAPJOxFL18DV15ru3j0
je6zCRytV4oQkrOuLPXpx/2vNTqo0btfY4LpHvzPJOjXsiCnDrsC5ZrF38ss3+GUhYH8+FNm0WkM
CEFa7IlQAMgKe7FoY/jmVx4u23SAC5piSlpBd5Rlt1mIgF1jHA364knhf4xh8g5cEdfcEgPu+anl
IcZCPM6+5ZH9ps8otR3qqH5nyvnCU91Mat5MXX1cCPjwCJf1jAUX7chrMsPmnUZy4Tp885cgZShK
RpCS5KoJadPUOJMBbBmAhPCDx03AGjIs9A1K/9ChtFlTOnmzPPhEs2lhtaWL9bf2oARQB0Bxbb8W
H8lFr901cXLADHOrZH/0NSytcasnoQOFQZONTYGA57NekSyXbVvTcTT9S2/UBy+b7yvNlstQ30Jo
ueWNQs79QYlDVPV4vJh0ULCJuStDRfO62OtD4t8TkvXHMoH18tJlF8uGen+ka1dbJOwFT1mS0dR5
eghS79MYENTL+x+MCWihLQhuWa/1MBh30VCAqaM32C0bmv1/S8OqEM0bsbxG2tHpIupN138qE13p
wiWWMyIcVtK9onJ8MoMCLKKFSUtpPVvNdFpkgAfagukSUvXBpF49Qb87sDAZb/2YZnkH9okpV+I3
f3PDfbRxxeDmvAUScalaZWiVoIaRB2I72+Z20N2qwqvYrkw59J01HErBrDTeAfAcvah8drVhkAEX
MlLZCXvZfUgUMUxqB28u8EY0SxoU8AYm9w2eypOp8l/bHr8Nx6CI6L+E1OIchV6iWA/w8ma0TsIR
f7Ip23Rol7Uu0slSWxaxI2vqA6yjmhgdd/+HPtBrVcuT6Ru7tOpXQ0dKrbriSe+SRQVPS5f/puH0
GqnuRv0LZHC+lo19NGe0F+ncebTGnMi96IvUu8qCv+rQWO7KeksrnLYXCTMVAcD+tUWgCGKuz5R/
zSb8HDEQJXnA4FusY+FuFKXqTEaiM2aODxZvC89LQRVmq4d40854NrASRVDWd3lRPlQRno2L9TS3
DXYxHg1yuPhZuZ/NjG5edCnpe+kdMNv50TMG9H09TpfkqfHFxgdc7JbgoQ0HZF0L/Vqeui57G82J
GVV3+xe58ZnUQWHKB4784hKK7EM1M4h71Awj2vemxtD7fQs/lMo0h1xuxQ+0FSg2853NpnSS9Eky
Ih4QHffJbipqjaApn2sgimhY7lxrOhhefZ6s8ZKxPhF38HdFo9a6NMvy8ruIvRVRgoZ9d9LfP1NI
6VDt2FT9jeOe+9BhG8d7v+txPVkS/CfxcS2C+2kZPwrhfIwCbRCo21E6nke/+a4ljO3c7N7NFk0k
JxzKvbCNV0EWG3XNhWHLN4DHF+rXXRczkkNz/YFRzLJOwmTDIrqh8veNMNNNP5kEreLSly/NQHeG
OEFwhj0574Rfv7YcCebQvHXYlMHbhtZLmkNf7job6hsh6TNJ9TbMrFPD8qhS5zx2Jn4m3lvl8HUM
kukqh8OOWHugjmXXnaIpOXus4MyWe3MQuzlRDwq13jiDh9eCMuX2IJ7G4BmAdWIb32jYV6Ts/QVS
9i5sm52o1NZVyylxygMI5WsxWO/txInXkGz6vYsqUTGdcgaAQLmBGrFW0XvY9DGkv8i4t/xyl1nZ
Jgzne4rIQ1m2R/3BqL5sRu6GVp+ucRqV9Kt6vW4tcS+A98MNJKWLzYNefxVyb7pU1lWl/kb6xJyi
4CG1Uvcuzmus3txb39nbfAm2HM3ngRg/OdbZmVDS8yBr50aiKb/u3wyPNol0j14DEklgEO/+xYnz
FuPM6HOZ/d9FJYeSUXIae7+j5obUIW5NuK+Q9tx0NbRkzmOdoB412ghWpdGZluhAR0qf57OY19o8
dexRN89V+juqtNroiFob0ya022/omjfdXdfncMKmRdPlrjGeZ2CEhW7dcU6OHgvVq3XNxSlgIydQ
99Oui7RWXAzTO2XEz3Shh8k/H7SNyUgWbgPq7xzOIzxP+gWHB5sG8pdLpyop1bVKjTfpTxcdTpYu
QdPc34s+glHe3fcL3D/Wha7p9bYJlGZRtluL06F3QXYVPw5i4vTPFy4SB7u9m1XfNVlaYAMSboD5
0yzXjdyZgKUfqOdUxyzP8N0YPjKkVOveOs+ivwKsx8UQdit9aG7gzijMP7m5XCBEUiq1kFfhy890
YMvkX91VNzBwbINyONswH121XUiyLrfMgKDdW4g8+gjq3v5VOT5MPq7ErCUYMTyh8Z8pluzOjl8H
oDM6rGqwFc1nmGmPqaaE6Jgz0mAz7psRhXJNirAP+uNqWn92/6qvcvEpolgu+hTIkvShmOTOUwp9
3it2YUHWY5vTrAX6XVW2rCbOroZnPSjzRbeB9baeKlCazOZIeo5oexFT6NMgMoUBI1LU9F3ziYlC
sjJT80wPclL1nZOxj4jZDg2Wavgpgm8PZgz61+CM5V09Was4+jHqazbdwPGt0XQEFrww2B2g5EEg
dqMH7oo+EfQNc2nMjo6Ndc5f/U0EQgtEgxXwsbNuB9gkxnQltXvEvzCYJ4hq0SsCLagywJ/ctLm1
+SoYZLEw4sTYFu10c8iJ9N+1zcfQNyePgniucQmI5yOzzjt9gthxhB82LRdQ+TwC/rKzsbrhICcV
WnWwSHpcavMctZTsoNuqqgDiLco15pqrbmn/JWZuHOJmhgwPZlq5+NC7xgzmdUXPvo3K04AouF4l
2I5HcXcqZXsQIcIopCb0PfXeMnJeyxhqeUbq9DVbPsfRuRTSWflDf0BUCCQwsoYhnOgxPfUqXqGU
Rwf8R6+Uuvio626tF1Ar501FZ0wjCECD3elbx+7TMtiZZfFd0cnj2rToct/Ne31XLZYkitNeDBMO
GxlmHSwqfc/0tiZi3aFv8qOPXp3k6OlKiKCMmJGQqlCcYGZFgtt3mJlE3/rT6rL+y3fSORvdVjse
9w03WX94XH/psIHs1sZmf4elOtTCJjhHKBwg7l/7Z15YzO3GwnG3Irea5Dmyv8vWwoMuWTMNUbG1
HwcD3VtFjjj1DzpTzcPi0FOo2hHwcdogYX/rWblp3v9LZKP+prfCwGE55BNACfyny+gwLGSALEe+
AeueWJCgCdLubHrowMYdi1n+0ML5a7Hzo3p1+/IW989DW0HpUnhjPeunVnE7AFBu9QSHJiiSstAA
gArqZUE8GtjhhRy3udHx78DQQ6WVfky6aajXCGfqQjHk4/Kc9rQ/Ec1lc+to6DDBox7UK8AZPxPR
n4PWunQArl1MY6Jiw4JJBJrFQBEanZ77jB07AH9F8ZSADe8/2mgiH3E2mYnIam+sARI/6JAT9P6K
J6PXU2Y5B717dAhhGFbzJGvIPZjsrnRgGvwRKManfoYtBbACRguR+UxEgWJx64of/bwVCZlfclJF
nwwz+W8QMO9HXSJ4Zx3F9Br1HtXK73ydGGuphnszV5/aBqfxGF7Ic9gCxFyQl0ihN5Hj6MVrEkL0
QWPSNWAqFJGf8hT0BmX0Mqc903Em5GxQphU+FYhIO6jQ35DZ7qQ7Aa2kriT85LFxZ4U3acTAbD3g
B8xOmb7oe5Clx0Agf6qtJKhidaGkNz0HUoOlVO58ovp20h9IjbB2WBb43OglX1En66C1KEdHQn2I
6F3hxSjamaZ/JG7Tjbrh8QXPiP4OX9ulwaC3WV9fFGdPbS57NYcHIgT8B07gjt3Gl0zieKejhAMS
w8zVQ1OJe6ZQ/8J3xeSNwk+vxlzOpD3dmZWbVqwAMwWRAOQuosNMqMqW4FGXCqw//bhl10P3goLN
4auPfX0LLOud0BGXwPz5EgWqpyoBLYlCrPOZcvObAk8GHb/YSuy6igpHH1LJMLP7aTb6CCOODIp1
5Kdlv9Vmc10TwP/dsl8n6HY6duixIk+uv+loo/dYMkIWZ53yWx0PFl324gDYP+toY/NeCdwH3qMh
l2X5AN07hhxdxfQ1al13PMhdWBDEhpE1qxdKzgGcg46JS2hpRsVAMsO88R3O0yUjuRbjVRT8Nc+w
d8QhYManESr/XzU6/rEPPHrp+vlZLhKR0YMOJhEI6TZJLu4ITxNMU0CrQbcUvKC9gyx8bxKOgTgc
vc75yJjpuMtnO+htYeXdKzGrmP17rj9ygNguMNrKS1QED4Gqvv+dKFYNu+7d8LxV6KK+6UKrgyIf
JPb5X0j4H01nshy3jkTRL2IEwQnEVjVXSSqVrMneMCxb5jyT4PD1faAXvWn1s60aSDCRyLx5rn+P
evTo/Rdc3SExMId5m+NwB6x4Q5WH0hKPWzg/5vnVJHPsvSJ+U4jBIFhdzKOeLNP7EGUXMbwR/Plg
oFR2AczuIhkPuF9+v7F5us02zl+bK2SeR13nR1bV6jYHiYYXVMJ3HCDvBEIroMMDEbcQMvJvzGLk
R87AnEkNlJ2gt0dxRTlaZtkTbWECGS+dKIYUMWNY+uLaYWQfcC0xHzybxyyjqNbczCNqJABOck+w
4Vd4gJhHAQmMKyMRiVk+TJVdqkFfGmeCAGG1yTeXG79rwooJyTwlLNUirW5ehWyClVwROOEA7KwS
sGLcHJWihMT7+9zDSAcnc1ozH8Bf6w2PA1UNRs25dVSctK4P/JG5KHxDR3xEfNeGmGjsnU1Ak94/
hSCGFL1fgyezB8wED+KyWWG++vCYweO1vlf18GZsgJd+uJioHs/d48jmXbNd+4QUIh7nR7UzQbjj
IbDUl6Wf7aJ/8XB7YbjzMWSJmHeIbGvD7mjikNlPzTuZr2jxzNvU3YpUHlpr2UfqffGB/XQCedZL
hlbJ52jKMjeOOWmIeRgR2F+mbwu2FHOphWGCeIkflwW8og8udIbIa1BjPI0EzVWTX+HpLdV+sbU5
QpQWXdnFih8z8wjz4BMgFr87G9si8+5A/lhzoZP8gVxHpyoHeM9rZfYfXif3uFAmwpgkxPyGN4j7
3kuuiDIxcFEVfBosZqlNcfQ2c6s79Ky7mSUdMvrTzRNaSgIVi04w19EM/dZdvNeeJGBgt+WGmXXo
IxMY+/LRhFGrgotZ/zWbvfQ5BiXroeYsb9Z9GstrGUEIZv2jDyPvHGfUiFVPXhzTfrdPbp7fywzE
J8+DCaXp6J/ZNcxT6xUxQg0ymVANRvBxZ2Kk8rGxxgyNFzWhDu2V2d2YR/xOZqbOu5oNxi7r/UA4
T8iHTUTJREL6YobOHsxSMXGwIZ0we6sJF8Qk84Ym5nB/vpNXL6dZjVDWZLFERZqWR9ONSqgaFiO1
mirbt6A73KDbmgepwR5lpsZpVoOJxplGzd5tB4+p69w/mZVm0YwLU+eyjozrxuV3YgRxeRPz9Co2
jNx+aRk0Cck70PSQb5rs1cTWEilTzd+Y28IzbwKYeVsIHUyxQzfgk5uQy4owhZUZhT0XyO7Wl8Kv
98r29m0LK5hFZ2qrhH7d8Nwo+yyzBnM1hYKoJUsBmVV5m2akc1Z31zK1UEbXcAdIbrL5Vx8hTYpA
evKY5NH6zgmPvW9V6PXLL7Njm/1nbcp9QzYuJC4q7JomtyBkfK/F6GumvmA0UxX1VCxf/fxDymfz
aZG43NcyfMrIzuj0nU2aElKcSzDFkK7ctvJmFqtHgtmumDyWFiMXw621oPuwOhJRvvJ6RhhqUm8L
ixeT2MSEOLOgUKDtzWXiwe45nZioYFJGl83drEHWtElLJQ2QYalvZgm0hDDplgeT55hdjw7lFosr
Exo4LN7+u2f6x9ow2UGaxvbdhmiSGWaWw6uJxTzB5kva8dv3h5lmerTMoxJd4uRzGN3T97s444NJ
XcbYP5HiFHX+syQfDDRtd1bq/2OTyTn9xDuIQR5NMJo5sQ8suBF3MHO7Iwvv+TnaMvWLx4ZrYPtw
8/xXqO6c2PRwsS2uoLlULTDPxP++bLVc9rPdIHGOyADZHM0+oKp1a96hIxvlTTsz/lp+fQdCCs/s
BSahW1vvNYpr8JN498GLwSNhjl5NjqJUes5XdYwdYnbnk4XEb51rnUxAd4YMh+3lwlEUOcMzwywn
kzmbhR3PVFPYb6Ho8hTZzi7KplveDwa1eaP5YlSPTzL/cNx+Z+JqaYcXk10W7XskrX9haIMRtvSx
560Ww2gN44tJv0wpaO4Gnha4XIiaGYSkLWhoWj/SjjjS2XgAFSlYnLC2XlbLp6tYjtdRxW/wsq4M
mJSbFRHKBtQhwyAx46OdHzdIJYb7qB/+wDAjhizs72M0+XcjFkRMWeS8OFP+dnXfpsUK0G8B8R3l
1rsS3KepWcC9qiF4HLsVcX7VkFdLFNFFALs7ruDEra4oOViHn5SfbE6qITFsYWSsisucRLJ5n0R3
K5P4vvBdivoR4F1jKVTi1wCgLCmxFM1+N/j3waRcu8e0K/v7xGfYKgubSxrOEudaEF/LwWfKj/Zi
lfKetsXdwwNRKefY1Kt/KswDU82wNnupOD7Ifr0tRmG29n63sTMH+v5ElHag9HO+MlbAxq+m+VWW
VoE0v9574T928yMt8dK9lMSfyWHoXMfnIfrDGNqwIc2wUe61P2uruswEnBoNlwUpYdNk63Njweie
aiTx7b8O22qkX6TwDZVA0AsDrNqAA9AS1J+ux8iPtBZkol4SBAe/Lw7ItbFxai1eK8uX56Lj3qJ4
f1IRkuLRRxlYtLc2RpZjMtZRYvwJEfANa3BEl07w1gl09O3EPlEHzj9/Yril6XDpa0sVHAIxT3u1
Wr+zBv6zNfUDqFrorB7DJsid79eQRy5ZPqeBstKczhhxBBmqubQ+BCEyCDpTMfQHSCMhjfC2QMi2
2ut8tGwAPpNFSO+Hl7LpXkdVva74dGzBOd5PETfZ72wO4oN6js3QU05FHeKc/8Gg0IvIg99lXf+s
pqjc+l0l4blSK62XQz0k78COcLfNZ0G1LHMPIYNtDIq9pmN5yt3s1+KGv1ODlC0U1ZEgzfQ5BUDH
WRKIOE6HL/EIsysW1tPowFfN03LYL2xizLpSPXSYBfBA0mxF0/xs1/wNps4vWhaPeAdSUbGb31ZY
vtlz7DBJNN/ytniqc5oXZf9bLYAOhU1R01fp61RA/0jslFO04yS3xCppQ1fcyVx7w92Alj5GBgtf
c37IS/tWaHaNVDRsjRNgdzg13qwK1tkMb6yDzdXbz3olTWjq4kfUqHsstgDW2OWzPeCRl3RNc3Yc
ceu8LCZHRMujx7o7Dz6uiWXbXwstftQp48O5k3MgAt+9ju5mDb2cVC98iITzVFplclld1HDZAFoW
7u06AEkPKNR3yYBbImr+96WtxFs0U6Gdcmp7FI4+qzC4OHGPW9gM38BqvH+APThtOXpkQmeglxn5
4pxW9MPy1keJEoLwysItNm70LVfXJZhCPki4fzKxo7tqRQWlodZTFH/uLCrZ0ppfZjecyPLWWz2u
70tpUTpmsvDOrzgD9ANmm23c7LVa/pZKXtKlYthFoR1PkGCE4XqvRl8wmmVTFtSw4VTyGefDzZmC
Wzuu6EyNe1rtthriDXL+VWA5PScZmsCqiCkclPa5agJ6ZeOoyuvk4fkma8aDSo99GkcgymgTcOem
VRgfMRP9Y05qm0geyvO4lFcL6Q4c2oVjCXKtJyzPu80MCQKliPC3jLPgzN2k/iFZGTWoyqjYF0jB
kIqzbnNlMwHny79Nh2+D5eCRopYFXSmaze3YRunebuRs6BnBxR0BE3FZwbqBTSOT+8pberYdBMEh
9h+FZX/gtJgD0bJQ2k9/nSp+ZRL+nLgJ5F8a721ic0a3cYPvXXUCXKOgolfntu6xOZHuQx/PFaV0
DvVgHADzjM6vLoAwkjFGfsdkDW43BdIGK6EsuxYrtXRc5GyQfNuu7cHlK5Ej71+z89L4nikjrIzm
iJFeOBQn5kDUnSuW8Vhm1pOcockhTyxEzWKebXxBbfZRdhOrvoPfwth74l+MULX08JWc64jNnjn8
QJKpl/ZEbdJdJVupLl2XmWY1fHQSgyQn1XirD5TXVAZMJRm95VbSZd8TTIZPiwHnbT/mHA3r2hL7
WOrprVvVSMZlw7ZLpxenddOD9Ah4HCkAgE/ABw5LH1QVAWMko8SEy75fmOCg08ugjg5nM9VXJyfL
mnOaSdJdNkvq5teyrzG28KIgAvPClDeafJetFVO7+WXFTwhYrIbWJgD6eGs7Mu6BIIExgZALbmUI
GPoOX+bUTc9+lc3HwPcV8tcUoQx8P1wHNiqMaU17S19SsWuz7F4BA4d2wFTJtvHEr7xzwD2jPz10
UH4p6o0rRT/LPntjOtOec5KXwa6HU2rb7kEk9QpPJ/O3RYWza0pp9LQ2JlXPLHXvjM4Ubfy+4llQ
JZkUFa3uXk5Z06CEmJJLEuXYrrdlfaQRSXOtcCqosUEdvSRSZOxrhcPIBE4P5y53W+Qgrf1ZyiZ4
bvw+/tBesH4q1w62awEoq3J8ToW5To/OotEWNVVgf6ZBHv9ugN0cA4Yq8S6wKucThDfwomwBQR0U
DB7N2ODAd3JtPJBQDbu9MwBs9HB3ilbUVvuWuW1ypVjlT6W/ANyYtBn784tmwo1wcZGAVmUdR/ip
hnTY49L5VzvgzMqsbJ88f+KuzRE+PC1L+oEZqvZZDx5jJJ7K5ptGD4pCKQ3e5tHqPxaqxdfaSan4
j5b7e9Bsra3LyHs4oxkRMTDzKUClRSak98rpy1u4jOufeoiBa0V9FJCV+vEJU0Ayy3EZ2QI8WoJc
MGR6UEWSoysgFgVz9bedBS2OxYWjVKAI9hYXsnuns2fRQwuwYOts0gRFup7WR7xs+n94aeVgvH0r
HjfDZDG9NgRMcvtJODm7OXUknqb5QsbnCxY7TlrAdKfaPlalGHf0itG6BJpzf4CyGjJ6u6Dubkfi
Vt5aGLBFESPsgx7z6zI7Xw5WmBvsBtNn3QQMnsyV+4Ut6UzfbaQkPZfF1gkduXOm9JcHHccQyIDE
5Iaygl6CrNrGfCEsBkk9SY/kBw3KRhq4kcZ9GmedIjmMEjNLLlpzJ/PM2c5ebcEoVcvj1P+cuuBd
DP+4KUwhPo8T0pl+MoRKn9k7tuVL238tBdjFKXmWYxdfHc5dOOVyoMSKnBrsPGOLbjRFTBvihIjr
F2MCD1nm38B0beeuHO4ci0Y2OV4j8ncRjOBUZ0V17YP3ZfD8vRdU0JT3VLGx74RnnwZ6JtC3M4Ba
LMG/pf+jZXL/uCTBlpP6rAnyfE6Wy13Ilp85y8kqrL2HdEwAZeFVqRLAhX2NuwoK4HL26E13fnOy
B4zbtLxvli8XGUVPtUKBYNQ87JQoP2S3vsXjsgs9HCTA45bVmyZvpHuhDYgF85uWq+f7mAH3uKOA
HoihKlDevdMpk2011j1rbrTld/hJfBPAgLjWHA6zNwe4dxghD/IAHcuN5VGGrWkaScYLf6bMa4Jf
nVMsbzh0j5B+c9cFj0ntOGh3CxRJcvh4X2YGGl/L1yy/inh54yZJKEaIKMO97eid49nnWeKTzFLD
D+xgPplw0x8JZgxe/GrwMnyG0MKxzMvlrYY06FuYrdRADNzhn1PRnmrkbzM6xKH0rRLLDnv1+zVI
OWxHG14CBQL9B73TcfARBN0z5keQSt17pHEbQ8EUxYB4PYWSNf3l082UC/nROTg4+UQu/FVgcd2t
SbLrg2xnrqD572/5NVMOcFU7/tOlWGQnn+Y1IxgVFRNaPnDpji62pd/7cd2PEQVOQC0jUjIOu2y3
7q6M3Y8KOmbGldPD6+wyfunCl1DL3mK0xUshZpCiT3ykBMaQKBlJWm1wQOpm5e0W9+KtF9PrKBnE
s9+KIr6oBFay72GkjFJzOYOPpSMLJpKDivvisUEW04LhDflo0x6XKX1xav9U+uFLaesXiVa0KtTH
ElMOBQ7O0EPYgRzuW9DW8Y/MARfiqYa6pMfj203tOU4ge7XzH6deX0kCin3aZWoDy+YgRbRXcC2K
7AzpBoMCkG6jRmjHaMZ4taCFaB3eM8/yABiF6i+VUnh63vhWYTRfDzzRYBLZ+9+YAj4C7Pz0kvFx
WBesH3SL5wg0ijGKtiW3x/zrNL9OxESi9AXL352HbU+ONnxO4l0/tX/tMIObNaOFXoEJOKhZBq7c
K1nMJiET1kH4ZwheMDF+kmNxy/zxxcHYh0vtjN5O+PlLW5d/OfBuerHeSLWhUAsIapCLzS1x6oNK
TQOk/azTBjXHgugRoiEjfWV2rrzmGUvRgx8wSmSH6JqqwxzSLgpOc+f+Mbco42FyKEtGqNInWx5H
F23oyhlouFFRYP/vPxA7bsg5Hjy8YZz8o2sAS+YNnh8OTSQyxKnGmhSfXa6LYdIaxiQrdZLDEyuj
wVSG1blSKdOmZJq6r3y/Gh6dgDwet5+lD0eBPIzTyp3fAEmxBtp+IDH5zJ12jz4rR3E5zH8b79gG
26QJEAKWvEyrwKThMVUjZM4253YMKAFQOQ+fttv8ZOpucJdHQP4fVr5AAGKWMDrFov9gi+BJyzFg
mOk0D3tAvBeul4kAQQ1WnJGD7+epru7z5JkC+n4Q7i4e8gMfPkDOzA/WJhXCM6fR/tHT4sF8Ef54
GbodP2QnsRtcWanwHhu0xQPu5NYPP+0oq/cx9I0JFVfnvoJbhlrbXQEiAXOBvgXCcidHUDDKK97d
6Kf50q7LMUCOqbHiwYBinrCi5E0sksIbP6fBMu/ZRz6UViq/MqPYzR94SD7eq8j+qNwWLIBD80mU
gFEvCLiba8AIwFcZd38y/EZk8c9b5wMrs8v6gkm21xzcK7+yyPKtsF/M6CrCj2eVrecpt46ZbH7z
t0xEnfhbM7ZVgIh1B0RDjr7xrD1QSAZ3TmZql/f8EzPE6+ERWHVw4PynwvW3PVujeUzSfj4HDJ3Z
LH3Y3vxO5eOpl6tN7i+/koTXpOy6inS513O/6xfwGNgfIcnmh+akvak1Xdqsmu/BtYb5vJGAn4wP
sXmtIfvpc0xlAa27oRxODnsvA+D0YqOHoPlMmBL25ANrpbNLtIz9kwR0u43q6YmpoMdUjzgstfsp
Vq++18Aaxjly6JwZgVhnbBnsyIRuzqVnZ55ekyU/d7QhqH2/o49REf8wtzD1NoPG5qle0Dl02U9d
fhmzN/C0m5A/7RYYT/3rlBM3y+nV7j5SrjcXxJilzcIGKgMtCbylodaydoP2JW0Zm0STQL6e+fau
czGL4B9z1ztWiF1yHBy/QuZGBvYIHsR8YY4vso/gur0Oa1nNVlz8IyCam6LtxtzrzHE2YfGPjcV8
zILSH6PTOyyb2AfELo+J9dnZxJZoRHpPqWxl23BUw3ztl1t8KlhxEZuDn/Ub83n6hXIn7Fc+0xhn
e418pBp+joE087BOL7cJX9JrS+w27msBoohCrFXegv4L1BsbJMgYD7tBL3yU8/RLQaojvtA7feIC
znygKcxPOazdyO235o6PYsBslvEBvjEXDLTOnZIfieYS4tWDLKOdaAr2iIkJn6xSvwMU438F8evU
Bph4oJaisSH+8b82aiVjfBLnFijOs/mXylmhmQHKJV2YS7ED6M2kqrO+S3DeNFPM7fq+w9wu88xy
qWZxM9u8U3zyAaT68jL8iNo/U2681fMd/4Lklxcxj5q5vTg0ccT/thTxuSu9zbN6Y3/RbOBl8BrG
9jEUz45Dm7nah3zjDryQ7w4Pa4DxAteLdI8BBljfH+YbR80Tg/3ngqKLhLiWg/x1zFJLewu4FRqE
ZT0iM79zbIbaPEFbGiMxBq6xAN2bYD9memPWofloXCed4I2Qx3s+QorTFVeJL1DCSimAnppvbC6t
ZlUHIEvXhI430M/UJ0mIxFGkX99risvBHk/HmaowS5eP6a4rXSZE+yPugvGwJcMT2K3zaHFluARr
hOpTHfhRBa+Db21Z9byxMpk+I0/mVwJFgVuj4lFtvxOsooRMFmkEH5Gb8t+NKqj0s3vNkGSZBNuN
GW3jxIhhQSvK6LF03xG1JziZ1kywukN45qH3cT+O7Pi0tghJQ2SX7Pr2S0mEHYuXWvg8k5AvHOPr
zgS65ySHRIT3Xq53KN7eCE7mK7sWkXO4lWTnfZ6++IhvmVu9IMyHGp0+2dD9J9dFfUrXltzBhKfI
KTGwozrbBg/pCsCDiMIFZFsT9BmVV38Hg2ayGY7jrhP0TBiYhpXCdA/gyZRdMTpZ86e4xZRyqZmc
Z0cdmf7P1oeMcGtnkbVfSAUYPxxpYjLBhOEiHi7JtnW7S291D66G54ZNm0Fp9CzvIaWFlUVPBvzO
VWWp2bnP+O4PTk5Xcyc4D/k8CkjUICpzrggHs8J5oBOJKDSX9xGVfRORw8G96WZiq9o3bcncZIQi
weaX9hOC43XJnpLArIlPelYXQBsbqnYHHn1FZNdcWCWieqNKoDiuBwh5+kU40cF6VFHgmkjZR/F7
tyxcLx+L3Wa5NmOqtnZlbbSQ5yphWg9s3VuksbFspqR+G5o2fRyXuf69wjTDgFz29NRgUVBMj94n
ikcMYx/iNbkoN32OPP3XBATNcAhntldK8cjHlj0zVz9VLCk3dg6F+3LA82oacBBOzkGeEEY8WimJ
vtfGCXidQdn1XvPg5P2Xp9xuF9o1Hpk0r6i7OZR3/HAX1gOaBAmortTcdMtawNe06Cc90oghzi8C
uXgRZIBAe0lHQeKKgXDzzgn1ib71G2DO35R7OCQhYaM6mVGaMJat5btE0WwtKdhiOBwbD1f0v+Rw
NMclh6WQgmcBfMiq7inFvpuED1XFu2u5p4rmsfn9OWMIv2asD/w7RaxjRwH+NLtk8iIePx2hziJw
H+zEearV8EBh/uCAfhXkRnmXXPGaizZFpvBatpnlt11xN/dlCETEPWHljrUwARYJZ0gDzL860d9R
MYAWyOdlMVU5Glro3kAJbytTGmCMzQ3hLwk4VmWAey2oEQxFwupF1Om2qJMbr2Dz1qkauUnZ1lwn
gVmvBqk1TJcptN9G3B+4L4ilin1IFsg4A8gQqObOzDRfvNXdwiRragYxOH2nlLae2xLwV2FZrxB7
/rSlQHfQVxdqOYyXlik9/flIDetQjPhLFE37MgbJe9Bm8A3Uhbb9r6JqQRKNp6TRI6YB5asq+D/U
GX5WkgKS0N1DJAFy9f0T7mCvrbs+ZQyjNFpcqxHmAxB7yREePM6mI+iymK8Ue54Cylmq9pKVBZWX
29Zxr3Iutt3oYYjjuwA+14BzGubvpwUV/50J8BgU4fXkYakE+kPmFPAGdEQ1qt609rcN+qJC49A0
B7R5WfVAGMa/sxwaIn75U4/qZg8JwhjQjUZpC/B4nPxnWJoJQ41Z7gHSi5voH0NW0T0g/lcXNMo0
BPRZFC5/0Y3Bv3NuDw/T0Ox8xudCdwGJMJ4U0+6h9KOL7fgvpovTRIT3Oj42UYZovPGea65WNuqa
sZv+qjoWFOp3Sp4JRom1S6lV/q5k9BEG5e/FLp8o9e0NSDVtGENDdEaws6P3eVyeh97IYPLxMapJ
hepW4TgdOAPydSxxHCb+WxHctE0tJl4HpClez5m/v1ozc7W5sGL2x4RMDrzVUJ1E1dwCToqib6Hn
VDyiVXEZk2m+RFb6XLTyX5DrQ6kMxiCaqbTC+bfT6HX1x1NayEOGfRUtMXV2Cvs1dmccxuWvRZXv
gO3v5VACEkHibyXHqWdCVns2596k5LNZIc48aIk6S8CJZpprLM80unZBFz4qzJ/YnorpTqzeQ8h0
9kqrf6yBmNFJ4NTyFiFSo4G097v0aP5e6PAS1xjXWFIgoEfTVOgqA3O9nIQ9XvrE+WSI/yt0/e7G
GfFUOihMVTe+e6X3EAgucW0zITQj7WihJ9uwjLnJoxQHxpquaeCfUx7htIE8t8B5KHP3mg49BwYc
ch5nKh6PficbspBQM1+M7Mm1xauHq8Dd7E4WwjXSTLsP/vQ5hiYydP6osHwaY4kLjhbU7LvxLUGN
BcGyP0jfe5QuQGy/T+0bCpXpgkZAUl0SN1A1v/uleYpwAbRClqiPZUsh6THV6oEi14Mrl7ewjpeB
ijmlr8QN/5Wel887ipTWr9mNJSbjUR6+J5CSLGfdREFwaSFbpdRNMpImrF6oFvGI5Zq1RT0uSCXR
Ex3OnBwm1jK2A1fpGacaHmS/flsGtfP0up3G1kH8iXGQoQ1W3pZJ94PiapY22OQqwYBHoMFrxlMW
rshVSbYHBx5k6zt8ukH9oPz6KjwXy5JRfbiBoTxykw2QIW7rp9VxHiih72vmmjwP87jCgRIYknZc
oGxhrdAbNfKscdke2p7hoT5+rWgAwf0YH+c2GjCnVXkBLCz5m7sVR4sF+QH9JjtM9/MyOKDaI1CT
UORThJwdloRxopDCLiS1mJwIFw0RJ7rKpj7ptSGqfs5YLteD1pC+Y0rQD5E99wywsK99Dq5NjWU2
7hB2JVBQIxfbKMvF/LehO4JxArwKKIxIE+JpOFWLZPIwapZDWOso2LRrbG90WOb5oejo6r/Efbsg
p21+dtYIbNtH+Tday0xSkOkV2/LSamgUScn0Rh+EwS0qCvuBAat1fsCsHsKytaJybTWHAh9FSMIw
qk2qaKV+2+5Uk9mCsz7Mi5LB6mbfeONc7qM8GxDUdv1xGiv3IOHivKMgb34L07LZpt5K1jQsYkcB
Y6fYBZEaCOAO4PxfAxEygtO7Hopq3BN42phORMMwNssfinfyPnGiad8jfz1BY1vv4iEJHpyk/+oL
/3P0aKj1C5Mx2oJLA4POtKJIMqcagWcg5je37IKHRiEEon+gtxPkPmikYc2iTXLME3dMPHVbG2jm
KQrjCc3AmjqfalSiBxwaqD3qmfAqQxcBqy3wYwp1xCCfTPW27HD24YnG8E135GjooqG9ER2TMGdI
MWe0LFJhBM4tSO4zDm47b6rLbQBKdGujDr0tOgMQkMc0TnB3fluWkSeszpynilYpG37yBbQfd9Rp
aaHLxiXqm6TadcCw4SGQj1GChYs7Ibqe6dJbceRv11bhgZxsRclM2OA7CTUbDJFkiNvMkqbD1rdc
VKZT7F1bCUE8jSggiDCm4pel4c9lDtAMuFZ2j2IGXbgaIzY1bXx80WZHKRa4nE1I6sPUYu21sbMF
D9ve6Sb5wvSarosXMmo5gd3ppkr8dXTZ/KiNuGamRnuxYouJE3RLLuOLOBMXwUCslFgDBimPxqAC
tWn8xP3y1kIh7mEPhLVOV95W3SluQ+R3wC02VQVNnz1rxLOkEN4bH39lfyHi12tWPjURxkj4fYQv
uKuF26l1HaBYExNm1pA+1p7MKONUSYvGxYH6LB31q81b/YMVzZjrmvXHMSwki6mW2MTJtae06ZZ/
XQVfqsNX+Y7KJyJPukwy2a8IHUyzSbeI670B/GOiuw8HvdZT4XXOCMB9WH+4i5h3lX5c7Rv9O8o4
0stBJAw4Gy1T+MsCo+YAqBw3k4sHfMH3O7h2yThxWTtPWRPQB6mB8FAHCN7DKObZ8ec+osfQtbQN
dMqOJBAG3OXxX+Q8nP1aJCDY0jG6hLS23Uqu6t3iFdkPf13mXw5s9j+qSHheE6z6oOwMzPFZ2IY6
+cxg0SzSU6/r4pSl6Xxsfa/aiXRCE25F/e+8pUDZuUiO8oljfdql6TXu6Qh2bHHwY/zhfl2SHI1o
nS3eDxHEA2zVGVr1ZIoudpulP2xLDJeahQ0FYl0fmrQISJbhOLVh/8cBtSvnssGtTSf1xEhbYOaG
qKOSEzrPnU9Pffal0o8qTRJ9KLKgqTZx00ORnjubZgjf+Z9VizTaRjLEV2kGZrnvk0k9W6ILv+o+
K1/tZThGzkr5fE2o0DvDLioLqPOJldVbu9U26Is2G4Hf2BQeONY/9DOSLXImgzLECYVp2rFTryOz
Hw6qxt6hHD2NI5YZbNJ/LD0tv8ZhjIBiCwdoXo4dIh2WXV3qBjEhI5x+LPwDYWu+4vflPope0g7B
84lTxUgpx1uhMwTdry6JpuPiroKZtYaWZOrHl0IImzqSmHETYsBrU/Szvk+SCu3Bosy2oBcv2lUt
MmVQ+fJIAxwueBNyb8uc7v2SMaYexNLmLJgho5gkZ/ckQAvfgb7xVzVfEjpO13kamfvpqmE7ADs4
+JLmnDe2DRMCDMCO4+xfK8gPe13NzB75AkdYH2OtOh+7P7iF0G6uC5TIJZ5CKe5ZFF0MR1+r6jAN
DjUbTmbbaQo8suPgL1rZgUH1zmPMo/UYYCm/U8DwVlg5vZ6ckoOwvYlOSRy0zJ82zeX7PTCeR6Hd
wBcOLFVd6qxMOSYULpXvHuYFGru9lfAeWGCkN9dbsr8Z9wUid6Wbj9Yv9dHuUn2WysRPXH4f7Sn9
PXiypk8YMEu/JvXVIpJQO3NSzpsyWU70CNLHZljlQyr65TnrHOo/K0fb3Ur1AqpA04s3pHM0GMsK
js7oT6/Aq7MLlNflDAgyAVs9WzRPEbAHrl6vjvIT6i4l+ZVyaZ4KXFDp3HniQa5gfKzBDQ55toRP
qrayB6fuxcGhzb91eL42mC4xzLuikoxTkp3AjtGUhhiYqxFhaOw5PR7CKPVIkCL6p2VhnfLCZc67
Ze5UW0iL5hWO3Tc5CGPumnqVke3aqHtY31BkPHbkvG0GHGIK+rPf/CCTKkmX87/2imAvUq/cB2UD
kjpNZAlRlia9AvBBQ4N+mgh81CQ5jMJExCmOb/jwKTsOjx02ifT3lvXSj5jf1D0CLIoF43aYKBYg
3INA1EOmzzjiHRPfh3jssbOunodRBg4NCIR8iBmzm8B+F92xtwU+PlHwG7t1qn0NRIQwg5cbOjDp
yICAShe6xK8NVUOrcr1vXariHTf/MrVyfujzWFARDJdnEt9yL0Md77FmR99u/iIykqk1sOsP1I7+
0dcdk0Q8SJvJX50PHtlgazsqPVntbD/WU9rvE3yit5PjhXhjIjlz65pOhcSfDimGRsqzZEX3meR9
/pI7Ov4Z9fi/+THjzmGWuIQMoS5Jl7ZvgY+80coc2HGU7ADHONYxZ/J3o2j9MiC8+CB9TEmL5Tn/
sLXUl0F2IWNGBKujEAs8LyqAtP/HPN2N0rPgVod19QOBFSqhqiZjbQp9SMfgpwENIz05xDRJU7yO
3SZ8DOTwsZDG3q0wYGqvY5beA7801zdVyWNgtHyu9Vt3ATWzlI2mnr30UWVjsksy76cd5b/qFsyM
GKuPUIDnQ7D2Yq3Ql/KBYn9WQFGx76nnPxd+/j608heE9HPvVQ+DSK/4q/+PpfNYjlzXlugXMYKe
4FTlvUpemjBaUje9AUH/9W/h3De6cU+r1UUWCG7snbnyreKc3PK/o8/728u7tWWPz3yr/KWafBky
ivq0PAUOIsFoyB8r299zqUfO7wxlE8ZWqdotg0nYQdjsJjd+LDPe3MKVWNf7VxVmnNhmcENJEr3m
M2EYLez5LJ7e3Dr59gvxYi3dtwZUW0uy6wYHMWaAq6w/IKG5+WP1VDEGBtAEJzJ/Xcz4rBslUQxp
HbUZaoZ7tIQfhRov8L7Pi4xYzNOD38urNovXbqVF7v0WMRIpu0P8nsftUWcQtLAvMOsSrgCFzW/b
5yqT1ziqz0KJ8xxFGGEV7n4SYsIadhW64wc7oLjwyCDuksNsI2rn16DJWncWgw5SPKMh2acxrjp0
GKvMpCtszM/Sa/7mXv1CMYFBKZzORuXc7bZhrh9d9F2a4vLRYr/Aq9xDnuhOPnkWs5IXxpD7qG9/
lYDaN+TNMY1saNi4byB0luQi9zS8p8xD+9n0Fx7LG8KlPxMbUdKYvFOSJzatmHFv8p0N9alvBM+U
ywskXPYaq19k9lOhjIPVuQfPXlDkkUfgZs9QfnbTSCRr74+IfPpnEwxB52JD18hMcmWBUkLnnsE8
KNSIRh/eyiY4ErFyj2aaMXCb8LnzYCc0tiwb8zU556CCpruZxT+erW2S8qNr4kOYdXurA/5dC+x5
FbC/luc3bTiden7y2JHF6HXRTXn+ypAZahixbWVynGrLhCMMwyL1XpPaAdg9vMPWIS17uAAvhG7s
32rHfkY1DV2RHjk7Tk7jvrgL0l50/olXUX2iDtVDYAcTBihTcxUQd8Xs+dFJsreuGr8yHT1Wx/ep
TL7Grrs5fvCJVejYthgMa+u1y/utYXtHIJkUi81LJstLQ5Q5bz3iKPuNvhg2lV1PsAICwG808pu4
zXYixo9tGpcOVf4Yj/eldjZO3e4EasTJ6fdRZ13b1uPsMNBdLEH5rWbb/5xk8cTSe88plOD38WiS
1mH7u4XjUtx6lzEtdmKeD8kQ3syI0XE8Pkb+/DjWQKb4edcuyb1BfQE53kAp4k5cJTF4sI15iSv3
r7CzlzkkMXlMnMcCWTRvUmQCFR8iIxfPnSE16Xw2U7p7WRkM5lGa65vA9lKsZZ08W2hMgV46G529
a5nA9pLy18TfFOAi8usvOSTU+/1nW1v/kGn8c2XHXZ5vJBkhVqvpKZWgm2FkOs+i4VhZ6XjEzGQk
Zex7m1g6MmqrlmUr5TuDu1uXNrx73I1djd94a7a8StQDt3N8znjGD7KsvhduaJ2bu7QN/vtUg1US
OU8+ms+Sx8+F+CsP8P3TDw5q46s3sNyRUzoQ28O0fpv4874LOAhbFRk+lv3aBhbWDODf1fKdojV8
wH27mYWJGzjoeElYVyar6P/yv6zAEbm0BmE4ZJ8ExbOpgy6V3Pn+SHAiXwafy60mgPv+rrRbwkGw
gdQ9yRWOGwi4CVCIOxOfCwqu5jC00Ld8hDJEaAimMSyO9aLmtyhLrbvVjgI/I/0HDdQumptwgt3c
TMNrVNTvqW292ZWJqwo7Qotc0Wp4lIBB+HN6z7WAQUhU6qIQ565iQBcpGrNj2X8IdHsqsCtn79Rl
/ev6c3BfBAoEDoQ2UceWvCfKVC+2QcNp40aRPyG6SMe/JfFeW/7JEv0M2o3ECbFe+5x1qjYeX2qm
LxCVM8ifrbT9c9kF9WasHXgT0lw2BFM2xBTN1j4Qs30IyHiiDcJEMWzReaaukHuZOnJXu42989sY
ao/yggO9lHhPCnW8n1Eg7OIo8NENesx7zTw7ELtVbjPf12/7MUdrWDMEQof9Fgs17rqUcn/qZQkR
ZiJlXdn+JmAE/Jy0oVqFYZ7rqVS5tdMu2s25i+Qmk63ODP8RPmMCN/fwQwFr2emO4LMbGsMm67uM
vTj9pQ7FTpcM2YvlkZLwIHEHAAFz0Fy3VGhfZkszy/Bkvw4Ch+rbZ2KcBoTNcbYdCAtxRemsGRjE
aNar2H5XfgEZivfEzg70jZv5tuSAay63BgNuhDGvEq12UwW5iHEzBkeM6GQrxjYHmak02lNXwhVY
5W0EEj8Kk8Lbp4Zw93OBp7mzhTpOOW6GMVrsbS9szXE2uuPs5sULvKQWFX6LwikYW+vNgVJFlDlG
O2Z1Ae3WJn/NuDwT+1ESTQ9m/04Qss37VLlS52b3To5vct807qqa9xlzT54XOV/SqKcNGMI/p03d
/KDEWEjIYlqKY6BaBKYHYx920X+iNzBWKvvsR8QbGXMmeYj8/IjsEOE/sXw+yNX2qU3eM2O5YqNi
iXzNYtp5BLtSaK6a+YLQ/0G3CsuAVjJj+vjZr6a1gemn7cnoRimSAG4z7BUfmP8XOOhpp01XP04d
nnt/L+DolN6bRX73RFe8K9/dlMDME4mIWcSBziWtkEDkbASfRuhz+aPm58X9Gbl2n/w4IiFWcB02
Jj7NEcOkQSor/0zm70sCIyQfgc9IWFIPvbQj2JC71PvfYXKXFjFCF47ruM157xPwTV6wIX/9FJHM
f//BW95bbo/k9toL0N7knbtcmG80rYl7Oobyw5EJjaUffd3zgvyL3j+3a7Ygyf2Xvy7561X5rPvD
bvrIZFv/Pi6sta3d1LkP+iKqtLhKOt/CDrdtnIOU8LbcRH4tAgh9hUxW/e7RUuEBH/SBGHfkOW+l
+Y+bFjYN+PknVHcPNYbJWp35mwDqVunob7lGQZAhF6zXggnzH9WDb1y4iNJAfTjEa6vXl8Qt57tp
OfjIetCLIk0P/Jzv3Lgr3Ev+MNTaRFwEMOVn5BhcNpbRmEarSZTS/Ky/aZYXt84DB2ZYNGf73SRp
glgfrDktbGFlaq1Ckn9zxljzYyWFPv9jkm6kpyFu065YQiwIUHp8N7D7V3xtavo7Jxga0L7rX8Gt
TfPvjBKkL6iVqWpo2LCnkLiVIUe8GQufsefR4ef8vf4wlG3W8rkQUWoKcl8AHlmvKClcYihJfzaJ
RiXC0B7RK5nhnq9Yf2Vs0Dv9DZZYxnzErCF7xAIHlb+QxTxyEWT5BSA4556EWoMzc9uEmGv4JWRO
/e+O+sn8ob9md4YzHIBUMP9xn6tkRhnoUY5cI8H2bCwTKxN6Io6jlEecJcLn5irZrHTzef2/xWsH
PxGbF3/Et8kKYwnpu8t3o/9RLpbVxU/ybLE0csvna8BK6k+gVACC8LdwcQz922Ijg9hSZSIkRGTW
vxlTeeZp+/9fh5XhobVDush3zBdHve55VKz2XxbldwccrqpvXV7ST6GWo7c0Zxu9r/S9e9S3owXF
6jW8Y+SuEcNF70qC4ofIRf5LNuWv0Kl3g8vxbv7mk8cDrR7+mmrF3h/eGQByPHvyImf3v1Wnb61+
PrhoLr+yv/ghMxIbfeGxZSE4xDZEOCEprNYgN3r9L+YpNwLNRN66lf0bt/u5auXdoBe6d9kX54Go
VsOI1rMVocXmcEguX//dLwtuGa/7x0TzUKlwVxj1Qe8cZoPzSWczItixGAhCDWmPej6kf9DMuj+c
lLeYYjf84SZIQ/QbCwTZ/lykeKOlfOyLhGeZKWtfM0Ovzk3Xv0cxlTUbWtgZpAchJRFEQ2ax2snG
+ArS7j434VsYqFMbdRu3C18XV56qyLgahPJmy/hvYg0sVYl3rQ6fhGKBm063b7ndS9+vFUkqSJXp
V6nhqrqJIOj+T4+4h3E/ib9t8yeq7A/PYCI71G/Ye35UGBL+6nRrvcytZaThORO9k++JZty0irM+
V2x5HRa08hz79uPgNFcDIwQhaReHw9rYLI+tGz7m0t6owYXkbd4m1dwjzqcPJEueCAPdoFDGC8Yw
+b8VQOaA64xHff9sootrAohk27/WLsNKMAI7KByBbrxiionqdZr6/kM8LCWjfqZ45OcwAge1YZBx
J0nUo1fxR6TOLU6C71SoL8xrm4b9A7/cJY7RH7ugVR5Uid+PHt1T4iZ0ZJujw+TNKjL0MOXZLgrC
RtTWxPHB08ncYYkcF80039QItNhT/o7s1p2XJTszcTTKBamcCl6CLiYXisVi1c2Z+dZtyMRRtd6G
RGUmaTijnFqdelnTBgmZM/Ptl2O4xSqJ+RnEbiN2Tom9FXBWTnYBjey3UDmHUjD+6cKYVGfYMZH9
EoUIqWTOYQSVFi+P5LHJHSaOTfsStUAg3QLiaOAXNbGxHjdyfg6V8TfDrLQmvJv9WuqmZULmNDVk
mk2nZmp3c4ZeuXLFn6ggD3Ycyx8D35D+sZkMD2qwTWpImszlVnH+60CPxKN9hayz7wSCv7kw7xm1
Bq0FY93OxhlIPUFSznsFwUQa7kum0E2PDNQYQ5r43NAmHawBpY83fwTENv935f6wzhrzEaH2rtPP
p4zPMTmmWHCHtf7nIwswOfgrWWSvQYokdFYvVpJB+mV1pD7D3iy7RYiDe2n8EpNFsgPa1t75cIZo
W/fqAPYMwxsBqGbrYxPC9SF5wQHkVRAdHa98mYXxHpXlJhH6Y4THGdsW0KJk50VyNykKgojHTV9Q
bhs3t8uuVhDvEL5dA6acXgjjM6gel6zeY5S6OCK4Lt508CA8il6cOT89NqLWQJovlRhHE55vQNZo
wtG7ib2NyThnSZp931T7wnf+uIXxisrgV5remsGcPssemdLt/by/uP7bAu8uxiJQ+UzboG14g7+d
inTbTEWJHa1f2Q7o7no5NEH7j3J301Asth3iVAU4u9FRFaz1qKNOE9VFT2ZW/33hyQjmIZX7mkE4
eDDvewyroz2Qu9TQeva69HO0kRvDLKTjaK4N6uxC8A4fFP5o2vjfvsF2gYLQyuD7hdgXoTS75sDk
bLR3nmleQcXQrIvM01T6TJAgfCdDc7JDjpOBzkxDHqg/u6AujEZj1VeCcwjhbkANz+A+6ZMMCKOs
W41i4MFUy9p157sXoiaL5YgwJMjgKsjmpTTovJUuqcvESNI0nI3+sXKTfdOGVztv2FxonUl07ZBO
BuyMGAqSkF6jN4U3Wlj7icZkSAIJ8UDNR+0DEMWFt8vdDrkCRNSEZu5QxpvAcB5rA/EOK8dLEd8p
taN3Cr5vunpz9tlUxUtq0a5U+c0rauIlnIJcV+H85ztvV71Z74t0YQrPfeoJT5rRGzcF+tlLUXVo
/OXXlDEPWTx0hF74iS2MLiRmsqF8ivt7G1p0pGCSZzNQ/9I9CFcdCpyT1SBXbfOkMqia/PNO/1Ea
9rpQzUGIF/KFcXI9KHbPen6cW0ygaO58U16bJEMT2+z0KmlNjzFHdgIhN1NJqPBLfxkRdDFpqrNe
LgahNx2PjwGmVeAEymr/fSn5Jhzs8X6yMQU+sqA/E9eNrY9EAR63oWP2MIaIkv+pzLgV9fisZuLD
/Ncgarb6NtaEW/QLpwa3wwudY+n0PGI7402B97xeCibtRByhNx9885bxpm6s+Oj6l7Lurw3BDpKW
kNPRK9Gcn5CBQNGShsBHNLP2HXXepq9NKAZgcywU71FSrCuf7s/QXeiGn4NmPEXNFffoKWL46bTj
WefIUc/OiGNomwvOU56hNmbCfK278MBdBWjNIkg3xgTygM0qXWB2kTn1YNoMsXhZxGF3FWxxjYSn
EaO7buhcIV9oi6cyEQBjyq+mQtyrqZrR8qwhmCl7rK3qs2WVR4bhn/awPIplfIrR0UyNpvVY3yVF
UjR7R6ZaJ95rqzzr0cv08DJCsndy9HIXnbo9m8WF8N5zrOxrYuObZYSSNgYvKd5CeoBBvJhLFlsj
n7Nu+gDL+T505gdNIFQMaEOMtzkmc31GWwNxzmNDNcB5jeiqnLB7HLryGunHgRnQpi7yezU9eTmj
QCUfnIZ8pcyD+yAeiBmhi43JpUw2eNlRjPzNes60WKaWXtznCSuN1Mt5KMWrGmg8YbRMUL2igKUd
FGKxksxXM1LUvCjaxMhb3blOkcND00C2qG98S31Cgxrij02vhdWWRxkT9z9dApDaSYC9utdwqDY+
GdzDCEbGMJ/J5t2pRsduL1TeeEqj8dgm7lsNX3QeXOjAT4Ftg5yrt33x5MABDCGm2HTqS1i45Dq+
QNt9THGWhbaxrcNqi/KDTjgZqGkAAUOfSnDL8/VEeCfgeD4Pjk3XLeUY/YdVd6i6NnnQj00C4mDK
5mvewMjipRlVb5P9DoOMY8dh6Ugom5cdOVUvfWdszQn9YGmRy4iikOvWlYZB3dXz9mwJApj+G8sG
fxAgPUSTs1MMcV12gTJkUFdeeKeuu/ZbkL4BKQ6QFr56PmKyfDcljhkeo4rSoLDDvb4S04sexvkt
zr2dRPaDLJA6Bf6fX+9th1ZL5Ox5j/xH7iOF/cmblmM2lOi8reMAiJqafLxoMZa+zyO1jNXlm4Fl
FyIoemB6TXxViSYHD1MabAsuH4sbvU5+Y23TpGReIRFW4CCdqE5ZjxXXzOoFnXz47+YOya4BdVIj
sfc4bmBSNNfx8l3K8AvMhEAVxiAeh2rtvqSBtc3K+qNBCdAj9bHZ7dCHEIhGskYDv3VBLiv+zLmk
TkwUurHunRWteA/Tkz7q97FNfoadWGu92RTsubm25s4U9TY0GUF71arxYPlmTpEJ4RhllsVmmUzx
3UHZQQkxvjI51A7fB/3tOGSw2uMlztwHH6h4jUYrleLRjzBykMdd+JMOzSPQIMcUi8wf8XPJ1B/X
C1QUEwV5sZg/QeVvsS0IoE6M/yrDJ6Zi1ObHQkdjVDtONuTpOkyljYhKlgChV5shA63ZfWIYb9DA
f9VU/cvcKiX/w1c74OebeSl4tGi2ZyGPbgjZThxG8FmFU/ztO9CWoihhd4+Pjuv/JamPI6Up0FDI
jVGBXuWclorhm2/pKU4gBQ0lh9vYxdk2FXTILEvRhXLqA7LCC37kjcDqB2fFQA4HlCmxEWCNk6Kp
iJMjjH/jCslEyl0C63AojPLb9WFVCC/aB4qpN+f1eQdSCMF6dAsJN1rbYf0tFzzqLmEVUC9M2snd
UxGOtwhS/EbqkZP0nsgw3wfFeMoz8ss9I40II0dFVMQccFSwx9X87sXZOccfBIqQRqU3Nzu675+w
/95Gs3XZtkzJy2T+zYfxbowBch/1Qu47iBxQ1Ay+gj1ux3WtzFcZIWJsh+I0GjnhF+nFd80XvZ0y
Wfis+nhjSXeL1pKbMZycPH7H1HVsyCAO4vLSjQBhOibNVkoydd1+Oq36ZFK/S7N8r6zeXxWMFhu/
I6iCAplaIzppTlrAMchtKWnr6t7IaGVLG2IlE/BacYgaOueKIxLK0GJBLgpPS8rmjx8L+TJEv2jf
5PJAp5uZhkVdkW59KycmXewHEV/tyv8ctMunRgr7IOFCr03PGrBkwBYpbAIBtEovdDaDyGHYccC0
o14g5WoXOA8egNW4uvpYL4ZogOclRn/VcjJKJHCqnu/D9SAiUk8apf2ZpiaScj9kXK785wXKdW51
bBsWGfah159lImDqhEASnVUxBy827mprFP8qomG7sCf10ftp+uVgzPbVQ4WUWfGHZxdPeRFWYEic
nyKBnNOa8uJEycbjTOeOYg3M/S2RihJlqlzobMUvLAN1tvLlW0Qcs/M2RAuYSRJ7g+pEDbyyw/LN
EwYRrpDuipxASaTDHLJpfKXmP9PEFYk+hIuI/5rkII1hL1dgJZ4a5lcqhZkOJiD0WYKkzryTIfu5
eM60TyrS79LR+3bMaZvE9DXpkw9r2QCglxTGzAXU2mpz8TAq90kgGFkvU8BcLz6xRkGw2XemOUCW
0+ZkdpJdhN74uTKBAg1N95PaUuwSDrhLQBu+YxIXwP2iZS4nYwsaZhNOcjgtvrHWLQTm/atRM1/s
zruGlTqO5XLp2/nZZWf3QnkTDbqHgQMSEsVV0qLBDSFajGb9PMZCvxaVh4krJ5zdS7/6sP+CP7t3
AZoYvFxhBcGnHfJr79onDzYXHUaS+VL15eVYHHvyHwiB6gljFar7tTvi3ThiFbzrQyvYdWG2jzF4
pmkJuAlcdBc7Yu1Y4AgWeErCeO3wKKCESOpdp8XkE7EPD6pqgScIda6onnvMyGHtX036qqhsj3mU
njL2u1oQphpG43tEdmvRd6e2Lf/VHibcjDY7JbJ1G2uGl1TTTda8li1P1YjbvWGmNtf1PqLTvCFJ
MiOpcwLCwsM1pzOxTmn7WBUeZnHMwX7yJ2+Ke8qXSsObI5iFA8kbO+Za5vTuBqB8Yx5SXrCUXISp
+24M9YcYtqVNziMziHNtM9Jzkl+DAjYr8os94dbnMGoWvN+QEx0ZZZJY3PSUqq4CXGwp8hT8zkFz
Mj37U3GPMCu6uUL2YMNxdhe06EQ16rs7VMVv58Z/E8d/SymZqBgkbymjZNdvjCTgBMNQrupu1tC9
YE8GKtdjiJtf7Ly4pbV/iX2ckhS+svKIcXJfNAN1yoI3fQUerWwLjJgjcaZD3NMYWLRctMjdHYkd
Jx/yFwf9NR4D6r3olHrtH13CxH5xbIBnlqgHnNJHB5fvdXHJP43TeYe3Y1P20SZp7JU+HOvnItLd
HXSBSe3vifvYuACVrbRfTZgD+TzFiTyz05CIi4vIWut+Me8ZoM2HoQREgvxCTcQjm6Sy5kygRJdY
q9xmD515zP0KbiwbQdJzXuLMsOBowC31ZCQ2bHfmxSr50CWyY7jYpn1edTNK9ALpAqYn6Mf6c9gj
ALjOQ6tHOmfjg8li+KZrfJVdHeOtjonbwz+4L0FaaUeFqMqLhJ50Gmv/yZRFxeFYAq+cblQvYhzp
HaFit53fjNoCi9ELcKgzdaMX15todLbQ3Vc26GmvdPcV7RybQ+ySy/E35BQ+QsuaR94vQqb7PqH4
b7qN2f4mvYT+1TNXDvdRGh4sd9wCpygE8rnRwWjsc9xolMn5011JqznOAiR5964rXIp32Fy6qkrg
5+V3a4w//cjZOvz3Cv6lE3WrhQPaaHJmZUziG/CmqixmJ8P3oc+DcSE2bjYcKtvcVKP8DG2MZpxU
unC+1T1sD35761WU7WiklwF1jrOywubXTaHa6XNUK6jLdB8ipVgtcBmw3OPfSaT3LvzSNaZNeSYx
GNB3B0fxjtGIn+BKOFtNnFCZxD4F+GfiFl1vLc/hZP7jz4gKsFlsg2yAJjtAUEx2jsKH2BSBY+EB
BjlF7WV36aapvXXJP6R/I5vMcWZHH2gJZCaTPotTS8muMzTlVZkh62q4IcIpV6lCXaLJGZEdMcye
qgC3h/sWknT2YGiGqliAhdaUd8LA+dsQr4Vcr3HcbbVY+85Q5zke13mMSZ7TGWeVdL9MDVNjbTQW
yWHq0gt9zhc8RPAO1X+ncn1kwwR+nTkuxQ3v8ibjby/O1TOHM7Eia1gQV9r9X36GL4CzYmu9L3Av
ggDUqpVv9boupyebpd3WAv2NeVDzRH/Hu1t59NhDGaGvZVrN2k+sXWZP+QM8pKvCPhEMw9UbQCMk
qGAT+kQjym69opjJP5iALoFYUBibbOQUJz1xUxYYgjJkDsAcoaSA6atvL3POjfDevCndYTQ7FHZw
py9KUZz6T1mXX0DvvQIH2niyfOsAE5aJOigAYnofGaJiDwfvt6zV3cyrZ54lXuoRMWCjsc1M+QPf
69u3eS64LPguK160a/5shdhiUyEwB3CL0PHvmDobpbxjhtaBc2/QYaLpuCACVRTFRU9+D3HTRx4J
mvsdAqHYpSGNN1zvKgMC3W3v/ZeA2j8tgierZWVlpnPDOkozjgdQd2QWu9l17Ayxb5zrxL3RV6ES
UHu3HD+7bvgc0/7MS/VDd2gM7qBy1aaguHX98OgE4wn9wb+kYOVbRn6qPJggIGm3i8p8gj7zVbtg
m+fae4E/tQy8v+nUoHNsy5/EZgbuJWSpR0sPmNS10w3zYdxx8h4JgwM9GFGZpr99TwctNNmiCHxB
40S2ALtiTcVS8E0ubL5mQWYkFD5iXjeqYukAzfoOqIswF+P/rDdW765bq/6LRY1nEvjuoNKzcMoz
8qSMcpARHKcdzmXRBPYjUH8zl3LG1fpKkHPYmOJ+WPeeT/MJRG31HpsN3lxGH7SNB76lQJFhE4hw
VSltqhlIfE2pKZJg2FqceAUvOi9Ld1EZHlquymJX8Kv2FFiAflwBmDkCkMXqGRXUxMppL0Wa/SQ+
xvxgsH8xkexitka7p/84xt/oBvZj7lwoyld8BQxZiJJg6zZk86FUj9gRGweVdzENNLijre92Wxry
B33bQlTGD1VkbU3L/TtUIQWB5xK9hDfSHR4Zrt10m0u/9nIOnxU7b6qiTVSgDvAZTKU4ekw+vb4P
5oiZrvPIuXERsja+ZqwU21DOT2FSn4rGw9RNrzTudl4ePlraQypS6LFOf04cBWh49ikbq8to9vD0
jF3iDKhq3FVp1dEaISqHz2xZNRXTpHEgnAHKL4DGyPTeDbf9o7v0eRpw1rVWdjldREJQ7uhkP61M
seRBIGKjrKP22y/LF4Lng4elAz1vj5vZEh85DUEnQvIWoNNlxABfi88+GMOqk9mPfssavffJul8j
s3hYKnyRPKd6fOAM7q7vAwQpA6ChDhlcSPivo18w03IyB+MjIxosSPIz9SNQT3C/VuLTfIYaOErA
XQQc7nQOR9UgoqR6NGnbFRxrJis6uhOKAF6vlj4H0F3HaxPgH4Dv9g1Bm+4yTUvV2ftg9mkRDMDq
OnvEcE7BnVYeIGxGBVLkG6eX/wIEMrwln3D1bPTHc6MZuZSBtgsw9ErW1aGf01+jRrfFa1LJ/M/g
0A2zJu6K3ZofhvKvsVhORdvQ+0NGmour5OmnC8HA17HdXYMFQnc4PLobBQEGD2q0Pk1O/BmNIIQ8
JzLeGPlW9ylBtILzYp1M4HSbBKCYAk5tk527rQVuLCuTBAZNW5WNz5jGPnUz0WlsQ78DOtc8mob5
GFfBtm4lZQa6HaW7dWO+HotwFzrjk4W3PuvmP6LLfsJ6+KPnbRA17v48HkUwPINVO2R4ueuw2OH8
mgB8NHu011qaDggjxGghNvUCFS3hdRr2JyfLT2ostjh9UpiH+G7FoTXbd8RjewLuMGraJP84rXGv
qu4xa70nvfmEvFZ4Ik6DE26KTkAqN4k5Kjgn5u70jxPpS1DaUOMYJLJj6mfSZ3MJYvPmjg22/wq0
RmH76dpY5qPs/iwOYL3paSQUl5tLfe3br6Ngd8r+ZDFgh2RkHmnIENMlcg12QMvXtcYIrtiEhgqp
eG7uVqCjTMYEuYUzoVnEG4MP7CQN+67vgN11h1FNz3oVSC2+a7C2UO57r3n4FATxIWM7yep/avBf
SLjcgIZjCB5Gm4VywY+yg2rLRzcs3qVZBetOhE/zMhy7rrnNJEBypBrpps6XKW0P02BbnELCtRNR
u5KDND+QAX1tVf1hWT9CLZdkLD4XehoVWKmcibgtQJ5bH82CDcKPj1XNySgKPnEVg5KuKMF8x0X9
YZHK2sPG1BNoapUIu7BfTHsMJMyGqwvw/9chH/Zzj26PcUAk5/vYiHPUDHdUAgvBBWoZD/0Qemvw
Yg9tT/kUlGiNrPqazfkliYHAtt82LwvZPkWxj5xuMC81ERuRSDeFtE5+Hz3Prbeb/IgDk9oMkbcb
zfGRk8SBm4lJpH907OldtvluaEgDt4t9g/ne88ZP4S0bXKmPtjn9c2bz7mKibhbqF9eJ/xEFVyGH
IInRDa/TyLStjcjZDNdxFpz4NCOh2agdZhY70giR0jtHNKM6dzdg/4nZCcNq+mNaskLPXn9Kxoqd
Ob4r0/ibT2xuQ5GcO+Q7DeaFh5l+FnL6a2Wz29AVezWz8px16uaBRcAYAicOZIVwrKPJTasaBGND
ei0CeYmWetsW4mlOnBfEdsgo5t+5Lu5xDCExkoc2C6nq3L947OEsuByd3MraEOtIees5l7Crj+hK
77E3v2YO3jPqxbCHauU0b7MLW47DPlokV2UT8QJpstGCqxbtEdFNNH/5EhwEOblhHCt7OHtlSDdA
xU9zn+usDlXeVO7bx6InJ0GhUGspLL26fVFoqcuI1PEg+C/64yIjwgdRgfRu/iYyA0LZMq8DIylX
tZhOwUwO3FKi39W/gJ31VPulJg3IMy3dmb8l982MMFh4COeOqTnuZZuS3FBEm8zooX4iG1DTTUQd
pJgOeRwYTmnDZcS2PGK1n9J13Traox6+evb0J4/7l2Xur0GbvvW9eiwd8QgsOnxo3Plcje110m6O
BO54UuzGRMJIpF9c5dAax+QLr61NfyVid0nfRTo9NZ342zT9OlG6fZzjqrZjl64o3+q6zpHfT6QN
NF3FSC/jDVNk4qua5m1SoJAFYq3K9OQWC11I/GzNcssiort05LsIvlw4Uo7bbKnWdvUCYtw2DR2V
UO2J6dhNjGxXZrlcWVzEjSDeQhw0sdwyjkuVbhj7LvrCeG9M1ckylqNV0EEwerUd4szZFHNYE07b
7zh8bIPJ27B4xofadM5qtOMzu9tHYFVY2yfOasZ4i4EaG3F7wvy8tqR5bNGWZYY+kEc55UgZX62F
J0rfOCzxK/104RbQQLE3JZxzmeDn5JePLurqQT23fvgiKvXoKPcYp8ErZ7H40S2zBTBhs/Ui/9nC
UYhL/TT08c/cdj/L6PkILcRzZWGxs51vdyK3wjd+mY2eMgCz3J70siTRqRw98KRAWPSW2qFwuMoI
Wmxq4Q33SGXDaC4/u2U5OnPer5dOEXYm1BUyzNY2rQP4hma3VP7e4sXUL6jGB+BJBcCdhm2+d84C
3cxSp+lWtvN7MWWvo5uTufl/hJ3HcuxKkqZfpazWBRto0dbVC6YWZApqbmCU0DIC8unnC547i+pu
q9kcHmYmE0BID/dfTPPeDrVFiHT4Q0HWbzFLsv0IfhpoMdubyBIBhQ/EjlAV/hqJkNnriKsAAcbW
/DaV3neao6Qc2/pXi+SFU3unQLNPkpUtyFBdDNNXkN3XqgCTUgM4Q4oAKkKPby+1MLAt4ZOYxW1g
Jvs0t7DaHOpz0WCi3GjyKU26fQs2SU3UznEOSeb8yBoN+siJkbJMO8gEzl5MAP0hvMMORoG8YJDZ
vTq1Y8cVJARcCnQVdQrMaKMz5bfa1gXWU7bOYXKDjSkAprR6tzAqa1si4mMMrDoIGGxTORNuQ81e
wHnbd6Sfyih/8kr8DG2D8hCgM+nKo+w95d3VPdRp9ZRbFWq9031q9Zc0yI8ouEhQllkACc/QdxNi
z1B3YVNrYP3y/CX33HUnxEOYAmBxu/tITsVWAT5GMz8KhuVN57rfQzR/hrI4V76xdQz5MLAQuCE6
l0JfQRx98rvh4Abagyg8/NGGo3AczGasdz/NwEpAOm4REIi8jXAlNgruow7LUymPHTGLxqOIyowE
AR/VT6PuPWmGh1hy8RXF5baHx2n344rFZSGYOhMKj2SC3Z+RYdPIeG9keBEi+rIs6n4CY+uiwmij
QQ6sy1lUTQIeCcxTEVPaNZFSAhUTKQR6yblkYLkeY/2nc6NlqTk4QZvoeVQa0iuJhmpCU39YXeeg
ymqcqe+ic5LbC3swbCIJ+6H0OG4ENdZt0PkKOzFQ1bUeSzdYZRmZFygyYIBM1HjKS1LZFIBYoWJ8
49wJqfvYEOdJ9+1FYFobeIW7aVLk3FDnIIlYDh6gxzL2nqk94K+Swjiy5FMj3W0TkZgN4wo0qn8W
7WCCK3XWk2jRDh5qShTufT8F5NRFj0BkhyJ3eYQ/Oq8sUjFtNwLHMdajoYOdHJ+nPn+YzSC46UGD
CxP7ETUYjEbbaWZ6IWj8lkG+H+v0zTMQYNYDqGzGKS+SY1+SGfOnkwipXM3NpdC8ld8Ox9F0XpF3
3rV1c7FcTi+dg7BB9j6EWkfW37oHzcBgcPsPs3J/Ij+4A1yK53yWHnwjX1qwpTfkli91UN51GI6y
hZTnVsHoc5OkDZwK5gkaDnlym4yQRImeiMuntTeAYa5FBF657pEj8/11DHWYhMJnASfCt6yrGHpv
ibr4msFxbZtx42VgHrCpizLjDVWNA+K+AknUcucFxSXzh2cD3J/bpzsrAw4HMQuBmmlvBM26dhqU
1Zv4mtQjj5WAmDMp1NQmYXy9H0z4RwrJUckHLQMcO3FG6V2qmGnAGdsT4g5JhGMc5BenqPZpl++S
pNyr51FNX4HnAdb5BUvszsii+7CVj1iyk3DDF5G7Aw23jQf/C2yNARyguoUf8OMRaiVaecIA+EN9
AVmbvVEX+7ETX3AAsTMg2YWoFtG0lZeXLDA3U1GeFFyVEvsjONiHBk8LisJ4zfLYjWw41mOaR22+
qH0UXUrV/ibJHIFywqRLmpvrqPZsag//mpGqWefmAWpDbEXjtLWBYjZZfuyxmEB04pylxR7i2SEx
3IeZY5JZuDs/qM9Onr1EI6k3w/KNJUgCpAzGzkbxtlWQqb02UxwjBc8cCOdwg2HHtoAKA/53JAmX
eDAK0OQryaEV4m1GH4jk6gfzYdVBe8YHl7BnzDZxOh9rxzqo/7Ntfk9uh+1qvcpysYAc9gVi7RQA
Cu2D9i5LrZ8ox8TF0r3ksSl7sWFZu6JeNy1lZDzXKA6+Gn7tYPrm9Mso61/mIFGMjhPeJrBhvVDg
QA2oEdE2P9T2BbCFjO7NBnE7EE5Bi7e/cmx8VPIjSeqtl2HBDOfW0orNWBMth+0mi7mBSb/Nes7L
Ai0tPTuYCQrdZn9rl8XZtHKo89WGL14HcoYSHm/8vjlrurHVldga/Mal9GCyItyPCOoIOj3JDn1J
Gd6JzBeCmh8MH1CHQOm1cU/IO+BSMEIxAJtKtmL6sARBPKvRu1mSJ8OXxQIKkJ00w38F8fhj12y6
ERWcQhsXJiMVmOtxHPxNEcdvs6ZtDdKKYRrt/Sy/HdPqEEHDpGa0VldNga0bjrPqBCB3v9yl0XTn
j95tOowfEl0DtGHTlfqCwsvOtTFQ7cg/TYa/1SQoiRaYDJfmhaqsIoZSvdULeEHl49gx18KyBc0A
NOmmxz3mBir6jdMG67FLLpPwDzn7QWJ3StmXZJrf/WSDI15LoztrnbmTZFKhQiMVZwKIRKODokfu
fxpZCUdz2mt5w9CLkXyz3fSaDXOwVp1XQEfp8EHrs4wtPzbvLRILRYx2dTPuEUFJNoNbftcpoiqI
w3ZGfpHTrG/dMf0YmWYkjhfM//Wc2esu6ZJbzRUOBmX1OyEspmQSQYPWo/hkVggIpm9jhBSPl8od
2JGdDnmZ3aZKrxMoDnqwWMLiX6aegxAVWwGgvGuQOO9zxHnf8Iyvqp23ERg9aiwkB+faLuDAIsJV
UljwYQAiLoHUBCDFoURRTJIDuCkB6elRsDVzFBG6SNtHlNkB1A/HyqoeOAEam7xK8V9Wz6++p4aX
vqBoeCYRyDUi8RDE3nGkII6Vc9CuhgbVHVHjad7Ody5kZEzPv1HzCjdaTE2IHHG6tlFTXeQF7jKm
Xn3mo4WOc9vetglefJmzkDNp3AyhFfJ6wNfaxAuB+/QN9hFokYUaZOFZVYuLAH4XsTyoX1Q7IE8C
0qyLSeyrEruxnNiJDbWN1wDs0KrKyEMnbU89W+/TFm/DCBH+tiCcaWSKf/ZkfoQefg8oAnX3XWjj
yF65nO0JEMVzkjVK/j2lRtmC/l76ujliRsTWCqxO1MUFXG++MgLrBSovB0lvtl6Fo5MzMXWk6PSp
PQuyWBvfygb44GmwwtKJ7SxMRxQxmuQet5L2UM4lu5gTBGs7QnvMkx1Q9D7CjYyTyqbXoTN2uh4d
OO4Px3LWQuBTFbkfB/pnNZB1Rlcl3fZDaR1iJAQJjipzHcY2ZauS+IyMdGbb12LwigJT26F5kKYn
F6GB9nRmRG+V1MxVW5F5CZrszoeMcHWLmER26bgZTH5gVoMznr1R6zb60CIXb3j5mtMcohFTBPBi
QJBxpraErdMkcEnXnZWb9YhB0LjAH/x0yYDA4pui56mNTCYdAR3QX2ByOFUgFlD62a3buOGiVKbS
pP6sZRKhyzzPWbdNsEZa5nGArLsO1SCILSqrpAsuoizxSTQMDgHpkF7dPPbQHhyrPbJtCaoExbCd
bQmh1Qjt+1ZStc6KpLnitGehtAJKQp9hzMqQgr41D/1ZZqW/IK1QLyYdkQe2HYrdplmv01GGZ8/q
2nVqTMW9NPrg6mjFD9Iv36FJMxRlQPtGosaNGqBBhDbRuqvMAj6iRDzCTEKqgxhYoYoLhUAWA6WE
XvZbs0jsg1l30XYOMvcgejM9DoUewHJy00XUlcaywFRyLcchOSY+pMJqKuMnCZ1325YedAG3A2ld
wzezJ4LcsU+7T3K+0zG1HXNHCEsUaQ3Iyhk21SF7TFfIJqBh6yfD1gPdeJNPU3tbiP7FCcl7gAEs
d5SlOKfXJUzDEh8Rnb1laekNAGFIsjvMctJNM0QSsV8B/7bGn0RajY5WR5TDmBP6welC8z5w5uyJ
UxvUDap8CFToPRWREli/IaCvVBUg6gAKMbqQLbLCXewArJ+RGZBUmkdN0w5VJIgDyzE9STimN1GF
57iOWPVTGjbWY17pTQpKMkhR6GM5Zd0o96hjcSTpIMdemgE3noUFwPFF6LFYcAq6Ec4M5h4wNeeK
BrOzsRRi24/THibhKa4qMP44PmU2goyyWdsAIvMiBa9gspNmNkrJ5GOeTWM850UDNzsldWzMmwlT
WK2mNNPrzl2EehnqmN6nW3gbLQLshTNrRsDT2y3miCWBNDbINvbEQ5Ju2SYusgleZpm/Nj2qDnNF
HkF6oG9AWiAa2Jafgax/EncG6ogBcuaPUCDAb5G+osbBtqv5OFI1+quVhzyKg7nvTAJA1P0tlkYb
m5wxp7Vr2k2vHiRUl9U0iNqrb1Qr08n3fQPt36EhOy9cSzBQfgwZFKtJv+5+ZBJf0jY76kP2iEDX
iwy9FwT+YK544Qa5XmhL9sUQWBIPdoFD4rRCouto1tMF7ahH2yGblWfrNmj2o+4+TKPcukX0HIP4
98xmWRndUzMi+z2QCfRK/RpT7KKZY21VGarogyxn75iXUnic3Ee2xJJM4g3kU3zyGjh4Sdq8JhOx
jg6yMei0VeE0ACxQOPlGWw8wfw6z1/ANTJUymGNRFwPUQMfZFKCOHAoXYaNdZePeB3X15OfBoSnh
S+p6/zY1cGmG6K03KE3a1NtHWN2YdWIlWjqHOQopK+ZADFt0g27GwSEGl83CrFpEuRXePnhOmv7q
R9qjSI3HqepxRExvLdmeXYmgWleT6kQfC/IhHqOTAU0Ceij+EgGFHPAg7YDaHxYw2HTqK39+t7J5
57YzO5t5n8fmGiET8DtsN0VMlisrbnHXwvITmKETWI886CcB2+OsinGxBjfOr88uLUYdyXgoKRyt
UGXK0dYN97MGDaFVCRx4ybgx5dgFc0McWRNzRbKbhKH7mJPpdT08MnTBQdj64PRjbitpPISdI1h3
0ocyQ+F7hIy8tMdxOZVluiTfgrRGbZ1qKrdJNZHnI7lEVQ6ebm9eSygwKHeFLfYnqOaOZGk0FI+w
Gvtpp2LthxyvjcIEPMfF8yrRb0SDJLA6gpuZTy6B/JYgrGjG8ahUFJSix6ZzwSQXQFbrGBZl/Fhl
rDvKjZH9atF42J+bJSyX6jFOqjOyntmN6Rmvrs1ehLIFzPk2spZK7byuKfdlI6OtbOqz9IvHPkZY
OXeh4WQV2pWh50CXcN8NvcSAoYEwoEMLU3IrHnADIKOrxAD7TIaD5Mbd6GkcLiGBhuZu8IIFA/BF
Jcbjyb5zBptoaIwPJnALmYDDzce5h+yFpo9mxfUmczRA7hErWKljTIa4/ujzKJYNM7Yw32fx3qXT
cNAHWzxnnCgtZ9gotTOVeiWquhv0ERxqMV/zKEsWEzy9VcxSmLgQjSWKp4npwjzVUDOTZr7krGeQ
FkvcVTGKDnVck8NbNry6voBRloHvG1z5NguUZDMbZnGvrMEycmWt6O4bVnIQlxz5bL4tvPpdRKwQ
thD0WKNMAFTA098MLbDBkFGYg0F3Z8YTRSXfKVYFOJM5HdFQBHsAEhtRPyZotPN6H16ZGu72EL6S
myCyl2eQh/uCxMUuytA+Vi1sG9PConJR6u0B7aVTU0pMjrO1kNNqNKyjl3evoNFYPAYYL2HrIoP0
FSPlIhLMoqzhI4s7qo3Fga55FlqEfDphkQncXPrIJopC1Qm61zCZfjCOi9lN/ROr5dmZ9C1mxz9N
hsCNhIOL58xXCby47DQkmrtxpm4FTizl+NJowXOkRR9TXC9j3bzP2glfFO1E3eLeG+Q+NaeO7H8y
LGsbARFyjku7sBYBKdiqyR/seLiSrwT7Vz2FiqxR5XeTiA6O734g67c0AZsB/2te3Fw/pOi/+MVE
Bgmtp9m/R2PgVlAz8LJgg0jwtRMYgpOTWKq9oYe/ZuYtaQ2vaLeNJFAMW+O1c+B7E7/viMsA58A2
W3kKeBTP+l1UtwXOyHy6Tbd1XIul6iNC8ycQ1lfNmpaGMT9pFPvHDh2y0XJOicJRO4Y4RmH5EM3N
NfDil663HpyxO5RecSxIs/lzxtIOrYb1osTsFHroltj4HDv+wZTaYs5mKA9shw1cJGb1KpQhD6s2
bxmc1fxj0QOQwSY5xS+UdK5t5Cj14uACKunZtvBcJrGLRpm+lj1oKdmfIW99N902c7WPhm0nckoK
q0yNEk2cd6T9eQ/fJR9VZQnaiXv880MGiDJVT3Akr9U8Xaeaqukctt2idFMgARz+Dg5IAzXf+Iaq
wIKa03IJ8tjyPxtE83Id41oKUBMQo5ap1BmUEtm9UYOJ79WLSVofeu0y5lir82Q48I7tByYYHsx2
zDgT504ib5h9K8cSLuGj1soPJDLUb9Ygj2qkjcC0JWg37hoS6TqDHtW3H1HRLZWMjV1GB7sMbooJ
dPXVCN4TLVsF04UnL0N2PP/9ry+nHRyyOhxMSC+CXP74qzGozoMdIGTMrnwHjgRa+QQzT2lnoxC9
VnMzls+mqh1mpAguLdEN35qR/+fHiOphWn7xlo2AmKjTVW4M9zzfjMwANIuWXB0f81nX+UFCmQGy
JsavJzDe3ZZP0S0W2Almc0qH8Zr65pJEc1EibvjBbROLksrlvsM8uOU2q3p6JVWPwuPdHJytDE8i
cyv9CtTiVjXuiBB5qB/5TRfBtxcC4ao1hCHOno3aCw9CP2jWiZ2K8uJlmL6aqvp/44IXXESAuNfS
ipZh+xb5kgM2kho+ZLcXLuQSh/11l3wlnSKCExanmfHk1djD+oToSEz86VBoA4X7xafV73+6noaP
vWmjfjDOudwIJYkRU0zNzVReac95QL40fVD9wvVbSITGU+ekL6pd+ODIamxRtuBJqXmsnP6RXvLI
C9JSFg+ntnxFYCpVq4wVNFS2kn46qT+ng6NGjbk/LaXmAj3w5xfGqVbf8f/ObQ6q1w0IIa1/Lx1z
w6saCXqre3e7XsGmt5k8OfOjuqzjpnuuNISXASkRPsnX86jchhpuahKq1+Qj1+ZaNCz/8vSd+8xH
JqAO9LwGypNPDeSSOm+85xNUvzLqkG1FZj1bu+N4zwPFUbAx0kE9eoIOfYX6Pa+Ws7tTD8cXqN0/
IafLX1MoVg+GhtdGXZZlQ12kFSZH3XWWm+teXmoUXwPsEaACqXmrmo03eytZuhjC0qkMfC+1kWym
40vojwDA8s+GVZkRVDTDM73PNRhrEpi7rd1yN3X3JVAD8ZEtubWSoxko2UrciAf8fuhpejTha7BM
WwhWDsc5etldOVIn5gbm6oTY8TKbQ0Tunc3vjUT9OYIqUiVvIk32BitoMtxHDcLhhIdQP8PPaVhb
3pOHBR2NyyCgccltc20k9eFI4dfjPZnkKzOhBkUyt6teSR16jwnrjOpBmpOn4C8Zzzw/SdC92r/A
xTFY1A7KnwV+trUYEJ5DsMCyoy6v1hf+kAfgX1prYJpYA1u+XJdOtsuDr3681bpHvlN1A99iFH/6
pqOkhhAHrd++Ve67nIJtD07Xe4oprahho/oz5rycGtcIcDYEJgy8ExQZeV09ktb2O1Ug/esOtHBh
lRlobDwBsYFypkUVojVS3oMOHyN0Eo0nF0SK+kbeB+S0DKbkoD6uViTUlEZCZ7Y7xiiatWr0gnvJ
SrDwV+5aDtau05n5M9leyHPdYJ088EBWM2PfheDWurQpsFdEjj7MueyOc9WQVr8LdvdECuOGzZqz
LBIfDEELXLHrP+CZfYPFeMK9QjoHVA8KQonLUMhgBtAlXY5lfcXIaQ+JSfnfKJaY5y1FuoV7iOps
Sr78Q+p3aWVjAk02nulPB6kfZrnNwmLjju0NY4ZbVXOjK357K6AyJEbxO+n/TBq169DzrG58KpoG
3On8tVr21MJR4KjuE44wV7OEwiryKHSnmsuoNzU1atLkefIOcy80FuNGhdzjJhuOqiXpHDXsfevE
DFGBUMjBnf8yQPkOR+wZuXEeLGz9oKfUg6f7iWM4N8FcUEOKRQNjADVrmCb8zq6WE5j1OGLWFigy
68TDBvzL6Q3upnp0baYI3dwlNiqZjGpbnEcF0GruuB9eGCbrOUdGUucshJL2xldeiyJbOOW743xn
NYQLBAFY+/is2r9HkBxsz1icLifXVo9t2hfPexTDR4tCJxfUGyD7+id3x0DxZniG5Zq9SVC64rWS
7vQ4uLLE9TmVE4CjTL0esKG6jvNnLUpQOgQFLeRdYlx9r/vkPaycb0IL4HkiMGZe68NM8IR+MzCS
yNhyJN1KCDUWL9m6RML3Xj0m9zGTw6KFYcDwVwUbkVZ9VA3glwywBIkxDKtBxt+Oxg7UIxn1Fr4J
QWzRrnIz2gfappDGNuge/nxHYjQoretndP+OgVI8Jd5SYzxgxKgdwpRPajIaVZyt1CPaGpZk3b36
6rpL34PGfWi4JAtaPKxam9rcUJp3jDV1Oxp6QSwHPCy7hxGCc8TRSeSc67EXbXryMWR2LDQNh0Y+
JYq0nSI0qJmYRLg7WiotpWo3umf0WUjib8esKBXZGLr4jwggLMsBX2iWuCHM7lL0Eede3NW9Rz4Y
D9+4nQ6/3cmMwRuT1YcHYIB1A6EILCCqLdOwogtt64OBSUAD1mttmTkaNs9djoprcJrSW3CDKxVG
OgKGYlFuu0BiM7T2cSTKBU4DRFpZd0E3/sD3qDWB7x6p3HWCQIjBx69cg8lleAKxW+pjdGveQKAQ
37w3MUSgXnNrNlEONyX0bR3sQ+1V+M9EFqw+QWXCunnEBeV3XZYkIFjiVACnBnAWvmG+dcPWxMMq
R5Qi+1ArmvHFXQYNNbJdlDNF4cgRr7szaspsE0w34N5qjEpXbdQwkW6i+iNwWBvMd3VOFHlMTfye
FZu3oRlAMgHd6H6oPMRfzYpXyLZvlbYvCj+EOMFJLXkORBWyRW9zpbYF/qLN5SYnDkHvDc0bEn2/
hJMZ6mC657lMMxn2HumLBOemAf0cz7okIwVAhzVjIIWCe1DPfKMPuIK6NCpbwclx8R9kFjAseiYM
7aSmTzslsOy6i9qkSgt0PMAxh+ah/Ws0+hh4altTSx5Nrbq15wZqHXXeTaTh+YANDLJXQY9GWJsi
ojPequEylVBGwZncVIDWRjGfad2hADDZbeGqqrBPR6HTpm1jvVglZrvOXDTz61a+9fqam5x5O/Ae
IYCvoLOA77RQSqfkDVBFLRe4LDzMdrerjOo0d+Be1QFkiPbYg6nD1J9oDsAkdgliEUdog3lPDicC
LswTEWHSnRacqkg+jyPAChASNJVFJOG71C3yZKOGNRhkbFKOqg1a0B0EmbSB4fs3kyTVwXNIQifV
zNYEkVoSknGOYkDx/UocQO2ICQSS9ncBRJLVQO3e75pbRrGKP5LLwB7VIO5GTMEJo6HUM/oG7gIZ
yWR5j6KtWrIYTTQbN2GPOA/0QF7rTBwk5uyMFvXQKgBA1Be1PRJQoGr5mxFlCvUyAWw4ihvGJJ/1
tPKAYTWM5QNDjSGvjjgWMGGGSBubKw+KEQi+BKkF9mQdLTL+nL+jOxhBzC5BrdNH4uE3s8Zap3rC
MF+jxF4xqVWCQNFm0JChdIWcuLWjlQlVYu+q5oaKyZxLhHaEMQqI17iq/a7K6grapZXjow4x1ONU
xOPyopqECbGPujvCpN8+Y6DSzrxvRU9KkJRlEhcAnDK8lQERQ4y7moKUXitBDraw7E1gVTV3T6b5
akl1IlPxo2p1BoqKoznBOH/OLnytChWIbn97SYISnLclWBruhNWZCbXnsriOb51Rro0ECg4hXzP+
do7JQQUgFaFB7u5Co4La2hzQyP6Qk1xOljiMA2JjahNNTKRfrNj/FHMN/dtXbDyyeE064ZCJPhSZ
gbRp9rLPEHrKJeX7NkBHJB22MqgOemM/DWn6UEvrx5+H50jCSlW9UuNRoZLonPiOGcJFvztn7CMk
zWQMyPeCL8ab3ut+ImEdqTILOo+dzDd0SqyQ0NE1JQIzD/ZUrmQYE14ND2SjIf150MAzqz5wZsxv
TFYg2U6bGporOP5GmZ7gRhtDWMqUP+xS07MHoze3eW3fk1U+lT2V/7B/pYyzaztNLn5PUBBPq7h9
HOqKY+O4xhjrjOAyaXO0dNHLfkbElbCl3Vl5eyg07gIE0E5NDzU6dE/fdml4cO2RvDJpYrVlVsPD
REDf2fcqMOS8DQjLO3cW1SItK6AnWFiZy+JRpWKKHhgX55sWSDHF2K2ra9QwcA8wUg4cgDWvvT4r
Su8KTfZT6dT9IhiaF3RmLzV+f4E6MbccuYuI5jG8s+oAwN1kN4W5dKt4LxglQyCOGiU3qPSwcjB1
dafwxrPSI9v2jZ6nb9JGHbYcdqJEeB1sCEuhiZVFWrAGMaR7MXhUqJOFCmjQm7uOnosWi3s2VJEG
TlkRRq+tspZFzljRWRIOAj0AdGQlpyn/wtUIt5r6BQ1SWJ9e/TRo7mdbwdygpHKZhf8QjO5GjTV1
+0YJf/93S56iz4T4c9JBtrP//CAiAfvOXYbszGWLFA4YnQDIvtNFz+CvH1X8WjXgAiHxpU0r0Ox1
Dx22DeB/j7YGq9HxU4RzUJ4Zy8dkNh6qYDpLVboIAvgTCmjWQwuK+u6M+RY1B2GDqQ8R8Kh9CLaC
8l089Wz7IyTBfKWjY4N3EJZWvXWcyUnfNDmuEnof32JrN56paXSbxnXu1ZF0VpbKVkbRuJgb5Sm7
RpoBCZWMY3Vxcqzo3CkSHeumwzoqc39To2rBaSp6wKSEM4rFJHWbeeOMcb2oSWYMsfPsBcmnR153
RTiz8P12U5IkMzL5EWpRQXLSvOlgEyU4j1uWwVo6R8txYsaRdAUVxhojiB20NHyE0vJWCFSQsslY
/57b0HUs+3Htmf1a7V6DHA4FgXVgI92r1/25wjFvG846Mo1lvPW9eTtbxZsdxvS+OQBSGyRUL4ow
m7Lo/GVjUeP0BAmFvA3RLrZee+DHAKO244xAQSrt/dRi8xKN75ERwC4ONCSykwbfWKu+IMr/5fTy
tWIO9312AGi7JZYiA8SK1HQnFFrAsGBH7Ub5nZm+I7Kzl+wjwnXOalf0dUEOIXpQhXJDI+ta9/sS
Db+bUQ+OQUh4CS9TRCgygHpOlHMn+lw3kRexCRcrQSqqZu0LpTiotcBjnW4RKlHZgwbkY2pqj36X
/RgQqVzEOLCWO8WosA0FNR2/3sWet8KpYR37+k9CurIwAnSO8n0YoVmhe2+ZNV1zTbyF6URaX/8A
lEJWDoOfesQiNDxIEEPAA37UCMky8WDp8pSX9sUqIVDW45E6/kkXSPubZF4AVmZacXAhB/pmso2z
iMOIv9E988lkV8mVyKuDqi6UaAQVzuxFs95sBqpmFpbeMdDXBcXeO7stv0cHxoABs6pBVgrnupX2
exbt9qPwdzXxsxquOlwVDDMPQ+BtPcbnWJW/+yUw2NMwp5dOUHNzEcIn+ChbONwNI8sD9zUTX8gy
RQxZbtUXpnX0KXosueLoNlVA2qBW4DO0VzTVhmjF18MULqZBp/pmPOsdEU0OLcZi+AtmmF/0xyKZ
1xwFd2psm6l5THLnmvreQ8nrlLRuVQaqYSVz65hlI/4sk+Zl9OtN7CRrClQbFSxypNIWk02Wj+RL
YMxINrfs89p1hEzhOZR7a1SigwIl9hEogdioQezlWCy61jkaqiNQk0MO+P6GzDi4I8u7AGIEyc3x
M/EhmUaNflLdItJgqTn62omsTQ8qYEA7b9arZxMRLttCdleSfm/DNS4AkI1AmebNygrH32plXMyb
uBU71WdqcI/s7Lk7PPZDtPCYi5UNErwvDx4rXgqSV0XhPr2Dh+CqY/KLTlPEr5uiHXYjjllxae5/
G8bONirAMBr/E12TpZbGb2ptMcFOF5mxgua1NNx5l8XOMcAPMmVU+Jm1Jzv/GrN0A0NxSeQ4aynz
c5LFiD52t6bnHEoXDpgT3w4QxyatQBMZMWBGAdG47w4P2DuRdy7XJvCuDn5oiGIPU2DnWRTfnXrp
sQWq91Tk283WncWBTPcF67EigrV7PNSYo1n4rR5UH6IDKg+3gyfv3Sg5VgJ/S8647KHesk6mB5XJ
DDAd7aNq48b2cRKY8KpHcWrSOU5KsqPcu/X8UYbBXRLFu3yKzjhY3vSBuatjdr9ZPllZgCduuFUz
vp04c+hIDwMOoWBKDdjd9zHhypghAKLSyygMRDcEEAeMkvYWpI1Mt5E44pc0KtaBNbJxmkt1D3rS
UCfFCMrIUJbqNy1iECBCXlsE49Oy2RhAgsfOescc4bEQeA7O0Xfea6doAvIm7PgZx4EtChL3ElVO
0/ULjkz9Ke+jlwywS99mD+jP71kvtqlvQ7PBaAyvgXEuH+Bh3xqes6soDKnVsw7zj8JKXpzCOdb1
tE8hpwxskCpX5SoZr4RTaTO3VAjRqagZIZWqQnYHiu1gUIMlgNxzN2P81Zqb3Cpr3Ku8lV0jJ6LG
qNqezKg7GyOoDBbzIKXCy5KVANWMi/rWVbLYNSZJgjc9BnllJZ8DhhYIby6RxUd9ujmgqQXRg0o9
HlteA1UcvUUEZYAqtd+qFhITuo/JuJkLBb8Yj0M3qAN9DAzez1HTFMM+Z0MWoXZSyyjaA+RAW+dJ
tuFZ9UJHtq3tg02ELcpvR1rMRBvGGmCeq+dQBak8c98Pwb5A3KGVaMWh8pewSpdY3quVv/ZC8DQk
onIrPopc/0zprCr2NqZB7Ri1h8K3Hqs4fklJHEa21xM0xXvIflvLGT7d0rvqRo/99njI/fZgsdTa
7D8JzxUV1kEgBGTawHRY20fHvEJId1ZxHu4yDAYolYV3KhcaSxPefrmPWb4iW5zU7uCUuMrbBu+/
I7D56Hrx5h9iGgqvY8e8T+qA1XneQbVGXWNa/CNOczODMDPfN1NNXfUrpv7/97/9n//6z8/xP6Lv
6lwxSaryb2UH7SEppfjn392//42oUL26+/rn3z3f9hyTc4YVGLpl6ZYX8P7n+zUpIz5s/AORjTQZ
Ya6c6Ui8cvJac+5at5u4CZMlxzGqxb+/oKH/jyu6RmC6NljpwHMd/79dsYvcNrcbczgTA5UIEQS1
y3KmA3mJMvk9Dja6AlpnkCnx/HvTdlv07qvm//PYhvO/3kUAsgA8qR041r8+d4Oym26kWNCGCrnP
UVlfR8W4QGDDJDNd+WdEFBZdNh1xyQMYeEsGpSM1wT7675vD/9/uw7Zcw9dd14cL/K/3gZMhljJJ
Ks5e5SNKiP0mFEoo0RbYvRtzAn2Tz6AFUCGpN//+yobxP/veBbRpma5h6Rz1Au9fr91lRQ7tZ3BO
wWjUl2hGdQMZ33FhCxwFbRtxRwMzGHCTqN8Vff6UaD0BSNVI8zylDgca2UfWYuhzZ4eDu0RNXpB3
iGYERfUOEdxQD7506ShpOklKvEGiLwKyeoijUR58XY+XWVZc/y9nZ7YbN7Js0S8iQCaZSfJVNWuq
kmTLsl8Iu93NeZ759XfR515ciSpUoc/DOY2G0c4imUNkxI6189ahpo8G/5CTosCJJeWLJxVg74Jg
sYpnmm5b1G9qxERLeX7F5jU6P9tcYpGC4I6aFYqLxsS4BIUE0MMwtncAq4sHO6+SbT5WYm0FeORl
YYwTM6JrclnCeC6StNv2U9Giw1D6jMZAWTlKqmhYqZoPudsRlemp+Rj5nJ2FqjG4TkrvR9OD2xcq
oUQgXTIM5bQGp/Q7TsqaWaKRZcvSUEex4SgoVTUeNZPdP/EqMZ2OUKflWQr4UETjocUk8SCAeZFg
KV+NFkB/Cln5npdEolCLGwpiynwabFl8nUzPu82Faa30lnSDP+HXMaCiObitlf/SIpK4k0bCvOhB
NlYDIGVDefiwmtJ8qoTPo4QE9zEEPzqdgeH7kpvdiGD3bsgMvrfygvjFoGtpWyQYZ0d9q0FnawEa
uBmQhWLwdo5sxxefrWT2VuZeO/GXfe0aT7+9PDHPTEvJqoTiqwzpWI7xcVoCz7W9aWjtJy9AlZvQ
j4MGSHP+0gJHPsZSWofL4xni8xoUumI825AGa2GxBsdowLPFM4OTAmqFN98jrRhrq55RmnP2K2vf
pPMzNeCjVYgPw+HK+PMy+7gFK+HaLD9LWJZuqcXzpq2chin0nGMxExOUD0knNBI6V0p4tanPm/es
pN5ffmjr86BS2hIpmIXTlmXMf/5u32e4TCuiKDo1SnNIvgM58Mr85fIgZzZZBnFgeZiOQt+52GRJ
kRFxdSI4aYV+K1oECHENz8h8/dfDwE8RpgsBBBDMcg81RQO7IwC6Wje2f1+IcARJh9lfKY12e3mo
M9/Ksi3uDwjpbMV8+fjaaBsFnQQb7uRDakZ9OA71Q5zLHcJhP7z2jc68Po7neVao2dnNWszL3hj8
pE44mxMpWbFmAIHIDR4yMW4uP9W5gdx5EFfoukAq+vGpejuwzXisFAKQajMM3VHD9ZamePnX5XGM
+YMvprrFPDf4XK7u6vpiqmPOYHtIxKMT9mTbEjCLTydwNdCLhIbLSL4BrKDu5et3Q/eF0JRUk7e7
/BP+TIbPP8GWTBPFh1SLl2o0opKhw08Ya4OGEkHjJkVwbFPZklGqzXufwN7dGRAK0qk+24da2drJ
q/q1t7wSB5p62pRR1p3geha3FcpUMAK+9RDT1IECNw33tPz56yYrnJUV0NhsA7+kpdvoHzNK4o9O
PV+GmzrbaaGuuHLY5fHyM575nNIksrI4Q+fHXDxi25dOmakxOEVtjo48oM05kfd66o9Xoqgzq+H9
QPYc6r3bRLQkKCCiBuGpi8RjkiQPwQSZ0fUfAgd6He6VzZUBz+1a757MXsyfsCkNvQu14FQ15V2Q
d09WjifG5bdnzK9nMUOkpZtEqDZrQdfn1/vuqZSMM2owenBicp6qdl9zpZn/kZPM/6njUGiqBzPd
20O46VvE6/VWaD/gEe/5BwD/YviB8uPybzr7kwykppIg0WABffxJVkgHn4k3Nf20wSk3R6gLtALe
DCOsLZdbvGx2XYQHDkT0K+vlzGFsuQSHhuOajmTj+ziy6MnMhhP64wFD1nXO+17RhBSsdU7lodOq
1eUHPfOBGc6ypOUanEzLo7hxJ2gkukZtOQKDpRcJpnhV2v83+91MmNK5+ohPEYaX1JQyYxGeRD4+
TzDy0nh8CY1rgcWZdcjD/P8wc9zxbiLh8DG26VBEJwWGFMBBGxQvrtFFdFBlxY9//eKk0G1IqsLg
LrE8AzWJdWIpy+A0dhNOPG78YGkyWV8e5Nw05IQlYtA5jqSzWBluhVePPfhcFtM8eophw68qShck
2t1+wxTFiliAuvLKod/UNVZnl4dXZ2bHh8hw8UK5KOG7wvZ8kqWdI6iJwhUMi4CikdPhRQQItBux
+WtL4T9w5xsO5QTH1EpL+9DV3UQJFCWck6dw2QStwQMtPDOVWNhbIaoUA60E3iKFHZxIHNq7Qby0
tF/04YOmkZwm9YLVW2EUxbYrXJJOsDJuRImMGs8ifBtCrdioVh8eVQfeW/nG+CKyUCdNgjDW7Zzx
riLkwm5KdyLa2GZjIdYcjXYyLyEXND29GgnUJalDchFQWHZVRR+qQ1bagairgI88CML4vSFRuGDS
KB5a1ZpfKzE+Nkb7FPcefcwVRTMoF/dTT3a0opwGdQLylN31cKd9moQvfxNj3no+7ZaCc8bkKs8N
drE1RXGe+9hfs1si4vcxfW9r72+H1KgwuM2zMdF00SCyoNktgH5hZY+Xf8CZRUbIb/ADlE0EKBbj
pyj3dLsOFLd08TMYOrXRA95fZ5nJv4/9pJSG6erSlZYjFrM/t3vTRW+mHT0LXphdsPsP+wm3Rkr9
V3f8M/uulMpQriP5P9dchM5FZpThNCTyGNFfdaMUjYFNl725Sf6rdck7XX6J5xaW5LSj24xdnkzQ
x53K9yKjoHtOHROnrTZRZAhg+rpz5QWeC/8+XDqWw1S0F5SDi+o86V8mHWEWvlJTUH6H4IZSX9qP
5LP3Yam2Fm4e9ATuurI5Yqt4d/lxz+1jsAckO6YuTSHnP3+3MbtyTHpavsITHlRbfUhOSQNqo7vt
SxRYif0PLVJHO7biK2/5zLCEvZatXCJ6aO2LqRqmNiSuqU1OjaAHzXRasolBcaNZ4bZNtacgEA9Q
mh+nON9cft7Pa4TrpXAUC5R4BlzFx+e17N6L8sqiOtCP6874OReuiGguD/L56RjEZQmahuQ+ay0+
bp/7FR2RJZa0qszvlFEPtyO66F8JaMS1S1/K3ICqvDvbjmiRC7roykZwZnxB8sHhBs12pC9DB0EW
yNLbvj/VHWL4OT8SlANdJiPF6W7H7caFB63dT2wlq8tPfub1ch2Upqt0mlAJ0z6+3sq3urbt6CSH
6nwTY51X4BUJH+fyKJ93BAovuqUbf5K2/OPjKMoARUcbcH8yffNvRZNx7SQNXYAVZne5jK8809nR
eBWOa7uSAsRitNEVmHVVPuYbdv7UsjbIDKerrpK3QXMtdjnz/ki6KAIlYw75lmOluZ32Y6y6Ux3o
/Z3oWrKALZag+BvnV0KI+Wd/PK1sm/VHokBKRltudEWXGL7pT/4JZMdbQRXBzZyt54jDkA9Y7npX
5uSZ1JJN8sNyye/MudblmTE1k4TJYXhHbr3Ti6xstHnfS2VFx7wo+12lomRdJwbalcqFZTUTdgpN
J/FXK+/Ko/+ZIMtnJxHDQ+uc1USKHycQBklRkAR/hG7BRky5ATfNu6W9e0U31b4y7AcXXimX03aV
QOAzQGs0bnAs3Rmeghac6sV/Macd3XHZgQ3+p5ZfXg2BZ1V96B1Js80yYdrE4GhUV1bO59ONbzAP
QIZN8uiLfVfFtClHUtjHdLK/Gk6Ls6D18K8XJ4QeYm+y6ZCRl+82QuuNtM3mAJUTVW3znxREvzNE
Wznmz5eHOhNx8Tjvxpof993plWqFb1Eza060iv8y9PgQ22F6gyrzPkCphUGS/VBqDgiS6reBHxvd
htcOsrMv9D+lI4rvnxKmdoT2H//H+mT5yX6gMSKBfnv5Kc/s5swLiwPa5oV+OivNakqLxkr9E26O
aKtcmDObIq0BzTiYfDRidi6FgLYVvo3zJp4KV5LQZ4ojfEXuoORRuFCRG/v4ll0/Av5LD8wpLwo8
/LDWnkSIYUG1LoNqjzPPgxtW29F3qPmr25J0Dt3k1BEt7bEz2mctooOlbuMri/jM/oV1peU4XMAU
ScjFGlaa2bpO4mEZP4b5rqIOuvI0SQXYDsqN4yLv9LIpvpJPOjPjHIP8ODvYfMI7y7Sd6dfSQ2Aw
J1iBxbQQyG/ayehWhaNZbxRn8Hhxsm7bpElz70xWuC4qfk7RIaK9PCs+nxQOdRNjXsnEGWQRP34U
wkWD7k9TO1I0M/ejEfq7oODu13Fz+/dDGWrOQ7Bt2zo3jI9DGVya0qEZvGPY6o9upd1Wfr4fzPDK
PDvzRIZy+JTItOdDcDGMbXCnTFKGQZKf+tFXRKpjVX67/NrO1Fz5gO9GER8fRhs9oCICtOVQt9iU
pd+1UPtGKmItxngzteahoFFB9s43hS7k8tif9wqGdk2uTMqZ1/Lik/XKG1Vd196xxBNkVUqH7aq/
lhf8HK3Mg9i6acDfVp8S2CbroHVymBeJrowb3YBfPauEYiN57drCvDI1zo3mWjbpMJtA3l1eOa0y
GTVN9IxWBveirO8dhby1wtpLOE+X39656eE6QpDzYxekUPvxw9mtAx8SZSg6fvS3Y9JuWqH/0gv7
cHkcigr8TR+jA+rxnMSC3KclAXJ8HGm0EpaT1xKpzHx3M0bhT2k+hf/uQpzOY+NGDdyQRv3O98ff
YVAkt7UO4AMvyL/TCJ+MqMG+t80AentfFG3bbi27Xdf332JfPlQUfsKelvvEQCNnV09J625p9/uj
KKQ8hjma/YiM5avBhCQ2WVV1Qf8isDRkisOdEevkD+roGawyGLCAtkbzJYg6yEWBPECl39ZDgJhF
/wtvO4rG/Mvg9ceuCV9NX33zPbTKjgJh2rewxUf5t60QruXlsTPkW6Whp3fFt6nLcSvR9olTPxtC
7eA9bbSewmrrIEwkIqNKUdzrNEbTt5g6UN0RRor+IOvkKxoLejVczqT4uTMm+pu1e0LKvWb4j9HU
Pc/yTtcPf1Upajy0jTBts9epE9txbv0fIqogcYbfXIG+yXMRjYuv8/DQiLaFZb5gu7WZJMzVAOoi
7SD3nTU8wHcyqYwWBaX1BM6pL/qV5aq73pa7RMabyLV/0J59mnVmY6jWVhnhLV79yCb7kFbGfhqr
o4n5CAihfecnd7xOmk6iykAuOGx66DnghDBu0+Q/jkxvm7z62Wo4C0310TEDLIXlC7zfcI0f8wN6
/luMRHbVyDWvjPBc8ir/IERxaMSE9Q24dTsun+dnE35zcCPwDG6+bWaEQt7gMILLVajQF1UWnS8Z
UMCbjDI/PVjRXtdAR3RtfFCa/w147VPatL+6sDFuRtGBiiqLMboprFHbSJ2e1MmYBUFVCUwfGMym
rzJnB/oPSnbF4e0l9NFDupjv3mzmXBMQCdXaWxEmNTp6iQzV07zvaT9n3RCq3Mh8FCfL6/S/k3HS
wI+nJk4naRmuI09zKbVPuEs7iRYesrGGDdSN2AbVTtwCf6hD/V7YTkAxqAevP/+dZZgAIke6+zjw
KabQdR5DHCYArkiksLGcBQzKMtDipvjmYa4+rscyqR9y4s5nuvrTDWj9AdimqX8x8d3Yal35llEV
FBgJ1UH/qmL7MAtOu1HfeaO3w8n2VaoCvEpybAz8A0RA42OwEwWKy8q4G3AFjDh1wgrrtrDY5dFw
W8ysY8/138SgrRIAGvNkwL/qVJXi3jbrv0t/eAga5xiazdchtY8hRwt9kg8zkygey9u8jv6av23T
GmufGLET9WuWdT+DPD6VidiVLlCy2p5+z54EowM1NoWBtorKeQ/xrfymLEMsn3J4E47b7QwnPkaj
usPYCYa/JZ7CJD21FoVreyDOtiou20oh83aDn/5Ai6/u/k09E3q67h8K2ZH3oENrcNz7qTBuHUPb
RIbxI9On19HDJSKgfUJCxA1DHLEMeJc+5InMOvUYf4Au+hKYxq5B5ClH8zha8dcmNx7dFtbgLALT
azujE2j8bpQT7u5+8dCK4FUlziNufhm/AAN4Wzw40vkH00xKNfGe4ics3kbcWnb05gXTPVyzv8Zm
xIQG0YHhyhNeCwlLcSbcqttEa04CiaWnII/aobNSXXCfpgUGDvxAH//eoZ35oCbWePoeGNKPPpLb
Kc83ZkqThGbTPdyMuvpClhZ1k7Hty+4X0kh9W6cKkLIDYFj9mBth7CCFXFz2X4MxWscjBktMiJkS
1hfVXzGThM6RL4Fh4NPSgj0yDhGkiipW/9R2/5h47qsv/MeWd4EZ4YOfpc9FOtDICwx4BUQ9BfEJ
6C1xHgYENV4Agkh508H2urs0FH/+m7boD5hffTGTZA/c55m6CSn+2j56pn2g761ZVR0iHZCZqy6g
xccCXLNh4m1MK9lOnXaXWNPR0jCFLZATpe1TS/pHVx49zInPRuV/cwh65tdW9TZNX+N0QBCe3Jgs
kMYI3joNpb2KWOZdhpMjXF601BbswkaijOeqv0K3iV+ATi7ERMsnzdi+ElycOfFNQmyuHeQN1CdB
XtPkoWNFlXPMVINJYfbD1tqNnrlXUqBnh6EGr5RNmtlahmVGQCokqx37SOoBXqSiC8G+coU7EyaZ
JMv/bwh3UR2GbUflgfzS0bHAHGvFfaD0g5U5ez26Jucz5zB5Eb1AeCCGJv03CwwW0UuOM1vU5S0T
hSn/u0xSCutaBNqqsNSqGzLKt1Yd7sFiQlHU8cJOwng4yFjG3zGF13dGk9Hu3lYcyHADIXW3/vRb
mF7+knh1/DslC3Y3RirbY/EGuNcHrg/bCEITLft3RZi7axz8wj0g3fjke7VcVRgv7Ts1truC9sIr
l4Yz6sUP96Bl4T23Up5Oj/wTUv3mOPphcytJWm8xIyx+UFOoqASrYuUGbrvDs6ze2UKjI3XUhl+O
QiisnLzdVjG+FoFNY8PlWNKdbxPvPgbFCtMReABQNJZKyOUtrcndoupRHD/HRYgPGvCzjW370H2i
ETYUWK+jrH19VxqJ9Y8fVBydYa9T4JgCjD81x1JbzhHrcWpttMeTXUw31qCDMY0Tu4fFUk/kzfQR
K5NBhbQ52Ramip5tY4dodDt88zCdTjyTzqMR57EJqLlhpjWKxgj6DfHDozJBDIxpmX8zFUYxd3lT
xjY9chFNuWiYkZrPjjMDaxRbcbPcdblIkdNRxatnGuJNZVvxz5wulN+lS09Ui97jjeegu8PP6YcT
X+0x31TY1DbJNK2wXKLKmAdm/KgyH4MxDtKXEqjOax8QcMkgaF4E1Z61TEfjgL0PfupiFE9DZde/
0Y4EWG6FxbeEiHwLNBJ5pm9UL4AB52ZcdiqNTs2YzRb2kY2xg6rRE6alUPca7d7oyUQr1h1WX1/p
HslfUlfnnPFNTduONq3ZNHkZAKSChgxfZLpfKs+XTxOZwsOkoeGoZAQFl84L2snT+ErNerEHuabF
vYaaE7VknXKynP/8XSILxzCcfgMvoeFuq9o2uylcNKcwz69sqYtc0p9xSJjM6jAOTxJWi3HSUqlg
nNRzaX/DkgkgV0nrWZOOGzizNxHELJTuJF7r7lrmcZlznYc2uVVZwkFirPQ/mZV3jxjbVD/SyIav
7uCvbeIKv80xCN1XKvHoq+4H+9GwB+M2px90a/W9cRBRC0/R6WbqB2TfaIIZKXOtWltNhd+Ssn51
FkDZy0v2zJegqjmrkC2KN7q9+BL4sndy6lvzubKCe24ip8KQf3Moby4Ps7hjUvYyJXEqigtF4Y08
/McP0cepIxJo4rTsiPGeHhw6oZE/rS+PsnyYeRRyVeRUKHWZ/MvHUTqNZVBnIjnROo0uDxGnN/66
PMQyr//nSTigBWl0lKoE5B/HiBMM1ezCz59Kenz+tCTL9g3yK+4xDxOIgrk/ae6jF3Tkh7SKXx5+
IRpng7UkaTBHoqFHQr+sYlhJMMJErepntq+VzJ/s7g3rLiOGu1VUX3FcuzzcfHh+3M8/Djd/1neT
eMrpDLMKzYPe7D5ZgwFtGDJuAqndbQgeq2v1tE/rlcBH6AayI67NyB4XL9eudInjlZU8T9awbqr0
Z/5HfN/03mMTAXBJDwBmLj/i2SGpXXJosSHJpcxJkZYYivkRlZmt/RDOHFAG3BoDvPZK9yc0uftA
C68clMu86vwdOR9ZE9RAWBHL3aGJtcjURKA9I0UDOk6n5TqasCEAZP6gkS1zbCw9ovAbBabpZojC
CLBwbv3L5fKfH6Hm/ByRwaeAkwsNLdUNP8LtvHYVtVBlRPxkh528MmuXWcj/PC6JM3JMzplimDdN
vcvx5MHSqza19cUbJde76d4fwq0ZkCbgCrUitTCTAS5/3qVy6H/X65xmpcjI3FpMKWpMHW2yMuH2
6eMLk4Iuxlo2OZp1oa+Cwe7uajShN35chVsXsMux6Dr7xsjkP8Q5+Ar2ULoxCBlevNIYdl1iyg37
GxqkpnSfswCIRBy32FKmIvkWkkYj6gnl1hg7626ayeSG32LIbnFFfHX7NthqdaXWI2fSeu4uoJvZ
KL5z+1JwCcfg2NtDs3IbGmdTy/mt06VBEgcDlRoAzCHQadjUcS3cxFpD3DkBjbKssdibogCA1bED
DbkiDSpaD77EfNlJe9xyaG9pdjmz/yZ1mmKNluXrNHLrxZDDWltaN+fl6PSG7gU7yM39PZc+fz31
prbLMYn7l3sKmzRrmx1sDhalWBZGgcYXVZYm4ROeBPa+HA0IQ2Ra9hZx2dr3gAHjya2urPIz5w+S
P+47knGFWiZu8yBDJTEGOiyA4qdlF/S1GMOVB/ujnH+/W/JkNFPNtx5T0oi7VAPMiXCKNFnxRJYY
A0aXLukyDufObnYzbWzSQ01/3nTjcaegSVoDtin9jIXnkGsJC/DgNax4U9T2lYV+7unf/7D5vvZu
G3douM97v4pPk8exEaczCwFo5JWl9un05WSinEtVUHAfRj/wcZS004o6GTP81Qintno8AFB2wvBh
9OPoyuf8c5J/eNWosVBYomlxKW+Yy8BOr/AwF30anqyuGFZjiGM03UkAI5ykRolB9uBON7HWM9X4
T2FOf+G/lMHFyrKj0OFGpkFs3TfSCB/DugSwl/vFwSeneGOFofaV637PVRWsVtxN2tZrLXNbtu0P
kCnYo9p9RXkvdb9oXUc2l5LGl2hCD+kUmDdmBlmpeoZMFKXRby1Jk3pYq2t6qvmDLR5f2oZjWBwd
FKiWa6hMiqwNdL88ZWYPeq2m6Jg+Gqn52qXXhAyfhkL1KaiG8rbnMuDyq3KHKCUEHXWkk1R71Apn
+qH8KfpSJykpxRa53+UNezlXJQl2vud8HAsktMuy2JhkBtj41H7EKM78gV+yvsL1LXq9PMoysJlH
kbw+4RooTz5FcbLGo9p3h/opIheVBFAQ22BthchY9YJAp72WEVmujf+MZ1NTRljDR1tcRFyvwOAq
7GoQ4DHJzFm4jbVUmF9RnZjLr/VnHIV+0EEPaVMT+7gGZVTYoR6H3iPX3SJd9aUN/GgKXPe+CpK5
Awei9U1aQ4rCraF5E2GgnrNB1NDQrG7NFA5RyQYcOnZLm0YYuJta07193ObuwRWJehJaFdz3GOch
S3Uy97YvgvQ4kUt/sasue/D8uL4r0uQf0cTTSZ9KsTcNSOmmH7KxV8orXrm1W98aOSmg/EXPadyW
8oG+8OHl8ic2lrEyWwRRFsJ5h/mLkGn+83e73gADQeB+WDzpQRDfebEFcWwEZJibTX+IBVqbwRco
JuLUekmV9NYtKdJ9aPvNg2fp022RNehaO8e4rdUoHrSyov8aL9lbh1dyraHizLTH3oH5Tt8BMcty
gvSUYLCzYILUNinvkY7YFXV254pS789f837jYH7YbBfKFFT6mPrzunj3TlQUJlXSU4WrKrnLTIua
mDSem756GSJYBoN5MAsAoPoMeZ42UuKiU2rh8zTZV5b5ua8jDMWOorh0stgXcZmBlQPieF89jlUH
rKQZHc9Ylcqt8alPUmjsVB968uxDtrf5YCOumsJn6ZThfQRzZTUoqENADYvX3If0WsmkXLWNnv2Y
UMp+d0tvKK5EsZ8/kSnmC+ws4uSAW9691CDTqIjd4oks/Jtv00ofmJvLc3Z5GWHKEhDNQkL23Pkm
9PHzREbUGm480pJrRtYvDJvKjRvG6bqINLysMnv6yy9DH85Yq9aNaK4pHz5dbv+Mbwv2Dtq02RUX
25S0KwoCfVM89WwE0txp4Kfi2yqqNiksj8F1dsJ9QvqBHTQOz/aw/fePP6dNdItmzLma//HxlZta
VZoRQDU4Ta+KSYbUlYedPgncxrofGOGAoYRfg7Z+fXnks09OyoAHR1+DnmAxtOYrp4j0vniq9ap+
qK0YO5rS8O9GYqe95uClTICfU30TLboqHOcqzR43bZWZ61IH43z55yym2tz6as6aWtdFCgUsZjEP
LOSz4NsndRptrGO9tnrWs+Dvy2MsL2WfBhEf3zZGL3jwUth+Chy8xzrvqY2LL6Hs6ZlO4XH4v7Ei
BnWU3PWVd+X+e+b5kNa46JIpgkpnqdgt2qqoBR4pXG78VdI95rC7Lj/d/L3ebXTzw70f4c/Dv9vo
WDkCRzs50dnLrTIOb4zO3LbVlV3s7HNwzMz6TppjlmktK+pApfVmdCI53N5EwsDAOv73c0HOLZMI
yxCQ02zx8TO5Qyho7+4Hyp6x8ZB7bXwCfJZf2dwWgcP8vojdJclKZLifOwejpoAllRXxScSGvgUN
sY572r6KqHjsK/V0+eMsV9s8GkcQa5ycC/nZJX+AbO8Ym5m0j1kc36XyiwXgR9Ww98z2aGG8cdOh
c+lz40GVJEJ9+cVnnV3+DWcmiJobbCFSzG92uZvDrMurwEFU0ldUXIPJe9N7Lu8Y4f7rceZyCIAH
RT/mJ9SC3sQjN1LTPvYJPMu6hVtSc7BDFHf63X8xFE0NztzOK2jZ+zhTcJ8zY8cp5NGaWue30OL+
ualCc+2EvNF/PRQdN4JuGIPOkU8blCFaPwnCoT+1oQW0ua52nq//cNreuPL6zuxSgtabOSTi9SG1
X2yFtGKH+K8wMZVS+k0i7XsKXw9lcJvY6w7ajSWHF9Frq7huiyt7yOfVzdBEo8SOctYBLoIlMqq5
XQyueyL7ua+icIPfyuXXuDjvWQeMMCc7Xa5XguTExy/mdF4+kjZzTwVoLQ+c+ATd0/TjmZvrmtzu
tl6mXXmqzyudMXmTc7GUb7hUXqdhE0rVZN5prDKK3TgD/dTgYWnBtTvPmYHmIIIgHLUcgtX59b7b
gsNWaapXAY49+mDBrevlV8fqdXLyvdhnUSuvvMzlipb6jFEh0p+BDrO0/ON4AyJ+J3LbBpv1EVos
2i68OAYY4/LKjrzM3s6fDcU6Driu+2cbW9wsiEsmvZKD/5Rj5RnV1qHzMd/KDRNmKQgUXKNSjOJj
gIg5Lt/WxAZzed4srq//+wOoLVHSIlZZRiu5ptUlFaiEEFQFMGez8a4Y2wiCuI3+bSAU9jvUcJcH
NQwCMd7hx2NVWbxc0nZ/trPlgYc0D11iWNnHmhaRde6lkI7LbNxNlD12RWx56yryS8zuNPOhT7lX
BlZU7AoQna8B02Fda2ZySFFs3RR6Z+2Gtnotsh77ulx7LIPwWLbO1vTtbzZo0sCx7nPFpStLECnY
tfM3F5e1aPBlh2L3T0Vz4K2c6mzTmzEQV6LDfeN19aEaC+zEu2ijBdhGTT3/V/s+XbgT3VYIvldp
ZzTrfOowjZ1G98bV0n3kKvE8+sVPTj0Ky9BaqHRA0YfPk2yaYvo6VP7P+cfhI/7sGx436cZ54B7y
gqwHoK1Rd6ugnfZmHt5avvieR+qh6UZiRbBOSOLa2VYoxyBC5O5NG/jyJumg5tVRE99Tlj/kWvMr
qeo92C79pgpm4aWiNY0Tiljb8V8az6KG2eDuJFy4BGqnuvbboIKfdWmjbei2RVo9h63drfq2e5qy
9thnyNoad3RhHcdHrE1vfY1fMYjoq4zVD68M3upabmXtrQvdOhRhvEb3DM6yg0ZYHCHw7BKdjGxn
uF/HXuLi1kg0qH1f3eS69YsE2JEy38rUvBdrIr5qw/LLEEZvrW5QxmjybwVKRKD9ZPi5A94h9CfJ
nqUbYfXT2hwaZ4Pp3c8wiu3fAUBaq2iOXhN9r03zR6BPB90PdnaXbeNw9kgZsSDSs2HVeQ5DTU2u
P9pWHT8jzm83UWxAs6wOmW54q6YACTQmw1eCz7sA5gNGdwOYn+IwtOOb7Y85MoRgFYX5q2EYP2kQ
+d0DeeoxG55K666rgpcio4mtAoHlJrssiLtV7vb2SpVYObXDiH1e777A6d1nQbpKhbepIDM7mn2f
G8g3O+tQFv592Fj4N1dYrwXbvEiPVRF/4Z67hTh46MQ37sOrNjM3Wl4dfJw9WzvdGhru7CL4lkTT
Yz/hW2MUd3oR3sV6eud7AXItzKmxVC0RCiofmDC6tCj/xT60hj1gVLjNMJgW9jdVk630ztyYUGbL
wACidMilvdET/y6wxlNZ4cvSqoMfZRvZa492XKzH0NxYmUm8VfwVyfw7QC5sNDFzxgALuBKCurSy
o3Ul/plCuXEHXHhiaz0NxgYU7T2d+0CO1bNRYZtUx0l2M6nqzkg9qM7qR25pX6ERrUwHVq1QGV7V
UQ8nt32Wgv0Zs8IS4HT9XPbhW+hj16T4MiuPNgyg0xCH+KluMA03cqx+o4K4ba32+6glbyqGpmp5
r0OSv1RMm5bkuV2bN3C7ArSdODesEemuSt3v4d5jfRvBvYd+V07dyulbuJn2ugkKPNXS8TeeSD2y
xanEdqBuXyuTWSOr4VcYgbYdPdr7UK4eVOBjhFyWf9eJvcqVPER2/dI3022DyKWMh/Vg0pPOnHSh
7Vkl1Gut5DKr1kGiH1vEsSM7mJ5S+ylN7yau6ludgLMp6Rxqsg5DlBD1XkaGvtnPF23LuMuj6N7w
yhlFZa28sNq5XU2YXB4qnTRRhdWbLhHeRmJamTFVLVxFHXTpwxBg/Mh/YYtvuPKtmK9AnNtXPQ4w
HNZQnebwBtcuAC85jFSSbeOmix4G7y8sDGFA3ZGdWdGotmlghVZWc4ft6mZ+QLf5XaT92rMQTeJX
qUfNSnNcXnLFPC83gv0v84uNWTtvqsdKdTBewr6a4fukkuxR3lPt2IPQuskN+Qydm/55DOv7+3hg
/3H+qqL21sb3oKgRgg8D6GEBmm5EJW4bzU1dp/dF4NHqHm2ouk91z0JGtqe9zn+NBPzouuyApdrH
DnOBt2T34ZfEIFvkDuDPv4Honh/TCp/mXcE007WCEQ/zbeDbtxADGh0DMD/7KlsTYnuy1iFxmu3r
yH+eGMm2C9vbDjfRPAIjH+m/vGLcdVOI6Ll3bgpIjjc6wRyxJKJsLO4MVLeuK28Vv0yBflUVLhis
dtWsLcbOeJ9NmdxGRvp9qNr/Yem8tiPVtSj6RYxBDq+Vg6vscrZfGA7dgECAyPD1d6rPffLxaRcF
Qtpx7bWApzYwQQ7fDk7JLtynWHq/pT9tKgOgYucjjkjxC43xWxhA6C6ivRrkJk+XtT6tQgW0IJJ1
TV1TmuZFE2hmCXpp3kArRN1qCumoSl8lAlJRXr+WyVMtEiLOIj4ja4oMpBx3yfgo7Zr9/qNcdYhx
jNAdXxjoDZk5pQFvDvRqY3QLNETFWdXB8uhF8BoU3ftMvXljW8ld3AbruQLu5QH97v3g1ZbWmTlS
AyL4AoXO6tpW1nveOWg01HsZtEdThm+VExJEoNOE+ntAo2FRzbbvuoMMh3t9JFK4OV3NLFqwgadR
3g9V9gjV6d4Fw+5kzs2xDSixW4qXcz9taE4gOi+b3ZReTetr5pzobdm0/SZWkEnjs20e3stuSfUm
qvyEEsgX4n/HpbP3Dh3RbJnPAhjUEFnvg4h2qMDrQGR+aCyw/bPAj+U3nNpLMermQbuNZfYtDXOf
N8EqRYhazczVFMW+Mevt3ALLm8B8pysHBGSGgnrlG6AOzdOAHLTW/vXgNNWbNmM/a2MyYvEHBQSY
WdyV23YdxG9QmUr10IflVbr9hvEhZjVTBMGDct8bxqOokLfubzBUb8sIut5q8s7sdH33k5sjWNuf
nRqHLsK97zBD1sNazWjH9NNa9X3UGRcgOhDadOd4XjZpmp4NVR1G3pm+Z+i/t24130dy+OhnKERd
ZGyzemeESLCwhQCs71uEe4yovxeT+Y2eaLeF3Be/kexLLQwXNFr3FXSTzNKjYvHt7qs043NITLYr
wDIzjfAW+9V0DvosQ3VsOC21uggtUOahGa+Pt8WdSIJ7YCmXFoJeIBTQTcfWBlZpJCuy9dJGaE9k
obWvJ5g423I5zSFssxbw8WqyP2sr74/dEEIxiM/yRnHfOfgjqqudU7eHtJhOcTZOd8Xg1HdOBTeB
IEsa+f6tzVRGByGuz3NU/U3/AKF+C4xiDRHpNYa/3cTjmcafOZHF2nMINbBMC5OLWQq//AQ21B3S
D+XVu4iESPsnY+mecuXuUx/ZJU8+zln46tD8Xtz4sjjonbDKTl/tyqi9V/HwEJglz+xhPJdVwed8
pGDioNikwXCng6vRrHZu6RP01KZtbHKfDqjVP1t4BWmjfAvV3BQUtUW5HCnoiBPtQduLZOj82/Yu
YML4qyBeR7v0jUJ7sJITQzksF+gzWzxnaXKCKtmFKxMV9sGmihHBEXlPHHqY/D61VgGTQs4KbN2z
qeVzu/Qn0vpQhQk9c4+6mV0z04H3jbOvMA5/J9N8M2TGumCNW+CgMC63MMJOSNK39YZiVbaOZe/e
gtCiU5tdqRGcCwjE7SK7M3xwu+znnoHDOXau4GMYEUixZBP+EgCH3ARgI6n+NUq8QHRWrFOEY9wQ
aoAs3U+QVAeVeT+MwE5Sm6BqmEEjAr1ch3O3tzMLZY3eF/XaDon8sFWgv2G3ifL4Ge8H0U4j17lY
vjJpvqrEPzZVf2dG45MbO9sOcQOEpbahCIxdV3g+2FB1B2MJUAf0thjcZ2dISGWzQOCb/xqmQoWH
nQthwly6DCWVxwxZVFPOCM29R7itVFloKhYPrneLbc2xRWKiwPfLzrlrrDe/RgWdflUPHw1GwGut
TVUWVK7TS9QYRzk7aF8pJIqYxLN8rJE65uYPiNvP1EnOpHtvmbs8p/GwMwxYqQ1JOIK6+F3M3I4R
50RPtgU/GkRTCwI8vn0KTShz42TVpqgM2Tqw67/ChApaYCBQLXdNnO8Dzkfbk2AkTJlM6WkxIWpG
IIXlk7nHXNFEYNRvZJcc9VvUG82WzgD7mretRLtLVPczoFpNDQ894GwlUuNmQUHlDeq60K8qjWo/
yng3MbpuLtMercp1ghaXmcJVlZegV9DXTOgZoH4OIQ8HtqBPSexM5XtDXwogNIYpDttN2ELUhpPQ
K6qvrr/Ns8oXldinwFPeWkGGXvQ3vZaO9TbnzbqOfh2LDAei8bqLjtrFtGa5ga0TBRZvZ/DOeuyf
in5zNWxmGO2h8Ftbfn2e1QjVctrla2uYL6nJuIbPakHvv8vUxHKK/mmEz7iLPvM8eZlxE03r3VII
fvaYm2eWnmcv3aMfjRtoXg9OXl0TM0a2vd56pZ9shtiB5V+l35PyKf8hd+QEL37GNBVEHNNK5B5v
QEJcHsZXHKAmvtXr2UIXlIfzNV+yhOZofFKL1tMOh7MwXdxg/zjDjdfFy0bZwFKFvY2IdAgVt3nl
vsFufrDhbU5D/0GW7U4O/pppnpP+GbQkyRiuLndofcPgLjrajwvSK+IN3DaA+5BoCUkPdvXMKc3m
8H7J3EftORMXbUuYIUbvViTeUfuRgqNj8SBD0Oxnp/4us2HH9AkrRvQVwpE2Rvt4DB7pcsIrMG1C
dtyM9w3Fc2OwlxnHMlFoCer8CNfiQ1rJt9HCnaAfrJ8ftY9dZTBBWBSPNiB0mbf3uj+a5myhpLzv
Ux8F73xvVaDECPL9/EWk82PaEeNQjxismW+qyFNfY/j6ifl3IUc+Lt8st7o5LSJsDOHB27LR/mQo
Hs1wPlJmvTMRXmpj/8ifoGPsvNH1ozvfYmsEHwlWfdx9uX3wFZntWiXhbiGMKelrJIxbN/WM7G1/
FP14V0PhnYU22joXdqkVZtccieTSV6cFze1kcL9zOK+smKJViGiKx0iev3zEhqaZjM1+zdwQ5MPz
KbHpxgKQ3ha9D/w+Pln9dESGgAp2cnSy/NFUVACstzge7hamzoRqH8pFJmvXrqBMll166oBg66ot
OIL0quTA+cz/raNepC5iOK727GPScnDmiIOZpQ9j0B8pWf8tYoHoS2Yf0qiDoBbaOcbj43Udo/kE
s8xqyUW4nqb5URs0UFlvkxfTMCSIwWYAtEZpwKJvsBYoh+CdDm5YbGppveQi95FACk46B5hYcpYp
KuU18cV2MEbqTu1xBsFT1c2B07JpasSw9UUKtheazIQUcFg2nnod3PlTRAZzzf039BqHqGGgiOkX
dF/jl7AEjuT0hO6qSE9hk32m0/TZKN/j7OcwtSfgxBy0vOqdXVbYKvc3ysytfs8c/LnOv01mLwHy
v2h6aslrxpyuMc7IBTPiZDtgE1JkyubzMk4Hi/kxj+dhO6JcsJtFCdwclcGip5As9x4KyqgrbEyr
ObpjSL7fXgSnXuXftVWSZSLlPfW7elEPVShOQ6weGWX4juCZaRzolJdNPbeXGcXtuk5PQz9/R+gD
4Blx1m3C0UwO+h1KDUfyXy1hbAcM2Oh96QNttSik205+iIIBwRz0dji6LIhY6VfCeWa2pj8uLrDX
JT9O/4p8CKgTyzMdsu4IB1dO0951abh1/eSGlMSxzkMmkecXj1A9bdytDk8Zcl4bxL2jQVEFZlZU
vY/hyMkKcvIHhkR1umTAiz9Hw8kEeq9dFQvAFOljtoiNtoAj/2Sh0mImnMBh+MA4KsQf4qzY9XF1
HX3E/dDCHdP0PWaeN3CnF/2ggDLv9UPlcryOcE2XTLPx0ZAMOaE30lsIkdn+JnOmm6/pY/OuR4J8
ZnhVhR/uVKOn0aMEiHUzFmPdZmQofbQZO1LIQvAg6sGK7WYd9eGNYvKhrT9NBxGrLti1vrUZfHgM
nWnLkM+aIdCVayIVTi2ssat3cC6rIntP0Bx15nSbJ/4pC/bpDFjCiE9dh54Ju6dzuwffswv4TMO/
3pyN67iNT9lA/uUmz0ubv9IMeYJH+lq5xduM9EzUJygYe4hHzeovVNrHssh8JmvlX6uTHzlICUjB
652l7J0j0WqKDOxo0Vl3ae0/Df1wH/Tl2QK51hnFhdGAvXSXg2/EyNy27mVwxWff2wTn/aP2ntpB
sU/e/TK6euH47ZTmq4yMdAMyGuWoBV1YOV3dZfyay+CYT9NrWzj7fpk+xCwP8+hcG640JuFZwUK2
nkXqIR033iWO/Ujh6pAu9SGb+osxzp/VIjfa0CumWcsOATUx/1opA74F6KG1ndUXB+aVap4eiAnk
qgxIKYeFKmB9v8jq6HrqnvEG1sJB4IdFBZ+H4oE1nRhY3ekjOvjGtSTdzVX26Ne1vcphDFl5Qcup
5qrugKNyTQIRRxHihtB+4EnEUQ5qL5rh0BgO+xAq7jxrxDqqiruZOWeD/aP4FytoSB/q5jYNWfsg
CR/gUyHGsYgi26aCMHFB1CLAyFC6OvlF8Np5TMOM3adt1A8oCb+32bzh7P2KxfmwEZwPx/zcR+IB
AZPL4pu3/0Ik4wvQPHW7lChPtselh6QAfAg+yqgZ2u/3zDQdjYbsYVSoBavypYjtey8arqPVPUVJ
/1F6MYKN0aOS8aXoip+eHQvB6I4cDxHPIlpJhdabawAinRHJSNMNujHFSlQ2Yf6QXKRqr6GbflKn
31S+eZDZeGE47N5pJNMX1J7AdVurOrF/+2iYUAOzv/q5e2Mjvw9x7aOdwtUGMSLnwZmBirtfxXH7
7TVBTDkHCVaCR4n0G/yHT8tIxWxx05tcCpRJFalM6yJRHu+1jRZW83cKh+cSg6uIYRWjZdSrGW1K
orcuQ9wvpunhdI9qQeug6B502OfX8uA0ikihcqjI2x+RVwKvjDzCd/OyzNOpXdxTghoABUWkAusQ
fVJTMEntQE+Pf2Ss3EQVsYusjI5BuW/yGO4htQna5MkT7rs3VXcWngKmk7XJAjPmmTEZH6bb0RLY
iuKvlRdMteJE0tF3Nl3s782cKe7JuU+ZFeNNUv6oLOTim3UVDDdGX1Gn8OLnIqKf3Hf2EarWk6ua
U5E1T4lXoXicmM9mEj/PhXoZqFKtgs4t10bunwMv+8mCcAe7zq+NUImPk+p9N8XSxs+KQlOvxksz
R0+2mga+On0SItvHyka2xRp2CXz3CIki6jIvO0ESCgJJPlVpf66Z8y1cErfR2U5VscPY7NuWBzXa
rT5pbcUMIrlK5iURDEntpc/zR/1iWl0FmJqnImWebiaRTMIAX93b+3luYY0jLPbaF1hMzq5EziRa
CupLnUdnBi45WwSHZYoQOiE0q1V5apThr/pgthgxK94YIArQa2qg+JvsI6eMImOZf+r4x7C658ph
1LwidA4K8g97DP/4yGGRty6orZisbesmW6MHchWoed5GZVquI7dAP3eQbwqvZUsGUAsP+MyCRnI4
7wUZbWwFTK6MmxHwhpvNj15ZvIx9dT8hgBX6PUprwyFAbUl14QPAnHc3Dz4YcL9WUbOr8+pMyfsy
zaQzTum/1BbqhH7/EtX1Q+V2ZAI0iBoAUqQpQbkZUTnWcUaViScTydNm8SjAQJDfsx9WzsALEFmI
aQgvtCqfBmi3ur68kHcQsrTMVQdtdlFCXvrZObatA8EcC21DbbqyLQL8DINvM7+/qvFa1CgZx3fQ
epUOccU28EpnZWAgh6rYLIH6KDtrD/zbQ46hRj8lOeZ+uhdMWkDEMKtNCeOrGKt4HefjYTAB0KV1
FK3KxfvWHePVUqOnKlyKpxkRvH5JKqq3IbaJCvydSPx1iwzoHBcHFThibWQwg1T58DG4w7hO7PKP
cK1PP+9PSyiPKVXP0KSGknU3u6VUBfXEMBlYjuhustH0c/Ty1WpnmfYOrbb3KSk/RS0OHKC7Mqru
h7b97DsoYGXxVIruFVPIEDUc3tSWw7UweFswH90anSdMxX062KfGnJF1rX/1jqQZd5BR8kGCTfnA
/1pi7wKP1jNcC2erSD6SwXw1mnbbwglCz/ilHukYcaLvOt+EJEHcYH+7mmhSItG0nNxQXn2ja3Dk
BZlg2zy32LNMGhegbw+BFrSr+mS7kAeg6HvX9pNWrELTvUO8rLarYzc7f2dUpkHPniGkwBGVf0K7
2ToJWZpoqcNR+2UoF6E95IvVX0Ohb96UFPvLXB4Gph9Vke81BhJ5BpTouEfDPpi2eqzM6KsqBWp4
rvfSxsVIE8ndTqX9hIs/J9qnKkSlbN86MHDBGxP9NwEo5eaeVqM5a25dIh7llUjG04+eEJcqkpdC
BX8mO4dXNzom7ngcmaVd9bL8zVuJ0sbko0fMn3cTUsbZjERZ9UcHjl1AnlaM1rkOUN4Eut9tBke1
ayLcnwhlWhEOxyGwbgj2bNjmCLOJ9tRmjL7OfnBftx0FKQTh8CRZBLJ0GWGVz87ejFgO4rG+YTBw
VFwYMr+irLalOb/T+xIE6lqWzsHq8XCJjCkoMc6zkkmxAS3xqJOjPoDJeKp/2YMPtbAuair+1oN5
FkqZW2Kbet0umDqfYZVBlW9iTs96Kew6P0klcS0eMq3WDCMMwfwSruc6pQdVbmy7FxsDITE/W75z
NFVXid88dQG9vlqcpqncTdLYiK54yPk9QeSqtGA4jtydGQwXE1YaG9LiUCCohMwzVd6XZUgPlmOt
da7cIFeYqOq1b7sfOaTPgDYPk2peWpGcRQ1uMIjsNRxtX2NSQ0fumGfTiP7qofOxRvoOOzBtZmRI
PYPxIsOunmp0SGVT/5VKEHqOiMXzNjt0CCVufrbxjAblcxtutVXpObrU56Pd7f1tIv8n7eRXLWtK
DrWxU24CO08beQj/lme5uM/AwR3mIZNdGGh9ZGGvjQ7NFNH+AhZ+70R7QffgtuR0zlUX7INpfDIz
c98L6yUO/e+llSMMycCoKtt+D2SG8iQWMDfzR31OFxoM60F4my6qn13K5oO1TLTd1e8U6/5Vn/3o
G1F5eE7sRRf1xbqHmn6tgy8yz98ssQEpWE8+qJu0GjeCOZe1N3aUYWfvwfVfUw1s569/ZWyuHFk/
dXS46qp9inP1npCSdmq89S4V9IEaCQPJp0pVpzkdTtJwb5yRzzqu6jvtdJmgAAcR1IjOpRurtpib
R+iHyb7qdxya72Vyr2AQmZud1omYETpBo7QZcTWi/4lM0v4ihiygiZlrw7dv0i45JZhkHTWnnjnC
5JSiqio8NkgfE2P18XduFLCdzH+g8vlpEwGTdknAMy/ZIWyakxQ2YsTZI6TbtwFXY+BNKs96zjr5
LMJ4V9ppcbSj4TlzfqwRukEhkrclZsjPbsTrSPOfAYebX1vPrbksX3nJ1EbY0O1uf/W954q4kCbg
QyO6Oy/LT66oTp3w7tOi1iPmzwQzVPC9geiR2SFQ+fuyHmYUc3WwP8gH31efTtTAVsKgRCj3pQlB
hek1a0bghlWSNEcRjg+5JX/0HZuVfzZceADm/G4w0OzG7DZDfTG78W/mSYhu6qJ47UquG8VvhOTc
PcLiVFPD2vkNS5OuoaR7DwlN5xBTJBHNeGHS38zaq0XIPIrUOcoWUc1MbOMEeUa0sCiWWquoMB9h
Ijpl1nCuoPQSXbmXA5JJ3Wxc/Xb4tCE1hS3wM7eLxyBcqBFYFNPDDhnW8WAQDpmY5pU2lQzJbJJy
Djf2ROPLD/y7eYFdi/JDZWbb0oDOhyooyutt+Ku86AENAsqe+RM64ki9LeuMXL8tqzWuhCKsg9Wm
Bz1UX0m9UIwMxFNRmA95QX9niQjzGffS1qRxOHJu9FskvtyECYFaptyPcIj4DOaNeGS72DEdzmbf
lLz+1NgVJqgdsgsmkd5D6tQOVZV1iaTaOglRsxxYvBbGeGO075DH/KEpAilZ82DI8D5Pa4TiwIP1
QqzCRIpN4Dn3ylDbAEBM14FWsEbSp7z9Ijk4ZA1F3Mz8KMZKR7NENUB9KKTkQbgfMZsg3nC+v3YP
W5W1LUowHv1BcntIZmx0TtIXj3qd9Z7UJViTNhaFIuqWFBHkPvMpdwORmtSzLpxpM04ZPqT3UATJ
IYevjUCJndC/BNGHFcP0Zc37tG33BXAHO/yiBTdMEOLAgsQXVeOwiuh6MiC6qfoOEi1xNdPoQw3U
D4jKZigTl+q+y5oz5KvnJen3ontzsB8ptMKgUy66wqKLb6h4G0A3HejXLJwA7Zcszg6FBBWSx0qt
PAS3fWPjW+axKLBoIBWiGuh9/QhN2kk/VeL2r8nUUkBM10k8nuL6KpVxnmbnorcaKhLsgn5YDy0N
RP/CVkf1LbTD1WhTqDbUzmbqO7R0SWUz0ZniG0P8bdyRKfu1xgqwHAhH2htpPfZNcIS3lDbEe4Pn
8ApbX1MHD3ka3rv05qRrHxprudrLcGfBUCLzx6jMn+lHPibVUCHE7W6X8g6MeKwbDd0uqhEbHn0W
2aIp269BfSxdQDeWDnsd0LwAFMK9jGazKeiakus49qUrmw3cBmVf4jcZt9SUHVCQMCI8U6c8NElX
09KT2boDCCRtqvwPTuZ+lo7amATYpdPp7aPrVbjuIAA39qXkCdaajjSqx0lgsZF1qKFZKqlwZBS8
6hoV74M7zfdjqh7L7EXDBAy0MWWwC1Jr43a7xCcn57dR7ls2Sjs+Y8Ie9UIFYIRX9Wxu68zby7A8
zGwJVs725IFPmGw4fV/caen90WgVvkpvrIAEfZbB01h0V/B3a0HFoG/HfWgW+7GxxbF08k0AkbwO
LPXW78biFtTOVi3BCulHNNWlmV84R0EwbVwKEh0NmbYcN436TuyAMc5/q1C1f+HnQjN0pU9HZOhj
9TrTH9B1+I5av+P3B+6JW2bHErKzVH7XPaCN9huYxZZ/ot/+wo/UvbcNKwd1IElfFrYebsAJUas8
6D5zXr/pXSnYuJwCvr2nVhhj0O3yXh9//k/kjv990vikfZCznSBcMDkGNgCkp5JxUoWf9VWzw8Tv
YA5DNxuFKN0QlP8epgTQxNQb9kbs1AhYkLpQspxKw3jW/r0qgfqW8TkHLlIKuYkoP/O12i920LGA
TOFequgnEe5Kxv4Ws8Ey6jIyO4umJecfuuYMFhWxPOmOjQY1BO2fWiJzS1WFM6ztu/7Vb+ezlEdD
lUfH+csmnKEcNMJnpxW7EbzZECZ7UmMqZ2/p8q1D26L1b9S+uZ+QB0ymd76dVdUrqdO9LAJPyuZk
Nd3spzS+jNRd+8LepPxDRDjRwTQW0YXSLaIFGxMD/bTRWl5QA2OH8/JyQ20iaV39OkaS+7Gsj2oe
b0n2oyJzG/r136E9Z90bkNAtijiXALQlj88ZUWAl9f/Vp6acHhsOJf2vI0cYx/IwarE47AULpIKG
qgl9UiN5rYZ+i3ziyg20BvABeg7+gP9Aehdmqh078qCr3GKh0K52LUwD/KPF087GJ21ffuH62nA6
s7vWfoIn90Nvy6jGlj3IjQZs1pL+mhe8MA6zicbszIlq5+Rfjb3h53+blpOt789C+j3ErWPBfJGf
8yr9LpZ91r+Uuu3u3rv9uwHhhEIMRf/8Z5TJsd3hQ0eOnj9det5xWD5xa7zpIfyDa9CtZ9PaN7a1
m1u1stKUJvsXfZBNY8AqvriHdIJZknUBSAI/5bxe5tcCnkeMxkyngEvoG5ZB9RbVKJRjhgequF7b
aNvjvurafl4mK8Onj8N6IMAUHbNs3vOLJCRhNR3vVlIItjNoLKJ5HQSvBmAQC7lGfYRbbJBuoXlY
07kPdnnALF2/VY4+zizX4M8rXrHeHvkOyj0qnjuoQFd+9MGZsLJb3r/oPag/pA0Vp1L7XhNyO9lR
ShsFPzMKD+8a2aUN0dgC/8RsKvGrP6DNgd7ixmdK+MTaaZuunxMr0MBwUjzSA10ZRXIoox9HXDgr
yfCCm8Ng/Pf+uFefSNxyEFTgqM4Lo5E8Udya/4ogNcH6bG283l1XMS+U9S7qtyqE44G/CjlD9J95
FYBWuVIyus9DzOnt2ZY2LXxQUdyequKtM1AITK8p7FW6sc1aC64FzXVOBm2A8MRN/2e6YuixdBZn
oKsddcvKzAUcW+8hlfREPXtFcvInwBnFI19oRCC/eQk2GEbeNgvt9d1GL6etyfYI1h+6BVSMSYqF
SWGBsHqcCs7AKGAvlGfIGbeS8tyMQVUW6vWJeUyzPaQOK9d4tY2L0PsJh1zQycrZApxatofQbE8m
VQc2c+s7F47TlKhPnfOPdPpY226+1/vvv5Pm3XLARaL/sgjFXWMv0m/MZz8Zu1yqrarh6i/pGoML
T0Hd2fJQgQEwXnkeQQ6XT+ZJDCVw7GuWt1vdG9WrK2YKA/xFf8rHfMNqxPh8ib5BZzsXTfgg6w9t
9fWORaAFK/o4xvLaQkkWEZS2XXiUyVeU7BKsXEtqpk8Sdz4vEegddmoSbtSwwDbXbz3jVcteEBxM
Eknz5stz6GvVf/5bjf+esqu7a0Tohw3QX5eP505cOPtAHe6MFFECL9prm6PDPJ145X6uoyMuQa7o
tX8aHfLCazsfgvhK6TKF4Nbrflntfwc0vjI5/IJx0NewUcIzMfe5/wh4olUfnnfr47u6dNf/vkKS
MhI2ZWznRQwbdN10BFRifpIk2ugzm/u/AkazGvuE8eN8RrpgN7/W0yOxns4r0JpeIeB6TvRGrcKT
rahfG+FTt0RbXmUIYkMfNb252J85rlG3//UBZnOapjjDt7Q3/BejvtasrL/sCNcuPXCOuAtB6Ger
gFZnNASXpbzpu+7tijZE+l5x9vWX4g5sBNNjFw6zHLOBsu5HmLA06dlJ7D2GusAUuGh3sP2sPqcz
bP4LVyxIYKwufrfsd/T6th4AN31NxymfnFZBp2w+OLy/Wp7gSjhLIClWhdg9RY7SSO4M5X/TyAJ9
OU0YykGGOHbjFX3Bp9x4DsYGrVb/vhn9FzaqnHDN2atJw9aOUgjgwjV7UvtJBkx4TctKu4eOGrqr
CwBkjuwwHWko86qDIm1ZCEO0beMhfKiXp1ZBjdwfpt5gYqE/dGm/KirrjfbU42hfJiSFB+I2qPp3
TnnPe48pGrXS+mFrtOCFzELqs9kdBB7dXWL6ziTbsr9iXv7di0nEcU6G5IOKA2X0/I1ZnJ2unNVB
ue0VUH9zN9tvzpBsJqrFqFv8O0GcYTW/ZaUDfNE9tIE8adPXqgnzrS2PJgXLHlB7Zm8o4uM0cfdy
nMGPAtcLXoNuCdY1a6GPb+xFf4cgu7fpsZKbAM2s7WmNIPNOCUoidb53CINTe7zpGDigXJ043sHs
9O7sPPeqcpCvSuy1MwnZTISVVq/u9LW6+dPr37UJMBNvL4bPan7SDsXDmTawHXOzdkdGTxjNp3Tk
oV1H0X9FdCLr8oDh/LbHi9mUV6Btr/CObEhrtsy9H3sNabDS22w6X6wR+487wmcpDRokOuyQmcUx
8e64kcRt93H9DGhIR918K66UNyzQgTd3AbAZh4DnXwm8P2iTOYzTbalOExoqfXqPn8+qN6+HtpeL
c8WCon+m7DPXMoNqH3vJhVtoB/hwLeZ9CH8m4moPnU8Xi15PcEnIgTaRG1A71l9PpfcCZTaEgLD8
V+FdjuYD96OjfCwMxNBHbaK5PL/9MyFsjn8GkdcaoQPNCEvmQF2N6ej6X38yGe387sOGRNgyMWLt
Kk6w5vMdqu04LYO6ha0jXCfrfvSKCB2Wz8QnMd3PiZYR30PLjkppQl+v2+g9xoDAE410vWAGnM78
wGEXZFXCV19sWv3uNEHoV+yzS+Ef/v8yaHM7tdUhTcp3heAp667RMNhULLWsqp1+ELY/8HuC68S9
19lXHnR72M1jigxCW1qB5zdsIkQ6FTAH5h1iyT+4S52nsLdNslHMHMkAYVGVf7PRE9aDqLqHULcu
9bPy2svpk9bewyjrA88rADavwrl6JRgq82/eWFxTnGvke8YTtMSN8mC49guyHOsaiCJjfOu49g4V
Uxk8rOCP9H2xxwAR/rb1/CLD6uKV5dYCYjz1bPDoqh8VZepN1n42frQFQlhOaM5GGCcMzEKZvjfz
u5m8nNVAx0/XEg416QqWiGLJj7bILO6/YI5JfEU9+9+NQn3n2lB3/Xub+jtbHwFrk8ie/FUHS1KY
uN1wo+PrjGqhNmv0PFLaxCY5EmjZjDknHXj8W3/zWmoa2PLJ7W+9T/XH9o+1PfwBIZ5Q2VXbHL5E
EIQKDqe4fwht8W1KwPuFPC0UWLwZ0GrHMExKlgcJkFY4O0V2vWYsY81AOhArc3ZX8CWD59R4AQAF
KqPMZlLG1UNWV9EFuHDbTQ6t39BtMPsn2wiuw8SctFMa5ILeg3AZkFhq4Oc1wKYUeNUMU33FKbYK
5q88DDua2cANzO+yVC9NSRPerEJ6Mx4VIQIZxs9a7EINMCdz0y3g4gOowtsc1pturu6cjnOXBkIe
snKeNksm6+OsmuOSp3/cvjK2gMfcc2vS6NbKnUw7RN/pKB+WbAI12DG/E6ThLavpyRXgvYF4GhbT
W1RO09j8RHKbcTxq3pB6jNMTQyl/yrDSWLYo2CJpNTzYFAjXoH/QXsnaP8jJtquKB3uqC0rsHmUc
+PLnlZhoDCJ+Ea+SMJ7PIV2nNZRNFI4ALqwa1ya8kQMarpN36Jf4tmQhOoTjvWLwAXSM/PDaZTot
oLYHEx2OMsu2weL8LRk43sky+UiTaqbtz8yXNxENm/4sAJwZNztmXIQy9wnQnUUR2D73c3mKsphB
qj7+9GYJYNjtp7UotOJvY3pbd14+q9gitS6ada8SQP0mYzHGXNZcyefZRzHfQY75lAXTq6kmEhoI
YFPP+R9P77EcOdI07V4RzKDFtrQWJIts9gZGMQ2tNa7+f6Le75zNsIeiCgVkRkZ4uHvAkPMLJHVF
/Vn4IPWjYR2YYYmiAP+nfqq6Y+YHJfIXunu7SGmdWxLmBwYTx9sRxj7MuBnphGZHRMAYdZQ6ulQE
aPsB7aPFpJflUlX8j8xF4xSUwT87JXgZw+QupB1WmXT0ksiir+oN265OLlGkMOZlTi7uoL63fG6r
9G662cO1qAr3ikX3HQuP8aKY+RsQ8r6b6v0Af3NjdcPBzIyLSVtk5VrmXqvGi4pQ7QKcqq9bPspy
sKeN2RJLgBWcFTjhrWoxCsqZRvuKLHA+zJM2nWoLSE8rsNdHr49xPVsTKSd6gSaqF9NYGBSiLZz0
KbDXXugMp07v86OOLHJF4yMAZKmqo9p4dMqagVE+jqZtsqD3llFXfSlR+SODdlal7jwiswdCSQjc
hlf8ajNn/wKr54Bh1b3/34QAZKVGTtIuNMPSvxIzLf5wqYwJNXrS0qHOmm1f59iIZDSR0D+a4SaH
qL/VQ5furmMbF6+I1X3E89j7tmNs2KimoNzxbmT86KvSEkXExn0qtVXlw9Dr7BODf22c1GeDYefN
rmpNRnl5OxVUt8jSy5STWEEFOqg6/EVaNRuj61qGlKrfZQydDeKgjQ++GnPYWGPcsOgAgWmfJHfd
glfrmrUFLOtuRmPqVhBSUE45PfvYImzEuXdKDHrRMW2HNlFJ3aBorBm5Eb/pUGo3lZa9pUkPDTnP
d66KYCwN/hZVw1iWJHnNEs5nvyPeJ/pkbBt2XW1lnz3GcZivJ1A0G5yafQr/Eq1t5k63rndAeiBg
hxWU3tkiRba626TFN1sxrUUMppkUPkAzpb8f9qc0tP9FKCpNmgImWfk0Oq+zrazdtjrbPcq/AJII
tEwLILDoLkAoMQ36KjfQGNboBuF9wecDPFrRn3+pIvs9DtqbFfUrqyFc6cMJKJVUA6wS3bebxeuk
tDZx4bJNE/VsTzjBBtN4zsYRhoHPuUrzdC9XUtMQcXqcuaDXs1iWOFO+F6YKoTUe76K0DXT6ZoO1
42b9waIDHhDRUx0LZel41VeHFEDXoQ0U2VWPZgUdjwojOQhurd3ckoQBsJ6ZrIMCUM+IXORrfpms
TWHd596+nkME6voRyPWKEmLtzuktts1/Vu+JTIzptnOe3nR18FdFEtuQzWKHRFshpx6slV7okPWZ
H+Rom44+VkmJCJgSoKu1PqHHX/ShQNGchR9R7L7WVYjCFxxmR/57TlxsfrF72/ojPsfptNa4f2Ze
v0xudi+06NDEzitzVxV+waOHrxffipqlABOYmresJDU3KHRp6Wiav+Gw2lgMYA04ww0oBT10K32w
71mkfWLQ4qyc1OFMDy1v0xowPlBfjevaS7KFa2T/8Nu562q1jepeReZnA8or9jJQys8o1z571f5O
XfiUuOL819BgKIeGQQnzZ1Uq1zbRPowaVNPN2x2kEuixHSVV4VzSoQWCgqXpAY2lbYDoV+8QQGYb
Q2GHTtp3n7QcST5cgsw+xXa7xr/jQ4/HtW2kH7OS08RTgle/n45O1QdS0NMUsEfqkYomtdEal8kf
T7RW3zk4viuHgQbqlKBusvofaNobH9/selAeQxpDNSOL6EMDP9Ciwn9SgXIbzfabNg4nzUCDbfvt
ixYyCXSuzoaZnH388xd9WXTLGYyhb9wXJ3c/emVsFmPAqrbSpt+NmGqt8MNfa1a0ZeD5ZzwaM005
ZEB2otaLbjT/GkWzs6J2CaNRW5hZ8paU9NHbOld3zSj8wdgL1x1lQhflX7avZZSL4wp/9ltvkUaY
qdlBYh936eS/jlMEeFA0OJYqTNU09QHJHn36Bq6o4smMjuBFd/2bo0/vHNZvuLgf85bi1rTmq6UW
1K11/KCDxThlJuygOeIGZGx50px8zABZPEYo4x6iGfO60cCg0XCmavzCmNqDJQliEngoeNsCoALT
dh2nOya3fMFtT5bl2DQLp6QM6UP14IbpXSXA4K+3gQ97HuP5VLnuz8iUCKrycRdoCr6fY3Oqh3Df
lmOy1pTg0bXD+1Ro2RqbSQrwYWBhqib+cvGBHiweGcoOokFEo9RYORO8cmcsoYdUpPDJWmYKpWiM
FihGT6Pl3Kssh7cwDwNO+mDgIWFcnShL9G5D3r6vIY8rffnZDYwubilUOgTddT/T4NKazWw7v9VA
BqqpaIy0NnrJqvIUqQbAZa6cCwMdeqXeXI2uShvDs3GmeF5aerWyYuc9A7ns22pfMRULy4EI9SKZ
XM87Kbn2ktAqMjsNh/mwXGYgIwgbfZh2RLnaeNF5ozXCVp61468nC1pf2DsP9NhbLx9lWg/KBDRY
KICzFxgqp9Ku34kbO2Qja5idNxP42GGuR6jFh2zU82WX1JRuxcHHjwF/CFoTarkq0BaFSXPJLe87
d8Zvr8IzNGOTQjBj5q77qMMYoAQsIJUJAA7EvxwVivtQCn05txXumojelBrjNeQcuQbBSjEwCqxe
0h6VuBWTs5YMdzK1o2IV2xYaNmL9l3AC3pF4nqPBaSQhlT3qsLKnlNTPntQPN5l+mbbyEpYDU+a0
m6WX24oCNaitdy0P94nbvxTpcPLn8a3BlDpJvJPp9SzvYShW/lyfo7FmkpbZrMwcU9kxGo8ykoyF
+ZMxCCqPh0vt6Acl7V8r+EV43ayqQSf9IgXexJMTLgI/pyOTbRjTe8jz6Bu8Ytk5rN1eDWhtE1nI
3HEGQ4GrCGkIkgw0vwR+PYzUFayyPc3PH3kgOvRFV4/0BRpn5MRjCml8+OsazdUy+g07/oSDpA+R
wz3OikonoV1bWgVNIzjSjSWHpycTGQ6kIhd35mBNKk3DQjsaYcJEHXcbxv6lB91WtfLH6cZzTgI+
5kwQihLls9Wcg0ftg0Y+Xs+9f2iG8KgNDhCRt5cf9p3DhCEn3JaAFijONrMVbBzI9HUQQxVC3FCU
PDrjIItOi51bFU6baQ7PONf/1ZBTMOPpTW4WY0aAmdmBVWjDmcrHPVaGJ9Mc12kCrAHwoLf+Hj56
iM7K+8NcLKYqYA6GsRrys4WbYGXkgBTP2kEnzXAq6wAo8ADKJyJpMDbDnVqWxDvrbbT0lxjCLCod
BHZ0fntB9IEE07R+GGm2EQOk1k43IjDPiaY9RAew2DrpNsyaoDWIXFaU7YANFimIadhrvX13SnMb
6Zy+VRosZg25IYVkO7bwAOHaQenepUDN1CM7OVlctVn5PjwidQCdIXbwHmmS/HUqnZEFRAOOfh2X
ujqyXxE49NTa42/keAeGojabsZ93HVLMsQ5JcJNDqjYvKUwrry9EjQ+WoGUXDCZQ2YGe1sOe9Pk4
ufZadVl3VYNmOde2VLgreV9Nkxo6PI5UZygieyaPIciwo6XRGdvKroKFUaDD8qKd3oWvbRX4qM7o
qxr+voxFRJ92NUOjBiwE4x6SjrfBfg/4SaWBgItC7yurRoivIVNDCpcRdCailjEPNhpPZOLJOOhL
mMb8lnfFHnn6QyJIxQbrDJq53OVqCk5OMyMWTlaMHttaAHdzGr1OIJQGBZRtG3+tmbumDvmlR9Xt
q/22pkjU3HIpfnviSi6QrMNoI5PqPM0hB7BMZLcMPdmW3m292mfvqjRJ6OHqLgpoj5nXbTCcmtJF
LZWTXjtiVsgbNvBlE1LVReVb99Ke9lPbvmN2YZnIeyXOtcZ8sQmhchFOLb3QdI8RzmkuwveoxR0n
Th8u6a8LKRADq+XoREA49WdVceS4jBmLW8tAYoKBBGA14JSBthLZ8IhvAk8tU1JG+8YGvrLij+wP
E8cAz9/CAwSBaf871poLZyW5mFFXy0H4oB20ltvidfM6DecrdcUhNHP70FkmrBhOCrbyu0Ed3pfp
oxSAfoLPSnUSdupHCacoAmRXHZq/nZJdqWA/0pn7Q1geCj6IZf2nZNpC7epjavkqMSzeMtGHhKm/
14GCk7PcBgjRcVUDxsAaV5BOh+YDsXOPbUuxwa590+ESMaNB4OmoYsq+lJAwE7IcdOdxX5+rQtkh
ZMe1gseEyCLfaDhS4ONgoQGyeUSWdgpYgY1uHCvLpoDngg3TY0hJg23ANJxa7qTakFXNj8AL7z0a
ySEtThb9J33+aKgGffxW3Jh5ZvUyQLTa/rK7kSzobr1GCxdiggVfEGsbzKwOtKh7Q0odyAeg4e1I
sm1bmybU9q7R/R3d6BijuRXfCHe+2zBQWvM/354OzpB+Gy1tzGmyD6PZfjDc5gC3r4D5Zj8kTBZj
i/hEg5synvRkWFE1488Bk5MZGTEpkBpVKzlGxvKz6LQ/o+8v7CFCwARVs+6ctcFiDcNXddQPFtWR
SzSBdHJrqWI6AQLbjRnUh5YZYh2kabOOXgc7uyUwv+0Mog3EBwIsn7tgwBw19W0s0W8W3dnmxQb7
wyM6lh0tLBJYeXQyo6z1cJAY6blMhzr2F41CItGXB4ERGyot+UrV8+ro0S5K9Vsb2fQbLkb7WxT6
Kiq9TelF6xB69hwn1zziwo1ir+mfkkagaJe8FRV3+RgZBIiV05KEmrbCV4S4xLDP/XRt4ZLyzBpu
izP0a3k0RTzQAO5WXVf/kQCKLH8VNH8lfMqPE7zEGryyBg4oOciT7h6pwR9jqv8F7QetATJnZhvQ
5xXdKQkeiDbtJF3HLWowj51WkhKNr20afcnkgLlxX40wfo2ybCd3OnEh+wK3ViiVUYVA5OnXfAg8
aQ8yx3OEIBoUwOnEDRnFNrLhYaBuxziGK8PwRLohszLfiS20tBPoI639ETIkDpN1OdtGLNpRRG0q
q3qUtfFpuIgrcMtRq2mNCcUqa2CQBcFqGjAdcbW1qUDcObdjejQ7Y4eb7w5PVqr3Cfwgu/d1c5vZ
wPHUb7DoOk4c5jXVVRAVr57D/2cOPmjYbMfmwZ4fg/YFurfki2e2MNaZDlVOO1odDY9FD2AjFPtc
9989t0fvxKQlz0e2qGeeKPKPNqMY/XTe0b89TGpPiQPC7JAbjlN40Fz/5BZZvpCSVKu9g+l1PQ3J
j8jHwgxDaYZvAMwnhMPgI6mgxxf1dm4zGlYYqPjJWrZ9HhlnA+mhPP2S4Q/DdE3ngDOQjBuZsAL5
MMn9DZnWPiHlNDgQbE4iedimNgF0/DY0SHVhB1lHhk6tUn5iUEWHmEkEYF/jLDvsJ57ii4bLeQTF
0zDvLQO8h7JgSkS1CcgXZI6hFd65L5whHLT+dsS4QrpAXnLpaTDA5dnJcdhwjdj6L0YaAqy9yMUw
qG/eNMJfxKJlLZq8uc8QPb/jE0N/6HGrMthQQ3yOvHErlxr6wxp9oKwTbGUoIhF2Waa7Tlv0vUjt
W49iqgI0I3zymAz+xIju1Vxfm1jZSpj1ePGUnG8OwzNDbMF+0c4A6PHxFpn3K89NDt3cmV40zYUz
Z23kI3sZHxv3NR68ZEke4FRINoZlBTT9YMHV8xN5fHxJ3GQ3+HdNyBp8aBXHg878r+9Eq5e+9TxD
ezbgeSk4q9FT0BEGm9EaF91lFiM91nfyYIa05qOcG3YW+RAeLw5H9r6P/ZXAj3KMdwTzyvuLheh/
ZT0tOVwO1dQu3MoE53xMnvNs0yCCItiVc7ScpnHpUoHFLWP8SLYhZpKil3Q40uEnhXYX/Gt7isXs
oyW6laT+ssWhsozal9RjTR/hMTmtM0JGbTC4lc9ml+YVbhejEpZqGMDuLVcMiSCB4te5/yFA4Nil
TG8NLxgUw9mBqCecIpYHC1Dyt3AwqQC+zRGyBC+oeNWm4w4Vs7GUlWJap5BenqQ4DfS+HFTbtxJc
SqLlM/uqIPYUQBBIf+YP2/0qQDaBKpG6mysONj66O4vSWcQHn35Bxc4zV8CLgPW06dbnGA+y393E
3JkWs3G93w64UbfunfvTFMUzlzI5PHv3hxMOd3eCtr82AUOfZknFdNeSeJXhO6aTjQ1krlP9DQa1
MWJGSGrmZjDo75TJUUlR9zfBuJF3DlwsPNqz3G4DaJ23azoKo97b9tOBdWyY7tZI6blb7VZho2AR
uZUEX1JYzev3DcE0dnqifyT7i4mimDaF1HCsUPgOHDlz2f+X4hIhCzSvoFZXTAqBvjBO0BN8WFXq
cowFZPxNe+WKdTznvg3UhzMiiNBAVqm2CmT9dstfhpzx3Ewviba1P8U0bbGQKadXRYm/JOGsXRS7
RX6ITDAHhXZMYBwSkiD64KsazycVJq3K8cGyDBBrYEyxJFTnWPwFeY8Zg36UyJR1d552TuFNobku
Z4bIsugle55nC1Je+94O6rqglJanmjs7ep5tOjGU8FGOuEJlKnqfYdlGIPY41SfKtqqDu4tGM4ji
vTb54v9FnMqy/o9pt1vL/ZJaJZPTk1GopHOrsqZtTNdGaobSzrCY5wB08xqygX0uKPocBLUhrjQD
s64RDTyjh0G3f9ARZTnlDpnna0pFIlfNyLiV65CKV/OuIpWwGM0ZBR6jQ501/n4finHV7frUKLTh
K2Md5uVR/kyemI0Vhhp+w4u/MvIIFTEFMvfFNuctvdMAeyEJskz6WddQBeUvBOLJA2+j5c5GQql1
codmqYfD2iKjlvOCsvdCt7UjqOZIHiYkws+I7Y5XTjvZlT5MP4+0OK7s/2patnIQWMl06vyNLCzC
QG7/orVcMgGYxhnlozUxqg4PAzIHw8uu8sw7s1iWpO45xoKaeY+wDpNyshBFKGK/W+jV3VKhrykr
EsOdRTMkP/gVbRPCaF4y76YYt6GO1QThE+lWxFbJ0KxKiFQxzJY1Ju9Tj3sOp8R21l12IMY33Ii5
ZIAwaojCfhiks1GZkNBAo2l/BZRg/47k8hKqcTEstHjPNIqFRBFWXsBDpautBe8cYQuL59Db3yEA
DJf2fD9ylJK8SyLnTOaO2HbZaV+kTQEGN7QSFiwn3UL6hfFQLjOp5Kak4fPduQ8IH9eSYuY+DOrO
vHk4bslxIW/Phi+6H0mwM+TRtAWeywfn7pV84JEGnM24XQ+Qy+wukjIExTtSVRLbS0kBL2efEiBf
kLtPRJenSlovhWmbFFuCC2cS32BB6WBSZJQQBXvOlP/v+JNIrCCkTrEC4IPj6r2MUMrY+rDBU1ii
oD78V7OCE+3FT72rpHS8ntSwPXllAVOJk4qLKqAlT3Bo5SiQc1YuW3YL5ypnuCypYla3HDU5kowk
UbclW0rXPnrCIrFbDlZZnmwMY0Z0RNTBqQZK0rBUobjIxnTxLJSoOfH9MYP+x+7wG5xNSpxUIL6B
/nokWVnyLUcM8UaK/AbOgOwsRvbsUu0FE/vHTOdezjTWtBy2khRJJgwSszbDT3knWRs83ZlswiHV
5PIwMVkSeRzqIsmRyWFYdpKjsKL4eJrNlHP3xmcVOECnPJE3CXjGAxUV4+jlnrnmtLFV84yw/aPH
dzfsO6bAK/sRuwnN+UP16CxYQtQlEfT/WVuPyXzJe+XNH5BMQ6+BzLdQACoxa4TR9R1UKdSSeV3Q
uG+YnLRIEKmynjhcBjk9PXVZc7saHVZr0P6COXpLr1IfjtUdPe4bQ3bXEYe3hX0gqjE08wgZ5pzn
7uHSmR89RrdLHUFNTRd+WDvcf4+0G58BA+q0uh57qL7Gt+HwJtQ7Gq3PiazdtfsNRCXiZX8V2i4T
KrZ5r65ls6Qs+ZjJZ0YAz4PbOwonK7ljk3rr1ALqaaYcJSs0gve5j85BE3Dkjzurdg6xgfibBys7
UNIZx+dAgBLgMaVWIeegnobaZu91jnIzv5JR06YlvWlfi9I+ygZhi+ZV96wepLhhJOrSqqo1wcjo
kq1MIXdIkVgWRhTu5EotMtqBXqjvm8seCBzACPkk3VLrF3qiFEASEqLsN9dh6evOduSpF0IJzRjF
6dIz+ZBd3UTx1jGKlTtbrywi2bMsKWQoW5wmzlJomO1WtZixApGGrpcaosWJghmpGLZrllod+6Jc
Ip3ejHByavY1dqB0LMiF81y/hvBDB6feFZVxwj8ItkID9yCf2IL1Tg7azIrw6ou3k4IFM+gwM6zo
lxnjUnWki4OCjPOFYWgvDQcBc2uvYDpCTSuXXd+eiiS9VU10lZzOlhHgqoEJkn0psa8dvPJz1OuX
elKAVqMrVc9nyH5wG+1oV8rDhuImBbDcBcdov3y/2DYxmV81JRcFcpVR/jC97qMt0cnbQ/UF1uws
e42J6YldW+uw1IJVjpNMXXOkm3YDybG7Wkl6hPC40IYBTNI45UNzYvEecmxQNVO9x6DjzAs4OUl0
4DCcfexDO2BqWQPSivRAvGXB6tjySJ0m47dShicmXUXxp5ywysI1TtmhdD6oRfAs3yXxnShUJdNn
z0RUuUGoAiFh3I0AbuU40yWM3FtuWn+6yXsratTsdLcwintPIDZL3S5DxLvC+2lSzjRzwtfUj/WF
3VtYrbpIw/1cRWkD9pi7+d1X5x9m6xz1PFqplIlyJCKI2Gu9dZB8IAZTa8DiFBaMRUqKiO2KVwyv
NFILAl/NFYwLlG+EOPo6a2qdg4KvjFxwG07/tFR/4xN8ppMKJbROX1vNO+BkYD6TTbkFmCqwZO+a
F22ZSQBgUlnkN9PGmdgabJqcJqYkMB0NazfDRmZsaAlxuqAWw06J9+VwgTsG342nIFkE3GesqFYD
IR9S89XT8y3HSgYdrCPOjIYLIxxfR8QGwrhlBL2kBsyVyntpFrwp0935v3Oq0bzXgn4CWxq+nlSH
WOiIMsCNbmQABXUy7ynnkeRQXIfAfnIqY4CwhfbGBdLWk+pICxOqi90gxWupHUgHeBVYPYAWFLdw
DeVFuAhHoYmn0oTs7gMqGgBMkrkS5C55aYAoeIs8/lVwSGQwPIBws+JFJfBLcsUrFjZCEnZ6QglC
gCYFfgpO5OKIaYoTrLpCDiM0u7Qlc3B1OTL5DF6VnwC0BKR4ptMERxQTZ33Glxwuo8/9FH5eT9s6
RENIT8VqYY4q73xEaTbAbPwLFWpJRT4Qs31MOsrAxzytWbaV/+MXLu4lkEK2OO0n/F4RPYp2XxMM
4+EkT0sgWI54b/4jOQzni9/UH9x3Xl8+kDxqKpIy/oXhLXcZQmAqK4NjshiHpRAcuOGRf2znhON9
fJNjQx6F/DJ/LQ+PJaIG9DcxYBAvKgrUklnT8W/qXTTKk7KaVtTwK7nx/EJE1TzQfO5ELkJKqmlv
3CHitmASbXFn5dS8u+Q1vD5ntfwXVn0PNiglf9Z98Sp8U4N87XQHgaVYCTwlKVakAh04kuW0Nbk2
zk30+TC7IS9yW6Hs4KsoSXbIeYY9ysICZ9JIwyUB0WHx8KMqejxbIRmflOVQC6iebBID0BYysZbU
B0iKNpkG3+0xz4VpPNHCAJQyjeCvbp8jyi0K6L3md0eERZ/kTSl50zBZZADcEIokUz2SNQhZQw5M
ARsK2SdUcSYu2LiKrExIIW1uXeRmdu6MFsWX+9tgvaFZ+nqwsjfFYbo6m4XrsKl047raSsDhniHj
gZqIeUXxkFZy5FOfmsBzJcs9Wo+6e4VZeZfoInljzGqPCAuMhHmN8SHhdkoCLackigPWvhXsc7/Y
1yNO7Bh9aQKZ8MlNxsspjCYf8/szycT3cTja9rxvEn8pZUSajudANUGjSu+D24pM7ZB2D/SGK+lq
d7b3J+29feZqaKsEzmYp0efTMjxGIK9yWDfGjYtL3FQUiawT6iD+m9n9GeVEHToiC+JPuU4uWgAa
1EL8pvBJ9Nw8mBw0WIzAhrdRNzZoBxkehoiJEn8cXKa8gnzQgI/S9KOJqW8tTnQWtzSC7NG9Sv3D
XZCkoAzz0xOFg6aTz+WdhHzNWGqp6iLG3JpMfOfW2ABh1lCdIhM3NhpJ4DdDtI0cOAeWvUxDdylX
wHpgHhKCdzJCxDQxpB+tk/b8A0quXgcvNqpQtcMX2L3a5qVMXnih3DQBy9LN4P90NO1w3FzbBLjA
1i8Fzd+wV04jTFts62gKeys78mVb9DbdI6f9LAYgYoJZFpUHrH7+yPva9NOF4amc1SRYwZpGB41+
k9YhD1QgM68BVKLbwJ5gl0rxYJv66+hgcNPUJS4fExMSkhm/9Z+qGvYgbYvSJFObP3S8JFLbXPHM
FY1wwuaqqBhqjejqvLS4sSKvfiXs1hM2EbV3nmsMdSFW9Kq3jcpvrrxjRnrxEOzRYfygxHKSdp69
oWO7okRENXyKyeR5wtr80dLQwhRISkVsa5YCsZDJECsi5EEhyZAobKTubyi3BS9l3SDf3gnELrG8
gdwhr8jjFK0Lm1vxKzxpWwB48v5jE78kVDX4JMixAHdi22t7+YNGOitg9vyhBIt+AOQw71Q7IFKm
7CRZ1YMudV2KDqxVnGcK4vrmJfIlXJ4j5xE000GKpZF01faUf70fHCVx94x+VxFoHf0H4VMceQc1
M75xD1qRdwDKK2jKolWHvoOXF9JgDYxojgie8d2TNrEkLhPIYxT6e+GJJF50KGP7YKDG7MEIcYrH
7svemA60oKRaSMEjDRtpxEhgEoizGhGD4ak0xh7I+93oQGj1L5Q5K4BI2caeZzzLOaYqo03lzcU3
Wb/EGF/P2tts3nssvSVA2LH1L4NqPLY1HUbspBEOB+CMnvVqxhHGNQzqSCJy+EfA1oB5jAEU5ETa
BtobBGeo41eIsSvZSsR/LMqobKQcBTeRSGUolMCynoicnS/SE6czV3LOD9qDGXjE5OFZpkoHit/v
CAoChrgRWtdznDWryEeCyy3jh/8LN4Q6+TQTaK8gHyxYAWk5paT6FzhO9vz/0h2uiBXXstL5FzGG
35XFmw8nqfr6uiIThfdBXsKikPNFiky5x2QeIaB0UnxTPHIwljWWBXAr2a3kGoi+noiPgAwEAi6L
i6M6GbQ9NitbgSx4P8s6EVeb4J90MAsn2GsU8vxWM+6rHvfw+EVFKlCrvoTNsHiXfRTdKak7xDl0
Xmg6ypWz0WNWCRAXRcRC9ibnMj8T1g3v7EMIqKGDBhkTOxAD4wiVfAugDVLBoRP22DE6nkRMqeEt
YGNjBPwu66Or/gF1JE5IF75GmzG6ePNzsA+MOyxIPTQqV5wp/NciwLGP2y0pezBzrshdlVpc6uOY
GZm5FR/5S9kWaVDK3TBxy+WHst8ERuf3/+8LR5SGbm7SUqZfM1WARcW956aCJXLHBMuQzdKnBzSP
hgU4W6ypPCU88CLULI1mrOfp939rQdU+BqA3jiPpdspOE1WKdX9GE5aRREyVrcSrsudlO9uscdNv
lwRZrridddlHa26/Mcg3quG79Ar8W96NkqKbH/NNWefC/LIB/nq0poAzXAs/IC8aXHtXFc1FNh3f
4ftedONRNsXNo2bTKcsx214WyfOxOkmyAi/n4pF/esW3RuktqbG0kal6SSlJ0EIQSe4JdxFDAcoa
MAgFI4jXijZBM7O+gSjIqp/NRro00z0z/s20RYAAsAnXPkZfHhHXkI2xnIUC/Eqmj9WnzhJkIPYW
huFGuFXCmOCVSVygeoGBBrBDWSb8OYnZiBmxAJCRFa5liUl6WXXJatDfuFABjGqatrKLZk3uRjc6
wGecNcE7G03yQraqJIu8Ol9IY0mF6+Hbx0KJ8K5pZ5d0dwZZsSJkT9HdgLoT8IzkyqLB30jSSM93
kPqHBxlYOh5S9ksMpBaAT0kwBZeQD4pgNHgnRqXKd0+ZFmrRlguSo1O2PGQclnnpOmeXGRiCuY4u
Uzr4c0mQg/JbvpXRGZQyL6YzpwGvt2Fz6Oxnj4qXEk4OdyWGniwJu3oK4dnIY4b0wAdDgrFixN1i
4GbI9YCCT4QS+JsQTgBpZP0F7zzUBrNC6H+Etwx0XZYaO5NFwwoeGZgAgWopUTjT/st6mqckcYS+
ubnb6AgEHYPDveGCUdMsyy5YdoD/vDD3lVXFZUrXt9NTVOu/CYn0zOwN+zdNrJU2XifCAHsKnIs3
k2AuO1IiOYhbz7RRM67l9GArDjQa5d6hvU5iRB70TFJWmfdBuzygCdXREXXIZaQLyhbFkhjOEP86
tQREK6n3UYD9AVKoZxpdPTEx0+ohs03LhIRYoHVJ7TLa7QE0GxhZ8lHjMfnHvwQ+5JzIUlwTu3eA
W4n7rUUHP0uYV8VpTHFO2NU1E6Y21UH+rumC03XPuo01b2K/oWP7QvJmgUMBMsjSldUkEAyPYO4A
emp7zaCTXYoeywIdzmjvhkhbiflCIklafTWP9EHp/Nb2l5x/1YVHTxjxsy/PMQS9JNjgVwwcZe+e
/UlBzYGEZOlL4tFxeAoQL2FcbbEU4hThtugkQ/zx87iCKvJcF+wPBuYucid6CXrsMahfWDN8kbKU
3uh65JkQ+M0u/5QkAfxIPh71mTTRIRpk9ozLGinSjBUpqAT7TPIQsv2FDenML9StfEru2xS+K+WA
xyLmInTC5Niz0pD+R7ofw3fZVCwk4VWm7IgcrIktFIKTyy6gmydst6SlSwjIVzB1Iy6p4puVZDoq
wAZ3SRqeFdWGHOkcpIw8YRbYEy9SGZJObVxGbInZQR5S357dLCRngj1LIVYM3VGgJTaV9OHZHQq0
TwS0eI0tAsRj2LklM02dGTEu+DFfiAFyo7gNdLkks5JKmV0IMD8zEJvaoebMkDeSGl21JwGF5X95
lqx9jlr5PIRt2Z+kjnKU/P/57f963rJ3hpGsNhPkhYS2JnWVstpJfxyQfdn75gxZPaLXRnjKaWHG
mEg5xX+g57yP7E063K5/IF5L+1nKMfmrUQXnhWUgGBi/RxSku01C4HLZ5ALAmhP5H1lZygiFrnuV
c0begXUkXX3Zv5i6ADJWBHTxFG5XGJ7uwuoihZKcnv+XHT1TTzK7ihY1WQKr5slHYU2wvWzpEBC6
ifrPxnZSvXDFkisRWiUwpQSWvAmeTX5uNvFrpHIWAD5KzS2vIO0GHlYaVVuCiA0KLKtQ6FW2bu+c
7k/NRAaad7LyeTbGpMtZKaUJp7tkRaQs8taKY+04MJiYAcVZiE9zWUIVywAk4aYE+Bj0trdXTGVv
j/EmwobP93OIMA2merW1caKzUDh4B05d1AHo7LovtqmQ6/iiut6G4Uy+igKp285DfoMIctWT4qY7
GvWbcnagjiaOR9tFS1+CGttL1vuclotcgzcFqbpU50dY9D8hVpNxr9PzsppPc6KQ9+aAKRXKLTXr
az3GcPH9rY//9TNFaiDBxYBYZVe+ZB1ng0+AgMx+hpL9Kk15uf1hZhwj10eUGm2SJvgBGscHFaJ+
U1cbEKRs1Q7R1Q6dQ15X16mvdwxAOFelfa6beiMUqbTxqazH4J0W5nsQNi/SIG/z8Th0KGN5/8Ex
3qUX0aa4UvnNm5N6X1KBMIfryNSro+tNp0AcAXBOqWuigG8JR7kzkGx27b5os0tc6ycW+ytGwMyh
6gP2tkEc85SvGPOvRdyp994Ppde3dep2N7bw2SIsEhOOMksNyZ1D4Ae3C+iB6clB6sK29744/ane
s7WALia9/hzsTHoFbjrT7Uu1NeQlJuDgRsUclqTujsKB8KvqkZA2hGYEaZoiOFKqracFVI1sEs92
UeVUxZ0JADtD946ci8KiNWyF3ARkya0hUQVWaS09Vqluzscc1o/XfTAJ6RWb9rUyoGfjPssxHEbI
DHvzhJ7m9iTLVnQwZlP/J7EvNFyYO3giwGFrWmuvJsXewjy9Tj3mC5b7YYiPo9OdbIgfiwqbXCCQ
Qzo3j06zFlXzKwzKnuLx2Vb5fzSd13LrTM+sr4hVTMNwakuWZElWcPYJy172y5wzr34/0P/tI9cK
lhhmMECj0Q35oYUF0IuOlKBmRmKfLZp2g/MuOS6z68Js3lC8Muf8hXTsz2zjdRJaOCgWFxrcbyhw
nqoQ3dKM86ttzVM8OvA4s0eNTmIeTbgxeMZjBAdYMpuOgBnBbXHAHZJlkVYcgzDoF3COC9wrvVVD
BBdd55fBxGQTLSWTqOXuxvodyXlshcgU9jeEH4enYDDIuXgNFQiAXbJ0362mUwTp7UvR5dEKhPJN
GqJ2ihY8eWTFSGZbT7cYreA9+mr5UeRNUlmmy/RwO7bJ4tzEXYNkSI0hvUySk2tHASoE+8H+q4Gw
s6Xq8CGaxPft3Q/sNdOnu2nJIAUMb0OMGjZYrD5p94I1chgavrfOp2sKn2E2X9z23BBEWSUSG4WD
EjvlhnNEYjBBTpKiPusO0gP1mGsQSEWI95HNoVmRK9LipAgTXFbQei4tpqVl0WjgZDUp0vHuuZOf
GUCz9L2I4h1ZM7FW2FSCH1KSWclwldyMIJalP3IwStmmnLcgrjYtTCKJlUYZnss4/SB98PJUCuuu
He9tGjAJFxMW350sQmt8JqPiAOezuH7hxdB9Jv+TzjCXx29ztLhpfRB4hcAuycFMX4G9OPfxf3yO
ZJ1R0+4kVMOZitrohRDehOWWyMpBAmEEoQU5pAU5LoGmdLP7kdTPx6yHEUjEd5gicm1pGVHjE4/o
xj01iKa4YGKzf5F7pWvBmQKgIgUERyw1BsUDf8u18sbn4rvRD2L6BI7A0xI1DWegq6nNDw19N09E
9nmmct4JGQaVwX4ntQp3H7PhJrICOQ8Dya95oGRHt5dUXbOYNDN/gw/aFIxAmmgtBMGj3vtPgiQp
H90BXErpVvAN9fjCnL+G5I1A7Ow8Xp9EKWEd3Rx4yk8jHXc2jfo8hWbdXwZR4TSOCXTVgn4zbyHl
7BdQjLOSTzVJjDjpSNGQZ5SMhLQw2w3+9I8pwzudf+3i8sp6BEKdZfX2Bc6G2UF5iLnQ/FL0Ty1m
swpANelXaxveqIusq9TVcoEg9iMKTTLdw+VIfUl7HeWChugoTKwM0SbGis5Tnj/2+o9Re3ch8sgC
0ddADYxPvnW0vFkZgiJJGhhEEawSxpiDJ0kQbVH6ymi6AN+7r2nxIUCSNKalt2IANRBLYJeE3gtF
U8bb5K5ZibnzKwsKYh/rr6qusI90B347eR6liKwYeTrgiLfspUXlCF1tIwBR+ZaUFlSmgYRHdmRX
0b6ZvqSnQjGwFXqqnKb8tvSvuCo+Uk4Vj/U9M8FKttF46Y7Hz7cK+CQQqmzFBWaIAoPm1ZKUSZeM
ywQ76F3yJQK87HWT+2H1UatU8ev/bSmPTEeObljOTYy6G7B0D5w/ktpSGdP3gtMLLxqcu7fOsdsj
3/ofH4GvUlLoWOP8QFpYO2m1lgaOqCTxjx1jcAt6tTrUNigvxckEKPNRqqQQkVoCnKkli6uYH5by
HlxbohqFG1eVmbdwIhUsmlRyWrB0hEiQBcFasnqKCL0s16H7CqrvcepRjvOOAsIZo2Jgn9JF4T2x
F9uuOoLJSB9fsHDU2femybxQDDOLXjd/1Rm/FN5S6kKYlWuhRJelD9xqzSgWAvnzv1HRuE/U8iAQ
A1YJdy6yYEC1EoM6CtiENSh9BZumAG+LdybvX6g5cvkS6FnUXBHjgWzwR0t/qUEt2ABQPSSLkg3N
WpcXeSNeoT5U33apNA35wAL80m0gZ1ZX2aXErNoer6T9XDBPA/YrdZ3gHSieCL4mJBvX9h7x5Y5Q
lxF+tCwiPWC6Q7935uVGjY4vJcJlxXSIBuQ6YSC0HOoNpEMyZnMytiPBTvdS+hXQG2a0y5L8f3cn
FcmoIPo771z2CDG4Un9LazzwBrnNhI3MDy6TN9OypppsBC1l23Yr3UFdQxuP0lYyoGX0+XAvmZqK
8i89q1atZewE5+mY68ZFx7vRlwLoIwxrhC8KTckGdwpUeyGFTdfcRxold+HdMGk0uumup2e7NM2z
fLQ82dHvn7oaWLCPun1t6J+N651Ck9mNDkmoHm0laXX4wK9jRs+pd/XfRsETbcFRpEfWIrI1zb96
WmMA2hTxQ76of7OdzquxLI8xPL2uGa+hp1Mp2GhKujXtXjNE+71p8YOJCz4vDfFQbekhm0jENvha
FSe/mj+KnOa47cqJQrptFx6iTsNOQJyyHFAeatk71qVvQ3TGUFTDMRXi+NF0+zeBfKvAB+YI62AT
wpY2TADWYLQ+l9QGfoQbip7o/Il0yqV3l19bK1/KxUEbVNe2EoEHbBQE8YHP82AFTBIWRhICT0ZI
wyFP7zvlwawQgq+D0+Bkv4ZtHlKEQbJ5WY1W+w/1D9RTlhQCFoGJvW9vhhhD7x7pFIypPys7JfFM
FDMYZn6X43AOa0wqSMFLdBdl++5iDfMGUSH8RaXSreBLRO7VrH+U2uVEI9Q0y/IfUXugQ80PwbRv
DCLBAPX+5BV7ApychuAWDyHNnIa8QnhHjFRJJCRmSbNDiHwSFCWABLBzCc+69BoF+G3HaldoGc1j
usvzBWEQTANcjuGfAE4B5fjMwpEPIGrJZUgNLXAinW6Wt2xryZEEqa0YHl40//9zkAWbwk4arU1p
PwrwjJEmRQxRCD6mPA+JxVwIFzlS4ZWx+XjLkNIvyeqEDszO5nlx47fY6z7IW+MyiI9CsplRzRP4
vCqcGwSXlqhEWQ1e8eVOdhC7corqT4lc1c6XkBZCd01gJg/XhLEQjr4RNMI2UYZatvDaJJfAN4LM
53PS2IFgKLDlmvwNPskz11LDfyescTEzvyc9DimtNShjMTYfvrRhSC/kkSxa/0hWwSQmnSzU8n7l
PO8/aPYH6KbJa3SqRzl32yl9FJxOPsxvGXeZVhwwSKgByHGn0qngCRHeZliadgxPB983+IX8pdXa
kA8/uEuBKYTtHpkRQ5PwloZ4D4n7aAVwZyxBVYJ6wni5Ml5tk+FTIhOTikBmzRlvhycKeJIKGQvg
QifO7azvNhKG+VpchtadRxYJvOtUTCvXNCVNdFgGFwNSDgSTUbbZLbYkp6yeER6WfKsCq5qNismb
9gHVt8eGTDto07eOwD0hcIZB5tpsfjMF17ULu//Cnq+VpcBJIWmx5D4OqAS6UmgTDYkpcg3Yytj3
8kkE2CQKselmFBj5Hnpge5k/5xJ4OyBXcZVUax5/4qNjk8Oqo1oK4XLbmNGRBgQyF5XAPVJADx71
ixaiKx64MSrCToZPhb/NqdLh8aCTkGq7DoY2Q1TEaPo10tUpvG4rFA4qlVULuEppE+NPWZnWb0f5
IWOZciMyKTqE3db1nJ3wCpKa/oOmPUuNYFOjStdzqqqVpC+kdNJ2ERCQKp/r2QgxQyITIkf38mV6
HHyqvvgtlwyeecEIc/+lOpdZk2ht6QydlzgDgeuRWNTUDEHm7YSfUDvfnGScQnIl0lBySb1xH7wH
rOERaR3KQAyt4KYJmbcdx3d7RqKkzbaRVKaEO8zSNnHHI+RGfQswx9NSRIHBESAV5zOzx439tExv
Iyoykt3ZlPETlDj2vI7ZILbJd2DAa2khIWt+J5VE5sxr6ZJLiSIIHHGEvlgJkYhNxqgUwlMHrall
r5EocmPS9o23KfxbHpBkFFLzoMWmbQTko5PJEpc2lMrUP5o58j0saunjY/t1H1DU+KRmDtSPHsYM
CLciJeUHf5IYQzwsgfCTod85EdMJtGsoWQQXFNkPIUI1KWcjKU/kFs9pXkEvr5Oty0k1+sveH6De
wd3LC+esu+0HP+VTfdXBcgImcr2VSr/MwGZ04If6+C5xf1vWh+8TKZIoeQwQsMfWmLIsYaIGTO0s
XX2ELidqwY4qY8Yyt8npH8d7XpbECgiSlKtnA52nFC4kQeaWgglzld09Jxcu8j5lhFuLPBj0jPhA
jYWOQTi9gejziYdblu/2NH1IpzEFK2bZ9tmttTMwUOuiPg4SfEwCbd0qZgwB4rirEQRnxIpUAZN6
C3GCRoJMNMnOlriAzA3jkYngsAmaMBQgYfFsTr/SxwTOcW26shPEYvI+E0Mfdn2mpMQC1VPI9qX4
kjBuRs6zn93yONJ/dwb05ijP/rf5IOKLem1soIauxseRWTUDXabuVxrsWXfi30zSt6LFEbKOoVC5
rRyDvFCWUNWclYc2oTwH4aTFNEmHYUDsEVI/uqvVowMEokV1zOMHEfsfZ08mQ5TnIUXpbAsWc0It
SnTOo0oaZhU7UmBUvoWZdlSoXkVvrkBVn3gfM4xfYyokvCMBV8Plh5MeBEiOVLcPNx3+jZAQTMqm
1OfOgRJgCMizaC0RfH3Avv1bKM3So0rZOWjJxvFf0qGeFd5ILtKaSspsI8VCkUcnIU6Ra9J5oI8A
sNwAeRJba8z2cCT/cpeHMcreSPgLsS2Arc60yNWgmyHDRBKkMjs8atkupl8hlES8QtY19JJeUZ9N
K0FxWAjcbYOTVoSaj5SZAp7JaSj3wPFFcsEzLUoGTdioRDd6QAorvjDY8/e9zEg7b7KGblEvL4D3
EPt+M3jQcgIHTOkk7mvToTWEaDoMGOkPD2wHlyYudtG8X/2B35FiraIQBAOy+BStsja8ZpWmB6fh
GJ4gSzE5gOaonKRy0JHGJ/1uKow3vM7udYDFSOAI5jHdq5wHA71iOXkMHd6jWCyWJwhFNLq/5XgC
e7GynQjnCG9ZQVrP+39waUZOwNZAsrsniVfqkcnzA8So89RiwZEywIEBamI7+8D8SecvkTgUorcc
Eiaiaa1b6OvRsIh2lyZUr61TUmgA8rPGzAbOr0QwgVfmDvilE1FsRhwUHKO5mgUMRdfQJRDKr7CZ
ebOsSkjNT5JoTIV1ojfWTUgPOq8F6EoxR5QEIAQEfR5JN81r2STCjhPpiFpFQG2iucKGJ7ULivaR
1/+APsc1Ic3jGyQACJ2T9yPPVUNK08O2wmXu2C3rPa9beIZyoSMThvnSnTwmWm1OKSLZzmy1t2YY
fuLY28unOBQeNbRiWUbObG1z0g9ZFnKT3WjutA6XKvRK5QQr2gn5NRROidnyCIvCubTd8rRQxIiS
SqibB1g3T/I53dSu5O8lMEj8F6BLDj5AsWgcTsGkrhzZ4AnaTbzRI5VsaVtBeZJJD8l+6VNMNyd5
eQ5L0T1VwJA1igHxeEBNGyyHZMREJZSTRvSde6YB5dQP8WoXIUd0l0tOK1Z83JCBGFQTA0QyIwm+
+1jfLxh+ka5kufYIjMxslHHjCk4+DTS4ji5LPzTy13phELaSicmU5Fniu7zXEFUUmx2lIeYWp9Fe
SswkGf9z2nI10PIXweqFVeu8y5KgxqA4kklWAcJIux5dnrqphaeY5ohCEyjqsWZnXCPEQV5yjAYF
5r5SLwpPkQj4dFBo2bShe+sJyrQVK/NejmQhAZjacDIZj+jtSbJdSR4pjGj8eAxCtHD4LETaexyw
WkQa7LvK+JebNaASwCZD2ruFipFuXn/vwFoA7+hwOyYH+SG37aQU1tReqKL003pICJ42P9XcrQzl
ewNtRLWp/QwXUljn9A9sttvAbEdteDvhK4HBSI8WkjyIEASsMsPyhGU36foBncTPQVtOBrFDaAvD
kIQ73wr/SA4E9BNIqNbsbVpFmBl2YbultftPxruE9sh71aBqMycM98d9tUvqpjhLtXuV28wAwC2h
/7iSvhtokbTKlP8ZakQJIoRQrAR+hDv6bhXRZ5QX534WR0bmY9iFRW6tUJEGb+CI5KZxQLjLB/si
kAHZjj0GPzPnL25L475nO/Y9DWrvX1QRr5ik5nSXfS2pgprrozcsNzaDLE7pHObUWkQutCIf5OSS
tQ6hIGV6OjODZ6ZidoIsaoaJ8iIeXahJmWUOmsXoYq8hhF3eGiUpkIVMfA7ESTn5JDeesJ+xUIk1
KVQiJAsmO3iKm5ZJKNDj8SBhyoubhzKbd53bQU4rjy2+116p/+ajweQvPQrh7MpnVig/pAlUapgj
5A/SV7Zpn8h/Edjeod69Xb066BEeX5BhqKVtgjgFwm1GCRyEu93p7igcIDTd3hwX6I+PzkrU2CDG
SdULOQ5FEzIuUkcWrzzxWyiiyK50/33iCKw4wT1zOIRUkdLulUrW0Ym9nAQIWQrgVTNswxHF3E7U
7xrP2LucIrJMLaXOEvrwUHnKVCkDyBpydyb6zvJVIujJ6eWhEO7EMGwzem7Sg65gGXB0SpAWtM4F
4gNcwX+XwSGKiTTAsg6Gf9LR8+ITKD5ZcG6ir4esYKDepH/EWFjbP4rLkB34KwB1OaD71D8KBi13
H7HXp6KG5PfaByhHltF2zOYXM2sBVLKDMVrH27ADw/BNoF9Q4QK4qYx1XkVPyjTOrd88O6V36Urj
KelnAo6WWOgFhG+mZzLiRrgy0d1Il3aXuTmJP6FzSqoN6FKC5J42brQmfi2wnnrA3QNt+0BdrCA/
VqX5k2TMuVBbA0E3IQmRnfn7VBX5V0KSm5vWug9yKKPztNGj+mN2EKu/i70CinjkvbGntTuu7t/o
TD/hTKaH7AKkTx351r6orN2cVv0ama1VbuKuGXJjWpS+2J396abmi2JuF7PGnlVtu1sn8hP0txd/
NaEmsrEC2wOD1rDE1dFAN/KbQVKRkg5gQIgMfFOTE7taY9Jq5SUWDWJJNQ3flMeOrl4731uapjPa
weKpSlJgXFEBjHOSezizRxq1CWw352B7A4VIOJJYTWi2ISF8qk3O7n4ywYABD+K0vHao86I9p28T
o99rlRn9FDYm407X08EBIKXAaJ+XAlJQ1QQ4qLbVe+NnyAVlSbADB+ShW/141LriMyOdNYq4WBnL
8FRZ+bEZu4++zHbJNP+jkv+dgwTvR/gDmwXcz2f+2MsdsKysvkyob90pzalZjSkMDbTFklEZT15q
Tt86UmZYOaiLQZLo6PkLbTnRICA3ZUk9lu6cry03h8yhN+uxmH4cErbUGox7J8pQ462C72kh++10
SgF7LJHuUgE+uqixEQM+ewvnZJkh1Ui7mKaMMtIP9Vqqjk06ajvEh8UDnZ5H7favNEAicjXjTw9g
eIWISDCy94r98anL9eSgnPyC63J2UjbDSG3E62mtyEQJV1EXu/1Rl2RVoRCnIt0StbC3ZewOtQ97
uw1XeaNQA0Wtn3jXcpRV/1p9YhQC5nmcWZRkebPVOljYbDHPc6DEpPm7xVulq5b91XX1tRTLwTSC
H/juTEK2aGj14wXh2k8Ef9dDV8IqWK5JHgI0IgjY5vlGm613hRtuYTtf2AS9WBXrvRqt4KDq6qkD
Hamd9FAyOqMGu4Gpp7J17lmokrvxfW70n2FGgWgIbi8as3ZZ/wz1RGfAn56NIoUVjK/X6E3vyDvb
uCfYb6rEQxXpGIyIIqbP9D0y0wj4tAvEgh5ufpZdorR0doE12K/p4O+WMjikNDh6DvZyxNTBymJz
5wuiFLqDtS7bLofV3cFzaFZ665e7ukFzpjfHXYN9JeJMSDX67ZcHZ0xLyITyMqRCFrzW6fPdZDBH
F9r4jY5S1C2dtap15q01J8Z9REve5HSKY+n5p9+j8o+p7lwb3z0rFhMM2BcDR50GwrYWQHYyhnSb
dNNPaghTk+4jDrH3CTbbReDihNGcHV56OMHYcS0gTlLKCG46clbQbGz9OaRsQMMuOJEbXCd4A1rA
xKL8t7kFtbIZ30x8SgOFB7pRaN7dhNjVevLw9xsnSBpGzqmQpSGELIM8ygoGWBBkllAt2DXAQDRw
oT0vTg33GQ8NBgMGbBsR0z0UONnvl64ED5dfhTlAb822zfsCfnuL96GgLm4HrwW/pLyP3g1s7Zqa
Xi7I0AaPr3vF1eWlB1/Ecj7tIfM/3dFG926JkHqZ1WtchpvEstAZWKJ5NVth+oUJ4Z6TH7wr0RcM
5GZgeadgPTsphpJVwDQejYESWceZ+I00mnFuFLzHqD4HM1EzNR+9ZHlSOVVEY+FgGzte8tQt81Gv
FLreCbwoz5jM+9I3Z8h8+clpl9Mc6/W9abcuJWX0asCStKJ+hmajARvDnvXjCE7+wG7MIy6pMKhT
qqIYYWkhEdWOiwYFwA6fkrG7jq7JzEF2qJ1s3S9ADkiy7jFsP2p9SA2EfPNKD6Cjop9DIb6qK2xu
g9HpH2l5MH6QY0jmGk65csuE66gA1OsZR3elobrouMgVh7CzdB86KK+3A5AxtQDbkohmtpHt9Jxs
q3H/MzjlgYIxLaLLYbcREwTlE8jIUKdMdkQwpjNmR12c17WdoftbeacwBu2e3gEIFLky6UIPSlnR
LfGIHoAhITY0C33izGkvvp/uExphgsRRht0J3qMPEMkBzjhnmcbsN9W4HIsECsuko6uF29I44fAe
kVXUQIeynuLKfAiD7j3N7a+J7FJg1k4aYEllryjMtppOVhxV5yrrkZppmBGcQdxZWgHsh4XvM4Kb
ConJ0hP4xUC/1bBQoypOuhFuy2Y4GVMqRgw38UndjJgNTG5FIljZNg1jdGT+1WI6rb1JyyNEDFBD
qodHJeVdn6tPIYx11MsTiTE1tTxZN6Cl0pjbvtAQ8M0eLHar9CcltpkMr4Bo2GYM55MVEyr7dQIE
bClgcwMDX95fhixTpqX4RYxkhx4Nlx5h/+iU0oAZ8HWsOv8+TJ0XJf7nZd5jXlCfhReQkuhLZ5UC
5q00Jsjg5VutAJGAU6SEn0ImRwFqXVI0edApX1RjvlO7+a4Puhtd22Q+hPQN83ace/tjbM3PJJoC
c041ysiKXw2t+tFAEjQHspUn7QBOgimmJCdmEO1kLbZCpeKkcWlHcBda3qwWOjH94q9lucVg9d7C
fOYUr8N42jpFtcmi6ZwRdVTYI7ta7RBCF5USj16SytxVYdTv6VxDae1gwy9duG5tiOMepzgjbHp9
uM0FdOU6plidKk7oItqYoHJ3Ej5vMA65c5hHO/ojfYcEgFYd+ixBWJfaMnIf8Cn+VUnJ4QWJrEXk
rKUsHiGDtYwwkjDdtCC4powxLYPvaUgJIgpacmxBdMth2cs0mahCy3ropp0/WHvpEhTfxogGrnA/
KoBn4armtkNTnqUzxqAgBOGxZBmnwNDm2pzSe+Socez1n2V2y0Y3LENXL1bdU14muxRIp/GiQTrY
gjmYrruCxwREfIxIePs8ubSYCWcpjUtCeTXplyCHcpEu34Yl02HjWrqsct+qt9axgeQ4Us4JQqpm
lqHGHR7k9+OKtNYunngHOel9O3THiC1Am3OjnI+EIZIA4qXW9A8Z/Y2eKtihe1fW4QfS+A+ZO+2L
uP+Vjj1PyJ99hScPAUePYLPAtoJMvY17fN/gZKeoujhL+Udnj+4l1UbmAFdQ6vY2Coo+5A2aEiNJ
jowUlrxGF99TgbXFvlOAa1ljaIGFK3RhIAqYyQEUIrXaXSOJNUPM2pcNYqO4FWhbmeuduxpM1Kj0
mUYM6Vrjlr9J1v0I+g3r9tnPcMsmvgGh7Kwy/SAve7LM6IFkb1eaGiNL0Po1LUW0kscYQXTxdKn5
uRZsBSU/uJCaf9Dn6OzoVFJgD6mN6qp7630uLn7mWEegzuGU+1n3/9opwm0obdC8jc7tWH6JClIQ
LR//x3BgkHKJH2oWT1QaX40ORakuzvKT9VUAylMu35m1Okh3Bl2LS0hZEE+mUMXlNmCC0eugenyM
52IjMaYofdabLR3AshYVGDaTwOPCikFF9kqbfDugUSL0COHkdJZOAOM/SXIR1IksbOQEd1oUn4Qo
M3Lnhk1As8F1BstYKQW44M6bAEMhJ8foWHsv62YbErIqEI/InWgL4IcXAkLzJg0Wse5Yr3TwYHW0
97NKt/mCIGdnmWBHY3+bYYns39SIXyNveISE/qjii9HEv/44a3euhwin635Ci3eIUYIVSNBKXfUW
gyAVnL3CgpV+gSvgP2gS1Km60u8tTocbdWT4dwsnNlwDe9p0KEbTe/qpvYLp3fhsav2bj6YP8tx3
NQcOa6rvOpC+i7SuCELxmOBO5OydJH6lPpYQyONn90uUKJm/lVkRGcPLBm+1+LBwg5pI95OCRdbC
7+pOQvGm3+RDvzDyZe/AxdL1V9kqiqrK7JtHX9NXuqWfujp7CuJ8N7vBje8YtGSjuOnSM9ewncLH
qPRmuUNXIwyan1Fm/ze32slqsSjL/onKhFz9EImWZr4Bx5cWNCoMR/ypMIhLV1ZvEr4fhqHFKZeh
JkxcF4vuR6HdiV9fVL8gIfjtjUO6kkab0+RHCSlxGD5PaffUAF5LaAwIbs1i/XQBKtx6fFDT9Elb
4cYi4+oYTELUHWC8eJbwoKvpwcrCY0yC4M0M9hnVjfTD4CqwuFAGOXqF0cfzptK77wyXLnipvTsd
thEVOQKCKUCRgtfVPPIixk886Taerl1KBzwXBKLyHYilbY4OA6asATrMwg2crb8R0qcMnER68KDp
GHiiuudE9crN8xk6e3Zvx8gtUUct5a0fywvjMpY8XsPjfkslL5jwgB+0dRJNO1Gy8z21EsKdhHyk
EhjsStmrDFjSuNFbHFFQik1648Qo8cybYORqNMIDXjrytNlhsTZ8O9GnBANdSzZGi/iv67sk1l79
rOJ+Aw2HQSf3aHXWdbDD7K4ckAZW/XVoh19Z431p3c1R8KDoJvoOasBNdqrLCPVk49MB0qV0gU49
nSZVPS4pw/gqoRoL4ve+K6+V5m2loSqQUjmBhFkFXJVaMSzX7PTYJzbzJCfwEXPaW42xsaZwtYyP
csQ0BCsB10gdgUqhNyLq4C2f7BoT+quseXnEbp/dB0lCcH93kefiAd8EAAP9HLmfnts9qZYBc8xL
HJSTrCq8sJTxjj62DI/KaSThcWqwuCyix95VNF/d4i/NBySPWbM0beWrp+C2saNi2MrhPafRicgh
QIelFZsQE7GBIYxWXAhhbXbjC6Smj8TPz+Z4bEMEa7QfKCTbtLY5DN+K1P5v0cngeYp6x0hKxoSr
3K2KMuQZLFQEUWIm6z5IDjtp3jfWrs+t7Xy07EWIAHT7ef3iXSTrTvqfjpPQmpeaO2XaRGfSlbsN
lbUfLRxHunEiTxfluZwpiKV6jQxz43rRoYnbdZyU17Br1iGWxxCbD2nm3aQyrDyiECqNHV1hy/PW
vc78jrUxsVZowxhqbrrX/YvlGPtRh++TmPd2nvzYs2iMBhgBZR/6pMRGD9xTjOIxSNJG0E695Dmg
dwttT8i9uIHqbCLHS5+JFTGMdhFJ1isDWjUlgZ3tjam/T0OGf0ZKJ6X/2gSgENSodbAWiAMMUifD
u6Cu/snLX3LoCs54psc8KUajnLS+zC1ScUQ/zSC70L0nVkAYlA/y2uS0y7FFHBl0Z1ov+cWjAgnY
kutZNq2OAzWwUNwmmOFo+EM3L9IU5005Y3iI5kS/5pa7xmIDKqKFaNro7r0EfYXUqbqLm0C56iYT
fausZ3Ely9EK+5dshgBf5flPpzEXUqHXYSfXoUk/62LcLy5YYaoHiYs4ZfafPQzvxmxck846QGd6
Rxnrtehp3UWag4b5wOpUAXKxkp+GQK60b5iKoynfvBDmwfdZu62DxlxCWVw43nM/IFmy4CmI1nfw
4KR9u8Eh82DG9bLvnOAb+vS1Tc0jJaz8dsAYa5Od9ZF1nyEC7zfheajqD6PzcdYKkz/51rkTQRo/
wOR+eXV67zp1HsNJ2bs/u/VDWvnf7YJ+gOe/V1F/KiIfUstkwiiwUjwlm/LHAtZKSIAmNJHkA/Ou
fFNNTQmcqHenLf7yqOH01ltUcKv6MszjPydP6HEZJSCGxoh9CidhrOOP3K1QQVsE1YLvJ5nK1Kjr
mA5vls6QVYmbALPd82frdlsm4nAsKBwfkonDOvVDG55T9hza7q7R+02gkQ0H6VeGbrDEkAUv4SJu
NnozHseKHGAaGGdO/4bCRN7Av6LWvovqid5NNu2rznsey/g70bAbGttgE7fexW2G7RBSpGdtuG06
WqWS6jOXw11niItp3pdraGfDcjiQ4+diihPweJPDtCjPJWL+AYFz9NW3i9/NSn43rpz3vk1+cPW5
IHd+0bORw4x/0DwYR8L0KeMNBiYQKrEqGGYoIMuMnFFTYW0CKywunb0GT/im8DB37k5vqnd0BRFP
q8ZD1P4XJ19WnSBZ/8lR5TYyU2+eDajKWa+2qU1nCGI06bE8cp14JMIlpSA0MonQArJiAknnTf5X
00NmCUkl+C+hOz2MHLBWbe/EhtJF1UGy8z6R6l9fRcX3bTwOFkdlAsXrMy3ExTpGZrKSzqccZ2x2
o6WOaQb8OOEN0Fuj2m717r5V3W5CakBuXnOt+0Lo/wxBS5YV8wnQbiVbNrkN04dGIkcrZ1OEKElE
TCChshNMJSKmz/hNqpfbSZQvHMqYhXMkjsxfegyH6tYfzRsL5yzJaWmOliCWLWyGeAkfpcmyaO7K
4ijTQ9qusHwTrsjmz7F/VtRkt9JuP1MhtC2CYcwLDKTawiNVIDJ+QzOFbSjxSYZ2TRhkUhFHlb9m
gpXWTHoYkfgySbMypjBHSkuyRpij9NiWPRZu12wIn6W28lW0kgMvqcmRm+mQ1ow39aSnHeX07DLZ
QcwtC+9z8HmRyTic0We/KvAbp8btxXDhMNbDc5kiAySPS56Nj04IJHjZCmRjQe+eY7tGfB3qWw1o
lVvjq/S7KElnL3sKaYHhgP53o/N580EN0T9JxkhupdJoSWpHvXgQRRNYrt8cYye7M75yxpsQUEHY
vKCIT7UGlBlFzcRYqwhHFKQOmNARBvsUMBsCbpPE9rUnpYk5U4RmO8faSpmo/oMwwslxsj/MOe47
qteE2Eh3dasYjxGDL7S+JHu4XSB5YeAO/6HecZQrMglmnj+RKiNKyq+l/bLxKCDl3+YmgCfHXDZ/
tqdfOX/dJLlCsVpLVS4vTyMoLN0nb7tmbEl2TjcMm1a5a9s5tgNgGXc/oPsYMhwRMgBGbmGn/QEC
1eDT80LoJf4J4GzJrwmNxdLq+9FmyiI5Bqai24S/h/NdtkwR0m/PIB5SvBxakDU36LEl3ChXf22W
6drwRYwobPgCzWJGr0WL2e2wGcNUhuR9YWCIP7a1sS0tMsGAftDsntERSLvzEEzMCwzMWUDcsVBY
cR0ouAqwgZ6vr19xo7+n4yW8FXkWS5qeNAOgcwmvzkTfIv7BiWWVmVBnerg9sWHSRYdu2ox3FUAO
WjU9Ecq6p7YwjPlvcifGvWLdfVoyWScsks7P1qOe6ruxdBHL09OTlAsLF+9Y7UPD7XatfwzCBKtJ
6zAVok5BsqW9METI8CmZSXaT6LIxaqJ93s36SxtkzKt0e84yrBo6cxMJbEIpHFH5kY90tb0eXSJU
ZxWUfA3Dd00ePCydeSDdJi8prcekRYVGnoruVE8Jvzdm8cPA5sIDDArTv56bxF8AJvZa+Dr2kNzP
XbV3suqyhP5X0Z0GmaGI1JuC+3Pnx3i9J0QZ4U4kDQY67Ms2dv/DAumQ+zMaFebzYHRflane8nIR
g+LG6h5tazqEjsZMsjoSkfXYu2idfZAobGvQl/3hNfLrE/yvbYzllnBR7WR41Gacpiu179xm09i4
pA2FbjAflL5Qj62jKNp65bKPOGRzwz/VxHWMnMxbSf0Fo6Zi1+DOB+vHZHZv8pBJZ8UQCiXZkvHf
ipx3AMYkPtPDz4GG6vI9dgawwepghvW7B9azTPF74XMKV0v37CUWGDolzkhKLtW+V81vjF7TcqGN
rr31hkOLCjeEdvprnQkhqQuWnMgrMOa25G/9NG0sq2Q+/QjwA9A/qnGbamn54KCYNo7oOqpgVXd4
+bS4PZjOOklDjFPMtWV226WwIZ9wK3mm6O/buPKU0UPVxn+NGv4Es7FUi3KS8UIFP0GK4FUPHqqC
qtuYjSCwxf/j7DyWG0fadH0rf/zrgzhIuExMnJmFSIqiKFG+SlUbRJlueO9x9edJzSxKlIKMnkV3
RdkEEmk+8xpKMhTzuXwxUDTZs4bcBa5VPBsKGnqOeSVVVRAslvlcgSxDwgrhIQxcYnNXmc7O691v
TaYIHCkYFMNPNx0GHF6QBqzVjT7+3WF4MlrUcxonfwDIv050/ajDjCYUd60bPjicDo2TXNdLuEot
d6/EuAutbp8DmpvoF0xl/zUMpit9ikkcEQRaM0uOv4WTP2OEdoseP0sd2EoVqu+B0f0oCXWAo+fX
JQWuCyy5ngqDIvQ0OLuOU2voxVMBKzCKzIM+jrQAhdJYXzHc1FrGpxru68S+nut42lpJGK3rMGu2
fRC0lwlsAIQy91lSJ2DRsk2WvPEVDhxipMl+98UJoRV0iOTDOqBNCCko+RvACsjRXlBLFjdm5uEI
BldRAnKd/cfQM79GMyZQcYspSJ8uyD3QKSXS6AiN9QmTp/4VeeetU/rdRUTsUGQlf9JMriIqLjUF
P/1Zk8Z04QGHlzk1bjl7wFZrAEFDbALtaW/LIrwfOwqpWFrsG4nWZ0uAI6ryGp74OqqNvSWASvMX
gfRGvzDruMkymjVTdtXZ823eDvsusu5pEv+0xmgbpvQJwwnhA2ZWHz4B12uOlqzlWxv8RuE8T/EV
NpvrxC6oDBRAzwdkWZPOuvJSsZ0oxVh2cAs3WdNF1U1jRVt9EAkA7vVi7MMSYax2vupChSaguMkw
XuzL+nawBnSTY4wy23ZnEcrAgkE3KzDQz1YpCXv2nCMCepEjy2lj2G0L+DvDItEAibJstQx5S3uC
HlNYgC0LM3IleE/+FaTxL1AQKLAPw9/4fuAgVRiPXh3f1KhwdEUDaLeu4MSOKqNxMzwhY0mOG2NN
azrVvrZhuYd9/isp51f0iQn0lnS4KkvU92AJI5+dB826s1kuUthUZPwatw3/e+PnL3Ec8F92Qfoy
00D2kcJOZrIKhLwmqF8GEm4XTTg9YvHqbUI17OhJR4hQ2Xdjk8HU65+XpQo3RQHCKZlcvCnb5m9O
QrXq3Za8sbZw34IjSdtcK8YWOarIWY80Lpnq1orH37i+4wYcoefUzwhVLgMV0Cg+VMZwpQtX4bLX
OTsS1ZQwSvIP2vbUadY+7WR+X1fyMIv7PjjtQy+jHzFfazLGg/5xCNwfRguXN3qNqizXV1RU7Oe2
fx3c5UarjPd1BIMFkhTTmZOFdCxrQuvrcKhAE7f3VQ9wn2I3A2nOSza2h7obN1nIyd5NxqWHKVWI
lyJ0MZtLFpQOlYTBoyYu80scJlfEDrpiTagEJVE7ihNxG9yYiwHC/5LTYauPfcopgHUIl6nye4QD
mmehAdRjHV7r6gYVNhvsn25ODbm30h7GFHaonlDlYQ0RmlCrx2NH9/4wHNSFGH0lAG1fF6CxJyQ8
jZ+TrnjRXcbtDl38nU7Mae/lRXsVI0GHmQ+KLN2qVlgrUHfmXfoeYt6jhvbyk8XId2WeXr3dUlTA
XWalocdbabIEpQMFyAlPG+QayTuTW25y/s+dtGqJ62Z+sQfppf9hyI7MA08Iv9CLAV+bzwONyIGr
Rhd1CUTJyxtmtGZ1z0645Qa13Z2MvlVYS4qkpvT5g38hGzGZwRuMGg2cJwT7tJ+ddB9KQBf6DyEx
Rh5q4Ac0DeTlCOLxKybMjO8mVCd+nV6ZIMPS2xyoktYfcozuLXTio9EMqTgodH1AH3UG8sgX/B2Y
t1u96MCActJySmzbAbDflGr5qNx77Amsw7b4UfOZY4Jos0k2Ov3S3YAaFr3VaoEs3vwNbVaEN9rC
hH9Qp3GdOb46DYA0drykA990wL5TJvSuTOtd5NCPvAQApb8MNGt4G8IkIFmq9RSTNv6AsgZdBi1o
tLo0Fgx+YovNIRwNnW7pBcgr9MTB1KF0isYE5dnfRhCt0Z7EqhyZ/KAA8/xCdSdrvusjP+yQT4+u
eWL8Flxz34G5Ji7XqavuBOUELmbEDQGNdPjlxtVlNzwzyzod02uOEgBAbU0qZt3WwJE0o1SXCQnb
2ALC+I6E6IXEFhTkgY7f9L/PMLpfGz/ovAQdV91Nsr7p9kJC1hZR+TbK7ybdUOJ9WBU68iYQ56l4
72jpgZVlRAWvzKkuB+ZoBZSMzKVtKKrYsyQYcm7NwtrrroTPBWz34tfcBhvmY0xB/Dj5utUqQchT
s4z0U6TxbYpgjsDsT+90loaKr95ydoRLsH+o4naVOSiCQSgbf1rmC0yHvLfR/HU2uFbBa2L2yDq0
q02NqCHo1A01Tv1yYJYI1U3LAYxCT5vWm07wKb1rkVXegW+dsORaLEGZEg20ZDL0KaG3CzFbCaAe
aGiIYl+GeVyxaIElyOkXef1lqNA9kjBS7jOWHFWwnOQQlJX+6/o9cq/fhPXyOEb2dUWK0veKY4Vt
rTeTW77o9TKiyKUbvSWpmI5RdQpGNsvIb3Ele28U0Pehb9KLHNnGunKYQYL0wnGXv610DqGD548r
3sYz37I1KgrsMDbM4Dy5YX6hf7kTITK86jFGcJ0/SYyBXQnGPzG00ku7fGHpADuCsnpAjWGjtyWf
NAfj3NAYyYtXqPbXI64WQKu0VvAjwaNsYWEgNRVXO9ERDuVfWcjkODR8+DdZLiz0NpmuKS+waIdK
7alBoUNM+JSHaBqoHvUH+BdB0UwA1EtEEcpdZwT4G1kYY5HbOXfAdi4A33FDfw2tN0a8Tm30ahWN
i8xk2XJ8XOowiiECEa+Ru46pzae/Sw4zvfwmL/7L0guN9MeOrTVIKwB8KDHwwTSA1dRWk9Tf+C65
odZ639m9T/SHGC2cUlH4t10ebvQTC45vvWazvriqqa2YNJpsAiLIqIaMIDBEO/aJpHFnmfQ1AGjp
HEFXi+j33uq92CVvsNcCf3eALtQhOawt0Fi172850fXg7FrmcO6R8lLxtRdpa4VnQcnTA47XNS4y
U0hrZdNupNTs6J4MLwmbUK9fpt0AqxFiEugI3OFZWPp+9B8Sg0KYRl3UznMyoHAem0Db44fZbe8i
X3wRsXs9KPAx0iGcUjiimo15V3oSFmVxnY0h5LOo/emOXbaShhOv5xSLj7m7x/lv+YFc+NfIk9tQ
SQ5ylxwYo5Imh0dcojHnQ2Wsl6/JXFHopUpEdtrStG7CjAr+6HnPcxQiVV0tznA3pg0S2G40NFsi
nOBmcPDWioZA7RLLXzRIH8e3f//r//7X//s1/Uf4l65DzqB8/1X0OVIgRdf+57/df/8LYKj+1d3v
//y3VI7ygDyagJfRr7A8X/L7v348xkXIHxb/x1x8GWLPDo69LB7LMNgNA56LWT5c/eNxPNPxpAvC
y7FQWXo/TpXkTeqlxXJnJzPk02mk3JI5pNTJ3emB1McXUgSZpuebUriee/RC1M9C1UvfuRuy0ECN
xBR3RgX+wenpzyfEh6uuV3SbqOa7Z+bS+zi0b3uW4ylhedIS9vt3NDMjjIogtO5SN2FFYjBPdJ7a
mjhKGJ3deKlavpx+24+fT5q2kJ6nFDPriqO3DWkaRn0/oCgWUjA17BrNoXTyHpaKjXt6KP2F3q8U
abmWKSxlKks6pnj/dgDwDCpmxnhHl8nat6oI7ZUz4HjrzEW2GZBfRsE9ru6clvBlDC3i+tMP4Jgf
n4AKu+3YluPYJtnv+ydQpVe1s4gsTHxSIOd+2GyRQEQAYJgLxJUGd2wI+ZAhWJxo3tFX7faJzHHl
WDqB8rPpoNy5RDXUCAQtl18NOKTrZswc0E/CgPDWuWozWvGLU5f5Q6g49mDEuFCoW+T6O69/nMeo
JiUlVO2WXOxTFNMxdXDbRlObFG3vAMbHqnQtGhNDI+4mzJuf3SDvrkM/Xy4XYbAsWgIHaslmgpK0
A7b79CS9LbKjz+QAuGX1S7aaOP5MANbMuJ3lcJebWbi1xJDvmzbvL5vRoYPRNXb04NYmAhRdSMr+
ffLq6tWKw2BbDW0OCChzvOvTj6TX4J9PxOmiXIuSoXClpxDZev/Zxtbrqihp2sNMaeVFtU32LGMj
PwTAI0HMZkjZ9ciEnB70wzy4po9il+1I6TrS/HDgqK6z48aLuttJ0bNQWmLVcUAmjvcKzMXcS/yY
gppCcwu1y9irEJEl39wbhrs+/STHW9QVJn8RwIvC216anv79P05YK2iEdM3evc9VZGpsqHq2YgEc
uPaWwz8bylHScTxHYTYrHds7PmQdEw2DLMGQLpRxezUPNeAQNtJVXmNSfnqoj2edBJ3NB+UwFx7U
yfdvJSC9dN7Y9ncw0bgU8TG6QPFJPuettut0erE5PZ77yfHj2cJT0hfSckznaMDU6tpGhRJ/vHmG
rFgVUfazklb1FNU1PIOAoLBWLf4f+S7XhPe8gSVj23b4Nxq10UZK+HlukzWHnLbarRtRnFq6yNtF
ITWNYIn633VaJJuxFMuad057EqFm2oKmcraLRb80cDP7Cs6Uba5rGUd3oYvMYDhA8wtU6RJfTD1Q
zz5/Cjw7PcC/t9ZhOPbAapzyh6zFeOvnWQD/o8HgqQjqkhUwQrhpulF9A+wGJmeaAAnNA5wAS3Xf
UW3+aYZOczMjHdfddPNsaV+U9NvoZrfRjMtpSFS35dpxcThGhfl3K5z5ZzGq7swStpwPW9iRLBQh
ACObklv1/deu+hQpd39A+iqf/fvCTdv72S3cPRAwTLKcGZ89vPFG9x7H3V9u0dO2arPuOq06rSHn
he5z7YXlUycn9zqcZHZDNwgpHzOk12A403xrkO/CTAeNM4ftAm/CjDZwlbwzL3J0FLHYTdsjyHF8
x2fNyqMbpEsNO59lJJ/qOb8pi/JaDcFz21LE9CQ9hHk4c2Xpefnz6GNDEhE4Lj94Lj8eXc9+ungV
F5a8Awe0HrNWYKq7gMozi9Xp7fHJ7vDpG7Enbd8lFDgaqBSNpRLTRUkrwt9d2plKL9IccLqVWkgT
uEu9D7JEPNhqQCGVxXbm5BEfwy5Wh/JN3zSRgeCwf79CsBR066TnzktK4G0qqdpdb3ELVf3QQA6V
Gd5sticfF2pvV9Xg4JiDvwHKehBJJqtoNuDTUKYf5ioBSdShubckBS0ZqfaRH4mfp6fr43p2baiS
zJfN7cCJcvS0ZOKt5UztQzo5zbVd06sGgZ39OD3KxznxCVUsQmzqwo4yj+YkGuomNSDJ36nSF6BS
4ooilpE7I9hUZb+S4KTpRWSqBZ0QeiOnBz9a6govMtvmbPalS7Im3KNgNHVdv824DYAWWnRTqpRW
WpjVf6XpUq/LZsmv3dooz1z1Qm+gPxc8vHUCXyWVUA4XsH80Kk6A/RAEi33wsrS68qfBv3ca33wW
POEOqUXYgDnf2XGyACo/WnteFMxbGMri73/0+ux0Ibj9bW5BV/CuRw8SuGnot5Tun2rZAsmZb0lN
/TBFO29HS+DM5SSs96+tRyP4Nm3OFI9tbh2dK2Nf5WVQ59YTX3Qdd6DdrR3Z6BA96/LC8DBYu9T4
6Q4/0P49/Z5HK/l/RrYVYFzHtLj536/kIvBI7crJAlc2E4USYcLzMc+E/kfHmG8LS0JuAeviKxuS
6tFk4s+jeoKJDFmwzKaVFCZ4uXXplcwtY3X6fY7jCr2AbFaQR9TEf/bRTZO4iU1bc8GKsRi/jjUO
O4stL225HBIgcGe+29F7qbfBbJfE1HeZQPPoGMA+eEnkmJoHJ0dny3PSlwZLzSCEqn76rY43438P
5JvsCXIoJY8mkDZiM2O6ar4p9cT9tywIfw0x1kyxeo5leCb2fTvtj3chi58zjoSbAY+WowlnsESM
zjzYoasx/FUECs381XfTC3vwMVbtZZ9B6yzdZ4dJAAIFBnUYgwS2sjqIvMJJ2VkVpqR0I7HK81V+
sXjTTeEYF5Y2N3Mlwn1CgEyKwjsl5u8yS67FUv42bYdmgDeDDwjkuFnS+We1uCCRRfHaoDSCSMig
VY0IgOLt6Tk+3oT6a+plw0YkP+T0O/qaI90xA65RdNc5kHDHEje4oWn8ba8ChbSKnejZR0rZdBN1
4/FzGA1Zg4id7x/ssezPxBpHi0tvGqUs0hDPNUl6PtyIGR6BJsoBT/MwA7D0jJAq37AOUsM6s2eO
VpceiYCfDMMWJqWVt0P5jwyDe2zp4zmoHsFFXi85cE6Tcp7putCt4O0k1Zkc8yjYYDybW41Uho0q
JTP1/swZwceJVHrFo9leKM1oR5adtPbCwrCODkd05vU+TiTnuK+oq5ie534ILah/NkFii/yxL0Cp
DJ4Cy549iGw8c5QKefRirCAQcy5XNWtIILd59GJeXcZ01rkzqzAsNsHgPjaza36BwCAujMQZfgVp
TwNPVxfAvXZr0QTlDzfzxCs6YDOMHse5WoI4OEwm3gWQXsrLsUVJwPM8hKrTptrMS23d5aE3rEHb
h9OqnkfMGeH3ao6J8zUITAOKfx+DAZiTl2yOhm9hX2TU3ScfxhheWgjxTOmkmRfGAHO+np4CJMBX
lavwpwUbeh/iZXw7pJAw/LFyb4vBHteRADeBO0y4b2HjX4qmROp5Avx3sSjDu4zG2IPs1S9qY5UB
sPsujdH4L5eRfGhcEOclZ6F+bDq/7SSGK+UYxU3ZUvAlJgSzZy/ldeWKgnJL3e0oOdgIr5vL2nLi
BQITVeDRH5N7aPk46qQ1/lzZ1FwSRaK+lgTVA0CpBGWkdvzSoS29QiTef+onZ9HtJ9Sjw4AGe22i
lwG28C8D5m7UIaZgTnfCwlM6MC0sqbVGaLLcLz72B13p0Ecjwtt5y8y02D74Qx/byTrs031NUeih
HMb6KctH9ZX+zfJqV0pbRcU43cU2khOCT5B5vfybQlby2GW9sXG7PKbdTDjRIDB4nQInjOCzTMX9
ODRI7rWUMz23arYioxMCWha/8axLLuc2A9bXdIjsuC1NpRIAHQ6hMAoozlxVoESBTHbTXbh0+ap0
bIlz7EBte0a6zm/s8sqB4w2jxlnmB2Q9zMdIiOlV1V28n7MyvFWVVLsuhwkBP51GIWWtTQDa9qKg
BX7tKifaVyoZ1z0M5u1cpwYum2W3gmbUXSx1rfXx0VspGy4JXCGRwp0H69pzmuSrF6UQ6pEdvCvG
fFgn8Kn3WGubG182+KfBm1qPUNJWfuPlayehyFRRvN7WDsiJtjTGXdorJKh7ngoqOaj30jFQQc6a
TRcsOCD6+QwqokPQ2NDgUG8RgILd+9PXgjw6Hf97U/umJX3LcggKjy7Dpa3mPhtpYo5iXl6zsDFQ
hKP2S2K/3PpRZoG5rDJQoF24VVOmfnOL9/uxEd0ey3K6Ic16zhuYLsIxMfTYdlm9MhFTgoJUbdJm
BDCbX+W2jXZLZ1eXYz3ZvzxVgSKo8xrFkgrb3rCrbqo6lRuxkNjOKQoLHk2P1eAv+a0/Gk/Afu2b
KlXdNo1gtA5hEdIFDqfrdPID6gggaPrGCS4Rj7BXSZVDawugRc1EnVfIz84vbZPIS39Gc3CuRm/X
Nsjktw1aPVXXjchEoBAfhJO3XiRYXDLDGn10o7hKkGL4NnQOjQoZmhcGZ8JaGDN16y4VYBw1aAN4
PMZ8/jS/zuQCm1aV1Rcz5tQ3DMsAMUy70fEF+taRUe2yHnnr2K6ql9ZZgjM3wcfgkPKvSx1N6Yoe
kc37i8ctzXD2LShqSeDdI+sADtn3n2tN0jLcc7eBXhfvgyh9E/i6haDvnePsLaN/OQ6zAbmk9i8T
SIRtbQ0XiRf8VHl1M/VoGUZj8lJUVHwBqa3sPqrOhI1HN9/b0nVtEwoQfTTPP47joiSxjLYXEQ1F
cWVk81MvGyibwj8zr5/dewSLFuUw3tQ6TpYWlRlR2VfRXRPmIF2lnd4SnwVI5o/BVYCoFFwds04v
DNF0z+2MC8XpPSo+eVHPFOQWprKlCQP2/YdNaKM1Atj6A70HLZe+dAcns7T/NBhi7PwGAN3j2ioP
ukUYw8e7zL4LjOVOP8anT0GRhosHkq19PA1DPPmhzxQdgvEOI+W5uYuaM0PYnyxhXZC2CS985BPM
oyVcgRMcgeqXDwVwEpujJIIMPdLd7rIfS1WtXXk30dHwGhKestqMMdCy8affGDdVtV3oH7fVQ7Ak
yKTiKgoMg6AAaTP1DX5yi+o42ns8NogJO8N800ddAGpjQGzmWvDFkl1mO/u49s681ccjltKs6yiL
qgP1wbcj+I8AFNGFzAOfmD1U6FaUgfOmh/xcRNawmar5cZrj3ekvJY5bQfQUSEalFBYNN6LfowUT
RJ3nVEPYHPoeLZE+mrDtbYanxU5wwmkRR5G9/ULDyL4MKfdjChhuTz/Bx7Xi2Yqc2/UtW1q0Nd+v
WJdKf07IitdRCVI2tKGpjvOPYXGdM3P7SVrzfiRdAfhjcoUyS9Be0XQwogRRrK6bNlEC5Vkg9wQg
JLeu6KvgULpsMzCuD7XnRGAOwxmv7Tr/h1V/Pe1sDoqMwtRlzaPVi2vIPA+qqg+DxEUOpmH/MiX4
p/Rwy07P71sJ7v3xy1D0TSzaGDRyj2sOqUhbARBtOowwzgg4V754ikLE4StjzQtf2A1KNf4hQ6XA
EYgW4IVW5ndwpR1Z3wQLPlLNcOaY+uybU990bIfylucdP5JjefVSNKo+LEO/ALPhKBoGFIXwUjn9
8h8PCWbYtLnlCFpc8/iQUL1HDB8XuI3H4iopUKE2obFG6dpzwTT8L8aiYSjpmtPUPR7LM5oZ27W5
PYiylo9R6DkrVZfzvjLS5GACsj9TSxJ6vR59WEenrFxo7GCKlO/Xc+4mlTH7dntI5Zzd1wM+vUtU
AmfyS/KhogY25SVQ5iKsyVA1gsmXQXTIkJ5aBf6EaIcV+1dNpIrN6Yn45LmILmw2NCUzmwl5/1z0
jKqukm17CCuAskukmh0Z4LnazHFNmB3k0ZN0hCt8NpKjr+I/dnOYT8CHDGM5cFpX9KGlVoyL98ky
3Xo5XGyVUb9fLBKl02/3yRH957iuPlD/GBcdO+rdUz4fFnQOPdCT2RVRJW6K7aXwzt1yn5SB373l
8elY+Qm4Wq+YD5kXiwfXiSWB8K0kU8Nd1S2Xm9iPxZeqLt07N/ebq9mSHlSNgS786df+bLqp/1qo
2pgKYMbRgRWARReZmy2H0QqzbaWU80V2orgrQo1nM93g1qw12Fea7pmOyMeYyuM+BIgidJ9UOdb7
CZ/iWKhWtuPBkulXpHm1UHiGiA90Bu3I0yTLZqrPFP4+OaA8ipnoi1mo5FnH095TQBF5nC6HGdbt
hZgVRNTy4E806U5P62cD0WdymFqbrXI8kEf7opPLMh8K0n9o1XMMEHw8F1Z8siOlyfVqU0AjwDhu
+XqySTphFdMhTMIbwNvfFtu4+scvwu0tacwLUw91tOkbmnMqya3+kAw+erUydvW92oLylb9Oj/TZ
y1iUmaU+9hyW3fv1wNJG47ZvuwNIa21Tqt2wMK77dnqUT24OyuecYI4koP6Q7OYVsskGpN7DsFQ5
ElK/Mtpyq9Go71lzp4f67IWoa7p07Qj5uKTfv1DjztJqEeg9xEZfQ+V2NiRk6ZmF9sn+BcbiozRG
D43u7dGsJUlVGyZaLIekUDvfoauZh5AVetr08E3iTWcjWKOm4kyc8+m7uaSaJJkAKo6XRVchBKea
uj10GXBN8JPzCl5Ze2YGP/tYdKLp2bKRSDSPXs6OCs8oRDceAjrh110XDRvLnrGZbczfPXTGMxfc
hx4td49uBxBXWAKUyHHd1l4G6dSyweWgt8bfPZZ8v9pmLi+Flbq4vlFTM9rA+eG2Ub8qSsST1qnp
mjvDrftLYyqKb5jK5K/YwxUrEMPBTmUKxJBBUo5JHfIC566Ro/nR35v2HeEP1yVt9OPnNZqsr0Hp
yiew011e/crGLzbkp2rKz+zN43RCj+RZLDNyP04DdRyTuKExpM3QeU/NiCROgD7/rd0XlyUqkYFF
lQxbH+dOxA//fAexyDxOBVsfQUc7yPJhYo9T0x8yO8HWBas7aMLx+vQgnxzVEpgOUQ3piGkfb9Mq
caBR12F36MLmAT/Bu9Z4dPLh8X8xiuJzUWYjkjwGiNilhVxGlw2HGm4AmWpWfEnDM2fbp2/C2gXT
Re8eAMf7A8fqxwiJyLA9wL+Y0bqa542TjNTpJ+mdubyPVh6FF4/z0+RVPAfo2HHvhma5U1Uz+7/t
BKINo/s9C5HNtCAaqFid6998dtpQ7HU5ChSZlTo6BwbLWtwCdvvB9+MOVxMU/P8SQ1muTn+jT16K
3hDHKCgxy1XHZyn9wA5eaT0eDC5WiMnXiEGHKLBqo7XTI33yQozkK5JECq8f0CiBF0XoZ9gDDrRf
YNqiRPvPl8JbaKX7xNyox/WiPo5bwwFcdYjs5qtOxKRZIRwsz0QHn84Ym4dcF44EKJ73K44P1sQR
sPcDJQXaHCOymcHQ/rVoVohA3fr0rH022p8R49EyqMORxu2kxkPnlsF1hB6LAbgq7sxr5De8M2Vx
8dlovBH9UgFM5EMqL20JI2wc2oMKC/vgyCrdBH5fPixdMoLUGLNN5P9Vi5pUqEP2KIIee5tWS/Mz
Qz3v0mgnbQpp2hvMKoyLKO6T138+G9ImhHZ9in4ASt7P/YRGLPR98tKhdsHiCblVNYZbDc7X0bnW
sf6O71NS6RLI6PojSApXWu/HSgoZqA6b1YM26zOnYRuEYNRlsCXU/jqo4Ux08fEgYzjWr6A/TITx
dk//kYvZoCaKOqDCRz8YaUkZVtdAB8QmssJz8e3xzcZJ9m6sY/DtNLdt5zTGhJll/ILNB708136Y
EGcUQ3iZeIjWmhWeFFLs49k4cyu8pVdHE+uR6XN7AxoEOqiTpD/edI7DKe7mHGr0IBAUGMsn4cXo
hoKHWAc1+AFKPNglNhBSlkLAD+2QslMpkhnejeUVh0bnMY2V4H0dbeGSoWAR1b8H6J4bg7kKY7fF
MpGOhtm2d1lXlRtYSHjvSISkjVLeIYD0rRcThNk+fyxad2vDG28LLO2HXH3LXbmXCPLGC2BZkCyd
DG5maqYapu9lOdX2+ouJkv0lKIeHrPPW7pwgpW8Yr0Pt7K2ifJZzZ65AOWbY3yDFGhIyoYvxanvG
XgsUep31YvbdgbbxVdbZkGLltI2H/NYYy1scFF48M7yaM48MubYRp2+fPRafEznbrjD3SiH55nrZ
NZERGA160qs3GcYwe8iA2OcK5Twsrpy4/Qvm961WihOTsz+9DT+uVR/QNhVW0j2wBcdfMHUzSOeW
298i7EtNnHk9WxO3Ph5FxD6g8VistuV9uC5yd7ILu1Y9ikxf+AYXBEFw1sZDYw7QsOfo9o0NiGgl
VzZfutxxcUVjt/arYe+jWeWo6Trpkh1St1jBbavkMMy0EbAwtAJsB1r7yixrLfR7eXpuPgmouXs0
IEpXzgC+HS1vt+/iAqny7EG2w/0cdldVMO+WGqZu6O2QX9jE40BnFXpxM4d/pxU1+t59Dqbppmqi
ByQdgNX0VY2CR4xhVnQmqv14C+unAxPDWe5ytOlP+8fmS+siJ+z1Z1RGEY+P83saa0+nZ+Djl3s/
hP79P4aAtBS1YHXnQ6+07ZwcvhMrY610epTPXgTmCSwXEheLisr7UVqbCivVwOngz8XK6PML1z7z
JT+ucpoWtkknAeDHJ/H/FDVL11vDwbGGC3P4qesZM12E0+/xyWHsuziOAxP0+CTiuBqF21xTwZ4R
9679W7kG4lTo9R56fGwhQNJA/Dl2xmawxZlx9TJ8fwq/H/boK4l0QJAHAZ97o0xHiUsz1peIN7mX
hTmlt0sw9Pu+6u1XRfv3HtHwszvcsT8+ATe4TXeIkENjot9/waxzEBShLHHrBNOuEn+FSQo6xVjh
UmSX35Gyuihh05bhvBUINbkIffTEF2xzXyV6t/d+86DNJAu88poB42KsyCeII+z2FMx4HRT3iZaO
qMqVjYmKarvVOG49HEP4AUW7q9iIoZQXvxQKKUNoX4zuD3NZVsWMAUUJ/xthw8Venf7c3scmFYUL
Vi2QbGILZet1/cfuCBb092WYTrcWIhePc2BzQM9dfAkw17jH3xJlAX1QzFZAbdC30CtAuSA8jErZ
1yKp4jXBH4qrvoG1TWa5wW6s0Aa8GBokD1rPntErGSobVlL/s1GqQzLYqBKkV0S6x77KeDaKalrb
3TD9UujkvtpFV/yEPIsSbcFAYPek8Yy/w3IHfaM/1CLycYRr0JKuwGnEHeVhQZ2d64f2a7D0w0/D
qWj2OGN2PZN+reWU0l+DNorWTAGF2Bpb8WgN/nA32VH94nZLe81zOndQ4AA8oW96iTAoRNWuI6zz
UfweBCsDkXAHqKAWBHPGun4+/RVQCP24+Ig8lO+AwLehkBydgxOXT0ktx731Wx/14klAdcr/ygHk
hD7P2/gPom+guZfW1o5bTAfK314zDtSXGrx62o2pVTRi4FUJ1IKVNwyvOLOGCMc2yGDK4dqUcwNU
pEKsbDAAqCUYlU2wWinE3mYVPFJnejTnvAPm0/oXmdN+zy30WuVAr5sgYjtEyOn0MD3gtdYY7IQx
Qhxuta8mxJwytEguoqxeizH9u8joeVv1/N0fFnGJvRc+U0E6Itvh5VvHRr/earikq05iuzaZyFt5
UFlVvQq8nOcdHsYRDlgU2cGFW7fITIUdkmiJoDreY9mB3JNARE66P+0gEzsHX4B16zvRpVRQzG38
g+WQ/jYy86c/OMhQLtdzMK2D2N24snkJ/SHade0wIOWMIYEce+5eFgj2xpgGtN+R66NMlKXPranN
7Mxk0UFTsuLmRol/8TG2L3cYsh5UZe0Cq18pFyttZDoeGms0LuJk2ZpLu2wbw0dMPNubnvEjUc7D
2BW/ZI30cO3cFgisZjMWaKOtbgHWa+Y0xGpf3WVZda9qecDe5RUeLNoXefokg+m+RpFrmuUV1bB9
GTnrIa6fg2I4uCp7LN0F/+TixnSzbc+QoQrR7/bEVpkI5GAaBC3zebDtnT3GUM3nXz70YzC9O0fi
CZ/6L4mxDBtP+DGigkhvDkB7kEq9wmD+oLxpO2pm9eA9V5nXXSBKgwJpkuwUWkydAc1H0rdngfXr
IFH9tqY+hVkPNgxljC6WOxp4uNJ8RW0lXedOiWgq9jBx0GxPb6BPbg9uREALIPoBLhzXQljqZhxK
H51F91LRWL7ozBtZ4iOZIE+FK5e3+N8QNj1zeH52V1JUBo1JWY4c4rg4iu1QWNRTOt5mvVVditBF
HLkPcYuqg2CPHQLyubiskn4i8DhZTQQiDjmY06/+sfpMmiY1JoV2r/+BuhclaTGTP4vbJvNRYZ+b
6DZy7fhL2TXDzbA07g22peV1Hy7Fl9Mj/3/OzrO3bayL1r+IwGEnv1LVkotsuSVfCKeYvXf++vsw
c4E3ogzp5g4GM0FmnMNDnrL32muvNV3Jsyub6gooDW3ZlK/mZcLSKOMsCOr+jhBhgmn8JaSbq/fy
ed7LBfW/UeZFQZM0oqcrqbtrzOyRXzymTXXU3OY2Vq0NogpXUvo//Nm/ZvWnG0YgRcF6IpA76+Gz
CqhFATAhe1beZFVInlcuI1scByWsOGCiNeToVYmoMppG97ahrozI3anStax4tqSn52Atq1BV6CU0
z3i+labYmpHJnB06RlK2Er8iPZMhdxUvPJlaAwP2qQ+LBa+uy991vqz/G5que0R6+bhwrU5jggYe
zVhHijhAMx5XlhV4y8DKkeLyo2JJqQB4u5XLra8VwwsKZO6i0htvdfkhZtHun2egOYY1rQA+nzXp
NHTII5M9AgOkj5FWrFQfPYJBXIk6vxqFtauBLUEVAeI+nSmFjBIBOUwWdbt88DL3LhpRuhvi8Mom
nW2VaTbwtmksoIsWrsi8Shj7AquEUioeUZxMV5Vd++9Fji5L0VTqujTM6gr7/Yt5nYw3Pc/fUZ3m
aVXs2+bjIMHcDQt0KrlOxkZTr7zAWdrzZ2LQqSyLAsjURDhDHztcG6DSDuLRaOrlOGqI6vbf/3kl
oFcAn0doFIzPGC257ltJgsjZQcnV+0G/H9Vsr8pXGB9f7DYW2oQGK3RecoXMXphC0Ovji/Y4RJUj
3NvELLEkxbLIi/6ohIDPYAtXXHl7X406lTwoHpNvkALPRs29SLdSl2MbWlASSZozltrPvJV+RUV7
WzXiTh+JfKNrYP7sTJ2+GrUDiKNTdZyQc7bBK13OIYrCzzIz/bMP8g0rlog7bz6rQvzE7m68AlLP
yRb/jchRAjcLCOKsTNa4ow0vU0oOBKk3KjlPH3lLtIp2VmJuhirf+XkXLG38ofsxXE+eCJcX0Rcb
0DABh6ZTHaT8D7zz14YYrcCPB7QGD5FbUzJEeW6LO2e9Mas6oBgUdfXx8oBzStx/M/5rxNm3rXVR
CHxF9EOvIlPsBesKA44aaZp8MqKWRicN94X/lgEc01QxIl53+QG+OAJOZjz7xnXWEavZ7MzeQ5TG
kJdSEL1yqVy5LL44ABiGo3O6j7SzHvtSlwlK5FY8RvHo3tU+bpKqK7k3lyczC3L+78v83yjz86zs
/DzsmIxsjlvdwMZzO0nSKZi8IwQ9lN6VWX25XGBNwiPUuB/m94KdVE0murg/1B2+i0QBt0K0ncMq
flHa7srm+Gowwjehw6dD38aefSmFbv1Eg0FwSNTxXurlj1jBE82I1AWdWS+XX+QXO39iQlA+EDDG
ObRPT5xCS9sOe0794OdokJhBBNZuZj9bmiyckKQcf8Fr5/f0+LOAivAU6ooFaRo68bRQ/9p6ugig
T9WBz0KsthkuRvUYv4YVKiOmSvIY5N7DGHfPuaT988XBLG2oTYD6U4/bbK5m6+aSPJblo6EjqWwF
y0B8Zu21ZtDz6U1cae73/yrzc0peGRGj8Vq7p6q1pk6IW5rS9pXkHmvkIYNUg+Us7zX/Grf3/EOe
DjvtmL/eqp8WjZ+gqvOop9Xk4/rSxdIKYFMJ8AUqlPXlZfP1JOlq0Kk/sXpmrzKpkPnTu6R74hrb
tfGAriI6p8MQ7ESWrk2lW4imeMrC5srW+HqW8NlhENMgrc32fZ/TIyJjLfwYFf571xm/6RO/RVnn
RvX1ByW4xrE434lTCgmPD6TVBjGfRQFVhX5E38rtk9eW30PsyXBZydGzKHdphoPF5Xd6fnJST0Cs
AmI2ycYZbSjtG8yIart9koPGdjTKp46hXuuw/yKWPx1leoq/1kkbtRFwr9s+VVZMNz98EVv9OarN
Vi3SxrGN8haRr5si0F/0YbxyB56f2oyNpgDNrhas1Tm4j+4GwE9T43w6xCgAhuuiStZK/15m+Rvn
zLq3kZa7/FK/WqgT7wI9afgyHDin07VdLYlgZ8SPGZ2lrdS+DZr2KzPEHeYMT4T66yDw91Fhf7s8
7LxSzQXFVPmbI3zC6Odkw0rqRY9wUvIoFc9iICVysdujgFf+VBrDX+njm64jBMk9OSKMR51pUWV3
gYGyb/TRNsV3XHyuZVBfLOYp2IJPCkVJJro9fRV64YZD1rr1Ew6R6TcpVeQnVL7ujXQsHDXzwytX
5hdb1dBtAkXYSaDJf+RZ/lpoUITKPpY98Sh1LmZ7vzsyw6XXYNEV9j2tWf8oWTS98ZPxZtMTQGpA
Yp14BEzE/AQboatNvV+9QXgVnD505YGszI4DWQswJgn75smKSwI3uVWWpVth1Akx19GkKynI9MCn
9yQwPLeUYaKHMUUCp9/LbWNLxGHePEV9aNGtAdYqkgC3nhIHyMvL9cuh5An0J/pn2c6Oc2LxtrCD
pHnKWz+hWVePdUQPXSB8xOfaKzylL04BgCmaMZSJWAqgcDqvNIryRkNW9qlM3XKhSDZSsLmcrXW8
thFIEz5id1L0OOSt/vnv0ySsmhI6Ph4nwunIUm5KktrJ9VNYNfdyaGxzwz5UsvnPyTbfjLdIgdWE
KzEn+iBMqFcybSdPtRckKM1rBuZFiDJ+mJGqbi5P6aslSdbGMOgmTESp0ymNap64Wt3XT2j0CGdU
Y2rdaXKwa1rBxvzn5cG+2tJ/djRNACbcw9n7U/qQ4Uq5fCot44fIaOWknIUu+reux3A4jMf/j3U5
BaYMN6ExKF6czi5w5S7OU7160huckDpDpHR1i1fuR+ufd8CUdgOtTfIHMgjQ6Ug5Dd46Fr/+E95Y
Kt16kgePNEzwLw/GK0Odr//ToaZP+tfBGKFsp5dAqI+9hcR44G616i7xPqh+3ZLGBFp8ZbzzrwYI
rsCrns5h6pizg9EcRWHmcqccjAR7WER7EeuVMDzRmvcuaK7QhL4ajJIVqpngMwIM43RyIYdZjShw
9pT57gfWqts0b3+0vY25DEprjifKxeU1eX50QYCFrGNM5CRB0fJ0wKJqMHm2Obr0Gsn7IvywpHCL
g84VSsn5R+Ma446BjAotFUzodBg5NTythnV5KHNTfVb1yPgGrlGu9TqO9ppo+y3KPQDexlBeIb19
MTL4Kgj01Nk7YZ+nI4dG7UHj0TFRMagWTyIs1Obu26b+ltPo4+rmJlPSf86UKL7TfU6eRPUMScbT
MY1oMFCzVKonCuvNsqTTxcGOvF/1Gsbkl7/ftLFOb7mpjYHOUoAB0s95JlE0ghI3oP6hFsnvIcue
hjw6Xh5i3r3FZ6MZeULvAXaBueaHZFqlnefT8n0IlehW5L9rmyb4QV1NZgiRsnVFsIBit/KUFp2C
bFMrw8ufnl25/jdSyH8PAqmM3T0BwHNSSO8P2VBnTfSYapH63EYdlg4WB9rl+U4rYv5K6T3huKRS
IMNDn309petEn2XRY1Hh2aWlw3teZrQX4mOFmocXRJSixo1WJtWVk+Z8L9LkDqin0gyNqtqcKtL0
Cl56Wlc+IdPgrurUHZdyYx8St7GvbMeza4+YmsAaiji/AL2bLdCY7sm8DkfpYI/rQq6YVLYw0/Bm
7KzN5Zd5NicGALIiDGPrcdTMzpcxrNsuL2z3YJhIaDew3jeqigyzHHTKvw+lAYtQ26DKIavz11dV
iZzQVKgdFMRWH9VGxQCZ6OJd84SyujyrL94f+80g2iNHIQCZHSpWbuWUvIzoUQqMt9jFAQS9AJi1
G/CTt8tDnQOf5M3wZ0i+iE/AmmbfqjDM0VdDQz5GcrASobzxuniT2SOcGly3zO4OkdsVp+tdFupv
DY7XXtZeicjOdgSPAG0VHQb65CF5Tx/5ryuX4ocU2eAuR3raOs9c2Im9qzR9M43YIXMWrXNZXHnF
54XD6dgmfAEiUdAHmIMHlhvEXaYX3XHoAm1ZVwLZfS0SC8NK2lUco1/iUYJfZHmcbjJp8A4lsgFv
dZnGW9t0u6VnDv8eewCcIOtI9Ms/4FDPjgbTdZWs88rqGHZVvY7zvlkbcRXdebblfgva1LunTRvP
3gJfriuHw9lBPwFFNmkT2ZNKiXy25OQIWk4MGQeGans0VCAUW2yvLLVpM56cfKdjqLOUKRSprTfI
Vx4T1I5walhBeL+JNX8Fh3OrmCUG63Tl5vy7wWRDrbadq63KMv1x+TnOdxeJDbVaLjYg8LNMO8DC
3MJHqTrmHtwJO/uBQJGPIVX4WOTRlSvl/HxiLGrtFrSNqQtotrQjTbgDyFWOYte4EIb/YKJl6475
lQN32qTzN8uXo/7LEOcVIs6QjuZqvl4xtZ7SC6ytaz1VtmZMphEEg+IkZexfORC/2kLErKyVSYiS
JpDZ0RFURpFYmZIfjYh24zbdS4146Iw+WKVx7a2IeR9EmL7lmAEkJa4mrrtJwhH3W725cqd+tXqn
6BlhExDPs40z+m4n94WVH0NYUU5Hs6JVFFc+5dfv+H9jKKenVNsgCBP5ds6yqZ485P8xOFugnnJo
o/HDVa6pE3+5Sv+a0uxm81uEGXtXzY+uGWMbEjxXCq6cbA66fa+k/F++PVYNISWKvPB3T2eGhnmt
J4pgXxptfYcWGLrVeZs+Xd52Xy+X/w3zh1T31zHf2B6FVYTGn/whWpSY0Gnpc+W/pcpvLSix626X
AZpBbbowo8BBKmBplNny8jN8uR3/eoTZAWshrQW/qMiPloJBHdq2WoEbVzhcWSp/wJ/ZfiRTpWaj
U8WEJzh7ownyyklv+sUxqSlQj8Ho39purO4bHSjKU60K/aY+nDy/UG2SYH9VuZnfeD3ODkNS1fve
DLSFhIwjnWgpJW1KPWhh65hYhoO7rrRSXVpYl1157PNInCOEeJ8ugOkwORM4b4OAg4xq87FN8gUy
Xpr7y3Dvqb46NCr6yY0cr3B8L1dGAh0+cYbimi7fF4ueB9CngjdanUAmpyuR0D5LMBvjHPPit0wo
+9GS11ZZ4+sWK8+X18IXq96emNM08lPnIu44HSvu6TYmiK0R1/aMhSplm9RTrkEk5xOiRMgBzxqY
aq5ziKRMm9DMrKw+BqNpOYGCXKWRIVZmSfs4E+vLMzrLRacEWOEvCLAU7echjSgaxav6sGbVqdXK
lYpyGUZQnBsj6lckYShw+YZ/pyn++M/7CuoV+rwoGVEiQZn+9F1GhDWkuUl1DCiMt9qLLlRHj4cr
8/viBJkYXpM6Dzkjfhyz21R2Qa1bTEmOIsAS18IRKrnHbwhO1VL2XlX2jNyg0tLcSNkPS35t/WvV
wz8TOd3YPAGbAxEZspuzhscyRaRS7vmeWaM8QSh/HIMCZd50NST6xsBVybOLVZBKq6jIPtxx3Es+
uqV1tAgjbRtX8TZLEXWTyyv3//m5pqC3Ql/GBAlMUiCn7z+RrdoAO2LfhPF3Pat3eiOW3oCB3OUV
dl6fYrvQJsvrpz3lPN9y8csoAqh9Ry306uXQ+/fCPUxhe9E9h9bwVpn2rlT0NaXNyyOf71byPAo2
ZFQIBuvz3DyrJCss8rI8pmmDE3Er9Gd6nYu3y6Oc7yCSVhqGCApVypfzc9ssfa2Fv1MelTJDuT0x
hvEhxsh2YwzB5B45ZDctGglrD42gxeWhvzh8GZujjwgGBJLC1Ok3jLDwMjKV9LzQoLIH4iXr1a3l
ekvQ8t+NqnzUcvjdzpVD7HI0o292P44lxtbuBsm+4+WHOT+2pmfAlMVG44QMabbRkk6Omqbr4qMi
b8bK37lhuk0H7oQmuBIVzFYu1S4unInYNLEmJynj01nnpQ3BOpaQ64dY0/4/NYPNls6fIejnRRmI
tmsQwlkkJeJUU7zRD45hHWMdW9bNQ+tC/b78ymZLZxrlpDNjNhHMSMcgVlxcqarhe1KHt1pQS4tC
NeOF0Ze/KwzKnSC2vl8e9Yu5nYw6XzRWqPeZYbV3eYf8wqA864Por6zM6c/468z7b2aTdtSkfU6E
ODtcMiM1TS6s7k4CCYgbf6+Z8ZM03hGM43yRflye0QwM+DMa7GyEdeApcjXP3qMptVVvNn77f7sD
XXTmakympx5BGaO3axXoL9YfUOqkQc62n5rLZ+svF2Ugq8V4EEWbLbuhl9e5KzjQymi8uTyzL74V
Pbcm5wMQhwICdzpUoWPNrEl5e1dWsnUMpaDYVlF4jSw427rT+7PhrpLZsuK5pWYrIkNCNfNqub2r
hNriNYeLW5F6ya9YTpWdjYzS78uzml8JNBtTs6MEOom4EXPMIbhULmOhRYlx16L22HrugZpMjKAo
PrdKZtpLuy+e08FtnVah4TNQi/7K5Xf2Xvls9BDAvAbYnJrtTt9r04dhoJOH3iFKNBxGKfXWeSyF
P6/Mc8rvTrbBNAww1YS4U6Wf43+I/Q5hVgf6XSv5ONt53meH42KrI+aSyetOMZBYlHs89hJUau0E
jWBJQB/s+msCNmfzJaSEBGLDY+IuPkt2MTXOmh6lvgd7CF7boH4srWveGwhTz2c7YUCkmJPRERrT
88Va1gPtNPTp3mNkdYwr6SYIbWRLmqBbSEM3rGDI3NtK7oTCcFBzcVJJQ68pdN+Dptoj9/JQjqgZ
KGmzHgz5QYb55Hk0KVqfalhtc1n5oM6GYkSu4JlSBY6Bm7Gc0rBcv02idPhwb6rM/DbS/dWH5Z2W
2AvLaO+D0X0ahtfKxxgsGx6Urnnx/fKnZg4rA8IfaASOmMpaQquvUfOnQU+OqZXdVsJdqbm+hSlc
Gd0hbIJ0OaRYiIpb3XspM+h7hfxIK/Y69KJHufT2rfujdsMVfIytnHooPeMBalSL1CuwXNMfQzRt
k57nkXtciX/ZfbBBDntYWCrNVpG/GQJs4QVmz9gMI+G7Na0EG++a2rnd0KJDKZguGysNph82xsfW
9RZm7d+UrrZMRLe1GncRVq9KF9zoiXxrazI4qPYuwmDqDsE4XkZrQ39s+2bvBtIWSQzcxrCELfe6
pK9GKpX68BMRigQ3SlQsEfY0DH+BSYCJ6TQWFriKvsodTrtS6DtFm6wMF392yyOCHda8VKfPDTQR
8gVtnojxRL8FSvD2WO+aRF63WbAKNX1bSFiTD2/6WLzmSrx1M2Xhexr6vvVWtHQ7MENZy1clwtup
XCzREO1UdVvL/WYwx++a1lbwa+W3uv6dS+kNXTHIIKdr2ljzVkVe2L2Verrby+Etdb93RRU5QyI5
qV89l/gHjIa5RIF6MX2UgGUo+JqSHK28CnFTfAhs2wsd2zX2gZbceP5oYhX7vfEReg8j7GURe3SV
cu2q/laUKd2esG3AuB6TJt95iXvnxfJi1PtVmjzw4heNW6EU+90uzPVYixeyOOgrmfkZDaPlxOm3
Iq+IeHVHyxFDADC776vkII+0o3mG9svvjbVIw6NFvuAYuY5otbwDnoSQh6O91cIbLTdIHjl61T/U
Vvs80qGq9h1+lJgMx/qLHxv3IP8H2xqfpBr1wrZdWeaALWrzopfaQ1e475FZvmtauhQCy3N6PyPD
RNWdRsiaDrk6X+jSuJDtemcFxVF24W0riEajRjsN25XLVs/vBc2UYa2QoOb7jF5MqUzvEfP7BFac
fiLE4sELlS3ueGsd4BbDvGVj8SZEb+G3rZjfm9ILHDu1t21Ng5mJFRqEDkeoPrqMKOD6cbo0x+ib
Iet4wofbqLudCkKxHKFM3uuOWQxr5G1/abL7UCragzlwg+ji1uiRcMAvHsKkSNaTDHYyjnRpPfSW
t23V4mG00mdXNm9Dyb/P5WGb4t9sCh+gfGBVePKirKzFJK4yTKTLSiy6yniMumSlatVzbo2II/qr
KggfMn4QI0YH5eybpsTiu2idhl5HA28Kt5Yx1sFMqk+XXv4DF90bZNJvG4jxdqo7PsuKLgA2ob8L
zGpVxMY21eLXwBd4E/f3SuPrCwy83qddLxCdM1Gg9LC4H5rvuoL2kHHXhcFGz1Rjo7XCwiC7P2JS
sE0R008s47Vu23u1KF4amq/wfkzWWmthh1rmYilK5ZuRTCLew4rC/iIPALXs6WzDfrVpdN/ByTm7
sfFbxlowbGDz0/7hGQbK4OisoWPyI0vldS9hyGqouyZsF31TLBKFHn80UEcDk3fJhHlYmo4RqxgZ
9yEGueViOv6MOmiWUTwZ4oa5cFpXPrj1uNAn3lql6B9jKz2K2KLtsKaJUqsIBDQ7/2XYVbHESiTf
iaF4900x/jmnkirc6lmIXXmx5z52pLhcg1TdcKGjt48IcZ2XN1Vd5VhQp4SGyGYnZXsDQzJyOjUY
OWCLD7p22N+R9NuL7I+gLN6rPvsRjNmhbMQLxM0HcKYtGh+5k+rS4ISShrlkh8+E5Y/Ds5f4pCL6
gDAPXInl0OnR3hYjarGoVuyoiCHPXqVJtm913dgouc+O6w2qtfhlGE6NcvFNrWvqswhVfQnfFhsC
jaXPoVPn68L0m6VE13qlWUcvA4jxJWt8D+USiV0kTFGjs6pR0AZZW8lnlhXxPlDq4FkLZAxWkGRw
BGaPiy7GC5e7V69dh4XxR/0/fOFea1Z1p+ebMHOtfSQq45Yh2iWVt/JWLw3r2UwFrK4K+qO3kWtR
vGpxgQU8FYPlmEX+rqN/9sWIqu4XFi+ajJpoFO2IUl3HUiYz5jEFV2gx/qVWXnpOrI/NBylkv5U0
lVaCthn2vls3G1nvME3vkUkxaj96Hlul3uJZ0mNWPGQvXelzdFe43paB9Cl6U6EdUpZwxPAEEgm5
ZKDwjIvVfghUFO0rYW7D1htWY4vAvhM0Rb73ew7NjqasNxTN86dsFRau2IQt8LGFE9VPcs1g1Zvy
xmYxdoG+RpF2H8oact8o8AfFcCTKQ+waew4ntjssFfL7XrEPXYp7sa7s8kLZQy0OHWS9loOCfIqO
vKxd/ZbMLnUsgdcc9dTP3GpeKzsznVRRrJWQ/V1paD8AfLmG5OwN7aXPFKOE6c7FChB/bqy+5fKx
6avcieVsURTGgk7RpZtqH3StbgL0NCTPW/duiG24ovQs+lZ1ihxHAxln47Je+XX8FOeZtZLM4Adi
hTHN7s03rUcQFT4blgg478I0t5yisZ/gz2LIEZXfkQ5aCZE9ZMC/DjCDtzRNoTgN+hcAZtZDjQLS
OI4SMHP4GtnGLuauHNpu0ZdQnnwh36AXve8UPpkiMHv3vUPa5gdmu+0Qy5KU6uCN7gsNHwZ0eltd
qmOwlb1MwkfDfS4bq7kJ6jheyYmQlnJONSia+p4BztJ8LTWIDHSVkG5tKV/UvXxbBMqjj+VPxOHC
nbDqPW3h5wSg0z3fJzgJjaCoRblC/HadUCh1isxE6UHbhDX6xnmxigc84LtsPapDvMzRZ8DecBnG
zCVKD6mrOnVWbMIme1HxLRu46z2P7To0OCjbbzYu3R7SLwEd0XJlrmK025zpTxyT8r0Uxm3Uuhsa
4FbZkBDp6BvTdtfT75NgTqELhhc3rVcvUCnLC7SmI2qdrv2hFb4TadYUoY3IgSRNtQzMLABnb78H
xriePm+G/KlXVNvWwrCu/e0pYj/owU0ePE/BWMVtJDXYq9f9phXKQqq9u7YE8+TmysaAP6pLD6UY
V3moLnrJ2oiMWKezyrfR1J1I+Z3k/hbv1h3Z3OCU9OPGTfnpdjYWI+FvM5VfErU98HxTXN8p0lLP
oYXVbxL/R2IHC8WD48c1RxeFk+Td0lYfWxrlp2gkbX4LNAwijFFSQ17YOXeqb1d4m5eOEAVKDzi6
mPZj27pr/NQJCZYoM69gBb0qyMrWcvaJu/UBQYXDFBQF0rhHNF+16hul+95oUrToBc5T6MzpnI+V
qGB6YOPFj8Y95p0qjgKJXC9NOVj7XlQ4VuLuCw0NFM/4TFN9ZWIMibOokyMnGCZF4PjVa9hr60m0
qjGCnZ3ZULzHdVTVzyUMNcuqfhRD+a3y0m2VKndd9hxjEOyklb0p63Yf69beRjvMErdTmJ9L4Y9I
0LapmoPpFF4eOSVpAje0tim4lCtbdcaqWVWmurI7fdvnzVFv9SXv2rWTG13uNr0+HhW9fJDsdKeq
2c300icmtipjCezSiFo95j6hBaq4U+ioi2yJ++gS/0z8ikfr2EvVfhy4wRrvd59VwyIcKd3AnFt3
TfSAKy/6/oIVpy36zieY8J2urid7DZt6H+7wUa6sOhzYocguA0nHdMu498Z6UXXyQnelxRQSIWu8
GaIP2TU2psTSDDGLcZe+peKTbj6JsthKkodkFoeM0X5q7bjOJHclqc0SxQfivjp9jL1vVhZuJNYM
2OBeoMIzpX4eURRCVo5KrOKErCKA2i1Rezt29xlX0ZRl1ohNigFyghjWk0x7XNS7KQsNpHbTFwW2
Jv2DnUWr6WjN2RIa53BG8pEqEcZVwX0NeyNuledM7h/9Jq+cbuwfBkP6dRkrmMtP2aAE4FcEshCp
lalt5BSSMCV8RvHLVo9DnQvC4Sz4Ycs4tZN14Cfm8EGL914QZXrFoODA0h2iUU+2rq71WIurBu9Z
qfo9UU11W+pdtElGN/H50h6SYIUa3MaU++9aIygfQq9ANCKo/S30GoWsrwlUxO0z+TFKKmlzeWIz
cIl5wfSFqgo7jjiYvPN0Xr6mJXri5eLZrLriZpClD0snTTSMBgWdVlWya5y1MzQQIF6BLQdZY+J5
zWGIDhqXWqWqz72VcvNb9Q9DLXBP6kdiUT8r0TcVcbzWCo7SBrbP8vJ8p+90gvlMgKdi0daPECl2
JrP5KkXQy0YstXfm4H+YQ/jsifp3jQ0AUkMxSr5DdQVrnc2XvYhDwcS7R48UffE5c+4PNSgruug5
GLJNxMnU1sOhFbumah410W8S5bO13i9P8nxMmia5/6e/bWDQ2SQlD5k8Ka6tI+Z8C1H+tLKIHJBU
lbaXuF/nBWhKJ13hfM39WZjp6agT3PYXGyDKjVTURLnHAjUaepidJn9Ism2evqp26JjufUGS63+2
mP9pub7WKxqvlOei66984jl+efYgs/IAreOdH7mldYw6ECWPcGanlulC0Z70ttrV6U6yw6XffLv8
0me483RCgK7RTQ7CjUXCHFQfA68IdayQOPB7Erqkr91da0Xe70iTu+fLY53vWqz1LAWpIo5MSmjT
AvjrVdPa5AtR2eKoeKrY4nyiOb0dGuvUwEbLypEKujwelKMZfMj0WMmAlBSRqJWekSWF3tZapxvq
sSyLm9GU7+2630cx0vUcgolURsuCgNoRcv5mNPGbKsKtGxU7u8KMTtLDddQ2ZHDFLnd5Qo+iStRg
v2gSRLu/9Aw5Ltu+iXDXEh4pej52N3SPbGpZvpVyY28n2U7ug6WU6ch7dbvYxyMgNepV3/vfPNV+
mP4DuoYLdiDeZPrKxQWFHOne1oNPwM0/eT6V8nWOu7LvSun7YAW3HTbgteutvHFS3Z+wwXCRcsmm
0g+jyZ+DPggXVdyvOpEGa8x27rTcWhaZ+pygvOPUQ/ioRvkykb+J5OcQcbt27a0I85sgEMKhYWXp
m79AMD6tMb/NJHUNP/HeNJAum1yheow9e/vJaIyNnUdbNw8w/+MlWsnK19RlZdKqo36v4vHOV+tV
OIpdnHx4wBWuaq7y/ptM25UREYgVsYPG4S7I/AWowo2QP3WvBomyt3I93qQ4sHRCO0JPhjYmb1Wv
fFUSZVXlHwnqX42sbet2WAyWuc6j6jlW0z2mXrHjJckDenOrmucwxxcvkl4Uy7uTcx1oIFlXNG0g
xDii9JPSWb2Iwh1UCLGsmxYcEmPW+jhG1QLMeVl7ureRiIHZeKVf3pVKthwrpbgVKd+Lp5cbAK1S
cnoCFp7eFp2Hy57l7vVyp44SWY5ByR3sgD6lZy+1HF32nATM0rJRZ1NjzV5MLxtSaWsTS9oDydv0
G+mg7Xsf2VL3vjLzNVKhQLa2RAcU2q1B+xAGGG3SH2EV2DDGUr0glt3h5rW3i/Ju7Ou9TX5UWcoy
6o3vprB3qow7KnpqHfJqsrnyy2RND9daZOQqFfalSrXqCuk+x3FvUYcCUTYkvyJ88qr6pe7Ll2Ds
Y0dJAHnC1CiI4ZUSZM/dFGyJThfLFLM3N2s2AGLrmgDHkZWWj1u1B2V4mt6SmXiLJrXf+sYl4vgZ
Z+06zb2fWhAPDtXm91rOV6mlwbpMlIXl4vJEQpiL4BNfSn+Jc0awHYrcPJhNUT0mntYAhplWeWcm
6ls3VsU6m14tsOCqi+xtNqY7pYteLLXTDm1cFrdVaNuoLGU5j1v8mPiIN71Io13ToEWsV3r75tda
f1sGqrzAKVa8tp6duE7kiiE6qqIo99louU+SpFnLDr3UN63N0QULm3BTV/QHNIZbIuOHjOsA/Oto
gZDeozhwqc7jEpUFqrryu3I4JCgr5AgjSuIp7pt+2foopEmQfjrC9Nq8EwOElg1V1LRdhCwef6n3
ZvtsVFa4TELUMJeaCM33tDUBl8u0z7mR0uTF6EbgnkDwDnJ1tG+E3hfLAGrWLWQYPnoW07mwbGiq
OLo4SL6UhgKIHeRVtB8iPLiMXNsW5OhOO7hH1YMmlreraqotlaJYN0lJKUFHyq6mg4zCu1zuSjs8
KraH2aJ3XxRFvMrN8Kep5Nk2NMQvpM3eNCnZpJBYlXxcFZGykhrSek+pgbp1LfuDY/al+dTI0bcM
i9pRTfRFUCtvVm/gvplFLEDaQPHezJYQerYj+42aSdS3iNaLrQ4XzFPBhIUDN2BRNc8GAV/ZDjQH
gvXq6KFMGzQmOpKfwt74MOV4wc+naE3xrxjTFoeAQtTVpMOIyOkibpJD0Va3OKZ73VMq2W9N0L7n
Y/gA7g3s/jtq1A3/UWjpQx3VYA/1MsUZVuOlY3WSgiAV0NQ177Vs/w9J57UcqZKt4SciAm9uC1NW
3uuGaKl3QwIJJB6e/nzMuZjQdG+1RFVB5srfOgctmCNw8sgRY6KWL0TMhuY9aEUX73lXrX3RFyPi
/+br+Ds2y39mY4nITV0nVK72qCpKW3ICA+E2cs40WWaGq0ry3H9D4NI4y9+Jt81xB+7uV6QnPBw0
gXWPY738TkVrMrLjw+E3DO3D/hKhLNHSP0uNA5zX/hL1FTLI0cr+qKnfUnmPvC7ejVG/zLR01u6b
nj4Hsj7uv3szuqOJHDDq3E7srzTt9nQ4zKz2HWGweDPFxZlxbOWOLEN7za0wlWRCsGhyVUwwYm3f
Mr8/edBEdW8WaAYzH+3DRbbmdGkzj2X+Yhi/ZDn3UT2oyMefaHPWH6cqMqw8sSqSO7jn+Ce+VUwH
vt0poWz4uqPg+09iUuvoBq5x6RhfnqzO/DE3avHM96SeXoaZXBM6W6HmAo7jDmBk5fGXiNp9zmUd
y2flnfhHdVndasslmI6uSuPLtLsXTv6lpkYyDC9T5xz5Yg5zMpP4bKzP+/dW3AX8Hle27/zHTLVn
/jT28tu0OA6ienaWK2/wWOfokvJo/82QimFdfDeKPii+maTZ/UpzgWaZn0Ara8S16EvxpeafkvGb
L1af0jsA0rQy8o96uzdF7fjUu1Y4MbWrsdZ3Fy3zP33O0F1LvjoHYWVpseeo/XfkfXPjizZ1PwQt
nu2t0B9bGmJwJ4s2fZy6zocoqc+O3x4l7avC2QhwXMxrm07vmTT+OKPtH0xH3sam+eoF8FVaTq+7
ys0Y+/qwbKZ9KNotHOfsT0UIa6TVmxWZI7KJSisvekGLWrHsAY5bo+NmHH4Bhoow13vkpZgdyu1r
Yiem9JIVlCp2AKbthVNteucqZ91xhq0/LlI9KJFxbp36MVS7wOGwFJXkaaaAJt44eB0U+3joZfll
tEuT1MmV90E5DGxaVR4ns3MtaKhSu8I61Bdbo8D6YBF1rMLKtxeTT4ucH+U0dFX4KcyAWG0qoGWX
hgTN3heB3j0vQrNf3Q1ZQYBQ5SD4u7AY+yfhIxcu7OredvofKcSfGgIrNGlYCZeh/CPN9QuNh3eY
W/LIZpnqhyIz36paH6N5mR8g+utvEZQf/qotR/K+EdkuPp77jBrltjSbY1575b076W1IWVAZjpo7
nldPGMc6sIB5J1Z1w6nTpBQrgXqy4v6rVieNy3x5MXLHKRPZlUWYlfP2qrrlyxf2K+qrAiDb0K4B
M1P2Ui4s8nauviHj/2p2/TMb4odxI/32g3bwST+15ErVq+9ndONqqCzRBNP93Dl1ZJmihyfUPkqv
9KPa3bSoajoq1eXUfTZ98NX3lf85pkS4uHrGROnCgR3XdbjzqW/UQQ3PjQMlElZbbz2mizlcDaEX
F7vL3+H6QWa09k0KaUYae8pt7oMAJm5HtXXAC7vYvK8O284VfwqAQ0vb7EPht/OVE311qA2deNBM
t86rpY3vht7egLbnTzJAgz/KGWledgvHPfsA8adKs/IYcx5RwmDAvZmyTFhYRg5L6fONk1Nw4C7o
6yAYVi+b0MAO82mPhAkEeUfNhe0BExxsZ8wzIHoON4vnAMNlBhAB9RFkWg6TSOpJlsBJo4HeDA94
MIaV6eWPrMwZC6yZLt8VrXDdOWOXPtZ6Rh56vyx3WVa5RJOaRnfD2vbqUQEGzVZO+XtQFC4skoAu
GYhtzLyu/Wj9brqb1OZEndLVfyPGhyWWlVWljFpjXbKZkmBLDCsTX+lXor4TVjF+NLT2uiHWVfGL
LL06aZMqrvmW/5nn/J+h/L/YLYDwpKs+0k36w0H03AEm8N1fUfUMjJarUrYeWsjI3u+SMt/ab31O
l2Mle++H65FxPVEFZ5Z7uq5Z6aFaLDZUOSBKqEud1PDNA1eWuc/ZadCfRN7XMJXFMB683pOHNPfY
hwon3AzB3kRnxu+UCfgSTpa2CcXWDrGTZrAJyhvgOAhkCiZWqTQYrEM6qGcPnu7q7zi/sSY+VZqR
qew9PT8jsRi75aEvNeJTu0SaqCAgTqC1j40+HbsGg7nSNXJ27RDJx3Emnah0GI5MtOjOyjhgAu93
eWw10wkNVmhZfZIu4z31p9c2L65T04Wy2xKCEZnfVRlOkr6Pwcr/CxQI7rixA9hHyqXZ9bWn3JmY
LtzhtFQOBKGZE/BACEsLusw5VF5nq3uqUiPgm4xvtyl+UmsPoHXnqF05E2YzconpflbBaWiqS+E0
R8+vKfcdQXG8e1PYsNqafqy15n7z8x+1AMgOqnhZApKCuyH46XU3KWr5PRIjzM8nwd61t9BWU8ti
o7Xmcpgs+5b7xqdjAcnVDK4wcZCqceEYZ23bXtvG+SiC9JzxZ0w8YYuGc7K2dyy9sYVchGzcqKq0
p3mmE7zyz/XeqjcVdJI7b+UIU0j2i05WgWdHQcoaWndTaOKb4/ADsDv1P21n+QdjWKNBrV+FDROx
v06m+aPoy18xjbexzc5jRgymRWfr0bP66cbHAbPj+HNIXte9S1YkLdHDeb+4IG/+UL1qQzI0LaVJ
Y7t+Nv70zw0UHGNpN38keyYeBH29uq2VtPjJD62tdUyk3AQrmyWiWJ3W245W9TpriFsmn7gH8y/1
6kFm5WV1rVAz5QQB4FmrF5o5NFZdBaE1O/aLtooPx52eN7jzQ2YNzfTUQVf+8KLnWKb+sdnk62QY
NFUttz36Oyjkmab0U255wNu99pZJTouTmur6QEiIEWL53w5W6YRT8d86BB+anvYkwg8EaMTaJFfC
b7cjVDM6UdscoLSBy7vpXs08Pkiek8pfjN9irfNDMNJ6XvZ/d0rTYvfzyvVEh3JEF8clrbJ7bZyO
bk2UuW++6dt8bFBu0IL8hOvzVQTQ0rl6nfo+zlP22t77l07tnYPwwk7XuA3alTjD/6loHix3e7Qd
xUCXncoie4C1vpV5w6A43rUV9Ejb3te6fBNW93dzBnD4dkMPtd7KdD7nmzzbjXfpGpQR+cihHGsl
QpAxVoMPDTad+il4IMYsSnM/SU3xjSRwiVYetVAjlyQECDYTXbG4LWt7bH3rj5UNeSSaTX/YNpkm
lerys1lQdllv0COqUEm5ZSb60KWKMh1tRFpTPb/NcPjGID7GTP4bB2LbqYj3qOWozdgYszIJVMsq
VGcDcaW+di4kYbFFuetm5hN09oMt7fWuT4OCpUFPLOUQ0DCLFbEaZ/e8c2PJFZW7jM3BCjqtpZ30
3fgJqfRaS5/Cs2HpL1mbt1Fb20nbUWHvz8+p9In8nofqMmt9ZC/th8Aw/SxwFLzlKvcOxZYa8dxA
jZktbNswdTd0d6AOXd2eXL1qE0uwOmJ/aCqGXbuixZm7gAroeGJyB8tMvNl/HUy2nQ2NliwSiD36
RDoY+1FxCFODgvAt72eJlqHA+sIMuRpxmzXQvcYpd80nwN+MBrbylu0Mcmaos06rNMrEa+FBoqkR
e1Yg763cPbJ7EeWt1iGaaq9JyE5dqdVohmTZBhV3zvTYG9OlqPfjMvz+zrmEKdqSaVW/otO/ApKC
82HfPX37JrzlZWyqcyfS/iDz/uZJYRPIWIR+TjNQXx8r4V7s1r0X+fqXrplPT0N/Ys3XrWzv2z7/
bLoR7MecE7U/M3NnoWAZnRd7cJKlr961tL36g+kf0tH/NTvBvCB492hwuQ8mK56G9KGp5cdQZG+k
GP4bC5m+pbUywnpmAVxHFmlWQeOgFCYPnoHWh6fBCH8gQCH2hiWZW3YkKz1ZXvm9wuaVhh3XBZUC
6TBfFPkih6CwjgE1kbTS+neo+y8MnbfAFTiQtSdJHlM9MVeWJSTseC+69Kfr8xua6c+1g/PaSwqm
zDkGXL/nZdcAMGkcskMz9FdGgDuV7/h5T0ymkTLZiCdtaxJhta/7e+6LhfglN0mRKDkecPvkvDdT
gNpQQ7pTk/VZx5KHecU6Y1mINETxskl1hKz62WrCh0AFIzhCfsgWzfp6SG3nv5nfvv+DjDB19EAv
Sljvm5ueNm8CnVwSOZrhuHZRzQ8euXKTbgS58s4zyl05LS/Z/G3O+GTq4Vbq74vrUsb7UbYGpDVR
6xzydauMZ9hHpKLIm3JxU81dhrJ5yYAUqf4lEd68M6bhmhvteLBzxDKr5V3GwH4drZq2cO0MTH3f
ok0Unn7w7e6Kt+dV0OLaZwwf+y2o9gmI/RVV5f3i2mfNcs5705iZjiG1A8n+2cpmPfmsWj4xGAdn
K9DnyfrD6MbYZA1N0dzJajuKvCGd2HpU+nQaNZ0S6QH5mf40LF68WsB9+yexfypc3ylY/WuRiZ9R
LC81lUMrLN5x4n5P2/xzsX/6Ieep3IomnjfajXCrn9wV0YWpfdujdtmarob+hDY1VbhmxtOmzeSo
y7iYFc+5DAeAESP/8EaPep/yT47FTUycXeqNsXrZ9BAmwIu1HMnUqKqkW8pHwWc21uZLYapf6qqQ
+WjdH528sIOhlbFbt/dW1lbhuPiPqE6QeTV3Kvv/e2tt6ubgG3Os+R6vII1Tbzsj7aFnup9fnRq1
SpB1p8yCvbSZ9ZqygKam9PHoS6uIjIZDqbFW8TaPKKPKaATDbBj3EZHAR5FMvxKFN/E9o3nxJuNu
FPqTRi0TZ4PURxTQXjtqVsVQa0fsWwc/eOoWFOnBsh6JlbwNcj6ZUxmvQ5n0ZR0XhR4yvL82CDiL
FE669H9GQ57aOTAjM+NeWmukaygvUk64aYg5McqNKSl4rGqhjsosnxruCSMAjF7+DRky50Adt84E
jjN+LW1CM2HULgGMxAZjpHgfsjRJfXV0WbVnROKaZ99S3ivPr1hTKGLv+TWOMuNMW98Gw7l3NuOL
VMVDrzXXlTpPsV/LpsPx0vFiAQKm/vLVak8Ot6eoRxn6g5eHcAnzKK6VZAedRLYd4UrluUR9H4Gs
OhdlkKzpuVofdyYSWrScX9yhn+hftpBHsLNVtHETCUN7akUVlkMADJX2vA5Xfw1aXtDst682N75c
3ahne5xBWnZ5QVo79ykiZbXU9EMAVJrese3mU8f8LPcapnVyI43KEntL/zmaFSp3jebhW+3zdeoj
7HHjQvJxiO6eE9lhNeXNKMqr8P1LRVOjUQ2XUZMPRhXc8mk5Apn9iAAzscnJstL/lBAxB13Tbhud
SH0lEkf5YcsTOLeCPcQ+9iP3kgeBQ8fjEHrgzIlb/s0DBMd647IblBeHAhI0K2XNjUFGy+hV0SLr
c4lwdYehTOV9yWI/SzjVz5aPJ9eZTlknGUA0DLvyYQOuO6iqYWaBXCr/07LpJR3Lb4trDNzmnAqW
l8w/y6q8WMH4ErjzNTV4apx16SO2TWxdhAfZPHH7FRe2jJwiiGzhPDaiusJLJlrnRRL5Tm3hdUd1
N3BOd1GmdUieZienNorSjDrNDsQ6tIdAzH7i2XRDeMuer7C09JtNNQNmwXRsLFkszGBfcU/WwCBE
MSVA/3HuRnPnWZZw1R34Iv3dYL9pbBvSC4JjRPfV604C8vO+34ik/LPypBBl812ZFud2Tu/GTsZG
If6hfHqtaLIaFzsaQdYPu7e7b91nR6lj4BpJ06qT1OWtzaZE9PTuAG7apXEcze1s2LT0Vd6lsFiO
e2ndiRKuaVt3xeT2UtbvDXRMPgBG6mj7dKd9txm6kLJoCFzlpUFpOyn5nAV6uOTOV5siuSqVjKdK
MG+4aA9hfYnZaLrK583W/lpuEfmTefJn687antZ+eClK9xIMQYIC499Ybp/Oml5Zvk1U/HpSD9uV
IfO2ABPst1ldan+a2fjdX4hwbOQZ869kDNv67mayO+v5h/AXSGXWAQ+qrujPCw67RVMXzjhRYbRP
zB5gH00b5wqYoDDyBKT2JDWERGWJGmdESjN9bU53ZI9sDjtin7OYOUpLtml4R9WOxBubQMby7bbN
t9HzXqpyPJdd/a/tln+dAhfSvjwB018p636Z2iR3A7bZ7BGjS4iSL8ktNpqsfNVHTgx22z/4vfay
zPWJzeakrzV6Hy/bM9/m2HaH74Vdeh0MvAw6iybnzv8m9LQeJcct4TWHziP+zudaltl6MyZgKrXT
/ulwHViq9jUkhdUd2xmETitiVWRHjANokyi9kYF879uZzR53RTrzAfLmvYyqOElorblXDUj1DNAq
HuFkUdAF9nuqdWzJ5mV0Bp4053VmUzV08dv5RnGgHYYU3CH92PbSJrfNfFYa43+6o45k4GE/vAxF
He6rvbuUf7LOOM+b2ii4AUwa7PI0ASBEZdHgVbcEo6DxEfAEs3vUkGg4NCdlhtbYXpoqQ5K/6e+D
a4ebJ56yqQQq9WUVBmN3GHntcrWfVLObJzjZUA9j3/S8fOpTL97XqX019eYcjLX0n+qc/dweise2
ok1i6QgQWCxSLuctL+KmaMqT6KvsgWxTWtR7+7xMtXWoOuBpbQLeLfiEnQrNuidGzprDoCW88Qw3
dgU9Ps10DQWc8Rt3uEivfcv1RoSUEoScbZDTk3cQDWVANPOgVOT0/ee+6mU5Mt9+yuJpYgxuc4dT
DfcLfdqAg/QYamAYjBoYEWSKlhp9MvCxMzAbuv56zOrOCe2R10ncacPsVN28jgwsipLnYPoq0j6L
uwaPxqgIgefhaRWQrNZepZ3/50xCogomHczsKiY4PJZsVd99TYHoVKlrb7LWr9ZinRvBdu+01pPm
NW86OZYxtdXnvE4ftGyByzLF1XNZJA0lgG3SpPF9/je476ZVtxflzNEyM+JUu34s4HhfhE5bX6cl
90GULNoHsAtxytWqaJD11xwAQLTqiWRy1JcjWIPuzy7TdxWLYHsunQbaS/6TjfNS+t2VYzM0YNn/
ChMmliP82c7LB5Thd+R+s9zTfLym91qW3gPFXt0ZTYO9EaiuOFZu+BEs2TzuG0Ldyjk2VM2bbtqb
5MwkjfF1bTP1qjwLiSmS0rW9mGw5vXQu7gpVMFdRoNlnc1povbXLRDDxobSaczwqbp++2k39ZbXr
M3vzHCqDKRPZO8NAtQV3GpE+MIvzwickXoNucXDMiMe0UWcqJC9lPSLaWaujX8LiTWZ+n5f0MVHc
tfAoFrYf5tX0TP/AybbHIwAdxgro2dr+ojA2RmFywjWfDGa/MUK3Czrn9Ir75G4yx99Sz2P8Bp9G
IT8R492lLdAcUrgpMrzFjqechAAvK15thGzHhdJxToJuQ5ljUKFX23pfHMCRfyx9cJ7HCbk7IQ5s
+cvwVbk12vBtjiAE/ihXcJ+PJ5XlzRuSvvGSl9ullgqOoxubBCH0u2amLJc7CA+7/KS7/7tbUCKw
LHUxtMk9vi3K1WoZVymWgLFC0lSlKU+eURYnzZq8aKtyL5yUV4MSoOocoaYat/E/WiHUQd8q8YAw
D9Vr6xe8JAsxGOB4et4Pondwy9V9Oxn1JbdHpKcm2DxwqgW5cLPJdzwU6cKyavaPS4obzDLgjVIk
nn08bb0kJR8pcIMCaxPHrhqWaIMU+gwyB5e0WconTlxugqXKPi6jD8PlLpv/3yC2ifxrryneapEz
NxsWT+iupIuE4xaJZhvtF+98cy0Nd72AbMKHdZg/isPCcftqohmKraCsnhUIIj6QTL1sHqxEjrn1
NPh99zXqoo+0FFgn7br0zbW07lhkGqeKVC6nRQ+apMlnInHKankK9Nr6BtgBqgwmnniKniKRj/2h
HtOfKUOu0mnIn4p1OE+LZjOJdg0OPh/4JFhm47Dlk3gtuBlqKC2waVYqj160zawgiJXNwdAU2wMz
0nztqb28+pP16LfSjnTT254bs29vtVH8tRzehToXtHcGmx73NiD6yuALzjm9d7MGAF25EQjMv6LR
yDrMtwIMZ/XOm4t0Mev14jVtM40HKNiPsVJULHejNYR1I+YkM+wK8be5/m2KwT1ZbdXaB8t2hB+T
9r48+WDtl0K3suUFp/Yw3APQWmlSY9IIZ81grC7Ao0Y22IimooX9uPkHHyHvmszYXnyoW3xay8gh
bOmf+y33/lVVN+Dx8/qfeRtzG7PV1ia2twUPQrIjo2vo5xEXjo4a0gxJ5hyqGGuJvK4LwuPJz8XV
1bs5augn/euQ6GEk1ZZreVQGmXVW7hJMiR2sH6NlFXDW/jZcN9OUwDkZhyirK2n34ybNGMaoyZsm
73O1aveQauZ4t1gzKN3uNCDKTcFLeFn9tlR6eiYMS7UHWBbtaRi25RAwHgJ4DO50dmo6HQ/c1+tr
6iECg6gY3qTK7NiG53l2MrjLIjDSOaxr4cZ+2b9ULK5uWHTbchGoqJ6k1oyhM7QOomXHE2GhJuel
loP5s/ltjckho92dV/Zi0ficAwtWaVdd1eys12mcvpwG7RINYdkYarQBMpGujSpfBBhuy0OLgsfb
DVWAktoBudWwxuWimT/NZvQ/ZYFYluZzmA3l6fVbSfOw4eV2Al3kMI+UbjQOAerwXAwoYzt6Gj+3
pfvd7BbCRLaQYOngYo8Cpte1GTJVboe2oCaTOlc9nAwmCqkBYMyzJ0+lWTUPmr0nGkzZ8kakI6za
kpfLVeEZ2A6VLt3TkKYO2Y6NQwCqDgM80UZ1aIdBRICbOQ3FYNSJkTrTU1GWthYJci5z4CmqJMQj
N5p26leb1kS7a5/TfLPX6wwoEUStlBQyl1ba/NPmenrkrAaAwZBhMA9mIyaf2m7DXkzWZ4b4pWRU
5jooboMTqeGkqcSjnqcty+LsAFHEhdUsv7rSgwMW4ndnQvMZD4voesgjjeOFn/nILpZA9G/OOKkY
MdeUyKHHQ2R223lUmkwahRku1xWeVjsY+FwG/Wy3pfyp8Wy4R1MXVuwZ3QL42Jdx46XtGfKb0czW
9ShQqffU9+hI1362figjDFYG/oJSx9IY4LnZIHr7uLrST8MVv+VhbuoUO8ceQ7I0r5rf9++ZZY4f
kkKOqztK9WQrDrDSduW7BvOLICFP8xfdpPNZ2e4UrwYQ4pyaiDAKtstnTtO019g18V6ZX37xdHKc
lxsOAUftIRUcOOYh0A7QjH9qjIAsggaK2NJ+pjZqjBe/wxPaB21otNZPjy34qa8XpQOGjD1DhsYw
6/q2/F1Ss4U78dn4l7YgTBJwN1TFehMuvuCqHVwYI+y5tJWhHEyLAkhg/ovc4KsMgn9EBkCAltif
3Kxu7spys2+T1f3q/rDisysW6i6LJ1D+/6QtsuNGjy9lBRzvNJZiDKVbemJxTx/QO+xyD2FFWquX
V13bgivWDSQz+UKDJcIG+E4QTs/EqCz8TkaiyxFhpX3wbcMPPufD3qCItjViK0iTuaBmtPaN7uBp
NGnDygOrs1ChZGTCbuxtQi3kw+gOK5K6vYdm1uArMzEUMY3ODloCDZtSo9X+udhPoJbt76JOw41M
G5GjneHeXDabaJeBV1q06t9YpW8Ld5Hf5okxmC+LQOrmarFmotFC6eUU5Z0LBNPZBuRof83s+d3p
afhGpv8EodvCVHQn7lDvWtS4cQ09jxZRRiBGHyBhkaJek1lI/Cxj8WDQa605y5mgwhd0VTuf4d97
+qKYanSYWbe4lRJsijrQG/EEVIvUF2cY32H+XwvTakBdOYDX7lUfik+XAzQUjB75df04t0W8/wUW
x/tGN3/z2brltR87k3P1ZoR8cvcjAerl1XYdiure6qz32ecRUsPnOJDdvM+Svn2eJihPu24YcdWr
17kjSJo5XKx66w8e8wui/PZ/lzDSYkHq2nwZtDbpILrVXN0yoyVZXiBKXV1M7vkE6Ygq1Kj+X36u
euthkdpNum/MFT9Dww5MVNk/bewZeYUs4pJHfTZQTtjOS1aTSLCqYg9WFHWMegh6DrZs1+JkQ/Ps
rs4vis/DgtvOWgNiB8TJYZiQSJ1Aax+5ab6LFBDSNOddcxMWGqDcsNKoq7+TKXUatO0JZ+lbpeYn
oWpIaSM2xPRntLu/o9A+CPrajlVQxf5G7VmnLgw49cEc9b8sMiexyGfZaidVbGgMPfT7OJ93VXvu
iETDkDNDxYllue6/Rh9xdu/LXwtbtJCPE+8XVG6gwmP2yZTz35Y3T+yq9mlcvO/9u/xNj0Z6F6NJ
q5F2WfkT5nFoWfCKsp6IkUW3U2tP5AvEQQ/0KoP70qmTYgOYUmliV9OrRiY9Yr0+lC0kyKgubB8a
m1v+NqjhtgTdvbs2nDT79KOdskuNv8vXOCn4rB7A+03mh+CRH7Ie7mzPO9aS/dUPvpeRk5/v/fTg
jgdClK+rTyl01jYX018vbb2872geJeoCm6l/p9aeZKNOT1gQwr5vYq3hhAfjQNkLJbmz9UTmyZUu
tA8iue9EzsBY2oicrdyLjGo7b+Xw0HXrQLZ/bh69bnncduyDtpMHoxhic1FfXSA/EBDaTc5RuG3f
C2duIRrKz17op9Jt7mlj5PE2HjKrvqj9mmikJb/gOiDyVYGbBCUk/y7l7qv4fzB94yYEjN8bUtIJ
1aQfum68oAD4DIxRC5fMAmLLWenb1K0ScIPgbrDRa0zV+DyXaRVPtf9BaPleyjy8eys++IC+hyiz
tQdcSOqwadtPbokfz1y604zbahimcyW6iFguUhH8h7mfWKKrYjoj5f3OxxlTe27eCtNF6+lW4jDy
pBOi/y9rGagHmX6a1pohzG6oqvUilZKCZ+qteaA1+G+FHOpk5PMJsvfUiPQ9Q1d3WKYVepOF/M6m
8+K42G11Ku2hxn/mPjSDe984wQ3hXzATHak6c9wViX6uXWslWHnaow6X4aYflbSiDcg9Y4EyHD/h
O2MHXWGAVLSuu2g0cZzZmLn3h8Prl8gknOLgdKyWNG7GaBxtLH8zi25WWD8NqWoBsI60xJn9PEYk
fqT9IzTKF5xoPC5bsurIZnPrst/eGmSukM5tqRWHY8DReYjXso/6Dubac+LC+KLBOioaAxMh1bu2
dd1YnnEE7lEAK/hmIWdMoBsnRQzvqDN99KmuUYb0e78AxwakSZKI0qBBQfqOUvEdZHHlE9N8J9zf
CVNld31vHGrdeg0gPdCnlufBya+GFtzqCScjcsrZeaDe76PD8+gEVcRAedxEcCR+43mxwBYRi3Bg
A6hfPpwiTTRrwKn40JjWgzc7PyMvxh4aaBWTEJz0Y/YRq+uCwb4zzwO4ewZIj+nq4MDTDnN/roMh
2U2PXgUIy1rDS5O9Yod6zxgwMr+msfl9FxNT+B3pU3t0hvfF/+wELmljPA3ST/DPHYhAjqqy+Umr
dOaQpRJqUQ4WOuT9B/KqSrT7/tjB0CGQWvP6UTetiyGoY278/EJJ5ZnTWhwQ3zN62gtGxQic60ot
86H0t/OS1y+OWdyk/sBeEqLAFahIe/uLaxuau/3i7Ukj66WLDTelXmvGq76dp/bBxK3c5M1VTQbt
3ujAd0FWp31pSw51TamSHXxbvfk2yPbP2jv3KDc52PLJcWPwtvKb9jtsl0uzlVibMhgUWi3xEaaf
KsHtgdeiOVh6itMjf97guXd7JvB/Ra7I/KU36T9P15MeNrMCPQz3t6SSYwWv2XeRL03MycuL0rav
UVpP1iqPM0d5lAzAwN34UCBnaXR3iyht6sN+0u7WGbGB+6aNbkT66LH0/VuntbG98cxuo37K2aEq
IvI8lAI4y9Ozsbn/x9mZLTeOXdv2V07UO3zQb+DGKT+wp1pSlFLKfEGoUkr0fY+vvwMq32MRVJA3
XXaUrWy4iY3drjXXmA/AA3lDokfR0RI5RlfMNMHKbiORIoa+vMxtxK2aPEOD4QJECBZ2WH4HPbvN
Keap/XBZNfatU3LyoMchTKVLrU9WY0ygwfuy79jtkyJ9le08nJH13sZMnq6zVjIRJLbkPXfdhxrW
P2lxn5hapl2rY+iKb9L4zaZr7H0gW1R4wcCX+DUK33v+puERj/MWCnmoPPkWcz1RtOGqbZOrhIQM
/PSlZIYrJ49Xir53bKqMjSy/ieCMjp29FJSedo0MWMix/K2VszWPs9ilfKX1vFVQSysud2sGUJQj
4VQ7cT3WQ5WFd5NxK+YweM3N5K7h9FKXKjUA1qrStE1URLctnxPmYEhoe/xe4691rvIjpcyZYDYJ
Zg3FZn2vgdl36F/NC+dpPxCNDBb8suHYS9LyxJPlxdjtKp1p+y5pF4qhu+zBlcXOTPJhKVO/MRvf
QaiH9xHrHQKI20ANtjUDyucBJDl6cC0SUyErecAn0a0xIu8hU1ZVC/5BG15MKb4VHOhaXtXgvWXY
Eo/9MPa0LUVXIICJSpezcGjvUZVRHEUCF3Uvy11PtN5/MLV8LRGExUVhpqj6VV97SzRzFNKG7zUE
pQQRQhga3wQdzO2NBDRHeA8+hO1vxxKE8eQ1tj1+riBbJedUxlNhRCKxmOsorTiu3cRUJcQxOjiV
OAABD467Yfymdelr5HeIu4cNR3kINii4vF9AQca6fidKrsKqpRKaPd5K78JuJbXea9h6W8pUEEa8
5MJajn94rE6u+FOuH3DYijmBuvcRS5KZuCOvaUT7trxeLvRLh5mlcCmrvGoph/7OVgbSX4j4KOyi
GAgNhs7a62NDRswyyoiTE3+7y3E9LlXW9ljE4SwrYsTnvBK99cB5eNdcFa9EWMUwnli2df8Ku7N2
4ZQeZvLZY+ZTGJ+l0nUxqM+gYpaChV2uevxtFEKF8k2U+A3dBxuHh2GaRzeINHC4Uiyq2HOkOUPd
UvoBE6MevKdQi3aNj05XIlbTGsoOI0cYU+EvgCTrIHCvwIH33JbCfhtQZZ8SuFgGREvmfazdpJ1x
IBG0calDVPsguauN9CkHzzIruva7EylgtrXB2ucI0GJTejWzYp83DqJKsoguXSx4OgAwsAEafRvU
Mkn7TF9rEdaKVe3utYHqssJfatSGBUWz5sQIq4WEWpPEL47I9ZkntQ9hk+yN1r0z6H0iYyEkpaR8
tkU9qzOOXbbaLh3KduaygS8sgeRo06Tlt8EeXmJKQeoS+FesqbdNm37PAWRkXAwzdXj2XXivuUXy
xizT/rsRlIdMoFSkOpSoY1VcNyK7F460rjr1icvzUnP6a84u5FqKN89yATD4lLORKLmPjfZa5ZSC
OurNdsONqecvuq/fcc7fFRWX6tyjpCN0n9whXASSdm8n1TYIqjUHzqUOR6kdpSMJ4FLEzRwlnPxu
PLu4LnrVgiwwCmyuUaIsV0TqivuCeg1y729NH31zkui2Un1QqMlKMd3HSKq3rY/0JnYAXkmSejti
kEYOiJ6xQ7Ss2lZdr7JayVfCLggX6kwBDHyUG5nJREpnOwYRJT4u7utd0Nf9tqrahFq6KFtUZrse
6WRtyGodAKyCPWOQ2SbOMwuhd8+CyI3QeyLBgQj0YiRs5TphyIrqxxYZUmOivE7cRwBlBzVpEeuG
sOFqpUrW3Ify+RAr4IF068bPiPwkuXyIqP2zWmyOhZkSbonqUVfi4BwXbj1DALUtrt0qBlTT77OO
y6Yx3q1rsv8EexULqQ1am7Yq7sXQ3VR+NhdShcDVRk2gVibrnFPks9SvbiMwpbO0x9WXvNrSL5Lb
TJY3pSG4kym33H9WkSxVaKPqnaaDZiNjfVPH6i6Tml0GgkIebKKZ2gZH2IUqbG8mmnwB62Cle/IW
K1oKVwloRdaSbPpagmfJMaJRBZSWMRAdxPsKObViJre9YNuxWT3HoeaLaJOAgGE1xVEOgZ4aZstM
8X6JQZ7l5pNdps9hqXD6aq7gmX/Tw+IJf9EV6aRVF4a3nt9dZ/CRUimAwOJwXgQNJZfouTJ7wQXn
G0ncm76mfqLgGAgle9vyhhKbfNwY/xRczVOoaLFdrmszQ8Mcs04xDFDa42uUHNrAfBuIm0syfhwE
6rcemnEzC9dJYGxsU0pXngoLSqdcRXXRFJfqjR8gCz9f1HxSJc95XyVSpwmZ2JdQJ2XiituaeYND
8yHwKCNcVflP10OhOpSH8ak8BxVgkf0HbZqyACXxN/xgUridk2XxqHNpDx3CtT5m0LuUwAffa9+8
jj3WBop/hvpC9faJI4wKQ1Sz0JJbIERHV53jcvGubUbt9VAf4uDKVh5y44XnJaSNdEv/1RXeih8V
U88WtUMs+dv5bj6tVR8bJyunQ3swYC4cN27BjYrcWKsPneEedCpNgvC+TYzHOuiX51vS+aRPbAdK
1KGkygpl8VjVwiCetBTppeUZdlUfOIJUO24Iw3VZlRcwB6ejBowmvmdQbEzZOAEpl2FruAbhywNl
eUrCqZqCwbGcr2TuDhksmhyVcHvhyU7ZAoaGvxQUa2AdlmJMXqDjhWTz2wZWtuRLCy1FHc+NFSVj
qV0CvytjL0160YCMyFjRMOcDwHr8virJq2MhnI8HNMyagsT6qcc0r7tVzS1PWkmAGmXA7OY2a/RZ
kfUXhusXD3v0BcYB9QluEKAKb0rPZxpSTUThWXYIzfDQVvxwfrx88SqPGpowXTT0EB0FWcU4LZAt
rocA7KQiUdSD1La+lQN9mXIOPd/oKZ3CMhg2sjKC/RVsGSajNC7UJBoqqTiEXEtntYGYk+IJyYsB
Cck3fX6VUJZd8cshhcPn2/7ygXW4/oqijxyUyQMLGY6aYfHAnr1GpUb4ot1VWXgTpzfoQ+46fjQQ
3P8HjWLMhEMZCxCOAsev0659akXSvxsNGm/r1NEPPDvmaoP0RUNj5v9QkvKC8cXposMCqyjwfTUb
xvz0SRNCuCKL8uFRVQ3vr15TqMiU23bbpIkpzYxcpBe69osGNVXXbQ3/IcUU0yXWtIco8NTGeMxJ
L7hV9w3gFeAOruDOt/P9ebrKwfz41NJkeqSm25W52RqPXpPmmyCP76RAiS/YSn6xZbArarhHEdjU
se2YbFREFQcZXUf/SCEbZ8gHOTGuY9lf5YYVIHWS5z7PFvbzzCxJ4jjhM1X78/MPeroOCADvqspu
iRsgksHjgYOpStziDkr4WF7x8tJZGN7nAwfF882cvjnLht5o8c5ky2B9PW7G6ih6NPM8e1TAxVGX
aiNafXC0vp2Xen3hkSZIeXYozFCYApiBCfhHU/iR0yts/kQ4HimQtah+d+p8Q20jd/ofWhAROwmX
5x/udMaPDWJAoFLeYRtiMuNzkvMwa7ziEf2JZWUIE38gY561SAEt906n6DxNN+ebPB2fNGmzC3PG
0XFxn+xVsZ7WDiyJ4lH13twgfUYq7l54ZadN2JzcgD8R4RMguSZN5F1sIl8B0ZKJ6M0ZAZNq//C7
T4HBC2s0IiFLsO9OZpmuDUlZ6Fn+qHQomwmDuOsKTer5Rk5H+HEj43D5tNNVfaPLuRnnj1mX3Axm
oK8aPaJYTBWH8w191WGIMchoyJisoLM6bkgYMtfWkIbawIvY3/DBNbv27XwjJ09jqyYIJAOfDRYA
RUwmklmnmQYjMnqS4/KNcjwqGKxOplQ4fPzdhqi8M3Cf1W2AQ3gqHj9NXpWIIa2keLLzci0N8lUR
DM8ElM+3crIu2GxaNiQkC/88TZ/6WJjKEClN3SrIXaWDpF+R+VmlpjkbjAtmXaf9dtzQZBRkUBg6
temVx775UNuErylhiaoILjkjjB90dLKzDZ4FV1tZU7juTO26El04Wq1n0Fqt597RDk0xh0S3UtHM
o3Ml5fHbHXjUnHr8mgLNdIcmg8eJ1cuTR037svUDbakOEQke2QouLAonS934dOhVLXZ8RvoHnuzT
ZHI600VO6GVPWRlAGyjvRu+nptKWwDmy4alx2ECACJ5/xtN9kla5448ei6ZJGGUy6JMS0qnAQ/JJ
HyE+4tl3frl5R4dGT4BdZlKV/CVlHcypX414dklDnm9ffDF4LOYdfoSUP+NFoR13cgqBvVcKkTzl
UUklL5AGyrkJkVcknbSlMhZ8KZI3dyL/IZMdbvdvlYR3qy4aCC66RXqLopDMzVrO8yCBAZiuVBvU
hFeSzAO9q5jdm0QVFED4eFa25rD14xYwSKVTiOsSkU2oBDGziCR5I95C+U1qvxXUf4z1lZ3c37Rq
u1YBpiD2IWLqQb9tzBeFLLxALDZXXJcMTkrNe3JNWeoYaeBOXKnur1LtD0y+n1Qihbq5GauHRkTS
KN4eM39BRByY0J8UlVeOpX1vHIpdI4rsXB+fLLLUJIjgQlSO8j3Ma2pVSi1aI878QS0WkeDsZ545
+x66RhI6vzmdseFmKKijMS8cuJMLYqeDfIqHUBzMMkLzXlCCiYAHau4okD7/9k+WdRZ0FkK8djjO
a5wJj19+oTqB5KqEa73QrW5skQA2jlTjwlnwq1ZMdnMsMmDYn5zD/BSVnFFZwVPWBMmt00vU6YfJ
r/OPMu5Ax2uTqeDZZsgYFPFx1mSHGhwDHVZa5U++0J4LIvxaAaO8JCanXxlF+v18a+rpUoghlMo5
TLVkLJvNSc+1Sl7YMgSVp3EwJYa1CcAiBn9lHeG4UfVki0UWopJKWSEp0SOF5xGXl+8buDIGijRA
MKQSbEfcuQhuOUKSMfmG4HKGvppQPluF0YIAWZ3/2qeTfbSxImGjCyY8q9zx+8417AQLtUyfehHq
26I3xsxqEK6jHi7X+aZOdz9BQyxuKhoA7k/TdU0dqCQuTPsgZy7VhtUPuRXIy0lYROgrfr8ty9ZM
jnOqpbDfHj8WUi0p8e3ePtSOMcti774MhhuNaqzOyC/sSafvHQwnh2GomKYyhqePm1J1paCgW7cP
LbwOyu6ApIGPKkacFQA/CRDfbz8akRQOKhjMcCuczlBo/C6ps8o5+HVzV3nGDAXccjDqhamHf51v
6nRw0M54HsJLZgRDTh4tDQfP4PptHIwCkXEeV/ewS+41mOIXNtqvGhIKgVNr5MXa5mTLsSF4iT5X
tQPazAH2YHhvq/KB8o5L8Rll/MrHi4JF3EDoOo7jHFqmb0tRw0IKM0M78D6vYtTyvKuskBYUx1+7
AHhsqQRaUr2hEaSI6lKk5ovn/DtqyUWGgNjJFHAbLUkSzTqYVEFjCUGmRiqomkMdeCnoNl39xj2D
YUKudhwoJw8KfjYhVuSYzIB+DU5kHJMVaQMOSaGuXzizTJ/rozHuNkT3OCyxcxzPgajsTUiuNDYM
4c9G3UZyedO07vr3huPHNmjYo4ETBnzUvB+3UhZCxFnigcqTHPLf0r2TWvNC0S6NxpOuI0rBzsft
nW+NdnPSTqwUfp3iPvAAEeovRaMorbXvHQkVcYRMQmj733wsFg55DBcQKTBsdRrN0kE4NobXOg+B
G6OpYg9QjfdQdi7Msenyi3kZMRfLZHYZAsT8ZDvUs64iCYcok+LCudC8V/RmdUWVjoANcP6JTo6w
3KAsjC8NAnRsvqYxaWtQUbWLuMgO1QDjsN4axo2kvqk6tELlgJ6Z1Cp6O3Y9V8EJk0c+3/50SdYU
g6j/SIJmiIObmGxqqUQfaIkfHTS5Qa1etM0tcR8bPS6hnkZIyroa0FK1qXdp6Hzx5Ab/kJKgg5GZ
TUPdttnXnepbVAeZWyb5rPfR+5hLBJt5P+4LTfxu2dtBydeG5l44uU9PVZrCBiSzM+gKgVh7mqxo
Mrt0CiG5B/SNO+EWs66wdud79mSifzQhOI0C5iJcMu3ZqpPSgYKIQ2Cv9aH8FuZbX4gLfoUn8eyP
B6EShBFrjPmd6fAhJaGneuA8RD21MMj5PP020RO0IvCCcUrogLhbrNu2TYijegzk9OH8Y54OIGK9
7GzY8nIXU6d7bEGRZsW+5x36+J3SYd4l5dSLot/6ISR468Jp+HS9Af2BNx6hByqXEKIer2t9hluL
W/bRAfYFanh1E5k/oK8xPm0Ibur2/LNp6mQL5KZukDnDKUQH0sdwOW7OyExP564SP6iS3TyDey7W
WdBrPzXqt9f9IIO+GFRz7jQo7YbMLw4d+vIFXq7e1VA3gCjwrEKgp1HOz5H3iWXZwdYnwRzDtouH
JhLJouuDbu2bWXDb2Um4NaTMu04dVNwVnQ3AUjeptYIsDO1fm9elFV6DQcX3T0piRDmp21/IsJ0M
W5WwPXIJ5qQuyLJNerg1RasMGMbsrRCga5UaNzUxjRl2b2/nO/fLhuhUAVnP5Lg72ToECUIqoYr6
IXLCDpgORXZFquYjcMy+sMidLjWqLDicWcxCDu/ydJZkbixa9CvNg9fghVLaN3gFLAfdfnc9sa3C
ATZFsmoLHcxGO2u6zp3lln/hZjqOlc/HKcYSS6lgc8cShu1y+rxumlaWqqQPSVK9kPieobp6as1n
5D9o8PyNxrbWoYI/38snWxlAdIJN49VOaFiOTo4bokG07OStvDdUCIASJZAGCgqC+zHkUPOv842d
rAU0ZpH8NfF05Lg9DQ0abSkXkki0B2QnT5qVLtQi3Kl19EJh7VMPBShrhwtNfvF8I++dk47GHfkk
nwfgO4FkLXizBgRFqIrmmoS7vURBSlWCDN7m/COeLECqbGAmwD9Eudi4J2+xN7KCO1Kh7FH/oAMm
qF8FG1A6V1r9ih/U+ca+mCIW1wpOGrw+nfz98fKTckXufVmrH6BljuCN3t7G7MQrJ8vE8nxTp8+l
MiQxZSALQ2ZkeiVPtUByiEqme+KDyV0H+WEbcglEINeA2sqq8oes+xgtnm/19O2NrTJWiIoTvpue
5xQtlf0MjvNeQdm7KP1ntn058mzuGKv/oCVTNoltsCVTKnvclRZe4tQadfpeyanxruPHjEwhvLmF
HNUXNv6Tia7yUJ+aGs8en0KhAcU+Woon264q/DXVI+PJDeD0xuTwyHmHI/JfRiZd6ElVni4vH63S
mbJQFewCJmOFMFyVl0De9m7pvogqfzeSTeP9Mp4M6mkkSGV2r8BoqXAr4yuN8ZPeUYHlR4uIXKLP
AVMRjjk3anQpkRN5b0qZaRcmz8mVkqQ7XfPvLzmOh09dE4Mk0MNOxPskrMWNFkXUz+lJtE2zCLOx
EdtV6lG/xZMdiypHFmBxAUETxJMX54fD6cw6/iKTXU4SpSa5HLv3rWAWh/UaBclcCo0Lo045XRFp
xyKsYo5RAdIyxw9MPX/XeWqVPFR128zZnLKFYjsoaP2ADafjaC9RKQt4Apzpr7SXEEOGkQM4ncES
3iVB1j2a1IKvTV0y7yO3Ca4TxS72SawPt1WeJJfSsaf9wi2OywhThBQf29Hx900C4WE3r6r7DrbC
zGqN7+zTPxS1uTRev5ok3HoIBnEFHjeN44bctiz7qjfKfQpFWIYEJ5Jb5ohhw8JxEPsB+e0359/5
F+9CjLEnAicyaaupKoFiej1MvTzbW/oLHDcKKAib53cqtNWUQijp9nxzp12pciXG7ZduJIk5nZCD
K3smNdXVnjiqYuyB6sbFw/kmTtRCzKcxrPV3rhfJ0OR1CanPi1wu5V0oAYxP05VTP3lxNk8oKIqI
2HTAAhRNnbv+T9PeRjnWhdBuzn+JcTk7OteoJGl5QpVwOxn26ZG861U1llUr3hWKurXDfj+M9Vvn
2zh9dbRhj2pBwuBk1CenmAg6RtvUMFzqoXUeG1gZ8ypqxroNNZcWmeypsyIv1IeitocLq/npxnjc
9GTJcn0yXlYtir2WqdYCc5+G+DSwoi6Jmhu1NuMZr9ldnn/e0z7V0QgRe9D4DyqpyfNagNcLCEbm
PsirX2hAX/Pkwsp0Ov80Ig6yNR6LiQ99LFyfVmIqLdXGTcNy3/TuppfNcfKFQDwideMp0rhHebax
/t2nOmpTVY/nfO3i1lVkkru3WlxLE8P9kZm/v7AftzHpOTM3qOaIwMgNdnhlGdEdaaBH2aovdN/p
CxqbQZ4AhZJLxclxQjIdB/BHuO8iCMFZu3Sp9znfW6frx3ETk94aSmQiZg1u1qzMH1VuXZUd0r/8
wjv5amaNdzDuepZCMG+yDqeqAukvs4r9CODqfH2VNphlAymG10fCcaH4o8yosV//k4f732aN8TTz
afih/GZcNgrOnXLvz0szyuecknDC8cmfnm/qqwmM4gehCrsaHkpjP39qqtGrZvTDDPean145JrAk
U3EOat0uO8l9LCT7ksfaF2MD9RvBiVHcPAZljhss28Rpy85J91SBjrxdA4/nMu+/nX+sL85SmjrG
/wmIsHOdBF5k2deDRmvtndU017WfU/Y/ZFe91tyVhneX2+HBi5UR3G8tPRk2vHwp+z6ufJOFn+2H
r4CZGxqn6W0vzcumBhgsdk2ZPISJ+y1UPXYhtydwqBeXtoAvpgNiOCrETe4nsjaN2OWZRm1noKZ7
wNkVUA/qWYLe37hmfklM+EVLGkcc0zBU7rCcNY/fnxCe0aWGJHa1UqOApQ5ZcUBqe0nydv4VfjFQ
NC6TssLtjvKC6c4ZStToWdAqdlJtlJsaBM8WAkx0fb6VLx6HTdMYw7wyochp7AO8MDSLnHo0cpfR
vlUy/a5ofXdbtfDBLsy107Z0lOpItIXOpnIyJn0jNWsqEXEDN2IFsqEbbUHQm8tadqrt+cdSvui9
D5Eb0UfOcich3E7R+7JpFHPXEq1Hyh9Xf0U28sjYsuCTyCX6XbvwvIWFiniLDKG5Ie0c7FVRltsC
2sIGsBBQXiAwiwvfbDx1TSaGSUaVGcG+qnEhOx5AnRyYSeSk5k7JNfVH6Oc6JEW1nlsixHQawWHR
9YT1m+waMZe7M0NPrG3HCObnv8cXWzxx/THBbphkd6frUE5pZI56pd2HHSfAYe+3B9+5MStYIngi
KGLbMLzPN3n6/lmOPjU5vrNPa23M3URYEKN2ko1fhpm1OO6U4XObU9pxvqXTwDeSH1Z0BBGcXrQT
wdEg4Z7TaJq5s9P0XkjDfTFE6cxscOBIkg0r3jqStZs4g+wIo/vpfOtf7CnEZUYlKWOPmMLYD5+e
U2gZ9LXBHXaETDhl63kHY1WuZrXU7AMrva3zprgwqvTTCz5FJGzSuoz8YLxWHLcJxL0oSvxPdnZh
iBcjlruNyGHEG2aqLzsls+eWVhqjn5o+N2JsEmYR/Hb4qX0Oyc1OvbXUa+G8UJVsmzYUnUd+E1J+
qlENmUfRNrBLe+mGnb/l5ZmrtII+GdYNZa+GNvy0dZ9yuRzJn6EUOm7OnroI5B62jNcRxc61yllo
lSxuQuIvgFLaWCz1SABeV3oYS2aCUwML+zwSrjx306D57VWOTM5okkiUl3TxNH5VFXkf5JSI7dXe
k5/CQNQPZECya8ny4gsXu9N9j7w7tx3CGKRXmenHL6KxhwKaeh3tg8x/StKcMu6xHL+y17JXvpwf
aKeLHG0ZxDfJGJtcJidnicwUUQI/PNrLZf+tUrzbeHA355s4nbNjE2w/CksEJ7LJHbI0ujaOuyJ6
kCg436mOKzZIIrsrF0uBC2v26bShqVEAS3Zh3FwnTeEKIUGateK9A/C/LO1toP/yA+udwKl0Kf12
erClLeLehBZt81QIndSZFgIgCdGZFZBG2x+qXC4CQP16px1UIj9hCen7fFd+2eaYReU6TBbl47r+
aVmo2FB7SLH4yVPgle5UqZxRuJMApspXjeMtz7d2ur7zhDYjkVHPDWS6vpPScGS5GonZrWsAezYw
c9MG9KR+b/ZbGxcXqtjrHlGkbrxYQVZeSGiczgMWJC7jnMjGLzHVGKiWDSigtYydrJSEFzXvu1na
GymTXwC+/K4cBNdiW0ObRsSd/MJJHUvemkGQ6462t6zm0KU5xei9mc5lJXg436un75BNVx3/0UxK
hKbFXq3QnNYZbHAEsR7N8nRnez873CeubCnPdxgDiHmbpPKFvfqLSA7N0pes8HDXT1TVzE/i3rVp
7sCDL4a0ucFgZK7JgJzCH1D3qB2/koxH/B4h9vq3tf2a9ReWtdOlRuPYxhqsoUSw+H/Hy1pm456b
q4O1QzuiUAvR/urDS9mTLxJxOp/PrZk6SEbvNCneRlYh/Dw3dhg7bSs3/54n6as75HuKx2/cHPSB
Lm36EGJ/rnzjVEwyWSkuzNLpgkd0c4x4sHITKGcVn6zfcuBmhJn6bC9V6X0b6jhVWa+lh0j0/Eia
zs9JO1NJWE/OXAR4ye9jPGQq9Z6TxPg/oSiWtv0ue3+V6oXc7cmhaGySM75gxzDZM6bZPifMkqQG
+LO362qrVt8S40U3bpLk3WwO/Kj3dyHc8/OPqUzXAUPhPEJYFRn2WOMy3Xobm6o1m/jHvd809S4n
SL3p9E4FPaPDHq1Etq3I/Cx7qG3rvvQg/tc4YJtWnM79DiJgKAfhUnYCfU4WoFtZvVZd+Iqnb5wr
yfgVKU8lnX8S1Y5FPchdO9yJEke6mVWutfDCy/6I5H8+9HMCVW2V/6KEIH8+VYdaGAWmXCqjfZp4
NWJomDft6NwZ1Ls4zTb+AG3cDhcjUyXvzGVmWde9DkVhML/JJtE2KL4CkFIQdd/Ov58vH/7fX+xj
zHzalLLYdhWvCPs7MOtgx/KoWFA4ZMAZzoPfXEImffARsvjUlGMMlVFUbrxvlHSRFvre7dT9+aeZ
rlIfTWjsBgq1TfxrcgpuJPiCkiNF+y5wx9mU5eXyfAun05YXSSEzZdOsTydzSA2NKDAyD1Jv/DxU
d7HczJioJCa9EphoA+9FPZxv8SSU8/FQ1COiZ8HQEn3C8dIL+bKOOyuJ92lHMfxI0FP8fBv0wb1c
j4kKg3Cp42i3wo0IeNgr2/nd9CjfAOkqMTKqnMfeHXfFozeXGy2oovqOnFz21OO5vS6HJkeUEOfL
HucG78J8+aKXPzf4cdv51GCr+hEUVIaKS/Zs1UqE5bQ48Wd4LPzSM+MWcB1WYPIrnMTt7/Y201AZ
e5r9fZQSToZQ31ow/lxd2QVQ3GpCZHq0rixsvqK16KWNLGHs64J09QnpFuGlDNvpQjFpftLVmI4W
sjLwiEJr65lE9m8lDMnHSDfJfoZZ0AULI46sjRjwh8Npmjv8HG5/Nw86Q1qUjhPtesg/uwLG77Lt
9XKb6X72cr6TTqYZXxJJrIosEcAWApLj8ZDaSSpkqNy3agOFCiLkUwlg5sKyjEyMjzlaNNG3j8k/
znbQINCNHDcjd34VeVKA5lAT32EeE9MLTITGRflKsgC3xW7BV5m3Wrosa7GVrGoDafmZMv+tcMId
rOAbJ9W9uexi4tXgW+pJmoStYL5ofVLshZVt9CK7LQb5l24Oh6ZW2AAMk7LnbgNKc0BApS3TWnnp
KC+ahWqzsoz0DWNVTE/FQ9EED15gbkWlL1CxrEo7vU5B/w6dVq8q8O34HV1LQn5TIncd5xE8knyR
GbxVX6+fB1/70ZJzH6VEDSU9MaItLXu2a/vK9NEeBBAXY718AI+cg/MasSxC/Rl16ab2rf04IOPB
O9Rd8pDqEYDehjIJA2tDwFdJXR4qO7sdqIwEo4TzgXBLLJ8gxeml/sAT8uczY2XG1VXfm9lMUuQX
uQietbbETaM1H7yWxcyIXSDYzmMPtoU9yJy7pX8AHnqfGd7zUGBn0kjaN+wj9RnlKfKCAGy1Ipqo
Qz0N3oa02wFu2Zku3jlYzEZ6BLAr2kL+/Vnm4UsTimcpibzlMFRrH+F9H+nXsNQ3oCSvMkhCs9Eb
pSXIsgjq2pyJgGDCaHlh6eF3ynfBN8fY8wxdOyPOnmyw8gTPKPnXZiFfD+RliHdj+ag3EOgg/aYe
NFicMclaaxBj7Ax8PB+mJUYCCR6gV+jHN6nh45EEngg/aTnClb2z+HjHgtBXwRvoasLWiQ0yBsz8
vWIrc6l5Ue8bRcqXVey7c5UEytrXFKLBKgEPw6/q+8QI8oe8rC1vlhspbuNG4i2JVIutVuClgbGm
tZZSudgMamIvJDOHs6O3pvpOhr0jcsXaP3OLkcNLD161XXLl5ARvQi1D3l948nrAeeE2TEPwfMEv
gjaUZBUO1p5B/ZBGunFhYZ4eF8Z42hgvHhVj4yl5EnGQVFsyenrldnDxTLCNMPshoK/funbXXViJ
j8MBnP7QGtEOmWODHALIpOPZb6eu11cJvrmtkgTLwrXMdV/U3hNEfPulDcJhFeaV+/6xsv33z+7/
uO/p7u/Vpfzn//DzzzTrCx9szOTHf67f07vX+L38n/Fv/e+fOv47/3xMY/47/SNHf4PP/Ve7i9fq
9eiHZVL5Vb+v34v+4b2so+rj0/mG45/8//3N/3r/+BRgz+9//vEzrZNq/DTXT5M//vVb27c//1BN
Ou6/P3/+v35zfMY//1iW7SvOz/7JX3l/Las//9DUfyjgd0ySmWQiqBtmp27fP35H/gdxE06yo8Sf
iu8xX5ukReX9+Qfi93+MmR/GyDhWdHNc2cu0/vv3xD/QOsqoErhcEVLiuPP/vtzR6/n36/ovfLRw
WgIU9ucfoF2ONgmkqJQlUURvCpIkiO6mJ2ugmANxIxlPlNLK5pmLP8Os5avgwhg8x2pXXXVuwbzH
+nEPEnovmz0EkbBvlk7g36FGgputCR1jRzleUL0eXheBdU8Ju7fWayh4FraRcOuDlSEVf+E351xj
GD2v8ty76v1DYUjSlToM2nV137sULYH3FQu3bc1rdcBCvZS6rYOv9bbEAUnBB3NmJ/aPVLqT6yGF
+hvjR2aQY0AjPMxtpcN5NjE2XvTQ94q4lnqB64kn4efSpFx26z3KUTiNQ7+SQUoBaBqs8r5DvT8v
Uak7wn5VvHQZzbH4LG8T2OsD6i27G7o75EeseLDtKGdX8QJNsZFnta/bJrzSYcSC1IXqpEJ7lluL
FUi9yjv9tQvr0dyElbLQov7q41/k9fqrwcVCJmrKd1ltF0rTaFDpKwIuPVY8lYFDrWIH15T9OnjQ
KmyFbePAeHS3UGDFuvNsAiZyUV+BW6Fy1UjGDY8SAsC0zVZTIHn5oWzC7oJWiZ0f2S8JLRRxq+Ym
G0aPdbOTHyPloQk0Zd901lIu9Xju2cMyl3sIlT8jRfFuNN9ZK0qebQqnxJ0wbIu5w3kGm9QcNzZF
IvpdBsk9FD2xrKUym1OiHG7LUrk34OaGlepdIefcAJ5pusi6y+zihm3TnvVRVc0DJVduYLteqSrS
/aQtHuuMWgSsycWsys1wGXlZepuM/8LK5qANjTrLXG1Rja4gTKP3aNCLWSYee1XOgYKlHC8lFOMD
Mos19qh9IOUwwBx9b5kwbEWzkujSW4LoaJ9khc4EIB94YbQ1KqNfyyCuFwonZEIA8j51dAC8Uv2X
WRHYL6KDCEKMJnRlWSYqzK/QnjlZG333of43ScB9cyDlhJPRysGjwDSz+mDx+v4vc+e1XbmRpelX
6RdALXhzC3M8PZkk8waL6WADLuCffj6w1FMiS6Wcvpq+EBdTSvGAQCBi73//RtQVDPYhxJ5t3hFX
HRMmOi5Xjl4e+qz8mXpd+0KyVIJ9uvuUe8I+WcUsv1hxFg3dZL8mcx6o208FM9J3totVbF+Je88T
+I15lT9a1netEldLjBJA95b8upk704d9MhyJHeki3cOKm5WDhRyk4W252z0+XDC1wq43rqU04yBJ
vUNnTntFT8bHsZK7Ms3d/ZTfFkUtd4aYx9dG7/boj9fr1NFO0zo/GOxg6ET7H5o6P41Kd5VajCEZ
aexEAd1rUSs8aBeTZBPreV4nF5e0FQq/opI3OBh+KskX5lw5wwEJEy4w7A0pzgSZ4oq45FFW405n
55lzRAF+statUkhHrltdrpJ2zIOK8COk79jLdoxK30Y8B41izH6QssBGVFnHZJHOocFkWlUdkj2L
/iCMmFzQQtsxDb4VeNl5Si1uSzaWRukAcq0kMgt72bUuI4fZuFtl3Fxl1VO3Odu5Y5P5Izm2B+In
fy5jbfgKg/STnlGMukRzFT1h64uLGbpZf9eE2kU0HetWrdZ7oiF+ZSv5lRkWs1+CqZiNYM4WbZ8J
Z6fPnv3UeJhwO+tXRMRqMLjTI+VIwhjRyW+TfD7T0YZwXIHdnOd6mfeQsjAXnib9oesrjPGm+IX8
XePcNFR1sVXdwwjmJbPMZ5wkwFi1BLNBoe4dLR+ZobnJIU2TMewGcUzd9pfulfqNZyw7z0rK0JZu
fOCTiZJcic+C9x2O6vBM8kpExq29M3hbggGTp6PqVo9TgxlnY46YylbTSUBy0RRrCsxYJ7h96ZSd
rRKHGbPjTBwMlpEd8rzod4RSEb/elFST2jJisk5gt2uUZ6k9O0Man3IJqrN456ZPjeNgJAfV7TxS
3Q0SSyGY4F5ypYshP/Xu8DC6U3G0lfUKyRkpq6oW4hzNGiusfd9oHb6hxPgspGrtjMVlb3OsPFrT
aLQ75eCN0L1Vo3pRpi3gWYvz0HCLDKhIf82Lxo1cSz7wGvxa5+zi6QtnlJbgh1ZMvtnq9WVZijDF
25aQVxsfXm0uCKXOkoPMd2JHMpF2yOPsWyq8McgaFz8BynzZkJzbiRP8UPeQqJ0eGVbLwbtmF3dZ
pshtMst3mbX7rUnQ4JAe03gZb9SamWfu5M2dnS/pztWJv/Amcc7J/MYskSisPnbGQC3SsLVM2DFm
9iLVQYZ26aqHiSy6Cjd/X68cEDJpGVHB5v/QuO0Wk97fSGfYjHqVyMzweyyG6wqhh48rvncYavji
KSNLnEgCipk2SjigojjdpZUTea7yPdVWa+eAQN69f4nJZfOKbmfVq6/KbvT1hogvc9bgaov5Ahc+
ORile9f0K0WEnugU6IzL84SgNXN6UmuFHJPhipeL7IamPrCDjHeWC5u5IqL8qMTxfo3J4tWUXw27
oz/Uc4lVu/ZWFHbglM3N6MZ7qDUyQLLyzVQ5bhvPeCmsJN1ZWKiGFRHi/kJUwiktbfojt1p8jTzS
1X4RFBK7ntDXSOpET0/wORFLFcecqogRg+0rJN+FnhxCqzI52+NWkiNhVbcyQ1xjS1oHWhXCysZ6
+ucQ448S90Pt9n+L5s+l9V9XzR/K7CsiAWtZ/+o/19b/b3/rf2EFblEZ/+cC/HqrmX921X9dvXXZ
W/X2X0dZvlU/5J8L8u0n/LMeZ/TzDyhhEDYgO8Ea38rhf9bj23/ZKHowpt9L7k1B9Ec9rqv/QKCN
44UO6YbxkcOP+6Mc18x/aOo2BMVQgLELLiX/k2r80wDHVRl760h9N00R83Y0zB97Ng1XWdENy3QL
lT3bm+gKA4UE66y/tRY8xAeC3YJmqmHKOh7pWtsXiIxLsBbjbyCqT6gpl4LuDHM5tMD8ftAXN3Dp
TxDiSIrtmqvaeFuurRu2hNAFpjR8056JLauVMqisIqeSbL6ZWecetOzZ2K75T4/yjyX/5/bkfXbw
LwhruwpaWAbNaDwttGVbL/bnqyhmtQODG7pbtE5PliAuQ7cwT0hSDGGsmpxD4rSXYHJ0ROyqvgJq
KkgVty91hrW03rwW1jDdSsyq0TkkvlrYr4Mym3tPbg7Rw4Jhp9NRN/79dX+ik2zXjZkIE7/NiAPK
/2c+nZkSGdQL9oU4G+6VkWy3OE5VohMxqSWs7B5iHe7Mjr3se9uiG1mw+dbbTu7shhpAqeEKE3k1
We6jl+Z3tTm415nptb4+uVU42Jl3KZ1F3LFr434FgASAhltlZoWqThRXGw9WhF8xUeSgIhfLwt28
12cTYp9NyHwdp8G6PULpiYQgtwYmu3c0FfQ6nL4k3ZJQfPj7G/JpArvdEJfuF1dawH9Ycp9nZ51e
9DF9VnmrltSDdZp4FzMZf1X2WGJx3LhhoXN6Zln+9n4d7188sV7XsmpCoSXin7spm9xfN74fx2rv
14MAHSIiCwvm6uexmrnE82p1eXFLW+pCo+rdkIz3bP++iBXu9+/Q2I8EIz4QPdvmycJvj6cRjNmP
K7kdcq1JK5HcOli6NUwDAsUlkIeFTFQ96X1yu4SpS0WgqxTxelVrv/GNfGeAf3iZsEhDDI8xJ+MI
GtZPr3Q5rMmIZNm7MTFA3NtJnh9HxTbolaSkb+2PWU3KXG4CTWo4+t9pa3YtOygyQTf0T4Vm3CiL
T93l7pq4vO/a6r4heJkaLj60hOmFZbXOZzCn37HR3u/Nhwt/916DaAJOsomcPu0C6gjB2K5WnZxn
2+8RRF87CSFg7w+sb9WMCLh8vikgJeH+n4O7EgfpqlVzWVR09u8Pt1tdfafquwXUMDTs+ZIbWNhA
3vhWOSt+2GXVPDCEva7Jh6mJLiClrnjBPhgmhLcap1En8W8ZgrQmgNB1l4dVjljUeqp4XJTioVaZ
Y6WKot6b7hEYA3d7coAfXThzNGtEtTUkc8Z59y3piBIj/H2NCCcRYS4dsgLmdL00qn6fEv2WJmVy
hFJO5m8jFEIucvP4/sq8r0mM5t2LaVR6VCoZdv+e9RvQ0Pw4mmCZYs1ASAGbPzQbqCefRhPqXNel
hIV4k0rXOMZ6Dtg/Nz/dFtPwwfDm/ayNhNE0a/9DxH15qZZLx9g5yG0yM02jkxHDvz7cOvzF6C5e
QdqoOuRPSVsQG+31SSh17hUgudPo1hMm+LhNbLalVkyYy1irhKHqAuCcrhA6U7BO5e2wLdKpB2QZ
RUOY0jK7oe7GIkoXbP09c2LczQ6iWCxPtagHvB+7nyUN8c51fjOD/fcTers/DjDHNoVGj7vdvz8d
iwS71s40gl+XRn61os4PUzX9adpDCQqv1+TcW8a1O3f++w72/j6vRGgGQozFb67F/ITw8qwYPLOJ
sRyQPeOS9fFaDIIiVJTzPek2a3xlLCobvD1l+wETe7ISijpKGeheU3KgMeA/cl6N0RATpukkaXds
u764IrASM97F8PvRfkngGIDZ9Nnedss0aO1B2dtxY/tqk/0y4LYcFVsARBGYga3tFWCUPKbmV3cm
5S0l6You/cZSPFAKbbru5u6h1bpvxG4Yp8Wxo7bEtcwj9u9S1ubC6M22rxkgMKXrPYKGE16HvH+s
VDkC+fS79wPo/0/1/J8Q7v+FxbPHAv3PxfP+ZyfequXPtfL2P/xRK1uUvZ4Ld9GjFIVX/t+lMiX0
VjqzH2OEA0mTove/S2WL/4ezjb+PGeM2fgDv/qNUNp1/QJ3Z5GUYacAPovT+HwDX7yal/zoT6OM3
cBxEhOuiOgWz+rj4VycWjdGvQLBmz8i+1InIoLTG52oYQ8mMww2MXIblsDDJ84Z1n5euCTxIxF+i
qUdDGDuAMpntvNK+Mto4O5hanl40RWt91Wv06P2PThYXe8C4H8WayBveZJC3ySY8azV+s/N+dsPY
fiEAeNyYUBNAEzBpMv68sziTLOiMUyaIjfOmrGZ89rYvFrEErje8uDqNPp4OxXmB+Ujce8x0Nqmn
S7wWdOpOPkZumR2y3rvkEihPrevlhvb00qfoWJcyNveNZmUhTbcT6HXqXoykcy8ENbuX9rtoDvT4
9Y68jOkKxKoNgHD2mCT+VvC3/RofnxsnOCAq7ADEDDA5P/6aNWMOc+zqOvCayTq3TUvu/VyLH50c
832W9WNQmvCoE6mcM2GYe3T5ZHiSwPs0xE5304/lxajEfNXP6QFa9kJdrKYPySAuubXeuI2uHQah
zLc5+mNyF/Bn8NOZ0I0yZvRATJ4HH7s7Dm6shGoGTayx9pV5tGHm3ozCUg5FHVtnb+kskDP1J2F+
Gvne9hBCSq8O05yEjH+ra3md40cRjNMWm1Eq+WFwjDka9X48y7I6N1NXHNS0skgzMu0zBQE8kzJJ
XuRo27tS5tru/Y9zhZyHYsq6TrPKJdVDmH65DkxCGwWHAPsZ6JjkOaahxpHX8VohtitQ+lIJ4sUs
Lrir/vElY/T+p43gr1qvrRr8/KBQm2AyDnVg89b9+KB6U2IHY+c1U+Ne7DpDLQj5wgtTycaSqc5B
HWCb+yLXrzp41JGW5yu5pWbvFzihHtJlfhMLGnPWbX3dLqQGuuOiEszeGlejtEljh7/rbmsgUxQv
SMo6O1b6kEWLi+bIzaR2JrB03Tml+zvX9k9d5bZ3GKxrxEcIx3GT+yyVbCacMkZF5gEihu5gGklD
bqgtrqfMifdpq5H0OW9zFtMhIMSNF1zPIXEzXjHskyJ70DoSJwIgttaLaq8OZ0S6HJn6i8CZ81qd
LOMyIwe6eMryG4eeT235+6XjQODSR/BosFP7VMOPal227aLkQeOJUIHrdhzNvPyyAcB+NblApgs2
j5aW+XAwk7M1JwGOGr9TJW8wyefFwcAQ1ROEPPQhzqfdF2YyrCqYhVuYp7dHLczMi7nOmSScp7xP
qguTInGhC66owat2Txf3nGaNwyN3HjzrLlVG71Qjvj69fzdboL7v3yW2Q6b3aLuwI4buggNaG442
z2eQ07qlIXW/aQT/ajEALNgsis31CJzn4zqXcFEWvSGmcFDItO3nYjz3xr0sM+30/odhe6nfv1vr
ujsAvhE8ta2Rf31Zsfg8L0g8fKK73N37WVF2SaRM3ZmZhOtXsrj9+9fzrxYCb/wmkuDqPdxSPl52
M/SGuxSGCJzRIDYrQQBvaUU45nMRJaOmhmWS/xCdhqlJrJhYHPxSleI3Z9ZnRuz2IlEdEPcCVgRs
9Xkzx8hksEsDuvjcxNZubZPvFpK7UK/g+7DPqxcvARYFG01BSrNbJ23H3zy+zx4QXAJMB5wOqFHY
pWCcfbwP45KJYS7A4IuytM6p1hOhLMv6KstJ7yFg/ezW8ptNt7dfPCU5Z7JlkjPdmS05yHPWPMxV
Ol/ZFlHBcGvPWPEX9Lje8Lti/S9uFYRkSADW5rjOmPlT/0+CHLYizVwGqTKwwhXDuULSv550ua2R
ob20zuiFZj8QnyoeulpLf9P+v9+Jjxs664SPBt6ky3M/b+i4zRVVq9OjrN1BM5PsYU6Z2Zrql6Is
2lc7r5iCb21ePcinxU71yF4UHcc8CnRXaBdHFtWOWA/SqCqSnnpX8s4begq5eK4jkA8d+3BrC4S2
74H9ESjBfzjqlux3FmSpxqtfnJHMlZjowuj9QBfj4tDk1c+kdjMqsFfzWsc2zoe3XETv2/BsMyX8
+xfns5ULC8bZJCQo91i9G7D4ccEUrprUfbzUgZuf0tZZdcq9Sb1OpaNeG05/5S3peLSG8jSMwCKL
rT5qXWU8adpyxr2nPDnQb31dJCMoyJpcqb1xKrIZo6u+JDkiI37k7y+YivnTVuuoYIiIQDYrSJwL
Pl7vSluXzhyP/yyY3uEOe9KTS2e0iB5zuDw9znTcxuuyG3/9/Wd/7DC304bP5iOxQ+W8RN798bNp
9sw8N4c6mLKBWJV8Aqha8XYJpIHJD5fMy6TSpf/9p74HcHxcqSQfwLXfpAzQyq1PvzLO1jN8FgyK
p0wxAvlWbZhT0mROSOY9qeRw1C5dBQ/RXLyoHAyCWE07P2ekTLhdyqhUSHEqrGwNZ2kctn7kQZ7H
sut+cxr/xdkBTs/1bVZVlBSf5Sx9JYlDwQY+SKFhfSM63Kex9luMK55yIxW72krvi1nIuxwiGkRL
As86ZWQmT8C8r3a1FejCYh6ard8auy2uoMiJm6FALAETtX9QV0xo57T8zf39i6fqkLKyQdTv1qKf
tqJWcxO7im3BfVLLHU1/7ttZeSX71go7fUtQ3DDav3+m/14x2KAlnBXgv2il+PbjUhqcza2PW+gX
LVh3ob0O7dCfQH3vvDQJM5xPAuGQSGSTZuqWSRFiiIX9OdF1TPGwc3PL217NHxaZfEPYjRi0J4KU
sGYDe3AYI8p+iLMAQLcjwC5VfcX6nb8GpLl/610QN2wutvijkjOkOp9eh3xjMEIadMFIqRuRoNx1
c9Hs3UzZDWvOeQ+4EcQp0blGRrqiUoSLqeT30BTnRIYIcfSwNyMVKnZkQrsKbUUyMY69JBqblCHL
El/S1EL0qYl1l1XlbdMbeYDUBhDOHUkzTLq7daWNtUZvZxCkfEVdfRy1Cvasqfy0mnCstIzUV9JJ
17o4F15/XzFhuZebxyBMMDi71hhWxzpXToWWWUcZI6foF53w7zLug3X80ikiaqu1Pw8WrC/m9yhb
tcI3lPxaxJk8a8PLaMdccW3qUTZ6gNbNStyykfuT2a9QcRtfetNT1Zk6vobpT9kYu1pOGEFRc4dq
AsjZK8Mve6IqceAPwWAypbeg2lHOU6NcqvbJjaV8uKOVa6J6aqqIt74P4NTaoZtooTqvZCjqDG1d
OvOw9N4SqM4+5YYNV8G2TmpcHFJzMsK6UsirnewX+PBKJHtWX+5EQsurY8nHdkUCu2LVbmfFbB6q
gNxaw8jvnDh3gsQwZKjo8hnn1iQYFltGGDbv0lnshjq7rXNHDzKthiYUt5hrmwpmZFpzGmsBlXy4
k/Y0BI1mkjbQxfhfVZruT7o6RFWO2VPSNANHoKBrxDdf8ebnXCzf5nQGGBUDwGeVTzxadlnnrcOs
sptLPZrJpA+XcSU4HJ5SOVvGTp7wYWnJClau57JAhj4Svmm4MeSNWkcSpHwvpvkS9/V8k2jlcuXW
WtC1yzdYTFmowCtLyy1rYMj9wYYQTXfn9zB4SNFVmqCv3vqYwm1R1jhsxBDNepwe5ZzdDC7kMngS
bUhNCNhCWePLTrqnZjiunWpCLIWXApX6TAI0Fr/dS5HCv5CK92OwW3EzNz35KYJMRNY/ohy3aoJB
P3WJdhriwvVTz/jple69WDzc0orqPJzdvqiZxi932ElrsGX5AX013+m9VfvJ2H5LiWTE83zCCuAn
A7UqzPSiDIi1LXbJzBIXpfncJpXldwPDL7PyAp21d5wsKygEsqGyJ0HVIkx0FVv8nLU1q/JgZVmQ
mAROp+CUoUBBkOTce4832dfLcoTQQWhKrnrFTuNunzJMRKFed5E58GOycvDIflamIJmr72JpDx5D
Qb/RhL63huHUEKWAiaKm7pSVQF0FVdM+7lcE4xXMwrYrzKjvxXTIhjssEM9Ssp9gMyciQuFlqh9a
2e/bVVv3jVM8DGRiR2lKgHx5FDowFebi9n6YxbFDABMuujsestkmZJP5cVimRhYl08YhG8Y6kNDd
wLJ/CCfXfOTsOSRIDOpsOOBONBastFlPv5RD7AIw111InSdObPZLWKpY24kc2lU+SQxxRyXqbAhH
i6c+GJWKYD4nknjVdNJw01IjJ3l6TM3vcc8ss7N/gBVqASOrx5YdKSgtWN6FKOyDC1dOybQ4GEue
TFwTKMcGs88LRz2666uqzTCR8uqbza+mN2YSIb0hSbvXg7zD/801ZRxRbD6m1ZISvtGHdqYxeO20
glzco1GDQcMP3HlAObA64T5N8OwC3cybKDPbljSEOIUP1P/wQCAawZRUVm4F8+i2w/hoyMpHvT5m
afIKrWzyq9GpWWaK71aqGnaKwtSnCdPMLMOcljfKvakNM8YkQW8ST1tsxMPGeOkMvlHes0THC4O7
DBJ+/73fdoqa13NN+mMxdwyCIUCGVCFWlC2ksDf56GfNNFxMnIssOYhdOq1f0/RXmhct6bHZErQS
46xCjNntIhXYbjBSW7WtgpbxuO/MyqvrtQeSQsxbqIptkJccIMyyGOWk+pEgYJhVg0oiqpUPnAvZ
vdTUS1y5XmR31kufL84Nz5d9cJ3DOQWWdKziRZ0qbZdPr2Uv7bumrMvQIA10p9TEKM6ZAS3GzcJp
VJ9XfXF8XSvpHkayxy0F+QbyeDuN93kK3oL3xIPad2PgquVXkVVMcYAz2/QmfaQa/SkcV97N0rr0
cUcYbabtnLHVIwbgJbzQleVU9hvRqBZBXXWdv5kH0lGQV1PWjh7a68Y3mqG7ur2+htIsn0frbhts
CQsCs1maxyl18DCpB94NZA6mh0wmK1wqN6tAG40NtNMiOYHrqkdiSL6nRjf5yiiGfe18tRS0Icx0
QQkvYiCnPdX17iRrK44S9GZWdbNFqIAKlj/wsDTuwPcAFeHzLUv21mxLox1I9tGq2rcG1XpNE8PH
5iQ7etpwGfK82xlWcs1Reexi0296MyHEI3lJtS4Py9qYospMbyyzuhL2ZJGa4r7RrljhMBQd5Ozp
VHbSvkhLvWabEvdyiilWua6OdGtN7y6MHJ9TN36k2T42YOL8NWeHvCjsC888FLN2KDKI1vBFg76Y
SOs0ZttvMmpeBnmHqmmyI4jhlVZaYmc7VRUWin0phrjeax0Y6lo7eyNRv1edcAgYyYAWsS4RxKL4
aZ0/9wvE4s7l37NXvGm1eoNF0xylo9ynVgK1rnqrzGU89rUyBAQgVj5pb13Th3nVRNgREHqtDd1O
CFKOzTXLQ3yLd5ozy5skrRlRlou+N1tljBCxfl+GDoHSDPVbLI5z0IGKeZF1SCbjeDB5lS5Zudle
b2tUXfRDPdRvuvKr7EeERRJ9T7mMRjQppRti7yDBft17ClRmgjHnKvNPc15T39uushwscaeQCm8Y
lybTjVdOvDKqxpwyAtPAycl5F8gVSigFw75m7IvzU+qD9EWNMZ2SUhE7ug/nTMSZqL51Y/1Q0c34
GK+5DDgcUOa2TaLkhNHnS2VopG+qk1/X+ySB1Ic5jXHoRpzD9fxnZuoHq1TeEvk0q1ayS43D0ixs
b4urhcIzyU9DOEUO4ka0uc0yqLlpZ3EGCCtsgYmZT7PNq8UZh0s1GPOa7W4OrMSJ7xmXLr65cS3t
/tDOrOCl8rC8aItHoo/jqNWqMaqsad9L19tIezdeWtRIBPXloHdmR9WbfO8RYIdGLg5J0t5Updr5
ixtfqNO+wiA1Ils2V0YyvY7doIEtIYfqUPWONbVpZyXBjArAl/0EKcam7uxD0a7Pg7kcJqzwoPj1
vwZz/Uaao0OJqpytyYAN8xaLooAaPBXRbPYRxxiOSsZ0WymKecEvPJob58ZrVcGblj50g3pwmzKw
czUOhYUMTmk945ku8VFfFL8YZoi4pIOFi2rvpzXKnfJVeCnVVWXgLjBBQZ/1vVCd4cqR8au1vRKl
rl2zmVb7IlNWv7ESnb6ovx0HkUSys+8rL3HvC7d+gpwJV566A1Xh7ZSv8HUsyCudW50J/KFO8tuO
QntqsgObrBLVhbHcaxC7dxgdT+FS3wp38wXRDXon04pPDp7cm3dNrhmhQBn+oMxVIDNFHpLS0hmt
5V4EX/O1gIh1Q+q9PQj8Zca1vNgdkVoFm4kAhQxyVfwa6NfnUvB2pIe6vc5lOYapNS4+LXT9gJ3f
vu6bXXcL6Kv7faYk0aL1u4l/ZrUTISZDj5NpfsO19cZAM2Br3bntIbIj0YTkJqjv2OY12ZNBFthq
/lOyW6vyuios2hrqQX0w92Un/FpXL4U2HehKbk2I1U37aGEZ79vwBEqZ7SsCLeDQniehfQUT2yq0
N08jEaL4YozO3cLYXBuro64D5wx9QwVvKPc4510ZRIW5aleGaP7WoNbW6wat896rxtE3i+IY4yhJ
pZPdtdRVg1ppJxn3zzQlxVhjBUQr5ZfJQMExxafR8NbzKLRT5eX0ax7E5Nmq91Mqv5KNZ7COFmeH
RXQAFP44WafSKo3IKG0RGjJXHmU1nWOM6AIRuzpWwyvze660rlfII7zT+CeF01CogbvRKpa4fs66
eGcvcEwwKq/yvVplt6Wpa37DdK3u1R9pbdzVUkvCwnWLwNQwwqk0LRxA7DijXxm2mtCC6xjRQfo0
4XRqZ4SYJ3BbBgJn8dn9ScjQN1WF+ZCqseFruTEHtTL7sVdd0fmghGi9dpNu3Qkru+RqNmIR70ok
yc9lET/xZpBPb6uvmeN+MwcLPpj+YnJnBZVYKgjDKeL8yU7i60nps0jNbiWlP/h3fUgr5Av2EiTJ
M73l0rVfh3V5zZrmru+Ruw5dF7q92Z4KNyETreYwLTD3X7P1S+nBkS/0q7ZxdL/Su4yNdBMCGCen
azV0FU7ro4I8aioNcDMUAVasXKUmyaXXb7LM4fArlRRwM+v2BPdohPg0pS/0wadQUE+KHuuoQ7XN
uuqLZBJDDP3aJcdhVB/jyjzV2uShhhbYy+jprwqBQEiqxZdF90bi6vI9Xrv3jSH2sM6F76bNRdDd
nThzd6Yu9Wu9gtFtK4kdVhR9dr0G6ghj1GvKt1Yqr9oa55HozZ+5YkTCYO2wzyHofS4wXXEU7ivn
9fVCqLe+UZkBGWk9NuWLUngBStmGq1ZAQL1sL4wHHY7lgRb8AU+34yCwl7BTJNyDwaNxkmxG8dlg
jbtS6AipHtMsu19k/4agkqPbHidy+eI4OTb1/FXPNWAgHGegU3mnqlMuRVchD0m/KopoD6lu59Fo
xAoNXz8w+OmOtWnft0KnjaPUb9AOOG5E18nNK6aDk5zjFPlRA7+7XnonWBHNBWWV3buwwv1Edx4Q
xxYHO2P6sDjwyFuZFYHFJiMWVM0EJKTPptmlm8o42W1QTGTHVcfEdr1yB7MJ2qVQQnZNlU7JWvn5
voGKeE+8oAjTtuDFi8e7wtanAwbAm4MNucIpqjZfunhxLBY9bVnFbEXxhpkr4605HlJC4cJZZOs5
JrnElCdjRKksx8jBOYEW2NUDRR+PcjRPCvAy8+LsKyy7nwSrwMKN1ZthMlmm6TM8G6o4iQ6ZCUkD
HSquQqt0fsJii5T7FVR338DjQhbkIC6xoOAY2caYIojbQwPlIn3w53K4K+rxlOIwuG/7+jgtQ1hY
S02ppJVntRVdUDQsI6VK4MDnRnxAf/erxPP9lNo2ZiS0C9DAnGhOzVczZwq8atxnAqJbIPjAGThp
pqLO/bS8MjUWip2YVUgNd+hJ1vaHsRx2btU7p3iRO0dM3tEYpqtikN/nyQjyJrfpIrSJ+67b+zaT
t2jM/URxtF3MwyGvQ3/OikndK01uhMOkLJH9w+1aLIYmM93JAt26Oeb9sRPKblGc9MJI8UWZUZWo
yPtD10rusXZzH9umCmOSHyEPfFss9tYqq/MApSMJ5rIKvdHhcJtn2pkO64hCObYbhlT101UqBHiG
i6zQAmWZOpcGFV1MlpN7q9zLSg3xR2xP5WSCS2xtp9f98BLAvsGJvxpGuh9LXdLv2j8qCWdhqvi1
hjy5a/PkS4lfeKCa22Y2c1AJp1AjOQ9fFez3MOE5ouzbr7PCNhB/Sdf+akAN547OmVnWN2qaBPVJ
8aWp2nMvSp4OcnDFSJ/Rk4G1WO1l+spAmfbXqup9qtRR0xV42NsIKMoWg/iZTcrx6goVnYsQovkG
ZnBMemx3mI9jIVAvHKKKp1F8KAgdWzcODIsbEk/DLrOYEJSDS73Hprjoee7HNTA5nAcavWYgJwNN
WlQWT3IVkVF448VqquOC+XpY4DkY6lmz03C2RwK5nmbbIhRtwrOoWKW+a+k54MbtK40NK50bJUrN
hsI3Xl1f60JhgP6VliIOKlREv6EiHUl38deEtV9YXRuuw4z6XYmcSnsoPS05ZbpdMT0dugABAVPN
cf0yOemv3jafwUcwN9C/ejoOBKZn974x8vqgXg82DwbOE/EDC/m9S/BS4ExEbOPLWIE+Aofq6fd6
MH+yp7ZAiTw02Dr6jUrHWi5kcuOXSsvTfhmm+q6qmNeyPLz/w9V57TbONGH6iggwh1NROVjOYU6I
cRg2M5up2bz6feQPi3+xJ4Rke8YyQ3fVmyoy81W1jC6Fo/doZ/wlgmhNHDA7KdzHrE5+DM3ccOS5
wcqz8QgaYxjjmz/WOqTQSalyTHCL0mHoaFfN6Eq6IN2IAbTrdj2kO8KTosqbZ2SzlhS7yJLPjpHV
R1q99DTpctO13g1NH5JYu+NpyuocJ5BdxFbJKLIsM67+fMnsABCprKoNVqeNGjHB5oOBvFVTwCgd
RNxq3JiD6g+NATyp+mpYdcA8RvQ418ta6ubRCEkxmrOPrhbinNb9xh/kzp6rhAVCCVYSfawK4y0q
3nz5PGrUTpg/HwJLAbLg+Gy8hsEd8xsCnzpOOt0cGmLLu9k5ZA7RDknavdNT5rE/iQamoHuRnbPK
FLbgQgyXJTE+nT6tV53CGDaYKjZV3q3yHrlplgbdtiYzgllrzaoXezBxST8+vEi6Mdx9/TFopopl
YcIuXbDg2Sb4ibRj5hlF5DoxvRm0MG3WbQDyl4/moRoimsooIT/TJz7YRc8QJvkFOoYoSMEzVaLY
HNrhzenEN+4CZhU4hsfdweinrPTW5AlmZ0ePnBVxZ1T9U8NYCSNC35QvL47XXNDYc/kTZ7lbmp7c
Z0JvtkpZ27B37/rAmjdOlSygdX60Ihath0xrv2qtxT5cEZWCmTpGM+WtcERNslh7phxWpXTr8zhT
6pngurWFA7P0IAvqKduWzA/cMUv67NsfsyvNWFsLKQ9coC1y8Ct+VRDJyPgaqBVkhSBvqZoQEXmp
0KTeCiZZE6UZlezFcno3L0mZsPGm0CjVzcVnRtwq7TzG1DInoyuuw1KmsVAsRDTlEPyRuXJyrGq0
pY9GAdRDBNOG1YXWu6oNSCS40aLnMadSWAlREgThTi9gWQRTdDfjr2kFq2mpvgzBr5L18GC40G+N
3dJJVGW/8oubIePKo0idpIHXuX9DNYQ732e6sNtbUZx96mr5brgCsbS0JpIEpDZzs2jlevMBH/uu
Uctz0BjAQdNwwB3pEWHFXWGnSbpe7JwWjr5gGJJ815h/7YTolIrgEh6n/ASMSY2ELQg6IcfuUsNG
OOCtczs9pi3WEWUxrbjAxK2bqAWBxfOYCMUj25e7ogRNDNRS7nJ/YAQHjDsCnP4CbNHsAlN9ks+d
7jKxHB2be0oHroznxjU2lh9+01ixWrvOhZmbxi6P5m9o6upJp96afNI+7tucLcBlaeoKz37F1qAn
O1ZDOcRpkcwb0NzwoK32cZQDP1OWxy7yn7wh+GITAUmYhD4Fdvodqe5lwgt1yGzjiDIQlfdYwSoR
XIlBNmre3JC6WCSvfZd/94bxx0H2HWMDbLZ+f9JzMO5S/gxOJKond/CWrQiRw7DPoUgPab3bGuCP
nNV0lVgAXammhGu3+QTJODI6ftswy8Gb3OpkLSKebfLDEID8rSVdgp1eZp87To1ZnGSN+0xONs+v
ru5GCxkQiQls6I8+vQge0FUxDc9LPm2FKKIjq9rOyMS/VJE6JW8cek0bGCa2BePR/3SGdekT3KTK
cF4yORzlYp7bmgtU2lKRZjySMrB8l/ou6CrJnT6y9VXWtErNapP67RsPEvVA+ZPeGrbZJoa2IryB
R4YMOCu8aXK2pdcO8RRAWXSRJm2+c1+GeaTKrFmR2KqHKbnUUf2z9PkQJ6P/rUEjEkKSAEOdyzIW
963Tkf0jjF19y4WwckDHzgHuG5hc1s7z1uxuRp6J6BVL8tHr+W0aSGqQgyDOZUQfVvGoxA6Tt80p
2DC64rs02tcqafdFlKfP/pwenatp4wz4DmTL35E8A+08QfgzbUNZj8novo8YSjct5wC08ai5bz2u
F+4Cc5XXph1r5dyZMzEqjRP7Fmk6KmLk17SJSo9PPv+tIYqtzoydyDBBV0nLsfSXqwf6YbD7NnRf
B9u7s5PFP0JkHBKehpjI2SUuSNoL8vScdRWWt1up2i2cZH9gwaj6ayHUv9BhkWoMi4gLNTziqi0N
QqWqfHobsJutfYQxSohnERJcoTkSNYXLZ9EWIE1IyxTkfZwtrIrVXBRr1paItB1yFpqqu7lMGdPj
A3WG4hoxeiHmquawEmpruSU5TF7vrmUePrV+B9ASqY0IupFghbJcZwkZN5MIGN2XOo+mHuyzYj9r
BfulVLW58ar+DZNsL/70lqF2LklRsV1MaptnQsd9Uj3JmUmwLnBXrOj1sDYnse+1r04RVHHkV2wB
jdGupBGoVfFpdxFFUctiY2j0F+U472gVyUSQlTxIwhMY+klfnPrj1otmi+gQ7tRSdPe13debwTGT
uPOrNxBXF+duCjjqBcXGogGPk+a7BDPe94DGK0WDhp243S4DJIsxMvEJSDxvuPUGY7oGvhGsNfa/
VYXombbB5Pav7b8BJd3arTo2XAaJr1jcJGDI9O4p1nzGcGKbM/Jvf4E98FqlVn1bncCCKBW7kA2Z
5nhJYUuh5Q7+YJ/aCp6qHJgmZDN2aEpHiUefoOeyKFK46lBsLGlOuI/dIxf9S/flASU3s7hzWqEx
X4uUwaOeM2y8Em96swAWDwrpRVnfw0bLOKw82Kfe/adIjdmUpeRf+Xu7iQ7jrLpNJ0CtGALf084y
mQB/9bFSqo71pPhnqoTESFaeazDYvukhcHpSDQrjmCYd2IUWa13mx9vQwFXgFFeWg3VB8GRsNkvF
ueOu7JEGBCNCDLfZ5zjRvDTakdPy5vbDlwfaDEhAUog7Gu8pbQmB8K+jkVzDOhnRQJnbCnfyBhkk
FZUdWRs5p0zLaUf4ogi1QxMMZ8F2mxk4u+krT1nt3gEmMmyWCj/mnC5Ma1zjtfqaYZNrMCylvy1M
X2Rr0zjMswfhRmvbOQRjSX2xy1StlFlWsVzke7OMr0nunMIu+5dH9lugNVic3bz6kVQH2RREScga
S5NFWM3iPamka+JAJHRtWRDLRhzM6WYevd1CRKIh3L7MLhlXtm8eeeiyeJhyHhc8Uts079+AoB+c
zr7OYOMrU70mbjqvExbj2CQTciVn6oQqiTbAoNEu7BUsYfPle/kRQQCPehCcc9Q9AE96N4bD00Th
WZfs4stURBuAj4+/ZkhwC13fLixIxzDbCS2/mT9nTfKgffk3u+WI5Yy0WpHSHKA+InTecO0HqDvy
X0RI38SMLF4V7lqI5d3TzEAUTfg11TTjXjod5in6ltOw9qz+resTa1Nm7nvLKrKxB9akRCZXmZBG
ThudWg9liVtyohHPrYb2cNpTF6dZ+Zb0VXsMm3/EZSA9kc9mtSAdzOsXc5II+kLvbFr+sxUZ78jk
ju1kR6vOY2GuewD2afYpP6v5QTf9xe5Mf1+MQHVTOV8qbplJMpOI6uQWr7hFqvhVcTrjBji9cPEo
Jv4xSatspRnNRlJHt04IKQeyWVZFOP4MWiFlyBk2nIOaOWV1sEhdR2Yx7MjgweFvVE+53f2EaWqu
YQg2JIrsRA3o0Pem3FYFtxuTAtnCqn3U+90unT0fQDJni7aJEFsWQg8m7tq68De2+usVRF8Qcniy
SgtvWkF9SqTJR1MMD1PS4K3lWm2NxN3j4saAq39bm3TtMJSUZcdlHnLn3qg4RAO6e7LMR1mUf7y6
2w99/dJXxZquw2E5Tk4avXQcdZy/MKP26BpQnRsntRrxrx3aanoN4ASAiqqZjVKxHNIOzEgWV3k4
HfDBZM/YFndmpZFB1g+kIokVcT9//RYgsakRqHleF3uZ023wouqVspcvW3xPUB37ApozrdxYjO1T
7k8b/KxAJjQCCR2AYT12SbDPwXqpNHzKvhm6MDTPE22ep9k1RiP7Lmqb/NYGbwqKE8BBXd4v/UM7
0wGR0eTV1T06OFQ9Nq1qp1f0ADsxMslBmHIzDv6euckLBSeGsSR7J36bjhHcKiIVHzt4UG9K51DL
4M9o0Z911vLXC7ZV0n2FEUhVaw35ui/0GXnMvKbrTGMrB88uDf2SdtrcFhCHcorOYzK07NRoXl2j
umO23slJm6e8h8+PAB1WQ1JcPOCSvetnx8rNaBdap9w2sLb5LWGu7Ha5w0drpmlgijvKHn5fW6cn
d0p3hQu+5vXydcr8Dqse25lJpBUbhIf9c0qn4Ni335mr1w0VFtyF90pVKDZ1YOpYaO8wjyUAQ2uG
yOn4zAUBG15SVyuLlWZ9iwumK+p2BTL+bZN0D747mysQ6S3z+Vac5GvfMLjQH0Ht+uavHnIL1od1
rMzFy+hPxpE9mIQdzDEWQNot+6/rK+eiCXyiXF5e2zJE1x8+29kXA+ofLdUMLC0Dt5wN/NnMzg72
+EeIJI8NX70Pt3l6E3t7Tz+59ev87yP5NJRqgfPYaiP2E6cDGevfyZt5WVSODOIVfWlTRTQRE34b
Y2suZbbBEV5vxpZ2eEzOdgJm5sAedaG7LyNNjeMYcSb7YCVC7WMrNOk4xz+V09aoWShQ5DB8pgo5
ErIwbtfvgOGf8EeBe7fQ7mR9fvaFOlKIm+xfg7cRZfZaEJWaRkXFUDvrRxUm5LyyZ8LD0n+D0S54
XxDEuQw9CSu201zrZBvMzTvxlD/miCqGiMtVKms0imX3D6wH0/ujNPNjMVP/uSH7+O9MiBCRwsKY
4tiC/VyZY/0xBvWDa01bBm+QCSWhD4qSx9Fzk81kvSxhuPalM578ttx5E4oKi3wlnFtI8EY6dbtS
JQ4K+8dM9PBeLLGvN33i9gCn7lOmWX8ywkwmb3wdc6bIFpQP8AbPbbEYaJBQSDMCegMeA2JLeSH8
IN15+YcT6HIb+sWfYEZSkoHogTG8mmEL6cPivbYDls2qM2LCwRpSIqyO/wNYoYGJp9gqi7glAKtz
si/iEX4a1JtjLuV68JDCjU7+NpGUdj9uEDPPp2TArBqJgBCiSL7hrSVHJqlLch7JAaoREtiVc5Mf
OeuWNur2iPxrSWu1CkxTC9nQ6QRKHxTLrpDk2ktlEe00TWt0RP2qNnquY/9gzu1WV7cFzChK5tmM
P0kUwD8i6DnggSYarGeFREq2trX+iBbzZJbBOeTDXOasIog7Dz5Gx253Y6uPZDLurPk7bFzvhMro
Uy7uuKsjMqXMxblLKyfcqIl4JqOnrp86Rl/rjupPf93ymMHUuXAToORMyuaKXXkbUMPHs5BurNqk
Wzd+NMTzyEAeAPdPSxDC02j9V5m+Hy/IK2NgtS37po7zW3IOdpeNkffTvZ4eyMgcNk4SJCtcGF/W
IF/N8jMjzSN2/GlkxdNIGNQAfgMvVTVo7MhmBcpGOjWSXXVj8ADishNzTMsdjhxk2NLZaY+LSnBq
fSPQ/U3ktIc0sj8NayiOvRku97Vfm/eTIx4ay3oNzVCcdanqp9lbnsfKK6HAyACbTMKj+s44WEz/
2AuVkw7q9SDBKHRIwIpwT/dH2YHYzolzHYV6ItV8R26u8WGK4aEpxW7xlpb5DAVMF26nxBPybim6
c2azf09e9BEmJDQxDhdZHk3NtrOo9DopQMadbSW98WCDP4Hroiz2AjDS0Bthpia5Sxl4AwRe+deZ
jEcGCz1YBtiom+oUol32rw0XFtthf15yfYdeuXjom3QLYX0iM909iajv4szMqV+XN0MCmZlCE66t
kWglPrgsQRQ/AWX5nBtPoinOE9mLsghBdcPMOZoMXmbFD0gjVEbcZEgwCs97LOc8ihvEznoEzZ90
2h2WgCAPI1uqGODGZ/OeAKrc+ToH+k85WpfZxrA45stbryJ5DqHyY5XmhyGzP7uArLIusfd+aJwa
CcLq5KUTY2H665nY5AKEbbFU6eMIKNwZzHbLKuSA9VkuTRazgIqTW3xNEwu8DMor0xZc1uDcXFGK
DesOwNe+R/mZbAAID4tTiLi7zpTERyvMhqPXTlMM7XzFanDDXDNnnXtgnB5/Yc5KqpKrZeTowJm/
Cw4i1s1Sjpd6Hi4ovdG7uNWqDiIianWD4L7Gyufu+2K6EFBWXMdF7j0VPAwjwbCqcIqj2XVba2Ci
kUHSbaarcRWAyFNXJkfc/cE6yeDVW7lxgL0AFHwWCa+KnvLkz6yL4Vjtq647kLryLIfo0WFLWjVD
BL4K7dGNy14uKWoB7d3XTnVq7eFgob/Sub6G7rRNkl7v8OTJQ2SAmw2F91YB/jPBp0FzZ5TFXkY3
2oG9j6EYm6rNnBfLlqhUglr8K9otQQPvwJbVqsSScFIzpdqkqn8qytK1mWOctNGdrNzKEKt6kPfd
LO29ZWTbOkBNmimJLoXSal25dHwCjLY1vBS+DGFy5CVf87IcR12Je+J+yfLDEbwf9S7gzP6EnfUY
kkuSJUv/aEH6Po7OkHOD2c7x963DHh/PFVJxL2mMk52aiL3JoI27AndoWyUmoUZ+f2Gc6E71rXU/
3g7/fd0J7ttg1KeOqeaINycP0rkdz3mT79OFEMVKzuLJk5F4igYDz6lvZzsZBN6eCkpYq8Cumru2
ofWxhI623u1tMJvp1phA/1iADJtHTbOqRgVp1QQ0/B6GALAodG8J4RBB53Z8qVVC2Uu40HXOshmt
oNM+okFvXYVXYg7Tk0FyxytWtL+NXSd3v+9KxHtTUqUPaiBk52aLKRJ1ZQN37zKwkudQtQXr9ujv
fr+ZuWl9yL2LXbsRRW3nPQ3+0jyNLoQFb9KWrbmSBZMksnWNr/TRcRLr0WzLk5uST21aojwkfTPH
ourdXY0+A7GqN993T1UHG6pIBRFDQGWtRf0BDP48KRmsxzaJtuQeOeDgBHrbLP8H9n3g7V+XO3K1
fLt4OlvVsp1P/Y3T/D0USsNuytY75L0d/zoyTeV2Z307/L79PVSjezGDBcrLHMEG8zr2Ky86RgNe
5tWveUxKAxo6SL5apbsH+4MoLcbNJlFHsFsU7XKF7cv+0LZ5XYhBbdHzv8+ta7BeyfGoRJG9ZyaV
Yzgw2RTU6l5TOW74uwlM8lR58hz4Qke0n6p2izuJs+OlJ3pivL0L9BKtCTiaYpfxtg86EK8VvMJp
asIEOXnoP6DXvn3n9yD73j0xOfsNde63iYrtWY+ANFboO6+yzGqCN/3hvmxVv/N78yVJlzKeQuR2
uIuarQsocAMtXpswRWOGiS4melbqVbdRyxJdawCFK+iBe3WvgdVEV8xyw4YmqAbLMAnBvR180Tmn
2R+/Q+EAIXsAF4EtnzMtmjsr6Jq7fiQCk6TzU9Udhv4WiqqJLSfurH/8PfRFc6znFozaLIfHuU9w
9YTZhrwWDw+X4X6U9Q4noP6DSdDY1nhZ//tyQX0XoBjzCOrsrNK+zzRgFPG3ZHyjiF4vEc8U+qwh
dqTLDYMRg2DOoHsJm6C+zfceXttCIF4okMssRYx6PD1Lcgffo+QY4iQ7mI0sX/O27g4TxplHY8lO
mARJeakMCJVgbg+lr7Yy8vJHI0iCrRidGYqwpXqEJGVPQEqDJpTATdG/kRUb/QOn7RQGJmVWbAFW
MJ1uZcEK89ACTOSrayH9H8AKEibdvl+RhU1w/e1Jo97yngBPStcan4K8aq9NO2+pn62TgRxIrn5f
/h6cwsWMrktMD3kR7ebkzRCh/USXL17sOcTmbSZX5iDW22pQ06YkL26lVOcc3PoqhPomKzI9hdM8
boJ+qI5tM3yZTGTZFT3VITEDjn3W43MV+ePNo0IpHwxya3eNPrrKy89kMO+qwL3v2VHvi9l3dvx/
/d4d1fiEMnBlCHtbulF6+T0Uuhb/vaob9d2QKLz3e3LymVKZfeLNQlfK2vpYObl1nIa5pzh30vsS
BBF2/K9CP/NtRjVLKbDOk48scedb5rTDEZvvf9dh5o9VxxTX2Koj5H1bY/7eMFn9Lu0m7xG3Z3qP
gv9nRrxypwTJLmkktgYCvlPQs0Kb0eTTTwQ7KtWKmXn0b9k8oXhtzGT3uzio26qwKC4i1PuW8P+t
ZwKw487oHgKvK+JpjvojcQHoS/Pu1a49REwRBX3TZNl7YopsK4Uk0NafsvcgCz+8sqm2Xm/TvrW6
P6VkCJ2c2yshs22CJ+A+pd2Hq24/gkAMO+T27jYK0B72mhSRIoRHHAdlold0qsffgxO4bwbq2NPv
O3xEPM6pYABaXv/3A7gYFmKIv/rEgUll174z2p0agv7qJmV/9TMj3CeF+9PK+mhUzVfVihHaOste
BjHfMhCmx85I55XNPzkZWPDXISH2VAcAQ4SuOp+mC6MQlNa3lyKgr7MCEbt053u3aJe7ScPMmFHz
xxO6W0flPG0kw+CIRCrXYoJQjL0ZdQf5TVS6QefHeMHEpWsTEHZIu23P/g6W69y15mRe6tvBLsCq
Vr/vXVUTQFqCcfy+jaqR6S3T4CPKICNlWloBpV2Xx8m7ma6C9hFTWo4GRyY7w6G7rTtyWH9TO2ac
GE82QmimCkTQbzdT8qTt7PT7I9MYlOfMR6XC7dD4b2Cnb01o959N2Dw31imHBLj4ziieHFdaeycg
0S4KEp8s4AYq3wPV+V3l0Eygp+i2UYuOuRWP9lCXewc5zT7roltcA+OKgv5eiVKfAMrVAGyi+vN/
L9U8bQtrdvBECvRnY2G9VoG29ovoZyKhqcmtxDI2dYWmuC0967U0QlZa1s3CocSqzYKoweARYiLH
BQZ3WFfApX0UwBWVUMcZcbTUe/6TBqa5Q/13iZKu3bFeu3FqF+O9N+dHZbIjTIPal5PXbIrGEBvH
/DDzbry7H3gw7nz2nHXYdp/5YBs7Y+nnWIbheBYKzxzBlgsE0XgIovnViWS9L0oM1pZdviAIMZRx
nxuENde1XoBiR9R+NJyMdsCmHfH43Y+j9Wr0HvjuAIOtgxGJTC/ksYLSVxYlcaPsH0LuoXR9xzyh
hjdPDGhd9ZZb3U3GXK3yhcqkyLsDGX8MLjV8a9ekY3b+PdjGLaM9m3c5SwzkTtJv9ZS/W0SfxTVa
ONBbcH/qR+tUtwDrJlylIdxNifUpZmn66XDW7BaVXXOvYAPxvOviSNhn2zi1kxmu+pLw4s5EnW6T
SPKgw3rnmOpCvTrvHIKkc7TJlyJwuXSscw7qXDVa+UtHarRCFv9RpkQaG2aADg+aN5jRIqpsSDZY
wNsLHgHz0Myttw+Xtr+Tk2qhdXTxLNQNSist764e0dkaxvxWA4181q7934vbV4wGEDRLsWpg7LO2
CxrAPequ6LkU8+OI/QyxOlrJgRQ0wlFuycQTgfR9Zdsvkc/fIIvkCZH8Vr93Xtu+t1ltnXq66dhv
W/0+u+Zhwi4qUCER7V6H6tLlwduYAg3QBcwX6tt5t2TduLpN9zxU1u0hHkrvabZmdkjr6Hq98Vj0
wauLbYwOMnhy/KwCsIGLqIiGv8em99HnYJ/ZlD4Pvj1c2wEfHHfh0+8Bt8qDYsTJibymEH0h40tW
/1/x+FtB/n4NyWSA4OBHTlb7gJsTN2JWVF8Fs1n8IiPhuCMWzJnpW30vexU3ZXFkcZbZRJJzNliB
sxU2oRP+rQGYWC7uCnP4tK2Gy3qLLPg9JBqeXUdz7EyOus6687e5SxMUaendGyTwbKLGPllWIE6d
DqZ96uddXIPrwS9Vw17flizLqMcL65+HgeEozOGsxok+BB7tTqTCukRodBJyY/7kS78X5HLWGziX
fl/2tV5nCND/SMs6+GURvVR9vhzqMfusveZi5+zC5jRZVzs0IK8FAEY+6Ds8sNFOzwv0V22bm9If
dZyEGTtgIFPGb1JZtoaYrzmhBzxsil88ggH66OPvCXkY7kLVJ6vUohKskB0dBhOo1R71QCOEyUd3
LSXYLQyp4P6bLOHuKwPlbN+YzYXZr83Fk3JrulIff99ZxW38QFlctHwCognu89FOHozAeJoRb9tZ
FMABLBCJXm7dd5VIN1Ex+mt5e/v7tWhiy1DTzZSsb3lbZSut05gPvKRd+dvaut65EFrn30Pj+81R
8QkEceXnfrgaQlLcocY46XGwUD15FlrWcD5FLQSsJDtrHSajc0AzxL3fJiTWtqOu3zg98OGN/pPl
wuMpLetDMinIUB8yWTEhY81v8hDBDsFz7qtzA6L3h8bHRk8xga2USIUI/kovmVnkahUOgohZEsiq
XmUfdYe7wrRqxJpmtRssFe472++fCHbkiS1Ge+21CISMJqzOWeseZzx3cJLheSAoPFgBD4pt1s+Y
aWpVXZf+lOCcfHUk1u5y0n96B3NX2jJ6VHiz++C30UuGbZXkgSXCzDz6d29VFCGasDyIx8Xz1QXM
+E4PGXb10VflvkiCHxSJ9ZZAdfuEoe0dIRKSjXLKt4jYaFcnRr97/cLoHzeRh37EKt6FJU5Wy7H9
beXdRWO6/Lgl41DLOc3uOCsD9Lg091hg70kMTy+WTOrtklj1pkGXsRV+GZwkDhOgmmgB/efkOwNs
faSd8VrASF0DxkC5ahz/Nm1yZ2kG4ngWmbA40NzHmdFM26LU+lwnQBNJ6Nm7VCNgEUNr7lJyS7aN
isbr7yvSeaYrMyyesaGpY0O64SbwczIBbutev9jqXHXvSVa4dxIIcO/50780590vFvD79UmZ3k4Q
5Y6HqZZwcsiZzAZemnuIpA9UPnWPUe//fstQU7QxiUzB2R7YRxch3m8yinFbYX5fOZkz7UhieO3b
VJ/+d1im9v99yzgEmsiR9J7/fiRDHdVGsl/976P9flL/RpMIgdjm9xtjRjFoWTo/KZmcZLNMfyyH
darAYAXZU2S71F/EKekGfR79DoofNw8KKP2wlMn8UC3MVpajuCbD1DIa4m8jB/mQ2nx/djxOpVHF
vz/oCeVxB9vkuAR2cWSUQxA74l5C1J+b2yGrA0Rx/3tfoQCM/PLKhIX5L8Nn8C4QbfwwRKCb89ST
5+ugwFrEsiGO79u03GfB8Ix4YhvdZrY6hK77gU7mFkWLNoXM0iDOXazxTr7ldmaVZm7SStpZtgU8
IJLSecrnBy9NH0ZbTM+MjPmTQVEMXYJKUG5TNrRL4EXv0O3GTsyboQ3cC5Pv0h2hRmHs2usRujpu
3cLYV+VsMVLkNpICAllWLsq4ufS3qm3O9De3UiynLSvq5WApznzoNn9UPZMbRd+xT4cBQbnfEWSf
Dp9NUqrHOh+9GG/LwbTLcBNXBoJqlDsZPh5jPJF1HxKhjxjazJbk7JArdo7mjnb7Ni7h9g4h1R7D
7WtC6mhMfohHGjiFq1LtsejS+7bHKt5awljb4H5CjsupxVhXmdl2lIgqzZkUhi4QxLK24ZUUb9Ju
GmMVBctb6EEHeg78YN4dgdn+OSaEtlsO88ob0te2Ki3WfMZaDCMaymAo1k46S4j/bqal8LeDO9/m
aAXOmgglBvoQ4IHx1Y5LtDjdluoGKbrAW25AaOflsRRZAwSGmUvUzf1oVSdmwgq8MlW/aW25r9Pi
Mxj7+wqXtJFH19SRbxkOYWZzV5chmi6hJ4N48sGs2MLwQxjNQQI+ECSAVmlMVp3GsY8sfUK1ZaqX
8UahuD0yIJs6at2Xqj3ni3eEPV1WKQLBW7Mem1KrZxrH+5RkvRt6BqJuqie3gUfprAwzD+Pah/1M
9ZHOZy9HxYQFNTxlCzuWZwCldeWwWToXed9YOpcie+ua6lUuIbgEodixNL1Nn5nn2k/TRykhdmvY
G+CkEzj0dUzwCzRWqI5hxXaOS4Z0R+1uWLpvd6ezSsQwrRN/qPZ0MeaGYR4/0tv5HlKyuR+cc1PV
h0XWUNrkXW0Cs73vKyTRRjow5qj7avrsr4G9MR5TVe894bk04GmIYHnO4r7zP+c8w6wwdd1m0qrD
f5bb6yLbogCWNDbVV7pEp7HNUPSji0QNmWBrYNhLXBXcjf+Hs/Nakhy5su2v0Pr5ggPlEGPTfIgI
hMyIjNTiBZYSWgMO8fV3ocg7rE52VV1rM7LMqjMrJNxx/Jy91550Z+s4n5YcP7jB0zLQxUf5UmXO
40CXDC8Uvfd6tI6p2kerhEx3xkgGdyNzwqxVxRyJLV6l+hQE0DNwCpw7BiZo57Nn0J8jCs/eG7SJ
Ij+ohyWCIn+HYMVTqu696tTyiuEpDziOB5QfS8okBzNAxZyompr9fAXlSrxXKqIluhT1Zi7FoWb5
o7YNYDMv+jGTi8IJ8W53jEu0CpJmoo1oxhGFzE7lO6fXr4aErM4xqp5kPpIYrQEdMVu/W6HRJTCk
W+e645xgJzJ77Cw8Xbq71kv1zW1paTAa5nzVp1A1E0lyDC7eKUi8rtZOIV+kp2RhvHSAiuC2gKfQ
ieYlqcARImNH8zI91HqxabLZ+3gvc5Fu0Rm6iIxK03O7/Eb05DdncXBKZAVRRZbDqjEZkduEYEz0
U1dlarIvyhtN942l0lurwh8ezbY7uDLb9HWxk03G7b/NNDQgsl4MMcZUHw1B7KL+Up1+hEegKFfB
zmzDbBMpMZuuHCZgaeGnj11qj2QKGH2DYdjpc7jN8IETFXkHhzaPBp2xDvoWnkSLrTc1bsNhUpiP
Wmu9qFHQhHrnWYPE/KpyyI/EujTdo5QAh4eMSV1LWlE0+OeqJA4Q149A9sbEhNPqaSTP3qcqvoG0
gWPdbXD+ufdjPyf95Xi9HLIWLbd7dlWOZ417MC2z3QYNBuCCGTgrm5t4pMz5KXCR02Daa0G4S3uk
BZoGd2KwKT+GOlcBBoQolEYU3sIVB8fvXxDNJKh3zavSKJdBH7jMmlpcCDozO1wl/sJv5+wzAkzS
rOHkii2gQ341DmRvsqHF21Q3UpxnbIiovBAA4luOkQ2wjbFjUF1aEcjajAvC5kzCIhnxD4xBe2hb
cRyBuB71Tq7jUfMCvbuXrkE/UOHdmiWYiKo4kUxjrjRbDGs913P4ThGOx7mlLwtmQ2lj4PQmfXZh
pS0nZAZ3S7YLPB7UE2gr8coR9tJYQbIPZVldMLx7bEd5GHNfWStt+eIwi6ly9rr5nrhKaHEruE2Z
Y9cBEr+ew/NTlsRXSYgPrZscggim19a0GOCUTrGyy+7V71FeZ2N+YGq+GfvmxnCivanAfpbCrNZj
u8dpiqJ0pPMMI8Q9uHV3m2T2YzESw6TL27KpQqQuAiVRajMmassrZ5p0b1KYRoEH/0z91ItjxfcS
TZJVJleVMuI2rDFa0BLakhaON01M1HTjPBzhmFNE9mXb24TnyEpdO8mso4gtoA66pp0F8lgipabV
FPUMTeNhbQvCJiYz3riFhg+WbZnDvcJdCadnEHAYyCtPr/z0oEXvo4ESZ2Zwy1xxrgn/YAKP7aOY
VP5mnTN23lXUa8bBhWKMRARTP77M9ShGhHAUzLnLGadG1Jq1jFRNFPXI82vDK63gIQ3R0AbOXaRQ
lQ70zlgm/rDLA74UyrFmYFpahMpznVJOxi7OYDMxPiJB3+lUhoN/jA+UutZSDUPE31Bvuf1dN1XN
iTbCM5EJD3gYIjBYrSoNGQYB6M0jhxT5Pgs7L9KqXVL0AWtRozGegvBR+odCVPVDo+e3aWfehJ3C
OJt8MC9XyHHKgssw0ybuZOOhy1Ewi5gZukNCZW5m5ZF6VOBjdJudgp1KwbaIVncelr4a0P3RW6Hk
DLjRU/IXr6U6lVeVhkGvjSXMjyBiBJDTyCStwJPz+djwW/gKluO1Gvp4oQ+vbqRdJ217kqLRdoEx
PNewjrvENbZ2qD1bNzpYtLM9uKgeLFhGnEm582hXE3LzlV2JKyXRF0M2CcayICoisommZE8iyxbp
QuQZtM6WqS9mRz32yrBTz7BZtuVLa9XKJTdj3JcCFkA4LZjocSwoa2uD6hzl2xmkq75CtsxO4d+X
bX8YK9vcw4muiG5r3lhK7zJ5TJy29lIFwHHQA1CAeX1KEXFilVvGvuxYDA0OYJ1mb1bUTK0Tb3Lt
dKWhbV6ZTqeyCgeBay1nOOF+6rnykDVzvJ3ZjMvB9GfsE+MgKWjR4nV0V53eYadpmouoi7pVbXUS
s5z8lOwGhxQtU2lIAAIq0/c+QM+uNCisOmNftPpmytWbXrBNWb7vzDAg24swxePnp14zHKIWa21p
JMjKUGYbGwVhnmsNKJIhjKFIy9dFkpuH0oxfNIXbJ9ieaeSIYqqPrQ7mIjYv/Ti8xxFNrOQM51HN
ZhU2yZatHyGZxVDIxKymCIxe49okGX7uv+xpYmoYA8knS4N6HY1WhBIq3I8u99UWY8SSw+9bOTlI
L2omzJGjvyAX1IjB6i7VMbQxYME6tCCAp73nxMwiFRVt8CCv+5SVaWWjtqA6cmAXRO6dK5bcqYiL
BD1Qhi8yFUiZY3nf++mWpLthlxby2WnaZQ3NN2Cks+R4VfFC0Jz7mblD+pMtaMVCnE79p7J7Amk5
Gyd5z/bk0xGR+iFv4BPVxL4JBXEn2LSJfbgwNpmc/J2Mphv0L4juIvcxdpTPNp+KdUw6stlBvfZj
BB9l7DyNVsKRK7u2fCIkx4D4sZFYxNpIL6XbfNLcvQvZPTEj+v66OtRloVxUFuiJtHwClr2VYiJI
zYXfITptmZVUHupwLcupXTdZsU+jjMC4MdrAktbWWAAy7HsIRRL0QHZovUSoDFepH9L4kHfdBJ6U
mMcaTQK9jS4IxcWEiDUoaywwdQrjeCxeUgMDZ4/dv4eBUoYQtO8mZPn5iDBxVPZOvlMqR9uYdqHj
EykeRlu7qvCMSLSVh3ZKHmHvaZw8GGS641Qv9ErwVWoFHjm8c3Tpp5X+PEHu416IKNlJ+I5C59jI
/JLoPawsVnlHDbP2lZbJm+2wbPnmvHy4g5zVz7y+F3QC+rUZyddAwcGr2sgoI4MNnB1yl5I9BzDB
b1bqXBProjSu7Nx5cpoMZWJzGWUt7fus9TeFYjPDSNVna3hX6SvHmvUQa9hfDdd5rYuSXBH/G9vq
tq+6WSsb3DpEUuxwGzI86LGETda8FBqvkRxRlczYOep4A0BhAez27HOvXcaz6rBvjWVkBTcCBzFy
LkCCWoKImpNK2SJRHP0sXvVGL9YFRXNqQz0xA3Sutaw3XcoCnEb8DkhP8RTGOElajEuSgOOFbO1P
bXL2Y5fedKWOlaURpw51gUZXEQt0ACYOyDfgHevCOvB5rTumTYuYmxwIDE6HiqDGd1H66kWHdb4w
11LjENMlxRxDV3p4yW8UB4cd9jKm7yj6anqzVG4qfAINCZNuQC0pIiRY9A6tmOwSJ0Pyj+E3c6GO
KD5W1n44YF1Z8e0/RS78maGLX5Su2vgBdEEbQxqDhTuGgp6dcaCT0RzYOb1ywm1JdZr493W6t2j0
dquAL2TpoNNXcN+K6KVv8Z0QiRk29XNbcV6xlQZRapq8QfhxFiXEubIKT257weLe2F3xpHc4t5ii
niMnfXFTjbNii1q2m9ZTjcidWcVrNlT7IOkuGrNrF0Mjj1AwqJH16mZSTM9USJ4LNPkQ4EYhGdAn
fHLYEvGhUT9xseAzhi6+sO3yoXfNo69TsIekBVGkXnTSDNZm38x785sdRp4sLyblRq1pFel6TlGP
qHxIrsue/CnD308SWKfoittG2PdZg9hnGihd51ddpe2dBRAho50UvdEet5Am6VCflOK+HDjWVOad
0rV4DgvaJbrabzRXkn07yQ3oEEZGQVsggFm0A/MPR8+vQ8IRV9wf9pDDvcrcudRJAd/uSkXEsB3b
6V4j1nOtcp/Eu2dkVyPzOla+V1YyW4zzBgIZJqZUIAilJqE0R5GwLnHWw7QTiGhSrHW5uFNCnJ+0
0BZuq8PzZse+6MBaGjlcQ1ulShsrOpPZ7AlLsXYeTaVtF5S29bINShrPdnkeXLSoVdW9lKHyQFeA
xMhiUJm5Gu+WfYtiH+BAx7eE8ULz5t0ihz0GOjyolx3eudlGlaPSDc1mSzv1Ej3R+6y3CSBKrHND
gMZTkDjaMvCoN3TEExgZ68G6n7ruFn3HHHuT39padpGG/mVQcT+y1Vcj/CTGPl51Nc3zMAtPCWNg
ICSPTK/7ZRafer27gGNxZ6jKYuoHa6nbLCcMR3N/xn1TakyccY3frcZdDLdWZ0DpQJ9jJmdrFpe9
Fl0ZeIDoLfQbZ1RfTau9HXA7EFynxPSMFbO4DgPYKUkYotolPQYEbvZKQLS77XNBzIHQXpWI0UzC
xHklRt6p25vvtGHINTVwEZGgtOgyDo42cxouJZePoei531CB5sp1mHMTRKNTeAbHgYWmTaC8I8yI
cpm1SoRG2H/UVRwKQY1hprSF5yO3vqRu3Ke5PMrK3CoZqRepu3Nseudl/5TV6qWOTHKFXPIEzuJs
dOOKztKt6eKMi+CIcFzOvVJIrI6WQm2owQHUnYy9D3TIsrEYUhJYatL60tfvOixGzzGgwlQpyuVu
FNWGMlMnAQ09UH2KLJBidtBtx5TqnRpyxMtcukttfJ4RM4ZFb9oaUDJSPN5OQf6OUYXmaCwxn6Ua
BQ7z/RZAlwnri2Is/RCTeNHS9pZDHSyGPiZCVL/wa0JZMwUnj8XhD69uDSGEq16hTbvIMpaZCm5p
bHxxSjkUEZsHvt8rNYNP31bomdkb3Hku3o5zqiqfU36dQLDc9CbiYqeP6Ke2nPJKJb6KkRCMTkuT
wJKLSozmqsmNs13mbwwLypWQ4U2AfDEATM4mFHntFJK37QTGroGzEjf2Q90lzyX6vZGB5iqz9aM2
MmzuUNn0xwjLbt8DEoKv5Hp1AfrGQaakDuiBI+zYIOYgQo6lT8UT3jauMJdqzkIsJDmyk3Wt6yL0
6g5KQ+hE95GfJ4e2EOXajeCDqr1NN7G6jFxfLowgG71k4oJMifPoiRIuCJBDLae8MQEtefitEopt
7rbhsRIZX4nP/Tjy+xU0PSY2Y7o0e98bJtYcBcNucgPmSYrDzDDpHtSsCC5QU4GwonqBNKjNvB8x
6GQ5MyqvbeVsoTzYI7Oe0ZQNu3gXuUvDvY/oSHngTPJFMfN6KvcprJHdcnCglT2ID1T808Lm7rpi
ta9RGC3VSS3XSlk2S2ui2Tm5GMsl0ySAExq/Wrsvpoo6IirOsNcrzOIopoHbQrTEvuexx8PLQXSa
+lkEB417PT6sra7JbYULaZnYPiZr9YKwtescaMIisNxNiKaCl233aIoMOccREDmLFBGPYEiieM3W
ZznmUTT9Q2ZQyHcZmnfMIJiyE3oBY0Rrq3Lcd0RPYGGq+sBpNN8TEHxL46+kJ6pfgN59KvOR8Xa9
K4kUPhe1su+1Y8XaSRtHLNtJhW03L9emc4e92hme0DruN114H6h732zv+oGrv06r+eo9kUF2L0Iw
aW1jk7srVNiVSeQc8fjIhYYzyaP4ui/aXoVDO66FNT0Gpk5nwfLXshPXthag7SP9QmagQB1V7idF
PShOfcoVKRauyvw4HjlyqXSpox5LxkiJPWJtJqAnPGeW+krWLX5VtdqzBNCCmt1R64prXdWLi0wG
W87m2YIWwKVWxS/CqJiMKe2MxbnCnlDOr7al0blPkCp4rRuoXKw2uYtWeoJ/HGJuVl7rnNrGdTzE
SC433Ggx1BpgLFimYrzrbafd4UfwUaktY2gwq0anyOvSgI3ais2V6MTRwl0AXLOgj2zd1ndKnM9+
HodgvTy7UDuUQEonudSCwatdwXR3AHke2IBPCCPexmm7nv9fN8kprhz9mGDSX01JgvYYmQrmdv0K
cZiD0H14JiZBMH9cgwDz8tAcKCVZ27pgUDknC9MyYT9NROr1bU3LRYHcVTUcTvxkzdltg572LCbl
M48Lr9BBenKzifHf2fMQITxkzlNLCuOubkB+gfJZ6EoAHdRGYW+E7hE1fMhgmW+aluhat/BJqFaO
5TNT+eSIGryaTBkuVceZqGDxc5chzQg7qDh0d+jZMVQYa0m+kj+1pxGflMjVErRY81DAlvf8aJYW
Kfu2tQ/6MHhBzZtUVSwIsaZM+6ox0JfqG8dugyvH4bhYRZRYMff6F1MYl0PQcciVV+Co611oOAdl
rnoBo09ricWcfLX+7A5R6k2NucWL1J0iLq24orMuW0jegRruNFP7HCfkNZqQy0FRW+6q5UWgtjSJ
LGjCLp0GvV0mRfBuNZYPAw9kisl6XxHW/oochOZczABrOpimI/YdVmonyM+aazzMQGkCnkyNu45h
2sOyPYVETC0Ff2ymVtvKJrlvnEB9pAIM8GD459rSuxPH+P4id6nM0zq5Z6irHhNncPbuDBAy+xtD
lC9Zj/1zqN8h1QikAc0lDGGmHSrYyygIgwuze9RTTbkww+oIMNraxE3IVKEs2bz1xFMTtmB3xIVh
T1jGkgjpTAx3fXwsJMObsCGeKUbZu9JKpuy5URzza7Vtk12eyFXLTIeTLdghVLPTZhj1wlMJ6mJf
WYYBwTvNAJQBiuehSOsPI5c5tpI+nFlKOCYh+nmO6t5GsE6aKuMeRGLgVnVwTqAq8dyeyk6a5k0Z
mZvItN11NUQbl7ZjORbiMoXUccPaAhzbPNYKSuaUhqnm6Sgl3eJjYNvXVVoXQtOYBPacDzqlQxiZ
D+yvPmPkKhBMQkENgNx9TbrqvpTu0ZCvdqmeGszOwVhljxboNo5jPedXs5DMuavpxQjoLJjRGqTS
uNRbOdAOkXsdhvAhEfdha8V7ERTWsgK7smzxlw0xHRHwrikOUUAexGV6I9aYllaTU2pe1NTeMLKN
qGNgr7QwvBJxfAOG3NrUFkLPAUNE2tLQtAO81VVdP1h9E674OKk7k/KgVLO2tTw0cWje9AFchNlZ
Y6qxR8jZp0ItZ3Go8/TpomE6tCl0+7Ko3VMf0BDW5GgcImlOO4Am9IdB20BdCECVtfXt0JrUn20S
b/pLdzLynSyKpz5VPU3r9RMWZn2lfkNdEjRvSPAsGJVWbFegYPE0bcoGZ0mQVefE7Yp7KJXPwUoz
AGdyDEIAS5M5KCfuDN1daLvYDLmiOGe/WgHcqXY+XIdslaFGmo6lh0cNwPmytfulvicPi8PFCCLM
wsTRMuNHhRddRoLCQdRasOTm/ZFY9rNfxedEK/L1yDACjmp1q9F5Q+SQLuEe7AKVGRs1AMceQwfv
4noKFTt9mWHPgMSqb21/hgqM2BQgAECXaZDkjyvRjiaudcAWip6sB7O+tdIPp+rNS/pqJE9COEy5
DyIAPPaqc0Y4eyGMqFo3+XupumLddLOUhq0ko8zDyMduJoqCaUpa0gf2z3HfPg+BdpcLotk7jr5p
Yl8o+NECgKZVw7x0CGhVUw+BiGRGwd64Es0zkhUc4qjxV30v3ztgPp6epfcIbQewPywvXSZ3EylQ
UPKWforLcyjTbVX0Ei8rFXMwptu2Sy9jy1G9upylVshKQDx3CRuK0fAJRehWqI7LtZrHux68VCYa
H3eMdVv23Yr5/jMHkbego4SdGqtdq/q4qZsK9M0Ab8JgbmG34jQ0ETiJ4cGc9Y1N5b75VvFhzmIL
24ReW9MDUWtV0tqBTUH981lM9Y2ccozptFfKFP40PJwIQuAnOn2sgp0zLTTujraqrAsmjpZpnolM
K0gH3QiTEt0pnzO0VUtITiWLZszKF3Tyb0hW1/UIilTlzaq15pA53KORVJzbwdSeMqm8a5W5j1zR
HuWwycvg2raHLb99qXDqWOV+DANNjwYPne6xhP/OVSMUuBEMLgJNuQU54y4nZVg7NSaVXpLlVqpr
LDoXaFAwOjPgQuNODrIJkVmiRDDa/DPr57ZPi1TAMT59abxL9a6GNycZfqytGrR32LjmKu8xe9eK
9u4mCGhVB21+ZUzDimDjfhcjBnA/4uwaX8JzYqQN7Z1D0TOkddIx3lYYBekigQIbOByY1HiDah0B
30rErlU97SFZqIx5yOHIk0c/tWg1sWUvAOR8DgoSXiPrkyWS9ls7Uh9NRi8IHsxLK425eTMlj0NQ
pthSQvIjxmEDEmZRBEv0M5ehkSyr8rOwt3Cxo7VWJ2/kNTJSrjqkFJNde24rKgaAHLAdKPo0x8Pl
2BhA0RPOwB2gEMUiOpWS805N1INEwzzRmN+ELpY0HShLgLwbUV30ztDrgD0Ui7yiKstecd4q8qkA
aOIzC1r+C6Um2JcbDU5HOUAfqru5pWva6zjrqU/Dh9pyromHWE+jE+70trzMUZhIfm9p+0xJA4AF
VlGxAuPwmfv+wEU4IQ/hjA4NsGcziAGjOe49EOHmwg/ZwbVa89e+a561iiJDr+VBdwlhcKLqcsIq
so56hHAu1npLKVeqDNl+SaQxUvtFFVeoWveZPTyMEXK+AuvFImK0wty8qkFko/3YEJ+8CoIY6KAF
lQI5NTDKBNLfPAjr7NkbR1qi7sQHLMdtHn+ynUrGwZ5ouQbirjc2oYnVNI+AazUpB3sD93MXTivR
Q672OQhB4591cPK1AVyb45DhNu4/JzkeCxuNsE4U0l4GK47/rte2vERLYoXxjc+UHOpVXI33SseH
WCEdBzB052oD/taizpkBFTygM27bPjnbKWWjRHEy9COSxIChLYruVYAt5WIc0q3dbUvNTZgNGIum
TMArJZ3qcdILkENoT2hIsRBGbbtKUhKTQqJ4DoVvni2UQlGPK6g1jHe/pMOFn/doaL6y7Sf8Z4ad
qSt7zPsr2lhtXRwcNIRWrL8nzHG7INjStSE5mA7kbjQgFzLf2buBJpaGHQrOBQXvSbvx4/TUlShm
S157ro2IiTrj2TCrq7HrdS/HU3qeiP2DmbELc2Pap5NQPXOEOof7utXU29IPOsr1sF+PQ/VSBU22
jZAXWqQRbyirXw2fnAJ11uo3+SUj22o/RcWLC8gYd3q+cUL3A9v84wTuNI6Nt1E1xq09wlLSuA56
mTiMAKaVZo1XtS5Bh9EiKCqRHBqR7fxTo6bOld5Ph74WwVFg7fIwuqaruky7Q1mKa/jQzbU5Q35G
u+Z2OEna5L01H5kRF1B0XhTChfWjmeba0UjqVjU1P9QFWWsKxsE8ZyfBe5BtCmGKzUCZUmbKcgrQ
sEzg4NZlOHvlKZ42Q4Xj23X6adU3UqxKXXE5TzcHoef2RuJi9hQu94WhzBWTuZ+RduQ66AdAvsAm
MDsu2whNfquWG6D67gLhcX7qG3yAzZ7PzV0qis7P6YUtKeqQ2Btym2Xihl2fCTwzDmHW6i5Hvbxw
LA16HjivxGdOVeTRvjI4gqkIvhYmDNAu1J9rXqQnVZq4ihZpB01BZ6VPiTiVaJn9qJSribqR7+QU
Jo1/sKLkPm6GfZwlNJwykLCAHYjWiG5Th8HhEGevkMzWg5SbZMyuIyTrTqhs3ZReRCeG4tKpoCu5
4bK3WNowpnBSu/24BrIGFnigh52b8F2s4bNJzWNcw9mWyAZrP482vp9e9QUIO5V1sNIi50MLyove
DA2Y1OlOGMVLAR586dCpxp3H8NtG/aC32pvt6z3IrIR2SLuOtNJGGi51b+hs8I1l8Okk+U06MSWr
56G6QakjBvfeDaNXXxCFY2io69yBVZGrMfk+XYTShf2G+AaAZTHfJsR1ZuJsjYmiYaDkrKKgr8FI
uCWwANiUjAUbhXpsDLY2im2QLrVKU9oi1AkH5kUfjDe9GeESCl/cAM3ulGQwNUMvJDBpY1PAk5Jm
rXxUt62lIcYfHWvfJ7jGG204qkV1gJSIOgd9asfI+OchYOZ/ZNkR0WjbjmXMQYSEgBEp/X3GMV0Z
qXwblOdUU7cu1/FoutPLiNJ6gS3+UJB0dFJjyz0wq6o9bbJeKBPkdmTxX3EMuWlLrXhsFZRKie4w
lJ5lViTfHEz4MtxNMKMoLe17pVRZ5dGNqBX1GiytxZ5cF0dDNQFSESWC2T9HRprRNh4T85wH9Gvz
AmIQ9JZ7ERsFkxyk2SUCxkWYD5eK2eXLQtWqLROt5rK0vX9mw0YtpqhAzxlXmWNy1fso4ip3tI8+
3kjv5x+e8R+xbbZKzWuD+DZ00zK+BkQbXNiocRS0c2ZlzcE6tucXnbtvHIb1oH7A/asQc6Z6NZYN
kofScNc5UloKzHFfJyBKDAZ6aOGCdaKEnMQI9VvqVbSt64TAjACikRqZu7gknCMeaJoaDUK1ZVeU
5aoCmHQlugrDtDZs3Mw0D0aREgLc28xVs8C9dUZlhabXuaq6oVo7ALI3P3//mjtfHX+IBbRpoKiq
oetzkKVlfrl60CyCaDGQ6pLmhaOmsLRz4YeHuFXCB8HYm35hwFwvYyZfYpl5rNPwo28GxEERx3U1
jSpaVznHJAUwsoeaemRvysdTAroFF1CAq6oTaFPpHX6LkJ7gi6FU3YdEzmwxyjdXocUfegP+zSxA
jCSk21xQWbwYdf7a1P0jUOYZDNjoq6HuK7y7THI6Pb7rXQ1NX0uOW9ZaK1dtus00Ftptq2jWepYn
egEa9oVpcHM1Sr24SePghlM7hz+aPBdGqAKUYutbRHYZ7GFbpZxhgPErEBVPVr+wK0I6tPkfdj0s
szJO1R2i/znBBhNPmTQw78DTZC2Qo9Fv1Uv6ydNukIJipMj7ZcU5eY5mlkwfIAdOXUCPuqT4yxz9
Fe6veymQubpkIhz9cNxnhD9sK43sZmEMLkrg4Lkww09dSmc9ONCymhSRXTAT3nOd/PJvgaxpYiYQ
lyWoF0XRsN1p2qlWqcVqCE3wVWa/0vZbzmRlAEgdbSII/K6LAP4758EH5gPyoDiFggEOMNfXkUiw
cW3NDPoQBg5+A+3i2x9DbmkXmatej6kdPvHiQJR37KpGf+c3pbXqU1hA3wLWq0L6h6J9IZLnpKOA
2hL6FW0Y47gvwFYpyUfkqmWNHGFq1nrJ4vQCW1dfO9AlS7OyjwYxrSemQOjh9eaSCbmz6kOxR04n
Dlo5oci2mvwcSh2NT2e+2kVvU9gzixnngR5t9XdjHLRNK9VhJaGTXU31G8TUC67PjNCCfDrqelB6
boVYAJwgqLeiCq8yqT5ERZTAdgFvFM6ihXounZnvQbeElHl0LHRv6sAAszHq22SqZuhk2dCHhD4O
NqR6UtlCkng4VbMXehqRQicKIYq0XBZ6qOp3VgNzfkRzvZpCmIvCmJodRLP83Eig0SWO4lVtxyqH
XClQ7mMY9M2e0UrQJ/gBqmT9bfH/19vw38FHcf7nKm/+8T/8/a0ox5o6qf3y13/cFhn/+5/53/zv
7/zxX/zjGL3V4AU/25/+1uajOL1kH83XX/rDI/Ps/3p1q5f25Q9/mVMq2vGq+6jH64+mS9tvr4L3
Mf/m/+8P//bx7VFux/Lj99/eii5v50cLoiL/7V8/2r3//pvmErv+X98//r9+OL+B3387vyQRIQr/
+U8+Xpr2999s+++OYds2IapzhKtqkPTZf8w/sdS/O9yHVcdWDXQQusNPuEu14e+/GfbfVdvRiFBw
HAAAUPV++1tTdPOPdOPv/P68+wpSWiyVH/2/l/aHr/DfX+nf8i47k9XaNr//9scMcXRqpm06GuP5
PxYBWjyFCYZVy5Mkjy7p6aN+wnlUWO3uu8/iX0/4/RPMMbH/vl/8+wnmGM+3F5joAa9C+z/ovzpw
pTyBpmT3SEX2xWT+Ivn1Rw/9JTq1LQwziV20kSkWjIUa1AzOiDX9xa3uR58M3/33LzzxtagnZ4qd
zhou0UMfIqM6gRn8xcP/8T76v5/L1/jSudRzQhlYnqi3A112XcAYrsaLqLL/uVz/sFq//+R/8Abs
L2HckJuA3HWMwWu1OtBl99IheWnIAfhLX6w9V0jffbGBqVTmNGSWh+sOVF7v44YRBHn+/NF/9OLn
j+27RzdkowBc5bLhUJAypcJfokvYFlb1iyeYX+afXJf2/MTfP0EpQEVym/GgvR+SpGIykkBX4e3M
Tg48+L/I+Z0/7T97nvni/e55LH3AfVjzLWBVJpZFoafRP8qpxUpFT4mmFHqr9BcL4kfv6ctitvW6
A8vkE1Wpudq+yMeAwOIEVRgFl56JnZl17fiLz0+bV9mfvbEvCxuBkSWdocNRA1dfptU2hXOQ6Ou2
OEqwKMVxzolOkGgr+i+WzA/Wu/1lvcNth3lY8oxBz1muqiGSmtUvtqkv0fD/Xo9fljth4nDy9UZ4
lZ5uWlOBgl1uzBxSLmk1Q5bfVH67BcK5q+v24+fX+A/ej/UlwdiPwfjXfsH70fL3OCXkjgnFX3vo
L2s/SRXXINNWeC3MFpExROGU//OH/sHKtL6s+8ksLYbPMVgos5FLWwKlEn7d7yYE9794ih99MF8W
P6N+JQZvJ5igEV7U2tuit35x2f7oob8s+8ms3alXcRxjojuWqXwog/avXZ7W/JTfrXQpw0oE8Ak8
HH/9zs3o0Dh4jH6xj/zohX9Z29YYY2NQIfmbocmAyFl3xl+8j1pfVvLU90It5m0jHjksslxJLNz+
/GKZv7E/2SSsL0tWQ3mjMsQQXoexYuU4MQMuZJefJR1GgN2Y9H7+PD/6dL6sXiRWUkU+zWYUj09Z
7l5YdJx//tA/eAviyyrVOZ2NJNWMXsVkH0H5yWQ3WKiz+QS5xM+f4wcvX3xZriGcIDF0Ac8BJ3uD
fyClw2g0f+2aF19WbO6UFgrjZvAwnV1rsenVmK9//sK1+Rr5ky9YfFmqSt5OFccm5LgYvVQFiEbs
+caVoVTnXNzXDYGc1TrBFMNE7OAwBfv58/7oA/uyjEkQM2CWdMP/5ezKmuTUmeUf+ogQm4DX7qZ7
elbP2B7b50Xh7bAIsYhN8Otv4vsy1hlBBOEnd9gCpKqSVJWVGWeNf4cm+MeBD7frQxvim7888o0b
A4sGSs9sBMSsrlAgAg0KmlceizH6tT6+6dU1R56gKzBUIG6LS9y7wJE9XHy3/75vbM2THULThoKK
ICYeel79HIJnlpg3JmYxxveWWvNlpFQqsGUBuz6ilRTA2yOavoFv6BcipG+w3mccCU7r32HyOc2d
Bep4c5RjDYCBghpnj6wQWD4VfQGQd2OHNCzzn+zom2UGrtmrIy5VPDsLNTGdQEIShsWXQhXhPq/2
NK+mckJVHuiWeHTDn4XvfRRFtLFDLq77zlp4mktLtHZNfOyn2KEQOh0U1J5hrb7nPQcqP4+SfFpf
CIOx/ifLN9tANYILIGY9QOGt89KWamONl/j53idoLgxRmtDqUSlCjRzXB2BkltKgi2weqOSQKVEH
KHegSL+xFvbiXu89bvnCN+sNcPbcyKRRseNYn3q5sExdnOiZgpgbHKj3LhREkRSAwhA5eP69Qlfs
gijaN4uay+eJZBTM5MAPZ/wrSNjvbCCh9w2teXyChhFgCmBjHK3soNVDGZ2mABiuj27wQ09zeRaC
AIrBjmNKQ/ASQc2oA+F9nxYQrcqHf9YfYrJlzdld8EaHvIGNzdyKF8B46X9doN8WwI0KAMj1pxii
l6tt44nFIf1nw2NaG73UfXCbZ869TTPo9gnQFHfWwS34RmwxeI2rOX7OQXxruZ2Ki7r7KhywPngy
e1z/DtPYmudDpTGVXrDErclB0oNFVyTU8w2fNKy3u/z+xkmQG7VKgppBPAzBk0z8O8rQ+AUxBUo2
7NUxuL2ruT1saGAoc+IR4EZQAI8hIQYCLPTv0an+jkpY5BbfBnKGEYDKGEgpCJihfOcl8hZciRcx
Qkeqd48CUDiLVShSAVuPf9OM6GVC0ADyG8XXacHCnFT3YoFUH5jBjahrmvvl9zfT07ggnww7oM9T
Vn7ysR0hHbsRIkz3T1eLESqvgjZIBE40jvU5IP/6/n04uND9fHWqfwDCRSshOgk2EgWmRdCihgfw
ZQfZdATDMDkyKo5V9WNAByY0gmOG5u4Zek7boddkVVoUSV3AuHp0W8QTdAOJde1QO5Vo9ZtAlris
HXghDtDiBvEG6YqYOs1JgY6mKK5NeXaArd3nOFqYSdCmjlo4JljkaQ02IuDmFy7KXYP/sfa3lpGA
P8uPUMjqZfBvrsC0AG36cufgWjgZuyHgiQtsl+tA3ARY3+9oJXje9+JaOEnBZz02BGujvOGTEwQX
NO2+rA9tLy79zpbraNEETTlukYb5/687AO8d+4FNtwRebln5ZY1hY2BsP3YApU7TK3AyQJs9W/bH
9RcwWLmjhRpgNtsAfVtTDC7Wz1BHQdXJLc9grH32LX4ew+AEyGxM7WnDqwx27mjhYbCnugML3RSj
jokCHvkkI0AsmLxCp+Bp/ZMMEcjRooQshFNnNvbKlMrozBMQf4yQ5zjtG10LCwHpZB4yuEgHTmZk
2XANnSyIk+8bXQsDAboc3BpAd0Bb5/rbmDXkGwjWs5v10U2Lrbl3TqEihYZWKB1201Ggm4MStHjL
r+AuiFE5O8LyNiOaYaHt5R3eeHvn2n0O4KuP/s7uPKaArtTqheBsIV1rK79qWGlbc/oWzS9Lq+cc
u+AJyNzyoRfZp/WpMg2t+bzl5Ij1IFuK7awFgn78IexxXx7G1ly+DkGEZHfVHENp72L7UMJFg9S+
t9a8mfoM1SkLbw1WNJSMwRA/7s2A2ctMvVnQRDkJ9JmqKQ56dBB4HADKwbd+r7/4smLvhME/N5I3
g3MC2iVeSai0QbU175qTT1+Xq8ZyY+t9Cb2mjaOhySw192UBWHEHx8U+MRa/6JQ8RmFzlXy8zECG
rn+LyXQ0H04hqSJzNSPBIKpvcz7f2DzYcGDT0JoDT3OuSDQzbKF59wFyNV/Seev+9cdp3lkCojks
WFmzppwR2CiAXIkLNjjvABK+xyl/aCucG8WDOz6M4wVAcTf/OFK23AGDebjpKiivvk5yKx9q2BKJ
5tXu7AL0PMKr52z6mJD8AcLeQJ2F8a7lIZpnQ0wGSuM1BNfLWtx4Jf3YevV5fWjjHGqu7YkaSo1E
OnEGXibXh4wV8F4KJHQeqMHmFspi3TKFpHjF0d2DULvAYRJyi7d5hJYJtMliSj0QiK2/jsFaiBYN
BsBWmA8yfyDInNvBZS9JRE/7hl4e+cZfU3RBRdJHty/gpF9wXbmlnbfx1gYPJdr2XRVg8gIT1hyD
VuM7mCZfLXT+paMdex6PNs65JhPTogDNkI4NoCUU+5bzvAjylSNa8rLU+7xverQQkMy5xzmBGJUP
KisVkuc56vftHkQPARnYeYkH8w0SHPtx9LCA60XD244XJ1GkBYG8ggxIrZwJ3TPZQ2g7NyDme1kf
+t05x9CaW9MuzCoiMDQwxl8zT31swX2JbtM9oRHDa26dpZHHHdDgxMrJxJEiHR2E/Zd9r6659UBa
F10ME4oD2fSzqOdvVRF8DYb21/rw71o8Xl3z0ygCiZriqGxI1j+7aAkFCLgBiVD6LYTYxvozFsf8
T3THMzSHLUBaWjqscmKncU4dbW9Fbp3Xh15m+L2hNYelgBDPNZqzY4Ku0x/ZwECYb98ESYXrsYd8
a7jlVSYL0rzWkVMBCTRkvK1BvHogdJscsIxUW7l703doTovWe07AzIbvQMai7sKP4/wyCnFyyDWE
Gur6ZJnWQXPfgLQKouWYLODJXjh6eKwq+rpr6FDzXWgVDwAcIlnspsV9EdkfirLZGHoZ4p0lDjXf
zb1sAm8r3hqnhAPIAb5bosS5rL2gdZ7a3Y0HselaVNf1DzH4Q7gs0JvNRQKx3KY8n+MsRyd9Xkzq
2oNb/jzZjXsFJ0S54ROmr9LcumiTISzQExEH0ORC47eYLmjnl8ASS8g+LUxXaIqKjgoIertAY8++
r9O8XQGjaAP4iPMHtX+GQwjuAaj0Ou7FG+j3fY/QnN0T/ghWe2z8fgUBrDA6MwoqBNb8BO35z/VH
GHxRx8QpLwogUYRSe5gMCxtoDhpO1PFLZCrWH7CY1nsmpzl7C05dAp5bJAogKhi65xC8bRU6IVqg
WoAJLfJ2wwpMX6K5vVs4UNorMVljwaBqACbIKGxPHYx734doHg9Bi3nsoxRndlBKATOMhgqFdrHZ
R7FA2Z+beuM5hsiig+Vw5GhZ4CZzXPLA/pCk3vwZrUHFnqQKiXSgnAMNFTA/YDlAaN2i2yAt1JMP
jRa+8faLb7+z3DpSbqqrMuhC1N/RMf6hGMWt6PL7zqHXCfyhYGPbCGSGxQ40l+8IFUUzourgkO6S
2yH0k+hJZP6G0ZqGX35/E7nK1Cf2XGEnV4vce5MX6UOYT+0ZMtXuntslFkLz7R48bkU25civV/yj
9LoXiEXyw7qpmkxI28mDgKM3NC2xwTLB7qLRQvNgWW+UsEyDaw7dE2iN1wUKA0Xa/q7SpMAhDRxf
+95cc2JvLFo0uuIyRdK6ObC5/LxcHNfHfr/sgCnXPLjNQ3cqJtgmCPoe5VSDV+IVRIE5WuKJfJqb
sz/33zcTZwYb0hFvaJ8qKyilYxvn6re0RzAko42fii2wpcHTqLaXO7kDQh8fX9OGYNZk/N9WQKko
h0CS/IViwvqcGbZwHQDX9X1lLwzlcSP4Kxi8b6FDdpQ1RDlb4e1bc6r5cmpF3ZByGBRagkaUJ6P5
4tpgFlr/AoO5Us2VQUg9oT8Q4dQP0WIW9s+g/dsAiZgmR3PhtAZVkNUitZ+31S1zyldLWtBh8S8N
2ujX395kRJonty0SjANFnBvJdBPm8kQrcvTarT3NNLzmy9AUaCYRwEYdUoM4o78NooVrddrYbEwT
pHkzLQbAZgYcAMGKlqKNbXrwM9miVyM5dZ66WZ8i00M0r+64C0oEICxAqAVQLlrGQOz1Cvaahe4/
Xn+EwYZ0WFxSpH5RlliFhuY/llpOxJsNGzKsgI6GA7w0zNBlo+KyBciogoYAFroIrY0juOnNl+Dx
ZiOz0SJeVcGIGkpPvmXgKwROZ+eba25L6aCCHI3WcenN56gEpaHPjn0enffN+TJhb968Ym3Wh1OJ
uhm02w7I9NwNQbHx6qZZWX5/M7YFxjbXznxs71BAb8EFJ1jyef21DVHZ1xyWidb2oJU6x1UnwKzR
2A8p7kAHD9SeJ/T9pTeJZW9Ypcl0NOetJgvNwVGEIq9vXRx0nUMW56axkp3Da87b1JWKQH2P8oan
6sfGz4Zrm3k3EOsZN0KzwXN9zXPTGVKQHoDhcc7pLabtc41UtVfnz8i9fllfDsNK68g33G0s0GyF
uBpiJYgs71glN+bHNLS2/6oUdf5GurjYuAqyMxIElJ23EThNY2tui2ZTiuIJDLQG1KPL2rsITKHr
M2IbLPRvmJvzv5pPrSe7JWcaPGWsPg7Ej/83o1UvLR2UFFnfvSRzC2aqLmIMra3N7CuQfjtWDqYo
Z7wDJUPbHPpwIbxIpNUXlwZFMHkM0QT7CBaZTGyUeAz27WmuVNfIsVgeJnhIrQ+ew+4KcgPmqY3R
TadBvasZ/PlUAuY5xEnxr6TfvbS4y2z/Mg3RYUKRApV5nAjrcN4XiXV42ZTWZV24Yojn6Efd0GfQ
QX9aX1GTsWhuNIJJZcI1pY7HBoJwA9hiy60zpmFoHUhWoJkYwpMKEJKS39cNuAtr+rr+1obV1XFj
1pCVlCnkv0lqvYaW+wunv+zAg/Hj+vimV9dcKA06yOS2cx2zAOSsHgN5FZrcthrmTKNrm1+WgsaL
d5iYhgioqzCIoId8V+8Peh2XKXuzPQmnrJ0iR2FZgXJiHMJT4W8Bvg3v7S2/vxka+Je66QgCS+TW
8ucIIcn8ACZA8EKsz7phVXXMRhJ4CjSM6MUZxPTYOzjwgfwNWrj7FtXRtrzGcxvOQyghJIvwRS3y
RRYk7TZe3rAf6XA9p4DUJxNwJIX+kxcwL30Jga/gDrrRCxntu/e72gq0AWsqAKXreB67DOw5buag
6V5w67JrBXRsHZtAIts6TR2D/eXfYkSnejJRcH/4U3Jaf4LBhlxtEaoobz3uyzrmDagDenD6VcUu
uAbBKexv+5zmybcdjrcfXCg8S9RX8+af9dc2ra4WJucBZHWqAW/rHIGMAjJ+PP+l6t+1bLci/DLS
O7kvHRgnrCSzIWc6xCGq6WDbOynrF6CNPPy41OAjKIXkuByGlXUE9BP77ZmlEZQgXHLKXbBptOlB
VeWLxO0oCfqrLx5oIq9d95Cl9ucI/wssI8fCllDKcD9Bt+UEFve4rG5RWm2Y/atj4HzJrH9IJJfE
RliWQIPOd8CCxWn0YX0ODUvvaGceJiF+hilEVw1EFyFpCbCqAOfneX1005bsaDEbROQQHKNoFwEj
BJieURFtzlF7QbNlHtIb9Fc26KmCRPRx/XmmYKUFcZx5yqJFkj2eibwHRP87OtDB91b9uz68weB0
SN6U1H5YhtyPqQC5gdskj34J+L8Iq3Oh/A2rNq3I8vubgO4R3oDAtwSPow9Ma5fND9Lfqt+Y5kdz
xkC4hcxaRNsMjKUUahkW+HtRStlYbtPwmkNWGZuDHEzkcZQOH4a+OwYLMVu/lYk2zIwOXLNbkAZ6
DD3taQS+5TSJfrNAbN29TINrjpCjlRWclnh30idXGtU31PU3DqYGs/lzbn+zopLZLXc5usFbN//R
zJ9BMgw5gFwcIcsSntZN8/2GZhLp2DWvaLpeDDWNkwEcLXP2GVI7ZwckIYUNMRSmHm0J1hD8NWBH
SB99XX+sYcX/gGfffBqfHQXETg6aAd9+4mV042fpp7GMNq71ppnTfGFonLwea0AVncJ5WLTMCETN
PNxPrC1gkOkJ2pUky+hAwLcGHpKOfiyy7F+3gqAmpg25rXrjFLKY0Du7yJ/uwzeT5M0BZKRBHR4j
3eqj6cG/8jyM+6x8DHGud8v6ofe7fCMEmuxYc3EfPbsJZRAkIAnodxm00LOd7v0nyL/5jhHBHHTw
M0zMBytbx8HXlEA+6Eyipvm1bk+G5dChblhvAuEQvL1iw6s1kysFp+DsFI8N2XJ00yM0R08HH1Tf
FCqAQcC+QSXoFFTyGNQTJHKj5/WvMHiFDmRDI16tJsAg4jnkEE90LmRq7oomiNeHNywxWb7s7TpM
YZ63+UjBlmqDc1vy565wdtZrdGhawlXRDxWmh6btgy3lcHDcLUy9aV40d06hVluoHi/uQCUdQiYz
WP7pU+Zt8m6YZkbz5iBLILObKXT3Q4KLBuWjL6p9ByWinZG73qciycBLaI3VPZutmAfZy/p6mqZF
c9nU4ozOAN/HLLcgjwzODQhupGBMl2LDYgwRSIemdUlRtCC6R4P5bUHABnVmuf/BARNoJV4cKXaZ
fahD1CiU0ScP0k7IlEKG2HkAN6wa6mojir4/S8DL/G31QU8cPg6YpRBMu8/ANhRnZ8qm2yEV9dc9
CxHqSDU2go6tCLDG4A5EMxYpPiWJexma7tO+8TXHDW2rHBQHBQhExR78gt+CqPcUwZb2Db/M3Ju4
QNCoWwkx0Fj01QWSH0dOQ5As843N2HDECHWkmpWhCx4tAvAuXl8jaUnoMEHwBT3bv6FX988cjI8F
nIIT++SDJA6d7VW68ez3U5xhpDl2kqR9ly8uMnnQDlekQGNB/q0v6Q+XsseSq2TDyt5HHoWR5ubK
siFVNOEbPeu1Ek+4qNgVZFe6L2r+5lqvdgcNvvXVMn2S5vU2mkmyrgDZXuL1kEdvcRSQWVfHXdLw
o/S87gg6ha203/ubHqQG/zYNP+zICGFlMFlY4/xpZLJ8mpqsjttEfScE+jnr3/R+/A11oBt2VUWg
HwjtImG9FEEQc0vs6V4EeaPm/rYCVAcOSmMVQaZiro6sq2/2vbV2SW0bUuFk3tPYwylzcJIYwMid
E6J5PEHBNAtnLHIv5upmhuAcdIKhVb7+4oZVDTWHr5QDYbE5BTvZnB6X+1aqxEuVhaC5LTbmxvSI
ZaXfxBR/Cic2gKs6/gMZCIYLJE/jrAMWC/KuYuPMagjtOmQNqqpNxUqcl6Bs/lmhFxGUpOUXOUFQ
fH2iTA/QvHqoAmVBJRV0WVQVUCiDblAP+M9PiDdHP/c9QnPntAJbCHQ3ls1v4SeeLPHgdS0EOTxk
g9YfYfIuzYnryoaEJ8Fa2PnknxmSm0+gpPN/7BpdR6kxKPaNvQ1jyoegPBJxL/xq2jf/OkaNTSpV
bY+xofL50wvmJ5Wlt2Lc1U4BIkLNgWsHVNhZgluoU40KGiO8BKGLP2y4gGHadWSa8qyAyBSxM3W9
zD7lqp7rIwqnyXl94g3GqXO5NbXX4PXRph6hgbWGQJwCv4MtvMv68KbXX35/48E05wLbDOYeew1E
VWUygOd62qIUNr28+/fojlMBmV3DJqFeTI9l7vUQVoH0PETNtrijTI/QnLcu8YTOpoihFblPw+mp
YeRWoMi8b340x+UiCSbpL3bvps1T1Bbkc8fH9OO+0TWfzdGgGBUcpjm748+KW9ewcPftiDocLbcK
nIhKcDB2sq8gVgi9CFAX5xt7i8FsdDBaoOog8VxMiw9yJ2y2vIdKzPxtfVYMpywdhCarYuhUhSV1
sxRCxItWe1h8miiognHx8en0ko3kJS9LtrHIBhvSEWmWLJ0gs5BIYo66Vrm4DYP+Yrn9af17TJO1
PPaNjxVjBh2TAt8Deo4Mm1cH0Y8eOtr7Rtc8eFSJbKMaWW1KARr3ZkgRQzNj5zprDuwVM+NlsuRs
Ey85NTz57UfWPuPXqdlyRdOZKuQS2DTc2WDBZFO5cSEwLajmtanl9/9vQX0kzhYLXsLeuQiXPa9P
uWl4zW0L6AlbDKKOsRy6B9uqIfdoNb+phNzm+gMMFqMD0JrErQe/QHe3383XKEuhebJZpvhTXflv
wjHUIWi+NQkB6Dzuma56kNP4sfIsaM6Qy1A3z7h0QAwlfGagJYZNLU6X2QOEf6C0JYG3xg3rYRzI
b143yHGQa+2ID3DESycRvCpv0Q1X2QHHTmibF1196nLvA2QHt24qponR9nLlNAkNgVuJW6/0Dw4P
utsImuH79nKd8C2MFM3KEvgY3jPQcjVXhc9fX1GDyfjL729iQNpwJMpmDI0T34WBepNCky4XwwbW
2TQvWhCwA+AuswDz4rfkYaDFl4DVWzusaWwtBhDQupd9gLKQO+X8HidjdvR5uUXyZLhC+Nr+nYJM
KAUDNIpyIb9CYQDI4+gGpv87z6CQuG/ytXBQJr6AcCaimF8F/Sn1wQ+vIHwCGeYq2Vhf0yRpIUER
UG+4IxYAqjK/Ej7KOBtTvs8udVQb9ELCKusweAqJ26xz70JebQRhg13qPG51BsEd8HB7qKFkLqSz
aQjy/wIa1UDLsxT13l0roHO6TYo1zIGe1qKUlABBWgGCb+fjEUTvU7z+iCUEvBPW/sa52f+rqlw2
uQMz7YT8Ra3xCbz5UFT3oAFK6Pg7cfwP6w8yTZnmyknkZU3RIjgTNpQvU/ozyOmpltTbOb7myxBV
RZWD4UPsvoiThl5p3VxhXxunK4Ol6jA7z2OWSAbkYSFRNELCa3xsKvv7vqnRnFkmNps6O0GUo/xh
Tp1T0w8XCIXu23d1TF3u+qJWFK8O9aGz387eoc9S6H034QYO02RDmhc3FeC1U4lMuGWVxVFS+uRP
7TUYslM3SP9kF9G+eK0D7XK76bqxwhrPpQvRLOguF9EWsZ3hI3SkHXG8AXIhloddDDI9UXD1bAJ9
1uTPXi+iLbI2gxv8UZF5s6PNRTuTjuAT6qy541Tc9kCwhGWw1dRkGn/ZMN6M79hJ2HqQ60PXsHpQ
efAxi4JnNfU7rzA6+ktZUoKXA9M0jNNHkGGfkEL8d90NTCugebDvWXUDGiikiYsLbTLgcux7O3is
ouY2G3+tP8Pgxjruy7Y9sPSMiKhB6SyY7flsgdx1I1ybBtf82PVYmUB+w4t96OZB/DiMAyQPN3Zj
0+DabmynjQpZCcORDBqsGXsIBvVlfVJME6/5L3IBXuXLpcKXeEcaUai7h8MpibLPNklvSp5uYDYM
tqkjvzgXwJgA1IOEufMlKk+53Z2FnDe2e8NX6KgrdBSkg5QgeSaVjXwkVEWvIO6fb1kO5kgXSSww
erZbJ0fTw5bf37hZ1zRDzTosdVco79QmFEpjpG/P3RQ1B/TAUujq+dVpfX0MS6+zplmUlJws8yZ4
89Ly5MEKt9L0pu/QdmWrbMeGM/ici2z3nBBohLbOoQCUQjjODbRSt8Kr6RuW399MWJTgJJ+NSBb0
af2ALurHOd2CLJq+QTtpWwqAex5h4WnDvyz8W1Cr+9gUw/1cQgbdtjbsy/QFmneX3lBIWy5n1dE6
Acx/N2ET2rfAmm9Tq8LVNcDZiBEQWYlO0oM19Vu9fab50dy7yFkADCleXPk31mxdk+arl5A71v0O
9h3jdRAZp2SY8+V+SSpxdUFnexjybN4IfIarjk57BoEaK7CRpYnRCH8aWmh0la/S6p5mtoE1NoQl
HUqGiE1oELheXEf0hz/NFxtF1z7YIrkzDa/tyINdeKMEt3SMDk6oN6E1A9GbH4c22ziamh6g+XAB
MTc3qTwoOiTBC0p6Z9cW8Vwk/6wbp2n+Nc/th4GmVesgrkYWP4maxT3x5wM6/W7Cnu7zAJ0RLY2G
QVHoFwAGhc7Nsnsqe7rPb3WkWOdkMnEmG+9PAMSe++mphaDu+twYYsKfqv6bqEbSVEIOEFMvyvwS
ZRZ4LN3NCp7Bb3VomBf2HBpVS1zjjXx2u2H4SHs7fITMW3AJQbJ/ZNCv3rc36yAxa+A2oNGYpVy4
xzQRNyUwjSLaKmmE718zdZYzOSS9sIFkwYkor14I+qRvFS3ZtUhrdpoGxY7Ml+zJ6dvNk6oJWqEj
xtrIAl2lR7wY4GhJpkPhlseyhBbEq5f8mnIQjPLvONwcamfYOAAaXEUHkQENOvPQlbgkduSjk4rH
cMzum5k/IbZvOEpkmEjN2Wc/kqpxsU7Cb25k0t66bfp9go5t2GfQDMc9gkDx58Q72OIuGyea/w+N
TSICGbq4p8Ej6Ijv8kpt7BsGC9fJz/yCOUT2QLIPHR/IoS3Rl9w1HfrmUuZfxry3T5jO5se+D9E2
cFRAEp8yIAb54P8Gw7g6BZA/2jlL2hY+U8DkRQrMK5Q548ZNHtm4S4yFQGHz76OTVIlVeg0q+XUz
OLe0Z+Roe2KrjPx+CAt0gFlnUd6NtfTiFhwGkEvzfHDDRV2axntmPdAhZimI9TlJWg8MHmN4aAKo
XlpBteFwppdfDOuv+DvNuDoDwEKKxnuoLLDQo+VsX3N18Efw9M3oVTiBWqjH1JQDaBwG1NWQ5AcV
1PrEvB8sAp0HrbVpnmUtStSFJ3+44HU9EB5eoY98k5fQVl9/iGmCNOclKFKLqMCxe2qhrAnY1SG1
M7kx+PuxKNABZH6WyDAl6HOp2ugSzeB0DOcWxPboHIJ3nS0hs9vaSusfngcd0X0f5Py94qJtB9E4
jRd7gOL7QNF6asvP3j9HBZHmwvVgW0g+o6xMQYEuU/s1yUR1YNO8EbpNa6H5MRdFYgsH1V83AxEx
BI/tY0/KfcmH4D8wMUXUMAaQbKJBcqQQSAnoFje8wVL/AxNrkEnn3AZKtOlOXZTc+604WXV2aKBm
tbGupmdoniyakfNkBNRH5LhBe1kEGS7xyrnzYA1kqx/VsMK6vvWU0CZSYQDjId3TIPpLX/qXRLCt
m5ZhhXXsWFnwYEpsQmM4cPnolUkfS3SnbQQM0+iaL9tO27u+sjG600l0bQyPVSNfdrmVjhabS5XX
4KeH6KeY1G3B3PrAoHK9Yfnv7/NBqDlt46cuhKFxhaDyJ1hfzoTde5F7wg0u3VkXh0Lq34Ghgaxw
0jTAwYfF8D3ofWRlVNqe16fHZDia6+L+LJq5KrzYxgvfTP4UfAmyCRLBVEWfdz1Ch4pFtSW4RMEt
HhnED1y3eghG5zbN6l1XFai8/z0/NYUuasmaxcGCG+jHnvrNTuw//VD/LSJB0fbvsRlkugtUJFGn
Gsr7AXRmDhFngfk6WNHwRdTumYnoHHB6KErve07Kz56CDFhqXYIhv1AZxlKQfc3VUNf9+2U6nGe4
3eOEzCBlf2BZQc4ubsencICE+vpaGTzxP+iyoU06JrkX932UxTltcoB5duKKA53zjDeKyyjE6KVo
IUbuXSSYzVVVQcK5e17/AIM9B+7fc+R0aTXhDxrQZ7v7c+4oEvaSRVspFdMEaQ5fVT2PKHwQHWDk
Lp3cL1G91W5pGlrzc0inqshfMq82Yx+WoYNwiyPJNLTm5VESlaRrsD10KjqFdf6QePWum06g48pw
9YRs+RgiCVTNN22BJpGx/grmjEl+Teqm37BLQ5zV8WVVK/pmbjpkUabprmQPvbqCUu+UQsB+nF7X
TccwSTrMLEnaiILmHRfQNKD/+H6ffCMFnbY6UkzDa947VYxYlsqBKibunehJccjKYuPVDedVneTM
IqOouUgXt+2foonbx5ahVbqu3cPchlc1Fr+hA1pdAKUrT+uzZVqR5TPfXCFK0fgucCse2N1H71th
J0QcVV010yEqnOA+ykWXHhou2g/rzzM4NtUcuxNsyJshQRonTJ6KSHqHNq0+DYATrY//fh4HPZZ/
f4+kLkRNM+zkaHAnn1SXjuQk6wAc1JEEp0LcjMq3DqWc2+rIy9LaJf9HAp0wiuCw5reZ5cY0B8ZC
uf1PsDsffWE/YzLj9W8zmZ4WWapJRG0GjpXYp6U89LBsKJOGuzjkCXLKf88cydBCD4ErhESHfoHU
Oz/aNtvquDW8uo58c3sJQZuEuXEjh/xQUrz1aJdbPJ+GRdehb8BVWBlIueDyxL0HYfeTHZVXq8At
aaRoXnCbGBiVLUiQwYJ1aVJw4SsWdcunTPKaejV0vaZjxuybXYusg9WUKr3SWhRPuwKcpbzy1AvK
wckGQMEQYXS8Go38MKrzNgTbVYLdqVsWoszmxgesr4AifUBzqzlkkWV3J1Dj0A+qF6HcSOGajECL
NaStFCtC5LfAeuFDbsqzontml+2+VolAx5zNUduRgBVB7NbC+dT7fv2kQq72NVkHvuZ+uBQn3Mqw
8AFNj20Szoe2tsPDvmXXvM+pO2dMEvg2ViE/Tal7WyfpsG9wHWhGqRUV4YTB7ShvzsQS37t52srg
vK+yQQIda4Y7nyUHC6NL7FWsm4/JPD/h4vFMBHkOWpS1s+S3xZrbpiieOzTxuxlqb7UFMhXZkYOP
dICERB5PrZ99WX9bn09DSNCRaWjfbOoUcIG46uX5T+ex7K45a8h5FFOLLW642uhZ3HArg2XrILV2
BJtJlhR+jE72CZD58J+lo2z9S0xjL3HozQ6tKnsqOInQY1QxyN8l0LPJTrZX2xsztRxc3rkb6VxS
La9TTizMFEnkPwNjDyl1Tm0dPtml/bLvE7RNn7RoiZsGxGelWHa0VJOBa6vcyrGaPkDb8ikRUaVa
RMzeyk9hbn+w5+Gjqnl3ko7Id66C5vygi0g8x8KdJx8+uq5zcRjfqO66CLWGJdCcP4nCmSQDcvOW
Fyp+zEKvLg6WS20A7Qi54xKELd1I5MlKk/I6ATYK5iNvuuaqqc9O30w30K0Kbwtrmj9nXsBvkpm0
YKgJ5g9o9E5PWRI4cUIH+rmq228TmeWlbbvsaZ5Ud5eMLvrPs2G469yQPhVOVD3zHGSXeRLaBw+y
9k9+mwLuFHlkug14WDz4Qy2+elLkFztMk6eqH7B/dJlz7EKhLqjTVQ8WK+ZboJXrE1V5+ywVR166
zCHlgOLp3TzM4OdCUj8f73u8NZiO0M0SFkIdK8rLL3Y7l48J1BkOvI1wSx8CtNUdEhyA02OYOBA+
5ST9WlZLV6VLBYcqJ5qQD14AGlYoQbLvLOurO+5D+TUIWuup8DILLKHdcDOyDqLuNJK3ft7yQ+bI
f20CLGk/8Z+sRGlxzJV1Uq1FYqCZ+KXObf9YW81Pas3z1xlMXHFdt/IYpbO8ur6cD5E9W9Epberi
aDfjU2fX4mpFpX2f2/Z0lh2kchqLZx9sJ2rjCECZkzOiz1e6QY7brX+F0MWTcqDdg26z/FgNY35Q
SXUb+aV9mUI6nwlKT/94Y91f3IZWh6Go82NXAtUrF+VfMlPypIBmQAad3OVo1T45UxWckLn94OTW
R195YOMckh9pUP+QPK/ulc+Ho1MO8yWIpjKmKkxufD+cTs3EnOIwig5Ctj1umIz4JeQ2A3bTNPaA
si5vT0475HGoquTgD1NdnppZFucin/61pzn64AhcTsGTNCOjETlQ3Hbre5BA8ScBQkP4p/CvMmic
I/EJXh8ZqkPXTkAxRmgIcu3COqVpKP+Po+taklRXgl9EhECAxCvQfnp6vHsh1pyVMDIYIeDrb/Z9
3RO7ZwaEqiozK/MQpc6WsTFb3ibY8aZ2BOXupCyXrfnYYiRi/vT1bG5aL7aUnj6HyTpBz9ZwROgh
hbug3XKw2+aWfIim/rI5Xa0AWkyaSzMLWGW2riRj3e3tagakN6N739uZ051mdYutqtlMPJdBjSkI
sov2A53QJh62JJ34pQ20FE/t2g6+pIbgsfG1TqOc+Xbazg3T2VxyXq/Te7t104LNRFpnY7kpQsiD
TcIa7x8C7AORUUTKtp+6Cs8YtvpFa1lEy863Wu27cAJBIUTd/+Gj6PPFUZh4Rr5Xn4AAmmXf4cN+
E+HU+P0cd82wa1ev1dm32/aDZ8ivenNcwYlsjUSOMMfoOsoubi7zEJIwnyPeP620qz4tnGJu+Lzc
kMcSqSL5uMIeIhG+eUfy1ZaVMXEMebVRGoa7aVTDd+iz5hOhi/qomyGkxRy6geebdR72Hj6KTm0n
EU8+I6h83Wdx6MhRVDbCpZSZBvQOrK4SRIKG8cx3s6i8fMKK1sByMQycFusSeIU1V0nvbE00HCyN
dFxUUTpmuxUY1g3hIP4JfG845sqli0TgNhvtY432sj0447uhEEk1h3kAGYWCrToiacqM9rR9XZqs
acu28abdu9gJe+1im9F9XY0thrXNdmGJfI7hPWqmSO3TLQl9OeBLGk8YjATP1WL4+NEM3brthddJ
9hibrDKfyTayegeBQDdCxQFj4iZvB4T/nRcervqEXfvox1QJ929xSiM8ayhsbfXWqXRor1K2I359
2o7e5LBpH/9WgEj8m2i2nj0IGkAN2mUzf8eia8WufVbVoohNj3hS2yVe32hr6wiTLZ3F4wgQHtnN
G1iti5t8+tDwua0ckqmoma+pttx+IhtunHL4j6xblzdYG8+CfEqdXj5XRrg+ZSuSC/EF9n5bLNRe
oZkeptpP6mnmLtF7N7ZbJY8t9t7scUIZCJ6y0JvU51GN19eWGzMWjP/Ua2p+ej+DhsvZgFR23ETt
ug4lLOK68K2rJI1KUWOS3QWbCtt7RhtJYLFHGcVx7AQr68rEnz2L+sdURi288MBe/InWkdIjfoZk
eG5EPJHdWIlhK+I+aFBgFoeVOT919joBhs/KNaw7UY5wF+/yEdpHgJYhITfKYlxKkvXW58Oo3VDy
OqWy7CZ4gh3ouMBnB9oIveStC9W4C8N50jmJjIW5+tzhH1tUZRj8K0ecOYggPTsbuw31dbCefvkh
XRO86CQa8xV3RnVUwsrwcPcybsrGyWX409SjdUfbbJvO5xo/zkMqZ0N+LYbYodBVJAPwxYCen/Ct
tvVpwH7C9KyRqTUWw7S2SYkVGM7yIEndl2zTgTxOGpnMBx5H2cfYEMLxAS80yNtlSV5lv8702PiI
ITLEreSyMoRIlgtlfgAbqld0EySTrIiDiK1FwqJJnLauc/Rlmya15EK52ubGVc6fUrFN0ZGikcOj
MXQdr5VdNJaYN2HMAYnuTuYitR3L2wBOmZe+y9ZwJ6xR4Qux0wJ1lmjGZI84RiOKLlh497TG2rY7
m7YNOyULQw3v+9VDTtD0wp4sjP6qtyrLiNuRlsbuhVns5uS4yjM4/xjXd2/ZlnakWID3cTjGLbNR
qAF3thHYmvO4q2Ou8AlJkFNJJRE2KV1ok9whaqO7eZHwe2s3T/aZhsny2yQoLyXc111SEjdsL3ES
swDlNLPtt8smsO4EgA8tay39tZKTjIuMT0sHODOia0GJt8iUmrEUuV90lq19LtsKdh9ZFvyLK9h/
wHAmwaHLhxXfxRMcnojBGWMqGB8pXI3VMwwm3XjsyZh91SkJo8+GB/BEKdqeDv6HO5pliI2AsrS6
8G1Tqt4hamZw16axidrPzQimLMOVHR2HFhFs8GKUoX/W99zNG00aQ4tWCLHAkWztm32L1VC2ligm
ofXlHS6A52Hva0g61r4a+hI5sqwpOj/65C+qXF/tWTME4owmPFN5BcOFEKIio5rvJDbD1Vca2dxV
qhT/3WV+sIcUKwzmBbInue2rZeqj48bTashTzcnwvIYDVgypx0bwDqgdthL5QokrksCOHHvy2IB4
8aJnIaaVER5nVsaVKgfBNaSj3MX9vUlEM1Fbvv6nQP5vF6oYdB2UDHAmSWRTx2daz6F1xbAM64RP
n+A2uS1Y/04fsrYTz6mKuqS0WBt0+QYPfwUUNvW2dHyg9TVoMuaKIMJfuBKGBIHjlkxYq4wnG9av
qfHh+1CjQTq0CNcLD5mlvXpUGlauuRpiIQqk6oQjUg7mxMPSblQMqeLh6oIDHZYJUZW0idacN75K
iwlSKehtCc82KEvvZn9XtDrj/K06O44PWHToq1MT9VR+McNTCqVYNanSxUglhMNMsHQH3P42ELne
Bm6xrOAQF4qZYtL/2XhaeZG5FQiZ2drA5i6cQnJeK0lQhua1Nz+xQKnZdw7RjPjfj50vx8rzrux7
ESE7ZAt83+QkW+LxGFVIMtkj96UmeYWzw97XTIKhSANtqi9aow6eAGytDdKl/br98htWfAqBdJu0
mPFVTg88ZTHN2SbqcT+7OJjP6BTQ1rnWpvpUId+v30cVDbpjKO06FB5USPaGLmMTv2M6Nribk3DC
+dfKyh5GYJ7LolO+ZWhq6NysB+bGoD7Nfo7kNfFhdXd5Qnv7XNeTWA8Vmm1/jAab2htc4Vr6wO9L
jEeMIUIfMzYQGLMmyrV/LesM+YwmPtTvDZZgs+umHUi2AuvDav6JB9s1x60GYQob/ICuB9Mie/bP
1NBO7evJOPMyKxig7Ws0w7QI1nQYL/1idYPrQIwUzSsbU6TMS0So+30mWJBA7ogYzutIUBqLkK5t
c5g5XPdPiqWqv+BrbpfXVbaOFBUBxYJjocE1s6RXSRFm4+DKgcN5dl/TqoFEOcPAt8/CFU6m3o6e
3J39GnkyLmRZLuZ6IDvBIN27VduwxSLvkhaNqvXzMn65hNsqR5eg6pdtnLPsxbDNZTu7iDjEKDks
cTGYeHxP24i7v1vP6xAior5CH6aNc0ea1NyVsJEYx3OQinV7SvQ6j4Uw4+JelYA32sXAYdIV4ayX
BzLKadinLOufxGZ0kPOZZP7TRLVMj9OWWHi8W0mn/xDi4kLEDqBkXLMWSGcRjYw/yzqZ9HGR0NeW
1SKTv/GaVdFUhN0QAe2Edipur0HmTHAKQmdlgTvVyFLFidAQFU5NeqUQbWXo7uvR7zJcjvOTS/A7
nxIsjcf7BGaw3e9q87gdS8p1vOZUbyIoaBWQuoSxmKYYONqJ23zszbJ8WESLu1NVqyjZY1eyUQdg
AGtyQYlz4ScsrmBM+tdOjNYU9K0XaHtD3kC3brZAqZ8tGLNsr5CxZIqxvVu3xBTYfbaLNgKv+08n
oySGgB6rYsslyoY2OnqIosfmV+vmoXPYfZsjbG/DkZyk5TDr1WPc3VxbkBQucQVERsLsWD1H0UPH
RxJnORohbddixL/Md2KY503lSDizlOB1dGv8hU5N9Gjb+raWfxVWaYLSZ3Zc9jMyvsRR62g8zU0r
05yvqBzfSbYM2Xcmh2h8cbLW7EUbhiFakQnzVWbDuWSkIQeGpqMrRp0kpsBszo94C+w2uL6aoXaL
tqdMKeNPmL9IeImR/VRds2DqXzhaeFlYphDgG44rxbL9TOf+Fow0hKfzvLldFEHPW8SwSEGYnen9
axpqF+3SUWddacZpzlmkKbvKSnZVGTM1afxxH7FrqOsgzUUXtZ/40Lo2nzqpn9YE1XuXLEMHs+Ze
jw+rZNDu2DSQv+G0jS8xBtwGf98UHEIBT8T5e42C8Qt1HlWvwwV8Y26Aig/6GU9yb2DUNa3NYPYp
XURbpqwPZJF5BaEwqs46PIaOzuNhRj5VnyvtWaRyR3yq4EHNxEBf+xlmUXnQDlIU00LvPvF6q2aE
QMTxQOaiEyj4RaCr8LnhlYVqJ4n+1dGYitxFHlhUlPTR0xBbtuzcAqYztzNSY2FV2LcJfn+dDJBL
dhg55DCiJiCxFvNU1MNPd5fGNa3RfgJuelbwfEQShWDFEMVBieZXPsiARLekTeccKRnxZ1BPQ4Oo
1bjHNLn6GHXB1c2uxuctcoIYCeAiSZfcaNykqkhGDVeCQNkJzYFdOab2xJEzLobt3cU2KTZMFF25
+qA9YpjuxL7HFPKAgj8eMlkt/03j9AuoWX2MZ9PsekbsjpPpPeuT2zR21b6BJdxZ10jjaromRNOL
HJW8EvWA55iuLCcSlu8l+mF2o3raAI9B1aFPGE4H+JJLmo63bY5A0QW8hcm9bGlTWF8BfVj6L8wD
T4sm/HQ/gW9iW9bXcOteZbpOGLVj+ZRKQGFtNCrxveDYnYEDOV6MQ1eXPK7HF1on6h1csYp2QD5h
jOyyJPhNhlkVTraPFcHsrTpGDuFot0L12D0O8n4SYbFma3SC0Yvocgbk4GVZQ2NyAiuA0jQh+wXj
Gl9iGyp5wasZHgNTLdjJNfTV6Vn+Bd9o80Ej/SyFFDFfAUa9hk7XFMll/BtxjSRv1aygXYsk8mZR
k0M597ghVANDVOl4iUQ4DFqZNI8drTDWLO5DLMqWWRtXRTvAc/1spnX6rA32LcsaIRhVcZ8xC7+1
rFymGHB+D9wrQxJM6vyuEt1rgIJxnFWLsBNkOMDqy2AZfZn/UV71QFPns+TJ82LAb2lJMC2Z8U1p
cyGdupB0+xK0R8JshBT6ZqzPKdCmLYj+W4TrCxzMw8DE65QtL4TJ21At5zjBtNRUcHEPZ/Pa9N0V
Td57XK03oeV3NUE8QdEM1P9vOx0GkM5Pr25Jft3/ctAYXqw6e0E70z3jwjuzBFPAFvmvLoF/KQqe
KdN1gLVbNxw8/HwLgzyQfsSoF0xNSZW67yXK9AxcaL3UnLDT0sQZ/GeS5JtyBTB3SKalDCp7aE14
gYniB5XitUbOc8518NGQ7GTG5K/hNoSSYDblmG1rgXjsMddziCgDEOTLJB5q2glQXGgoufHHdsKX
Zh17qNftivnwGa0OoJRKFrGkp8xXZdoFaF+Q80KrejeF4V+21h8YD//US41Ak9HlkZVX4KFfFQ/O
W4jXi73Ef5MBlSrpMaCkSOvuBzjiBSDsBwnpJVjBGunxTQpwuSh8sOSvnwEdoSamx6ol/6y0BVz3
q2IYgicyrrIAhP4oSHZcxu0VM8MVuMRXlWa/XT39UKLem4S8A/6A2zf/nGrgt8FEj21yFy81T2a2
b9m4zAVNO7D4FRsQ6hBi9yNWO80BPCyyLurOHPwU/MBymeZZY8N9GkfiuARzHtP6EiuwX82ALgpZ
lvDYuPutpvc082BfDbHKt4a8m2iF/0qPJS57MvCFxsJ7+rTxaWfaeI8C8Ga67OKU3CkDojRrghPg
WhSW5qhkdbAOKSgADhwu3aDKDR8KaL1ovsQm3C9wCtJ+G3F7DN9K4ol0aX9uvDxWY/+abOqYAOBF
hcnSfFnNWIxsPG+J2K/O7OZw+mVhW0yYx/WBuAnEIZHFJ/mMmJu4i19D9Ne4Ra4C8VcW+Fbl7Cfw
/h9GjdzRifyq43sJouFR6P4DQ1Ka96vbG/xbBAxNyBlsULeDsq68P3fYRl402JrAx7mw/g0hdpcF
uukG7ECzIbyII4vJc3YYq7o5JrJ7Hcb2DUm3QwHZvs6jrvsVImjQpVCnpzY9LEH/yKIaG6Jrda5F
+DyO7ptz+gltzVnz+p1moFbuMWfBwg4xGn7pqwfR120uubq0QpWCqYPxYu9l/QcmVbuUhjsAoZcs
m1A14chSpNQWSaWPqlpekBTBC8BlpTS8jCymvATzs6/Dn5r0fa5ViiEAyqrcoPvK4dDTAOjxpiR2
fA910+K67mQ5bMkXisBLQuc9UFWVC2jTTsu63YRI/gK/OcBl/yQX/pit7l/WhN9DXZ+XenyMl+XG
zLblTGKEUXo/IH+Ck/l1TjT+TB4Dvzw2gjw4Zv4uoyxh5FAKFClghPNnGwtYkqs9qOcb4vFeg1Qf
6k5/2C09N81WdhmCKAeGUFMf5I1EIU6G9IOY6Rik2QN8Id7u4bwNUpOxU3kJkXtHKFyFiE7/9WFz
rIPgGHXiCED0wQTyTUXunK1NmUbmdaPpvgPtC9Jut4zsGWG2f1g24csD7W1AsecLoU8hamO+SrkX
3cwLhCj/M9l26u323Mk5KlDXXlqnHgPRP5J1OLK7p7vbWsj7g1M0YKjFZfaSxsseoMy1TnmT+5h8
t6F/wlj5Vc3iNd6qHUa1Y92oL9NvJQtqNLuoDIuN34CrXNFHTXnTzP8NOO/cB0UdL6+LtJ96FedO
mL1j7alr2E5we47QbLbRdPKcnPqMXl2E20NGWQWcVe2jqC6TyBy2FkFDgX+CCPujaUeA8uQhCi1k
8RqzukG8MooQAlldiEQ4Oz37oKoBigAmhew2Lihu3/tbg2r5BMv0HUa0a6+ARzaJ+5rI8jwI+svb
1ubr4gFwkTNBEtZSd4cQGL1KWkhXuhdYAXwZXJBLNp3mYCjjocL3r5/YhIPK9PrC5HxJWmwYkE02
uH35sVuqCzaiSkDhRy3Y6yrYgY3VT+/8LYjUnI9D/xD081UM3ZnE4S1bskcsND1u6/DrfmJHHRXR
MMud3rpDMAFl6aMzn+i7bibALEF46kzzConQdfWyyxMdIbY3JEgzA+fXh9FJZ/qDLvR74oHPW5I8
SSNRfuuPjIkP9P6PGarSstCyiebHKhJvPVSvGrBKYscdn+dji0bsvsfFyxqNCGKH9C0R09+aTz94
I69odGB0Ou0R3PTXGyAUXs03S9yxot2zV9lhc/Fxg+sYfD+L1egH5LP8WXpeLNBF5PcPIzPxJVrF
WHgHETwyud8SX5FScHKbJ/ZLUXEaZNXuoLQ7YknqKCv+bVK8eh7EObYmlp0BwYg5D29LD7/XSH7f
/+6qsFU/r5eIxf/gJo28QzxKyN+e1ig8qkY9GaaPcDN5GQGNyGn76E1wdfZu80DUCXGGObwxab4O
tS0TAv2PW98i1vyHODN4IKYPTAA1i2L7gS2jCxzJ0zwLkAYnEBqxzME1yeb3IF3fR6b/wV3psefB
d5yB30GBUF3zO9H6OPDlsR3sRWz9OY2GfaLFy9yZ/1bqX0apfkuzvDEF35uk/vz/QVe1PWxVep7D
9HGa2a31OGxhLJ58GqUHmBbLIlLbB/hp4A9GHHpAXyXAcBQ/vFVstl5GRNjivB6ysX3sI3FKkqrK
exL9YM1h70mV5pvOrukwD7kBGJdkAOpbKUrZmk9cANcgiX57zS5TEP7WY3e632BuaX6yKktyoDI3
4viH0nAeqMBFp3huGcI3x4k/0C3JdWeKxMkXKdFiZ/c73rUt/kfTTqZZaVGpUxYeauSXsjDKydqa
HMf6I5PLmkNMdJzW+R0GMTiFLaLn2y4CSgnKH9BA3hukUbQ9aJAmGJ7rBXOTR2AOprMX2J5e1r5P
C5XaHR4GwbWY/QRjg5ujCx9DFJbJEVaC3n4KNDs3YnU5RF8CLQhmLXg1XyRa4ilN/7RT8hA0yXRS
GCuxpn0G67gbB0PyLY44dDxhduXD9gae+J+L9eX+uPSYHEjd/gp8lCHnrb+Mk+f7Jax+eYTBFqEn
vxxAjzbXLlafshfqtzPbuwA0gpfRozFkaGKDX0BO6S+044gYh8k7njZGatCCbV3vZxOOZ8MrdWgt
VJpAXc9qxlsLM/bWBnI9Uh+mvKjnUf8OaovA+9njeUxZAurVmr2eYpnrUf2IJGFFENiHFDFLK55J
xaMM/niKH1a6fd8voFSt//UsQMWwzfek1jNtgKdPNn3VMn0fEJFdRAuaC3AAGepp9jVBUzBbgFAN
3rqk+ro2yzXWuLFQL2oLjp/JsNstbXyivm7vw6jKG9IXWDkI9mvC/J8NyjdezEFG/oOHXrqnqdaA
H+G+G8+6ytmKrw/WmAF2tQN2RHeP4wDJcQ6CM9oBDQ9ujZzdj+e+KsA+gE2sOwAvNoW0Mm4wveaR
c+uXYKwpZ834fooAroVJpq7EAG7eVhOGOWSAaxlkEHEI6HOQzmj5q3XtDvu7WJ7qXW0e5kU3WT7g
QyxnmDW/L8vKaLmqOi0TWJtueZfVGLUDrniW+60Rj603BhMNaQ6xXoPPsTZ+P6FHPtGOQVAAKAsj
UMzEvoWpPxxieL/LNuxoNeuGYKyONj8cTO0b+m3EIPVxYsCUSRA7UOzGysN4pye+qOE1kxTJQgZI
K+K4N+9Bs7oNZMfCdV6Lib9AuwEvf6RC6BJpvNsZP5eFXkSttOiHJX1Yq56CizbUQ7UBe4ik6GMR
/cDBubF5t6TVT4cT94CZarxUiienER7S4DfS7UOk4XzuRjBCWdOAeoim60oG8iznVkTXxmsBu0Xk
u4jcJuPwLZtY6IdG9WOwU9MkzjVI7F0i0DDM/YwLJNbVYyjrweVq5nZ/jxHmX3pcaFoyqFzqssN+
LX+M21ntmobGT+iLaFd01ZqeWrznW5zFw86PJOphmWXcS7tSenauT99gw9JcF1DC1yrR6BN8FpyT
vpV7nPy27DPCDxTxNzlr8EU0EdZPaJukIMsV20VeRmcAxLKos3UuRMrxD0xtu+97qEnyO/++B3y8
7hHLE3ybOUq/p5Ho56QLmzOAmmHdV9FgMO4s861hjh96kUwutxtg3bWj4nNzAWN5WLnsME3WHtUY
O6AZ0Al5tXBAmc10mqhqfNkDYIJtBwNgqTBUwY3qzXXjWijghfJhm9cEoVNLt89WjK4bXdI8xhef
p67hRdDiO8WSZ3uuI26LFHqVIzdpCVSxAbzQH8ngdknvTz7WxbIQADkImEUr1ZuybRPQIir6wLDQ
F/ihRN7y8FK74BizbEcX9hxnW4hjwT8RMfPOSPupjEODBqR6AKkFX5AnNJeP8Ftq825Ephx1AHY4
h0uS7fFHA/sTWvZ3jce5ANyrCt9NL0HrP0aVhYXmQVMs0MsEnFxBSx2syh5cWjeFrJeb8zM88Jrl
H2XbVSVDnZOeHPB+H4OQ2OtQ1Q8N7tClra6jQTexBm2BnKCodJlj+8iup1TT766J4OYpDpMl+zWl
DxF8nEHgPKax/l0H5rSoeF8ZfdMDVE6iY8+BXB7SaUhy+JI3xyruCt4CdGBbePBU0Fx23bBHBAAk
MREYNGdahmnBYtC7K7nCxKGZGPUOipe2BHmP7rIvNdUmZy1Kgxb0w1Tbf/ffevbkYAf/m8DFyzpU
ZZzTMuMeZwixWpM+bKM7BmO489F6kGF8hp827spJgdOAbG7rwWap7V9HyFuDG7rsCLwBtl6BDyEo
T8sfH/A+X0f30eLIYC/SPE0QqBnVT8UIm5IlBXUU3sNMnECB9ghAn3CRrlqYPBLBdZ6Tx3Rd9iyI
Dl2LYKeQ44pkNzutaH6SN2ibf4hMf1aKfEDDCBAVgIw93d9/9ixYDrpP8dpreuoi+hgwTAmrBBi0
mMYWcKJ9oDhkI/RMPGmuFk/7EHCm9xEnZ2yJAmxV48ucbbdNyIcR2tqqwcRs4jDNfdTyK17zWw07
jgHuerlD2DyiQuxxmytE8U3Zk8ffTLrsdRPJm6D0kXHyUunmoZdTGdfgFaFVgwRhOQDzewrw1KnQ
eRBglX3kF3ga7Scif0UqeJJ1hUS/5Xz/jWYGTy6VfbWxu419+E2jYO9I9g6dHaBjCdlNN5epDDEJ
k6JzbVMyoC1xNRzgbJ/rZfkEyiXANUNLaOMDmtzb/YlGk33iaXu0Vf8Y1+1fePlD4LSV4TA+T+lG
cgfZAMzH/8Jitxyy+hP8xsE09ZHEEJrNTuw1ac6tXArMz0dXPS+x+DR37QMJyB8W8pfYxyUZhlzX
9uP+qsCGuRKanDLmtgzVH1oHj5HQlzCKnmJWEUxI4Z8YHMX9P2jgqksGsJWDCAjsESpLcEIWDRfb
chSHB8ivy6lajqDAUJxZvxYVFDuKoEbQsbDVD37EZwXbpjD4CJg8OQLtxAIAGWlu9DeUNyXVtBC4
AUiAY67n5/vPodPhCtnMzvLuhknpqSc4d7CXajNkSI4JGASQ/b9X+D1MvCkj0Lrw6Coa5y4CeoQ2
Cwoxjq8B4xXapnE7LBpuwBFZzjju4EbmfTi5G4p5McwY7jMAq4De0KAHh8z8Rk40/n2gmLlqaDFk
+tHW6h9dopewc0WcLaVs9K971GCwaly7wDjlfOqj6o+ZQAsv/VlHP1PQPMWDO7aEHNvtV8z8CTn3
eI7YhoRSeEi+AsSksCnck5AfqxQTG+/ta8bVEWZmyAdDnrZIuuL+FO7no/ZLuUmqoA8Nfwa9Hay/
G51VqFdG/Z1d9x706uaqewpnaI4YWf/7/68AL7Y9RSJiShymPXEefHuoV/6Ny+uClaXfXDgMDoHD
Qesal09Nl3Pe/oXIxl6ScGkOW5Mel9h9QazlHuoxWP8GkRTzGaiM6nM71ZC4VDHt8NWNau/ScD2T
pXJfSuOJdjWumDCDoAJsOaiOGZzgoAJ0aGB/46nZLmh+shuZe/XBF5GeuF3r/ypIIstknMOnaMY1
Qlgw4TOfpQex5PbQb2S4odfsKaZEA8OG3DNMU4mQzHD5JAJzUivam+umFf0gOM/Wg6FpetgErRj3
c5n9j7nzarLbyLL1X5nQ80CT8MCN6X443pU75esFUUUW4W0m7K+/Hyj1DFndpGb4NAqFJKrqGABp
du691rfTYAKVILgpBqGo5TTOxUT19AK137QppGfuZRMVy2owvYUuJQV5Slfb3ijwX0SRjcwosQ41
h77nUXeapT5N3X5sg2Tte7Hce3FU9xyH2lebYvdOiCaedmUehOco6O4KipGrNkzddmGbGhm7udUQ
ReNuHUmEwGNmHZRZOvtkSh9L3Qiw0U7lQ0RWlbZx7MdJ8Og11b0ocS4WXboxaCO5GC39OkradOFl
Sb2o/T5dUs23kBOU+gL2t1hQcw8Xblw7nOTyYpfxiSd6fV6pPhJrpcx66w+TuTRMNLqhbbzXdHdf
mB2JDxZye19MpsbwG9Jrv5gEiVUwV2E75Beq8O4SUz+1NupPDwg9GYFNbzT6wuQbLoakPEpTe1f2
1JNLzLXdUGolm2xa3Ha1jDZtR+CNVFY6bw7R38rL1I1jNuq5aRN/iWRw1oNSHM6k/EIm+SUQxWWr
8jmV1PlLMVqPrite/KqjzOK0ZLCrqtkC8uDUZdRPPX1wEBR7d4xP9zjkKj5YsX09jP1OL3LuQo8S
o996bre3NfHguWG7KBBUHqVF5tqVbbFEV3KUiX0bOnm2G1tC19J3KhatLltRjgRgX/OrIq8/Z0K6
bFyT2taFHZxD136ieteuepnN5TzN3OdpOW0jlqCF40yvpt6R50Xv0DO+ECVyTI6Pec8eVxjYtQcn
PAwNPQmrVmf3nEju1OSml9MgiqWRDVw0h7dwtKZFN5glvo9R3FtOdsXhmT60InwFl5stWyoy64be
rgukX1TRU3kjhyHZqHBA3CZLH5uqxzlrVOfKtTM28DFfYIw+TaNxS+msXsDteQkNPOMzyZSzjr2J
bfOgRfEzCt8bI3feIlVUqNv1pQ2ugtwRZ85pnMjh0zZ1LOq3ODI+NW57W2RKo8TGkYQp46wsv4Jl
1ntPkVlfpvGYLZXl8wAK9Flj0esnmA7aUtB+ml4cJJddym1OnbdLj5TL3GpybNhuEG2lJzcgHo/S
7knnQObOo57q+GUXdNcErncJ5V7UjfIpx4iOWmG6hmx+6TfhM1jhFPmk96TPlqSJ2MFIxoNeThdI
bLtFnDZ3iDdTkl1zg1ZBKToswgjX7eA+oUIpDslIGiL3HPKR2SEb46Mous0Y1XuMG+e0nm5srcB2
2jcWcqzCOUlffwcZ1ywCafqwl5A+ZyQIV+4cLykzIOs57JpoNNaDRREtCnyeW0tqFhwoj7USQ46k
xI0nb9FneWUs+mYazmSioyfdG6OLKkwvexbJ0kzDhee3isNruWT9PKZGdFlSGsbH5NgIxcMLe1KP
bjbtZUYRuMqzT7aZbAufO5mkLCNOL56sceyQi3vU19zpMQiHdlVarr0RnC8XMwy+9xJzQep2b+h4
OCzt4FimR/av2hkKadMwnmST7CrLOxlRup0E+t5JhqfMDs+F7rzpXb3NvBY2nzs0DC6XRVx7YEW/
KDxv6xPdSD/fS6nhdLVuItkPG1qadYwakgZdg7qwDrKdcinwhS3KURn5KyN0r/H93HNLX4yYBb+q
plWeVzdB3a4rG8WPr6OV6E1u1lyRbLvDoDkuwqE2WM+04TAYH6aCMteAwoslzGgXZWyfQ88VnGFN
fBpxQQqpG97R87zR4/NyoviYR2HM+kv8LUluegZ5iCIhbRE6w2fXkYcRw0BS6EcovrdIuTfQP5ep
E25nWLCa/F2bmW9OIJB/9oSzfUZQ2j+XQ/nol+Wl1wriA5E9pNX04itKFtQ05MKFM1MN6toeMoYX
jrOyEITB7pJ2nWTlzk3t7mrqlsX42rGxs+KwgVinhGYBFhwZf7zJa4Gm/JRLdO886SLeDPm7Sq1L
5dK1ircvSbL0E89m2MQVYWpLBDL6J0K4kP7dUJ+WKHZX82/PYAvbSWi6HSxjcNeghC1EvvwrSzpy
L3W4pDXpKuvIvXaIzFlsGr/ZhE5yCvN+o7WIc8Z+FdHRvmuTnU4XN4GhxjT0G2GRifTuwvEySBMW
eb6moQ3H+cszVVaB1qzl+ET77cwYKPUynDv7nNHwYTIK0j+Asbk3k1lsJsDAmf2QWv2ehnVIC8LP
snnkkj2ifz0tNv3cKwoWVK/kWzhkqyb3LtvUY6w3S76FKIKlNzNC4uYQgBOwbItT9XgztBz3oxf+
y7CI3XVJhYNai+kSvFw6tEr2y3TtJvGFSS5dz9I3itNkgfThNiUIa5dILr2rAn3FXSUdx+BYRA2e
EuOzau1zix8i4c40ivw7JSHdCRadHu0wqLDO0dSPUktM0dh4i7MvZJee5l7MaU/uyceoragjS7Iq
gzIRjzZUKfOCeuq0aYqNXqSX9jSiyiX4nfIA53X2Moj8s90aJ8EuyRuidV03jNXZ9C3tp1w8TE3A
Ptcsgyra9H1+JL28mGcBBo0zO/nWkdS6IqEWTetXrB75Qtlq6U39TReKTTpoiEgk2fhqx9gQVr5D
bbkqbdTEVB+zIrmSaXLRWc5Z8EGkZYZM31L3PWEWW/muuDYKbRcm3TZJs83kUsGlhZtmpteWkZzd
oScniWWZHZ99alqVXksyD/3eJtCyapVo2qqw2mvHyh7Riu/tpjlxIxBMz02liahq3AHuSG8mdg+5
SsXWazFxjk86WJBFjhhDcGAjn4Ri3BmPPPDRKc5h1q/73l9NenVtZ9vWly/zINL0eJ2SLw5NcrTN
Uzz3AIqMxdB27zPvQxQA2SZBaU/d8RgTFC6BOIlUX7mwCwe3uaGP3My8rfKvBsCQdItPSZjkGku7
vInlgzC96042l05XYHuwTsIxjj3iYHTR5depp1vem6+ru3kEZAPYJWfo8HRULxVLkAHvfkZWZYZ2
LiRTbjyrNNi6oDcsFma82TtVgavv6vHVSrqr1G532fiY+QQgPXB2BlpMtEihohgvcqZb3rFP6r4C
QhPtgD06GlL/crqyiDCMRq1Srp5DzDIjvTiUcm3V0WICWaYb1saLFZL/Eqn9uB+qfFeCh6xtvHjV
MuI0mQcXRX85IYSJZisbx8B5IOHKO6dmvOdND72WX6Wpex/KcUfUsRAqWEhsjYh2DqUjjt1gXbmO
NiwtT97N2T8A5zz6xLCv0yhYaV27SEe5y1tCBNoPA0oiHfWquumU83VJ8BPSBnsJRc+KpnUhZ+HU
eBfMR2sl9LuvE24meDZ2+uQy5XPrRgy0pA/zjcciRbe1r1uTRxpWo2jSIRXPkRP5CMdxErN4tfHw
BVEQSScEcqlPzB4uCZd3Nam8sd7ML0pUijjWP5ajuU4H44JLqIi7eHBtM257ntNcWkLKca0rppz/
OfA7TgcSWXu/n4ONOCETqpMCoSfHCCjCHrsN/JwlTrSnoK82tZEflJZu5wVdRC91aGEa+Dw/J1bG
i/mZ0Lt06ZIad4aYs7C5YuTOy8f8iO1y2MXTq05mff5c1+FEMr/EogvBYAdrGQ0bnz1lqDfzisId
LhCapVimS9qfFXl6imu1rkbauhUPEctsDy9vXrbjPL5MVHTP5bpSUBGGxNoYyyGOr8JW37BG5Llc
CCyUNhsEajwKofaT5wfou3LOLSVSmH4pPX8f+u7Sr93NRJ8cY/A2SeOuED1xIjNXyID2XE2LLmw5
b5fJlNzbvYvJIGcJABS9cErzIiM9zmlqN7jO7by+VgAn26T+XE/6sXGRU1GKDM4CnTZrSMLAYg0l
WbFtRjyZ8iEtgqs0oZNwO6zmG19SB/Lzcj1/gdSqVgx5o9WXrIw2/5qaJ6eYzmYV7xMqqvzf+XGz
+aLmXM0zp0GZOK9jE4yiMepJxZgLfDNHfhMFO+macgk5+6J0jbPFIVElHQmt4jRx5yYGeZR9QgFI
eSFbECNk5QEv/Yav0GbNihQiR0bU0iP+C5NQ0b+mHxtqj5pH5lz5CDmXVREc+sofiL0hyuaUDRd4
TkwSvg0JoCJ7jbP+lbYF9570v7D2YR7TrHSZTOoqgWu6xPFFD0uHyWwFgJxah+KTHnhkA+1t2SUR
CBVJzm4eP6n72hrBkyGcu1rh/JhvIJWbVRZ0YldQSMvmN4wijrgcs+6amceKivjGMqdLIyO9MnGK
s61MLad6ZJLN6rt5BZ5/TjvNe9EV703QF59EJq7dcqDCY71gYeCc0Nx2+mz96s5lP16BKLkuLeOT
0+kHR5OMCpO2LVrRHrO2x1czfJ6HCfXbL6k9vUJX5d5G3ltXiJuusMjd2eS23fIWQGS50aeCvjUm
J6bE127m0Ugh9wat/6nLi+c0mZ5jqyEyqK7AlK9JKmy4iftQ69d27qMM1p+d2rjEpnFq/ORW2OmF
66g7jdK3RV0EAZl2l5Yd/uEqvtEDfzxWtMHb4P88qKp+ChPzoU+Nl9Ayz3ZGIBDb/lYYoDxzS49W
htWz5Pj1TdDV13lvXU6OPLmEBpwngCLXBh/SfeX4Jq5apzn+IS+XRPjZyLHVyD8XbfCCmO7EcSVZ
4GBwAY7Zs2KUam2acTCa570qnWFhZtXV4HTbyZVXFYkBOvoYN4jzEKD572Q+6M9CQhsmSb5ssKYs
8Ce96iKWi6YcyetU6hIxlrkIrfKFpf3OgNu/5nE8SXesqTEYT9Iw7wngrx3bPvde+RaWI6CZrNjk
k7vmkteCpKzhuHdJZF45pbeRXrzuPMLb3niphc0Kw2rGDkout8o+N4iUEf9Ic6UbtMfqFWkgqPrT
kH3pBEKNWgb+EYzK/AUzPFAOZtwiVhO+UEo1tvT6tc6hYVDJWnNrecqG4rXiZqRSnUvsX6pH+YdO
83qewa5D2abv6mVWm489EUOVcqyZF6J5AaZotwhyZk5v9+XStLRPZjXbrig7pnX2WiEoaHr1EttD
uYxz+TLY8RuZnYKd26YA0a6ktD8VBaIU5eEyaix9K53gHlvIA5X/TWlR2RasqvZQPJV9DQtDagt9
LA9l49+wxONakqy3mn9WU3JBcPbgVMFrGHpYXrTp4HkdQmT7ltzKcciyJ4kqqMiKnancI0wJvjpf
JSBvLsb44InnlrpV9JBG/iYQ6X2ZoedCKposAYdg3sv2sZiwRU0EGJURnXWTRQoa1i2tvlCOK/QH
VsLCNnXpGi/Qk1IGtcLkdsymdy/uNk4yjTst6voNfinEOqgL68XkVTWt2djhk4ijria9YK+gZTO/
WhfvfnjliFJsJzzRGyUxLAU6PX3tLoyXyJhzCvztGXJcek0iA1U0FiwIA0W/88nw7PDGxmc3i5GC
1e9Ym7kcQE6PvPiitp3ws9m4+UEif6CMPU2boUaK5lTiygGQfEqDEeH4aKIbC+1uYfRFu8g8Drl+
oqf4nrE16mUab0XivA+m2nR2/VZX3lmPh32d2Ocgau1tQlJ3jYg9jxdGwuobOg6YzyFzAH/DiPNq
T2xyFWpL2+7iL/gofcTBQXHx747T4v4NLEp6vlEuw2r7qZp6ckVOswhr7TTl0Q3G4O2QpfuqphaY
XxpW8/5LZA1zJkp8Awex60nJyo6Bd8S5d6A6wzHF8Pu/gF78gKzxseVQJlTu8MR5d4jdM0RFsHma
HcF6L9K3n1/BDwBkH/sNhTF9hroEbeiEYFB3KLcbzmXFfJ65MDMT5ucf8wOKijlf4jc3Ck+nSfFs
gOQ96EvqIxciz/4C4PGjt/4AaHGxEeF/na+AzA3m5dCAbiLd1a998flTv/niypKlW2ZgczMUFwsP
pqc+Br+GrTE/cFnKSYDoSbCXa0reScO7KlE//hpzyPxAZcknqlN1m1trjwa423SI1MJR+l+xmPT5
bf4Ftcb8wGOZEOklccekS/OGapDfGBURZufCSohGuy7WuE6KR83KjQ4Vq8F5t1dTjzfS6YFNgzrO
cStWKBR+8TF9QLjUnRWXcoR+gYQAYV5V4eRE4PAXfNp5KP2Lq/3YmEg3yzEK3JRmsHWTK7JfwXgb
98ZwMhAsJpufj7QfzPaP/YlUWydk0QBX5t5twemDZCrWAHFnag8//4AfYG6+di79ZiiPY0LaLpog
zFlzDeeZ8wt5gLB6E9HnebZnpB1+/knz5PhX9+vDbK8LDj20/IQzGQZvVZ8/6433V8TEH5CljA/T
vS1c6MMR780hri/PE5ljBxE0nAmsJtVKUnH8+UX86KF/mPkxgBI7QX6xjrTixcIOatfVvgm7v2ib
8qN79GHym74YTfpc0X0SmyC0R3ArXfuLODPjw+yHxCKHFM/e+mtgN9+jqLd/rVWTa3yY++Ok6ziP
ZxeIq70hbVUrPcysX+PvGR8mMnK9ITdtGoFI+n+soM42j7IqnF+DHH9sRNSNrau3w7yjVnp0qUMh
BlZa/cUq8YMn+rERUVSZbU/1jAET9Me5kQFn05ufj8UfDHr9A0C5HSYRxA4kfZ2G45HVUL1zViQa
eoyCtY1jH4vPzz/pB/HAV4TzN4uEp8q60nT4+WzQ+UXSxCUF/A5hKWfGBRUI7JRU665//mE/WPL0
j3PZ1h3aAkRw2+AE0ntFf+5rbW8JPV7OJ7mff8iPHsuHeYwOQ/iOqOx1Zrr10kWC39KP6tcWCf3D
LO5CTEoTnXBhHvoPGoiwIpwuIt/e/9p3/zCP8yHGJOjSTbGM+6UWd1cWToufv/UPlrevXXG+edCd
A7zA9fjmnh5vBKo4/HtnLZG/FvB9bE7UVGXi2HM7bMijwxKoULiPstJY/fzL/+CZfuxG5I06jSwD
OmknpLHXcyJIrydn8/M3/8EU+NiLyLZ9B4MfJPSsb8uKxHhgB4dGIGFZmFWBPh+rWope0tGH8I/r
+Y9Pw/8L38vrP/ZG+ff/5M+fygq1fxipD3/8+12Z8/d/zq/5r9/5/hV/376Xl6/5u/z4S9+9hvf9
83NXr+r1uz+s6QulaDX+3oznd4nI5Ov78w3n3/yf/vDf3r++y91Yvf/tt09lW6j53cK4LH7780f7
z3/7jSYA39z1+f3//OF8AX/77b5pw/Z1/KdXvL9K9bffNNv8XbioxB16AhgGA4YJ0L//8SPvdxIH
ru+awuBDhM/YKODiRrzMFL+DYUQD6prwnDx9DhJk2f7xM+t3/rdn8CPScILf+u0fV//d8/nv5/Vv
RYt/Iy6U/Ntv3y/IjuUKYVjezGGxbdvwPnbHGYXAZF2nJv1CXSoxgRNf0/5PbaPQrbYB2bPbugV1
wPf5q3Z33w/9Pz/ZdyzbszlSOv90eHBUZ1m9ZgAtHH06yVt6fS/ayayX3zyPP6/42yv8fhb88Tk2
kmZTWFDhzI9kcjy2ciQ9Y65HjolqUVnA9BaGlbVb26rzO9LC2nVO7v3u5x/rfAX5/nfw+PWJezwj
Xaf5le0bH29tYKqkinDBrbUmshP00TboDXTxpCrTTATJPc4RDnzQaOJDOJR0kUGbFBI90wzpjA0j
kII8L3S0BZAQwHquhfTFG+px7ac0sui9MdtbaU313A5pvbdBLiTUoZHWiEsUd7uNbsGj7l3Zcwks
HcQ1MVR1Z3YNnClSeyswP946SMf2KU4m1MYqFU54TELgGq/S89x0nSKhX1YaHhVc4SUWmVF7SzqT
/LOstScYkFi/IeCFr9JX+m2muMbLvOzyYGeh3lzBiHGw9Hiftd61yaVRvbmv+/bchh39+3To0/Em
wO6IJ2PZd3jXkWJF5sa0LHWInT5+IcON9jNAj44bmvqc7mZbtyeXiaSwtlDL0A0z28XzP7dVGkt/
J+tctvcFlQ+F+7OuS59GLoX/gCwhoP1a3QIywclgUavpskdaTzUAPFod3XdKA9qECpxykfBiBQgX
qlXBHn6HuIk9ByS4a7vcg4y6XiqK+sXILPvW6ErnOkEZO6d702PhdDyvgcTlFzcfTHxHiaWO6VDJ
lW5hJhClH12bI46aHv0MBdXePmXScE44RuxdYynWaAQT1ezRBaY3JBGGvlpMjN5ciVMy0mZgAFcE
o6fUd0namVtnUhHbyOR/DosB6qWWFV+qKncOhT/Q5c4Af1WWGpZkW8mV3Y4IVNwi3ZmtB8umTRFW
WjU0NFBC7arGDLMZx6w4Gb6hI6YfcatYIxk5dK/jsTY9fyUVdjUrHLWFlGm91TRR3ymzSPZUtqjg
+WFzcidDToso6cmXilIbr5I8Hbe5axrLyQi7akGT6/J96qC32ToK9HUU68gii64jEQe2C9hapDXi
EcEirbuW2uTFtISt9SulNeZFHHT9kWyduegrB4WRHo03daz7y6gN7ByJ/whsIh1U9kpTFjyPoR7K
W9WYzRqlkc5IUtV9YobybNumuNFn5KAE2YZyo5HBinGjPUKOa1eVCPpdKwZ9FmBCmgF+0X5uoFXd
iNqX1y28pUsjzlIKT6o9ZRS8Hsy+QutS9/lZ6yIyxnqXeUh+LX9ritLe9M6kQ2KtvWHrEaKuUlmr
ZzSLzpcAS42FtMcp92Y6WvcOLdGOQV9yNGmMGK+31y07jolHXDJUUQyZrvQ46nd100xrs8eKEJUV
EtLKyE5GZyUXeWa5+6muio2rZdGaImhwxTIfLnV+5ZN0jZ4+Jkazo9gOlaGu4yPBJRQvqmXXOGqY
O7CDDiLEaIF2E1FoWnfk8FQXnAzQZJeYKYxlM0XTfrCM6Gaih+axYq2/GrtKvIRt5a1BZwyXskbY
U6APSNGL2tmhaoSOdDW2brGZAHDqJ8x2qZCXcV13GLKtwUbxHNVXnpzabWTEHdwhy730ars+AvZM
WHtGW23dKZhOvnLb42hUxdYxhnafmVJ74NH4yE9R315JJ7ehJ2SOv5Xwtndta5ePlVbou7bpaaGc
RVN2gY0p36VBiqSlqdBYLVK/LV752urNqel6PBRDXyxY7mg1kAFieZSWZR/zrsEbaErsK3SVWzvc
k/UEMGpdgrtc9lo0XfSjw8TAa3SrqlhR1ag9dQoQIq3zQMbbbJa9uaptqYJO5iGwK/OzryQdcSJL
3yRVk18MjWovi7pGD4rT7iFhxb9mrBnHDNTTfhynajWOHqu0w5KVtmFwMN20OPgSyRwGRvClAZ3r
T0apuk1vJs6+JZgDLqoFXwR0w0VsKn3Z1JgFrEIP7yzp3Up9KHd47TgHGDXapTC0rhMjU+sJk/Yh
F4gbm8bOXgG8e1uXdXs/UpI9tQpF8Vyds+5UDZ1wmLTgpKNku8ryODr5/uBCNknaE9KpckHLSmyN
SWo8j02YrQl7xhnXSPVwtAPjaOrTbG0AhdcKzM6WSbGi9kbQwm2M3mXSnGAbSb197ECN7oOxjze1
U19nwkRC5ufiAkL3GyCrZi9qcDoYMKj6o/KNl6mqEbVEFpKbsDSvGq/TrgYDI3mEbGflKsu5snVT
3MZGYG3TdKqWagByk0cDKH09EJ96L4Am0lv5qkgNZylLQ/sMtqK6lGnZX/nEm/eW3jd0IAZhKEgb
7mpbL1ZFIfztmHX5QosT69nULXkiC46vKC/LvRJNtrbHiKKbjTolsTBU2gZOfmlGvdpU9mRvNfiJ
N6bfptGKjuvzJtt0w6KsrPC+RpOMLi2PJx0Ul58C56DmSYFmYFowJimLTQo9FGPtrOGAuUrRJj7j
WdR28FH9y1xlAo8qRPNlZbfzEJjQMBHXlPfoWdpy5eI4e8l0as2aaaI1CToru9NCAoKN00xuhLga
5ccOnyhqaR3/8heJF7RfD15jo9auBwd9RmaDwKjH0VAL/JoQJxKCAFTj+lyYKlxnYrEUpnzv48ls
V2OseY/C7qeWDgxhfS1AQh7KSRrXeYnVDwFCnHLE7kT9qqkg9LYdvrN6hfGz06GSdQVxDdqgDUCv
5jNAFftd5F66avTMtw6Ti2NFpk17IMSwrtKG5Cs8fnJyi5zj6ip3LAe1txHWB7AhJu7WPqLg35gO
+tjKBjW2dNSALs9s2ojlvdHcB/LGdHFAoktZ2Q/sQ6PBKFhIow7vxohS79IvWg09PHxC1ECG0Dcu
mtx4GWRmWe160wyBZRhuzGpQdxmwGkuOZ8Pp/EsaSiVQfZu0ndYQAXTIFb4M7+wEmvi6qyzwEU1B
iX2dGVF8EyZBtjfzCUVTi78adHcyY6pzTvkhs8sf4APJ2tJXvEQ42zKSCAanskLt3EGoRqoh4Fs2
ngIYAPrJz5cWkSiPGCtnSG8fz3quCGEQ26LLRTDdOIUgTqryajN5WrHVhFtPy5aQkboX9X0IwnlW
3MkkwFTR4hOzj05TxQLIgduoJcXNbDNaNazZCM7gJ6uVJQAYwzV2I2LuEGF10l8T3WGh1mNbWOgL
8AIiNKGe7ERWsu9Z6DemX8aXRm9rBz+jnFkjZn/q6L+Oe5VK4mnQRjBTPsP0ODSNe0WDPIm4J+m6
BQRiua47x9mKKp51Il2F3sKQ7aEoJQmjuAr8bRxOnNT1ZhAUsdWUsjg2ZTFsZOH5l6YFWn/EMaeW
CZCId/b16UR7uX5cmdIbxovJk4wb2+5tfafQutbriAZhyPBqiWTYbHowzZ7mLkeotcSc+lxSVkrr
njPOC/6Z1S5pMDSNiJNsp2TwW44X0GmjjDvWBcOFc6g0cXSiorikImmEK1PhJe9TyVxD9oGePCFy
eEiIhrSFUWbhbeaaNUAVrdC2lu/fFG6d7zvLUC+pwpAi6XmzMKYxA62a2bc+8x8rcWKox9RXxduU
UmiTOhXhamxhUpRu9ghT2zpDV8Xftmh0zL97bRwKxEJ+iWexbinDuuAvrrIqpe1FBNBIMfYcA5t2
NugPEIAM6IsGxbx5SKln08cTFLpB/ziRw77SclFfan0TL2s7URe+zKYeMVEt9J0zuECimCPdmV0F
WgzMwYiR3uifAllO4B+1sj5Hbewt/t0l82sEyO3Xbj4mm0pN3r7q7XZZF7CQf378+z4r5bi+Zfqm
r7s6pnJf5y8qC99kp0pTo88Tpqu1i7uCuMwOLjgkgs+SVvdHmud/lXO5iD81pSy/qI8Zle+SMFfV
e0Gk+/6uLl6rj7/5fzD34vs6g5nyz3/8I8PxT/mXI1fdld+mX/7rRX+kYAz9968Pwzcwl7lznuUf
GRiDJIvFdu6btsOnWHPPpT8TMJb5u+F4wnXJTZgWyEqSCn/mX6w/3o+fCdYJYZjW/yb9orvW9yOF
6oMHZsPEnuXxlhYZg+9Hiuoqz4IgmS/BCrybjKxT3shL6MrVfWvcEBzWn6e87xe+f2HFVXPgDDbe
hMgXt3QzSCEKOfRbg6CgRLIRWueuRC1ZwSsN2qGJHxwG3VY201uObeUBywlFNMqYbBM16XcOEkTn
F3aWOi/A4C46faCZAoxJFONRu0AYROY8BIdQd3nPDv1ow4k5Jb0f7t1pfOIGtRsFD3UpwAyjnDDX
Gh15d0AeED94yJW//iNtqJ/qerrlWDduBoIIDENTfo+imIXuhMlMQANdKo3Dru4bNwKT2cqvE8RR
EXOaQmK7tRDzOGBREVAdNT24RToVXemez67UllcKR+oqKZ/BmN6XDmQrfwAAMPmCF4mCrszueuTg
ty6x5W+HJtjmKkmOqWcfsff7V4be7SfVWFg/3Alv2bxddP4ahHO1D/sE9uEUuBfojydsKqrr4z39
ERGj9+HE0txlYKytdw75NMhxdJi5Ap6d1zrryUyfZNk4bDEUkNn0+mZ2IyJjCuOHXiOPkfVI8pKs
3ueGL9YkPZo1bJPFyMFGa7NN2VUPsnUu0mKGYbvdLo6bOWb3LxHZn0atdmni0S9gC3C+L9Ru1LEK
Z6E9rB3H1BAtQnr2snhYCnzli74AW0wfAYKABhpBorXtXF5fogyA7pGbuGjzhI27hubTgUIQVhmD
LsF035e3prw1kEwvKkACiO/VC+AEAiFz7bCxLHI3u6G33Y3ZWk9FWkaIW/ADDjWHpvwctP0hkDT5
0Fzr3uoLsUbvBOk1KldBEw0rPbL7Fe1Gnk0gXluzssUqwNaD82w5uv2Nis81FGUDBLpfZiuG6ApV
0lqY2YqOH5sUX12hQUbqtJO0sv0Y+/sY01Od1i9FiPg/zg9JXOxlWV5r2UXZwuetmyvfro7Ac1Za
3C/kKLZl4O3Yyw512V16jQeppzjodCWCI3gVVfoqy+6EqLcQte3i0MU5Z5ISivS0smiZkU1y66py
02WnSGirANwQ2Lmge2vGGlyW2ho9pCznKRL1scSdYJbe3N1ijfV+J8LkZEbwdRWWNb286Jvo3EXF
hafqKzHRPrSkkYefPiINW9ulXOG4/+wV/QakGb04/EOcMJF7cAmlWhh5svB6fxsGZBcm40iNgY4z
waHL+n0aVfuMfVAEw70w84Nd/n/qzmM5ciBIsl+ENWggr6W1ZLFIXmCU0Frj6+dlzxx2Dms2c9xT
C3aTKIhERoT7c3HyY30/YKYiqWNR1MMGzPMWRcA6GcK12UWHhs9kS2sOPk4P1X4XfAxwNPLBWmVc
BhvTMt0hBInjBiALSv1uGYabvu028q8A1q/aVr10yKW1UtA1xLHE2apaY25Xr6NnrehLr/ihG4Zy
89AITqXWH9xwuMq/B2571pTwOppiW3jKytXfW31cGYmy1FviopCpy1/TulglRb4Dvoi2kO8ehJ+a
GGnaeOuQHWjO35nOQneKedfhXIrwWQGhKjMG7mG1DkJzhhPQYaMCAkI5w1cttQHVltgqvbf2w3HL
7mQur3SOwYG+3WYlT0ckLaaJsxFIRgE9XOxdkRQbEWbHGB+1R5+t8T5rjXvPYQvED8v9Y6Lac3NA
h1xH2yj+sIqQK6vt48l6k0cJI+M+tfU6MFHqj+XGpO9nqhCpm61Sil+LbvEUhJhI06NhbcsJfGAp
doEsrr86s1lgZ905Wco+zblHQb0IR5lAQNmBxFPQ89T07jXsAfYq08ZwJJN71abRwdU4oibd5umw
lHoBB4A4AJWDMnRLOm5rM6oWzkSsWzhhHKKTafF4D3DdOU06SqsaI5lNRzcNWfpQf1PuoBycx6Z9
KKdtwpcaA+xi2LzLW1mec2OwFn1xcUzwoWJm9TSo8AhkGCrhDgZ3NLRrgwwFcCXnWCvOmelsqto9
wf4/Bp23mcyzaXo7Qiqu/g5O+H6kuTbV2Cm79DKG8dVy9DPs7fVU0c0AjeuMXzmivh7zLaB0e/RP
vuut1ZIGeqcs/WxckMGwwCi47DIArbgm+Wt2xUvy5jYGGSlIDpfIHtetDhVLV+YMybvdhE2LQz2W
LBY8y2QgrTALLm13WnvkBRX+9BxBicmFWP5ZWueYFCFoJaVNtbe5DySY59GfzBVRREdeqKtRP4hp
mDv0MXFc/vuyFptzu0CKnKtHHSlU0oQXJNR3f+DEIOpE/ahLz2NiH4gVXYDR31qGMyvqud5hSU7G
nUL3gdDdbyznkIzDk9XrZ1h8r0aUgrkuYrhE1Q1F8QBGIeiVFc6gmbypgtFbtiLfBXr7SHKx82L7
IGpn63K+LBvhbk60BaQyzSnXncE6Hbs7c6Kx5FlfmkLRA2jxqKj2wbBZNznZSfEsK+Aao7IUfnrx
8vpQ18OLmo/QSVqsd/vOXZUctRt/KSXw5aZ4V5zhMmHN0599bu5iN1rG3i2LzXdFC7BuxpcmLd59
M1v3ICqzJLzVyO4pcs0Va93OXBQ2xKZ4ogwr1+rQAR90b4EKYjEHG+Jzy9DrGtGYCox86FqFeeR3
juByqgq4UGVpaly64EdpWGTdGWlHVJLFclB/EoAvpcTpsdya8YoEJkYvC7dmD0T6gDdJrfBq0Isl
AxFA3+pG7apFNIbrzssQlxe7PtIhxUOOAbgRR5zHiIXaVZAOJDM/L/aGO2HmgaLIxqM5MwJiUFIv
igjykNXVCzBKq1jDokJyCVg8fBfV6G4YxBydkoUo8XYjYydmPNtaI6NmYwlsw36/kiuzr4zzzGxm
LR8pd0fMSQ9OykyeAZ1mUQZEp3UGycRlMHM1imFRYVaN2TTYNMoH35xHpYPbKKOY9VcUkWBmmn9/
j4l43hH7kXoCcsPRMNbugPCCu0Crf1t0+DWsoFzxlvLOcQ+e+Clacy6vgmNp8tGUaObdaItfeTCJ
WzCQchbu+9ieVfPeB9mmpKiulXAdee0NSFS6iEX8Vn0FSXoBknylIanjzq9fYAgtnMIBg93cm7R5
6IFyNbPg4HTfFoMJncUg0KjuEeKrPZF+9BX8X3l/p1l8SbviTIjE07MuQKLXvaksiQC4Om14i0V9
i1zrK6jWdgcruQD61Yk9YCKMP+kO0MWhs9fW5GwdL2AshU8ciOOIi6sK1V2dlLs0d0gzKs9MK9mJ
p3PF+gXBB9pxphm841VcSar/8AZjlmFjENx6uZ/Ncy06ZJhmbZBTerwIQx81zbit2ZS0U4+3pbtb
Pu9g2z802jizJij6oFDPOOdT66mF3Q0nGd3LHyWwIIpx8VVa9nQG5Ywksg4BMT0tzfDyoGMeO/GW
jbNkh6T/bIzNeuSQZSB8OR3zxDpUcUxbM7lEWXPgaaSuHXalOSxmFRpruUBM2T8O01ZpzANDtbWI
s2XVThuXB2gyFpAvoPokMyTpLMwRnpXJhRNQDlu6uhu3TN7Q6mwcuPf2iFFL828ekl4s56UBdCp2
D8CtYfV2L5qNAp7zPCKNz5Jz03ckPDm/djW8kgbzNYbFi62zL8MgOUTaD/L6sslBsHAnBkUKwQ+j
rG6edQWbAzSA1yJ01mFbzD2UJNiiyRpgh9FHV5J8tmgH56IbV2oeHLws25tZv1Un8QJ6/JDJ7i5r
qaHAQpqUNZ1O2gy8GQ1rhf6IfAB2qRZbaUAMZU9jOVsFhnLrRhAxKSk2nv/qYFiY9bV/0VM0PkX9
bVbZlx0tDb28oSB4t/zg4eYPbRR3O1uZNhx0h5aRqNoHxo1NxuiOJTThy5UFYaIeyajhRZjW9cNb
DGjLaaju29Z7MFd4IE97L2v7HQ8pGNf4bfT9l6Kv757rnyx7VyX6lc7Km5GT2mR9kC2EbQy4xqT+
+P0LrZudLXoeBe/VMvxXPc2+wIhJavMyFJjiAYvd5ReGvn1QfRRZzPZz59fDzUvGRybODDMODM8u
KthUIxjvZVocGSJcewqGGt1W5544W8RjpBfNbE/mFNwyd7gz2gNV8wf94EEeB2D48mkY8Udfxl8E
L6wLsgcGJiedyiMT+y/yzSWPU34KodI3VqydPKw+H3e2/9tRWShN91JG/ZUdL8RySikzZezECFlt
H/K/xaP3IClpBmoYVB/XEqgUkqD3RMQXBrW8f+33wJqeRt/c2DG/FUgm3Mjb46WFfOdD3+63DJ9P
Vd08nKF5hEF2aTEGJ0XIba5c7b65g5C45Ib2pY7NXXgXPRj2GfK+IFs7efsyhNNTd8vTUCQX8mTe
6xgQSLQZ9f6Zet5dZxtReQ076e+GCjDu8o+RHWfQODQd3xKbbKxUW2eDe3esjuln8iXM+iKSJaCL
a1lZ75TO96xWHqm/1I32Im8KM/Eekeu+y8uopO3LNACF1UuqGCKWwoulOxzccJWHYDnKo9OZo1Wf
2Ms2mmjvXWufeJofhHfcbG8AP5ntAtJP5NfAw/NWJVEl6W5uml6cyr8ZIzdWoUMQ7m9lFV2a+rvQ
7WMP28C0eqj29nuqVB9TgIcbNOqrZydvyAVmRYiByxhQafePodb2XNmbk689ryRxgYliq7ARdO+M
BU+4/Z6AkeBOH6VkVehMnjnwNlUAsHtHLfRf5YdKgnJXaR9B4R9690aT8FKl/ivoiF0ftnfgZIWm
7YGo3f99f4YnA7IMXX8wHpTgg9PkQBJ3+wuBYZdhqk+9861ExlH+KG+yToWvXabQfxY44cysPWkC
7BvPfd+cUILcYtW/YSC55I1/S3vriPQInMV/3jal690bu4bXrFzdqr8pfIKhXkWn5ORn9VweD633
bYY1hrLqXf5TP5guisW0WJHS+WHX1MGtSIML02Oesf4wxitML/PEHqZl7VbgoPOFrmWEvD0Yb1M6
uC5oQnGWH0yrWCYZDDMhHs/qd1yQcYdBOFkBuNxBun7tMVw2b+jjoOVZHkE/gXKXFwDI2yMp54XT
3LR/cH9rnfiUdxrH2DknCMVXB4iY3tarIOC4DPvksG5BHnrGPJFKZB+ChK125i8mX70YdnucIkQr
6jPlAYVv/+qxglbmaYBOFzfe1c+mR8/OoNTqOxqWA/fmtpnYXHHzyTtKLf0TgHumqcFNPlGt6V0E
eRz5u2fE7AZ3hQzg9e7ADe9OkgBH6p/y6FGf45WqaOloZ/n1YHLvfqo9gaafrOySFFynwgduZi3c
pn9mpKgIHcyXn5ywWT0MTb2MTXN3zWnTMEdIjeFuGtULCLNLpYxPvJ9LMVjLMuQsaLHyMarjMKvL
hWOCrYQ5J5/SSR+fo9rdIhlSkKp7xWxuzV+ViCv5NW8NSgfv0pg96NiGbMn4S4T1R9+oOM2oYoYv
8tiPGd8C51atxdsMpQ9pO9nRT1xY9cp+ctWLUjYPeUyB47ybMaUonRnXKR+27t3lZ5R3NuxoNr3j
Tj6rQHrRDek7UuP4nP2jHnllAu1CcnKHeH/KdHFw63mZgPvh1o64xQ0AR/WQXgDtHc0KRzBNKS2U
94D2lGc3cPoLrNG3Im8fjaiILu1pGsX//kzThthsncCUqnyGVXXUkmkTxG8TjR1eeoBEbO+oDmvm
snVULi325mFGge34JzfOLyHTD0gSxXfF9ifR9L3TCAc6anGmcbopBmdj0FQMqqUnoQhsUMmLWKBT
W8gVNQOv+O8JiIO1CYKHXNUVvoqDqr+CQlon7AflTQNNb51S88ZEM8WWeDFd9tX6uLe8J8ZTnZG+
A/yfMLmt56tr+WvrDgsyYBZxqiwzZC1dwPLtjJtEpgZkO5K8cO6S6WUQ1YADudHzbWj1GwWPnFw6
cz9YwkEroIKIaO92f22aHosM5ixe00axDk1d7Rl0jgbGK+x6OwWSELAd9jWh2JUah93KqXY9z4fm
ZKM0U3xbXhV6IgRCxsFyzMyVUSjrCUdh2NkrMib2AoSP4dIx6qDN6eeM7pn8djx+i8Y3F2YfEi6T
V2w910WorIdAvfRqtguLNwPpd2UvuoEcD0ImTNpOdvEemC+DSlkfzOV5Lsur6Qf7FCIYg2cULrSz
uOss2o3ybDUql4WA4EZA0XcqUuDFirdUDGi5RxKADT+PYYj4qD9qwi/gd7uOeJH/k3XKL4H/EK1Q
c0oDuqAlZOaiw3BHdUY5BTR3UauSRFYuCh/SbIJ62eg35Nux8TzJc9KjKFH7fGPnAHyk5d7JdjF8
1gTHYxx7u0EmR8UHNWExVYCZKn9eBtEzT35RfaBN0gjINYU7V+vuiSBEO+Rp+JE49nAMnAOirh3O
QJpSLczoNi2/dPJIZqS0YH2GhKXi5MjpxIcDkTp6cQwF2BXuRRr58T4l52ZWRT6edeGk8PsImM9j
EN1m/mJ54ldjKro0AIEt6PgReWNdrSIqN1Ek7m3h32tv5Ym4nnu1ZZAXUq8tP26XXp4vGFnCUbVi
f14akCnrHn5ICyzMCxfZkqzZaB6nvY66kjKX7MRF3wKWnor+J9dbfqOCTQHTo+fhxyjsuw8HQ8rf
AnHEN7IlYAeMgm3OO0M7qYVzanp8pkWiIB1SXMh+1NJkDMV812AemMZPUkd/PiWCP2zNJKn3FmA2
BYzYRCOPhKSlOSqIX1L16UztW9nFz1AFX2I17y5oqyOuXzYX1j2KFXVeaGCVq4gAVSjOm9R16asa
6nKqaBpmojn3EpYVI+pJSN+ZGSlrNF5dc3Cx8As4NmNj73MtYVwJA580JncRAPSDMqW6+8gicIVE
USQQ8NOZ9c/jPH6zpuwe1v04U3QCgj2DjkYwfJsYnmdWoMB3LOP1SNTHrPN7f15EhL71ETJFoZRz
xsXhLFXGji+i9wC1tS1bnMKpPfz1vb/BQlosUhoKU0BuDz7UlpFFumSm+tmb7SN2+zWxkdSXlKEz
7WGDNZ6n3r8XL3lBhk0cteW8iAJ6uKKLji6tALdJ5EzIpZ7n4123RTAjO/ak1eMP8iuSw8piXVso
F3SDHmFqJj/clbYM0FiVvL9022/mdjL9Vdr4UIbanZXvmRaXi8DE0GyQ5NJ2bQM6qgEFRfuvJnvN
6uJjaEFtJ3/nv9xQ/6tp6f9Aof4/G6j+/6Rjd3Ai/b/nqMc8a36zX7/6b7NUXf6n/5qjqv/HcDVV
qJptws+Uauf/FLJr6Ngt3bZU1VEB35r/bYpqwUd1BLIUm9/8Xyp2pqio9lRTOJqhGcwo7f/dFFXn
p1Btj36eSZG+nKIaKC2Y1JocicNd+N+nqB5DuSSE+UTcY3RX6hxiVywxcag4nx2aQt2xjxo0dNuz
X0ETbdyguIoE9jiJijqjrs4ujqVBDwBxzrmQAuGoVLHym+Mcse9DLcq1ZRvY+SM6yi7Erbh9EMxl
LVnWslmihE+Xt3aLEpnWXfRo2hEZYBMQIDJmp0nhNi4n894iTaJnr/GwEEI7w4a2z9MCwQrYQuzi
eeAQhJZGb/Q03XnbqYveii82lVZXp7908CdWkSmZ96o4xFPuoVfK16GdfyY+OyKUQlBF050zsEpa
AoB46ObvWf0+hPEtSmhP6Uh/ACR4O96MPfMx993z2k+T9Mi4g4HSZfc62URh+u4H40uuk6Yy9F25
T7zIX7hp1L0HPpNRtCgLv+ygQ9t5DAImCfZJmD79JvNeVVL10Aa1sFMCZkRl2tRHJqXFxiuy+6gV
RECSxhTGH0qVPUowbk1cvfvCt+nLqy27Bk4mCa/0019MRGCgsogZElNHkFSkXc1Rf4xDAW2zkTk4
dR2dE79fMOHfQgEHMaB5wTJIoUZbZOaChjEYZnf0DpG1rFrhoaonDmYyXg37y7Gjgc11YvBWKyAA
FQjTSnz7U1C7aGtvCv9K69xZOFj1qo2ZnoYT2V/otdjOIY3hBTBPYdDQ5/tE3sn7tD4G7sCYll4w
wiACLtMBnBuDNUjr7Ke85DuYnnYIuBhFWxgX5GL1GhLDePgxem9foyyaRYnFbt1qV3rIWKqrNbE1
8nNU2eoiMX8nBSIoBLHnUDfHDM5PnbagpIN4CV/lTdjZjlFjAh39mUbQPnovZ8gQY1wy/ywtFju2
wNlmQrgYsCPy1aRZtY74dOz0ONoJ3XDvdUAXN1ft5qfQDOAzJLn0Kiwn4f10NlCFiNg39r3NoxzA
m4U5r6Gk8Belkb0hzguZGrzkcQxKQ5zioXySir1x1XQTEPklBu/TSIwT7dmHbRZH2AolYQkknUfs
GeTups0o4WrS5UawSYVZbfXJPxtJB+zY1r67ic29lr3TFixnSTFBGeyRTtX+sWrIvaRh6OqhNUvz
9NO0SWjuSIKsmYn5NdwkFe2dPJgume54MnYmF2g2FgCXsswZ5qMNZ5uYwpizGZqFAZDL/eq5/5cN
c4eIhnhVJ8tC9HstXvWj9zOw3yTGJ5zhOSAcNx9+XYJQneAxlbS0yxJEQODsCR7Ym+EcRddVJ5RK
8OwMqf40YjD2sfde6cqfL79JyA50CJJ1V/ePiCI+V72FFfXNIowxUSDhumh2jgQXjTO7G/snHr9r
MyMhrqnpzjCtHjvU1HwMHSxUx6kaqS3pBc1wFO1o5cTz8MnJa1IN7TnzF0QQW21wvoQaMXfLPtPM
nlZKpX/WAb0kUXQISan39d55IYSESA7uaqRf8SJItZ2V5Hy6+twNztMmA0/kx7Q9CA3SlE46gEpU
UuevGnbEDjtjhx0y0e4bJkFrtBqkEJxy9tEF++mEfXXJ/tqcqAMc8DIGUg7DXMrRBpcP8yldogms
nU8lAzpeHzeMDOWAl6iSR4jUpAi7A/Um+VjeHFLhVs5VOofQl1fP9Vbp0Bx4rDeBoe6GyWIjMi60
Hp6AnK11xOFVwVIHa0OS8N4mvhKtmNnRH1fOWvywjXfTHDdxVq2dFl+UYDNoL6LiDS7sbqSWKalp
MmutyxLHotZpqXkCap+MGkgqCTpqIrXbmlRIHpVST8UUUTlREmxMWUlRUTVUVvKctFRasFcXDpUX
nMlTSyXmUZGBlFrLbyeHUb6cnGjUbpMs4iLz3FLTtdR2yGEIIcJ6Tc0nuj8v2pfUgX58KagKTapD
HvNFRLXYUjWOVI9Y0rYJ1WTOYoZ2MLBA+MCzrKL+30DdLfzVFCT/zpbnDtu01Nby104JPtu8Jylr
2dRvXanCAGdu4vsPle5/ijhHycI11fcdGczab+21Gz17cPBxCYOa8yqn8wPUSXmeRwgjA2AdTTZL
4KYJqm2VqlsPzjk1uCdrcWpyWxbnMVV6SbXuUrUHsnx3qOMj6vmAuh4R3prB1FJTftCM05aB9kIT
YKQb4MdvquwN0CMoWYlky8CVzYOcrkJuJG8GXQUjaT7kn6s4p1E6XhTVOHu28SxoXnBV5hbdiYou
RUO3wqRrIRt0DV2Mim6GoFymt0Fs9slvg5fJDuY11ahajA8nE6dCN3YC78RIi6nq1F1K5mhA63cY
usfo+i8xi2hiDIscJSSJHe+yF15N3UNx9AtF2sF33Flt58fJZ24UR+m2JZcx1J4qPRx9+Kro6HR0
dvDJfzQjLV2vocM/LHzNv5KYq0dvWaaQiTZz4Gm1NkBUBvJk2N4MvofSeXeDllIdQ5P5liIBKTrQ
hnGuEeAd1cwYMyQqGORb8wqqluqRcWBtzs143IpChYnJRNwXBzvpj2O6M91ojWT21uEkROXgrxhw
q7DRXFddZyCxokLs8A/cJh90g/BfBbHIdkMQsk9LTVOXZpxT6fdLOYbFf5Rz6dUp+1Xf3SK+JRGT
gMLZ2hKPaPa3pDmFRfNJLMdTzkQqyj0IduolVd+CYtHEzb5UMiagDcTVRX70mc7xqr6lzvAc3egq
nxlbqxd2bv7KJk/q5/tA1S6lIcUv0z6e26FxJ2eFs68dXUf/SkpKK5C8XjQdgNy+OlWAwCLZpWb7
kUB7Q2EifOXQG9kxhBJEYpyx9ML6IJDjIPQHXMCkAlpiRXfQLGHsdvUpmlQoT/tQfOoN06KjR9qp
bDfJ4iptt8wMliUnpRmV21iMx0qddmbp0jmlEWABV/TTHIN+dmwdbmsn9M+D2b46Mf2PpBv+SNr+
KJMvFwsBYjECR+imol9hKm6291qJrr46vRWTt+31SGVO6GwVJ9kwPq8SSM+V8WUO/jqO9JcmUPhM
PHOeRE7a2BBnvBwnyFnAptkgA58iW2aa+yYusYrdgJEGDSKvGDzSo2euquXZzrb7M8v4ZKMPtNh2
OJBNvPjND8TGr4uzcBm1F/Wh9m5m+mn0tbaQ4xetCm9hG1+QA28iOhl+wNkLxFalzw+lex8LsmUJ
pwDZfSGikzHjndfYIQ2HR1C6J9fkcksNlnWXs4yE8UZudw/ZPS8YkhT5n2xQ95q2GBMFFLRzEJHz
kH1d2Z3unGFryzg9mp4Rfd5A0DR1o0urJyuwlFtPZ8tGZpqcblWMWePRPyWM8OcZVOJlUXxTrKhb
8LyffcgW0moKGx5ewpYjXmv1i+45/6Ic4atHkANJ30govMfYvVbmyPCdkNQ0AjzVXnuiDfLgJxgB
0uSjY88Nm+S5iJDPnIDveV1aq2aAdRoN415yrcHUH6t+4ExNKA7sIw1rgvasK5IvnZWPyTEJEij1
i9tgVSObDjJ/eAJBMqBMjgiaYs+tcgsgtxfw9KuMeL2RpPBQGcKd7VTcpDRCpM/DCSD/+XUbLpTK
VWaC7IBIKQ+DNC8Iu8L3F1TOqhqB6FrlgY11f8h6KJVegWzMKAxtoXIrVUSEEIZ18DzroCFoX+Q9
XozJOhd++d6Cr65JXJqh+fbQGjyGEXwaJaggo0kKq4G3WWoCHpi2s51JNqq7brL0hN0MgRLwSRIO
6TMRnVOk4HXxARPX4VUHBKsz0pdPw4RtwTXpr5haxcSNbg6F17JzeCE3CrUNwe8+RUX3SY6jDL7f
1yrBvGrDkAWfy6wJXCJtY3uZ6xClM+bFlrU2OpNQuig7NTEPa9C179UEwH7Sq2kNq4PBuzsSIISK
YsK9IvqEbYVIjkProswDrZiiHxl4qSdlFmwgGK4Gp5Ptl7KbTzxtyZduEP0xjVhIupY4FppmevmK
v+JP64Jf1VMxMkl1A1hyFr6ecshyLhMWu1lOw3ilCD09xI2MlKqIvwLSRzjlRBRKLg1ATfMXmoQZ
V0E50flCOcsnGaDiOdq6KMhsYd4MSdNmJOH0NdJTm1bqkEGiTz1kf4RIrnSgdezPUSa7HnVuWpr2
qkZjbxisodXAmM8ck01RWenS8VL2Mw4SXfiMCxMh7jIaohCbqf6SdHY8N/isiwrHhFp2/SHUbjah
R4+8xisag9jdWGi+lqROkxWYMs0aFaxDThlGjMBIOEyzUWWMPzXzVHwpBbeiYdi/Xk0fFW/tDlsG
E/vUcLnVocXaJveikvX20mI7ACWdIQaWpiuSUI8gF4kC9MNhofaN9FZsuQjeCtlIT/gnKjAnTg5F
6PVLxi4MyEW8sFCvuNrUbOPRLTfQrbelHk8zS7tiURsW8OrihS8E9ZJGoRf7j6mjm2B09PJ6+LbY
ySkedQHssSEjWajNGnM2uUKaMC4RwZKIB8JNY5n11qu2MbmhD5sFiJiPePBTFly6ra6d1WvTWWcp
ExiEfvoMZ+Bn25GwNjHpdnidcu2TdFF2xZF95Z+w5xrZTbMOiN+zap1XuzB+Owihn2awSFxPbAOv
GtAutPU58ihQwej5K2fIrUNPtMCaOLdf1tTxzNVAHRGKFU4QDCjurhptZ1eh4fvP3xWu2241nHGa
BEDak5qsYOF1dyC6M0D8+jyLcu9AzDzdkkgZ9+mYXQwjMLhJBmZPsq/ikSXwamXVSgSFzk3ia6ug
jrt7lFzs1NW33MfjnMiGryJJ4SKKk6V681JAsLXt+BsnU/6KHGHm69U54N7cdYPJgjaq1i3Maba6
qa+eYwHeG9MVBmBhRTc6WuhXRnsWjkZ1QL0cLcZW/cYdZC/IfVs0uZ5u0jxj6BFEYk8OSoMI0lxN
eWAcbS3ub1Rcu7FKvS2t32klsvJtEKC5I798KIhOrq7+OzmTcuVbA3tkzdg0Q1/S9KGysSEjcFph
tD97GqzrxAm+icQS75alvRrNMPyW+jSvu+nVNnCHTuQM2wFx8QIyJhGiu6yMN6qh78NAuOwE0lmd
1x82L4c8VNilr0s1YfCd/rLXYZyQftRp8lqY4Y7He5WT7pPrDeJMoV1701w3FfP8OjnGXXccgyrC
C2eh1kE0WZB5Ze5cm/QQnLgvRNmIeZn6q9RhxmJYaM2UvgYEmVubvOIbEPVnNTufioEMjDFbW9jA
PEfB/1/cRFQzsQChiBCdn90mi4J5GaugT8BhRZzyDHw4vu2J0VDNlrNddul4sARPzcSSQjayxOqL
jf1RkjGZ5OGfIvIPdzCeSFYRs5ZJ9yOS8KcqqjdeHEszs7Y+vumySu4J6rfR+yDoD6gqzSQtpe+g
jD7flVhYbxrOipcdcBAf/KglEzXvXxTaC0wMVYJU0Cx1GrjuIf1KLX2tW9MyzIVcVdbkNYZHmlFL
D6yvaqnPsl4nSvRXucbJdKq50Ws7nLQ/LS5uNcq2jqJVyEz9G6vJRomSDz8aVJItXG5eeiKiCv56
JA6gXYxr6Hgv8lfD03Hb+TdCvcw8/LINtm/se8h0ixl0lRrxZTzjcwjDJ89JDrVVs1taT9bMGMYV
9FXeq/Q6i6+i4F85WfWWhgtXq5i3Z4emdV5oxNyF4pASRLx9I46udU57nhoRWfUsrfw/3A/kOkff
eW+uExvmpzlNr9bY8GSH3D158pGQdaunzOUDi2ZqROipXwVf+mRtQwm78L34wx8g1rv6ScP/P8/h
piFzGJdVQB6tig5eqCgLaOxMuD3riXOSpUmBGbJ7UVRIuKpeoAwLA7Ina500rDFeGlNFHGFZrivH
gQKvsSs2ExTXYtup4T0IncfYBYsSRAQa3RMjTISZUfJlJN5SflJHZJc4rO7gRd/6pNoovvjRRsQp
XPx5nDHJcEwqdhqduvsyVMqu41S1TMlnBAaunJzWXt59aYGy71JzE2ndtZNhCdxzQt/YpbK0ezpS
dUqOJw8B2SYEZBXBV99D8tHHP4d/gWcf0LFlr8I62OYaMz9+7yLLSN1o7pxHBOrluMsq+6q6KQsP
JpigwTvCNGVjphmVnPuJRLVHDkvqJ8T3pmCn2Ea3PkiXloiXNQKLrDWunkWmblbt4tYlo1KOHcNy
NnCsme6fIsVBJB9fY9fYaA25C+mLwfPs4u2DS0F2A3Ns9NmdwU/us+zSWBw14Y8BKSHdRkn8F4TK
Td6jnIZmnKfWNgqHgrdJsAmyCqY5/WBB0m+dcacmrJJGj60pfjZNevfMhHY32WYVZGVCvBaZkt7z
3LjGeEr4IbLX7zLN9Dk5nqYQd6M6L1VEcTIkwL9EaWOSWSpuhjx54PiKgRhMmxosL3aKO3wR0A7b
XCHzoeD/hAWcgM78xnuzIjVQtnNnJY5TxcwOhtbPGq8q543GucJ+rIQxjktKqTHQ6QoN1qkqmrex
jv9spWOIbWSvg5qc6aehXcWDsOu1+E+HNNEr3bHkxNdB8mc0GWMx8n8hxGybikMeW9YZxdqUamWS
YftrtCEjgJKkbTf4qr9SdOGaolAwYgVQQgI13FNoJEuzmV41HfxTS4aL/q5GDm6i6bUhw9NXmPu3
2Qeo0SsTuKVPp660uE9HO/4ClWDPjKD7D/bOaztuJMuiX4RaCCDgXjOR3tAnzQsWKYnw3uPrZ4Oq
maHYNdLqee6HUveSITKBQJh7z9nndMjBenC21vcJDtQCGXQEwBhR83hLuQHxZXLsOvPcetldpckb
1sM7x7d3bduuoee62cScpuavNt6iijE9TLRZCLx68tQWlm4bv70To6Y3E4cCqezHWLtJGcwJttSF
kXHv/Ro4tTQHIDh4WKf22bIv5aPInF2ac+To0z532a5AVI7D70lLeKAB8Z2s1cTzD9VYPEVTf5GV
hUgLVonHOX2A4LqI9Pxa5yRphj12OBRn5LXPN6OhEDrQfq1SsjyGqCrYy0H/aqa7qc7uZKtvw9xi
EeEVz7wV+pZvXcPoJZLoqCPobMkhhORzapAAhx3tZyMM36jyphgQF5beX7rgm9lW8dqqmYz13rz3
0v7giXqHdH6WrQQLWynLhQE2iF1id1Tux1Gec5xXXWDSSkVeEJqbVx/vXACtkAz7ix1PlzxPVrpn
7uYhm2v+Gx5XaOIsl4PRLe0RNzM+v0I3d4Vv34eVRMosN6HXYCY0tn2m3TDHsx+wmTGVbkc8j2v4
+bVIKdyq/KjQz66BQm9GtGBmnxIzUDHPDz4BFX7IO2nWi76tn4ZS/56pPu20ktFbNnNu8G2oTded
AqW8S22iUTI8Q01LC831BkZAVhpbQ+GDGvY8UcuQGA/qiAtJfYdKFgcsQchndqX4aux2XXysIvPe
jPx+0WLGY/NEllSdZKRMk+IgB4TLdRRvjNyrr8lpD31yF+ICN7cyEf/ZxroLo4h8Lt7NVZSQSEzS
HF4NEf/4aJv+p7/8B07aTDb7v9vLbhS+0W0IPxt153/xs7eM3Zae8twp1jXB7Kzigf3ZXJ7dtpYu
dQvX7N/eXKH9ZammrTsGhl5Tw4L7P95cof7F6d/Bcq1jqnUMqL7/bRy+/oyu+2c02q/gMEunae0I
uGF0lAXmYDmj0z5ZuEVaeYql6LjFFJMAHzV3ib08G/ksOA/687yD/XRL/v4An0llH+DRT03sn1fE
IQwsTlWxAs1W4U9X5HhqYiwwtYWjR+MKjQgZti0xQxyh3jOSlonb7jlrtm5ckQc/v1lTypTRKWmC
ywFlnUZUxliYZ7ZDzOFi3Ew+niJnpLwu/Hcl4uX8/Uf+Yl7mE89NfN1xNIGWTrW+mJdtlSkrzhH+
qI511lN59h2kmHyC318GMzZf/fOtkVxKpXRKxVXgCnfm/v+nW1PHTsiiCp48zgawECKkarBpPeWh
kZFcksLaL1K/J3JNi9hZELVlFaveQnrkRPm+VbBI0OtBlZN8V0zDHY3A25PyYywnhebW5GfNJsRj
yTk7v+LEgsQlyNOtlxJDXtWrpq+OqQGvgTO5khLIaZUtWtv2xqgcYzl2KXYrvd2Uklh2yyFvpNTY
xCg5LWgF7dQYPWtBQ3VQn8AlmJhBMwDvIa1PJ9Po0PVZSUOIznSekMnkl+RUBHm4KfuejNcAOVbt
Rd/6kXINx69DFoDZqs3yZUw9umOxQgRRHCAFBjiAPihHFqmbRBznayqwIdI62EMA9/VFrJJ3Odp7
Fe/ZVAHMrDTHnsml08LOhPdNMakEePFN2vBdsDm8YEZ1roycckKFLS1HKgwY9roVjYI2wUOShhqE
pBqCkhQV36lvT/leUxwSaBxkdTJkR66JyAUvgcN28m60Lrm0DSvtSBJKSZjVQmUrSs6rGWyC9M2J
/OusrnyaZsYh1OQ27T3fjdJAZUf5LdWCaM2aDVwIzHOeztN7GWsb+stzaBEp9grJUwNkq1VuNzVb
CIpaPS1g3GjFWRL9mJes7jCg9FOFbYz6jUKemX7xPePVEcl3NSMXW6bXjVLCUELasW3p6dZTLk9B
UXP+Dq0TzplbXO0bgBTKcwBMKLImfUPkCkthNIpNrDSo+pRs630U6gvlps4U6wrkEH2BJvafE6Xn
GOLNcXtoxZ58weZM2N4loVp7oPqPeHr+a8ac35LGtXHMkk59CEbAUsXoP4ep32wbfS6Zz/88SpwX
1Qz9G9XQyVfK2reP307w3DJ7VAPxD/ww08e9pU7tqZIpxs6Y0k+jYhAfcOWO49ygjaNVVZbfx9Ae
Vs5E3G7REG5rGmfEKXhMbeaYchruGwO3hcdGVhkRBCrasJrMK4OzzEpOeMlKI78vxumSIObCBFMB
1iF0pZ3npxhhWGgfaiJZiedhWpv3s5qDiC/WqUund1XErteEQEeCLFwxi/KH1+X6gjSIizbPatzB
dZX5x1Tn9fOU8N1mey0GIiXCOSXRTntahWSxiNnwzOWcktqskfrvRuOny47l3yZ5zq0rjqBVgNJC
QQK/QO7w7qccT8d5D4IZi06AW49C38MTSjk6NNoiFDXuOtrmI534ZVh1xhayl+3S6Q6nGAckhAom
FBKnP+5WU8g7I845x88f27PDV5RX66DlHmpZU6wNm22rUsotSXyGxaZ0/pB4zPF+pdbl417Px3I2
LCq2+xT9Sfg+f19H7AxSadhWcsv8JjjGkXWjw8Zw5wn/49JA9XjLk752u0gQgoy3qqmcK4LB0YRU
Bnc+pFiic89IoPt5F7E3IGoGx+d+/H7UvBWN8uPj0/78jaLlyE4RZ6lEi8zDMmm372VmQWMxz4Qa
we362A+q40XG3kWK9lzOzz2fjI8Fsi4GjrbMpx/3rRqO3PbOrfX5gwbqJbHElaQvUwzqzg6INvx4
GHn54JNpzbd58yFSufqUWa7pZAl8UmU3ofTfMvV9G4bcnl9l7GqjjyKJwVsY5A+YarF0+soGP8k4
tdNOIyCcUkIhlVemH8ayyTqYzUM7kUWxdiLGBBHD/EHQHEDzZjgfeFz0WpgvAira1kvsY2+haOgq
SmZy9NGXjQkFidgg7kAPY9pS0ms1SRm2ARfVWusUkIq5DPz8pld72803eU9sXBx1ruZ1zSZOmmQB
zecyZOb9wEzI+plwRwx7eDQ5CvVZjZmYn55gpYgk5QEvQVdz26YBRdpQ9MsurW6IVDr6BSlTNW2n
nPNYRVSNkpAnKYxtXHNqFpNPDGqqPxNY120zkqeWoYmNVRF7JxuPnZ84OOAN6sMIZmiM8nVI1yF+
wAdZRZmpB1pE0tAqTHy6M6j044Kmk18YeyaBYj1QjVl+3GKqsN/n/DMJ0Kju0m7j2ww7TvPPfqYf
o5Can8pruAgqVKJNS+R2T6akoXebYdi0CsPM7zmtew+SztbCqO03wqcJ48nDo9+id7UCinyljgbW
LIFNJQp1IiYSz+QXze6esJQyeQW3Hz/l43Jglm5DE1fWPAM0sXGWgqEw1scQwClkpFDu4TXyRsYN
lT1DvQR0e+ICrdaEKmfTxu1bFj8U0BHiYLTdaYidTZn3G0HWOUUnbK556RwVWe5EFfyIigLFkUiv
8nGwXd/P9ohvv8GmZpVpgtuP321pl8lcJexrogOoJ7a/Vq2nBNGQq43LfCg1VwY8cx+/rRkRQzxP
k7mvqm5jYI2rSmfjGMw/fdKv+6I7DIPI3UGFCB43/UtUqc9dTcy6lnDnlaiDv9BCnFXbYp2SB7yV
0SiXSNoJzuGJZqmTXNd++y32g3ZtGSY9LPXFjBX/TunBOlp1vlfnuOs8wz48+NdlRZLfsM4bgZNa
w7CLpQ21c8FW1e+RJeeadmx8jaUh0+yFEjtrk7d/Br1h4NQ55mdtF248a7xoQ8mbxUzoQo+aSEC1
r4o6cY7tC5K1RwAl6JRQ4GODXPUQMpaC0q7LPMFkOZbqpgVNT0U6QqjjuJ0dyH0a/ACdyagouw0b
LG2pWnS2FTZQi0Ev98CqWAPq7tbUm+rYpxQBrKRnEgkxkc1Zdvp81z8mLmt+z9Bzf6MwT7HPPCO+
x/g8T4NTQfxI+OCVzquXq1jkY0PfjUnVU77k7wACBrgyT/GQbhZ115M2G4K5qman/IBMyUj5+piQ
79sOB45jKyGtYoCPZeDvKspmg9DKU6pSrIzapnXThIE9/zik909iQlVotZrjlsOzpM1F+2Wck8q0
pYLXV9F8Y/2xLI/YYkuH2+u0hP6lYbJVYu3WD5FIWQhkN6jF+zvbk8Nx9NJXa5L9naxDEGrCQ9XJ
ZlQKyubV8wSuZTlDTOGSJSF7Svx26FXMI9BIeUy1+pFJnE5qaeyauttlfr1uMqM66QHcu0HxdXyY
+cmZmmdcIBvTv+0xhS8p8b4PXolhcRgAF1rGBh3ILk+yfNnrZFMZ96mpigXguwffGMnp682lUXjf
W60mqKv83thafEiC8YpDo4IZZ1MSlLOvUp01H49mWfpbQqRYMVqTX2jqtggA9DJDckkxcyEQ6thN
PLIUsIelch6tW0UXNEpa1O8gh2IrWEemvlE9kR3Le4PN79oizdoyc2WtTDFEM6hQh4oyjw2PWPW9
c1DBKAATuNGIo2T3z5HN60mC0qidhS2j2ZGZm+YD6Y9MXLuYw4fVzDKkcbyFUbgNSiz2aVTT0ApX
ZZIne91oGjfP47UzBN19o6kU6n9MRp9CHWXoBmGyYu9FKVPHsY+z6YToFiRdMiV3Ths+8U0711cb
KLtMI15P097qD6o3PWj0Pldxb9ECMMn+1KAknz2WEhhApn0rbGT6SGGzEA2OqgUTCq6OSFiWBSN3
ETbke7Oe5xs/hECkWgHuxsQ6EVqEgwrXiS3t8oQBY20OzkvbiH7nmFq2s1tuPMYHzY82bYWg1Oxo
6FjaxOkgGPrbfmRanSq6oYpWCBCTSbZzHDY+iDAA8IzEEwZhCaskYFJKGolV2gxhPzJGa1UPn51Q
Ptpt+E6rz7qS05lTk3BJKyQ8S3KkstrUopA3WEuhoyf22+a9C/ESm/HWTLR2Wdf6j97P2msR9HdK
hPAsQDcicAjSvzORttY6cCOqwGvCb7HAZ325V6wnZ97Wa7pPud4WxN1oNh4zCUAQVPMeqfVuikft
zPS8IcXnzCYFv5PpibXXbgb6qAev7ChxaU2xKsG4MKsXCLMF2ZNpOhypXZlQEfNZnZ6colgf76Py
W4RIYtFI56bLW+fkbCAnNYiLBmjiVbl2LA9Xux/66zClLjZFnss42nhCb7aWiC/+1CubMk1cM43Z
N5SyBkObG27oO8qWBkC6KMNmp5ZKsE9r72KiRtmpKUXmnj5aklm43LyRxnAcuZ2InhVPSQ+wT4al
7YFB0vr+SuIeXyfNsBvgSl118y9Qjpy9OQznPh4zDs21xlnJMw9JbrreVFtHIGfdXjoN26qu3Zea
bPd2r1bLQbFMYgvj5TBp8Q4M6bgXxLCH0KX3JjyJg8DPT0y81eXbbOj2Rg/bsRscfUkYe7fM1EIg
0FNVbLtUfRNPcPY2ntLSxyQo0DQXNoVABaBHwmzZX3SflxBOG2mfcYkxCTsefvcg8Na85TbtWf+2
cPJxR29WXCWDE57L+r2eu9l1/a7kvYufxVuDMjzVE0r/dqJJPWZklDYd646TPXxUQ/5TYvxDiXFO
jfm/S4yL16B6DX/Jbpj/wc8Ko6H+ZWuGxHLC/8DaozL4d4WRP9Ety4bSadm2YUmNcuLflUbN/Iuq
k7BskwqgKagF/k+lUTP+MiTYQIfUBPPD2/LvVBoNrvFLdYsSpxRSZ4qUpF+qX1NY8AGqOp22EoEy
BE0jxU/svI5mfiY+CD+oYS5Nj/Z5rKEW18EMDU89zdWoMjalnz0m2cEOeiivarbDLfaqqhVQd0RO
puhOdW8Dg74bunKn1Ypge2+dyzLbJn76koz5ppISw1i4kwSVgyGA0HqTcfZo0vqkad51WlNBV3T2
XOnWAhTCi/GkS1LdJ2QZGehNWtrvku0kdG9QcTD66/rRFGmxMFRj8+l5Xv+s9n2uj36tAX7cpdnd
o+rWXBL+Eq3kEHPrkcFZurKOb2DdH/UJfKGnyD8UNfX5B30uNs4X0iweiSF1DXjNXBn+VGzEL4TY
ZQwrVB3Pla+t+uQ6mIIVx1q/X2oidEtzWFvVe0NG/FhXtJT7c15R9CrHZm3qyTOpYR4PQ5mmldd1
xBo/BjVncAzmUr7lTs0mepX7sMaFt7DmPnDxh6/wwRf9+hXmL2HhpEdE8DXxrcKfQ4lML91cy0+x
vQQMeNtOswBf/iDGdB079n1sU/Ewo2OZR39KkJrxpv9yeQtzFy8VLnvx5VH1kWXaFo5Zt2QHRdzM
u+W8hVr+zRzbHW1etAU5YRhVBVlSJyG0cKBA808wT03iUMc+UONI24PDqcATs97UJhglG7t6baCD
Fx5IwWzBxhWp9tnX5LRMdCwD1QbPOPWK7sqsTrZXbSEEu4hf44UoKZazNVgEbYR+uWJtUuRuDMoU
Xm2drn4/UD8YpV+/v8OMMk8bBhX72Ub3eQS1TU4aXhaWLijmRazr9SLusoGYhr5Yll1wa0fORpik
TGvpDucqjorCIMFbDThG+G5m6Fe+9HDXhPVrYpSnUo0v0yjuKh+mt5PQAJ0NNFceGEd0DNFN1XGm
T7A8x4N4mDIDx6q/SYriCpAYxmXKr2G89AbnqtHsCzz3rVY4a3v2iNuS4A/RIIDoZtE1wkgzVYCg
RNdQyY8tFUk2bB2gebFrRHUxfOOUU2AoFA5pLfHbeL7TVRPKk+ycm/DWGXFtJCF0xhgSh6rkQIAQ
5CNuWnRzCrUiHuH0EJy4DZTmaRi0q46KALAseeMY8patbmtMd20PSyobr/vO3ymoHUsGjNGA6URa
iO4QtI0oXAV9JL2Sg9dAE9KVVVoeu/gmwtvLxLmup3bXcFW6uavM6L6PbOoJBIMk5Fy1HjfHmiDh
L+17Sfl7Iv25qRLsYNlZNaVr+dQxSoTtQllUFZVeozmOfnnnyHLNCnJT2bTYCR6XQbsfs+5ZDJLv
GpxCmH2WyO4DHHIjQuyu5qF65rNmF/eQOTYlhM0iL9dRq6w8h71fJ9BD+6sgs/ZDrawDxXnMkhRA
W4MXJTkEmXpgvVhDK3AdSARWh9U2Hq/GsI6XCVIgaZCcI31tX8XWUwXpGpQ/KgBB9EObsK2nzjnV
JUBT+xz5+s0YRM9OrR9klM60OpcRsmkQLVYwZ9B4DEOKgJrkeN/YAvw5TR6t+AkU2KCwy0zH/jHu
O3ifanwlkaNS9o5dzoRsQL1ii0zyGqHbAVPlfHCAMUihOyAfpGFM4wwCtLzJ+P+hhAVn3HWQnazG
XPfK7aC9ldUtWVOHTlcv2Mt3ntm6SY17CLUFP3tftU/YHmxaDiEWMU13Vi3IZrfviOfStX0TBJiw
POc6Keu1rwQHVDI3bZW8DNYPK7ARQ0bvRC6RNd87C0/L3+Ikv0OBt2NmcfEOZJvYg0LIwzXkMle6
fVterLqa/ZlNsEyLtMf5LK91pOgjO3OYi8BdrJ0B20xvOblpzpq2B7YNJpoqq/daQl3Ht4+FrE96
VV9r5XhTa/0uiesHi+HmI3hEWTKdi0m/rQluWtgdOG0DuV8ZRUe2ts/JaN33Q5RsFIuP4DnoZ6jU
vkQqPmvVqQ55pj41TiJp1qsYJBsL2FrJR5lXYZqWK+pUO0exKTH2CLL1jHKF7PVqUSn5iEYwn+H1
FBitLF9VhDwt/NChvGchSIs1ZPpU4HzbONlje5rbjRHapiJt3CwqNgnLn6eoFah1uUNNTOeL/wqS
t9mYLDubrlah2ruknwuQ5k5tCSbSMKIAVQvQFVq70ExWyN+hK+QG0DECZjJT3oopvOS9/oD6ZFUO
/dFDv8S0kT4D64eM0VDbNMJVVNBwWOHdv4kdcHtlvkkkZUEktsNCIsBuJNAjS7+oToTejoW3SM5R
2OzHqNw5YjyguQLsaR5jdBHhrGbQAER2gfzY3thVtWuGfENC2qyDOGFbRcugl7uGU4Yes6Vp0R0k
qb3TLELdmTYHx00DACgO8j6lafdOoKymLroncGGd9Mg64MH40T7nPnO8kjcYxA4KcPVMgtKl4E8z
Dq4QIYVI4qh2RE77qiThfWcb+1Aj0yG2KD0GNxb7vKJoHzO6BpkarzDyrTR5a8l1WnPOVQhPBE5S
ILvJ628WNP+N7ksaY8AHLHOHhZrHAm5S4yUxCpYb3hazoAofvVnRkx4Z55aWaGTXzHfapjMVZBcK
e55uqaDVU3uxoIqydXgnOXpxlq5DQqpHJqT+mErl2qHTtDAr65hSvjVGlCgIgYpH6UeXPOMhBeXO
MvKt8Hdhw1/UL1nK2/8o1IyztociDaU2UKEiWpFujvuX7AWqgsTFhPJhstKnRAP55+Vbh36dPUzP
o0RSzNfz2PGagcEmq4FFFkHdadZxlx+8SmVkNavCfHLsuxyuTm2IRae+zTq4XIHXSNMtKZv12Beb
FA2mUniLiZmmVY1drT1mNaE75Ztj5M+6bp8rr7jTh+I5VPKt2it3Msw2G53XPfBQG2oVzwlLJNOf
tcYytp7vMLhqt1HzTS/Q7YzIg9p8G6GJi3p0Q919ADCfEAk6YewUzco4x21079PURZLAuD8TPbsU
zNzSEnCaDZpFwWJ+Qr6eEpiCcXHKjsMI+9HOEbZo4Q8CpG5MdDqagRBG7640x1qbVfYsc2quvKEo
94xW7oQ+rDTDZLHkZTWmU1QjyOraBFZDgqmZKBrE16QBBYQQRbn+0Lf+YZ7GSGxCpm9fK6F5S5Qg
dV6QMgHqdRG89oqC7sNYzsDScp4aZmmSTWcw4CbjgcXTEAGrmoJN9siOezlLqUaZrJKBqp/4nuAR
zytx508dq/FwFfnNLUE161mUBzCUPsaJ5/Bqz6X/TD7kI3cjoGjBzdSaHv9Ltc+ab9UktiwOTP0t
HRkoge9xiHjbz3d1xGO2iW8skQdvBx+iRT1cclS1KWz1Ua3XRl1uab36GEPrJn1UglvNa3dGTtsH
vkpY2JgMwjc8MCuvR6LoBwo3M/fWtTfDM5nNGgoICZtXpOML2UDGjglKKRVVo7hLNkqAj2BtZz7R
i466bQQ7LC2uiFcL33HyqiqFpUhaFzZKpLUl4DJsKsWapEYX3eJfd1Zma5+wX/EOt9O3OgXKOKbM
jAgWPN+zFz1t9plWO6dfnqIc+3tBTpNo6MqIgZegkk/+qLxmpf7WpCHm/UEoO0tPb4ZW3ebqA7l+
y9y0XkIqcsuowTM3kkwPcyfYa0Vcu+Rw0RabgBXSRsToxRCK4pqge2Zc2jLffUesbRjBxJM0275u
ln/YSX89R0ANtNAD2YauWbqpzkfCTycxxNkkdVV15bZh/COlkUqhe0ND5yCHfy8t0+JI6UhqdcLi
yG+riOZ/vZQ3+mxZvKyiR/zGErC0A9N18mIXqsnSD/I/HND0WRnzywnJUJEv/VQXzaf+L+qimjS0
wJl3MSryUVojEJ/T75wI4BgTGNTmL+SdXMY6PPVGesyrfFeFJeRnnF+QoTh3K5a1DaCbq1pKxy9d
28GwDToHTx/B5P5IdVNdWU1/Z3TjFunIA7SriwHOHSMvfvCuX3hhdpMm3qM15rskj1diKP9wXv/H
r4hQy9R0pFpy1nB9fnhFWDUWlVMW+kHCSXLzeqePEBmyP42SX6MkeXTzvfx0oa8qJN2n1WNyIfrp
bo8kMeRF/P1AnPkhXx+XYfCYhK3P/3050HlQSeMQGq0bsH3xhurs4XCCmbnnzABJbHpK9Ycx8f9w
jv41nfPji6ma1DlIoo7TTe1LISKwBnsqaLK484O3CX2TuYl4Q6UcT2qAtpG+9+8/s1+u+GVYmlJX
tdDvSzcpjfM4aNiBU0iB6lqjRPz7W/ovcjceG9ei3EWJDXTMHPTxeXwEaKyo5XKtXIir0ZoG16YJ
qVXXeo4xNzYvOUxlkevruKqXfWaf2tBadCXKhuEBzYBvbpSQXir8Py1tN76GiqXX17//kP8wtFSN
LSOaQhWtmzP/+acJyHJqpGYxr6nTwplsFh7qvN9fYX6GX0aWqpmqRSGR/1A0/noFcsqquAigUSfh
dI1eZjEK+zbS7/vpW3j3/7gUda25NKHayPZ+vZTii6wlArN0Ad3nELM9g67XhWyp1eANfxAz/kux
bn64/3st+eWFoc4qmr5vSteOoIrL2e44bjt0Pb//Sv90Gd2xBdwfkDlM379+pVF6FkYgtaSR0Sy5
7+u6bZZGnPzhMv8wDKjPEuI6D1eD5ejXy8RqECS2QT2n65JVXnI0nOLV77/JR5H3y0CYdaaqbgO1
cagb/XoN0Y2ZxsRfukT+vlZet1KM0C04hSnOQlGSbRyEuP7itVYkq8rqryOveAkwC/2/PoYpZx0q
o3KGNn0e8arTYuGHbEfJJzjRMVpPk0lP80YhdkbVm9eUtYh0mn2UfMcSdnDG+tDiLv79p/iHie+X
1fHLxKdBeWm0JuW1C8T9NOrnXhmgccBef2+3Xez9QV/6T4/XVOcxSXijhQvt1++cm4bf5UPF9qv5
jnNcoKf9/ff50wW+vHmGqFQyD35eALN7i4b49xfQ/nAF88v7ZvOlqJ1yBSHB6BOT0mV0J22lwImi
5UfTn+593T8F6DsW3iBWpnWU0JJK5a30kMaQoLWo1PG+HsenYVpWsVsP9VNjqICcxDa2NnY+3vz+
Iwtb47Z+HfHoeVVuOmJu2/zy8mqFUZuKJKdN6AE91xpsaDFhJYWPMxsgR+CNq2ySVKMExzRVf0BN
a62UPoNrwR5YJNsOd7El7KNppctMM4Cxw0xpnbUe3DZxd1sBApNh9G0yc3RhfXhIA+tUEf5hxLCk
OXKOTrGZd02wfa6FoV3R7T37OqKKhQzLinITYWJTkLOrGrdFot42FX9fZrvWySltZC+DNM5OrRyn
kTJURaEQxRIb9gwuCemtu8ybVpz+NhWvkWHDwcszd/5xBshdzZ+D7IaLJ6yzoTgEgajXBpqKTlPv
53dt4qPNqqUgc06ptE4CP2BVGhe0oZeU/VoD9xPNyrjFjC6towk9E1bnSVeynUiKTelEa58f00oN
/jwWd4X43JyBUBN9YhVHxuOtF8hzBHEzFDMOmZNMXr0kqXpvZ9B6RnsjjOjUNNFK5c8r9buuQ5Xv
4k0+n3WbmwFrfos62fKF2+nxqrSq1yqdVq2ZrB2+/ERsi4yHbZOOiGrTtWMcMMe9dMlwg10dBaH3
BEz60fPzd+BQTxbnW3IGqR+35pQugqx/tYkKGGowZ+QNjEWGeHHVV8q1llJPMmqHZOpyTkTB1hFE
DTTi+ode0cYqmf55FRSSBPJzHNlHimTfgR7gH8u2hBOdEuyMmuJdtTKE+dC8AJWgEM8PbXI+WwG0
JD3UlJ0a+mVZyMEunp05zRh8c1of2OHLCJypb0H2qCYwjgJAlFnH+6DN0Vy1sAnGHhNu+cOO8Y8n
eJU+Xpz/9H//0P9lpvg0w/xLFNzdzC98TT5bTD7+xc8OsCLEX+Sw22x75v4hVgIWtp8mE0VYf7Hu
qnOvCgsK5gMavf/tNjH/Yi1mbyFRYDqqOu+Z/k6Cw4ii04y0SG7DuSLwQPw7PWDx65LHqmNiNNGZ
rNhuoiL6SjCsRTkJpQNZLvLiLET4MJQK5M6eLFeUo2IVdEikyl5uG0n7JBbwA0vox4ssMsQRwZ3v
GMkJGf5Ac/PgqV24iGpL/GE7TIgh9+LTpM3nZGOAwpzWIn6Pf3Vi8NqWca8ER0JxT6FWXxMVSgZX
GT3TESYcp4zenKTGlwzSpvAVVmyiHlybzulda9XFSoS2t0p9/V601NODJsG6Z+JaJYEEffpD2OC3
1ogsg3y7guNoL7XSfjer5LpjA7Z0aDDtJcE0i8GIniICThPKEfcyIUe7CrdjXMO0QBg6B2Edej/e
hBKPnjLqB+r/dNngbpHpE01rGOfEuEF7rK7y2hk3+YReCyjaukF5u6lNWDxkzB5gomzxCfn7EPYR
kSGzGzRRu23vUVr0rv1ebw6qnSPrSvg0KL0kUnw3O+Hpu516jtu1L8NdFLSosUgOoJpTfFexQZPx
V1VkbGPJJc1eA64w3QR6dqPHEVNU1n+Hyt4c9XBMViHGE9SUkOlI8luqrZme6DetWgVzRN9TiA2D
6sVz+ptpNPxNY4YbkpYTLMdOtY5sYR6ECiL8FXClf0TsCKM2tgiOHculR8b6otP8eA3Q5goFQQqo
SB32H7+YwYTHUmEVSXOwE/Nq5DUt9TMPpXITOE+xZRDHo+AZz/CjpgbpASYfMuV4ESodQeUQ6bBo
RjTNzafQQkjNIPlWKu1K7QO86wgacz88myq1FaOAYQt6DHyssrdThoBUCMFBVvm99CzXN7R1VOtw
pdpgYWZdvQhk8T6G04tO6ZVWWFjTKxW4PsAOj4z74M0syN6UZLi5vT2D6q9xiirwC2mxhOFz2LTv
wuh++BKny+Q9KZM3oGSwzkqlOJTBsqudOtRb0yzNVRuNb2HjHPuM2nGB2cjujZc8JQewDEccljYt
B3Yg5Gu067p3rrWp2aTeuGm0sNpXQ/kA3aUrc3uremjotby0FxEAkwksgGLSlBIz79qqUMRTPkuX
WNSrM+3jjdX2SxFrzhLqE90NKS9BC3Et9O8DakdLT4veTPLhvWx8wNndrIeBnXEwG4+c6lHTfIA3
nXIoyAOMquxxEAthVNkuK4yl1Cpn2dgyWhkB6vA8aTa1DQRosnrqrALwYrhvOmTa+kRrKC+c1yxt
AVcp/R3zwTpEk7fKYuAuRvtY9hSYs3giDXzyt9I3M46UwVNMOgCcFzgMo3LwU3IglezMoeUHOuhb
zR9C/MS12KPOPs2DQKj9AQMwRDKKbvCF3mAx03AslUXRetVSkqG40vTyPUiGtWnTVbCpBISCHoo6
orcNc0DfLeRBOqFOFp1G0ZkL6vM//ounM2tuVEm36C8igikZXiU0S5bt8lD2C1F2lYGEZCYZfv1d
nHvjvrj7dNdx2ZLI/Ia911ZIgcFGeDfH/wLbc0ws63MKzS+1JnrIGeZ6Fc6YQnsj3aJnt3cQRFjf
fXnZvDcCl4DiQW9Y8TwgJngWr5kD4cKN+x9vSLa4H95ta3oXTfZCrfktIFgMqb/rY69iC4v2vJ3P
ftVCrwn1pRQYVxdzuo6ie+29WbJUkR9NgjlribP3wrb2s7l6+zXPGPMl7EZ8m9xWm6CDJDOwU9vr
nnDGoWx2qveuggSMCBcXr8PRiDkemA+P+9YNfzWN+49lWbzXuRVusWVvx0XbJE5RLkpgXnOzcrxs
BrzCz2+oMf+mxVM45sVuNOUbrDW8O3qlziV9i/4RIlWexps4Z6FQ4wfXw49plzVVYHf1TGzL/rrC
aWo4dkMIHcobVORT7aF2ucfQ1xHJk6HJIrnXu8DMquMYzkU0cTWBTadDiV1ngzq5xvN4sLlrI+rj
osgtQH9Bxfy5eZ7Gzt92JMOoNZIdDZDL4+C/l27OpjZ/Cn3AFVWF+G90xWngJiD2ulTeLq3KO4GW
03mKl0sMy5D4903s+8tOQYtzk1NIjCKSEmPED/Fps+F6TDJ0FHUIAiQO0CGD+mBjRa5nEVj/hlFu
m3Teu7kPq8QNFeL9DqmFObnbURTftjDr/TyJa5M8Zt2aMliVf4QrWACayd/RZdNQqnhTZeO9hjWy
LPlxJoiGIxNr3cJUdpn/gJhpYPd2KBP4vojE/QE1I2Q+jDrMv+WB2CHEzKkDIYNgC9LmAB1Yt8Wi
HqXBxRg67NpmvEBOZJIfQx9dOidBWnvK2/A5HlEN5L+KgDkJmDtcD1N3WCbgPu0MqzYY2igLknCb
olXZ6nF+pJQA6ZVpDop42I+6vcUJW28dCuvs268hQWcXm9A+IOM9unFN5hw+nUMBB7OHMNN4idxi
QJGHvLSjbBdIhtKlP/gnXGbxfhDcg2mZRp7F4gAkihG5dYpyrOxQyychEvswlFtzidOjw6UB0Gjb
diAGxsnJH+vejfHGsLKXjME1iLVZgvOUcYthI2H1FXddd69DTbhhFf+Nca6xDw2gXIbxq1NObPMi
i33goZHa3bc+iZEJdqxlWGrCu6Y8kt0iojQs7LunwCUv6jNs9KPvEwomxxFVSfk+jCGmo9CK2h4N
jwlgknYvYWBZKnMzOODfMUIFG981fs8+/JfMpm/1Mw47wYNjFqLaLlJwQmNIcVkMN54h35aqecul
++iOs3MkMnZg0T09F8FYwA0jetEebSsiTRGzip91F09nxUM5qK+26UHR+WjSTFe+5f2i92VR/jNm
a7nOnX3R/SL3DlFZmVEKHLLxw9iSZ2TGdlStCiXfdJ5nbvbnZdXRyxSoQVc6p8zGfpQHwbF1Lbmz
+kequO7pvy+yEjCvQ1Re2XTX6BVoD5M6SrzmL9kxsIGHR3i4Ihy/WMwfZqHZc6w/0HCMS5cOmaC+
/57JAa3uRrU0Wrp3Twv4Hl+3BxBsh6CHdRnHHU9Zdm+nH1S1R+GfBzldHVPjes7fbMHCOncOVRhU
lxbskjR+QhFPZwPLgjUsLxlGBwPhAMSwA1ZbvSWiaze6JtLc2f7d4kGFW1ydyRgHzLbuteyGR2oO
nF+ufUDzaFKzwgE0wSwXbEy7xqKY3MipIRlh1lANa/E4yCJ7REPSTowHq5H7uoeNOJlnyGEPCR72
qFHBmY0penn+5XUSHGE2eJTF1OwZPowbsyLS3rbVvUhHwlsCFxno9MeYFDvdoXgERfo0Ic1Cv41x
BVQeSrbuN3EMaRD8QGUjZnT4VykosabgE7CgzqCCJi7Qc/wX7xxU01142Dcz/62fujPah/IUL953
mMXXaZrdTe8QC7C0uOl6+NXeQsMxdj+twcRT38dSH3XApWqhid/VyvvrkNa2VMatCmCeTO44bUeT
8ndWyeOYcMlMDkePmFsCgbtfIFXsI8nXyxZIydEEGHgPiETYE2vNFrlkWz5KN/JGB0RJH1qEdlya
dJqvdht89Q2ML0kGX6RChjFj7Na/6pro1wWxYNL3z2WagLqsN+QiDlfUVfrq1fKc8W2xrkCr03nG
xxAJnZdGYhZGJEpvV3SMD9C+/8nMCeSx+zkXpX0jEXykptbTTocLDHUmQA0Aiw2OFS60hr24mcUO
gNL4AWkUQclTyU4UWfluyfiJUteMz6QpVEccdeuBVrJoI6xRjkUQZbwrlefCWYNPPxDnV3bBB7z9
QxsvGGQCccDhi/sCzzbsxIBoY7u38U7HPXmRkWPX39U0uUcCQ+c97DjCr4wa6FDJC4SHuqjPQLYR
BwO1ozRECGglywkuCMwkLMjbqRj/aGZ/yBAxn8jpm0OfpDWYX9G0omliDcJDAUxb/2f2Nn9To1Kw
De9Kc6bSb/jHYAy+JMpgUWn1UsbTD/THTetYp5Zzf5MV5yoUYB/rrN4s0seYJSsjMoFu7BD2lUmZ
E2lXcfx38skoYspEYyHLpniZKzelZyubvRXArKaucSMSKRbkEkl2UAM5KYB1vq2eII5827oBgCGv
OGNDDN5VwguL3dOpln6HqwrMcB6vLOEQEQmyDr10gIjzk7uaZuwyI1K0HS6o59aAzexfG3bHMaAY
N8I4iLxCHrQZxJtWI0yjD926hF1GzB2ftZj5QxtvERfLa0jkCbay7T4BLWaXoCa9Fm7ArliSSEjr
s6j5UzQJZ7200MJKn6zf2H+1FHYdHfvxwZ+u7ryMry31ntXFp85IGHSPQ7eV0tz3tXmfZDffFG1f
WhNCUyNqmFn5ZikTQ97yIwDRtzINOM1cYnTMWyLjB1Om3s2cS/WakszMR6i3Tqhlt4zYvDcUbOXS
xpvBtyUf6+ojbBr10E70vDZc2CYsqr2V4Ak28l7+mtOfjigaD2MdUXF304AdKRiFYVDjytGfWDRI
6Z4RuOnsnWuaLJ3SYFyrzsRWv9Q8cPD0GxQL4P93sVdONy7A/OwVsXeA5Lc8JvHUb8be+bZwdWxr
6l87W15K40/eUI2DnvmpsxFDHIGdeI92iCfQSPoB80+Fv7dJKdJUZrkg8Vu0cxKqddtCXfCan77G
vC/84tVdKHKBagJrJEykr+uVNZiqyGGMW0K/RlkcxTGBuISdT9vBgXkWTtpho3oug2z+jersGcjT
3Tc81A7dVBzW7BteUAiGTnJJfCTwVEH81tJ+rfp4H1pyZuwSR0w6MFhV0JTMRsitp2n7OeQwSb5y
qk5PrbFWcL4GYN/9cqX+bCWBQ5NnHzpL/tgjP4iBnTDRG0YlH5k/YfAW452W5WrPOdEGfbnnkflg
6QJoLoeD4PXk57SmDbOW+NSmE2dUnP4VPY2oBFnri8fiiCl6XGgct+2+wo0E2+F9UtZ4SOvyjjTM
AREWz0j+bazRY8THDUhRYnzmRolTNAPhhDLlEBqSRiOm6ZczQcm50x6DPtC7GYadG+Yz75KBVHW2
G2QMWVStEqZ+6L+Bl1z4SPwzVlvewtGKFpFOviPJzeSvjrk/9q2A8s0OFgitdi9Di0axRLv3RJgR
dn4WiOY87hjMvElqHWMQb3mzRikEq5ZSoL1PbRxCLf46jwDoJJ6RlzsWdHf5JNVo7bMWiRgA8F3Q
ZjaZN00VcSZSX2B7I4UO0JuR7qAtunQacKnKAmm4R8lDh+//ZRjyKAL3LyqvfgdcdzjVLAvywT1P
mmgqSjjiJrkI+1TdFhFzD8blG3MvZ6vwqg64vbaVn7LV8MFyaoNBh6/yz74Pf1SpBOMPDxGk81a1
+jUojTs4PP5YD8YTEW241N9dbQsMoTGi56RZ+avHLjNhGLjZZwVVrJwBNxeKh8EiZnWTD9mp9QMw
JbLhG2tf7bIgv1QVUt2iwtTuq8y+msnwhcRx65aGRl5jcRR487/eRIgO1tXbSz8/Trb3t5LdRHor
zFt0budh14RRPtcX8BLLriDoMmRepl15NAgIKp0c2zOkAI/r0Cq83dLzHKS9/u4FzdwyUEI4usWg
VrUuWPjk4DsELnEObzKNmqk1RLeZHeNoc3Y+widvIwh9d4/oA3AR8wN9FCgxlHTcxAEUVqvByVAx
CnLrertQtRy05TB7HJ2fGs3gJrHci3R8XN9cshs9CiaI0KL6ttwuyzpyytZAFLsh3rMhN7b56nsW
gAEYR5uKMjGB+3vIOGOD160X97gm9MQGRpi2v7id9At5gmkyYH3Og5dU218GqomNq6rwIBxstm6K
3JP4hapFrNYG1nNlqQgGJ6VhEH5VGUGpzKNXMHxCwMqcXHCzwlq2H5oWEVk/MvridueerhPimks3
gGFV1xuwBkUE9wNOrzU9Ps6iDq+WED1UMT4HcrCdyJLDwSy37WKyPUlX9f0U4tfEdZ42U77Dbvei
iAI7ur59lVP24kLeYzyzLaHpbovY/xhLECBzAQF46FswppT6uHcRJGJ43ioEL8fJJ8cdKm/igQmt
K1LNbIzIfnKeBpd0p0BtOdR/SjyQm3J2371qMg5Zg/Czt46LNZykFhcXKyei4PYSo/bjF8b4OmkY
jUtgX2w5nAaJ1hirTbyEO0x7PE7e/GOIy5DJp34i0DWoFGkmGSJ/xsn7tkG4iksIc7mE96c9Iszx
lI6xmqLCs9JNOzANDm2u9tperSHdfu6Ku+jsfk/wYbKFi7yZYVIQV3hFVhD1lniHFxZ61MaC138b
yOlPnxgd3aCd0CbSv9meQzI1E+WieIlt9zNUsF+gWr4bjc/OMflKcqCSEN7/JK5LGdryZE/hxi5G
7meCGLB98mn0TqETpBhzw1f4tM+Er4KbElErOrqTxj3wnu8XN70Z/bjnJi9+ZwHVVR9vE567v56G
kcO1M3Bv106A4J73Qtm802p2d/niPJqZSaFG6skEmOdQajtyMJc+ZMpwooGjNvCyP4EzvjcWk59e
4FVJYuD10iA+voyaoP2ejfLJNOAUOL3zAw7vbjfdHy5y69rMzYfbhc+kJkV0cdO2g7kBWhpTZeiB
hw+wv9PoQQD4Z/tTjgByel0UGPsuq+8gL7lgUFM7HbOwxBPeRnXppQUxcU9xgobGp2/V1WPiA5b1
OAKK9hWAS7+xV9uMw6h0iebcuigSKX+51TOrAtiJrNujaeEowwqwDpPdE6X9pVwK+njk+cfMr357
C1wSRzBVzJN8Jzv3TwMvwDHla6zpJ4wy+GbT+alm61+s1nmUKL/8FSL6oontMcn3NIhJG0tRbeKF
D88AXnRTxZ7ezCZEhzb5YCrSRzYJBMGaBKxBFQJUCKJ5IUqnE0O2jVssNdSYoGDVISkWUmoQoTz1
6geD0MOMqnZjTww3J7FyGJLwuMQWgYkA7WaaCi7oYYXqOxBqOygaoX1vvcI4l67gx9MEiAvjmUHs
JINqU5l4ZNwpvQ+sNBi3MxRz8aFN2XuvUDsiobEhCBQHnshzJhwGVD44FXCxSQ88K9M4AtQES9UN
0V6yeyrNVSbfJr9RRD2A/4O8bTM+yWyGSjnckcy5tbP7rWabtrJHSukv+uwNLPoNp7qVxfCscQZF
YZPVcPbNL8CNckv8EzjE4jBX84NlT8C7PJ7UZFcGZbbvl/nFdpsnLMHJkRyWFV4avBAClUUArrlc
u/yWKOdArcVd4ITwiAmx6f3usoT64Ptww3rbO7iT+kJlgwXI6e8IG5w6fWLYvWyR9sDypDiE6uJe
krTIbips3rAaP4QDAxodcoB7BC5opR6KuALYwlpuEt5Io+nTSA3NH4hM9aHNXtpyKWloOwVky75L
ExqZ70HfmJZgHxaYvW3BXj1oSPlaHHgCaXqQGhR7Onc/umaQMi/MVG18TIbP7TwQ0175drutJoG6
fXTuTk+WUjwkqDYM81EPaXZtk+V79l28ACBS7VGRL0+fCCX/KE39w2kbKAESsmZa6ik3O1bIp/dD
MzIajA/Ip9LNdNE5WEuBXNsHQW9Bh4q43urTSBC5C0Pq6BpYTskdTWvnYulYEokTvw8NDGQBFa9y
r8kSEMJUzrfaxrRUkCEJ66GxI2Brv5al/5ZQHZMp7cl8tF/7IQx5Bo7W4A17Up/ugZxDeuHiV2p4
DHTIa1sadMZ5R3TWeCs02FRKGkJ6etwEhd47AW+Z7LuHvO7ec3YPZAwzV2NrFjDGQ/U+PeWuA87T
JAks7P6yxkppCo0RajE5VXnHZF8FmwXAaZQCqd1mxFVSMcRs9jmSugbAmXLk3qgSvOEBrRJsumIz
20W892ukNdM8/OWAqPA5jowx6PxQEF/nsnx2rRh8FVzbTecO+j4VEIBM0UUOKvSj4U/f8IpYCnpi
PjqT++2hNTibAN9MkC1Bn2W/wlCD5gJrHlZ/zYIKSVGJTAz3t7nnvsXHrCwA6KyGBrsfv5NHpk7E
vJQElfkGd1uoiJob8CjsvECSWDq+NB3+nBaUam9AS6sTU26Nwnnr/PxM8pRxxmV/kSQJoZ1JDSJS
mFA/o6eIt7H1FydHtVlQltdCrk7DkfWf82R3VLlZwcfBG/y9fms8ffffcmOgeVhcmREZT/y4nZsQ
p3j8Lop7heyo0dxaMnUunb/iyE0MV62lNiWMXeJj4YNuG8cO74pJ9B2OTqRD1d68CQuItm9exrCh
I4b3pZJmSCJPuOfsnV9CN0se47S4jsxrOmMYieIC0VBJ91OCHHpPODW3C68HJOPJ2PuYYz+mAs19
LeY/jcpjnDxmeinLxIKE0X/PQHl9iz0fAZmVX5o3z031XvTZtI3HDNignpGJD1/h3NxT7eqnaurm
R5OQtzj1/N9Oqd1d6pn1sWb0vcVBTjaGeXRj5X8I7c0HhnQYRJwmJfFLnQsbrU3gfRkBAxm/LtVN
WKp5YE1BQKmvcJ4YrXdYI8JLv/uxRfwx9n71Hlv5gp0jxhGja6LVTfLXkZSfIFJBiOB9IFqnTl9W
0ArbSjEy0JiTK5sUHJSQFd76vNz7ifvO6NS9jxUQD4iXOfIge6P9cNzLAWtHX0GoJx8QflgG4ii2
4YsF2ijfHYLXuHqx3lR28dcek+bVNuSMGn3kVK365tUEhr6TcjwEtVRRLsbw2ZJ5/eyoQ+8GIb9N
i6fLxK/mu7HcKVZP+wDoyi/FxXhohzV2qC2+EbK1kDGMe0jOKKQsfWVQdx+DXEdzmp2HOdAA5OmZ
8/gGWyU7JRYUhkVbB2gczmlV81EIQy7Kg88h5z/ZWJ9GyvynjrSalKu17Mnl6n6J4McyRL7Fp0jI
sZBPlYNoK+usP3CzSkZCQIkEHPhtGnIzE/kG265hhaS8d/hGPJhG/sNMP9x41bo4pe/erYKxxTO2
CMsJXwmCX9ZI/2A1PqnJmQHZCKtrk1j5lg96lmbZY8ecWNmGeVp6Dp+8z7ydATz1XPvBWs0Ov4aQ
QhYUUWRS9pzyVWJmCPUnIf5h07tV8VzW+YOZfrS9576EOBn2g4PXO6FtShPp3zvho/RD+iumPnkI
0+qVT211yLVgvs2HfJMgu7vkcDQiEohvU0sAeYqwzKZzInUynaMhXkgoduq3WTMJ6fvtnLbuCVkq
sQkdWeiT0/1tuuTS1dwfhL40+6YxGB2V/sl3F3kd5qs7jFjO+lEfBIdqERAJ1A+33OaXSdrgtQ26
51Fmzc2Aw5HJdNzKenq10V+g9gMNYnnub5HHe4+O7qDc5TWMnfmAAfOVDAK9HcMsRDtXlLv/UFh+
QTflha38oM+uWvXQycD4noNP12ScNA+1JKSjeXWGUuEjIkRJ+3OJV+cyTvFAj0hJkI9l+Gsk71uY
7X520KQFK8iuhawAfvjY1ivCsk2Ag7neS91O5qG1409Q/t0DxwFrKyD4UdqE+RWGAXO9Jhx2ENWc
i4drE8LTmY7jo0vHAd+xXR6UzB7tsYFUZoWkb4fZ1lHe1fcLti91irEKolwHYyfq/OXMpsLilQjI
hOd33I0MRWkR1jAf0JCMixznrCymYkUZE6JdpUc4EP3WwYHLAMdgL0OlQ/u0USDVQdJBLzM9M4Tt
WHW7dUlvpcm4s3nddsMEE4xlGgWb3MHZSoiTz45mzfbf6KZ7aVHJeoP5LFVWnmYKn6xM82MpoS17
xbpkJNynpsJixfsscsVIcBo+iql2IlSHoCZYwLP0JfMxKM8DA0fRDcGxAcyC029wbgpm29apcbVq
IF0d0fXnYf2S+n0A/CkgqYbArWd2iLyFCQcWGMs66nRSnWmdjP0Ydtdm/ScZOOX/frHY/mLaNXj6
DHt8NZPl5gUJi6XeGluC/ICPdQZtD2hYbZVkIaQEX1lN35zWkJgsMf85lsqYYrBazOOTG2b1eZna
+pxAYcVtiKmcISR2zmURZx9G3LZ3+DQPjWjPguURC/85fbNzL90XRgcSsF3/3v/+8jGp2rMZ6EPA
fpvHRKuDRQSRKyr/zJ78T9jA36vFV+85lP4ljnWSLjq7VcdplsgfDMlnAUrONlNjustG37oUyr+o
GGthyx1zBs5VH3GggbeqY9oXXTw0ll2dYnauyVCnt9xf8KubzW3o64GMijF7sp1R8RnZGQVHdTcP
eMcHE7utWZ+tvg53Agp+RxvUMFYEY7eziEjdFSN5Uq1vE0IYKPNViVtD8cJ0r6zYYpGUmvfzCz/q
3m0sl2h7WV9xW/Ixx3+yh8vy08cchUyrgQSE8Xut7F8VZq27w0DzLWRFr7NXYRkAwL0QBSppSUmR
XXPie1ujPZOlstxMgW6fhdYzqIqFSEmLWblay9kEXALHeOkT7IQn6w1SDDfYPL5C+id4tGJa5IcD
yhI0Ze1SBHsQzb+MFrMdk+b5YLbLR6UFjZ3VNCfWIz07PJyzhbTrnS0agVH3lGTMcEYL+tvgrqpS
WwSnTAbPGS/ZhQkfK7wvAe9LO032QA4OgYsA0L3SXt0urb75tfkTknLHM351yEPvwpwlJl0AP9/D
rGS/y11JlU/2cLFgaA19ujBhQgIUzfgyOI6MoL66pzFNH93W5kpnrl747Vb0rrkJc6yT1B1btczp
wW6YkS0MdQ5iBqs2+C7uGnc5l9pJroaRsd9yODcWBusIttsLkScJvuPYivrZMvYyIZFJ1oFGdpMc
tfCXk6fwtFgxgh3LMTRjgTI4lmD9t96q6vYcerSBgrucWfnGFjroOOTwewYDyUe/Ev9qgM3bzpeM
gtIufWwSV0SlTW6vTELGzIPAiqzpg5oelTMx5dBoQemm9b/ZUeKgW4A6CSVIycrjCff7NSmK5kHz
2do40jiGKQy2ycue5GQ8EtED29KW1r0IrljxSYqwkrM5MLCWHWk/g8xfMzRk555B3yqrCqiJmAF0
CbJDBMUmczdigavYZfrU6bPlcDvlrfecMWfczio9Bbzie7v3qtvYYJlVzCVmbtRaD87jjMhJNERk
Cnxfj6pGVU5ndiKEGI1BTUwtUW+0keu60ZyIF85wnQMH2/sTkrJmhWXp+lWLYNnpJD6OhDqcPIGv
OQi8+GzRizPFgs4KrmvpY7p414AKA8otD+o3exhfAuBztw7AYf2kLU/tcEk+xI9kHTQVMNfJI3Fl
HXgFbfswF+kqdZTMLxOKwKCy00OvKkWJ5L91UNo2XWp1LAlsAuqSoN7MvSRetZCf5AWinFOWyfKW
ZXWd3vs0oXe18Lpon2stNRYfUmjKJel6J99qe9YeQbY3MdsbGWldk8/uexU/OmUTcnwah9SyL67p
KQKgHlAr4AlOl2MWx8uRda178aonvzC/XOX214xkw9AM0Nqlk7lnCb1DFiwO0pmfCwItNkoSRSWt
rryVtbMzvOK94qUni+Ov21nTMXQYiLCBr27Vf0kGVX/XdMH7EcnhgcAH7GrzsA8D236oB4qELrT3
OLB/Cq+GElTGxjEno86uJWW9aZ7svHC35ejPfM96OCrWkqHfYciVFXt44xinS30C6Z3Q0iLlCXnn
KRjR0XRpFnWmFZGwMDAA9+o1F4w4LjtRSDv7BwwByCARhhwS4FevTLgZAPnla6e1cRxtc+33vXA3
jEVUDeROQss0rp0lnitFa2gpuhIngOEpqifdjGjVPMkCnAVdEK+6Yl4GKD6ARsPylk9T+vYcClMh
mBF8pExmR5kuxMZfLIJs0+9cd6RWxwPvNGOeDhmYO9csE6fkHvvTl7Zfg9CIN1ggBbe+0e3oM+g+
7fQ7BRH9lUD2BOdcdde2cV9GVggcE2Z98dOWPAsO2ACqR4tNICqqxj2x2GS1OMcRD2G2LY3UAu+u
vBtlO6ukidQbMbw5ZX9dkuHgiZbL2JWfvlGHQIPRTyXMaJvsp55mf0cRuzW8jM0+pcmZCPNXFcY/
1UK4KDkUDLvY5THloUcIzOVksiY/aHCEmcNuyYbAK6uMBVke/O561/o1DQw4W+pUaWumAjA4oTLT
1pHW8RQO4l6xYjiYYRnc57mvOSrkb0iQcm+268yJ698NS+clrMmzE93z4KYc1H4BLXa2iBkj5ctM
eWOFkWCHRGbnZVyv4/CUOZ110p3xx10ITfK9FnyDi8dhqlb6Ia1dwtMiEEe2kl3ZEldvjV7qmwzS
h3JNkfMmH6aIUekog+heAxlJuTTMTlySTPNvL/5D0i2/fd+uzlnu/Co6Ze7dHlmVtCDlmNWxn7O/
gIrNdJkeDI+TpV9/CI7g5WKVki2MZZ/8QiEpW78QtLBM8BT4r56T7uLGK5EFx0ianQLwPNUM7DL+
Lo8f9VxmLUxrjvZ0bULbrWX81sRBZagYcON+x0ETb93WaKj2vBiFpf9opGAbZP2uW5Sk3lc2tR9x
58wkVw//9wXVid7YcT9y3getYgEi920wymOc47zzbY2r3wopLNYvVaO6czyS40h82ertV5t6V7Y+
6EAnJeqwegkXmR6apt4GhcEOdkWn/Pflv3+dKcC6+hoBda7/B5yC9hz8/x/57x+ramFgC9jRWRJw
kg0cr5HUgZBZE7ggEu/RlSQgNfkteHsm9TkYCK18JArA2K+i0398GbN/jNVrqOaO7UMBD1ssXH94
/GqbkiL7dph/FsRUstvYApk7d437Fgy0FEF/cWDQnxWaRzvFdGWnv2cn6zdeNvSnQD8S3rHsi2Js
KUbqBnlHwXymhB3lYIw2GHQdMTzenIHFXlKXXFvz8sXuxDrO0GXgcqFc9kfuy6Arql3stCywugYD
lPLYN4LtlIn7oI1RX4Y1SRoz1RxhAkNn40yImzjPo9Yx8RuVA8avjxiiM+EIOWwhzbzHdxyeT4PK
JxY3tqSPXaP3nvqpnYldcUe4JkrXQzJa3AVanlI1tP80G4gQ08VCz3AogbOlptgMfKLOlUuEZeWV
B5Q94LvsGJpm4eQPtW/9hL5KjnHQXmunc6JZkLLU1o86pFGJbUHGXUBg3rhwVFi4EOkMZnfPng3M
QCIeREvzOlJQT0MYSZWQkCrRAXYhcnC2Brt4OwM8DT6a2qtepdXYKBK4ASyRX4nKal7jykE+1eSC
McNk0LvU8XM/oRXwWgAg/aUDpb0z8vo34WvmxizHCSRUfZiz2r2J+klMUh0Q6rxiz2qvOV6SQhM0
kiamw+TTf40L+/esHwmJYE9ay+HJDWW8jxUaJzr/P5ayuue8YP4x1OdqrBPQ/+Nz6vTxziMZw3JA
pBQGFK1CEjlrczjaiPNPSqmfdWDC8m69BOeBpPu4ouPMh20iyz4axuVxsMhzlz4HD3D/5lpWsFkz
FwbSqqORPiFeWQjKN9P1Y8vP8wB4IxLhsfYEyueF+IbObcnn6tQ+aVHRz/n4YNhrNkPtMHIxzGPC
84ds+HdSW7z+LrAbb5zferDA52wIr6l089Osd3V5qXsmn6GV3RvJLeODTaxLokm1ZIDcd5KkCugA
JRI9ACTdsk8mmrv/wOEsw7ZZxuRxhs60UpLaNayFigUrYxevKxA/amvNaFsjZkeTyHtVgx6qBuNQ
zMFyqNv5UY0Ceo2Hnv2/X7j0GAiXbkN8M4/KJsif3ZbuXWr0qCZcrccpUR/Qczbgwt7xKlR5OzPh
JH+LmRRSVHnWHqiLDDnIxtbGjZF3egid6S97zWIjYsgkpOVSiePfzvpjVdvnwgLWwjyf72Pfh3Fa
znitnpASf3nNkt+h4+IkMJErpzj06uADUSFpFoP6U4V1flZNtV1HCzmgk2OlCyRr3vBOKEROk5p8
FYNfcV5ZeEJW7m3t5U/ElAABDnR589MFvNX4qTX+IXPg3kP17hHluMb+HVOmHBHaYZDn49rBBkio
HHUluRDkzWL8UsgfDC3RwUyAdIzQf3RMBrh50TUXMpVrKM1mRK35sbCSIWN9YuVkCXjBUpE7x4wu
tO5q+h/2zqQ3ciRNov+l72xwXw5ziX2TFKFduhAppdK5OEmnc+evn8dsDDCNwRzmPodOVHWVspQU
wxf7zJ5VOUOm+pJ4RC4m0tgc7drsxPyN4CUvVjdD2Qgg0HdMd3bI0ySLxvYGqOaOik7uukgUm0FG
I6rhsCF7Jo8A8Hh5cYi1dC7vSrvfDUwCe+DihHHXBMF5rQEGSS1xjM3OryggupTH+I/66Mft+ET3
5ni2OLmgRQ3ufcjZjLCG/DOmc7pnyuBshIH/4y92PPXQRKqse1iuQklJp5DbuNVGZ7s0zJwdSxn7
XAzVMs6t8j4iDvovWDl/IqnVisKidC0trlJBSvYT79emsQZOfNn84JTlpzGTZqpszuOcWFwmfAjF
bQdIUAfdtEFV2GDdjwiN8gHAbW0hxS7lIXSJDP770vlA3wYZTHC+YtPMSbcmjkXje9Ft/3ZM5EXx
VgsRr0GjfVouhF8MMsbaME+VYbiX/eiwYeHXt0qusWYLIw5iBLAzhKeVWCIKeTyKS5U8er3m0fDk
16MNWZ2iwyea+R7LIf3xGZbt8C72IxIQXtFDh21gW3WIGkHH1FdV82pY+njHjC2omG16dzHGTRbF
JEHb4fp1bhWG901uTfE+dMszVqhqE3dcCgaHZXB6TwzwZzVT3q1X4XWOU5w0gn+c2WW+de2KnU9F
KwDTGuLqcaA3L2wn8ajE00RhgiXY32O4fo9oXCob8nNw6a1aX6ouPmrLfnOckls4LlykpJ9KGslu
nMhWUZYFpdo0k6NkiNsP4Lab1kGi0d0P1up4z0DtO9QmH72Wq0wnqHBvKYlX82AyawZzAkA9pzSS
6WTiPNF9e+eY9pX/luPn40V1GrfhML2nzQzW0xuqc2SFN5xL+tgJwubM6h7tmjgCvV9qHVQ5DZuL
EzMVwjomIBM3UdadvbkHtZNlv92FVzZZ4JSX5SJJoHoljXMzi+VOTcHGPlYWZ7yUko6p/IbJd+3Q
R88RHTbd1FWgc7ynwU6Yl+pij5gPk9lu7uzCfXMxJ4M8Ityt7In8g/WwhL183zI2IxlCM2ZsHU75
C3UIFtcztprawDor7PBSDdyjrYzERJGbakt8uHYZTVPzCpJlKq4CC87OiJKe9wpvam14z44bEDKO
I3M9Y50yfW++Jlaa7PF/X2pgv2u+RwH7H4Zf5N3TetgiDZp6OyTIjKfGqHmOKj3EunSurmly3rF/
CQkXy4nxqI1RdFfFPfJ5nO5sQhcb3tkKCVo/WEH0FNqTd5j7ecdHiEKbnHdrMpIXTZTjhIiLJlCw
OYrjyCPtlpZRfCgsmM4Zz/m4Ar5QbPMMxSbgIs4LxGglIOC86k0woCAy/mBQBB2K3wz3G79HRYtH
0v+BzkElQJd6qzBJn3CVfMTwWA9WtaUia9qwMiPx+UsF7uovzyvCwKC3wLd7jkIzESNJBMxaNp6p
7u+DWLBApgoxMsvFhfgWmVBOW0y+0RUV+3KmDNYih0QeYMuVQ8n1jPkr8BRnAHOIuNr7fIQi3Fyz
Qr4bMbRyt63DLXlvQhKVlfBJ4JPlxZgu3UWhmNlgV6AHPy099HfKv03sADs3ZeFzR6vl9O6ItRzm
j9aANEj35NXOqDGhAMbdOveeFxSXSF+4V2THEotT2Ypmr6LxZSJuuYmEk54ynb/6E5Pbxg+cbRRq
9dyadyo/KCup7kysFYjbQD7qJr/vx2FG4UVv43RbnSssDNs5c2vGSyLGQWCPN8NgJAsUWtVGyNXP
XVVtSpVpOUN9K8tsNxr9nqqeTzOs6UAp6g+NJeVckleJ8bdxijh6UOrWov4MGnBhc+D9yKj16WSV
3YaoJ8BB3IYcGQEH9CaKPDFq3J45TWE1iBA/U7SlLOMEDK0PlTAQjWz97GOJ6Dumcfqcy5GyjrHH
x0jGNNJ5dqxNu95a/kk6pEeUaqNTP3F+zZ3pnVifvvWG9zDnQbzu7HnxMGbndjltYEpipif4VHYz
/hJ21TXauTo5wgs2M3IMw3sO1QndPGbi6H3lYP9JnY7lV+/TiCy15dGMMJvhMrb3XGCfTsszdrcU
eMPEsPtmnzBkxlH6VDAU2jcORcOMp4+mI+bTUFKJpTKBVkLpZBnH21m070ZHxtFvIe76Bc+pTUqi
JvGCodvnXGMvkKrdbVBaZyGSd1LptKTNEX7JNiBYwQFnoVDKszUAe/37V46LSZudZ+2MvFc10Ggj
ne591v5NSQ8m98Civ8OyvFb836lHk4GbRNesPdVgivZxcyH0xO7ot2fsVv4LychwnSiEYEdHB6qw
s4Msc3Mjyp9cEkqY/aVBWgRvIg4okm+Hg2vO+c6DYTv8aRhd78epf5nYQzfaZrTrd9F3ldZwN+zG
pfD+6vfel1cgDVYMlhFBkhuwxSuqdXyejTi5ea02j77hfCgaMubaGnZ+EqArKBopSmlyVMZcmBS9
dZIBYm4bGsfEEfHFzCUkWHUb4PWuZ9fYDOgiG8xwX0vhcaMYLfiCCUzQNvJuwkGN3wDdibgPYlWS
giptaaCNzejOsS5dzlyV9O4rJ1gHz0P4nqKpYDfE3ZsJ45qNDjXypvPgx+78gAcfoSwWgrh3V6y5
5D8m88RVp43fdb58EBq3QTWPXnJ7IuBAZ5sZNJwZ3fTeaPUr2xivH10B5rMnJpY336VoYNFA8ULu
jTzhD2zRLN3UrLl1Wu2SkeKIOpvfTCmtpe4BjzQxosBKONbkVET0DF0p/NW4WHNzb8+F+ciM9jwg
npxCEd8tErTBrvBRtlZAfTWbu02txDppbeNptO0URZwlHB//ji+BTBw89/iitnbh78vBKk7kB4pT
C2uESR628zE54EJ5M0Ftz4QPLgEfpNbjC2ThfTTOSNY49F6LMuBS0AI+6Qt0Ea6M+WqcnfEoGdDl
vm2fCr948pVz3/g3Mek/1RA+kTVp+dT3ZWIfKPKKVpT+hSSF2TrWs1bvPahRludff0eAKT1qpz6N
qxmINHGHcZ4ZbEoE0r//5O8vsU1sKmvHt3zRhMamrbh3h2hCf/8yy2WxcROCF/bQoiBJSfBgbFhk
s+CXVxcvA9bSU5dx4Mb6KdZ/v+jv7/T3l3T5PUuDCPwUMt1P2w9dJmSMivg02tNtROrCyZ4hZhpa
H9RsH6LMfayHMULTWMDIE7IAxyQnIvJdP8E3HIjalx1D7uWJh4B88RUUe8wkCrTwr8lz0OalR9LX
fSnxIlPjV3AsFL1/KBeh6e8vQ9DxW//9y3xaxnbVmZpD+rXCXsznv7/M8bIi4xOopIsS5uv3xMfY
1Fhtd540CRpWItYYHExn01Ek3rL2WCW0Mucyo3gPu2CNqYo2eo4V6P8Dzb6t1YFO7fQSbaMJ0w3m
BkVbb4pAnWoVvHRwBt1yTHb13B/iGWZBVQf2TpjJPo/mdIsP7aJyUu5GBrvOrEoCNaQGeYvecQhc
R268ayNqHmPK9TaqcXeNme4ayfmjH8JDzp66spYF0w/Npdu+p2mTYCGi04/lsuOYbn/CUgkwlVxk
SPqHGdimTcvDlGLW84rNaCOcTp3NJgJpi2PBcudKOAJSTb9ES7VKt3bNICpfWMZ9rQgqDME5ouy4
fkyjGNs18+6mN47ZKOVa8SmEm9NRX9aJFy2Z3WTk37jPAa0N8dDlz5QvfeQKaS8t4VakoKb7hHjI
kJ353p5ZfEigyfeqJdU6JRwp5XJrjCT/nsVlNsLrGuDvTazYZHw9h1vVcyNwZrWlOesJI+D8ENTO
u2uRRGnT/gL0bNzVpmceDJcuM6OnOy5py22NxKwS8mXMiW6eDHDbuu9jCKsn0P5mCDgyzdK8znP8
MjJ7zAtHHbiRac45PeH3DOMXVod3RuA90zaxzwYmJ2kwYxPAtAcmnSoXZhLuAPC1Kl6zXiBvheol
StJvQhy/Xa8lWcuOr8kRWF4CSAd8QYMlYauXKmyBd2JnhwsUqXz2Br/aVqHwT1aYPgtNrRQTfiwy
SgIzJc2UMz+rVCWOBdYMi4wE5hf07W5kss9QyZibi8UoeLfYevYaPmPsz8jSPZDbhCJRrp9zRsrT
b17aqBEHKOBkqyNSC47xWszslJPk3+2F89tIjOjg9lCr/bi9mB106DFu9rWtOZ4MFGImJYVJ/q0U
YbxU5Vz9gEwhUXt58DRmDVzXlK3hOU996uCy+9EeeLoDU+m/kJv/pwE9T+rnP/7xXXVlq6fHH5FW
/1bu4kLi+d/bYNa/ih9d/c+v+BcMyPL/aVFZTBFMBM4z9APIZP9iAYX/BM3gWyYqLCuJ77swyf4L
BeT8E0SQ6YH6gY5nWwuytam6NvmPf1j/9D3qZSIme2ZgRjZ1G/+H4mkfuOS/QXYCELR2AFHI8fwo
whrmLBCe/4adNKGMjvVk73oR3hmq3hW1J7eNS0uW7eDfiMsx2hLYn1FIIIg/x/mwK5m8Sxw0OSZv
xm7ulyXCL4trpG9DCWnnGE8MDb+uwhKS5JJjeLGCBILpawY5XDv0glTiuatQvKqam5KMKEZrbYLp
OiXXSVvKSvXyqQoizuL0TYrBSfdDUr+bABHWk49Y3YinAnYPZRyQngtX3TuOxKRgdTWD6p1qxQf2
G87pQXyJBnFIlHtUg3oku4I45dJtlhs/NCY/R33GUL5i7mri3IpnO8WUVpzmdPpUef0hBlikU24W
e7AYG7fDdBGE86oYuQOEGJvzuXiv4/KQZlQzZcpm5sGEPDbTZMfUYN0ZRCjhtjB9BnpxiNBvUUxP
soh2vUtIIsfi6Vlg8pnxEhScL2nw3uX4oSsFSy2Ngu3YUz41196+pPEYNMQ6QIpfu7XkHFafYnv6
VdH8SX6ehTOnxAuFJFRhS/0HBbVoYMdkqHapjRrnR7Qb4rbf4Nfmp9c+odle3Qbnb1dx19A+Ko8G
om1Z1zGbfyjjig6kZ3f6xamrZ5jRScUkrJi/IkWZpKyyZ5kG3+mAnyYcH4VuXw13SveRmuGjAfZo
sUdztTgTRqreCbsdJ/pQMLZ0hPAkmXQXcDw14XtsTm8BzqwtNMGYa01j7tQ47xl+PcNjTy/0lzMm
77/dyVEgr4GTF7iveh2Ja5RkWydNb4VrNzfSoYxiArolXFjRM4kQAzqHZxi/ioh9ghG1c+FJMboF
+YBEbPvpR5v+/YkYX50bvKWFzwxWOwgYjXnvlZ+TwwyrxCZvKAJ84HCx7nNeVsN6dCbU8XyhuaPj
MLAdx/ItKWW658bOxHbCEIYrakW06VS4dOJ0HaAt2mf6MQ7P7Ez2rqqJOISBPFZMRxmQmaSG7exI
rCfcdkyIIERgRxixTGX6eWQks5l7KvCm/HdWkxRMCmRtfvu1RFGOikeIRru+KH+RPj0Owjj7bL46
3LqNIpE8rKNKv8xidrc+R1pmol+Ku3nRVUdqyg/KcdD0YbYwVV3e9z6gSZwRCvwWQEj59NTmLuIu
fOxt3JjeNmaeKXAwOLmxVSlp4bwegw2ubM/L2LiMhzqVu2AaM4gA5bjBseLu6bjgmTT2IZ2ogKkQ
/SYfD4KrMcMyXt9lbY4SFtAMW8xBvSJ9+1W52Qu67dG32pYAbHxfl8JZOzHrROxe7Vk8NpM6SrRq
4hLzeoKJsuJSS3omuE+n9mkMYlp8SANznedLMg+LwIq4nc8oK1P75YjT9QYdn3ka7eKEDpaWv0sA
K+1HmkXB55dhewuMsHwk5nvICoeotj0wErDRpzTEcj5BNs6KfGcsObtKI7fnzxW+j4w5xQqY/inB
dp7UTHXb3jnmRBCAn/8ohyFDn82Mg+ifWKkoYgHlzwg+kmED/AMO4nZfYWSLJ0jnhfMVDh9hU12t
IbhrM1yPDa7dnTPk33XcMwHxqH1k9HnqfYklqU2HU7ykVOa3zmKdUu1AclyfDVcEdxLKk6r6B9JV
cKmmnrFiGpwixT/xCC8WDPmlLu4EyVW8E2bHeY5YdJ/yw8TtSXOiRYlMZY5EMBLyXlJo+8lyOny+
htH+at2B4Q0MUDeBZAOcfsyfMSB7723Dc3NEzhLUJdUWON65yVGgc+XezNzQ9w3O/V0+MuTWZ4Id
/nnMaIvxrCA9MX96NB1oOFVlERi1dL6jWLo6Fn1+SA0UEqtFHhzNhTYP6+Mw5G53VxVNuRNy6m9l
8zQmUQpgnU9wiJXp6JnExknLmqDY5IMV8ylKlW7RzVvnk27L15x8/6qI7Qu6jXlvTN9x9p3kVf7h
6PrFSzJrMwzIscTB97Hf8MnmJrXSqv5yoQnd4rzzQWuIYpWbIr/KLHoFJJ14BcyuxD/gyn5hxP1q
GurTZy+j5EafOWuHGxlIOkEh+xOyYXBY98BoynBON3R+Wg+mVf42jA5QO8lmE37B3pnUjPXllrku
FAxaw9p6eXMaJjG+Wb/jE1931kzaSJjutmgIGzwQeKkhL2DgaSrWGMazMEq7mheA/p3AbbDCR3vZ
Rc+CXIXRuI/56FDkpgMCHNp/q5O7Qr/IjhW0C5vXXjSbVtB8AwNkg+nBkfRJULu9wpoHD3bZ5LJm
24wO+EosmTDPdzH2HUxydES5xTINAVaaUc5AzoQv+OMqi2gfmaCq9f9wU3nMMKQw2h1fyj45RlP6
pw1D5FXSAYju8Fv5yMX0tbYFDWiSs76eC9rs0/4plKyJNGquG0Ccjm8/uGW+s0bju1rQZp4sXkyd
/W6jz8RJXih7TDYkkS9h4v+hEWzji4Opf+dj+KGN9J3pWRsfyY0+NoxxidFszXiJGXKxO9ZU4KIc
0OXi4UWiS4g0fEVmFCmbQBwZGeQzm8tCb3zlqrV2RjGT86GqO+hxtE1yXDGhILw4l9RC+ZuqjPH4
V+JROumjFPI7cSnLie0d3Vlyx6zwbizEvR9cg1BRyyFxGaWZdawfc6FOcQL9hiCaFNxQjcL/CpKI
Ac3w5BU2q7Y/vptZv06z/loGfbs2ob02gN4ZIZ8IDr0PsYRu03z7WC3w6tdrhGkQ8DTcJzUP3ZKY
K5OhBRxC3DljZWZkKv443HxJG7CYsloAA5HNqc+w3FYuPyMnGp6SuiMmk3h0YcEP0M4D8OmHHDQm
VcjtGXc6+0f1y6qAGU7aV6ua7L0Rkl72YvVdm3NHqHacN5bZnuyWGE1f+WtO8cQVWwxCLXC6lXKH
OzHxdxKqG+vpgO82o0iiYqa79qz8K8NCUH4j+z65RfqFjPLpt+olrBjiWMuwr7cey9z/Nitl7GsK
0U1jP0kaYiKz4K21MwrMmpMck5feaTIqb7J1GDWvUWoxW0ocCn6SUz7HPwxcvW02Ne+FgVUmtQDm
hj0ub67NXshIvA1qBIWuoZTb++w98R1xzvB+VexlGxdoFKsGgSe+n0jjCx/rOFtbdFxlTY6bC1py
G9anqmFV8EzGtsYwAmPi1hpkmyRTFETTATyb6buu2dsFNl5Pd9jTk+LFYZrqh/YRMPIve9JHBjiU
sva8PaYHkqwTb/6Ib7ggoo5G/zmV/JnsCr6xOxOxqCjquHnV+M5HEyVP4gqjKcsbakAXSGx7jkvt
avLSHb1RD8iWyTrJws/Bv7f6d+GgxUScYQee5S7IypfciL5MxnNVGkwnItuHyONQsRKsyvwwLCAz
xrebpzvps17rwmeGovDG14Kr/dYD1UuOZclXFWzE4bPlyTcj8391mSaNpswvIHREtbRNMl+WO//S
IPIs9gsmhwbmhwKfnSjHxxxEyJ4mI3R7w7hqqCmXtK+wcfvzR+eqUz6RYWqD6arZZtcC5SIELEH5
HUcKZT7NJH+1RXS3C8g+GgXpLsFLDRGyVKDPlEvO33Wgb1nMnVZWyJHRVYoQB7wc8EzXHsqXisqj
k6B8Rpo0rpVmXGrc75ZnhD3Q+SF+eRpJTRxnRDS7UV8EcQgzjc5t6Kz3TvHD68eUPdyi8n41h/m+
c7x3yRYIF4Szt64PVpAbF9mUjGML1LBRlfvUzjPi+hzicaLPYbHn7PbSdeatIs10yuLyM7MQ5qZ0
iqFTcG0YC/KTybgdbGoNyTKTYuIgNZjEtv1h2M8VB41QdjAMEZO1xuYptan2BpicddpW4zYiFs3A
MvjJM9M9O21Nq1oagPgKeYfypNq1gfndAx96MOZLHelxN8jwWcZtenTIamKL10uHenfSTX2VwnlA
3B420Qykz1AWDV7g9zAEl2iXAyyTIXhY/keueNimC3LDLGOKvIU4T0HirOyUtbmQ4tHBq89TY3CK
sxadmlb1eApWpcFHy+KbnDmXw8WSP8ycLgkWcxAvhGWz2Gz29oh9QljvMQfLTeRW5GC7yebqw5eA
RVlSNOc5x20BfqxUomEDVffjc68FWLAmXcRfOA/lyEo390wkU0+us9HjUpqQhJJ0bJEf2y3ZGYbs
1adtsICUQ8He+tC2Iw2ffXanou7m0zo16el1tvkBBSJFi3qQfsAG7vXnmlwVZFn/UnvswZkdPHqK
Viyt0JDz9j2Wzac3hu5maug7y7src3t0SlSAjUK9mqqwO4hC7NqmPdYjNwyMdOVjZw/53uN+Qy4N
LoMVWafMH6E9TkGJ9IQ7teZiQBamvPJ7xH7ymRpkCkmM6R1C39Vpq4ccqY6bep2sGfe+lwjtZFA5
IKsDrtV6bcxUz4+g+srFw8e7mNk17hH6pEWrMPcE2EMYhbw6qsSTDQVuF5gM7cPzDCIOugO3/onG
Tw6KZbfj/PAky4iXrATFhUaP5BeHVKcxOXuK+y46RakEkRRfKjkUL9h/Fl0B5wU11S+dPOje4mpt
+z5JPooQ80R3x1n3+Y7ap0sTAj3rZpvsB4lPUvKY8hub9rfhuXWEydU+fUI3igg2M0GkYeRg9NZM
SFZ+eq5gtgpEyuSJb2ubbasokivLddJSyjN7etphVvK3oQvyKGiT44JlGfrF3v+IHtjeaTk8Ts3E
oGnkUpTx20Ebuo1hgac28UEGGmzSDoNTQ88140uHCbeWbxBhqE5zomarhmlddRbbxowXpZ6mg07k
UY7Nw+RlAg9aDu3CTygEEt4dnB2up9U1cuoXWmJwr4eMgueMWFY+Elia4w/ik2ty2q8ykXuOwHLr
J9a1EhkTHlWtyxA6WezJT2VXD0nrwxsN90SK71sksEMzO9vRdNnzw9jYx2M/PbgQOwGRrFhtnpBS
4kMpsnlTKIBCEoNoyllgb7DoAcc02eM2ccCD7nz5MKicDzfvjU9Im9fyygkdPlPRWtwOnYcGp2rm
Tu+2lnexbu7qkMr5wCNjHscm5VztYaTJK4RnIYisTtCkMLPVwyblAflSXqMGWkEgZUQzRZ2fht7h
1eVDU+vvsW6NewwEvyPnp/GJ9Up1HKEXHuJxcQIIxleiOzsuDz90gnKpVo4Mva20p84tBstcBX/y
jPh373XQMwp2zTHT17ywrl1HSUF9wqgNl45zIdiJ7Ldh8ZN161c8bpil9U34yzfrZrAJC2zEnNka
uz9P03BJSFrz2Bgt9jk1UOPH4NYPQzD7bEbpynbGBxPbKxHHYWXoZoOG1e+CUHOgWSZLg/euGRkF
UmADpy5KIpRwnYI5J0CE4Hvp9nQ/YirJMIkh+aN/uV+96k7NrHeQmH8rI3ts+2xclYl5yoH+Nbrh
hEhmnv2j/GWvW49ANBj8azfi87ZZh2OuIlaY2zs+qfxz08v3VrQznfQnGK1m70WfmhQwef285a6s
33UcXojA8y3N6gVLS0piwEPvGjkumNc24NIpu8TaxM6mb9uThcPhJIchfZicysdyBVQicul1Qyyk
EIItEbrqNgshh3h+hx0ptE/EjvcwG8cjvpv5gNWQKZK1TiacPiIPXuRsMDcKfPQXWmt7eqHuci+1
b4QfrdtMwSDMPK7GwPrS+lP+bVfSelvQw3BfGOWPqu1rim17jeDpbbvu23H9bCsYLq1jlZvnJhQb
C1wWKDvzJsTon+LaRSydKDHsvZazCTOwQwbddF48g/McUU+Y9i/UmnWHsJAsKgDYcSEb83YeMHCO
GcuPsKpfCuo2GS4GRuzj1QbBmJKuND+4jX+we8JAmepu7J2kColz3PsU0N9DkH8AUAVbF+8X6+hR
24V1HBv9q+4s2G6WB/hEVeygNhcyagSBbs77ZHDldSqKrVl41T27V77HTMJjIdWmqRcnm+mR55ug
pZJTzWqXUUqJtklp+BeupnfiAbhr8/6sOsZzY5D+CTVjdxjrZo1VU9bpe1TMxTY2DHWwi/ieMotg
P0ewKbAnhttS4iOO4x/Vu7h/PcLRnJ/hN+T0l8WVC6yw3kLpMfBgUxKdL/7U3iEWI9J2yxL0mASC
a7lIiJ6E9hdeZALI2TowkAmrWOFyGp3DiFtNcF7PwM8tVCxii/O5kHDGC6JUa1PVn5V/lYoorm0E
OxE3D9UMeHBomfA6aBrYQ4IT+TmiR2LeTkvhTd1RBZU0ExZrIEQb2eMIKie+RbGM52L7TlhDus4L
HiW9csGqHYCdx/IhthiGzsVxiiglbQb1EJa7iCQNTu144znqt6YZE6vKJmOEX+Q0jpXje0WfRp0W
3PrhqMc13OSasfe0NbhEGIJaSYOwl7aPrWzSRU/ptqmy3oATkJ+AsM9Z9uQwShUWpeOe5DZukgLP
2uAwpLG5M2PrCRM4LMCQBDNIllMAxBk3trXADmAjxT4G9Ly5TXNjo0iM7g2nC+eXbu06ZfdQGFwI
Zcy5nf/afGkHYwn8GvtoIvThlOvG5Ukl9W1SaHnh4nNKi5MzOQhd+dDwpik+A1Xy0lRx/FF6eh12
Lte1ot6FcZcc6H4C99mnn5mhq13mDHeuhg9ZjS0qDOKNCUljPY4YPIunocmXaFQGRw03EhSY+gZW
6swaB0kn7A+pqB9IHjO/q9tnszQwVgj+bpj818mzOB5YpI2CiURWkDw1bfOFg/mPwzT8mIlLYJXv
/JC6xoW7xLVjX6UCbtNw6H3vKvmirK4oJXOWS1oH8avicMLRlLpu2nUjCYnW0My1OYyR76RwlXks
OTpLgBpklLNmeAteUj9Am1s7rLRz7R6yPMdSajB1juBiYZnhvc0mbt4EICupLq3n9nuTrsC1d6bz
8zfSFHcEN9hNeUHYuiI6Hlp5u7hCHhJXkzOJun4li/IzrfnGzYDzRstHKomwf3kO5de9EcBIJ07l
QyVDLBjNddDS6KkcJraQnQri55jcRU/ab2jvXbQ5yJ79nSfqj24CzWhE6qt0Mg7GbfCpPCQJqgtB
UczTtk7gR2EgxFAWx6chYx3r0HiVbejvyCa4CO27SjKxr8qW6U/kcmIcs7P2jN/cjfAVwjS2evZQ
j/PoLumvmc3J3+iJHQWJWKegsxABNIC3qnvuXOJOQv7OhiLb8cxQ+uz+VBWHrOcgTyCjXw2N8J/8
Qt7cVt75iZRHrzCqNamNZA20dwQL55KrnABm+NicVm7I8M003oLBGjng1+fME79F/8Xz1+dOqrPN
TW7T6IVi6Ra4M51YvxYEqw3VmGfp8Bb2I5IBwSasskGzKbFSQ2jtbx12vWM4WbdQ5iGXQA4RoVj6
O2t8zlXzxquDhq5xOMBEdOhkAE8jHJocBB6idYzEaBwAj1IJAVd8Taws57jOpbXNx58+FpBdE/Ol
HXdNV5wmFWYnJkCgNMfWWU/RcG8FLxNLYx4Mt7BszBXmFSpx6oINCozCuokgZLnjol7MeDrKetr7
DPUoCIHd0pvPA0nGdaqJAMRR8RR3jtglfG8cFRwMXxAyyKoHlylxNib0NmsUyX076Xs3ddOL58Wv
XCdJ9tf0ZWDcZKvXkC/SkgrV4YY8rfg9pmDTleF4tiWSI7nvo9uxoUZ82lfNtGxpLVppXy93JPO3
tmS961W/r0YzJKmkQQFnxoVz6u/CJeTs2dFPFsZnn59mHWvkwArjuStmbP0unq0x1XeybTqc33DU
JkqM3T7A7MgHd4iwNXt1t8H4ucZFSe7YSS3SdBwOYTmULNAd2a/QW3hfm6JhMcvn8SWeWB1Gow9W
Ydb0h3rqGy7bOFPzV4n5huge0YA4AJMXMh9JMxwpgQ0ICx4oTbLSiCGIYHFedwc7D5DDLW+jZv/q
aEwoqEVr3dcoL7P7mXZoCE7iDmQLWMhAp69D+Gkrk6ADEKTm7EfTR1Ax4WrcBAdSvBkr13yrWQJM
a+uYLcg05PODNr6JkVEoDvrjIDt8JMbk47Pw6DQOGObOxtKyRTALfKITbFygqRvTS51NOJMdTAjl
+sXH2MjNPMNgaHHYEyVDjvT49xj3fjhjT5QnqOWuNnr+MKiUZiv7W2CjNpYK1TWXnlhJT3NMyGCV
YiXGO0PexsIq0kXX0Qjtgz+lZxgN90lK2tjKqR0gMkapYTXQoWpwoaFug7lcCDe39nvaiQPjIjwW
LDrC1GbctV7QPQXgJTCUvzkxrjtX80Q8UQII77Ztw+FcWkV5DjMwzOS61yhCd5QIQVVI8J4EMFw2
rouqEdrjW9l61RF+Q7JpKveWhkD+Iph+hDTReJkkJZhXM6KuuwLqOTVmLXNLbHFp/5lkOU9jCAgQ
YeS8E0FNybG9SwKyt01BzNzQYD/ccPwN9vPatgVBPAXXCkDFmaARPyF4j7VnPE0FIVYIaojuvMkH
bkN7Sdyi8UHGxQZStzcA5OTqa26kEwOWizgMhAaAjHmE1H6PRnGTWLtWSW9cfJ9azcDvrf/k6DyW
I8exKPpFjKAFwG16K6V8ShuG1CrRe4Lu6+dwFtNR0VNdJSlJ4Jl7z93+HxpiNsdcR+HSfh9JUsag
LNsD3d7ISgzbpes+hAmLytlG7TUZ0ClnnA62K+myUyy65JOkTDPFK5LDl2imj4K4gRywXaMaSw+q
KN8Y5uIbCZgf1RqnTE/2LniA0UaTPqf5O7eM5O8ie0PphRU7Fr+l8oZdFIBRyPgU+R4gPC+c7iA8
5ann87mSm9p04CGZZ81IaFcs1OpDLWaq2AE8cQGSAj1QvxfdZwImNreD/mrkRznoeF/FYtqqiJ4j
hYhjOMYqbqNo67eRWCHSvvXtPDAI1SwCrOhYD9ZhXKSHFNMLymB6T0wSYubOnbEsdtUGazcqL7s4
1Y5HlvngzxvszAdh3Vs5Qkuwl4pbn3svyTaIpYiH8PW993ddxXfUx9JcCAAQM4iDbyL/vW+yfyIv
jJ3lVnIdyeJkMs0czM7k5C7PacNVzezwnuiXnBiCAxp0trAQLvlcmMnV1TGqcva7rPvRf5FBm62d
lAgBYRBL4CAA32UVeM4lu3hvMpnjkyWvvbdZNLD2+hwqC18qdatODCQj0XAz0JJzxTe0FV+BK18m
qKKuFx9jpOEWVQoMv6rSG2tq4LbYJybpG0Mh/GUnB3cU7O/AM0GpmFc3Ecsvt6Gh9XciP7Fbk+VA
CgpjgthedBtsPhn7bCLHuKeBtYwV5rtdqJ/SKY9KVM/snfF6xcObPbt3OFyw4qmkdSiu9eRxp+j/
8mH+KanXmGS5r7pugKCH+d9IUJ92bRhZ+rHV8sGtCCBSMb3RcPKB4GJIqD+Ybq5bp2d/Lzi07ewB
jK5iUTmf2b3wvlNpZP29Nw2GwdnT8sG0nD3M/r+pap7QjSBX6w7L2jIGwgovdjppVNwM49c+IQm4
qri0Monffbo5eac3QTKdeCPeLeu5QcUg3lFm1Cy6UVM6UbQzx6sX9c8iLInPkpciHp4ddUT3gba7
bJ8p9rYRaQFr06+eubb+4gHLZNbZL0H3A1RyHZn/wumVSYSNch7CQxu7D2l99vClYPFDdokAZM9W
CzAWO1AageiV+QwOljCFMxlsOLcZT2RkJIT8oq4mvKMBm5Xc1D80Qv2lyzBjDN2tqOxjOyYoxnFf
4hMp2Fm8lFO3tzIGy3I0IEAGVCDpy1RzjhkeSnp/oOaJGCQYTV1DIBL+sof8Uk7MXFqempoNihPR
gSqsMcDmiVdk1hlAn8Z2Y0jvv2HynpvMqBEek13Q0XLuGlBysceB7+DYFjxmichvzgR3NjWRGnX+
Pcrn99gzDpE9fsWmdWpbhuzEI3pEVbJHm7B7W2nq7epYaRKLyfhpzCP1LJ+mzr74g7/wItzRXlBZ
dw+O7G7mxIy7dbMHEO0r045/rOg8Ofqxd8jxsaVDw62hjw9/zNZeeflYvCG4xYd71D0BVblxG3nG
zGjiRGbaGPy1kYG/tW/O9aQeMUE+2y4/lgaIf5DzRkQwYuQcUXopPLYu9NfsGW8EPaDOvzqkI0hr
P2uVPTahg1lD7CwD3GpiYjkxFpYZ1Ce2dFw0XZnhU6H3YDbJQoR/i56hc6iDq8bDU8jmK6w8Euhg
s2GgxanrNlsfOufyE3HlfbSz7zYHvziRDdkIoDZhb191jxShI7OHBg4orpWzos6fMk74BQTBTWD/
CmqOnD8vFJi+agBVTAhQ92cB61X6MWqsrc0kb202frM1fC4Sq8dv1urprc2iV6tkBA5Dh+WqAx23
4W6d8fH4TD3sxL9ZTtZvu0lfujL/SESznz0mEvls3CjHN2gDCeiI8NzqjqNpDD5JJHjrGdSxd204
qqq/xumOnHXnOPJoJEwsGUFwSz3JbNyjGslCrkNZ8Mcb/9XXUpa7Bv8N8xcMzez4oODWHUghA/o6
FJZtq9uLcqsv2+sqcgbUL+6nvWkaayeDpDRLaFLtMrsD3tmWBGY2sBGxQFm1ftTGWG7N2XqfgA4y
G5l6TMZs1LiLNp1TV0Q3BQ9Ic1+xrrePmT0do5bbjoTMdaqaGx8Jqw+idluGh8zuJ+bOor9GbVsu
204IZc0XtLf60E1sUrrCf+fSFQxQXkI9MD0sHVyvD6C57Au9PFsRvGhZz/ofc+414BYJg+BewAbd
kRvw7Q/TA2C3eBMgzV8ZZWweqtE4UA0ClRg1yNAhPDetmlYSH8HWsuaGxeUuV2QHMEswgVMXj5VG
H9hecyS/rPGQcGTqoJbZ+lj/Ml3tN+2Aarlu4h97DFlpZ7AFh/aW8fWurZyhO16uu+fEH1IjjsqI
wuq873meQDQaeHcIgUIgn55CgOui4+4QDlMV6OnATSigu+nHDzC5+bb5X+inOXEUU7jDy/+aN/hP
cQ8iC/O/pshewmAJpcNtkcgd4Wu1Ox8LJjbKS1+KOY6ORl1dUeuUO8eOGPkqknDpAn3AHXlIimpb
eI8yB9UQIhtZuaL7dqB1riLgGKvlz0K71tTINNtJXcuwxmvG1nVTMULUhrujbBaoMmK1tVrib+vp
6jEoXgNixruKjo3BDiFXCdOp/Ckc0ITBn2NBbtj/EUf+C/iqWLjBudnzOuHJdmP7m2AcDPJ1+hqb
5XOfkqNipc2rZ1e7XKdfTVwsb5D/TQYn54d2dn3r/WUZSn+iZ8zSfBMhzokCKWWMEOGCnoAKDQSX
n5QvbmEsEiLef9dN0Odnzs8QhjfuuDeHVobLFl8qOMANNmcLX5eEswOhm5N9ER2FbCqcs+6oKhrv
BsOft5Gj0gY/608YqaUK6apQgaYlzSJxb/vei9gLuxh6l+mSEQE59IKnoZTrlKslDMCJQyrnLOUD
1nm3ApucbNHCMUFBcOWY+NDmOVuHcLVn0/xhg/gTz9goJ8sMzxiz3guRkY0ipmIHDIKRhF9b19Zq
D2bY/VhTO+9haBFV3s0HkGTJu2TGzbp8naGpG1WA6ynXb4lZRtw0fWwceTWmht9jNvVnBfYSzVbp
kCzGbU6LVGVLgIlnPmdFFHHR27/FYs8hNMI+VTBwtmYR/SZGsge85e+VDv9V+dCszJwwt1g8ODO2
bte3UQgWrHkX24tYHBK8Oee8KviYB4juprqyCc43mYl1vPLNvXCIJc8ZHDFZbqAzqRtmWUqt5R+l
nKF3wkSVSrx2zIcI2aY9IxTwYZrq/Jho9wYmhX103TRrsxanKA+P0kg+ZkshPUzhxjd0wElfgbnt
7btQrXVgJRR2KrzOChuyVc3mzpMBVIoGj37zLGtWUoYgyWNdDRnRf1U3bRJf/cdm5c0KKcJANMSR
oa440Hx8Y7N/NZv8qSVLB04FGHTu1EOkRuNkdOZRY4HG1xRHq6mFDB1n1oEH2ly5GcFIar7ZwRmH
/bPE81Ezs17ngF6L5q1X6ZNs2+zgutNXaXU5LvieEbrThrtx+LE7YpTrGfIkXA1YdbK7SPshDeXd
i/1bkOgN4/mTg9E0b7trXDibHFkoWqXV6GBHIwoHZ9+dn8KFSKMfxIQnh76b5vBHtRV1HSx7MZsR
gTLG36Qw0yTIB4cRiWGIAXDbWuDp7I6dZgUoSODxxZLL9+39+ab1a8R4Y1K3DHjYqs80AWcDOeen
AmHgDxXCozJ4Uzo4OL5xDAULDlVKwljmVEMj6MBoVh8hNQ/OGmS1YGOMdq/G7ByhdwD6mHi7EiiI
NN4DLZzrU+8kTy1K9VBbfAkKw/rMxgCZ9W+dLVIIhNq7XrSvTTA/kWjAcnZgnlIZVCVZ/1qH/e9s
lNwiQQgcy2YC59nrOkteoPzvJxhrpk6OBsPRVcK3F/vDlRCKZiUL+USw3Cms5YOl9q61bfzx7EqK
ecuwt11IfFXYoHwNoh5dg3po8MHoAoBg5sYSQTm9++ITCjG82K8p5dkqsQDYaR9/IJK+4jiL1KFm
ns4EwDir97qY3/BfUQq2rE8ry3+uZPucIA7TTvyAUPNRz4SQYT56Cjv7DtkckA/gl3VCdgQEM964
gGwZv/kIlXEd/Q4iCzM1GlKbMVTwZAv9FimttwWoA9FhhmRlfxqMn2AglsXBcaJQgIENFOcua77i
ftxBkQRjQVRbzOGXUGR2/sDrQwNh1ORvjcGLJ9p7EGcHSQGRl8E9C+xtUxmb3M8vAdCvFXlD2KAQ
U8QV7KBMrqaAvY0Ln26lEehtYw/2/YSwzkGMLC3edJlZ9xrGOCWWbpJ7vMizS7xw+sn2B3MjTHb8
NWvBvDrmyfAYqxKli/3khcYbcylxGvP4IR1CAghAGM2usrceQAGIInxrzD9bMAYDi04ie7hEKOQz
1yjWJgyedV74fy4+PRCVvwj/k6vZE+6eqTUcYyaxBWe8mIjBtDkSo/YQN83JOenYooNoOUyyCnJA
TKKaqYc3kc64m6v+yzRYjTsnxw7uWJT+4AbukAycS9ETwMDSqa0EUZ59c2ojVR2IF0XtFBqfcfuq
tX3rfLXo0fV6ee6ZHDF3NScOGfo3yo7cy3867iq8w84R3wYQYOaEK2U2Nze1LVa76bmfMnJN/WiP
BpgYBKdec7AQBHgJZmo4uw0xZUW0JiF4997NzmZQZuyjJM9hEXlQvMpg5eNN3HuuYD4WoCsknHYL
uBTTo6B1Rnp70Dl7oaA4gmv+aMgnSoMvckonQDcuHgfP/POiPxvYW9LBdjUTtHc4ib/MCN1MUBGz
wmf1OCvYxknW3srfhAXUpW8e6lDX+8Cb7r6ZkO4zuj+mzXC8FCX2DRdOR/Xs19UHwRDueQAbvmLb
wkvB1mrNAN3fDTHQnEpKHlw4QrjJXH8DZ6gg04n8oj4jCwVrLbJExgBcMsOWmKYClI1HKufU/VHy
IUxL9bwLqiUUKZW32PEOkCHlsdUMQgYiOceQxyy0umQvgw8zRzLgtGS+hwTN5vMSVhNkCJihbIpl
LGN2fOk6ONlK05W2JEvJLCFdJ5+PkBDkToG2O0cNaawd8LnIgooQ5oG3IQjp1akQKDl1gh0WBdle
T0xtbbLSOi+Q206T8cxb+QUpai+8Jd6MtpVMXWcL7BBQoZV+NAl/VR8Pf6qHbKAtgWGOChinpse7
P6/SuSsxBKB9HP3wHeuiwsBQ34YcqAMU2GIfFcBgfIALvW7qPekAJ6IjmWDXlMOtj7Ed3z4sWvk8
oAP02fG70B8YsUbGCuVtNIbwSRiPRYkuyVm02UVC+OlyCOT+UMNre8L+kO9n2f32A9ixTltfoTv8
DARiMvPokLAA3+8YujhG94Oa/rGrwgtwre9Ue+N2RAK0JvCGatYUpyRXu8lO7mHf/ObCuSsJ9WMi
DgzJOWJz7zb1JIDM5BMXS6iRXeCcmj/6tMp3FdIL3ag7HCzSpSP66iF994CyrtyqeSs84qV9rDDY
EqMT6PuXvGkjdkDzNtXRJz9fb0XYt0mTxG9MBErSMNuParEJNRjpQQhSdULSJSaD7zq3JBj8aQbi
Oz/To9s9SUGKIu2ila02yrQekCLn/Nyb49D4FfQ3dc7lkgQipq8khZVqm+qERHOV1crdVujwVjBH
z4mNk9J7QyStkQ99ypSJcUWO5HDxjbS9pJJ8qbFqrPVg08NZkU9IXgb9u3X/I1Rg7whSUIKAx4Iw
br7CyP8YoXx2KYgqwouvcui6fYNRdkq9Nxdmz8GLAJTjfNugrQ0vtjCoow163BhWOztPnx4S5WFM
6jVJJcaXVXm4Z5nNr7VTE7ybPKdg+i5lGP1DOPINKeeufcGMb4UTI7x2QfY6pnDgGHsLbmdI+T6p
AzkPyEpwpnIRNaGW+x5+dVaqTW70P4S0L8rS6QMXGgYQD3BYZTIAsCJsPWRZbeYYV1aWRZhJUXeZ
vUdX7YKKRTZZbeuuv81B9txYM7P6DINY7fvGutXIGobaLVfYTUhyRdkmihlwUNHzxTJ/aPhDM0Rk
0AXoB8N6uqCqXA9GPB/ISdhaYTMdOoncHr7Xor/Cl6/N5FlXjLA+BbmJFzdnh1/DlFy5nv3t2tPd
ihlqK1DehT3RaUrWSsz+WE35ixKMgwCJElMwknNXWSdXWoYkPrsw6EevU+swbTkou42RJsPZmTKy
vYAVIbr7l7ThyW5kehTFZ4R77cGzygddJA92M3h7n1AovoTSOlp/YWldUbTz/JqD9VSHsmHeVvE/
Ge28lovd0Vx/gxUhPh+X/ScQj1tHjC9l5NYpqyeloeGOZfc8l+VVi+HEOwJQfvC7IySFsrv6YbJv
euMdNN57vNAzjVBtjajfVmoutkIMIWE9cbunL6hRpTc3XGlknfXqXBATtI1QAmbPqLbFOt+RjwbV
rLLo4RnMNFipYlSIInnt45a7kRy0YnwrQXvsuDc+pjNMll/ZEgrBphx/tinACC25yFBnN4KEVBR0
9JUhWDQWd8Rbe0DCSJh+FuLalNWlKjA/cnTTH4AB3nij460s8F2IEvD3OApnG3t2RFtQrHuXh0xg
IYjMGtyNUzvrkqFkxeGIOIIBN28sWvzHJpDTsfCz50TqLZfpl6kBM/VkOMUxK7dGB9e5HG751P84
nngXif4CuwfAodC3Xm3hJJy0y3x1lBgvrbF6lJpQlVDOq8qASZgX0Y906wPiSLl2TIG4uVd3Jx0p
KosXy61HPBfqpS6Az85DumkBB4LOir4qvwx3eeY+D1FGem75W0BsaHx475Z3gv0sNjrj1Z2QoCUA
l4XRnYcBf7tvMNIoGbD5gHcRH8R8LMlPH3qLatBcOqhqB0ohw3DBxzC0xynkBkkU+Ip+0NWmzoOz
IUbrKNjqryLXvSW4O7mY5GtKYHPRoHcrBz7xgtm/CWYCFgsM6AQjCYMZBF/FSAiK/w2OCk9stcBp
lkySlItGNsa/2vLE3paCp0r2O9dBfpzFxgP5oEwTUTlBePLVNrLK4xxCqEgCisqs+xWgT1ZeYm8U
DHMm3xEs5yl/bZ1oH9b1G2tNOBZMF4FuzBvMSYSDSwxCHHdQjirxaQxzzBb8zxqqPwlCeze8QIIH
tx/MOWlY6mD1aIF7KxJAsZLHbsmuIwa9Th7jYZj3gT9eB4fwrnpi6BWBcJ+oItIOqUtGaBtyeA+c
hX8c6uZb5Oq7igL00UHyZvNu5DzLzGcpvLs8Q8EkHkxnaMn+sVFVcPgEPpciTWMa28PWRtDbBP9c
nT/IhGBxX/MJtgaBIO3HEspOXvb0wDQQ7yaa423hkw9MPgU+x5QNEjt9f1JLcK+3mvOgOxhe9Syk
JNuVtdWmKt0X2WOYNGb3x+VN301V/qAbNEvWbH5NaM03PcIPD4Ekfe9Xwba/n6CVeNbSQo4uGEbi
N5hEXUtUkoMTjqwKDVjgTHzQv/gAv5FdmSPpCtkVYRzpZZoUvHQiui5alMtka68Ne4R5wY5HBfbd
qro3ZQF5CFl/w+P5wPD0UPUTvxbAWcC7QESoiLVo0mBeu4l6zK3e53Nuq70Fs8WzGcip5QVoi2xf
gC6iy2HgxFwdUwi8M4Wx0cJp5kyglQYlNx6lFxJqttce4njXL6o16ln7ZpDYFKTK2bRFUO9TUHBu
O/y4KNvY+jJyiNryAORq6dzhZ0UDsatj4LzCC6SKMdfjUEcPaQxRoa+BSXih/Ww9JTXnCNLxnyLQ
WzgZl0giLkeNgegmuoD2mFGthxTsutsTPMg7NM3jt1uq+2AFChjjE+0uwDhoLWw7u2KjbXfbZqz5
sglntwyT88DmZgtqkniiZRjfpsUD88D7NPQkmDvdtSJ8ibd3RCK68CrT5jShiMSIVdOiJOZLGl/m
QLIBsoA9J5Nk4oAobh2o8J9IywtsigncVhHsaDZYzz5VRXZzVYu5QzgjZ8tDi3YXMQB9Ftm6kT/5
KxAl59kbht1QkpKVjwHgHW8ysKlGxyDhhfNjP6VRyraerqdHIsdKeL6hNNZEl8ObBPXzgNb+6tVm
dST6iSV/1JD0rO1/cz2JU9izSQlMC9pVLQ9s02Gsm+a+zkMWkVi7caXc4U2ps0LjA8MsWDiuPgVJ
OG4GZl5ofxxKA6ydHZ4MbHvFgbo73nfaRl2cfPRm0q5tSXAv+7c8iO9iSMkW5J5havbcYbLOR4bX
cRGSoT5jxQfBK+nTlTpaXvfZS66lJGhPuS+/u1a+04v7zKWLvxqTBJ5rd527boPWwr0GuvsTRZ2c
9UAQoDCPRD5mTF5dd281zaYdeUrgpF7rCtPKlPa33pi9bWsY1iHvMZFYWj9CanUYCNMfc5tAskqg
tw0+9MEOXKBh1VsCZnx0sg+JWWPvHXhzUnv2VmWrjsSLcQsg4Se+l7YnnPgsZxPBYjf0vCk5iosl
kadPYLvWJGv1omO6EZ7cyb0k7OqagGjggqHbNiKjldES//Ag2gaWFx1l4v3rowqFMuKqzEASPERz
dKa55T7JTTCMs/Nepgl7bMGtMoctb/AsLm3ikfwtwxfgm3+CUTJiyvy1cj7dgeprrCHhhi6r/bwG
61+T23Aid2HtgvdZ51b2G071jgwrPBVd6++sGQXVLIHoubUr92jM+F5nFkNmwJud+irByBZ0KzYv
LVmq484Mh3d43nx1dpYeCR2MMbm0KAE67yZ6Me36xP/PwBW+NSyEEdDuFiJx9gOpJmDHWTJoCqxd
1JX1eRqQybnKNfctKg6y+fQ2rAkYxnfev0Tg0v7IBeMO53fJEqkREq2f2q22qn61pfZXJrllVMrl
VzpMf8jeGcBl+KwMetwHAcWfBqjiwSP0a+1a3meos985wnxfFNZXTUSCShOyNk1uXSLq0w6tTkX8
hjVYjyYp4Ig8N2VHaFVY2rspjL2td2LAZe1hwnUYyKNv5dQ/qaEAgzao0mdx0oPzOIb4UhB4eVs0
43C5APatK0d8FRmx5KI4Q3Yl38adDpYRtzgt7X6bDrOgAXXarVYIXjrv3YeFsYWDZWwHhBBgYNI9
ooIKkXDw6MfkIUaB2MpZ3xUhhCo1kDBXqD8+Om9EYugZ+PZn3rZWXvwORbQ1I0wUcf4rwvaZaTB6
lJTPbWD6EZoVEqtLGgJCSKV9roz0FdXrvSeXZDU0IT7+kgFhSbeyNjgldWwCrQbCO2AZ5qdN4w3B
Qjg1VEWHBY0nHegx/J1DXN3Nnqt9BDK7/KA6Dhua7zdv7M9FCNiD/4isHNOS69mz6nUVwYDCQPDa
aBvaR0uxjWN6rUY8HFYbNxs4ghR4mDWBsKxLZRMRJgm25z3X+7ED9ubXv0SmsEV28oBDp98UXvBc
BIADRRO8FrLIL8N8njufYN9QP9dW9o6ygHmp5R0Le+xOCYoSmVrGWdrxS+Hm64mbS1t5T4+sznAH
1qyPTqKeUiYrIMMTKa6Bf7Q0TWs4gYMNy3OtqBcDwlXWRlp8maH/S+ijxyar10iB0FJNIemCI1El
UM4VRINdU4XFacb3tBrSr5A4gSLjFkyb5M1387OsEeJMGqXvrFjHoqmg8Bo7zIOkGMAunjdzk19N
Wp8RNZjVVOciRdUVKeTxPuqWJmdmrBbQXj3sB6PalwmeYUfE83ps8sda1r92galhxNrESZbuSfI0
DzIu23UdBUuqKs9rPM3FKYscyvN50msmWtl5ZvveoV1UJVD1cLj2kH3ZfVYHF3TdgfbqhXCZQ6CL
ZeXFZGII/4TA0tvafKC5Fu+FSerfNDYoOQKDvVtmE/YLM3ZnRdZOk3G9gyB7d43pJjDhpAYj+1G8
U7hiK/PepV+5tLPMH3t2/RFqFTaqSq5rq3YfdI3/XkzOgWgj8MQkW+TFDDzdtPkeMRUu/GAJINvD
SzgcVSXekyh7ItIh4MkpbPOSyRMnCOZe0pGYJb2EXYPfMsWMocf6UVop51V+4WdGji8qATNOmAP2
ZEkQR1cbUUS4E8PqcOq/ip5oj8DN+BEhOLLTNweVNCqz/dAP+INjQLRzBnOXVKlH3QmJStp/482N
X9xOGCggZvxnmJFC+JEIoq3XnO3cOvCjn9ZCyZO/hSlGE1P5myHEBdpn8tr73o8fMQEBLb+ks7jZ
D+qoVWbVf2EeoewQ44tV+aehhX+DZpIyHMpDiQd+PaYctrmDpTqIsSTFMepo1GBDB3xBec4hx8KI
Un042LFk0IkaHXE9e7EEC4BtiyW0770L4j8CiN/h0FycpFTsvmfI1YHYzQ6VoRv2Z6NLicPDRjx1
34wzhse2mq0Dyesrk2/gFlF0QgHQaKPJB8tKZ9NJ3zw46knYCdOo1PwbR3loZgJ7jaDhXEiGe03e
9MHsmifmBQoBZHwVk5kdYsff1KqjKzOnSxeUx5IY9zVhfmrdqplUu9Ha41ekBeDeALmakWWbowsw
8mBcl7n7KAl1Z9gLi3csz5UZfYVtv0vF2ByNaN4k8BF3TQ6737XmR9Wg6Gxbup0Fnx4jxahRsYDM
4CLQpD+308jJyTnXYbJau0ytD2HNcNJuI/tcej+Fi/4F8sNOoko4EWywJQygOcXhFlyKvZ/GlOCy
9CP3Wm+fTiS/ItsapqEiHnpuxZk1jOTGXrkD6oawCsMXLMbIhkwr/YyYElWmdfWThOEhwkoXijNg
pOpW+eo9s3oK+ug4zsMLQzwCPIf2lBrv0nDe6oxQQvsvJuO2XRp/4uaP+WLdLsUjybLgBUn1a+0b
H/X3lHbM44Gp1D30mtrPEPlD2paRq/eFn/xMIeldBXIGag56Pb/FoGgNamdUIzLqWiZndD/8n5ol
pBX13z5Du87gFQCkv/dn29gQDATybszArowD6JAx39YuQ3c0leBabYWPsuuo6A10oak7/Yr0q+6q
lxFP/zNoIIdxPKSI3BA8sMyeg3pqd8PgYko1zbvXZLesoRUk4Z5Sx+jB9Abg7lyI26syso0trq54
a2E2IRT6krPAJ8iO0ZK0xwClHHKUZnxNIjbus7dfXr5ujDcyhaeCRQghwWH2w/3Uubu0n04h9T7v
8aRIXFc1GyoLENDQzrcUFja6EMYmOKSHlU3INBZRfc7A9805VYVvTjjNI868QvWsFMxlbQX/eLd9
geWIbJgXg/C2EdF5a6zNiSdeVlSUptt+VWF8dxi5FKm168zDcjoUc/SsXT6ZDPS071MRwqz5xfYJ
OiLBhZN4YDpTU4zskHBsEq62DlsGrBTdfFKHkhzCjQ9KHCSz3uWUJiZVD7V/9Jw7RESR7oVgeHih
jC1WdY45Uq8bSyB6rOHSZTZgrGj6rw3IplPkus/2Youf09dQRxXK1+auQIVifH2w4d+MWfoG4hDR
L/gRXK4zP1bEtIBM8Fjvu8h9lSN/TY+TfnS7nQ4w1FT5novY2Ey5wI2ii0M0sP73yKiVUfwre4Iq
XPHXjMa/ZJmWjxTA59Ikk34k8fBCpkmzyntSs8dSoc41EdWm09XXC+7VmdD8AG2oC+MRmUC7Hbx3
DBTHJkTCpkl975TzKwNSf1qBI59pdUiQhrQ0/KrIew8/Cznt4rq6z36559ledhyOQWhpW90SqxNL
KiQCLT/elY3VPjnVvLcqEg2lx7HbGMElNNrH2YroIWc2sJpmf4X8lhEm5Ha73iJWYmJMPt/BpPPz
6NlXniBP69uW1edYKfSsBsObtN/XfvSRJ0ibHDPdsv5+J8YHUTN14ugj6gYvGdZfSWhti8h5T/gU
xtilwWMcSWLkgTe8fieBnVMNRXCWU98NIW35oD08EFb0im13C4LSpZTu67100MqNE6Ijs7I2af3U
avOkDTPY9Yr5g2NE3aOP5DMKLE48ZEMDM8Gj8FgMaCK3O0MiwzCj61xgP+2ldimraB4tQhiX5MFs
E4shOaUZ+TUpg/qO4zVzCt6ctGXoLoHpgpOKb6qJkQhQgfRMQ9YYuHyEEV62UbVSt7J1bAZZ+DUk
XbusanpGrymBU5nr0pXfoOajf8gXd3zENbpXnv0pHb9V55R7O4bm5jj13u0TjPjLlkOy/9kPdeqe
7Hx4Hi0Dm1XZTquSnHFEI9OFYGfmG3iE6BAFrKMY/TiB2umPPcXPLqGfAP5A3XUMFjlYoW6zVkzY
8frp41JXI2r9N0YIQATXqJVgMatzg0q0aDDZIctHqti9xaH75RkxdIPslA/pIZpifHGdZNniYMbl
kgVl92myDmc/z7LCzY7TECAesDCdaPoXygS0/OR+4qGJgxcCz4NVboT+seJzaV3otZwzuyko+lMq
UFdAKUYHtPyC3IfNshEAVDC+jY0CrFrRr+L+fTKXhRAf4kHOzKOqLNKnKh63tk9UkFNRJhGbUZ9a
ij4p4n0zUR5DoZfvhRGXZzBjxfoEyh2DSmq4WzNxHrsiniGPx7ib3Z9aGv+JoObPK713uF7I1BNU
ZZilckuoB2tiO6XDR4JnUlS/9SsgEs40wbfpq4LBexIk+3KanmqECZtUODGPeIcvsowa1I/nxkaW
3JQA4bySnYvhyb/Kpf1TFf76ufgQvX0kNJ0Rh+r6fdwntzBgpTbkuCFdz3mgkYXFgxYMSSlCZRTn
90pV9JBgwNndjwXyFqQ33PHIoZIjsUjUsOWfLSlVJ0fx4+/V1Zwznn5s8vAVSAuqxpt2/zMjGjsC
i/ZsXNkdBd0pKynJepNBAET0dciunDGm1yePRsVA0J0vbjC+pB1blTFPLp3rZtvSulWkQvHIcapC
bH0n9znejS0atXF488N+OxrRwziKy+x4xY5VEFq05AXMPQJLPCxbUSNvADrPtF1zmTFTT2HbrpMY
oZrRMJgr0rRYvZkWShK8JaTNKeebYAf+czfBWeb37mYcUML9j70zWW5cSbP0q6TVunEbgMMxtJXl
gvMgkhI1awNTSArM8+AAnr4/KLKyb9yyyu7a90YmWYQkigQd/3DOd6APcCvKao+zGaJKCTIhx1u2
9idDI+YcIcyIID+aymTFMAZlB0u2yVdbXR/UwghYElqkjS6E9PEN5dZO4lbZTqZz7hVtgVMY0R47
qzrUwrpzNWRfnS9OHhLae1mT48hIdViVEfFHpurLTdPOq32nZGts+8x4E3b2mhVdWpu0sQqZZGQi
0pmTIR9EmjV3kyjW8RTEWKmITTQGCJiMWJixOfmPppkseEulexNzXNyFhQJHQcZjUw8vvYsJz9DA
tXWclCgIzKPvZsbNCL98qnzEGuHEWBu0CxM3DXijrXqmPT0BKzJq8q0z1khvkeu++k6BrKEuGoRN
gb0LHc9mxzThi2iqvQG6KFs5XfhTBX2CtQcRZ24BqxpLA3h6LB7HPgWghkGeoZYg8Xnsb8Yol0s/
ggeSTs1ZFIN7V5XiGhKQ9GTooJrtyiLqwz7YgZ2dtNh712IcH9RysCmJW1sYto8ITsXtMi96/L1G
9jPS1U4rMMaSkMHuD1PNYrJI14iaIYq3cPhZJTnpCgWG+ShH40lVhP0sc7ulKgSGcx9DHNgzZmZS
2ZKB2A/rQGO0DRc3PMVBTc0ZhGtJEs1r6POKTSI4sXuwdlbf39aqS/gkfNUghSCOReas1f4N2Y3t
Kmma6kdB2U1xaxDyerGgQtwNNnEWgWpUD83ZYtlgQR6ucGdAH9F4SYyCWsnRGEFzZLCHZwqyMBjJ
EfUS5re5MjnQszw/9pM4mmNi7+KWMDQjsW5Lt3CvuuUTExlbazM3DRarROXFIm8OZYhUWGGlOYi0
eCchs77L0ULg8KwuCGA/SByA3xO29OGuWV0i7j+EapT9CvAaNikxrZmhBnuMeN4KtnC4l73zo9Oc
4DYEKLjSq1zfNCgSb4ABraMgNBgQ8WFW9gKwPzqYoJb08d45+f6zUo8FfYMHdw1vkNz7XrhrL1MO
mFOsgqQnyvuk6Sf2TbOoGNSYNd7bpvpAlI3OtIqe/LrTzmVUgJGcANFI3z0rDyOcbWbF2STahTXL
1bXhGLU9pUYU7TBd4CwqWuJZa+ssZjCQFZXPumizbep3FtFZORrYtnw2annfFpRNQmuuUxBC2zOZ
b7qRkW5TtE/PJpEtw9jeaFVc7wZie26nOoJPkp/NcBAsSHmlSoXhYIpdZ2u7WHKk/8Xk4asdE+1x
sHRYKChl14R2YFf2q+mKdu9KvTY+WoCTwDeFRLMK15NHokw4HXRkEi0r4oOEjctUiAGO1bj1JXMm
Frhkc/4I6voS5uSGosF4jgNcKskYT08y4u1DtGx8D2k+WjMx8S55pwNht+qzS9jn0XFzqlKnrt90
r9313tR9jbLeOtLhsszTc5v1/QMyWeLXNI0IBbqOJhi8i6+Uc+cxgNHG6u77i06gw4NHfCm87CFs
kv6eA7+/bwTmNHhbewU2xi2SEVnlf3wwYuqSOD0kSa9AfoXJhThhb4crbWCTBKjI7IOT5FHvQ3Iq
Tt9vPkkmkcgt64gqWJw1D3bwr/dK41T7nDMAU6MNx2eMHeekdFZpWTTemkFBnE84bS2MnMGqZeGA
6z5FB70usdcBuJt9BLksbzQAdekAy4ebZebBYPvLp8yQj3HR2DzektEC+WgD2xdPd18njZ40FgM3
w5g62bHT7trVJQFl90STwrS0p30aZ4hEu/wSuAhqM4SyRHmZKy1Wt3EDli+bPe3O9OFRl5pIKw0a
ioUj7Qp9JvvhDIU8GPBVbrl7f2JhYOXhAwL6c8qsG9LvSuTunYbEGuYINzGdwRfFR2Zs9Yi6jShG
tQBlNA9imjV/WbuI86oF7j8PoBLoqIHlIwB1fiiUkFyZUFdEgI2qBREY6gDiclAP7As4a9PdlMOP
kBaqdXQ0UM69uTfAiZvG9gNLUw6QJJp1Xe+hvJp04seo1x47FzP7EzaOTU+TRzDQsxNQ9AO19cqz
7kFscXPfojv6qfwoeM6J0YWrv+bSyHZ+EyKHbuf5Yu1Hj9Yw623R7ZqO2Ry5qYKtC7Id81TeJ2BF
3E6xue3G7fd3uAFuztlklx++v04tkL+FTHaQ1uYGwiIVURjKXzEUkwecD6imHEA3ISP1KSkQobRY
c75DGxpyGL4zHFLL5r4hDSj4//yH789+ffjWt6f+mw0ZYj9l0NWsouj28DN15g+yGSlRQ6c6fH9m
jBpHR9lzbc4p6V3FGEdDJZEuvj/lMGJ6+IblPzrXWQBkkg2PkpG7tcd6S+Vc7vu++7lypUVLGM4Z
8FQS+cFkebKNK3OrBqfbTRDvSsnuJKqrt0HD3p9QWY10WghOdp3o7lObKnFgRMiTkSwJBT0WQdah
eq+2taa0VZpgkmC1u9AkKzBs+1WHhQf+pb9BD7UVM0Ah2QdBf59YAHrm72M6vc1m6GJcTq+GqcDf
smEaGqQ+gU7/FKZPkL7YMCBwdlISvqp+BJI2mv0ym7NrhImWtCh3TuMxoy2Ipmqyz7wL7nvD/bJQ
NiQ+YqqpYIMVEEoLuSs5sUAy9k1sv9V2d5c2NZNBLuScRpfxF0AWbJxah2+LTvU9T4cDXm5s8Pc+
N0TkvO3R0nsEtVP7MyMxjfjPik027BODgHPI9/lQjguuNTQjfnubuOwbtHZCNDU9jSZVXjhZG7Oj
ZC2SqzlaFCS2hT7oJUdurPSBFW5lU3zR3jmZfPv27NiQHvOIc9ndJmFJCzmFF4Np4lYlJpjk7oxS
tRu6epWYrdzo0bSpzWfGv2oBRPrkFgTBuAQjiPYL4/1Fpc0GewQCwdB4AyvL0cR2Vzr9LZTNe8Oe
jZxBcYhT5wNG5t4JcQcYYoVsDNcue9fFhOZeAB0s5I14qeFa9A1RQ11JBkWB6rme+tdKG66sN19k
WOPsJWWEASKMQa0OTrkDAJqMg4IpIz81zEJYzsiP3HhvdrfSgI7lIiNfZChfMGrQCR5cN72yN7+j
fWZalcg3y8aHE2z0sNs4MxtH6iRLptMzz/rJySBqwWeMvKV+LbjhoqzpyubFscotvQh1gwZ0Oge3
SwblMvIYABTsu4P0NoGnbSCczkZaCD8ujy9TwoBbxfj7FBQDV2j9EqPTDQY47F/xAIjR/kJ2cKv1
9PZRtp/d5kvUXdKYy4nixQsQAY1bEG3EaI3oW4Szbljt5Ckf+pYtGExnDjgd7ZJCzaukurWq/gG8
KvQCv/wx2KLdpjaDyjw+NiPgaIITxUpG2sUnKygNfGLD3Qw7fN+xZEUmqWts9no6GURT3A/0yvup
ypLJTfxYKWbuUQ20uWAfBsv70yNmhlgOBnuUjkWBjNMM9BvcioPLNh2Kh+P2W1/Hc6NN3oE7NksS
s2G5/9mzvb3Q1f8YJ9Lqkf4XoL5w1HPq0GGajA3K6pxLVLh23uOw0xRAwra+YlGHpj8OHQ2VwPcT
d8yiopKWy3ApVqQ4Sc07d/gN2BQzra+q4gBKUC2CwiYdtevoJlDYuG6HOYE8K4thLJrupawKlsiE
S/ruXe8YT3GEgTpkCrBwmf4uuVmh3LaGXd13/UqRq5OG061LYsU41viA/XCDalNbJTFQGfYJF6eI
HqFX4e76nCaUXmHJDRDW11NQfFSp+yz7YdihdSGuO3WJbJlvWFqQ3kBFVLp30u3ksUx5fD5ovUU4
QBi0YcqkjvvlGx4chXZTdVpJQh5qGylh6uPXiZS39QJI6o4XMW+eCypQWEwN8tnPeuEn/Uhd9900
sgvL/DtbdZ/1HrQKlXRyaccKvaLaob1rWEjJd4o0jnO/2stkfLE4UN2pW01jxMMBTacn42s7bsJK
n9YQCD28J1zltmA7YWgAJyr9taz5iXZTi20ljyURyEs1yI+ycU/9jGGSeGFym/BLK3gb+4TJQasO
A4E/zB7eqspdjeOMgBjtXa+MJ7/PSEmbnsjL5JQwrwPbSbLXsfR+y9bLF8JXDriob22FaLWh9FGT
9q4lR0/aD7rnPhsNaZ9oYDuHKswY38KUCFxQYPddhqw4wZHARHqCwewY6I9a9yQI9TPt9itp7VOL
1R5u0YQ2oI7bW6Ng+Z3n/U1g9ye7w8WQyY8WH1tTG+ccHaqeFaTdF96mjO2tUyUA30Vwxf+ynbro
cU4rICYKBM8+gzGjImINm1uZlTveFTdV07yomTUT6zcDyUpsCD46qr5Zk5ZLtpVUoSYpiwjnsX7o
UUG76kATGcfmXrjal1AU7J355E+vepATTZaDytfXSasgwLYQDVIbQwl7mgVN0a32oGRv8t7likH6
gs8DOXjRl9umdD5M6T1MERdg4oLJa/AHNN4lDqsD+/dPm1Tt5RTAAdD69s4LdTYXM1cxn4zP2GK/
47IN4TgRxsHSM7KAkSZEYbjS46TY19/54JaD69MVARo3Ozs3sTZsC+ZSa1OlDGmEWR0GpE+/PgTz
l+HYX9lj3GPgn4f9RB0PGlWj3mHoq1y0Pm0OGfe7QPoOpEIGxFn9/anEczaw194kKDOccOhXQdwC
XoQNwz7Ji8qDNX+IfMzmvcD5FAikhVV1VCyJeF9jS7AMHlaud7QPCFYP3x9S4s4XLa8Vaz1KwyTy
KVoaAHKj6x9wSqJ6stBMAeJc8kl1+P6gz0noSeP1CI3kJSu1s8JRwlspXtdJ8VI3JBDNVoqqElvQ
1QfPtD/KaTB3rV7DB6yltap7RuAwl1d6IdAqmoBlWu2unfdcgR8+dIZFt53RCobVi6ujGaS4A4Is
xceEUbZv2heRtfeeoCogbUK7splJFlHCaM0fu3Ad9p4ABhfPejg8RSaOrRct5ThtAsS9cPRNZwOT
4BkrPLNFTiNnSC8NoytmkOEhbidqGVtdSxBcFLPgYMsbVxE+iB2S27N4NLuouNNdrNE59/YYL76n
Tcy4radpYjoYDypcOk60t1PvFQG6ZsbhjZ8nuHQ4wAJEOhvUMohx4W1Q3U2WV6+48/A9kM91M9vb
nrgZJsbVFj0zR+1xUO5JNt6DP7uwGuAXo4qpHtzuGPvaVxOYhAV8GiiLwfPvQ4vU93gZYtnLPTjN
hYy2YWudbDV+GMJ4YqD7KamOnE4hTamsLYblrabt6qjDFFx391MuaN1EvBtMAugiC+gwVNylxbWO
7wzYG0POcKhJPh3al5Hmipeak5Cb0NpKMUPWQ7THCuataxNXCH9Lhy8na4NqF4Y5+VDsC7NmYP1X
b+Eqs58auCh9jdEcJ+uq9/lrRqGTt2afofojEukww+Zm+rMx8menoOPilgLnmyAnLjAOFzJfhoFS
3O5UcgLX9GCPV+nwiuhUA50LnNhoKhZ0Txb5ZBgwLCiGuuBHUdA7uTbQ8qsPO0VsNFgx+mmnIUZa
uqu+L/ZaHEYHLA5k3KaUglq/k51kkKMUUmQIUtCL2WevuqG+V+1N7EXZYz0M28oQTxBbsbWzFYxO
5Miyy+UXWEnwoxtpB4FZdQAZkaUaUbbqMcRwa0cwpvK1DKY3h7ETknbEQwa6nKJ02QdiW2MOtRQV
qpi27hdllArUCv39d9pbwPZmCmr7nPQa+D6qdQnUf8SthLbHZaTEhhb1mb7WiEpbErxLdcCUF843
o69Kw4dRRYCpCz24KWPrLJtPI+quk9CRtKfte1fTP5BO6y963VsbQl4DSzzKmF/HFC9xKjzGrXXj
See+xU2ybXNMg237yQ76wUZKtTJNHlJQa+yHxI/RChhN2Gd/ovhBeB24CQsYi4WbBYG5eq8YHS1w
hb8NGX2Zn94B7d3aU75KJP+x7ACyKJk+TaARseybLC+5EiWVWjgi8LWMQJ17QkFbBytOOlRM54pi
mxs0RtjuD5Om5SunzGjWlb4XhM75vjc+jFpqbFzNPxWjuscZfo0zUIJV/dlqRoIbm4Jg6nnM5C7b
4I2wW3QvwDMQM3jmV9eHjBE19piGySvGdqvZGnlyzkWgDpoqHvwofB6UE69j2d8yNqh3EsxaIyvc
n5oAZjAQ9MJ45myRTtcm1Glmxe2yJGVblm+jyxZGSB5CWYEB7OZifR5lEfVjrFyTAiSexgYLCfPN
hid66koyKbIIZFzC8yMMgXOSMpdUMoUiQtsWGTkdphwUynjtHLlE/k24W1BcWUdrdLVNHxFLoIXc
pJ1qB4aCCWzZApGQsudpdvO1nrAOtjqmGsgQ9OIdFtpLP9Gq14bCPyvSEwcvAQVEGa5d5YsDUPV8
oGkMKUBEhSkqFnSnlrReXa3Zg/JEftyz7HZ1E4QheN5VrJOTxIDtomVPqidmDZvVD3Yc1Uq2wx1o
YjIHTBL2tIiVm6qcr2KEZYFE66utuyMVe/X/Q9e+MC21XNz/MnQN7rNB7Nl/nbt2Luo2/Nvp/ePr
s8ij93/7268fu/8kJO3X9/5KYDPFH7og2MwD72zahmOQ5vYrgc3U/0DHZTueY2CBoz7n9/0jgc0y
/xCOiSLBgPwopCf+TwKbpf/homv0XM+xbN0TjvzvJLAZpsuPKgsaziKfH6tjGq5nGbaO1tfyBI/P
/j2BrSPtuzctDk3M4YwlA26gikrLcSMAVYs4rW87VuKeim91i0MZ++BIBHNSdPR0zCMH3TvIghmW
1qqEkh2Ptxa+SfOs0YICfXjpnSTgnNDo6/xzOzhQ9Rb1ODAnq0l4Tgz7xZ2qG5AjLftf8h3Qfowh
h7+/TTO/2SRhesLOv/MUug0Ezd4a/rnS7WndOaOLuGE4+3rR7nstfK+xHKsYJSCc12Jj0gkxrCoV
i5rsqR3IyJZ6q0HZQ46VJZjLbe9djDFbWsQ+2J4EWVTQYrWSd+o0eA/OOAOWjQ8deIkuzZ+l59yV
YTwcsuGGdQPYBv/qgzwiWLPIlp4kt9sSHCnhOPJTOtz1UUS5m1loK5xXVWaAvab57Ur23ELed8NA
vC4yr0iBHxlh/nGDm+6wZqtSZQsV0mNOHyQqzvEZw2l229m4fKuBWZpeawY3p51qzScBCnlp1M0l
0cCptfFdbsCvCWr3VkikA8XkHh1KiKSdTnnU38aEI6wj8Mhgw7Q1HhDSyXKKEiG6N9vp33WEu9xO
ie8puo2ilVgZQ3rjW9UDYIJj2yeXFOdj6z1JjkFIotBIo+e6rH9UEeHlIU0hkVXARcOVq/J7aa5G
iS461rFq1sGlb7obTddu4CYsszj9aZXyqER47kl2YmGAG0ro3oOsmOJM9of0+6fIQS8prYxSbTjq
BsIdj/RwXJMnbX41USXdZgArcFM9gVG4U2161yrmZHKGmerqHYpUh0ncXhkuVhWvhkoFNZW7ZJ49
ln1yb5OCZkmD0JZmi/fglm0746CSLpOE6AVqWXQKyJeJiWc4hfIExl4Wgkj18YxBettRlyWdyd0o
6RZNa9AHcNfJALcdKbmQ7un9fV5E2ywy3nKR2MuyOTArQhJJnbUavXtjIrQ+90cmyhmDxqCsMQSq
Z6EMYJUWd+0Oe5RN5DVpGRmw1wjGSZXfIE/ZOf1rQ9+zSOzgXQvZqxZmjDLN/YFInZSnYK3Fg42+
tCegmZnbqKuD7PttHVCmcboBkx6Bq04ASPIcCQPrdHauHxS5PEU9kbfQsWwlJM7o8rbwWKYE6vH7
X4GQljCwIII1ZAsITKSgzQWiuow7P0jZLtc/u3GePfvHMAIWg3ToUOrusjTTHyjHXynifrrW+CPi
7S8IsE2ImV6wRar3EFlyG3qElWS3Qd/Q5rrDhRLcGQ+x4y+kxpChpoGR2OxwTMwcMoyMgjAi5J+I
aEhkGb2ReBn/RsVgGaW6s5zmJEW4McC84y06lFb2zj29WTwVE6uJ0ExuIN+epiA49SE8uTmkqoEC
7htPo9UpGLHYmKycHIOeO7Y5jkyZAqZHRWDNQbsrVtqz67qZpSrProXOPfd32TS/u0vKT1+rIDRk
wRqET7wcguZiDqAWPM9DUxCQ45XRfjpbz6eN4Qusr0W/ZkOJY1mqx5KZKmselES+NtxOfY2ZEipj
jYgPOc+hYLC16Dv9ieConm04qS0tIQbedG46RvlTnHao0p1DMJI45MUs3NOf5mDri2FA+dzQlWRg
sQAwMCdKKgEiIkdIY5GrEf+0GOtyQFc3Xemivcjo/iedUCBE7svaGXjDjF/FpMx1LOorsgSzOme9
DVxuknNcWnzJzbZemj2B5qSmrHGR5du+1LfJRCYhs6fnvCzfJgt1sYnUcDVh100A9PAUQYEtX5n0
8DCr19x3vgZ0XIv6XhvwZxH8/h40CJmshv0+kR66NZ1zl/QiDqsjbkxz9iZ+4ZUGloLaB0cmLang
DWZE+lMcG8dpMpmxkTe8VLF3N1aITFGSm+xgd1MN4iBtXFbyhU7V/uYT7MKgfozxZcRHqyMXGXch
dVvL2oBndwGrpu0aTHKqaVG0DWe95G0f5foXKiGSw9J7Z+qBcUR7c2yQ16iY2+SE4qflbzEczhbX
bJ6yyYZZSj+RNMNjyodFM6CH0yJYGVN09coGJ4g+oIMFue2pgzWvi0Fmougv1qOf1cu+gxbDSway
0AcCL+JXo2K5xPK+9CK1bJyXOCMFo0A5U/koAACqsE0U5T3yDki6ho5GykDLQ14WtQdsIfEDuVyO
cMhyVo3tP6YV7Fa0Iee8Sm6EyxXToKmrVHwzxx+4rf6uBdVHFzI/IiehurRCMFF3blFjrpVLSJFl
VW+YuHhVZAaRTD1IMzk29msrp6e6zF4Nj9l+n0Y+bz93WWUJPPDyofTTT9NDdhMWMAocxikoA6LN
ZNY3cQJp28ggJioUgS03UMQ1+7LMH53AZGBW84wg/UCf3wE0SrijOc2nPVSzK05fyRkY03NmLnkH
yNpmqaOjpUendu5t+ujJ4IbteAn1vmZjaHTfZzRebCEwNYv2wbb6jW8wfRwAwhKzk2zIIEqXfWqd
ujGDt2wrJiNYOVRlHFOGO1wprb0PfPfThN7nagu2VEec6ctMYkchLc5Er0THrafdrHsN8U0VjPSN
GoWwNC9Ow0K0d3jMnhzeWls/GnPlMj3kJmswT2Pi0opTr12CybsLClopLL+4GfvhycvMr7wmz4u1
7DUI+xPH3XYInoZGJ7NBPonCeLBt66A6aqWgXXF3gt73QH4BDufQ2Hpac+db1mP8XLjMz8oSqZCy
a6SRKREounNwBxRUrasTqeh2OTPD9iJM8BIDOX5ORG05SmxPIXoFrtRT0BTPVsIe0knYvpgoyojt
PKoZ++db+yqr9yRqbl22eYH58l2UgYzvm3Ad415c+shLkBtt0pisuxQyhuivg45J2LZIDMiHD4wJ
97gbX4Yq+XQjZA8srLv4Z0vnCVMlHOj/a1zI3/RA6Ha1PIms8Vhi4qiw059xzCsOZHM+891ZxCtg
rYA+6gJDMpSpbhyzulZdQg2JDHNN8i2nLIxZqryXWkE57DR/3eVYPrQaA0lLqo4V3EddcKt0eUrL
1IMt2LFMQlAjJYwN13pFrHYx2uAndz7YaOCvJ7P8Mfs11Fhe5jIxi+y9YjQ+FJw9g4QC1FbFyo4A
vXFI/4gLbuT0CqRGjAijynpNtt+jPnPtawd8eA2xDduAATTU/iR29rm3JgJHuTEX4fTl1szB7DhA
nOu+mYjcidAZiqsGH2dRZjWOJNJw2DvK69Rbe61Ed+2mOjekMn52uLEbOSPEPt2aXrdrklHbalP1
NUBGXocsLTatDX85tcBLKILdsOYbS4ayA6R+k5yUgNw/0nleETyBUqp9DrJQd3ZWU1xM8Wk4LFzj
htFaOnlbB35kbPbobOx23VHNOcHMtdBYs5US4WqfG6yncT5syp3KJx0ksTyCX2QzjVYFco2HEsRH
Ucl6wEGitKpgpq60dIDNpJCMD4O7IOGVVR1+6DLgZPeG8jqabBGHzqmXjTF+arhcsANjEmS9ADiQ
LBYfXBwlN+MsAiEjP9vZVCJr+FSPQeh/Oe6wNKegRIwKE8czXrOJKy1R1Yr5ATdSKpRl4jF7LJGC
EiZ9bzPmWtBPYvJqZ5B2uavNftiTn731SVuH3CXMO+SZPaqs6dIrC65zR2VhGJQhAWd5jTk7HEC0
J+WER7JnSTWNxSex7fWyk3BYBDp1dtHjZsrLacVgblvrKAKM5GBGGps9Me9YR+0Atoy8noJgork8
7Wog4WI64TmeTRDD0ppKrDYDsvatjuueyTTjbAqvxybOEf/L2xjZVuHAzMCCjWgX4QHLhqbLBZub
Dr35iKEmG29G9vIJb+wRTDz51vrKkSHKgEa+SjFxItW8Z1tMDaUFsgtdv44W0nw0J+4EWqcOWXYd
8b+hPIXrlJD/Z3XWy1T4d7mT3kVhIFA4zHGyOd1K/dZGVbbisqLoaO5JG7mf1ygTKWpkGfG6mC2Z
VRkHKjfLev6z2EBjJEw0qGOsJ7KFoeuA/2weL3BLwucMTy0RMUhkAfAXQ22ED4NBji14gIQQsFLv
9SApI4cO1b4RoJarjhkePNB+53JqJoZ1IisQUFy6QZZxlDl0IVvV6LM8XB/YZRLFyY1miNZBaI8i
GsCZ1ryU1sKGVqeHKZYJkbxobmevvV4nZY75xHYkAteaLFzd89ZTInAOW5/akv3VXichJlPrjiX7
KVTEbzMWK/d+760JqK3ZbDjTHjOUtRFGvxdF711SVx7zNo6PbehtrawIt1FitLgncLtzoeVep9bs
9/G5MIdCNx495vZLSRQdK8gMMRrTTysSwaWmacq1cjxW8OjsnsWF3W5J1LYXZTvvbTKyBEpXvxti
mt8m7YiIGm9jx+hvmtVQJ4+GKmqSCmuu3bCLt+TQZmS9NPH5+8MUm5C/DUK//JZ8eN8jWaiFdtyn
XbfJM/UiADTsU4udfpk/V0GMnwGSF0eoWhKBw60tg9C56Qzs6cz1T2y47besOPUm76jSOQPw2fcM
TVfsEk3Rpk+NUD94aesttIZykwcpbJ2xOrkt6nov6GICZ+xN0MudSmFwcGOe0CWhBsduUB9oi3PR
gMaVcfXpV9Dt8vLRVBXY2NG7cVr5FXYe4hoTg7H2iMkWEQQ36BroMtJuYyM0zMdV8xDXc+GTQJsx
4Pqs0LIjpWAxq3S9WiNUB81KaE1HSdeZMIHL4LmxkUvLDsRxXXXXAYVN1MvHGGqdsItrq7NZ8BCc
9lVw11TZp2B/YinnmrkYDIU8DXFz1/leT/J5tzHFAPnWKO6hMjwWHL2MwnYJXsmlKOj7qmgrS1Pb
AvTb5K3WbhCjrgN3vKtbF8kwmhc8MfqqEcgHKd6wFPblbRDar245NmCRoeKMlnPNqwhtSBvryzi1
iSWmTKrBwzMHQTPowzDTuI3D+4vIMncjiPnmyxByfgf4LKjx4nc3UeKQ35kjSHNXFz9Bv6OcM+SM
qgZmbThkYdFeVkGarjEt5+tWIEtzatSh48kx5SWiEaxMceDKC+BWLIUsXi2n5C6fjvVGuQEm5X1a
1STamN5Hm2Rv2MwJ/7A+Rq16NXr2dVbe/Qy0feuXjwk9M9TP91Bp29zcJg2pOOjMWPkpqo9yPg09
O983o/pSBlJKmpM4jy5Fz8nvsqbPmDr7cfEAOw45QP7Z0+J43tCQ3coWd9Cj12Dq14YHrhyTIe1q
Pq1zBgNUA0QHWzQqc9yojOCPCFEKLB+s9gls0LqLzPs32kGKUZVgxqAo1jRyAVYyDJ1dUyNLJAyE
IU/IAEmveenbewx1SKcxcFedYo44x2vH0bTCfcwz29F0tl6+6q2xwRGWVTvfdx5lE+sbU93UEKBR
0FjnVBOoLhjDjEWMEKyhTHKssMdHTD5E1rASwiXNkt6x9r603/04lYdMt25MhFFrm+efYf2ITkWb
jjoceGQg9SEJvIdo0p+xfS0aJFYrJk79IrOr98Cuf6Lev2XFtzH8yVp5CWc2RJ9Zue0z8gJPStXo
d0jsSTuSdFJjdqCXTt0OSJ0kQoi8pdD5KGbTNv2ezyATBwIjp0iV15rqT0njrssaUuvz/sHunDej
meCnFdiifYG2pdetfVKjba7KK/zRPeAC7NitGA6Jx/mD8BYTIM71TtifzsSCPvfrp94K17WY0k3i
2luLNTQMewmabsD/4Y5y4/Tmhz9WRE0AV4/C4a2XKsNTIXgCBr8GMDe8pEHcrb9H3//zY/hfwVdx
+2tc3Pz93/n6oyjHGtV2+5cv//4wg7Wzf5+/55//5/fv+Psp+mCyVvxs//q/fvsmfvA/fvHqvX3/
7Yv19+j+rvuqx+sX3Wf7/Qt4iPP//H/9x39M6v8vCwBm9f9q/P/6lX3lfx76f///XyN/af0hhS10
4HZwjjDi/nPkz1yf40/XEem681if4f1/jPwN7w9dNwXf4phA12m3/u1veLLakH0C38XNXnoOpnLb
Ylz/3xr5678P/IXQdU+a0iWuxrB0ysbfB/4wq0eUPAjs7ZFDSSu4YYP1CtiIz4kstCxhHC7HgaPN
8kc6QQQnvy6X366WvwHgvMXR0Tb8AfOv+NPO4fsh2KapM8t1Dfps8ftD8MGW/3oIbhPtejBx7PbC
bl2xK7gKo95G3NvAmEztIUrJUSUi9Dw4WGmF32KPy3MOJN/de3rfbiLD2f3phfzHtfznR/eXhch/
enC8EOXH+xXkzPyn/I8qLyrkc70DQZ/TYmqC9OA5dbIhYixflfG8JHRkdzfhPP/Xv9iY/+zfnxau
IiGFaZiWYXg6182ff3Ng+lDcPeiYUc8AwcTUerEjqAp2xFzcahELcqLBZx/PduVVp8j9HDUZAQ9F
Co311/+1+/svXyaTq/E/PR5hWuyh2ECahvWXx+NXjRtmPXeqIEFZk5fxFaBZvZQ5Ik5Lw7msXNT7
zE2PaCnrU5WZnLlOtRorcKlRWT3PwYPQhlBYDSwCMDIwGu47fFMcY+Hc/NaOI/aZQ3IouSvEPP9v
ys6suU2m7da/iCpomgZONc+WPMR2TqjEcZjnmV+/L5Rvf8mbZ9f71D5RWRZGEoam+77XupZtmleZ
yNO/HFgu3X98EYIMcAtx+ZlKzf/yP/6lhl2g/SNTfcF7Pvfw2NZFHHZ7TMrpRoydv3MNJmJdrdp9
5DQOiWJLtKVy8S8fQ/y/PgaNNoOyHmOA9deVB57c7xyIzGghmiPZyiZkbWY0aWPv8CZdmFst7SFC
1Bg74aZON96s7s58lMb//x+EUcZiGFImbT9nHiL+OB6JqvpUpZRUm0I9gT6IzwDVyGMpgpqw7Ng7
d5GBiGV8naIW9W8djVuWCfVCGLn79N8/i/jncCQty7AZ15QlLXxj//lZWgDkdU+/cxFDRZ5K8uCI
XQDUMsDKYEXtE4zSvWbAejdZrdGRmpg4ZJXxyRSK2fbEtKwfoJWNlZ9ue0V0Xwl4aGFryvw+FXBy
o3+5Kqx/XhU49oXUTUpYDNnufBX/cfDaAnFu3yCMbiJIhEiR9KM0rYd+gnwoy344lWX3VphNcZSW
KI7d1W2m4Xkqtb3lFtrNH/xu04ZDeiV1yd1SGAN4T4L4opPdoxUIEpAD4FIsdICZNiP+S3hJcB9A
AUyJcy39+tJFA5wpGJDrwnWK833hVVT4mKHY2MehaU6j3ownBzUdbSoYLgXtnI0+9Z+tVtmnGgcg
gn/6fhLfbYCfNJoDA0tLXHE+hLsSk7dT9p8TOiMmI070kMQhyUd+Ui9ZcCtIPGXyL0dV/uOoGvPN
wOZkdCQ4qX+cBgkacUe1auGyHnWN2DwRWS82WUwz1uhpjVQp/JexG4FTCDK7xrQ/6ZWwT13kO6dM
BGi/xEGXqbVxFJUAp9a1VTAHxBB0NdzGkXW3q23DaLKB+SG7aXWgm7n2szGfPaPTgfK49SYYtS+N
W71T5rcYKKIj6rTXVAuGDUAMomab6SCstN5TG14hKquc/MUaKhA22CCI6Eygd/UlcqL6y3+/Soz5
pvMftwaEasJRknQZ5diOMQ8tf5x0WNoFSAfc6LK3HoKugQ3XcCjazMBp3DnmM4z/D3Td5grnMgex
CcgUMSXuhdK+5YW0FwL38f6/f6pZhvD3pxJScQc3lNBd7Ir/+amwYNsVKkIssbIKHmxwxKU/QeMj
O/2E8Z6OShoSoVe8x2Gif6s60vXCAcLYaPhnVeXvjj1mh87ghLbii+YQERnrFJaI5UWGZ/fdWtcE
bRa9ck62pA8udJ068XBkcWg/4KR9961xDmTF/EVSCYgRsiBWqT8AXQ0JeO+q6Vb21QsFQBqgGFat
6vjfj8A8KfzzCEhTF5aNekJyCHRpy79G0qiO6Nu7hLdxV29Puki2ZoykLiLcr+51/MmN/qMjQvAI
o21bNyb94r5/DW06kXLfIZc+mhFc3UXYtlyPkenvQKkN13wUwZk1hYVRwzxTTvDXuQrwuIdgYwyz
ERucE5cg9R68zNVPE9nS978bZfbVoG59iGr9q8rCaxOFxlH0xmcqJmPbtyLY0z9kWqPXX8j5JjMe
J+bJ9VGA1u7kHSraWg5liWNHw2QR+SjdZlhVX9L7nyL/sUxld0g4FRaFHIdrSWVlwQqmPaYjeA6E
BLuCmiyZ0Kj50057+++H2/jrcJvItoRyuV3YjjQc5f51GWBXo2Ix4ON1o/QHov+cHGpoESZyrm0E
JWiXhq58CBVrakrn9bbpm3iXxlRp/+WD/PN65BbAWMWkiKmRLf6aJIacjrMgjzM/OOoAuY6wQ99C
y21PY+dA70FFuw8zknTakop9osc7FZg/aYxaz/BQdGw24l9G0L9na/Op6ApHWIZCaoRw6K9TMeyc
VmoG+vKhQrzf5eJbyg2Ejm81XLsWNVvSStywEnGKnE0kDkEfy7pmulMZljzioLhUeRVuDUuY+44J
DC3NjLZngcGdSke41XrEv1Va21viR25ROvlgE2917vfBv8yUhJT/WCIwR0JyCq5WFxzh+/3ijwHP
s5JOr0p0FiOFkJsjgXQW9bhHLDDNtgN7OappIBXHdpYjmtRtaVfFNmwbazXWZgrTDTBQanezJckk
lSpWG7M/JvbJrqABF1prP7J8gPmn5Q8wguyblI12Yu2+Um1xBh7RXpKp2KURbv0i0G60WyFyuu3N
Dq1oPeZx8RhaDip+JMl1mw8LAjqClynSZnNxdspMJbD9JM3KkNom9IofpkeOABA2nEQtUF/HibrT
HCN3cSzu8ZanL1TQq7epl4+IDqKf8HiL4NtYS+dD1Wh/OGuQUFnaGblD9jyKem0hMwCzFJ8lw8iB
0wxyVIQ/PdXz6kynD1Cqbe01V8N+MH9fitWcOHviftElx5IEpHSEIt1RWC4rsz5X9puoOlLoywpg
j5dc+qjq9qVLi0CNLos9STvJcsgc0ozgoSz1doU+EiuZWYNKNR/KIvkk5LhcyQmhqTL0L7OkKfCH
xwYOwxsJEBY+nwuVUhqxKk72dTF+KXqqhK2fx/syNp48t167YiUFXcJAEq3mClmtqoIGUpyj4Y/o
Z4x0F+hWwm7ojWfDk9EVBm+1AxwV0hww1MmugwzlVU1py50QXHSjvzBr64dTO/VqHlcWWIm+F/jJ
j1R6zBlt3IxpADEHSiu4KlAxebOau8me6jl2RkInZtjhoPzIHRCJMOCRfWOjaqMy3+RjFt4Sdwxv
TkRnIArgzqee3GFvyL/oLi6v3BusA0q+va+y9Mrdkp7uoPf7vKsQPUzC2IQ9YeewC/Qz+rvPJqo0
OgfUxOFSdI9pWLSPUd2STxgkzRaQ1IJkn+5CnG11iZj5oLa+P9iTlSL+dn/kbqQRNuCSDurByAqb
5FoZ0v8sM+9scyUuEwxhD5oldr0t6nfavF9aOOgmnfcvcWaEJ0IBkZgBxmgMO3hHmfwS5ln0nGqN
y+kzB4FLTOGqPfS6l53skJzmAn7HMU6ddwcLI39rB99bYMgoxHFlQwrv0dDCDf8QQ5AfbU1WJ4f6
Lg0k3DQip6SGzXTVVHszauQ+0vGc6r0AAa7ciiYc16fDKOR5jrssVW0t3UmXB2/Snsco6I+oKu2l
0isdnGEmD7aYbhorzmNQDQe8gmpTN5bx7OvKOhJM4pywLK39riiP4ZR2m76ZEfG50R7o0Jj7KOuf
G3/IL37Vs/SG6IAmgTMjJRF5oVxY1+NgYE4qA43vDxbd6RGQmwPNFwst1v2TIUdiLRNXxHE0pThU
eCtwpAerVNNdnA9OdAE0gTfPGTGLjIQtFIlaDa1jHchtEQ1XaWKOE1QuI76E0/xGgbNxO989YiXt
N+7sb20m52svQ23H0sC+5LZprO0Bhok9HxpgJfSB8JCsB9M2l3qPB6XMnJ5cKwTKZR/exrAVj0F5
m0L1GjXaeOIMCZ+AFZHsW+2q0qG9ZFXFMzrm5hiF2ZkkNTrKxfRhW+W78l3/JZ6WoJTza8/gXDdY
QJmiQ8GL02HrZz74k6LkgSUsYZtYEx0/2ZAypJ0rZtlnkh6CA1Scq9QbZ9u2To0ghkTRKsaCwYRc
XO4PupmD+opQ/xkBQLWuLhISFhtAx+002TA65HAaivZSGKwT6Ldrh1DqwVNs5xezilhe2bDf88A5
pR1IJ9mGF8v8LKyoPsQUNtYphXf0lzF+K9P5LjRJjg6N4VNkV7tm9MROtBXh52Wu7+Oo7ve9uIVw
Tk6llzS0Bwb3EbA3GsvWpJ6Rdd+Nvt057pNTld3PyNnJREOJOHXeliJxum0M3ldVwTWJGvdJBa3C
leCcirj6jibUvPnQBCcujSEr3DVliYbBjtw8N2GGJz7TDh1+brrDAiv0+NiV1XcRZNGp17nptb7+
DW+A/FJ7mrcSc4+oDkCwNUxETiBS03WRWdMxGqBUZc54LZo4vNgSvIs/U+eVbLNjSCt6jR8NPCUc
kLNHwX4nfPUjSd3pOEDsxc89S45Gl4xypSeP+LDW3GfxEJJAdMazEZ1Hzzv3XTycDVLuLFwN9AYr
khkTWj9aJSE52NbRmfCwpVyO+8gwvyb0sp/wABJOHTrD2hJw66WHHGfKAvqhmtoA/3M2dWFcixrt
aj5fftlIJABZZB/41L5OCQ6sqj/WNhXqBmGe81QUsbEa5nGk7/A4+PmTM8QYWEqNZjmClCn8pspw
2gsUW8sIUIJjRiPArglq9/TQ6vixhiKPNsqJCWPV8Xw2yJ5orCXRc2BWYCniFewMe29xpqMdUelm
CGKc1rOHoSX05+j3OIazLpuW3FwYGyGZ0MCd2k0twvrRieSuAACqzOxHYkVfU2yIgpPgsTbbCE+U
8woCwj0aEvmxr31iUghBopfx1iknvN6BR4Bd6GxmbWE50BJFbuw9N5r+TNAsDUX7qVWhe2pcMmLD
IWTxAJkaqu20JdRw3DgzEyGX+qovJrHnpgZ+dgJIjY8LBleGUZrJFYAb30p/tm3tQuzPT5iD8x3K
TxfLK4ZozSjEc6WQN1ryhBjjmfR5xXQ49ta5ZNbNPWZY64UH3CVpyofYNZoVsQ02smLoZXkXla92
4H6t0AjiIbeLi6X7ZJ54aBO1zrexcQETCMderq3Axhszxd5ycht72YMy8Bv+QdLsCCyGNMCIU2ya
3EB3W3xyilvbOhyJZLajaiOgj0Aq0NZlYI5vFXaQxRBk5bmy6k2iRPWY6u4exXt6k0BnIPRw+bjA
CvMg8p/xPjpLxAb1FjoYxrUmjXa+ssXVB5Da2f6zT6ZJMybhYxjvZOEXdOg6sczw6S9TNdCTohr4
HpUe3dgG9xxzt919fNJ6pic1EmJKjQiS49rTH+8Pdkciu+7gp2HKujQ0C91cLC2sclo1rA0kDWdc
XEQAafJLn3BiQP9E3tEybFfmD9URjBKhiX/KtX54coJgG0AGuUYR0sopdJhU4edFprIoUbHYrCRt
Ab8PJzuI+G0110UMq3cOmkjPgAvMgz7M8h9IwSRN1Ged8YvQYvcGLr5aEcmFutNup0fyTOdwZJTL
TTFEaG3bFAZDMm1SqlgHxxsdIosyov1E+qBirHP6EJbvWJmXkd5jlGLysJEaVttqRMeSFwb+ncFP
lqIRzm080Iow957tuyc52Cz0na++X3RPbTDa60CgRegm611z+S80XvfYTr75ZgTTLVRiXFtT1qF8
ENpTmcwq+3QUexLzXjRNegck3bHFOLQo5pSERtrWVubqHGnTQFiqpZ+NoZNb1cofBhqjszk/9DQF
toVuv8Vw9YnIOWqWf5RuIg5ExnTYCJierGurAAU8DaT30Q3l9l5qD3pNgjV6TmNRR80qLMjci//3
gZ4qrjM3R0cdHYygQg72+wEk0TbKQb6Vekf+TAPocGyr+kwgR30OyDUw+bcoTb0kRuscjaaOj6NX
fh0J/LnOPzij664ymspIxEDEaJlX7NELskacSAVtHVNxs0GT4QwBI6SNrDvkbEWfFcsTdoYa3s4N
lBdpQHHsrAe4TzeqSl+gVfVI39Dw5UOfzsRO7IFVQCmNiNh0rRPAi9AHwjfpG+prScQ1kxpc+230
1hHXeSojYe290NimDmKDvIwYksIfLjnLX0hlROKNColQkPbUJcjiOJDhix8pZA2yvrQmovVOT5rH
kqxm4YSPHHxngdHGAfGnFVdJIAM36vhyfzboWG/trvf5lyljF0LPXjQqWKlyVvKuGEMQ4/hQLs1v
UQGINTAJ8tE8crgHAf2krdN93CTWUz3hHKU4X66U54xkWDE50X0Oj4XTDhxZfGqG7KdjWcMhnHUe
epuubdyTl7Ypplui0Qv3ZTFQLpzjRSYFco+lEblqvrkCxvrQJH76oNWYiWtcnPtA2dssHK2HatA1
5AK6usJdoYCbpYfGdrMHjzO4VVZ71qyoOxf4uY9d1YKuzMMN+iOyFxynI17dOE8CzkfVVcZ5KJCQ
9FhZTX3jt9xF7YZ2s+tCwKSUGR3dLPa2VmN9ScGGY99rSNzBaJd7iC8YOSNa5dTiu9pvKQiE34pW
zy+VBEiXNeWVSd7BqiYLF+yU33rp0TVzP5jq6S8sqIgftzzYT3p0dBJQw7pBkWEYJwsrHqkMdgVR
TGrEHA5zBEdqYC1m+uifjA5Nd0UQ8KEKmf6lNjO3ZiJlikHCAeGHAgnq/xwuXJXkDVsKXZiVf9eY
3AujtTcmSVzHPPTWrArMD8FpsZDYxF/H/DNHD7VKbds/ea2Wo6+HTxC6UYBJwK7QLGQQxfUxWYNX
AyQsDO0hACwypj/1zumupdmrG2LgcQ+grV5EcaJuCelinSb1h8FpxM4pqRuQtBXf9JTNJgcgwjQw
C+iaypm/dv8UJ5hyO/ZcwuI2Bqku9wUPJBPcFGGxG5T5FXdMM6e/o6DoWPvJ0tzYbmPdEkVQbGFE
b46m57s0p94ztRWL/AoQi2qy6ex4KZeIqtM1WhFIAlqL9z1EM1dhbb1qw6eetzCa5ge3Ofq+4T7d
n/jCf9Rprl6AB6jnmiLoQhRqnFkC6tluhLsaEcVv709bY5zvL16NWJD9KN3Cp53Xs4aep4WtnAfH
TU40gdTz/Q9wYla0BX89EY13aYecvsf9k9izQzyu/eOvj9HmIF4twHP3p/efLD8ykPCxs1/bzX/h
l31+mBLRUzyo1IkBKdgTbXHqs9lcjbSGajDO/pHGzbKSFI91YX8drThaUR8yF61LWIlTnMi40J7N
YtSe0QniPSv72/1XCJS/FXE3ne/PqKMES6NIssP9KQpbVKS+rLb3p55TB1s4OVRi5r2FjqEYPcxs
ac37RYMVn7mYft5f1IFJX8Mx3t1fu//KJR+cFKXn+5MhVQfaJeX119YFNdnRHsdfn9Oeje/C1qv9
/dW0Ix6+T3x8BPMblS43/RqZ6Or+aoHwdb6TqsX9VZJlkotKx9f7lzVaLX5MALd2GLs6KGFEYaqy
err/JYLrK/DAjHQgvo5i/cPMxZuwAvIuXjN3hsxs2N1fjelYbsKw0dDL8yrpkryAu5CLmb8V9YCW
NNfxgc+vsgjKHvDF/vpyVtrVT8GIcWt+7df2I/bw0gGPP/+KwO5XJLzx5f4amGy+iq2Mw/1F9ELd
quyAJN1ftSvd2GhmVf36HG2W1Hv+f1Ck5s+RyG46GTlGjPvf+tDTrtTIf/0309LTOcEpvuBniRTA
sTwWglCm//ugpaxtPcFyc7Kb01+/vz8dSNTYTYn3BoXPPN+3/2uzWpsQWHkWa5RSoTD6axtPy05l
26n9/ff3vfzewTCExsGrxfb3r5x5pf37KcwhFFAszZfdfe+/d3DfH9BZf1FU5fhrD39sk5hRde7I
45u/7O/PFPetAxG7dYItabSQmv7zWNyfKrcp9/pEfVInzKlXw8V1BdaMrMfI5LVNeiLAggeIcPii
5pcCP+b1UEmg64Va/t7m/tP94b7JfePfT+8/4V67qMCikDnv5P6rv99O3d/JNCO5r1prfd/mj4/w
e9d/fMRIleaKmD2ShO6f+//11r8/+32Xcgy+iTDU4JL/79f7ve/7Jr/fukNjcpwIv563/b3VH5/g
j28BnJTVVcpC4Y9d//G64Qxk3oAwglyd/2Cy1p89XaUvdcEcMyS66hh4TfqSDgCrtVxHVjC/mjNb
WsHOqwA98bTRejR8ST6HBbBxPLFCKedJOUbJ7EXFprfPcnTr943N3opOREHhNZhfFY3RXXIoE/c/
jfoxumkhouf5tTFPPEiHL/e/uz8MhFV0cQ5YbX7fPk4OQd8Z1197mrp32TXR5b6nxi06ABYk4v7a
lcl9y0TZ/D9foCbdUqSUIFFRpS+mCSa4StDa3vfLLVjfpq0yfn2B0hi7vYZW9dcX6EIXvcpcrk+7
8jyovn72csQs9aSNN3id2U5MtbPLaqVfYTfWSyZf+feBtblG3fITTfxnUtj1S98bzOVFNR5x/Vdn
vey8FUUN9eoV5u2+qayrQ9Sb07ui9gDjYjQuXJTNwZgSd9N5qfXU+QNw7WjIP8P2gLmCgB0NqFUf
N/Gjy0QeoHub71Orj6+uJG4QBsT4zRjV6r5/o/O+FX7if7H9TqIVJ0XWryPnpMyA6nRbpa+h5j7f
d08xcpdBiP/q9lRkA1qxD0k3+QcVN9kWCnz6lDMhxF3LN/Q+onmuRioctPjM3MWpBawVHlCOsLl+
YJYiz3Ux4WdJXGfnOcR2UtIgjmIijjaPJXWfQvOfuhAeckwtaHHfmI5C8OR42WNmjOUZh0D/WOln
MLpQl3D0vWUQiilRID1AvZO+kdZ6GyVTqcrQzZudu7f7r5Ws/R1ye/wP81a9T+u3rPrgAj5Te+lM
Arjn3ws09gdyhlGMqsxiLtyb3rOsvyKhlHt7rL2by11u1t1nH9hYj6A5+9cBvedmJp3DcfHkTQuY
vGCKzj5kSYnWd8Xr4Khyk6nUPyT+MIFx9WdvJPsQWHOEkbmveJCyDTeZ+AA8prmFOvYaCPXZR0J3
o/b1cju4hbOOa8spVlhl59i3+ifcE+E/1TrlXlEkBt0bK6dzRdjVLie5xoqK5vj7gRtLcxRdTgXs
/kuN5cz//EjlEDsFM2gxpcmhmLCloxk4oeon0XUoyvlR1f0poCNzmvJm2LVNdblvc39gsd2f7j/d
NxMpneGVrZtYE6Npe/+r+wu/dvX7+f1PQP7lm0ChPf7z/X7vsqmzYmem3Y8AAJmu2SPWab94KrJp
E7M0ee3ggp89OM4L146CV0tvOWfhEK+bEr16hIlv5Zqms6uFfYyNEdQtBYNpmetTcfMCanpm05/L
+dmAv3Kvz6zQRuqKsPYo8I+acK8pGJMHNCI/LaOMw62b25fQpEngk6uzCOcKwf0hw/SktK54bBrc
2M4cnlDNJKjRbkqMVEGfLmOnh4HXSBc7HtVG4LJY9oPJWgaKhllUztjZoHaPFcBObsX9SeslCq8J
FpuRKP09qswW0RIeGegKhI+M5XMxKvtARqWH8tjxUIHjDU61nei81yRG1O9GnfcFAc4pdRr1vVdA
e9LsEoRe/Z0yx66jl3lALou9qisRLQ6sUVdlNL7qqiMzodX3BT7SPMlhitXQoMgZKdp6kRHwsC70
yEYDfZSdH0LFQxs+WZ5YiA5va9aSOtqplApKTUMDlbdCpAU/BmumFZAIGHzJmgSMfgBH1ACttu8G
Ljw7194AietLNzX9PSMYwjvW53MhazGQ7ACspbJIsEa0LVoqQsQ3xMRJLBxbbzBPlzp4wDxdOB29
e02Wz70V60SOkLVroYvrDHDgHrsL28DfAfT/cMb2DVptdTNZNK0Z+D4bJpIo+oP0ak8DafOV0rYi
AoRVkvPta4xXej4v/d8Tj4x3c8RhFJeJvRdF81mR9JkVbbcf8kNn43AE0QmJoaQ3bGVFjnNZr5Zh
1VTo6/UNvUcXQWPzow+6TdBVxHXfA0aMry2WgSe8459j3l0hLvqPvg5DJ5Xj1ZvCF9cC/uYSaJKO
7iXle+7w5ZMj34ty9aKHA+lCDssMan8vpoXdER3lQjnpCzFTWxPcLXGUFg59a855Jzs7c/e2uaJ4
QUCLJdZCQp/HiBg0JnXyXt9YpDMuyjx+ACN+C6PxSfJvx8MDdz5/pkKgQ7EyAeVigLUdk6FC30YS
PqgF72ZI+wNOYlaU5hDDzce54SVYR73g0rfwsQwRHaCLJhsZtqAeGmddCFYWPkVCDDDV1nAu1LgB
ak39MqDeuRJ1NDCUl6hLck6zoIKTwNwdpCXCeivncnKd2T1PumSmWYhr1GwOmqJNoeyf0qBZWWGi
LpAoT1xyO6l9TaS8jbimueHTvI7GVdp0QK3s5l1UuzHmLjGazFtsvqcps3Tr5N6r8Mv3mDONaE6c
iKQ5vk/kAoA+UJ+dNKie/+8D/cOXoFDQpX1tg+7bRp0ZvdVt+m1qEkIOC4tSn0iqdWa16TKi70Qn
XuENncZVREaoFzLixAXYj7r2nqTpBgs/YEpNpZcQwrLaUdAXRBaQUZCY8RZ9HXBGqTSWjPqqyDr/
UPWUq3y0eEvfwoVGjqLxMGh4IRLk/y4D5egYW8kylt2Fy0LDYYxqBX4JfET+s5I+DGaXZalHw9au
9Tkv2SfYslgb6cXEb0R0vbMWMVO+sLp0Gc1W3Pc/rNJ/BAELgUia2wH157pw1KnKnE0Z9s+WZkD7
xkq/j0KFl16Xz0ygn5qAxpU1Fc4mhvSdi3Bbu1K/APjHfhpEuxr54qJtWQYAdSKQM7d3uuHsrM6m
9js2gJ3UreRuu2DqW6w9iZOrry5Wb3vgg51gqazc3ddj8Vbq8tNN3zoLo16qLqRsspAyS2RggffO
eVkfWfYdrHQ6NibzI66NTTipdLa/owul/oQ+bgsE1z/VVf/e29lRVKLdFbZ887Kiw17S/Ey65DxQ
wFgEBkFDSRpthaY+KpOTEr1NunbEj7DL6l2b+z9UyGa25p4tmV+GtCRI0dOIdBOc9sIcC+Zl22oA
fxMXbb6bKsdZ1XavbQpYAdkwvnAl9nvNhsVi+Jm9b3rq9HHItRuWnlxZHqlQXBzlxvciTE1Z/7MT
B5uk6osQ/Kj75zqZ9kQuTbt2st86OGamPqgNRqrL0MUQQtuP1BfvYRKNkJSzzzQbo7PdxsG6dYZP
4ezCMvzma9ojuXKHhI40k9N4XRvN8DyjyMMmdbctPXFLG6I9A/pzDZ0NzUmAldUiQxAUL+g7U8Ca
tPqjcPL6pSIPA2ux+g7TkhygsjjGmc2pSXgBIyc9R++7aR5RyolzNAIMSdOaRL8AYgsJVNEzea6E
Y6ThxRvSCwFXirr13CdsrZGbwk+73pjJBYVoeBQ5VtTJ9Jl/9ti0OxTcKhUXJw5oTFq1xx1DeEBC
6eaEkhp2MZ2L1KImM0X9OmZqO/XmyWcacbFjkSwtoUh2uEMavAEzEdGtfm136zYw5/xL562SNBlz
V/4E27stk9hch44ljk4gGZNhUowut1fE1+fSz+s9nFWXNZhpHa30qWRC+ro2Ixam+mzirozqhuXn
a5Ajj4dob+4gFCFbtUfkCrX2VBhExGcJDlNJyXAS9mvvwuJrm+aSx0nz1LXAQYQaHzopmqs2jaxF
gBDUhkVQdQO0I6c4cspnuV5Pk+RCg1IGefIlC1t3TQDQeyVR4gfCsJZRB6mmTA1YdJrFiBmZp7pP
PicYURtG4wI3O0ks/LCyQ3KiECx9bf0mYYmo62uhk3lIZNF4tSoI1WXoyAM4w5x2fbv1Smevu6yy
GhJRl20Tyr00OxKcgvAY1jCCY5Zx0guylbQJPdC4gRxqnLPtZPRX5SBhy/rgM5qwWet+ydw2I/Ew
RKhckTSkWbH/Ygbip+gjoBKkclqyB10uSYyHCfIwQSpZDBhnn3LAMxs6E+sq7zxoQoa7Lol7WZkc
8r0GeGHtNA0x0zZwP12DEplmH/qryRTokuPHwAjRGKgh8N361Lv3QUivWpTheK4crF9RX6zTDJ8z
rXtcpRl6CyTKybmSq8QfN7Zwx4fBbD0a57W3dZL0p905D9R2i9cYV9pmqt10OTkZCqXRjhEyFRHL
KwZR+PS0rRlL3Ba972Snp4L68WoYhEaoResdwxCAb/w5VAkMr/ij1ofpQ8r06Ipuo2GLf3ea+DDG
xqknIeu5d8v+HHdIps2jLN3gqarAYhE7eMxlR0i36XOXtxJ3Z07iUevC+HEm4OHbjL2Nbw3ZAx6l
kfZ8T+AwupusXdkNvXTTec7bZjFo6XSYpP1j6vrs5EeFj0RsnlLU0UfSdqRz5NNVGnIdOQRtMh6Q
dt4NtEga71TZNB3qbgQZ3gKIiSXzygK5B5tNTE4mCdDDM4nvs4Z2V8nq2OfkT6TGR1Wl8dHADM9R
7qgeeHq6NcpxXNkEme6nDGaeBZ6E/nKSb8e+p9Uy6vtw1E691OqLbxOiURePOZiAGBYJd1nL31BG
wA+Sq2tQgFUY6WDsY9/AQZgY9bY2iOLs3dDlfeJmA+DNPEB53BWjczGjIX0m8w6lZRo+9Ain10kT
gjyI4mptd7ZN5lMDlpCG0JGuPsI1rTWXLaqXDXyY7toJqtlmiejIqp8qZi5faVAqgP7EGcGmeZ4A
Ee2hWN3wXY8XTFEMSmj4doEREaodqYduaB4co62fxhLzetkVZ9PQvmgp4N1pGAbaWogXw5mhkvXN
Qx6AofBd95ALl3ATPwtPntH3+0GAhLPxSB4k921ws80qigVtIGeo1lpD9z0FF7NGTvdR4jnd+V07
F+ZJnEIeF6415R16Zzp4nbJ2tWl9TKUYduSE1Y/ICPHbkD4oe/pItdpPVaw9NQTtrS3XOiNyglUx
okiYVGKcGh0OGtNuOqM0X1I7gGEQ1u1TWnDu+s0yhsr4dH8gJNZexpvCcMFOkmF9SBoGXqWJk1EX
ly6XAsbb1kO8tSBQysT8EFwbNNyLWMUPKI8Aa9royFspy+v9QdXEjzY9WQYmr4AsmBfWZivUIQXQ
kLZGtcH/261JOsqWvZYXa4TcHC/TvEX3eJuZsbmcw0Bti2iiJZnQ4SaMh/9D3Znsxq2sy/qJeMAu
2Uyr76Qq9c2EsGWbfZJMdkk+/fmotQ+w1wLuPriTC9xJwbIFq1RVZGb+EfHFftCGOnfLw5SXDgwx
eMuqFNFD4121TYVR5+YGJmarf4lEI2noS5KtwLOYNU784oJAW3GeM1+UT2I7K+HRz9brwErYqKzd
pnB9921p2y/fX8ZYAtmH5JriFjf+YCe0huvxwqFD3HWO4d1kVqxNg5NZVKC8yHyong2jKHeDCCNm
Fa8SKNyvFK5yOe6aKovOVdu+k8VYDzQAHQazOmtKY3eWsm5dJZJrButdIKXD/uKMMAHuAblQ7Y3M
eR2M7qudqWTvEI3oAqagI/3ZjREvH1isbMGHlRNj0g4/gI9rhsOl599p7fUbpmLGxrEHZyurSR9a
3debBFIXlFtjbxos/FTf2vsZU8sqjkO8Av3k3+v2GpHRXJbPascH5GdGGfFBuxpQieQcxb1sQfRH
1jGciT/NbgSFnB0SA5Unj9ae9TD09tEL6/JCRrdYhXFqH9oipyOEw/YtBJmxayxprH3NDqarFV4l
bRx1nmISKSAL9k5f71VRhOeY0vv/bES3CX/+M4Hg+Zw4bN8kOONa3j+c6DKmmqfDD7H+Njnmsnst
BU67wg3jO7t0AWOw/tONzK8VTMV5cubqjF3Hurfd92aZ5pcQw3Z0/dRnAC54MJvq7vshpRzVn9M7
C7WRti5NabEdXbsA7Mb3j1JREx6WDo495TlIKW7l31lUBG+mhLGC1Yfd40BiqJ254daT/jngxGXd
XiomJ2cvR9paKinMB9xKu7EWP0Yj1rR17jXdLNS7ZFeiIBKTQkb0ibnteItVSueY8xnOdnQMe/aG
aWqZO2rQ+3XNh3s1aXgJvMPD8dv9VCzXs5u1lHQIYFLgkVJck3OIwm4BpKGgrW1Uey3/zNY6Ht33
Kvbwbzo9yAInf2Pc4P/lhQcpKNfc1iqqofWzgitIvwrNQ3bBwM8vOn2La/YccW4SnB/cHxWauwUk
zFnrrLXf62hxHc8rs1Pdyg7c+qOFAayVmz4yQIAdMNHYiPfLPxlNuqnaMsUPjlEdg9exZ/5AdQI7
gl5k3SclIyQuOWy0v5gtB+u5LM9wpppj141yPU3YrkOz22YheMyxC208jN3PWpTZSbbVvmcidilc
65w7AEhGOzvY2OlXgWbD1c+F2OUxQRZItw7Og8+h5F6+RAEKB8WYy+MkK9veZEjSlBCpYEU+wmGu
Od+kG/7kF6w37tTQ/YNav20CSiG0W0YEG51XNnm/GSqpU23Lade0tbetG/NrSLmRu20Oz6kYMdJg
E2VzV7xzEetHAJt7ygafaRQf31uljtyiQGhQK75ctXCDeE4GT7Sm3qyYziHDRNVx1KyGe7/Mm6d4
CCmAxcfX3oqeSb7K1f77GZf49i8BrHTFZ2kZSURQ0obskhriKTRyfKOgHcBQNOXeS/Sv731zU3Ry
0xl4M4YXileoXV+CEgnbZifsTRodZs3/ZH1Upu5JspIGqAw6LqnAovf0goDCbpc610olb6oYps8B
ihGQuumoNNit3rTTd7sxFhvXBb5yf2vTyLpbGoMRQZ6xUyVPvgaBX7mYFUeDwOC4cC/MrH6ghswh
b5JI33nhfvxlnrN55AeMrO/OEtoAFVN/TKhsZzmF6b3Ghp9K5zEwHEniCuJ9VBTGNoWlDm8fFT+a
o7NdGD+i0Bj+SnX8P6ME/I0ssP9d3f8of7f/H6AEvu/J/2eS8LX88TeSwPe3/4skEP5X4NBbHGJc
ojWMwPz/wIOFDS7A9Iju0vxGhn/Jiv8LHmx7/8VbTkzK8oQJbcAjJPU/JAHvvzzfCckJWa7rsyMN
/29IAiRD/r72wC/wAX/z1GyeTECc9e/5P9XOoUb/EGgOjrEzEqqGqCDcxkksT71inoNxicy81biH
ttH2ltKNlyAV+goNFZus0ZhX03B/KaNxfvRy3KMKHkpuvo+zoi+AtMx9l9nl2SA9uGEgvUKxSh/G
QvUPGW5E90ManvmzcptyVXvN0WWlOMbd9IgipR4ic3Zgn4bULw1MvqKQWRQ/cWM2GkSI3b/VYbNL
q7a/mxt2nbXoDpxzzwP764uV27+paB3vYjmRGgzpKJ8YanG2S38kJXvszj5h+ED9dMEpFipkXOZE
5h1GMYILDJvI7gxMzseeMmE3JcMNF9fOi2dfuYhWXW6sSzC5GxXOkC5n5xoZVXgFQ7TFwX9o4+yL
dIeG4Zvf6bjMX6ak6HGKFjfMwT9bO/lVM2t0m+iLQ30KGpztbO1xX3YCfUxkfevMEMJIp9cdzrhs
atWmflRylDsjEg99yn4n8ABtRgz7DhJPBcEZTaPuInB0jrsZ6v6toJDSa0bWSpcxZCxtJD4Cp1iF
ATRXwF3yjylBxe9qsQmDLjm23a96sqx95NXcA2v3T1+7VMsjMK5NLKWhRbSoRRzZ9HPJ2vAeCcqT
MsXOQp49LznJzBp2c0DvjqL2DR9izai2iqJ1KJtNEOG5izERAaa4INtkVLM16Q2VbNgaoYcxOG/O
WNKwXWf2p22XhOf5EOw7oGkuadPLtAwUiXdQMdGFZxFoFOHGfwbYt7jvrI3fnyaZyN3QhHfUQTGM
Jv0oDOhjI2CnnICA9h5iE2J1UBEtbdvcOlHFsHBcQAabFabonH4eq4DdR/im7+JNGPcM5Ftm2FFL
v8Ssk0fF3mRvhyC+Zqv+MLmGr1xDhy4NAVyV6ZkVyX0wI30NaPdbqywPTyMDtB5K/CnUbLci0z7b
2nKvImpRd7OWE0wJcsdRG+LTD7D7nZtfkpbIh/BnXzH1JFL5lcJNpSRopiqF6cZOOWFzGUwvWicu
86oi0ozIi+RACpR6B+oriQFMiUefo1kt7Pqdo95S14GqZ4772DENjPfjcKD9iwpFO/mq0owuoi44
we7P1pxmgo1hGPd0xL8y0U5PQ+8enZEJgAtC9V2QECjcCl+tsevpZiN3VH2MRl2zcAp713p2xILK
56230I3Ym2IHC1hpZ9tLYD3FGel/gqdtDkeUAppx8tdWGDsvnX+hycjFmzQ4L6RJhpz5ahQi3Yi8
u1N5I/ZxAltxlXRMRs2A0+0Dwjd1Y9woVzRXRkzonZqPoK92mp+2zXGGI2W557msdsJcMjc0D11Q
vCzmp551X7UXuHQ7nudLNzhXLGPEJ2g37RTtdINf2xsHwaovocnGhees8+deUenaDVSf9IX+rf2I
qXVm3RXCAt4fhBdUMiSyInEpEDCfsUr5fONrmXjursH3DvdfPTIR5rMxqD9GHf+xG31metPiFgCZ
kjjiFjrjvEN02I9MPkimhK8amMFpHu/zyJn2g8TtiYoc0Iq+VBER4MpknQAtzwVzuZbkpB/RVhdt
LZpMTuFcTKgNYbb3e+aimTXTYOswYo4X1ybThX2cvxhDQWVKkNXrwrWrY+ITUa84Mneg/h5zfPtp
rD4khXX0OgzOgtuIE5TiieAP+WjNuJvmI/iPCo6z5uA+9kdsiqRwmAIQ0ijO0h3ZolRAAYPuvvZG
D615ZgIFVvZuoOP7rsx1eSkZDTuG2DmkpHd+U/MBsYpNNpEOd4PaucnyYFUWUVEVfBoMAbnz8tOU
mLwnUaZPUVwNd0ThAr+/tMJ+EvS2kOdI3ZOJ7EkE0MjXRDrE1HZbWdA7FDS1ONjVXJ5aaOswUPzf
DfrDCoy5fzYiEibJ/0KIsVnv/z1u7hDvZTJj2QSgGR5zWPj7gpuBsXQlsYzN2MbA9hqSFIIh2QnV
tbnCpSjBrUhxCWKPKvTW7866/dNMeuTtMmg4z4pDT2PyGvq3s/rrSyprNnHxWNCA9jw2W3ifIMT9
rLwHkJqc/vNh1fnnWdX2GEyQlg9snrpN8uzvTz9GkJ2xjifolFxDKYcPT7qcqH0YrcyeHoKqo3E2
OVLS/M7+gSkFCgaJMizZTfGTouCPerwClPTWosmGtUOgsSzpDOWjLyd0E6ZNK5aqel3ZiPfCST7I
9p1Z9tcdXeNBxqgge3DzpNv/51/sn/QKl1/MsgDVUfSAyST8zmb/W1qZnRqNtzaFMaNpHayo+OmQ
4EpaaWzGKonZY2fBugWaUQkuHadg3F6AdGPYD5zLmR573Babwk+3DVUSGwEfCveDvmPQXTONNeg6
Txq2QnNykGnUHSrIwgGT8LpKsHahE62LCGeoXcHD9yzExdzJL4UhvDs1xm/cDohwIktq80+qIN31
GtXYSvhvARXv+0xHO2Fbz/kCNi88zUXk/2/AJ/Of77xjAUdwbRJR3E5DuFN/f+fDjiKcCefMZnLS
9EZqWrzq7GLFP4Ze4fmMGOT7FCTSxlPtR+hOAvBmxg2q86rpFxkeICCZ/xVwhMbnVNm30qT9J7ao
SaAhd5fVbod7H2akGDW5otb+lVVdcU1i5W9wB3BnG6CzBPkpCvrwU/QBXnA7cI5WVyXPZTm9BrkK
fnRZ5axGNtdXbInUspOIZXtQkGUAhXeF7FpSFjy5Jz3+CZPM2JhGNezwG1scqWpaKdKmWc0JpWWV
mjChWDyxwZ8vAaWVmzTjWKyt/oqRZLpETr01vTGGSJeQfcEURoAcm+xgxqc2W3IppYA9mLnmwyyj
bcYljxkjsvc0ekGDJLR/KfASbs1hVEdRt/iWSp8BiKfMU0GT0hYXvb2SCXZYbH2EWbxxS8U4KLsy
HXeJBag2WJCJribtV01tfPNEYPBr5HyWaCY5NESa105vGG9hF/0ict3vCmmbmyCLsUwxhqX2O7JJ
pMcn2ZTZL3bvv//zNWXDvvr73c5dYGgMt0L4U0jtof/P44Vb5jNHa3cdCIPugKi8HxIsXeQlQ7ob
JV2rNH4nh7++Vu6Xp/p+lRcE6sluMNlrdFFRwbUkzAFJ3sgyTTfZg81Ro1mrSxUZz/PUnOl4SG8s
FfjJM2BoNRzJc4z5ybSm9A0SuY997ZP12tp7gPr2VWNPnxUmhhnTDYyalCubMZKjreqaHFWdvmWA
m5hom/gwF473fQ5Q8ljH6gV4T3dfkG7fzGUWbbIhdG4OE4YdHaUA9CMIh1L65qVh2aXl0IVkGRuP
VV9a5y72g1vbKfvMO4MpzpuJZy9/x9tEKu5msgyetDafuf6L/hjkcAvI7h8HBnTnsqW5spBhvJC2
cflnADuaub54Y64OrRHFl64kBj8HAAFkM7en1JyYa5RMAzYBPg5WGtO5CGe4KRz+B9K9/cUDQ+tH
zj3d7vRL1ik3dVnHV1w0MA9m+1AIBqxDrOROJRE4ACiS7AdmIpjNtLM6vz3bTQawY8I7Ah3zoSTA
ZAg7PWAJBCmPMx/vZX76/iokJQiVfs4hg/M2AaRNAVfsXTSLdeOY0ePg9POmUnIAwkqaVxYMt/yG
owf4ovkSDtnI/sL/aXeYm9WUilfiRpgPu+prGpqZHMmMHyWdYf8m42NjsykqLFoxPcxMUwaiNuI1
qcEpHCKR52vNsQOuhmNvitlojj7mrI1we/lcGZp2r7APHwC5HzPmyVe3qBkxuhRzBEklkAfFmR2f
2FcGJnczj49V0PRHq4gFpILVaE3R8yDxonHZni2kgU3ZFObCJeqPdLZw0smxJmZkti6WyDHK2ONr
mZFjNuJ1PlbDYVDhWcYYy4nR6Svq5w/gT+OvtkVJ1hEBP8F47c4aZ552E17abA5Zja38AbHunBgG
dcMOWH8/IPOU9sZnzzbykahWzlUfiY2OCgT9KalORdtgKcvkqe7FfGwg38wjgqDd13wWGfLmgXoK
R1IxKDfqOZ+Tz9pYGoLyIjlO4ZLFY0aIAkLja5F2/Rp0V/XKyqEOVofDt587+Rqmuc2pY4ioXInu
NPS2pRuPSOkMNO2gmujjO0v+19+FIlrR7DoePdn6JmJU6J425kCwjQLR6ZxU5odRd+YucM8qr/1H
fwnDRbbz5ki7vQunxt5GsJPWueVXOek3zzx40iGMneBqrSx99/2noM+BqBT5R5JXXborWS5dstF3
7Dfde93LdjelcPBbs53vEiUfEqJRopPufQGGZqcGSRxp6N6LrvW+LKt7quqqes0x26601V7/+k7E
2uPUgAOn5Rtd2fzh5VJuM1WbRBan8imV46dEjvtMYFw5pbkPYRA/lLpsH0bRhXdmOO1jzMHHoiaJ
+VdCa4lpNRpXk6SwuwKEwneP91g61JNV5sB5TSrr6MKpD4ZFxgrUGM3AYU1WA2EW5cVjJz27ySb3
ImvXT6Em4WuxliDMIjnHWX6P3uUd4Bq4x5KF4xLBddhFXRs/diPA68L2w7eItYS8Sv2JmXIzx8Mt
SKbusQrYEvh198fxJuoBy9Lbypat6rgkOfO8Pjbks577lFKTFMbt6vvbZBTGW8vlUypKbtrRRJgw
laF7V+h6m87IBZYTjje2a+NNgf1fMW8fj9//kNtud2wbEwNRqhswj/yrzf2ExRFtAxAAfMUaYJiA
HoyQhOluVYDn2n//5bD8s4K2tUqDydyy+XLJqHfRxlmOW205M4H10mkP2OPWlxzkGGRz0XHtonPx
MOFWKdDiMBf+9cfvv/3+WpGo3rIMfsEUMdc46AWJYXe82gOHQiPFl8o9huG9uQaONxzdtDE2hoM/
Kg6HM3VTPa8YPb2oJAueAMEe0c9u7JjFLEafUTRBT5RAtYgGyo7EHcW8+Q5dqjZXtuos6oO87iUj
XW06SPqpbc57LLXZtSRnet8W5+8vep3pM+zok1U28pa0IlzXHPg4p3EW83Oo4lic7qADBHdY3P5A
qOCczLuwh19W7n0nnT+k+0PX0XC14u4zd6b4LgTfeyenQB7aqnnMyGKdk+VBNHN3DIISJ73rvVIu
iIHWc84eraFNR5hTw/taMuVfzMslPPGy2Y/YD/EBdOu0r+lmzBBppug0Aabe98Sbd0xNr5Gym8+Q
BM+693G/d3UOJT/FYAPbjjP0lNP+SnmxdfSm6VU5zbqp4MRHqSufJtv8zeTBP39/BRJkPFrVRKQc
9NWFFnffhdzCh6Knr3p5gNbQ7EwLc9T3l9//IECleQ0G/2xs/cP3Q9hyn7TzkPTMFiJR+BKMvvXc
ApLQRv2QEo1Frua2V2s/3ktbql0ddAdsyCw2afVzgb2VM01jeQgNLfVZChEm+14OL3woE2BohSIu
IxuKfEk7lEtvbOvn2ZPlA+GoOiKKYBMYvzKqODThUG7nwnz0yXEwR+qm8/cDCCms0LigDkVzF4ee
+6JaAvtxHHVkAzhMOK05nCk7EXQdStQPFdc3YrLjMZSyXcc00uECgl4SecOnnbstiHxYyg6DLs+M
HnAyeXcNK8suaOhNbBJgLQIPLvPx18DIt3Ys1KcvXGMbcoJx6+g8Dqq4MI1s857t9dhWdwIk0t0s
mDHWid3/yOnCZCbaCOM+NvWup/TirW/jNVxciwEQoT1pQi1NfJaWAexQBrBtnc4GLAFd29eptej8
M4f3UYcHuEzqYiumkNNcnwMWetZJdBlnDikJyVLGemw+HyxwH04bZmBVfHbIRc0US0CGySmMq3ze
dqNdDTQx/7AHqiqQ0taQgEYi+Hl/3wZuf+9ri7kEdXJtou117ONcEHTg7mZVA6TNTPuhZhk4Sq5Z
XQ0L6TwpXknQ4gTMFD7tiXFR4gYJ3Kc628jEWpglCktk34cnSzTHqKrv3daOkPxVBMDXQJ8K9Z3b
W5xXo/grDvVxCNruZ1WUy8S79l9szStaTZHasaRa0LxzBRfDa+5NNYJYE5C2hoRjiQ4Lg8hsMv6Y
+kfyEdgP09vY0TaqMJNMISpzMmRbijNChq4UCZlF5u9DaEBruWCJZs/FjcHn4BD5kkY3qeqbCEYC
7hhTP80QN0dI8xsMXHElK/Pq1sX4DhbXZ86jxG12VLrN4+FIh4G8sOl0DkSh2nOa48rvMms6uRTS
4EapvCPJofhclmZ6xKTnnccoRquDbbktfHgBU0FQhm2w/CGwYRW51C+uo8hjm8qnIsGXPzLzhoqJ
Vb5Rw0mA334cPC/fwUUbN2bJJnGNKQRKieD6CsLEO5GVJUMdB/rg5NPTomVwMJM/7ElN22KifSZp
sOI3Vfdo9MtWtG4PJajgtUxS64MdKJGrunhKwiK52BFvEes8rR30JD1A76WjITnorLKXbtr91DfD
U9tQUyDCsdlXDm+/xYfrT7eknMbqz1wP6r2S1gMv0WfErf/T4EJYjZ5y3zgQYh+2cbon82Vobeel
isJDRp1CH9fph2WxIhL0H151yh44N0aOOHMnDqJwwi109+gAGu8LNIS5Nih/p5wjfm0XR0jhtClu
WWVsZlYz1Ob6PTIZoptV/VLG9U8zMuV7lmnEepuuBEdN8UVGJuPheeg3bcmd1pDttKs7DqbMiN/Z
xwTPHlZrRKp9jW/krW2sG0f741Sm0+37IZ5Hem5G/ahmODvfDxM2djJcYhtrQZssDt2L9K2NLVR4
jbvF/dTV+yCQrGjzaYq88Dzp7rkUqf3gWVl1MCKjxtOALpSM/lLnINpN3kBuomBpph29a89MAA4t
rvxzZo/tta6ZGhR4cgHWHaPFkEJZi8Rb60KPld18DuJR3FSCKdpkOHoIW1NdvDh+5v1AGZETv/2i
GetGXYFNdnsCFHJr+3rYkRewzzkNnhfKC86U59gbM/fkZayt7BTLDLNTGQCO73HlmVnQXC1nSQH1
kfeh7IBiuKkUjIEpzkWLQRd2ovqn4czbOdyZXeI9OnIyXlq9TvWH8n39Vo040cuFGlmP/m+3ydJT
WUQ5fXbtfITbpTuNFN3K8MmNtbn1BYVzsW1lm9YawpdZJWsc8elzwmARt+m4E5SgnI3Q1NgZGed7
3NHpRiorlPUyeKUHh6PW7BSbkvzcfkzQzGGxOG8kSIuNSyUdLj/aJwtL7/IhyB+q0lmhfAWrESfR
tk3rNy3DagN+JNsa9B1sKtvqbp2s1R6Xdn1WmYDywH+JGao4J1Oc3frJSm9zgA2q7Jm8V/U+S+pw
57uxhy1RWycAAfaK9tH5YNqa6cGMKNB487sc+dVFKovXOPMR6adhLzw+H0mUUmUpO3J70qC0mEnh
s1P01tdgPhpycE5DbSYAi9zwVC4PWQeo15ly3Fhlfx57yDeGb0tekWTYFDgzmQ6O5TlSoEZMyy23
NHLBrcWC6l8IkXC6q9uHQdQPFQbjW9Pgq/fTDKNwe82cAr5OjAmHMfO/GlPQAMaTThNu+cUAu4v6
4S3GkAmbtHCP9oyYERH6eG6msr3amBJqhQUTGEJ4zehKpP2Nqhh6VGC62fh67WzrWKZ6aq0pfOod
g9836SNeSI4qhOtORW77JwpIoe1WbuYu5w29D3qgW5GfnEQz+FRQuvPeMYpua9QYT4qmpFcc1vo2
Yji8L+bHOE+cxyoFxUcK1duHA3WNIpyoxRviYzoY7fHb26tLVMacVWurZD7ex25cMkYbzbXnieF+
cJnT1w1OF29WFLZgVZfIik9lRTKmrP03nVIw2hr1Uk7lNltGFfpGBdcCoeqXh+8/zSRGaUl30n/7
h9LAA9MMHoLg8n1iMq1bFev2oiNx9gs+RyqI88MYheohGSDBUROwq8dJPfQOErS7mNEG0TC99u3x
0ZgEkyNSVPuej9prXdgPra+bL1VTeW2Syn7yR9aLbuSYHeXIcXlW3bvUfm5nncunikjdWonYeNfj
/GEV6fjbrhAfZyExohAUa4kzNbP/JZuqYclqC8w8DtFQYL8cU8PkZcIAjVCufmmzOY117b0nLmkT
9BJChKCiwumW25idvSpxPrRh0OwOIus8s8q+qqzYNnUtHpkhMO1343sdL7h6J+jOnUUpbpE65n3n
2nodtsYudJrkR1vbuAkyMP+5716n0UnZGQqkw7rrvoQVbfGZth9FT1Ao6pphzWEhXJGZIrqcUYam
HC4pmYXFi6tR4Un3zIxs6vJFJ/F6srBVSrdz92lRy9e0ZZwSi2Y6NjKrXjmq0pXatfM5hhl4nGur
AkUEyWB2ZQ1UFMrpeoQsN8/dRvvsUxNVRI+hEbqPWAjc3OHYYew96NFrWQEYi5wvJ0GCjEFu4xtt
qFpzDmk3PGjoCZtatAen6mlyynJEf/I59Ezu5CCwtje9WlHw8tlVfxj03gG6m5A6QdMBBr3k3FRm
k6QLNgCQrsL9mRjhsT82XfvmRDNL2jQu1u92M7qUo9bqNTcJ5MJ40h5lWv0CgAtE/FEmwGkdEpor
13rC7UQ1VXb1YuJ/nLW+ZP4Uw0bkPyMs4XA+0LlFQXvaU0yj5Z7tWYs4z/zJRy4OwmPRxy9WN30Y
NkCsVpEttNkJT435asX2FdP3u2xfIS1xLMiNhJqsgIQh34Ev+6JYebFwDDQTUfFA4Gzx8dGPO9Zy
3Qk4yk5MpY1QIIZKwpkT8lGZdr/d8HflwHKFRWyuA/LgSETcjKnr02WApDQTUZwOwsxPbr4tU3zQ
nHY8MlTFtVUCKt+In3/I3W1DN+fKqe1bwOtTRONzK+1y5cXWb2HDUI2CnQvfDj6BV27iLr0IGolX
iKR0/pZ0akLEwYThb0hi+MrinP2GMwENPTBfhd/A2OCgFvUzGXUKqGdWLryoxFtIVu5GXf4BdHsA
rzhuRLapFbfC2c/GlT/hOrabO7dzftblg5e/ugqRfWw9vS9Gi9dlxKYxemQqZ/iqZo6xoSs+u7m8
Z6hI1yomXZrwrLM1+3etH4gtRQ6QT9pK7esY8a8WCkt/GQM7S+Wn4ArO9OfiNl7TLPFiWcw86szo
+dV41gOSBBHZydsGU9qt0kxQGXnDV1FuPennG0t2Fxx89GKlLglewgLgVwMS+Ku5jviMjM5Ecu7B
kkva0fF/NWXyW5QAVlt8Op3igNSmhr8mq9Qm/qmQzL211WGWNAo+ed58p1NPbmyuX3R63rokfnMd
g5Ibr/7DiJqoUY4EExMdwzAYdSaAXzpm19yY7ipPb/OSCl05NhNFjj9TxQbQUZi3izlaOnmePFLc
e1CB9yLVIQyfkK2dyYGVlk1YltuqagGWmRQoYoQC8SzPoZPuTDHRURChhpd+uXHc2SNR59xH0n+w
Wuw9si/e6ERMV7Llw1tr8vPBRHghBTrrkWM0KUTzig/AVFe8lAkBH3JhVcMYQECoy+zptSJ46Sl6
nlqLjuFFmBnt5DSnmFXzUJBCNtgyRb3Tb5WlXxkepDtZnvUQx1uiyWRY7rFGM+qjmYPZF0xuv7Hp
OoxxSLD7Wff0hfmuER+SmtILJKSVBWppDYddG43a4NgZR0evI5fbYGhjjBU91JAmlnSNUYdKtpTe
4bh59sf5VzOq14DzcUf3LgYwRBiX89lqXdbtc2V38SFuU3stDLNeu54/rDiyvTih8UmbLqXa2KV2
o4oo/0SxSplU4Q5g+es2bUv7A/dGAF20TbqUn+yXaiJwGNaxZItIEpdJDa7eckWukOLWGhMCVvN6
RC0w1CE1uy883wTr296lXE+9GaDBVr4P2cmeQ84B0dwfDFLBviF3re8+FOOR8RyvdEFzbOk4+Ewn
Uot5QlQ8eUt75w8uXT/p6WLQ4d1M5rb3A3pabfw/Zum066nFSJX64d7s8ezngLxG28cBo02GSDM3
CZXTpMzs1HB6WqHh23Q113XR9awRlvMnbyWNTtZPQJiQXH3io2+Oq/qrEYB39ZLpffbnp2EBvurl
we0wruZxwvHLS9mUIy4Pi1MqS+nAo38u2lBphR8ByxpT8yeNMYqCcVob64aXT4CKaIZq1fGELqaT
22sXEi7rMeJGxaErSAAmdfwnlFYxpMmhRfhcVu4ES5yQyUFPggaKjDfJjSsieObOmqvqUKfdtg7q
bFsZgte+6z4JKiT7DLMxdAsuLPAEYmBlHBgirVWsHyxPH7Opxxpmj9wpREz+M3kFNB4eAql/xIrR
fLAsR3rwHscYoIZrc7rqhyd8tH8aMgRb13hwKolai4d6S+Jb5B4HJYS2UdCVPnrRdoza+bsvDnOY
hw9gnU5TB9+07LaV3VxatmFzqqn5acCZgyoAYYhcQqIXdhTy/SbDj7G2liNGid0vImLMfpou7doF
dN/fidHst3RynHwzo1yebNMKIuwv72ASsGtNDy5vTd9KgUiQl48tnytcWxIPiVg6NDP4hmaxb2Lb
3SWP45ByfY/zePF62MlUhDLxSkxMz7HYTwBOCgbQhzmEJG0kKdJDd8j9vj7pBO+3p6aDo9R+7slA
phVVdX6pt2za8OPgWia8g5bszDOLGedzkKFU0Zr2r6IQZAqbguroSe8Qt0ZUJhPYcZC1p6AltdSv
B5KnuBNtvU/DfE/UfCWoFl5LpuhbiDYfRj+Hq8bAt+wP+bwVAQFLz49Gcs4WXMp8JKzep8bVhcbV
WxNLFQNVu7wXrxRqsqaO2qQMKFk3pbS2rYeqZouEqsYanWXRxEQGyZ2Ng4n3KJZFvh1mgCzL/SY2
cSPRbbmJ0hHjc1UQTGYFGlrGK2YWrZEMzpGThv/N3nnsxq5s2fZXHqrPCwY9G9VJK28y5TuEtLVF
7z2//o2gTl1JqQsJ9doPB9g4acWkCUasNeeY547e38S5iLEcgzpt4uR+slTnqIk6nGNvikq1jC5X
Q1mHVPPyss2j674DYSymEFG4zRSEqNFM6yLq4/kReVR/bXAeC5hHMVOb/C2lMr8uTRFtJmN61Tu0
VHrivtim99d3yKFo9fJuhOpAzo9OaTJ+w4EIFcdb9sDc4d78La0YHLtfLDsXmy5s1VOnGa+6AUd7
bjkYpP1L3ctZ9uYq4DpDebEZIOBh+zdm2VNIKzSI4/TsFnbDSWeG4cXo2OVRn4tHJQZBW1IKLiA6
ctWH/QW3BrJJ1yw6ymXPWmWpBa25GbKBsMc43gfN4J83vlcujbhRHi3uyguf5uclIrLqyugy6LI2
pdBMc/1L7m1IXh0qZg7vucFRcVY6vfc41UxIEmNIj2HhiweD/DtzqzWF/9SnsbYVXJ2b+aGvuwh3
rPAeHw2wZhp9uAMm7dwXuL4HJ99poUj2pa9i2tMmAlDlNulazJTVnfrLHqvVqV6oEPikS8dpYCgP
ln7EXU5dMoPB6xaFlwkVhIuwSs9D4iwfidOY1u7gh8calJZHzKHEMj2rVJ+vh6RytnjstI3b19FT
i+jIJS/nHLftmyP7ba3qbXtqfefzI1Pt3p+aQpWYZ9mLm5+q/+dd86P5efry7x/8eIrK4JZOqPXp
u+S7VIpG5/O7IIGkxy5OqkXQi22sRu75yIKYk1PQeNV84JrIFk2lSplxxhVE+pglkKKeuiD181Gd
6D+aHSWsuKeCHNLQesIso16oQsmvB1Q312DFVtAYnE9P1UGy7Qe7WZkjOcsfv6k1tW3r2/b7ps3P
y6dsu7fPoad1TPDZyF6+49O+4R0kIjjvH5qft2hdzk99fPW/Pxh4XJGZo4plCySU3R1h9GUsCeEE
s6dt+Y/PUoQ5tnL+/pN7dLyq3TD75XsxPRLLHHgyfvt/Hr5vm6A7Or86b8P83aqKklTu0/d3UOul
88XD98/LV+eHHz9GvmOQrdb3D/hR9/7w4ys9WgKep7vnYeKUy6pNSbWzlOa6gLOgKG1zMT/C8Ogf
pwINykiLu2+3dAxliGeoXqXFTVoF1TXik3TD5DFazQ9j+RyVmGLTa0BN5+cSs66uKRcyuzYDIiGB
WOEknwCN1jGLz/k9hStKvIU5MOyyNlg48pH3L1RDczNWFPY/vqvVXFY9KnnM72+ZtyMgI7BOCXOb
n5v/YWGEAWVSmk/PhVpMOFVDQPH8N+a/CxkVtYYDkO7jb+Q9nHiPWM1Pz8VlQf2aRt9y/tj85jF2
CMLEqfLpbzgTNqByQO5WjWXDEZaxVV6XupiF+ZnzH44UPSUp1rEWH9uLQbM6IgYFULT8SfM/ugtB
xAMz8f7Z9+cagmymqFYXH/vJ1FTjiGGP/FT52fkFp7BpmAGW/fTZMqLzY9Nv+fQ3mkpNj3u5LP74
u6Dzy+MCC+GnvxFNVnecwdn49DfEBPmMfDSknfNxBR5hHjOhpoPw8Rsq0DtaWhO//e/nqG5FJ2id
6XzP+6iB74VQ1Xv72HziikhYNKu/H5/iAhtPst798/GUQRv+hLnly8e+wJzgnLQT7PZ/n0aAboLT
KWgeP76+6Kv0NLe8+4/vymi0nLaUBT6eqsZkOFVAMs/fNR8/ykLaqWp4+4+vrz3bPrVSY/fx9VMA
tRXXxfthnD+oxUF2prv11cfX+2Vdn6VVfvnxXdhbhzPIjhc6o8iSSTGrdFwcXMo3aOeUGwEKUnHl
Da4YlRtVciJjSYycX8wlRbKRPMn5VY+p1hrVndjMrxYYB7aVZFHOrxqST8n9ymK85YsnSa8MwFjO
L3aSbClYArQzdNNHBmlIBub8Vq1sr0LJx5zfSn+mhYgHPXN+MZFEzU6yNedXA8nbpPvnv29DJmmc
ruRyzq9WM6tTUjvnz4aS5OmC9JwfucBn9lSKF+/bELPqUiULVJO/3AQPWklO6Pw9vWSHYv3VpMBQ
uakkWbRwYYzOr3aSO5pIAun8qpBUUgKrIDzIN1MvG8+A68Tv26BLomkP2nR+0ZG0U0f9ZxNov0Mt
hoo6v5YBSm0kMXX+I5GkqAaSpzq/WGpAnlxWfNv5oScJrJZksc4PydTITpgc0XSQm8Bxm857MK7z
I5gl/XUN4nX+ofNTdnHWSAosCnd9UVpKuGpp2T4hhrq0NDDwQ8rydXBZDYDHYTVbAZeVlFld8mZH
SZ5VuEhO6NALCuS4qFUbQq0hWbWR5NcOOSzc+f8UUPWr+eH8vvkT88NGUnAFOFwmp9ZNKQm5wDrm
B/OX2UB0cxua7vxuvEuALlRYu9P81ZK/20gS7/yBgY4j1Ug4vfNDIdm9laT4zg+nELKvIvzd/E3g
95AaIBaX32N2zbtq/f/7/m7G4u9//9cfODWNDCT2uXQ+RwIjWf0keZURxf9ED0vj4n//1/lzVQfP
SfJ/juvkOXutv3303QMobOJ/bcNwiT0TtnBskhP7v3UjY3W1f2k6vVRTUONER4A+9h8PoBD/spCy
oJw1dNPQDIL7/rEAmv/iXik1tfQ5HB07wf/GAWh9TelyVEMIHfCCMEyXPjmq/q+ybkFJokqxqO2g
vd1qtvngNseut52QZBzRLlUXaU6vGkJMUJwUupdsR2DaqyBM/qRWi8FNEcTZle2pa1R/ShuEYOW1
m3B01whWsaIYUAUjxaSgESfdtfZ4XJtOdh54GdrvBqz1gM1FweqGQ/oa8QqKmBZqTXsUVzfNQCiu
YrbjJkRbDy4C7F7OjLquwyXCNdh2WTwd1cZTz5RxUfkONXc1KVfkkKwNllvLyDIMmkXlSTMZ170f
E8fj0YgIgNmv6oaFUGfSnDMhlTDFpvratzS7XHJICp9YjHLBon/VGtT8Pp0jV++Rj5/TiQ88FPMu
N4Rq0EfTTf6ZQ4Q/WQ0a3Z4CAlnjHcmut+ndNPo6iX2k8HrZcWmUYjXV1WsH4jr1c7nx7sbXieOY
Al+hpn5FGFWwQPN/2jIBtCLtLPVQzuDV2oC5j5edqPbgBZ1ja5jKhWECUk1EcU9wACMvK+hFM974
Bdqz9Orn33WQCc3vIu5Npa9kcG6apq4feEMoPkLEQzwAcGxaEiP50qjiJTYQyGrmmWnl195IuFrr
/CHgD97mxdToZ53dnjYMp4to9JceIYg/b9NBpN4/28TxM7mWbPa5/fX0tpnOk2wZmru+uLJKE0Xw
2mqxW+iBeaN36p3vw8MFK+6m4wOUhJu+KygDu0s/Z2FSwq1rIhTL/oktWoTVxvhSp9lpk5kPOlks
GNGSixEqWspd5OcNN2Xw5kdc6PuG4yPWUM8L/jvMSYSpQzqYU1m7ENtDSp/Cj219YQfhSE80hMah
ZGTZKNnSHpSzdK5YTelLXb7ReeMiDJ57K3st2zxYxuvcH2nj1y33PKu6KzzlkplHtRw99EG29hJl
D6RqDEu7tegHl08aKgBYCPW2DZE4gv2k1Llq1YYsEQpwvTdcFW2DNqtaeqOfYjlAZWaLEd10210p
rkODZBxg1vU93WxBi67oxZXRp49+iPS4D5ISWntIJ0bZdKPY+o32AGaSUvm1Uqh0PNU7Krq/xHwe
BJ2yP3VNxrJzGuCcJkb6wHdVday/ncgK9knoslrSOiiPZHJ7VhOesq5eKDQhiYpc1e44rFMMjZal
J7iPCzJbouxP5+PinLrxb+H2f6zOIbgwhPxp6zYq0uSkSzxl7UMN02LzuOiQxk1W2G9BFW18CEBX
drIaFeOuyin4paE90pBClWvCsKuePWBKsdU+Di1po5hmfj6RNGmx+HIiYTITGBVcy3GkZ+vAt9Mo
+YSneYj2oIWIQMKZMnUuOZH9zrH7BI+ZoBMpIV9aUa5pyRQmValJ26CdODOogTptvRoKQuaitFva
E0JGoGHA2JqNlXaP5Jbe/rzB34dH6YpTue0ZJltuHhqN8qnLAtLlw72rcY736Phi83oqjs3c37dV
sBU2gn1S2EhII3Zh8E+rVD23qJLj8r4oeppSUWpd+jlWMZsRsKum89CLkEYg4c4ca6tU5a5Wy2OM
YEdoTjwVJZiTXDhVf9I5DS2tWPV+OQjfrmaTn+IamtBc1XZdcZgLPwReZDY5P6Bqk1e0zCNdEeul
VhGLRYFL5zG5nKzgMbKlx1k6CcKB/KSGHpePAh+ZD4HAbhas4aZg5uy0Uwg4FV5gnXW2/Te06BYN
EERwWWvoFLv2xCRrRw0rFyBcr66ADj/IhF5agxr3x3KjOEDQNGsEFdrjiTwaKsuiiT0CzVe0fotH
5Mo3W3DJcyN1JFirt+iZ6mVToSWV6XI50V96vInBC/E0AHLk1SLM9n5kksZDwuIy0/trzd5iQlzL
xpUeQgL0iuufzxbtq8PIUU3TdBkeUd3YlokB6eCmM3p9ZdWpUHepaT5B871yyRpDvVP2zFwKA5ul
3q95Q7rQJt3eeAb+lTDboC0AeEqvvVKeHQDraxHb937j3IUu5et29I0lhqNlNfXFLxZKcTiym6a8
Q5K57Oq4DZ3ZM/Xp9l8Fg+faxSR2STLuqeVDTMLTjK4CwUS2JKDlwRhK8mk6CMjYEU5Cr73Oleas
sRUsMCqspIZzIKTlSqL7KhT+xmzVdPnzfv2PWwl/Aue0MIUGp+LrjROT3UjDVRO7fOyrRU1ymsDZ
QcOteCn1vVJ60RnTMex9YXtmiv6cLURAP56Pml4s2rHdDJZDNcuiH8V4iCA9eYZr8r8e3eTOdG1h
m6rNVNg1D+7vQJyyftQKjfSg8CQu4dyLKE22wyDOkK2BcTZaf5H2T2MWLybfPwWKgLK8Gc5D5pyl
uxHcElhe0gPxfNmoUfHZk/OCd72CpGQbT6GPQPnnfavLe83nIfl9ox1m2/hAQQQcnLPNGJJ0nNpi
V5kuIde69Yf+Ju3vgrOvYIHdcxsmSpuBmqRPceOjAwtlKQ8M8YjzY0Mbol6UOjkw+KVrjLdNvss0
e1FSMl9p6qhx1qtLP0bmp8YFevDh3OrsHaQnsMkBsZKGj86CdfqyLCA1WrRea6/+7Y4rd/3BryTN
2GYe6NjCmpkonwPP0Yx3qeJZxs4Ji4IcKMHALHZCL/olSVAxRmVvr4Rls4HdHED5uzZRtGyMAAFN
6LNtVtVtqbAdtZ6xZsKxbVvSzHKf4I7sJIB1VQfVqT8Wr36r0aRk95gePyQuYgXBSQw+rBXsW2Gs
pqjZ1qakCqOASeG30YYD9zuV1hnTvf6XK+fA4S1HJNZ6wFl01WJUYh789cqpx7azVBDUiKbKo5Tf
5w7tXc8JuLYJs1/q4jaim7+g0IsmrMmPKdKgE8dQtdS84bxVODbowpOtuMKpgpdY05/zpmgXFgWg
rEuCU779Lej+d3nY/2w261BVM+EBcmZ+3WwDBIlg0qLvMOZvVW26CFatgvcW1AV9AOIW2pVn1C9A
EV7z2LyFM35Re+Ol4Ynf1hEshw9OHBsRAbYAXOYgTk25ZP00QNI5F4Pjxfou8oZVABu4JvzTgpHU
+ZgSRZkj8fWgH6ikBPeoPesW0VpmsoND49I2tI2f69ov1+x/OqpYqFXX1Cj6MNIcbBTaoczw3FhD
Ji5WFKqXapSvh7S7h0wpaNK7zSqIHlGOY9XGPaZCZlpkkYmatnJuq765x3XASnOqm2VflXeu1iP9
Z+K2AKjCqK+lkJm768T4ZQEkvt8fUU+TJc7ORNqvHt5tWIZ1dWtNHFbd2amxYmI4TN4Gv3517ELH
OZyQ5GRZ2yZgpK5qG02xHv0/bARLGZvRwFQNwzk8t3qvGOxBy4irzdV1sMqmkQpbgGirVyK4Jq21
VqL+2vSBhDjV0h+ct59H3LmK8XUssm3mwBw+JPcad4qvp1RaTRZaB13bCVeSZ3L/2rXG4wiAGPNb
h8xU+61LO/ij3tZVbhutsM7SKLl3Y4TloYivPB1CsiGtpy5zezj0R1E2GgB6Ami2NhFyiI7oNTFo
Ta62mez6DnswAsxw3DRB/9uc5z9cIDaXqTAsTkfYTfKYf7pAUphzLPe56ZV0kJaue+vHY7J4iYbk
Bc4ZUSvVcCGw3uiajyYT1UBGNgeWvAqhE6I57iHk1Wpq+uqGAVFnUUW5JbqqS+NuqGLwb9U28LVz
rwUy8PNx+Db1YdHEIXAMVzVczdW1rxuuCvx0ccVkzcddINLqLqrHM7MdzowyvEVKdsdtERKa+GXK
JYeuL0d//rNMwU1V04WuHiyBQrTTmYwl3QWut0/t+LbRjV1R6eu0xeBdhO2OOv0vy5j/8DcNQrIF
5xrjhqsdTEw8P9ZKGXmzq2z7IbgqK/OaMtYpeeD+Iqld2OD/wNlgpvl/86v33/O5riTk3jv4mV/+
5MEIrtimL1zEczug27BTozUNYdbxymli1xepoa9K/wL1+KIu4Ayk1qbNhl+O7/eZDTVJlTaaLtfZ
Jrenrwc4MVMvN5xw2mnSwz16x5gQIARDkGX+vkCaO2wFsp5asQCHGleIDbet7j4YIVA7ELA4UJNj
qL5lxdIOU+82trS/bX9vOoQ4gjxZDZA5Fp1aiKUG/mpRm+K4CgIIoKoYwCA257B/TsRAVzmL878d
pUtVh0n481n8bUlt8itZyzlcgdzmXedgR5chgb1xUk47kjMI7dhaKhNbs0xrahiEDsRI4KvorU+5
BeAgwPV5kzTAk5DoXeh5f4aic1g0pneKNRDHzXRktS4pigiRF9E2JFds/fP2fivMzduL4ht3tSOY
ph+c/xkBKnVEUPaOWcDaSvybJC3JEkl8IEjyNqX4d3ZtnBGGdomqe+nU1bpNkeiXDTvbzNBYT+Uu
qZLtz9ul/YfhwNQ5XxgNAK/Y6sF+9HQtVxkNOFuS0UdZhgf/FBl5bPzplfascou7ugO0ovrPjlVv
PdN48kcBuQlK9MI/bgm8XJQlukfwdEcATDdcaldwwah64tPQxmWM+QXLa7xUzOHVVbBxGx7Zz2L8
ZconDgdkBKb0rBCq265tUGc82MG0tpgVEg29D6GUBvgXCnQMtXFdOf0+z86aPDuBYw+tPNn0mXpv
EZSaLDNVWeORP/p5p3472HJbKHGZlmnphmo4cvHx6eagD4wDat+M+7ZM174aEgqrnlljTRo2h7Yg
qKPzxZktwlNcjowB7VFNHomqasew6NdVU/+yQfPZ9XlYkhtkQx60aDAI1T68WsJMo6znJ+q+s9Pn
0ceektJaV4LxTBtgkxriDHrV2mWVmfndRdjoayxY+WKC1aAOxD+RxLkwk4Ec8CQ6aXMFq7euv4YE
F9SNeU7mFAAr+zqr9WPNYW6YskJFG/ooxwZTpedLy15TLr1C3MNifYGNf6/Sohjq9hke38WYEhab
2gvTn85+PhKWPOpff7hpGKbNQkBeet8vuy7IoXv3Gbec4CIXcrpDmDd+bHPr1RCg/P7Rj4fL3ABu
qGmZwQDGss1IKLOZecEiKOjAJExSMJSSdpQhiU2hILs1ED+DY6elmG3kGpyqR1VDUe5KSqppBmgl
be4qj7nNQNBOSxvFy+tNS+KF4BgTgQRZRVWyBmkffqiUwbIyL7yCxaQbF/tggATgF2d2X54K68Xz
xleL0L/VFHQnTtdzulRPKpZMgo6y9Wg26qKAv7fovTZecFIa2BGGTEak5msSa2iyVzdDlO5/3rmy
EXe4c2V13JRtFEYP9eA0px6rEC4/tfvpAVjBM8kMf0fqIk7e7+uiIGm5CJD5udkmG1x/o8bhaYwx
niGhqDcBGYFRaiSkFe8rAmLpDDMviM2/CDNijJP+Vq08fxETBSwV0FRb4OQmIW6M2KT34sjGFMbV
rhCPqokrlGrIjcZ0Dycd8S8ZiTDNqN47zXDp95dDiTMzSbR7rTVINOin20Rvye1Nnso4Om0ScVGk
+HiYvG8QYU6EO9k4oJBTx+QP8A+O7pfGgB3gd/pV11hnZg26H1RgwpwZXbhfL1Puo6TUtIsgz8H7
kQpAoBp2lOLeQgSeGBZxrEgJwTWUCzU7x7TMJIA/TE/yXmZ3eVAuCg84OvMkAhuE/VL4mbVRQwVJ
tjcelRrR2RqkNQ/f2ypWUdxBzciXo7LiTHvV88ZYj3jK07phKZPs2yjZI587nlRcLaNxFmjaxc+H
3zhsW1qCwoIt12JMHHAEHoy4sZalRmA3KfXG5MaFJGbHZAxGGVeRVe8wVywpPtwLaItLxwkFeGpj
H+mWDKG/THUKQ1MY7ZzSXxOLfQIlhdomQKfatym4WMd5392FNnykBo5iGfbL3LVeDMbywnGOGHQt
YgNug7RNCXmndpHUnF3kpy2FHlTLpoEmkHUvRl5urf6Up1g8N0tPtLe4dJiRTTgXnB6SNqjvXyZg
8+/+OubYOqpcmy4cDWduR19Hfxf931DhtdibiYONOjouoeSVQfnAPSNETcA9P20vE0dLVk2tnLG6
v0PeT+y7aGFfROMRUqFTnfAmdM1AngFcJMuY9lzb8/N6kmwiob4M+iSZsOyVzKMR5Rkb7AcbvHzP
TW73S+g7J4lNsdDK4xuzTjLY5FmJ9lY6V+M/qTHcDzD4ka8SEMbs0AV0b7OI0kDCLUhjWRFyFS7N
iEaSweC1tC7sVruPXMU5Gkf/zdT2qdPeOni22aw0WpWDfWSmuCUUd2PKS6auc3SwIR1ePQI0H3Pq
G8Mr/QsU4f26swOSiWzGqLgmvC7wiC8NTxIFsmzRjf6GmfPzwGxi0vVnJxLgJPwr0giuARr+MgEy
vg9i8mi5LEgN4TCDOBjEdDvoc6sYsj3ZaX9ZaipJxu807uxMe3bT/pWIsqNiJDQ7SM/jgYDfdoJB
0iwTJTyukmAbu9pDiBWEksOz4QyvXdreYvq/0PJ0o2p1vurSxFmYpDDIZPglWkICQxKplNo6enDK
WuTKsKnmd/jLActYbn06OirNKZNVoHNfGsNt6SoXnpFZi+sW18kiJEBpBTFl6/TF60RGle/1Eaa9
9unnC3xekR+cyJSedWardICMb20rD4ZZ4yldscerRVm03oaqd4K7gIl2EIuFVQT8MDAYDEK5A8AH
/CoIN1xZLoljxUVHjHkfEJQwZZRK/YqpuTXehkQzBF2XrtSgfkLqfqXWLHhTvSR+Gub3zz/hWwmd
MQquMkkqiN0cORn7ei1O1KUVfzSLvQYha/C86yLv7yG037DfTiMYThlVdbuAeZd1oTSzetc0baHW
cg/oCQc0w+BETdMXDFMn2I+Muv9laqZ9H0VlQ1BjdiJLlZT7v26hCtGZ1XeUS2w6s6f6RRcIMwTu
7j5B6iUa6xrNf7IuUHGvCuOI3my2CLHC5I68hryeVjj2JuAfI54VqEsVq2mbEvZAdcsdmNcw4tCn
iofdRF8GuAWc5nj8raAu5HXy9WRx2MkWbF0ahqhpDn5HZBghqVIi21M2J1CGHmVZji1Ad/s27NrX
3hMmY3CCHbq7HCJOmgFXZzkBZ4hK/HOx/cuC4D/uWGQChs18l2mvdnBhJ4qWKqlTZfvO9E/LSr9x
02kjLdz5OD1BAPK0fVHGjz6oIDVmWBr1vVpEd3GsXrHqumxhTzInWRdZs00ziuOJsi0qAqmqwD0S
VX1XlY67sdTiuPWzX668+RZxsDPZm5YKXJyeGqTxryeF3xdebOdDuS+SYq/6xUWhhNcFFL1xgA9r
BuImsUo2aVkUT9TP70EYvLUWVn7vse/6TWimFhQvhvEi7R9DUT35YVzgCIEA6etQw3oEuKGj3TYR
TrRUNR7om58mJnGQeRZf2U2N8dolLyGo+r9hT0lQ2JO/wD5D4HEldhpEF1BjziXWEP+UksKdn8AZ
NesUgHINpK0ANRu3rHcsm3ifRiPDVbHOkFhtWrXYO3UMbjE8A8eyh0VI7FMKTcW7Bo24zfzkyeqp
HQftZaMMhHZaLH7BOpgK7g2lx+PhYH+a1IASNHQ0yfYgZNYzGJPw1yEmFBsikyDycwUFYX1dWXp/
NGWogXGAr2sjJZeSu9QqfVUMMirp2R9buYnfDKm565nWqkzta1YN17ajosnIF1lR4O4ClEfjXSzw
aLyIfpVa4m8P9OmXk3a+Sr4eeFcuVnRHasGYXx0ceDeC/4tlpd6XurUC23BtJvW4MizslmQXrk0f
sUcfj/oaHh2zB0IiYyWyFlbQXEat3m11r76KPOTaIygV5sHtY+51NRMJ+BFMtx5NNORMJrB0lU55
22AC3DQyJLa8iW2axtRhzVWXl5StFNAB3cZu7AelKpSlqls5lsm9NzBxz42pW6FvOiEYmv4/ra9p
Kp6gbVKraAET5uF9IiniTUAfyPXObRyz1IdI4kj8cAtS7K/VNeM6thRvQ+D1ok/tc8/Kf2sDzXvr
cG+6Gkw0l7sYI9PB6F8EWapCx6z3dZzcWv6mskyiUT32TKtXDdQgZkBRJ72S/t/IqffoQJnA6mTH
7tSaUdUdCKAw0uhKyS2oqsmAqk698hUWIJ7F4IygK1hCecLIiKJVFBROy0mH5ycltTiszZpyNFwj
B+Osvjfb6O3n29u3jggcWvSJTL912Vyg0HkwTrgEYNGnqfcNkZgLz/PQqUNeioGcEn1kH+XIy9dG
3C6dGCGQUgL1nThxMnzNkMJWUz5ui8K5Tv3xqqQoCoEeUn/OdBziwDby/WMxNfYKe3/2y415lrwc
HBp6xpZu25TvGOsOJskJQmLyNONqn5ndLrWYr8fl0pkkwS/J3/za+9uQwhmw1TG7tRxYt7FJQ2Qc
RQSGQ06PFyOxurA8bwat9BakvL7VTvvbZP5bQdfSmMVzd6Y2RgOVm9vXPexRQk4hQTHmyfrYlIe3
kdaej27FHFW9z2JGH08pL4a7qiif/ehmMN1fdtX3OQybYNK2sXRUABbrra+bQF0e0r4yit3AvHOB
tPIanWWx7HPqsJgLAXAdTxZJD2VQbWqt3HTYq5emHZxnTS3WofNCqTFEbSeuMIEAe2jCJa7WX1rN
5rdKC1uJDgAtK3pWAnIOrjUc+q0IpAogCkApBgP2eyocoho2qQGvC8XKMpjAgVaWSE58OLBUKxQs
jHX4NsbxC1f/iZswUUxFy2Rt+FMKHLbE+CHTYaoL8vmkya1NhvB0EvWJn7fnYU3TJCvvsEWfVgQn
Yb4Pjrhv4uka8c0kBDGoeYpb2iQAVY2uwDPVi3pwlKOLrlX94yLfTjlZsJarbARQd66AP7oT3QY6
NxI98JgCWCxQBu/456t21sN8OfflrkJo7GAAQllweO73NrBXlwy4nShMRCfxbeh4D/k0XFURbGIX
PaHtgdzrNn2nrIKq2rQd/Ys83Py8Hd8X8NRuHJPyDWJm5F6HLUErmLw+sAJ1N47E9zYDuaQR9lWb
rCcmACOQOEWH2jNuR24N/tBd9S2Y8DxErjRq9wq4vgU08Ne6o5bu6FdNgwa4VElqqyv9JPfA4AZ9
qKz8lJpHA64BXj74cOilymXtvTjOcNaTpIAiIcLIHuOwJb3atSI8FjrnqCmNz15tjcsSprfVKA+T
w0FWvfQpHoY3A/8yGQfZr3qW73cNzaY5punoVZk7qvOQ8Kl6a+tx2hamUQBeZRbF1A93G7CIETKV
OzpX9L0v9NDvlyF8omXSYLh3GYKXHumbhAGH4JkKdVu7oIAZODdZE15SJdkOynAUWunxWFcG6Y5Q
ffzh1RHdsZNm/rFaKa99pHRHoQsfrEoeoxJaRmTr3iL/TRXyvTwtfyBGawfBjuzEHsyMYWwm7z/Q
ln5oPZ7egFsQa41FkVhEQein01HS92G9qoH6xvJyqSng6Qw4OLbabxS9Oev9cfploPu+3kTbjv7d
5p6APOtbh7hIudWCDcr3huY9uw3xp4MOW6eb7twkeczL1llGjvUcjMNKDZtgqxN4YA/NRRZhxRt0
5CY1QW2+u8ngjlDTSLd9rpSkN3CSaSPZtoVFImmJiM7Ok2wlQvf5lytK3rW+XtkOew/Fqby32eKw
myIaY7SrpAiBBHOXpXaXquvU8RQG3dpbZ/1dh/obMX7iLOPhKCGQNPST22DwL6tReWBisSqJ2VlM
avFSV84uybWdY0JSK6hfIv3aK924CsHND2N15vn2WdMLgnSZ1UN7viGdZZtkxWWr3mR6/TIVJVm8
HsMcGSj1tUUjUrfatxFixzIskOKUefiUxeNJOFKyDy3/LmvKLQkev8UtfO8+ICZltoyKWirZvl1Q
4YQhP9KScN/oWr+AgetUGOpAiMkQSKpDuAaZT3Y9dZfmfCiiiyYkBxaPFSDWRMOAgLiCgD3Me244
PqSgKCmS055w+ALW/M+l7V9HpOF41h8wYiCdAP6PCX4sq5IkaVyP1HypAMYs84PRu1LT4CYOlQvA
U8ddZJwY5XBZsJQY2vLOGKJnGBk3eR+f93CO88q7iN0KwBKm7cw/CdT+aMTwhuB/W1ruxeS610nA
ij0bfYkOOCo8eCVTqryWGc6GGC6FTiFyAIm4nCL+USzzBbb8SUQrwLekOtKDfswanpjS5GVi2YFQ
HFSvWDoNcUW4XibgxMw80C1BSltPYf0w1eVZlMpD2FuPIHa8wd5mYXPl2e2mHsVDTp4mBPWxCC9C
Qw68o/XoiFsD49RSCTByu1H96nXJUanrIzSRgOmBIOfdL8lnjYu1IjYeOfYknGSrTgPiphvtW6jy
B/08JZi7vzXcYlVBOG6zo8l8GQCspAWJvKl7qQ7qg8G0rejK0y7iaIS9sptK5483EEybXFZEi/dC
kH/kGwrIgQBeCYaxnCxFpw6f67R68Ybg2SNFEhflGQsFiFF54i8nWcqAWYpFAQmepTgXvqjunUpn
Mu4150WmCMZVImOmsl5Vdg0lKQgw5Eu3bpTByatYPHq5bS49hVwWzFsQzlt70WrZbRRDg9VHDC1+
AzqgJWd4DAqM+G15Ar4vob7ieicGUIPQ1tpNZzUodtv+yIto/4xAwyjUX6lG1VzrCbEaWl6cNJ04
5sz7E+s+6Ul6wQ0ihYwDhvgt7FtihZxVnkDLGDXiYfK1/Vwo7RqgB4EN1o48m796Bo0zDi+QjDz6
8HiVxt8ZVku49fiXjCCVNBwjWQK6jJbuCuLLPgRhEEJbg5/i6IskGCB5gVUCabQYa8rcQUKfAuTI
UuuwCg6syfPsJUQCvgDmeROEbbkIU/VPmHPLTep+jUCWfehw/owZhTPPvaCaSWVpdJJ7WAU7HJP5
KsqQ9bZmcax68BeoEjhL4YDMqKQAS/h3wgxPRFK/puPLz2OtkDPvr2Mts3LyMGzKTUxjDsvsZstF
0hCHuVM1BSRyS8APFzol6mQpAu++HSkVQIDoa4AxJqEY2LZXZaRuMi166+hjszheVJXxYMqwjqpl
wvrzBjrfOtKaXMJLh5GUY3DD/Tpvh132f5k7r+XGlWzbflH2AZCwESf6gd7LG+oFIalU8Dbhv/4M
svbt01XVt+v2243YW1GkSAoSgDRrzTmm24paDfdcc+Gs86JXszCOie7ClYs61jv7yiBqxW3kNx1I
Eysbl91nhqUBjOARlil5jGxzyo5wGa0z76q8eEouoOC8JHTXBIfs273BzVHkJIm761rAhsxNUNNh
5q4iD01bxFWbT1DuVDV+Y9LoVq3ct1GowETyQWqUH1ZV0+gNnVfXYgHgOWJCFxG8D4giLiRWuitC
7pCofwiRn/xwLBZeEzfQddn1MnEhTpDfTFDW66a8SJvC5hvYShB6tlxaU7B2fBtVKCbWrQoFQ4ZO
kRWyPlrBctzCeNAcMl8JaZRzLzpaPivANq5Q7DVER2mu2gas0Be123VwfrIH1w+++5581v3+WfR4
XsLJtvldCrbu3ZqktzUXYLGO4Pliu0qf//0Z/V1jwBk18FfZl14BqpNfdmLdCEpBjA1ndBzvsf/O
od29Zo35OhrIlaPQIJrG+0rHcpEHxrlIteOg1Ea2rKj0tF5NOa/6wyFdLqJf7gIHIcylDydd+ZtQ
M57yRHhO3933pO42OEsiy9hmCQ66cTozeXGSg3QX9lyBBoHIc6EMRI/Zazn+oZHymwuAMiUyR8+h
nO3RUfnVBdDYdk3WbNfdE2KDhMZbeJiMmso9MRzdCOcRfxMMm7JsFq0pP0T2mIUA9kW5psoVK/22
KNNoPiI75pID+s44pkdQScAT/OFP9vsijQNlg0pliNXIbxX3wnWVnXYcqIqDgxPMvB5lbx6tdPj7
FBXKXW9zUZG0x+60TnZRqO0nvaUwEbjkO1sOHWjtssoH9zbq1ue/PzrX+BcnlEULR4higw3IL/to
Wk9GRWmkvw9rY4mv3bOTbUpBZ2aNXrxA24eF0rA2IuvviQKem2Y4cLcMaulH4ovR/DachmgN04ve
Hz2YQ6SAFImKJTCLs37Wdvd8IioBM3k3pIJg00/PKX/0OoRDYzvDxhDKW+ZsCwHjvFgNfwWzTTae
mdHZHzB/FvW4SFQaL43ioLO8DvVzGRFEp9gj1XIzGvh0mbRnojP3wmzdxSibnVC44EJ2OXPdGD6D
IYlXsOXPjOvb7CbnAp8NKvlOtnyFIjfZZYGqUA5Ee8BeEItIwojseOMPhZgzFX7XrYLPH3AMeFM5
EpkyLRuHlnHY7pWhMHuX0XfDS5uFn4+HnMQoflFWF3i89KUu8z9oQc3fBnppoAQlRNQw0bdSqPl5
oGenNZCYrqcPyJti5B4M4WczRNYvlThm0yXPWjyaom+JS0IsN4xkfEMKmwdSezM6qQ5h289M41zr
Xj/3HdFseiKpIiPC9OEND4XsPq0nq61tgmcgjQE32saDu0+z8tZWIbm/xb6R8lhaXKNOiKIspVvs
dw7kQIG/qJ9asVBuee5s88szinQxjRrwRJ8CCUianS3ZEXSF+4cB4Vo++HVowoYqqXLY6EN+LXNo
cMrTth254KI8mnfpZRcmx5UHLztJk+/gU9/zKPwsXer7rKDn2pR+7wUEvxgMxzB9pvii8I1ot3qe
0aJpdsbkLkKAneQ6gXUH/RShVFr4AUzCIdZIGB8IJfK1z7rI7vtYbWzfBALAhxRN/lKgVMA645E9
VzkHYA+33TTTcWzNlB19T70aAZB5oPSOC1IHsWk24RcxHJT3kgbi72RtmwLkFih1IsN0a5mk/U2o
1NFw6cDprC8sn4t3HA3iB71ZTz7qXErsS5aAoN5nRzujQotq8kH55bbWKVtktO1XidPbiwQ16L8f
Rn4b47gk8VjiLMac7lLC/PmSzMQoHWssyWWI/F2Q2V+a07z3Vf3kxuC5qyT4wybv99XY5R6gbIK6
ndLWb7WkwAbWlvtj+kCU32ePFH+OaAMQtaujYyQG1JZqQVkCxstF/uCnq0RQhnT1L7NvTm0/LB1W
MVRTEa9kWGsT4pT+8Cf5vY7KIdpIAykvWJ7xm1zJGSa9I80vffCd4pZM6BPC94/kbmyLF4r9p66s
3zGWQt6+0cZTbWc7n7yYxNZOZaFoYrMf1BaJ2xNWGPzJj0474tdhX1I1JQmcXjV3C2bRn08Ygn3G
qhDRjsrbd5IHLAPiG/h9d2b08ac9EKfQ9Q37/Aw+NNUaGrD4jGjr4KgZH9NtQiLaUmqEL2nv1ECb
5RDXH0nQv6kacQDj7ckc7KNig5qilOMKToNFiExtMuJwcfTi+ilW6bjUm9dE9sUMNC9cWYftel0M
myxo7tqqfMEGZNHuIfX+wvwucq4ojKtcfRTogb0W5UuGamkuJwfrsfJxMiKAq7+BeWtCd55mYbhA
+w8k3+Jzaks/NZW5Z1dN8xUqqurPScM7QUb2szDil6ypMEr41WYMJY/S0HuVcAXB9dxrPf5N4VXv
sV292CFvaAMQ2br+AS73MkMiJ4Cc/DySfgZ031jZnUXMnRiMWVcSzquXcT4jdp1YufZgpjfE+i5G
c3rIBBcfXlZtZ9gDNE8/gEcopgdFnzcNi5cJRQw7xhrQyuQs60v8X+i4d1Oa3kaBvGsLObe0s0Ur
DnYtZYgsyE/DBR/k63ZDCG/xLejHN/I981XoG0+szbDXJOXJ871PZLMk/BR7e7Aw9pILY/SavbDz
/oml7zbXpweH5us8tNt45lA612T2p8r0703zy2VoYGjAESdt/D8/X4b10BTK1fzkIfG9D1PWq7yv
z6GGiDwRjLvd8Ek+2FKQ1QO8cTjq0l1HTcDupkc9HgfTfSnRUTuxOMgGpDaG73lU9XJFhBmy0CgY
ZmZHZzEnc1VkZ1KsvGVS2acooCiBphxFlD6uQE5Oc9HZEOQLCKiR4b7luuUuDSd8AIcRbTIl15yE
CdA7rEZpIy9BB7BwG7B5bbgx8/42Kcmf142InrEH+AlMoSa7eCYyjf6/gUglXDd+9IJYClnCZOPf
xSCQDIQMqHctlKS7hqjGg7a87Qu5KQxzabgZ9rWwquad113cl59h/b3wynOcMC8MZnrvTwHDx0yw
fiQGhVNVR/1DyOBbEnhD62ikcCA2mHDSRd3cTKSFroecFboYC7LL+McYA4sduP2MFB8Ii1/QjJd9
e1vMkG8Fc9ZZdxpDEHLxHEGjV7+jLVolvvmea9xErgiwqFnlu4q2Rtvl+JpGCuZpxwKoKef55WfV
Pjc2ot2vkOY599QwN/dakztUMYpx5dqTz007xxEdz3MSH3MLKn64CMz2Uykcc2w3Nt3EFFLbQ7P4
93OWbv22mYFZhCMXy/mleGr/apSKwRVg8jLxmBPxyJnB2F90pyxGPWaZjbMtWm0G6qBb4sOeFpmh
7kNFbnqnxkezuMAYpMvuIQOw4Y3FnRO6/tqBR94JdtdWrT94KjB3EvXCzCIzRSfgpAK0tquySd8v
LWJcdjEi6ZmJqQ3QbLgnA6TDrdPtTbNzSDeiToUsb4tczJ2NqB2WjewJNur6ZWFZWCzsR+eCtXa0
GuKK3bebSCb5IrD1Gex0tu5Q+uVzXXtf2GGQn1N69HNV77K3poO9zDDhLxXIVTOf6P0Y5uvQorAe
2M0idSgzrsLxJXYMzgzrpYUXvmVtsNNtpS19K9qwJ6tQ0almNSXFimHjLgu/d927zh9s5Wlgxlm4
Zw1I70yrh1miKR0/hy4WkXQJVxtaKLIEdvid8QEPbGEEh7C5sKY6Z9mT5jSnAikXjq+trbZF1TbG
Kb/5BTjvN4sytj6jPryhryEWWec/a8Xw4WPlB0+BhKKd3GM9wjfwvIIAAZ5feJfiUuBRyTUSYxZB
DiG66dFzyDmuB2ieYIFp4TVffoqp1tENZJL5vEW6aBoB1PgOxkze3kQEmC00ZO/rtGuNTV0vNAkk
xMdJjlai95gcdWIrvOmNCSiAe42HoeYC3FXdrfbRTmm4klBg5knXfhFNvFf50O7M2g73EZU2sxid
hRjhfmf69Ni6aMKErjN9SWDDqOH/cP1fbQE/LZivDV6bVi/Vot930Ew4Kqlch8s/BdwS0f4aiYUv
csYur8MkNZoVXQBGBZ8Ece5+NISMUXBFW827E/G7r0wW/6F9bJTz6uTtOuUO0nPZzjrnqLn5hyvL
W0bUCQie9lXeOJ04MC1iWLNf7ZgZU0wviR5t2rbcNpL6amsffAp9QnceS0pFnhGDj+fj7LEg7zr5
sjOLbungLUa7/xis6WMIiGlzkn1uuqxZpGQrP33kJimzKgKpk3xdBIUzU1z2kg0KO4QFnO5LBxBS
egYk37xNwW9SNkjNZSuGb4U3wFnwdkHDWdLQLyz8oXkfYh8da+J/+tXFyWwzNDoNW85mqsOVX4VP
qKtvpj6u5o43QOalTmqMsE6ht9Rm8gex1r9aunHKoEuxuqQiKX/Z/k1+NMScieDBEr6x6in/J418
mfQrWrZ6H92Qxc7Eo7bPN2WVhmSU9l+WGXwFhHuVvnGT5q+2odglmrtRS7YZxoCFBUUZIC0dN726
WG+/9a62T8C6zzqdlo7JborQlzuQ+/nGsTNKr+7HH8bj3yqsl+EY5QPlEpwTv1lGsWx0PY3j8IGk
33qGs+PGx1eLE0k8VyF1CF9X5cLpFTmpYC+6etkL9xGmbAyCL99Ks3gBrYU0v06+U0j5Hof6fyw6
4I6RHjUXvD14fn6dMKg4+a4h+NO7ebePzXzpOsxqjdNvOkgbTizfs6FaW3H9FmvumVWsovQRk2Jg
whRAi8vGJNaYHsH9Z/OqktRQtYjCBiEYfmQeekHTxWKRuuga91OFiKxDMgCKFdurRdoTRylhWRU+
cZ9J7S2MpiB/hJ5RdsnU8MePkSJ4ZGlPbBy4VbJZ7MyLxkDsSw9cNztsynELBD5cGlWjZi1YTaT+
8SYLf2x9/usnX6L6+3/z+LOgdYctpfnl4d8fi4z//vvynn+85ud3/H39VVygaurfvugYsX9Wxffm
11f99Mn89L+O7kJs++nBko53M961Xxfam2rT5noU+Csvr/x//eZfDLg/sePYSNno8P/pur/8kJ8A
crfvIo3EZxi9C6Xan/Bx/3j3D4ac4/0NNRAVDdqNBuk+Lnu4Hww5vsNrXdAnfMWMeNlu/8WQk/Jv
UlomdVGEHrzl0vT+CyInjb/hZEegDI8Omyo8uf+EIkfX46ctJKUjmiEQey6H9c9uM88YSxp1It7o
SWqc+ghVY4EgdEeYgfdACD1UyMGugyNihyBmDQWqgYGFMouG4dvp6mIHciN4RkFj7YIpfY179UYr
VJ3K3hF7K88ewUCgTu8yUjN6C/kpw7fhX+U5VGmNsAEGEaYO9nb6bxC2B/sBqnXQzCe0zLs6w5bB
eoHmGrLTLwK+IJLbCihj+sb2ykX1JdHl+KW/Cl3ijyg0cleWrjPvdHQ8iYWQIgziY270aqErFYMf
14Ct0YvYFKU/zEuNfKok6bWvEcHnxlKi/yREyn/o3J7o2IyK/qwfbfstoLC/g0HnkBHnVItMuN90
bCe0YLLMQegp02ihetHRWiBFw3Sz5FQIp96XY55/ZppPW2xKX/CxB2iJZbBMPUD9tVkWy8xBzCI8
Xd/kQSTvqgKFprINMuMp3e5CnYRN3RmZGz2NfybwW2cXkA7mL2K+7JrMlBlBPCA0chQMqKyCEz5K
g8jJOryTlKc/FaUkWoNcROksdDUqacQGsoopil1BIszS8tgSmWbexIvY77JdaXnD7Sjs/NZLGa9K
p6XxkiY0tEM7adeyLnJiUWyyzbgKTrZbdy9tBHetEL5zb8NDuhmHVBxU4vtPmEps4qCsdk4/tV5k
WQYpqSySE7GckmQrszhEThbNYyyXzaIvwvCIeDqaI62kLWwDpaF1UBA+Y9CUcSd9qWnVJJaV3kTb
AOHoVzcy+TmuD3TZc8fnlKt5B9KESNawLo9DEaDC4mMh7xv5vPOH4C4ig4WSLxFbfiODjTQiFgaj
Ig/FT07IlJFQhcZfUv3/aBT9v45+Pw2r/3qs/f9wgDQu2qD/+ucB+Kex8aHI3tPo/Z8Hxes7foyH
lv43E3AlgkTDvFI1sdb8GA9N7W84shG4gZ25fsv4x3gIU9NzDYMqAMIjZu0LDPOv8VBccJs8h5PQ
RQTtXirG/+fQbn+sk39Mav/ai88FcVl5/dOCmoAdyny2hSjRpTr/u9CJ3BW3NXGrppCzSEKfYopQ
qnzrAmrjtSvcG61rFHnR1Nqu3+CovZnpF8WpkYQWeLASfnyDaD+8zMTWHWrTdu8ZNZ/axi7fyi5a
VxVCn075Yjc5vftU+Th3ogzQv15VK6JK8k3jS/9MsChG2/5MkBi3XUXS4/XpJBi30u6mB53Fe8qG
b8sRJ2uz78ExaOItDnL/k8iVG+TVpKcMRbLqCC6bp21CLW5K/Ce0TKuuH81zrnTKFGWyyKsKTlnW
JvdaOwyHpC7Otd3A1xpzIq9JpyCYskMp4lvLokGn7HnjhXNcq7nSRvsm0WW/i6VXgcKX6jkX/kOi
N/E3vGGPQIfdJemi5W7qG3T4SrgL5aXOrsuTaK3aMFzb0ZSdQZ7tnDaFOebpyRGY8l7LYvkZX8vx
MmgegiFiIdSTaxObWD/1Dv2x6SbGZxkGp4iA1RdRRxmcdb3blX6sIPEwxpDhRoXA+XDrT4Dc/Vdu
MZG55Mo8OV1BT8nN9b3TTuGR1lq27IzQf3bz6eX62sBvlzpl1XcLzhxKCY0qUazbGwHac9PJIbqr
x/akpxbZhDpqHoIlhm3XVzbH1ZAN3OfWmjSY8Rk3QX5ZQfo74WbPLljbPWNku0hy36A+k7eknWXm
DRv3YSVK8jLyQRCX5qbZweiSZEse5rhjTp1214fXb4ypaRJJZnjHxkTLm/eueYOCqCE6pZR3fawT
HgvElUJkOFEiqsPnQiqyrAa3frUuGvosX9qa1b/UkYY3qHLUvV2SCZWntX/sSqFvpmyimSnM7ABl
RKxwHanbpiTto+RP9cS5RccYm8Zbqpy7vizc77544RYn88ju5CqhZPPZjs53ZtIAkB25pdMw2vfk
YuBEBW4iw/TUO7ZcT21s7AuMR7upUTF5o659KF3ibc2q8m4cMQbL3uvqBxwf3dwoQLyQQl1TLh2r
986r7+Mxtr96gldjkWBP7OQhNaIU3KoJLs7qu094g9965SZnRPwubrMoezJIWSYpqxjv9K4iQlVl
SLLbQKxlJpiIuZyLoYGJa43NXeVJ9HhEYjynxB3PKithZ1tPUHElW0jP2TgFXc+ZnTS3qR94b9WI
qKjU3OgJ3oS2KAYZ3EaWXa6rXhn7CZgX8og23mDAc06NxSaESK/wpA3Jk0UeD/pNq/psMuyNieG/
hLUD3qXIq50VXq64pJCzrqp4hUYEjuiDs1uj2rb0/PKrCZtUy9LdQZoBBWyTFtwmhkRIaBX3Ycoo
IJPCJOOzojJJwB8WbHnSSzPHzta8YnrAD9D08TJsbOvewkQ78y3vI40r56UPbGdOZTa9Q3oSrHVs
Zfs87st9ovxi7VWFvPXRvS9k3Vcvomm+N5iav7JWYod3NJTwubuNR+m9Z+akzdjxaI96MnGXWHV3
sqfE2UhIAIvKpBhnEmZ6a5uVR82/cj5VSSSL4/XvvQPSJ7aq8ajHrXngTgFPqOvEihMtTRS3/Wll
00TraLDvRisttoEfFuvOKMMnt9TftKrXDkkXNIuqpmvoj2Fwx/LQPYqkTLkFjPFtqhEShpT97giX
cI6QwH77hp5bzo93xFoy/XiHURbnhsyjXRFz5DSGPiJdxGfdoRsQBIm7kUOTnO0Cio8bBS+WDBkB
gE1QoHKSs6h7RH+jPx6FbpaPspy21+eTQpVrn5TS1fXThnE4esE7OYv5CaWL+ZCTakFWzzDSHQ7M
hyYtvYMZyPP1mzgDzYeyGA9uF3mn6wsoFVU0bLhQRNl8J9HPe20Ii75I3K2bGizSPT0h/uf5oW7J
lTI79J2Xh5BniRlL2gfLH9otloVnj5LDjA6leLFYOHGjSLEidS54Dcl9m5WtUdxEeMieyoIcWtMF
SKYu7ffrO0rHBZXo5/b2+rCX3sYaNGKl6sG4JUHy5fp0i6eNRAtTX14fZnFrUESjMdo6lflSgMTl
pzUJQStxzoWa5pkOwFiYZMa0L6ppxL0nQm9vVkEKRIfns7S8TaSdPzqtt+h8QqVZAXpHUK50T7Q8
u7VkFC9NU1z4PyBVDF8rSbBsg3ltxCu0oHj/tBuN4eqbltnBPAhC65bChbUNB+Wt4qEoMUg1by0i
5HMVjPevCI+b57bA3J4m1jomUuxZeJZ5Gj11V4wkrUP7hJUx6LeOGSWriMDOearRwYhb9ldBKIaF
G6T6jZeRcRkxNvBitz+Yek32bGbk96N3CbOURXSO4+jZNsEJtNEwPTbarRRa/FV2DFgkByVPOZCF
JVqk9NgHLmJ7Wr1rFkPijnIITWpyblBSmptJWsgNs5J+ehS+C8so5m0FbbEG87X1BQNhW9rWYxwg
jk78znpuS1Nn82U5rxYa6VnXAX6ppPXa2Kr8JJKZOLxRrYrctUgE7zCR2cMbUhqcqZdpPpBleESS
Dz4bH/ObS16v0jU23z1nVPZDee9OgrQspgDl1N4e+PGwHRHpbontbfaVkvkGQDFR7tieVlifzZuR
Cvuy6PMMzZWBaT8OnEdJit0cjYn+kl5nDk7vm0qZB83S/YyiaUcSTxFA8AN3JAVAQhK96iqghzgx
oRpGn8P6M5N7LBobUUTuV2VlOyQy6gtE1L7uPOeb0U5How3Vt4E2f27wuWMy3BFJ2nyOBG5NXuZ9
+LZ4ghrUfNiiex27zH/v4uh9xBP33ln6ZxZkwXscT9/1RA1vOfY3uqQGkuuYGC+37Cf2lSSU9YPo
FmR/NQfPtcYbv67ARZNH+VF52tay6/qFgShe6wYrNrvVNxHJFDckepUkXlXhg1ERPaZ5TfFCugaN
o4nDiCLtJFMTJYhnQqkO3CQiyY9QhsvMWirjwcla6y0uWfUShpo/m3lFVc8p43tzjMxlYDfNqWIT
uGmkPnd8VkGJo9RuTBN/k9CxOoQ0+1dZSYK81oh4Gce2uB8nrnbmruA+iKedprwM579qvwYSYoI+
+tYmGFT9UtX3jLjlvE2IAEOW1i45E92LP+U9V34sdjIduxfNpfvOpXhfC1bbtVltr6+qkzbZK03S
Kbu8qdXEsNRalmXXh1wfKMSroTpdH5b+rOLv9NLlrTjBqQ9mLBe26GM72Oy9TkxsE6xzu6tfh7A+
o5Ywbul/jPeSWOfr06E9ZJuyjLSlybrk1dPp7XkpgnmtTelcs66q6groB1ly58QItgGj/LdR918x
yybPmk2js48sUnr/8VIWO9WyLwMNkn+x6qch/NYIlE4dyZ0MUna1KQQTfWW16UOtLHy6l5e4lbvS
Rjmd0REy0gUAdRySlI/D2DeLNHP8N0jq8+tLgyGcgJd2pN/VnKygldO6y1Ty2KflnpF/aVFweI4j
DyhFJ8n1i3XvWR+bFrtiQl1fMj/6cZq/aeGR+Ts9T9k4bgRxZKvr015CwhI50TDbUcaRIBAsfzw/
sXCGfP8ILNTZt7kpfnyMPfjvctCdu6lIjCMisGQ+VVP+RiEK7b/vGDdTkRk3gvR0JhS5Gkth3we2
ITe0LmtEokbxzKexdkQ7sgTlVD6HUVHSjzHbNXma5fPAxmtu5KXaejL4pjSHTDLWCsuoMYeVV6n6
MSLVfBdRHocIkl7KToSo2l6ykr4+7nxivqiGRdXtqLks2qA1Xx/5hVFAWbYPre/kB68zNCog2rpP
kvZU9217Uu4FlTaAwITlfLg+76Hxdp1O3SJk7FZmX00Lyam/v34pooFJSuS3sQkQO6p7eGwokdd+
xUo3h2X24HYifpD41XS78m+vjyBz1ygBTHPhBUYI4LmLV0M2DRsEbulSpwj/0nYpdJBKij3if++F
vOqZRjz8cxH2D9SygYlgHZ9brXDPRuUZM73Uh5NP3AQ84+Ijqwf3HI9uvZBW4bMk1btNCy1nQYNy
oQF7OmcBcrSwYWMZNlN8hgjxSjm1AaQ3prejg6Pi+rK4x8gRt9xRQUH+dtWKezE4Ha1X3+YCfp7S
pvxsOWGoZDHY101bbF3RGuvC91O2o625IfJsfz0eJ26tJeZqh2CJGry5QR4Th9m1ptq4VZSuZB67
59QzNlD786dKQd7Ghz6tHL2mxnjZodF7abe1YQcL4fcjua7OtLLI2bpAUnD9wV7hNxytXZc4EcyT
UbsIO0WwiE0MNmS1nwpynt4aT95kEUVUL3T8fY2iZZ7gF597Ac5FNoWBhyQRcoBnVv3RNdN6qSik
LUlotW84/BxXYnsijtG+cWDPHYomPUYm25CySe39UOneHqAbU3/eFQ/Y3mwkeVlNwiJ/EawlH2We
EQUiiD+VuW0+tJ6LDc4L65u0Cqd1j+3bQFS4LvK2PVvmkhxZ89UOfG878r2FsvHUphpRmXajb3xl
1CFyBqiPufu9sHyKfGa97UuZLHu/R4GhB0vPjCoueB65ntttGzuL2RIa7O9M9uoyqMdXUYlt4XnG
gx69M6SGR/T9eAOnwDp3RkccaNALXl6ReWb1ztrGJH5sY69fIUAAFyCbBzfpkMUk3NPXQdYYyNDT
y/7WYKVfGjTt5lSHvnuRU99VInnvxOTuAgfuRssltlJTsEURpH8ObDlmNYg6xuZuG45huo+b/ikU
TrvLA70kV7Y7ODWo0wv5w8ToyKO2Q1mRdLuptHSGfjDOhWmOr4rwRrciEBAkwjt5f2/XfyCmfncJ
y74p2XRS+4mWVk9PRxh4aKsq6E/5wEbdyZ2PImQKMlnU75ygH/YBWu81jYn4tshFv6j6GJ6ilh6R
D083mpbYi8620RXAxxtyd6eFfbwn5OA9zqV3BGKa3ubYVn/UncYAPVXND8IXpS01VmEAdjWm/cAo
twV8DVgG7qr2hVrZST++6K5PLHXcmYfrwz4mVhLhyZNyAv+m9Iu369NtZU0bl/3xIrGbZzM1vRmQ
9PyecnywS+2xT9Aa2AvHukCIjDgliTnT7cWlS1toZncYwq47pCzTD9eH//ulun43Gz4mUsjX1M6/
2fCyt35ta3fJaDsHNv1H3W61O/fyFGEl1c6PEU9GrhWfKplxnRjs00rlHEPvrSxq83B9IHvV0XXz
g3nq5fadtoQOKcln5N9wqi/oQRZ75WiEd0ZOzTzRUSfYdcUkW9vxCaRucpJEzaxLCydRJtSdoQv1
0CW5PNBe7GAqeMFbSbLdrESsuY7HiRtc061bqw8Txkt/wTxt3RqXp4q+xhAEaGydZMV08DJEJ3FT
Y5Ui7uXw4znm7IXsQcK3ddIcNS7+fQmlrW4bZ0+VxjnksnLuEHWn3Lo1wmDFvgJXrUGUwui/oLNT
J2MI1aZKseQ6F90IrGA03L5z4eW53YntOF0AGs6dic5NuNFDWKRHyHvAvqWx0qVQxLxhIpWTV8Jc
4KEX0a6ZKj0kNBh6VBOr/jVaOz0lj17Ld23nvRGOGR3NvHzT6nMe7bR+IlvUB5gcJUTQG5csZ88N
n0hhTmdCOJC5ErHQRKh2nlYpaoJoRBpTvKZpzcEqw/7W9t3M8Yg9ccPolJhFcdNFfn4jNLyw0Ojf
y1oc3VLth2A0cJaCu/bJjTgofxjQA7Qb34vwwA6tvnUmoR+7oXoSIjiQSTgeiKiwj0FScPOF8TbI
4jJZDXVMlLAVHLpWHOvSzzbXR//7BbdfvgxSDssv25y4rpQvtcz3rlHT09GZLg2r9m6aSfUnfNqz
GoXzDSKcR7Y99nGk10eb2KEXxZX21JeTtmOjAAnJAttUyAhSol6y2rp86aeg3GM1hrbSoNrr6Ize
2xNWeH1sfbAybXOfkPYSZc24prE77Ulwp7FvE/m67GOwdiGFLgDyLBQGTTcfY78ONxQAlqZRMZZd
DrO8HB1Nur9mJdKTTBLsShRoTmWftSZ4GSDX3VcAAU7Ed1yaSDwfsHSbt1hKt+kg7vSJPFtf5f6c
W8j40OUhKh32eqH4nsJX3A1xbmLoJkPAa4ISRpkOBswPTyZ5xTfFVDWPaRH3cw9s/tyqFZMjsJKV
7drJjcZfBl+vOupDlaxMP3QWZITGu4DYmYWWBhJRG4NaFrTGLkeZyPDDl8nKEpKfCbez4p4uGgWI
VVV700vBjDebhkEdZYe8BDUztppWTccEyNDSZaM5vz68fqETxk7BKZKNfnmxRodt17fR9EKG5i5L
7WYT6CiQYMlz2EMzbhWxA0+ddDO0oFmzGRxLPYk2DHCtC/LHckKmQ+LW8ew3zkGYZFj1rA9WE05c
o1Lhm+2aZAPHIt/kujzTc/BP1y//w9x5bTeuZFv2i1Aj4IFXkqAnJUop+4Ihk4I3EfD4+jvJPF2n
qvp2j75v/YIkmZREA7Nj77Xmmmt3WEhlfDYU0KtC4jgcR2GuNbdnZcqndpCjFi510T43/Wx8tSNN
T9nHP6bLIVZIMoQNBbw29t7M0SK2fJyL567ISO825OV2T/b+Yqr76NeM+vCUVt2d6fUnhTeMhbD1
exr4/dhp7E3TF+I8ufANW1qgjtSwlRL6tPb0yAcbo8xiFQuk8SxtpmVt6M2XVgQVIUbr4Xpw2l5X
FWwj4hzjhmiRKaXOaIGf9ZWvnRgftS/GV4Le7AUUSnju8hAD+SwPleH/SFvqe5FZWAYJw9X3gFDH
sGrvO9+q7l2MHIluHsKxeFZMktm9G+uQdJtYehpft84So9SnY8Ly3XG17uyoNiVL1evXqsh/lDNM
xCjNX750hkeFntYfjXGhkrl/NtAlXX0l8fF2t7eM55RpR2BVHC07sy9sSB74UB1rOIE6hGbLN3lq
58o6JUn0XYW3DBUroRdpTH/9hx8W+QFNZHB7yIhlwfSSWCNRahrLHdWwb7gF6UqzdqlLFGpTKsVC
dEjng8RBoyzq5rnOW3BwUT/eOwh/IyiATzjQos1gC23p1CULemVmWyvMGyj/bFKG4Hcqg3F5+48w
KeS6GsEu1kimKJFyRFzlZN5HQwcgcSC7oIq65BhjJD06dWZt0iJKuIo06cucDD927YRHj3ZupIrq
KAjnIiSs/2tze6wu7/Wrny2taCdcV94e+NJ08VY4mbmJGpLm5zyRGLjzn7kGxmj7qb7HD1HuJtzw
W82N07sIksOqKdzh2cxqBmo6db879bpYMpnCEcR6ivN91l2zQRMgcYOxbosMQbqukcdSAI6yU7Ga
I0ZNYtB+IPLpQM9+I+0emaV45FLjKqOEQEHQ5bl/wCrnH5RoEwjUdAmuD+WD2kg6WuR36EXQmS5+
k6ln6hV5LZMwEVFdJJm18lym8jPxETtAT+bT7e7o/Yr6BD3FUCaPUu9eB0MkH4zX0D6IyTsZfZ3e
AzNZeak4hPP4qMYq3KgOpvptY9HL7ICTZC/5bOcHa6CxNhipvy/8yHvokW0e9Um8zjVxM0sdmOXS
5hAJnKQhJC5q3qvww2h6AQ7KGbbEFNmPRvpOUkT34GW29TiP9h1L4a1p1v6HTR8iQ671rIWau3F9
NW389qqk5zqyZOU4n28bJ9Y98FsuySWoj2aMGwc5Mfdy486590yEznNvXaG9mFv6fJh/hYl0EX/K
ZDNwMjugoHZWsTwjPMkPmBnsLZZsOmz+U2Gn3aMGNlIi0ng2VDjcM964S0261sYYvtmN6Z3MIkUy
PrflM0zE6WCambtgkFs+Ozb9aMdgWW0ZbRrgBCCYaQivGe6imw8lYr6cTKMTmPV0rXQJg3yI5JPo
uq3Ltehyu8du/6Cu6n20Ae5KGTlnTncYqCZQtaz0DLO+gRR92/dg9ZzRL0+0d+oD6K1ubfYIJGR0
yKA0Pzcho9GmA6/Wv9R2L0+5nqpTYdryJCejPDVgC7l9e1Sl+sYZknRfulYEhRUfdJ90GT/v5yzN
s+XgZbzTTBE6nxojal1H3wIPbYMZeNlr7WN1aHDWL8zWyhhchrSJCZkLZj6hde2XC0Sz80eMNT7A
hdMuBbiRRY3i/CS18tj5GmKYiLAf3SJLTcRBPWXlriktdREEbq7VZH1aKvdJv/CAG6hQLYuB1C6V
3CFPTu5Cm40yzU1sas7Bigje0WL60yjv7vo2XKFRsaDfup2zNvU6WjJhcZZoq2lXFw46v7EZrh75
Yj35ybgvyTzHbPVni3B9IZt5ROHR9wep6mEd52P3mJu1jla0wnGeESVt+vmPJidOzJMbuAmtOrNh
wBnzve9t3/d+9S7iIlkN3QYJDayC9o62rHMXZjlFonA3qihe7bjx38qZyUSuGHTSmK5+1bE49ghq
a8/vt3EBwzqcGdfoZfXcinDt+U3/4OAYofTWRpS/uaQ0lE2C1yyP8minw688NIp0SLrVnwWzyC19
QhvPi500+9bw7ltHFnf9Pzf6JmW9erSEMR9V1P7rpr7eJbLlKFthbCx78PajYXv7GRCyIyhtPOUm
WzUq+5GWgbGvWGgtoloDnNuV/lb02FA9c/poTF39tlH3ohLGsDJ63rqpB/Vl5k2BnUHTSXGA+Eb/
TOxrwzxlnRFe8myAbzAa/a5w/OTsx4g/oCQyKoyzj7HmrC51MQVIjeLdlLe/OAOY72SqectqtuSx
p3H+IL3svQN58+7ZHIspauGTN7rzZVLihwKPbtvQPDlV+Z25/fTuktuxKOKmfYuYB4D0G+tX+oUG
Cchm/sK5LVrG2pQ+h22hlk7sdUE+hfm2jooPq0/Db92JN11TNe/kEWcrPbo6j67qbUbc43pmEfJr
SHj7vp0mn9KMliaYaWOe1MuEGW9LDIizxrBevdM1bvOp+rBj1wtEE8dMrJNHx4qLx7nL0q2cs2np
G3r+2KczU7k6QYDeTLvch2g3utgQ4tZ78ZWmH+zKrJdiTgS4drcBJkd7MPPHiP5lNtkBugGsAUUy
3bMc6g62C8JCuZV2yjT0nyQPyKApKTx1rPq1a/fPKb21lTHmIDCl7myIfgsI5UhBLozWA7RqfVcJ
V61rqGOvBrkmNKHrg05vbdkALT8KJ7OPEl32srPd6clJhpWaDO11mtNxW9OyDBgnaa/NrD69sbHv
BUXcvTk777eHqfbNwOF73lptFr3xNoJUJgJpS2Ifc1dky/b6yxICGZdjz8xHtWj7rbhb3H6cuUux
i0uVBbe/SQeE4aMU7p0vIa2G1o8QxbbJayR+FH6bMhmTVUkY3AYs1na+SmQa5DMz89klg+XmNLP4
2vtZ/kOrgNOFIYq3YhTXBfHHqLfdnZUZWsAypD0MCsdXmlheENaEPXoUeqEJyKudjrSAJaEwqEl0
mzbUSGt5l9SJ3ERWmW41jcRHdu5oo3wm01mdgL+Jvb2VY/kcrkZjAyzJY9x8DUCJt3TKvdVIa+9N
MyEAmtmQ3rNyw4CjawIHgo8vixZPMobzBl+9d+2WV99GjztnnjUYfGXNl9uCtozNcz0VNo6yBrCj
A9WDCF/QXDk7eLQdMSButFrtoj68G2fjCGU4DOy8npehqts75O9iKa3kvapJgFRCbsLEMB4Q6tfb
HJMUUwGrW4c5yXqzOau7MEkZzlVYRRpn2nlMdB5um3RAasmlONwp14iARJr1uW3Z+fOxhDQvuxot
PrtbOpvfLJOZfZZyO4QkYcWj+Z1ZUnvRYtifNNaThxbq4Vrb2WUbnXNoKJsm9NBMfybpXOwHzl4a
ZpRl411Y9JWkClcOHxBQJ0h0xQa9yEvo6vYDvj0L5xSplxCl0m3KF/owj7q9rHWAJBS0xzhCO359
GESf/WCILwZRj/owAJsY+41NxwjXNSMucyh/my0cD6Rc2zTSn4arTbfwcO744bdtdBd4s/gIa3Ki
xsG6LvN7OKMJNmhkVenJzYvp0Lhg69BW6c8zJkcWiLxUZ25OVXFlj5XxRwniaDl6ZLS3UeJDdTcw
kHGNDcyktE7oTq3T7RZnpyYYczA0jMIIPm9qYxXNoj3H2SSCiqIBDgsiXPjFm7HTfgokLws7SeFd
09rPdGOdjFzoBh3TZFOPzIIqPjtYXBsrIsRE+YKA2A68U16OK4sdBNKLPM+Gke7jihw6jH6rXBl6
UHdj9hgCb2vDdA8dvV+KwriP6R2/ZABsMWOsElXPd453zXGz3gZqyH0x9cOOZY9a+p72yDXjGPWz
u2FIaGypS2jpVJ35aN+3TbGse2QmTUSPrKnNfk+hPy16A5yqlakPXN71wkqJPuijwzAxQbPL+R6P
BstM6XqPvQUlySh8loV+/ESZKpeqTKrnpiM/JCyS+tzE4yuxJG3WucsMdt6v0NNQzppzfPS6AkxZ
7ZZALsIZBKNuk3toJq/qap6z7SjfQQEp1ywpuASir9WM1jnGRYIRsEcaJamhtPsydljNltm1oasB
yE14wUmlXhn/fOCd2tasks4JkjpMLF11L/VqyepwCN0z2rRprwE+gbsCBVR3hwdWEt4uugZtJ9dN
jjzNLat6AzQH8wkYUR8ZqzqV5viSeE24kVuY6uV+dPVfQstAcWoyXg0RLsje81fkiYUnzTT6+5AZ
xiZ0DKZDPlToefAuFj2wS+1MWcD+8c6MRAL3NVNituP0wgqMdcTg1Djo+T7mIT/OwCwXbmdZGCyp
iazOuSO6E4epn9bUweZTZprNoenr8tJrApkuf3d1uyv62LyXtJ5bilG7mYiZRI7AyaWdreUELHdt
Go+4k8RaOmG9LDING4yIL92W2ZK9EEaUbQ3L9U4hniaR5/klqsFLzWaiWK102aVP5bhRZk2Uag1/
aWrFQD6HS9NnIOTCRKw9GppxviLkJdyqPaOjWcNcPgBbskngNnWAHbLlhyIs93TJm8tYwfmHjZzs
BwTy69rrCT1jbX9xO7z3pq+aDdrjbTGBcYpw9sM6tmteyKyt6NDB22aaUY5DfSesTF5q25IBUwRn
dbt7e26Xugi1dqk7dlfOsrxoEGPQfc3k+gzpKtaxEbomXsmqhVisdWpYz4yQIpaP57L2wrM1zUt0
ivnFkR0zxN65Y7pELOY8nNK6QMpSVJwP1ddYpw4hLcI8u2oINLfSLyjl9YtXOdZh6JNFp8ajc/tI
CA5sdsKSH6Lhu0YezjxXz5JtG1mrjOEKui2+vVqfuLrE6TPE1OkQD0ilaaZMC4XLl9kcG9/JycwZ
FXYCFR4RfW6llf3uywIa4qg0OrqVcz3jVdid1yoNz56ZE54RWxOe3ai6xEUB9nDGBuOJ8kIm+a6P
w99aVbUbIjAPdZa1xw7qQW8BEGYF4q+7rLIv5SgkvwotefgbAEt/jx0DGWfIh29iSwCvcD0JTf6y
QXR7SVwmB43WebtZC2O0dJ+9MmzKhFMoKXVRO+hbi8oGPcX4KsLrUeqWxFACeXd7XnrVkzBu9cJA
lbhD0T8fKzTvItWh80/TsB/a0ggaO/xyMgtZntw7sCBOyWg4lyyFTeQbDda6LHEvt8fIXNACHt+o
3iImXDWfHY61/e1YnW3bCCjdcJ5fD13jeugWckNHEsRk5zubku+n95P7fmCF0la9v52uZ4Ki5yDo
WVc+2MNYrCPbWUeSJL/+MUcOqVV+9Z6H1nfkas6HN/pPYDaHL6OYzn2UFr/tyN22SRX+mLqxCufO
iBEA0v4xKwSj1is5D166sI2LqgUMQVcfl3TxwdyWWUGfELFIoauj4YfJd5mkj/5kd5+cDD/60nbe
9QFMfjfZ1RvXsx51v7Jesrn3cCd69bMJFHcZe7n3K9UKdzmY7fBInnKzIgCmeEjo6K2QCftAfxwR
zNNg3I19BoJt1IdzP171LkXcnqK09DaeFJIhC5oAo0KfqMXIJ1iSyT0hPBOzPrvZhX4/HkIxD1uV
yvmIT0bftCBbTtYUemvHzpyzjRgZezMpRBFVAzu/V16cAX2lVfrDQ+vl4ETJMHpUNlRhd6jKJ8z6
BCgnjY6CGKm1YYnsVUu5gqE/1N98pnCLWrblRz+gDMzQJIdReRFKjt9jy1QPv+VP72RrB3s88y0y
IDimmTYn3jYlJxxR0hzwqXApKsJpoRsCg4NXisAuZf/jVfnebEbru6/q+6vh6yvLtJdy1rsPx6BI
Va1w3xxM9byEGGmKRnfYtTL3mV56Ti9btE+8L+o0wWqfgKQcbltvPCg6qiucsM3FxHMTtHg87u0O
sGwfgkM00tFet8hQTragb6Spaxfa0pqtxsnkUCqj2sUSX5EYCuRSXW7tyqnKDyN/dzuHiJsTGWqk
JjTVaTbRo02arc4yLjuUv914l5YsNuJSWnjzzQR3pxk95LzZ1TAo+djEvb9sDd34ZZp5uzRGLXku
JNijxomnF7yEI2AwN37rruopF+Xney3nT5GHxWfVpr+kiUSrbvJTg2n398A8to6vOVsuppLJdeBi
SbzTt8+9hgChA9kMEUqxP1DVW+Vq5ExJf7MrmCR67W8zMk+xlaBXN9xfiSOTz4HjKrWy/n3SGA3K
aSAxb6bpVelu+2JFhrbIXD986mqjAwSujb+GiY57I4CWGWQvwPVM/YshiOQrwo6088Kxg9I327sO
mtu6s6bqLPAcbBpV5ych62RbpWFylDlLJZsImEPDxWfHqD7d24ircVXlsGSTyD5IVEjbqkBlDS5j
2EjmQSelzSYVl5nc+ZyO11hHIZ7MhgyK2hkuzPSNVTWhCfaHJls1c5b/QmE3M5US41MXMhKgYaA9
W6w6F9Iz+1fD02r6HX30PrFbg22ZP3DKvyScBL4cbb6rGtf/tiT5ZbEtfsRcBiGmD7RnAJ0j7BQp
8+Xln4/fd2g7hVcxnH4NTm+vAC6ujIMZJj8sKw6dMzTfqvUvhBcbn5UVvhFal3woDX7pFOvDmzII
rhm8JqLbg2aiV93wXIA1WrZDnT7ZYrSY9NQUp2g9Vpx8modEJf4qHuf0wmVnDKwBKQKZEVx98mzf
478EVNni9k+Mv27ZLbgEo3XN5d+P3W45jYed/e9nN9cf+Zf/+fvplQaBf/n3M//jzzQ0adazpV/+
/Ma/f+72vNvdkORmdNL9FeFIcJ0EMHrAaPHXxv3nLZi5JCSoFsFkzUUZbuc572g/1VN8MJkt3+VC
b47RYK1v99AXOzbjyKI85N58xE3f3c1Ics/QX9rId++gTWBWSNm3u3Ry76I0Qc5cjzEw27ghLvn6
oJccO5KN7qdS5Ps2Dr9jqlhtISHbnuVYBzFN7UUJD47LalVfci8zuSzjVTdVvXXMiKy3XHMvVh59
jSiMA6O10ZywQIvL+km4pXMcarhNt7uICJ1zV9m/bj1dP0+bI3t2eCbb44UEGu8ps9zo3IxE9fRu
imlwbsBhWc6ulUOyMpQEElpjHRHosFs9K3Z61IlX2WPJswwF3kE422bguCL3pQqaKROI3qW559IR
GLE9/RTkcTFCb0wUcrWBGSCVwxwYhBw5bewi5eT8zejzdUSO3QBmaL104xJPeXC4JJ3lfYGSeJnO
dE1AxrmLSvVMa0hF0QBStVSPW53FEAvH9tA36XeEaMHqkOdiq+zwAeA80QbgVJ70qYJHIwP2ANYU
JlaC4Co/a6blk57Bad+YonJbKU421JrRyohku+zdRAsSo28odnTGznVmLyv4YVpUcdlUEquIFYxd
YSwURIfAGFWNAlMQAND3kEfGBoF+eU6AxpJd96lr/TkboscojwXnQD8ELNAsRVxEK6asdK70i03/
4CFxP0vqmKBueJB+n/4QSbRE+JZfZqcsl0zaX9BfQbJ07JgDrXql40QHbSjBOozOnkuDtUr6CYMT
bLdt5pCjOqdXiCLO96ivAz9OmuOku69O2NibdmLJYXj0lpidqNIdjr0/uAEuzHpRjjlYrrSOgrIr
ym1Gl6ab4uIAJbY4kK9UZ2m9t1HBHizDpi8wgUGQVmuyFu9nNNHTvE3tjHExLfzOBkue+0yLczJ4
XK6gZQdLyBpstG+ZrJamHN7rkdTVXvavcLRxpT65iTP8zucG9HAzvGeET68j3wCGj2tnmWp+vYzp
9y5oTgfzODya9SNgDuyXOmk1uO9bNPbMO4UVbaquuCar7Zyoey/ngQ56Y/7K6x+c6u9uO8Mbc2dn
I8tuj/Y0yOZyV0PqeLFMICaFqKy1LqcHJDT6o2fA+HUa5Gpd9tYq5QUa1YcSHREMUuuWhRsVHI/Q
6CLbrj67zF2bhb8p7Ll44ABp9hoxAKvil4Bx+jKW2YpIksBlOPIJS1gsvamKznWMoscUDJFRABF1
HPlB6MjmNR9cJB5tuRkSo9viVvZfwpZhSTt775HUByxa2rwC4lIswlKIB8cy97Xj7/zUbj8qcS15
UBLfWyxkYYJQNHTh5O5otujBKLS9qC3tyVRCQygdyvXQII+tCYOj6KGzMjM46Zq7AoXULsFj8xQl
0fn2f4mO36BUsj5VkGTuu5YGo1S/qlRogDxZY0m3ty+myrSD5rdyZUyy/SgLtclM8Sww3j5RZX0h
YJvfc5Mouw6gQDGE3tusdbvYYphWZ4n1NDlfESp+1mH2OuWbwd9E9WHQrPlh7z/Euh5+eWj/AUO1
FHgwHtyC8cn1gtvG9bPXO9PXtTghb72iNdiqe9dP7maH6sSfs6dRiewzKotPv/Hs92ikzCeEjnMU
yWTrYtCLPWqaYn+7Ndio3gnmA1hzu//35j+e8x8/9y8/cvsVf/+3rrJog+Dz1LoyYvEcRSuaKdU+
uW4Gq4vya3Plr/u3W2YXVfvbLRgwQFSDzCML3S/iqgDfJae9YUYHZyKCSaIL3/eaN+4z0xUrrQZ/
Ele22redVIBY+9ZZKRHFy/5B5aY4iFC3wKfUBMrlNKWmRwvv9t50ZpJ0oilh2ze53Ndp+5XZ/OFx
qmDGQgep9pAW1by83YQpjTv++uB//k9HCuX//vx/efTPTWPSHmtDl+vQ7cf9TANjH3nuTgreUt1Z
nGedvt7fboHl5fX8N4/9/RTK3oDln9zW18+mUfG0nycJOSJHPCF6rhUURlPDuasCK2ReN3/uE2Cu
9pFI1V7DBJ4v0qmiDoqGTyZ9cj8gS88X+u2zuT1Q6gbLK3M9grbe6Tj56Qeazd5L7Xgl0rjgkM52
1pCqIB46XCv88tsfm8lF2cczaTFuSC7sbfeoyYTb325V1GwEy8C5mOoD38Cq7DNz3aCT9S2OE9dO
/3xKt49Kv35U7WWgkccFCQqKr0e7sQribCz2kVXN+1nTJpRXhGBFLlEToa+3e69xKTmIg7EyzQdO
rkGxbrLL2IQYGXIqyLZh2mb0zN0cZFDbEhd/O8n8UDXGECQuM7AkFf6+cjeeO9IpjYVcJposceqw
ud0ikZRFYzRt0Wfg7Y+Gbm9rloUv/3rz9mAbTeFWQqACtWOh8v7GuomptOs/O1tLAqipLkVEl5Eo
WxRbQ7po8r16O1r+/GGm7tss9CdpKxRY1ZAcJ41QYDGGzVtvumsb5dxXD+CfmX46PuhX4cDobCP4
LYEek8KrTBpfqlrWoW0yEOyGpWN7JecIH23x0E0ISNPp1dTz3TwWxaqeNHGs6JsvfQ3iObutuepk
EZ4y1hTLSZjRV4fAoAUyZuujs6R9AZ3RiU5dkYxHCie09vmYbUm/wK2UA6zKIbBqVrPy7EK9Sa8n
60Az5MnHLnCnt8BXZvwG0SDHt7yOrlkAIMe83r/DOrhRSQm9L0kCBH1N4GrDc5biSCH+Z5tP6tQi
xF8Obiq/SMsVPmM/v/A76h0DUwpinkAQMLkyr3vsbbdlzu/9oTT9jygA/72//98QAP9voID/E3Hl
/0tUALyR/wsqoP5Iyn8HBfD8P6AA6x+moXuALQ2DQb2wnH+CAjTd+4fuXrNjLZs6VTd04CV/kVMs
8x+uC9jHdazrPwI8yv8iBRjuP6h4UEq5qCQEDCDnfwIKsOAS/BsowL7mZ5kAnGDJkxbmiVvO1r9E
vtQT/S/a9T8JWvw1VqtwkwzkM/Qibx9K/4OOMe0rez21ZflkwEq+6iqahFEies82YLk/n5HizPje
kuKrAeKzn6g2dx1HDIGLcXWOhaABYqVr+nPmOrYeTQDaeylOvdNRkSbMj2niuie7T+QTvfsl6yPz
pdN0urjmmKHTJi4xS3LxYQDDa9RQvuW9pq0bYqSjVpqBAk/zZOlEHfXUq5teefKkd4xRe4lUlwMo
+zVRteFM/xqVnO6pm/W7qDoD2h7v+7Z4zjwPNcM8+3cyEuEKw9CwMlID27IsH5QpsuOE5Bk1tspQ
jO29qsXEN7jZ/aw8M4DFUayQJhbhokN2w1X5zQ1tGvuZOZ/C0Q5VUEXhd3/9/Y5e+XdxMnyJzh12
DYhj6NsMdQvWa1thFV3Q+m66o45vV30jWMRX2FLitCe8xRaMea8/74HSDOO6Q8XIr6xTfGHU0Vut
JR0YMCapjHWbnVHOVkGkJXf1rE3nOI2YXk1hSK3R+bvoBlNIa4scANfVkGNN2v52q77eHQ0rLBdm
04asZIHQc72hG9JoIqhJpTo79TRBifAm+jaOjXwZTnaj0f2R3X3WOuCtySoZZkanaTGbG9hf4gFl
kNkWdEvFfNXohb79CBaHILpOtlvb7OJHHODjCYfVfZ62OjiFmn3K0iO11WYrPNw2bVoywg6tfT5c
RMlA00Y/80IQU7upGkKbjFvP1TkSP8U6vrZfh+TNArkzqeKr1aHI/HmZpt8dpWcRSCIcpH/W5K/j
TGFyCH365IgoN5NObIyROKQsJYYfRKyxAkdLqNWvH7mJkeTuz7uhRx/vcr0p7+kejoEjZ/IFmgTG
NO23rY8ZaJtB/SFykw2oQH395yVYM11XegbWPqXSWE2y7x4GuooOgK2IynyBXn2Nl0z/ZNm7q2wk
P/FonbgiaPvQcsQ2u+Y6RFdJZHLduPgYjC5nH/QspGEjFts9u1O6It8NDTm+1PurXGuKrW/VuP2i
pWk8yPTJkUO8KZrGXA09l3HG119WuakZ+S6EcuPDnJVwdFydpX1vMSG0LSNGa9zwBvVvW8jkGJlI
HxVyqP2fT0Rj6d6HvkIIKt01PEEEHWbGaDX3nrU+oq/Te19lUXvnP/esVGdADoabelMj14rLa1kx
70RA85TZCjlBLHX70Ez+HEQ0lQLXUMlK2LN4HIaB2Cn3zx0WlsmqF3pC46vTYb+T/Ojrv3S6Jx30
j0VlNPE9p+r6zeuc97Etq4uX5D/eyCS6v96zMy8LNAJnt3/eqpdHz83Ikum28Wv33lXTo04Jvi9T
zBdh3n37qeaS0W6V25trJ0eKuphXWgb42ixkeV/BWg7mPgNDr3yE7DPsiNszCcEiUCWKppXB6vnc
h07gYFiYXLf9TZsxprVPArwVn2MQm+/TAL6lcfTwgbETffWc9vSg1y98RTnJnV24Ek5dfXJqsQnc
AdaLb0KWChYWqDoAEeaT1rrfcUoXlPgj4LC9YzwhT/52CrBFtTWN2LblwdDopyQMeQ/4OiE/+vbw
0rXDGQfRvZPo1WnUR/sRsvLPlCKlHQxEbVWegazUZ/eOpGkvQHG76oyoDsYyHk+iJqTpz6fZMuE5
Nlwflu6oYgLmsU6JuLx3B3XmU5sPnCiftTRKH7XI2WnViES6EdUqzKFMcBZyHsn8ex2zDMVNPGmn
qUQZ7XRxeFUTo1pnPMRwAaxraXVLdJvTazcz1kuSlCZybDRgm5C+zaXAjBIpgBTtj7ge5Mr2ON/d
zt5DGaEGGqetRZf/vqN9/ytJIwCG2V0xGclm6qZkTdZv/eKTE7rUTdFsDZuxlvTU8bYxnNDb+OKl
FAQ9OKQ/REO8NG3EB1VvbjiB7Ky8RsnszyiZR86p8DaIuHO68ZTVIQvtzM4WfTRW56EjomWcQjJO
msh5LFT9ZBctOJgRmbNL3b68vfqoZRQj28laWnGWADXFMk4u2HwhrYNmBJyUlYdV49RifzR7q7q7
7XxeGcwVp2Q9aj6ZQb9E0qj3FnY7KlxLHctZ0TQ1SUby4fL4udY+mIM4eJkyOTNyalxkVVW845U9
AcCyfrpWEdXwVbhav8Tl7a2wME3rWjGtoD8JmtsbNabZtflUe4o3hGq5SxN1j8Wa86tXT6+VNSGz
ndFOULOf4iEZt5neVyuTg9ci/mPfSAWryMymnaZHb2N9qQSaePP6vY59jo8hdNSmDF0+gWocL6mV
dwu0YxVqfzb2rOXHiZjDdm7N5xEeHsJG+Yph61C7PlMQbUz3GTEGh2w06UeBDEevIqfHIRYkYE1z
vwCVqr6R35G9C0fMKIxNk9k2iuJ030zB4CLpsT2mu0UYj0vNg12u9U1/9PI6BBPpg1Gey3IbOoV8
G7veoCftfVVJXXz8240oghLttobaMDYm3J55NTJiELY0BZY3/TuEiuYOXtB41I1oncHc/y+mzmu5
bW1bol+EKmQsvBIgmEUqWeEFJdsScg4LwNefAfrUveeFZcne2jbDCrO7R/t2HNq71IiHM2E5IkiT
Lr9i+3OocNVjPHp3qd/DlNIZT3rKn4QxkB4MdFosAeAfObjGHOAmHBpZ23xYXMs8ZaYnBRnz0CSp
8Uqkr4aiNx9mpdV3uipSjEg8rN/C49AcMG89um25BGZkv5ORuNUV1RhGMr4MxTi+tDhVDSDfDyEm
DK+lLflYqunJ6ZV+nUz016kwGAqhVByduJFcPOvlNuNYuUeG9NL84rPl2vD5mNuCQdP2nE9dzjym
uieFU28zjhQBGpHuASIw/Zgp28VNRvwBVv0S6VXs39e7uI0qgOMRYBxWZm196A9LN1y41ZdvikpV
LI1UyyNQQRp9RkKu8IpiV2dc3XcnUwnbr3AgJzRiw8RQskgAsdicmCbvOTS1a2XxckvAVi0jPQ33
9C9BEk81RI0/ayoumVXaFyCYpIiGun4TWvoxmnwgLGngH0jn5iPF8oeX3zrZRVZTHll/M3oz3pKh
sHbMVLWtTiL6TTM0ZVOGkgyGBcUKf/KW6Y/2pIhOe6rB4ElDZDd6GsddwsCXwa7ktNxw4LjnJxmf
apeYxvUhrR+cLLV+iYorfDMAkjFozXmyyw5KaKZnX6FpHPAQ7xkldl/T1AQMp8lCSL0NTBvhu8+1
v6TSgmoY40e86uUmXAjHj+D8NwwrusckbMJdH6E6y+qE+U6l8Lgi8RnPFxMFPuAL6/7dUcGrwnbi
DDqUZOz+22JwTEb9yJdR3WL0dMCF8MaPWeG7ZTMV5XiZOgCOoGWM3VTxFDaCazW4E3YEO0uQx6vz
fasAp26fC721d6GucHIa+vHKtsC8fdRLupzR7nLXBepU1vO+YBCxK10QgpPbONs1GYFZZTAfHBp5
N0BhAfIVmrWfXTFcekvyj+9Q1/CbND7W7goDKVtGE7XDqY9V3SM+bjEXspmOcGi+P9AzB9d5bvtg
skaAYoCMB4mp2qlcNbD60nxwLYPSA02w8OBsr4NIdueF3QCCfneehrR7ty3luTWNX2GMP+YejzHS
tFq7xzrfyUus9WOanXsuWnd8GaP3nyyu+xdiPqQ7425e+ef2hWk4ZMv/+9X6wspFxOQB+f7//wlt
OpmtEIfWIHkRm0C5q3LCnmYPtS/VaksODusEgu8202B0GYY67O/7k44flBw1T5pTGrFfoUxzS5rB
Ro54XHwNhHjUoWdYMR239wNmM0YVqWgg3Tji/3RuCr99vTZYC9UNadq+KunIrr3eQtOp/MHTjy8n
JnDhO5BrmnQZX7jLjC/EU3aqnUPhSU0P2qNyvr+UpUjFVpYi81j3Jd0M5/sDwxUCUuvD/3wP0ts+
yYr3uEY+MnkrHqXSHkBVIPKv98jEtM9jp2XnfHYjnAe8oLZeVA/3BxHBy1Wx4sT5Go9a969/m9i6
ZyVFZPhKyibmswBC9JiiYypD4xJC+LhAtjYv9y9jPmBoOR02MlffufXqVo7d6CUh4kX5u3MgNNIG
kDI/K41bLnbZ9RAEjC5X2+LNRT5o0BV+Q1ECMS7Dr5qWkevoCuQPoKXbISzHZ9oil6sFmZdjKFKU
9qJQufBEeUPw7+C4fkVUIRBd7BDU7IGgDgO5tSlKzm2BxXvu7GZLXed2jml3yUfiJCNVNt7Y7qtx
qh6B6yT7tYnSG3Sje8gma/vv5LW+hmXb//vWfZpQFAC4FDuzT30Eqs8Y8ElQ+/45Tv0nL5w8K33S
PoeG2+9tcAyeOQ3t86LZ7TNIbVoJE64wGYlPVSVfIbpGCSY3c7Es8tfonZy7F17D2hk0rgR0PE3j
cB5t/iN7klRa5krxFBMS82aOoN7iTvWHk2fzlQSHjW/QUHYDUNh8LMNAnZLmg4gOICHdfh7dgs0a
qSy6KVWeb1MnwvuoEnaFkqwhyevWnxAoAtWdTv9aljijI+UnBT34PjbLbqBULIiTeDqIsPxVLWp0
ogSAtzWaKUXrYw14OSnKd1OpHkxV90uDbI9Zzo53P0GDbqWuvdZkcD9zx2sNaDR0KlsE0CtqkNQj
TvZv4vT5jrx3Gcxax6V5aP3Zkek1he98bKcQvPmiz35nLFMQTVPn4TrjwtfFbn9sZINZ22iGAEwc
dando5Yp41VJ1z4iG6aBkjFMfYJqgEcnfUyWASFN46DqOiHic47sifKmVM8d1mQVT+Km5xi9sX6c
aPLTOHqLzfS5SNPX2gp/R0LfGnZHVdPSnBsXVn5ScN03u6fI3Fidnnn4KU9pLGpfqBm7d/vUxSnV
RQTy0EdB51GiuhgU+ZIFMoFM182x69Xd3KaMl6TwE6O19wWaW0rW003Fq1phsEY3Y9yt441B+iLz
dlLC5UzkHNQCk2PPIehXobwwAJo7X3U7WNsTTTDaxF7MM3Nyx2zbj1X4kdtsKuXyw03C9CuXDs9W
m3+Hha37RafT0pu4zmVBRo96YPpDT3WeEY3JJW/+aElRXNSW2bNJgkSRxpm0JFPflGoPtdgslKXo
THpL0fn5bOm7EMEfcc0wgSHqj8bkPGDrAcudhwRKh6AsGEetMDHFmOTVrdMOmIqd+sJOUMv75sFO
LRLXQph7vZnzPbVkNg1U2hNjFd4dof0W55S8W1rXH5xSKs8dBPlkiTMGe8uvCP0Mai94HEeJjoNQ
or1aeozP1asb1dp1JBjbWYU8uLWNxXGMDuGM/VSt0uEi4BNmTbSjyjY+u2woBDmS49Ro9UHyAaxL
MqRFpuJQJyVs/smVSgRpl/CXZbfr5+7BsF/uuaRB17eVoxIqRtNdBqwzRef+7aprjknWGSB64tvM
Nhac4TP4CrJ1A3XUqXnISwYpRJQ88JL4c4zpMU8NKCj95HNpVTe4xRSx6E8CE/oGSsns4dnEUs3t
kkMgg3Yhj6Pb4PapXPovcuoioO085klOOW+ZlXsSD4GVLE/UXYT43MLUb9oDSfTWhzq4bOBhvblF
Yb1kAj2UfBpSJ1FguuhQAZsZCywubpdGvojyTqgdhrZ1J5JldHnEe2ZXHENoc1Pm6Yc7xk+aTuTl
iPJ5eo3wKUyUipA1SJND4CpNfYqj6NSk5qZOwi0iarMxNGhnblNzE8F/5ZQAYWoNw0LInRZaHcfh
hNTUkZxHeVAxh2EAxzYaMwLZyMygMruX5q7FWef1IMcus3ZWR3JiTVEvR4EXPVsGDT+snu/pMtu3
usW3hikhEaBIyl6ofYFbt1t5J0bE5DChB2HnaCoQ1yl+r0X/o7+GS3UD6Vk9CWqBc4sDicQ7WFEI
6KcM+hzj1yDBFhD1yYjoDEd8mFvbxoDVOYz6dJXyMc0k/tqf3F7xc+ydnkHUltF2zDy51J4nGtph
LHTPJWwy2M35wUWSY/JUam9tG+3dLjvqEcWlw4gXOlJvjqP/VWsrUJriYZ57CYOS5EKJrXNMkiEY
VqGM9sE7ZgPLtdQYITuMsoxiPDqOfIj6/JwZoXVQXLEzbF0e3SjeLSnmg0iMf9iiOuqa9as1dc9C
JhpYynprxk6/L53PpFe5QVJF4j0l1XxUtVj5LGTH85txFI+BTuidyrQC1shxVOU7E/vcz0X5oRAL
OtXkb0YXgJCmZrg8GpNDZZXxw4+Y4x6qdnl38/41zHCi8Rz4MLHeZn3+aVQjDprYyXYkh67RrPwY
hQBIbuCnrhlsXcZIf7S4ejAHURJCm1peumRj4/ac0f/CsDM/MI09GFXT8tqbOpWXkk29FzT63uYO
ZQGJPN7hCqLYa7auMHJSel2FsjNrsD1Cw0BkLzO5k+UqOt09TnH33Nb1EsTur1jTH9qFe0KBwRnW
1ks2FH8hwJA2S7tNSZh2A1G09XM0bz6w5Y7hAI6AnLem0yUcFyuV7J3+Fi/zW9uLxAcRdopgLKHA
Fz/LYAqvrZhK903LfVBf5BaU28JsjfBMN4uQOXSuHLHm7mHP0ZYl55/Kjk7MA5Pt7JQ37BAP6Rxq
u2kCdAPDSOXgeiS+tFUWalzggdWBbFTMVmH9abQIh5Dmn7B5McwNdcTGnNupFNWmqpr5fcaNFZtE
tyjCTA6TGw3Y0tpbkafzbinN8yjt66Aqw1GzDnqLaUcftIZjMa26fWNOcPCyv8zryaGkRhbUi+DI
ZNj1LSnHB866vws865zQzE3nXrP1LJUoOSDKjvSKigU7WMKxDgzoKWzrJBjUnHl365JpqszzDPSR
sQiZY40IqTs0ynUkoojlYGvk+is/7q3My/agcczhajiRzVFVWgxrTP8FJ2ecUJJKRiunz9kpf7Ok
fDVzs+PUVfliNgYPVv3g9WL8Jo/5LameBsgCLRATGe/hfqd3evXZLO4ZCNtWd9zses3bjGl+lgd5
BjBEoQFjyZEaCoiTDF0+UdkouUrM72jCQxhjgvHhQd7o0J2oYtU/bDYxZjtkCZRIoOoW4i2tXGPX
1K+YDa1fao1XltkYBKJmd7cXVnUJ31TJvykx5TIXvqtScw98SF5tramO9ZJwmcEH5HGwFmQT9E1m
F+GxqUD/AJ9kmYC9a5XEPc2R9Ji1ZFrg9gEtwgRptCzzDd36i0nJNw392wazOOh0n06McrbZnLzC
7jr2Lay3LqN6jpftI65qTrkRdhxdtpeZ619D3Ttu/z5owpzU1JB9sjT9pXdH2wx29tRVU7uleqdG
Ri8jZyI7PRi+lgzLaxf1u6m2H2VJ0VhekJwiWbdWbUZJUHhxqhH1kO12wPd+tAR5HPYMJphDnayG
O/paqvEpib/T2ufmIPYABvttAhd8wSc0xkwO6omBH8tyziGuBhHVhFSY2vFhaRX1ULL1j/2Yky/Q
r1om3YNI9EC0MTz/xKWJuYTE4dazDPhbhTikup2Jy2uH2EVZlM3JLlSzV2nc6iQFkkVd6D7WOgS0
NAwIWa2t84M324b5adqEEOiz+5M6We3VmfqQFEEoIW6ZXRpuCzTFjabiIxmK5pMKUhAiGokXB4zl
prZUCcy5gx87TWaQaerOBPaWxM7C5YSht0lwDffpdUas8oqRft/erSBz80kYSdCc1xuEVa1pK4Je
h2X4zpwWDHJcldtxsM7xzMZrjxKCd1bDtGjOU5Ef7FVK4jZ9Se3wt5EywMwjeABqkh9jC3N8rc98
jopxb3eMZVBParJI6DtJLT+WBY9lpYGQiLBhYy6PvpzUYSlZsFhpXX4eNeghVh6zhBbxNic66RGY
6zEPUchUtu4HvIfxyqt5dtsGCo7Egp9YO7EUREam0Np0Fa4UAm6H2UkzOuhvYTTmwahWV8MCV2mu
hqYwpy1JELTFfxtEZfpXpF1zSyh+rLNZMCpoiezTWOnN1hx7FVtHqIg/eqTSb4iL3ss58gBoGLxJ
6R+VWDDLJJkP6LrN/LAFwDRb1rTRLYXfcFycrJRSo2vMNEETQehi2DYS1zPK2a0UUXVy3LnfLLpG
6tEibsdruWvw8FHXVfu1oHG10cyDw50a46jYR9lvokfUBUa0nM7E9YrEeFBNJCyFXihOByONiXb6
YSzYzbJ+TUbCijYidyO4U25CBQuRCXt/mov0qMfgWoROUZLVYqVbdDXdLUWGQmi/tarxAwQWcoh5
G3NsYmmYPsQA+IeE+URdY6kdNeRHq3lOySRs1Hw5aO0Kk68yiJOp6R9sTfkB5VtyVBhZCwUBS93q
/mo4qbZJESZHtTW3hqvOZ3RkhjZTqJ8mY5zOUlcG8CpsjItlsOfygClbniI32i+YxA6VUlAPwrcn
OgEPpGFek9E1bkY794EVCu4gK5vl/r1K7OzazkMoRxwYFLUHqEv4y1NnDQxY6lzQ+jmvUM97/6pW
48znh2ZwyPIKkiYPSzZ8YOsUOxUY3K4SDW/gwVSfCtvsjnZD7vL+pUOX7s1A4qoSeVvRh2/24pRb
5hdMsNQQQ61wsIuKGFygXiGolwnqM8FKKj6GYyi4Zxf1yJxOYcUx1y6+vJIF4HOJ0BoTMDnBd8V3
h/H1DElkONAtyvXLXNpzjRuYL0Uw0M3ka9AZPNnnNdnoytiGq6LdViOSMO7cfz/O7XEVZDQDbOdl
Gt8ILvZRiuCsxfANU1HczKyEt0gi0oMoH100kBS0LE5s0yFhJRToeNXTTHP5JATl0DdnzVv0PyuY
qAr7YNytcOkBIGJQ3ldGZvRRyuQpK9zx1EgbGDwogSfGm4922xpnZ8kziMU965UjSZXBJJhveTt8
1FNrPbtL3Dzp4fdqz7B7B4+BnNvHSNnb5M4C9vQwcGTdfLTzfLAqZ9jRZrIKP8PC0c7o9tOsRzcO
1dtYq8Ejz4p7sqkbHmvua/eHeBCnqKKmap0RRcAsj6rh9B6+6feIusff0ow9NdfN1xA/FZWE4erh
IMpcmvjc17EpeDG2qy7acnh2Lun6IJQxPwFq2ePSd046rWSbO0RGWb0aMgn3I97x87wqYG5kernW
pF4qk8a/vwvvP0LPI1jiI3cg+tLNBwlgiFdPTJ6EELG1XKgyVmhZJ1WMcGRmCpMpaRFjGOgu9Keq
i2BBrQ9ZtNQkbach97sm1hlMMwrwTUbU5/8htWhKYTN1QUCvsrTcg1QKH8p+Ch/mBkIhNBFWvtVW
MM8N/gh7+GskigwwQZK913MgBiFEfHsxH5IJ//LMIh5bE1cJmI9+6tSuf/+J9weFsacPhpyDVkMd
J6Khq55dpaB/vUxP0+ynhW5dzF4fgsoujG1Ug7mJhdY+p0m/Ai/Xn96DammsTguqLNSeozBkNqA6
i+lz8pg2du2Gp/vf11XDZM00Ml3KTUp978+7uj7vRKWB/XqxWZ8qteNsvvpCFuaOkKlAqziYSLjo
sHXlYSDnsrnWXWrjAADIDyuKf7cOviK29gkRxuem1I61K2luc7Vxk2aRGfSgJehbGovMLyS24RSV
e1ZtPq1RB199YiY8iGY8Nm3+JxrIa1jrPHcq1nFxM9tBaXXt4xBGe0zc1gUOIiU/9396ntQhmb8y
O9Wq/X7/NAAcS7Y9aroXuYMG/sbUWC35VR2DuR/cgU7Gzokvmfnn/n8xuVFfIudQri6jZjUdcanJ
ztXYPv1bLXtVPRdzkfGXlf99iCiPTystPSnzwm9mGUeVqG85dkXVpYMBefn3qzQyjoMD8Wd9De5v
l/sLUa1mfDW1VxwdjMPHZg0NZOvb0WYy5Y5i8ewyga+yfgp7y1rYj7Vev7Zx8WM3tfkg1oex4RBF
qq9HMTMeFcuVewhZwwl1jOm2brwJSXHjZAwmbCDzW1etaYdCkOyHtKDXVM+UC+f1eGMaDJaWxFZ2
DHLn95KKUmEocEk6YdOyWdn4HpxtR0ID0kaq7O5vDqZ5qPvHlOvLkHewZ3sGgT2KDs+R6sNrsPda
3VAqkhY7Vipq1x3RcZdsOUgx693M+ZwFWNsqctXK/t/gluPouZdoNPdllwtddvz3G6KdvjMlLnYW
rdD+HUc1426P3cokYnYzrLR7hLtT7zHFuXw2M/y5VTGca802Nrht1L1WEKsVvCEp2yigihI09Wrs
bgegAfGh6UX5MKzyf1IOBH0txev7rt6B2yPqE8kn7BHFn3qh/+m+yI1h8y41k2uYoU6H7q6f/NtM
OroCjlpD4zvAN5OtZqDhhF6sTYtF7W8aPsdUVO8lePZAU7XqoEIExkgO7g/WHJPneR1+T1Y9+4JY
w2N1aGx1uCjzzNrYJPM/H9vdC1WPExWBbeOPQBZ4ThFz7iaC2lFD0KIsz6iR3xFQu7d/H3kBgjJO
07+S0t1PwFfobiHXlH8qj6tHo3d3NUECRug2jFsWj9DZ9EOaZ8qbfteC7Lj8qzh1AKEpf7rDytav
sNViLR4trDcIb69h1MKzonxLU5eJUfp0sWzFDvKyFCfMiT7xa/1V2s71vltiYwnu/1ldpNOOTjhU
mdXBct8x5formnKBtkFRIFdDuMqcDP3TtR0oVfS+3A8E0uCkd18i7h8Y6n6o+lSaARRxTHXlurvc
H5ZoLvxxYNuwk3EZNo1a7xYt1l4nvXiKsnr8E9FxEk1M4vSlRBujXEPrs6DoXf7n6xK0uIXCnTPW
Nlons11oVpSVr4eveaXS9Zk973gSf5sdqgZBFU+DpHoYWrP9BURil2TXfy+F3qY324rYx7uWV6HV
nhlf/vsnxxHANX2Yv/6tZZoFSgX9evNvKciHfk/V2CY1Qc+Qec4/qmR8hB0n/3BtJmw3TK93V9G0
7UV97FHR/rQJrgK6fNmcNaIxB5Yy9yA7e0ERDn80Qh+/LEfhoFIgOluAb5i6cgsgHNSxDY/xFn8K
Hs5e4QDvdsXMkgOBQjO4HE+Nkrwkhtz1XJy3mjhC2nHOQ4+fOszbZ+oDsavNKk9XMrL29mYZw3K7
pGxKqRIHTm8QDtBSrtwTVzYWfxZgS2J0ippAW1l4CYTMFVdy0ApDeENsuMcelt0uzHDENBGNbpFh
4aJczeaZVKAgFOFCf5Oq7jr1wKS9+n2Xk6DYjz4lWNspqbhbddjUN4zT6r2Axv3cGunvTiEQnOV1
CczVCOTqt7Jk/ZUltnE2tPFZzxM0YnVsYQrHuYcdsKU6p39v+lzuoaHUKFPvhSTqGfOW2Zfrl3ks
n2emL5f73yGz7XcgQxTVCvvjLnSbmqiBTM7o61XydcdCq0M5bbM0/LordTZndH+sBbcI5kg32UoH
ww9DBsh4zUNJQ6qPVoHeEGnWA0jBVewkn8RHz8EJYVXWfz10GkIkoyyaJ4r5NzdxAw/a0AO1JmxV
tdNFjMuIi1B1g8WyAUFMA/0S0bKHoZgcyCWKbW2Y4CmMaGUxRHO1vR8JKJGaAjOVIJuaGIpHXEuU
p4d/i2WMxVfmL0wkmKKtp9SqXDrUe9Y3IQvInvVYPYS/+Vtrx5kk9vXueExTynMylJ5dysTq4qYF
Rj0znCBQxNHVrsw/GpOPN2Ym5qGVQmHvd4+DYhuHRFd/SVM8aQvlKkoRvdahnf8qSqLgjsjzjao5
+Zmc8l5Ny/q/pyCAf+1Nnd9IOCfvFjqRtnoCCYQrGznrB2c01wEYKda77M1q4vqOU9RbKTUFM0X+
cBf+7g/AW6YLP/7Yhknoa1V+s2mJOpp9yJoPDDumCutLxXuzGRSVlBAmh4DhY/lkD/KlW9T6Q6vz
hw6okC8k03htNQ9OA6T0FQQAxzh5NsMF/TKGI8UscoEdaK/sf6e+tfLjftXA/DzcSqABNxEtwEXw
ppwzgIXnQlH/yLvVjmgs0cVIXLDDORd9BV835Pg8e9Adbx6G8TgBLdgSnS9b7sJGiMDOSZkgPHjB
TUaj0aYT2jV0KP+doaxGROZMRei3AYC8VMmNtVWPMoL1JgT5s4md+Fdnavqe6zUzYeK2xipXOWj0
HSR1vJfjNzK7ojYl+AjaUsbQUrdKcyCvCycgegLTwWAWbScU8gbFe3mecvIoNAcZfedXjuJcu5yl
FRNNIBnYbUEBMMtg/JImVbcjOYgqg5QpTYtLNmo5Vk8qN3Py9T7VFl9YHKbNRECchkmxt5FElfpS
xowF6H6fXQkxT8ku5UpYtqd3zh9qkAn3wjsNFCkF0JxD8dHjr2M1tKu9WTJ/ceNbTqQHYhMGLu6o
X31kh35s6t/d0P401eDu1DQ8RxNVATjtvDjEV4Ry8NtelN04Os4+7UZmtKB3B46vhynJTrrB3Qq/
6AazbE2GaNzGADh8sweM2NdDt1lsfB4IZ34SJs8UPh85PV9nRz+OeBGBx00M9L66IjGPWKd3Wg4z
JFRzDMlMnjdElM85RzPMf99m2FBZgvTuNW49bpst/7Zvoelw/DTt1rvzgyO5+1umMpKnpHOT2G9r
Npfu2dT16cBr9dFYGnGosU0PopaHYbSUp1qJVn/2G6xO5WzVcChBeF2xPispwTc0nYMTDl/FxKh9
tDXiBo1sDy1ue0bdYl2mmYLUy3eUt7On6oWxYVy1R3tp/bZhdl3HSTBnqnbIIbGlhfE871nQRxBJ
XXigUPBPO6bRPm1hvYYp84dRo2dVygLLDBfAGuuWpEQZtyenAmIKweQo5hYfUR5gteZzbZNK5VMA
NMQfRhXyPgaTkXnNaRymr4VIc9Kk8Tof6Dy4kHgQxHxqWxosUsELDIXDBG5McfOIrTnled9M8EO3
oVHfxqUlFdUShlDXN+3CUxQT69XT5jzH7rNdmo1Hm8yWWxGepZhWebu4TFID+YAVSVfsncHBlxw4
bSI75lgz0aa6R2iMcryYLirGA3eOeF8UjcWw8VUSfiDfy/+rEnTXVwaSgujty3s98gZKs+ET0woU
CUIJQBIsQOu2OFB8e5SeJppwb9UJCppZPHJN3xI0wy6YlfMWxlTIeh9kMsM1Y+N9XxLrVzIT4QlX
twIya991f/PIPiNUhDjPM0bVxOWPSV7c3N7dTmn0njF287DJ/+CIfuxLhMMoGhC7FdYCNjZOQelv
gM7vp2W0P1J+JxZJtTGc1N3qZTKfhu7RtLZ9Z8/7ui2D1KCmB8RRgZ+XpPfwOi5qQ2ixDLSF9c5t
6OFtiWBsBtP6lpyYCMTkTxak15109MaTxfDWW+brkJIthau3NTJQeFNkN3tcpl7ecHcbROQ1xmAx
YFqR6xZMnLTxGe+gtmhyoxnQxWKa73Zj9SXbZZflTHYF6dpNluXmphTzlk9Atg+12ef1r4HuMglm
iCFodIgiOjJLwDJtqxznyvpeloUmP3RlFp0lbtHolxkSAACZLaR42JBl/uIyG9yadfZr4I20JVR/
cqzc8HlH/zJrlidCdg5/UOXzYDo7jGMPWZ81W4VitsCJMdK3quXfv8KOfW0aFHa96vBJgUxtTJ2Z
uzXsOWqAYum+VBWtr6RXAsEySOsNLcQvS/diRwhYJSVCTKb71VlbefNiHyZ6hoOW8pjfMuovISaG
k2b3F1e2T9VIHcBjny/JDRn7uY5DzlRNfOY4027MJfytQrZNNbf1ZgnNAFsDvStwa/0WAKBRcoMW
JvF/aeu/4tnyh2WS+NAE2sAwsmtelS77RJrmzQ42ywftEbhF/onxlaWzi4nrz8NzsrSUGuruzWy1
b1AuWeC64JGyMts6dfUex93VwKp1pCcaNiq3uw85uV6TFD+8d2avb5kzpqRnrGGY/KXMj3xeb8Cf
7WBprlXejVsEjmmDKrqgMvUnpYaOBubE9JCy+KYJH5kiavYD+yAG5WyCNdw0XG88MUULDT7sXhXA
JwS/D/5ZhZ/TquNVbvk8h2qFCc7yOuk62yIFTsnwXjnBN8aiCZeg4GOppxHNPiTdy7R3tiXgEX5O
N2DgVLKtMWZPU50ongGAYt/pJV18EAew/JBpCFG3+ocU9+zGxhi7aQz4E41h7etCGYGygx1JWTc3
TVyvl2JaJ/ggveJESDkKgdxhX2KPVBe/YomwaVSumk56jbYonsNQ3ZkwSLiM6zCBDR4AyrrsFL9w
MfAhZD46Uf41jeqXIVvND82z1dAiomI5Pjgu1W6QDS2YxgrAGQAviBBKh901aaoemB/0hLZKcMbN
HyiD0ByaFTPFLiySoJ6a8UTBEyrpT2+hhU4a0n86CpzoIvbCKTtyyey8LFn+OnWUXbuqZSuliUOb
k+bUu/AjhvCh0qOXzKJpIEnEg6rve9UiWB9LWsbk1q2WAi+Y/tyNznk1tO0LrpWpgY+kjARggXGu
8RkZvtGidIiK+46RTZ4j8I1Q87BVzNsyjuW2B4aOihPzfumJNIQK8B8KM3mbDKsvy2QhM7QucAam
NNotzsqemI8alF17KM0JLLMc/5hRWOxMc2sWekDj2Hcm9IRg1VrBMMJ54ykqxbhZJpcuAgWDbZlQ
kAbw/sA1AMoBk3q/f4KH8xKq8q0vSAeqfIJ9E78ClZ/8CVCgwkxfSqOTByA4GE/0Z/Qeze86zoP4
0Da2HLADweZR5uKdMNzfoo172FfCHxQMW4yTSBJwS/G6MMVz8ZZrFTfk1etVGGg6miN2xRAee5K/
wNMXjvUGb3SJDaWACaN89kPc+aiafBip8wMxvyS+rmtflQXgv8SzPmPyalN3J6zJORQDZmSX/jFA
WPMGE3VnzAe8zXEwNxd7sva8zhhI6vCMV3jhDKvdFvgVmzqBINWVy9+QkBYO0NfMNliku3OVWqNn
VLbEZ8fbxG60MFBWf3e5gr114MVvUWteRVhYPlN0sDTWqzIzbiIV9zm6td8p8YcmrEcnpicR7pk3
DDSn5NCpGi0Z2Yf5awiH2KNQkn3uYrJbIizbHJ/iVP1iYW+ZAr26hks4YJJPdsU9kHfNTLUsgUCJ
9LjRisJ4QkbJZko4phA5GTSdQ8idVil4hsWWmDaKz/Ta2V10E7ZxHbp9P1nxL2I1Xm7owlMTWGo5
qn8wR6hhXfV30M8y1Rbmrvx20gySoH0+e+aiXAjDCVYk2BMUQp7UCBi1rgeFqkZbGuW+HL1CHBQ2
/5WCzazKru78AfDkmutuh+NdTbwCW+DOSZpPVjtUUUXmxzZTP1EuKChuNS+N1k74OVkCeAqwjpvX
giCssMYepi0rGpNd2sy4L/FsMpQRhf34H+7OZDlyJMuyv1JSq+4FUgAoVAGIVPbCDDbTSONM5wZC
H4h5nvH1dWDMlg6PrI7s2rZEiIUbPcKDhAGqT9+799y0d29GZtSmbn0TeunsCIVnfgWoTiK5Z1Fa
4hvdRq0iU23Kojn7DvoMpQ0fZgYXaVIGSDbHWYSgG4Gf5YCh8U4E0AGSqb8fdKar6KspRWlvrPxl
KcosrdpUTOH16lKSLoxs1chRQpMhJAMwWGNlnqOEsyOIGQg5mnVLFtdwUzPxZVOawzjxRrv4qTl8
3nkqm20S0HROGnXMenLQUAiOntHYAGHK4sOSPnxjdBFo+MXDqIc/fN+qV3rSzvsljpnWz6G0kNTN
kkyWFLvtatAEs7m+IAi36rCoAO0hm2HHkoXn1sJlaGXa3jFhoURWyZR/0UXPhBxypNlPFepP83Us
R27tYVhZjRtxJBMTUYGRuYkin7mpuw/9/iaaq1efCOyN3dvbLrCoqZceD5O7i5ick2V0LvIXcecA
oNyqfkKEan+OLlQSh4uGT0pF6xBn1yomP6SfkTvnOiG/iVvgQiW4Ze/eN/Ae6KuSuhsLHpAMQsCY
MNJA1WQGUbGtGHcC5LMPFgc2dwS/ri0vA3USdCScYIfoZ0RQwKYzxtprdHVCLmJBmZ9Ys7MlCrtG
IljDPVMoF9Zh5qMqcjxqS0rPqRq9lpWv6nA+Wgg+orZihwbFV3ZeSnsO0RCMHNCHGiPjprPy1UhC
jO7UoB07lkR2h4wFJ8yHH4YbL4vOMW5zA8I6k3KcoDcOJj/FWaA3bHPVG2PqCVvb+JUV4Gt0P8fR
3QwjT6ozQWFwxbMuzNGb2uhJTsWT31g7Woz7tMFDmVND5sGh6tzTCE8Isco8bDWm/wIlRDT4YPqz
1VgH78RteF2ZncmAI6eXON5BVCiX/Dc2gmSdljXNBq08GoW1HpXfX6a2pBIeG4Q9bIHczztaV6lX
mI7a1y8dZxwn13RGQ77vpTkJFBWy5E3uG6xGjDwY+3aEyfXD97hj2A9dXa1E6W+IgWo2fi6ARGmP
toGPeBpDME3aReOMuZqNQD+qlsq6JZoP2QE3uwL+sLI/DI5n0HSIwOu6owOKcpXH6q0G37GGzLl8
r2A+0WZObrmdBFZ4Tg5wyXNWQrJhYdcH8coklzdv22cbLBP9vaHe9lDq/LJ9A7fUrrClzFj9fKZL
H72pOpRhDMzIu56YC8ZwZtZVj+u7pDdJDCicOtuSztYXaKnNhoG/82lSOKyK1MpOy1p8GrOQErN8
DJfDeYsRvTKD+WKIMb0ZQA2ZU6efOkSsXy/laJ4QHCGryExzTRSv3+Dt5PR4ytUgCapO/U0f5s4+
mdUFr8f3QChnnQb1XT2EC006VZuQHSCpx11f07cznAfXmkmGH8KDJLjZM1ILh64zgcrts+lMTbPJ
133ILtn3ietNMUVMkUNQtkN/W0RZttJCGozp2FN+1g4lQoOmq24aup3NDzdBK1DR3ls1Zr9Ht/+j
X2rpWoPW75baKbILjKoEurJKibUJ8Jt5TeD1FT1P5p1ro2k62lMwZdsF0C6b+dw7jHIFp1JINGQR
zMHaFY/xZN03cf5sExq/yiAl2Ikpt/M0PgP7p93U6pNnyaxZlxxLjFZ1uC/CXyKPSGwxUY6iVrhn
VLXgbVz6pLY4M3iZaATM/C/y7qnxye8K8uYud8fvSZ8CcSma0Suq/gdzUUIS8m3XLXGuhqSHYBQo
fKLsEOBYAk84V4cw+mlojHDDSN9lWWFvFMAwdoZN0aCrgeqUnMPYiyZaG5Ob3kc9AjBYuyjd66em
rZw7V4zsQpxoXGIgcXY+GAzQERVsYcuuk6mlR8hzRksA0XhrjidJ4N5u5qnA9h+hNIAnbhoW5+Xy
KSESFCmR6viorF8uqPWVr8bgLkVFSQlXY8JN0l+dOTe7gpDhQy+JB26tG7ILHusS0H5VGk9hu83b
4V4jWg/THIVq9QBen2CdS4mZ8lJ2fKbcJRvNyJM3qdFasmyq6wwnhjtFZAsGcMoiMmsLn7WFrdtg
eg6J05qGV21qyNTMUj4DbE9MeGaE6rkA3CKDbTipTxk+ttFZ17JfkNU8RKmkdIaOpK9XP89Bqi9P
KVtwDHifYnBLtd0e/MZ5w5LNjoI0dKXI8zGG+hjruzbWoP+2RofSKP8Qc09lPbnduTRBZiL2WQVg
22GAd/ecU6JKkTdEBgGYfso/X+afc4qDO46cG7Mv3kBfIEAlTmgFvRyXBKLbztqToYxrDvT2S8nB
detPcl63VnGoM/9dEzMPKPn265zeuf/YD3BQQVaKlVhXEuj/GIZqrSrWS7d78H3iAGqZ5xsjrqot
OwLupF+R2sy1gRFb43sC6mFuOgu5V4/XfgghG3WH9DiV6gIZ6cUWstonbv6edgT6agK/ZxJE3cbu
Ahas/qR3nB5oz3+Pwm6PGj73ipmxq88obsoqnK6sd5siCS0kI8nPuYaLlQ84d82O54GJaP2ADzRY
c6bdz2M+PWcFgPlOHz9VRMZe4ljEIflOwJimsKh3OMKN8eB6MpmNvZG4HyOzOUoTOqo6GMR0irD6
mrV+lx79orfv+xHEQYoKCEBh8a0bf2mlcQwHTlc6QYdeYH+Lxu4H6SIFo9+ezIoxo83PJrobSvdb
68IBD6H3O9NxbPGdZ+7dyMa4ihoL4cILUQOMt439uIRbs3/Z83Q75+IjhWLSzhXAfYZcDlk22YjH
rhjdC3iaM6PQlULy27kJR+WZ7sCUoUpsYSXREEIM+X3MH43G9C9oD5eGL1KPMhceYdrytEynGWKH
d6XpnHxpfXI/Vk9h0bbkD3D2isV8ZqxauIMX2vKjlslLXK8J+R03IhfpHsLWJuW7wdTQ5ftyaG0E
QmZNZ5XeoV5zpuTSvnB4M7Ba16uqQgdM+grnSovahenypTXxCplCQKnM50M3uislsftBjWr7nj/I
3lWd/jSP6QNrcIVThwA+EpEBofXT54hg1LSRC9SMwDWTtTac6dURXaw2JDNxes6DG8DwBR6NZUOf
+12PGr+iljW6AoS8XNKag/Bo9doNh9+dqUgSRma9L6qZpAZSXz1X2u0uJJFUp6g9tER2gUrUN5k5
bhqCBJ4bplWIKL3Qx2nd8Rs+T+0iBr01cc9tg0uoue7BLBUp0KQJbqt6PsRj4+BjIZPC/d40nIId
5lmr2hf7vCrYWzKbm6KHEm9h96vhoMnJWZObnYDPadK9HsTT3lYgm5kDTbRr+Di1Kn1Fsrnj+KLB
+kLXarnwqgJtKBglgTdzaQTC5d3pGj1GbSrvo9w9pyG1RJc+6xM/dz8/VjHpBvNWw0a3Ftn4bAJC
XpgFWPlBowwhHYVecSci3sWQ072i4l+UyyQ9MvrA+2lbB6mqx0p7gs3wpln+C2gInCCSdbBIHkFW
kuNWBfRMXMzCuBzhAUAKR+1zb/naR06aJ0QZ59YUGUHm8QxLrUpgG8rFzF457PuV2DVl9NFzrciq
RAWdXsLc35AZfeu0OQpdf363D+Xg3JVpPeCW4mF2ioCmlrJ2g0gB1psOWbx9vqsopNZ22390QTuz
9w5YakRRAPUOn4Nkeoei3XCP8pWWo1ijOZ/tL5KlyLwQ7htzUDiGdAyo/XNyZ9AIbxyXFkTNbrsn
dEELuCqI81Z6VP1ULtQXWZRPmGlfmAbRuqBly005rjnMEAkwWZzbHD65ErnE1R5q04TKY9c6XB2j
bEMa3bBuDPdJbL80tApoA/pxsg8HdTRauzkRVEG4/BVJpLEHZ0UIkxm3MM6MiQnc9aVmGuFia9uz
JXA6HyZ1qsjQfqF9fmaVj++RxXEyQDGOlkTHLkw04JWyIEJXHid8CBqnxkcpY7aLkexZKSSbBvi+
XvmCG43+aTFQXgShlRzavnLW5qLXuL4lp3rpiyTaYxCTZ2FCjNPJ1DwbhT6emsxKtrY0A9ZsbqUa
vfeBiSSPHqryTJTWezGLzotMoz8zAw52sY8tbzabh7llLVd5SQvJ8U1P4gin82Kjt/SteBkybfO6
m2DlkaVUl9GlI1tz7eaZfTP6OhN7Z6219XR0QDrcfY2O4UPf+tRQp0iwrcTzML13ZnvbiHwLDNt4
CC3cJsu6RTYTw+pW8n8kcQctzxJ+cx3EB1H/ApYJmfcc3okQmwrrUblhLYMHExCUnsttg46vSomT
Kiz4+SKKmcNHBMhVc8ZbkXzS28uerrVpUTYmEKvQ4Sgh+70+5bGnstlCEEjbSGU/TJismU7slO/m
56pz5GG5SNzd9eEKSAqPhBwnq2mxl8MP9dj/cNsvv9KI+rXHhmZvFn3DsTocGTkhGE7mO9/xp3cf
gZeniFRUmbyRqFAPxF1lh2oM7LNtWzgdGzpVsP4I43AWjHxhNN3hC7pCPat7SjAMMkI3uqsWA1Yf
c7Il16B4mHoeihoh2keqUw9asTNd5uDYL5N2muWyj7uz4WhM+Ra5aWdwK9uEqK2+/myN0yS9xJvI
MN+7flIXV+/V0Q9bg84uP8AfoG+XIp2CIv83SLmXIsrb5u//bqr/gqQmLSmlsnTTsBUQuPIPJLUK
YPdgCveX4VqskJM6FqHB2DaXpyGGydzP6bcYWFdphuIpRrKzkcipgIsElCVfqpur2ggC6BHr4XgT
O4zP7EbEh6oqwnue9NUEKcVz/Hv8DsOG2GrbizqZHf7FDwJ4rvz6+Q4///7vCxKObAlTKOkaSrcd
EHO//SCO6tmcixmtXKUAEtT6zsyqh7DVNiXIug0trOqwyPX1Inhyqi5YMGCfo6RsniKgLxSEHDIR
POSS8pjMKrwTfsq2psw7LdJOYxhoq7/+lm3rz9+ysi0hdUeHl2nDzFsod3+49kiLKfSqKIf5ukhv
LXJ3d0mVEXmR0s9PsAB9q1vz4EyawFGeBAcCBZJzMTT0SedyISvSrtkVqhyRTKY+sev0O3JpPDZ2
fMwsa3pD8oca0jFP7qK+vr6UZegpP6i8zPH9I1tfTwgRPqLRcGgF2fQEYEvUXjTPinRNkmz12SRp
XpFeuChRrJjZi+6CGmot/aZZXq6/Uq14F0AuYO9YNJ1Ah51pRXfrpi3G3eQDt8opnGf60xcmqrgi
HNvaBXJGv2DZzlvekRaiaeFdZWv167IGhU1ZPLaNdvLTCL2mijEV6SkBThjBb5NwGPfjSC1blujB
0NjyJJovdLW1E4Kd+KFXZnspKIPIyKn/xTPj/tMz49iO4GazBP+wwB3+/rlRMYZ0vTSYImzxUVEd
2nIOHqdW1eeonO4wWqzMUFPZztTKaC1qjjilzpDtCpADEyEfA8enn201+E7mcjcs1KZW5miBGAke
rm87VeIOLBeYg94+VF0KAzzUMMbQD32oyOlbx7bp7CynZmuwwDD3Ln1fMuxWnCfCx6aeH9VkJ+c6
kihbZ86vi0QzGzErC5chXuTm8kapnOEd4qDrcj1BUCVLxyDyFATOiklldJKWFWwm36Xj6zTZCVHG
Pkl1+8WBnLevnZTbNltiWcMUzjo6r3EP46QPv97LStyATWUigO3tsVYRGX+98zpm7v1Vh3p9QV58
D34N1Y7l2xs/o9T0p7B7LjS07kLp4zPxsQRQCY7tY4ZqwzLpyUx+gkE6Z9iR4Ka4CeJZemEuy3em
OV6Zu/KHs6j0+g4GmeqxofVKY0tYcnxTM3XPc5R/p6RO9v/4WhGo818/3eqfFiR3IWFK13EopSXc
it/vEi1UHIgMIDV4U91tg8YaIqNqtpqky9tbob5vZ0Q7ga3TZhga9+wCrH8UE4vRxB0mVkjcQDT2
Je5bB8GfHRmeoYnnvova+06bwrtZvtlKNg9VTFMu8COqr5pjT2zc601LSpilpZ/lkH665XxGmamd
ZMdRdqyZiJTzoB3KGCR6CZGXpCSEq3ODknMwxC6OyFMagnS6c7ASRbVTPF5fiq4DGYL66cksqVmm
cXRQkepyLUCXbdplLRhFjW5qjrPDII1fURo130CVo9Au2tcAwB8MBkL18lhPX8BCElg96dbury+8
Zf55WXVZ/l1dCtdlS+Pa/37hhZg6ibOK2BHHxW2iyjIBS1Rke1vAmx3eYz2ZYekBPo/zQt34ZM4/
hHnzATK6vq11FF0xAjsEXAVjG7QW9Djt4NxI+xIkEHzjmJBMK+Nca9WYPRdqIIurfbT98dtVfH19
8Tua6pERfHcmE9eQ6l3zGRLQlgG8vtabblz70CFpZGRAmRex2WAN843BKZc6mH5MWNwGQs++YLiQ
bINfxX+x3Rv6ny8OmFLJfMGRqI4s5TrLnvSHPaeBTFf6Fel7yPjDnTYF+h4QDeV2WO6vxCkHvyAh
lZD3pb2WuS6e+WybhD3nqz4pjWrt03t/zEQ0IFGQ9WnuRv9G2MOrVAHDFRBQxulKCOxa9YsDlAG1
tDmamUE6e663xxGTEqSz4BATrboxkkIAkxiybYGUke5x9IbzKYT0ZJJqC5/nbA4O/XOryM5R59Pn
JBzNcyc3PJDeENAEd7KNRn3ywrnD9SAOeaOeDOc+Jf06qFx1z9wRNQ1XlFXUvHGqYdWh/6eu6/3Z
k+hHvSuhLJXQKbEKINsmPpvIXIPOZ0/q9VIkCPBdd9GMsTshcHZrLG+vX3OY++y1KgLxiO0iqGJY
sFLNm651V0hhre+6pUiEKAqy05d8wwBUhF+NBgnOJLGgYQmH4xRzLJStsp5qUd9GZQNFs7Pf0aJ8
5n5c3usap5oiQQp8hZRqGOCZZtMGV/MFJ2XyUC4+KLSPP4EzRqfru6Dson/xZBli2dn+WGRx07CQ
ScosU+qWqeu/3z2wQOfUDSvS92jI765402pxhKHZnNd83w4TJXs4FbJjrGEVpC0lvfUjKML3Xsr6
nnGPD4mhhXCWza4nWrSSbBxEydV6dxrb3j7OwDf3JRGRDnHk94NqEwI4quAmrETGBGZRU3cOsR/W
t+tXbFb5k8ygUV3fTlFc32mFr393k46Ug7jcNlY53ESjYRwd7sSdmGSz1C7MYQxM1Y4i6T0e2kMX
hvmPZlAPVmnfsmPPpytJqNdt9rXYhcJIiMje9XvQvRokxoQABnpjR4ZQ5ffIotEV0kV7wQldrCJ9
viP2mxy23n368sFoaBa/brrBQELnAiUAwpcnkzfQ4j7qeZU/6sr4HnZ2+H2G2hNN446B4fTGqCbf
iMZQe2Z8XtrYTF5DfTA3Kb+xDrtWZwQ/AVgcmxi8S4Vh9SuBG2np7dcOHRWoOSvbqO5clKKLLW9A
EbaeKnAr1zv/uvwPTdecODAt2JbxwpyiWc9pZ22vb/sFO4xQ41442c1V6SsWua/uFTACzyIvXa6g
hU0tcts70KyTh6W1eHGlwSQPUidOYs71qiFwbTl2NpVaT6k2gb1KvT4euaKmhu6Abf41pqntoUv0
d9AyWTq7WG92zN/m9dwM87c0He+UGKxPmFtrgz3uX1TlhrXcxL/f5JbN3mzprk2tquSfyrs5GI3M
rgxOAXGSwBqsUi/mkXoZAXmufHsKfgKtweDcEYVkg4pklt7g1Tare1MZd6NpxM/ddNcC8bsr9Xif
zyEQEoa0tJ4DJXZJgU6jhb0ADBoICQNdxJESOisTiznc2KlunlrCGqtZxx5o2z0UmSii0mRYEZuN
vPTS7p7Lolg1C5EvNVx5bgduO4E6KM6fSkazD/ZofD0RbTi2BAgvp4Xa1dZBNOCY1oV17CoRPhIl
vsVZWx+NoSU/RkVxdpN/s9swPF9frhxO2VIl8UjpdM3wMujuioyw8nWip77NbO4h8nzK16RVTwT6
QsK09PCRLBhtpUVk8PYDA+erSYjvq/Sk0LCfLEr568sQSJsSKBFfXwsM0lhKgfROwq87MrVJPb0S
7rlBsopKx0mOiODD1dVM4KYNyqq6h8MjmbkuGGC7xWc+5b19q0UT8yLwYcxj77/aE8bUnzPtY7Tk
tJd64qDoN/27OlP2OnWqEAJGbawLw0h3DohKOAfxAjxFdGrnj1E36OCXCPwaqLapZRloNMvImwW5
PlKsWw9ASjyEaeazKcg3qomSc5P6y/mJdO7NGUeC5X3YaPqkf4tAyd32i94zmgyop/ngdnsnSzib
KXYs9NTM9mS163xzNnYmzfsehTsau1sE4dr+rysmEzL7H+5429SVyUxSWcvSrlsAa35f1sPBmCYr
8VEW4QBJTbm3E1QHxfwQsueUoFr3Jb1huptYZEfnYFhFTELlRQimn374EqKcjuGpTUZ+sodOPPlp
fusGzuZrqzTQWxkNdIYRiymYAvB4JTVnRw/3oNp8+9c/jPs7G54fhqdWSfYn0jslF2v5Yf9Q4RAy
LGkjEdniRhqSUbQnr1bJYOxqAzFLlstggYFFopohVXQ7a6gwtCyHJr2sEDU2w9Fg5IvDgGcmyFw0
CVfjGj7d6DADt0ViOL32NuyElEjBQqifuBWYPsfV+9e/qfqW/EyplYAUu21q+AQlzpUJ2bCfN1e3
wUS6i92xlRA2RCZ8ZNwIkuPI6lhsjTZqx1MtjZ0kMeGmiSDwlj4qLjOCIRkw7Xyio2Jv2jEhUWd8
TCeGOXHOnUNW9iN2luFsXKHaVfqJaxM/15AVYAYqHBg86pQO03xERVPcasOuD1s8zgXsCiPwGtNN
zlODNoDzZrvJhyUD06It3hIYlvgMhsuh32uuPMxVz58Yl+LVBUW3Rs1NZkiWr6/1SfwcSH/Yjw6T
1SskvUr1H2DXXPKy/AjKaXK5GuVqk455XAdyf31bwk/7Fze28/tJ3cYjJYThOAYDYoEOSizV8B/u
BRkq2Piq/VksbMxpXhzw5vXalGIhTbO8rEo90C7xQofyHfNsY7N+sJAZr+OesJ8rRVsjZTpbqGu5
PSID7zBqjIKwQFyfyVmEwLSHrt1V9AO3cU4pgUnBX6dx3aOJt6YVzI7+MnWLSJWplEFxdaDcA6/j
d+JYJGgKr7cE4rH/Y8Or8zTY9RO+BdOxym+LUI/8mpU56MOGB2w+mm5GR5svQvIH6KrbCqGEaVaL
CekGMXXOUV94eTk2u3TMmvt4BqaczBWc46thWpV35BKn8EsroNDRAGgn9htSBO79iQQoX+ira68G
rf50E5nZ04D75aj15FxOy6+CQVmeIq7qYXbYcvIbUzUOeKcA8kswn1p/XjsRrI/U+Awb2VHWxTTj
UXm5pDim9dNfP/OCQIrfFjA+Z0enKLUBKxvScf5Ul4Jas1NZpD9H82UQdv91kuHwXRJ8PPf7KA3r
u2zmYNEl4YtthnuQj9O70cNVaOPL1y0xRHhL4randpxoS1lqScIS1bfKp02QpTUemckuvyGNhC1/
X2d2+oH+5sesnORRS/vkWI5SbGBkkG9j6t+DYBjXieBkxMmuXPe5p80iOF9fnGWDBTr+11eBA9g/
XQYHNL4hEBYbMPPsP/VAaflFHI3pXw51hmrOoHKMe3P+kCk0dj94z3N93mZx+jrVfDaYwaytTVIM
+m36OqglC9gFlC66QBUWMQv/qPIdKL6zcJr6mwzZnVICRm+0sHwrQzbkKYumy/XFQQl6tMIZMJf/
ZmQFpkB+oTfU360K3pY38//+KtVeg2X6dcjrBF0NmCvck9X6WpBES32iLO2J4VxxC6okY0I3I9qi
X7idg2DHE+UwwoODnCOnRO0DTCuMOxSLUIWLjylDYIIHsj4Hyl1Zyxin7aO3bpQJxo/yx0Dc2p0t
tAeG9clNPvpv/UwsSMrne7YirdulLTs7ptFmde1ORZlbnJpE/BTmDOREYdxGTUkvPi722G+t18oX
kPIUjqW6rqHc+5187kML8F8MFR2H6d5UrzQcftaLH70UbckekuOsjmqYSqgLj73AHMJDTrLctU/W
E4a4uz721tSa+3Rp2TH4//qXJH7wY9AtprA4v7TTP/DIxEsgXILbuTdGxCPj4P8a22zfpDhS6xrc
Bq7o5iSWF07nzQkHjhz05ETr1dx/nVBMv7B3JFNOz5HKPD/ut19+26BOhoerp3Me5Z07ils/SvJz
Xwc+uWGcNuKUIfXXn5GM9p2exTVM/NcSrfsrepkzckFti8C03EDRCL9DvCjdhibzVKGICnIKsO7J
pF/7nIUh1vrO2ZcWXmVX5P2lLNQExC21iJRT3cEkyu96fin0Od3lXRistdp+youpuF9iaLcF8/l9
VpiP2VRo97K1ERtV7XmZUUH/TdyjJnQmN6NobwsbSeI8d+0GFKnlyQk+K5Sf1Gvrzkb7HRVHgmUo
CJUdwNjEwKtJTT+XeaW/gKcY9rK30x8qR0J+nYz5+o8OuCaMxKTdZ9W8N4Wczv48+bfBAP/TkoHY
5Y01Hy1dW81BX/xoWbYwJkwvFvXxbQPbbI/cZUdWFeajyhWvKSzzTdVUzDUVCISJU4Uxvk6TTzhY
Rf0hei0GSUgHqhL1Z25yObTcIoxAWPAciy360u/BHN+CwW1vGqm3uwTP7tbvgmHfyLjd95OO7qdq
DoFKxvMQwaZpjfRBQPgDz2U/1JY9eFdgayyz6fhFO7YcnYXBGc65rz8QN+r+g3ZsynSNnbR4Knx4
kwlBU8Hgzi8NnX3a0XANDQ5MOFr8dIQZBoDwUe+t9v66CP634p7+37KcnoqMv//jt+im//Uf/3+H
QllU9v/3TKh1AV783/6H97D+n39Mhlr+o69gKGH8TegM2HSDMwIDN0HtPfxq2r//u2H+jVOEMl1b
CsOAVcfv5EXdhozm/iYcpRMkZUhGdFTm/BZhwstvaYb4G7NHZbuOS5wUwzvzvxMMxXdh/97fpD9l
m5aBQI2/TEmsyZ8qgZCMNeC0TrjKWsCifkljZrT9yKsJw12VNUBc8Erg3dq5RrEhjpja4XumxbR1
I0rakfo7dMwfrjbnK0PV+jG2F/CpNeUeEqL8aLCwTGsOFWvfL8a9WgIRZTvR09bs1nNd7Q558K6b
Jx0LC94xdOOQd3o3bzzwRclGdU62MvVhgrPqP5MvI4+0gGcvScnOqJIlyXV5mZawQ3cKgBR1mISi
BkGPPhFjj9OySoOPIKvVpjDnXyZ4i428pgIu/4myJTmYXd3jQkl95D6lV7RduSWz4xPFn8m0EcDa
Op1lcBSlVh0zg+jA60uUc0bqfHvf52kC2KuDSdrOG8LdWOvmBkwescYrY1yyVpFw5kdgXhYd22MP
yJV2CIporRxwbgRZbG0h2d1ay8VxNU8Q+3u4vomXOMnrr0ICSgiyhrtDhM6xysCbttQu2N2M/qB1
j5zrs/2ctFsbHMDRHrNvelb4m6QdiA1BOS4SdTED9cLIF9VL8BEDRVl3pAcjRCWRzsWIEMYRUM0E
3xWcA99z0+B1aFD69fAt1mH9MJkMBObM2CSJeYiEUV1YIKsR5JQ/tieQToRjyu7OaVFkGySa74Nm
tulzj5e8+3QNzr7S1kxvp1zzQkfdx3iAF9nVlaAr4abHCEzdnMeQkGRn8om2b1Nm3890Oy5Y02rd
vsVMrPvhQWTw0OpBD3Z6nVKDpmbP95d4VWZ8sxnF71wDyQukkJ3RW5eoM3/5cxpzjG24bx73NV77
l1INBU70sfTsJq03xIFtKP5/igR481wMctdnwVteJpe+hbnWReDwfc3HWVShILOCHH4kMzILnF0g
25MNtVsYLhpfSMK7msHrGnnTpmMerMISZadLh5bG4KGpWpwZeOo9xIuI993pKamJJcyC6WfpwniN
B0bCHA7G19S+d/ArMGk3PkpZ1hhK9hymltjHRmwX7FscTAcAlhtdL9/qXhK4ZOCPTAn4YE7Aljkc
hmLa9ywBOK8wsA5xVmyRiK/R0SSerF4Vnoh1o+DqT013qwG+r5Xs8DsiUJxQ4sILaRBJksW+jutT
FLH/g1mBgPvCU+Cu0kQhkQWQXQ1SrBsxkQi0buflBD2LcG3FCrUgoo+6u42XbyKoOdO7eEjtGthm
EMqXQTViPwCw9nHbMsrxC+ALOYdcd4JkGMWrRuBbo3mOu1rJx1S2txMfB0IubY90q9om6DqtVL6X
dXQfB8+GnhKs3JFEbUqE8w7nkjo1IbBJ/Xvoaz8hic5vVoMUP+wtJll9cMTWV5N/ExLdU/rvpR0x
ES7BFQXo5laouWcvGmprq1thcegYo26C+MWNwmcz8fNTDjpzzdHuzunk2owqqhJjOuc9k6oJ5woS
YKBxFR2NXULoFx1f9xIC0DLmYW8IYLm5sfhWyvpVn1oCBCAl79KCO1EPh3XssJCC+lxbQOtYGx9N
h94hgZese/KHTfipF4UwXfyi2qWxdWMOvbPv7PwZknK8awGhMYjWPNhi1YbFfEn0oi/o9KFn1NYB
7hdS77j4VcM/aeap9xieJwcWZFJf6YuQEQOMBfIrgbUS4dWI97XEudA7xKbgNWYLg7Y4HtOgMvax
1t7EcEBWtIiXwgvqewHJC12TqEtA73rzqY9SZ/SNUhoo9VofScY0YI56dSOem7Tb9CX15CB5uAcy
S305nlCmO2sItnq5MSKHq+Po9iltAI9TDK70OIbXrwgPkWrvQlTPOueHkwyZV+UhWt8+eJqFZDzY
W/4OXhaJMzUGxLB7T1rxI5h3LW4rOgLmq1UEcNBF/uiC1FjpTJJ2Gl3uNUnkqmisjWP27Rm57Trl
46XzE74Ziq4Mc9g5yVD0GuOL0ptL3kftYYCXMqMZPM1aTLxC9pSns7FBc4QpdzGlBA0md6dt9lEJ
zKKIrVf2lGrv6/U2RqO6qYTcaCIdPd8gWFqnX43+s0IeEXEtyFFOSacj/IQjczF//0+mzqypTqfv
2p+IKpqZ0z2PbrcapxMqUQM0NDM08Omfi/zfqvs9sUw0Rt3Q/Ia1rpWLn778QiHwacdQARCu6dXc
sZrJ9XMaAJByqidTphub8K7IwedP7vFzkxpAIyv7yx9R3tqWOa090wFhXbRPCxhfjEQjlBiy4IEU
aycQn1Fev/mh5rAYfkj3IQwkFP2qjELoCRb0XZLqCH2fUjYfPAEVu5gsrM0Nw7CNGXfDUQaQS2eF
oagzDVw6N/7nYOvIgjm9Ee/qALhiSHiNyomxJjR7LUJsyWXK0Fn7X6M9fEFAebUyQZYueQbLt0Jq
7msArOAo2qsHPRjjVYWkmVBFVKbu3pesUzxhQQ+0DSQBMYq04cMf/G/ADOahatsIvuajmTa49Njs
bLyqn06WfoK5xyTRMNA4tUWwiXiAWnkeXKOTRR+EIF18qdqettRRKREJyoFCxdRLVh9pZrcXXn1e
Ywa/lVD4iqeWwHkbj3Uxloshuv8Kc/VHdiTz1TOxmmew2tg0bcZ+oBa3AvcPN1D3hBKP3U9eJIwH
xfsQVZBYHBxMHPlytBusxAbkXPWH9KF4W2pS7xU8z56Yi76O1ha1zRbLAO4c19AQIqsHMQOuw4n0
hmiIMOykPhB5Ue7yGkniwLojJslqbvENZpkOd+AQuJEdQ27CZq6Z93Dvw597sCo8hElRvBBtgxnR
Doja0BEZ98aL/KdriUjNEl7lrnuP6Sqe0sisiKSuWf8nQctzo52AKBbDX5kl2yYb6HIt947Rc9pG
BvvyIOKar1NnD/lIcK0HSPyXq2w54yGOJ1sMXLPl3JjIbcwlfio14ycqTbikVfE1NB0Wp2x+jgj8
XZejCYSIxzBqSsjBqElgyfh/VVrQe7cRY0xC8bYMXlZ1XIpDiQZqzc0WcKj4xgzGJwoc6hD7JZuo
3GrrVitLn90GH0PKoU5PbrRY4Kx44w0D0Yhp+JP7AIO7tD/oorxKo3jhem+W4mRvRTOuj1hjOWdn
V4qVjaJlkdZMXdnD2M4MVlP8PAMCpNXslwBJ224J49Mb2x2JZZV2ec3C4C3TgEdHVBEV2JSpFbCL
8ydwahWQuY5TVWEVrkts5aXzyazzwFGkDsyRI6xBq2XpIBegABkRK27mLTSS4xJX1yanhFfsIPFp
n738DyjxBEUdcJKeIYkO33Udcn3l87Z144r8rNbcAHDBXuH1xbrT7Xu3ZGYTzIZnSsyoiGRrbkNY
Jz69zBlKB8XaRHx5PaFnjAA6iJGbxGAna2jf3mUlfMjkyy7AMIiZzDJE3OpkwZ4PyKmBxlOE1hbP
aoqc5y6RnnLdTTFmcTaAfr9rvRRlPA4W0BhrVUzvo9LhtjT0TzMdB9JPsLsb6za16o3EyrKOPEzd
ngdX2Ddd9jF9sWLunG7gI7ezoNpwDGuv5DZumrOthz/zOO/gf5IkRNm5DgrJVplq0JYFQX/c3dqA
Dz2MyBTgU8ttPjRfXMkj333tE0UGekWOjybEQLqlsd8Jpj/j4P2OAvp9GwdT1xIfZ06E77qrrh/6
d8/sqMFcBwkHXMEJA2zisWMAW2RSZFYviYV3iJkSmBcQNSs/G+Uu6KJ057ufeN7PnXHP6l9CW/2p
nA38hQA9kYTch47tlB7cfKfZsKR2Rg6ZHC+kALmHphZ4SvDvrMOsfWpnhTkJmt5o6q85sNWtLPs/
PeRNsPGm+BWR68swZjMOmfeAsRFL5mxVOyMkuDHyG3tfRZE41L7brP3GSE9tVh0DS+JLJTD1mmuc
Dl7NbsfuOzAdccndIS8JYzQ7wCqbdsm7qwfCRTzW9EkHB8dGa3VMaR8oonFW1Qo2lDPYaj8tw6cZ
lViUFtnXgPsd/ccvjNDjny6U7xi8sE7irT4Q64JAXxpviRjce9ypI6ifSDAB7FC/7cMxWuSDUfoU
q67bc4/TgaHwr0PzwXHJSqDHaJ8gWH4o/GSyb6hqQLLXSp39wqi2eOmZcWapuvlGAuzCCF/aZTSr
mv47ttLm1g/5tfCCHwMx4YONP2P25hvjzp/EEBgUmxC2tu/CdeqHPcv0bs8fqUsJBlsNeA+2hfnj
OJW1qSHLrUTSFGvVFAfHoXBTyJ7vU/6g4R096+JPPw+8ROX8wJk+nBxWVzAmZMlzW2UnlRI3R2w7
0h9/6zIlvAjLQ984jvBSsXOT/LT85b839vLepENSDLIgdS7m/n8f++9ftZP2LhgMfKyGNd4KrUmV
sAdQ/P/+8t+H//dvOhHDADZfLEae/+8zqsDFPpjUDuVBXlv//z/+7z9uWLmfR4O493+f+e+LjcLi
36eICFd1Oqj/foz/fcf/3vvvu6gFs4HID//7lGXUSsjY/37oNoAeGC6Lxf99p//7xv/7NpHNj8cR
B+J/38+/D//3w3uS0behBYzK5Uv+73fx74+eIZFltMD/2BthFTQ+ZJxE22pu3+zaf496PT04fHxd
dTy+hRWgamEAmgg2gQIDi4VB7SHMbPTFZpJigmwQDOXmi69oVWNnmHa14clDGhfEMIXJjYCDew8J
5bdfEoMy/5phV96SkM1yRxdUtnl1Ryv6yWQT51Oc0LbgZb//exMhB5bxGN780grv+IqDK8Exx38f
M3p0uxQSNWdhQOsfOoTzep16lp4GJV09uQ5ZcLr5HYaWYIlbhs9xa34OWf5HB2jkbOK6f0VFQo0T
MEX998eJlEw58NQjjqnbV7HRvAyZ7A/Eiis6x3UrB/UaE7uC9bHzQccjt+4xbO9jQxKX0jA1nmt7
ftL5AwEX9r1HLQZgabZAUI/2XbbZscV3va21cgCq0E+HYXmjjDg7XRsQmug1kEGdEK1wa7669eIX
LoPhYnfYKfAYlnundH4bA2krXdsbJB8q8ZplAP6zOVAn01ubRRS9eeawL3LvZFU+ed0GXgOGesBg
Sns/jcRs2A6/EX/CzpFbLBCcwCsfR6ufF89oz7QleqyrNn3ts3Tdm8n8lwTte1tENHyOAy7XyAm/
09ZfwPpYFDXUViIhjzNkRxqrVVKV4jcyrRjSPClHvYSJwkDorxk2GUqLsf6C43QjlQkaxTCS0Wwa
uC+qaYnyEckGalD21S01Uph+qLLdagePzuRT6ZiTbI4qwk03owK7ezGPN/Qa+lj4viA+23zAnTL8
eGRF2Kb1GdDZHSohmCpVNXCFCIVzPQV3Rvd493DggSexCRafneGN3wqMe8P6FHUDSSfki+ZpMryO
dbZPzLC+R3H6Vc0L0CFh3iKx2xZjQWJCWd4UTN6j1aFfEphin+0MPDS+bXjhTvpHK+MF1zGyTIml
j7L5wWJzfw+i9Mjq31pNVhFtZt+2z6QObULVu8RWkM50yQznPQsabAwWtDpTp9/ZbPaA/ZLF90kh
Ac1/qQCN3Ed6ZtqMyvoaUvEShB4tvDNyyYOHOYSFgnh128CU2qB257ech+VFtB7uQMgOEF2r4iyj
uV6P6PQ305S/S267fTFkKOfYrZz/vRdKn1ECBp2+5qzPHH7upLB+lMs0w/Tt5IFUiuTBBJ0oqBcF
3taL6T7Xjimvwlh7cwIZzU3ojhcthjHQ0LUdYZEu50aNsunehULfR89M8BmMr+PMVZUYJMdOPZV6
ImRz6Qi5zaBDnSfIRQv44qFrEp/HfbdmN1N1iMraXZuBZGZldNWVGz8LD/APoaEenvfpq7dkdR69
OnmyGwcJl59JJFwLXUTXj83YMszDw78y5vadjM1g246SyZTDfhCXjP1ITJ5H7hnVvnTCdDOTt7Xl
mrcfYUoS8heklHOEvZJDUjzMLigqyA4Kld4cbG3wiKe+kNa28QKoGV1UXWh7jR2ZYG/W7IynFB2N
WqlY7MtJVafREMOhM8TbYMSEv0xdcqqiPnzO9RByq5cGZQFmaFrRY+gnaFFNzAPGSG9ntB1sMaud
rmXy1kNBPBvsd89NPXpbP6Y5zGP52cd1SorUVJ/myXjWwMn3Q8EnZA2cyMzOq40VlgbpR918hlit
9qM1P4VzZZyM5c2/9xJNNp2oYYt0lW+cCvMbJTxtYh6Ue3x63rVXpd7wcGBjrgZgrfgo9oK+Fnun
y/WX0Yba4rEHa+zZDOKRAVvoiT98zbpJJKFET2d/uc7IIDPIp0efbL2IMWTRyfoJ1DjprCbuRwOX
1SbT5MVzHBzaDmuvLMbxwZyymgxB9Stvp78B4eR1K655W27cEWkels1vujv9oLGob6J+kBukiyFO
XMGbPE8OhZjvSeXNJ7m8UbaH8chAVzUwybUaz98RMJyfSVfIz/Ax4xOv36ohwhCyP2jAIhk+SCYc
YWgOHyYExKVQ3ud93V5s+8/kouzhalyno69Idu2HLfQDBym/617le9+6wYnN6rCzRPHRt6S7195X
wL7ZiCXuyJAAlhSAml+lySPEsyVeGY92gkwFguutsflVZb/IfEg2vuJmTqydaSDWGNtr6RNo19XD
LyPP6FNc9WJiKgbyyeDGdOvPWZroN5l3+tbX7HJh6cGEWcbkkfmUeyAkeFPXw7UyhmOCj7t3w3tq
Ig8GKEdKIjPoGId4LdNvmPXYJJmYR2F/rmjBBvGJAnRGmUj+4ho/D4AjCy8LnhK7co86cFDnzkB7
AxYkLQZxXzWHuS8JR9sWofPXBaTlydcgGRqmwOMjSIDHkTnyDLt7oLX1MfqvmgrnkwzzdeIRvZJp
IBr9OYtIiSiJLJet2hjgXIuMeL80feim8BFUEM7kjLGP37scJBMdgcNF4nhMe3x0MNJ8ROaExLbk
8exFetvMjlyHrOBF+o5QiOfHYCoSxZujSc7rWQzR0XIj1ivE4uSTySoFkspWVDFxP+PNHdpnIn8/
aROe40EguMc/gMABc/joHi0LtLEt66MVkL0NW7EEDbFqlpqShjxilcOcnwTQu+8VW5PJ8kPk9+dy
eerGDvjx0nVemS02iOVfPIxaTIP7SwR3vWUxTlnq/Cz5SesYtgHzHNoVwLXEvo9oeIUbvjB8a7el
elaRstaZsP6mKOjGxuBwJoVvrjMuWPnqOrFav3jCC29DXYQYmwH2j9PT5CIflg19NHF9U8D0qfaC
yyz9gzHZ1zy/h4a9HTMNnc/C/uQrba30WL6FJnwGqL79yo/VPUtKqAyBZGBXmZzKQCSS+UxZDYNt
wkXO/cZSfISeUk+Xvg4sKqdPD5Sj7nGThnpsnvKsOcRBwsIhc4nI9Ipb5xK1zZdqLEzsIjVoygSB
aWngOKucdZ7NadTWXL+2TQWXjYwyzK+aR7TF8UMGAv5ThdWgJ7m+1RTmPVRNFpJMmEp4JqOR7Q0e
yi7ZpS/FsO/5dki+HbdN4b5KgBsMd5k05KF1D0BKjOObI1VyEEzXGdQ4f+rOeSauDZ31NlYkTGra
s40rBoFxQRer0meoyX1FHo70EbL10deyi9qqp8rWah/xLKkIPFgmiXqVsfRd0aMTJn0RSKk2iIIY
kg3mx+zEz2bQI0uuNH0qKc3HiK+3zmIWoim1A4OzUyOD8E26oOrGpdc0Umc728STJy4xnpYQw0kF
8EGlDWhgrpLDyOdtiNrOV2jTxAb6EsEo5RgfEZZ/GVnaQ8otrGMbOT+s9UKEd0Z+sBZb30yaEMre
a0nC4jY1hh3pbta5siDpMg5n7EBNee5sgMIW26cDeQ9nxG1iTYh7vBv8gbCKmqaf9OAOuE6jHzh3
5ys+LhBqJeidKpvTvatrb+U21yDKuY7QA/MqA8DRlep2VAsjTRpSXx4ZgZ4WehaYJZ6WaATFE+Ss
zxhPGjL1SH870APAZfinJsZUr5mownOAxuc03QbT86WLjYrbfqGq8JqssCf43GWWxfYKDAmY3bXv
VURO5EP3hiFPiPoIAzS698p+dZSMT4VXEz1KuLkM0bLGeOCIrOc+ttklQ2/udvAxu401QScI/HyA
/052RtMHXEF2KNaIPNNbrBsS3lyFY99PUlA2jDg5tVlFrvKAhHjIGQtz9VHQhiOWFBY5WXa/x6Uk
gbgb7pbyBeTtAopoLZAq3FSSh9iqYfK+iWb53SXlUw7m+pbVk7OeG/ev6cnfHdgnWbbi4A38JmsI
Ok4wXUWifrdu+G4Z6lJjBOCykAzBInIOapRE3iB3TV48+ZAu1k7Wj6sStjcXBUszN6uulky/MMa8
GvltbmpcohQmLKuCbRB4ZHBBZ1ylNjTdIoWHaI7hNRLFdzTbHyFDiMS03xloW5sIlghYPV3uupq0
OIfN1KmjKpEu2mdL6fwyccGva3NYQoQJanV6IzzmPfZ7glTJm2cnejKNGAuci6CsqJ7LoXsCerqe
x6A4qS7/rRoSz5wp3prWcAZn/Kh10IA66Zj0mnQJCFO3uWslwIYxfiSECq+8ISGeo2rBXqYU2pkI
7yVpqusB2mgXdexUnOJ7xofDc7nbNDpFEBxU+Hpb47E2M3M9M20MG+fV6Oo/JCr0K0+wmhStcUwC
sHiuR3ye5jULOucrcacV6U/1yizJETGAJ7sU1lAg2hJLxNgex5Ez20oL2GYyDFBX4FwsRMk4MVUX
G+TljqydCt5VrKxyS2yCg/sO+0Q/uTuaSshdYfobg9s+66c91NQjZgqDEyfm9x2UHyLRDQiieVqZ
2LlqPWHQxti4Y5JILZX8jVIFy5a6kBEqS7E0CIsJI3Hzi+kiFtQaEnJYKjyJc5Y96MaTpH/xHqca
BlKEUOsYLYPFTchfYvTlas8Bhvz7xH9v/n3Ayltohp2eNyonsUhPBjD5QdarEXwFC7vwGSlMfyAa
G2pzzs6G5bsZTr/dTGZbi9lwl7TZboxyiMDT8Mc2LCAdLbE+qn3kFXXOMD0hX9kozpj4Cjt6w2Y0
oKHj0NcHD3XVxk0RNCj9xyKxZz0qGGdhySC/d2DJmOSugjJVhIH2+X4YC9pa9M7rQvGEjSL40hme
kDjmP9X1Fx0ICNA0obZK45xnfpOcC9N9TWVf3mSBspIWUaEow5yoPg2qyVWKtWHdZQq+7ewN66ps
pgfGlQN2B/uSVaZJlE6zL0T6SyaGfcgb2gdjMm52SvacTEE09YCvniphDhR0PCYrKqKWxJybZCyt
1BT8oFN9V2B3nrrAuZI1GW7M1v7QMRW7xjqN4EKciOt4dhS3bigttWkn5H5xuAt6Smj08HVftjfO
ph1LcGKCovDiyfBPUVrIdWED93lTgr7/zuplvVOxq2ZnDcfLLbeomSjobML5EBKewYx/KVZhtKeP
rdW+6iYY1mTNEzhZpd9sWDZDWvyCGvY+mhTt5G0kp84me6m1T1lNJyfH4DEe1afT4qklUMyJOmbj
SClahvxA2YPm0pRwkFlSJdW4jyr0nrURfFjyncyrmyWtv8pmwhqpeet63IxIw5+N57T1sIon2Bns
wYLpWbbPOmVRUkT5rgvsz0wqBa+1oNyyu+1cg3fxbSYy7o9RFk+t8C9VZX8rNi5sBkYSuAZJpGPy
oDyR7QKyjZ0AivNQp7+SEiWIN6S7Oizvnp5eJ8c+pHoGvE8ICnlViIm/ExIzHGle8Ne6ZLOme9+x
ePqQspGFlAXMTzphvnoQn8EukOneJvqQGREpBPYPbqpk07vOlydid9M4a5YoEYt3B2hZYz2q1rtI
l8a1ctRDJsPfzjz/aZHjgkYrCFHINawdQgMaiJQI3q1yVzTbsvPmi96P+fTTBNZiERcRbCbEMahG
0f180ymOm7ip2mM+66Ol42NO7PiuWr4kL9+NQc87SCJ2//j9VlAycgTzvloLu950wV9wIMShecwD
PH6aqehhBMl43ngW5ZXZ29x9bRYesilkKqecSxo1agGAgM7GHEL91+9bNQNeBlgZkk1eTUiE4oqB
ISwiwZpZ3HLFqF5L/5enYH4rjivrlJraX6u+MvCtyo8Sxs3P1JbrfhEKJSqbbmmbjqgO6vAm4F8e
U+J/OUrNFBENnCQUcAZk1MS6mEM0gCybHw2Met9V598BwBRvgeHPW4iSyTZpSpDUedZeQkFUaDv5
/YvjL9wuaGpadC8T5OPdZHv+kRCQ/lEQxrFGtVB9Dxt/ctS3b+flOleIIWJOmEJIe2vknXEenCJg
z+/+VhXUXyKnxiu71LPru9F3OzbPyKrKNylysm/6ubt0U+JeQlQ2jXZQ2IzDePYiitCYDa9Hhui3
r6lWTTeXz3F+kkG2TFqQ4HROcA98VtRaHwe0cN/tEH07s+e+JK3BqARY2NF2gv4RFDiJBZWovuk6
wVi9sZC4twElXpm14nWKZsahpqKPESAPbLeNH8sJIbfr9OmaOBixbsdy2BHUSRB3ubd79ScvTfZK
nKAPY2cUh2Zii+IOan43BD1/n/T9je2LtwWdgMUMVfaJeDhF/1YbTfWg7ao/DHMCEYAx/mfQB9Tr
mXwnLMQnpILxpmEBqGwkePkULZyM1SH22fWh5x7XY0IXMim+t7TqUQPL9tTU6UGY2d3ArxVF/WL5
MX7PrTym8wMVHdQwl4yDDu6v0+k9miBjS87EtSAnGna9u6qDpj2MjcL+ap90tDDiRpBFcU+vj88a
1nK86win6AY0z35eP5ItHV8df1aX2G/01spSrtfUeiFE+2MiYfEsquAcxq1zMjL0koMj9oFqXzpS
06VyWhJ50205aRtFYrkfvWaEBFgdsPScci9GLBa9jAvfefQH8JEtEbdmaH1h0FNghqyXfsZBEc2a
fSTw4Mso26U+hVHMPFhdwjlycAmHn2VDIizKqD0hcQsgg9iA1j+SQ/E4ePOPiK3TPFa/5/k4iBrg
jnNSI3KCHtFM3gpShSfMYROTnnBIdhjE+alD53mwUUC4zPW37TLLwRwISHGCy0WMKoRzvyVlfbTf
GaKi44bv7UvchZRPGnvWJisoQIzZvyddETz+exN0cO5bjEMr8G1np3Hq+0wM9kxwUJAOGk0pu7SZ
IHJkhtMp0lAsasUcFOw5zI36wbNfdO6Yh8aVDyV8x7WB435bFRUzcDBElkjOzTRGW195RL+P7lsb
e9YldNDxhOk1SlNkg3Kgp7UacRdR9SGZYmteeTL2UCxoZOsXfMcRMIWdwxJy41TwFVSXfE/dRxjV
zVawnlw/eV1fU5Mbr30sxBWGGcRV4whOgGBzcsBJsz0Oqf6Fep8iJysEd0Xq4oLzp1sS6OZakqjK
tt0/ozvcCFrODbwgQp0KOyLJlvgSrdFqlC5mELQDzca2NikIedAfIakFHvM35Bpk2hqHZe3Sk8qS
U5Duk1G0p2BfmSp/ZM6OE1HA24d8uHYqMW+08eDb/vcU1dPztDg7Tba8myEi7LmuEzT1TYhRub9Q
T7OSF+7MYMduYdTT61eQ+aCERyTR6XEL2uMZ4na5DXjqZ0Y/bURkNwC8vEMg1C8kYG++ID82kaQD
FyzR+tdY53R9nodI2Ae52RFZ0jv1dJBE+ZKDYHC0oVEpaQP6ieX3OHPUCk66WzoWLX4TfUty56UH
nzC0iPea2GS1F68rx+5POOpuVhF3J1Xt68UonoaXOhiH/cuAKGTdwLRYgz72svYFT8q7rAJc6k2b
QqfMw7U7xFutSRtedgWlosVg+E6fgVqO7THx5T1lXATTKROg0C3PnnmP5GpA203kEuVpnCEA8YvO
BveoivGQegHqLBtUgIpI40mYHJ0cC4EGVokNIbSw8DQwcR2v8t68Fr33qDN71zfNeJgTFKDMTtcC
XNWp7bKfJEbUWYwVhjiKObBnQNSQfWxclnvX/72xxjbaKYcRSgNEYQ1Gbt7FXRSTBkhaAn6Xsyfm
L9kZRHfMuto6GUEzs37uIAivM9yAG5ZJo/L/losMMMenu60rAAiNiQG77M1urVv/NEUyZ+RAALoG
97hx9EfETGitQ0o2P/M49VV0RrNYba3YPcbsumhf+d1LFn02vqRt0ZbBYeHvoGdmOV+mTzLNAJaL
ZjtADEa9IO+mVKwMTX9cCdDDvjssKyUusT71Dpb844n8WIEUeCqgZGJmTDZN2a2dUFwVD3R27NwH
mPtWTT0k+7rSxmbqamvrpY08DHWLRIHJatOdAamWa1AtxGAX4bNkJLdT4dSu2Nwrj5G7WXb22Yxe
dWCKqzdbvKQDxV79tAwDWgb302y6OzcvSdVOynfCa7lqTfQmM0rexOs/nCj2NuRTbIIJkCZSTdKE
C1y5ZtEzSnqX8+yeFHs2P+QabVny49yKjinzDEDTbFP6bmJkhRAQV3x2cB0EVhpsb4wpFc0Vsiq4
d7sUSAi2KT+4GH72B9XYt5kk4SpmGIowv3mkjKm3bu+TKRa8Wi2aAoXqPU1QzxlFgYMWAFje3wm0
uCaEnezzLHrF9dCvmql+9c2iuBEMn7HqTEwyMSHAhVfmaX8q0mSeVZteYO2xohAxWLeYVNqYQTVW
0WqXdD+1SsDILkEsS43aj3aJMg3dbFOqNwVQZQVT1Z0tnO9VUXLIZE8u0PM1fStucSJnlmmMZSyh
9xaFpkuAUKdoSOMkDWlfFE4jsNwFYzLmUADtpP3LS/R7BnduVyPPMdxm1Ywk/0H2WzXkNETus/K7
X6ySvvPESQ82ox9EI9WW8TuDz7Zks9LeqyE7UhxAlwjEI2Ht5yQhQkKHDrH3aXCKS1B3UsbW2ke+
wjS0RnIL38QexXuaDTVbCBotjaS8sqpfdROh9iHpel3ZIdB2Nd5GL0d/ErOTGcMAp10CpHegw8Vs
vuapgjdddlRISMPHPM3Qgo4CnQAmfil3vmzcY5gBxF9Mu7ip2LjYUYIjFgMGCZJ7VyJcj5GDj8kT
TwV7U+XiM0QN6NcBzI7UBEJh3XWYQOhPHegT2VNWj83GsKpjhVF89VVN1bk1o+Iw0rgib98PUcv8
3PUe3IbnAUJPll6wRIh46vZM3X/zpELJ6NV/R4v0t2aEtg9iPIWJ/kQ5h9NueqbNffVJH4I+UK2Z
CLEpL64kJDFGsGUPQ4wk7UCRuSJCe/XLQSKJQuKHQhhYwh0vAuonJv3gXHsyv6iaknw+wf+n+VHt
QaWInhy2xig1K8KcA0RVLLNfo8Z99XU6PNlYuPtlBgVFGPo7ERPsRBHiOGygXTqr0lwNXvcazC65
jOZyAMB3pFlvH2Kh/oiRGShEDKojm4BoAqQOyuI7suz0XjfOX8ECHpu/R7mV81CwrBvcOgA2SY2o
vi7eHR1wajgloTg4OBCpkQrsTihv88HVaypVki28napIOUMJ5zUdDMi0CnZzBMvMmexHw2GkUNQO
df7wDfHUW2Ez6jbTjPtAG8VD7AHtjgL/GS9nvAY2QIqTmneEj/N8D8hFInXGWPnFArJCtB9U+tHw
iPjI0wKyU7GIV7KtBOxGiMJ8TInS27cS5KG/QsJdoFiJn4xoiS3WRUs5AOW8y9WShxS8tY71WOYk
9QhDpkTobAYAnisDgjezK7mNlqWMJbeNJQl6Qu2GWRxBq1+E3iqZkMHzCFj7VHorhNlEDKOnzpbR
W8pXjBPvdarJrkpgiYCrtTizXBTQk43AwO+8WzRaD6ZE4Bh4Q7RyAWABK8FPSmCVjsnIrpqrl5Un
wIA02i0bjIK58coO4s8o0miym5oURnvrDSTAiD4ISTqrcoK3HtqaMxaLYUEvFx+xQn6UWfhFmvS4
MXyxa9rmMCw3ZhSajPpr9Yb/cyLo2NwWvbUpuuG9Fv6wG6U+4PeMmJlJS57qaXr/99OlrjMgloXa
0/j5OxlG15nn7IpA6lfstpAIuw0gFWSKZrfDU+LtDKZ/26G0d8KYvgrPRIDanEpmT5dQH51wXxjP
dgMg3AYsDgqiO8GzwyEQhOUhYEMIsDW91tRqsFMGa13M10aDWODuWYHbZR3sIEpk4vSE//WJ05IX
uoPgojr3sPgOjBrNmUWuBCYHVa7r3GdHo+avyCFDj8XwJw1GR+E03qsWiHUdiXD1GIucOZVRLIk4
r6PdHwkwIQs7LA50QwnOIZc8kcYi3774baI+g6u1hqB71R2apModzmH+WFghSVARPjZJEC+HqXEu
h3E/MhBYmTg2bs5S81szeM4bu/RqpxjtWLnczPPwPoYh2Qj8V01r3VAz4wEwhM8ewzqMhnMOBdPE
2pkfJ1ZpW8dkylTBHgpO0HJDB3bCbNnv/LVC/RJ5u9RsjrSYXwkw4wlkKxLPbahY9LSoUNY2YIgN
K5Nt6qEEM9LXwZbhLo4rBiXYhFaVuE8RQQfa/koxECDQJfFB60sOJVUPgJGI90IA8WwQPbXOIQ7z
4rBxmE2xrVTzPBlHOG/OxojHZ8dq9S4eOY2pFQBUPrclwWoocdCh28YhVvY3WMAGow8C8iKBiM08
1IJIa7eFs0kS56bCDrzP9Ng1qMNE2bebwQAZnCYj+OHsKfChY4/IxYA93ayxf4CK8F4X04MEuLjL
o+rUp2AwzCzCJmW/YEzfID97CbLox62qLYpMa9cMBCbbsN6dDuFHvqud0L+KkL+oewHCinHRyGJy
HZoNAvasPDc01XAKzJueBIGMFSaLMPiiFV3r2XoYq2BLjfY6y+l1EByjU4jM3cBdRxwLIHQOh9Ky
V0RBnXF/iR2oBlTFcGprg1M+4lxmdGJdpDkcW5eTIjGNH1Tr3r7zoMB0X0lChPqIeJ5oL9EBopNU
T4s/6UE/shbpDmjAEBlBNHPYFAsdvEb/R9J5NcWupEv0FymiZEt6bW9poIHN4UWBlSmZkje//i7N
fRgTM7H3gW6pTH6ZK3E1d32LGYgX6ujk84Mq1bMIFH51k9FAToxspw9eEP9EPOhcb2KiEeJuO5TU
Uym6l1EzbJwi/A0tdhuQD7zTXnCMeFvxE/tgSFrGIhrCDHV10Xvi9fvEBRzg8mTBqBYkjInU+/zZ
DFsLCyF6nTesplhf+8R6COBNHfxf0ury/z8AN7dvcShX1E+ne+CLpFD68Sgj3p84tQ8mkCOkYWuV
eT6jlPQRAz/mfbBzaLhEW+Dxk4xRW8oJ8lWdWI9DT1DH70KGlg1p0bq8SACs/buohvI0t5qPttIX
DCcPAUMsqupJt7EN7m1HOwdwW/Mek38T87HMARmQibpCnILFSXI82GudX6Z8PJkFRxKmztRSdwEu
N4+VYSi41IPX41NsGdErWjt0Om7NTN3zlC4AQgb7YnFGSLdgcRqoldEY1qe2+FZh9954rKuqJTk0
SBLcAwZyu80fcD9QOm+q/2g8+BycMjhqtFUQrJ9lNjyx2cp1u8hGJk8IasI/5SMAU/kMrcS5w0bs
VgnKfWi+D61kTajHWwDHbj3TXL1y8+DkkNUgfMaNwmpx7U8pn146pSZPSw3De26eEWvA4Or5Pe+m
4qAStk2ffZbJJ2ypFqYMSbVV03R/HEi+udShg42ntBzyWzTuUa23SqZsqQR4t21mqEOXRgRH26k9
zIPJqEGPNouKH90cnEZVipGy4s7HjfESGX+FAQ5ER7gtDZk759Ti6KalfZzzIt3O9EqT/xmZd/gd
NAVrT7GBCaTOPzm8JugV67It3atXi9cZxwiJDUOwBAcHarsOU+HigpXBtxvopeRg+ptS+R0U9UeW
QD6orf5aipQVHuVtbQBgTzlQWwHhF8TbVWUW4bGnGDcAYgcdSK9Gl6SU2+CYtsd7Ao1spTqe4RBW
Orv8UrGACWC4jzNRWUyjjJhwxej0Wero1Z0IG0cctKPqv9JkfXQrkpX03R+nXDwOZvkydoB6OeUw
YOzuFLiurWxWm8bs3tl5uXx79AbktzDwnz0n+mqawtgkmBIc41CZNC555adk829yfgnDoMxETu9t
pehHH7+h8VsTPSQDrzpZn9+cMyEK4c3nXr4mFrPXMVhAtzoxNnzCmXjoy3LjhHwSfsOHi2zrOD3D
26tFd7zLtxn0MPHo5cwzjE5d+p+uxT/CnM8tV2huxTsniH46HsIoWXZnxBlzW2t+X0eHL9Jl84xD
d+fVvHvet5Ldu6rCq2GVB493dIVAdoaaQFhGGE/xGHz7OPwxM2OUASiFfJD8pCmob4PtKmJyKca7
adlgf2NGeq2iHnde12H55nTZ7yzFts4MoOj1/ChTBlUy24U5CVG3GC+TqPac6J6loDg2IyaLVLKK
aq+kxJOUQUuaeZpZ37hQVkSYoJ6T6XL7x5T7mhOmAhZhvQvxufp2fiBbvbVAFa4wgxxnCZKtDbxj
1xvXUIoLRor/leIlBgrjsgj76qvRIKUKeWPWuEE1ZdxInD7msSLPTjFfwFsXav9Xhvp50nDy3ALa
D8aa0kV8CNoPpjQXh2ZAxmD3jiusslCZU1hnjtO+1yFdGe0MoY3ime0k/E9fFZvaZFVnkEnphEt+
2wuab9AxTfQ852dPiisOF8izB4TK9y5sz7kxMzbgbW05E5MujpipNLSw83ogSFHMC3Js9joGBpHY
uj4Nj2YUv445p5kas2bo6pPzMfniY3gLyeCxODjUIHcn141+IvrdFJNGL/KvbhcEa5orz7bTfGCX
IdzCkc+U9ATXLoDmucZIpPVahuJSOdljymipitw3HLh3SAGHRArwdla1x/K0K2zvdXbyW1ZJrhlE
SFyHv8ee0puccRtZgOvBx71TNxazHc/bvP7IJ16PHq19Lfv2px1vOpK/PTiAnQg5xHNJXtfZ/G9i
iV4vB7zaUq+j55yVUbzHLs87XQkadNGKUg1O+mx2Q1ceKXI7ZVn4LWtUUYMqVfd9JCvduvmxISQS
FrCbcJBk+eKUMb5FzoSwEYwysyjbVKCj2phNndaEQx9mBIfBKffGfmpFcOLpMuP27Ef9meEtoe2Q
MM1obYYifTNF/kJ6BlSifZd9epuz/KPNQ3p4kP/CzP9mP6ySiNeEfYZF67fI/PeShCCCh70fe5zX
KKsDalncDxczNT6BIRW0tyVfgYsy47s9Z//q5KBmUzv6L58BYjZOkK9Z0g+jCt7smXYMy97qLiTp
EAZPVJy+Rlbxr0o86gqXrse6+Ivd5sy0DLcps3ni2jhlWJAOjW7oEqg5wHEaqnS+5GuwKgZDw0WZ
ke25EtOjgb2VnMVbBTWS1Dibfj5PNCZMj+aUoHpBg+poyHC67o5x4RQr2Dy1yK5t8zYm+dH3oVRU
UHS4GV/tOqLsNRjv0NPfMAiDURTFW1XuCNfjW57K/dRokk7BNaIUWpXUrqYgtjPP6IHi8hCp+V87
JVvi7++VpoMjCqlpFcNjo8rb0BLKyh4K2+XYHYXfwuwfqyL8qBVkATov7kYVvPkurexd+27F8Z32
BLiL7BZ1+gII3ts4U/5aWN5vOvz4VvQwUuxru+rHyUI6sjMemYBm3GikAhZ/ITdv9pOJ3T9DRlFr
wSlQBeKvcwTNGjHwhCAmd+jbb91AOGY0aaHG8HyVPEhGS6LWUADcQvmkB4pbOZvOtc+ePeavvje4
TOXgL9GcTlKAhc4zup1hB0/Y657dBlE2aocz5gKsMaX9NpMyI7msdjxE//uaDF1wHxd8YWWMQZ9l
bZWM3huh6V9XsDkYnKO7oH8qynI3tNmDlQLWq1HRXhp//lNZb6yqYby3f7joqE2Kh7vdvIJ2fTGz
lq00qR/D4NOb2NBFniB2+6TW9UEC9+MwBg27xzprISCvl1XNW/UJOsDyEjlF/DCNsuURorycddha
J4pRPESEI4NLFvV9u6ghba6yY4nIIpxHLQgQ0mJQ1xq13/b/WbZxKpNx45t8+bCuMmx4LLVAQe6p
FZlE/op/Km72kO52+PnXbqj5ORvJPQqufcBYm8+8cFCwwQmbaffjEPvBU9t0W56CbYLmZiFUOyWJ
7x1zuBy92rgazvg4plijLNCoKhtRcGz1DK75lFWENACpUeWFvyUI7FejzXZ2F61UpbB2cOHMDbYa
nsKY4urcHLHmWXy6AfPOWd55vPZK0JdG2PyBksh7FvHWzRpNbMpevDbG9mG3OIQvU9LsI39gue7z
D52nX4MXvoAOf6sAIKyd1ybmFSmz8TQXbbjDy8jcjZx3HnPUMecA4LI0XiLsR/GYH6yO16+r8h0v
6xrNA6gCcFwcz6yejO4y8dpxvNrXMnmuuQYP2HsW2yIzdLyAlhZw1vgR0zT5yAcfcEVGuZ8pn11r
vme5fE2C16LED+k01nsHYWOf9uYp6fJHS5YfLeXMOzOZ6fz2GItQ4umWDdvgHG4x8T4g7D9VSfLV
OiFER5yfPV9QywGo4NRGwyZ+Ryp/X8e6SPgvPnT99mz10XJSpfU0vBeM0K+pyzdt9PltQgsI0X4p
rf3WQtIOnOJ1Ra2FeBjR0kUOENeSRRmjCu6zx8RyWgoevba8kbtjftHimzYw3lv2sWEho4P+vSF2
sMrC6RI3469rGJeuML51ld5UY/82xN69Sp0xA6e4FDnAVqTIDWwdcKeoI26SvWMFtM9jby3s5YoR
Nu2VX/KadiLAUBtdgbG1T/bAYixS2rTNmv0196hnIgBgt0yvU3Lw6Jt8hbloHxzfeA44LdmpBCTN
cy8EUWhr7JFFZsRmDgIb7oav5Ww6KzWY0MAcDDx54x4dWVabbCnEzGN8HMGUn1OJNQqRHaWmS3bC
jD8brymPlqfuYeH8TdZg7XoRs9En3Br5I3h4lHEZdPbjxWD5/EUUGX/xNSTt9A4Al6CHuDMNvw94
qCfdZaumqq9W/8Lsg7m7T5lBSuUkXAZ8cCnulzBDNx6vwi4In/I1zo7AO1CZe/ykgosJjLssG04u
Ao4JrRFt/yjhBmy6jmuKP9m/3owk7HntcdLpeuZ7zRJxofkCo6RN8dHItIqu0geZlSGZNqrLCFwe
nCYUOAHrPydREHz1R2ZEf2iFyzBzQPUEYu60PhZf03uf3XLErUMFouM9DOYfXo8C3RJHjVLg/xxh
D7h+wCL3vruuFkA8pWpZpl6lh8dDUIKNQJOsTVI9G+B3FzOx37SUGgt5u+aoEq7CuvyYnwu8zpi7
ePemDApBmHXvdmnw+ykoZgMHc1D+Hv9odD/FHoWq1mRYl5JhGbn/krM42TWsAtKE1MfjZoopfGrz
V/K9K1yw/s4DGjVK/VIpvnTUe3ulSDuu1LJgiUX3HLGdrtoGoc55GWgbdAqPCTW8+9U+1sEt8YJu
by6LB0M2bOzWt9kWH17GLHVqdwT639w20/uiKH1+g5a+6ZSAusHkLSqXfch/sDJOPp2/QQYqtkwD
zJVXL2XDSEVpVz1O1fDYoRLlsRk8ZI797FQWelmf4B4I86OtniL3S/ig6Q3YyisHSTfF4emMqXMN
L7L2jKfBTn5dqtQqn1t2siR7lDY2FI13RP+J7kjOntSkPqq2+UoUsawJ9yHxIHypFIy7qc3cqgCJ
gg6/4rey0Z0R+Zp04VGm4RmYCSEBwhCeRWdyxjxnPXofqE3onzG4yYSc5Kvs4lcthb9xpfr18/aO
bdJDKVzj9edSyP0j1qypwWKYgG+HuSn98iMXoEUUsaT7727mvZew8PF6BJ9ihlsFcmcTmPZjadjt
WU87+mJR3lIg+m1H1EzRUwJonmmrzvegeaAi4H0jQm+ZTXEsuMzEIe5o5eg9JoZrazL9JXL85piM
YxGOVZa/MZNBS2gtSW1p3SGfp962MmDedXg2D4UsqVQySIT14d4ug6eIvBMAIjGvnRpvF62vTzDT
HyuHCuvI7xmC2yGmi3EHaPxtyNzq0I7Pup0ZePBhQSi64ObkHkIAkfIbCmVwdKCNmf81BBgT1P7X
vuD3DlmVZNIYN42mFIFxaDUEFxEznUkNZi519TzQu72c+eRmbmK+5wk+QGJfcg46lOSxyRUDAwHH
xPqgmNFbiNaOG7whV/MCAPU7pVFSbyJE30S/zKFvsog41MWr4NWqHP8hlSRI2aPpJAz7DcW29xIZ
hwSvYsqENqToguBuiQFLEAnG3ZDenTn5pOLuDM/h2nWcKsKwPbn9iNY8YqFp2YBEn26T5qCHlHvb
84B26MGA5BI9ZkdD4qtEPPLtRV7IiKOELTA0JFDLxyA/yO5iOMZZzxwq6YTi6UpRK6xL4nb33gNv
gFR8tjP3pIxm3OYcBuSkFOFOER2JM8YbqrIYhzfp89ATGsqmgYsAPXW4POWwT/G5DlV3r116tt3+
tSLj8ajM4V+B0Jgw1VxbBb63GbU14sj0rKRCES6bdi+bZ5Oms+3Ebr2euVev4D1goiYRT9+esxo8
9o/CK8iyRo29UXXyR3HBIfYmiiurEODC2BCEqqFfgT9VHnQVs85vDXS21RAr++TOBACCfmCRbt1t
PzGPTRUB7nAiE461m9ANG1BVXaQ/+gewePU2M5gSKTI0c/+faQRbERN+Uq2I0EGWHaijm9eVj2Ns
bxpmOKRjQOKXBUgXmr5cPz2mIz7iRgfVjhjy8xw5ObJybDD1ZQI/lNRYcY6gVldfc061JTyXdaqb
ECUj+U28xtmZofpP5f0VeZduxQBHBYIn3UrM1pW5tonT4WB0qzORkp0dMhUef8xIu4e+G98LA+cr
bw303dA/py56TJJ6wVb7eldXrdqO2ltg/ltDSf5TF2qD+arrA4ymRW4d5KwnjKBg+xOOOTEGqW39
b/a1ux/yrt55EeCc5Kc3+uFIX1KANwkebGsRH65k+q8voj9cKS/u6CjupMwoqMOqSPaQEMVO1ZUB
ddNms+2YQjq1Gzy3orW3Sl8mmZSHojzmi+hZquinCfZLDsE1y3oN/VZcJw7GQGkfyobf2vDEvWvt
z6lo34t5dNZuG1GS1O3//wTvlWJL9pa7isn7LVya2e3PpsbvoSbEgTYZ7nBjuWdLyJ3xJ8nw4Yij
b16l5vTTtgTbkT7CZgEosbTTcx2km4ohJVn9dxq93nGNTFZoHpuBpbRfkmQuNJjB2fjJYn7lDpCP
PM+1eu2ZVRzGQcBVnZznlHq/2DFxkpZcdUWVnGbd9gfb4xxekAU0cvvagUPnxyzag8cSuSNs9uA2
MZUMEywkWGEcx8O9J6UD84rhvzINTllOF6+RXXYJif0ICs2mQY1HeeZiZPTX2iG6NnYRPqTIpSbE
5IUeGcFtIVtu4iyiE3VYztCdw+V/GP/qLnubFsMw1cJyo7VDDsDM/5Pzk9ZYHIZ05tamG0g97Zmu
0E8vm9599paV+RdEnErBE3xNE59e30x7z4KaUEUszZCyqcIL/d9oTF9inIiboB12fowaHw8ogWR+
SyF/o3ou9yV3CXZj3iwTYy5WPzAa6iyn2CR30PirEu0PAKJDZMPoe/ppfMw4vt9dLJ+21JZwKj9M
OXLioYMFfERcncb4SUjOhDrH4zb3FFnU2NzXvZR/lRt9e7J+83L8S8kymjKGJ4M02drzs0M91Ewu
++LYKRsFSFDRGI6oDYVut8HMG/Ok56nY6kFvmi6TV46su7SaXtOZTKpBQnko620x1XzeJ79H4lSk
AwhP+qiN86wQcT99zj5aRzvLtSgaQIPragphZTC9jf2Q7bJu3lJkC5QHZZkBJ4RC8xwniJ3KwwXa
1DB1GKFQCqH5Y8SKHywauA9Qhs7Z0M1noT+UbwDtqmzeptw3LpkKmKMOBEH65ssNbVrAc/LvPZW1
0P1GuPtTBc+NsmUvqP+TOEiNAEM6DnZ6byJiT7rZ0G+Rvxq4GXG0RITQ1TTqkyCeum06XgMrJepf
tzYgSo3Dwf9vHODYeB1XK+Zj6x5TGm1yfXlSrIs9hrC1mVJqadOCFCIxxbR7b9Pa5qceqOWtWBMW
zUZ5wysQmvo0+M2v9pNwZw/euw4b4xq3kIt1Qkd5/R439IbaENKs3jpoxowaewqn6tne9Ah1e/aF
CVSEgQ2vJHjTlPuYSl4mqlz6m2I+TKLbWwI0oqAjAZPTQ2g7EANaJvwtdS0UmRCIHQTTM/yuQyey
nWf6H4yo7U1aFGoFm+M18cZ3GxPHnt7kyxAdhDd+UZMrKTkt/qVD+lXjSBFiHi4tjDbAX5+pN8IC
DZpT2vLX0ti5A6VMBXbo/oZcvdc1HI3YcPaBI5haEoM3XRJ3RB/B7Mh2fCBirA6TKTAuRGa7kvaN
ozyYZ0LzWQuGosngPSvFu67d8YbaNWAwyr6EyIiovAbNgxmKT4PX90LKb7+Qp1lEKGUblTi1jfiC
ickoIlUz+I+EyxWWQQgJ6b6g9c1TnGxQjYVnROhaacU8H4QmrIbHtDbvwMyWeWNx7BvAmdzmbIW6
P+fWKspeox6QFyxWczdP8YdowDB1kW9sLJ/Xa5kZcS+qV7MisaAm7w2r8ImRU7B3mF+sbW4IhfFD
FP+b6guKUcluq/lZlw1ZFjqZ+K7ndWFWgJKc7pwIi2t9BjYHHg0glR7XSul3e1d4NzLKCxCmBPKV
O2+qZsq+aOH12ZirZ5vp3F64Tx2Hao/HRHgIRwRB9NrPymM8FhRNhNFVcK6BE8Y31Rj209THgNCJ
mFfdMqVKCnMVYAJk7eCmqK3wCwheum2CjksVfj1G4zz4nfXGxBv1L3nEgk7mvyT6ApFo7UfsgZkU
WKXsqYRL4xwmybmkJ0iDfyf6siWfJy145nbAaShdH3MyTl+uX/ysldD7hvMFIIr4F7REtCmN8JxV
BlJky/3EZ7IxJsvArZ/dC9Jwewq7Nr8MSfsOSQCWpxX/IYicAiiR215wqPK4U+UOYfG6EzaHYei1
KiT9k5SXlMZN6pAlw5QJbzuBpsMoxaeVVncg369xhMls9FCr2PecDdfrUjyN0i9uIhmDdXF2EoGx
xB/epgwxJnEfhW2mpCZYmhB/NtTLkQcJ40Npld1GR7iGA0lpdU+omScQI/OYc9KrH8yAkEIh+XWs
EXcMh5gYXYsckIdwagsfOR+yV6vSbCN5BMZBGrsgQKGsA7o/hiyb9z4+t23ndX9xSYQ+Y9tdO9Lv
MY/Te2HjEd6ohWY328WHjLIIB3si9okl9oSLuGSnBOaVQylDFSVrHnGzr5jRpMlzX+nxnHMRKpkX
cIs7haiT9pc/VM5Do+ujEwXeDvEuIruAM99X6TY2eeV02n87xvjF6dz8oM9xTbvayUsnl51mGmBi
ls9sZEuZJFnDFID71p6M9yytbhUX+k3WJ89JCrMXu+XGXL4vgTkrZArSmWN56Jv+pbcbaKc27chR
ZZ4jLJcnGXkEB4r4iD4tuY3UHTYfwMfOukZTWM2kTbgnc6csop9kMOaDW9abamI8EM3sSTSybOk0
DvaeEVOy4t7aNLPXhe2k+7yPsGOApmMwoPRWhjwUWAgpkwjTP1tv2mJqTm48aWzGxbiLQgbKfCZF
XL+MTq6eKXhWKOP1wwAylUBOhlTvZ/cusMe9C++mVwfJ8ASXs4r342DODHwcLrpBvOlN2z84YBcP
dZ1QHa6Sd4TeeE/IooN0C+nP6pxxo3nxVuUcy0028P3N1FQldPvuHdKyOe3PRPhHUjvFBC4leVhI
BnQAc4+i9WnTLPg8bNPuNhuqGTrb/FVFgC7NPbftZGs7sA/8Jv4pLdIOgooNx3xqUgG/U9QJGIif
pMOyqG3fWy+xdLN9ntFxaVpJiovhYh0qAf11Y34NyYMD2ervuLJXGDuql6UyXpSSEEtinWrIj5s6
pkuqFgXPls8pV1RXzsMS54yMj87Nq6mIxJpHlAcnGZ1tEDTYm1eBLgUTYVLUk3OJzIcsXZbA1Hqw
YVfslav6Td9epNHueswv+yZKXwvSTitr4BfkfyVHLME4gbptVLrJ2qZ96HB5TVlTcAs00i2oTrzE
r3Egjo5V8DFojrNmO2LiVmaGGIs5v//EuNceiHZTKs50f1vLsd4JNd07jNmMP1p/HbfU5QnHpbqx
Rc5yrBK/wPAW9JlzxkFnybzdF/PiTs3rd4wuJC1rvLRiwDe1eHOSpZQwId3EtHeXMjVeS0OZJ92p
lY+CxXLByQwZm3XhPe30Jzdoe5W6mdxEMQJbSmUbOdI3iqnPYTGkpLoya6sfWgSMI3a1mv6Pq+lH
T8u5k69B+DfLuKbNXB1sHAVZzWcmCABSEF6/S0JFaInYLyMstoSEOU4XysnXfRQdYqeEHEMEfg5/
MDrZl9T86Py0P/YeEkesf4cJy34jmuLmKOtnnFGTCsTviYl/l9BZoyp8Ivb00uvhQfcyRuZPhj1h
nieHBNm+izEyNGIE53VyWmjndef8hE111N0IRNo3GgKBBDFmzNmhYB5UcoCUFJOv42nm2KofIWQx
9cMZta797ijo9d52XegcRVDoNaBYysaLS5mABbaRirOpebKkHFG4gs92wd8x2zDbrlzNtVFv4oW3
hfZ1KYbS4tFPmVEP897qZLVfsjHckquGwHl702BXN6Px1Hdk5SsQioyjxgwkTtSSvPqNSHOltc+s
5tW3HHgCw/hmuFa66cqKVteKE2k/m9PWd19j1bLSkePHYm8wv0sm/zjH7w19KgezVD4a+/gE/T3Y
J371n6jqtyQu/H2StaRyBnuXpOKQm6TkZk56zBHTSwM8fVXZfI+ZNVbbrJPAmbv4VodGdYgS7fF/
zsBXJUSLGtdxmVvT2Zz0blT1n+zZanUtYUdDJ2Kys3VqMAvQNqDhiwZIAVM18hcLoXP+Qa0Ij3VH
07Y/VcUG/ZFgUZI7O7wAXYaWTpFmf3HzWe0mM0DK0R07bm8xTkvVpg3Uy1Somy1FdQQmtPhw2Glz
3YpDB2ppRY0cA5cz7B33Clx81Repc2REGzYQEYixResyjx4mZQAJNfUGjxOIu/YOXR8bjRhe7Ll/
wK3HElhWZ19CvMAr52y6/BWSsdhqA6MP6oVeydzEyx7HzTb0A38lqSi7TuGTI/H1GR0nmLH9pn3Z
OKZd9ve/f4HVOklG/Vibu6tyiB8NJS+On9s7tmb8o14IE6YKijWdbZ/xgCoA88YziZX4kVe9uos8
V6ZQWSSNwkYTc3GuBJlJGqzwnGdAgpprDmUc/Q4sMzmtd04Y0L84zuex/JapdXZs9HssrI+4nNFt
svopaFzuhnoydrgJtlU8P1Ya9r9HRozTCmZTUX/Aom+PZeL+8b7JtWjTYU0/+xVS/VdlFMTQrOdZ
5TAfEnbtGNsCSW57400urQ/j5G85KvjojxyLCX3gwfYxIWvVXwyPVBiJa84DZn6xbJY83DsWVbfb
1hC/5UiLiqScJVz06VJ6CRKAGzxYQDc5qiCklLjV1p6XMZfMQVrSSQgo2sFrOmM0VpU9oUDb/p5R
JFZxIAqodFwwSryaiiV+m2bjo5XHI4ewICYcPLnrIFNEGgewoVqVW8L4r6qB5bEMwyMZfhBu2UUl
qawRH1ElQRiIMSdOMvokxUNQeAy8Fl9HvfFnWhRGp39K8vimONIwKj4omfxLMLtjeMDeGwRq2uXH
vuXwmOsHK0b6DQd+Z4zZYM5DYgqBh9K9bT00A2sADpZmTFrMrrmmZvDVopDx+hI31hRfIRb3j0HP
FlL0/OUi7spDIxlfd5QW+pBekU0A7uO+DnrGUyqgDB7d9mnwoYd7My/E4Lr56X//ljvRWTJI39t1
RWCmp5s08nZdSef33DGBwaZIcQHLpesG302b9ZyEGBNZRnhLJ1HsA4CMaPIMZgfxAv2BZh3uwKym
fuxRxYblHJsXQOlhbP6oLvkz7eyKUSs8ad9+sJTYEwBvNsKl4jc1SdgDtsu5xVI35SBjbMjqkH0z
vHZj1+a+KbJjm7bdOe8MPEUtImVFTrcGXkmphQ9qqzg3jVliSxPfBanwQ872s9xT8M244oGzb07n
xxI1lOlmiqN8R8qOrpIue5I5jIkuK9Hk9fhTNeQ2BZ1AK49z0dqNhnjXm9ljzuCGzCNQlpILWk4F
99EFtC49HBb+iBUEGhLLr/EffteNJ41kgxf0VtpS7RIIT48yj/cDh77F68AAW5OmBD9HX3tjr7LB
fXI513NtKFd0fzDJQfXaRf+148w9qo7+1XbJiMelUMh3h1teGduyimCfLcxqj37eUXp4aaIX07cR
y0qd7fxmEI8hqtu6NMaKkSoohhzmUugnPJnwb2urIo+h2HOkVR0CWfKEoj5hCt5XvfGPilieoRfX
Mk7wbdb22F6iuMouRQUGy2+iZKtTyqLcIe0vTA2eYthCpIBo9LBk8F/rTAc6PWkDxHlsCL2pjXBX
YojcWOHkEE8Y11nMcLyXDVXqyVL6nHX+mkq9ksl1H2LXJlffeyCsO3JELOwLIivsnwjMJutglv8Y
veHQsCGdqgU+zSLYcM8BMwprjQVtee4IcRlwqgg3Mt6TECNzk4qCkInXCo9VQWYk/25R5oysv4NF
zaG2lziHK+9odZq2cqYCxGPwrVt0OlXWxqV9isRxSXZZbCMNcU54tTg1XrULjFQfB67XcWrJR3fq
uXeWgIG0+xRLjJLYm6LUeTOTyvgSjXORACr5KxaCSUssRjeTCVBVHjsn/6tDn5ynuhFiSA6tR4XI
Agi0mcyf7Tk0YatX3FCq7ixL/QOmxiBoSwJVRdY36pe7SWppbhj95OdWeDidtMYatJzLBNhm/nEk
36CuXWdTf7raY3wRjMZn3RkfegCyMEkGTJUv3qI522KNWzM/G76FS47AGIcHGsEdvOj5NpNJ/xz5
30nhZZs8rONDZLVkwzEDQYsoy6f5E2PNlveKhMgyOBuEY+Ems3CfkDbmvoz2683ehVbgm6FS/+51
c/Xit2JgWI/fLa5clxcucJnesY+YMydm4eO0jQKONdQ1lJexgfzXt9M5mIed5YTNUZlmfDGrZz2K
ipRHebBzzG7agTqGqt9ckbM6ZF9hbMrAzY7SlASFvDV9QROuzog134ek7HZyHyULkNGHGOYY2kHB
nVnuRXzNew5iBngjy/Nm5LDm4Kd1d8qFqa8idYJTPlnbSHXZjVhXsU0Ye6Zuvvh5mHeFZfJWSLt7
mMcKVYm3hTtPQOoAGA869FOHTLYv2TL2pc2lA5UTrnfeE1pv9cuoup9GJ+pU9EOzB4TPuagp/qAA
MPlisBRGg3mV6LywJJik1gGn6MY2sQZA32dmwqUD3a77c8JbJMz0lzghdPgnh8R4auvnzCvlTfQY
4mZWFY3POdITr0QTHOyZuOsy1LfUBA8CLlbgAXJIMle+4CfJkV7onIP6N2PWEA86I4ZTu97H5MRL
qK3oXxdJglPOMrYvuB4V9DJrIyBzDPYjydFXOWDeBh2pD7y9d6wp0TFtoWL4vrngGDwHSa9jiFEj
/Ts4EtIs02cwh4jWYGvHW1Vbn3XMOwEzc1gLd7FXkvxehb14G0FCHrsmT8gfi/TI7kvdUoDiCdBg
4JKMZqUKEkoEHF7Lziv2oYkJJC89cTKtWcHUY4yEVsRpOSo3oQ2NR4bO/3F1Zj1xM9HW/kUl2S6X
h9ue2zTQ0IEQbiwgwfNQnu1ffx7z6jtH+m4sGiUkdNtVu/Ze61lXnBr50abPuSoii2NT/fPIX6b4
XsiNWnAF5saZ8Oz+VpTGxgu7eFdXdfcrcyZnE9pq3kFY5j6W2bJLAZXf+xbi4poe84GYOjCTtazP
oDD9XWk0E5r9xIXmGHovkZ1ABPH6VWbHLNWTXfQG1eigG5MsaNxOjgBYouP8bMYJnccRoUk3Ju1L
l3cMouCP0qfhpTTHYs9gNDlG9dC+ECGBqRyT7AAK/ZACNH/BbjXtK4+P9uelQawUJ9XcOf68xDmH
9yR8iZcsObPqKnisB2vhf9OHqLMEysW6dLeTRbHl0HR9IuGS0D0O3ZqU+btlaaxD5FrzeTE5LOde
3SM/Jzc4NsbiAxv/cWn67BuBHcY1tffxlb/HEyY9V3fLwRvXyo2qYydnqW88ajlkvgIl8YQhjNgp
1KKp234YrXdKLBko0Duv3mzSMJuwB3i8KTuBcv8ZgPFDcY6h+txGwp/hnjL5jcrkd9rN9UNPbcDp
xEh+y/YwFNkAERkQxUp0Cse2OaxH66AbOUmpAhUTMs34InRr7ZoccSSJmQPJv1ywaXmbcEEqPS94
roTRI0Esm+Ho9U1F/7RgIpA7y8PPhWBjBCeFBffEZyqBBv9fRqOQiIBb29r99efSR+mwA3yVMwTO
QVAKwsbnOiLtEnc+4qpwaydWTD0FH81fuqfF1991aJEsQXKDlRvqjjaX4UE8iaIOHVUNqUrB14CA
55zdojzE9PdJnknOKQREevwyuxhV9FD0hR00jj5pmc/Bz4WO1S0c+WUsnEUo5qsc218y71kNIRtW
VFKIX+57iScpF84rSyozpzwnHH1dJTu/iE5+SRliDq0FwrG+jwDHEUY/D0ewlr/K2pweMbZS+yhs
PKjxGdxxrMa6ZxPY3USroKHqgjTlvaoXeZKVgnZaZOfBix6Y64xPGFlfWpOJxJQx8u+TR7qJj5pl
Nhg4WiRdRDh6c1tgqj/WU36fFul4cH36O50v/GByLIbUUftsGTFpnTHt75TaBlxa9YAnBHlTaC9n
f6FqpESsyCfaGxnFl0SNQNG+sdSISV827R2tz/qxlc7NFEPgkGQRbSRaWCo5UCWTsVxy7qc1sTs6
41v5nXAM36ajqvfsSN7z0sCWbb8wcDuog9eLHo/5jE6xd5wHBoTpL7slurKIiMgckPnZdhgHk8vW
zxIMvc5O7rokekWHN954yCqkRs+iN+sTZkPz0c/9G5bhns10JYNSwMJ+Laljyl+GA3NIxPl3l2PD
jDCmbNjmjZ3o/E9uA1pdZUU6SQcgSo838ugLKrncCggRPigZ9Q9tROErR0sdhG8Vl6zV6DpUz3Rn
GY5xU9uYiRN7S9yhAKXnn3BcvJMaF54mq3vuh1adLMO8VEU2PmehlmSczg8R2XlbE23Ozi7GEdv5
MpMlkdL/c8BnZOhBGzGf7VKZN1k1Rwc8XQkzOCjK8JdRdsYdqIaznnGS9IjLj9BRLgYsth3Eir/C
9x9niw9yVrCpSh2itprlHlRUcScGwJUah8gRiUBhAPqzo+7eLU32DTzcwpwhKAvjyTKZsk4tUXL8
I59pHuZ3ZtzELJnhsPfhnu0jLcE3i0bdTzm6iq42+OXBoaRm/OAx7leoT+6SjkEUXaZ/0uOsiFld
b6uxe+tL62OwZnGywI7RYIGgmeE3JkgrruWvBVzx2Y3rta+ejScTFPCmDXEhQXc/0n3AI4AhzdGj
i4IG6epIPvBmyPk1q9r5bc/YXXtQvi27YVA71kuHZpv2D/0Ap2T6UdUcyavUAS1dARokC4wz25Tf
xeXUbCcckc8gqU5zU8jVnIj8VQj6iOlkQP1iAu51iBqa5bELORtjWDD3PoknACEoNehShVttyV0Y
s776RfwLA0lBKSKiP+NuJFZo60t5bjCaHl0nY7G2846YFPEwRIY8jJH/XkLO2zdAy1KccL+IRbp3
86AaI3GfOCNcm6nJT37PaR3+FnP77sSs+y7saJ4XBGVIVpRd1Vln9+dTJwpkFcrhmB9Aa7XtL5Xo
Jsgq7HbtKlSPE1jNSUVTzOuIGe79QkJlo4sRUjbiIsPpVq6G59j8g3b7lonYPTe+RxNyGhkpVtTf
ZUxXn6cl0ySjO965sDyx7S0EtZw98n0Sq4moQHqeSfko5MTUes4vEdjOPVyORpQZk/TM2YBZ3yX2
YhPERvwtb9J9U1Q3nqaCkay34LdxgsRFjpE3HOPtQbhYvzkZ9f1S3/VAamRISLrIPdKIsBL7Uf/Y
1MgFKUnejXDAoVRFzh4U55ulfO+QFQiTyezyDX1pYyBdSkdAj8zznMAaLpGPNcM0nPRYP8225QQS
Pr6tE5eRof/WGSYcGakpydaOT1nmN5mUz4O7BMuADXTu8Ri05g5cY3OGzBPfFSccNO1eAlJF0Otf
V6TRtbU8l0mQCxRVhlhKJYFHYcxtMvdv0D4iQXbz5HxhWsKdNX8aQ2adbBJxh1H6RBQAtDFq1JdW
NKDBZtvCWv5KDgMchyoi50lpzlFAzeqIAavTiFMzWaQzFuo4mwsKn5oc49jzPrIZnp1nIpIKnyQH
XdSN5p4cuLsFN1Q6YHRYTY7HePDf//OpzP5J2N6eYI9xpxPGuEJfyypeTkbSnk2DCKS0AIlt+yDS
TEHRbPwp7LfB+8dwjMLDxEdecNrFDFyaMc57c3wePuewy+9Zt9FitySAt/n04Eb+d6pQxVNrINQU
wKdlO1efliYk2WH6j/jrQZUMJ/XiER7tX9m3mZ4Lsexkz+PdGO4nIVf4xrJpP9Z1wNicJUKRUsr8
1KuQCpE5PGK+BCjubyQb532vjYCzFaYzTry7LgtP2MpXRxRozTJSA0fqQe9TECdSmsYhwhQOQC++
0nw+uJ1Ht7cn1BSKyG2txcKJBTgbqYItKwnGmop3CtuARAfsjZkRXr3CusHNpSQW2VNVQNfzyt6+
MBAUlEDN3zQZxN5p5HuorCeRElXDEotMI3vx5/CwmMHod6xXTTUFosg+pobxlRXb/zQJVbtxCrJV
P2yRlXb0IOUcGnDQRp+8OFBfWNLKDwUGZlsjAttTiW/Ri/2R2YwbLQ294yIwUcRt8UZVY3732SWh
JvpPuG6r9ttSUEdSVqtjzehzH+XQjQA1mbsFK9I2YgSb++aVbk67KyqbUDE7eXdcEntqTz+nMYHn
oSKaqoYNvTEaNR07tFhjn9R3qQZwYSN0iNMKQoyvmRc0A2hjiPxIp+rqkLXnSnPWi0196hZMYGLi
EVrG7CXTqyG+e6faPbZLiaK/garLuQ9/nzpIW9+UVQ0IVCP8EFF/ShXtit7Sn92MKp8Z0y7tDbyS
IMJBiIz3uWFOL7aPZ6z+3XgpQT0IdQIZQI78YHWlyJuXvzovQcFwnqcVP1xDye2Mgm9YuJO8dNsR
CwZfsQkSZ2bn6LJf2oTZlxPVEJNwMjTfda5pN0aYxByRQ6NR4xvqInnvI4IX+gvEdMlCgQo2oQM0
4lu8EKb1tNTDmU4tjJ2OZmxjin9WvG+N78JeTpqCeMJturWl97HGekLaYlQRN5qZk5h4WlZskzld
HYNRG9bJGONg/Zsnai3e6VkBKS7OYacgx6vW3fvlcamSnLBVmwOj2dDS7qptmDQvKrFqInXx69Km
PmNOoPXokqmadxbOzIGSKBXJsq/XoMw6IbKX8x19HN4rJSxGCr7zEBUoeqdm5Og4v7b44ujOTEeo
ExyWF+dcQIIZqy6FgmrxSJk8tCkpYqPz2iixz9qJB4pXG2gC/2SX4D8Z5os/1EERolIo1APsgO7Z
d7AUZBKIQdn1R79tb2byx9UASZrOeSqc8q+p1Uukstekehg6l4548WjkXb0r3eaYLNXZdREw008b
QoK9gOicJ2HTswcHoiDY+uaFbusfbGmQk0DgPtGzZLaNsGxnp2igjdx5zYKwgodBcfDkNenH4oRf
TLOuZu/cT3SMeVDZ6RY5Xds4/jRCPKfYY1rnNUqxyzbpi1DJM/y216TNIXH/WYbi28i6t6hsn8jB
QZwKUiam2UyocvYEnw7wmBpvdRefMdwGFkIlDxsHnVTz0pjYR4RxtaRDK8XfFWMFblRyuGcST8LA
A+UBRQJROgQMnZoIC874ZS/xTbWISMRQdlspMerYyd8pA5ljGizD+UgchAkfCVcu7RmyizdRdmd0
aFISE2edI4h1NBmCWgQCbtzKaK/RiGooShhWejK/WCkC1qQxoy195ICxIZIINzuv8lZ2v3qjLf7J
qqODOHKMZlrwPsvqve6ksw/LJ2CBNy/K/wqQu6m3vKE8YbBaHcVMHGiOr3oHTE92YXU0R3/Lb32H
k9emV0KM91IuPskp+VMsu08TDZATAQsciUFInPfKLDCYRSsoK0reDRZDgIqIttWDP0Yo+eZNizfC
h19vNwaCEraKYleTFHogo4LNgPm41+p7Z5WkwXajmJXlnjp125gF/dtU3C15eFEhebR69vdLFTQ9
0mOsUmifSj57Tm3eqppsc+O1defLMDn3pWC9l+HfEdnPyA0xSSxhSLAxNbvsWMw1rmThXp1xOVNA
g1cs0DqjgoSO9CaxTWgtbhAUP8ScvRJ/CWA3ZtFYPDzII0YFPIDJ9zAbB2M1EWawEEJHB7nKXjxp
PpBp1+3neAZsQc8fcc258HnoefCfysIrdqWTHUKfAwWHJT73hpIZhSU7Oe6bvA0/uhIJb9hIsILO
Qv8ki4B5sI43BsKKgvAAaVCWE0s1MIOSn0lJZm020NgSNZAuWvoPSiEsQL7vgTqKnove/8Vea21e
4pjRvyvR+EcX4bY7a2Cq26TGG/csU7caCQx878FxQbInGKIpVoIaysVBiZzYSExwA3F8SiOirBLW
JbYm0pIwH0caiVkqsd1KeonDiNZrTIzXrIcF5KhdNRNRDmiBbu+1lInaqZxhaaHi13EyP/tsYfjc
tMUWq+nVMdd3Gqm9ixiDWeJM0QModw0OnmBBRxU/KUVAfO9jxdjGe7VIOIRe0/C/oddikMlO4U69
TqYK2zhSPCZrOwdZAqT7gTRVW+AlBVR2jcDGzBnkQkDeOTTU1tqTas0aNIWkjCK6pYr3EmLkkZwj
K1y//Lm0YwOmZr383/f++ypUclP2UcxYcc12dzgDBE73S0gE1iIGEqdwcQdODZ7PWy/jKMZ9UZX/
SDmK77wwzdYyDEfyAkmKNCkGE2aapIdpsjliWgbnlRw8m0alsek8BBFO0c7bqpbzXcUsVo2z2oNs
e9ctqbkyw2ua9ORgxOPa0nU4/BM20R4KaVj7nJp/O9uuvGf5pt0v5MuAqvcPrClnN9hJeSz74aH0
4NKOngv1ZP0KXap9nKN0X+EbeOgywLaE4BVfU82438lfPJKx/8iOygiP+CPOMTDSZXaOZeW/M4dV
dw3GgzpdPsxm4twQF8khlB5ve1aWV6xQRM47nXH4eZl59kc3Vw3sOhhiaC1+6Ta86CWa3hDaNLi6
bNPaMKgThLV5AXcw7R06C5x/SuMERoUmmMTMQZHwNlhm+HsZkt+hzGl0Fkw8XP6yjD3uWGuhr+q2
gXDJiimj/i6HbXE/Id8E0mDuw6a113wvVDaFah5WGtkmFymY3Ii3Rnbt1SRN5xBL5NdlMt0NKkNj
zlZYRql1XwmC3eQSWIjPdjj5IJnPPV8lECVmyzilrsfcXZen2UtOxIp82yuuGD8bhoKYpFUEvVuF
V5k0C38+Ii/ck+7zLMtOHUU3HUK7ZSyRLsS5qDT8RVBfBseXYK4536+1drJ4DlJS6sloboYds6It
MYVfCNPGk7R+09pbnjR2yptusmBkcwGvot2D0zXRIQLxBzf+4HiZuzEo0neF6TZoNK8uZTCtMd6h
HjPPJqFtG7ANR2cndfAmRGQhVRRNxFTh3F8z0qK+wQ7eoo2robfcK3M6icYzd+MCCKyMPurFQUu2
WF8D5MtdGVMSKOXVgMa40NLkUsINGDXDqSziaPLzPTe3UOGTnEb3I+vtg660t29zm76q/6CLId3o
ciE126L/5EfA/icYajsQtK9jbEXHqo9N4kIQvtDv3um2PswEDaG8CSFr4O7gxPLlxbWFEcVz35HE
H+fGKv8MLDeWtNVDUpG+FhYPoAQ2yo1X23EYeNr3g8qnY4r8hXZOCCziK2OEtEOF91q43V85cyxO
OasdagsvUcRA16B+uZleXwUT4SR5PH6Keb5aUXfphqjcx7CGL+Vkg2ZqRhAMkcfMUkTUZqOADZFb
Z0gfF8IwIF01HmFyQ1/d/bzs+jOmNor9ynmepVp1Ztzx5ooFnMfXnoPOseqm8CHHvfDfxemiDzQw
Yo8tcJPMbv3sQLKEHWzZO0VLBGAbHJNDU0zFNaKDTAm97CtZD4e2yJ/LlOSKDecXBrWGP++jjufd
IAlkwzRnhg+ri7ueVBNPllR7QxmYbSsy6hFe/1zyySj22crRN3lCEkU3Xqa46fBiVcGwXn6++r/L
z/fACmJmHkKEnUZFBto0plCjBMoODQcxgFbnBXjJQWSnZNgXMoY32cauDmIrRevkrnpSG92qQOV8
Tgl8mH2Jt7VeP9Cfi5MPYQCv/Tw7tjimWKLOPbd61NLi2/gMDS6ZpQ3kz0wpKH/oPfeawUQWgC5V
uMSwfaTTxLKB2AIPsmqCzhwxGkRVE+AoxHSDutgnoO5ugWdMpvWgSsQb1gMUbzhKszVsC5yP2xhT
AIpi5mxtVxpwkgXqBI1SfWakdAedUf93gU1toV7nNDzE9jf2/G6fKXeV2i40xqdsCUx4PkeiwC/K
njLkhOLPPOH7WxTynFFsNemk2M7eRzYBmqSoThmTMU9ApO8YHd9qyrt5Mb9zn3hWlGk5mHeyKFMq
G7kCifOZ/wk6XnjONEyQ1d3PcQy02XkytBgPuvuugYg9tsp8G9DvirQHCBQfFuu3mbogrhbe1wah
0FZ6+pYsBcoachQz2Z3zzDxIFEy0CrZdZQVpj3BeUiAoGbQaAVo5YWZoDgRH0uP3/80jJc8SVS+j
hFzR0AdlKAl2NoTdXt5pzUdTVD4tgNM49IimmpC5J9W9T7JQxkA4ScF/U4Pfptq+Ipw5zqi+3Kmk
fW6RA25PZ2NUj35UfFph/C5bEnfmEHVEdXJT3rfOJ4tNOBIQ6nS0JL1FKuAXEDro52iI5EwtQnwr
0RzTCr4rfIildRT+I2Lr4nldkGFu7t0eOt6KXlyiF6ZwmI3HZW8bBkLTIVByvk4/MIz6MSNOdhP3
6UuSTt9mBX6twXfq1ErgMQtPjeF9GZlCnBp+lSZ2G6MdYdNE/ikakKfaV1TQxwhZkOtgJ7TrRzIK
lyY/TFb97brNAQ5xeIo73sK0fpAIHOKBQrCvXQYXRHBMs/Gkw8PoxMMJXsD7aEBMspIX7hNC6Mkg
yVz1C84Ku5K2rqVLKir72NEPy08crcwXYKgrab7UKExBB9SI0qjgYCpEGxulVuymQV7Hz17RsMJN
4cH4axu8dWp9m9f3Kkk7Aq6Ztzj8nyNX/x7HB+GrZ58z6YbN/9QUSQ674EiyEDe0yccA2JBjg/Xe
AntLnC49CNf/V0/Zc9KET5F0TywG7GOaW3IcOZVHVvUOkuBNz/Ldyt6pc+9Q+tBaV9jCU0xiuzGu
kRYDX1W5pEmSG1cMKLgvyAWKi+HDTLg59CBxSaTfzC9eHY6p88jdDnb8l2pFhFWRs4BM0DcDrtC9
wyA34kjePVHXPKD9D3Qubqkwo4OTCjqmtb5DJ3GUpcndpvhU+YBwScLL4znCH1J3jynKoTEXF8Wt
vzFNdZ/VqclcniJzNu2FYym+azpPnCDI2+PMUHUEpRSPThXehG+whRk9jcvQOIayRvBcEEJH7eJG
9DSS2AAgxBtUkB7cd9yASgIsCLF00s/k08AIvHafwofRAG3pmzh3TPqtMkaarImPxjIH0CzciJ5/
n9nFSqvFcmsA8rrNv7Iy6bYv6BxgsvqXQUDrmwDesMC/S6t/E60+ks9N86bzNya4m2H2nlEN7CpH
YegW8adbi2MryFm0zAOoi9PcYovRVmVhXuU/S+DowWrqvbQwJRbkA7h2fPUzffIwBOAfgQnskbGI
r5gMdPfZv2pgklsydmjWLE9OsXxHWpwhy6E6RF6nLA9cGmj8bHjuHDsmAca4GHCpZGsR3BxemsX7
SMA7zNaXKPBeGfqTVa1HzB/+1inapmnEiV+vJ310GoGqGECHDO4IHdwIhfSYzF0WgIERdLp8uRUg
Jnn20L9uotD8QwqWZ11KsONsYSBEV9Jexli+cL1/TlG/DeHbHPFnGZfHOyJO18wNUiVbk9/VegGS
B1RQoL9M2YB9iULcaCzSb+bTMuCaiBs6MCLdeT3W52i4thTm1NA8pMKmRezUq6pwivcSNfNg8bcn
l8ZR6N7AyHIceiTF+MuKEA9OUqenInP4JSb7roJGJkdjDEJ7evcq7paJap9AO+/gzD0YIBvZdDc8
FiuQhwULtef3Qv8cBUVMGiQ7oM1KTL+xO6iivkyV811g0OMNEZtZ0b62y/Ldw2t0rFj8/Nn7yhrT
ByPD2LF79gjJw1wGUi7DGkfHEn+yG/OPklAyMi7B8RwW2yVpCZvVsbNvM+drvfOIdDjG9NpADQ3v
PTZmdF0mWw8LtpOZ1zHTj4nHxLREUG3NmJKZZ3T2Gl2JhXpTHml+fIo+upb5KoPwZrTPfEhtJRBF
kqYApPPTKXhDbbSzs4JC3CzD+6BuAC/fhKTkTFn4tjD0qLjXnyjt4Yr2mm58E528HrdO2pnd1jMd
jlghp5zpkJ6k8GCCrfJijgSPOfAGX48r/8TZhYL4TTkByu49/9j1XUepzfIYK/lRQHZhgza8PFv9
9pppwHIT2FoBepasMvDEJMyX1M4APjgolvPH8l5NPjMWi6aY9i8Jh8OUAPpZUtFZiw5kr49tWBFw
YwcMx3Z9hwPPKRTeT8DN+9a81oxrts1iYYM2qzs6GivaaWx39Frq4Ul774JbXXdo8b1fM14joWDG
Erm4QuWqIGQevBlmvBHOgBsse3Z19CwxTSRpD72b3m7uv7qLRufloaRR3aPld+zxgAGplJ4GICKl
P0BacV4TnxzTcLw1jrHvovk3gn65D2O8L8hz656APg1Fjr4qaWIVrb+yIBI1kp+pF/9Vpk1fjOT7
FMS2WDV3VJAXn1RUvOwMkcQxyuwbEF0nZIXzXfArqQvhb7n1tGgFJos8/qxTsAEyY7KnrKNmclU4
FY6U6lwK+9KUBRApwMWbvpgujVOc/Ig7aibzdWVBzLBHjr3x8LOsLJB1lXSDNPnnezRsytF8beKB
3Ejrw8vbQ67h+mSR/zotxhNUrDR7R95Oz034p3RK/6boAfIJqZEaBcmA4b+ccN3xbx1S6GnHaeno
YH9frH/RDP2pxA7fEMrg5meIMSWEcQ5lgMnEGCAwaBjkTRam0ZlHxzeBBGRVGejMura3GbnUqDj0
6+kv4H7KW12+LK0PskYB8LJ86BzntR6uI2a43ShPrV+/JKP6tITWZy0jbCALrM2x8J5KhzaYgpdt
peafsgEnMNoDzqhhhfEr51xHzr84zmfM5yidXVsZNNqMiZm4Po4Gni7PZHuGBJbCTKG/g+By56Qe
7HWCVoPZNP8ttukffXN4cqbJOdR2zNTMCsm6m/mcHAkarO6CpYd+glLgU2TZHfEbblAkHhGMwEfI
h0ZsLmGP2y2yBt8z7wcpzpGdijPZZ9ck5BTlGFG95+9vrNXA6z/mCopIG7ctTVBKAd+EW9w7w9nl
RJoN6bErp+RYe0t6oMBfkZ2PCBP8YIzD8jAM0yemXyjhSoOu89VL7zbxtlOxBY1z3JkUwp2g/5i6
DOVBv8b7mhMJVPQCSdkU1/hIQNAdrGgq9lEc7hhSDC9LaPxpoF/t+gYvfZGKbTIzjkYTiV+Jcw2C
UTCSKhndS5eX9AiUQbshS6w7hM/ljmI+2bZNcSFsLyHYlPO6Bs8jauwrgzNUWwrGnafs39oIa3p6
AoEs25WX3QgIzUAPRNSJcX7v1gATpog6pgIAFJXD33FAFWE6YHpTUFeUZExtBuDRE48pG1nsITbJ
Y4SwcDXNpdsWKJVBtD/bQ3YrDHSo7eIdkhrwqS66V1n/OP3TD958pK81IoGyaK65T0T4AlWK5Ndt
OVdEsJ4Sz8ySi+PRdJjKY5erSxo37rFeEC2s52ZPD9/4cjMOZ+TeyfYG9Xa1D/j/aPPFO6ssaXwM
dh2YLhObn8vyv1/9vPz//ojOIxihDdtyUnn4M/iNq3PP3D9t2dH7moF0Zi0AHNHQdflzI4CEuxQM
yPJB7dr7IeZNVBbzh96YpnOMnir1OGw2EL+yY1I2FKZ0X7rMMo9YpsUVmHZ6XjFQs/uH0ZlPC6u7
U5l9aGOa4kldXUNh7GOGjUQ5sVBZvnPv5VPJML8bdlNPMojbH0cZE3+dlIgO+/Gp8qSFDdYGgkii
oMu+zq2ClYXcEDBOfYI7q8ZGX1F2JOoVs8RLNFn3qbbvbWu4UdfDIDfJLkJlV5YmNUMEMaMDQCEQ
nu+UUT32Qt9a7qgGOrnd+JyocQU6bXhv0RrdhgLlMOZ+YxuXjI9wR2kpTwY+ZNyl2d/EvfZsrYeq
c4E6S3UD0fuF0fZXXgMDWKzxX20MEcg1/yusQMd0ZyuxII9Pz9GQmmc/ahmir5emD+kBVeGfZTpg
/+NgCoxri7T90bOiM9bCAFLyg0gAg9QdMQkIQXTFIjxgVMC+l8I7ie9NswTR6acBmuqHIe6+83G0
j2IdYfuP0Yz8cmIh21cLQhVfjHeRNwc9rB4ESs8IqBgteh0LPbBq/D7YIy1gQ4wlk46Uxij5ZfTq
mToDMcqUvuWEf8L8uc4rArdlpkQwRkayfX9BFfE4Gm1/DRcMzWE1/fEzJgP+Mh3RqN+FmcHsqQLc
IPXJ8qxz1cJMW2iqN0qfzTU0ZMX+2kb5t2+cy5TMTNLax6xLX6d+OVlaXavwwcO5B4ygugE6eHUi
c+D5+c76lBGZREDeFgbj64YZxzs0DTQRy1DvopQSZlhndvBwTYrZMK0/gVMfsDTQ9iigNVuqgSZV
6U3sJzvPZ+JWTtaN+T1OtIgGHRG85b2lXJRuuLXUup+OLL4bI0xFQPO72tX+pxdjcyn9HghNOPCd
DgxbWGG1aRLjOUztj3oOSwJeJ3kGdgEiM8HWFqZHJ/NXZDIKpdDwm0Aok7bOz5cqyYHHNj1UsNB3
j7mpzv3aSu2ELoOfpurPVz/f809j5PmwWvBpVJY73ala3VtenRwd8LE8r2uzKbanByWcvyODUmKY
6UH1/9uImoQGbTk3NJj/3/cj0kqO4TgeSSXMxzvVzjowUzvom6w8uibcImi/rXbecHPBm7F2lme+
UFgj3UXUhFQbhGCjgNuAbdmlafms6vlN5uYvi+AI1ltGcsSsZpggNj8/28oE57+S+BaIduyYSdzs
JwV0u6oKRXpxUv/xCFsnEaFWfEId4XSRhwpcgx7lUAl0e3TIovGZrKz5zNSg06GKJwz4uJnWDPMW
2kc/7RHYs4fapLAuDR3ikp+3NVkcW+T0cyXORDzHpynOnB0zpQs5SKORLlfpdy9m47TnNYt+44wp
mUpCA6vnCTtNoPamzF5h1bg38YZy+orIjUf1t0raMOZzNHFDcYwTl8nTwEE9Rb1AXwQQWxxdFqR1
ifDg4oIA1ZOsD0pPrE5TNZ3om9yHYeQx5CcVfMWhI2Ex98R010HZdR2ZIH6SHDuPeS3Fa/Bz4QfW
/31lr3/Ox+i2hXYPRG99+XP5vz/389JoJ4cPvzrWKKMCKvtoo0WIgXchyES7t7iwcVv/b5tWky4c
tOvl53s/L3++Qv0JKnSezj+vJBvAf39M/vR5e7BaSWEhkUpXb8560RjJgmq9/LwsMW0T7QfMqHJG
F57bBGysw9tUtTF+sAa617DQsJjN8b8fYq/bo7/+JMOT1SHq/dsY1Uy6xrYwA+bWxn8XNzJfEnjQ
a5tirRM2ZulApiC+HH4JPnvMRwb0pvm3GNuvfBHVIfQ43C5zcpgnzvgWGVsNzMIlInhqXG6LCZ+J
wQs9HuzuDmBzG+oMgYlADGl8/ooneSQWCM3hLnGsPtDUTCaLLvFjy+86rZ7wLxtSH+LJc/fxUjB6
+gZmzTdj780nqC9y3HvdJlfem1cj4qjcTPsk1/dLRvyQmPkLriouSWYsB8f+Z8947dSwfGWV6e3M
Jbrm9EDt3k+O/UTGpFdbx27MVzRd8PN7uF19HqruxNz6q6unqwyh9NmWCtJwPgiBuTJSf1PJLS7l
QloYzuudxE1P/3Fm8zaHbRe/TR0xDnQ5PhA80tVzKbM0niHKJMa9OaIwV3Frk/15qAlEeQo9njf9
4M/CB3dA9kIvnyQoOHYH2XVgDjLvoyla9iLAG2PVPM0WfVKMCwt3b0MQhf4om/aJRn67S/kwN/Ey
HKEKBGGDrN704jf5itvxTPNgzMAkG4nb7CP3uwcF9ABc2NuLxbI2S6xuExzXA7PlV/JTskA0OGsS
P/9i90b3/QQq8sObjN+6B8HYW9N7FRce9rD+oZnqFru3FT/FRXrEv/MFWx+Aa6OxrTfE4Hnyb+xA
yCCiqD9q70ksb5bbQCNblmErq/yuUTdKOiDT6n8YO6/lypVry/7KifPc0E1kImE6rvSwvSG56d0L
okhWwXuPr+8BSn0lHUVLHSExuA+rWNsAmbnWmnNMCl5LZM7ech2avok65oJanGDp8IAUbZfBE9sD
l0m3JN6smUeQapJYFJBzVF+VwS8MRBvTllwYanjPlzjGrH4qPFwNmG8JxYzVIXPnt7g2zm2ALz4v
OGgODUKnyO4wCnBA/B5kBz7kxpCxJtrJJZslIS0zWvD2Fsoy6S3j8/aM2IS47zk8etN8xXS6Y0QJ
lNOLJfYoEpU9ZLQNrikYNxyTrKinViqJv3I4g6YI93uPGAgm2UT/WK9tSL+pleiTagevnGn4atde
l62Ly3CEMDE1L5VhULRl+B1KWosTmZWoopbTNlyhASviCtYAjV4T+X1SWNnGs4p93nRfqqqnI5sz
EwdoZp5mxqugsY19jMpq8PJdAj+4HHb44hg7eem95XicUwz50dIcN8vwxtaHeQljL4LsLeyF2Hv2
9DhWRkqoHCHmaXboibveA1NXqxI8Cmeyadp6NOwCUe2Y2XOTQczbZE4OXLXwycWGFY+RE3dTWFbb
IQCu1zoH1mNaMVEcHVTPzYyBtzxUscvsPydsy3JpE7sJFYq+MyxuQGlW13kf600f4jtwKc5WKEoj
wCVkQFjRTo4aq0vAL7KbJ0U/g8kDvVKTY+yuVdEuje3gPMfEtXYFmyAQJbwwKebRtPtZeYc0WSZ4
vF4MEOIkijm4qCyB4OzclhVV2xghyg5a+Rmp+rMngw9IAFOkKNkJSUgkdOkWGyfUpzthDVyxEJLX
SJePLgkTULjCrSiPtpxpJBIoR0RtlXpUPS09h9AIyS4d/O7gR4ViC46OxQIKJlpE4t1hVuhkG0ZE
mTJRTellUbYlPbYLfHf8sPrXQDlwmgOQJpDULqFFhNPkjteWi5dqdEdv29+QkUcXRjdbp+leYtd8
l2XDRTHRjKjp+uaD/uWixIk876VnILweEvpQg6funfTLHQmloiLqKWRx2Y31nY48hEk0h5QDXqfL
F67oQL0RzsGdn16jwahXtKzI6PPxXYXntgHkPHaou1mFCSFrBIxoocDyDQ68zJcG/QeJP/aOs/Md
bdvdYMqH3MvxaavguTADBtrmlDCTW4eWiXGSVK2VqUpWJKmn7YisVjcvsU2Eh2O8Rp6Rbo1h+tIp
0d/TvFTdezua4p1cjhc5gAQTLq0xeAEukPHNRBONogHAmVobjnPrl+kPFYNtJQH6Ae7ovjOLj145
L1VtExtU0O0SmCa7R8tykFQ11rOXlb8GBUdo9JrNaDVA5ejyrogThXOTnpDhc9aS9X0vkguwv3uN
7gF5pScY9GYO86riR060iTVqurPgbJhQGOTaDGudkWgD+AzRZOPEu7ivNplOfoWTfjL7HI9Lj77E
KGcyMEwNmmDY1yhqUVm4hDF1V0o4D4A407MVy7u+LS92Y9mHwWyLrSOL27zqX5G5kEPEBAU/OIPh
0twwIGUDB7+z50R/8XLT2OUu7vx6gBmakaLtImLQkjE9pplkx1l37zBxdJV60h3xptxukxEyQwmd
k+jgXjVxS+3zTkLDifa5v9UmwyG0EqhPNbGG5cyiVbbcd+O4eN9gSPYmiX3aMNtN+j5Ek0BPCeUy
HoZy1S1cxlkC6DTy4TacFoxw158AcxLjo5nMFKPDRXLigitDCtfGU9dTwJI/2yazzaBihJ+hL4pP
I8nDPk1hvLNOf5Wm/XuudtkuK/N2W2rKZxtKYmPN3TFrTZrO+UYCyVl+D3nzZQvgCobkGqFt4g7l
HjxutJ4H2FcZY819VNBfoboV9I5ALwaW8cldbhwS86Yr/GcpzGij8GdwU6OLFCRApWOPYm5rtaSI
ZalXbCtUQADX9okN2nfK3vOJXd1wo4dByUNN2ivbhHMYshHm6Yg9LHCAOVoOWmvCnmDtluLWiPyD
22AqaJN03Mqum6gemYQxIHiNQ8iTVhIjrEMEfi6Is0DaRreybL56jvLnmkQvEVGuuil4KD8Xj4E1
UE8x42DeULSbuU/PrVxwEU58M0ZNsMlKpl3aKJ48EjyP+dBAcC3088zWSF/dIPQG/iDc7YvfQMGl
r4+yZC5wIlsZTmWZb6xE3AOLHR+sBCJSOLfPOWqgnWaY3fIbfYNjcFxWG4XuHdIUoZxY7fZ+XH3V
qt252pxWpgvPBs4tU8DxriowxjekW9Or8U6qYY6hkiRm7Mup2JmkYnIAYAHLAHkVwFw6v/pZD/mb
r5PPKekD2nrFY+97wdWQvgkX7EeB8oqGmReuqSn6fecvykCojF2R7AXDvh0NRfzfo5tuWkGcrUFD
a2VNLtlI2j2WZrbuDAZ72GJCLBJ1catD+k2V9zV69YwAgE2SWJ8NKducyuE+zwwnAWM5m6kIH2cR
eeekaa8GeH47MKfykKGzngeLGypAOuenzpVD1zMb9KuNKGuHBH1N9dofAYxnKOTgd2GjYUhTjafO
CesLieUDZ4RqGtUVjCSago5khuXCsXXcgIIM3xFmgS/Mq/O2XrK5c5+OsUmDrTU1QnFBOF6MLNwt
fnHWvqRBfucObGg5OgLMsLy7M/fNtlYSFEPHDiwlpZHz4TRFuXe6GiNP4z/4fF11L2nGZo5WOCBF
xxxPEO4CAmeuRi97g6UR7KdmvKKD8OBa06XNiIkHPztyu7g3kyg1zWVx37aWt2s4F53o+rCOpQAT
akD7bkHXPpb5ebDse98KNCEE5GYXk+KddoLz1PCkvVLjIASWAaQOEhFk2pkkLbwYBkueZYO7XxbQ
jHnLIEBeehLhezJRvwYFufSPcDOCgyLJnDlXjkwiLVk6wQJVY45NOQp4S9mxQWFNh9R2v+BDxGdD
0ee0JVqNFPUJIyO9lsgGkVyJ5QjJ6buxYdP3M1Q23ahd6VhPJa0vVU7GWjrMRGSnPzzCD8nCro9G
I9b5mDJxo/G3GtbcF1BmPHmdomHYcQCoiy6+Lusywo8DI8NieLuz9cj0G296TGTwI6Fm69z6kp7K
Xq2CwBo74WmUiXs08GX22ZttWMAhUIN1ogbgbtw2mfsWZ633IE2JnTyub3un7k+ZWxeXwWWsQ8Oc
CK70wyG6czUvMVAZ8wFaXpBNDS/J9tHEGlHEWXXoECASjW2kD7YxrocJvCaQHL7LwT46afQ2TEF3
C06bjIADQhGINyHmsBCTTNZL59SOS4OgFYA0DOjJYmpgu0QLbPTexXC1oAdT3uHkJTXYFTyysPdS
nx2EzTDglDiUV0PiYWtoBiYAiFNXkUUyJJGv+W7qbQtp13AHQ1MQjxBiZ3Xc6VDAMaxSCeVoxPsW
6GVKAyFgs9iV7DLBiG4VGaSpjnxoNIRkWHPaN6CGezHjKQtjqWMPE/UIR3TtemiySFexjP6q6agy
RQMPnZTqZJVh4kZyes+f4VRg2S/k7RDNiNOvqEdGQT5b51Jg+2CoVmW6sAgsOM1wKdcFRtZN0/6k
jC9BWcfrbG40udYZxmqg8ZrLZJ9mGBkdUNdt6Bng1ZEmtEO7K/yGtISiW3u8sRCNiKX0w+vSjk/E
52J2jiyyIQY8lX1yqisPoCeMU54eQosmJXHA7nuPVSXtD8yY0UIk6WGsGWVqauB8IvXMxAGwChPD
ODigMj03uwl688CBS+yNDNRQJbJTjwvMncmpt6I11cd81Co8GwYUNWoAOMy+fwBBeEUq9h3c44/S
rmLykaDdtVV5ZpI0SVsfG0aTWenfoVKPdqZAadJ5fGp+gzB6TOtDTmt450cGy6GXPjWN6NZmZNN4
TAa2zGIh5ygcTtgBcXoeRO/SLdTw48yATABQhJz/alTA3t2IkWYTdf2H6eXQcW1LYdBJ5mTv1eVz
UbXernZ6vZIMpjyUlI68ZFZEuzSqPfjwwadXD68NY9we7iynF/+5mzAPBLZ47AVoh24cFxDmOO1N
mB1GTBNPLks32ZzPU3xPOBSDVJoPNATQ3nnthZ4+PoPWRKM253cjTZRzZz4Gc1iQODLQkDefQKfU
m2iheRumSQuTIHU4cO5zYOEnbefxwsE9WZc9/LoBGnEupmNjWIeorJ5Df/yyMSikoQHwG3P7ZNHe
HEbARUnyox9MMuUE2cVKVKSy+dCWU2wVEToGAskws8eVc3QajTQ3ZbhioP0LrLs5Y5ZdMJfyYI8w
0GEZANTxPqqfvgs6Iwoe46h89VreiTwRFzkv2Z18ipxhygftZkw2UfKvRiP4SdDXZdiak5yOBAB5
O7TKT3VuJgfawyHUDXdXIHzYQv7Y+hmqOAHkd1fA7MdMcITpMO+wxr5XZnLHCHnjRI5euyN3mJlp
zBSFe1v3xF8RsXFVTsxER2eCkclCwI/HTRkZ+ARRa21JekG5Sj0EMZAlwVmQPGiKpGKenv6aahIc
lbPU7T2Cxj7YFRli/8EjBK3KOXnzItgu8i09DLUmcuzZGOjhGXEGEosB0tjb3clitEXuFJRwvexM
URbhVItvMa2SOjj691kVH8cq49yLjLjmfknaAYS/mXkLKtlHkGrtOeuWIWPdOdhAFqz3yHk/cvCH
28K4cgoLO1kwmQR6IKjMvBsVk6VtTTra1Iw7WBEUEanaWIUyC7ao/Al1ClgkpmTYTTTIBi1inGLM
vLO6Hg5zyJmP+mPuuFFtCOXIi8+o9647HSYbL2cGrRBK15LETsJVr8fiuoqMbhPk7Bu2DQqgaZZh
/3TTGekXjDpAAcjVLeOulP07SejGrmc/JS6p+lbiNBGZAD3RaU2QVZuwvFpEhgFr6OBCYLMT+yWx
gw+vRTjlV84PdIlwwi1GcEloequG+pWqneke9ViUzIQqszjMnKeNob1Cq7aorbGax8vF6lA/lR4B
Bybz4x4gSrHMVSfdBLu8965Js20Pxpjg2J3f0N5B/wHpR18gwADZBbvGH7NzECbXyCIJOVNVt+1L
75WDin0Y/YgMS/nqM3GOORLuKoswpnFk7yTgaUK5PAoo0J3mCpxyYtwMWnMRZ50xZ8u1qIBwf39i
48bWaiAY81iAqFV91OHsf9b4OedpsMNcBvrAhx9IRQJ5MIMttHTzk1zeWl6N1oV2+h6EzAZ7C4Mo
Ri+rZmiDVZ0G9zob40tMVRjqCQ7/OL9mS3/M6slPyNGoL3QX7nOS4A9tad9U03ANZ8BcGwgZItdh
dq4WfIGPzhyOGfNvY4uplRJQM2RS+CyJOYLvlUI2EMSm17jd8Vgl2ByzaR9iVp2y7dwRGtMsQU6F
nELCykvCYmhtAj1yIbVdjyjuV1nXQakCcL5poMyW9sJQqR6zGdiKbNNfta5fcLYfY5tuSR2Hxhq2
9DYdR4EQcnoZFOuXa6kj5KCPEGinFyF+w96a6gHaJ4GMMW25G666p66zvxqsURsakdtBA0hPzYy2
jivNdTmw81HoBwJtdqzhB6pgpKJO3QhpA5wn6t0n9H/wK/Uy4nG8jWVk6TFT78CHbwsOO7ug9H+8
erYGJpOH1dWII61YAOBlHJ1SJEgoKO5k5T5Fyfga9ogdcd3pVV0OaBg0fcVY63tTDbSejGV0Ti+g
KihrExoiayNzEDwNOtgPGomjjCu9JyPmkRuPoy1BC6WPwCSOsotSZ3uJS9BGJ/djMLOEJhuVEhs8
MoaDheuidOiafTGndzRNsf8gbfhWqKPn4/ChQVSkpsFpXMrgPE6jXgcDUQSyGa5EprsjHSl/rPrd
FHLQdOS6h3C9pbV4HSaUGwMDQyeiUVTTyD2EWYtU1FBvnHznc1q+N+ly3Jzzfmsld0FBJyoe70ho
c7ncNFoN8QMj8hcm5JcsottCvY5iaYpeOuCCh8DpD8QtBGvfne0TDcdVq+qDGM30hly3nemOlF9W
eRsElOEDZtgNNFh7m8ms3ET95GxM7Zz5f3PwZTce5gqnpReSkdXn99MCzLdCwwDFicYEwdE+wOiy
ChVLfBP0H2nO+bAlwisLsDkqy9aLauDkWij34LcyQBabqDbKXa/HLwl9qwppwZGKNwHz4Gw/N6hp
iZCLjz2xQDguNrWFAzx1B4/7lS6gh2JaYV/umRmth1+ZQdXdgRdW3B9UXN6mGTIuS4PRWXNqoIhw
HRMI4IryOWVqyYbU29uFgcGSswgb0whG4YdGfP3oJiAstPXU5E12UEL/SgTueI3HfzQxIpKDdySO
XAUBLZ/QfyZ1lBkSjnM0Zse4q+U6NsBLma45Hek/kqU0Hm2LOteHXLJ1JgjvDeBlw/XsQyo8htU0
KmOBnshu0L4ZKRq9gjkRpiV/hyngKXTEm5c5n6Nwr+tK3Zrz8MNOE5D62OIoCs2fpuRQB8OACa+F
5ae6GR2gpWULQc0ocXyU3KF9DKawwhcIBPnUsFXtbDATK8FOkCcp/bUk8vdAil5DYd0HDUw4MQa7
ntGQ7sBzmD7wIxrG7tZssFj6F+JkGYFYCOIbUV8HkfOuQHTDYNEXMqC+8LVdEWp9J5gF78qJ6Z47
yHPHVcI4ZS5WU0qPdKI2tSos/lbN1AqrNYnCR8hw0arwOOUgtnIshsCF5ASXNwP9Iw6TnlH7B3KX
gBn7P2qXJCJnGn8iI6q2aNbWom+OUiYFaWRduQpHzRPErLvvgjK+BKH5MWXcpLqYf4Qm00o/bY/m
xHjXpJWOv33qMbjw3feXjHPNCSkQKvqcVQyNukhHiDAIIZ1xb4gU4zTDqE3veLuJXs11Fl3oKbh7
t6RNZpZMx4kNm9ZpVY1735gufcmqSUKJc4hq8WGyLe1FARGiaeoLIu+YVG2pds5QMyoMaAbaXeYu
gWHWIShtBL89K0hYwNtnL8CXNYUXtNG3mjhltA+w8SrX3eUz/i49jsUeVeqPxBZqX6BwlXgmw453
dWqdPQPvH6aHTCh2B5IIbGBMupq+zC4DWpOrr3hML5SgZwN96Mqp4/FMjEV1HFT2YtSzeRIW2wvq
oyfEk96anjDszrCObhKsL1ULMkSP03RvvBWWCjaGmORhjHj3zhbcx02bEVscteV1xOe1q6o521Ze
BjEHs1WY5Tdxug8VkEuvpDQ0pWVstaePoo3uPaMjdmMxRYGAoNqYi19hzLPNi3Gd232yrfMLXvL7
MXb9TSlfdDFBCAzKm8BDZqEVDNO+kF9ZWpvr0CWxXHHXGZ2nN1XL2lHL1Fwl5rQn3NBVmFMB3OBr
oWNbVcG7dKwvJoiwdTKO0qUR76uQ981bCAGmQnknpXkrNRmcmbRJ2Wg/ofXO2wn/1DAgIpCiuidj
ZKSER7I5jcYHCI+I4U4MK7SS8VWpkQvBs9ky6CQELRXGmvebwwcheoyvTEbYdhRegWtD1g3ofY4x
Y/cdwI/epg+NTxJkgQgOSRvd1J3z0JT+gh0CS+Iy+4nqYpe35ps7VtBzAVphWnFXDNmyvVeEBBYE
XHTdVNEizOJDU4XyggM46rV9WYIOINPZB6U4CSXZcXL9K5HnmquO20+IGPyJa100cmbOecgpjvSf
QF86M5x6BKZrtHT3Tcf8bvnIYPHPhKRTKiEVAP8YjzeYKeeC5jSHyIYWmOURDcdYsY03WDEYU39n
tfovWW0ekql6jRl6zIhmULmmW13DBRks5vvIH1Z09mkqG1QbY+4eHdjRdoEwSg/Dtm/FfKFdv/gr
uvIJYfJ7HaljBB7/3rLUdVXnr2ilwrVPMxjxLEGcFTXxViN0k+NrN7fuAa8b0MEYgXIxctwMCHuW
xj1RVuJ24rDiaV3uMNB9KJlADgS4cYKwaK3RFuFzCM0L7JRf/Y1QTbRlcsmtg30BDKVA8QbgBdgR
HDXeNKwaiPm50SpNAHVt73UmkbIxmWfLenCVhevd3NgellPfTBFszkm813Xt7AAEomDKC8b2Q+Vc
y0X3r3oL6lvv51xD0c8BFAEFgEVYXB5NRD+RDooTHf26MujbMTBua+9QEMxA5WYcWzsko/NiLyp0
3hbZjt9yaTA5HmgPnaenJrDYwLLxXBfmotpL1mYI80E07QHe7riBQ0fKRgxiVyowqG5l3/cA1Brk
yQeC3tAWEYGCiZ6KjGQF8t1YYYuoZkFQ3W60VUjBp9Zoo76UjZWBMUq9txXhZYP9LqMm283ASDay
Mm/oWHnbaDe0GJ0IMAfnZZdAlFEQQ6656lpGqQGRfhvMDG8I0/nHpo4o3YWdyXrtVhnxLeOoaB7t
weKBy2J/Oxi5z4G4nQ4Bn+6+ZsRUjPO+DXN/T2DtIex8lEj2XG2QPhywcTzQT50owECU40DACTBQ
PTDcWA0t41nu2TtSNzMCBmhYDHZ8qd1ErhuikGk60A8jB1XvAkvhGKjYBy2a8ziV3rGhwqTPivcQ
gSYnp93AdJ1+xC/bjiD5DfaDEN3PUVMiFyNqK+OeXidstzJ8hsPCmTV3Xid4hZt5GXM6ScVRmbPI
TpU48mfGontBEgVB02eqr/zoDfbVEkHAycaGj+ZuxeTJk49Ze6XK4oYzEIEqOMDWost+yApve+0Q
xTnI4WTmw4u8Bo/R78FHM+RLkG5bDvB4b7xOcadtgUwYuBnINC1TAu0Q4yhQwOsZdSbHf3hL85zf
C235+2ktMjvadCOHZzAnzmmYcauRLL2L9dcIfgO4Bv4Y4SNwYc68zprh5DS0vbW2HfqTAmkxbgtc
CYYK4sc8lY8Tdnji45OjkfjcQlJ8JpNC6HwY2+k6JiphnceLvNCjUZUBKFM2PZISm0RXwkFLxfiT
tBbSTRgdBBxdaDfMAywIMWzTjtsyMOUqpWI1cqr02UyNjWMMiAlYTMwED6ra9VZ8Pafc7cjP2WjK
+dkkJzQfEuDdajjVCUuFI61n1rdgHTZi6+Q+sMz8oWK2Csu6RhRdW8AwWccnL30d4F9ukuDaM+1P
T4AHtIppo3V/oeCvSMXh8px7Z5N5xbPU5Oe5hmAiIGm2hy0MvZpYQUs2m8BDUcfCd1/XHmJ5uHAF
jYIkIlIKuwXFmasvXc+rK1uaVlVbM4HNbwYf/w0lDXAegFFdTMqyXWwFjR0UfILAii14D6JoodC0
qDbqIEYw7CKgrCM2937R2tqc9JXxpSsjApHefXFg3Ewt3vCJZv0G3v9BnpbXmaYSEk76rGCGrrwF
/56F6JWT+gUlJbV1EX1KFEtmU3zia9jBFghIcwmvusbXmxk0S23OV01f6yMD53kgz4xAYTkR/I5D
4VhgnlWoRXZhxTtCy/MBeKW5jQb4I27QXEZDfSqQxLBd0k8zBbgQ2fnrIlX1LIu7sdG0/ZFVSmtA
L1B3BJ35uCk8cJO7QNMgiMg6hnfOohMmwt60Paofw0w/8pjpy+A7BgsqY7nBo0KCP0Wt5Xj49Av0
b7//9l9/+e//+hz/d/CzAJM9BUXe/OW/efxZlFMdBWH7h4d/uY4+kb4Uv9rvv/Y/f+yf/9JfHouM
//3bP/L//EXL0/mf38s//7ent/nR/vinB9u8ZUW7637W0/1PSPLt93PghSx/8v/3h7/9/P4tj1P5
88+/fxZd3i6/LYiK/Pe//ej49effpSW/36m/vlHL7//bD29+ZPy9J2yJP79+O8Ne+Sqyf/mLP380
7Z9/N//keJbGGyvpktjS8dTvvw0/l58Y7p9sJRTdXduRylZoZ3//DZJ+G/75d1v8yUUS5gjTMm1h
apsn0hTd8iPL+5NnSsf2lOnY0va0+v3/vgP/9FH+/aP9LSf5vCBSqOHpOL//Vv71E19eoba0lrYF
YgEVmeMC8hP8/PPHPa9p+dP/S/Qqshl4k6/eFb90qFh6R2yoKtlK9kDdOlfyofTn4Pr7yyji8lDW
OrvJZYsssg8ZQpYMwI04+lA+Xc5/eEP/9nT/8elJbf/L87NdV/G2OY4plVK8Ef/4/HCTu2nuF8hi
MGEcmbSwZitxMzhK3U7MHVY+M+/998PvLwUKWGBixms1sGBFbHzcxi5m9xIiTVmhXiS3QD0hDubA
1JYgPuVcbmKRzO+Zl9yVqd5j9quv+Nyyx3rC5xGmXn5se7LZ9fgZDI04FnaDhtIW4hiyAG9Um4me
spqRS6UHBiZR9NH4sbl2odfurNT6KHTQXji+Dr00bsAValQ9WHAYoYY4gCgMmrnNnqUHP3KBfqUt
Cbt7Z8JjP3b22NDESqZjmUGKnAfj6CbAo1nmQMxHisWmN98TFDQfcelyFq4cdXYGnrcX6GfTCqIH
YmIZeVj9mQUIUWYxJ89kvsKgCgfiOWE57lQ10kN0hgi1oJc9DlNEwdspgbfv+7XV9BEdPXBAidPu
XVWLtc5+RRYdnKyunuDfoWrieMIYtPewG0bGh2HBbanq7qdlm7+E1XZPrln6W5bRIwKNaEeAyW2A
4BSKcEWdWansMRNB8ojMrkdjG04QYLXCp9qjQTnOdp0RZhjc4+oe+BCC+9DjgGWGMjzYrf2Yugvj
xMqDdW4GULQIpt3BrnL3jddukbKFZBKJ8bbNjPF2NOx8I6qCmZFW1IyR+cicPKWHWLKkLg8TO8gu
OPm8i+xt+WTHlU+6lfHXR50wpquQgZ0zkeQ8lSjHpoKSKhg7Y1/BSoO8wTi2DM+JRGFJ/LztzvMT
/qJ6b1l5tSmGs5e4801CJjFbLl/Qaw3rwYiuxyYYQvSlljqVqLAOWeeM13YXMXJIkQ2kc4tAtqSM
0Aug0TGdR2scmrvCmsbbJAa3iI0DT8ToXtPWbij1BywSkaGPRlD+bKGIMvCl0cZpjrmJ2/jRl1ku
kDvhvsYtU9zah0c9ec4DRfRDQil/KU8R6OOrSVTNFR/PfFr614axyrOqJCLFQMft8E1EFHKPq7un
IcBHJjV6VF89djAXD8hncrkbKhsgXDx9TnwDx3F+MzhKW31Eh7ppxT2MsOHE2aHfNiXqrCAaC2JQ
HdEwVY6cuxJioZ1Ud5HVOnd2FqfXpSbdpjLaW1x4yTXa6BCjGVkGBMPe63Fuzt+fHUnrX3b0NIuM
AnT5MAH2fMVewoG1a27omDtnldvXTWsJjvt8QZbNDBtAPOKlzDjDHZ3xRCHDLRyn3Lbwdn7EIDeG
vq4eBQ2P2CWpMDSEeBpbjhmuEcc/iqK6DdIs/PgPi+Gy1v3TWu2YwrYsYSpPCU/8ca0O69nzI4lP
VLbxm4XiYAuL0z0Htj/eCJ0xSUyC4LPI9zSMJD4Cu14FXmfSonZktUp85ziMZ9lhqMoDiitnIjHA
L+1uQzg0beMhvVKBl59d0gXO//6pa+tfnrolHUlivIMehgPO8vN/2GZyTxq5bYqUwob+GgoIAGKz
HV0VAxP7MAoO2LYlCSV8FxBmtcFwhDoTGcbGaGfySOgFofpR6L0oXquZHsTs01H2hjx/ZJT2QD1t
EvrYHbXpWFfB1AfXRF7RwxuLm6rl3MlkgGmxjIkBZE56lS3UAm0w+ILGEZ96Vb+prgCWNqO2WbLb
buZsoqvrGri0LFLOg1a/hsAh10I3R8dzC7Ls15jtpnerNpO9tm9xpHLtlzT8dt9cnr8TetKF1WOE
webfv6mS88EfrgdLUkJ6Jm+pNJ0/7o3CrjAAiCJdm7PLP226VvkmfKHPPuX9qrOtj8oR3tX34prX
BmIK5HSN4RP+iSZWnTSDHgSb50LY7rrkv1zT0GfOO/XFbWp6zh3ySXKBykBe/sMzX04V/3wlO57n
fm/sgtaEWnb9f7gcSpSpGfKedJm1QULoBMRJf68YBd10y+bQNZRQyOAlRmkJsec6xGa6ql1eL33d
tscLrN98p1FHJHIx10ET5EeRGrtAhDmolGz175+w+uNbTXypqWxtClpJ2IO9PzxhfCT5mA0jLNu0
u5BeXr0FIUzCcY78G0c+l2YwnmqzcQ4cWLgQA30ry94i3IdGW6qk8+SgcZhikvxsSdvRjxLrBu6C
fbZ8WlHN7nuxIks7uV8epdpdhX1evs0VBg+N+DpJDLSDmrg2hZ2MHEcnWv/7l2j+61HQcclwMTl1
2sK1LfGHe5SsZcggEJ4QdTvWE2JlzOgyk3ff3wGqWsJz5pu2qsVL5A9iO/MQgGTZ3DSOTzBknETn
piRwvFq+TKqFUdrSf76Hj9QvGufsnjMTXPEE1A2rleliEpvqarqtRPpmYEs8EScMcQnZb27W+ty1
CzZBJvmtZniw+/5vc4tgiNxNly5RT8MkpHUyQJTlKdRXSxPS3ockFh3KcFuNg/+ztasbMFfunesj
fwrG+T7y8U1ZYfuCcRlUuOfCSO/6/oY6rb+Rqr7Dc6NgnvDo+7/3jor3zFjYmNN4pEYFRPe97jg9
fDVR1Sbx3oy/6yKqXnqG0EPsEVFfVsSFokM/l9qqdkYMn9oIYM5C8PJufVkuhjlYAeg87lWLEivQ
PjbuyXA3XpYOV3i1LowXnRNpOZjRHKN8I1gJGXgW3/bmqB+apUZHChbtJ28s3yQtUZfrxIAq3QeS
MvmvSx9v9sBEIm1xPS+LhLYVPnOZFUBnPbZMG8bhbpINYKs+tteYnaZ3J09fOyFcXlJM/Z5VuKIj
TNYXbcNy6YzwXjA/vU/j6fTvr0H5r6d9x1uKImVqxUxe/qEaIS1wsiemGevW9HvGQUPBnoC/Y1kC
rPFCNlt88SWz4qCH+ayM58otX8qoqPbmHeFe3qXCWX8JLA8gSEYUaBwzOJuMOf2cnOAhaQv95KZ0
ICyYqkx0uUaKYYQv/5/WC6aaf1zhbOy8pgYHTKEmHecPdYsJti6ySVBZ17WYmRvG0fn7SzWQA/X3
h9/fETuMMrlE63YIPSYvLebKGFrzTZ1b9V2DWGhX94wwsdtnMJmRO35/gExBm1Mfs94t14NSX7Zd
1fffD3rwLUgb/Obw/dCe7Pqk6lCsqIqKhZ2wXAmMsoOoHg9+k5oXN0X5U8vSvcy2bV6VIfhxYsIg
zkU0yf8PZefVGzmSRtlfRIBBBt1reispU75eCJURvQl68tfvYVYDu60aVGNnMIRyqqZH6Rifufdc
6QMhs9x38LwRKJmge8phRG01YBMrUP7hdUigHx3QWqOydFo2poQBLfiy4J+nwEvt59pMnLcWeMnS
NKLxYmqFx9gVfwAa1miTlV51koyv+sAwD90o3qapx4LvDsau09rq1Az3qoUulweNu9U8+THQNl3h
zGiXaE86UXw1FSRRYRJfJch2v8o++47iEh5db6yJu2WT4Cbj8XYJ/BK5jG+gnh50nVrAazdF5aTr
2myzJ2EEd/3gbGekoAdyu7B4byo2VGwmWbZ6c0hYM97FiLmYytj1VmOz9LtedUPwbQY1vj7pJORl
IYa3fEIKZlG5P2egZvZwO5AizZUoK7loX1mlR0TX3GXoBYw4j01VrdUbTerapeDTAGJa1W/KHr+Z
NGg7uMG8LDHH4SETcXW+Xfq+8TfwwWbsXFEP6JOYnxdYkzEOqBG0rmQS1U8QbmKkV3lstxv6fygG
aUWePWYjPkVkHCp32LPcTsOVZAh6yizFMkXqx8obnTMy+XBDpli3quI22XkpSSeFY7qrzFVqoZta
fTUyspSIbbuHOG//1wFs/fF9sueRh2VJx6GMtL8cThOfytbRQYvcEKNlaZB6gl0NXTnwGabCj5Z3
qQYXEqhTJOuOBvBoJIriTwN6OQ04zZGPZz9kZ5sbWg1ySqQKVp0itONWHwpLHKdWPLvD5F47Baq6
88ZvRBeTCzzUxSnFJVaSD3stdH9DmtP6N5pUSPhuQhgbYuUiHOjW+B+Vs/FH0W/bOK2pnhkSWZbu
fKk8fAIikrrPqTxux0WdYx78pxIKft3OIa8c+/tiao96MQzETfl8BXxxTCDIvI5xnh+DqfjWufGA
A0A3rm1grUSG8NwDXL61ZDFXV55zbm3j8++381sZ968yDySJKUxuyMKwdLZL/y7zOtwU9mgkKbgc
FSSHCGnkgcjq10QL6p0OSHRVVJl/uf0UgGPcxORObkQ6rn0HpSdw24QQBIdetes/XdG/5zPIMptB
lmPZGGuCZ0s466n1mGr6Rta1/WSbVbyKxq7ZaBnCKkFeKdFz8U9gh8WiNEO5MULbXvCVrx6EnVXn
ssg3vRm33mIEcXP6+ysgpPv1c4tU2XIkcz6XzgN1+L9fAoJZkrbXxwpfs5dtsxZXjqmNOzPC7Ur4
sblVKAtOmOjFgxlb9qZ3sICpTifTyC68uyBsGbPZXfwclC45zsnMzK/9h8QcA3wFnOV+04i1IMiI
dVEaE7vmubuqK1zSsgUO2yg3r7ef8PWDE/NWTauBfoLD+xwyfFxlSSAIscbG4foj2SscWIYePdbg
N8Sqcr+lzJqcSlAVzRdds70jQceAXQhkO0uWyZdeG39kLEreKqZGrHbf8QmJd1HW7sosS21vFXb8
NkQfBAoDVVNxf98Ry40yKPdeMAGzsxYNMOGUmLWJiRF2val96UvcXlmUqZPupN+72M0enFzP9rUs
eBXES+WgDUHx/Jr29bTSMSSd6VzsXEfajFAUN19mdZghrGXYN3OsE1FKEWyBHYyzeaDmgoees0bW
qQSkzlJcq89+suEG6WNfhN5AWFx2jylsW5WGhP3mGwTAprC0xja7TMjIEBx2GNXBti6l3o6QQF3B
uD531ij7OcTDbq2JI3nPxvcxwjUMZofgzKI11qMIAOVGUfYAz8Zca4yzmG4G6VlJEvgC16UbjuP6
XvVkKIQC75+0teQhbDPn4OSuA7Q3L+/0GgPlXCqbWDu7zDOXHSq/ezMtmSql97qWVC+N40EzjbSr
6bCQ6SVfHLz5cqM1pniKISOTTh30u95V4qlMfZTamqWtvLlb9R354MKH3EEHxQgVu//RvMqvHRV9
q+mYc4GE1sFxvw4zMNFqtAksqBtyb0OfbUhN8XsC2ED2QsSKDM8PNUEJy7kq3L2OBxXRcd3tnDkd
DgYtu0ea17fQtN5tC3Iz8ZjvNn3VaxzBaaTzf5ZQSu8xBMKDa/FcGwfHsIZvBgoUNuF1vuZ0e7S6
pNqi0bM3GnqlOLHb75gheWHGJtszZL0g0yP8E3Tgyuvsd8YlqBZccgLLIPqP6ld4X+8VDkU1dF6H
D66p0xj/+14RQaQIpQ3Uy8p8d+1OrnxOzGA/jP2Prpp4hsKunt3Q/MFSCPJmiOM3EgE6o8589fFC
4FpYke4SLBLchI9jrMyd5VCgGFHzH6eS9ce75+jStQX7B+p1tlFfTyVbTSQbC0YPIffRnnyx21g9
IJX0cHsoXa/Y9jQXS4R54oQF+6cFG3qjd+V4vF0aUodATjvPpuVph6aM1HFKlABYy2E9KcDlHUa7
ZQGY6KHvoJAPoM5zJyfzXgbOdpqSz9sjV0O5rOXA3GRo1PdGX3t38EzEpQ/Evp8K+PEA8/Wwv7fi
XsK7LFpOImRqCbvMczXAO0vEnDQ/v4xlwccsTXPB2JKHvS2fI8vWz7rbNHtNM9Z/Px/+bHjm19G1
TNruufn+ekIaNWW/ockUcb2cF8GEka1q1o1UOeG5LTBhaAEYk67yMWj0Q3mNHZ/SRy+pT/P6CZCi
tqzmxo+QmF2dSW1P7FCA9/go045hyTR7qREiXWM2hvvfHacW8N1Go5wsc7xhu///ZwTwjt0ABx7/
/vqMcg2OAgxvNr63LqNv8FnmgMqnkEETo2ZGPoTyLqnSgEJMxJfMHSdvNa77Sxil0RpqKFTPctIO
5qBb71ZRMJFsmtkDEK5/z0lYHAfpo3V7hhVtkoS3UU/y/e9Pxfzj7Gb1Znq0oZZDPjy3qn9/HwcG
bOagMPhkxKEVRh2+I5HZjGWvg0cg4TJqMDkz14gusUjwMKbmUWdXvWrVZG+QCMYnvVUEOOrWzokM
d9/P4wBSEM09ZZ530QBYLGywaD+YyaMNg+5BnaQw6urjKiaZbRis6oycuVv7HXHq3BCsVVKZ+omY
9kNpNf6RLF0UW7MvvhCYc5JSMw9NaLv/Ucbwtf56a0L1h7rQQkcg6f/cLy9Fh8kA6UleLBnNa2Zz
VPHUPamMETQLJyCajG/v2qp4RwrrLhv4Hvfc6dotrcPDEBERcrs75Mge0fXx0DXoS8ANDCucOQKl
Z17uSwWpc6iCsxEw4h4aob3YiC0XVaEV59tD2raNlMYLFCt5QoBcLPOp9Fa+L9lagg4uQRggfyzs
Ktyg2P2/a0u+/R+zVNqB0L9x1KzftjNEq4km70yrMZ8lO6isajYscct3X4y/WlQsuLedUW0rk2D6
ySa4itCH0zhi7dMbX9652va2ZUG0/BOz6ri7VUiK8KDN0HsgJjv/lyrpP9bCRrYHH9o/3i5YO6ZN
xxoKnyBcAZeI100SFsVr4q7hSz9mWSA/Zz/TaNfiJ9aAS1GTzJzH6fsgEWsV7ShOUzigWHUJXmhp
3JCIkqCe6cgRc9PLrpitFgrp8xVF2K07LnH2rhkzQVmfG+cYJ8mm0xQif1Jmj51y7CWLrXBV48qL
FvgPgxNaMQg7fShfkE+Hq9QZ0kuWhli6wF7gaU/STeSYD7dpwOjU3RODIWjyWU0KcbsL6jjFAirM
tdPo3bbyJeYr6s97A5jw1tNjsbg9FCgek1IX93oxatumsjfC7Am0t9FCO1pwGZpPcEH62jKmwESu
KKgTbr+jk1W8xW5XPhQuHKqxtfR3+OPZKuiN+KjjYMWB2f+83Q4ZAPmn3+WPzYZOBufbJS7LH37I
XJNIkmYPBAJsAuMnloOQpnEBk/pEkfrQtf4boWAvuhVXYHrC+6yMg3drziy0upMGdKBSTfEUWbwF
5NoG6GzrH5pl9W9RoC4QOOzHNq+/idDJ11aIYLa5fbhuj7vavac2gv1xe34uNlVCDfkQilJes3IG
5lSFcyHrfkXog3+M5svtJ2pTgPETSrXa05yN6yKY8hKmquD11hoA61eLXKIFUWTj2eqKABqa6pjy
RwRXNq6+Y5JRMnTNGBQi+FEKWYyFtRfP4K+YsSM2ros3lvq9pjnJfVWgBmgHnzN4riFbPsf7MeHA
6gINAsxQg6OYR9otAsa1TVwHwlBgNhxlE9kAATQuCfyHDI9CQ79c7pWFIZDublN4CCF/vzMJSlaE
/35yjAPc3mlZaQe3CbylJnqwFYYqH26T3SmKXkZHXbWCXWng6v1LXqObJlfDsw+CDfmx8nMHnDNf
p3xE6HV7aDOfunRJq5ZaxBQB4U+0EkQFgFFIxKmOIaDauYjhCY3cbq1kOIsGCbCtPYt3rMmOC+EV
eV38H1P3P8tgm2k7wwVHIuaw9K/HJUbSjv9gHp6Y6l417p5Sa907mFZzvmP6PaZS3GN09+79iGbX
YLe+FuApwZwwB0xq/OAVarqr9G/TeuenRRu4EFV2VwyZOtf8kx0qqqtvgs0ffFW+06jvI5yflwQH
ye08jZSf79AzK+Bm9rfUisJ9neiSvJG033QT5tH0YM/tX4woG0MeLsvb2ACuknMefZH814vyxxiY
F0XQS1MU2Y7jfB321IlqfKOii6vLaViy7KiPs9bvGE2ePIz+Az6G+AoSvNsLjykXxTk+OS809sK2
wktaDwdF/PhjhbuuTdPoIm0Y+rluPt/+nNcQqERzoAtygfN1yWnkNHasegY6B+coA+8F+lIjU0PW
DhLw2qm0u3aVNECQSK4KHypd988lmVqqwb17GyxFvv1gxXr2AvMCaINp3jWZVR7tQWRHowynba27
yf4/CpT/cSo71CbWvFulSvm6AMQbq7Ow4HUKHUP/jmMIjBLIRfbXQ3RNMTaAKaKX9gZ5l42i5OzF
mDFCzXsoI1KJWcmiKcyKo8k/55lxNXMRy3T3Ct9QxXD5Hq/h5+DG2E640az7uPagVACll3kZH1Ot
te+koldqJV/VgO3Crmig3WWkkXuB+Yy3CIVsuE6BZmwYZHSPaYKLqsBeu9fJXfr7i2EgpPr3TtHW
HaihlNF8atBGfZkQdrkVJ/BHi6U1z/iIPClOfjNyiKaCN5gLeS6rqVXaa4cyWHd9NAqmOx5vm87f
q0XX2878MviP9tprBxMrvW9CYraac2BG57Av/X1PHBOMeoTof//95Z8bAxa5/A6WlK7Fv760VBjx
Q62s/QTWyfQxykbDZ9GrdQfbibHLIRx1azVEcCiSxPcvUE9hPoZ9vpOYnbciwuHm6060A5gDiJBE
zjNOj6fbtJQsS5zwea8f0sDSD7efjFziI/TSwd/fhB7D2I33ng0sqx6ji1kluG+dfFXVof3qBoRK
ldVDCIH5hfzjxT99BCZRfVKJBVRstHYQkz4NUrzu8+FtRFOGAdiojw7hSUd9/slosMj+/TX7H++5
R4uhS5ueGevf1zYUCiC4ZvD+1Hy5WBToouNOq0P0RGIZF3iPptxMNkNLlKQxxPIs0KBvPZfzyIPA
exqjGFwlA5MudOS5KfgChH3SbgljurNgDRxZKv5zSbQId8vov/z9Gdh/9Bj0/ObcYLBYdj3v67se
u9SuGTit5T/dTOS+DeEQXQZhvbOT/mb2OgMa3C3XOu+Ka4wsvCyGBkd2XFwLCdWpyCLMZTJf202e
ndxaR/zvOATNdlFyRc5kr+yxI7TS07UdVttiedO59EmZbGPhf9dcwhBbzLyHVI5H0M7x46D8Dwuk
6CAYHgI5rE9OHm7xdmarvq+B9Rt2fR09/akOAKFF+Y4QF+cdBLK19FuMSVnXoJiT5XUwmJpH2UTO
3211X3OoBYluPTbkpi9HNESr31PtZrJ/0Ngkp9vFSaEzDHXVgIg3tN3tM3xbckZD/kaMTL/Nsyw8
Il0E55m6dGPJ8J8fLfmnRkEINnimIZldW3/sIhnL9gE3fkK7M7dl7ieT0+2wsF9oxtPXbsyPLY5k
rSF9PBu8Dy2N5F3e5faKQKhhCVOnusANeqSWhloWu5dUS9MHakNwLbWVHyMvsjcdYtdrmctg66cW
yx4CPh78VAwrwSRoiRCnvozOeCgTk+xu2P4qy9kw+TarZcj7XdMhge6SennbXJlt0z8M0tjMx9BY
Z6duVNUWzvu9USn7bDAOPQ8G+Rhe1vgnLZ7qswNPaCxYBuC/so++iBA9tt3KpxSOseji9MP1CKoe
w2ceDudcZac+EuZdRr7hpQ38TVdr1lMzXwjUWKgoRgpafR/nX7y28bUGVVhs3YIzMSPCYXM7ua1Q
Yo10jXQFs4MjRA+v5tSn28wyxjUv6xTr3eMwX6w01NF7csJNkEJ3GJDZ48wX6KHuKhzk2c3gjdbz
YTVmODpzzS+WAFe7e9Rr2+pnF9izqR9SHbpIisJO7fxCS87cZw1ggXnxRO7nhM8NyaLLgQ6Bi4ij
Rp00v/MOPuX/70sJOmQHkfOEWqxYNUpWD2XZ11syfSFM+Lq+GqexvJ9GYJKGX3r7sJt2UklccXHw
0nh5e6K4tkj2qvMkfhsTqHKRRaRFmMBZ6IuZoRvm7/owpjuDXfXGIinqXVXyGrnTfZROGDMlnMak
cn/dpuGABBZd1dEQi0rtppbIGXfaJDZzY6uIvcdpFgW4vmG/tOTCE5Q9Fnf95iaAbGCSbDHG8n/O
vgKzPUVhqKS1c2V8ScFkH5marYZOJeuSG8lO2Kn1qnXNi44UcTEoR61vtxDqEoAw/hwg4WlBCm7B
Mu8A2tvHCPN8SPDrXkT5QZ+/oZ7hrnJlY2RiUfjPthAYf3ePFF9e0dt0d02J6SiKhrc0btJTU6ft
Ed7dU5G6xUqLXVwgYat2+WCTGJF247di7skhGKPVSGYEdhU0e2k135OuLu7J8UX6qEhlQIuf4E7j
A9Lmvb8ElqREm28iqYePWhD1GHVZnXj9JS/qMlk3svgORYBVqjnGT1rL+rqztW+dMhGZmYU6k7Vy
tXg1MOW6jrmO3CiHN96xGwG9RpKY8Xl7hMWf5kvHOVoQpnq0aLmOk1dXCzcM5IFdlvaIlYVD0xvf
Chwrfz9WKJa/VEMIlkwS6hjtoe+2HXc+d/4fhRVbk9FHn5Muh6K0V8zrVmEAmmFhNRkapS77jgYo
X/xe82htvu7H7HCLZCwm3Z2LNHzglRFm2xT+1CJ2AozMet+F7APwukMRM19Z/DLH0K8lyGYgpq5z
lbR3Wh6DNmYrm6mBrWydz/NXWW09A5PpTVOM8TbaVkXnH/1J+sdJWj1gXfEKthubtegJ0BGl/uSZ
7DXk2KLjMYy1xIlMoWEdbQfTFEud34POIfOYi0vR7NqItDoRt+GcHMYMo0SrY0xTe85ag4oF+/O7
JVlmuWWBm60rPphDgG3p+WvKjJM7u3G+p0Mf3aGHr+6sOv7Z1O39WGT9FeZIuaa2sg62Kqb7puUb
K9OLq02PmYwJpFZh/sSm2N3mKdS7iTvPwNT70WrZ55ih2eyEmz85baTuwarpC622s4svcbGlRhGa
CzOa1AbVYzQzOZJNFFrxWzkF+xhyy0cqdGMTzGAfbzWIwv/VwQHEkErczaieffl8K2C4W7DsD3nK
s5Ygap2QEhtITW+jG7Fm9VDWqmvl8Ua7KdOyMSTD5++fOfdr1zZ/5GzmpZyazv9YdQbFSLqhw+Ct
91JEmcW78v1hX8+wexOlxtLlwOYVDDYeQ8bPfIBshPPt6ClRoLtMsA1hYbgnvyk/sKXDyl0n9ZOV
zQGc3n4SonwtKg8+ZZWIizaLJNLQtU+E+pFl6jgf9pC5R8immBZlRI+W9GIV1pbz5IcFHMBKWRvF
4n5XSEFmmaiO/oCg5Pd8qOyBX+Qe2PzZiZeJ7ClkQfwocrEe3NZ6GQS3zMogC08xkknTQnuZkPTs
WVg2q34eVcphOE8Gi0NvCvtjGcfhta88EuBSMX2QajQ7KJPnyorYcrrxvJlux2pfuMo8I6Fz9owI
SrzGrn+J8Zld2oruXhfirqqjZBVhMHgGCxgBehvU+VYLcakPtHZcBEi9Juu6J4KUwweMlJNPCit3
82UalhUnEw9jX47/0X7+IU3gDecebxsMx4Vt/rEEguEUBJbUE/gFVXMmBg4seK3Ha9i38tK29c/G
7gAy5Yl3Kw5qJ9P2JrhJsvpgTW11alsWs222D0x+QzsxvmUTYXmBnKrTpOUfWamcB7oI/KE+XtS/
f1yRTn/VlNiutOXcP5BCP+u0vuzbdFhJtdaCW2Zl8i2CCrhU4Rhf6vlCyu2473WAlLGRxRcTpvIF
EHxyYl59f/sbt/+q7Ab6XyZPpCSlFK1mnAOni9utO1dyHAJkAfTOj9ujUfinkcp16wE3Yn9VmXdK
PrbTPmhG88Gs3vr57ec7qkGILdyDdW9V9+WUI+qj97i1Il+aEjZ/0bJCs7qRuls9RSg7nLzaB4a2
BSLUHTFX08clYcYqHdlknAzTzhwSTu1Gc14Y8P6Me6f6xLvXRL4G5dBrl87gWJs6TeyXWEbUszRR
/J16Z9i5ubUK14a781D1DFtKc/pg72Y+sAg3H7JaIbRCH7bP1dQgtm8wuEJUAA1C7RuwsZZGnD95
gswFpH/zNxrjZol/BB6ro1B2d+4ljswVOWzZU86he+QPGYL7YFV4l/x9lUZ7fDPma5Kop9yIP6M2
egho0X8A+H/IUSX9biYC8rozstaupl6YW4/Eby0ld/I28PRtCAxh3h5DAf7e7V10FhO2Rs2zva20
agXPphu/l3G7LJjXvbGxIau205dtUgVPRqXBlUf1vc4SS+7ZCCVrbrMAYFoHlKHtvZMH2j/0Y3Ov
9S10gaY6EeJHuepuMz6KRzDoJEKNk3gMdeeX3skLzTduZTe6JradbiMPENGADmkXEsu6b3D475Vm
4W8idNFro3o92ZP32jsamryOerDrLEbVTZzdx4T+LCFwILKt4UIExVAeutQuoKfVs73XaZ+NsoYX
lLrxEo/2BdXQsO/rmSXKd/jZBtV3MgAaLtr5oYt01iCPQhgiZgw6+P2hsUFO3i6m3ur7Esu4Pmc6
14wcWJdCDb49HOf/zifIHoEwBlilwU/qquqevZHYOl06zDFk8tSVPUL96KKTL7LwEDrCXGgqAkCi
+vdPOWEZrJcT3MTznzrzpSIqedPMx6rS7XPiS/kGy3JYdbqZAKkxxU7zRvYZjVVsaj2Tl0iz4QcC
dnutMtbARlxaL5PwHlyN/jZHmr6Vbeuf/W4fFUn94sTtyTPb8rtNcCJmfq+9B7dgn1jMZ6smG4rv
OEUWwmGXCq+hWHlWOB3RCbJPwirwkoPei4fqp0/AbQtT8inQwuRaS86lvq+OWYD8cSy96A4b1xWF
8JYUS3fj+/BrCTWb1mwPSAOunKdK+fGTXbrhVcCQv6a81iAFmW3dHvoeNagAvDT7dGFipWgAguna
uol4vF3gc71gIirPt0dgO6aN0Ihoj5R6bP0pPehBNkADggcnm7K/A/tEvzdfCOEC5Fwa7cErpbML
o3ra0ripp25QhwihY15mQb7qzbI9/f6xNZCLOFSWDjLrfUFQYmy6x5H7zbNeWfpedZXBF6GnLC6G
VaKV+lHOxXCTTfqxHPJRYZqxuPoxWI1kgj0X4tkusJnfhagkNoWaQTrEkJ9vF7wuQ6zSHROFDy8j
LqON1Sf6rQc9V8G7n2kIitid+dGwI+MH0nDZi7uJ+d9dC6Xrzl5khH1sRGN0626u26Syi1NltOE8
MCHth7UWHOnxUc4GQLtHBF+2sjwWqRedvJDGoEqRCFTSbrY4I0Y47FXNDQZa7YAs9HlqSaOOpQ45
vHQ+1eR8wKvhg9ImABZg0S2mIUAxxFfSILjkkGjh84gA3hQamB4NkXawZ6Ycv1sY+GLsWJmf3Lc9
JKQhcVNilj0odeTZRR5aCGNmCxYdrpWSDENRDGTMKp9UZqh0CwcXjYk3YhHxznmuf60gtQf1C8eZ
s6pb8xAHdr/OB8vhTlftulR/LKP2h+7Fu7hxgc6ZNlHSRRltahdL8Zx1QE/0MQXJWlUOwWfSXhii
6NfetM/G/MOcoh6ZO9F/jinZIy7Zx57z1Jy2+CY/rFEYKIVze4/pDmPp5JM2b1XYsQHGQyhcuWnL
fVrhQxq64hctIE1LmeRw69QrCQQICOrwXhbDh56ic9WS4NhRLi4AB3+mWDv5QWN5nD6bgZNuCdPB
u1IORBpoD6xG+fir4icAObD3NAGLPDHr9djSZjdmhx9beVjJmDl5EBS23hnmWbpyEzNa46lLFoXW
ilUpfKTLVzySHJHkIi0EQtm1r/XAzQqzvCMNETiKp+sLW5fPuocyz9OtCeqCTSx4vU4Euo2gUCx9
mxS98HAcZPeRKVRqtmO92qMyWHQRSxE2v/gOfre6XSvve5OllTluWPsmc89BIpHGxq/3jSXHBcIE
tOWezAnYC2SyHmDBL0stb1am6x/CZjq1gYrPRY5ZcBydF0CN8DcYOlQciKva6s5thkEddXh3YoqR
Mr/rzJlHktdrAZSvrJAy1yXINtlDD9OAt8/jmcb2H51ocvfdxPk4/rLr4ZhU3ca3XEJqwupTBDTa
jJ5OfhL7K5zqHCDSXZc+25sJWCcSJqz8jfkC4AIGo2wvvPAcbQJEekI3rvv9EWvnnMmLhNkYALMK
NtcO7+hKoRaLBmiUsgEKY/a4qkjC+9bUAMa9YkIJSXCcFrIt8+PjmD/3RjgeUttojq1lACWY8VB4
oZe9qJpliw1pGfjeN6/5dB07AyKrX0FBkoAY2x9N6yqUzSC8ud2bs0ss2tk2AC1sdRHyM7dhTmsW
vyK0UKSOIFgkEUksUWlw+3FFtMzhYRwYR1NB6NqvIS6fAFp/5IMOADH5rOC17Cb/gf5ixzcs36WB
URyQye+Rgr+ZARSY2DY2MH7m+wU+0oJGsrFNlqzXeCIfUJYtf73pF2PXMcbF30Ji6r612nE7AR4h
TppNflMFG2Ai4HhRy5BdiWqgcjT0zLXZ7Qv4Ne6IVMHhjplbY/+YwAgMsxYYnG+seEvJDJ3ynD0c
FpDM3Zhdc9/5yWfvlT3jp4Z18xDt7RFLKoRkSqsWScGI/ZGokR0VEJ8yUkrXhkHiFb/y2h7Ns+uE
kOOI3OsJkACB4MwIZ/PBxUczT/s4b9f2kOvrxnHfQqb2yxjmscqCe4PGYFH1hFgMXb/NGFtuMtvz
l1PtgzaDNjXQQy17H5iEKr9NBKtktrEWhuJ2bzwmHpOZVra7dCrfSn2u9BhvU/PqR4K8qV1Kcq2G
NmaG5g1rr/afjWwCNgTNKzIRu6f9QUETO3Ql/q2xiVkIF8xBsk2IXRX1NuHM5GomDrV1i7mGkSUu
7HBhBtS7jv4ZaxuMAOWi4NUsJjBmZpuuhoGRe1qMr25skv3g9RtZlMHOUEa19pO3WrKoSCbu1359
lLnotwXw4nXST8HS9GobgjArz6q6q0tAErCgR2LaJ1Ako3EIdQZMFYRd4tBZ28coIIsEtaUKVAeI
D45GXapP31Fz+AM+rHx0fw6q785C2XsVh5sxFo+BnyULdg+fSRCfyOjcRuQp6Xk17NvSXbW9vwuk
+9LXBedQiAc6CUHG+RMUGNJoHh2C4lYC+S+IQPUBLwO7X9QrIE4sLWh8V1nNJr5Mpc+9SAf661G0
GfVLJNg5WZ22GvoR3POYBNsU3jeuh+LSKuazhrsNMngowol+TUNJ1nAlgJJmBFLkWk8GZvnZFNA5
awhwYYsSKwY97hkveeuSI+HnCKELagoNLUvSE/egMkKaBq1FKkCMktd7B2q3YRsXwfdoTM+Imy+h
Pz4krnyghnhymlm121vPFvfAtjEzYgWDQ5+zqm77ACWm9yGIgoA6+gb+bw3scde5/mtZ8xz7yHnW
Cky6JgcP4jOPr2Q3LYRl/7ByF4iUE/6MVLO2VNLu4XMuGlWne9fzD7ltPYYBKzd3cBiTBQa3WW6D
UXbgLb3ahfmIpkE/hX58irB/J8ijCwTHopLMWaPlWDcXtjzbuP+so/IAw3I8c7+3rnaDrSUja7g3
ENHaCgQlHJfl4ESvuqm2YxDjlS63WRfCbazjcxX5xx5tt2i2lGqGHc+CxaxfKtJVHUFyQpaJbyEs
AwhK60gH8d50QcVzhYSW9TO6T5GDGQFmb/XoF/WlBcyluDcohJuJX7uRn45Ddcr8QD3g4zXAv4hj
lcHwC6zxuzGjrBPwkrYkLGzUFGyyqjM3Ia0gfzyqdMMYZtxxw9qqKXxVqGiXWg1QNCYsoPATSGHM
3HaI3ch7JZmJ45qK6xbOQfNZrpRtvFR1+u6QdLLoB8aXsQ7jIa7fM5eCw2qbciUYZeauuQzMniF1
33K7mEyQ0SEHNexh0zd35TAj1uMRhG7pvTuyQ8zSTmvHHZkNZIJtkfCZTaNWK4lb8JkAl7D01sBg
OxguiNyLIvjsQKEDpB0nY1p2LAPW3KNNBsosifU0HzdDat9Rjc6E3+BE6wlLFeNsBKEXGSJzuJ7G
w+aW1uYWTn2f48u0DGZfOHaGiEC0HOvT7XUJW+6zxDvXRyxtn1MRfOMrG65rqyLMrSLtHpgEGGuk
P7A6tgjOnI0ky8dmsWdwx0/yEaC+eRTRL9M61pGjlrZbHbyWkjXwJ3OLDxZHJIsw5oDhoTfVq4Wf
ZxHb/I9Do8uRh3ro9UbGKC5njl78CDFiLxzasIXTPUYYUxdszo+G3v2qOnK2jcAlf2/BEDleB8qW
S6msN2+irHH04XXytf9D2HktSapk2/aLMEOL19A6I3VVvWAl0eDgKOfrz4Coc3bffR/6obEgc1d2
isDd11pzjmmRtuElR0EURt7MqZHYGXrfQOId+sVagx6ZWPAo49qMODn31hYQw9rOqNGjQXQkO2nG
xkuxzfBPrIAGdLcl/GImQ1Z0APpmNxWTt0sRo0R07bBtSInUQBxBgJI+olU/QyR10RxoB/sHnXNK
vpNbGIdJOi5VLeeeOGv/dBogSdire8gkxsr231pRRk8swQCg3G8zvsHCqbBVOoOjOsvb11ZvdJRq
PXyu+baaL2HNElYegcLFz4Xjmm+j2yK9GNz/4tr2/i36dgNPN00PH6JP2vH/Z0XSGiz1IXYcnuhZ
JdgL2H7WnKXRDuVpmezlfZO9dMUW4TZxwrJNSQ0t1QHxIT8dzsMmcZPTolfWPHejBcbNpEm3Yw2s
XnPZojHTgISEY2Dt/NiRp8biBzdnMclyW4f/O4oYgguMKAP22PgmKi24xROKQqIcEsDgs1Kwg4QJ
0c4zeDZWlagnYC7mJrf86NUZQzgYushO8TwEomv9XE0NdgIovkdNtO49Y/Pxu0LsodzbK2JE5fMN
Iom+HWcMBzCtr83ij0FAKPZNF9vHsU2dvZ015kE42lcmTOOt6+axmuPQoR6+eKKvrhgt/168Ul2T
1nL/i/ja+HdH02MQhDwQW4XrmwCC/tXRVFHb0I3Q7ZVAsUJkNzoo0Fmt7vS4gxx/DzSDebrV3DST
sLOBidCsi8AgN9UOCjQt5wjmHph6/hcBsfFvcQ6WBmT8PK9m4CFt+be1IQOyEOScdCm9YEN2aLph
gA2fjtcwxtRVdYrGEI2dW4B4x9L8EEOkMkTMo1PDZtgi/tuIbP5d/Kc5jW/JRy1EFYatELbQv/Q2
TLBcL0YDR4OXoSCDJvvWw4naliFabm8a3nRSInXDO2V5cx+ZfVwtwoLWUz78Vy+Mqf9bBuLZWIjt
AG21bbiebf5rXNeHYUyiJoSzTMPppzfjrefvMHTVrm1nNEkz9acmisiN0OUZB719jozc3QV5bD/7
OdQXncUsxw29KRI93CZdIK8Q/A7L9MUsCDU1beOb0w6Mp5UXb53KkU+P0Qz4RYm+Nysj0rQTTMEy
7K13b+KstNySU/PhewO0shAVKasCWt1pFoGFwt/1lvv512cJSwOGXoKtCvRM3deYZcuK0Styo5Wf
kSZY+QiB9TzmrQnIDs4b1oT5v6WOGDiMAamWQy+2jYY1xwbYHzHF+hF0PUwaRGX7KQ+KXeVo5TZ1
ulkfUqitqO14UyvaYQ9QEW5n/6qAOj7p86XoSBLIC6SwTv1M0tizmRaIRlvwm7gCZzt8ZPqvLtvu
zIRCxJvS99xWjYBy+TBLmRnqJYSKZ+Xn8YGgkqs3TPRx0fs6kwUTPzWMN9/tXmwwIDelKuONow/m
BwW3MlT+BskU+XC6r++ckLlgETKvDAci3TS9JdmWUoCaFHzPZJAFV48NUdPYwNu8sZ+gxpZd1Lwb
FaJniqngkpLBfBA6HPDGapkoOtqVULP4qaGLu3ssypNvxbsh17x7HAQb302scxPb1r7nlFJ67W/C
huxjaBr+HVxZAidP5z3HZgs4XoEHki1NKNsa5HWKoD21UXmRvigvVjP9fRVfWi2+TBaMpdVEOjVx
blF0CV0xEV6A9CqxEuYWHfxd6oIXOzLKl91yxdpSvQQZNKIhRdvWlilQ+Hgs9iJovykEiU92r7RN
Fzv2CWu+c6rBvKNDto52xDtrGq+M5J1DT3QwK1pA8pNJ1PkiO9ZCsjShgvpHS/mIgqWd7zU1tGDw
nWibmj4CdN0335t2imjY18UebVE2j4SHtHvBeje9MNltmFxg3kiwKz0euvmVZqtnVevVYfmQobUA
abzhYwzSL5OobEJPe5BFlV5d26aurkGLFBUjKmSVhHmIU+slOqcQHoOGXXudxBPSROW093q+DIV/
esC+wjChZz9kw3X0i/Y5z52PpH51SF7i6FnTFw0SYSLdtNRtUt64cQumYpkIzgi3DahYXJRmWyTq
ErOksWQgJebSESYDt0Tdlzvd4fQXzjSHGJjU7KJlDBTellfsHO6xCmHFShePVBi8ZcwbN6PTxYfJ
cb+ai0S0eVWS8z+uR2+r64V20bPaOg/kwZ5RgodXzZL22vQq4weG9ZlzrYZ1VVnZvcBF+CKtUuOE
bAPVlV23IostOYZXpg3yjEI9EKu27aFHFTDuYSYnR9r2+3rWGJu+i0mzIC2Bw2/TbOy6ZYKaplG/
mwxTMnN1xrtj9jogNfY70AHRU9h/86JJnRIH/RQNBU58yz326Go1qO7XogktAgFjxMqca1NZWLnt
3rmxv+LKyKkAYWe6W2nrdzgJ6rRQ3Hpt9xBNOHXoYbnM2xflUOc1+TPROe+PzyFI+RYtMqVinDYu
6R4bcr9o8puJsxvIXF3+XTPaxfOo7vns2PKoMncJSlO+B24zVcZXwEIkkmaEkWSF3l5zup8Iko23
vnHy17r8rZyChWkec7TjryZMVExtI3edlNrPsKQIVn3wJDCC3SBB1LtwhGCVztO1hmSdiyXs34bf
0fLmkdcgpEuPvs2gmufKy8UTWdWQgF7++ajmm/FVsBTXP2gf2Cu3xKuRSuNYLvCGTOabkPTTvcCm
f7CqMVijk/sa8Jf/grV75Y26842Zeowh+jVzimQDS3B80dWYbBOj7XahDumeDCHBZjabBCUZjmZZ
aPvSHqCuTwglpm700X/3A5z7MOgez104Yn+yBJlwyxNY9ThdaLQGqwfghGjw/MRw5lLUHjiA2kfE
GFYlJ2Zcc/agOGL42px7XIxXfLVQ0A2HX+Soum8lgAQyoYKZCsbF+79XgU1KUiTJqiyj0rymeUBo
EHMv0k0sC0Fd2yBlGpPMvCjxGoZgfkctvRc835dqvmQmXnz4xLu0aek/s5O/iUADMgfNCz4fIxhs
TG7KXJH5wB9gFOux9/270tw/QQsYBd70cGEg3G1hC+mr5Xb5hAzbNx/R5CH36Fev+tjILj6urSZW
2hWQVrOOC444zkJLozyM9xqqsVyhx5tE3L3L0JdrYVjgS5f9D5GwfvjPH6rOwAv3JaBHF1HAdWTR
Iblzfml2HxRU25xM4oueO9FHUgW//D4i4mARD7U49sEra+9RJ4wf8ws9s8hJDJ2KlFQcf5HbvbdN
h77GEftOU7QFoL4MNCSmlUUXlOgUl5NZGU34twuUp7qofkBdAGal6/Te0rSBtPynAbo+DPXXNiFi
K214ePopoB7nhL/FfnHty2B68+zYpoeUEhBt1/l0RUNvbvXWjLayq7EY6A1ti/ngRVTPuBlTSePM
w7/ShfmnGTIdyJTjnwsbKjXw3PfQrDcdFOSTy1OO/P6flyqYQxR078uDwRbNOLahsJ1ThKKBlVrK
7uAsq5nUg5hWph9sI81p9grZBQHIaJoWuZ/ULPVki+91WhgfzGumo2rZ0cezjDR5dwz8SxiZ023u
2BS6RmUOLN06yYoleTUoKZlb57e50ejGO2nTmjfm89HiwCJFu971SOi2uau6dqU7IxHfxNqsNdHE
r1gtyLaMreDiLkdxDvLGuQAH44ogPAMOIvE2Gk75bEyKh5HcCL3mNAml4mGy+sdu1XpfQ/9T9ZkP
IIu41VpnKV9uc7elU5HZqEQnwlFWGQrtvRsyPkFQ5RGB6ZSnyMh+L/QWKG/qwXGpIB6f9ST/yHrT
uBgetacdYOKbD3NSWdmLy50Mxiel4Cl4bg/wRXYhYRyMkJbbpPHG58CY+oPAYGzkefGlNvQ/yYg0
9/H2oG9Fde7kILKbnAGp4d/wSbwyJvHCcw06ezVxUDeSxjk1goZY72tXAtZSIEyV+taS4BfWBAxq
8eDvFrdOlUvYgkWcPW4He2gOiWnTuCB2/lVV/Y9gbPxPA5N7wTnutFyy+ZVK+s+uia0rJvX0HoTR
7zq21JeIDZR3MXE0jhDqC+kwt1RPTAQF/Fe4qH5U5jWGj34l32v74Lv0aFC/UTXQbgnZuCib7WMA
cWOnw+R6j1T7Hk+0jjHioiFwo/oprQeAxwWjlaLIPhDyrG0T9EOL8YPonn7ak92TvIV44lkMXGI2
C/sWGUGMWjJ+rvNcHBvVbBHLGVfhtsY1R3J9XW4BQBOaldffETOWT2XSlVBNBadla45znm+XT2jy
+eGlVH5/UINLiFGkip9Tt5ZGYf6YxvF3A6VlQU8A4vrwKZ1eQMzXNw5opCWKhGzhxzpkMfWupWsB
Oqqag3BBkbfK1THgyjkglDTlOhsshA8QBLRbBV5+xymOuWQDCLP0iKuZKvPEg/qonzgVyK1uK2Md
all1Q11m70OPdHjyTwglHchdiKJouFadaPdVpA9XzlXtPtZGb5cZRFHxlF05Fk/rrDWb71UQPxk8
Ue99khtMNEzaozmVAezMt1hoxaYAVYuSeDatFkQLdqXO7Xw4Wz7rtHI6AEsl2wbD+RYVfz+f7EFr
OqHxoSXur5Kh+s0IG/ODUdnGLprxtanG7tCg9F7NnqyzP1c4aO7Ae8rstNwtH/fGzCIlaf5PsBb+
70sf/QaG3vnftPr3yCV21lWtv4GYCHV7zh1dLt78ivjL0l0vLxMd5Pn/+/WXr1EH8rc2DPihZ2rj
wm8UmUakXGWX7IJwiuoMThIUr4d6VNHelK7vPhVe5t8NzLfL4L6dmApo7Rwi6DXP4XwhsatcU3qt
iqKqX9I4pQkv4x9h5YhV3llbBQ9pp882s6gQfy/LLUfHYd1W5khbILRuhH48t4WuHW1XI16hFdoZ
VmJE6DNRGOzO1jvi7ogKlogcLSiuHMuqG1mWwxqTYbEt56zgOO0cQp3saBvZlvqWee6RZ0e9O4Ug
4SAnY4BNmHZ/QSBNFrq//Bbhjte2nw72v6hQ9WG0ifOk3HVeHb14z/Q6ONPbfmawGF8WbBhPwZ4p
He99w1C3Jo2mG/BpdbOLlqlFHdzn/5W5e3czazxVUah9dIb8sMkWf/KhYV2bqPgeIp5ivO3+su30
T5Nl8XuGamDXknp7svpd4Hnju9ffbTsRnyU+9FvcJ2/8arc6StbfQlIuzACwyTefXCfTd6GAp+k5
dbeGjyWxwQ/Bm9Plw7bIib9YlIKWEeQHZYw6MJWRNjoVcVwLCqaInmsmCgAx82BzMMUXG2zxvp2Z
XbmUGI2z2CcqACLoBELqrAaGGgzkijerGMdVVCqM2QXj+2R0ip8tMTYpVr33VnN+irj5JOmbogib
B4XkENGBKurXCOrICxsCet560Pe+7yffwPMsaKjlw6jPdepXTJGh079bWfRlGAftiday/f5Aghn0
mY6Mt+yjXyUvJZbJp0DbY0gv78D1NkYeyruHNuxEzxEgUIRLjh5p+EKIRvWBHLlnr7WpqZIy/spj
EZLu5ZEFBuZn5VZMNZphzIBTCULSUQV9j9Vw8Ida/9BbWgUmx491JMSfyNH0J3zjzILnVxjfo92E
a+GJYpuPCZ0qPIN/gpdzjoeLsu9SC0De5t4vBjNo3oLapEdNol9aaVfDquInKx3Rx3g9hYCS6z7o
OGCi2T9lHV/MLyKNOXMdHRwHemXa4oNuWJHzyIr3tgnIrHOMlMhqlAnOTO1ojU1HzsGlzfN8zxD0
O+9VAIBG3NNqyHfp2J5mOspHVhB5045Tf2Z5jj9Mj053YgE8WD4rWv3HUDnlJWKe48/HdYZx+iUa
DcFcgNleFlAfBfHY7jO+NF2FBM7+/BbR1AsjvuSV3CnYC25VHFG+zwSwElwk6UKi3/tDxi+5bMOt
Eirdk1RByA3or/eRbp1ByfcDHg2QyFIVT7quriNyzB1aP6ICqsE9RYJDW+Wbu1IhlzcnW1yFN9qk
yTv6axjE/orO8Zc0i8XNn98P+fx+0Ob3A6BR7DBkGY4A1gLfphKcKchm5mn3FouOSgiVnTQ5Qt7m
37hBcfjndLcc8UpTnPsFzSwzBH5k+UDOHKKkXJtdRsxbZKbnpO/tFzPUUFRX2Zvnk+dVJcRNAfKm
1s7LygRl6FSHemy/NzJo3oKgyw82a9qeKp8oOr8kyqrgPGSU4nfMnyyF4a9l/coswmhvC1nuxipm
CqKl+S/CS0gwJVHPLr5LdFebIAiKywQHkEgon78MkcmffzdsUsyQPmpPriop7mtSJ4Ikc1/LyQpf
o8B4K9iur8QX99eqIn/J9y+4H8dPjTjli+tigK7DRv/AhbFpje5jIWkTvTVs3JLZolUYrypuXzrp
+G9e2l+Swss/QmmwAkjjJa67Z2d2M+QFMTahpbY1jq233uvWftBX5576FvVsg0qWDGf8+aWZnyMb
tbLmpM7VcOOWxAkdj9dMt9A1cnKaYT8w06lpFdHngrzUkraJx6oUu+XWWhhM/WBvflSuGK8YJwj5
6SwXtWRVgceqfN6rU7CFu1Zfx7rtNqytnIhnXT9/k2GvNR34pJJOmAOHnuA+eAJ9lv30oCU5KVyL
VFk8mUCNVjBz8Q0xC15QFkVu/Sr8vqd5NukXYbT9cUqat7G7pQKdHYzSG01ceYxGvT5xEy8fnbpb
lAn3nYZAik/UE1Cn7fgKIVt8TPOzlbNuuKJLtpmIGNcq6XwaAb5M0sf6TeSPqMbT6VL3hb7pzMzY
5HYW7EpUD2QjYsPa5JNpfWIVwFRXetoudRtG4z0/rTEgl03N5BfyJ8SN2TVCu/qyXHgKdCxTdrUL
O9W/BDf0ayH+EHe7bAk9ya3PstHB3NsagfHs5Gr0MwW9kq8+1PJnoyBUysZtD6bhjTgA+qMEf/ld
T2BS9xYuS06GTNk49ywXZogZB8nO3S63WOlOowRJ2VkEG6rF0Taa0b3IzV0HyubVcP4aMyQxkZQM
mX2r9LS5MWLIS2u4Tg1qS1XHwWZx3iVu4ZzaBeHuDH12BWtYw62Iw2MdOJAwB3KVHt8W+hWbR7wC
7eg3yTqe1fSCt+XGbwQkoYV/RsWW0dqcn+xCFdlFQj3TB9RZE8AljqYDjp8uuz5e2lqWXeeI6F04
sNzWCePzKCnMh1+IpZbYVCV8+/hs0NeL19bU0E8xG23bzh5I3ZHdFRvusZvp+8slSA0y2vjm1/98
rHUDdc1FvGt0Wqg01xkC9IA2Nk4y2huzUM3OYV/dsKC3HGzS+lyMZrOhU/5DtFZ8WaIOeluKE1MH
kh/m0R4B8QMuwbjeVz7Sm7laslILxUSS1hvListLExCRvlT6o9WAPbXjP8xBQk4VISS5yQjfbKmZ
3TpTZEIs/qjJ9NF7xlG1WW5bY8oOQP/DOfi52Vnd0OOa6wgRaERzQinCuq768lkMaXiqUrL9vIa4
S6rq7ZSZ7hfMU3LXzmOwMnbYDOfiduCN+B8Xafb3wmDKP0n9Z97a4W89/Tkk44tkhzp1TbYRLMrn
xOAEAzZjNQGwZifHGrWbRsX+PFbJQdchI8ike+ASfeTrr63EAZYjWMVCiqwn03TEHS76HZqpywUO
zbMuZ4txrt4zybf8aG+6mZ3cl0Nm53xxci+/t07TPg2Mgtn9orM/n/U9d0ghLs73f18KyDkZ7J5r
RJqpnJR+6yqjW2VKBqek0xkdAHzGsBaB5sCHQ3cRTORTWcu9gTP7JCVV31Li1kpH5zVo2YVh12vc
qIAH+wK+XT7BniKLY+rtP4wfUMaVXXwZuzq5EJ76wy8bKtJOqm3jGfYqO5B+YP6uA//V0/TpvbXF
viITa/nzSY5HLz5aSXfuuM7v6+dAsMrGG2tM0XUJzT17gWx/GJDkSDBN809IEyZvFC87DaRCbFKP
0cs8dZgjke6AtM+9NCkO0MGt8RjgTffbHk2hD8q+oK6SfnVeer8kMTCI0fhpc3T3F1kycXeyKP46
YR5bF7Vln0PIMq9tQH3pRvJZF2F8Ibbw0+Dn+OC4zlAXf9pyp0/rcayKjzzUO3C/0DH8/GfsB+mv
MAckpTLtM7HSaWsjGkDp6tQkAaItlcnbgngaavtH4o0K5iA6p6wSznmqoVn4RhveytAnaFY5/UuZ
CyLDw6n/SHU6mm1ZMs3IrXyLSq8+ex70rvkcuOxnjfNet8bwbuj6T60I5lNDQjHbX4F0k9ShfjFL
H1naa/MVRTed+Hoo99Iu92QgBxc7b5mDeSQfcQyEVtlPA0rh+YPLpyPD8S8VrY+VPbWA5P8vuWZ5
VaHQ8fwOKnLtEKeNpLPQhHYaTDZsKor5igmMnsv8UXeI/d0ku4/MDOtraesYr0Y2FbeRiF3m2+UT
SjfJsZVuXV9l7QSnivjk5bP//CfZwDC3GbX3ASTzXYElOWolItESFdR9+Zhvjd2VP+MeCh4hMDo+
21SPxN4TU3cZZrH98qpovzL9aQmdCBgUVL7fXWSOPVBTAnkOIhGkW2gyI4bx7zn8saOMacOLkbCs
flbvJYLANKoUtJ5ufNYCs7j8c8EE2SBp934tDceoIKBMc+Ga1cNZVZZ5HjzXWjvK7bJPM7a6p4Fj
w6b1IWotq4lTSez7FZp3feyOvUwkOeq8SYhn/7UY5kogO8ckg/4F2xhQidM1+2Uf6jpC6IacwLOw
u2KNyreu1cWk4sVHQs6Ky4IiiVU74hgzBwSRrAoBIiH52cajf+jNU2sT3euwqH8dNftejeXED/HJ
mnKKPNT/inrlNQlYqAdFb33Uu+9R5bSHrArNo9f1x8ExvXVD5XCSGQDpOGBEoas2X1uybb76UY79
mQiuyZ2ZCdoknv0Ol//sHsAxiq9qgHXljel1MILmO9oXnoXaiK4pe+/d0fid54MVHi3igAgcZeww
Uf2sLJcJxt/eLzX8trOY86HdIqFREkkpwlqe0wAbYBcOkN4koBlhDU+GQjofeBBGl71zaYCbg4/b
xqp+ar0WnIXrn7uUARsdVOfMdPlHLmvFxIQ7QSAQZhG7fjKS72HSjHeVBcEa195Jn9umjQrFFpMX
Y8OOoYAB5+eHVvEj1kP1m+72nw4T9jtrY7qrHYyOtP+7q2Zv64hkPRM1+oOnOrk0eVEDcPqZ91HV
xsyD459CPY1Bc3wQ2KReASSBpGzlw22YOxkLyXdAkNVZ0vsaOWW36XF/XBqN4sNQ9kgKb/I+jkO3
fwy7u7xPzpV16orG/WgV8R8IeQISnsxzTPV1RFHKDJzu2JmVje56ARJKmtDk5v+3sGKDVgUN7Gwm
CC8fS0nPdOJxTZpKfJPoUtaD6oGXV/Ecn1JvG77sLkod523uNh+R/mBBn28TFWZXcv6g+8qdahE9
4IIVCG9n3SIdT/tlMIESzJ/1vTw6W5IzCrN347XCYR+0QfIlwEB3TEfUbYwgzFOCeXbjQAHJXC97
D4ah2NvkTR4ZTrrPJPlMqzIkU8KN7AP8SGOd94O/TRpfy7aWj6++15zt0Fmf2uyxDubL8qr3rRTR
s5ldGOJ9IN2YnqXnZvfasaI58jP6qpVxuS1z5xLSOLqWRgj0CLDO1wDH8noAsHtu+yB51+GjYss0
TovM4eG51j1THdjWLI5uqbr3sXZn2qN9mI36OhZZ+N6EKeOIqFuZLi47cm37dS7Kv4VeEuBm/OdA
vfQctTIZ9/hh3qWv5oAfqQ3H0h2f4Ub4jZ6sGPcO8F0iDhTz+H151bv1t85ncLW06ybPiG6ufh5d
7bagDpiskEQZT+RyJ85FZOMRb0ez6ebYrphIidgzyufW0I1jO8+e6Q8DuZrK987F9YJM4NtQE4fV
hMa0X/JJUq8Fj25MWPvLkiSPUcf5aKejAfsiqWbA8r0zCAUkolBtIq2uEFFGU31JSv3s1yGaSgfc
+qFJA9Zl0WQXouvOlWjNg9sX4UlSiNczGmX5XIFk6SJqeRNhQ4JwX4YTKwIp9RmilpMvQQG2fhfv
cw0lIxvnm2+EgPAWqnviW9Pae8zKPMI5Kq+Itprff0ljgxXR/6Gp/AWvEbwxyzkSEYWTVAJALMzo
t0X+yg55xLhyhFI3vW6RI6SZSFH5RvbRqokEU4j8eq2ISbDNTgZISGKKNcM8Znr8tzr1/GnYP94q
D4gf/MOE3gLljspHubMm0p/bVBD0y2yIManJE9oxOMevsltkgBH21Zf5zoL5f3/8XB39i2c30p/l
CEfQiQlQWOokmvDjfqlrBzci3MrU481CELHo611Cq/E2NryNdRhyPmGQn1wwfcMhnecmoXjTKlV+
ZoGUiBySgu1BEKg7Rdox7NK3fOBt7chhF7WGdV6G6n5EGyaCuXAUIiM5tPmmYFs8GXlKC0To1V1j
XEjpKOUBY0JxdoWLqL2xnrXSjL9IV6O0p1qYcoaKs49gkWGFTZCsRdtieonrH8KkfWpTCb4xP3rN
jbg6Bpyp9lYRooqiObpfggb0nDi6BYLQHsQ80BcTDBi+jw3Ou478z+Hl8ekJkEyu+djAhEem6uTJ
I1SYR9Rf62kfyPXDfYzg2SZex5Wm+wuDFUqdYxSE+b42ZgDHbBOEN0YetCOnrea1wccwwgYlVMtv
TQTzhrxX+sWeBTxWtSykUF8f8Q7IEoJHPe4OTryv+U1sJpy2mzQjltoos488TrQb7R5nrVVTuNVs
9MhDz5hpSOf5AVL+3kSG5SN2utHH+NBzWdyFr939clAnmjqIRQZBeC+gstVyiavO2z4IjBgxFW2x
h+gBTRagaM4+q3jWh6raMY4LOW8ImBCFzCZhPof0Lxq/Mq62tmcHqG7SNY8ODcDjQkRh9ts4UbXX
ws7GaaaflumDM9NBGK9mETyAZazRF/2I9dlX+wxhxjZp63rTYAbB/oEiyEri7RCFAF8ZqD9aMTUS
omPceLcW8c+X0FP5VsT95vEQAfRJUzvGfyisz7iiIys0H6SoY6pXCHF7u5mgwuY4iJZRhI6hIKki
kq8Gmpda4XwOWpH+inOUKD1xcJ5gTriQ8ELkpruW9zyqbyheuLblWTqC3OGaU4Qj3fayXGJd/2Yy
EuFIjomfxTVrj4mF9C4JkXJXw9UjAYsFsCCMb5FP6qmrjE3asPQZFCh1R/6To8SO6VvO01bYT0Gg
E+PUuM/LoxVKm52xHJ7IfPYccEFeF86V2fyG/O136fArKuGfOYY2gPjxJ2wUwNYf77FI19JVYWER
YPe01t3ckojMIj/IHMV3zXJNnjDjgskS1iFpiO6Bv4aql5rs6OiefNZi1CvLrSEw0C0A3jiKjUvS
QvGAa7WSzeB+oA040oynC1yrzUJokNQhW43x4DP9KxPPNb8b0fAzZUW351cjm+DJMwqG6IsqMXf7
l64Ogv+45Q+gPeJ9BlLNaRJx1h1yUP9V76bnqan/LO/QCukVU42B1liZQpJsogEeqA9ZonquG5+Z
/mC14TFV+jaftToLYIGeV3cokhc2APLxWIeZWFs0+nwcqL4JcTMY4+CuCfmTpsx+iNC1eEHsnVPR
/TDdEPrGfGoaIvavPIcUR1pedUn7PHphuLrTautX6+BhSW3rf4VrWWZfuoSBZtmYjJpziFN81wTj
JLWFlypNoGfYRUHGYGOkq77P30RJQxZQvHMc3bLfFaHRffZjsWXkmL3FssxfASsAlEb9ENPme0in
0qyLzo8no5h1390Ad8HygdPG807994Ba0W+oc806WgMZmsYcFdIYMIMiMab06vPXIWzjH1o06797
azYt+f0psRyM0ZP54TUczsogIE3Ss0ZI5Rx3/7kscoblthzsd20OfjCiGt/zjHgBLh+9dUD29klN
tHhpd+4uNtlmvRQEwcJTmMxqJSX5AwtYAQtasG18VgyAycQO5KV5Uw2m6gENYkuH4ZB2VbLrTTho
85IUxIWzLpM03sZA6vFBNIKsF7AO6D5FvSG2YKI0mIfKrBVnkYXVXoK3+prVb01YVbuqGnOGLcmr
4VXabwvEgaTSXhmljbACoRW9/LlJpYVWqjGBTBER2DgttD7ysaFaPDWzDCEmnMUXBtuGwJ8fAWU/
kFBb7s3c1t77PnhOW9tAO1FWFPhEn8N5jwDAe6W9p4x4AmqM7Lu3QYEDtJ3g5vbVPnBj+60OvwrZ
678Be/0a+aPfNKTDnFwlOdzEi70vr4ijbehmILg+OmY9rKJ5hNK5rEGNrZ7zwu1fvZYlwsmzO29V
DUEkQ9podL80IjAPS3ZWbBbPiBzU8aEjq1FZ8MRHZ8AdDmgpU32bMiSm+qgFODY679a5pUMXcG0C
hmI/iPUjhA1tk1Xp15igDLEO/fqL7zX+xcPk1LgKf64rYI5xHtktTSfbm7zDoAMvdCMeSBso2w4B
u7hD8ERvTd3g4aZfx8LId+Ws0oqgDUd92m4XzZYGamq3vIosL98NDE/XUT19691uvNZ+nuzDOIOp
kMaMRPvmNRTozZQEWUQ3xDvBaDb3iqTqVVwyqICkZjxXRWo8ZyYQERY7K2zNvcTkupbsFsckIKB2
WYCS0fveNS6ILub7L0VgX72p+qkTNfGUAu5F8JvxuJSIvjPbCw9kdb+2U6qd87gvcHjzBfU8qL7g
n/hZ2Yy7ARSv48yLXxJsUnsG9GcTVeEBxm1NhZfczdzpiYPNfy3Isd61vxNc5xxGylhEgKR0aJyL
YZpkxc+s9w/4brIvYdghuRmb6iSI/V1Jx4mY/tAYaJ3pe6eHCZo7kgSzcQSRWMf2ysww6TxQOz5Y
3TJt7vCPrr3dm++5lqUbaWnekeF5QcJSYa+JjQ9JXekEo3AEIJvJCpyD2zXqlQ70LstQVf0Pe2e2
3DaWbdtfOZHvyINmoztxsh7Y96IaS7ZeEJKtRN/3+Po7NuiqTLsqMu99vxEOBklRFkkAu1lrzjF1
sDen3kyaa1hgLINnaq1RphiflJDs4DT4jNmHNNm+uMx7ewZ4NlH9o5J99FJNlGryrdkpddrWpqRs
KFvyKR/9pI6fkkTlwpQWmtvQZ7X6p7kkXiYRTGEPRcVcEicxd4lrf6upZbtvw8Z5tuJxjUJ8fLV8
JJaI25S90hpfFRxudIBVcbV8p1rppHEcWUQFT4IvgjiUq+rr8UuahM9FGg1fpqaKoDRE06Nwknrd
jeHG69qD3ZkCRKTxaqJMoQjdBBdGzODSelrDBtbKt5maA+fDzHdRoA4+BTECB7A2n4cW0ZfKZLdS
3enCPPFQDiWlBLzM96nvoA627W7bGmb4mEAOYOdw1kkWW5L8TlMpU77MsvpbnWAsChXLYYc0uE3T
jTMOFwqK6QYFONm1rYOdIKrJW5uGcjm4jX21SFddJiP0mjLFZJmi/j8bSiXuk2r6Nh+L/F/P97Tq
sMSFdAB8AphnGjB6xGMY9eVLp/Unw/LeREO0ZeI5xkXV8RWpGv7j1ETEmFkdFT7OjhWrTnStRGd1
lHfRq5BpYNArDNHofo6IWl5GKS4pUKjeeoAduRaB/qIEGi2csLKCE0QNZxg/mwC3uy7vd13TRNtC
18lLQnd2aakERUV6KYewWfcCQOUoJwsjpVSKLpswtlDX90OnvwUJqRt6yeWJMjD7DGZyAvr5opmN
gKRI9E9vNtmz704YeClf4dzJ8gcN+fIiTvTh0OWgyowiq0+Rl95HXl1dx7osT3ab1isFIe5KKRNn
HbuDeTDYeC+H0COQluL5trKFvS7cGn2DZb1opVOdKJbUp0Evkg3deXKL3Y/ZuWJI+0oKZG3B6eMd
Ma56mPy2cPaTdW4a47WMjGc0sMW9mkAV13X3q2kQPuD56A7nOsgfZZFOVzaFqpwms6A+ORjbRCs1
6pEUjJSO0EPsyrKPkaBUt/3ixcXFGFHogudsfGLXSuSnI9itwetZpnk67eaSvB8huo1IvfTZDoRy
tZjkldiP3tAvndwaNvnUMYyWYAnJo2qXupPj2gmTqxLYwReARKKPyaxT6u934mytarH/HClNexfg
AsQT2LL7Q/RGkPJCo4B0H43NF9eR5S0XyabvRc7ptipH7SqBwXa+CEthAIwy+41FG2MzBHnyWLNK
dQ3/Usgcd0i1xamaJlaq8qEGRXk30d1e2XswR2VG7K3k5Q6ejiCSiMV2C3u1eqKPT/MzFfmHoTyM
TPbLmx/nNhaJkHEuMjz11CVpuirgez4ZXv5kx7QakJa82k7Aoi6mSlOWiCa6uHicvxokcGsEeXvG
zvq+oyYHwzl5pntnfJoMadXuWk44JZQ6mqbdMliheYaR/FRzdNa2YjkbkLH4e0mBOYUEsAsX3c1s
mWBL4u3iCTtwbIRoi6OsQ3CUmY9KY+6TuhvuSB0wHy3Ltuk/q4ika6AqDeaFa54JNDZUh1X6+fsx
Dccry3p71XSmi1WpgTnDfLe1bYdOv4Wfv+rb8f7WOvPw5a78vBrOTULxC9VDtWXtYW1Yd4/r2WQB
Lub7w7aZ2k/TdcasawnKuWii/xDIsLbIz2LpLMcrlKKDwMPW13fkzZ8cS6SEymKr8guffSQ/WKaz
rhdpU7l0wpDFqKz0IrYyFiFGu2NkYIgna/NGD60pB176Wf2t6j2f2yNNw9Nt1DgJDbDat4lwEdGr
4QRnsxuNb0y6ZxjUK2Hnxmn2SnoliSDV5FyMCs9hlo1AE2DujQQ6bAiXch4Ule1bYTI6tv4+ve2q
fZRHjmGZ/MH8IPogulfx3yCwV7t1lgqETzSfnm/3IuRL8/Cu6VW8KPwc8WRSWQ8xC/4bjHN+HwkJ
QCtqXBPhGKhetN480lur9o1fPuW5uu7RqpJOaU0rRrvwWzF1uIzLrj/YBI9S9HQZMLr8s05G7Dpt
aOzOVWpWkKvb99M6gvRHOfNokY9siNnkMGjeptLK+nlCCLp3qqFmGW7qy7AHihbp5doyfe+jKvWH
QrWf/GIsn4SbfCMfMn7DEvWtH0qgBFr/RbHSA7ObeIlGMmRoNdKTH4JoSc7JCvJCct8ZAUXs0cWk
0wzqNsstE/oTGHhJfvXiIbnrUAPitoVPoTFnbSA9/97LjDA3qMTOrV3YPVF61YcJIT877FvVTPWz
lpM9FFArvO7FZzeOPPLhZnh12mthOMkisKbkme0031yWVXctOMWdHknGCjg3hYX3Y+l61cEnenVR
Sgnf/Jzffdg54YS1aT+rZSI2dPqefSxnOPJK48XVSZBXdSU6aa1MuSzjFBloCLskRLa3MmVTCGrp
uLuNLYS9ReeZn+yw/96SDn70c2dYyMn6a99/8Vqfhd04kYS+ZIcygT4o0L6kekelVov1x8Gmeh8n
vQ3ZnyJ8CCAM7C4eA1XSi9nZIFyU3yWosTsHrcqxK+pgrea9/tpF9qJtk3zLbhilvUQj2xb8mMEz
up0xTxPYyYzcNx7GNFeXhtfFe796xEdvfPJ8eEUxPeoVFiR7W/kRu/pwjE/C4bNqmd3ei6qnhySK
85RkysoretxLmpOMh9tdj2bxmnIdNFPghVVYfUONBr6ozLYNsFU85/Rq5Zip6mOLbeRit4V6KWnl
b3uyrU63L7C3EfXbEcLLHJ3wzRlklvWpsgyxLuTNzNnt4deoxs6lErP/SYAf62q2vukcp2C8pEqM
bN4F4vxHL6mh40GqJ50caZVK24GMHxapiP1p3LX1Q2pE7JwKp10kcNmPt3cG+nXhSQnS7Lupg4ns
60DtVs5cvE5UyD3kyu36ILEXfjUYJyESfxfTy7zdmzdCuF1qVsRFfR84gXbUWVySVkVm9zy2uRkS
rSAYZdmyOMzEaU8FT+X7ULQiLUVtUXaUci1oXVPg+UReT+mCHZP57iHkc5lNP3VF/xmcHkH1mW+v
5zLfPO50nl6vysF+n0ysIp3Zmg9GniRLJ86Z64RxCSNVXaoWHaTcwLSgIROqcWGAeJ2KByM1AONp
Ek3hjYq/zFzjmwpb7JD6cbOK0jrcJkZVUz+M61NCVA/7bGCooa55S/5z5VJjDWZtzS6f4sJRya30
Q97JgI5/jHFzZE7K5md+/JECoW5+zfxiyl+0fUkDzDWLL2TKrKsfJFQ06YqvkXHWDA9Y3o1cGU54
W5BmUYT6wimF7RcI253rRPYdNbGCnoatfCHWlsXYHwb4+Z4tTfGRvXbyO0chkjWizHhnSlgtSv36
ZEDN/YQaMCDEowvOeKW8Y5Plrx775eN8E4U68QXogQghEfsuKDBvlZ7Y44ShFtmwcq+QLHyKbRBS
jcVYr5B4cJ4fgjz67A3wNNeVxfKNqJvsi4g89FnIJ0dV8faJlI3g0GwXYwTYTfS9cSp0xB5RJfpt
0oLCcaXiv06756RN3YeqD6tVqtbOzu7al2gqhkOsORHlElV9gNRHUCxFc31YWzJLhQpscuCEjGG2
VaCoTfQXFGrXbQNAe64m2zZhny2ecc5HoIhkbxupnRqcwMWSlBqa8XonUurR3utodETfolk2liXF
jW1XFb+7OOReR6XHsk0+0M1m2lqaT7OXghpqNXsFvKn8gu7qdy/hvfRJ/6BWMJiDHpMHNkyS4LGP
lWH6aZAPlI6n5xf4vRnd7v3xUrVohzujzoYVdqvyBTPxKpLRbm6jW+ukGhKYQUlF+a5f+Rp1XJwC
PQQWAq41g85qaMH9SLOOEfrfHreiWD/Wqa5/auM7pXXblW00xrWyR5gFwfQ1H1XGi0JRr3ac1wcF
ItMGuBNEPxrDu0HtkwWxBCEDcEtggEZZui3OiRpMMtXGX+cti1xgpNGLWtrlgky+8RyWafQShCQY
GbSCHL0p0cbmh9L145eC1GmAZwBk5ld5Zfbeek62LXpITcIly1uTE8h803j+U8GZc/Tj7vtThdE8
ENzhHRN3YpcZCP8eJ0Z8ml8f27gebt6wJuB0JMi3fSSRBwhNA1heJyo2i/uLZZkdQh1S61OHriTr
nngl5HMsCF/7KgFlUg0AB7H20h+nbBdT9KHFie6wL6t+2Vm4jiAhdY95jYZHN2sulaHazNKP+aaR
kauOgWMwSuNxk7Vvt45jH3QkqheN8w0SlaCS/FFG6Lz4qvqnEg3uolf1cKcM6EtceaP0Bqkrpk85
BudUnLFkKEbtLkwNe69TkySSBC1H33b2azyRYwEa5bnSh4GCbqetU9zYB7X0MN2ErdTI2ZGN7s+y
jsQ7UTVqenc5P8S6B1s9HXUwSm61yaNkOg4JRUHUxzlNDKv+ohTtxGGIVqyB73Mn6q9ulNHlDqnE
gKAiz4uRqNIzTJmET87Ly1rowToKyEEQjd6f5nvB/NBiatC79J7qufmgAYgXfrJt3Ie6VA02Mdx0
RjEdrfLg0OxZlkbO3saQses4pu9j/K7bKvB7pF+59mXsrvpkOa+ROdF5se4bgEZnm+4+BhqMP4u+
ioPN/KQSVMF2VBD1xkVJFhmi87KKpoXqJtlGN5Jh0Td1fkjFiCU5cdnti3NYdNoK/T5dHWFIsJB0
ivUDraJ6oSMC+xIrjr3LSZ5bhoUVE0TRimndYeUvBUNmk6bWQ06k1yaoSuNQe954tvQKt2BkTM/Q
xd50oSgfteAY2RR+Iad/1amCjnmGtRjH/YubA5zoU/duaC2ZvSub2b4L+2Ow9w123YUmmeWDrY37
QqIQosak20onZawKdsu0+S8KERDUeEPvotsEpht9VB9GG8gmpaJxaXVNcghrG7J6n6xjChWPhqiz
rV+AC2e39q6FMX6ElgJbk47GYSpEfb1VhgrdWnTTBCoCkg72N/JKG/mQMB53ZSe5sW18MtJ0vSuP
uJv59kDL7rCQqjsApeqmzjWi8UJq1Z4lsiso1hDuDTQnEXfVW5iZe7PH79fSwdrmpCtvx94f9miz
rKs61uGy06zyG8nMZpWhLHMT9wT7Ca7hEOZ7vHvOVs1G86g1D9Ig/1aNqrea0AwcBxUx1ahP+9pG
mqXGtOeq6Bq2BWYLe2gedd+/MzJj+MIsNVYOuma5aUZYWB3wEuKld3z3rjR0Pri819jia9qBr5+s
kzQCPsOlPwZt4BB1rJufKFH5OY4lnGQVNTlPXyY9ud1Z22UbX7PCc6zp416HywGPdBy3Wtvli7kV
jT7KOPUIaW5getJANv3g53cDQQxh8DCHEdInY/XtdSvFDEtMB53/NN+oCGZxXj7OD2yccHh4NLHx
S9ldTOHH2XmnbfxYHxdiNjRT+qalgIp0/We3rc5+rWVTvagi44tVhcZLVWj5TqGvzUzMQ4Mi/DI2
XfUYld4J1r+NshbpLHMjbKBy7ysjZRnxPk/K8H/VU6mO2WJUxvYmMGw7aSnErrywpCd2tsKOY+kd
M4YA1XWyA1jX57h0xd3QTeWusxvy8nzbW87deyW2zaMdoUiZvzLdisOjqIOVKwayFSZfutTLUzXe
zUmO+HeMcz6Ux/kRGyMArTOO6bautY1KkLPKb40kfmHoi/PNbFy3OkS55Nl+SRX9de5KBlI7miiY
L6C2YpQsDLFts5ZqrJyVE2yFVpI+VpDL6kktvoRgmDde6l7aUbinsYui3eg49T7TlHJV6h2taqpI
ZVn4L52lgmYSYAqJ63UeElVdz46n0PA3bdcU5zoJr8o02LtIUUFVeXWzEjO2KdAsJgEr//32EMaL
bLgTCZERhg7oEXlrayDLDFpze1vS5Fr3OBe64SQ6y8itu1uhe5osPsgUUmWnqtMbJOLRCdoCNb8v
8MmwL+ZDUiYk1io7RSi8TgpUMOq38q5D/ffkyRs6687WSOrnzvXoXNgRzmFX+FDWSE2ptZ59Zxbf
NXrNXiOp/CNlNvxYxqSsoDMsE4dE3kFuM9KE9JucjBqqSdS0HWjLd6S+l7uxUdptbeeQcOPsGjYi
WxT2KHYYhz5ZjmxMK01AhgFsXQ0hcoUZLQtpz45tUoiF0UCUQB0gO9Tt5K0gGRUVXa+0dl5uYrAx
DJJ1UA7Wwu/9/dwD0BpUhTi3EBBpU66tb4HlvTjLLYCSq8XX0FEefKvx3jTvmY3MGVlP9M3Umzf8
wdGnxA79LY2lcHWb0twJiHhXs8yq2ah+5aK6Brg0n/l/D83U58uutKtPydjDaVAr60PgmLTx0030
N1cZcyEermasjvNNB23+do+k40dKjNM2Z59gnh1g1Cc3Nymcu6G7xpyCA6Tou+eWE2Q3b3fNuBBE
qYJ35Wv5Hc+BdhV5G+H9cuzjaBkvke6bJ6GDHBCTTjLv1H8H7hOcQJo0S9Db14LKgXK+TF2cbxD6
eFvMgv0iHbzvz80/GO0E0yzCjGUb9K+MPOjX7TI7xtngX+bNbm6jYNVMTLZExs+9o0GPzfswwXAs
xeFl0j/XgSbQUbuUFV3LOM731NZ8GuGwVGvSK5xjnIf2El+t9qInwUcDQvKD3esSR8kqM6cB9yLW
pMhE0YhyvwfoKvNavNCMl/PfNFqQkXUCBoi/vm472idZFtpoC6AW30o77UgySZCkr7l0xbIXwF6T
1fqxTAfYFkEKaGRKj/iLzHwx32Uko/OlHuDZGucOVgy1mPo0y8NKJxvZF4lhTZA5IEw7tkAoBqNk
5tqYu+phPbCVETDheqjO8qbWg2ONl/9IgzHQrW3TZBtsQNQHW0PhSCWkx2F5HFN70wOVvNhB2xzg
UFNXL7vLKJ8KJMDcZ9RcNZNBllYFSESpTmXYjada3nRtIm9M4k5z1VoP5lgx29FgyIT5JjQlX+Qq
s60fwm9Uics55vXEpKNwUcWplb+EKoJftnVXPRXdkRYcvV5Z0Anj1luqFdqsmHLGI8ycRShHEQxh
/gmZxJtPUMlmfvTH84o2kHmg2QskOrjhCkdut0YDkG4RO+h9aToo1M2/DtFwjYvK/tpxJ4h4Bke5
yVSWQjq8NnqaPii2fz8Lgyqvqwl1YyWDNiElvqT6rCI9omz8dQBUsnSokl/UbAJqw9VudCLXF0j8
ivXg+shw5FFrotFdEEFCWlWemndQpmmaypaojkpyWXd5vZ2peUpE4jOwH/C+pOFkPTvKkoikwDZG
FBvaS45GaFFYBSZf/F9wxksA0BryAr9lw2FNVGNK+nXH3mUb6GrZakiN/Kz1Tv0QaTQ2Of/3lG0l
cFqj/U999FPuMtZ5YYHKrGXAg/iiXDK7O9NG8J4H9r7knnkDkv1wM2vEnbF68BOKLLPA0OqzfQY2
vnCHzzAYvRVk2m++o5SHWAJ3gK5T0hsz4FUOgVOupqRnS1FOBQ2Kx9IO3kpNc26PNBVBhoM1nSIZ
P4yDcDgj7XqeH803HRI5cyJsfn5kpxrA4ExmfYdwtZJkuC+G8neN0nUUEXBBGeRlLtqq4OyzznbP
gYIgrGTF/8p6eFnIeIhU6bkhVgY5gqItSg8t+pLEyHalZ9QtRezR+CUgQ2gT8fa22W50aGf6tGVV
lnBem+JY2l96AzPMKpLc/MbsLeqSkr8W0X9gwKKzl2YoulTzfpocdS+E+4K1NMEeRwoAS8/+3Djp
Z3TrzgH/Vbox6LcuhqHzt5bMrSTss7pOzVBd207V/w4++W9oQ+HoLiAKWwhVd5lnwPn9KdAqHDSd
QgYni16OeKeDYl/DKTtX6Davif0plD0VMqmro94lyyiLP4dwx4/O6FjnLPWIjtbcXS8DVuZBvwD3
vcOsZ5C9xnOtkoCpry651zVYpKmYzvdyMdBfQQd7c2QN5H/dHFqIiCZQfch728FOMVFhUBS9Em11
pbve6uiJ168KQXhsqRfvXZ7SmR4H+r1Z3lLDR4gUyZtRj+yz7cT2AUDWn/TEnkUVx4wIQseSQyvL
iSLmbuRPLcwHyrUFK0TpS2t82lhU3Yxr2gCuqm10/ZG4wuyO12wkxA1fFA+etYAXn60LNGA19Igv
ulUWsIe98Ql1xKrpU2NdB4W6bSDFzEE7//11+B//I4fkPfp5Vv/jf3n8NS/Gim5m89PDfzzlKf/+
V/7Ov17z42/84xx+rfI6/735y1dtP/LLW/pR//yiH/5n/vr3d7d6a95+eLBGPN2M9ziPx4ePuk2a
+V3wOeQr/29/+F8f8//yNBYfv/3yNW+hQvK/4b7Nfvn+o/23337RJZ3zv//8/3//ofwAv/3yGGb+
W5FXH//2Ox9vdfPbL5oqfoVHZDsOXSgillT4lP3H7SfGrybJlKrlkluESAROK3b4JuCXfhU2UEvX
tTQHfbyjEgtX52iN5I80ywKe4MpbS4cO+ss/39sPx/CPY/pfWZtec1RZ9W+/COvHgDneFt0B+cdd
rhTLFNpPqNE0Ds0yrBQ6CtN08SBGd5UMtgzGbYHOh2VPsnQrt9xYFUCvIRHqYnCKRyefjrUjCLLN
F5Nh7koF1HQNEt3A9uAmp9rH2NSFCr5OQAwezi+/snZWnvyeKSg18W0tA7BbCo2WBZY1mC4IHjsr
OeW22E0EUxch8xEnLI4VeKJOYpI1by6NluBFkz8VQucFTV1X00br4wfCadb9ZO/T6pEYcMzL6Stw
3WjB0nNJZBISOcXcuamzr6t3xDqXUXGQY6v6IvU7WpNfI8uBVsRCv4fJPVI+WSD3l02kTSMeKkdH
MqUTHG7uosTe6DZdEN6qfDNladHoRAdtNiiKAOw75rI007XDF4kwiflu6YXOZiTuE/vrtsvEvWkW
n60kf6T4kEhQBCUGYwF5l342ekuE63advHaFtSvVN8cGNILHNna1eyzUZ2t8b8p0rSh404Z2lYUX
Ey1yZn8aqYoaDw1YQ4e9Dz71plrh8WJhae9VGYgQIKsSD4bpHeBflhppN4H3BLkr25YVbQalE8l+
BF5gDgPdbAylpRDkTAPlaq+NH21zjxGUrE7o7KtZSJCPtBYzvfkMUo8CanYKIhpyY89uqn3P1feY
b0rRpAy4IzDkQSWhwUpBKRsP8p2rhbbUBM7nylwKRezMKL+SNnsdxwf5lDw08hcJvIWxIbYaIEb5
ZogeWgA23Del/82KzHvXqz/L18PFOpdC+Sypq2hZzoFcdUUlSg6O6QRI1Yl05MHIemJAzaOXrHmT
ls7urO8w56BfVR9ojiKAUTn35IEYB48KVLpUYaXSylhmT6xatoaqby0wbuAdjvI60UW76jV7YyP+
FJwOfY3+U2yZt/fyjAELjQqdczhdNlj5GQk2ZYEli36A5fDY3VvVN/nnq8zcKjoFZ/p3yKGBxXAN
cr77FKEzfNl9xRmWLdIqWeu2WNpIcacOg3y2TGNzl0MXQwl/QWV7LtvsVUwpTnBrx5z2BL/rOBJu
J+yjG9F85ZwgHH2Tw2POscOXDslXnB9jmpzR5Guc8W2Dhw07V1V5WzDLRz/hyAf8io3of8yVAwvB
LfLeZWZaG6uB9uCQv2A0A5QEizxOOjYQ4xNWyoBrL01sbs2Ko8KnZOe9bmNnI4+aPKIhDI5SN7a9
gmuTwaOslfWod+ijnU3Rtit5HNDmEl+vrrqBmB8ONJLMRLE2oFRJ8VHWA0ZzoAHUm7m2MZxxcbS6
PH+cPaX8x47eb5tBV1HbM33dtSaUrymcvkWIzzUXypprv2TxnJHNIc8dHuYTPdf2wRjbFYB5JFzI
ev3LGHd7djqnqnKQQpebUFONJUYF5GiWna/yESxQHI/usq3gaMeggdLIfqU/0W6H1KQusWNk/oYV
JMA3ZpygGpz8NB+3aZ4nVBWpPbqpdcj4HReAHpaeAPUm5GtDT8JVagVkk2rVRoMXsSjqhKIb+Zia
Do+odwaogLa+dCnUAmsCINN5JNBk5dIrijvd8aD1NeaOmsl7Nxl4pNjpzq+FbEB6oR8+Ufi4BiIO
tqpLWU/vx3Otuw9ZqhkwOPAymj2MUj/UzzA7rRWjIe7RMaPX7zPU1+aiH9AOd7a4ZoxNC2Hpu456
z1JTQ7ZDtr1OC0BI9pD6EjkAzJsPOb/PBjQsCVt8Tp1DXKLeTi3sdl32u5WlONoVHVpBTxPCxO2t
el8MJ83YfdYjok96aabJdNO2B8cqio1LRIXDXpOFW+iuwir4UnYZHk8E1WXv/d5307AIDJ08PcDZ
HaEpyEV6/JSqsWn9bCATx1tFNS0Rd2QEVtrpqzY1JCZPPqA75jS/BjdJ5s46dLJybZj8tcHdFKVY
FYHY5U0GnT7cgHH/mpJ/kpICMmXe5yKhK5UOJ5XanJ0mfCVHr4RNrk+3tdkPS7M/T+PzLP0HBPv7
LK47piYskLksC35cVSuhSTFL9PnWo0c4Eg0iRxA7T5lMGCoy/T6h0ml3774gFNrGgONqf/cW/tNC
wlYZIUzhAME2ZQ73nxb2MJU7lBpOvoVndGnD+hiQKG87tPeV+FUVxr2YJBKQmEAuCnlpZzGmCC5W
1gD3f1qBfV/l/PB1mP/pzSCqIQtS04VqyqXVn98McsjOTtqYPrIrtsBhD4WHTAt9wiYImNPk2oC5
NPHe4uKbnNNBfGymCIPQWOnn2IjehKk9R6l+r4DNot08PPcJ7AdsQ6YJedqo2wUxRR/6VrFUaA+a
cVcjUJGTBUOIHZVXdhPYMbsF6QKXsBVb+UcigovU9KlTaWmyckkWcpqTA7Q/KYeOSWnCDySnFXnQ
BO4qjW4DSKhHxM9PpnhHFbVUX5rE2QeM/APXoBDWPrNhnvh7u8twNJpkmHCxdfw+gy5dkc3U2JR2
/WPR+URceOtqEMswtHYOySbysU0El+q8hZoGJtpbR8MDwWhAYUnG6vECj4hFkveeLnDVvvtUljWI
bDkLTiuylr320MsFIFOTneoL+X/Qvdx6XnLqHY2iXv7oOvHvSiGW87JFo1xrIDS1LsigaGq5m4Sa
QExXQhnIxbOGRVW6l4xuD+S7dR0n6JzWkvrZUEilN+Pnw5YZbK9pcJkapEWtSRmRNhd9f/upbzjN
HeIk/axZhzpkV8/diml6lou6MrH4anRWsLIek65901vLj1KxUmmTtcdcIr8pk7UozcwOMYhtZe91
mp6aOvuSm5AVBJRS86I4JkhJ52+uHpvz8efr19Is1bI0Bg9O3B/P124I6gQXZL7tvRFcuIurExkE
k0uy5u0ESvj+11eIKf/Dn/8g5VJiPoTu6sL5iZrv1r7InBDd9tCRRC+XG6xEx7i49nTtxtbflCFT
IkW/3DooSLMDBUzMSTWaZ6GnCOBMJjRnaSb3NY7x3MG/+G3MWPP22BWYXuWZEHytTGNr9QpuJdqR
/aFI7EtpOftBExdPqQ6O8YKjGqICSUUNeWE6ViffSpac6opubywWVTVzgz6KZYewFFHhtubcnAia
Ivco64jcyPwjx8UYysfCPcjFM8EkC2Ij59X2X39lxn/6ylxThzlnkpHLgfrxGGWajvUbH9xWLusI
0DhGQbGjDbig7rToihdOpT55R0a4kSe/t239zyrmPqJklugkl031zsVlgw4cINXLa2aIxE6OyzCv
WKCyytOR0jlL4Ijb+nNJ/ZNo4fUQTBcQKEvM/rBp2dso9kWH4aE4Yjs23epvPuR/OhFdNjZYg2E3
GeKn8kzv+mosWiYSDoLccQCe2SJtX+WN3OwwpPTZJiHdL2Jr1mYpjIX0qJvvDnL/OHhfAG+/RhpZ
yh4SlOSUsIJGwbiW25z5EBYP8pDJHVQS12sn3Rejdxg6e6OaZ13U+8ExMQS0qwCq5liIv8kK1n8s
Pt2mSUrvqusyNWi2Jj/9n+Yoo1BCSpywoYcoeYeTZ45oO2EjhlVbYi6y9thWDqxnFzYbLcYczq3W
/KD/cCdS9gURw+hIMlaRrtC8LTojOZWcoHKgzAd5YtpHoPSbvz4k88T586XKATGZzyxs3Y78UH9+
0wkJF5Vf86YZa+UWb1CQ0FnmEgAxLWy8FFmHdKRbQQz2lJK2U4zmCqG5a18M0khFgg4YY5cAPx19
bkMuwNY6O3fV8B5+8shcw/azQcZIT41Bv35o43Qtr365l+/j4Ixw+DlnphonfOEu83W2thouaosN
6GTsApstNC9VA5NcMHvTcJISDLHKyGka8/qzvBr/+hvRfwyw+X4YbUOoxG0wzMw//9M3klgETBkp
sk35LcjtgFyW6xwF8kEWcvRo4mW4CFnQ9+gv8diRG58hEWUK5iOqOXEBn+Ro5eA4E521bNmz/c1b
/DEo5Z9v0YIxbzgsy34uc+Kdo9iEz2db4CeS2xHWTUhz3uW2UO5BC75FuQeilniKoEzM6zT2nOQu
DcMrkOrTXA4wGQaZJZVxKTdJg8320E/Wf/1e57P+xxNMqJSAbMvWTAM780+LpYlvrvMmrgojOE6N
8ZDX7TrliNoVGy0m2N4fd7raL2k0aY6yJrKCwI/2LAsacXPB4bAyyuxvJkTt31dwvCmOruFqvDdd
6D+e9WCDPGUEVLiV6xw+ODVuyjW2si4pH/hwAOR+m7NVDpwnIhyuJNKjUrIuf/3liH8/1358Hz+N
+uRKDSkO+XwbE64xETcnHHPrpxRhnAeOZw8BJo++ylVbBpBCLjHkiego1q6+Ryu2Rhi6iF2xlOdb
i/y5ml5R46W1xuvv6DhwLh/s+n3o+1UzHgrrXV5LDgz6koTMskGAU9sXXDFreQnKD9txSncsqVuz
fZ4/6/ca6g/VwX9Vb/9/hZcKr85e5S8qvN1b8v5WffuhwCt/5VbgNdRf8RwhoXOgNemWYTGp/LPA
+6sQwrBdh8x6zTFNRu7vBV5H5UcM5RZzrOkaNj/5Xt+1xa88NCxL10iX5Qf/D9XdeZvzx5XNfy74
o7wzg5h7KhLi5z2ZZ2qk/UgbB7kbUwrJYL6hj40ImvDobE3OCn0mjdQItgMo2V3XvKRpn99BaNX2
lkv+wpgLgVS5rcE4g81P411hgk5AK/k5QKq7S3EEnTvY7Bi3Wwtaz6jeTzV26g7admiU3gE4gHfw
u4A0MNvKV4PVP2Eg7VcRAJqr2SsucQMS6OwQUbOwqEbvS+XVRvF30aCsHpWKlqBmuvceK3WlxREN
H9rGXmRlT1kMTjG/ZrbT7HJBJFELayFMO+0Q+JALKqVGbutF8dVgAFwELmmx6f8h7Dx37Ea6LPtE
BIIM2r/X+5tWpv4QJVWJJuhdkHz6WaRmuqo/DLpRQCAzS0pl3ksy4pyz99rxGJxDO43ZriRJ1aBN
4pJhf5lTSWFpJ6MvVvLieu3/XUrsJwYEOjg5QXolNyC99laGAi6dQ37BytuAy+DE7HXNNcX8iruX
wA+UXeEusPzo7V8X3/+nuHWWQ8q/31Sbt9OTjsfm59jopZYn5792v9lHJmQpzpASx+Ym8wjAXjT5
61LU0N8jLN27VbWwfs00MjSAhQ4v66f09vvn8rew6q19bnLgWsP5QIYj980wkpu9fMrsHUf6YJi/
/6/0tE/LKovIFZicD3uCMogj+u23gqteIN841QB/mkNE0Ooq61rewPWLNaik//fFToJRcZhjSQb7
W8398lvcvyaW/PO1YeE7rNzJ9WtkQzbH9Y+sToB//tz6tfUPr1+LhVv9LzuRJf4jMI/xDP+hOYPg
y13kW/+Z6mVbSU9iroyOhjBgfSxJNOvi16ASY8eI9vFyxaXj6JzDptvEPlwqidNnjTAQ4dek1bBa
+EJMjiz3nEW4eWg1Vz0nLklFLejHSc4vJqJGE9nhyenJfutoitHxj+Jjkcc/Z4ROiJ3CmCHmuJ05
s0Fp9Nq/GfHWBxO+D8a4sr5pL4k3jautQzuqryNauaPrzPm5sLOfwD+mN0tAdPNL3VPYyniHjuMt
iMLu3kjbeAO/uYDT7WoCnG6s9vjyMs2hcy0oXTcyAbebxmKJlFbq0ldkuE6hAwOlctxjYMhvZW5z
Y7TQxbbkNItdGbbGvbWrYCcm2yfUtxsfOcLW5QkTTREz0I6eDDv9V8aR2RM/NNFkKHL3eTvPWzi5
ID+BO9+UXT7wwNgPbE1iX8Jf3uCblBfDbopzglAoSebkUZDpBLY1AZtDHvnFXJaIDuguJ4ojXizX
BY6/Es1usGRZ57N7SV04+xGgQVSbXnXHvTnMAoNhomp8eS7cHzxGj6GB2hy3w3NYlLe5Tyoy/+jw
nF1Pnn1h/pqzElgTg4JdHCQTXlDnglHdeiZEOUNHEOMxr61xI/JEwwZUQG8QQJibvHbvSCOjXZBn
9O6xDN29IjEgZCyBva4X3Po5C2/0mYNzOxrHOYWJ0XXxDj9u+5Ai7h6JMo/+aDrHkVTFA5kzzR16
3X6lxSODz49F/KMw8Ef/Ntzy3AP1lCDUwfYnzS2BqP3fQpc/YdRwZF5cllix+yfKQyhhpO62TKsf
MWELLyEkyxK98VRhz8dIFdx1Tpx3VpmQMAdl/VmWZXdTrddBtnLCXbUY7xF1cVq0QcSBwnLesPip
DbpvOLWWgT6i8y6lV5foyOun49IbdWVr3BAnhbc00NnWCrE8x7SsfrNVInLCt7Vm4jR1bQfLDQ3j
wmyfkasjMNNmUx191fiAPBPwAk6PR7DT74i66OmH3heUwDymi+iWI3vbpgk3QOCEFFCkfRgBAtPW
JC909Y01bdgf+6r8a87zxRqc338vv37rM6OQaBmmpOmrLMYG3WTy9PFCk4xDmJfU8XiaRnIvuSev
62LkfXVl8/0Owo2xyZilt1qSo94gXA47ET7l0+S9eaEjJ0ez/NLU4a8iki+ElBCz5VAKWy4vQzwm
H24AI8Molj48XFp45vDxee7nV+LKvqsavnAepNVxNoP6ZywZTGR+7Nw70Ew4zLFRVn5UXvO+KA6O
9tONX1f2wzXsCklPYTBMpCHRyvq2buvr4pG4QmWsrrMTUx7/11J33iEuS4qD3kmvmaeGozlWD6uq
mivt/gZ6oayvhvtddnTpNEyHzKqfRe4AEmFqeDS9bN6GDc+jNiftbnA9/xr2oFm9GH4K8jKz3Vp5
klYbbGH6Euu/NJEMb/bwQXPMfwcsaN3N2Hy308mjeVnXXD14C+2pyHaBxsqKxveB1X14G8zKY/dq
SP3zWUooWSgluj1eDbSwqfGra1r/8s9Sx+ZnKSSwxcFMrv8sHdQgYGh+sZujEI7Y7PvfU1EN7Smw
Ae37yACyTZ0F4PMbjfisMuR8mNwaZLq/YL0jdJhp3CLq0cTZr8vssBnolGH2WMkK8DjXCRbn+NKm
gjCltiOnZqGPTKa9XT9llBFubJgL4JsW3o49jnDny+lMZoP/nGosfliebmg0SEbGtn/q3dB/m8FM
T2keXIscRjw91Wu3uBvcuJFXwqm2RWUlTNB4mQEzDJd++aj2vdeQ/JaTKGvBI5gi1GrEI07jr7kd
9EyzExuPsi3R0OX2AQX7d90HX+ycOXIV4yDr0J7dUlhIRzHX4qNPqleZTsRWGT/iSdR7VCsRfcdj
VJAZp9vk6pCLfLZ4fjfZ4NDP4wZx4wVUQPqI6edLx83ekKKM6isEsMaTDDhsu/R0QUPAffPn5ICV
Xm3o/WjIMTRcqRNhKVtVM908nhEn2Nb3ednRktp0rhn2wwkZ/3GOj4wISFSzi0vZsq0PaA7x/RJI
VBhFdEyRom0LbX4j7/nnJKrxlnseYP9CpgACRheYnX/3FXOvsGNmFTV2dy1LtzkIHuAoc0me73ra
fjOC+w0P3mrTNIe4KrwnwI3uxe377sV3T1kSl9t4FuKQDIF84dDr7VHlVrsCgyr2/gzyHLjD1942
7hkZpKA88u7UmQjuo+K7CNREpLSXkBBDOiD+tvSQL9Rbp6+/VjFCTVjXzY0Ir2pX4b4MsGK8BlaX
8BCmt1SVT1v35veoNP+oyY4tsohTQh5N50AhHCM2Ab5QTI+O3W2suksCGO8aiigAM+1lYFXNdB83
OUG1Zt4cCDmsb5ittuvzZl0G1X0J5ZKkWZYfEySSm0FTAlKR+dPoS+/s5pS8FftnXWDcTDIscyBf
DCpqahE/qa0T4IUGchwEwBr//Bbp1bjzcBpABcncC2eqhYHjZkfdWgt2yMmuth7vAbXMUyNk32Jq
qrE6tCmkUunB2jWnI1E7yMUtmR7XjCtCRBgLp9nZsfuCR15kbkG9RCSWIVNbGe5zhSi7mOrz6s/P
PMyogmc5Z6xugUCnBibKmjzcpMzOIW1b0GE5yoaZMbTlEgE6Zz9qfFlLa8C7BLK8QkThcDXFzouv
vb/aTvM8h0sEV/SBAm7RRA+XFii/dgb1MoxzeCoGoABWNh/qqKxOJa6wbWqmM5wf3HCqK4BqzON5
tqzoOi5LHOKgEmR/rmo1UftvqJXM41IInhOTNKKot4imtwhEGuqfmRotnufGm49j6V6MPHDaXhDk
LdgsPcPiHl0qobJM8Rxr/w/XVeMtjO3xVlsF4p8lcvsSBgREhajzH/M8T7sy63KaH458kE6QnPpC
nweQVXZQzhf87SkaSpoqfcG5Uq7MwxG2wNT7zsXPQFkqzGmrG0yK5K8GHzTExsrDEELkF/r7Ix5Q
53VAQbVz6tHCQ1WB/WDQevZJQb/5glF7V7VfiaKb4DWX6rONi7+8MFtmWgX6C3BGlSCwFo6L2teG
TF7A79Lx1S1sHNUig4kuhjPpsxUBfiqTKd9xbPd27ijFK7ZVXK84kZM2RpSE85eoXEO95B60JeKo
UUlH48WuiNFdczwoZpn4W9YmKCyMDYEWD1t8b2q3eZDH6lxE+EjL3cqLblOVH/J8jME6ToxiBmx4
bjr0cIVNj/18lCelrfkAl4ccFjuBRB6Cc2qdRB1Lnkk730dNnVXRT2O0YJlwMueEFBVP5Rp4DWuM
zbS2X4ALkVRqhm9xHp7bLAvYiABkgSqQ96CI1CmIim9DoCRoOrCkEAPeF5E8Kge6vmOtT1ldjddW
ReO1cOUBPbp9Ka0suAuCJgg7gc3mcKaleOa6sfvx6+g5zqFyYnmVPXsw9vg/Ze0+K0qUk3CVc8vd
5sXJHesk5iC5a3AgF89LTrZlQlAbDQIALHkIGudHTwDtTXQochLcwnhXBBtaJa5xIyKqjjbdCGQ1
Oz9uXucB+n+X5uktmSEajPXoHIdJHANn9O8kLeg96AeURsN5Nfi3MGnRPkz3ueNEQTjkB0apX7qL
1FPXr/S9k29tTdB1jFnMUPZw6ltj3BY5EfHd6MIj1EVycCYL/FJvUjLbzcmhtRpWpnnM+xy2MQQQ
u6z/Nh1NyRI2aps3k7rkYO9TUkiJ0lCU6dbw3toNsgdKnH0NvvTT7/UBy0J9s/NAQGTpfyYjDnMz
93N2K8c6W2XmnNtS4msj0TZy2DDhMRT7JCK4JOszDjfRdshH/2YHqd7IWoHNGmZsL5NOdzLrSQou
asxdg1DXdUEoRKSvaXMTJHxJqW0zud6l95zmoAeGIXNIHmzflU/cRmIbOkX5Gjg8XHvCQWmakTDd
9GgxEDghw6r3ONzSXTCb0zZPS67SPh9u1QJCT+XwGogQv0AwJ3dhfjZY/DeuMMBDexMHGQMLRzrM
J/IlxEV7Ie7f8JYNf0owsyftwnGoyzFF690Pf7sp5U4FCuqE4w3zjimHqxOMn8Nimc01kgD/HVWJ
8w0gnczMF58kCrWEg2FR2qJZSPd+1Zu7oaj+dMBO1TzT57sxxfbOHvzygLcVIZ3Xz9s4krCjhUJ/
VU/bvsMJ14FkOrgFY30SaLBfRNeVV+dMQbsr41gwwul/NGJYomBcfhP8Pe8pGI4TprRhC4CsSO/9
sqiW0Nc0bdtL4ouICU1qnLJggK+NjPJHOtv8XBgZb0Nr9YSZ8Az3BhIZXWMINjYwk1tn056PUwnK
y5/tXSfKea9m23ng/XIf3ugmhyBpogP1w66p3PYG2EOcl8vEy3T9QtZMCuXWf0oPVQ3hsZHjqocT
5wZXHLKuIerra7csUW51aOQccvxUevBG9DLzoNptNBHOhEAeHwlCPFxCKlLsUsPGU05aINyhR15G
ubvx0gUW1pLG6OR1/W57yU8LkPwpHwZ5c/rhUxnIl/gZ0Tl2IDYbw/2hy8B6ZeZ/aDKl4f/O5Wvo
7Xx6dS+OE6QHLUtkF05LkgOi7Q9JIPYuqSzcFiY+sw6ePl5AhP8kemLV9k4ju1K/NADzbrIunN2/
8AITIaNLjyfXlO7mbh63hE25t99L7MCiz9DYEXZh3ehzNDe/29ron4AuoMgYrZNBEtUNbkt7G0DT
LZ6SdXFTbzrUQEjhmTUcS5clklZ8iySjundj6Eq1YzzzEnXI3NezB7tVhNe5xO2KbWddKiIB2T0n
6o9gcXWSXp2UFaBAZoGDt1isJulwaiLm4JwLWI9LnVGQkldtXLv5c3QXbwCNPrLVCP68iKU0WT/K
AmQsbvViFLl4Fe54igzM2pjRjWslYQbj6ob/P2RoqCyr3noJiPGMqO5bWWSvALvyE8Ud3pqmijeY
3P6qgY5Dv+CkYRgSRcg8M7wnG7zPxdVB7v3MAL0f48Ai+K0+Eper+XfUeDXtbNwDxUWO4nT6OiRT
sjOk/yF8M90BIeOnd7vx5KlUnHvVI/Dswu3stofS99R35VV/xCXpahjok6+2n1z+ruuie1QQERgc
xnrn2xy0YHIeZnwnl9ppv657SmFIceVk5b+hjMxmqCZTlamLbZrVW5LiXELhYs0FQlDV3X3vSxo4
DnDfGQUgRIAXOuvGYcFTXdjg6IFbCC20WXvblZC5LlapuiNdKOR3yKV5TOu9zT94UyB1Ob0gJ1wP
nZCNssvvch60xaZfbOVhao8A+IvnWqB1ZfVdzXFDUTH2RzFk946DBSlczU0s1ScBKH9MObjQJWAD
jgmN/nYIGUSSETWH0We85Ng1yrAPgwnNl/DxZq9bKgTaUsWeBKPkYKLcfCGYiwkkwqpdXlJfVxZ5
C3YwF5eEDSFUoX9B59nvOetN1THs6nYR1bTXMmaMEDnteA78T7dboh4zBrLrYUAux4Kmqe79GBon
qf1y27mN2FlBZJNqlLY5RuzCwY5t9Pk+01z+BMXV/OXSOw7Sbu6hQTutqzQvdje++F6t9zE/GO/W
H4kef9RmN1EUet3VC50/uzaSOy5hoAocTe+ta4kHSFjC5hcJA46IbTEhU62M8ZubIE9AiHBOfq3c
fQdfy4bUl2VbtH+mQZlzuKKx1WtSFNou2E1WPt+9YPhZy/4cT619K0y0nGNRXVJF+l1Emg2/220s
i4I5JuG7r51QPxrNQ1SzI5H4A+PeUfeBZMRX5bv4h+eUZ5scTpk5PQvZemchDTOiYzVxrzXJTokl
D6jIrF03NJgmM3V2QzioVlPe6iqAZgZtcNehusDtbO6aYm6OVP6IBYz00k+OOopk/MGPYh2oTfe4
7vQt1nF7F03pX/o5PxqQZd+6qYNoKQghxpdhb+Kzu9yvtghaPK8kiv1uxtIdvKjNsEAb4OCsPmx3
lyiIf1IU2T1tn74ODE5HfXYbOfPcRENbIgnzhFKYv6vjjl6I7Xlbqu3hWpQ2Jd2pcLziblMOnzk8
Y29z0nEbJ/Owhz647NWpLO59kXw6bTTdpaW/kcJHl6aerb2POJzE1v7dsLrsZM19cq6j8LoWQZ2d
/BWU2jibjUBf3BJOShdlk03K+B5rj44jMaA1Wt9a8O3mWKXbpKVf1nao6wq/mlE6tP4xnMKXOhxC
0g0UuGnb/UQ92x+N2vs1+Ub71Sn7r3RUaYY45CDPC1EklPOzDMb6bIGl30k9IUfL6/kSlKYgsXmc
NroqgmMCrgbEEEvBOziHBe4AZNtxWssniFTr6VZNussE2YfanECLpunFQCzyoC7fGm1GlgIT9j0Y
YGTiCExgIuuB1jdHClGLwwTb80UbItoHHg30JqZjYLgVYbPSmWD2R3ffEOOJwPbylgEW3esJfaRa
5luNAkPqi+CLkp2+G3NxSixOVmQHM4RrhpxIV1O95blNoRjFZP2JmkywCec0nVaXSvrNa434TBb2
QEe5cd5PXWG+RVDkX3j5H4ULXyOdBuPVAHXJnNwkQDFJgUTyUWFdR6/XD6uf0xdC4c+zaol4KAd8
yAGK5tbijVZD/mGKAWxQNl3TdAmrjUGrOMvjrzars0zUB6mv0R5UCvCWq9VzqE2KRxjkYbsp8uol
c8s76uf2GjZwWDaWpyxmkHIXKosKr0z1a+Tnn345oPiceWMBr02npuv/XOkCkNOOoWAwEybpi2Tm
80gMwEG0PLqLFeflNkgF86wJAy1uuQ8xxJgGOsLHgKBkN4Y72S0Js/FYokntbhOonIsgaurarS3S
Jh6OYqICcRr7MpHbde74ltjZCRiNDA9XDgkvwC0VO9biwl6Xivy4BZR4/qcds34EvgoFZyiY/cGs
uWmGWCfoqIgt07cMD8K3iSsHsXWH8IDnx3IK8m3I9mXOIM9fOnSp7zN4ED0i32C8BDYTYByoW11y
jCUccb6vS53W1h5wG2X5BAXJCjIsshHos1lAuaxImLwbVqMP2XhZOxnObI6nkJSkjUeO1MMaBopc
t3hQxt9pR8pbl8Biy6uWCM+CERQPVqI6c2yQBUYN2zZfenbsGAnko5Jj8PD8xOAd/S782SeLDtt6
bNn23TGsH4ZCtljkefgbeUd4wLYoa7VrLIV4HtXbrlkKW7WUuMMYfsgBe/HWzvzqMAkdPQICHA5F
kZ+8PnpX68HKMV6VQ5Mxj+YvyeDaRxkpfpEJOWmafpLAguES6tSt5fx/CKawuGGS0vvZHl5VCgxq
yLk15kDVMEE4/Wd5+UdVkiJiL+eJ9aNxuAqHuR/sl/AxpvTUGRCCo1oMlZxInqUns81I3/W6QtFo
yvMqY9k4Rp2NgFKk8O4IOIfRp8gNynzyYhc2jubewxUKBs3N3gcymI+9Z4UN0tsQkV4lvjWLh7z7
r2UGVsM9nFX4IpWf7ADJ19SyRcEjaII+PYXyS9x28mWCGPDWgF1oE3ZRWTYPvw3rx/pRZ5KCVA4t
iSPk7G4yDYSmQ2p2CF0breE0Km/f4Cnd2o0lqeTD9jiXQGQSgwFKiH54XUioKE9A2l8Cu6pPVube
xzUKLGlKAoVkxRzEBMmlJnpzYI4IA070h7Yc/7IurW4CPMTjl6IQ4SHKpI/1hSV26duSfZ5t1k+D
IQrYQPQ1TlP62suDY316mMsMJHDyh1/QU7YlNf3GtqMU3jf+M+0tBjkOeFvY3uRud7644lvZUtGW
5yZvicj0isFHdWu/wxHxeIVFTwuxz9VOUY6TdRimyekfLBGc2nirpSp303Kcj5exQYc0/MgR9cGB
0+Zfj+v8HmfEvGa6XbLZnX0bFsFjCoBx9I6+dAK12TDW5GVEc7zlQtAY4d3+JbJhLbm66n5/2nMF
Nu08XIrKr4bNWvXg/l9a9Mq82YPKL0kVShtNKrPWLsGNay3Hvn8Wc1TdVU1Zf5iYUY3Laz6whSM3
jOM3jeaWeFpv6nnT6bzbAadIJzvpoIvfbO2lDPFmn/KuQ5Wfu8exddu7G4zejvEKwqohI3AeviUg
re+81XvT180zxYzyxvD8V9Eq+9iwj1wYGOzLqJtv9EahQodovFN4S9426/xhM1Lk7GzRT5egldOl
r8mjU4nBEIE4QKAz5IDS5C5urYphPNPR3LN7DRcT4fbRayauh1JiparVGS9BT5eBiXGZiHNMGX4Z
15lZlhrcgiZMQe4U0u1Y3B54TR6VZyetOriXE+xN0zhXHO/P04KjFKltbmm3zbsYFhB+wVAcy3TP
6z3c27YP73SptyLt9XVt9Bu5NOmAK/ZVkC03inz+7bY/j+Dtb33hBwc0Q83G7Mf5xdOJvBL29Wz9
BDBwCPo0Epl6NqVWz1lDAHXMxN+GS+bUGtSeGWTCWhkw49jKHX8buF51zcwZNIqlh/y0jHHWinTl
TFDcsm/HfBv6ffqyLimum4s767c6T8Z/DcE4OAbbfApAVy3nC0N4NThbOnNmGX/TedO9UxVi/2yI
y5KmYT8GEooPITFi+woxPb9PzDSFK48M7AQQdmgFN6QWDJGXJYN6u7NNyVEzJotvORPOReTeXUmv
bkMY2xdCccMDBtiLa2bRi78sGS0p5m8AooqZFl7WEcQaIp59psptt8y260MwSu/ZS8xiHu2CrKYl
n3QoHzrlz1c/zDVTz2Ca6Y14+qjc6c21CvuW5rODhxSvkTeG0QmMD0Y+bP2B0izAtJgJf/2HmulI
GwIkQ7S9o9V0onYg/yJKbwBRQFzH8n0yrYCcm+UN1ssSLiZxb6mbykbSMWZitgaFmEuXpdGWZlxk
JrDqQEgB7z+Hmb6KxHYvA4OHZ1uHxDSFXnEoJPci04/iLeocQnNyXWzD2P06WM1rLsrmPrg3+GH2
NV8m/rVLMAczdqrpMvyWGL55mGvD2xAm79KV7UivStGf7ZxloLouePGI9S59xiuz4/OKWO0VIWh7
TcD0UDUtW0pjBWpf1Q2qXY3Caz9FOMzEigHWc2geQ1O/xEuzd8VIBkSAXEnj+Stbpis0zPqt7+ge
Iy63wbogmOH5NWoyEXt2ij2jBQwEWUaiuBczTjLxLriGlHsT1/RVM828yrwamGHvxwUE5SxcKBXO
cD38lBZbCJcolC7TPM5Y7i4s6ePCXW/ZwN05xgyZfRtHxUTGQTJEDeQdk6k79UOIrEqFzR/krtWH
Kq/01WfgSlOmJPxAijNjhIHumD92N0MiecvcvQW5f+PVFRK31qBXNBX23h1shGbk3G+stTtJLteS
mBd8GgRQHPIqSoOtjQdx140Hif7UzOKfGTIWiZkWOHSZWMe4Zgq6LgoHyqbWJEqv6AEDr5xM3jJv
Hp7admhIaevToqS8DS4XBpGL0ZPL9hPk77cmss0317FI9U0FuKbYxm2LNmLrR4kky6r4a5q4WqHt
2ubGrO2SQOSh2qdNdDQJKb74DH/vWS/aA+dQIlSXg0iy8PkAruDUwxcBjLLvmVDKYT9XQXXGb80f
jD3yAGpQlNtAFLSH7LKZT6FHXqg9VWQksgD+rq5Q2b6Y0CcPOYEX/JI5f2xO2j1TuODWEuV8DpMY
Dwqf8Sa9poQrUniC1EgscNyKTkk3N+6my7jpM6OvXkzIJU/cxFKxI0SCdnllwOjh5x5p6wLos1L6
AkvzVlpzfoIj9SoWDWRnTYRNi3LvCXJK6j5BFlmlV6PGWNQM/bs5+5Q+qmJyMS/nCZwY6dWrwU7S
/8ckTTNXLgshh9f/WVVoLy6Cf6sKUaFaLmp1y3fhckjzPwxBSMD4cZs6O1ZNTUd/jk5ehti/bwps
KFX7gvP/ryJqPjhnDzi7In6PWZFGHfsYyjkkX1E/TZe2zJtNP9BRrgdXHTLCVsh3aDE021s90m+n
ggkPVJi8pDZlWRh31+VSd82RBB/OXR636Madkm5jSe/oIUjaGT6WKHo3pA1GQ3ZR6alcuoIqEMxd
Y7cjpILewehRA8xRdS3HuN0HzHw2geax/D+/THLR+f631wlLHbpd27IlU3oADP8hqfWb3JkHB/BW
4i9jUbQ6Z98Dw9X75icd1I65V+j632Z3xKsWYMMdA4Etcywpigcg2kP82Vazvre+1W7e0pLWaumM
4tUBQwJehnbbQjkOazsi6tSdt24xxpeB92s7xeHDHpwRyXtrnOdiZCzS0kCAHYJ/3R9fxLjNpRx+
hB0RXIJeRqnsi1/F2t46DODSvPfPUeqTmtIQD3jg+PdFjROvd0gk87nyeNLA0JRDALl7CZXIvQFW
oBEKZJq9hPr7TPveflEEoVs5KezD0uAPchwxuLfZ+mVSvDhm/+m7DclfY36MKy9+UsU0p2LKompb
0oas2+y5tlfHPsUoMkjrvQeBb4bVsfA5vQl7yo9W6wS0t6S4ERfKr+nSPDxg4+uvtWDjd/VnF3v9
Jexkcao48YxebxM333mvZp1VHEyc4p1ssx8VuSNHATkU5lbZMR/1mCLNfrxzJeBWq9m0tDYfnVlW
h0Q7zTbINSAfPYqLLOJ629LR3Znw9LAO8kKvXdIWFSF9c5Xuf/Nh0McQJjOO8QuRNGaJYqL30fK7
svomc0z+8ahwLpOWC6023WkxManHQvq4M41KIa+RrHyoG7ffaDyRxzX5aUTPRBxpQN3p1fBOuTfw
6+WgfhApxTEpepvGyoPdetAkMXjKphY0OKdLol+sPa7/NTGzpul1m0gqRxbCgMbGm0Pezp8rbna0
eXy2hlHtmnG4JxkVh6c2+UBZUlnDrzk3/GMvRhLHiDM5hESSQytIwgMioPwoOv9vED3yYTKVMKv4
bc3jnAPi9jRg51dR+HuU5+m+yrCo6w7QR2bM7V750/SMVUPJWg4fWRPeExX3e5kHM8/Pvc9kdqcM
K3qL6n48WVqSPNcn0zcPiOsmScPXWtHQXL+pRfLKdqBYOSqz688imSx8xMNrVJF7oXUSvoTS/FYH
8our+F7rONezymgXhlv0WP7VZlBCfiznv3pA8zmW4rkuzA/xPJooQpBZlPuap/AfSejRyFAPb67a
j4odBMFq3J9UAbU9akg2GioiCMGPwlYNEQUxat4XXAXfW9qZCXpAApy6Nycf06MLtPYRu+LoRBJG
pdZ/u5wfONw0gAIwJ92cQi9RUHVyUSMOYdplzlcS7t/T9MjpJn5tDMNEXU8V8Jtwl6RptJVGnF39
Cve8KvtPp6I7UzFvWgQZwbIg1FZbMxTObgWxuwtCkht4UxlnNDL9q5BG+9YMvJoWEQc5EwEeCfQP
vQXsPYZOu51HD23PEq4llieDQUMKTcNO29J9NrWdvwWGfpuz4aSV1b8vR6KTlUAdT5ZEibLKzMO6
n8IQH2k3Jh1gv6uzHMTVok1cj+TwNKNBX0ddYDMbtfvO2c9ByKvKu+jOXWP8IlMFDWPZMrq3R152
XusZXLLFcHtpBg7lbF18+Enr+btZDuFhI6aD3WZ/riccIKA0zXvILkzfFLAI6tr1BQE6BlVW6msn
9fC/2PdsfzGA/Pctw3E5pQcCIwgTR0v+x9Yq88KPprkK98Q3bUwkKPchJp45MpJq63hNftaj8Zla
OVrSNkhfUzf8ik8hx3wdtchEHHEP6mq6x2cyj3n8ZjPReyEHv0SqX3WR+ifmMOHDcWjpDLOf/s4x
CMkv8XBXbXFqVriPULg28WTcXWZWG9m7S2xGB/i0Ve2ld5xvOrWNAxmMw8Uy/PFIGIFFWps5HkO7
uiHts+4MYrkqhxg/mwRzM/XNN78VVDul83qO86w5ZRF3REPu5Tv3kzqSQZpshN1cGCH4F1Wa/mXM
wEUTJf1MyVW7GYJircnTHg2mco9Mv5sdiVWVKu5TEQbXxd7nmhNvoR91OxnNKeOMPNkyDo0+IPq3
b4mG2uX87CuikepFtcO289ngbT1r0HpBRx7zKErgfEGK/S6SYiNqRlhsKsvBZMg+rOlJRZ8+w5QQ
onaK7UM8u+nLksQYOvqX18Xx3WzHbmcyJTwT34E6trCqS+drSGmMxu9Orr8YXZ1e61DSIwaYSQM5
608QWD4tH/2mXWNsdTK+Y+pG6I3A0cyKuESDtrCy4vSKwHC8lXZTbRtoHTArLI6t/stqHkh6Sl6j
1N5mmKBHZ4tjZnAlmVeWqfHKTNPOCfovVlqde69eMNgJqQzWNLKl2u0yzM4OBoaagpPkBWqStZ1t
IigdZohQ231/h1qQGdCFSC/5EfnaBAuIhCLHX/J/qDqvJblxLcp+ESPozWt6W1m+JL0wpFaLBrQg
aMCvn0XqznTMCyKrTZUqlQRwztl77dswjL8HkCVPhTE8ykqJzeg27jPZjuEu1rlxRWRINHvi3OcI
cRcW1eoDVdELk2dOkzb7FTvOeRLmxrcn715FSUhEQgZXR/d6G5oB7IHKOCcTI/g0F++OIQS9YqJR
NG2QHOaUAEZyBuaa3Pjf7LPmZm26oXUNxtm6GmV45PPWnmZlRhedIK+30OkcDLoWj4TcZ0p+np+Q
QdSxJSAFFfosaJewzO05V3N0THITUhoipHc43i4l7Kafg+mS9QysB2/sGDeq+YFaUlzYawowVG+y
jqe3rqG/HrvGtKM1Ye29bsg2NEeSbYPR4InbKAMsz5+ebTpRTI70dEnmWB4MbZHrWkTnYM7ZDMpK
IGwGJyqWBE6TyIhUwsPO4X1HTji/yxr6DwGIYPniqdtmaZQ8yixSKNijTYCa7FzMMnyPcgbxcnoK
rPxaBvgk/Bwe9Tx8+doef6CiIZKjEjA6uXk9t3DxstY7BFCmJwJvfy+TUIlrRJGQnRsR+c3zuGn8
UZ19c2jIfov7vWHhFoNEV16DGvZoTaLck6ZU2RsuQkyfUEmnCvOnzK443rOKtJ14ojnptjYdJLr+
ioJ+l4gJWUfet9/L0jOOzVB2KFuovCWJN7tmgYmvRPGSHQRS/NWp+AGIHgmeSPrslswiI8qjwt4M
L2w/E8N++9v/LuNG7+GoLRBTyKaIfeLd6OuQTx3+IzseoOEYza0L/Q9yJhEg0Ed7KYb2DDOCWAyA
g9tV8D+YE3oHMAeqTCk0ZfBL+OGXQR/96gmLgGLZ8Oes5/kORX2/cmrtPLu3GiZPl/TG+1Byw/VR
ifmKARxCoIyIsrR7GKX8RKyCoH1EF0IffDq0sBeYZDH8jFuz+4iz+akbmj92ky8d7MgEhq/lYTIq
puoR+sQ+Fn/6El1VMpbFtdDlSx336Uuj4qOHYQiAyFlKlWxxUMDh8IosOoqSGFbNjfsW8TnYtLP+
J1dgS6rmh++i3Ip0VHMjyx3gqggN5BjXlK4zUYdw4EI027wRPFdjBUMcA46d8gjbUBi3lgI4SbHC
vlV0v9LMhJ7iSItIWP6zAQneIOpiY3a0Hdow8S8mWpKDyLsfid28TLo3Tvz24M3VxActzPp9u8zm
16UbbxMHyXMcw3ZQuCOP1uhV+9lK1Q2Q56eVjCEeFRv5A5YdpjWx+Ys9ZEPnLH2o6Bc6u+X6Y1LY
W0f609SirQdlZP1gqQOoHu9CXz686BEZ0d83C0nz6b/ukS79ex4j1yj7fri2g/eYmj641dHwxogy
wmIx0Z3ld4wI8Wm8xL4QFG2juXQUP8qpwf9Wzc1PGIQ6TNPiZT6GNsu9lBIxRN27Ia6RqO431pxi
Pi8L0E9/DSV5yjO3Wn4qI+8OYkAy0crBfvRgRwdfkuCK0jufNHHsSQ0ks9V+uKmsjMFdSvKmQfoq
4TyMASg/MTOF1n3umAL02ie4wc/3op6nW7YskoFE7yTNUwXk7QCoyt6hAkQswcHQUFjchzL6Fu2s
mekPaNJ0iTHZDhReFAqEENuiaA5rO6wzrWdpmCEY+dS6o7ZBBZ/O+6JUZIUbJnIEZOLbYhFssYXb
OruFE7YTO3LBeBhjh2dhnbAsC2lP1Hnp+Kim7DqMrbjnFXzStdFAB7Q9Tn5C5SoS+1xoYKHbTpQn
M1eIA5XfcU8IexCreWjf1mWsovDg+u2zQdDq2PsEFljoYbZt7TMImpBqbMxMVuzrx0LqaIBkWDw1
wWAdq0gbF5UFnxrTL0J+j4Yj5ixzsMpHBRQ/HhBTARTONlHaGDtHRvJYaUYSdv/pL42shrNMdwiS
0qY4GmGIo8qIGOw3JDYOVQ3eJYU8Rs8Qyu/MgVQHdyM0vgilqk+94zoTIhOkN03XMUQVat/WSNiV
q7udZWGO+e8WHmusgTWhaeZc+ye49eVb1XQ3CWc5h4X1VNMFPqF6psE8ccSmbf5R1uNDIvS5tnJs
dmvFobFq0ShxzvMyYW518zT3IS2d4R9TlFi/jmGd+d/b9HuB1GFvAzwhYTpPPnz95FXFEw2b6mVM
q/ZOKvz3giyFNVDa6QEXK71PLJJqMD9VTDNBLKe0iLe51j+FHTZbqptDlWsoaz7By+Ci9zU0zM8k
xRARaufZPK6RXFZtTXe7whiRSe/iN3N/MxdJo8XV4SSXZjYdEwAY43kkUWJhiVdvtWG1JxNzM5g3
LIUJJgbCZrorRBymc4E4uXIqmK4U5d3U6hcxHBg7pwEurD27+7Wn7DBQ3bcSU1dGgBLpaa1utypP
UUva8isUKj6sGxxgzGzRsu+Yloc3r8b676UcVslU7DpugRvXq4MLA7F0k2f0FyRl4cbKZf9U5BBV
+mqB/tEavZFUALt4qvXfjXP95kjptsUKPWtsboKhSjv6WtzSMw03AeoYIcOziao+RYydpMnDsP0b
rSEX5CC3XZEl4q6iRuDvzH47HcJhZSsa2okKmeWwwU9J2J+i9lcnW2q9PqnvFTc6IuaXb9/5JBFl
pW89m6Zt055yiH1UhXMqBMyb2qw4UPKynm+xybyvKLONjzjhbOQ8uUt2QdUG483LT97AtXBd3IYj
Kwnn+1Sjn/L7Sh646bXoD4W60Qj3GGP7MPib7HXwR+PqqrzbZZNA9b5sabaNn01hw9ozGi7hcKGO
T7WZPnXEefaWa74VBnwIKPTpkcjjn5glOnZVEnWo0QaiaSuqB7bXxpopNeJAg2wQSMAwwsAAxry9
w3LzQ2GlINdlSO5Soxv1jdjaytpha1mW9dWASmCfLUYy14vRr/d0SHJYXvcqSEh76vgXHp3gh2ES
txZWY0q7J7s7Ic8oEeDZAy6emDoe1prctFaQZFv52cP8VuRF+03NpnlNBsaxg/2etLz9akjMF+om
olEUQk+d+V/aIfQ4xrZFg9o7zW4XbhuzHc59OTd3YpJwlEQAArmVPcxOVg+upddOThfpOuO98jr5
4gyMa1Tqo1EPzGeSvqxjp8tffVoN/4IHbUDrtf+QjXSyw4JI8y59r9RkPWNiezZKt9kZNhYCEH7R
3W24L1LBXla9IpPa8AhF7GPVeq6qzwpTxjnxfukhpoKqPfZvp+ApLeuWJtfgfGE5IT2FUwmJ9cTI
ZrluMI3x77OBCr8pEJSkWo43nQfHsZ7lyyAt8cyIDarUZAF+zvSJT6K1K0JSyyYHlSSqTITndLjI
fdwWmCwOYc33b/mj2FtT+PXWh2K39YFGooARGAjaVA8Erjb2ru9bjueG6Ep8F0N7sE1NVII7/HFH
J7g5o9/taN8ROLR4kldjMhjI8MCIW23iINpnRlJfuPBQkNmNvjZ1A+0JsfW6FHE+nKYg/dPWBmnn
Le2icozhm3G0A89DgLdoB9e7GzPrp6wsLeyylWlcCkbY6/ipsL967XBO6YwG51h/FnFTk1jCYuAZ
2w5k0AJXtY/Qy+VtXeJYPAeplPxF9jXIcLO/Mb3ozu1cu3dIcM6dZ+Jk2vOTMSr8Z1ZX3dPZXVqY
+EtGRkpc8fBj51aCoqt2ELemFJGhORh6R8IB0+O6Eg25nUiMM/VtUlF5jCNoYcuFnxGtmUL+RA9V
z2Z5EF5tbQIyXxlndgoLrqMxXMsxf5hj+GeMLeYnnS33jE70vl+E/50MzrKZkS7P+UQ8gn3tm+BV
TTp5oWk20PkpPK6EafY9dH4uf9tClOEnQ4IfPs/ULsCxuws7MeC6BvxaNdiqW8u5V473r81ICyCQ
dO72/Izoa2JUJgEEJ1Tv/mKyLtpwBsHdwiWtpbXl4F4UuFrusrwYjuvfFGkV35bLHwbDCWdAA3DD
buziHg+0ue2I1kVceNPWM2b7PBn6XZs2WmcKqDdPOiTJx/O5H9snNyO3nlteei5K/Z3AO0AvZDN7
IFFNAp2OVEDiWjdfMfJqkLcY1jHYuxMWyxRXTWNbzqValryX1gGqzvvflGQSXvZVjuKeErm6UBDd
M0aMTyZShbvlvE6SCgkx0f8gApUtBcIjxJ517l9n4ctN4Azg/mMPyyRX/FRyrDiNmz3F1ZNg9PUc
C8kjQdgpAwO+VJ2Cexh9UYwNtzipR/IT0O9UdF03JEsfG9WLj6xIk5fp4M35PVVy/G1k2Dm3NFtI
dMzGTW2J9l1l4fhqS7Xx2L6CghiWLNMRmdSIcuiiOZsESe1TtiwGF4E2mtOLxQRL17yFa7U0YVu6
mhOOiDpr6gMNXZxzONdumYxeojwcoTAwew2N+twZVvqwGZqOfLQJxECLty4J6pJbOyGokiNSr/WX
Gke4U3Hb/0u87E9LOOJoW6m+ecDB+BUaFDPwCV5sd4QaBHzUIDH5gsBBPodlG9NereYPLxkfQVK8
KRq8z44tGH/aM7F6aR4Rqtn+4wJefrS4lc9IuD7GMkmePRQJEBGUjQvZJDHcYVui7dLfSenq7x5o
5fts3dq4YqgL0nBNXxZEnYFEHYMj9Yd9oOkWHoZUOZ/ISTGKJZdW+NNvp8h+CgjNr7qx9mniIm4G
Eve5WLdLm4m0MqZXL2to8ll8ljmxHmbW5q84RLCmTXgxzeV+R1xffu4c5+dchvaHOVTx1hIuH21N
7JNPiRbg9L8TjbGpRroM2LXaCMMLfPypeYRWFx1DXUQ723P/DdqpuplRevAqytyAFORvkz++LWZl
wcT9GHpoA/IWW49D1Mk599RB1kN8RRk279uQD1rn5dYzcmGLYAF9Kcr+q1ZBduZDXL/NrgXsUmPi
rysYGdprn1uKzeu6VD2llZ/Z/i5FNXnLGteh4pvAokV+C86BMVWXY21fByt/l/E4AG24/GdxWI04
g3lROHcJkJLiNlUkwoNyOI2x8ctY3FnwE5KtXU5wMpYex+QKHGjxFGBc9ksyphA2jUDnMGlNR4QY
Hxzmwc+zzyjtFtJsOUKs26EDMb4Ri8ud34nmQ+hTX6+R32J6Yq4nXrQv42sUFX8G0xtubn9qCnw+
Dh/xbZRGoDxWfVM4mNmxlsFbvZiwVuuh56bGzrWpWI3R6J4yUjEjn8hbH4/FiS0XDJgVJ99KoAyX
OavRasX4LvSM6RkzYkIAR9DtPPRCO7xfRMaUzXzXhnNa0RHrgo7+kGVBei3dHD1JnKhX19TN1olw
ZciGfYJk7HEJ4CEuuxRczhoRXFsj4jMRhoTShzCJ1HDkqQlfolJlm1ShM1htvN1yfcPg+Seva9JR
vCrerG9oSuTZg2Znj3lmvrQ5l01ZE42KjBZD5QRJaQsEotnZqduGZGHApSSFfN4Tp9xcLUrfa7dA
HYLK2RfL5w55iEJPmLAzoRhfRo/QTmWovjxdmodokXUQ4jNe41ol7caa9mPPmUm4V0ru3Y13bLit
r6JlkxRZP+3GBiGwuTRfhkWSGPb4MIEujPvB6OVN+xPjNN0y/lq+tH35MwkrOHNL6WsCMek33kCb
Jm6ZLspF0pBYlCXuIn1eX6WZ355bH71zvtMMZ5Z7euEu0Sm980Mxmb9WMiTl0yj0dnLhSIjWODHf
JX1ydGmj5rSRbnZeEemXdWScZM6/Jr5HMDZZ9GZYcF2MQfxw6ukadxwVE07IRz/JgpzKPrsgbC/u
cFquUjuvqRHcUkNOV0UPmIsYZcPqKsyE2W4tr3nDjFIQ+xK954XnU1Fx8+AA9/cCazrqvm9B13i0
+MS1IfbvTbpQC0e3R+PKvPjNRIEXphht59r7BRAn7DR9fjckgBMJ0C7n0dqvI93KN2w8K8Av7KSm
L19HQMbTES9TuijFIheaOS1XerLZHXMldz7zyi9kXtdXqY9NyLXqP53tVAdrQQv8xxeQQ/5AHVwe
s8XfACjbucTprC/Tax2qxQTl5zi8Eno9tqGZ+sIzbo/uRARib0n3OU9p74OQ2fPZxArmWlwtpjQw
Tr3LnTAafW9DqRm9cEfWJ6K6UaQs46V68P4tUgWvfvkqoOfa4WzbRI0icq8Q1Smy9fzsVzOxSTBX
/qObgMBJT6i7v3Fad/dqWVTXbvwIar1BwM1+hT8p0duH3O3qPadzfsd/bd5od795qdffPFyHzqTE
dxuwjqCYqUXEjKYsPlfbIN7vrZOaklQ2TITrP+JC/o6OwoM4iZZ5H9dmDFwB9WIVZYfA7+QlzeKY
ROgmP5mJ+4qeniiKrkn0dV28XmY0lq3owEbRdccqz559VDqn5pTkU3NbPZDrK5XKR5PO2Wl13yH+
wmq1mPHwOBRH7du/JsOX59613plFT0/r5kMfGvlKOsWH1c9syDHiOHZv61cWvYhtoLxsVyy+S7X6
+1PJ6VHD191JZtNXM7dd8BbLSyDrIeojdrM1VnANGFwXf9GVlVZ/d934c9TAUEbLGEjblCMnt/Vh
d3hzLVlGb/YECMukbtiVAclBfUZCY9BD4S+IJUTJgUD2bGsmF74KsWKzeDPqeJHlv/IShCRGGffq
LMyOMRq29NkcFKoAmjYBwSQoYXviflVC53K5uBsogEgtZ7CxjknXZVUmCk2oJ027dd9YlyYa+7Po
JULNnrtepV+mqSs+CUSjpmovOlfy8Dc/DMTcE5/yjarAc6+/fRT6zd5huo1pzwr9RSMLJCuVBp37
RG1MNFzH3B67B1TN4CaSZLIOmZmY+3DRYv/XQmTHRN9nXzngIbSyTyabLOSSEE9Ex1lNc10Xbnvs
4Q1UjnQQf/4z462vumGCKuIPr63JFKwuxfi6Lk5ovPfAlAGLjNaLZ6A5QqpfdETh4XJrt9EYNb+q
eDplbWbtuoIAeI9n8j3w9LagD/iKZ2IbAp1yUwKsdn2QD/vYUEidKhVcVhBEAD/rUE7NN5OfSAbQ
lP9d5FQe0QT/MGX6wzVi+RNgyI4B6PRRecWILjBn9m8XLj5TvDXCwBilGu2+tAEFj5/iohk4zhIf
Mcfce+Z3r0QrEXQJH3u0hWbua2uXVBl/NKeFWpVz69hIckeavvHOetEkrIuPjP5mMCIjdujMDmky
tUY0oQq5XGhQW/HrlvvMRC6CLLl517HbXdzMfcmgBDH0ti5ErtmX9dW6jMRzEP0RX+PoQioUztcF
yyFtZoPRoNWhM5h5zzolD24cX80QcVgeMsVtAmUfa1z426gNspfCcrPjhNQV7Qn22/UYrGKgHSlu
ePQOZnXGtnn+73BpgY+dinG+Zh/rRSkpCHFtRf3sJbK59r03ndYRkUvcetj6R8Ny7GOix5Qhk0ow
c4by6qb9mV5I/ISpJ9CDhUIqhIyzwh2ENPJznGPPrprEPuCgrY7rgKn2aiwiOaNcc2iNh8XNYo1x
LDPIOqBoGYpVMj61huxg0WNq1Vr+zvpfyiviS1Qw8K/ox21LNFNXp+YJxqPylZFzsNeLlWsdDTdN
fE6qn6ieqzdso/TXvTeYRKbkZ9Ldtfvwt9fO4ZMocYPOlFIvmBq7HXyxl74b50vuJYuqjFsT4Idh
cRvJKeH+IXVlbnOu5bu/Uz4/f7N8DBv0jCkEYgi7tTmne5317WWSTn5RwaYLNRZZLAFUEDyomwC7
KpoGNCSrykkInwm6apr9el9bFwdzZcNtiQ44Lp0wtbViE43p1ur4LStNke3iMSVJBv/8vtZJcB5s
9WtYMq7dYRlbR0Z2MZh4ekgql4ZgS4JmV7zIMv7l40K5WyOzqLqPOP2pJ5t2aToxyf6ZDzhGQois
veL/xoeUP0SPRDy0vv775PDG64tZo63beGNefqPrwI10wmQ0c7Mr9PBFfDwNep8PRsE874hy5jWg
kQbwJy45CH17X/1eJ4dunMUbej682UlXAmXyGG2kdXeeJibpytbDWfqpvXVV191xtArup4APMho8
eyrt8d0k67adfZdnnbcCPaj31un6lzYz4wQlID2mghzE9fy3LR2fEIm7O2Tb3+U4DXvPaBgtp0F3
cwrygpqknh5TOj2h7xMvltv/M2Wiv9BbEi9R39KeqixrL/pmy7cPXycIwB9Rg1jJRtgjSJHcIIdI
HpEdGE/lEv44oWfDEbsXXEjJdZoqtXFL849lqW7XtFVC4KlrJ+cqGv4de/vLyciZ6ZdGvoeK/lr6
TMBpSF1MOvCX9RXSHXKoEiPaRoh1q8hEOs6ScA+65uSMWEkEit5swo3LvOuLVgeoJTGi7QZMBLAr
3yaLdbzug+E6BNRv7gD3IjPs5j6HSXu3liXoq0MaVtW5XexeVmwjjJ/jz2gYiYcZ2Ov38XLSrosv
Eca6BreyhW4SH+tQymdzMEkecJt2m9juq3JjfSlx5pz+avZa8G+XmGbjLRfjYVCz/7TyyrqePAjT
Fe1RSbN5aQz0lZCju1MrBh66Kl7ESRk5MKNPBRF7gnJGGAifF0KDLNLhOrP1bchAhXjU+uf1Cr1+
aptCbcNI+/O+wspymntDOovRGf5EHl0SS5w9L47PxUhVo1oYeasalHt8t+sE8xbEWxv2cvLPl+pB
Lq6KqOUZoQMDe750mADDGZkrhIqLSMO3TKYTtWzJV9V1cKRQY38xkH5ZYle0Blgs5XSf1efA7lBl
ln7prImpViOyv/KwOe7EMcfQtOlt6rBMqXBfxIN+RvJEQnSLUg5f88lpdM9tMqUvFjjTXg6MktIA
mkOCHfBqSls3myhHe1cLA3D+aha0B2Or44aKTgh5sRsKpX0Ywx5S5ej+/aDlM5PjLiY4L7fZYu3l
ktSOmc3gJ30FdEKymReg0S5E89rPzwahPxe9CHnyhMZtl4Th3WGbfjiIoorS2KxZkMBNDCyn86WP
ZfNW4RDfTUVMojA5ga8gfM4R6ZkbJd307gvXPErdcL9EqvKk+RTurPyfqHejZ9e1/ePAFeFszly+
1czxklvoWDDTk6Dch/2r9DJyxEhZM41asY9l6nUMyw0Sm+KESNWFoVKpt4ZA+ENBrNC+m6WFtIl2
L1C3B7T2/IDOqF9UlQO6lGV4XrZMKrzYeOsTL3yAuGSbszk91xFkoLJiy9nk/NUFRv37qOGjxS7t
C5vdMYT0uo2N6ItZnXouySLdCpS2byOECrhCmOhl8hsLT0mag2k+z6U77htUPnZq2h+JTE4uaTMv
Yzv0r8wjj14m4aqY43s6h0fflhY2ChXSzYr9Z9mX5c6buIc1FZn380KoFYwNXIrhv78JJXj75C10
QFSRL146qHtkBM7WaaHi9MpePJ599a9nq9+0RzbreKTLgvCZWCquBOLWJKO4lbr836uuM3LclYJh
ROH8dvq64iSKrce6CJ/vXFZAmrCO/551bb1nADNeGwvru8TdqebOe/NtV/E+NOFH5nNTM6V1kQrE
GQLz7stqJ06vuftQNZtQgD3AwOVntHWHzK0PXgtFZ7qdpp1o+5BQJN6yDH0pMWPdD+2bJamvafNh
WtHrGBfzL1z3z7UZ/p5Kzc6z/EGl0/NNrPpmxjBbxMxnNuEv5pXG6MmJ6DuiBLX3lBjt3h/z6j4I
+VhxZz2O1Xub2NtmYTTO5WjvVqEa0qWKsYOWiCvsj6Gy04Mw3f4p8NRpgoxzzBcpb2z1b8hE3R2Q
S+o9egxUsFXBfZoIL7fed8WgfxjMeILUxUMgOf8bmJXEm6Ndj5BU+RNiH12qL6fxKjBNBGy0Tu7T
Uq8hZvnczJvJjogdFD6mTS/YGeMYvNimKOAStAczRK1HQO69wAj1qpihXUJjElunP8w8Ns/V8sPq
YU+BFRzYLtRlUrnH75um6FSm9qWxm98DzWmM/umbExgF5IaW6QaRHNeoUgtvK6W9Qif23Pvldwtl
79YrjRj/DR0rMBvltVDGz2YxXOEQQ0QwVtW7UZZ/7M4Zb8p20wsmWLHFnq62Gdbhiz920Sc9gs+C
dNhHLtHbe4KFvKqvIGZurK2qBgE5ovXExbfJTB/2tk7T98lqsxdMmTvdB/WjiqzTVPDGg+KS7rFZ
4J8iwP8f2MRKR1nG9BuwLnKotSbgU4mgvS/oSqTW+C2tcDqs7lCv7ZgJtXND8Kp6Mx1lHNe90vPR
ZoT4+l2BGsC0wI21qVf8cGLohDBvjYOXBBzQiKVfdTq/0Cpp3joDxOz/Gz1H3KI3VZFLelioydfH
sLYxLZsaiR0iunFbht6XRroGRbpOw1sFlpDovOx3tSDZoGIiWRJFTuKiOGf92BGrzaSzboxHPnnB
eU1sTdP+a3l4Tp6OMy77+k+1EFhbacQPxlLFduhh2qz/rGFAiHDDvttNCJ2M9MscdQHjhCJ6D5g9
camtyw8GQPN29Ivge95+hu2L7p85lOafqdNXOzNrmlsziVdLGz+iPiLcaCztT7TIu0wBdlnxWklu
PMIQ1p+dj/qGOZuA67QrTzpz3vhhGGBwV/ekfFD7JeRAH2mtsaMvG5qPXfjYc/Zupynwnr2o3owL
vmhdvAVi3hJzcnSlvMF2NRhQszDpBCCZis+IY76eoLWsTIypbIxFepQQyIZGPFoWczH1o3u6OPTZ
D4ltkurFnfOpTh3xjnWV/GBGAntugaThzDMBCablPQ9m8Z3BkXkBwO49r0uu3XtVmP0JBMrf1PeQ
FkSkiuyrd0iH06KHtdo39rHPSBGPAl3t8jmNNxXbANfjxRnak2LeCZJ816ZOXgUltO0+OBWF9M94
gttzGqqbuyhJFSP4NtbdOViuku06FBNtdXL5FgDu7CtCSyiHy2KMpqJop5tG9I4nTdkzOzf1bV04
NRP4Tshl1rKVgcn/qlhnoj+ehIpKvAtp6A5cWu7EKc132nkm/GQ62u6LQ4vluPap5oFJMG3gNx0p
+wwvorz15HaqwPYfKZmETsu1ixv1fZGCb8bQ+aeI1HRdF5E7/3tVLq8qiOrnAjNcYKDw26L2dXsU
UwWQir4pIxI7ObrUQjujjnqLyCGzFdOjASXHSzDk+ihnesyIR6CJJt6Nf5k/1mkTzS6X+5X53fU1
gxzSHgd/mm9i0Xisy/qlWf/TjSDCG2xHalOA/Lg5rn4xJ8pz2ua//cUPPUzBeLX6FDDT0JzaIpn5
LFBA6c7GH7l+3VhvSAy6SxOaKQPyZIAaiekhJae4A+Lk4I/Glr0MPDhCgnmTZFMtDlUSWXjxVHAd
lgWVU4BZmBK0nEd5aJzWuOC6e0S5sB8rhDuhebzzfQSJc2LZxyJqqU5a2T1MRwB+8k/KCSGtlJ2N
QAOqitZPabaZ2sr9nHO4PrzH6uR5w6ePL/3k24H3Yrh0eSK2KT/bqUaJb6S4x8eyq38W0sq3bpA0
X1XE5Fc1IRggF49KBqBlmy4ZX27HcHidQ6xzng5sA/UnoPa+ZeQAg4s3UYwX6C22Qn4Qk76UEYiY
tYw1l3G+uSxr9z+LsZTqKSMZocpRjPzfRQ4xIjpdZBglTIqaZdQwekhsycNdv7Df0IQYV70K4/yq
/iaqND6SEYAKQdlJs3ebpNj2FTgs7DlHHCvmZV1qRIGX3q6OKKWZKqpqD5qZIYxr3tZlcnsTNMei
GJ1o5jjy3qqwenItCxCYjy13/RIamAseEWFo5CjMom7i4fni4xoNbXgOc/H0X1t0fYVlBHmEcnNS
C/6/R7fHFbNlUIuKeplhrKqjdcm1+JMQmoXYuhCvEROyk+3wgM0jdnHM3T/HAqUATeU39FefBNA1
t4xs90ZIWL6dMZyaYfn7bZWm/WtSJWGa3K0XwP/ug2k+n6jaLXiLHEWFQ9bEmmsvpfsrTr0MagnC
AhtIHQnP92GMYOYDXtvB4LF342KRCHumWuu9dKAK2zgSfIc3ymaXWdBQVemlx8nM00sykoIn4sBB
HqXIwvGVe0hGmEpmSLRYNuGsdiW0U1oiL2gK1JPR+/kBEUKyhZEePPlekGwM0OgnHMhW/5tEtoXL
q16NvAayC+eVxGPqjG7qo5uO/9SuiQzRCNIPO/EmnhE6/JzA64GTNZiR0HskuzRwPgC/2L/WFyIz
QfuAKTLDnDeNWSuIkQHIhW3YNVVeEu+mcZxgqU03Ws7+dO9SvPvrrdJlJAlDV2wM4Sf7ttIJ3p1A
niYfT2kjxF5pj+CQkH26CLX4qwgJE5kCMouL4xyW4asqgz1t2PqkAwBxvmiS49/S3bFMWPFLo7+K
YZXVqL5QGPXjLV9kA+uCF5Ju9qQPDtMUCwjsuSS0GqgW19s0Ysbs1xHFb8EJZTQ8Q8ALwYKTC0xk
XnIsptZkWpQbd6syxncHGAHm59X1tVqrXIVRsqEVrGyO6dAzGEZ2pRNcX/IcIs/64KzPTCWZXfsQ
0TdB3SRXb1nWV2ObLEm8bXHoZjTw0SgToiThocIjg83n5M3dygPceA7wvrr+ZxUwTmzOSxgbnUH9
Q9AoIOaXK0vk1mQ5pX6EBoRlSpxk5zYi2kEqW5h5ECnRnoQQkuPwPZzEx/3cRl7+ui7ExqM1DgR1
uRx2ds3MmZ723F6c2T2tlLV1WUkWIoiemphKYys6t7qOpjk86f+3FFZxHcmFM1T6D/qKkrKRP8+D
YIN5C1HIYAuS3sOtS+MSDXQvBJ1UIOSlecacc0oVweQ5Sgy0RnSp1sVOm3jbW6iTi0LRUjGX9N/U
nJ771orubS1+078ml8lr4xd8eMZLTcb1S9s2qDPxw9zH3nPuInHLc4kG7bz2o7NbbEXx3W4jPpbh
/2HsTJvcNtIt/Vc6/HnQg8SOids3YrgvRRZrkyx9QciSjH3f8evnySy1S5J77OtwZBBkFcUiQWTm
+57znBTRe0z0+ASmYuUsrUehtsb4FljG3hyJzkZGT/1bFS9kwyKtvfkQ6hD4bIwi9Laiwj8RPpux
ZEILQPE7Flz++rrl3Sd8ZOtiAH4tP2A0YBfD321JwboadGqU0xcWavpTs9TVFhmkdZ2rITuUpB56
o+fecb9+aTpKY1rxUnOOHwNY8DQTortEfgHUEMjDmJ0Q9sJ4QEJs66ux1EYIk0u2ZV0nLwP2ZzO0
b5Xls0Vps/q50jCsm2P16LqJvxqRLyDfNT2aeY7YNlTlNGcmzIHd0CpRVT/NipiWI/NQ6eansdbs
Bw/h+SX1kzt1RHgDCgoBoUUQK9xng4n7sDNf6jTn0PXNvWtil6H/kLtWeFHiyi5dVg2hFDOyTN7E
efqNvIGZf6Jq5F4QmKsPKdztuVaEZbSz5pIKdDwynYHbmmgOPcP2IWbZcu/VUV230ivTYJ5zAK3L
z7JDmXbrloFqN2xws8ClQO5e666bBCoAfmIkVAMo/3FpZ8nSOkTIx/dBU/4GiGwG64TfdedVqIZJ
gQC0MzsQlhv0Q4G8b54Nb6dWGGrNUcZkVZTozcPEns4e88whc2FDOSC/7paGLF+NfLrVMnlQalyf
svpo12yBYneLr4f+CZWMVZ9ZwQO7AIytc3c/idFci9IkA6MY4i9eiIFTfg/yIT7YGZ58zarMNTw1
SVPTY0lWA7MdoccXof2k2eWj2weELaO+4K3uVuT5DDc1UJb1sSKFL70XHxpV3Nf8x5ogSoyiYL4T
WfSof9dKLT8odVmnfcyNDoq418vA2yB/Mn3j18JFQjUNGAOsBss1Hnm4V97ijBtwPsmqHCZzo3t1
ePIJ974siJu2UfmV5BPnXHZm+DjCXFtZ6dB8akv3YcjSd3ZERHk6L9NjwXaWTZKcJqUUyDAN6MQV
q9yMc9Zm3//AXto+CC2+72xQu1ES+Bu7MudfdYcsGvN3/BPOhwHv487JBnFIzPxktWJ5wNb82Qq7
4shOZjlrvZ7edOnCy3M4qCXi5Zu6z/XS88Si41AWPm2PyDazE6i+Va2FRCOlc0laShM8ZWXQwBB3
v+pLR+TWVH3oaXrTVcoAJNjsyA1Y4BeDfsulgx+C6tuYdm7dVnfsvas74EOoJv0BqEdEt6CEHcIO
H3Zs7j2lNd6LXqqFY5NaFrFCrK7DYmsHsQ7R+N/mudqw4lVZMrVuOX/r4wKgL7DS+RYVBsuQgdMS
yWt6ql3DQ029aDD1SG9+a7p7kQdJWAygN0SL7z2e79SlVjhBeoc97w7ReQ8ivWu26v60X2Or0S99
akojKuxg2G6ojyvAY3k8a/g3suCMLDvD1g5MVn1+Isd/CFT1tSlZpIKZoZ+/ouclGVwKIrJWdhEK
4AVUX7uN5lDISEtK/iVNhdRBzo0XSmxbitsr1WBKXyXaXE90CyCB72Zo2eTWUG0Sc318pIctdtro
32g/lkSfln61EuPcwAWVCANvbqqdag0oFm3UyggwLZfW+iDdR5zBeMTabg/dzT3MpYXSlY3QbokL
KMYOE2/dD+guTT3fWHMzbdRhPzTwbvumgdIM7nEW8YwzNKOFS0BZkVB27ei2RUjseB0G6BSwLVm+
z6MGW583eGCOGueuX78xdJTXoezo8ixG8kDyibWiDkyxzYyRvmSYzjH3ds9Cq4fLHC9iB2Qv2RDF
Bp821tJsX1Tdu7yn8uJraH4Ut38YdZsFK5cnMlTTkjekjDZaYlhHnDXHvKRGtmr9l7CNc0r3xH84
rpO9pEjmaf6UqFapcm0ROiSbwUvnsxX389mNunFtmua0nqU2RlFAsyAG6wYnzE8Dfaf2eCRKI7Iq
LXJ+vP2IzmGaRPEUD1XxhGZcWxswXDZdZxhPc2oSjpro8bbt669aP1iPg57ohymmOjpjeHmcdXpc
hvkxFiSeROD0SrOL9/Cfv2COcuI9FLlVXeF6qvWuvgOr/FUITgkFX1FD7jxkhNmdPMIkCBsWudiA
dxsQArBGy/peOxl5cf9qPyv6nOyQjPyXZtbfNYl/Q9mSHUtOqAfX8r826Jh3Cg3j8SU7Eu+Fw0mj
25QzJ76W2QV7enRyr9RENaUgFECQBUwlqTJcC4ShZtCC75pBGBsTc8Gu1rLsHVA5hCrd/JBzzbuF
QO2nrH3Xe3RtoewiOJWDlVnDqcY1VxmsqgMgxZsJRe0t9imGOkb9iQtXcira4IWkLe2oWGvsXIv7
yDWO3QBdk8DqFzTLw95PACUFgdafWW4X6yLB1aG8OoNZ9Xd5kHx2ov6pZPdxHgr3zmZ5vTbM6lrJ
tSXCJi7cFQBiFLaf8zmmSdbVzVngmsbtZv1Kwxtd4zBtzAK/2diKAGoRc57bEowrFuSPZeQgPMfy
dDTgaVwaPDpd3TugwLGAGsbgb0FqIOfPSUQE4EG2BzHHkJC6+fegJMVsa8U5EETSLghgiRPAEJbY
O5ZrgF2PbGorCZo0qyUrw0Hq0+iwrCs5FHXFDooiNIQPoh9WSYjJFBtxRmOKDU0X2dbJrktavRBJ
ERyDNcT2Y58oddsn9lnmNq/SaCXUpgkAOrI/7ytyXuMERdk4qVuCDfJxVpGDRM0MrdnsaHbqm65J
hw09X51qC4r7xXcemsL8KhosrLUWzMcSRNU66rzwsUIVYLfmDSCrsQpg0uyUxEcN9EbrtZ3o0ZZS
2zrJ5uWujSswt6OleWvQO2KDDdC4dDvi7Ls70/5N2ahZsaaXAW/eydCsGzsddKwo/Tif2/AaOAn7
HbPPCAqfDmBM3YdgnO0jVeSGVcZuqGriCSrnBfA6BIs6JgIlavT8XKOubOx129q/GSKs9q9ESd2d
X/Sc6AlFOlRpWq+3gl1n1uadLhu4sxx8P8FihiSUyK+pcrYmHNUqFLwOXinLZBQ8K5/GzC5Gn4Fq
pORyog3eO+oEB9HRcgKLIh4o7qVbx7F/p8sKRl0273wLLl7t2UevCm+1NvbXXE7mkJwWljI639Dc
39KF4/IHenQPFND9Vko3q2Y6UiDNyZic9oSQWS++S9zOKq/s5E7ry19d1x0ffTm0iX2Kl/5chc65
Ntz4fhgXcr9m+pAKtPY2AKbEDdsMSLTc3Dq/DRmKqVUdIsfR/CUn2IxhwLR/F8X1RJiY8xyOWogz
MDEfLI9TQsOH107I0hpZixwohp/QQN2mCIG4b+jaI8pBqiABvTpcKJdOVXtkjaeVA6jhLxqi9iP6
o+KxccBlDa4zbUNcWGeTpTkdd2s+9mjE1Yuv/iB2Jsu87PRcfI1kIJWCW0JvIhtPWuIE9o27GjED
RQsc+Y/dAKh0bPOCsx6rmo+pajvWbUOr2m0f+s68Sztbhcv5YMTl0lufWIt0tb5+pfBJIEgU0Y6a
s4iIFbr7HIxnu8D5UxoOX5a4045wbZ0NwVG4lOQhjuMO9nrvcuFo7UNpxMu9ogIIa3jEgKONSXtJ
TOudMy/i9DZ0rSdO0MvpYUCv1pD/o3kQ4wtZseE2GYZ3uOtnFDz6r0hxRwTvHshfsADXRrQDvdHq
K60gXLEBoSFm6QW7gebfBxDKoCx694TfMttw+lGfTVGSpGh6X8THQALw1OD0s3fE0r2eFGYzI8dt
jyx/pWdWcc2GoX4HA/8uQnm3y+KSLrvVx1sHUfvTyB6VRUoy/0oNcmUscIeyDiW83fqptwLIHF9H
snWohO6j2HXOKbQdCqkZghl5i97hinZm4HI5Fdo+lWbaTKu0kyBtREbdy9TmhL6MUg2K0qeXlkK6
vFjOJo+9FqUg64AeLKiJwnBXhRiWdOHdbNMfWXCWGBA5vVsWT2QK+XR/MePY0dWTg7olyue2DTET
+P6F6yebhtnubiWv48BiEbYOqXqX3hgQrVFjVUdFahjAh2NcTZF2cpRPWQ648VExsbBf12nwZcQR
9ixtYc8Qj5wQ5ZAWRebJ1LrieejA33q9/S6Lm1tdQarLi/I6O3GI9cteNrEuqntjr4rOYdw317K4
1XKHQiXqSAckPThmTVWrGLE+lvQ0ldTSlRIX6ljuyaIt09ALWsV0lR9wQsYbSj7E5joIPNMhqQ7s
g64Ko6eGKa2f0gGqjVGCOnRrq0dbOaKR40OYcd4tJuAB33zvtyhpvXjRLt8aZeTBRVyprJ7AWMrS
bTSCyDHzCeun/wLVunzUrby61rGLvQy7p6/r1LJCOJZDy3nYhGj87baoT52EyASGRUmksOdDnhSf
nCTIP1nNcR6rdD8aQPvZ8MVMSK5/aBwLLzMle8RXfNKHxpqv2azZh743ryWZkgBr8a7iseCS7eR1
diDNKGeL63r+ik7lb8OMW5q1A5IyWdlJegNcFH0yvvAovkLEYMgNkLDPmtsdM3IjVNG1FmQjzw7R
a3X1+XVLSydmOC7CuClV9GDFBXiiPr90zWSsZgpVq0Qjb9KRGUoqSKnUdfPS5l+WDv1pISHNfoX1
HeRS/tC4ojyDIpAthTyyIRUU+HfYh85XOoHTdWrakGUJvmLEC8xDcLhINnNxsnvtRPVhTt8XU2iQ
GRJH85olmLWp8sVE9RGfF7njS7jKaKk3Hce0/lb9BtlpnWf/i3BhaZpy8KTxefLh/Fp1FW47bazA
jXEluPu3umH8UGlALd9EDkrf8FoobR10151klWMEIktORctp3fIM9YvvQAe6VJPzjxpoVnWUPNjf
br2YRKpSeqhIYs7vYm15yfuh35sVHIvSpmFzb3REpyBQap/6xYjPXKYL5huhne2pegZs9E3OqTSd
y4ABkVRnpFyWCOPnJaY6mQyfoBRMq7LgA87cPAAPjviuW1jMDomDXDdfWFp1kfit74qPvy/OcpdL
oJIaEoizd65/DgMmyLehaY1l47A3SpGuKWlIBI8fhSbejBwZ7R04UnAPni+eKAyguuGMzh2IRpOD
Rga7iJiaUzwUj73swqmB85RYtCa5skxxbrZskGqRk94ma2dm0cQV0/J3GUHd12JuSHPhhGeWy+qj
ag5PlvbOZJ0IU0zc96zWrwNCdk+pnN2koGgdll9e/QMYzMUxZPduSSRYo1np2dGKpYRVkL1zQlYf
kTSllppm3TmJg5zVdXZUp1ntoq3e6LSfMXyX4/sRkufrPpfPpyekxLzFRg8pei4njO7TSw2CZWeN
Q3ZOJJMEnUqMd6lo6JyqeJrM24aT4x0AxX3zzYxUFI6AqIjdxj1oSRBP2MQjBlSW/ZjEKBNnTfjE
bvo4exa6OpNwM+aq+ZLX2pcwTYqTcKBaVKy8nLBAgxCZ1Qkw4GANeI1BSflRfi21gd4hanTWRmIM
b+m+cwU0uIzaMxI0hJMTdtXBb2E1Qn/r6aA+2fbUQTsML1ZcbzHKkbmk5eM9L2C8XzBok/SA/0Pd
N6GDeZXzUQgi/PkPfoXSoqOgIYhR+iw5+0mHlKT7lIr2la1Be22WS0Z996SZGQvRtBw+iNbuYfHQ
La0lBHZEBTAN4j4VsIci7JFXMsGqPanB9aVfnPvS8tNnZn1qmguEzDRhmb/4VX7tTQJjWImEOw3s
P+SwPu+2rAG6dVMb9dOQL18svc9WVJOQ2snmpDfFV5yL+kPP7mxb5CLbLi6ud8MeCXnw4QiLCoOo
kjWaVcLC1hsJwzL5zOIhPYsw2xlkLsIvIwEYyzarLT+H/DP670djWrY929LV2/YPbBHWnQSD2uBj
nKuY4NcZWjJ2HUCHfBkmDCFlV5e1s1n0brjiWDc3XKO8b1HXai9UD5jWiJAKX4M/CK7bNRHuNpO6
4Lo38nqrSMdqyGT4jaMHn2FPmfu6I7HHzqRhtY6RhoaALW0gRa8JmLj/H7LEPiZDP503eQpMjEvV
cHG9cIXCGRE0Xccze0nvXLI02yYG3stkQvpXy9RSdUsNnqRQLea4bKBN2ygmGHzOk0OakguwXYps
j72cOddGhH58vXMwp9fFkFoGxWFGyIAsV8mu+iwiPGKQmF5v0fCJthofPxBVXoBseL45MBa/tVZe
QqbuO6+gla3+DB0G8jyQpqwQcTiwwpWH8uCgZi6Sk0iFHAOMoemU8KGY564IxqsarGrQjygIHmO/
aNazIMdyQuR7pwZ9ovg9pJw4slOHXiQ8O7JXZcmh8Zr+lBqHUDaN/bDVT54LsmjlIh0h6M3H/zaE
y3nqbAIMkXhtTLqsvJBhRjVBsINTeQlYhoYLG1c+3EeAmTDQUIg7JrW78WcCO1w5gCbDud9qLTHE
QfxsSqi+0beIsRVfHyWPkA1lY+2gb1sTZmqckGAbEMtoPJeN9xSDwt2AzELD8MeD6pbbOfnudRkb
Ed/FbwFnTzByklHUnf02vU+7pttT8aDMNU5WdqaiSZzoGOQbU9rYbDmMJZkxeU1J2qpQS3TVdOGE
XI4D3JJrauJ0yZsIHI7MonbMCLZDjRHWoX72QtvBXTtIip5IKTE2S0Pvf3H9fvva9s8D7SzYXUoh
QGRan5AjNTsDazN/P4NQcSZDmJI/F31ORjGRhyXl0AmYOwwEdUnnjo61Y+neXRfliKlIbHs/DjG7
ZOkhLlgQk8zWkqsivcVJGJ1fJ/Upjm6zNIurIcNQQ+gusfM1vDPyTOKHZY+8D8uYVvXLWQV2Zhj0
Xa2K98rN6EqylLqlHI7a6KQHTEsHGkXOycv6bwOZilSXuwAtAH+qaerfBrQJwHQX8SxNhq/zm5rk
1HSnLc0aa71zEm4MTSVp2lPJt1UdxRKpsIQGMYssAFNZWVFKnmLBlOKkzdmuSLFU6mzdduS3S3N+
nwBuHAbNsHdCBpzNrM9voAAGquSkH4X+PUIxmUQlic8yt2uwe2o0UOnFCaLH6idBRD2bnCI0tjZv
fdK6BBrqR87HAejhkcDE95GqSjTUHXe4jYn9HihE1E5iUWQ0zZsZJ9YNEnBEC4Vcu9kVEFgHmQCD
nKjzxbKr+Mgt6XYCql++DtCcEXjLgROWKyhr2Q184/lODU2zLIepa65ctxJqWh1TYOmeSfiiZ0J1
5jX0Zax7bauz8155Fj5I85gKJomyzxvU3nVWnjSUYBL8SVq3zDJAHco3BdDSyUhAaoUAl5CXM8K1
/Y31vGbaKGHGMb1CQU2vQpqeShHJamUbPrZxKyFp4yX04gkO1lztlhmBY+3X6S6hFfw8WBC50zbK
T4NNwR8Rvbma5bczY5tSUUjn28q1ut94C8uWtxq/uqU3CMqWGU/RhzxzaIWZ6XRWWXOjVC05diGO
mKOxX5BxmmrtfQLsAJlFjs0fM+JDi0Fkj7BwopNWS3YUeKEGjiBuGexnvH0HdRS65sMUViZt28S6
9LLHHFVme4ZQuFE2tFIiypUrjWzCe662HRpp82MYPoZxBZjZpx54SGuECy7csk2TesZ+aAfcx94J
7b3zWMvo6SwrPzNl15u6Sj6mJW/8pqzpgZkeF1cWcv1jXSLKmJ9gBgyXLDanp3JI9HVByeig99RO
NYG8TYU9CkHiTsH1EnpVkF9y6qeq0aFaHossmvgJRglcL0YclOAm0c3M7ruipwFiLWITkBli4Z0d
czGWe3CF1hH407GUNf1Fbu3lJuaEdUdf+z1X0DywMQtAts7krBu44YyDg4xmpeHpLIgKXrMNXXZc
i1G3u7A1umvbwYOCPajtin4Wd+hgosP8vu+mbuuy6b335SCo1GHatpNt6wY35svkfdHU06H0oOpU
cbSLfHu5HwlIB59I8w1ycHRPhYahAkVWGcSB2H57X0rhdwMPm8kNRITLFHX1qS5tlrx9qWxN8Nw9
OPNF5uBAAc2cChM9BONtReTSXWx19lkY78luAH0vTwOlMlB6g6ntf4/iuD5quiNQ7C6AATt4zjAh
nUs6IsxxxW7AdksnpHsm8aV49KMY0Gek481oOyLiRX+KWQsC7PNiulma/dpbUQ2WodTQTjq0yegC
wD2UVzpFq1PLqpxdP7thfHlRPnwbOtPsDxOxVTRC4IFUNK+CwmKBzlEtCJ8rNHLEIAmz0WKDLe5t
jY6mnryUQ2N9QEvvrkZ2i1d0rd2hG9CaxFk20Gc0nS99/AE4+vMipA8dHfTNFZDY0hK5zyw905xu
5Ga3iJ6jmkiCZDY+o/3U9xUJ1/DpFv3ebwgO6FlIr1WlCdkf6CNZc8rskExRlxCJcGr2SWSRlrj4
MYoYh4uThZ8V7LNExCkxl6vbBUq95VmXf7x6Qyqp6SwACp3m+dguHrwgK4XWVhoC07vizoErrckO
qnap292/LtwAWBByag413scQiRI9OaSxEk2qBrJC2XCHU3HKgro+2MiYd7QeHsBvTEdcCMD4wqw6
Iif8GNE3v6eQW29ZuekHYVHWatKFdSKEE7Ge6LyvVZ8vLGuUNrW3F532exyjXh8Cv3mw58jdDLk+
bWyouqEj+vcByxFFsstkBU7dymUZrnZBXFb0RNmtDgcFqTAiX1uNwQgkSa6O+HIQQzRm5FywZ1Fb
GFqf9rEx0oeMvF3YIZpgketp5irSKBCnOltOqk3FCngAYTUdbRQA/giDpoGoqch2UcULCtJt+JDD
Vri5Dgt/6qwuK0qi5KNlsU8UcmU4hoSOLQGeZlgrZm7Pz1zbzh4IlDX7Ze9pjqzkQWvHDRAD74lc
kgHvI3GB9h+5HIqOFLsf4pBshTId3sMB9g5QrknP4Io5XJ38WMqAmzq1PtQergLVuA/Z4W9nryXk
yUkA3zbRtteIW44B072rHOcDGb7LNnEFf0eRjq80MTpXRIHTTTIbpGKttyBmo3p8mFivO9ag3avB
qlp/5Tc1GZFO7m5G0+IUt6D5wV1EWk9492Wm53ZRt8q0hvk32mtdE8wmi0u+nQ2YZ9XrxUgxvcUT
DY9v39vQaFvaXHqXV/e67t+6pMTkSWP5dd5sKhK4iHVado7lGVvdxYLlU1m7vRvHAI1OOVanyaJi
sqrM5oNseVyXUYjrQO7WphpXNnQyIqkoQOLDbrmuIl5VeCY1eFM/Htg/RSutj74QV+HsXuf7yMn/
JnHB8f4DPds2CMyybEOwZbB4/POnx7gI23/9Iv4X6Y6hP87C384FG2Luzu5x6T/nwTL32JqR9ikk
uWqW6mGO/gR9CZsW78Ry2t76Rv0lh4Vz8vWsY7aLHg3EINdJwMwcLYdz2EEx73MJv7StcZ1l4nzX
ENnZ9xjwiE4kFUuslRNxlnZEuiM0jVyI0Agxy7MaNCDsG7dsiC+S19KlzQWsZW6J61gEw4Xqu36h
O9SyhrMXAHRMmi3LFppRs7YpStAFZqn/2sp24gI26OTCntxPC6r/rHFvunXsHE0/QXXGaTnFGu1/
LpHGWH8y2PVSUXMc0j0hH/FREahXWhs+9Gxb6EN+VF8IIZ7+OgfD8n/6VByK7iQ5S5y54Qnf+PlT
6XTcEjatNR0TPGQfazO4WX1RQ24P326pQ+LWZtAwJ+KFwOHI1G41OKiqieYZHpJO5ja3UXVvDwjy
6COScqTHLLdRIhqIx0/aYBYZlhCrIpbFKzYQmbEIJhQS6hyjTUunOSxgdOba2CBuILSqkTikWS9l
hbrytpHNoqOVa5C7RGjJh44YgUE7tW1y7lvNfsZqQAGISZIYF58gW6IUOumhYFMXrP/6nSOJ4E9v
HYJTW755Bhd34+cT2mpcz7CTfNhbWbRiZzhflSCsklVhHL0G4U2uvlMPlK77AfUdOeKa257U0Im0
e72lDrGgfnsg8xZyPslq3giqja9oS4oI4gRpfavusv5AXr4dqluO2dqbqczbtTpUwyKfpIW4YU/L
ycay66zjEDSrGjJrIQJdj4iWkmXZSXoE3oa3+8R9a1DBUA+JJGNuEsVyMPX2cXBS7Z5mirsRsvGo
DmNkkC7fx+yUm6gE1X1q8LvcO06i+kgDeOUk5EZnrabDMp5HuMNtElXktzL5Ypir6XnGIViPu6Cl
Lm83rF9NNt+KcqfuUqg7NTQNZhQ3Fe9/uj+SMDz1E3AqKBwQJ7V9u089oH5jSRry1OYWu5hUxSt9
vOVniFR6Lu+TvAq8aebfDtkRUDlUx6831W+/Pa4O1ZDLp3177rIeYX7r2XpKKVF6YKhkyicZCDpT
0po1eXJRw2xEMWnk8jg0MngWGZTMQf7O28+Abky/O6QwcBxsVnhhIw3TskTfE/V+h7Yk3pIAg0ZV
HrrE/rREwGXwrWWcRCZxwpTFpjvBlXiNpApNlrzv7YG3w0Q+ENnGgGzRyE6J5kVXI2uuRlmc07aJ
7otlpEtKZPZCyZ58RtsaZFq2Xr/isUIZe6bFywGCU3xcpD3kFZslb6lDO2EWNxoP8IvzhbCj+jYj
b9zoghTFwqdwvTRFC/9vTujAyWHuMiL5gi7aoZU842qyDqHMQmnlBtj2IyIYEclZ0SY4ONcahcs2
CBNzk4HgueXSKgioiCanDeRV3Ucm7HD/19cL5+dgJkdAezdt1xYuUXa2a/w4/wnceMJGnL8XWXPL
0Q78rt3jrLKeCHoLD7qT2ndU1wK44Xzp5ZEakIeiXcypeGK/JyEDrsm3R6qhZk0OpifZGVpCtmvq
EKJDnjEkBHjOY1uJG66w5V43ntSBQYn4MpbRVsipSQ1qpgol0uj/ezhSvFrFJl/wOn2ePCf7Gpns
qygO1yve+nAXdb5zhRHxbaiilOAv5GjqLmw33+43WzC6ncw2zyvn3pGiMbW7ISbVYP1B+GxIth5Y
QhqDeWlTdllkPqRfZ9wkw2v6m/WI+R8+D8vSDcdzLROJl//T5zFDpEU6Zdv7GCXeNfc84yEc2bum
tPIy2KIP6q6I/vS5sJv3b3clZSAOMXSMVSp/qdVdeh8k4JFyVVaXodQJOqGBcAk4445wa09GkacT
uEQeqHMLrG2C9WKFXSjcf/cQM3S7ww1I3FQ+JtsaxcAmVTCzqEh8dk3+9q/PSEvO7SVlOkzMX/71
i+NzRjp0Dw1h+gSIeOKnd8BPmbh0DwtpgV60yb4oKYMayNZIJbVnns9vd7pphF+xFMnKI2VvRxZ2
hI9Jz15sCmJEOARImNRhXGpHHDmQKWzrRQ+SsyPhOCUNc0jpavTUHc40Ui8MdzIZkU1Hk7on9cB3
P6Pu/O7xIPcD9FcEExEZFe9rTCd7K+/GD1mesvaKzJfMMuyze/ubt0q+FT+9VUhmhCVcx9UNSy1u
v1u8BvacCn9w7D0zZHIkATF7mlh0nxc9+xJGjShxcfDG9DZVlKRotnZWAGahxTfdhdSgmeJcbT7Y
LlJjlnSf3FiGmxUaCOqMdCTNqSD5TeFmmvDn8d2wrwD17as5JzaLiuRqTOQutpPuIisuM7Zh8lHx
EMXe8t1PymfwgToqYDHu25cowlEd5WMGww+GsRrETMDaX787ngy++f7dcbG7WMI0XF8HbAbh68dL
W9XhJxrCwNk5XZFs3yZmNdnOHK8jjeBpPrdwAZnJfK5+JoqinNTt4YOe2A9cYag5hfNH+CXJU50s
wzNcNMTNcdLeqUM7xcRjRVW+V4eVaDz6MTB31KGo5uUqn4h98vCs7urCT+rJ7CX/z0+W0fL87slQ
MX17MsgUy7XI3Af1PBOYum1FVGB3NGjux/DynmP8WvvRBx4y1UP7rOu9uAS1eJ/WZG6sUT2UttM8
qR/tWy9dpU0NGFL+KBaBZDsbIWhe+UQ5u4YjW04NoyKPWsRX3OrR2L8+UWH4GBX94qZ+lr4d1kM4
yUd1uEwz6FK9DzbqENIYXYQUH4B6JlNzjSc6suoxvWqL/V9/6v7Plw+uHK4rTEt3TXZz+s9xSPKf
c6cphCTcF0jzvZ4sFzkkqAigPsUfOrYGOMYbVl+EDVjiDKD0sYoz61q2S8qK3qTF73TlCwDYNSaw
5FcPvsWJ+ouzLrTl4CNNdwDV96tBB3mp0ubUrcEhYYKr4tlIPJ1udfbkdNNwrwbazmQPeJR5C5Fh
wpIPsOwc7hs5dG31OXbrTUxh5KgIDA2n1XWs4dMQg4sLoncfK5IyWHwTOefK+3DqF5dY82mqwXRO
9Wm8s5x0uns7rPMkgjpeVetaVqBet4yyKqUOld1Ybz90S73nHUvIYqyrd3TzHBisbYV2fnnCM1ze
DWVtXUOkSSurC5r3BCM2MFXJxs0mqBO1NbzvJY0FAc0HQk+9XR/n7b4l4Wk9FBHB0xK458vBKyLC
Wr0anX08guqJZwu0pQH4dIFtgGmXzu4Jg/m3oYjB2amT439/nv5P+LW8vX752//+L44/l9WMWyzq
fjr870v8uSnb8vfuv+Sv/fFjP/7S//Cnnsuc/39+oh+el3/+28vbfOo+/XCwLaCkzA/912Z+/Nr2
WadeA3+I/Mn/6YP/+Kqe5Xmuvv7rl89lX3Ty2cK4LH759pCcVel9fvc1ks//7cHrp5zfe/qE/Pwf
/7f59Fv86U+/9vVT2/3rF9v+p8N/nNy27bHBtIghG7/KR0zrnywcBYVNmfEpXMFmnp1fF/GQ8U/B
VtTBW2YSa8lK85d/tGUvHxLOP3UwbjrEUs/j6+q6v/z7z//hc3z7XP+Bmv1WxkVHYeanZROlLNO0
6f74lHVZPuk/z4SAzLnmjlq+Nnz7owJJ079yzrPolqNYLOfgtj7AQ3txUbfA0ScXo1qpcr8nja3J
ggRk1LRD0hkEC9rGGb08lJC4vZGjHhO+CDRt8a1PAMwREuthu58IYwYgDLh7dPMNnlLkh0mqX5Ks
19k9Db+hAJARJTBZe/41HI3RPbzX8W/WAMaP+/3Xv9wmU8e3qF6aricf/24NQCYtyp4CBZE1VpTc
e1Diw6JVtxkdxq4Bd0YIXSaORQxgJk/KTZAEztYVdN0jVou0hz9RFM6O2FGSfbSEzboduWCzLvbW
dejPt9ihGGijtf3uBPv2CX7/if1Yd1Mv23V9wYkpLMcx1Crwu5edpbSlUeoA8bDmi9lV4oT18Tj1
6C7NNBBHx0qW9ZIRZPTX/+6PaXny37VcQQkEHTJrbMf4KWC1S4j1YdtSrpfZtHaoNDci9cYdicw9
0/8BHMvfrGd/XIW8/oOmreuehY2Zjv9P/2AKnxVdScQfiuDzOGgboyZQpO9XlRUUf/Omij//dbYl
fCF0z2Ah7eryXf/uXbUnL7HbxCvWcUCuqw4n61K080PAehtTW+ncDKBoqyEt9ReLlBi9wLLTDc5d
MBq/9onQ70GAHFrNhFJVpbgQ8yr+m/P1z5+7y86Gy4cAZEDB/6dXSLRf4HSYn9ddVSVHR6uds5OX
J2sYZLxsk+5obl3LwEv+ZqMrr0LfrQbl54AL3rBcx7OF6ZjeT//wUOm9T9AhSjtzhXD0vSLj4CDI
n112sbBUrJvwPoSYRJ584b8PXA94HyrIdUei3WNNytUmt2kPq8MeAMmj6SIUaP+mgPcfPkLPxdyH
iZVml2k6P5U+feFSGGhzMO9LqmMlAOjGN+Or35Ayr/vVvBKz1FWNW2j4+zgzi4deAyDdtALdVDGC
qWUj+Nh9rWykygkMq7/+/hh/eh8tw7QQJPDXebY8qf8fZ+e11LjSruErUm3lcOpsgw0mw4lqhmGU
s9QKV78fybMWjFkFVf8BLmQrtFL311943r8fMQymTjWUIZl7QK7VVoKPTTLUNrPQhqUOO6KOKsjI
Q6pJ+YrktywQ3p0rk3Mi9eHKbJXqoI8fmU44ry/KZG4hfjpT0qbbJi2JjzKwZVB1hrYzJH8p2mRV
MOF7tYqC6EkSWSs9kkceGuW9Vdotvj47RTt/SnhEHEiCPCSGjB15dnZk5ueO2aP9IirjzuhuqWSo
fkUImXh5tfQiqsMjpXprVEhxfvQSGMlDWrjSHUSCy69bov1HSwxTxglg6w55tOf9hpoHeRKgOwc2
j3GDtJZhzAAOW/mObtMHKaWlayOTLk3mMJehk74AObjS1RKQNSwk14et7UZadB06MDygSzy1dbtA
Bksc9CFEu2poIflq8CTTakAIK6Qgw02LVeVJCfXMMznRio1lU2jhRJTaqGaCSI0SeVtmst9c9OlU
3idqvJpMfhm+FGb8qmNRvv73I9VXQIw1ySBdD5zXoucB2+pOsXFN8rh0kHm3xOTeajKMNxh9qyxA
Lam1FLGd8Pl2R5W+rPnId6jJlW5ve1VByZqCkakezyC68E17zb+n3VN7TYbacVKJwYH98nd7A1dL
BgYNylW64UjiWLhTInEDX3agVCIH2ypg6xWJFW76rr5DHsm9EIGq4FYZhrU8PHW9az5njXBWKpUs
cy1QfkyypoprFCvh2lDrfWtT9Vq+jgfKzhKlMBY42/I9wrL4AnXTRdkB2DSu/AvsSjyKxHy2SR35
j5lGbAMEmjzrLBkW3FiWErZpRezXM1YlCY0rv0jbO09H4NvTbeTkegfMgUZoBzVSvAhBP8xT4SYr
hQpQEnrNB5GJGEe4eE0ssgNdPzeOtWMTmJOCW99uZfiPzhYGZH5rt8iCy+2th/bWVtaCb6688rd3
jCtvEGLE+4XUraIxfJwNplVqZIYcgGi104TUj8ElTPASYLRkiRA/RSz7czJZElg1CmUmKNPq4K6v
xhiNkgRvYBONm0xCjOzrd/W819BUw1Bkem1FpWZr9Fv9/UD0ldnInQ6DJgKYMe8yDt5oMq5kak/n
dtiWa0L9Yyk+SkpDT1R1Vibt8IYqFBPRRvz8ujlnQ+zYGuwpTA5VcbhQ563JgVP6apMF8yRX7FWf
QgQOSP8L0cIa5G0fSa+NMPNvHJfKeOk/vMSY/sy7GRUMkL4yIaizl8KwSSjOHeQzTFfxju4guiXw
WcRQRuEOTRI/MooywBkkYgui9cIZV/j6vJUzU/jUhLEBdCd0Tee2hQm7mKoXYPLBD8X39lGfy3et
VWj4+x3CRHjvFdMnhwV5X4sSHV/0zXfm5dkDShM0HdetTDhZxyY/Hz8qwyJ3q89H0ez2l6vRczoZ
PByV1/zrkz0bhscDGXi2dDpOA4NKP3sTqNhTchVoxNyzyNOLogeyjKiZNpVZWY9kSAByevWKBtfh
6+P+xwmaJoFyY/SrOfq5f7qVWwpCKaKYdW6O6NB4hrEUhUT/+e+bQ/3HOZIMg5kODBK7/dwTHLum
EVaa6aMI7cFBAG1/bbRGuA28RzkRT3pXqPuiCseoCqXSWJb2IVMB18Ek7F8aVQJv5cc/KUlAA1vR
uiPqXLZDAnBQ7vWq8xe661mbAiop6pXCuZT0ZO2U1BHmyF4ekXyI1pUejkW0K8/OqEXGBOw9BKKz
clOj1rT0ylbbBYVnH8IkWuZEloH1yzqv24gwIfHaBWL3UnbyPM88UhrrXMVJ3TWoCTbXEXbGvCui
5lhodMWqOrjzLJMGYkBF/FSZeofSuyFWqh292lhS5Jeb0FTzePjmjp7NGXiSdJ0/g3dWl5ninz1J
aQ3gFnlqsgsGh/q/qjta5D5q1KwmdhMucfdE38zBPj9DOk8sBq7OPbU+PUPBQFFK6mPEUB91bzXt
vUiae8Tl7r9+fj4/PjpuhdGaU6jcsM9PLCSXlWxVUEa1QjUYGSB3nlmAF7Bx99YoJHtIz1QZmlhx
9s0JfuqBuaRodhiWTGSNKzsaEB+mYUEjW7aIbBSbJRt6jdTMqJN0D7ZBwRrV7PKubUwIdPby6xP+
PA7hB1CpVWR8pJAJA+Xv4w7QYCL8mpxxD7fPt3KqJeM83kRSnlzgczRx+ANFTCJ64tQn2TYoHbGq
O5REMTeVJe7/62+a9B+XgjGRQQjpS8bIc1tJpJHkhlrlzcsqRcCICG5BBv9ORhV4Npj2TR8GMlHn
It6jWBvOessQo2KJgHOREQRzJWMFmPMiaK1jj89pFyU9OpVqIDZfN3RKKfl7/NItXgQb35GGY+r8
aUnUrrULiUoPPKARJEhRzjy77d5QVUBMRj6Q0UN5XB154Llk+GNG0qHsS9U+ZbWvS993UTl2XBVI
aHNhiSwjeVrNKLq1mKVJprpBXmaGQQ9uhpSgPaBK7xsr5PN7zGUme1yBZOZwKmdWdJLEeeNYBVjK
sr9XBrENwD2iXlvfs1kyD/Vv+o3Pb7FpMNwrhs7sATfe2cNGma0Np6KXZtHQTW+xzZv8v7zFJlkp
5uQrICB6fl/qPOtwQTXeHNS1T4lk89j3mE0tikF7YqJUWKULT4aMI1tJ9N0I9MmmMXEa6FxVzu+z
od/WoA00Bbcao8xu7KjAz+++P8XPd45nDtQD002MKGZAf7+2sWFAsil0aWYNnkZ62IYkk7mfudeJ
Btgs9OtfXz/rn+8c2arMt0bPLNa0fdbjG74UlITAHXSGkZ2XcrklZwK1ge/PbDR8/36p6IBtmxAl
5eSfj1RbI2sjtIGBaml6m5biZA5KFlLufquvvj6v/ziaPXoTTUem0zXOTdCkzZBLrzp3php9e90k
y6zCxeZ3CCvGNnXvXx9N1T6f3HgVqRhmUoI7aLzMH3p5pohBoPuoS4bQDOMOYkriquQBAzCckctX
HkszU1Zu2oBbhbJ76IL4Z2zKB7OCz1SpGV4DK72ywHhqwspfRQtnok42meP5qB8SwiPxYqWiynGT
1WY1+7r1nwdHWowv38EJ6iikB//deMi15OcjzjxT67hYyhJJseRsi0XcdsNW9oNkIXuI1USadhOb
1rem+n9dO9N2mKngrUQc9+yR1xCMV/wRbS3CBvm9Xn6djLbUhP8XOu06lzx3JZeARCN52Op+yRuv
Rz/zptau9UrY39zLT08OPmFqD3T8WbL62ekWJaHTtybRTi1rDlyMYAGCFdeHBUJIhN/MYj8NiUxO
dJMgnUotMGP++PuH50YaopLMZdOB1j5c40yoGXIe8oSMg+i2NcfC9d7+7oKfhwk0HCs2F9sm6IJJ
hG3w90GbPBTktUZIoVaG/kx+bgXJLAyJzPXtEjKVDwwZD4zdJP6riohuFXqMdLbzVNQl6fkiqy6C
9A7mwDXxEu8I+t9p3GCVd765T7oinA0DKI6vn9HPEzoaTVyJLnh6VM8nOV2jVTaqFC6cRbLVbb09
dujwbUBFU99RF/7C7HJrlYeNgcVD0pt2Gyll+I0n7lNvSSMcFdggpqrOdOSst5TD0GaOoGHSu4lP
rVF3tGUgmZ1jh9/YIOdRrPEmcTDNIQFIk7VPhrHLnD4Li4xyjwYJoOY3okroi5vrQSUGg76HtOjo
dIAItm/wuym1woGzCy0Bzrqq91UtGtw8kTtXh7ojWbyoN5MCXa6oFx43Ck6FBwczaXAGgDeIRnAn
YoQg0hF3WaRpfmWOatXUSsi7EheV7qcoxdVReusPOKuYp5F9HDbq8pvbPFomf40SPJZELGxmBIQv
DHnsqz68EH09lIi9IjDSV4BnseUrIg/UPTH3vTI9ZdvlCfocUdovXAWHJBNc/xo65CGtYlhbiBPl
tbP/uk3kGf9Ho8Zpg2Mx0cYiPHthKq9tU8mng2zKrN6maHu4tvliNzra3XYNwC4dqC2TvBXlNBSD
e75yma+wYZtrtTGOuuZcGR5qnEguZnMKa7Mb+tunIK2AD1vSSoTuozDLZMytaW81GY6qQS76FZ40
FEFM52cEy/GIN8UfqSKBgW4CRSUkxMvtJu9j9wnes/qTp7bdJKWwMUxv9cJpbjpJ+lEPaIBV5CwQ
6vDnbY6xn3sS9V0GtSQJ9tKh6NpqDtlNnzE4QwMWTn7Vq9avtFDkixgoVi56B6UjV4fspxszO8m0
dSCY/lZ5em/BdrfqZFs6AHJb4lv47KtnVxPxAQkl9IUtd5/79T4Z8xg7KsZxfDpikeZ4llVeITAP
M1wo9qWWg+SmrPbKlPLy16It2gsYU8POKamHTnJ/rVchtZ6G/CBa6WlS8BEFmgND5/2GeCBI+dwh
Fd+sYIeXM3NMJsqqlqLq0O5WdTyoc0ML7a1s5I9t0ui7pIM62erC29kijOelW1Grr0GuV5TmHu6Y
fAdt0thIGVLPVR/1935l5YRUVQCN9VvRlcYtILMWfReJ10uzfIRkdG/nG5KxC53ImlFOg3AC3opr
VSM5fEizX4lXZ9uM+pO5jAPqUOXZJVkVF6oFM88yDX0fG1l0SSeMRl2sQrCPpbskfTLLIVmaoaXt
7Ty5tlPLgPQHKsBFa+XSyc3DoEA6xOUAfUS10RQt5HXdezbIjuguLLN+00T2W1OTaYUWEVMWnBgd
Eb7ZlK4SeuZSHTTjqm30fuZZTfHiQQERNdmPcgk8Iq7msB60dQ7bfIPW6SjwJfytqnVikeH5wjfs
ahACtVepCPw7IFU8qYBML/LCpZJ1yMUVKMCtS1odAobOgBoqMNeJMKFZ4bNGlfUKAbmQ0vd+ISTZ
uwBVXTyk5b1Ptfc8LChRo7zQXyleU24KEsIpZkB8woG2fRXF1YsBAefKiczfpuFnx7pqg3laX1Vj
OC9P5d8WpYF7OxoedfPCaoR7OYlN+kp3a2Whs0ai3NpqA9W3gL9uB5sSlLhxSXhT3b3b29Eq9ssX
yXdIFc8L9JCKvRZcoNUr/qBKyxihxVgFj2A7/kYz0IqXnTZcVK30nZ/vk2VCBuSYEIn4Ge5VXou/
+8YKw7ULG/gQrqLBDMZeLyjPQAkPoBDN+G4I+uxC4HjjvMBi1iUTnB/b86Evdtshl6lHhyCt4eNz
GhkvF3WjQjPLDbVY1pKkAFTlGfwPXQ3LDnbRpWMED8JIUdSQUvJL/u8s0eNjmsCnqRHNwUYlQUSn
M8Zm+rs5tuVydelMZ5FRRdSrUBMjV/G2U0vyhSKbislIfvr6kOfmGZ0tDkdFpQcanUfnAc6sbKmK
cdGUz/ME2ULYKbNRsWmH6aHDHFoiIdEth6C7//qw5zeaw2IVErYn6khaxHkGS2iTe27UHHaAOtCS
FbaZ7HEbr/lNKm6+Ptgnbz1Hc8guJsCMtUG488wGdVFlbiqAwDORNtmFo9CrBChvz+Qm6RepLaND
3dUKumNYwSoiAWTdhsE34/75vR3boJEmSBIACSzY3n/fW7DFjdtr1IhNw34UGf5Sa6K57ivSQtGx
BERUfue+/mRSTgfl4TbNMeXdOU8KDcKszkgS58QlnKtuiEpGFsIeyUS7ZMilnjBayR4sM9v3kp9p
kIOnzOLbby7/uU05toLQLo8uDqfP8+Kuz7zcsBtO3RxIu7RKyqmZmZBxUxI2L6M1UoPlARYxyqup
na7Cvg32vkt9CiP+bZu2CAo1igGcl9qA/6Ft3A5z9EcoOITPepwgAH0EWvbPnL3M7ebabIEElM0d
6t17qIzFhQ47lwKU7D6IFhQKbinhha4qSY8SsmEzSZLa49etOp+ujhdszIigmpBqsM9zJrAkoVSU
7gw3g79HjyKaDYbc30eQMTeRVUSzALkqTMyr1mm0b2aH5/bpeHBscrwz+uhdO/crRGHeBFnWSLOm
JfScJczOvMzRv7nwujnlan00hLnFwJk0TpXpBslRZ29EVdp6CO+RA6WgPgEdoCbg3JhW9EONtq4s
v2lU6y/jtA/3jpa++TF6GrGnPuMfe6399IdTNQfmlubK6gckxt0nzRDDBqWPbdm63l5FBoeCQe0A
2K/0h99enKWjDx4IW2HhbGXuuYiDVl7lfgacz0sp2LFl8uSMrN0Smr13JPWNKTTmq+s7i8hRsk0K
/3vmIaoz6PkyQGVtjqIbYQ5e+mU8FAeF6due20qhgfcrhhe2qZI3CDfJUgtccMOK80rJWQhkVVkg
aWjP/DTdu3X7W0pz2LGW/oSWZbPRm/xCNvvnGuWby9IXa5ekEc8m804D1jSLVarK8UdemglckLja
CfKgLmrffYb0PI5SKgqGiXlojHJtJ0+5rJOUmT8ZRuZsy1AnnUKi7pFA7YHechlX4O9RZIL0Et+Y
LQ4lWQsj1CndzaBQ7lsM8Uo0uGRqEQJiJ3Nuk3fk/vMMHXQnXMuhBb22tVfkYsFRMovbTtbvAngw
c1S1VVL1QIAGeX+XNg5ie/al0lnZMot0bd3b9k+zgFBRar/MwYYV7FQHtcrvOyBJOsqIGzU5GMGI
nCfGCLVsXspht86Qe51X8Gxmg9wlQAstZY44O+5/ZI+NxrGxVJS1SwpkkhC7i1tta1AS/ICAFpQp
ZrJk/Zmw4VJsYxPyq6WTdgBBIZiNTIphCLKZr/vazCoQzUAUBDiWjeEIKW1WVxDHc6xd1y+hsAQk
Hmg6uuJ5YpLj6q4HwKXzhEqs5ZAjFS3Xcbium+RHnZBYzbxrlaZIXAResqxU6x6ugyaAH0nOZeF7
v8cE8VmYZs9wuoI58OVsqXnFs5O5j1RyJGsyVedQ8ygBRc/00AwbUNzPyIVVl5WPEIrSo20PWY5U
gqNl/0j7QWwwJNoZtoShoJyqyO7vShuTukiVHgoeyKLLKWdybLSTDSYVlYfLMi108G+wjeQM7Vch
hnkSl4gxp1RDGpBg8zZDODi9Qq0RMCtJEos6UB7lkABPZom9Sp3qyk/jHVpsxkzSQmpBlc2Q+SmY
QNThBiOPZ9DAdqrRjEJUxW1vyuvRUTCjYLGCs7KomJjNeQ3vYiaKLf7MIJNvpUgcyyy6MluM+IzX
Fiy2NXd9yV1q+p4quCUnE3CRF66cOlunr3cBkzkkCBbgetxZ3eRr+I/3EOXlWanEK8NAkMXmbVCC
Tpr/1FuVBHokV+aQqI2NW0uHKJTrlW1Ib6oV3UtlOFzrvMnou/g3fdpdW3n15qZmext7+ktLPxYz
c30CprYSdftLUpEyMEKVxg/lMgjB8zuiJlBSgAdB5AQZASuG3ZhhdTdkCfgasi71W1jEFqlKPmqE
LqzCxn8WRQXBKQvzOSFUJZQb0s1NaW1SeTCPDT+5rijXXvqS86b6srqUNLc8Wn3zVPT5q9/43sZ1
0awCaJ2AZFslkZythRHJm1jSiztLRJsOXgwK4oU8syy5no8yipSsNzL1aFcm8UOKh0tj27YeFZJc
UVhzaFq2kcNEWfO2YqSfmJn0RKGjOe9yzd1G/lDNkrGiO/QfQsMPF2oFPl6YhE9EdqvUGX0+6stD
mCKvIKiqxDWrzlBWIwmTycwKhEhGt7IqLWaYWVPNlBJZ+6pZezD15nhF5h3eBsZhsSqE/Chicm9G
mY3LYazZQ86qpaNwxK5P9I1jVfXP1ssPWRxvQMOaPxnOL/3Kdh8Muq1FEtqPiApu4HDMZBeCvq+2
7gI9UgvuUHEXxIAuEd0VaMdrDcxXU36OhsCbua1O1lJctJeah9RRpTgXwh+MueLLYuvhsJ/3FBBw
k2sJ6OtoVtutWBc+iVRG1UOeGD8K9G13VuwEq05GaLXQrfymzJmFa4F3N3141EYQB7KMiy5yDmVF
DSnmkvo7dhv3ChFZXA4+pPRxCTU/92rAsUXSZBltTXRrjvSy7T4RHk5llnQU+OzKl+AklaoFyxKc
QxBUHW9c7j0mMT2mDtpuY1uh/0jdInoYthzsQxRSH8FCrobUy29RMupvPZIw1UT8qqo032i12qJC
x8f0XztWhjjCASLomR0AvVTPVu+/eL7XXU7rTN+dVowHeHnEGB4+fPe+zrRvadpjDVupz+puc7ab
aeWz77IByY0hiXepgSTMoGco3eX1xfThjEglRWQglobp8/2n6b/USq+bARhsqErogqRtEuJOqksE
EEbCoyxUJ1+gVYhi5Phx+t3WxO+kqd3V9F37769K3BIZ9+RiHWXRNpLz9JXyWES4wAEdAWtEO0aL
dKUoqfOoBOY2VPT0VQq9DoA9SXcJuT67lhF6ZXuO+qgVSCGP+3D9ClJ+iTCeBaIBRHFIcbsZt4/I
vV9M+7AFMqkmsk7H3sn1rVa92DZKOXet0ho7FJDMuTto1g7AevpkVbzbZug9FD2ji14rzWz63g80
ddlnsreZFrVCok7M049m2ZnHwiOBYtya7BAElIKEyXoypE9SDbdRuNAmi+4mHOwCfaripi00/1Ym
2nEbQV6gNt9BNaAo/VtSWvp9mlrXpZyghuC6AcgCNAU308qhkRv7SDSktrHptBNyRKN5ic4N9ok4
ploj36u/rbDL3jzLbMmEKdNbM5FTVCQsbwdqPr7KG9NblGaZvwwi2djg0N/6xLvHwZM8Io2XkvBa
25ddgMklEkVfxlLnPRiB/3Pard9Dy/OM/odRJMMc8eLoOgCbu+1C1V5nlh7dBBYkrlbL0l+mupt2
HxZyObOSwbg1RAWCTBX1LoMAcWD8xwPdxUgDOtVu2j9d7LEiS+ZRdmWXsVyU+xLZxAusPvBKQVbf
k6xzOkMH6pJZZPnPwRHVvOxjkJyYKRslklKK8UoemKIACZk71V2TVnvJLbtZCOsWmlaa3qMdi2SV
gyyXH8rpvWtJCviNSkZ3h1+lTg5XYRB4K3tcTKgbWOuaizN6XLRSXUbRu4G6Mm7bKZV+0ZXcagfN
l/tWY7R3g/55+hHQtXLtKclu2hJHi7hlSJhNS9NHad/3fefeTmsPIELQZA6P0550TX1ITJiZ02+F
CLFsXGo6pu3CNs7m5iC5pxMILAUpurD3N6dGFI2+9Duo/tPKcVCVa4+p3J8TKO1428SOMp9WNkO8
eLKrkec5np4WBd0+D8tfmZnq5OdqzRJRE0xfv/bSy3fGPxGU5JIczGKWdSX1Je/rGJFvRYtp9dO3
UnYMS5S0p03e9zCtgcmZXMJn5ACnn6VMWrVR9OPDDk//Tht+2CuEU2+OwjTGztgUvXM46qfdjT+J
zkSLiSLo6df385gWP2wcaF65SVPu37jV+6/vDZ1+mD7ezyUFMji38JqP5jOj6niZTo15X/v9l1YZ
DojzZJuqBj4TqsV2QoZbeYFeWGFa/UzYJKDUdRisJRBi7g4ZpFypy33lVNCoakyeNZB4b1ZZRdvD
KQE/Pm0tIxWIykGSAij795fp50bV1k4BueO0i8LSzK0KadECNQH0fDz0tJ5c8RpU1FTMQ3C3WPv/
7ntaRxq8Z6csGQ76iARXEcfNpUoGz2lRchttORQAmIVcHEju6y6TUSoXBe3yiEF9RQI3Rnpf1KDD
8TC4A8D4mOzk47Ra6GnHtIlgHhII8+dFYd7YVBhfnBYr17tD/R151XGDaZdhWN6nOnzV0y5BSjxY
Pn72aW/Th5f6T3WHAsRpH1ornoe2909rnJoVmS+eYtq70xpOWP70mlzbnXZZJuiJZ2X/Z7Homjfs
r/rPyoQpPUzEAtv139N0cs2f1RYxjj+NigVhUnzM2/dWtXUcz2S8v9vTOp3PbJZCOnk7NWlaEa9A
NpNMWManhilSDwbYSso/2+DPAgvZ2AjLjceePiSD4H3BhOT03XShTKDKswr/9+Z93zCrcCEMtr45
7VtoAqM3FfKGMC8RxkaxVeYGzJtO7TMSgkae0lIlNN27UCOimPZock37PN3BGoXa1kYR7LRPZtBo
O5EYv35vn8ZcdI70t7k+Hcc0StjqMKLW721rLEBeulZ369N+2hiLH+5svS6mY1PwV84Do8w/7Lfz
kIJq1Spen9oXqXgkwHT4YDT+uTYERhmv+shhEj8+XaZkK3MbNN6f5crv9LnZCQWTcLwGlcM028na
bnXaZyODIMvqvgaGydM8nZQnu94iIZNy9adtNootvZGi4TUeV1UoJqnl66a2IaQyOK9rfZkqxYXm
1/42yMvmOJRGfVCY5U9Loq/LdS/IbG9QYNirZbs2wc2BFHY1Z6//vcicf+0EVnmMuqQ69gbRULSc
1oRxUXWaFsc1Ttu3//x6WoyEYe+NRF5Pmybj9tNXHnfifZfTVwFfyfbQLXMnVhamLMqjg6t2z7R0
LY1Hn9ZPoQgfqJpfTftyd2Vr4IrQVJD1cWzva0M97beTuuoYFsLej/udjj5tP30FSunD0f/dcNpm
Wkt4lrUf13r/Khl3/++Gp+9b2CoZYVi0f5K1ojDy2EGZHytD2AelDhfvXzmlKx+68IdjoVcXt+2R
mE57zDxpOHQSqD6Euy/8OL2fTlvJcMLkXr2SKPact60dr4tSrtkvV348Q4PODb3gBObqeGHs3jb3
yJ58OCel6c19VqB4N93VtshOa3xYlF3pw6VCm8Agcir9uavTBuPidOVcr/zt6k28FwX2a1uFLwSt
1RV4L1h+hW8eGzn7QaanFmfRs9t5wTYEi7cME9t6Dks4nIOKDkIYXCHTVaLnKIHJ60xt49q1s0xc
wCp6Lh+7XooB/Q8tZUYUBxpRLT13KlRc7HjpkiqW+La3sxtfsfE5VYO6jxsfcfg+AvuqmsGjrzlz
rc69FzVqzVVHFup6WpQMYKdwPSXlCQ5JspWriCC/3brPpIhdkrKQ3bW2FV2Gga7NM9XxrkKLAKwh
oHZl3VBe+1YmrqwOw35qU+MRgwzqztundhTd4pi40fzGWAVhh4MI5Z2ZCFrjwVZiVGFVfbgWXpKu
uzoKt02SDCge5SCGqJ1CxmD8d1pmTvnnP02NH2uz7kFB/vPV9F9QIuYzm1aeNoN6RdWN7yiz074m
QNGHbaYDRHFUXJIg9v79aTfT8vsW02JR6PAmO5kJxXSo922m452OoqdOiiSY+vK+8fna7/tWpRxn
p4h376c4bVZMUhnvp4KqGD2kh67Fh8tydvhpbTgF1Tay7M37tn9OfrxW702afi5K6zYfJHv9oYHv
q5y2s4YK+rHeWacrNB3ztPq0iw9tGACpt+3uwzf/3rvzRucd4AEHSstyWvv9mO/7PB0jzWHn2X33
69PpjLCp08bjiaUB+vBZ9FCK4Dq2+uxZKVWsQLmor5MwSTaih/xpFnF3GPQGC9XUrYc8lX7WTS9+
c4KZWelvPkqzM5kp8j0KCemSOaq8T4Oq2OUuHt7O1muyrhSqtNSsfRkq76KCo/nb9MMRc6v/GAXX
5mTM1DewPB1SIprwwtFzsNRarC+bohzu0g672mtQbqwJ9Ynx4MBOHmxf+E8ObuxFKPXNVaJ49iYl
X3WDG0AgU8AP0ypMeu7/tHis8tSrX0aKhCdYzh69jF5f9oGno+POgdsocFZG1zY3U7OmBtamj+OX
Y4Z9eFHUpniRCHjO9bquj9MpEhwpdtNpm0OULkUkNHQXzHBmkXn0prgLuQ/E7/G62eMF7FNZW6A3
2B6oPxm2XeuiVKsr9fV08dETyp6zzrs+XSU9XJhFFLxKPsGJBOzfbanVxSooUuei8kznwiJQsRJW
2t42yFTNymIIXhWEcKYWj/eVmAFRB8ZFSjviYldSOnf66PMui2dujVBH0YZbuS+Xspmmh1QJvO3g
kEsyaIipkrTVPdgyZI1GVBvbV5SrBOHWeVTSx4JEZhB1XapbLRi1sA+pdWWOVCtZtIuMAJPwtlOc
8gcKIMOyKo07f8A4mkTJlTYoyCBlFE0F7P26b6uVhXj0zqTD3jFgvZA4T/rOCEQTaJNehqm0KYoS
4kcv0ufBKp6DkKl/XWpzC1LSmqTFeBvFWkLQV632hh21NwFwRNkkf2gIvQJSqd7tDTVDKbF07NU7
O2fi4AVdsWRMDBaegzRi0kQKaoH6rlO0e1+wH96D6Jb8JiSmYI9Qkj3cpAUhjZByuT1UVfcOEAgZ
iBriTXXKdLSJywfZgIanW/DhnN7c2AE17raoAwaU6B56qHdf1mN9cJ/f5l39KokE3TLJqfapL1cM
tFq+bLxMLMo+u63tvriiUKhfeZrUrHVnXVI/7RETwvv6bIKaRRanUBZUELWHIsyiuaFClqBhEnjs
2rzuokSeV7CFXuyB5KHGLe6yFEyW0loC9UM+cCYBNreNC31kMmtl7O178xJ/rLafviEP7FdqJSaW
LV/JbfqmBJU0Q47av0hVI9s4XNd9ieWz0iQBGVdc1w6qpk2FJamUlDlabto9EZQKQuvZBEz8OhTF
fV9Y4l7tQP3nRc4LnoYnCF/R1+pWCSg/AuNIGYIVRI+yihnQooW2UPPLpCmlS8OQ2n1moiOQDHd2
ijdOH7U8IurBl3lUFWsJcwilv1lAbcZ8IGj6WCSytKDkDumyMHMeyyg45q0kH/2UGnSd9FkD8cN5
qYXhtiuGPWFi5DPVIJwVdSshRIwjFNGSsZxKCncIuLTIQic2kshK+OirpA1lkfWzUjy8EYUaL3G7
kotvqfrGrPqAuGSCmonQpEVTuMrCErJ/TfqU6UCkn8sUTh1bCF6W6m5qCxEnANJIbRVUhBkR6W9m
rV3bXadvkE6vcZ6q6VEE4Qa++K+iT6MDelGohaATR7KNHq29FGTGdInyHIw4DuBslYwXq5YwPErh
xgDhictnOb0v/vxVnNbDDbWQ86KPnWeqxKWZWRAsGwY3QYMeW57MJPRzEXLyEid/HoQOkTkKSjxo
iCdpJTIdMKl3YbEIe628xO+97MjpWIVk9W99CSU/LxoOZZYnc98t62uK9uytmlnmzKjNlZbk8SP2
1LBoex1pG9u6sXr/MWLS++KGpT3HB55fan99jyf0Ka4zdyvn0BQWqRDXHljaXSpnlMwVWbWQaylZ
tTYWYQVrYSFbcb2LQiPdudaYLe6V12ZjXkqe1l2qstdfGn2sXfw/Y+e15CjWZeEnIgJvbiUh71Lp
KvOGyKrqxvsDB3j6+aBm/uqumJiYG0J4CUnHrL1MN77q/H1vXg2gWhWec6yLEnftOPQb3dgoofQ1
K88/6sHxdlNZFVtjXsWB6KmfgCinYiz3mtG2+7Qjjnxyw+BJAaYuJ/VdGcbmZVlk44tNBMrKHXPn
VMWJ8QpfgmY3BWWrc57JsB16silq1en3gloqRotVeZmmAZMknIccWRlnik1ut5oIpjkbRO8aMnjn
pxPuxtB4Q/BCh1Pk+RmCA3hb5XTrJq/MbdaF5t3ooOBqduHjm419faPLUzUo8tRG6UdY2t8qKkCd
bcKtpGb30FU3eSTglvyc7zk60sNUVdGxtnNiBzTFflC3YTRgo5Ttp8Z5FHr1rAcTlvJYGOIl9pFS
GEBSYbhhRQ1OEY8ysdaTnVRbE9n6lkH7tGtxaN6mlapeeyyCr8T3fcfpNlsTjuTcvLZRNk1RU6ou
im9WW7VPtPvUN9/r+dmRilVtVK3iUeW6/mtV0bXDHPu2JOAUcwKOZjX3hoiOs0HR5W6k6g0KYVUI
X4xR9EJVunrKjWlDaFjwoOd4FpOVbmTsqA8leFGdRNyiTB+uVohFuFHfeK/mQaHZOmmNiLdWZlH+
6uDp1Hhhr5UsPALNXjN8XT/iih981dTnCo9DGKwX4ol6mI9W/0Jyzkvf1bNws/kYrXfs6sxPNICa
j9BGHK2gaqFQEwZeV25+hNpp+Hh8hqsEri7pD4Hi15jfnpbFkBSIweK3ONLXuS2b21TjvjHWun4P
2htDOrwH3ZIY5QqOFtTFF2u2/TMIcfclsMNhWWXwYebYSWNrotwnQ9t2lii+jSVTNCO00kO94zNi
xZ0FLm6ojTXb6oMwhIV+QV2jXeyS4LnOouhi5hpxV8IYNy6Fzq+MindX947vuAG5jwPMMaWurOOQ
6fEcLxD7Fv53Z2AKgCgNmLEImoZvNbA3Ag4SZluC0L9MPYipHLctJg+XljimhzW0kJYNXb8Rd0ck
fSfXYTxWn0UFtyZtqFUC9b7wMNHCRnl+QJWf7gpB6ldAeQ3JObk6GChrB6ttsy0dMoWWMP6C0B28
OHa1w89BOQGwR1eX+ikVX7daNV5BsF6VBNThx3gzphgtDXKgBuQ05bU0rmIkC26hr4Zdd2q8ls/u
zs2bExWvgO1XQpa1U1BlcJ71FKp8QS6cJuRWNdJx17l6/mkTPoXX2FrJi3A7RTIhdUHCBBViK7/X
g4njZ2Y2V9Wpoq+BPzWjunDfyoighULdt86AqQE5Siu9tdRrlZ0U0Yp94TDKx3URbq9qrRunxigk
0RBjm3qxhURQH9OoTPeJJR5kCYUvZa311yAjSTIGKwW7coZbbhM+kJe4cNOPkg1apumeXGDMMPSh
Pyl6i/KtpJCrULGvK5PUr3qrigkyf4gzSJLgDEKyq7eTNV0l3WBFg+UKKmRKsOnKAfqCaG1kxLSd
27r5hLA5vaVdNW1BMPUvM3e+Z3F6C9NgfE6sL6kPxcMJGCm4UdP6xAOXj8ShcG8D+Kws2O9Y3hfA
d0p2bLEhkXPgtiW1xB8CmxggoOAt0ZtfbtWXlzxJvU1OtVczpmIjFYyxMS0sAUKDoljZoWlRjBrt
dQfbZCOF097apiJ2tSN0gEw84SPMTIADjH5HslFOkjsp1mQfqz/dHoTbLux7QJDtypytT1QMr/xM
KN599A5JOw3PaQFBTJvgDstqNNZh23SbBiHGLerjr7I1zEMv8MkwvV6S8+e4675pjF0JWakcI+sc
QLxbhY3ZXQjUJMsjHqZTEwREneISs5eRIe5BqljrNArLldOODK7m1ilLFGMtaiOw1wxCvQ0JCtF2
0vBeDPLsqsgiBFbJZvYqpTNNZXqgBPqNZPb2OcgsX6q5+2IPxhasodvokgL2yEjlgIdY6mvJ5H2M
XvFU6GjVHcUeL3A26pVJKMwq0dzwjmLzVvWafjMn0qwTOlUkB9NfdgGG4zjjuVcDvo52ynyxDctm
uAwBei+jDKZdXt3Rrh4LPdv3UIy/CZ2a9QSLc7sEIfFF65uRNz6qw/fEI8VbqKXEDjcnkRkOtoG5
2icFoCfYrONXZBI/F1SXVA0xlK4V86nTO4fINReuV5PpJ6X5MGh6P/R16dndugygFuNCPfqVo6ef
YHG8+aa+ItgOfN17I/6t+k4CMkpFpxu3mT1KhnGpDjuZfjrtg3aDqLpfCzKiVhHBzytkJcYRM+ro
YQHqXaA8fvadV78xGkEfHXvhXRERswxtEr41wFogFYiM6COUa+PVi7UGzIICh4ZOw0nNBzQ44W5S
5m6rpjMOQx9lJN2rsQ0BwYQ/Z3ZHZLHdcZARc4D5VYHdFUMSkgNWNb5Xm7Ko++M071a8sSd++39W
Uwo9O3r+rdek8hgwRvnH4ve2poSKldmds0kTIY+Siiu+PLYmqUOQdUXO0tYeAskEJFf3hh3YR/w+
lE1SDMp9lOHkx5nl3BKt1+jk7mYUkLruqXtFoq+ebHEtIPiHpaadNEhUG7Uq7y6KQACKQfW7ZOo2
WosJftd38FHibFxHIV7kKq5zZ7Ic6kY3d5kZERQwMX7mv3io1Z75cnuHOUg2UM8czc3zDm/ONsDR
Zhb0Jor9ZjjE9/WGvk6LKbmYFey1RJQYPdQQonKc9k5h7dikp8/wpQXPPguukTMGn1pxwL0/PusC
+9ggm0Y/M4cnqxiSfe263Rk5nCtwfeDlskhiElktamNz8TQ7V3N5mvh4dG6MNCrC2c7Lega5JKvI
2qhRdLLDCMxtZPR/YWrJamnm9NMSDEnzLFxg+0SQt8BiWV0WMOyrjaKSxaEN3k731A5qTt7CxmER
tpJXUSvFKg+Tzp9U3LEXL6MCw7q1k0K5Se2xE782BnmNXFSMfo4k8RJ76XgwUtiPZEbB90vkYF2c
XG4tIhHvJWylymKOLWrVOGHoYJyWVyILim2ZJH8vax5WqP+9fT7sz2P/s01nCFSvlt24fp4Ct6v2
QaEh3/njFDrV/+MyTcSbTzRZkbw9n/z/vf3y9pdLewL9V6ykhz/uu6z+sW05obDmIciyx6xtb5OF
5CP943HMH/Efn+5/u87vy6ZNtR50A++B//Nj/uOeLnGPvpTI76uxuMXkgHw3lUSuNDOrn6wyZD6W
26NvpWP2qQWkQUAA/y4q6Oe4HiZXmFryUpOBt15O1aOfcNWVz7QoSj+CDUkcqqLeZQpOtRwQCe+U
hsJ760wHzxI9MveKS5Zn4FWfywGMU8MVf8rsuRxVYvdqOW0HUSvvQO375QgNXAB/4Mi6TaGjMPaF
XD7lTvrdKTd24CI1i1GMFrZGDjpO49cKtuevdxdGOUTfKfoAJ0q2LhFXxyCSxaNwDJCC+aPXuXiZ
9DJ9NXMz3Wt2aOysvHJftbi7Lwe4LVYtUdwMT8ILhqM55gYdvu18TAw8l2ejd8NERg99QVq29SUi
N2iznJqkLzQ+1VdoFamPv3t36hIgwFYhr+HXB0u9Y6gC2TO/YhoHNLqfKGc/x0X8fTnAUOu/8ngU
zxpI1GEO0NtOjPbfnZSf2/y95E0ID85xlNtsPHQqZA31mTnmV8DcaD4gHGFoZkoTnK20Ma74uYlf
jwZDhM0A8/WjjujAplYrjg5/qSeoJox351M7L3pWqqJ9RakX7qNSdXbCEtPr0ARPy7UBNIGq48p6
0pOyPSpD6fjpMI0fQRBtliOkA7dPpP1wDU144XiA5Rt6+o2jx+O33tPXBZZu3wKINFuPvI59RPf1
OoqUMJDe+3JmGzPuoRPb3hAIS/u4DrPI+8Km+WjEdv9WuNDfWrusdnJIk2/w+/3lgLpCM2zyaznH
Ns8mInFpSTP9Sq3ijXFV8mJ14BSeO8DWIbbq0xa3ibTTL2jakR+qIjkRkJI88kBQFZ93UOhMCYfz
3Ccj4keuypy5wLxDr14zves+yV1Mt5bby0M2NPXLkEWvy34PminqdWHfCmLHzkIDKcONyvvqelzM
wsB5L2273TW5HkHaVbS3wFMOywGuPQy4uJXuBR2Kc1XjGjru/Fz4Ym5ZMHWvIHLW3okMg3Fzm3/k
jDmXM71QdJtu6OOzVQ/u2XWV5yp3r0XV5M95oWTP9VTgRESy2GFZRQIbnIRe/VzWfi1IJV8l9dSf
fp2VRvEx9HB4VPXeKtdJETwVAaOrar5mrLTNPo0Tse4a479v4SpQqJSKwd58BBg9xH/dEJvl6ss2
M3h0ZRM/lnPMtuj9LjUnfznAQQHz1MU/fr9lq9hnGcTgRqsH0i8n8V42tA9DkT1LCAUPJEHg87l4
r8RILm0Ber+s5gneMVptw1ec9wYlo9Gs5KE2FL/fu+LhpiJ/U5zIvrW28rFcue9gylJNJgt7Pgdy
S7VpRSEPyzmp0F5zpe7urYU1ENPpufUS74ibq0vREM68nIRgI99ZtRluaTLEe6YZ2boqVUbo831r
QhTCpCyf62DsHx0I9HKSjYLgFOZmR3PHSY4ISM7VVI2fByeFPWPtWsDTW/Y2JsHbZfUm8Zm/1cH0
uRw0dCDoWIyqm2U1wjt3I8qIkMb5EoFdvAq06nerEc0r3pWYvbFZt8uCjpqZRvwVz7FcvxfoWdXL
RLTsxYqdyvdyPseyd9nx+7jl1Vjwf+8k8Wa/d2TaAI1jWe9GqMtZkka7f2z89bJWwOOqTD/8PnH2
YQD+IqwZzyeiDnlb6eh1wJvzW2r7Mj7l3einOTE6/7hflLf5XqvSj9/v/NeVwEItH90cw7k/TrE6
E0PhhPDI5e6oJbWVmwKoFRpeiSGlhHyeohZ6sA20sv0AGsbRa6o2JlGJZ9sbowsQjs3g2wyuDT0S
P4FizexX/cRtKeSkJthrQze+m2WyATd1Xgc9PBplRYZvJaKN2qXTijw+cVsWgWzETZpFtGs6WPl/
7EhTXdsqraX8uaN0UcuQDZKvlzMA3sVtuZTZlgqEpxJIcL7Hsm15pWHP6pNzyDD93zsiKi8+jkP4
Bv17h5ck6DSSJEex/a9L1SP0tsgNus3vyy+HFEQNIT4llPOPHWQcZhsLmov/x46kr7x1WYnmzx1K
U2trpAeav1z59wLUjrYHX73t723LK3VA4FEH5Dr+sUMT8H60pmbuOH+OZbG8DQS3OHhqGs9+3vH7
IQYZOh1R2eLXjt9njCpxpVEz04X+fSkIaMAlLfyj3wcvr9pZgG1MxvTnDtnIn44dRySq/uvhprAm
qMZ0v7bHBTKp0IogxNEAPMHlzXxPGbInGSPMzmyRPMlAK3x+xtGTl0yl7zGBuxelTohPK7y7FApV
MKYyd1C9xpdlbt29PhS+x9TyTvRK52durd1lFPe+ZxbTPWNe4EvNkvcQTJS7Rf1d1vz7slpp71If
J45z63tYGCp3k9UdJqzG9cz8LrXQ8FGCpXc5Ue2VoRJzt5R8uqTEK0GvbD8QTnBTQsBCz0y9G2p3
15fCtG+UObz5bhb5BEhHMsZn6MIVheMU9Rb2WYR7TkAgcYtYwksCicRuSLYZQrubbOiR+RcJUlHN
jL1jcytySgRBhpuElG25lXP2bBaKaiuzIuNuKnIzZUhuRes026weoxtq13brmaNyzeq620q79K4c
0m+BjZ2rzCa5zULNusrEGbZeCFclzJOJvZF+DUWjbgMvBt42J22bBdaAbtLVt9LLSFAoqcMb0ovB
ZsBswNPfsEmABhQNVHyL8k2vC/UaTM7Xss+BJH3OXJrscT4UW5romCnusF72ap2X7IH3zM1yKsZm
7VZ2Tr5d9g6u5xE3IdwdenaiubKGKL5AmDN62p8IGbdfmSsjgGpzfOPnVQpF9SqV6vRrlanqLGkj
Z8nraue1qLO/LXWyLsuxaR1/MSttr8u+xBFvokqi27LPUKrHFFUke5ZxuhOZU2yrCkY+HCibljwi
rZ05kDWuAvzPVmVnx9tMo+j1zwOMglif0uhPsHL+5/BYiXiJ49bBVdzrcp1lEY4Tyb+Y7Guboe71
9XLcr5v9WiI6+EFVwN0th5fLvel2UVMpdc7XUXUEV2A6lcs4/5KW+6gw4nwp42g4Eg2W+Om8vZ6i
jZvaCbmF1F35UOjqvNz50LpHFKnZl66Zji+xtTkoGKG/2iG2ivN5tkHWjFK0BTKEwH5ScRFGrcYJ
Y0X8V68YzS1DkXCdMIxJ+z7bSFP1TpYju7vJsANpmF59D5PpqSIC7bV00n5vCehjahGN717EWHg5
oNeaNXEsJKqgtbygprHWA7mO34sRl7iip94jjQGvag90HN/9F6mW35YzyyZskJZ38olQQVwF0pr2
xM2Crzb+de8Kt4yNzDxJ5YcOr2pi+MqRqC7UverL8ioF1j8bkLT+vfnX6n+2RTVzOrtIUd7N20JF
5xrzq/g/r9p2gq9TesARbM+0Jh9Wfxxn8VlAoZXd7+2/7vOfd9PWerc1ljAPqXCBX7uXt7Es5gOD
JkCahf7pHzv/c4Flm4aby0YxeuXXp/rzvZSTMZ5sDFF+HfxoC/U2OmX5pM6LTJsor9v5uSjSvyjS
kjFrmRS2agFOlLWH1oAvELoZpkfMSjaYQvrgWgCCqggfRqcIrHpHZnlKFD6WbRUWaZsEe0fqc+or
VikDUbToPzNFCy+DZ/y0mEPcKS7q+25KrZXlTMGzbhG2jOnlLodPAcEo7pVVQPpkhYhyg48U6oAg
3Q5x8cPLPfdIpOZwLWLdOJRyempgBKiZdoZXAhxU2RACybKSKGSLHJg/UzeC2cpnz5AobfDlnIxS
7ru4PkkF3/4o7cenkFCVcNKHO3ovjJstm5xvTafqFbl4cigQ22qqi1mXH4iFFn6e1hrNKZYGCUEd
u0Dpkp0R1KVv61nqd3GVbV1VGZ5lr4xXrDQvSgegLsZRPjTjKc7yj6Ezo5viedVbJwYYwUX8WNbi
aKf8HY2NeW+1cXia3DG7a/VfCe6ElyaLXuRoKYdMacNbIfR0k4ae9hH2wzEf4NyNdtgcdAWOqUmo
78YJ4ZirfDwfEGAVqe5wXxYChOOKqvUaDVb54ZTWGyQC0vamTz1prVvLaBKmrUNOq6pKnwrYuJ+C
yvym2dMWA823eoDhCAoeB4wig1RHdBqXh7SWtk9feyTuKT4hKSlLRDu961fIUVZSqYJVqWEKCyZp
7glaQ1vMWIBJezNhFYGeLKvRzAnjI8I1aGNaAKhVPZewoUugd6PKQxAnumIkoT/gyF8MLU5ene7F
M+30mkSOOA6kwC5x9fStOzdVoitBwMlDVarX0kiycx3f6uE5cvr4GypijFbb42AhDBBl+De2Kdh7
Y1Ry1uSE3bM067Pqboswqb7leqIekv5GuTC8ZBGfi3Sa+C1lNnVyJ9LAcZVEW+qqSCwbQ9lZQ15v
irRtn3Lwz33TBRX6f3RrXTc6a7ODQdvSJwcyVs9ta8hNknbDe0i9D6eItWeG4V9mnv2leZOGKbli
r705AkzNzvnoBJuIIvmhrwNrXUMT8zuQD38xn8rBGxDqPJq5CJ2D3udmGT7VQvgEwvePeUvW8ddT
re4jAZS/KEBXq3jslK2VWp+y0tRzVlUmWq6VEkEvqfIKu82QEbtTWVwlUlxaQa1caagabwbFZTUe
y+9uKO1Vj8vAsXLbN09JS4LgIRG1ZYACucnzjdSBbgyFOfTQhw/NcfKjEzntzrTD6Exdyz0Eheh2
uHuu2rn63RDjB+jfJEdFTu4pgLy0DgRu3Iwyun0T6fk+jOsB2x9gjxEx7pea1W+TOxDvnHsGBjOF
vJKevdVo4HSCp1KZOR9OrFzbOOnjlToF+4QUYIc65wu//3JdYGZEoTbM9rHRyXOhFtk+nF8hXsqo
/crsoIT5UQmpj6zhLsuzIonFVVNxCOa0T4JJnf3QMJnP2rZG757Ie4k/ErqDrlj3ZpzcqM5gjQEl
AhIUdzQnxolqKqdjGYTemkk/Fq6UpwJkAjsBAY4Rgp6C/6TjusV54DViamh2bXUyZrVfjLv/edAB
khw3c48mniWrus/bfTK4P8q+OAvGyRdDbeo1EW58IvEho/qglTWGeeKTXFJitS2vv/0aJ3e3js74
HtZC2+REl2y8ZjL8VHjtIVQrsc3a+AOJtnz01bkq7eQDIqC21y1GuBa8iE+UXrOe0Gau6LjAbLr+
IIbGXkOIEDtG2O8a1YFHHTnf8hZJPWMVwbw/V/0xdYhoK0rrJchgnGut+q6po3KSJgp6PSduwZDK
m93wI+1Ts1lDqXxXxsp6c2L9w3Igf6rezCVRjI0Fr2fXG5H1XM/k/cBLLo6DQItS6rVTzOsgc/3s
2Yofj31LDXjULyO8bzvSPzHBSrd5F3SHQJL2xmPI96pMcfmtimjvaGqMQqE3zk1msciTB74r0aXB
YPE5b0+D0/YvWlMe8Lg31lR+ECZP5m1ZeHl9doXunQY7TrZIuHG1n+L6rjCB2Djo4w6Ow/zTLYnH
Tn52fUw0QqB/xyoueLKvCZVyUxHW87KIRf5O3sVZJ8sDHSQsMNG002et5S9C7WJ/iHXngEWw8I0o
DnfaYh+fu08Frw7GWBdHV+2Th6lBAY+INv2Ie/UHUwH3eyPT6+AaAbR94+8wMvMtlqRktXm28xiU
/Kdqw1VvZzZLJoufRMKOu1w2L2C2Kmyr6KIiyT4wMM6Ow4xJ0jGTaBcYqOi89tVsImtrVfw3ohQ+
kKFa+ltgGxd8L5TvCoHdKxF2MUwi2J2rsEo1KDBafMeSQiiJAVOsnTa12+roOYlw0Mcm/9HCBMHg
zPtWJYPlzypXt6HiOCg6dQBpDd/j4WfTaeLgdEl9QBO9NyIvfTf1CrkGRhc+xM+tmJkYfeQlPlwh
3CA6/ainTXY5Wnbb+jolUohYdKVqGl6bIk3ONBsHLdVcKLiBs1r+SjI0X9tR5udgViuAIuLlxuyg
apUbkcju0U4TstDHoH5OrWSfNYH+5CZDu4ksBrYMle8xKsjj2NotJT74QRBZ0wuJgeuO+QaSl6uC
R/q30jD6dZkV6aOPY0znROg7wG37DhXWxrMkucPuczZZ5dXTPX/xIXXBgF+0QkJtS4N7BPW165rY
77LsGINPp6MRfljaNqa29I0oQ+cYGrhwTSUoadCr/YmRt7XKCst41OWQ7cJ6aI+uCOUey2+xKsAc
V3oc529aL4KjplbJWiYVcqhC/sATiEm/93en9QCLWb1reZs+IXfhAV8HinZu675XzdWI0/IS6YZP
7U7Cw6uL1RB601Y6+jPuQ+EJfX6yc0NMA9JYA2U0x+Y+kAmyGXsIyG7cgdf2FaF7ia75ADxEbiqK
tycUB7du6HEQtZwNfOji3ubuUcQdKHfbR3tFVzASaZPsIOcZXqSqLy5UR3+2WXzuu6PleEfTNcIn
YXfVm6ETTuECZNAYjYpif+Sm84jQ9KXRpwO7cN3gS7Edxmqm9OpogMnESqoGSplbQOhppdwgZU4v
XvHVREX9mhh9sytVfNmWRWS22k9L2adGtuLxWAYjVqXYTvOfl45u2CQmFJjlv7ys9mVj+tjMnWAr
Zx+t3WwoL1nPUeUcJw9/IaFUZGwqcQY0iIZE6Yb8vQet7WVj/dU68SZDibRR+rZiAK1iBjk6qMPl
P1/A9YFqNOzIJWjRVbHIpJLgfzPNyd7uNPfK1mF5VeAfaoXAD4kTPRsz55XKrbKBQQmDptZebClP
TF68W2rGD35mnS8Cr3kqcIGc9A4dbRI4Z6YI5qFT8mQDhtvuva6sDyT4/IQIHT8ckwKcqesWX4uI
H8x+3WubY+om8o3jzd4isci2QlNU9GKAF07Od20IaHEVdfcYNlrgtvU+UvLzV5/48cy8UFqeq2hS
bRNG6IKrRj0mcdP9GE/NaMpD0OF/OPWGdkoxxtiFTfBszgRfiUPyCfb+uicj5DwG06oobes5HpXh
ZlrjoRrJRAtbCBFlH+oXzKAaIogU50BRRcRe8JWEeugb9LqY/TXa3aKou3LCTn5vg+SWER64q/gF
rzMsrG6ifrER+G+rsGq3nWpCiJdWsRlj9SVa0jeYrbgbrFRnl0Y7OKHkUTYydNQP6mEAWl75ZnR1
tpOpchH6lPoFuqSPJCt9Zq7jj5BI0tUUjvWTHkQ40AxWsvNKTAKGyEnfgq4bjk7DMCWn49V1XDMF
jWwuHeubLgH0OtrzM8U1/TIMPSwfGNgT9JC3XoxYAFaIlHKSeDZabnSH1Ib6htm4w3eM31DUi9eu
lV8MquUNYzdnAw7g7iho+bpQ0gdWMd5zGkSgGWGR/wADNK7LAv/Y7oypOUQ1OgPMkapdi7wGslCm
7CdVQA0LTVTesFR8jAslPGu2WYb87BhFA+oFOIJlzpvSm8o26US6p8BZBy2c2nkRKA7WuL1q+ZE3
dM8d4RkNTIIrgOc8yNIujkzehdkAY4ya8J3KJNwvCsgmKk3jxHDEWhGkVp+8LAkPiuMymxksjT91
b1G/9moRf0vKhlFaPYh1a+jjNtE9gXVHTPaPG16WhVSKby0JPb4eNw3+j9X4HipzU2FWF9MbiPxN
A2Ori9C5uILOjMHPdDYrUfod7kAwAd1hI4sgemVW+a0UeuEHeWGtZVNXby1hh8QJw3yohP4xtUF8
C8wpvtldOOzl2HzFM1e6SKL2XBmVtwolrJuwTOafHzSevFXkfiwmtGlDeSXbMdkrCSSTsMfPso40
e1NL/r1j+2RYz92IvEX3auuJnj7bDF1s7hHTkHUCCGr2xZ0S0Phkt+SguDa0stR27tjSbLJOKI9C
03ylzcpLQhOuqdGB0SVUOTod33QH/WQpeLugP1kvVGW1ypSDGfNQXYsxY2Lrw9Oc1DNaIQ5VDXTQ
SAuik1AN3IyMnN7emdJz1xQH0fGHmiBwbtPZ0ioIhy1xk4jdjBHGu/wy1Mp5bvI+X+WGRBM857Qi
aYjgUX3AyfoRpigRNRO1R4F27FLgqrpRLP5vpQYRwKqGxi8945UHOqzyuiRqqf+CxRLg8hY7t1la
dYTN81oPxsQbJdAxdyxK1oQTXb0R8RtiAe86DWVL/z3br4qKtKkU7ybqxOMdAsKhnKO/Oj2HBT6z
oimQrdsI2Uxlhtp35lX0YGX3gTjkZyhgS9dpw5DWZA6RJ82jVtXgALR3HQopcYPBqFZBE7EyGTac
cgR/sdbCGgiHCzkmwQOX7+3oDcpPeeqi8W7RhL1hbo0vWpL6Rh/WL0okg7tRTs+ULxK/Bxu+JuNu
KKMO+9FYPuVqbn0o00iqrgnnN1WLZlv0TXfG4tjeDAmFcu9lyUZXrTBbZQFFA3qfdaBpIU5pxWrs
aHWk3tcbHVbBsWV0RduTjQ+jp8aqKjlWz4EOtdGZrJe6YlASTh6NvDIaqyGxhg1sMmPXqV15dwL9
x5DJ8Vuixwc3zUjXVZPxW0yEIi6VETaSNjOOhZ05mTDDsdPEuYeiZl/Hf8WRSL+lShJsUYWqmB56
5bq0mhavuB4BH4ARKqjCetBphHd0QzuzYMIxaN1HFPTIs/oPiObMkErlu4lJwcYLgnJr6ehdYuuT
kErnoLmqteo0U31uAGswnhlmk7mmwcSwLj6VEvUTsSNih5Pqz8Zs4ndDglF33XvZza5nCWT+pI26
d1cb3F1RYr5T5kq6huFs74XikhGCamPXcc9HET3RDFB29tqdqpXTra3Nl5aBSsnX/AkMc5Kls3GC
sj4pFjiSFoMKykF9X0y9mwgvhclofwSDXZ6UuLQ3maaEp2HS1ZWphMm2pfp/k6nATrav52bV/TFb
9DtV5f3Vus5qyn5k9RDNJszRc97TNHvNiJAjVE969+w4Jaa2Y48z99zMMrEGUKq7D1mp4h4a8d+T
bm/y4S1ywAdzJxJPmYXEv5tQ3wqBNZGWdbuazFTfpRLmV0EK/ufm7iMf82rT9DCcyi4tthhLUKtR
ahQTU3+zvETb22M6MPX2Xu3/ouy8muPG0mz7Vzr6+aIvzDkHwMTtiZhEIj2tSKqkFwQlSvDe49ff
hayekZtQzURVMCiaJBLmmO/be+2+ppfQyz1R0eapWpb3eGexaQOQOYdW/aIxK3i5g5KidGbtLmkd
cWodsprhR2/TVFHb0Qbpla14SeMc8UZS1mxTXhwwOp+0zrwZGuc+rOrrejQ+TcI49PYUnq8fLLtB
vuRWl0I24tYy4y/TWDcgx6dVZDPRo6nEuYxUdX/9YFCttUyturUJ0S7t0NlBzQtuGk2v90GESUFV
QrsPUPrsafz0IP62Zhf1H7ou89ym33Tai63P6p0bL+lTEZ+sdHntwshi7raoRdfxfV5HpY+tpL1P
7fGPsLfiXaf1vYe4abljrXWum8be5jifFsRB93NkTfdj8GmSfY+NhWnIsNAVsRMGSVxylse62l3r
LXHR0O1b+35awtCJcyb2jBC4QaOS/CbqgxZ2VbKcY6XucpAa2E5yOspZf7yujrk9btLO6s6F1cFh
xC/FJqqklN3Gn9Wk1KFcoXwzxiKrrz7lVJC3TVcbjEpa5aXQbZol3mt4IVjCyX1NMjNGnVFeCoty
pLLzYmcniqTwcVdJVhmNbgLJmRM/a7LAo1ZrP7pRim6CdhJSdupX+kyAckbEIYFXOVuiQj9rSXEY
Fd4qad2AEDIA09nJGWYa+7nJ+aBrvON0UrsFUf6OzXV6MSmEjyYPIYaFwA95xw89LVAv3i1W4/DM
d/JpbNT7yXTBC2TMJPmCTT8k4xNCw4dQcSQZm4Cj6kBusaLe4aYMDoNsbvGJF++yGVSfOeAdKcr5
E4tznBlufZPGNTcsoZL0eNp3bRmJV1oQYGIQKEB/ib/gvgiwyugRHLBVM9QH7hM0MFxiLENq3cw/
xV1zB6O1+hohMzabIHxAg51s87TyzUbrXgvKyR5bseS+DWzivGrn3qzfLe6ESaS1xWNtV58gIe5r
TQaH0shenRyPmIak7jF8169Y7zaI+ksNW/KIgFfssOQjedNKFo+9AL+C0I0oipexwL81D/2qwdOL
jZuCAG+b9C2LrE+xFVuXKAZFb7fM23YT1AdHRcvWcdt05xo0O1j9gwayqPaI4nlYBUS20xpHllzw
7QPzVIxz/Znk3TcLBtOHwq7tDfbT0suCoNknTRvfBEuKNw9LxCAi28+hocC86jdrQ9kTunJpm47u
RUYt0hHk962reXrUmJgQm2kHdMskPdSakC8CsyN6RN5Hg9bsY6o6G3YAnZD4CRxnQNRdNwQUd3FD
QQXQtdlrXC/2AU4ftqeGqtGmr2EUbYJzW8buqWy78Hz9IOGF7OnZRTfVUND37Gb3PMeVezbWz9p+
QRPXGMWO4dzcVNP7BUzAaUCjx6RphU9ZiWZZz4nWREc/PUK+xuchGtYzae8cnDKdz/CKxdY0ctbN
GnoYkYjs0jnT57DFPRO4AtcsDfml4wbJUN7T/HG71icDbcEfpOD7xOIOxUyEYSP1sXCce3dCu58b
9+3kJkc1o1hHjBbdplLLqO7YaFTdmTajwoFtTfaOZPXSb1gIeFrDoGmavXUSrF5rjae+aGEXhLaw
6FC2H80+PyetFb6TCQK23s40f+4iWv6BMe8QgUuI2vhMWcGC9iSokYqOEftJ0XvSYQXIKNM9puyl
jtEQPCP/5s6sChsvof62jDaRYrRVpQ4DZNEb0FF5TbMiKac9b+mL1diXauyYakPjS9sBCUyyYjro
rUcHivsmNg2wOziudPtDGhbaGebVcQgxVEw1jzWNo8Ef8nB9FtftaMTF6wEKOo3YqTb6IvQOilk5
o0bAJfQXwQ+/YrjJzrTotQtTSRva5Y9Q6lmf4UrIAjLzOhaNbU7hOhJAsF3QC3P3J1n4/36e/u1b
cH175Z1/Jpu2IQai++mf//5U5vz//9bf+a+f+fE3/v0m/tyUbfm1++1P7b+Ut6/5l/bnH/rhlfnr
/zq67Wv3+sM/wLHG3fzQf2nmxy9tn3X/yWlff/J/+s2/fbm+ytNcffnn3z+XfdGtrxbGZfH3f33r
+PbPv5sr2vi/OPDr6//rm+sb+Offn4u4+/L2t/9oXj/9zc/j5rX70v7y619e2+6ff5fqH5ZNPItt
k8XLJVvDekduKr5j/ENalgGTTDjKAiLHd4qy6SL+vPqHDvMcAzIwaRK+FLjplplz/Zb5jxWKvkaa
ISBw1wyW/zwN93+imv+8ft8u7/f4eoPNMTfM90xnm8Dxa6acYUsdWtYaWvodUD+vA+EMAQwami7J
sYm5d1sn0e8ds862Cb29l2nC6qkcsRwmOeuenEMA+5GIfY0nsx1v2ZxZG6W1ZD7IyQsFHvUpaQ6G
k9w6na421UiUV1nR4VL1KEhZCN4VLD/Zz2mfkpKqvwiY9KqZbmupHG+cEDV1832oxHlEsbOJ9RSS
6oR2Mp6/hErDZNmyUoU3XKdfnSlZdb2klbBGFGONak8GX0TmflqaUMPwY77FuZPsgtEa/Nmtvzpj
m3pDFGJICoC3muXaeUCRt0ph3IBU4py20VCHLIWzB2tp76J6GvyySNW2cY8WqAMyvnYanO8DT+J7
J8+gQionPehgJnLMVDd2r58R33hJP82YUmaH07imoC/OZhb6uI30dcIH1ri08ddQq1M/Z7zbliNn
ccxugjZ6ypYh3gV9cml7uBKq6gyfpDJvUlI/lkgmNtkH3JvFbQ9orK6XW3bHKQvxu8FdQEKaFE1U
E0+gdIHjajjb/ZnoWxTeBBXkTvmB/VtN/b8xvUzFG5Wy2S3daZ/MWUq6yOA5s6+mtj0VpR3vzBk8
o7DmnWkBHQBLzKE28i2iA+ABYDzZhsi3nbGKDOoh9sZwrbDjkZr1HFKEQdZword7oqVnashEmQ5W
daK2d1hkcmMFaIpkSHaD6tfaM8v/TkT6mnHox0h7iHlyx8toEDefPSlC43aBY2f7BatFS9i8V6zq
yZHoDjcvH3mdW2ehptK23HVG+sE+xLJ4AxcL71tPWryT6ckdVA8xeWSVTb5bEmpfiTHYyhZBhIlC
POXR8/gNsEzs/vQAu55YaxNVPUbkpk6gmBHgV2a9MmQ7P5mx5oO2xkavEI7muyloFy8bVeBPsrjg
2Gq2KlX7zPJmc4x9e2gK6kSP0JSVn5rDV21Gv1APEE4zNPqL8+hEQCyA/RNWr5bXvEmCA6GZL4WM
H3Jhzj5O+n47VcsRdO1Do2sCGHKMHsfMT6XbeoPOBRXJEO37YPg4zi5VLeJT/TLufH0psanreHqR
zZYJwaPoHGYkeOpgzQk0Dc1KPdWWexElaGGJWdqmCqLZhHizKWyaI1OE146FZttN6YWO34YEJp9m
J79bVhU3k1y1veY7fPaJl1YJ3+dFirmODg3bMeB943JwU41H3tD2rdWkdFA7+7ZZP1ih+W4e9D/s
MDB8ezT7u3wDkHre1rNhIgYwPmVt4emD+lpRMvL6iipKPo/bUPS4eaeUoKEUIkG5sAog0nbCdHmi
Ku4ZfV2gIMG53/aTR7G09VqzdL3Bxnq1gqediSyWiObYYFMqsr6iUnuvoQRJGWIIxsVckxG0QVOI
/ed4JMXsATTGroHzRjZ9f8gnHHSWYTbbpsEn7A7V+x5t/Y47aNmooP6MRj1LAduiIow2WCuOcUSd
X/GY1FR0GEo5f1iDjwvTM9w8V6Pjj/phIO2ua7lKqtsGbHg2ZRymRCJayACCk9mayMpXygTwl9W5
/DxW2rDJKlnxCBamF+ZGeDCH/mlXRjSNaLv20Khya+f03QWv34tWmG923j6hlaeIEDt+Xdb1hjol
pGQTqg3L+tKbUIl5k3OaCTfgTr41c+JvUkkbJq7Q3VF7OAw1zB9bc4H7JGJTtEAZBUlQVY2gzgUJ
sGnuqygCgT6EPEz1uSGQfpc1w4vWQ+sknJk8eJdTYPW94dGMhrDSEInbY+RMeMGRkXoIjRekoJtR
T1vofxD9szqiyTLbd2NVAt1Hj6yluxn7C/CUfDODvKESkG/AMWClk8V7WVaaZ1buQzLK22QSYMis
YotifvGIdkk2EVNETcmOsvKH1iGjuSpbtmzANSI5fYxZGqapi6gwnly0l+ktg16xN1s600vwsWmd
dEs7c6XsfG5sKJUAghHRkQWWmd1NnS6pp3U6j2r+tCRZgImEt4p941yq6qu0tNYjMjpc8Mdas4HY
IlbFtluMm2CoGMSjqdtMGRZifaHBhiiZfounZIbTJqUSM1BWioPki9kHb5Vqux2LXmt2Z99C3rip
Bo6XHQwVP+g59rCZJonk2u0vdgGBtMEO7NvLverslzbIqPiyGvEbuu+4DFwqik26Bp3B+Jyz7nkM
ccGm00f2mBsnLj6GeYhlVDbY7EOc+nVbQm6FMsjW3JGMN/YNuRhnWaO6GJdg9KeuvE267GOrpxZ5
ftNjP6ph00qSa9PR8IZW0Q9reK5l+lLmD1ZnfaqC8sYBtA2MAX/ajKbexn0YFyNF4OwwTfnXvo8x
IhsuqG8UehbpVhvdKRe/tjGkwDlSjv4y1zHD4nvVcHbT7t00xdgT8oJeWP5HS5WS+99ON1obw1FV
WI2NTHiEPcCqwMHMJsFJljW+r3+yl3FrVuZ9NTvxBq8KHVFKzc1qbdacDDMGLxy4WepZYMF02Ejo
ziZuHGOElJ9Y2wqcZq4tYjMVpu4VVOs9y/2Ssdyc7AhRiIWswcQhoWFD3UhSJc2xKrxpcqWHoojn
qWbsFFxU0sruGIsveRFvqNyCSciRNQUyIDdMvphu8AdRxXdTrb+sP5GaU4sVU7e9yNVpScfPbc7e
EtnxVDQbOFfUf8EkluPce0aniNkEIAZHU/rhOh8147uxdz/LkJaA2SeIrpn/jHd2O5nMmkbmQe38
QP6bi9FLEuQ2F0dake/E0r1MeIjsjGb8WCyfMSWPhMX174OT22vHVIpPU4zkdsjR1bepsVeIgSZJ
dQ1Ow+w5OUFt4is3yUd8FM0mSnC3puG4m1dnadawSxUYGmq5NkSCYAsf40Ggewt4+EIx4uTWiQFh
Svxsa5mnpXnL9MG847ZgkdvmJs7N5mZEo3wYXXVrWolzvn7oHOe5FUa+v/6rjSryN0SYbKOK8DeA
ZvqpDSk8Gqkd0gxMT5Ki3InBWeq0letwV7OsRyaIWLJb2idluhoENiK5wpkqc7cuBcvBD02DOhaV
fRqOB7OX8jiBXvVskTDw2epJ5zx5vdNMHkBUNavpjl7XKMcLokOWOeEfrIa+GugDjyqvc6QX9BBJ
VB6QINqgPcPZQchl0lSrpwwTheuSWgKWxIl4TpdE9xOLYnvZWMut1IZ9w4KVPj+Ln6iQ+S7VSEHQ
GKnK3spPkW37yRg0u9wctZ0d3YVa/Oo6qY0Jy6KmXdtfurBxznQl8hPVR3lI1gLVwgIQlZIHZiYl
BkGRPW3G4kR9zIZMab8L+my4OC9T6Aw3Ko/ftZKSaL3Q1QiNjHpM43wE5xru7e4gEsO6x3UnbgMj
2zp1FXs2AXy7JqfoMPJILWhrk1yhAQUpfOM21oy0jV7K4HS3iVGO+1KMRDo42dmaTT8c9OqSjv1R
pPy1lB3ehhjD4lh2JOX2We5AsXQzvNdDeEDiGmHPO2oRy6hUG2ntUqK8L8DBiIibu6FOtAvtcdlr
OPqp3jyElBjaabQvvbtMT2ZLNnRiz7ui7rN9GZb6ZWwhh4mQr5OnGe0KkhOIgFHd2QwTBOHs4ps8
ax+6nOgy13yqOnfaFH03PjXt6jQYx1eVRfgPtW1RCueTaFZZeKzvwyB13s+dROFBucpeAKrkcxTQ
5yJNfRlOY+84oKWph9hR5MV5UJ4NbIA+lCSKNfRbLjA53cE8YdISPhVysuPYRXktQxL8SYuVehF4
Q9F8NExN35pW/myWbHTSYfwQGtbZVZDeaAh9SAwz34C+wD5AG2+Tj1HgQWXYRUlX+WmfmUhzYuGj
OTo65FVspj5h6hsrCjLDh6DNzk7CVNSlzH76UnhFE8YbMti/ptLctFXW+hoPs5/IYWYJOx4jRDD7
UZ/DF3LEs9QYt/CJ80kzgDLBdgqr+RY20XhYND07km/mJ11ZsNTKWweAk6u8toZMY+WpfEAJ1DOH
oHanBArpQy0bt1L9MTRNtnGmtD3duNXKfjiMvaLhOFedn01ud2lgix3HGk5nEIUnOrXZTlTMIAau
tq1N88ojGN46ccs/kK1roPiG2YXNtaWhN0C/Cdz+TRKcYqIV4mbA/2pHAyMj49Rjwop4p6IJqUQR
yjOYhArtyKJvaM1E96qyKIz1gXq0OzIsENShkbHG4qz0CpN/bxNN2ADAhpnuj0WS7+qabSDy35S3
FhtPdVnsKyrvW0O2lV/m0PSKvJrp9+inqi7zHQs396PF1mPJl9fMDR8aU6shm2T9Ia7S7kOLFY4G
2vC+LO/aMu9O0Nps1ktGB/iq9nPsVFCnwzupHNfTldIuhAYB7x9YDmEAvpmHEh0XmsdcmQJY6nkA
2+bpTZk8gP2x4aXY9PPj+Bmx4zpcpheSghFMTHrpNRhQ6lpa27Yi9CidkE0p/taOBp11QCWhtW8U
LRoQ5/FJbwdFo0JhXV1JqIpF2mUmZNSPlYSliznZ6YvMr4cF93lKx2jRmGhRXtoXixI2aaVdvgEU
Ju+XpaX5zk4pDgo2snFyTsvS9qq0wbfbcTVFgZqoSR85f9FDEmEUts2l32XmIm76SX9L7IVEmsXV
6Ua7MU3AJH6mh/ZaKTekHKLPJ1aDh66bA5p102eWzBWGdWCfo22Urk+H9WjI3Aa/I9KbZI5RWOZt
6RtDqm+6bJAnYTW9P5cKB19etxs6RkCdtFVTneafKR/eEAOR7wsrsPcFndtdGDEEoF3IPVNPWFk4
leW7fYpGG8DSHZocluRVS8jWiq5R0QXlASuFprCetYiYDTOSW408ic24+qFVzNIbfcU9MMJ0rTok
dP6weYQtwEpzMsRdtvSCBY0CNNfFCeSv8tZcHd25GTgIuSDdpnVzql3R+32VGYQGrdtjORF0UuTK
a4Rt7R1mU5+WZ08lenzsBNudFmHPZQ7zz9TUHhNCae9IQQC2dMGViQhkTj6VJWWefmzdd5Wyx6Pk
lDPIjMJ5DWYzvy+IHNmleZodZqBvaQ+gLZ0d64AIp94BnanBADMFCtT/jI+O67eVOR1UYTyWtWM/
p7FV7a0hYC8xV3dZLdWpp+EK4vS1DFFAlHOW+NHgyB3+c9czkMGQXmkcNKS8V0D5Past3WPbA4ck
RJsiCl2jqWw2F2JUJwrq7NcZLliKINS+q8XQMZKGTKelfIjsuKKjvjTb3ExJVh5KIql7K/CkqOSx
YwQ815qJlj2q5VZnhtkr2/jEvrzhSkdq53QTLKxeG6h4rOv+wMvzFuFb1j+1pk0zNRzkHzM1xJ3r
Ls+xMruzbXR0AjOIH3TrpgudUqZiUuefqVse6pJbpMVGfUdnk/Up63QyZerYG0or+9DVy1tDEX1j
aIxLpuWO93OPkjJe+vA8JskTQSPhMuuPdt3jfpF0KGfZA8gs+pHcc8e9d83uMWgypi9c7qtBMMJc
PTJeT9T6B1aAiEHvl+nj1JnPZgo3JjKqT4ndpzc2EYAV++hAW9ANu0DVJmIUakiHOxlrNe8hyfvN
RCoQjuz6zsYXt7F6fBlpAGTdGLU9nvT0Uq+tw+tnpZgRgcBbCIMlvyGJgtAoy2F6cIgpXOQqt2zG
fJvYYXwecBdY6zPQyRH85/vaST03RkkYObI4Lm1tHcIp0ZHeUPGUOmEcllvcF/MMsLZqeI/c5Mzk
8bGPl+rGLcddOb2fjPrS9PN4t7QRIojYbAgDwWGgsCIgJGQ0j4cNy7WFMDdACLpHaik1NwPGB0F/
bBLTkDJoaHi6yFEEzCQrYX4m801Gn6pwTC8xtQxLcxPPBWTxYdDMUwjZ6i3NZugxWKqSIjoOTsAC
u3Ew5WnsHJ3uqWTZDaoo8hW0kK05O+0W6w8g/TRuN4DsjHsQDg9kysWXxUhabmEaUQFNs4rzX8ho
H07Kvavxt22SqiqPck4oh5hiOjpdTz7TwNJYjIxNlV03j1CcNsPqbBADql8uvmrdhDanO2/GJkme
tYry1mK9OcJp/clyG8g/In9wloitpkSEHLuO2tE+qF/mCdBZCLRIj8iKqcSjYM57imZii/vB9N0V
76qnhoE5AVdBZSJUXtCH9qN1oHkcXbALqI1WzNb9EOO3GDSaeCLRdtVoarSx2cLYgrdI4Bh7Ntgj
e6RIFjGqz8DcowuyuWfFXvkZWB5LKGMZjwptmMbXdp0JP6OhQT1Exhub6myjNVDkGyl2rQjeF5a6
5KmYqL6NBMJgs/SGgfjiIjXEKmvcdzGrijKe0GssLgD3FhtGZz2VOoKOmMbnCcICRTzDjrD3ddjr
2Sxy80Q7O23F+4Zd4BCgXiCOGKFit9yRPbfciZCo0maS55ZEECebhnu6jd1O9TE763HIzsMkQLNH
9Z0eu8Wp7AWk6dbpDlpLFy+19lFGY9LIaODFEJ52iVWbW4NGv4cmxSDZDeoepRq1q3TUExUu/eMQ
Ry9uAa0RjgZx8VUcecChtbt5Wnv5RW89sLJ9EWZ7MVNqQHmAGdbEFtKHbGx5+ZDHJsog5ZnasVl0
Fu6Ilm8Kbdt17+Zoeu3mXNvrTiePoiYRa5QK8VTdtpshHwXEvMrZS0N7Hek7o/PFFK0NY7cn3TpZ
8x3vzR61SjWZ+l3ldCd2qeHdYo6f0YZkZ1aPqPLcsHgwqTMN9X0cqz9UHJBC1whq+IW+HyERHkED
fxhG1giZqMAuCa6lJVx5wBoyb5HadnfkIYqNKFHE9ywaqPTmxOqEYbQ2hrGUJcNJrb9V5zmGN7q7
eKAyZMExzq+FODs93Vx3uFGyIgk0PfZLellcIxQchklFYulP5nmAh3Kk3pWgz7SMx3lCIxZTHnEZ
lqzybezgzrJp7ZHwGneasoLz0kSvLbs7bGcOtvhxaPyhJ6KtjbPcc3q9uccq+FrKqTxgJ+73kkWj
PzTpy7hOFNpCYZkVKAgt+S6wb3oY9adB9ls3UsvN9cNa/0H+LetT4YiHsNZd8L2wrcFFHqcr7rrG
pni6fhhWGra7crFRghPnBiq7XSnfOmsRWifx566BU9SvZG21MrabULnnaOVu18xWLNns4R2ZhYTd
rXxuyWloVq55Abq7cWF46ytKHXxCdz+uhG+kT8sxmtD6TSv/21bCfilBgi8zbHByouDZSuo91Fd7
OiHPEuW8L+cWvsZKFy9XlDq4x+4hWKCXVJRiPsbgyK9H3AIoZ9MmXs0VpS5WevmwcsyZrJC3rGzz
eaWcmyvvHHAEBgIBA72heXf9dQs8OnuKiMBFeCAsuoc79EP2IVt56vFKVr9+4/ojYRS94KMD/g6I
XUPv80aVmzzRldI+U7TyHQG5/fqHLQeesFi57tfDuh4gAYL761maVwy8CQ/eziHDjysj/voW85Ub
f33b0cqSX1aqfLjy5QuF2ahJ/esRr+fNXU/gLKDSy5VP36+k+iyBWa9Wev315GNuKj+s17VIX9jK
K+rrMO///LBy8BlgsG2y5Z8u0/rBnqe3fCXnw2tiH3D9wes3vv3K9TNnJfCXK4v/+s/rC/z5Wtef
/vaCf36b2WJl/H97petn3/2N649ZYrJJPQWq/+dLXb9I4OS/DvjPHydilxIE8QPfXuzbj/z8dhLb
OQQ9uQb/7VGtb/jP36COie5jTUr4duTVNUjh22tfXyJdExcMohd++vr1UL9/P9ejJsrBWjMdfj6s
737aWjMhqjUd4s93e708P73lb+8Ua1Oypk7E18v27es/HY29JlcAOm39b2/nu4P79nutIgsDdf37
b1+6fvbz9ezWbI3/kwiViUILWSLPA0g1O8lva9pwDP5+bpfxkxgf8wHqWEt//JA2VEU6Aq5oKfHP
aNGQs0/jYWy/lq3NApmC+abRC3mR7Lw3uaHXd1k7LKcwoshaDm70FyHNxs/J3bZ0HFMpDNGOkBgd
ERV8385XpnIrO9EQ5CREcRWivkkYxwA9yQdLsEJdAK/uor7ZTEP+PhVRvjFGp30MuzD14B8Ou8is
H/AWhIfvBBL/Uh78oDRYdQQ/6Aw4MCGlQrOA3ICo7B8PLDfdXALQLLfSgoCrYjmAWsM1ZWQLnl/j
UZMOthbrTJhbdLFk+kgpRpx/fxA/p3SvJ0dwTlxpMj0RYv/jMdTQNjJFP3RL7pGoOkiauHDQA1I9
auJPixYZRyMnZLo1i/T4v//T0lVSIoYQ0LPX6/adzKJvWiVG6Mjbos7xTfZsL/H2zvsZ2zbjBqlf
JTu9qn+w8eX/xds2rF/OvatLIWxp8LaVLX6KTG+AcFG0NCtM/t6QzPWHyV3hPdRJVJNrOwNSLQD7
kc4dh8iSJCANNB56H5bJ1m7Lv7pH13vwx1vB1ZVp2UhcXErhP18Ge7GsdJyHajvqhnPoI3ErWdMd
3bo1buKi3GdOB87eoi05MBh0xA9s3JbKVgUg+H97VcAd6Na6uscEg/zlx6syBGk6SinbbdYa9NRo
kGyqHIrfEoldAeH8uHQrRd7qn1k75n9xHn6WctnSxeCmTIf/DMey16v23S1BdPow245Jcx20zG4G
tzeqFiJdyGp0zMv+9vfv1f71rCvuAVvyFBomt+KPfy4ITacq9AjMNwYefCdluyOm83Nv6i9kTVzw
R9en3/9FYz19P11oZTv8Udd1bEs31+fxu3cYDSPD5zRAZbXYOi2mI70Gi+gmsYq7gGIQBUzclope
2Rial9KqvRJC0T7XNEo+7NZMDe/074/J/G/OOrZacHbOanuy9J+ehayMrGphkNm6trQJfNHa81ib
fMhpNtdF4hwSXHkQTBik6vRBOZN1TLHcG9QAH/NVyOsyYt5XODHpeNMidTJNP0+zQPip4QVsE6Hv
MsSAh+ExyeRSbkbmXF/1bU/bNfyLe8j65dFWuqHrliOlw+DmXr//3SluYHqouu6abeWibhht/FaR
Sk9WT0W7kPDLGmN6zc3Jeh9Fy0e3+qAVebzvnYxYtw5XJ2YxEDTmS0aVdBMb+atTx9OuW51VoqfE
pEzzRlta92Qw22yGUcK+0OWL66bRwcx0vMQlOLZGC6nrQPf2o3IBVhiM0m/S0v/9tRO/TG6Ke4iR
Q+kuk5tyf3piWPwZQswgp2ukU5sqLEAYRXlJyrGGHdOUxcdp/WwBHiLzdDl/amTcnMgAe8lX88NE
WAuyGtM+zQUjHpb+J4smBlX1UxP+YU41mXLUZeuUto9uG5uwjjICK8wnbdb7W3QW1S7L6YDDZWYh
P4o9fqxwZ+AAxa8xu14EMJIg9bGnVKUo9EGg3BE7S3z04ibPRjO/LXF7sqkV/9Hr8W2e0Qf+/Rn6
Vcynow1VlrJAfUr9egK/uxtkBWAyB7W6XQjL3FWTPfvXd0OLGzC3iInqXF0t1LzCv3iurF+GF8U4
KiyGF10gJfx5jhFZFzL1Nh1thKTcEe76RS76HRiF/FwF2s1YDJHfOaHaI4VBhjPjDs7Tjkpmi+Yv
xKC57bCw7iGYTNuhUgKms72cZVQZdPem5TaMGEdME0FVmTuHXNXRrqZtjt5D3c7G+KxkQNp5TV9H
06hhFmVFZludCkCa+ZFmTXpmJ87S0pnyXeGQRdqZtfiLG3SVbP444CnkEQaCynVOYWJbr893518x
78XKASKImHy4Sfp3hg0sJxa12KVtABDJpRpkS3I2ldO3uyJGddTmWbVjEky3v78XjF+viMUy0BWm
VK6weSp/PBhsP2NSA2reJpMBBiTOHqGe1ffZrmjf5+sKb1krLE6fD6hdtC94utKjjMKPA4vlDT4o
dGwZbRYZE0hnY7n6/eH9Mg5TesCAJVxWqtyvcj36707VbIu4HjKQLniyjwqw3mExuEnTqIm2gwt6
//d/zvl1oORESEOtayC2tc5PlybIsnJKAwZhd7buqlg7utiLHsJe6x8KHQ1SdK2VxTF2QSdGrFUU
vT9YeNtHA6WW5ba+jPr0MDj2SwxXg80CVRLLqG+w1pKSDPPXrG7qAh9D2SMtCKS1Z133R4GFYdeG
ifDlCLdiCaR2mpcE/Y4zrlNQeDMSNlBUUX8rBfAGbiEYftMxCET6YpXi0pDr7eXdFNwBeHkESz8d
B4NN7rhEJLEu5fKcT9W4kS2wtiReNbN5fMGRGH/ADscsCOTVyMMj9U5S5pkt9mIOb2v09ps6NpND
u+jVBxtKmhuF870xAWMZquKd0BvUOlG5JzOl8TujkH5gPttqGre4+Pt3TPs1VV8SopVIMzq0AQZD
O0P5I8L8GFnoOFcLOlOXj7GpOi82HfnQQZP6+8tq/vrECSEwM3FRDVYYP494tAw1cPUdECskDDtV
UWYfJnPt1NsZuHbqfLqDicmtWoCjGD+BQ5DlgLmxXdA4UETt0PnZpBDEEW4Rmyp7kJbFfSdF9Nma
TgmYu03RRaAOp8Hd/8XB/zpcC8EwIZRgAcqKbH1z3z0DNJAcIzbicTtHoExW/lsF9qTrhE5qV2hv
sOE3CA7bN83AVSUH20C388kC7AI7ErHjXGNX6rs6JLys9kPoH8csD5UXVlL681ynxwYV7iGJ3uAI
aJfW+f/knceS3MiWbb8I16DhmIbWKSIlJzCyyIJDw6GBr+8FJN8V1f2srMc9iYpIspiZEYC7n3P2
XrvXEFK3Ot3qtILEMJgIf9v6b1ZB83+41WzMCb5ucdRkS/jLr5WC7nYpIZFmqvjBUGQVCZewX+zF
iDJ/DsLQV2Zq0cOPqteQ8JLUS34V2JweKi87elmjczUn3VqzZ+9Sj940ardiNkxFnf/NbynlZQK2
25T5evlAfhsKHr+Opn/xN/zl5f9RuwPV+v/f7nDvf/389Rd/BP/Dl8HBtP9hcB7TqaCobynvWci/
DA6G8Q9d0BieF3j0r0AS/mlwcP1/UAGyIf12NTjOP9gwbUN4/DMe/3H+N64G+y97i06QmKNb3uyc
cCgzrb9cgLDRhFektIzBjZnl9LMzjeB96Nxqz+wLB2sRa+9O03SrzPftq8T6+N7GR81U8g1mt4bM
8GxbeEVXeleOZ65Fc+3QBN0Ag8I4fmtbZd6WZ8S8mDesixockNxfq1ATBw4eMFoKUaxCMwiusmwa
tJ03Q/PKt4R35SGwrG/6aLpvodxIP7Su+mQ9wGiXdy7tTznUP0jmNc8MqIcVGO/mNZm3iVb93erz
394l1zMt9l6fCpeDifuXSiguda+08rrZQDhLNrGTWhfPIhpnFLSqnDhQR7CRr5EcxTeihY4kgIhX
xSKMgjt6TvskJ6zIbC50mn/nS1RL/MTyenmIOA0d+twV78o3fsGnNJ4jJGonzVbYE0sMlv92Vf6+
e/+9x7T8xP9Wb+o6vQ0uQ6xRLDqCiuw/19O8EqTQODYRUlF6sLzGv41NZB7xvHv7kaP+hsS1GOoe
XlKbxKvDUHgPXQdPYLKD878eyk58i0uNmAFR2PvSVqSOMckUaKzaVSidM7gWeeWD6p6plsi/CZkF
TCTpGX7XrmRtj9eiiaYrwthb5U3VAbnDM4C/aY/ml29EsNDe7UACGREjJ88OwdacGjhxKP+b3rqV
MNaVGwsSZlDlcRpxDj2hN9YYBtfMQZDrjwSL5FpVvNWpz/ZESCI4F+M6Rk50ET0rejKQnlBGs4bF
qn9a/vBuBMPfnOBoHfJ+/uf7LWgmmZaF9MTntv3LmUorkSXnktGk0toRdpKXMYyHoADXpe/WdST6
o54Xw3M0gHPyOusdAJt2VOgTNm1r+S+tbZDxU6TFPjGb9FIEldUidtWHY5i17+PUsQ/aYXQv/RqL
8ZRCa7B1eRea+WI7/Ws5SxDdyEQDP1TOvQ+drY2ZNO5869HzJcC4yu0PRpTAqXGA1ydG3azsqhwP
5qxc8RMzR9MJKDUTnGY6Y3Duhox7rCUDsnz01rlpYo0VmBkG4PeMfb3qqUiHrRu7/jFCgX3UCTFD
ZCfUYx+3a1dPm3PSpM497+thWxc/Yzr9x5Az+kmA2Tqivf6jG9PpmNp+eDUQwKAq6g5M4diYUfY8
LA8IkPwHLuKqROmat98KA0o2zAE69334AxqFf1c9UUQtkjcYtCXXje7hStU1IVZZan9YdXZdUvL6
oDA3hO5RV+mq3dYRIoZm6tS+Mbxkq8/vQmaZag/gkniKhlSw0rcVbveh+lOr67vMeh3JeKDKz8gJ
JFZb57WF7nsEsWzf0lj8BNEGGESrsptPdE3myo+grKE8MT0nECMfoQRl/BNlnnbobbuKPDyOpdm9
hjLxTpcW4U8IUYKx+vigjxli/8lxP5NAQKIcUAXHhUPEjuzrPcUnEqKmdB89c4vhihsPqSb+YPBn
JwwWT8yk8Zl1gJfGyK+e0dZ/FIPIvsUTJISw7OpzmLj2S1X2ZyIRsm+5C8y+g0C2G0IvgIzIqGwd
6TQCK9JtTgJB4ptthx7bAKKvlUKFt+rFMH64zvvASXNt1257QAFbPyfS3Fg9VrVRFrcMmjEGhuV2
NtpojVviHKhA/zZFXrGOLCt8roiPaCZnU3VqenekfDJSvrdbukhuB8CAcV4i6Y57C4hYXNjVrk86
jNudTaCExFERADaLZA2qBW2Jk1h4SnzBsd5H28/8D6qKJ2CcxEBU4xYbjEi7/ZTY4dbsXPBy80tz
egzCZNgsIq78n3+hza0WVQOJySSKoNiC1FrOd26bm8cqnQA8jPk328FllEAeWLudzS2bVjKhiyLT
UxOLe1wl6kgXp9uzWTwIJ4FzbRNAt0L+kn6kNlKuMrLih8bW9gU+ecxJAcuWjnUB9vRmJCTmXHqj
t+oBiq7yPrH3xF71V5qI94pQOGNDsmR98mfBFqhgfVPDGorQ68R/FG4T0q6ywqu74+5sUC4flltt
8DEtCh3W+7KCDLJcI9oZHoUUK2X74qGd77nJ6BfSWL0rsgoP2Pw3JIkEA4qVtvrFjDSAO4fLgJUu
uM1F2W151kaCGJqoMTdmZfzN4MD+S4Wj67hGbZBkVITzZv3XwYkxqMJ2hUn3JNTzS5tpw6M/pO0F
4ME11x9bKfM/stIx5wwgArL0R8PHENYqS97DNMyfGS4gQZIrQ9BanVKhX0Rc4R824DfaQVo/dPUY
HLUifYY9Fl5l7YAu7/BouSEK2rDxbWSeUGi1AtMF5xKyuKwjU/ESsmiCGwZfRozvAVib5+2tubat
+cM3aCiS5NUN4fXOQaJru//NZv/fji8OJhKd9qew5tPnX/vZbo7wiEpj2NQkWUsyCbXyQJGAQjRs
x5sthfY2QUrPBjwWDVmHXI1a/Vx6tdohycWZF+ySuEZ+VGXVeugUanzMCjtyQZAGlwjH4gQZ01Dr
5lYawlwLBjfXoHfjNRcz942N2SWegmbvBBmqyzEfL7bXUMvD3mCA1Viv0C9+v4wxxuWB96637tlu
TO9qzg8J48AtTYVybRgalFhu9efCV+rF0R3zzOFEYSgyp5dKBRXaKBNGPq8CBD0vWuZtEbaoJz+A
VdZhvFllDV4bb34px4Achmmo1/6Qy/mUZr33ZsUHQt7AdXlZv6e2av7mQOAYznxm/PcTATm9ljM3
H13D/B+6gG3QwCCTJgrzZWGQiWtdzL7y97piD1Px1OFtdWmarLSxe50qNT4KXcfOHrLfwkcLaDY0
H7rCMBS2yZ++lW2KUW3NqeuuC2SwTMt7GA0w2/S+sTbJfKAaRkV2jU7GV0xuY+TYNy1K7JvhBB3b
DZfg0oogtPAKxuU0Jo5FEHs04XDSnHMJcaJqauJcQzNdN4SiPEz9+9ePkmDmqIGzradBePdU4SHr
SS0AFeGrHUYFKHZO2uzMmac+AWzrJ7P7IaPuUfnNzxxH8WV0kvLZbLRvomSb8eIE1F+fv9hBDFQp
aZNLh3CL6JhwY1IJvJoWWa3KMG+1C9olrEAn1Yi94eMQxe1nvE9Bk27ynr/vWi0kn3i6DAOqlRg4
8rGYgbpfW3YT64IVUiuOTYRJYRonxSHNx9CILPMZw4i7q2JF7mvar6soi54TMRK8IrJ2q6ftg8v0
77K83wEMqBVUu1WNkObnyLHq+rWje1ix4AdmuHuT6ZvT4Rjzq1Jup7KwdxBxEQ+2nXwKuyhg7l3O
6uJuWBVzqAXNSu9kxfGbiQj5gVCHPxaoIWZ97TDk4qkcS2EfBThIVavhsJwc4yx/T8iO2fQzPDnm
jLHpGtO8VZbtHnK3qo4ujNvY16ODMu34PsK9kFSHj9hof2JcFsesRb3Vs9E1sFp8a/N1FWGd+li2
hC6lbGPMSBaxvI/B0K+Xy2ZpYzUmYctfvzbWvWitmzhn8dUl79Js1CGbj/BhbfhAiwt0hGQjd+ev
bacnFwS4qL81mo5vXFXjN3xL9jHvUUMQK0NCIV54+pGO/xBD0zmDZbvlBFszfUon2lgIEFapJVFL
pQPW7rjCRB710SEB8z4fWKsphCFWde7Km4NXnfmBiJQSefK85Y6lIk3B5Ow73yjLg8tCtPv60wK0
2DHHmcM1YEY07UGyBmZsrGhMy0Ood+8a/XIAjMQB5xlWfK2bAzu7Sh3wEDVbKiJqFxo2ezMZHwyU
0tiaGvnpWmC+scz9kVGsVL0g0TNtnr8eEJeu24KONzQbtlBmflM5yBtEBjT/5bQmadb+M3SsWxNz
/pqUvgLORK/LLfae196gmArAjlzEA9XZpTlqzhw5WbTms3RMJNjSMba0I1BIy+aoI8J4xK1MMjoM
Y6PJvyv1s54891oaHvkdzQ+AkPW3UEZyF2RNuvUGlUsqugqfqWaS7+l29Q9L4jbs7egQjVm2TbzA
uvnFyCE3LLj8+9BnpyOPhxV3ZQUjSG8+15sIUqhXTc2FMmAeCHBpfQq/mg8qyyfTh/XRJD1qW2Xj
cEjqqQIhBvuEouTNj3tSHcbyJc2t/pp5brHVYDwWGTDFkhrUN4A/LdM9DQIk0pTGO6i+tF6rMXol
4+Rnl0VGAOBg8nEcxu6qHtr6IaNNeugjWrn+gDJNG6xnKohhO9a4hXLhFwdHmdo2QXzzmXbkbXr5
M8OBg/SK8a0D49hh5vmhaSA8TXxZCNhoV4seBF7HUMarf1Q6q0zJEC6rTQT8frbSZUTgigNNH04Y
kVa5IXgD7Fozed6X41NhwFLBRPPEsLYkbHWuFZy4hnw3H8iBXn/PFWSBuP5Y9o6p9vxDVaNv/dpK
et52VNUIf/mBQEfo7X1ZR7OEkjjzLLnrA87V81JpdG+TPgwwzwLxBKGc0ALkhjfVcgUOSe2eeu5y
kii2Xwtoq3vhRStMhJNEdwC1wa+AV5G8bnnVSk2HoWRFjIrtl7gjrJQVzX4Lg5yi0tunJSt4P286
bfdSjMV328y8n+OAzZqExV2GK/9cY9ZatVwyD7Wl+mcGvI+eXfgfkFOdnaR/sVeBKz5GEKcu8qIq
c4EQFCI6WoPydlBFFOhri5+CXSMIHf08So9Wlg+wAtZJRqVmxy+Dp4NPjVLzopxWeyNp4MAYDpSc
6xCjCjsonNzq059F5LibXfTtBBvapr+PbO4gcz7DZIq29zhFJu5255m3FTqo+autaXmMtrV3g+GP
BGLxFjyb9Q4cLV6nLBdMU2aPcpu7z19vJ4NpoFiDiXiqKR8Me3qhPrjXQ16+awm2/sSncvbQT11b
o6UIaEhX24uJegm5enEEvhtsMxYAEfxBSkazTjLIw5lMpwMD320o2C0ru9O+6cXFFaH5RHlJneDF
7lvAnOTRR2ZzUmH04tdi1QgblH44lnNWOJ6JwuakFFkaGi8rys9+5WZvloZxpXX0z2EqSLFUHfBX
DPWPS1VtkUA0Fu2H0+eF3ERklGx9CWw3Nvv6wfYD/xDGzS8Abd9qA78DiJLoMZy47/71rM8hXCDV
+UWVOlxNSJI7IHrdWcroz17J/AWxt/UcOsZKRzf+YjZWezWkxio/XyQmrXPmZp17MpkffCSvXlg7
96JOHqe6L7ehUwcnwluCmzOOYIY7qc5OC8pXAa2QGy1WJrYL134g5WCu6GqxLjUH2zXrG2JM/DP4
psXZCLHaZHipQba0NEnmcqf4Z82DUAoTmGzl7ms3DN8KexUOlG2FkMn78mzC8zRUhXNAYMTZJZrG
DmN0eE4Gvs/XjjYvmqock+gJwqiFgw5jbThB+tyNcQ17KxXuVjAUfBWO/DkUsJqWlaIMvKemiUuU
78EQbMteczc2WkB0bt0cq1xtawXnJcHKf4snbt44U2rtBn258aM3i6ywF72Yir1sfP8AcNO+keLz
C55Bc4DcSMiJNX7YLmuRct8Lc05al256Ionh3E6Otm4jCP65EGcZtCc9bKZbI536jo+z0jDglLpz
SZlXqVUfCwM7Cw9F9FQ5nUMQqjQujiet7ddqV+d5v5XKTy4LMjUZS3NlDcOzwI3ievwymaflLFN6
AXQ3cU9ZoD1n1GfXxKLxFiH7wFsEygPWC/IUAwKGQljTmZH2JmIc7thS7Ec3NhI8vhz2Miv2bp0i
9WWAB3WyVVU9G+ji/XBbj3r6WqAyvgWUBnYCvgUBN4QtZcG+14iaL7vsR6BjWFF2LE/9pLyPBEtU
HRuXceLLTWVX2A5FvU4dN38raxTqFO6JltBycZ3dUDjZ05TGAGTnQ2Nn6jkNF/pxjd19Cmxf14a+
M/HJHl2HlJqancI7lE6VkVFoaycce3gyVXFVOGuPXT+ehzYsrstDKW5Wh/206ZtN2GUuN4/Co23V
O4RuihRZGofIIEAN29qZdxnMT9hmfBIFbqAiL4+VHyWbZmklQLUtt245jrfYcX9UQ89PaAmylCY/
u016TcOM3u61KPJpA0AV20nbiZ0+jn9MvV1dJkxVW0gSxLcspz5yamkP9KrbNn0/Pzg+J2R6b6oM
LpXRXzn0vroB50BVkhOjyteey/hV5GX63PrOEUToDn9peAtnEFrQo/mfwovS2GrU3PikJwTHEh8y
v4hm321TquvXrQ7nv2Xq7+YvVYtJpjVe7NozXvqofNQb7SSKSnuMkhJnWlObhCC4s4NdcjYWVX+g
MIsuhaER51cRyh3pDOs5WVFdpdDiayVpjqJAdVfSb+zrWMHqmPc84TqvTUJq6PLKHnwEyGFxisqS
xGhI6Pq+qhTBovzr19I1PpbebVjygzvzb4Ut4yGMPPJeeh087dInLQDbYj4uTl+9UwLSbS+N7wnh
OIxw3Pq57l1clzUeRlcq4Kbz1SXrA8m7l9Gsg5tuyelehhyI8wE3jeY3071vUo7FU2auZMDLtAis
VTs1cmfQtspBXpJ/ol1c9xM2uLbrpSbPMSc79Fzz03R5OrgEnfRIkA64gY+a8q33SKb5URIYPAxq
xA7Fx8ycF4cPE1cDAercbJQj4RxSK1dalrt7RmoS3jHQnvWYGHjvSu97Q3zLMZAoVwogxZhvhD3f
DBybKnjKW8rH8GS6ocOBs6YSmBu0HeRT12m6eG01zntvDPrZ78m8660Eejv2VF1RoSQFUnNDU/Wh
joGKJwOfoQz8Z4F5BEMcsTIBTiy6JrQ45Ez9lRNNnokr9GB3M/8XZupTgiRkoHqBOoVTa23LZp8o
qW5FHUdAtvL2tfGscuX0VvSzJYg5r3ucuzIHJKlIA1Sq+yb8BLp+hEett6Rz54C0rvsixM44vw9l
yr+dNsYxzzkOuVTz0GCDV70mIgac2F3XLBIKkmajotq5prCm92TtVCuVmsWtcZJfNjJXfB5Ls1DZ
w2OS+Ve/dr/XaTd+M4uClaGmS4GcLMHu3Yq7r5M71ufGZxNkPim02DrZIgFtweS4ijBJV5XDBVsk
ivpKaj9CAngJLi5fGMVkZ6jWYDiZX2zJbvNgCrv8En5Eecfk5M5BkzyJxMteXJQtJ4VYl95uhT8L
u9CWpm38bBdobiqhFH/KS+V7G8idmG41nTOAEwmPhT+X636mKXsDS2NFwNaJkJMc6TlEfCxYJGlZ
XF8NRxrP6u0/R9pd/Iv6QxJb3hoXMmergHZMSMJuOQTjRsBkuVm0Vzxl43QN2G027TjYlGwFGbxz
Ebr8lfllkmKcNfMo2AbzsMwlEe5scUI9SrgJTa11x8gL0K1WWvFdsCCKZvqujdkLA9LvIc1oUc7Q
mPkZh3SiCxMU1tk4c4K9ul4PLaxWc4hxR1edhQjYM/ZGXn5XRu+cncBxzsuzdvTTbTjpal2CUn9a
3uAm1YJd3DUCgY0BxiT39cvyUMy+iEhNECnkyejR/6zdvhioBPe5K3NatdyaFWTowwhQZeNg13l1
TQPt2lJQ5PZAaq63GqpkvFoCsusK4Dhwc9z2XW3Sqxm5yNZpTX405h+dSeoj9C9MugPpzXZMP68M
2uEG47d4zur6dfBU/LkcXsbJGz5Uja/OseRbwkDiktVjsa59XfugBtu6rtpIEz5HkqMjzfOUY3WQ
R5fJVNl10ApvJ/JKXr1G/n5IDOccgI59iJLuGwk9wS+2XDhowfT4NcQKBgSafU+AZxfqMLnTfIWb
q3pjhgm3yplvMn9E9YRL+UyHi0toeWr21NmHGCrRypJB/MODxdFy2KQviqG28ZNkM+kB1r46bnf5
NDaHcnLH38OPMAwTeqpP8JpBgfEkNmk5caR7ivtCnnTHt9Z8Nr5Ye3Twzv78MH4dAxPAN14OCXcK
00fTjNNz7VT9tolbcZr44CCKJvEpqAnyWJYPp9ozQEFGTJ0zG1Ut7xq+5e+YqIbHdtK2pSC8WJJn
/6j38udXSRIaFg7C+WoRGScys+3A7zFKakZacF1PhWKyQRSG8YY3bNotK4dnfoc5qn24yZQfli8n
QeWuxqDrAyIGHf9MTvctwvP6C37MWRpe/wkNDrG9S56YnQ7eGtIuzvcpvFl2a5+JtekOgmbkMQsN
Y09CpHpOK3Y/BxLpT0N7jgQMCSzb/9bAGaTQt5kygOT3nnfFMc3VUsMwXF4aY4GBNG9WvqNx5iYe
lQhrbaw3psH9F6XVuXe4sOZ9tSjd+1dXsZ8YpKz0OD0UIInlXMeMXDBDz+mNyGMBGkZUO49G7bUi
TWNm+zPOh7udVd06mg+vIvRgbhqEnsSaDvyLBg3TyRQNZHN3+gBYgCcLZo/T7xln1sXJ+mvga0mY
NC4pslcIHDYBgPQfoHsDeKbY7esnLPJyK5yw+3rWJMjILabMGF0PnPvt1yzNrGdBqJ855MNbAwP6
1gTuHwMQoRs9QOOwzNiXB3eCpOTCTthokW/tc7MAbTm3ByC+d3TtjQ/fHLVnsj1wyF87k+ISG1D5
XmZkyswfa8znEfVuc1j2XMCMdOXnXXNUl5Kwk7vbiU9OUBxRh4okUAV9ujSNl8Iu/uPZMIhVrVfJ
Jqh162roeUj7P7PCc8e7tHxN80/ELVBUYnh/tABqHmlyPkBhTR/M7qZVon1qLQ0yydIMd0bvPDVs
fqRCrUBZgLzLg7zegkhLN5MVlAcvBGG1FB9AYI1Lrul/eH5twOlgX1J5m6+mqjfPUo+9ne212hbd
XXOsQsavVW5XELwBZ3xNXJGR7ZwxA13FYe2ITQcmv59rT30ItAlnEwyEqSccXjbx9WsxLU0s5HPR
Z3C03iyw+uVB90YyK0eXk2s19/awlBrzhNLO+ptLosRD1k/1axyZT4lAH7b0duZXI2HZl69LV9h3
1yVbNZb0GmQJyolvsyzmTIeyDZPKp+VLHoiwk5MkYDepbh/91H4Oxio9ec01zpwMQ9TgkhpQM84a
xiA6Zo521h1r3wxSPi6t1gSaHbTBxN+Fge/c0ZFyXzfyHMEvvakq+H9D3+XsMVayop9QGRezHlDr
teDSQ4uCMoESPVTuLzt5GTDrQ1QmxViklrPtJhKnl8lFbbpyhhIka6ydvyD9dzfX7bUjplOxKaHh
fRL8+ElSo3Wm4/JRg+W55JDL1r3hA6u1jUuX5MNrmFrqmKJ82BXAsCRh9FNUlUeV+sk7h76NCd8O
c3CsH7wMTeE+AIVQmRgX5m6tnsjiOgXdg0k9ue2w+R6FOyEDteL64mQ1bKVlIBHVhO1Ogt7xSkx+
+nv3/FoRc1/D4UR+4GXBrIfAqNfUnrRW5o/Ak3a+bUejRs6vC7GytcvXZhVrNhduyZemSjyQEVET
3kJ/lHs+O5B4MUuUGDPGiSMvRaQ5q8DrnTcc2vLgkAC+BeSZ3I1J0OuI/Fsa0uEXkUZS/NA8F3rH
cboZ8CRbhVNzNiqCp3Ie9LpD+D1qBnzd83pAm1o+0NABbDusrTFPNyE9l87R6L7GHMMhrwwPgTba
tKcJZKpFuTMzUjmm0GEKvlSRX5e+KUb4XnObjpM7bv2+OeV2Fq/1GXiQjam1Q3M97CKpHxnVjx96
WNcHIXJAHwM7K6qxcuO1YL7ovTGd9P3hUbOjBmpUm16p9/S9FrvOZQInkDjgb8Fky6sTGN3Ri0ZY
pIKcLndOtzNhje7NMuYcMza/NAd8gzYQZGYPL8SZNGdSrR96iWDe5Re5ZcCtVklSqP0yccZd/UsP
S5Lv2gpyPi6eI9hVC4hmMV4cfSjxn7BJsuR8MvCH/uM25upfYpZsIISkFP4lLs3vQW+yhuVckpWh
elC5InhiPLmzp+yi5Ta5nDwZ6sZ4D8PiDg6qgInLgwdx9OvZ8GmoUxTH0akqCAAdRfIMiThP0DvX
XBdFYB7dtjtmlescM6M7LFdfpuJfvVdNu+WVX/q/22EoVYadCYWEw/1pufRlUBD0ofVQmvqSVL26
JUmjr4IzPMY/7CL/AIGMpqrp7wGaI3QWBVO/XNuiXrl8fehQKMwvjU9g1aDnQrfcIR5rCC8Gkw5z
WW2Xz4kownZHMwLSam4EVxs+0/5fz+y4pkWZWP2JRIelel8eogzRHdqQh8yA1ZgIWW5lDTMeCUF6
t3ruzCboXp1icolmrwDhTM2fOUfBlwxgMZcrJ2U4Z19rmt/sR99P13YbaSc1t2PTXl1pJmHl1+xr
2EgXp7kxZWtbE+9OycgFnmJ4JJyMpWMZOejCfI2yOtqH+Oc3TqXjd5ceLWQaLmNqQg+K7ENOF5Y+
YlxTnM49/qnLWAGB0RbKHL+xmHmVKz9Ds7RXqWP/GZuiZdPLmCNnorq3MbiGWZzQMXtem4aDOKGA
gmIW1Sm2MmVtjLHL9iHKJhq7BCeBhbJ2RMFrm9aAYaMrJpGlREcTpU199Yg+4OTQQrazLffcRphP
qtbcL6eTRXwlk1FtCPNJQM0E0cZgqn4t/Se3QMKo9N4FLurdiaNvD2K+KJccJYGdZ28bvbEbTCMl
lFBZ27oPwjuIh1dnvgPpb6uHYjBOve5v3WkEQjxrWDKjzh/NoCRNJjCDw+hU0NZY8FZ2ng3XUjOq
rRK1s+JLwDSHhLYiAK1ffm7MQ1UfPCOMqOe8luYuQHF1juKQenBpFhR986uIzPQcDlF5XJ5Nhpqf
NdFhkNaHnUm4l13kwb4HsAi6grFtYBzDXidfGu/mqan6S0jYwrkp4HLtoMiGKCI/i9H+hVvYYav6
6QK1TDVNnDrTYotfel5fbbG6p+UTZMNlUpW5HbAiP6Umh1tflQ/m3s89ZppdOcpzkI36JtFD70AB
mtNEF+2mFIq4tAFSeGbE1TWzqmbft86vcmqqa60KAp8IYadQnEdHaWATmTuLBXNRKlCnOf6LuR1F
n2mgIcwC3+MYx/vO3mZPpbbT+lFbJ63zsbQ825RtzYZ6vZpPDEsvWk/M8arFOkPW3r+5DsSgL4WW
NXcUGhcrkqLoXzt5DVU3YKbtx0IdR2NIb5oX9isJGemjG8hlHBmRkZcjzpVuRzc7oVk4L/+GdIJT
yBB1tcxxiv5nL1oSJefdghc+QaUv5jyF4QWE3uzQNxRpSxeQiCpjV0zImLgEyMdgSrFsMr01Defl
ZZnTDG67qV8tlW7Cr63H+Gp756dogguQmOLiiKw4qzCDwNBMr9OEciUapnSdzsmVpmWicbPII2T7
tHaEEJlnryY2MYIheGywyW8q2YVXXdGI/LqtVVeLk61HZGgxnO+PRVdso0XLxmgF69siClnOR2k1
fcTBn0t2tDulyXM1gfVpctmtgrZ0qFQa6MxBSa5e1mGtC3Fsh37y6vRcUh6W020smxSBdugcGoPJ
/uBZ1iMRwPajXfX5Q9jU4cUszZQquU6vyzN9fvn1zK9IWSclD1tWODDIkRv4PPr3ttWnTeAN3rYm
HGtvJ1W3iWkmw+EzPjMISaelWMzciDzNEa7IUj+Ok37B+0Iulj+Un/1s+TcD21rZIg63TUVXa1GJ
FV157aHtrWItJK+FIr0YnjJ4AahE1QD3ZDTuyDgGMHaoVKxx83WNIPZAezRVWzl68cPSLQUDtiZ1
mfab8oaTRBAA79Qav+X1cAhcEqlSdyJAsSOrIkrGkzGndPgQUMIkTjmgW+a9aB/C0Ykvy6Xh6Pmf
v8/pnZBPNMN/UDiXlPGMB1eWXj2VfgakxzJhZU7ZUw0m7Y4yY7VcqF3MOaDIGCkn1tuIxeyjtXRj
H5SDuyHhJruUI8Ld0dbi56Hl7Geg7NkuL0sBORtvQXWlMm83Y040sG0PuG+NsmU+5CFaq7yajsck
tstd7p+XYtNtFEfKNM+fnRKIj5xy98RBZIDfQ8HWJiMdT82d4Yf+s3Li+BwlWvO4pFJWE7YoMx5G
XJyEVFZ0rUuAqa+tEzHIaKrX1NT6dT4fswYyJ/fGfEX187Ulo9HYBOWYEVRCt8mLCD2zHMu5D3I4
lubYnzQCSJvUZDvyMDD3BZdN74kP6FocdfJhBPTT4hQYk2rvpiNQr6gOMTzy7vxuc/NJLzscp2Pg
823Kt2KOs0pG0DxNUGGHNKBXhrxlq0wrmW9KWa+MtClYdFhOhGzUphBKrAtdYa6WnfoGLRRr7DiW
X8+Wr339ac85E7RVvYlbYpDbhvFBmBjGUUSR9lQ7imhkQfZlvM3NlRqK9r13QK8RoFzc8nak1Tcp
44EhXbjLW0hYGAk8Epy08vNrgoubkIQc9mJyWYARcVNtNNx2T6gU1/ze3UvEOOxFm1IyPn8fClLz
Z+v4MJyXHQQIXEXsneveHKe5S31ULyze7SpFnNusJogym8KFM5fYr4tQ86vbW5UB91wBZ5gPMz24
lTGdDTf+MxmiR6hX/gPihPxUd9RkYeZLY+VGoryGyX05N7g1iP3/ouu8dhsHtiz6RQUwh1eREpUt
5/BC2G6bOcfi18+S+mL6YoB5ISRKshVIVtU5e++FZduZzSTAvC1OpYGkVuQWnL5c3biof9YVKpwn
Ixn1IBKpuy4Rej3UA5MaKUbSnweKIM30perWTCIxMbJKpe9qPuiq0cZ+o1ruaz9JQvQt7E3ApBHx
IoBWOHC4UI8oQUIVareK9Fmb6a+gbSHHk2z9+h5XrPBFb+EjqLYk9qNAAd6x6ouKqGWXenhSQux1
mkeY9oR7uh1haSWGWF2N/VLvllVYqMsKU8YX/im/nzoMbz2MBdTnJ5MuFiX9cA2dcNu5MWWNhlCO
ztX2fB6QuoAEAEheB/94E7X81moEjxSJBVlUbuF4c9LvzLopaQfXyNhnawtFb/TcflV3Lg3+jnwL
vBvfGvG6m5G8yLp3oHjURKuQ7bwgmloor4PNvHooogjKQtU2I9//SU8HPls3/Kq5GZGRQYvMMW/y
G7mJBavP/HokzZJCbMTKpR8BKOs2kC+LULFwSI6gLLuDikhrQ6ueIvAyguNM3hkz/bYGw6iTt8p3
LxOSJM1PEBKfRkwhKrJFEGf5n3BczgsY3/WMvpcL1wEf1CpT0igwTL6RVrF3UhfhOrX64aREP51J
0u04s0pFKutF5Str3GJjFxXZiw0auMEYr54B6iDJNXRZyxQYaHpguPW8KQzUhvB/fgjefRlDpGrS
sfazqf3QZSouVP9N/7YRIIjpE4t8qy3ubpn1mHCj7I6onWUdRssX/cLk7EjzrpWbbmThthTj4tsa
Zt9yGI8Upaf9YEAMaKOp2xg6fAE4N2o/n5uKOQbZTD9jSO0H29PvVNrkNzojCGyDSh5Wxnk9ZtPD
vBjrTLqsmCct9for02WBpLFJRvNjJn3SBsu3VlLaSaJ7naMI/Vilfeotg0qkuFtEjcXaJHTU78Tr
MKtbwm6TdWzULAVV5RL3itwqBKJzAe+epIXsUqnwaxCqa/Zk4c6Z4skqKSgVTOCF4/epRJw2ExD9
AEwb5gosXIHF2IPF/NI2WB+bHhiyW+C6t4TzJypAZ87qGj1JF0wdYTObrCbkb+YnzSPXV5Xx2502
oSxwSthl4NpUy8IcbKqcsicXRUOwsymp79q+e0TAYBP0Wq/hew91qW1mE40m16vakzWdPwJeQb31
/YbXKhsKZf1aAxDftNml75cXjhC5TRA3eZqO6reMnPCO6EaeOWhXjhWnfDZCWg8roa8Z0YZ1o9iP
EQt/1siJvu1n8QkJPuZCnc5rpVw6vy26iSZtp6/a3jGD2o7RRBAVu5o0rdpNFtedaSDZb6w5Fu0p
IDmQ9a62WWLIC2lmV7BFSSgulE8Kgd+TUQXUGHPqhu1TpNDEnRtcbGp2P82Y+JcwnjytUSK/Who3
6Mr4QZaK4oNyIPMeNkRiNt2uiuYPza6dTdPmv8UkCBSb5v1YgHudiqlirLF7j/PhV00iBjx7CGYX
Sii2/Xmt1sw3aEQU67LOaC1KHVwa1WdOeRjWA8dCbtoqWEy0sJFTePGi2r424rTXY6ZuJKyuu6hB
gK0YfhU3a12QujyEsbZNohwsTGyf8pCRbjLoKpqcPX6r8HsnhV6f7PEbabh2oDXORzVV1UNwrO20
8ojack/1IzxrBB/2TpudoyYM8hGtomM5+7Io96JFaZzmrNV0cHP4lZdzFdPLGFxwjiPCnpswdh1P
9akzOuRnLs2P1gL3q6IaUJENbrtKOaMPVL3Y4BSzdI36t1VhSEt5wyICc5Ehy9d160LWc36VmGtP
jAWhj/FvXKthpoNOInyAXhWj51YdbYRDYfih9oO6ZaqKD1pDdjEZw48URHjbcZT4jsZlIJWvMHvS
NQxghDxDGiAf3DiCPqTalIcQUi/NdUovsz/EanOW9jEpvpSwEzt96HBiWwD+EgnpoFmiC50ispar
USN8WjvOvFP+SfWdVerF6RBg9A1GO2dwky2p0g0znGbeDOFc78NoO6Thw6CNDukSWBmK+K0a2vnc
GWmwkIh8yevyVeQpeVd1/Nyn+k/VhH8iljP+7Dhnp3FdIlM1v6rb4q6KSflppNtvHTG/K2buwO7g
stz3e7eChoFArSfbEsK2gf6/q6W5VboBqtIyBJpJKo2Z4nOvO7kz0yg52deNkXTPi5J89KYc33NK
oYMSBa3ZKQ+Zkh/RiRW7Ic/dQ9XSwzVBk3oOSmTiy3Tr4aqn0a8rE0zPLPwT7S22o08nTooTg5OJ
ib1/zTPXOSVMpImQebLDemfVCDBLVZnum+e6X6a12bjvsuq+ceLfawmLaVyDHpcM7BAFmoJoAcgx
U/VJJyAvddeq6760J4IC3FOuDu2hUie+LMLzfTWNLxFy/a26gOzCtPk4xk546bS+ChaHfnPWluLS
UnJa68yJyZaOds6Uh9vMXsSmx9UZdb082z3fEoXCOoiw4R+MkKF7IFYtyt0piBpzOS5i4ltHybh3
svGvnzbLyCa2LStaJ7pLa4suPH624pDPebwWBin+HXCojkl+l0+VBwf9q7SwvMAyOS39BWubjsec
tY/CFdXvW/i6ZobeNWYyq5XlKemIQFHs2EHWD1hE2ZHH2ezbHoPVqIiNS2glzNj8aMEY3xJ6gcdu
YCXCDM/L7ITDxrC5FNH6uY4IZzGVe+bOWBESxJxW5Ox0OaA3y01gwtQdNm2tMVjpyAgUNMiX0QAY
gicJN7FVmWcnZaauqk68xtgPokmmsDSVzr6zKB+uFpFgUOmRUoWLyppau2CxZjLksIjv16GvlsQw
qg1RjgWDF2rOiQwvO5NbOuXPba4rkFTddFNO49sw5O3RSpZxSxz0YcmjYp+JYEwUmCcT6rPInGVQ
TvpJByy1imfb8ifb3aj6tV6d4ubrl2iz8PZQdCow1RZtoDzqmH4WDRjU9Ad7Iimzos6/GnQmtaaW
fbuGwLwvMwNQJ0JorEuQTaLmiwXHLtIG8zmuIInOSLOCqXio2goRNTkOwYLRDF256QToZ/ZkOHms
+kFsZJpyHk3FWZmtKnzjGipbRoT40NYZ14XVOwemLV6ml8aeCOGOiId58AeKN17quHxRzDBRtb3q
9Fj8XMwdXsj212apF3aEsQCYnVTzpcDeUSJ8Gg3Y8GmBujYlA78mKZTFEhXczglcpcjJUOs28wDl
pcBHubM1uqK6Xh3i+lGwmt23drqrJbJxR24rYhxMDsIDRXftmGt0SDILGpLbkAd9XQbRD/kzxXOM
tCpUH5yrOhtNkr9oekRVc+EKpMlPe3TzbULRLJ4sZTuNr07T1UclK00/scvEa1kn+DUlhXWejYZv
JncM4Nk2avofQknv0B4ZXqUzYY2Xah2a03uvWcnevYJS6G1HuNu1NugoeK1YvkYHYUwEwRdDibOP
lXJN8PB6EKpJx6ilgOfO+5Yw46xW822jlPes3rHSR7mzp5+1tbo8O7kzV56xYck0d0YQlpnDbxnf
Lb2sN7aZcqhaCF9K61DHGmYs9Dwr/BPFhtb2Rzz3X8N1fCvtWgmk+JnSS5c09knP03mVEPl+jEJS
VxzEDdjvp1K+1Dl4I/SMZYAMhjN8GZi41SXFReRYHtl7M/bAgsUx5pt125Jny+G5SkYt30b85Os6
g41OixtUQ459VNUIoBM9bmbXPBZDlqycdMTem5BF4UIzOhmm+dyTWnt3hZ5Wphc1trLr4hmUNQMf
EpC23t82qt5vlqVudll+pZ/2qJbCgaWarSK7MQQgBhTU1aYYh0czI1VKLcZXmj25F2qMn0R+1ftE
gJ3xbjf1XKlBlHHJ+nf3dovMp4rI+OvT/+t+ddvLyrteO+H08/cu5Y1s3yeO8kSRXTxlCD8h1of3
8fVe0ZRvnIvp+fYYMZykWCuVsXeaOnrOBooFVhe5we3RmkONNvAI5EqX40MeNsiptGFjdbTWaqAD
HDUhp6DjdUtUwYaFi5U68VlF6nLq1SaowF7vANf2+wVnbWI651J/wiCgvM5xh3GvqoyXwWJeGXVP
Ftbdc6UiXB7jovHMpL838JufxtRG+Y3DISZC/U4vaJgoY9KuiV8w90XB4rju/clpwc9TYV+HxZL6
aGHwRlFcfWutA2r1YgNVeApMB3q6KqEZKUN158pRvaS5Em3VOP6oh/67zbsTIGkEEUk9XEUaL8Ad
mAI6yvAgWM2ZKCe6ZoCM5JTnRYTx/W0zSEW7y8MfJDpyTaOSyp1JAtuolCm6EZVPrqvAKShDnJth
HM9TDfEeAO7IOjEh2rp3xasmrC83vERGpD3TN1OfKKsIq3oZIsmKMyWFp1xqFvuDu6IgVgUsgZX7
MJbZHt9AvCqVOV9JCqe7pawR/k60jYy5SLelRvl6QZzMaVmcX/tam/Z1Ic7AIGQw1ZFxUofc3XSG
y9JPFFfHUqkhe5UnSRVip+qLKVc2ITbgJHiAzGfloE/XHAzu/dvYyaydbk8TM/0u1JfT6rbv31Nu
t277whGvVS4Hdf3v0dsDihSGXAFY3vbUOff/5w/c7qqtyvXaUIO/f+76xv7rpX1h6Os5R1X+77X/
3vxtXyl0PDzq0m5uf4Gp07zVJDTwSKmvkJPI2sd1ws3IqK397T4xFr3BBZiHQp2dRjxQzAglQuzr
vtsTbw/MShKv654MfXrXsL4p39IVoJZjh0jeFUwbNCecXzWbisNNaokHIqbUthzKGZ+i6xaPvYxa
3p/lc7lxjop2rcFCXmhOf28WhqEh1czsteX2TR6kQq6JJv8Ir0ykf5uxnspTMbnh1jQ6mCeL4U+u
XXpqXEtEAU10jX4yDfSA1QKrwDSdXRViL2gH9az1+7pEWI+CrPmSNXn+IxIGhg9iU8zhp3bU/Fyl
7XeuJ6YfJiBcWulqyD665o78Kn0DrEE9ZXHpBO1QpkdzJGSzqWxlPzkWUnptqHfAtd1DhMBta+C4
PqWq7myGKYUcS+lg118rk3XPJXBG+gk5QdxbparjnhtgwlrFXrbity+c8a69bpZxxNVVsSy/7bPo
/N8lHMp3NLjhU2bVK1f21o+RBHBKsSFsfj7f7sazeCD+UfVTSvArDYXDeTbK7mz8760p/p76qdwZ
FH5HkITnJO9yqjmdEp+tdnjLc2YAsU6iAtq4GeF3FRBNED5dS2CpRj1nxu8vagAe8YS0guQO+8Jp
e84X4IpRTfL+PGND6pzwMcmqPWsClyIvG9Nl0S01ddr829d1xu8UQ2+CkuaikEk/QHeXh8a9E2bm
PgBmcx9EXO8U0w7XBIVV+C4SieSczSJsmhYobgKrapn5FaGJBFit7m4bXNX1nQnu3bL7x4R8h3dD
Q/poRui7RN8UT8x/97f9aJuXDbU/GRRO3r8bS762lCx8zpPROmA2hLkhscnKyv0WNskmJmXyESRR
lfabQSYFIYlqENlI5xrZkdaDMyV2UOwlAINWAF/C50yDHoVlDnBI0WCJC0FxijCjlVo/1XYVHSfb
IJiTGh6hYemjg45+iZV6q6dMFvNpdCGo2jXR6DItgbkDMUnRzNerWCTvOaaVjQxFf7htREkDl5Xx
swu1z7PTpbovYr3fWtOgb0u3ty5KsjReck1gaFj+yzL67vV4KxCJvw1A8DYC6c5+CHPnnlhyzKez
Fn3bKJFnmrovaH6iYLZEvItJd3lEXBf//RtOsTwraZI/z1T76YVM2bYZbe2pt+u32z/RXeePYjTO
IY0VJC4TOYl15wgmqNebma7Fm8Itdnk9A2CxC91Tk0TdGPlY3ncir+6TDpCR01Z3hpEvG9syu4cm
HroHNVQ2Cl7Iu9suSoX1QRmmP7d7YugW+iajwqIeV72gs723qCk+ZVg/12pq5xiKl5HxG3KXY+aR
x2hWsfixzY9aeyf5I0G5VJp3TqU8gMhSH8N2/lwEHfsyi8yL5eriOEYVS7fEqD6LYThHM4v5Fsu8
j3UYxalWKlQH1ezTnYqV1eTFe034xLXrD3tNc923RJ1XS5e+08kbCbloEYdqbvKgdVazzVgkk3Lf
V9tWtZkrEruyCkMz+a465ZBI+88gM3GkMUo0CmyzPFbNbWL2h8G0h0eW9eQ+sOTbNKPzQEmmeUyU
athXzgxH6nq3brTmMbTyDcnTzPdz/QxEKHw0wtDyXR2RD7V79zEMFVbCM1M1S1W/jMVsAFhl5TZ1
5CetU/0sTP1Pj+/EFzXwAEI75bmFVEPlEIOH7rrP119ZHwzYaHbzNszjnzyB2hJG4zOWGNrIhTnt
crxF5NTiLkDEeCG+BkKJSx9zGUENL9Wlua5P5lQFQXC9e9tnV1V1ia3queEM3KMWqS63XVZhQ5FN
R4b56zP+vWBO+6M1FyHhufyN2360+BzQEaPb0NMdW90eiaD02S0tltvraZJaTOzGbD32k7K/bZTC
VPbyuvl393arRhTJXP7/e9itQ8yF2ry5Pbm9Pfn2Z26vuO28bYzC/lzGvjwUKEyVPImPCck/IT/B
nPpjGppr0Xbq5bZxZd7tOmbpK8vKRLeGnyXGPr8sKm1b6lPGPlJmuTdsBt4Smdq9zSk2abN+R0QE
nZosVN/b1rI9UxEap2dUekaWOhsJuMOLhDU8627DJG3uc68xG5tFLkxFgsJAhdLgvzac89NtM8NA
/Hvrdlft5vFAxNPVHJsc0M3/Z9OO/Cyr2/05t+KDXavNDkXoR1+lJPvORfVU6NjEaRjf7tihZM+V
ozYk5nCc3pp5mbdLV+kP+LD0u9BuESs42sNt4wwtXwCz4/ViuXhubUNu9JRrbx9OqKWdrr3YusxP
ucThLKu6/1zqHGNaNDwPjWh2c29jD7zuV/fm0pWf2VKVmxap9i6bBuPZrkziRBb3JTXKreXC57Ta
TLkLoypEl6kjVGpV7TXq5JFCiPXtZvxrp9AFCVC6HSjESW4xargProFg/faU6x8aksl9ax065i0X
aZqfVIJlNrYnQV7U1TfRvcm8PDMbiX5gO91dwWVvEBwF5hM9PSUWyV+2QhjnqC/jS+vor7entvzp
fnKjD5fGM9GdITQKm+GW4UNuGoVhaUh7h/Up84CyD5EscLKuCwdzTwpdFne33Vws5FWXmTSXQ0Xd
RLqU7bD18gCMr1+7RwJxe8btudEwbUlKs5lDfjRZrB9x31snBLktjrXrTZKY6rUEikZCV3hQepe4
ixK4UxIhza7SPAKJe90Jv3Is/dtNvv/+OAa32yZeKb90MuFRCPWBj9Z+Ksf23Ln5n5ZF5hcQwwcW
89ofs6h3DsE9eHhw6NdxYuDgK9dZo1BfL6fPIe4gPo8j7uHRyl9GkvWpNYpjZZf/2SzXu7d9LNuC
SaWkE6WpSw75YP/38/6+TDOfI5xY20kWUBLoaHrAUiKkOT2i3NsmspLoyOU7Oi5SN7eVbtJdoNVX
ZctbBJAvAFeZHAX4pvD+9sA0OapvFMCBbndLs34uudIH+HUoZrUWqYBza8tzieseRELFxT+s4wAg
ojbqd5b9PHEtv2SdKi510ogLgdJBaor59G9/UV0zMPiSFLn0QSvTPW6M7l5T4Es5j2hUlo1hKrTM
tFY/LQ36R92uILDFMwuStv+wTYv+ujOZe4RXzb0zEVB4e4ad15xnifMM7twI0ni+lNIw/Qln7fNo
qYiku/4rHQUqi6maLlFc6QeKjva1Mth/yQ1aCPdVg7+ZIPCi1qA6AZH2rlc2SbtVHTR3ECmrF0Yo
OkaFejVDNYPv4iq/N1pss42wNjdUJGqXYhM2sbKurl7C2aizveCXxbKWqE96gmtU6z5Y2z+WfV29
laM0gylHcIhep3zDvYbbK3aHc2+12p1aD9qqaubkPmYds6GkR/egViayMTjcWH4zp+4gEPa0BgOW
JjEdRnXwZ7SnjwMaHy9O5/alsLBZYkA0WXT28lhI86xrpfh1epPudtr8ieICenTTd8esJU2VYNxs
nQzpdLGZpGxY46AQFkAQuqLoT8lsMNwJGlZ0qHXmMYydHHn7zMGm0fG7nZekyihvADcTM/Clggyt
z3iRpyTW3WiFNhy5TxKRitQ+TXWyoEvrCpyXlEpipe2waJAyldbFk0iq/BCGw3SVLiofWqaeum5U
n9QpsfhOaZvd9g/pfMD4WHp9qEwkW+WB01n6hUSMHsYP9Y2wycu9Yk39k7309QZvR782WDlQJBxn
n4HKXQsmysEwGsurQ8VuRZjTeDa1MCcf0BNurrxqXW2eqmjsUDCES4CpZAhK1wxCLbI/sBovVFOV
DuAenca8IURA1TNx6grqKSh6vFJJqy9F1IcCGtZLNvZGsPQ9M1cQZy/MHyCM8YQ5RWEzIGy+M/Mu
OdHYinl7SvmV0dhCI1ccKXRODJx2uyGett/lSVpt0R0w+9GG97CiWK1GWXWw+Qh6tIDHVeV9ltrW
uVFc/98u3D8cB1Z1d3vCbX8amdMeEQ3rQl5z29jdrK4cFDNeP9OviflZkVmJDCQoL51kHt8P1w3Z
G+ZdqX7825NWVkRkNEhPpDbn237LTuJDB7vezxN92MBnHV9VFK0raVvjEQH6+NoCsOia3niiEW1f
8o5T5Lq7x4W905229m8vSt1iQhZQl7vbi2iavhTD0l2m1qqf9c4glrtyfDQ4EudBhcVyvq5WCIrB
F6qHhhelNVaI66oGueKPaTMZbTGybhhW5w85XJrZMj+R3XMIZ5RrMc7Ih8KMfm/7p5h8ZAdm9j2Q
0OTYIHPyu+sLmlaQw6vqb1i/kiBMQQcCZmheOIj2ptOan4JgaNpaug4YjUkNS0HzmYgkYrNFEp36
2DWeR5fEI22smpNJMOwzlYVftS3Uvw/WY+uNslq3EmOcPRhgiIssCfrrXXRcT5aadCemdcmGLBGy
/Nx4Xrtdv40q0k8sZcA/LrdCSEh7Q/sx2QTT1Sp8W1HFLNzV/BtwJx/kGsBUrGdSduIi/Som/YOs
blpcPSVjDQvp9bLr96r8MsK+W4HGVogNTNepqQBDRYe2FHF5oOIbsTg7QHCBcp4N1PRaxFpZbHuD
0Z9k12tbjX4Y2WrG4iu4iEOO0e1im+NuHKnuG42LiUocZnOJ97d7o95EQEbSyQ/Rr58jlY3CQODp
rkzX17A/0FKl83CN4dEy5hRaMvi5oQpvrFXiZYrynZGW9TSa8nPoPtVl7HJqptXRKea3QpIOWqPQ
70ODjlI2P5Ipu7YH+cVU2NQkHSYtPGP7rFdNCHw81wFsmjrJOAIeZtV8OFa6bEaKPV4i7GPLJfJV
zaL7KBbQDiRV8mu2xYdpjZhHMI2pTljuywy+vBVZvq2l4pnkikMy5dqnNmCJhZyg78wwOplDlNMM
Kh7sBF1iZ8SBnidlkHfak13OD4SLekYfP1vpfDJEcUB2cExkBzBZeHkefi2W8ourEx+/shzCRfnC
mHGyuwwqJvKv3OKrd9Ss21672SZCnkOrKWSzJNVOKGTRyNDYTkONNG9EoFEo/OR9hVwLcBLt7InK
BB+X+I1i21S0OaeU1pJi1vaqc3TAw3MLQy0ysZOGuVcJFJSVOBMi4q4l7g4afyXJDUXk96wQ2iFD
FtJh+9ZcSWoGNlqvSOODY4bOShGUYkhJdXxHuJDm54zaNzNBsof0AMDZwDSBJIOS8W0lkUrtK8v0
sQRatF/rdjUUJmTTKvG6oU89h5gBP5PTT+tO8sRi+bsIyRnqTRBH5OjUDH9eEhvKOjGnp5RgzOds
SZ/Kh5A+wD4UDBm2QvgC8MkSPYozBpT3XuniaafIpmiQ8mGIzcwDNA9L0GpUO3NfRhhv7FQnEi3T
nyo0j6uUExJo72KuNEehzacv6a4hgmMVfw6VFe5VyaRHU0J1bTbf0BrFKtKTyatkibqleO5Dx0Lx
xllBTN66NbDXWWWNhlJzPH2cjiyaHA90uuQvzzs3J4yC+imhDA9xqSOiisyUBi1rc3Vaqr02pQ/k
93s6aPXdXELHqCP6SMRy+Yw1wxjTT1CUoxJP4xHFKxkZiP9Qw+xnt39ytDwmPFZbAgrgjxlhXUGk
D4xYGaHQtmv9MtkqwdaNP8X1I6NU9/U4a31mDvFMq9CK3beuSX8NU2yVOH3BdZox36TTBoNgQ7fT
QnbXOOs8f7TVkDaaUj45ShNv4wbbmWbk69qu0VvUxcZp0le9yb6o6yA1HlPKY+ssic70/1itfpNX
feiQgZVqpq0NZY5X+TIdx8nPJbm4ukZZRqGKZuVEFiRu8cJY16862yo9IaadUoc7hRErjkXQ98mP
skwoRsbpWZkWsaLKKNekCMP+tbV2P4bzoWD17y2Z7dFzTiCNdqFXZv2Zzo0/i/jRVSPMp41+ckVE
l7lX3hnYuYJpFyknh5Qv5Bi1hVKwqGk1pkO0IkvxbFA2N0YPCNAe/QI+h1DB2af4fWJ89SxVvLzo
nyFSe9GczSgPIIl1FNm40B+Woa5XWqRqniajb5HV99cPKfPk0wpP5LKyCpLk3k8tk22t3EKt+VA1
Qwb4EI/1kNZctNMM42CJQVAj49cwgZeyNkm7ArVbu1omizJ/gvKvK4GmDXnvhcLiAE/DcBUPXK32
ijO9ttPyJxwW5rR14Q9Y8qzJ/SXxPlxVKqkZRIIPq87gJLU5urNF/eTCihJQM+KdiOYyGBv1oOV5
68PJZaKDwf9kG+fJLORqq1e8Dxm7T301HS0M4Ve03GN/zg2CBCu67JqTt9fKxXejUwzKLFLhRq7B
LPqu04UdQVBbHbUtBql1TuZW1IH7sRETz71B3hQgZx8g3GeNgOop0fuz6WivYSXvO7s+LflAD6gR
8Woubb5itKUo+jmpjGxbqxXt/zF+MSauLNT2YUYm9oOlNH9m4R6nGEBrnr9arrYd+05ZlQ2ODrTU
cYg3oS4zAl9EiBk4XNX6u06oIIGDhIcVskMGYSB00a3RWxrrRywNmNeE9hFOYS+bwkPT57OP4exd
IJLQ+mwXZ5LIreFoYYOeR/5UPTk+xpUdRcNjvhR3C+3inv6u0Q8XSVXQI8rFo7riJ1YWwxQSmNiI
r40xbufRcbYhe2TzvWX04wPn3Eg/TtlVcfGHpMs04ACKUJd4RSIfU4QaiGtBM4jRYldcgnK39L29
LFy3iSZuRDiDKiLnrU7yTdeQF6wSStC5IZbFTkHB1v5BhUE91EV3Kbs6SKbhPBXmiz2wzkYRzElK
2Kp+lT304SfT7YNjBYgh+WEeSNDy4lbuQ21RyarA9TuPBIKj9xwSSNJDLz2tTJ+GwUBuVLFWMUTz
NQFQXPNun+J2PIRQpys3gyPJcouwnSi7NNe2UD392IU4taL5VJeHqDHuTIwQZjJti0QLhBmhov9c
tO5E5NiPWRd3yhh/5qh4c/iGmy4jnzv6QQTv4tZoOL+N8EVQIkPMvOOtTUh7W0Kgq0Orcu0lHCIK
kOYnla9IAnSEjhy5k6y1+R3QiIwYXaQAFD03KDncCKGzHgJoWXT06zkYv81ShHx9UAYo/yBBMucS
oziVjkSZF9wyw3qBFELdQdFWHaPgqsW2pSj1Ck//D7EVRLNYilzlLjiwmXgSRbTvY8bU3hX1b23k
vj0us6c4Suu5SlA1DcIL6krruqACQk1tR5KwXzMn23Y23aScq7zhiK9uGVGzueUxKyK00pR98nT0
S2rBBxLfmMiPhfQMkpbuLKUETlYO7mtoFC9x13a/2dSszKEaPv4aSwdbXmjVxHiKc0/ObejxE275
LsSG91bsFgexjShINdOvDjKjKGrfwuKL45Vl5kiaUeQ49I+ubhVoVYCfDRRpwnDs5+h6q9SEsr95
WQqhfySqFliWof8uZb/VEEB9MsdaxV1Fs1EJ0ddKcRDpbL1PGnohKrCSXzP/0a6+Jb3BylkWHHti
cr7KRG/J86Nk7tCOMMV0krWm7LqO3AotKy+3zRSNnqY+/M3PjmpzuIOsLve1XITfzna3VVGsvEQO
gU1EfX9W40gi5bPbRRDUpWl/zb9plBbfoXBpIxPL91Eb4ZtUHd1PdZhGxTVNa4yKh78BSVoC5aHI
iEDPCrDDjF5Uca9msb/2YbIbyqMrypd0meRHapqnv1nT7Sjbo6mWY2DMFIsBlcwn4iWrTddWDoeN
KC6CVOsT4FBjVyjzGoWLfHO4Rq9yHAnEkE6pCwoytAKrtUlY76ge/w9r57kjOZJs6VdZzH8OqAVw
Z4ENxYhUlaqyxB+iVFNrzaffj1kX21neyeBuYNFATk9WtdPd3M2F2bFzFKU1fxY6jzyne7FLi8sM
lFB//6i6h0mDOsZMrPw6M+GN68YvAdmmObdPIV0xyEzlGPfktUZKJGygnJKUXbeSSu7wlQ0Czcth
NxKybjzjELb1+AWt+o2dKNM3v4G8tSMzuSvayX9oSGNTRNNKtxC9fXPmx+wQFdonyp44PCAooyw0
/JAWVXzDQ0o91IXz47WwVk9/DtQuSjXvPYhHxxtSwubz0E4mWzjiEXlfG88AkuqDlXUGpyLA+sgK
dbprVQ+GCvLKkNPdaGdIekMvZ95rBpQ08ODXB+51cNLUuXVbNcMzDNDpx8qYPvd+Nt4P5USVSN2e
Qm2sX6iEgCXTJjDbh9OV7FXFtWb00iahZqXxTUgtZxKERHZujYzYQGNDv9okZD5ApZ3aKHuMGczN
61+qwJNuqIva5TPnjJ7a6lUhdwfZKu6qmU2I64QMMN6s3XGMgKCyTkvDsu7rIJIfWh0+9W2nATt8
5V0eSnBEne6QjYBoYAIZcxhgfzjKVTxSLULNoJZXHN0ygD00F77WGYW9v8vmoB7a2F1ANc/cjy4c
DJewA6x6fdXfQlv8Usu5fJUZNVzRNrXcrzyzXq9+pcS2vVecooIdFtoJ8/ZVYAj6TbJPUctnDV6Z
KEc/wtNsUMBQydvea4LvU624FolNw3t85RWrg1B7orCPyzyOT2CJTADxOE2td37UhVT80kMeMxmb
SjAvvb/yifhORZf1XJp++vLjGOkvWdv030nnv0id/pnavOoRugUTim60IH57VxYXA0xHtnxsyqJ/
UAlfRTVypHGeArV6XQOxj8oiJ5KxzZAb+uCR/H8tRnO8Xxn6SM+/6ym7X8QvwAHwdi9norS2ZHfz
s+CUNKZ065szOjFt0cOljlKR7ejx9Qdp4ODUKtavBPkCuZf6pxHRQIiVi4awWJjf5UDmuJ00V+h3
Fl+mwDHBWiYlhagSpKuvhbdp7Ei3um98AyznITpH8Nls/lLz0QZCYRSAKOR43/bSjVVaxk1reRnV
UWl5A/qwR9Hi+bch/B5JKGhYjac04TZBzjN0pXTajg11o69U/iDxv1hJM9zrOgH53+RZFfBq+ApT
kiOjBeFi1MO5Shmqf1XAZ0RiY3yaFJKjGq/j68iG38PqtE9IbKTHZnL2cj+MT0YF84VXkvpQzW9p
oZOHm9nT0f8m3JZPMIh2cKl5UfEwNn3ArLefM9McHoFDBBuuLuOLFlDiVMzknGY2HigoSJ8hCdKu
KN27g33Kfh6KsIeB145PJiiovRf6DoFVGb6jmRXjlfm2yymJaVu4XJuQop7W7KRjMObKze/TYaQg
0cszfVPHWrMvmwG+7Zro5sZSM/1Gfv3XwbR6ouhluXt1VhgsiXJ9VUoJBQTH2mb+4B8zv42uJekI
wYtzj+z2tKXWBpXA5McUlzaPzMgcXL9lDUyQZMITbX4r6tbbOkal3iGqlV73MG7uy743X6TWeOxy
uFoDVljbhM2jzbZJteyd0zlzcR04gFdTwpzXUnvPESwrYUKSOK+e+hnaZoMzlwLdvmrzWjmO3Eq3
LUXmd2WJhpE+kzr7aRo/UmMbgUiFw3JMYn3HwOWtNVPUN1NoHlUlg2mrnwpIVHuYkuS8OaTaUaYS
Kd929hjvczh1fxft2vCBaUMZPEj1aEITYRNyby0KTFOYI2QYHQmHkUuD10yVdevzpIDcq4PvPfHI
rW13lFgl44mkuv/SyQOQ72RbTJ70Cco1nWpUiqyJKsEaCwvLc6FwGQzSDoR1EHPoc7z4BF7gAtaJ
r3c6C9Uk9+XO9ft3oCuA+H+mkuJjZCuuDT/mlTGYw6Egr3GEyJAM/ti2z/AuKnspioqDT+Yzpu4f
emk/BIBUKTnrIglr5H60fN/6A/Xddg1dv+QZL53KYQL7A+UAr4es7evP2slmHR1fGb3//gGdjeHK
kfktiEC2Z5oGQ10GoS30AbB12kToNufFDVRFVDdQLFLClqrp9vyPIkoZOay8eFQtaWt4TnE1SoRc
RmotXsvXZco+r0l4/+SIAJM/oB5sS+VEKYJCoC5Qa6iFouroyERiUgeNIwAsCqzx4Gvg2oFXoPeq
b3ZcubL+3M46Ea8/NIP4VKWa0imqovBphJf3ph7HL3//DTn3hk2nVP5Vj6IMx293E3eOemNZOEnt
6cXXwZP9jakWjyP4gjtH9/bIkcp3UoZETZNMsO0bv175nbxY1Y+VV0x7iPrKL4qVvlTKSBmqhjSw
WqNlOMy/tz0r203QFV+VUn2lRTME+TENk4Sgh1zesV0c7E7pDqY8qKRxKN2yPKJPhQr/+vwj1geJ
WsD2EMZNN+fEdr4RXhd5BwU/rn0AkVNc9fEMHSX7tS3r1P/moB6agxX4aQ/TTxh+q4+GU8DuYrTh
tRnJ2Z1Coc9OhinlS6z6Jyj3vJ9p334yhqB/8UNYH+LJ6inJSg5eYqj3BamvlnKEK4p3wjtfRiPX
Gcq71g6hfR/3qe7nvyhe/9pCStjopnOEnBas88xhFqAr1PpcxLo642o9mukv6j8QeM4pSZGno2WB
Qddm+pgO+Y561g3Mdau/lodP4K0auUu/eWzUe9uHbNwx4buDy4pBeOm31vZCWD+esjBNIJ2S42ud
yqPfP15/ZzoBhfYUZd6RU378DVXXqggUksKXUYJRzSR8SXvAtr5uhred46XXFkF4XA+hli5IuDm0
fvNz0J4bgwgnGNmf/cDrwTHsl3aQzV1Rqwnx6jrgMRkpLoIE7cMEp8eW1z9x+4wi1Bbi6a4beU93
AzQozmR8GqwUlLU3fo+dCAmCpE0fJN2HM2eyzaOjhPl1mA/XcStJZAsS4zjocvc8qdZLFJvt98Hi
9VxKqfkwhqV8NbQSuDykVOYLbLWjsJ/lHBvKTegRQ56C5g652uw05JpyNIYupMSJswrGCONRy7Vm
a065Do9zKRHh8JFyaC3iZ3XSQsJKJArKih3P8+4DdUPqsah/9fDmXlOKG1wX8w8J5gwsM/+rrGv8
6+ufwyUfXGtO/9f5PeVV9e6tNodsmpS8asC1FNmxzH/owdYxGUtFqnfE+YD3hjISxUoGXW1da7dN
5XBEwshx0AIJ4sMosE7wtllbRJ6MF98qStLIwOOQt03vJ9vzCIIkrEze9f7RKKy7OA7BeDTqR7Wq
kgc/lk4eED7SOg001Cp4Qui16ifqCLODEuPfGcU9V1xapKu2qqddlw7Oihzc6x7554BBW6m6omqG
zpB1QZ5s8NXIih3moLJhw1dmYrFGHbtTY3I3eWVmNR0qqX+/BAOdeB1kafxhWO/Z0ynCBsrZF9rH
1rF0AsZWlVH71esfEBBRqFpBnUrtWqqCYCVHvfhV8ClwKjZRK7kuBrAjRpv4R0/We3banxxxyq2M
nMhxGhOdetxmuAXBIv2W/f3/rWHp/srvvqW/6v+aG/6RUxsB7VvzP//rj/93G/6AQCn/qxH/1h//
EQqa/9273bfm2x//Z59xwxkf2l/V+PirJib6+gH/Vz7/zf/bP/wfv15beR6LX//51w9UQJq5NR8a
ezQoX//o9PM//6II9o0/zO3/9x/Ow/zPv/5X1nyrfjThj2//+I9+61gqlvNvB516dGRtW8dJaO63
jqX03h+x7zfBf/4FI/K/QUBTdWgZjqEqHNb/R9SSCqh/w85KFJlEq2VoaCz+v6haznLNf69mibYt
nVZUQcbZ9FUAG8Qf3TYnaJdK1G/HG9BhK1eO2Rnea57+v9WgjZETIP8otW7iP3YGDwf9Liy5Utsf
hjlw2ekrXqn8KRH09zgEcUbLDGY6F79z08w/qDKQh5dGytGVeYJhbqtxRBjmXVH2KzLYf16k/v6c
oAHadxpJY14cbhH4d3EY7gdIn4AenNIi+PRmJd3/NtJb3ckl06GJ+tZ0+mB3fYCgjNtWJkRF14YF
YFsjumOEGwUkq2FWK5M0T8Z7kyRIdU5gC3wlG2oXJsZjAilN0q8KZL/ftDJrPL7RIDa1Ouad19du
PEL8qzpffbneKkN2AHv3V0u52gCh3Xl7LaxkRdiPTQ1wSzZhL7u49ymiGE1qAtbk0haGgQrt22HA
D6SHMk8813eeoum77N9c1ud5eb0xT5IpiazO7crJU04mK9UoCru+rG3Bs71RNm17pO1guJalx0H6
1Gl3lzUteHWewCTPBa1zEXVtxkdtTo7enm96YS0qgh9PJAYrVbVq14SiqEZqL5HlFWnapQUi+uw4
TG0Q2rWbQ6+LCGuRcutKrBUnWmpdcNeSulZVTbPBdUb5Sp2s6wj61MTyL7SL4KOe7/RhGdJ85HH1
ufOLy7xGFhyUym+9JL/MytaB1/BqdedylPNzuWASWfBIKSVslUY5JikeYLKIw49ecpk5ZMEhM6qX
+tTBHK3k7PWSvEn883ynFxbgfO6/dUm/5ND1AjptdPd59DGMP59vd+HEEO/HpJTtRi04CaXuSU5c
rWg20Je16WU7lCy4ZGEneWvrGKRKYFOEQCcEInK+50vTKLikXYaJV7TzGe6cIAWHE3snBS+XtS34
ZJZHZqMk6eAG9oc8fepJoEN8dlnbgkfWVqDEqUy/x/q7EX/OvQ/oc1zWtOCNYUJSAp6FgWvN96I0
N0X6KVS0FXu/v1IoLflzBY5ObkcAkDsgjs81N7LWfGzHH3G1ci68v8ARTv+zedXmQuoNmEVBYw+0
6F6jwP+8WeYm/nmRIML5Z9NB7UHx5bMIZSsC6qN9HX3pwUJzJ3eMF6eQ7nppyldufEtWmn//5uis
C6PQYFNrXdt+kuM7W/uhDbCfPZ4fyftrXnXm379pXTJgeg8T5sDv4GVUyHxR8YI8ycoULzUveCtk
hENICJfMQ/gR8lZZehi7i5am6gjemivdoPbp66p/LMAhV+gC9g/nrbK0dARvVYqa9ApJPreERglQ
FZQXmfp0vu0lkwjeakeJ2nZ2PLjZdKfWH+zWpSLifNMLjwPVEdyVh0DRUuII4VnpdHDFK3cs0ueA
Cn6Y0CT0gpGUQExstFDlrlEdOP/ZhRHZgh+TyEK1FRJ1V/I+FPJH33OLdGV5Liz+f0ijZz6F7QoT
MfQza+BfndrOoT7iJRcdJ6oteDLFxLIhKwmzYRQE5Iddr17YdcFvZTvQ1dwL2N3A7uYna/ie5XtZ
+XaZzQW/LUwDduKeHcgs7qL4cwdAxlnp+MLin5/ib7cEo/WkwDPZEqJIIyoTSMmuyvu1u9JS64Lb
Er6SW6nGLChTwBvXH0w+cplN1D87Dkd3aqmd3rqw8Nx0mn7My/xgDmtP73k5v7Pp24LjdkNMoD2i
5x4U5mN4NVBP0I3fpeZbNIRw+8EtkF/oUYIfUzXRd3o3f0r50hbU9X6d7JWX2IL9LcFZZZLXUz7S
dG4cpOAQrx2JS+0Kp62uBNPglKwaQ7qVWopuLzvFLcFBFUOetEHx5mTeoxVdaf7KsbrUX8E9W9iK
LLmgv53ZgMHT0a6WV5pe2A8twTcrI8inyqjIZOvRBjYiVAEJe65c9pb6Pf/+zYFN7sYeh/myh+AB
YiN5GbYPVdzJny/yIUtwT3iFQkk2WR5F9qHSIDwB2XthzwX3rDvuknGAxXNo4ZrWvAVFdjjf6yWj
CK4JMqc0kcQgKJa43QgMcGXxLRw/luCHHuUjk0WC03WQxFaaazX8Lo/XRKPPd3uheVPwRQk6rmqY
d1o4HEDIfSr0jxU8MGmzO9/+wkI0BZ+Eg6GRe7spXa2FVNYJduCydl4+Xdi84Jqk32ybaG5HrTf8
aNGPOqLM6f5815dMM//+zTLvQkUvwMF3bhZ80/2fyXTbeghtXngvNQUXTZSIBPW8zKXwxooOaPJR
/fZyvusLi9Gcf/+m65kMzVrTYnVLizS3ysoKZa8+WNlcFk4hU3BQ34v+e5/tIDwd1Jhqq1/DEG8i
6UaS5G1B8nE1rrE0EsFjLfJt0Ngzkt4stirEq8h2rQxjaWkKHltOpBAkySdG1T7CJlBEn5r8squR
KThtM4G4MIu0dNFDBVIcwXIJngKakvPTu9BzQ3BaB9Dh1Ns5r+1JQ8JG27WpvHc877ItxxB8Vgog
gXXisHO16W7oYI+7jbw7LVrLUyz1XvDZUa6R0fUwjj1C+2sBRtEdWJOK/WXGEdx29BxJ89Sgdrv0
SxkeJahDAveypucRvXGrcUr1zFcwDOXFQw5f9eOw9txbMorgsQ4lagZEhqVbGjz3uhG6yAGqjUen
z+Svl/VecFs7LoqEf1o37JSvkNxsdT9DcUVZsfvCdmkInupUU6sbTlITX6dgxd+pYFgVYPzWyq1x
yUKCu45UGlVdSvudfGenN2Z166+FaZaaFty1cIJemvnU3bFNqdueqHXKj6bhHy4yvC64q5EUNjqy
ND9o9o3nh7/sRD56mv7pfPMLW6SYHA/qfuxQ0SxdHWYlAwhrrHy/rGXBU8NKLeDvLfHU+geIBPb6
fmUHm1t45yGjC06qtSYSKjnbet6EhzL6mSsqYJ/7rLxr1jxqySzzZL9xVpvaytQ2Ufjtx1h269Tq
ISDIHs9bZmHF6IK7IpwJCncYWqgr4L2xgMzBVORru6SF1vT8J5ZMJLhrZHZJN/l9i7gKZ+qsoDqA
g9P6p14NXcvUg5WpUJYMpf5pqN7U0WS38srVv/qP2gFloSjYhLf+qbxBSREavk3hxvXKqJY+Jnix
I3e9bEAG5srBUG2KeKScCsbG8yZTlqZFcGSnrLtAMwvwcA/dTt/G++GYHJpjeKNsqw3qtW60t07n
v7UwEE1w6gANItCPNeVHw3TbR2irKJ1trMzJUuPCCax6eS7XfsD9zfOvoZ2+bcJ2ZQIWTKQJPp1S
ZpuqEJm7oXqLOKTaUE+18rpaOAE0wamByQPH8L3G1WoLtrmXkTiI2l6Rm7vM5IJHQxGq1ZNdFG7Q
FBu4YLc1cinnm17q+jwRbzaL2pzUpqW2wJ2hb4HrUZxhazc+R/H59pcmVHBm5Ev8XO7Lws0oPOt8
1KwcdaXppa6rf3Y9Q59Ig9sOwumAasasgZrh49hep8alK0Zw2bRDesxMsE2Z/yrGiKoqCmOafKX7
S5YRXNaKOt8KuwG+YOOHp90DX7jI4qrgnxQw2jDg0q5cP6bSY+6tLMKl7VIVfDO0jBCCJBrut+0+
uodr+2jszU29ozZoG+z7Y3SZp6qCpyZOCV++MxZuIn3tmmuoSXxzZRALm4AqeGpY5+1UhTav8uir
RcWuGTxOxcfLDC94qW/Z0gRms3CbQqPWPbiSVOtwvumlbgteOoGbIlcEFL4qvqjZt6p5TKJmZR0u
tS14aFoUhRyGPip6TXlU6uTQFcbVJHcrk7mwzFXBS6EMGms5peuk0mGiSe/a1LzsuaYK/qlAbpUh
5FRQAP2j9p884kSeBBX6mocubDCq4KERVFKhAg+jm6gvZXIdID8Rm+FmJqS5aFpF4FLrjVIbp6zG
NlL2aY0gmDlSAmyurJoF04tgJUPu4DCqE/qfHiZzh+LT+W4rCze019+/OTSGPpiCqoEhanywNvN9
A8GjXbTzN77ruNUeZfr9fOfwVpbQwgp9LTR48zkZIRJoOJmHMn9BOnaT51/6tST7K+bnnQv5643q
beOt3OuhjpHqvXIwt9GhILTjbcMtshN7+QihW9OvjEOZF+Z73xLc2BsVpfeo6+dbnmvcKEfoLoZt
cmce+NVa/mJp1gV/Loc6cZKYAaFZ5ZQHzbg/P+tL7QqObACTVyqZdn2SUlNhU+Q4rSyopaYFR87j
lnCj1FfukNxo5oNG3Oh8n5W5c+9ZXHDhAtU3aHRkLqtucF8cUhfe3214D3XFFn3UtXmdW3vnK//A
NwVykhcdX4lOyCJdNcfpSj/IR//QroxjweFEkFNUosE6UALmjlZ9NQbjlZEXbkTlZaCabpyjMHTe
XvMd4b2BCCdvJfWylk4MJLuhpuxgnzQXLg137emw9EwRcU+whOhGliuzoWh/F3+Vtg6lPrtpax7i
D942+RwfvJVFtbBriFgoao/wtWyoXLggNlJzpevOLhqezxtq4WgQkVBS2Pr2YM/rinrEurU3nXMz
DV/94Mv59pc6Lzgx1MNzASDta96tBHOrmX6N1vL6S23PvvJmx8vyeEiGlrZzE17uaFOXtz7/c77j
Sx4nC75M0aBJfStmd576vXXIXaq3uSGiAryTdms3xIUNQxbcGokMaMeTuXAQojqYT7bUxa8N4P1N
mgplwTyTAjAnZgD91nRnL2iuiQic2DLc+njeSO93XxHRUYZWa1VhQqNRkEdoU+XapITzsqYFD44p
ViyMZKxcCdJsMiDd7rJ2Z0d4s2i8PssaCrarOXVtRQ9+uoKxfL3r/HPLUUQQlBpN0EwrXQN4e2O7
RCHbjXawDslO3UcHKvn3KlzeewdSmANr6iSt3I3ed2DFmafmzXigGkHpdl5BVoOARXJPCRw4nft2
DQ60NMWCA0tBBDmvwbD66eQUe3Qcz8/Dwn1FcQTvpUQDuZ6cWopqBzkikR4LLtuNuQnv/W2xbY/D
h5UPzQ2+NzGCI2cpD6WuZ8Zh4hi3zal2nbvJrXfJIx9y13bpJTsJnmwoKgn1hK908JDDaLKFY+BC
TxaxUWnmtINaMgfjttup22BL+fh1foJa+liuTMdC90WMVKv6ledFJpEZh00aGhPbDFduFe9v04qI
jtL8MiYdhWUK/YeKert3k/sXwfcovflz8UuVpflp4sMYAnVGHzxBcL9F+O38wlnq9/z7N56laV3O
wpELV4o+ltaNPTyl7f35pu33l6SIjlKoCZAgN6ygNvsJrfdJl7Jj6lWUhPp7hJooyVmrmViaV8F9
h7zt4qrC+J7saqUrZfvzI1g4HhVbcF+omCU1argBBafwzjpMR8SobqM7qKAOzs7YrXzl/QupIsKl
Kgu2+aHiK95tc9KO1XW11w/ZFUKSK4vz/QupYotuG7ZVr0hh4VoEs/3kaHjXSfChLR/6+mllDAv7
jwiWisM68NWYyZ5+FKcU4r4naYusx1/cJNqNtLNWbLWwpqz592+Wa+E4sCzUfCZQ/0qUOyW8Uc17
h0yehZrtmK/sE0vbtgil0lQVgpGgb9zmUN3o+9xFKmXbcvH1t9V2/WK04HyW4NlJFmvoC7BubWv4
YPTlTWoQtFDXpn2pecG3p8aTPIRICOaYn5ueiChcTPbL+Qlfant2xTcT4bRx5pmhQtvQFE2PdvGg
X3abhpfgz6ZVXk366OHHlelcWW2wRaTlJrCKtcld6rrg1IUJVy//zE7tHK0P8F7cBgcIrv5CP86l
mH6XuOlKzGthY7KEU1mWmwEpA8jfIGSNedAkn85bf+E+JKKt+qpSUhhrC3dUnxHOKwHlIOzj62vX
vIX2RbhVRX0xnFusf/Vh+jxfJqxH+dQepi0ioW63zziTA/eyhL8iYq/8YgilAEJpN56eq/5HVT6W
zV/n7bQw1aZwv/akMoLeBAejpHWvmbP4kAT/sreSSVqYXnM23xsnkCDwAC1DjF2aOc2UGyO9sGHB
c/VpVlo1p9INc2TNeiRAu27tnrWwU4ugKw21iaKYMHdwmq+kRIeOscu87s1r/8InnyJir5Cyra3e
4iNtc3BgKVjbmdV5E3jnnmsKzqsicRgEPhdq3W3U3XBqMjQyN+mVd2/v0pNEJKfivosII2/YdKfM
GzbaGo/2ykm6tKAEh04iWM6jhhk3A8ivm/EqkKCUHKaVvWmpeeGgrioJbYiKrQ9uuHQHDd230bPL
g+MExmUDEDFZXRTpdumzczgwkZWf8uFT1T2fd7b3w1Gga//0hslPugq2vjlcpB2yA+KfhzkctfYM
XzqUDcGZo8TU+qG1aB92qV1xjxTANrk2Nz2A0318QL3ydH4gC5FfZa7Mf+vXmGgGDjOS6QdPkX3t
2s9wn101rKy1i8zCDmsIHu5kUGabOYMJ9H2EampzP5nXUbmCoVq6uBrC8SwXnR72Kc03n/t9c1K4
uE5u8aK9Xl/WIqlLEy4c1FLZQEk6H6TRqTuFV9XRYhe5OO4iIrUKrW1RYOrxNelG7o+8989P74KT
GYIPq1T/SwMKrpw3/i5IP6OAvEmGlaNz4UgwBA9G5sKqI7gSXehpYF0st3IZr7juwpL5Bz6raIFo
zmTZYWk+htC/FxGKZYO0L51wf940C70XMVrRmCgBQUY2UJjqlMY8VajLnm96yal0wX3HRgkj5HEb
19j0e5VzB/7vo3zI9pm7FiZamFkRrgXvJ3zZId0f4+MUfBnlOzO+bF51wV8zSO3DoLYbF8L4e3Oa
EJUsVuZ1yeiCr6a5GWqaSuCjJZNVB9BBs2zOG3227TunpS546JjYpRfYrEbo81v4MTXrYPTfDONT
El52w9WF89gr+kpSdE4sPXZAFyCuu0F4diU4sWQZwVONMDSdOOMaJNtI9kHB7sGkdt4yS0tF8FOK
aLO6VHAmuQh3sXUodXRfxxWjLDQugq6sXqmVXBtLt24e1fBekm5U+/mifmviIYuQTNyMOh6q/wzI
A+goI03g3863vmBwEXVltpoDQzEdn+RPptHtAOwcLmtZOFIlqkM0Cbpk8juu196mxtpZPS+0d5a4
Jjhmkei1Ys23gjnCqm4zMtvBDlbRA+pDB23tK/OKe+8rgo86Gny0TsVX6v2cChuO+s/4pt+pOwS3
14rylnZIkYJPzSxpDAw+0uzQ1DpGu9S19hZPUoj/LtvGXim73rxY9GZAdaphGrg8I5QXxO756V1a
8YKnFkplZ405cjb5t9N4YzXTpvIuPPg0wVfl0NYMNLk4UzWUBLKroG83/ngdrUFwFzovYrDMPNY1
FBFnjORWU6qtPt4oSGFdZBkRh9VmrVbqaEO6shT+KGN1l5bmE6Lfl22RIvrK6OrQduSM+K02fHNS
T0OIJhwv7LvgtLJh6kqfz323rqf4c+i5fvnpvFkWdhqRZCqDIxiWeM7TUT514Sl0VvaZpZuvKnhq
0qjdZJJwdI2njPx+cjDvs+vgJT+Zh/GoFCuWWeq+cLBOUp94nKyEbMc9KojDsHZLmht4Z6MRAViG
BLeums92uULm9aAcvd30OEdeeNgC0Zm+nDf/opkEh+2KqJ9aGzONV8qBulnXvGn2464BGogywn7l
K0ueJXhuV0IUEslsN93Bc+HjPk67eptv0+3w8Hrz+8V5sLIDLTxGRHRWqkDTAmk68HDSwJBLuf1h
Ntla868wrHcmRoRn+TnaQencfnJjffBZV5Cdo19g7NvXKEMBgkrdQPe5K6/XSkkWMJyKiNyqvTG1
wvF1TPrVtEsJRMfbZt+RHpgxMf5uDbGyME8iZktBTVa3axxdza9b0K0NpNUrIY0FTxERW22j1WMv
cSeX0NqJSANparhyKi/1WnB1ebRBQiDl5arGtVwcCuW5HC+q4lFeYxBvzskEVnu9t/wC0lmCDcZX
K0cm9+N5r5h3z/dW0nyTedO2miDcVE9s2Vb12ZY/F9V3uD7tYCUTvGRvwbHlEhmGWm94A/Xfah3O
bHmtDnwp+f/KpfGm42VMirbu69nFxn2wzb8GB6qF6tt8a+EFpKweKjQzNoC6P1n3azeWhUkW0VpT
ksvQ6zoESqQrDWGiyXvR2svWpgjUMhu7bI24ATyiPQTa0TZX5mBhhkUqqilxKk+JWfOwcUvWV7n8
nMWnKJtWDp8lkwjHsmVGgZRqxPAS/9rW7oaJ+vOVY3kpyCbisPLQAuU6zzExnR2Rf4SPtvYJNZwt
saOvfbNZgxLMD5Z3vEDEZHm864y6acFf6z+r4ZfXwIiPxFGY3FCivp3Sdn/e26yF7wgndTKNKE4M
beXGUJIimt5a7beo0pCL1su00FClmQYUVZTRr1e++L4HyiLdTtOhVW52GogtBKB04z5EMPn8WJYm
Xtg5QsMZ/M5k4gtwTtLn3DjqxdNlTYvbRgd+zZCZ9975ROHrNilDRLhW/GGp38I1YGjzUFUViQiH
Aa31vdxcOd3D+X6/Xoz+uY5kEQAW6U0/9qnfughHcy7rV2CbD9UxdTPS9c7djAyWd9U2+upcqZvq
1ru7LBUgi7Cw2LJGlNz4cOK4gXFrU8G1xuSxcPBDnvznEeHr6dBRbjwXb2g/0jtCxB+crf40bfub
6Mgl42BeuFaFrWQIbYtbBtM+endl8YzG2/lpWRzBvBTenBVgwNsQJbJ5BChdXcePvctrdjuMm/ge
sZWjdbp0CMItYNZN0dWKeWidPap/iA6cH8K7G4duihgAHx0sc0LECJk0y96WFpCPlpBuCce01ZZH
ZHEv8Wo+JMxBMyIwHfZZcZpQ2fSqZJe17TZQ1vgD3ofx0r4wFWGo9JImT+3JVhEwKF7G2A2s9KSE
wa6P/MfMK+6NiVdvWu1btL0NO7mqvfCABuq2sIOVhTZ/7B9uSifEWeqSURscpzxNPZqAsTVsRxux
KyjMt+ena+kDwj4fKmmijUiMnfxCO4ReuYPY86pI5d355t/d1Om/sPVWfl1Fcju2p7r0UTTWr4LW
XHnCL/Vc2HqHKlZQPwkqJBHz7ZggO9BDJ5Os+cdS8+LmWxdQj3pYPs3CI++xbTI6x7RNVwyz0LwI
FUB+pFDNLqxOqNIjohJdj6m264NiZSNZan6+PrzZR+SkmiIl86uT1oIimosqk8BtQ/1wflrfv+/o
5j8QAgZlQ1bKvGajcqc6NypFHpr14OjXvvdBRkE6MDPkXu4s+cqUqBFNL1uuInSAdIJueyqzEiXt
TDizT1GB8LM1wpn3Y4mMa7bnG7tNFYW/imHAmp8VByVyrhIn3nsGsEfirwh2dN2Niv52NsgoQF6U
yeCjgpNHtZOrsaZ7p7JDSrI3twOiNecnamkdCO4dNRqEZYCwT0NinIoJje+qP6RKdeEyE9wbPnKE
GFWaLya0CDx9N9nJrvXS/fneL+wepuDiMswKWt0nqMEX3bCJndF46KJBueSxitkFD9fSoPMiH/Ic
qvyvKjPcIUWDUuSabRY6L0IGRn8KSgXKqFNSGZva/9WASTlvloVJFREDeWfLtlRh9SlAAkfPNn2S
n6hvvmzNiIABL6nzTqnZWGOn+WA5w85r/CcnXeMXej+Gpr8S+L/1MTC/XuZbzGqld48mcqVUlCKh
mTymRE9Ql34x7M9h7u/QLt82cftcqMZly1VED8SJF+mVk1Ynj8NO6WtgwWjSUGx3fl6WZlzwY6n0
HaWNWVCaNWabBuHMnVav5rGXWhdcOeVljC570J3ittxDAXWMrGAl8bbUtODGSq3mud9WzPhg7tLQ
+ahFaySq775XmWzBhc2pVaa4HtqTmt9JyYcIiXrkADd+mG00/UmX65Wg1nzre+eiJAIIJKOZuM4W
1cmqPIL6Dqph7cGARzHUg5U304KVRCDBqE86+ipcCCHhDqLnIrlsVYroAUPOTT8xaNfSH4PuV+yc
ivyyLU4ED0x6ZMgl0deT4VTPhMhv6t44guJYuQYsWUS4giddXZeWxroJNRnBO3RGLW933pcW9jgR
OKD6jaxKqd2ecs3xWjjIGqnYmsgll4fI0ppx5YRZ+sw8sjfn/WAXZeKFTXXqR++xTjTXjOzT/+bs
SpoktZnoLyICJCTQFajqKmamp2e1xxdi/I3NvohNwK//XvnUlluliLr0oQ8qlKnUkvnyvcORllmY
DKTF7AaJ5e6oeiCJtvavLBBVlAfH1/sWMo2tBW2Fbsm+hAjQtVUhSipxdZQVhMwFBD2zx35CL3v2
awBZaiiMXkVH0LOkLht0GR/6eqrtCz2UKmXBQ1hGoEjTuYnA8rk/9JslDSg3a+e67NtduTyYr2vx
rUTvxzqOUbX8NS8tmJ+giJt/Gaw0PgYn6DVQt94gGV2U83WnzIkky/vnFX0hln3ZdM3Wq6Atm0fE
r5tdstphJ9qKIiJt8TmTEGxy5LsKHWtQiYMYIQEkK9+iQXokyYc1hvzT5/vWNEWI5ijozsgMQqvz
NXdJ4mH7Xo7q7AtbnBvOB19z1kz3OSwpIqQoWlAtjUcS9ix2BT8R4Z9WF2qauf9YsOv4EiF71ufu
MF/LGy3VPJ/3cUtFVVt2Q4OldIyJl6EVDuJp8xUA5w5d6fVHCgbLSzluD5VPsbKDf+9WK1gfpPDa
+SqLOYwPNs9xL1dLttGwlHV+H9UvKnA8AU9AumIm3lOz21BDBifrYJO8CbxFrQj2uv/fTUlt60TU
DVvkNOF521ANzP53f7GaQv82t1fbeVnVQNPuCP2w/tsj393gZdjnpKNtTPPfHfW18WxpTJO1tJ0d
fKrl0k0Z1lJYQc99SzhEKu9P4h8Qwht3GR2csPFdQbbb7a7iy3htT0dUJEGMy9kJ4t8xBwSw/AaW
ke/bqU/KM7sS/J2fsAE8jXbUsGF+OofMQuS0QZdBXJQ3vPeGEEL37Rbn9fy1aOofJamuEIO+zNkG
vUN/hACVCwHfZvi2lsCaLIMtPWW41ul4h7Kc5lZVTFwaf/5S9+BMKDfyRMLtQ74HFtSvaaraoglk
KUIPfKGXwqncj+XceZ/cdaos0ATD2v8Hkf9qSTrZBsG5nSJ3lNMffTtDtav5fZBDFbVD8EUMe+RW
EAy7v3RMU9HuBFspiqUt6uWquvF8OO05zGxMxYbQ0nlonHyDLNheLcgosWR1Pmb1dz8YIxL4EElR
EQ6JaK87SwiY5qGdClA4nZq9QHR1Lodk7PDkzY7FRAZ/6ICHDh0Cvr9jm5s69GJvSYDkEcm7KOhA
c/COuLYLjul3bv9/5feg3CbZFPidsfzDg5hw68i4Kb8u3l9ieAEm2XLoGCylYx0koAHzTDNxoXSE
fg/n/D0PoF790HrSAQ5VO0FhGFXk676MSQ8qWnTdWz7clF/XEQ7gJAzHvaobCFTyctnRZpcVnCVq
m4pdXBeXzs4frWrr5cfWkOCdk3u5F80eASl+m0u6FBFYJh0J6XVIuC7pkC0ZmyCIubf5c0W8vLFd
wm6L7o3t+J9azStP7lQyd8gQVMv884Ans7yIJj+M+3384XYrREHWCLLyH1AztVxUDLGmwyj2PBed
kvjFEnmKBlyQLCxjKdXJnatT53zxVBuXx5/3fWy4tvyTpnk1vUaCCHt35xXXlg+Cvl9oFYmHtAB8
/k+a9dXYWdMTybJtvfaz+MiF/16MD2FvMLS2RRT70VROoNbrRtHGGn5tFLIK4sd9mxiiSkdPDAOa
rSFCvV7z0juLMUzq49f9kd9WUPG5Dp4AL8ywhwTmZs6nbfsysCOqm19++bKU67n33/P+AuyGJchM
89AujGM3QbVmWtZre+xPBSTf5z60DG1YNjrLzUCybWy8wb16dLy4EF6n7Uu//nXfSobNU4dTBO3U
9+CDc6+UqXjjn/02T6hYknD/QiCCdCxf7/+OaRI3u71an9Mhli4rR/fKbuWEoEiWEFVWq8Ktyfza
JTEMPZLxEMMTOSZ4aDyRjib3v9xkIe2k7wtVD+4ilmsdhE/hekRd8ST66QvUsmMCR7eLxRWGvUin
uqlBPg71AyRieNFeQf+EfejzvDYXkvlPEge/X39V3PYaNPlDC+rdaZelEZN7lYcDDU33WW3VyZ5U
etsfTAc9EGhPjINcsksdrkG8O8cfapkeu7MwHdgwskNCr30sr4cYZFw4zItk7dikzN62DGRs/71S
FwTbFuZLeVUHzSMqQA/gecDlEsjhWW5GJuvwf/8Ed11xyL7BBEg7Rptc5mjZ1ef769X0/bf/v4o0
b9yWnc+Hi2r9fvLaHISX5dn1h+tjw9/m9Gr4oQYRjbu67tXP1Inn9YmJPV28h6jhwXOuBbJftGJA
7lddxUhOQYZOzWpEA+1DFOIYXgvmJsR218peXathevIn+QQ62ZOitoKOybFaCmfnDsmPYVTXDXzD
PhtfyGHTRXl7G2K6HhgH+6LwtoJcez+LhwCyxE79jrxs/nKV48djFJZEtmEKOsvNJgjp6qwkVx60
qeOCuZc7k02y4LbA/3vBQ0/EvxfPpiSAbauvruGSnzo6fPCP/qwWmUw5sfFwmyagxS9hk5hqydR1
XUXCx+aqmHi6v/YNPtCJbiBzVbRjS9V1qf+W7sdxOW3L36oE+R9eBdziAJONtPhVE/SXnMPxrn7Z
b89Ns9HkEP1w9WsiTrILf96fi8lMt/+/imNeuR4o7IhCPt5NCtCHd+1DInI+C/UYdkEtyzqhrkHI
z90RXHyXx0OXJ499uRbDUOwAelVu6jqw/UXQ4WUkD7HL4su1+AUOs26LAEYpKiCd/D12XduyNGzL
OsWN3Nx+k2gQv3ZKJBTv9xmifSq3cfQYVo1Ob3Nw0fAm4OqaE+Thw3Sr5sRDCn6y5CwNn6/z2rj+
UrBtg0/7bD73fX3p1+K0Hs7pIZ/qWDbe7VK2Bz6/aNnTmB+nov/zsZG1s5ZWy9BQsHdc2YFGxGOL
i922Wkw2uf3/VQjtx96XncrUdef0aa7Vu7ab4l2uFpuYhtci9Ajy3N+HfLvWh5/QLXiPB3fUlTYM
p2l4LUo5WUnjUax1udBnjzSXJhdPQWHLyhj2l//i0QanhYifujZyBzjxNzZTi11MI2tBisR/2wEB
g5F9cimy8j0tbP1AJpvot2Lah5vPsFhWwqOGjckApGOvHsuxMh2K1rIQGYwMR1N/fBDzCfRHUeX7
Ua6y6KHFrjPVTE6zq07g+3eOxsxOXvKOx/eHNphGx6EBeX2s0wirg33/7A782T1ksma2ipHBqTrc
bKItydVUbFdJPq4sS9CMeLn/4aaRbxN6FaWrW2dhVmHkQDkf/dABrbTHHttcdDyZqOt57lrRXlXo
0r/GQpAs6duwCpP7327Y1XWWmmqXqKpssrnySZUXn8/jeaOC3h5UoDbsZxs/nel3tCNVFGsjNoat
hk2p7+VxqIaoCxG31HJ8mJygxWzd7BxylW11zYpl/MSLrQS0LyO+JYtk+n4tbumY50zgMXL1objl
lnHvg9YPmWbi1PVHqKQ0LYu6hQR4st93jGE+OuSMHW7VOiCjQGuoWvoo7BiKm6uXlbZwM/2AdlOu
CpBjg8LMu5YrlQmS8vWzH4S2x4TBXjrwjLhbc6xH612nwD2r7LneUrclJyu/gGn82/9fxRx4aHsV
CNpekdIGTpER7rtnn1VNe80rug1fWLNy33JhNplKC/BtPJCrbrb9KnuKOnZ2clobk7hh09NZanzR
SOWJEnS9XjFW8dFt4XyuOF+XpCrc+jGIMtMzrDNqSFkzO+xKOyKSmRQKgnc98t1gkrcUx940EqU6
USTUAI7ODRlJCRm2y1g7qHVuhWcJhzfthNG18C6rPMhGRWm6T+u7fV8SZ6yuk2OrJJmG18N77ppy
IISmc9WnXi+jpRRQ1LOhgg3D63dnVvkbcVtBUzkXz758J8n60nk2pSbT6FokD86+dTzft3QP+u98
9r67WX4JFu/b/Z3INLz23PXcgGRy9Wmar3vCJ/+D9PuYVIGFj+HNSKZU7/3gQTVkUB4laTbyJOBH
orj4w+FDKrKHnhb4idvMXm0Wzui0TVXXMH9XJn3XnvysuB65jSPAsPL1xg45yM1ft8ZP151PSZlP
c9y4pe3GZTK/dosWspxc3lOS0rm9qIZf3JzFvKwslxfT8NrBDIa6vWGQ6kzxzDjh7hhnUiaiswFp
TLbR4pYtwOjKpaPp4DtnlZcnCv2j++vStHC0mEVXb+WLm2FCEgKLlyfZVl1y+pkD1H//Fwy20W/T
I6lCT2w+ScfJTb2hv6gQDXXuer4//JvpeEr1u3TQellQSpekCy/KeNwotp0BmjBkm7MItEWAfqku
j6d2286+23eW/KrBJfo9W+aH2smCjdqvg+exK1L0j1t2adPQ2qlcNaJFUYxgRg1LSQOQXt9bjGUa
Wo/htclWt28Qw8x9Cgdwc3X9y30/GBaSfsdewyMo5ICGpllsz0d2AIPvfs85QSnSxslh+notiHm/
txVEbFU6dmfH8SI06z1oci1+JzSVopjgqHRpj7iC8sJKuweXvxa7InOrYGpr7Gs3rvmlv9as/K7K
9tHw0gK4ZE62u+6GraeRH32xA9/N/zcLYfn82/n0n1QwpfoNegfApe9Cic/P6ae6X5+LoL7Iun6a
VZtCA9KCqzD9jHb6NgxPDdlmCrv/b44PiMjXgf0+NV7kE0vAGtanfpdGy0YQthMm0o/o/veFaCK8
N7/mbe0la7hZDgLDEtUZH4s5z6uJujR1c+8Tccs5dmqwe9wPsZsx3vKFFr2ecLba452XOqpP/PVj
5/SRkA16sH4O8syWh3Q24PPb5F6d9AqtiX1AJCYxTvSpJu0PLpstuT8Jkx+0IB5y0eTzXPqpLI9f
ishTWbvf/Wl5po9Gs0742NZ15w7d4KUl9K/WdT+Ho00Ey+RfLZpzfwFbZelvKa2x+CNnr7zrXgWL
5fpvOCv1pg2ALPyxRo9X2nvdxWvKP/C0ADsDf2x1/qdhg7EJaIuQptNEkqaXH3PiWgLYYBi9Z2Mb
aLtA+ddLA7/8RER/04qyHFoGo+g9G0PV5XzKJz8dywVSXd3+MuERkwzrYMl6GDYfne5xDSXd1116
aTeB8q38Nrm/B1P5LgvSY7bFrmkSWux2WeZUqsc2Xa8yi2hWQL8j8HoQhna2VK7pJ7SwXcK+bFeG
vaeaqlNG+6/VBoEEYdtATR7WApdJNHNDVgOvOxfEGnJc3aRdia3R1PTx2glcejM6JQ887paeRhXu
o30DUVVeWq65JhdrcdsNAuC6sPfSqc4jBaBjy7+MuYognx6Hw4Pvax27jw54oVQ/0ZSy5gza3KhR
/Do7hSUQDJPQ4fq03NFVCrbJdPV45LofFujjbHmdHP6PvLcpIRkcoYP25502jI1wc13N4CRcz0Xh
fgn3wLIFmYa/ze3V2ZIryarWz2maAaaj5jHJ1uyrU9tAlIbTRcfsty5aAnZ0AqXkWNMj+JW3+88w
+JswW6rX9P23/7/6fsWPwZ1USFLF5e9DO0T5MP/uTaXliDcEGdVieEN1EOSEO1ZQ3X0Y8up9AOLz
+wev6cu1+C0VYwXKU3BsQJGVbvs5KbODxHPl28ioTT+hBXElKwg3H9ipZ7/Z4rXqvjmiHq6IO9s2
arKPFsc9Xqm9s1Y3/97eXf3E3inIZz52iOmNUv3RiSzPsThnd3KfiFOFJx52llPGYBy9M6oel7ba
mpam3KPXoRwiRhawWDzUNAme39ul8dXC7GkZAMOFpx1QSxfkvSO/rN/t2KkfWj16C8YgOgiaVcj+
DJ7zAW1XPxoKDUtRnR4b/hbPr74eSmBzPg4lTdlInhqfJtMe/gFBy8fWvt414R6jB+W+haZOv6Xe
RiLuTmdVPpj41LkiJW+KeQ0Ykns9/+yObTp1eRUxl32+bx3Drqa3TJQg6pZFjvwPa3rouzQnh64/
K7B8gHHCYiFDYOl8kWTypumGi0rXrs6Bc3NFEcZIR3sPTkEL3GBvyrGXWP1EDu9rVV7bqTgtRF3q
jH69byXD8agL9w6evwi24NlS7qI7tdXCIkbZHkMk/M+9xVsJ/dDtY/u03jRRIhFdVBU8HnaTC/B7
tSaUTDYot8EZOkdkA8ltr5jhb4gcfoDgZ4/2RWmrYhgWk94g4TcoKLQSkcz9fErCuv5E2qaLGdx/
7qEe9diC0jslyOIEYTjgsdq3C0+yopLx7pff7rvasJfqrRLlchN45QSPyKr6Na/r13HLy6hYbU0k
JhvdHPNqO8r8Je9bCGikqvIaJBD9d70zQh5CFi95VVgyEiYvawcyajG5CvfRS7caZWJQ3/RRK6cu
uW+it3H1lOptDDmZAaVRuPLm8/SM9R/X2W+Qeb3Mvf+04gYslz3O2aX0bIhc03y0EJ+qsmwKyv0U
RDuoWG6nxf11fy6mkbUcVyB2Z/Q8TAW4gHeEL586r7KYybCS9MYG8Ml1AhILfoq8yil0itPhT2m+
2+jKDQtJb27wAUVUwYT7yjxUHxpnj7w8eA5UeyomGwOQwTg6SWRHqcNphYQKq1jbR3Xe9iskX5BS
s+x1hrST3tiAHl7mgGHx9rT3P+xl2hxTehQ8qushroGJWbOHRKwp1bscnB63x1uZOA1nSLOtBf+T
usFqeXmY7HT7/6uYPlhd1jNbUfysJMqqZbVVzy7aKS3XO5OntWgG+Z0femDcSku6XEf3/Y3lNwK8
IUGP4KeHwsAl2gy2smK7xFolQf2hy2gTTasNImP6fC14FVCWyj1ylu55EZN8Tf3s+DYjS7F6/d/3
P9+0jrQonhgFZw727RT0QiBnqGMBStM9jxmesLz7o9//d/933g5pojc1DLPjBF2GqXh1Gy8yf5qc
OpLFeHpseO2iHXC2HKsvwauNCzaaz0FVX6bg6ny6P/zb9Syi9zWopljFjnM4rbcuKlGOKOVLK38e
QRdtPS4CFfAynFlC2/Rjt9XwKiYUGbd+vmUUMrqcRre9zGSIqxYpkl0kveriJv+7beeH3hBEF/0N
nS7sBkqRgufLtZr8571G6zYtH9rKwYbw78mM4wFgwAy/ryu7oBvu44YM56CCL/cd8/b+QfSWh72u
/RUvaD9d0Etf5euvSR6WvcO0YrXABhsrR2Guxymh5FWQ5sQc8YsTG2zMNLwW2yzckXz0DpwQjXgu
PBHLtXqu0DL5mGG0uJZd4LbTipzLmM8hlGdkE5Kocm/K6/d/wHCVIXqzQykmKHZ5WKZHeMQ39rCS
/5jH9VShETFbu5PKvrkrmEDAPnn/Fw0W0xsgnNGdy8xFKjXfs3POFK6W9EogjfjY8FoSzBEzFDsV
/O2R4zysbSJRGqeOLQ1jWKl6/0OgynHpt9ZPBRuDk+tW9ImMnq069PZJQcKbzV7tGWEwCGfdXD8t
5/n9MakYdDuft32FcOFjGX+iK/5CMnUq++UWahxKGjyIl4mcc16f7pvfNAP67xmwykHrVViztKM8
zgt4eFRJ4bMPi/vz/i+Y1o8W0GM+9k3nwEZoyrlsgJsPII1gdLBs26YJaAHN3SMIwpnBwfWS7gv0
Y7I6rZb/icy2VZuWkBbTKyVdGIAXIN348Tnf6Qu3nW+GkXUU18QzLvoMl5jW7f8sR/rOZbYWUIPV
9eaHrJzyVoR4FW6Cp0hdJ3mpknK0PZxNw2tR601ZEfSbgIICeiraarwWdH/yUNm/v2YMTtUhXGot
MpTmnJtTx7TroG7m5l+Y/Cu3nr+mX7hN7FXkDorPcwD2oFQuCt16SNGCmfK3GvRFNLMBYk1Gurn9
1W9sSOVLtdwO4QYcEr2Q6EJx35HKxkJsWj5a7DrjDRI7YA5dIFQ0qJBHa9Fb8r+mj9fCdsBDEy2k
Dk1X1X2uJi+enQ0kaLbb1m2h/Ld+T3QV375ZhsCZYBtOmj+qiZzcvbj0NP84LCQGca/l8DK5WYvd
wp8cXCcKP50gjn7kRzT17IPH27jLNssBZvCCjuma2gXtHc7O0lDV30Q9NQlvyGNVNKIjujoxHyLI
EAiqu/WVLlEdypf8sEEBDV7QkVtlcywzcYsj7VX/RJ3qIoBo6XIRzaE40SC0ZHcMXtA7Jer5wLND
Diztp8+ijvv2Y8DfOcriAMNK1Wl5ZdA5GeSn4QBvjZxheVKOiJeyOt/fi0z+1aLYgfBRBooJXFDq
rIo65+jjoxxtpDxvs7hRovdLMOrJmYRAt/nTUKcSIg14jld/+8chzqtLadwc9fiEZjM/ctj2e4b3
Lq7EbR/7WbmdwZ3FHzSjFvDSmQIuD5+lanVSRtUTXr0XXo2WlIPJS9o5DeVU9yiDmaUCHF8j+dbt
H0vnx30XmcbWopxMDFrUBOtrlyKeffEFV4zk6OiX+8MbVoCO+wINHV7pPly0F0qceIYm2jnoP98f
3PDt/+Hr5azfAFkDDHGfv4NnHaIstAifgEaZ/rj/C6bPvwX/q2NoJ97A0H6GXGQ++v4pd3JI2FCe
ObYrmGkKt7B/9QP+WgnhUZxDE6gmHHmcm6H9zFRnS7qZxr/9/9X4fVAp7vod+OG96lLKLlHzdoYC
SHLfPqbhtQCfxdyvVVNiE+xFgxf/xCK5VUfShJnlCmzygHZQD4rJsNhclo6q+kCy9lJND7V7UKLj
u/DerCrFtttDf4zwsr1w50fp2ZgTTB+uBe0wgZ+/kfBs2QXxdAzQe7cBOExDazG7g9McL2UO/FWT
Dzk0N5f+r2ABmaTl5Dd4Vcd3eRR07aFsgRpeoBqTjZ88SBJDSNhypBk+X8d4OV7di0kBo3OI6iJ7
WZx9tAM+thXrKC+0Qzo0q+HUfsrPaxOe9nA6744N524yjRavew6hvSpcWcoKFwKt5dUDJkGttu4F
0/C3/78KV7T+hpNzeHh67DIOwLY8HiQhMn/sIPFvHnk1/May7FBdfSBBNCWj8J6mrXs3hOvLQ7uB
Lu/LFtDDuhwZHLdYPnZtcR3c7gLyCstt4rbpvnHv1bV9D8dnRZuvfuouOU1kN1HwslXzywJ6wZMP
0sglQpuzYwmCm0ff+jUtftVchHUxN0eqgHBZcJ8b/eNLjsv85vmPnS46zqsGDfMGBkNszhk/sby5
FKWttdkQYzrGqwanv7v0QCk0e3PEvHFU5Dn7YzGmY7vaLRjC4MCuT0ByFimvw71UoGUotKHFTV+v
Hbtb1hwB3vT4+sn1oq3yIRCx15bXmWlwLYR51x1bhzRNCmbkkyDduV27Bw2jhe/MakkzVFfScaR+
8TuSv+Vwyhbae+/DXJS+JW9j2CX0snURVHlbUAeJp25JR/D2sY2DCsv2cDJk83VevvXoQ4CSkVoJ
67CPsqMaTi3ovCOXDcjOObRO1qOG39d+/Fq1h42e1TCr/2DW/NnNCGIcsMQ2yfsvdUjQ2D4nD+1N
VLtH+OE8TlwMPGVSftjlz2kjFwaJh8dG1x4AC6EruFrgeLfPIFAAaP3w03Xk6bHRta3I9ehEu7Xh
6V5W7ztniUvP/9BWtjuoYafT4WruPhE17AEwO034QWbTkwTto+OADkXaqMMNvtVBa0uVAfTVSZ5O
S/ZZsJ8NAE7j/lDTItEha6XymgzvS8AFe+cUtv6nxS+uq7+fyFI/9krSYWuOgkJBRzKWNvNy2f3+
HDj84hTzY8tHJwWWW+nUPbrW06CEwmG5nyUZT2X1YKlRh62F0qtH6SBRvdd9jDoBdODDOA+Xx8pO
OmytqkbkHEPUhdqe/V7U2Sf0Vr1TnWM59k1rR4tcPPIBPwGZTspc/rIGELjz89PgbN/uB5dh9euI
NX91m7n3qj3N3f2MFFHUNPOJtMMlFPyxvUen+BW48Yqc1DylVKRsojiPexAx2Z4DJgNpzwFPEglN
SbyxvTq8ugXHtTf7BXn7030DGYbXMWp719RTvRUcCZYq9bIxkbhWcGFLQRnsr4PUwNOwHHIq9zRD
P39JnKiHFgtIUqaP49p9f2wK2n2iXGSbDwMypmpo34+Lh8OyOLl1YfGv4UahY9SEaA+g0QHmHtr1
DMqzAnD6xpbletv8rt7Knw8FQ8M3zD+16CIR+3KcFtr93nBw1dy3ztsecPV2/r4hq+K3LF251lXS
hzs7b2qpE3fuAhADq97y+njbTK7OiRWybhhotd1qKuPWPWUdHQ9UtRz/oYudq5eEMlnPKE839bUp
+vczGJQcx3YhNZhILwkRDvrPoqEcGThKox4s5u/mcZnTwNl+0bVzLTupwUI6LxaOSTcLwRKGLsn+
OhV8jCBZWVvcbBr8NrdXj7+yJnMdtP/0FNbFlU5j+N6FpSy7xC2U/vtccvW2/m2emn5CgzmE3Ypv
3Sxj93BPpVe/n9f8xOvpfH+tGmr4rt7fXxPaVmSCfvEWTBFdvaSWz7wOoox3MXDBce4Wp0B8H0sb
iaHJbNrxI9kS3jDxyFZ045+MFywKfIjR3p+OaXDt3sgKVhSL3OqrV5TfjsaBCMGO3e/+4P/crt7y
iXZvbL0gI6UTVFcCumuQ5Z9lNUWCTGfQVv7mZlC68qc/wm5BbsePxmWKxr1LaNHGSjVxvnwt5wYS
nOF7h3fo8gbYynfjgMyfmxxQg/VIRsA/M7ZFgu4x2rYvXOGpOT6WrHAD7VgrN1YNQsDwy1qN534o
IJUzzTzKu+qxKqOr159Y5WYTR1NXOi/hX4Hy36Nod1lr24ZkiAm9AtVICvSELALcesWVripq8+qJ
rQfSFvmfoPKwpF0Mi0ivRG0LngSQsaEpwMt4CwoUWIRabIh+w/mjF6AGZL6DFfQ+6Uw+o5qTA8OS
p/4c2MqMpvE1N6N1iGfQZUTCTmVn5PPBHiHPztYk94PAtGHoFYhloOE2sUKkvZuHBYuxR43uEG2s
4NAwQlM6VV8m0mTDM+8k6f9ew4G0ceaVRzslWceVYynMGyaqVysoP0iXUzCTlNuQ3viroq0F/97o
LZapGtaB3prOoQ6Sdyu2YHVs6HhffA/c4RBYvW9I0+drxwdnbufNeRik3W1vDY7tNDr+T5DdWHYr
wxGrawg6q7e0zeDw9FDOEnW++q3Km5dwRyK0f4wQGMDgm+lenYHBUlR5JuCDnrQqDoPic5C7WyJy
bjmfTFbSTos8G+pixWMxZQOsRFT7vzxvz1lhu4iYfKwdGIJsniMbV6Rj3f4JRUEJJGf4WEnb1TUF
BydUzMsWkQYUaU7uA8bpPgcbxCPDOfFRB7O42mQkLeSLclMjZOPRid1MycBAYLSPF3EEj/lAL19k
IarBe+6JNIdadjvOZ7ftUySrLOULw66uly+qjstt8ohIN49+FK33JV/IM5/ZhdAsqstFWaxkcLVe
yfC6jXpZpkTatr53ElsHgj6PfLofzabBtWgO8toFXHQKgEJ1nWQut0NFy4alZfl4QzTrMoOK5qye
Dl+kYM55GlYWUTD25IolY/XgwaEXM/wwDMeyynhaDiKPPB9q9F32BLyc5TlxA2K/cXvSqxm0yKeq
nneRDhsUZqb6dr28qMFNMmdOXOqftp387zFvaFHtO2CVpiNIRXhdOieo84po4OFv9wc3uUK7BdZt
09Olw5YR0OOciT1efJkQzz/31Dvd/wlDQOuFDAkyO0gaAi0XhvWlgDIrW/tT1fy6P7phreq1jBEt
TS53SpZmC8oMx3xkLyWEbv+8P7rh2/VihreuTsdvyXT0oMh3fDvmF7AqsHfr0ApLncfgAV1eTrSB
z/LbhuRUWQz9ul9qydJu2SH7x229fqbfuP3/1cnGurA+FO95OlSoRtKp5ckeoq+8HkgRgwi/fnrM
XDczvvqdirj+Og7AjPL9AH1MiSb84oPIO7R5cr7MzBJ8Bp/rWbmxp+Ao7UKebuxbG4CBi5aP3WP0
ZNy0Ow6/seam80SelvDFmfgVTeCW0Q1u+E/zqNrRWD6UYVpBv11Ue9xux0cl2iSgxBJsBtPo+biq
WzcOorgA7BBhF691RiLW7pYcjSEa9GycktgolsoL0z4MpxXMTPMEvlMorK5pMVWAH91fRYY56LWe
ZqlrNPCiQ16qsJwSVjtTFRGS5bPFSIZ56OWeMTho1YOZLGVs4NHegYtr3EYKkVLlWeZg+glt0w7W
rIE2FlCeFcUbeF7p59ULt3gK5dfHjKRt3OiD7CuUrDCHJW8WEHh6LM09stgoOkxO0K5h4do1AbRV
/DRjq/t9pmxMvRK6QA99vV7yKftua+R4BOkgizaqZiCRUTX8fH9wU5jdzuxXuxBtPb4ztwpTSrYv
xzD9hFBJ3C/Zj4GsFnkyg3X0ko/rFaJcCo+ndYaWxX1Na3e3rBzT0NpevU2iLqA6FqCJvUVBdU5W
MOzfN4xp6NtifWWYqgTL+F7jUnQTQiQuicRiKYGZTH77xVcjg/cjbzaObacGZj3qmgZq7OTr1h5/
hquNhM70G/Tfv4FKAKBNiqDU4xc/CXEulA7vm3WOXGSW7hvIELV623pTNIszI9GW5g3U5soLG2Zo
LVqe+Abr64UATteViEqGYKWZnjOxOfH6f86urDlOnun+IqpAiO0WZoZZbCdxnMSZGyrJmwgQiH3T
r//O5Ltx9FhDFbd2ldC0ulutXs6xvWl3f+e6xZWjnWVtDemAiwtIfaDz8+ruQsbV7LDmVaMW/R1C
UfHNIJfZfu5SVKriYX7FIZPx17btK2e7iJJ4iBDcc2EFL3brGRj4lfk2i1KH1Mek501uQDZT1wK3
WZxJxleeexqdVKn2PCPxkiD3XDTDiQZQbXbtPNgFxsTKGqSBubnKL6E7X8Udz75X5AszvXOAjtwI
GOrOzne7Nb3X5cHUCXWSAZW7zxcfkDfmsBvJJHdJlmRhaVlLFAwO28mR5E+lJYowmb3qwOtuXFFd
jQzV8fWOZJij7AcHNSwHLNtphcSbxJxaLo0+rDhZo5PSfeem3G98FJEVE7KFOedkEeHAQKQrkd4W
C99TR27TNXWOPbVmTNagIQwXQ5HtRiCYhX2drjwVNEqgjq4TNMH4Top+3SVr+wfHkAEJKah71lI8
Gvdn3r77RkKL4XfC73z/bObkWfT+vnAWUHxuA4bFZOO/y09ZFmCEr/bOZmE3JxbQedf5yZ9NHkSd
Wy84dbLeQyYXubtH3pjVrvfsNbIOnWCUYAsXzVKirRYJkX74YZfGnrns4rBlJWDRLa8Yd5dmmJ7J
8+BsBkVM+jzsAutzatdbrn2Mqgf/yt1xhORok/DPBZfAEpOg1MC81NqT6V2zwupKtFX5qeRjhmSR
lzI7rBP/OmbO574uXkp3jTJC9w3FdHnpVNWNMPpcQ1IgP+yPXtfWUSOqg1PbK2J63wnil9y+/kb9
gR0gggXUaue8cuiT5XmPpWj7PUU67JbScW4M6kXU1d/L+Svx2Jpy6X6ccnW3lC95xg3/LEl/GatH
mabPJC/DpN/6BcWuC1o2dLQKpEcc8rvl5rGs5jQMzO6pG6cV6el+hWLcieQpSzHhdO4b8TIl2Rmg
wQ+UTbuhWOv1edf94XzIv+fj+yVoFwH4cy5RhhOv1WC8bvAdWFgxb3+cEo7tB/CrQOKpRZLuTGas
NKDpdq0YN9oMBFoo4Ji81rOA+Wy8komtvdLe9Rzgz1BMmyTAGanRFnKmY2o8ZYs5n7vcynbeUre7
TcJRx9QHywbNTA37LltAKqA0VvaAbnDmcZvwfcW2HT8Pil663jntux9t45qoLiQJivXbtq8YtTcv
xWgJ6T5PEolghoJ96FT9pgkayF+x3UIARq4vJRq3pPXkWckvMNqHRuXH9zd/k8F/ssxYXjFcH4Ap
LiaO8awaiROyXBwKt38YAWpsJAF6h9dCMI2Oqix9bSo9a+xwM08Tvwa/52pYOVydfiomSz2yjDJt
UfEiy0eQvnxqeHXm1UaPoDYnIUwZuQdAtrMHXLaQTrzd+9M2gAZIX7VcWsuiQ7P5WYA90vb6Iynn
Y83XSNc0Qlc7kmjfGS1FrIi2YFbE3B3FSbBBfLyvOhp/rDYldWZaSHvs3bPZNMegAv646X+c+A8H
D+f7X9CcrdqPxIg3OvXQuufB658tuYSdMXzKunklktYtrxiuGMXodgMqaYZrPCL7F/VZd+nTZmX3
OukrlpvWgcyA9hGc6dzkUeZ7yc7zu2/3RaNb/Pb3N5EEH5esWpbefQ589lsuBg2Dtv9xf22dXJSL
1gQPWFskSLXM/XzJLe8hy+XHohI/ty2vWKyzFIwQiYpHYbr7pTMPt0karxr225ZXrtoOAJOwoFuv
t1PtubE85Jncu9MaiJtOOIrJjqOX/38rdgNfyTCcxti0b9m8pQWPBGpLkO2Xdu1VDHmQ2f6Awdvv
U16vuHqNyqjtQIO9eEh7o5PTZfaLYbkPRvPnvsj99y8RtQOonAretwTFn8HtDyRz9qmfn3qbXIaU
X3gAFDHH/X3/Uxrxq+1AGPMcrMrGLEJVuNMejJjfC5LXx8WYNyWOcQK3L7+xLDqP3BEdEkWMlA+C
zlXk9ojMt21fMdukCAwuZ/hMtCReJC1jtxfPLi+3RYLqRHqGpC4tM4SZrZcZhzLrflmpZe7u7113
yordGqWYRytAmBlQNp9rx/ptB1Z1yL38AzgPv3lD8c1M7bWv6Q5aMeMREw4F0mrBuUMOFn1QTyaK
l2O6VijTGYNixlWzAEVqGL1v1B9DqxgvSZ+t1A41O1c7vlpwe6GShBqWleWRK6ed1xnIOq71w2uu
XbWPK/PaEpA81D+PqdmGPiv3Y90xgLeiGLcNjREQZ7dw8Y0RyKXtMZjPfbxXprNFO75P6tHd31ck
jexVdpFGCJI1HKlAF4QZh2nsvzHWpiu3rk48ivnOScnz2aceGMoyQEkYMUnp6zTIGOiwr9v2rxhx
OYhOFGOA94rHvjmLNMOqoWuQvDrtUS5fp22bbpylfxZOi1e0ubMM6wwSvxXxvC97qpbF7Kqqi7pv
ze/MfRmM6diW2RZiREL/MwYljC6tmTS/Y/i+CRfb/E4Dc1MzEhZX9FGYS+DjVje/V34OwEX/ABK3
FW18X2GoOvw0FWgLsufZ/J4Gj2m26/okQgJ/qjcFalQdfuplMWRNtZjf697bsX64mKvdhLqdK3pY
zDRNKQPB4lT3WbpnJGAO27d2gsHefdqwon22xdCscVvoPqdoJqP+BFz8Kb8ysH3nw96rSQgWqNDa
9lyhatPFAtSrNgUs/nV2SFhXKUjL11KI71sVVbsuqpF501y2/CqDJMwFj70c5JS53GhVym2SlqLB
+BD3jki0RSPtLm7nf73vbDQ7V9stHDAudtSa+bXKz1TsCUB4xLTWB6Fb3P/XzRM/qXzZLniR+yc7
ncIm2xkpX4l1NPqiljqBM5awzq3zK/r4Q1aeC++TpK8zas73JaNxZWq1E/Fl6uaiz6/ejUekFEdh
sxWfoJPL7e9vrr80oaU514X5vbXzsE2LPTH6CEN6myJx1E/+Xd6pZF66DtTFldXeLPJdn//vvkx0
G1ds1E77cirTrLh24skZ47ZckE5bee/fMn7/TRVRtcgpbXOcRzbgPJMp5JWHWRERuiOICi2g9sTz
9GL7azwNurNVor8hbUaDAPjr2jVZlIifSb7WpX67Md77FYqpAswFA2032ReW3CGmDRfHP3aEP5gG
3/OhXDlizUGo5c6gFKKt3Z5fCaAPSH/oiBFJ43nTKav1zCmwOiMtsDhn30o7QOfSntjbsrFUBeIe
fROhMff5tQdGb41ZF2A/Rdv2ffMUb8xqsP3c5inh1zR9EvY1y3YF2RghqJXLpOulhaFEfjWcX/kY
RPO4iVKXULVmeUvQdX7n8CtN+Q4oCnvPAYqU0+3uC0Wj6mrN0kwNmRlNwK8L3HrZGDtnMFeUULe0
8mJLZWn3VU/zq1s/MW8+1KtEVDr1VuxTWj5KDLbHr01vh4PjPLjBF8zkrPSxaG4OU7HR1mx8jm4E
cvIKskf7M74Q7PysehDz2ivq/R9gqxXLxnbM0qdFcV1c5wAOhiFkWXowpm6TidpqzdIEUwtDtgXq
aA0PdOnATxTMob3UK4V63f5v7u2NKXkCjZ4gg0dA0+WPeWJ9rL3sw9BsmpUltlqoTADvVFd/nYD/
E7OBH+fWX0lw6TZ++/ubjQ9jxgYZUIQckp9yTCExWj7287aIBuA1yvLDaIqWB+6xcKqdY7lHv+52
snBX3vbv3x62ip6NyGvu69Lg17qP5+CDPR58EmXLk1+ttPu8b7K2WoHkwzA0WY4aCcbQQ04WsEeP
K95Xt7RisxVLnCUN0uLaFNZeZm6UihV71UlFsdciZ5y24G44BX1+INZ1qeiZ27+86acckpXda/RG
rUOWrbfYHdAcj8Zk7Ny2iMs53S3zsiL3912OrdYg26bqaj+v+dXJvpAROKO3Eb2dla7EThrZqyXI
vqbCNyUvrmhze5nRYhOaZC0a0HQV2CpQtp2Swp9Exa+J7PboSAmG3zT72czfRvuDaz2Y/ENO1rqO
dT9EMd+6F6YLvMbiinr2zkHQ4XqbJvyIrZYiqywAGNWAI+j8J4NHNigObW8lOaHTHiUurrImyUrQ
v17LTEZlaX1zkq9zU2zzaSpGQu10U1XXvXu0bOPRM+SFEetJtsGKbuo2rxjuEmC6PZs4v4r60Ste
s+YRwPf3gw/d0orlLv1Q8tEJ8mvALt34CbPaTrMGSqQxKbX6yBNHFm2Kbaf5A0JIXj5j0NwQKyeq
8Tlq9dFIGjMbQQhwHZZT1R1Y/VDTK/gei/zrJtGoxUcJ0i0H7wJykv6YxGXWvA6MDRe2dGvDlBrh
q1DZNXjXhz5I8mtCXlj/wfe+yLVeNd3St7+/uWWBKDmRynGKKy/SaCj7g9dmITXXQFM0XkBFQQCv
sjDsYXKPU5tPj4uX048JE318X/K6o1WMFfx/eeKJobxK78TIq0xf5ul/hP7x+3l//wu6/SuBseM1
bBiRhj7lN7gBuwjQkZXM9srqOsVX7LVyqiRvbNc5FnPih2PQATC5fimtHPXCNQJP3S9QDHd2ggHw
5MiVDeBnnYB7moo1yi3N9v9Tggx6YnFP5tcyeXKWLkzRCDo9M7rNWaplSFbRzDUB23qV0zer++z2
FvinN2XmQanwr9onfgvkOzAXXpNJhomX7sQqg7zGotTCI9gEcze1se2ge13yr4Sgfd/fND1HoBr/
7ttbvHYKWoNfxj72zVfiBGFpHspqDVJPt/mbFr1xByBEatMeuKQX2vaxTX80DWbP0KB335o09qpW
HakbND2VeGZO9hgWztHmrzWpwgb18XHFGWvU3VUMlswLL7ulL68WqlADHw+034TzAdkr1iogfGG5
eX415YemRj7IP0nSbBSNYqZlYmY+ui/F1TKujucCILQLXTfu66/W2j2lkb5abqy5achh6cprKZGO
k0lkNzyUWR6O/Nsonu8fsUaB1KJjkZV9J4upvPpLt+fTA+rYYUrXAAZ1P0E129JrfTHC4fvQf7t8
9cAQ1S1IGs/1flxlDtbFyWrdMeO57+TIvV5Lu4zQsnwa7AaSOpEcUwCs2Nn4s+19G+q13kmNJ1Ux
JRK2eBkVJlydF89l1I5s185hJtbW11iFCiexkKQiFWfFpU2HnSnmCIQ5K88t3dLKHcwyOfqyHMtr
y320FpEor9ecnU6XFFuuLMM0Rl7AJkYR9VLuJepJCVDv7quqTuiKPU/9gMldFL8uPgj+rBcGyHdw
ncXggVmxaZ1oFJsemiLxfeblv8F+9KkDu2Y3rJXYNKJRoSMM1Ac7cKmV1zn1QdNZHUGPEwYp2W0S
jQodAShtG/m6Ob+SlISeFTXpL/QEhSA6WRGNbv+KIVuF33pzjQ+UKDxU86c6YciOrET8GrnT24G/
ucRskwOa2sEdUCzVDsScR95YGwVz+z1vlnZYXs1DCrnn7UsCWM3F/Oo6+3Jj96utYkV4FYgmEfsh
ojX5rhmGz9xx18psOrEoljpPBJNbAe52fxkwudBhqE1Wxlosq1tdMVZ3QY1ZGDy/glbkq+xwwdey
ermvjjptUSx1TkCGJgQX16z848ldY/9Khm3vWhURwhDNktxQTS8g4N6VPoDsnF+CbKshATXzX3UR
3S01Wkp+EdmXzowyL5xBL2X3e8HoikbeKrD/LVPZKiwEqJhnUFeX4jp256U4Tva3qX+sjLM7PNnF
8335a85WxYVou3yRYp6MF8zuhMxN9zlZS6/rllZsFSTxDDgcVnOpyy5mQ/uc5Gv+XaM1tmKrZjOm
ReA3/JLQV9J9NWcAiax1BGvuDhUXYDLFAsqwSVyl/8PPIgG27QBRlW9uwqUhtooLYAO5OuXGYD5X
5FO5vObZN2vau+PaHOr7lDRYXzHXzBuHpBdYP21f/fExG+pXlE73Zdb/TkxQCy58l7vy5PLpwtL0
lKJDzQcrzn190p2MYs8VJphE1gXltZ4/Bz6CUV6Fclwj7NOplHLt5m5FCkEHnA0HDulEo35ZKxpo
llabomYTHZ9GMZnP7EZSWkdAy10RiW5lpcGioVkz1ybOY/Jf62l8BFTkSqunJmZWO6K6oR9BSz4a
L7I7BuVrifyRj6Hg6nVYZSLVWIPaGdWYCNBa0pnPNaZ2TXPPggIPjDK2g40vR7U5imbEQSpgxg3g
P7GFRK7/1UUgbrHDMm+LGlR0aFMCJ6Okc30xgOiINBhfDmlmrhmcRuWJcvnmdOk908UP4NMQEl4A
aOKHaf68b086+SvGbHRd1wayRbjW9uGQnoC6njSfkv7z/eV1uqmaa+6OrKPY+9QZeJTM8Vi3K8qp
W1qxVUaXyeQ2nr1eUIadOBCArN3ftEbgajtUxWRRTIYjrmK5lNkTDWI/3ZaYUrFnghy31nhz/mUG
BCluRaA1BWvFWg5Gc6Or7VC+IPmUAgnrOo7NzvfJoXft/ZKBsSgXccqyQ0nISj1OI361M6oWsrMq
gU9V9FNZj1h9XilF6FZWLt+Atm1WOuNNZ357ybJvqk1kssRWe6JsyxKTiY6ia9rvC/+Qir1J4/s6
o3GVfy/LN9F9wSg3RWLVlzbvPlCRHKzROzoe/5NW3d6U9Hj/MzrVVMyVOYVjJDZUcyimqOunfdHU
h4kNK45M4w1UIAg24icUBOY6er+a/ONYXuz2f2z6dX/zuuTI37+/ERIFw7hV1Z64zu1pqB6soAvN
9OuSfrHKj2n6P2feufWK49H8ErU3Cg3y8+AAhOEq5GdgcOxo8kGw3xRN7Pd/i+Yg1PYoowQvGOvL
/Eqzx8nIQo4OgG6N/ERjAWp7FN76rHAAmXwRzTTVSI6Xco4EN3J7Zfe6D9yk9uYgGsYLuQhbXJuS
7Ayg9U7J/Om+YP7qyjuvCrVJiprZ7PplgNzI47R3Dtk5tY80HPfWfjlSsWIHuh9w+/ubH4A0eVug
hgBFXdyoTDwI//f9/esO1v535aWfRO0mU33JqXFozDIyzPmTkXcf7y+v27hiwEW/NI5X8eoq0+qQ
Gv1DXta7+0vrVF65a/3CbCnIGcW1sECY5n70/UcafKB85WB1yyv37dTwdKAGyX97RTnWaOWtEu8I
Wowy/ZrQBZCC1gj0/pVTeF9MRIVpxYB8XweWcE5GX7kh9QHcTRGqbFJ/xH//nnHFSM6WtHdOIms/
+WmCIY422PaGIGp+LfUlEGhcwzm1xfKaAd00mlJ/rQPxfe0kanaNdHmyuE3qnEY4y2YyD9xNwqqT
h/sqpFle7Vjry3oAoXhRXafySKxvLTqH+5UT1S2tvFJKAPp5Rl5W16H6VQK9GzCsfFtuH8nLf88z
8P2K2YMvrj7vkBI8TcanbP4MlmDer+R6NPqo9qrVc285XjZWV7/+Uc9zxLxsv03kN3m98WSeGyQs
8+vqGhSHFhM+s3VM3Jf7a78flBC1UQ05154tuaiunvOrSebQFS9SYo7xAv6FbaakNqtJv6CJZ6X1
hYnpaUrEkc7ANrm/fZ3QFV9pkJZbg9NlV16NJzfgO3uoVpDvdNqo+MoZU6+jsNrqijHVPqEhTUNR
bkvek0BxL0PupZxS7Bs1vwg9/q88a75sEonaodYFpkHTIqsvjfPSJT+stR4djajV1jTK07Sr4dwv
fvG5H740dCWW18hZ7UnzXep1iYV1x+w6eR/LoQnLYMVZ6fZ8u6jeWE7Ajaw3KNYebDB4AgVz5YrW
7fn29zfrDn4vq0YE1ilt0PcagBsRAPZm8CXLsmV//xhvSdz/xkhEbUMDjL2gJkiHfnNwGPjOGJUC
2AmADJuzBthulymFG5MrL7X3H4VEhcVIl9ywRMKqq9n+dMXnYvgtxf9c/1gU8Ti/3v9B7wcHRO1O
wxu/pHgM3uzpex58l+JsWHE1JyueQOPIVISMchkxbZlDh4zl4wAOZ6vfgW4qJP4x6Iv4/k/QqZNi
tTYGEmQNYsDrQuWAd8n40fGDtYheExUTtVGtBzLWmMxTdTGstnHSaHR4icGQmvSE7fBq533kFb7x
YlXufKoxkH8QS5cZnxFJu+Y5H6j54/7P1JyUCrk+jpaduL2RXkdk2mTyCRymIbc+Ts2KGDXWo1bQ
CsNzHNnY1RWc62hDMHblNIWtXJtk0GiC2pKXd9XMBnOprk13oMjkyVM1teFQvPCN+XOiNuU1ZZaU
jrCck22y3wLd43Yy1CFooKO26rf5LrUtD7zsljTskZ5klrmh7Y/tMXXLYFMCi6hERWk3FjV1PXqq
y+xc+8bTJLs4z+eNy98s6I2DxKhdZXeuQU8OrTEVJ/IvUOU6KjHQtmLvGiXylEeYyEDIKUyCL8yd
ACttRY9WnRYHNAKvMWNrzN1TgosicLoul2V5yd1+yqIeHEFAYcg7jFLdNzTdb1BCjMQOvKDw4LPo
8sFCY4AsPhvsz7a1FV+FYoK0S/Dan+au2I9WHs5gP0LX6MrWNbJRu/MwSuyaietCO420iWrwGuwD
YWyCBiZEbc7zmE9bHzJH2bHBaIO5N2q+uy+Xv9nHdy5WtTmPzB1dgC3Jf3tVsHN68alG/4e1FOep
CI7cIyfAmu5R138yUkxGDu5BZt1DYVtfPGqf2vFhsdptflDt5fPgKzD5mrpHWQg0ZfbUCu08C9BH
uYqSrnHlakefM9lD4rsFHBUpfg3+8hTI9HEOxtDfGm+6iqmDLM9wwajtHAdrrA9dy/nRM8jP+6el
sRC1py/NBzNvpto9pg5FZxRfisimyXJw3HZlgkknIcXIK5sBUcuGnciEHetCHotlikgznDHAsymj
T9TWPhsT5QY6DNzjCNrUMiXRIu0PwJrY35eRzhQVS19Kx50YyNhPtFrOtPaPgIFbSehollab+tyq
nFnSS+eUtQ4Qhc1aRB2dVh5YusWV5/7YZgkbOjywjOW3NFgUrMKGaLRGhQ0ZgApRDLJyTxO34gm0
eDbrLmVTrNzMuuVvqvTmcrMrMxgxSeMewRLwwoBr1jn9I2v8bYkEtV2v5QAFzHLeXGyrBEEGYN8y
UPwlaxVb3e4Ve51rMdaJHJDASR8DENNXTwX9dl8TNc8IR7mTJZtyUo5zdU3cw4RZn7H4lBsPnbtn
bIm6ecUn6PRGsdjb/evkNKiurYO3c1DkIeuaTSzQjqkOvkkhAcdQsgHIDF/64WnxfyQsdtCPe19C
7wofy6s3fmDUhmfYfWx6F9MFsjFmvVfepO86MiytuIFsKDhmvZM+NoxD4Zdh2qaRwz5hRHZ/f+/v
yt0x1cRCgOnVYEisPk6DUyuO+drjU7eu4gdsPx2JW0xtvGToQOmGKg8bYqxVat9/VmHbt2fCG2tt
cSuJcoTIdz7/xqw6NO3/VTVYAh/H9EjIyf2yxZ/hQ4pbACRB4ICJqY/dL60f1muR1t/S438CFqx7
06U3PyCRIqmlLft4PNQnN+Jn99Qdskca+iE9mMfgY7ZiWBoNUlMOpfRmi5W3H+AeaP3QJMemAE/w
plwdfofiHYI2sAByM7Zxaz7l4lKzLQkkrKv4g56NwL8uzT4uS0yJoLNZtF+lu2JV77o0LK4YbB4k
QwaO6i6+DU7OJ7SJtP4VYDaNJ3b9VAiQPtRGlYiLXSZ5K8I+kQ6ZVtIy2qNXbNpjsw+6A4hs/AWQ
rfTFPowf7COPjS/LENNDsTd2a6DxGs+kZh88wZktfaePifnoT59ADxHO6a/7nsPSLa6Y+MRdcEti
GizOT8Zn55VGVlgcypicmgd7X76wCP9ZCao13kR9mlsFqAedLBviPHu2/M8p3+b91Od4i05Ci6Tw
fmyhiKTLPPK6tcFN3Z4VC2/tac6sJB3iwIio/4Gvwa3/xUR5x3WoA3JLaRFRJXAd1odbobWJ2yM7
TTs7aiNjt1bN0rgN9SXeJVla+S3sD8iu56mvvg2mvWsTcqJI69xXIJ3+KCZej0VZNByfkNkXQY8y
/8Y2tUsAxkgx8JnagjUdbWKTxOb4IuoYNIn3d/23Q+098SvmOztz6/jch2fyo3Y37K2d2E375A/d
s332OLwmh+Vg781LEpUXM0Sn4oPnhOYu308XP7q/h79tQ+/sQX2oz32eVfPs9vHrqxu3p/QlO8pj
sJdnEe7NXfoE24uyg7e7/zmNJqsPdyvltpsj3RYP4xerPop+U3u5Y6qv9qbFdCTaLtuYWBbbeSRD
/nXy18A23287wfLK3d3fpkFAPN3Hy9mMaNTF3tN0sPbkOBy3CUYxceA3Uz6MUIW0O3nk6KzhDOqu
CPX57WCGwi550MdTZB2MsNjRqInYPtjPkRUNH83jGo6wxgbVp3iRJksHlG6EIeK7KeO6/pXOK316
2h+h2PdMqKDgnehj8bDsu1AcqsiIsghU3ScSthHbbQIUwTkr1m5yU1YYVOjjgOdmvkPzRj/GTrWw
jUGyq5h8Uc49GH5uQfJ8AYVstla/1hiW+hJHL2BfjBTSTyfnlKfWYWabZiscUx2qG0w0ByQ306oq
vmNdsMvzYcX7aHRGfYibFfhtmnKoY9f5XGQvoBan01qOUKc06hydTBPcPA25af70R3zsopvSNLum
CqedueOH6biGvq67R9Un+bTkTGYUr0Iz9mN7hwL5RxfhtxPxQxE523ynOkY3J7xrWtSt4lsuu/Zm
dFKvHbHuHJTQexg7ywPb+hDb7Nmdd8z6OqxxrmgCZEcx3Yx2I6BzELuMxuxcWrvtTovM/hhjmoSO
VS67qa693SKp2Bbuq7MF/US7AkyATey3D8S+TOL7vEbtoTEyW/EOSVC6bu7yJva615Se3O7TJudv
q07B94y06+wmnti8s+t5VyLfe39pTfClzgx0VcL9ecaWm3oJs+nDJB6a9FliGv/++jrNUUSS06Jn
oKZCcDf8GOovnvHgG9vey2qLVQcwET/pgjZuRueZk/FjX6PKcn/bGrGoHVaMVCXrA0g8GL9l00M2
nozsZLuf76+uEYraYuXkzEtHy2zinnyl+c+geurL521LK9kK4XHbHgMsbcCOzD8crNTDNi1Uy65G
gE4cwHPBCVh/kuLHsAaR/f60j2OqLNeAEPJNP8HC7euwB9502ETeE3sYdlbkH+t4LZTVSf1mtW/y
IFNJhnG4icYpD/nwlcpDsdaboEsSqSzXZMrLxB7xE4qHJHaOmL2P/dCO8NrbJSsqqdu+4ijraRbO
7OMTVj39xGP4tPjyOC7jiqHqNF4x1MLNCAkW3OK+8Tmxs3Bp9nO3d8b9fb3UXYHqKGMPGIuiXnK8
q0/mHw9PSW/P8ZWDE+G5shpk6jzwrRvm7Rl3TjaxCl8Z6mzX5GRXeWxFQBr5q6OMNlquHCMz69hO
znZ1noIPcg0ESCN7dYJRyMRyswlvSKd7BHyRxBRRc6zstWYx3c5vn30jFFaBPM5qblkgx9873D0n
eXWQ0xpZqm7529/fLN81ACEGengdk/xz1h9a8dWfDve1RicYxWTLqQLiR9q2cd2b0wcfGdK9Vdj5
BXW89rNwlnplKEGnNkp8M1mlX1g1JMSdz7Q7pZvwuhxTBRMvrWrqWYnbldsgePjCwfzMe7KikJpN
q6Nzhj21rOY5LCnvomlmUUJ/3Be7bmVFYZZlQtH0dj8xWocEq8/bCAsgEUVZ7Er4TVobbcykK49J
QPLvbZs69kaZKAqTzbTtCsTBsbMcjGoP7Lv7EtFEqeqAXMYar8JwUxMP1vd57tBCW4RdPe3G4bnP
czQcuivpx9s9/U66RQUPHwnw18iMfLFX5XuR5KFZYByPutUxo3TfFlO2UVKKv59Ynwx93SMGMR7R
R8raldhG96xSudt92QtQXuAIiofsBzt2MbBcZFw9NA/W3jyiIT42n+8fikZN1SG60Z7SnJdzHYsc
9ZKA7QJ0QGxbWkk4402LGToO6fD649B/KOhKzKpxaOr0HLi8TTNwoP7tIPZ5bfxMGDGjrkWtswUW
57bNK+bbuwXN2habr/00AqL4jpO1F45GPf8m6N/4+qkwuqmUrIkl+TqRD0Tu7UmEmY/egZXnme4L
igUPGZAaigXqMyz7gp7m9DnwPtnTl3z6fl86uiNQfD2ZMn8Zu7SJM6eOiuHkTA+DbEOvWCm/a67D
vwHQGxFZI2M2A1Fp7AatGXacDlHGBbruU2+j5/8bhb75xNS2bgJyFih+W4fZ3ETD/Ou+cHTSV16a
AFetgkVadZxTdLEUp7n6No5l6HQHQbfJRx2by2hQem5mII6yHhx2YcbVWLvGNaJXJ+aAgdwBv5XU
sVOMYVL98M0+Wqx+m09QR+bMuQhqPNvqOGHs3DpzlK2C/Wg8mUqGXJQ9mC+D29L1RyRXLHvFGWuO
Ux2Uk8AyqI0AoVmZfQNJqhyepuBPA0z0bOOFq6KKt2BiMRwL5lp21r6XzR4dbyvy1p2mYqhG2wy2
U0EofvXRcB5p9mVau6R0S5N/Q9aA5kNe3NTcax97Gnv/x9mV9UiOMttfZAmwje1X27k4s/Zeq16s
b7pnvO8Ltn/9PTnSlWroJJGyX6qVD4AhIoDgxDnFMdaV8VxuGlc2cCLtq9itGwpWdZxAns09slrn
LHJO+ncA1VOoTCruOFAtJQ7aH0O6H/wh2MIB+frFJ1+8A2SsPpK97sJ8/c5m/aGHjAUQM2RAusOw
w315l++9/w0/yZ6F69kOY81hU9mLtNeKZWo8pIwvveBpd9ccimAIx+/MJ77+kfH6Oxa+5eIin2Km
TcFwkFH0Uv/kr8lRHDI8ob3FL0ZAX7eg9YPudx/Uh+LH7UB6/RiE/qRN2KxdyNkOmDv6xXl2fjr7
bJeGWWCFxiPOcGbAjroX66vGjJ4uv3/6sqlZcN667Ji1e6y8v/M+SHVElKqmpc2YUw44lrl2h7Rr
cPkNwetd24bPhoWuP3njLcnr7elSdST5ej9ZRTcb+IakOGbFgRanLtvf17Tk6/U0ubZzMS+LvjJ2
zuu/p+3tdtPXM1eYesnZaT+xoe1wv0PpBUptTZ9DsqhwXkjym0DNQoCAcR0vvP888CzbX53nYfvr
dt9Xtwx0Le3UjI6dhWc7LE1jBo1b+t5dtAvWH1LJTla0jns5+3rkr3kL6KQ5eCnWWC4AA8DFnTOO
q00vMuE31CEReAz/iufW3t2eE9V6yFitiqP6nl4uNcNuxWt5h5SE356tcN6Zu2LPn2YdoODf+9gf
YR6TJLk39LAYmVdYlQi2fXE0fpHHcp/htoNHpCf2Qn5ZP4EU+9oipJAjf2NnXemYYt1lNNcsFq+k
MVzSWVM/iZcTePw0TqicPsndWWkOTjph+qaT2GVHFEO8iNwffe4D6XZG5ehd0nmYPcndCY2zoms3
hCzjOe6on4GH87YJqKZH8vYk60GZBlXKA6VesmutuHvCLzrl+6ubO8Yt+TsZkUEr2pUd+8T1GWq4
xq0Ia3CsNEu+7/NH4X7lXqOxZlVnkoeXXScggi7w2E+/J3W0kS646HKBLhnlDLlfZqdt1YkqXM1v
WCgb+e8espB8yvK2Z0fPqiD02PrGZBzTGgiA0X2rkuwwaCUKFCv0R3lVDLnltcBnNV0RNtPyCJrU
6K7Fl7Fb7rb0KYMU8rF2nUO30gde655wFYshw7diZs1MODM7GuAaq405bOv9PD5ZbhG6dX3Yyl1N
dAVoqr4uAfTThh6vszCGEn3N6+KjWlYYX0AD6G8tPzjsZz2/z1RzP1Atu+TwSzsmnZFiwoi1nibk
KMlvp8jeyvhpcX6snY7rTrXkkrtbmVe6bTuw4+JVrzYAPn5rrX/fXvPr0BuYruTxUA4Ui1hbduyg
5zVOC8BS8z5bFp/FVjA5mW+TnzQeAk9LgaT6HCkKxDypaMHgLFNB5nCb+iaYNx3m7uqVDZ8je/2Y
cCOjhB6bPH8QMAQ/3ZJj54kzmA1sfzF0SJOLNV3ZwWRgl81rL+1cvh5Bq/2tKoQZJXyoDxAAHDTJ
LsU8yWCuBGkow/RWckyK+gurctCwV8HtVVfMkgznaqyinfgMIBSxUEz9N4NuSGXsvNGjc3z2Ju6y
V5S2svZnZ7mDcxdNmuXJKC8zcVhdueiVEe/XQKws6LaEBGUtdCzeV5NT6EFy/aadLdC1NuuRDZWR
PRe1nRnHtqgL58tgrJT8bwKY29Tt9xeDvWIC8otuV0BeoRJLByJFF1R1lU+6N17buwYczAkUGgva
71hsBGluRtt059rJz71Nu7Wgvi26qGXcBweLb4n0SMENR/ne4IkGE6YwPpmrFsW1G23crIpaO53O
XuF6T96c6RSqFc7zx3sv1N/XLKNNJJLHxP1u1zur0mxiiuhvSfGsmlyTdlnSR5lH9uYCzY6+8nM3
RvlBHiamiLLiPdGRxamOfJYUy6ZkqJm7eV10SSfwoNx34zO4agCAyndeHkL3iL7cdlnVPV9+AS64
s62kWzFnABmezDDfWy/mo/dB8AaMzNfudjeKlZFJbad58byMFm2UjSN/auJmOwkX534zL3UvwQrT
kiGTLM3WbIGA0NHELf8XN1BbvWM5YrYmuKnal7bLdvLw6Ona/Ij8l7FbC7d8LIt4vs8xZA2CtNks
M54dQMRI6lrHsYbIypud9Vmtq4FSjV+yqYFTt00gfH60C2/4BW6kAmc9u/jr9gIrziwyQtIolnRt
6VBGtfMX77wj5XHYWcAV1EVotO3zkOnotBWbjIyZdLcsbpGoLqPM9cxgwSP9T8dozScPfJ9gBPPq
sCIiuafI0/JkFGVvAHGUuU0dDZz83c0V29t2Hq0Vu6taGB1cvvLTqdLMQamdbZg3NjpfHW98wdkj
sucyvL0sikWX0ZRQtS5Hwfo6GgVIJ0BwmwaZQEHN7dYVXi0DKGO3Ex1d4jwazSJy5/J5Sep97jJN
zFU1f/moT3PjMS5ca8qKaO7YLpuLI8XbUJ+vx9ujV82N5NANHg5cDj2LiPSt4SNgIBXvuXcajrRf
NBB7FLlXY+xjt++8fNeL/LD1QhNPVWOXnLmNV5RP93kRxVtySqm7F3miiXOqWZeOuvlAqNNbRRFN
pN+XvfmtWxPIcZSa8glF8zKGbyIZorRbFjD45mBszsPcbsE46gxe1fwlPn2ymcmjfTuQ6mKOTtCA
I6ZYlv2CV8u7bEYmUVk52DvawU6QI4sBx+exF8y5U9wz9YzJZ7Axs6d22MBEMzS/vDbqt9Lvy++3
R341bKJtyZlEYs0mpKNQ3pxaw4snxssjXPeP1/cFyDeJ2FmLexdAHH1JntX3pC22mYF+rHtNwGPZ
5Ps80zxUqr5DcqyKFF3FKwtsPdU/iQWm0kcn/ZrEB3NsNatwdSvD6CXfEsKlYw0xzg/c+B9oE0eF
S8KEzHvW8h/UGkLB6T0hCF1JvoazEOT9PLD6uSCZKRM7JCvXJNivHlgZVFb/6wje6q7x6FYZBLUd
PNlnkHAx/lkow8uaeJ4XEvAembjGfrttXlf9Dt1JfmczA68dDEXizZDtzWoLp40HMTLK9zUvbZN0
WCZmUEzUNFshtNIDY2JhnupeI66GU4xeyhuXoqFbHpMGinY/8nL1ea6DrFy9OqLly3x9ikdVDtGV
Mifpx0BPwoao5ebn9lM3aLxBNe2SV3d0EKzdMhtZgua7YxV+A5HUFpD929OuGr3kyDS2ABaLy+wD
WhpvhDkvgLof5/bvNJ00e7yqB8mdZw85jglK9R+rYfu1F6ViCWZ2GnTVeqqVlZzZ3GhluhTtz42I
nNjeWfPP23OjalnyXShx2t0obDvinH7LRnMLPMKm/V2NywUAVZc647jW2UeLwg7iTfvK1oHoFSYj
ox87MVVWL2DrYsxP3Xayx/VcxO+3x61qXPLTZU0MQMa5HbXQEpmo9ezU9rPFdchTxZzLogF4VDWT
tWhBfLMM7NXLBF4UhnX4dnvwCluUUZCpiLeF2HbzkVkkANucaC2fel8GXZmaanIkZyVJnpYgabej
MYdwJjEcEpYmlFF6sVYayKzqEySHnWk1VZu47PJzvitcELtwx/K3CSRdwrvrJsnw778xbSUOdME9
VKzhojV9KVlqv0KiVncjUq2x5LE8d1zXZgWPIMnUBXXKSdB5jmbDVeyKMgxyKp2RFVChPU9kCYT9
V5q/ZaABMUZz58UQm58DLRG5YrVlHOQCDlZs+LCmiTa+nb6j1Nn3ck1gVjUubbdWbHO+kJlHy+z5
a128VdZf1HY1s6Q4Y8l4yJQ0uOqi2uYDkBawUmZfSxMFATPzaV0DYzWsmpOWYqllKYG56asyGQYO
+iSzCzejTg6u3enywpe5+COPypiMikzIBNLk1AF17/iQAFo1xG9jW/gmimjjt7gy7vwIyasn0LO3
EOVC1GhiCFSSBzbpSH1U8yN5M202nKJj8HxlU/6rNSE5CraKdHc72qkal7wYWl4jtpihPi+pKfw5
23731nDnnEg+XMfrSrmT8qiKk2XzDbEB1Nm4qS7XpzJ/ae9lxVLxuQQ5FlSK7LBbh/KhWxYKRry6
vichx/B08N8ghyOJN8QGtvfCNUyUFI/O6G9JbOkgegofk1GRs5kYW5E1KPvFW4KXlLvGAaOfR89j
zgIXsia3V1nhBDI8kmMvaFPW2VFZOvu1g5pY2lgQLcuOeYaNASvC8jsZtGS8JClLFIZ0LY+cakB5
N+r/kNsqH00rKzVhT7G9ycjJfjBbT/ToAb0cCgHa3N77kSX5znDN8PaEKUxLhk6ag+WBsdyyI8dJ
H5IeGO3N4SIqwef+z+0eFI5HJK9mrE1wk4RzrF1n+ISCWg9JBR08UNW65NZ4WaPLPNhWVG0dDeaR
5U+JZej4ZFStS47t2IBuZNxx3w37t3CLwPXuE7OC4tN//W20Jt71eF57z1MRrnw5Ismq2c6uD5rK
5PZts5al3Zbth2NlPzZufm2z5u/ba3ndWqh3cbtP1zued7bVCYx6ytiJxPmhc/auhQKR+5qXjtPT
7HgxzTZs83ZnRmQwmhOe5OwQQtR3QXMYlRGRQ0mMvDZdO/LqaQwhlMvZwaDbJO664FEZB2nzbkxQ
S4obwUpDZ3Y+rNhIIAjo+MmME8Xteboe5ajMd98BCIK0M45DXg2ordP6sVEEgosalzOnfkJqqwm9
ubzrVQBzJnmwVQyzjSo4433wkoBD0EkIHhirrdk9VUYluXBsNjNbWQJCMLPug7Wd02hxuOvzqdbB
DFQuIflx6i64JdSd8Q6u6dBu43DNdakaVdOSI1f5mtV8xfmdJf3HlPbWzq7yJry90IrGZba6MiaT
wbPaeE+HhfuAKLtBZ226Y4WqdcmbFxy3ICaBI/sGIJkhZtSq6qo9VU1Lnmxveb85gPW8Z7blN5CA
6dl9EZ/KoEcPoMc2qUfEoNR8TxjIpPO58TSepbBFGdhYbZPJlxGmXm3sG17CiiMYDwrfWVfd0/D1
gxCV+enasS7Jsg7pR+X9WLLd0pwKc/C7MWi6L7eN5vqpgcq4RkaXoU97GE3Rrz6C0Q/iTrAdFrl9
9fV2F6qPkFy2M7hoOB/Tj7bKQ+4FXnc2SB1aFWSQ73lRYlRGOTJrSXnHYEHuloSu4UaoaYqsWsdP
qlpoyW2hCDtDN6433hE2dzYbQ5vNAGnpCtkVzctQRrtwrYpPMNIcihu2W/5Il9HPOl19h8K9ZPji
nAneUBfsqgkRjfBt0C6z/RQvzrK7vcCq8Uv+61LeXJjVm/PoPq/cX/IvTqdxMcXmJYMYBTQ8E4Ed
6mwAIEvGZ6/qcSocdlZ6quwRv77c/gSFjcrk8EkBSRWGp873ovhS9YG3PrRTBoD6V1HrHrBUy3D5
/dNxqIIchFkSHG1T6rEjhyB14mc2JZpst8KRZU46ALrwrkSwCA5J/Jj/3OZ9PhY7N9ZcL1TDl7zY
mtvJJXzGDNkkXKv6nObz8fbkq5qWNlxzTtw261MnMsA2uJuoPb1X3qgLPyrrlJx3LUwH9zssrWsi
W5ZloUfX0HL78K7By6DEOo07SMJeopsNGep68aEpcl/L0o7bjV5t2iQfPhKXBIxl38vR0UR9xYzL
YMRszc0RNDp2ZG/J2PouZ2sbJCLRIXYUcy7DDlt7Mjt3s5OPdrSPtot3ndE9V+w+hltGZdDh6Hnm
ZhpujyeAt7Rp/ckNC/GVTqgv6AWw+WbYQjHKMPyB6dLrigghQ6gy6AnbjTCTj82o/BhMW/krufzP
+1ql+9sLrnBhmW+udXvhts7kRF62to9QrQerV9JkwIZD1qXPrL9vd6P6EsmTY+pOcS6y4aPuIjs5
kO6jFh9DBlUznbqwyrwkh57jLh3SfjPeafduZBvQ5zpWA1XLkjN30yjGqR7ajz6eQ/jGA0n6+6KQ
jJ0iVDDMAHwCxURfHUJG0CabdyXMkGz+b+wHiBzxLIW9pu0cWKgeWJ1RM2yFq8kgKcv1VrpsmJGC
ZXs3tfdVYvgzNzTNK2xSBklN80VvLLb4EaJjlT8nT00xfKvbvvRFWmk2X8Wi/gGVmmYAgqbFePdG
MCnZRii0kUI1O5cuP226zeikHSiLW0hi0sAxIWZSuwEeyDS3UdXIzf82z6oWb5tW1340hfG9Naxz
4ca6YmLVzEtuWoG40cNtuv2ISe2LBirXwynPH9f59+0woJoayUnBsu9mmeMmHwaIHZqBhNRoXtJM
J1isal7yVMaHDgyjcfIRFz/s6Tftvtfpr7tGLsOkyGQzbkIh8IPRI1kNAJn3tCOaIHydGItRmeqM
VxnN7TqrzukK9nGgNEMvSKzdsmvC/FVXAatYXBkrZfRlyzfuGe9xFvsg17AWFC7ZO1do3joVsy/j
5Kc4G0nazU6EiPmCA4/ll21/2RV753DfIlx6/uRZHqhYiGGYTlRZ024uxS6x19eCC03EVE2Q5LhO
MtUojGBO5LjiXNntkcYiLKd+D4ZTzRconFdGYk1zmRtl1k0fNXDQ4KbYiVHnu6qmJd9FzR3Pl3Rx
opTw5nFc8ZxgkGTUHMVViyt57uqNiY3MZHV2mjE5pJz1u9k2qV9491XUwgkk723avM2GgjgRBIWD
zOyPLtGlyRWjl8FX7TAuq5g9J+LL8t5uvA4c1mx4h7d1CTxVD9JuW+RFQ+24hAe35JuRrgGZ80cH
goK3LV+xuDL3Gd4bmzVOYPkxXu32VlPMT33Nkm+3W1cN/uIQn/yK0G1GPt7FZQiIKd/qtnW3lvkr
yqk2/3YPCteSYVdL0/WVidxvBJnoXVIuO2HQzC97ehxXVGXf7kQ1SZffP31GZsa1i+bsY5qnTTj2
TXVMy1kH4FO1Lu27w+bhaWFJ+JHb8z9rQdajWaR3EQ8zKtOtbuM8D0kDeScxI7FcW8YcuHWuOU+p
Ri77LrfyxUlGI2Lel9l8Fq3mKUHVruSw/bxBcpaYBgSW+9Nqb0e23beVyHArROJtHMbNiPL4sM2/
Bi+q3X9uG4nCEmW4VWxaBsldTEZCH3v2bRqIX9G3lN6nw0tlvjnXSrxurmcD79St3xEzwNvlffYt
o624M4wudEmNaErTYNrIrh+m3e1ZUUQAGWqVzKLmfbUaUcVem77zzf8R4+ftphVWwi6/f/LKtovb
0Wja5DRQ0Du57mHoCg12XXGrZJJLbkVbdavbJSeDPSTxd5TnBsO4E17tI0WumXRVH+y/w0cpWTmA
EZUfRcbXaFjNBWk6FLTmuZnvq6wZIz5tugOOaq4kTzUcVOWbHMuw2MXBipvBZ6sWf6NqXHbXlA6T
kVzWuP2nq9iuLrTctJcm/oT2gDTgv5O08CY1bbfDJFW/Z+OEqm+noP6U12HsNce0fzLy0i8N+76A
9i97zSeT8ozCY1YzDCejG6PUSnZDpcl/KfzgD6RVAahVPg3JSWSvpueezOSrU/f3naFkeFVsC7vt
kiY5VdbsQ342sHD3LNpUc0ZQjf3y+6dZWepubmiD9S1ZMvh0+tnx7q+h02WKFObzL4XPp+bLol+y
nAIcVuTbj80e3hsn1zylqJqW/Djvh9yqPYSI3vlrFNP3dNMlHRXR/t8qy0+Dhgz9yJzZNqI4H/w+
Pcfip9W8E/u+47xMMdfnXitQuWdE1lIFOEbt6yrTbIGqOZG81TLzAinHhh+Nyi1AX+cJH5Sgu7ti
sgymGnsj5sPKsXM3xiu0BwNT6Kg5FeOWcVQG7KQaGnjQIJrDRsVLU2/3zbaMnYqFE6dV2ycnO3bY
yRXT6OfFysLbc6II9DJaaqmXtuAUptKzNCjpS9x860roxdRfQGh6uwuFNcpwKavpF2jjuEZEJuS1
6kc3PdfJY6kT+FBN/eX3T8YOBcNyZC7AxqbBizNPG7wWiqLdXM1WqBq+5Ka9x2lFzdKIKJivY7Ez
2PNGHhPdoU81fGmn3bgNUBe4Nk4sTw/ZUr3SdtA4k2ptpX3Vw2tP2uQpmp6KV6tHJjEfu80fjQx6
X3Rrj4K0ribKqz5DdtzK6IXpzHAAkoR5lwVMRzh8PcATGTdFUUaXccB1Iui577Pt1ZyXYKx0+YPr
q0tk6FS8pWSL7Sk5ldsY1A7UGRK/bP42U81hTTX6y9p8ss7ejW2U7hpGZHZfiywLTFDJTbrn7OuT
TmTUVJMueWovuYHDGILkatob5Crrb7fdVtX45Ys+jXwgrPUco8ImktCXKfGenERX6KSalEuXn5pm
FUkWA1yoJ8tsngAb8c2pPTmVTnFJNXLJY9e8Ay2dmTnH1nW/5tywA9Mrmv190yL5K5mRLHDXxT0u
qfs/ernyOKSdNV6kmhjJY5uhBCAar7SnyzuA61LfaZmfN/eJjv8h49kYscVmVjrHpskfrNp09uk4
m/dNjAyKstx8LY0Jxmjiablkq4+iD80OopgWmR1uNoeuMVwsqNeNxd6aefG8tN7rkhpWeHtVFWFA
Jofr6xnbLDDQEU/twre3zE+S5tw2zlNb3sURy/7Q8MzypWObhQly7O+Vle7FqqsnUc3P5fdP/rRC
kJgUVW1c0I0P1Wj4dcMPldBxTin8ScZGLWCR622SIC9BGR68UFFZu5pkimrkkqt2xOp6hyLINInx
UxSdA+a0dPXnbrKC2yt7SUX+eUn7Q8HT432Tgq0Bl0vIKhr9l354spqvuXlg1nEAU/vtXlTfITnu
1Mxz6rr4DkD4wVyfHfLL30znAKoVkHbXpmmXMfOwAqzJcEozDsVaaXzr+iGByJCo3DQ80VUFMkO8
CmywYsVv1HvJk6/kLqonhpPef62z6OK88kQbR8wAsXbSPjhaUkfFtMukbo3Vgc2NwKVWV+wgv+bX
I8MbuO7op5qbS7T45FeF5bbmOOJwvGUP4HJyyp9W/0zSB5a/3jYbxbrKYKhptD0HkqIG0CEXHe7J
33JdbvU69xmm/dLnp8GbqMpNuNnz4+jEfj8/2UPx7kIskhovlJ1jgqewtN8VjNznAjIsirVxmbsF
DCke6+TBETbzUxKjh7rUkdcrorRM54Z7ipnkRMSR2S+HmBs7t+8fCp4GKODS7MCqLiRH7uqZbWM8
IF3Ep126Nkcyl79mz/Onqr7vSCizuE20SyYK5fhjlaHI2wLQItiyHqxaax+Ht+1K8RUyVAqx2mCN
u8URyEUoMGq4fFnc7vdsictz7mSGJngo/E9mcSuaopk2MaSnmIBy5+tWH7zqf7c/QdX0xSc/ma+V
ZXa3dJgl3og9z9ZT1rtgoLQ1G4/C82TcFOETgmo6padi2Cd0v7m7O4ZNqZz3jW0vc2uWkVOytSGd
hy9DP4XTMmuGff3NHO1LG6bh2enYO/F2muxpt4n+xbLcwEjAmrUgAvLyZKwJClfqZ4DUfxJ7erv9
WVcNCt1Kp966WO2hzVNyyvsjyCHE+C6sN9L2mthxdTXQvOR1LWrnRNVO9LQ0SbA1SzhyHfXBVTtC
09LWaXpgYWZrCSHc+vv8u8nOi45DRjFoOf1b8hpvYoLNZ1QvADQyX8QWnGwb73o9pFTO926mnbpJ
lpMTDkih28Z+jj10aRswOusgTdcp3tCH5GVOWg+093pxpl/m0P6ZQt81DYsAtNFsX+2TvY7UV2E/
chI449By9BqHnEhTmOC6Hp2ALbPrp/P6j2m690RWfM3FBj7FDNLWW4c7ATlZAEGm3vpMvflkl/b+
thOoFlzyvRbgL48U43zeSsSM8L46VQxbci5upQWYcgZxHqGhHJ/nVjNehenLeVrQgxlsW53tNLvb
gWReBJhKCAEYTahTrankWUvlpM4KYq9zC+gO5L9xfJkByrXutH85XVvZAM5zOo7nuDy43O/bg3gR
uuPR1aMdpXLCluNsPhsGBs/dL1n/VKW7Kj9k9TNN/75tLIrJl9O2KK30MtucxvNmvmWVn83HnN6D
2MHYLwvyycwTm1nuUiJacms+Tssaply8WFMSVC4Pb49eYepyznZbzZkmLkYf179RXuZ7unzYda0F
DP7S46fBg03EnPKln8/2l23PdjM0pVNoVBQHJxD7LbjIx4sQwswHnWz4dbUF9Ci5bU4Nu3C6XJzX
1/h1jIZDFfTn+Aji8idrn++SvanZnFWTJvnx1kL/uU/waZP5Spvfa615+Lt6hcUHyLtjQq2cWAk5
MfGXM5xTlDOM8YsAdRa4mmadBvd1Dk50I/mz0bcZT1rM0xgCBf+/ATsBi/gzDXp//Ga+3zas627x
RzbX9ta4X2J8ywTKzUY8DkCRL/XbfY1LN82moXOadps4ky4Yp3/MZG/rBE6vxwsiS4QUsYirYRjG
c9m2XyY2nVlNzs5chFVLgrqcNbUlHrzgj2wF/SOjW8KAoGoNEyKn+DQcioN5sPblSacUr5r9y++f
nK+ulskr02k+D2BfnOO9268Bm/+5PfvXzZ/I5a+zQXnJk5meaIWaLV7scKwL72tacuEKsjkNv3hW
4To7Q9i7zNRl5VQzLjltz5IkJSWanvc9MKgIqPshGg+DxncVJyzyhwwIHQszmdC+dWiOG2Qg6Lk/
j6cLi+58MO5TgIXhSM67Dm0srAaHRRt3AT7T75W5gtdWR5B1XVoI2+Vl+j5ZTm/9/zSNoYB6RnQ5
J7bHLLhE7Kf+4IWV5gJ+PdgROdfb4UrVrAzzBT6iYLPO7rhHdSFEU9LNCh08891lUXLCtwWJkzPS
npzHIfKsk6Orx1E4gVwGm5RkNEcOD6tNI7AvFZ6sC24P+d9D+ZXgIFfBLglpVzAczWf+mH8194Nf
hgWkiqpg9MfdtkufICocpDvvq6a/y/5yrb/LN35a89QhJahGSnG22gBU07vqsOY+TQMLV4N4p1tw
hQPKdbFZU9RWseBUbR0uipDj0T7QHaSGd7e/4vop9Y/8r0jMphAdPiJZa9ygUJTpAd9/rHVMkIpt
k8gVsaNrzYYQ6CCP+gjCD+f0L3r4VwjrCEK8H7e/QmVWknsPa9ulqN2Yz8J8r+rndLvrxvRH9tc2
x2xkIL87b+tFf9YCpajDep9n8+H2wFWBQ87+tnFNhFtjeXPjcZ6ebC4C0WX+Eh9ta+c6L1n34ZWH
ntU+XY+J8T+Cwtml/Xa7d8V+J+eHjcocsnbE5xXzN2s59e332NJ8mGJF5HrZNPa2FfhVrEj8ZIkv
i+59UXHQkFPCW9VkdddhvozGn8Zv3XZYp9fB/TZohakuO9sVt5YTw1Wb07JrEKLKB4Tyh+1oPs1B
/b8L0XoZ6Lxa5RZyOnh0isWA1OJ8dh+3vb3fjkYw7Ksowfk+0+56/+Zarn2LtHuvRdx6dYZvYYd+
v+z5KXuq3mh40VOzERiLwHre/rEavwnXo46sXhGwHOk4budlDV0v9JlH8QEOf2x3xmE86M5oqhOD
nB+mVVHlpUD7fGZBnj5xDkhtEmXinLkCT9kv+RgIJPimZ2NDSOO6JJziu+SkMRK5jWddLJqc+qg4
jUext/bjwYlu+6LCsOVccelNQE3nCXJ8fEr8lprnlm4nbmzUTw0SmFuq2doVTi+X3BqDM648xvzR
5K2w/WQ8GETTtMLp5axxbwHR23lo2jQfnPpl09X+/ZsevmLHcplt0gH87XkCdtz8Ko2Az5vf97uG
fE0c7hf06+IdBnD6dC/m0PnW4O4XCNp0rN2Zy68chfQQAhnf0uJRVAQ/j77IHrp4f3vhVB99+f3T
MaApiyZzp20+e3Z7KCAk2GmFplW2LhfiZuB1hRzuCps7WIcldPb5c/7DPkBAK4Q0TKg7BKg+QQoT
1tavsZs43TFpitXfXMEOg8HuKlNBOkYKCMY8VLTtSnpqew7gQOx9AH2m2aBVI5c2floPaVm2bnes
G8YPtBIP1uqmmrORonG5EDcXFgpC14WcBTlsW+jo6r0UZy65CNdpQOKNMzDaTYqQsMZPsscJNRjO
XdqTlMiluKxt3JWkGPg4QT1xKfbC7n3bie/b2+VS3LJDwUEMqoTjLH6SuD5Z1V1cihj4JWZ98qWp
zu2BenF7XNrsZHkgweNI59y5nJKjDjQf2rRLyLlzw5Se2F3sxRi0dPvmTg9O4XYlZ3P0wqnlX7Jk
unOmJcesy9Ii0BUkZ5fQ5yrfokmHaVfZoOSUq1EAeGdi0LmVPDsWfcI78T61RuYP2mJzxU5jS845
JInlpq014pL6LUl8CKymnmYtFcOXK2+dEWKVttk3R7Hs1iQYWsu3XD+Zft+O6Yp3RCLX3qbZaPXx
5CDB+zGH2bE7mIk/r/7l5hUHTJPNUqReiVx8W1dC2HOMXoZdzsI+alF1DlFEnJlIidRBEszlYbR8
Xa2vYj3kWty0mDN74e54XpA+sN/Y+AjButsTpmr68vsnxwXVZ1ssKx/Pif1TNA8EWGBz0uTzFWFY
FkWw3cqrrGUFyQ5q96aC7VadaqeqZclzizYvirnq2qNVFd87B+Uo1NMVGahmRHLdzqX/x9mX9caN
M13/IgLaKd1K6kVu27GzOcmNMJPMSKJ2UQulX/8dZd4P8MM0m0DfGjCpZrGKRdapcwZoe+f9pa4M
47jlDY07UdKwMdIvt9dc8RQkSyDkfTO26cK7s19lx9LAu2L+sHR97Fj/dl4QFoOpSU1VyyT5sdMa
QzWhzfqMdtAwE/MxG3X9k4qkWu7B9RyRETql3WVIg9NkW8eezj8ztp2XJj0NgoaV43wlG9dsU8Uv
kQUQLDBq+HUNDyCtdUjL6cDx5HHbGgp7y8249eYPPFiz4UKyIC1eaeFNNLbswuq/Lxn07jTTqH7B
HhDfOdpqsCowCH5BQYIDqebPfXOXMBvqQJIP98PGXNdqxcUyv5PpOUPHQy1+3l4dlZ33n/Pus8Xa
bC1pKnFBoyXA6VVPjVOwrEvEtr4+LjUayUO0KWxRb7EgKgJfx9Gvumjbko/bRgHQxMgMPGDPj17U
noaz+6NOrDh/mMLq2+2fpziO5E7d0c1RuAP26iL6mPCHDYKQy6fJ0yS5qq0lndVL30O6uPXFhcxv
8/BqV0U4V/f5ti35NucL5P7qbb0IsCa0Pjvk7K5OYNOQ+3V7XMd5kRXThQziGCxGTITmnqkyqtyv
2wgzN83N2y4BeOrC/AXd3fF4yauwTQzcjHQHpsLZ5LbdouttKoARuIjpwTa+01oThhQGlXt2gcp0
vEwU68XEO0V7JuSx1zWfqa6MctNulyOH7pi7XfIpsr9ByHuvHkedG3ph+3kvHN9bupGxXND5YmRu
MZPxOh1SANqj4kAO4wPuGmnon/ODrkStWi7JhVuP1mIgmGjO/xbbh2U6V46O10+Vg8nQLdDPL6tZ
YSvxg/2NPzdH8Lez0PgkInEAZOBT8w/9fDtIKHet5McUUE+z6LbtIo67YCQ6hU94u6LRfPCO3Wm6
i34Vfie59NiCmbbhzXZZ/OcBFKnm6+3vV5hBBnSlw9pUbYFbZWY8bf6RpS+Vriz0e3deeeCRwVx4
fXBaZ3VgYqcpSBv5BRv3HMaz/PJY1gUrf5hbOW/flt6l43PbVSX9RsjSllXkunXN59PSFgaBAh2u
Yg9Tly2lETnTVpdHkne9+NhV0FOxwtYroOAVTqQhdRaib8IsW/zrkJrtYe7LSthRx1bDRb9QwNz0
ze57zpN1Em5axLfXURFVZIjHlu/gERe/tQqeIN8aVJ/uG1dyk3Eb3IEJewM5/SNzjvSf28OqIoph
/e/ZTTuWTgFl22V68E7GgZ/gIS/WZyf0Q/vQnTYd2b7KP2QgRzD5nPhZiYBy8k7WwTwXp/XXcFhi
+7BC0Oi+DErGcbieg1b1EbMs42NQX4xNY9br6wToxp77vMtxal6VzPAxcB6E/usWQ5XjnMYtaoKv
9oN5yB90QJrrt1PMtN8I3s1U9PlUVUu1XbxX1Dkj85wdxCt59c/gwX/RWH237h8eiTn2d+p3c7he
ZxuLtc/x5P82RnBwn9yTEZfHLNZR8Fx1BUwiZbN+2luCZ5gkFQ/1HIlC825yfSth4D2Gvft6KxB8
WzYMXFThdPB/Y0W21+HfHdFUndrD7UVSff7+93ezjOvipeaEWRrvtGSnSVc8uxpp8fWSJ2f2AEXp
lcCTycOK0844u8u9KyN5M5vWNTdGNl5AvBN8y/bXUgMB1PAPJaQOxKl0VmP+exYT4ScB9qWPEP+a
yz6yq84wX2rk59VHaDcSU0efr1jEP0SbvcwlXbbiAB77c1+0j5vQubpiHeUbstUvHXdcDF2kfUj4
t9Xwwq3TvN6ovls6ZvuCj0FPDFzwueuC5hxU5PTRBMFiq4F6XN/EwLVJLmgEM/M8F6kJoG1AAVZH
+nFnYvrgPjSH5ZzetYsxjeSEVeWzcd6nCYY4rw+urmnw6gJhXMkHy6wv+rQS28Va/uLbEFY6mt6r
ZsXAktsNA2tcDsmaizd9GbxDjbFXHZGictEl36t7v+iZs2wX+1Mwhd7DdGoj3Ej5oU+qu8GQxu/p
34WOvCgNJ7fmDZej16Z9bnTVPdWiSzlmUTe53Vb4fOI+pfyQ6jQMVeNKux0MdWwCs852MUFClSbZ
oElaFLaUUcxjMbCREbhoYJKoHKJu/pm6dz6WyChmH+R3PqmRcPtGMvCP5V0te0CCSo7pGLXhAdiC
RV6Pgj3YQhOcFa8kMnIZ3RLALpt8d3gA4c7dmQLrs57vLPP9gVr2l8JJS3z22Jnrg9gK5+KWhq5T
8qolcWhJO0+wlPaOM4nLlg5/8YJ9GI3yDWTjH2+ftdcdE+NLO3BlkwhATwKv3+FWOxTR+GS+eh+8
Iy78kY69/Oo+B9+BlMS56zD0PAB4tTO9qKLfU//nfd8vI/dKYU+AE7UGsts9odpg3vHQhTviI4sn
TXKrSkJl4B7zU5ujcwvPXT+3KcrOzdFPLEAI/iKvzrE8BrEuQVQtlHRqoKm6CPKmMC6V/Vg2Hxzz
oFmnfb9cSTxlGF8JvJXXCazT8mAeQXd69h+nOMU65YdcU1HY/fTaFPtvehd8e+6hecjoULHjfbKA
Sz6swC5i5ZCEqOyDcHS4BdUaSWdJYKwiH6kQl3lLy4s1AMZhkPSelzvsVCmRs6w1dw2GH0F7NFbx
IpozV2MD1XdLrlw13BVLRYZLTcszoVuY5zrhSEWU8CUvzuqVQq/WHy7TYIfsm8e/j70mIVNFCLlX
u29WLwsIXmHB9dYldpwB4uR93l6tYxuTuNekZYrFkRF7M54IzLnFugfrzzX4lTIzvr3zVQNLpwpd
CzZ0274r856doEAgwjJrdIo/ioWXAXmceFvBUlNcqv7zSEloDfEWCE3YUQ2+//2dQ1W8mbp5rTgO
2td1TjpId+p6dVVD76v1buiuWic7wI68tOjrMECc4/9TF4f7VlzyT2tam6muW36Zg7Pbe/FwnwQ9
2iEk53RzPqxdWfML29p4sKaD3dwlUoShJeecypXWxPasC87XyG6LGKo5GjOqdqDknE3LNxI4or+k
A4TCTyChrx83xomtWe+r+Q1A+NI28a1sbtuB1WeOK/l0IgfxQE4WcMC3zXn9LRfjS3ulXVKzq7N9
/DVyHkTMw+lUn7KT88n4GZysuDjqHr8Vu1Jumtomo3B6B/bNK/prBfnxaC0vIMyNbv8ShSFkrGG9
dlwYRYpOiCkIbWLFVbZqbKzKEGSgYZDOS71uyIXdPkn9Q4ASCkPDxfw3t98WrwS32cFOH9txjVYn
6Vmj+Um/r5NXDl0ZdwieYjQvgAjukovlrSKfB8eHlGaZtI55mUl3qus+cmj5lroQBSJmNC5ebNXk
E8WTcNRP5EPTTJpvUVhPxinSLqWC94xfAnpuTPjmxXc1tTqV5aQtDnFNu7EYNgYxH1cGPPfxvh0h
be0x3SpaZTiSp23qowLMU+io9j/dHlx1cso4Q5Z5UJZaMoSrZG9fKQ9p7D96H5zj3rpCNXxrqlWX
YuLkdai+D9jUbV0ABhEL0oeDTolFte5SVAQ7uGmijZpfmqIBaD4HRHIY77pHoutMiouUOm1lU7iM
T+OgOzk6rXFFHioDDMVCK4ArMK4zHFvxCEi7b/pRvV4a9vdtyyrWXIYa8j4tZxMSKxe3+S4CEa0o
0elIkxVLLqMMV+7wbmUoS9cW6BTWQ1kRzWZXxSgZYYgzbrQ6E0/pcHnwOMRogf1BImgHbNEal7Ee
Ia9aH8ldu9qvy87qkAE4H1vuh6I6Cx1DnGpsyWU3r9uavMbr8CgGyAE9NygFrN7H24ZVLb79v2lR
kDbj0Nn4cCOAuOWB6JxUNa7kpOaYgyy2wEebi/EwO+1zvuie1vab4ZUDwJVctMvp5Dl+i7pXWqEP
3mWhZ68vAyHx1BId05Tq+yVXdQOCjqkMxU/E39k9ocZ+13rLgEM8xbq1txfBxgAM/ifHeLk9rmKT
yEDDORPjsHHsdIDDIvbT5f8Q3QO1qkwkwwv7DWS8VY6xnRP4k7qjOBuJF0Jv+FVfm1est4wp3LbN
Rc8dnqzmsg35iJ6SVoOpUQUBR/JN5rR1ns1YcjtDH/weBLa//dgJQUZgxEOkbw5V/Yb97++uGGZg
9O6S4jdsIyQ/wWG6dfxwn3klNxUpVJ3LaoA72fzougsLoWHx2NTe59vjX/10J5ABbX1v5jlfjDZx
xScU5KGzd3vcq5k6xpXuohNqAqCjXYakMOjBMp8Mxwy9UkSNyE926YW4goQs07Hsqn6F9JZU157Z
lwPpk2bMUH4fPtm9DiSpGlraRKD4ccfWTXsQjGJo9HQzbXvAPsQf8QxrtE/5btuQrV6MAjWgZFis
KSrTif01520flts2aBKzqwkCppC2D8qjdB79DGYYv7jUePa96lCnPPRol9BA21K1B/drv0QK+q6f
LsKmbptMLh5O9opHHZGvkMD9jaa6S0MWP0aK/wj0YPPFWZgs43hqrO2hOGXJChnZrKg021ZlbSn6
T8IRM0ntIRmtMUrt+dVqhnvoyJ1ARrPN/mSI3KVtUtnAnIEs2J41H309+8bQUjkf7Rp9uRIMzdfD
3jKXHUbQkkfsa5/sJEOBJv++zi2CeSSnXqvNzSvfh5kfukf3yE82i8yP3ktzng9gNAqzD+yBn4e4
errrNR0zyo7NyoD4HWb0XCMamyHGxeh2gLp+uGFoybGdPhULWzB0jr5i+5HFaZyeg9PyicQsuj2H
YjfJALeFzbxwbExRBM+Cvxg6fl9FcJVJyobKNwkoctvkv5buncVibyzQoRaVSyO5c+PVmGDEfsof
53hM+pP70f/w35F579JIvtx23PNSK21RVjsz/mwy3Rvu7qlXQpEMXqvSGuw9lTNAJN4J1865jFV2
Zuj3y3sSAgQY+/YWlu0v6urApLuXXZlRhrWNRj8M3FzRfVHOUTBdmtQ++kCKFS54fcivYtDxLivM
LmPccgO8c5AAHxLPqC48SKO82LmP7CgtWZQZb23dROBi02xe1S6Q0QNdVVncJjDRfFwPdtye1iUs
H/8DU3UkvO0iqt8kObhVmU46EpirX8aTv42HGhi8KfCinvlhv/0sJzsx7LuePp1ARhQMGauAKSBt
YtF4o8dpPt7+Fdf7pDGwdJR31Gmypcq6xHil4RbPkBo7BIciah/XuI6n2I7quDmxcC/V6RRErzOQ
YlLpcIeQsTe3qLIkvuWHZffP6r76xYiGXAMc9PxxEZ/AwcuyTJNPq/a5FBXGxl6Fg9psUg35gZAn
Zn5JOxqv24uXvViZjlBQkbL83o7vsiIT3TrO5LAhEdZwpjl5dNDaBKbx02J8WrNFp+yq3N7SUT92
w7jkRQAFU5QJAXM+5ePv7b0D7UCadHtjKH6MjE4gfm3nKPSDdy5roI44h2LbopLxGEVi0NE59+UW
Mk5BjGNjBmUwJG41xTkOBmoUye1foDjDZKhC2o68SDmsXnLvNK/dM5C2Gq9RDS35vjOOUO50sH9t
s/2B/oS3qtFpdirCilwo6NqcT0vX8cQpHCil/tv261NHy4NpfbeaV3BWxrWhKzj/RnpfOQDkqkHh
ZBUbShfOz1GexEV5hmzRAXzAPPhcQDGYoukp5y376JqdqF5XgIaHb9nsVfXXbSib9lWsaZVO6G8s
nCKNOG0L88NWgOH30yw4uiDDwE4dGx2Ka01+ExlD5po9o4N2LnCZzR3yCo5ms4nt3OqcUrN1VdaR
ogvUUJrR69MxaXh2SZ0+Wltdwqq4+MiAYLcIZlLP3piAi/yALsyI2AiT5K4+XSeQYcCVMD0TpZwx
sWYE43rX7sru3LJS0Oiq2oT6DBmTYAniLB+SeizvefiH2PG+ld/FPZTKRi8r3TFp8cbapcaxCCzN
UX7dlL4M9zWtNTVNQvHVHmo1DovmNIhvh4frpvRllC/SjYkYDky5QtWUDXXcOuCR7LLzfcNLIQLc
so0PgVnslCy/bLwCV1X+1AN/f3t41cJIdwB35ovF0nZK1nw5Vc5yMu1OszD7F/4ZFHyZrY3z2s7q
2pySuV/extYIQTL4OM31l3rQcT2q1l7y0GXrM3Mj+HoDT065xaGBjpNs0nV2qYaXznvTFIsLBPSU
pJWfhWs5PK1CxEvbWneuvnQH8JDmZXxzYFyLxHiGSjbkfrcNe/3c9WWsF4MufD579piURR6t1nzM
JxqCrP2YdzSiZqbBASmWSAZ7paNricKhUzKsW9x7ONbBHhYQT+O3ij0kI75qE883uVvMiTv0T2Df
jWuzTISARIGvA14oPECGe5kp516XlXNitiwWbDo15C7xWgdYyf8NaKW5Ngs18znx5yqcyfazs+fI
MqrX2yZWffluk3fxci06w+sbNicBhCe2IH10PV3DuMqs+5Tvhs6pcHlaBlMiCj9xyjH00NsIMQtN
UFNsTpmRbSpaywFl6pSQ1hku3VKZxyygf81sbOMc/fxR2qU6BLtqlSQn7oeytt2dp3Am9JtrNGvU
8E0n7qRaJ8mBsSN9096mKQFk4rQSYB7LJUqN4HTbwqrtLx22ACE7PN92M/DeipBCPVidsYWV5523
QMcyrphExnxlmbWYY5BPCZKdZ+GAPQv1X9HY4ZDq+ukUyyQDvpbFX9PCrKYEOeKjKVCgDfqXVcsT
rTCxTMJm0401pWnBCm7u4FVxpXHJwDZ32wiq0SUvbjavLv2VIMRt7UNRu9/b4T5ImePLXGyDbdvb
PDhTQrfmA50tkEVbIF0eX25/umrdJTceHOF0NN2j8+QcDOIcWiIOXndfFuvLDGz2GhStx+c5MZra
PSzNsEXVULFHY97u6vTDAkneSxbH9mrLgwfQoQ5zAHKrNfjnvtWRnLcCNVGdUqwO6CFP3PfP3MZR
SerDfcNLzguZBqduVjivCUVba2OvZb6FgFdp3vkUtpUBTgtQZkNA0ykpOmRuU/HUgnt9srOvd329
jHFaTKsG0TFSks6rfNCLe2NZshoi5iWz0KqzIrXTYeZUv2Q/Jd4dNqjvscAdAHrccpIQw3qoXX4U
3aKxgyK+yVClwW6KAEofc+KM69nJ8nCz+cswfJ2hkHV7rRQvKb5MruZNJkAc5TYmAg+g82Y+pqn4
WKf+N2hthwuaob2RHU3HiNw8DzkKE7fnVUQmT3Jvt6dioLaBq0e9PS3m/NE0dc8215+6fBnOxIfR
qhYuMDTUPprlZS2rcDSLKDdFVDo0nBfd+ayyvuTh0N5uVqdEDmwX7teBBk+T2STE070RqqwvObnR
lQbUF5EHGyx/4XP9YZvASO2ufehqic1VdpA8HSW5rVnJul8B24stuks2i/i2iRWrI+ObcG2tK2tD
iPV5fXD6KaSL/ZRlpaagpfhyGdw0u2lVkR47KIDoVJ5vT/niaeKTamjJq8cczzYFxQ5qPQDi2u3I
ulKzKKqhd1u/CxjdOOWAfE1zklr0uUVrdUwLcOrcXnHFhvmDQK1FF3I+FAteENOTWXosNjk0Pobl
rXaDt9tz7Gtw5Wrs7j/s3Q+wwV3X+IzPyVLV30a7/8urPvqGcyxy8tRYOh9W7R3pdiy23Mw2seB+
YK0vXm4k29Ce3PkubXvHdyXHBdvAOLnCnuGs2XnYxCE1plOgvTxdf8D0ZawTUjra1FClwwXWPNnD
U5B/B9I8rHkQGoE48O5DEwQam6tWSnLgJqDcxVk9J9BrOvSseKydf8tq09x2FKPLwCfDZyVhqzMn
DE1RIptDo80fA04Pd20mGf+UFls5lQSbSSwtBKGCi5WDMTYIziBge9U95qh+g+TNPqjBFzdFHGqX
7CETy5Fl9RvYpjRX2evQZgfkLf/rEbmHc2zZAxH0K0MAab/Yg/3glO6F50U0EptBpLS8mBPQxgs5
kYAgzxfmS9k3l3VjR+jVs/QuFW98y74G77xzXGu7dxqE80CIpzYQz5OjI2hQRC6ZiK0QZmaYHLlI
3/vDmQnxpTJqXfeLykaSv6MdyJiHYff3wTpU1H0oifW6zfZft/eZIjDKXeazxYlJGUW2T9OIlOwg
cDZFebpeHBCIalIaRd4h95sDVW/a0BpFsjaD+p+Lg5PyAanTchjIcoDezVPgQgro9i9SLZjk9rPb
ZtXqY1MvzJ0+96QSR2dC5GcpGofumkJmZxvbvg98ShBZ/P41TfnnFH3KWa1jzFDspz/Aa1vllt4y
4H0MsT6cinU7FW3e3bc+MoTNbEvqgD5XJH1bPYncOYwsfRSurmanWH5b8vlloHPACIYnnXVMi/YC
yFDSNLoERDX8/vd3bmxt9P98LcuOhvkpKKKUv9y2qmrZpfO74I0jatKLpLSm0GTlz0mPlFd9tuzF
VQF1vxFnkVMGkbEap7TkEQnY4b5Pl07ttDMrUxRcJHOXn9sm+GZMqe4ip1oWKdcmrS1K28JBl6+W
8e9SIB8YN7/9cfvLVQsjeatvVgZdGfINVPiirhlAy7uFRrndlwPI6LTWpHkwu+WSmB77YbnceOic
6c2eC/O+NEDGqG0dukuzbhJJUIHlNp+H7byyecSVutKhOxSACF/GpxX+yCxWdgKJzBKSGUBlwVFV
7SPf+slcYCT6PgTJRmKPOki6wuYyPq0pa5+gkCkStwjGEFdtJE45vS96ygi1maCVvzAGkVQFwd2z
WcHumoHigFBqaw4cRZopI9Qcb56dwjOQ7jfNCUWsECWYIKpz+zR6WzRVzmWlHMR7m6ljwVecozJ2
bcxruF1HlsTvyxANpDGEby5NFftMU5NRmURycQt8XE0DZq+kS/suBNslxDA87856p6yk2djFaMwZ
E0lL1zU0sqkLi8npjgzla00hWPWeIkPYlgoXoXJdYPd1QHvZGM3O38zcDsGIFyjPP4jpsbW+QJIo
LMSv29FFYRUZw8YNgVPaF1PSZxt3vq8MUvYsEj71tmd3Gs3gsi7U4l9uz6YwkQxXqSc3ZY3VrIlR
uT/Mxe+ihS462UTFlpYBK6Rnds0s20g44KJW9kanJbI4pHwKtAVWX4p5iUbs79u/RBVyZMaNfnZE
UGWBkdguD2kK7GsxnPOSh5vbRbgNh1aaHWyvjwXaJG/PqbCVjG2pVyydUVtz4lWNZb2s4MlM/y2C
HtXNcqrRIxcyUoHF4b4jUwZrQGSsW6gx2Ek5Z4Sf19Gt6wcqlkmTWCs2g4xqLLLNMJZxxpGcspAY
TUxMXXRTDS1f20oPYmyiX5PSMGAKwCfnNTKDPNcVwK5LRjm+TH3UuMJl4AoTCXR7oVEUMd+PiyU4
WBZQf/nXyQWdK+wigGBsyge+/kpz481Ju2MORQlQLbez0JhJse1laGNegSnFziyROGQJ25w95E4R
sRpqDOUbyYuwbcsoF/S+dEHGO4rGGn3m2gLC8EUeGnmWRc0mqhBQTW2f8R6wrzwTyfBGknrexspx
TfyaPi/Cifs2iLrSe7CA1KOZc7bK9pEHf5fbErLFiCrL15yKSrNKZ8jU5Ca6ZQViCP+7Kj+grLM3
4H30OtzOXTs0ZnZmzXBoAF0qAzfutik06IeM/m0Wn0ia2oe0cjRvlCq7Slll0TY7BAYrDaBsyFgT
9mUXV3UZBUEWc5Aa5pD5He59+f4d595dGyq3swAq7daEm/TQmG/UxQNE6oaGUz6Kgoa+r2P3Uvww
GRrZLWReTYevSZ/X6BL6YXv5yeRLRFLQwVprWBh/g9ZZY1FF9ixDworatEfKiZGQEiSH6HlCTWJ9
NMxUk3QoLu4yJ2TpchEQkVkJHcywCdZw8OxwmpqIgGyooCffvi8ppDJMzIOFSuIWdmIZUFFsjVev
cT+bqfvv7cPlulWoDBWDbFBRpltuJQA1PlnWd9P9q56WAzBYkBQCNfKOA+x1zwOK05PK6LFZuEFH
58JKitWIc0gk8P6vDP1V6QAROUOEY5WUdhXiDVRzdl4/EajMFynqspgEqeyEjGDC45QacVsF32+v
3fVNQGXOSJe5TgXNFzNpkMxky3cf5LlW74arX4Z59xHS1ppYv59ff0ZGKmPLBANLG9I0E+1W7XMv
vkD09UC88lVkuyS9xmVUS2X/7wNC7RCrtLhvA4dN4sLlp5X2H28vlKKRiAZSfM1Sa2166H0nqVmQ
mSWujzCHl+HaosMTm1F3+A7OFi+3w4q7wDWH4FpYUEw0XZP1K84y8ITlod/TBSz83SyaJtrEBqot
b274/GwId3A8PJaXlo/8L2vKV9dtc0+z/L9PoCvrLyMu8JXEM314uxvufaU8YnEdBQcnDE4tYP53
EQU5VGbc6cYaT4wU07R17NjPpNUcKYrtI8MuWs8ofZM7LMn4FBVpEILqNJzLhyp/rSZf42nXuVTw
9fu+eneSbIaJY6RCJFnQgT8m5rn8wv6uLlW4d5A0J7FEXHNhUuxUGYghLHTG2JbNkqJ2ot7vj1VT
avKc6/KK+BXSTrUM6mcz7hOJ+4EGYfM5+MCh3Ix++ch8Th30UoKq3Dr7mqqhopOPytw882hBqMQo
rcR/yp7do3muIxj+CVHqWBx1dOjK/Su9JeV8ntKpqfCjPg1FOECyO42tF/dH/szRMEhincLp9ZsK
lUEabOXlsDmYx2/+cfiD3b0N3UXkmmdI1Q6TQRqkSKscofD/fkZ2nvAz7Gf7BxhgDyNY8YK4fbsd
sFQ/RLpI0LxrwNXTlYmH6BM0ST+d0/519TeNs6jG3//+zldEX1GyZRh/myE/N85hZn9d/dfGu8/j
ZYRGm1oFy4q+TKAzFwIMaNqJbxwzkCaMi+bwU/0Eyd0Xy0o7Z8UUtPg4za/NiGO7P6SeZniFj8uI
DJ9AUTvAW07ictylUycmnq5QrPpyycWpEbT2amHovPtcG5FRichKv5SO7lny+qejkP2/xiW888ce
j/xJi8wqXOc5j4Ym1zVSXv96XyaScoLJJBXIbJMhL6wLNVj9OFfmfA7AQfuJrJ795bYLqBJD6R7C
lmbsWjG4iQX1sxUXIZ/9mtF/grewqEIYLIxfWakTVbi+ZPQP+HZRjSnl3MXJ19XhUpVGjFed+7gJ
qIzabqlFoJ7au0k91SGqUlFjoEko/8rcb6VfY6bjnFNNFnXdPFSGcA9FlTm28J0kn7m/PWbrNBjf
g5nT9EPDOpbzsKTEHJPbRrp+zaEymnuBhjcgucRJ3I6frAmFSoMftkCH6FaY5Q9Et2cyF+8MbrKV
1T9L+5T3zrfbH65InWXOTm90ly0FRDOprDyk26Wcz331sQ1O1Ds689fbk6hOV1/yRJ6Opi+C1dz7
mqFG3xzLp/FhOa7xLuutI8lV2UDOm30+TOXamSh0GOHqPJviRy40UVB15MmcnXbBDc9xavO/k/u/
I8/Ayb09/Hfkodn/s2ax9u+9kuTKuttrumVIpomZsGROytf0+/5zXtwTeige7CVEeHR0WY9qKikf
GVajAoEEpuri7biBPayNSJQef+fT4C/QsWUpHtapjPUuiqlrtw3z/P+OZjw3VBf31ECFItfBghWB
8g+0N5uNdiiRjbYQRHfFW719HqwqpCjZ2bMXe8NpKcrTbSMpHFJWRnWypm0yzy8SkO7H5hqcgFqN
bw+tShJlzrIlBX1gZg5WAh6/aL/klK8EV5yd/6d76LSXHNWWljF+EDAPehzuexY3/bsLLey5KP9Z
JtZxT+L0O1oRY2S0X5bWvsODjCW0XT4b5nlKtxe7/iUcB3jO5TiOOhSHYgfIvGa0zdDUlOYs8VGw
maCOHZQfGPfCvv4OWVLoTD5s2a/bVlJc5WSeM7TQFjXt7TwxMp5MTRbPznhk0xia1a+R6lhRVI4j
owLNObMX18TSocp1oqMZ+suXEvchXNtDL4Oh8iHMoX60/uyJ5kRQ7ot9z7/LiVE5X+wVRONJBRIK
IHoQrHexo8MU7y315HsTrZkm/VbtdVmBdQKQfKEd5jK6yPzWJU7UxOLs/SJdVH7Oz8ZZh8pQpAMy
anAlnQmxQkxEliZqrMgp65DZn51C0wiuOHxk2GAFzSM7GDC+BUkw/5DzR0MnDKYaWgrSm2HlzDML
uM+c11HT5+B78WcrFn2j6zVRvQvJWMEa+Gq3z/h+vD3ZP/8LBvaz9enNPkEC/veV7hfVqtsrnEeG
Dhpz6aZrX5WJUdRJtrbhBgLvurWj2frWLpqrlyJEyxxqaZc7Tc5HK+nJyxo8Ndl9iaUMGRz80ivm
ui3QfUK/svRHN3ZPRTv+24yThiFH9eX7RnjngJBkNdOgnPLEWq04dcoLXtI055bq4VdGArqNnVO3
cnBwzdkDRC/Dhp4G9Du3y3xcNvO5dv4xvDrMmkbzRqTYvY6UlTFQbg8Wo3myFMOpdeglz+sfi21r
UkvVWkl3yHJIjcz3lyyhaXs2evZWQ5njdohXDS1dvCBt43RLE2SJnaZTZIqcHDp3uA/ZSh3Jq+eC
FkU3pFmSjv+PsyvZkhQHkl/Ee0gglisQG7nVvvSFV9XVJUDsYv/6seiZQ7YqFXoTlzzkwUO45C7J
ZW5WJHQEdV1NTnIo7xu8CgDMcB9dIVdO0UkpX0TYPLYm6V3d/qCC/wTLeVf3/v8dhUFTcMwgK9Z+
u1Z/WCwSc/VHMwMqEDADXCGQ68oBBFxAs0riwjGUsHSWr9vEqxDLF9vZu+uyKVeWWCM7WJmRLvm6
Pt44v6tqrA6Z9l52qB7n3LIBja5mmX8cp3Fqz/VQVf77ERp44NEOW+Kexqnq3FM55V344Iadu5w7
MPT5hmupbn9Vme5qlDQrPgbksju/aV1F+zgcHPrDZlsU1BKMslVSL7/bzIMuqThCjz5m9XpfolQp
8Fjhdt3q7TmKkP15o1a0c/dTblnQnTNRJWl2dVW9tV7FQjqktIvfrScZzo+W359Wtz9McjTckTRn
SpX7zm+IP9EV72EjcGZWBk7vB0gfx6BsHJxPOVityt7gL82uqAq6ghDBWTarry5N8dfuATtTTHEz
1oepflwKU81Ns/BVuGEzLXPRcFldlr564gtbI7LhdHc7Y+p2FxVraE9Q57MtmZ3LPD8PpQsCEBFz
i56gzXKu2o9Tt+AVszquYX+8/ZOa7UVFHjquW2WeIPzS8DrmCy5+ZXAM+WCYE515JU80su5F0QXW
hdj7DlyHdNp220E2XAIJmsjN4db32x+imxhl0x8YGaDcR/klH5uHQZBzGJqiRPcR1598lex8SNVv
7Q4fFY1IpsU+sPFvl97XKuuruMLB82hlWxW/BLuMbYH3uKE2eF8T3v/y/rwa+BRWs28vNb8M/udi
PNZQYsiKANqipvK/zunKFr9k69AJt+cXHrC4wwvuRF3D2DXRrGIJqdM7u7i6pQtT335H5ud8fDfz
PJbcFG6a0avYQYdYU9/NDb+gDRQPFyRy9193LUYVGhZC63vPspZfltWPa0CqcAc1+EU36Ku/Xs1p
Luy12acsv1g4VBXUiyEaZDCtWecqJgxNORXPiGWd2Voec+6fQPYZ2+t97X++CvSiQviAffPigmaN
2CV4gvbvLLv/e9R65RSRMcctO46FPufJXuRJ35megzUx9O/J4JVpvvlTtTS+uABtHAnvqwWdl+GT
a6pW6qZTOX/brd+hjbpAbnGByAWpPHilQjHcd3n4tyzyavB5PVZ0zeCXwHLO2K3i1l0TD/yS9y1z
5QweNAicvd+hZFHmUd100ZhZyV2mVZBV0wy8J9ZQXMq8eZbt+iS32WBacyJRQbwz78Kq5NVwKdvx
suzABm00zrYp8Xo7bgugh4vy40hMa1OzgFRY78SruhzWzDpnHkqRZDtYTt+Azz+LPdGboLWaZaSi
eYM851T4or10zhr1kFLY+H2dJ76K2p1n0fCcEuu8kR4YCLH8XEU4GuZCN+7r/18tUCaZ7Q8+Fmje
ylNr22ebmEhHdaad/5q2SlKJVub8MtEm6Xv/IAITL4rOtBK0zu6VsztVoC1m4pjTKg5zYsjBmlqv
ivcjkPNYO+9ahK9BIbzHLfLv/LTMAE4mQpLGe+hl685fgdgS/kcQ8sk7+xA9FaA3cx70XoGvArHJ
yUGnZunRaGw6w13q7TjwVIAetNqsuicwX81xaZ26uY6K8DhnH+5LGEouAjJoDrMc54UsGE9hDQ3D
pbRMclm6sSub7gRJ4KpB0eoCmLK3nEXwg4+xDE1csjrz1/+/ioIeTcXgfIT5EOI2FTt73ePm/spM
SNy3l6unwvvQ+ot2SQ7P9x6QzqBvlFFmu3eduz0V0idyUXj5NfOUjhXn+QuOsobdRecVNYA5mNAg
6tpeeOadF+q/2zo7cvw1WhfT5v72icdT4XwBHm7DYWy7S7t26Q5hZ9mBRDu8S8zK9VRh0GEZm7ps
8QXr3CdhZqX+5N+1s3sq0CBf/IbT68jrObxU43zoQATI1vk+36tIA+G409z6GHnbVp+c8P3ISbKw
OvGs+1g6vT/wBe4st+uLwsUdGI8ZByqmHEzK2pp5VeEExWiNfbj3YPTnblwOB8amyGW/bmcanXEl
WusSxZGWDtVlWovZSWSzl37ijGHTP7SVwFni9s9oolZFFmTcmYZgK7JLFe4n4a/H2tjdrHkW81Q8
wZrTmmdZnoGepDytc5qVVuTbOYiyu6jdh0PGH6DNhNelZOyr5L7vUcJ5tIItBK6uu1AIYfme9Vzt
P25b1k2Ish0Tp16IbMrsgm04iwNPgMnWcuw43E0oD90vKPfcCdfaOSww9q36OIVfBFmjKv/79uh1
86xsXOhHyVfKqu5SrGj6ZD7Uj0Pr0122VdxA04Z1Zgd1dxkb3P2XtvjKxuq+9anCBUS2BhaanjGf
5Gnp3vt36TARX62wTZMN7shJVmk5+C/2UCX+0p5uu+PNaYTp66Hr1T4L/4YBGp1EmlGLHWzao8mp
o/2R1yM73v6JNzct/IRyUujdYC93a61SADw/+2GWlDtN5TCkaN893/4J3Veo+cdzl4xDHP7M7OAD
Z04Y+Zv31LX3sV3gG64//MpNOSn6msrSTsMFPSF9neTCRK725mKH6ev/X5lGy/RgbWg+Thvixj76
Ciq7uucFGaaV/II+4G2crLxOaTFEzB7Pm8ejfjRpuOhGriQZP9jRgO+MVRqQcDiNglxwnzD1wOmm
VMkvxBLdPta8Tj17fnbIcoKa9ZGE7l+3V4xuUSopZit9X3QBsJV0+Il2dlzVv8vyyOx73sqIr9bR
hMW9htCVnIGF8ttonQPvuxiq8PPt0Ws8rxbTlir01w1vq2delH3i+XV1aObAsGrevG9h7Eq81qRc
Kd2d+ezLPJlAVDu1kVu6aW21cVMdhLu+v/0VmjlQi2vVsMh5kH2dWhTdls4h2FnUBp+t2WBfs4TU
6toMdnvHc7s63RkBqLWf6AXSlnk0Wb2pp0D3E0rwOiJs93nLROrsI1Sf7Kj2frJgS247SGddid9C
gIut9my3iCDVvNhfKgpZDYNzdEtICV45A+sj/bFOV2s/9A57zPLQcFLWmVZCN8s2CmwmLdIaR6mh
3DnqvfiG2z7RGVcCt83AUlv5LT1XffBYtfO7GoSy99lWK2yiGDvaFkOfdtL5yy6Kh/2qTnjXuNUS
2x5MTct9Np/HHle2OYuaejjeZ1oJWK/dW7QzN/Rc9uFz2aNHx1kNpv8lv/jj5Zn4ahVtcYqF1hne
qaJRfoNs+MnyQFoxfJP1ByL7KNzzyK0+kO19FdSHtnxecRvaige+P7fhBwmmiR4SE02ThFt4drKv
DR6MNwjfDfX3uf1Rue/u88A1gF7todxxlpkKItIcRW7qrUkGaY7bpq9OfMsB13X4ynSQsRyHdMxb
0A2xXX/k9U9a/Cw5HiE3A6xIE+Yq7J8I9MORwRWpazdRs//c2zya50+3x69JsmrLP0rQ0P3xliql
vv1XyZeEleELRzkr3+4pd2CJKOFeCrz9WoxX6VxVXlzmkAzu0Yh2e/iazUhtxrWKng++jcOj5ezn
LAgPhAIXuYPR+evOsmeP3/URf1T6SlxZwy3353Nle7GHsmgh7nofJ39U+UAO5YV4cajSeoSUWzEm
ATM9Nr69cjy157bmXifWKUBrGfRisqn7BuW4y8qLf247X2f+uqZerf0uKOYGDR0itRqG8nz5AoRL
3EzM0Gj99tL8owhHZDjhjaqo0l7ihseyh4XZkBsP3nu9k9z3BUr0eh70z0Yf1xu8uuO2t/8Y7WqM
FseUHa52/swOAGT+10M1p27Fy7lPxbodZc9PrPx1e+RvY6KwbOh/TS9TBs3gMpvPO4K2Db/5y6/M
G2gUyqvk4E8rDPC2lMUNVKKKRn689n+WBFo4hemVRjf7SlxnTIJfpQlFioLjkZe/XJzSCLsz3pRt
XJTZtgRyIucCt6mod7MtYqGJ8//tnO2ppTpa+MvUZn2f7vYzCZtITmfOH+T+t7t+uD07Gt+opTq3
XK3aZ75IqZxpXLvdS9FW/UOFXGu40mpWllqvc0v09VYdX8473m+7wDmGfZPcHrzOtBLWUwPojGXV
BASU2W+CqmYS4sXGkLB1xq8ee5Uz6qUfrcVbyDkoOyxUNyMRvTYQ3jf066++ss7IAlrFrJRpu6Ju
73YSPdrFdBfrG/FUMYfRWrNuarcqJVWfH9gm8mdnmDPDvUqT7tR+H7vPcF2uR3KGRO9nvlXxIIOP
nl0eJ+NhRed8JWSLsYA+x9qxlLco+DV1IvESd9vzuhWvBOyY59D284MhDdd3VnUsMpwI6fG2bU28
qjW5LZOOyGTP0sb6awoequvpWPze829DZ3p3CLFA3kjUammuXFjTFd7A0qJDQ4UvotGpYmf64kCr
futBaP99mUw4Hc0sqJQCpKumzIG6atqNXvOFFuv2gXjZerrtLJ11JXrDbPHmcceXiO1z2ANfZESj
aKb4Dy6BOmvzkGCKqf0yue8IPW3lp9uD1qx9lUCgcZANODrIU8f7XLsPAVh/wIybyzsjV6UNoC2e
49E8NaQl4LHMyZ7n5S7oPPFU1gCn9dpmvJYswUYWl/0Q7/OS3PaKzuFKuA5hNrDCzxFT1vt5fdhZ
E7WeYZnoPK7E684kSjslPCLGD2x79Ox/8uoM6Yn7ErFKB2CjS4iVkzWkEGVPnfxhYNRwKtSsb5UJ
oF0G3o1rNqRz0XsRpf2vgBaGe6Im0XjX/7/aPkLegIdxxlyu9hCFHWCxL2gkjfL6wSN3blGqSAPC
Ue5rQPqUNWUR7Y08FoH/6/aC0flG2VzDPCOlv4WYVLlFI7Qhl96E7tesxT8UGCgaz3tCh5TRpADx
0SAiyKsaVsvbtzhP7fjH05MoSV8Mqds8E2uPnOUXH8JDg15zbn2yus2wdnTzS/87v1bhMrTQ4Xc8
kmb8XFd75Nr/hO1jZUtDzOqmQInZnTFGiqIAAwaFPr3YuB1PgZH2VGddidq2tsIqd8oh9TPv73ZD
B8HSGyV6NMbV7kwaBKWb9YjZ3Z/spAn4GrW0ve90o3ZkeiNf+tBBvhn8MyE/a/nChuep+3rXwlfb
MIuyISuq7EOa7+WHxffQgBnMJuY/TapUGy9bVjOB7luZSuiWzg07rfv2sljTe2c2dcPpXK8EbgvS
+aoQQqZN1z9JP3iaCsNFSjf46y++SmlDDoBSKxlSQgPOtcF7Ctf+sbCzqGfk/W3na1KD2lHZBCtY
64sekl3L+CHrHhxevBu7zJAbNDGrtlEGtmCUkJGlMyjWqvHsj8/lCM5NkRbu59sfoPORErMNhNP6
dccTRiHRpmmfw2COif20t8fb9nWzq0Tt2K4Vn+yJpbSpgVJbLhYjBu9ofK92UXY5kmMwTDLdXGjJ
bUEkRyddiUlbUeMZtW0SQJ/Aaa8bygBNY+6/qzqB0/FDkRnewXTDVzZcUTVyYBJqb60Eid5YuZ92
ui+JBSFNg4M0vld7J1sBRQqQYMk0c+1D28tkXe3D7WnVOef6Ua9Ca+TBUBQbUv3Qeh9R5Un2etii
PkT5mlqGa77OQUr4WtW0eK4n3LSaxcu1RkXC9cs+2QbvaIJLbZXkEOMlpJ3tdHYeLVtEpfgm969h
hmdgaehm0k0A/a+XFnTelvuKKzm6bY+7X4DmzTEUxnWjV+K27UBVOECrHO/X/Gg1T4Hwv7ZN7h9k
iXaperZPtyda9wlK/NKG5UO2sT4Fc92xBCumaxu+QGNZ7Znk4Ugk9t0hJcEG2VUoTlWmha9xjtoz
uYltAPFea6cZyLed9mKv34LwM6WH4c4SlNorWXYTVKAcLJ5dbjFbsmiD1tRdHlcFE7LaKbq8YjQt
5i4pi/3sNSYhCZ1flKht29Dz592jOKCtOMXuiePKmDS/vS0/ee5k+ABNblC7IAs6DZMXFm66lRL1
xQ9sXuNVnDsTr59u4SiFZegmlD7Iw91U5uyhIAH4wy/3uV6J1zGoB2kXFBAc0n8bMudne1/3EPHU
xsallq4NpnuatlsdDe6S4HE/uT1qTZ5UOxlRZ9/HbMYZpO4kXlHaJ+qvoJj27+rbIJ4KscLD75j1
ATaqaQDTp9uHxXGFhIth9G+jC2H+ejF6tZWsc26XoyNZChXLyLZYtFdH3ImOE3ciz93PvARZhXhe
B6jDBL9vu0z7o9cIefWj2b4yUfuhTGc0Mk7Vrz743YZfGjRHhVuTEBTaiiJG8360tqYym2aaVA0F
m65Wzih306X3cUGto9lm7yCgZri/a6JChWGhtjw4Zc2qVExOBATPYStM6no609f/v3LWWm114+wI
uHUJQesC8ggUCG9PhM60EssQHOu9jM/YxjbyAjWj91lv4kJ+uz0WC0uJZu63NqE2cvTStHFf82Mt
27jznyb+d9u9QK32Xda9ZIXhJqD7EmVD3qG27eS2ixuk+1sG9TlockNW0i0cZQsOh552VehU6UBX
CpEHzqMFeTwp58BObk+DJmWrmCw0EofEwaNTGoafG+cMmZ5o5N8WSEHetq+bCxWVBZWbYZk63GTC
rjyAWCVqQX3m47F6X+WhDn9w70s7z4ndu/edW1SklgfFpLwKcmxCEESZlikheWv4GM1Mq9ista/X
pg1w1xBAOtR5/U/u0p+3/aQzrWzQqM4yT2ITSptFxAH/59rBetuyZhGpPY/Tgg6kfcFtpqm3x8nf
TuuIAlAWfrltXjdwJY7byZYkHFE/WWg1n6TH7LQJWkO21hlXAhkvvWjMWpEkNogECum+EFIm941b
iVpmFyFa2m0Hpb38UGx8A+GbUeZMN24lcMfGXUAujQtMNtUXqM+U8TyWtmFCNcZVQBa006F+4MAp
+9Ydqnb6MtT8vq1ExWOJOYfYaYZUFgzj397OIMu3zvdd6tT+xk50ZK6tEgn/2pyNJiayvOyeifJX
55Rrfnu1U4XD2jWkxsi3Kw2d+zmHnMLthaLDHKiNjaMt/DZou/Gh+NJ9mt+VSRuP0ciiNSYxjcqD
j54I029dV98bL3IqlermyH4jI35rS8mxO67n4nGPu4hGeHk1bCo6TykBW2z1QCq6DWlfZAcu1nPp
mXBJOtNKuM4gNKft9ZXCL9jJJvtxqg17rOb+osKpPEKgRiSRxDZnfppZ+KP2y1M1dh/GBZxtdSYM
saVJliqyiuU0nADQdNIiGz/JFgxgzvhUg4T99lp62zxTWyetOUf0jsxJl66K0deUjGP4UVbi123z
b3uJqa2TKOgVYYBG2bSq5shtT2P/cawf/OqjP5jeFP/tZ/9zhTIVXeUDASqnACuURd6JHB3QyG3v
9hi4mysl0cXE+qvzlBLPYuzYVqDIl67ZnFgiT4qCPA19ZTgkXM289RXXn32VLsA0w5lFUcUKKxQK
ALKJgdb7qyDVoQ8yQzDrPuEaJa9+A9o8w442RCft9hDntuC8Dl+cfLunsY8wFWRV2IKEU+M6qQ3w
HHJU5K0UDaemTta3Q5mpQKuK9QJUZVipA+SXu3E4+u19SBumdju2bdnZgZA46hRd7FbBqd/2w+0A
0Llc2XdnTzr55C1OKlkWD/yq7WzhydTEJaZxigqhmnH0kz14kFKC/DaE+xOR9vH2yHWmlbtw0YFE
byE+jiP2170JDgMtDPle4xMVM9XJTfJlxjIcbO9QTKAugAAeH0yXrfDtSFIpk9s6nyDS4bup5UGb
oLzI+gwpizgYQLCxX4j8a5tkdNtHui+5/v9VQElZDEue7U5aSSupyvq5xIW359RwQNHkBLXZ0QNj
pbTRHZUCghcvLU+yoHm3rjSGAtTX21+g+wll772ywEJFynNSPBh1YNex60fafBvlXX3KhKloqskL
1sZxEbVMQDMJpYAW1JUWp8nt4V8X4xtZU2VM7j3KggnVhVSKj3v9eRaf+PqtwjWLgLYmWP6+/Su6
UFCC2PcGq/Nm6lwrNBEPm4McTNTFGtMqpqorXJtdZb3SENDKzvXjuTe1pehMKwEsrlSbXo6strq+
RMfOOsZFmBluh5qVr4KnCr9fnWrzABUQPPKmx8b+MTcfb7tbc2hQRVi2bmBDgSSR+u37Pr8QgB5b
8jHoX9ZwNQSuZtmrGKqpK90RZCBDOjLL/i5K9EgU1rQk29qGUZ7bdy5/FVCFoZcu0MAs3csZUCro
FZJPojHAKHQTrMQuz1ZP+A3mwKLzZ0adU+GalL11ppVzc8fzALoblpu2ywv4L08iYIZTgs6ycstt
vdGV6+LLNF9yMCTav9i+fL+9bnRrUglT5JqqrrddpkFX4ACCgv/mxG5/F3cKYSqWClRH1gAZ5vGh
7iq8JuwiuJKNUG56Q/63wvVGMvsDUhXiTXpBL+jDEocv+bs9aRI/OPZ/eRC/WZYIRAwnVKvKA/3K
cbh9KkzMLZp4U+FWw1z57jDDb6v7Yd++BBnUeh8bH/1Adz2vMRVr1eaNdPy8dlPHp+/pPrZQ1BsN
T9ea9aTqrFQU+pXrwlnaFhwJlAKJww3br8709f+vdncrmzOQzGLY/t4mgZgOQXaXRgXWkhK6K4Dd
XSkWREE1PU+Tcxi6MV1D8lDMuSHFaaLBU0LYKwKUpliDquNAQF8LzUgBndTGYgbv6OwrgRzuVAC2
3LvpWOwRailHItFTRqghT2gytMqFX1tT1fCsZWlQP1dNjFJkPINTy0jWqhm+irLagaynKPbYZyTo
B/C1vKAAcWDZaliWmoOJirMiju2zLmjdtK//qcZLV5KoWD7m3pHwj/QuomvCVLgVOtJ3gH4sB8Kj
HtplUcTy71LQgenrtLxa+7IiuyvWzk0DxmKeVQeSmUgpNWGlMttXrld6fMbjE6I1KsFv4nQ/bm8A
OstKwHpzuQ3oP3dT3sloCkQMZfLktmndclECFlDRSgQBDlN7ufwMrRdKK6imBIYEqbOuxKq/7Q5Y
vxBLM/qTCZDiU98fc18aagu6xaiEKs45M5mDfk5p+HUEV9AS7Jdx+GCtn0sxXSbb4P63xV6waJQN
uAhL4dfLMKdBucduu8clqIUhABLbe1r6E6Qm+ambaGKvJJpAXRR8umty/kBf4QIzzX22nwPLB5w/
J98b120/O2YuRc0EqQCsuuCsrUHJk9ZFGMscR3Wnjt3d1C2tSXYqY7299xVbgsw+S3DzChbEeIJ8
BD/VYSWm04XuJ5SA9kevn6Fagc2Md3HYDgerLN6xyovKYPlyexo05wj36rxXOSP0UN8AUwucJB8h
gORDr0b0F76gM83EvaT7CSXCN4hjCrrhKxwX/dMeifo+ODU9UABFEaHh9N3tL7mae+MkpuKxrKxu
STME+JJwOdhT99dgbOjXzYMS6s3stB0NcJekOTl5gsah3ZMoF25S0+rr7eHrVqsS73yFhsdeWvZ5
cqwTx7Wm8jM8lDfH2+Y1BRaVwH5vawp1uxlQ0NU/VY0DMbLHdirjKs8/OPR9X3wnvolTXTMTKjLL
IyMyI6Njygekk3b+yl3x8/Zn6Exfs+Wr5Tpt3bqG1B3T0Z9OUzcd/G1I7jN9Xb6vTNMiEKNvO2Oa
23nS1PzBn+e7cHzsD0jWXODGvTIgEdfw80R6tMlWzNQuogkvlcBervn+vzjElTw29RzlWw6A0DfS
gtbi132uuc7GK9dMrUe9qV9ZWrk8stATPY6O4USqm1BljyaBtJw8cxC1NqSNG0iCGyFTmohS6eaH
aaOjP6Mk0Tj9s12Id93sneZhMJwWdeaVgMXlaM5bUsgHn+5Jxx93H7I7k2Gd64wru3I174RlPjaX
evDj0BshkD2+OHlzn9dVSBazBrZNa2OnPQqUHXSQPNvEwa6ZUBWONZA56yxvlSn3Ay/ibAMevHMM
SVKTiFW+K7zjr6ATX8dUtL+K9kcpf1prXJtmVHPkUhFWQT84lSX+zVvFucofGweU/vPnDcjnfEXB
+z5AHFOhVs6+Lhk6LnCRbCf5A9xXQRsXLlo1o9vh+vbicVX1bn8X6Pxm11as7ZnIj67zpTS1k749
u65K7lm1wllwB6NptfiX1rViunR3VMbA5KBSsHe5B8LQUJRP/bXtO1uPM7unsQimVXiSvVuhnLeq
fJIVP07gXea2YUG+5Y+rZWU/CgpehivUQ07VRKJw6g+M3yMsfjWt7EeZL5zWqnN6KrflU71AWR4Y
mX/+/yvkavsaX68SOkNWYVfMFkTKivWYbU2Y8GL0HyzmmXpP3lqE15+4/v/VT+zDFuYSmp2njC7v
iqyOpYC++0Cd+PYn6Dx//f8r+ySTsrO3vX2aShoDYRj1xhT2Vpa5Dl3Zk7Z1GTp/r8sn4oEYpfq7
msafHirZg4mdQzd25Ty5WJAs54HA1C5CRNNg/QZL+O/7/KJsS7wdRrQtrfRkhZ9nOSd+GCa3Letm
VNmTgjXrdwiyFk+zlf8uXflQE/TLrPfoI8DrKiCprwY+rEFXPtVze1jyMc4Cy5BaNCNXAUkeH4Ut
8AZ3wlEpkYM8r6UHfRtTnUEznSomycu2fKAZMlc1M3bAlWAE+31owjDorCuxKjzZW15oFU+hJ6M1
9w4jMzVXvXUpuLpcidGcAcEg856c+mU7l6JBS/BHCbEhXDnPtcDzRB/5y7fbq0f3Gdf/v4rXoSTr
zvaBnihalRY0q/fZj3Gch/l4n30laOmeU5nXcFPp+qc9g0ZUYQIZv3XCvrpJCdd6Wl05FViZZP7a
zGk/X3qCB7T8ZN3DaXj9BSVobbkU4WBfV5C9RjV6Weri3rBSotYt7dAtx7x8GkCo3OVjYln/3Pb4
21GFPPLfGR05dYpJYkbxnp5YjXfs+n+W9R76H7AvqSgkv6nzoJfYs2sqjvOev+eTe7lv4MrOmkN0
aOH2TE8T2nTFMB4h8RVn82I4XOv8ogbsVnL0wU/0JOfyZA91tGf7R7exDBvf1Yxa57g6Rglaz7GA
1eEjPa1ZheOXl9RieOiCLloFT247SPcTSqySfut3z2royQOGIZ9pZLfho+N+z4v9juLp9SOUaB3R
zDIWpQMf5ePj7H4ey+UI4VnDAfjtXOOrsKN2cvACNC30RATIQWKgnJoiWosQ1Bj3OUiJV+kT10GB
rHxiDo365TLX/5DuQXSH2+Z141ditnXA0O+0zvIgbMe1oolnNDw2EKMzkZtpfkCFILFgaLyK1eC8
lMGRkRAivya82tvJ8g8l945SO+tXD8FV7CD1IGPalfvTtDkPi+8eQxT47/KRCkjKKtoHbTusD50t
FtzPJutdV/nWu9vWNRGg4pF8f+rL1sFXlBU7Tasdl7SISZU98XU43f4J3RwocczKKqxB/o85mMqL
qPbLPpuw3brRX3/y1V7bhl0wWA7Wf5HPyUanhzmHoqdfHgV3Ptwe/b/n+DfSkErolFVsre29Zg9A
ssVQDP8KdMlT5eY/wpIlDuk/OIIcBu7+BPtFXIxhsvfu3xPZ46214ia754EfiUTFKq0tSNnGcqt/
ldIpY9sP/Rh80r9vf+Tb5yNfRSpBkNZ1s7ljD/YQPHSrk+AhdreKI2gkHsP+KgT6CX37hsfTN19i
rp+iRH3YsWUot5k9UNo+55uT+NsDn7YnZxFJ23dxH86J9NeEkCnapUCFQt6Xb1RAU1V7Y7YXuPBU
9fYtIMPXhTmGTKlZ5So5lBAhJ/OMzbAD6UMV0u8diPRuz841UN5YgSqciYXwEdo6kOUzkaBhNEWR
8sRd975tXEU0daUd4N2twMHJyi5D9rc9o6ewMHXz6fyiRH81Zna4O2X5JLLqVLAlmsbaMHCd6ev/
X0W/UwPSjbAon/Y9eKxH++wWuWGh6FyubNtB4QPKvWPU80xDqKNsL7PrvqPMxKiqGzr979Abx86m
AnS7OBYQfkQJFGQ5tP379nrRZEVf2bQ9x23Z7mbVE7XH0zRWSbt4qcWLQ7PddwnxfTWEQTHjy7Wj
JxdiW3Ho0+nkbdKE+dF4RwUzofzjelWND7BWL+6y4pDVJkC+xjcqjKloHbGXIq+fWlscl2GPvLH5
0hIZ1RU31Mt1o1dO3e7QVTY0WKqnJt8OfV7GbXfX1RIMNf9dNUvQ9tssl/rJym2ciEnSC9MLrG7Q
Spja0vfZ1q7uQ7lArBYiTwIU/wvBzmfIj/S6+t7IYio51NQOAYjsLaT6kJ+aYP8AUc7L3HdRablP
QSeOzIHUDuuOvJKPTHSnhfeH0tpE1GT20UchoxhEnMv5eauhb+sXCbf572I0bIE6BygRv9gW7eW4
0ZMtRNJnfTyM98BVsN+pYKfQyXJS76jKMKjz4MY7hXFP0SxzO9p1A1ei3enKgAUVBt4SOymn7VhT
UwOnJguqMCcUA3AKXALxBBAYObT+Vj/mDa8SMHqbyHU1o1eRTq5j58TxQvFUOXnsuc2p8Ighh+tM
B/+NltFfZogc7ChZN903ztFMvrWNSXFD4xoV3eS67jI7jU1Pc2VdHCGPfhYeoHJ439amIpzakecO
/jhI3/5yGZeTIxbLUBXQXFxUiJMDxbjFquDyfn+y9uR/OLuyHrd1ZvmLBGihtldZtkdOPJPJNkle
hCznkFooUdRG6dff8gdcYA4ztAA9DTAPFN3sbpLN6ipWflbN185OBd9yeNMXbivyamOOAqeNwxZf
iII6rflJeD9GPh06gGz2dB8gpnwtXIMO9JVW39bXogUPzXzsx89t8VPQcl9U/cUoRRtf8Dmorqp3
23MU5OsP263oxhHYsAv5WszGMY1A0Cbq68S851DFJzu20oL1PwEQ2/iEyfu1HXoc2xad6n37RxZW
kTqj/LcHmPx+yjE4vw5pimPZ4mY919fAA0KriFI7JIecbim0G6au45k6y++gZoPhGW8v9EYcPX3a
N3Fta259pwcAWNXXrqwgAk7OzTCcUJ3Zl3F0HilbsIL0TJZXtFXlSZ03n3I6bkzdEFM6fmnKc45+
0dE7ozZLOcg+fgMTimfnB+VtgDcMTkm0qHVr0FrKmqBwHYvi0KjumaK98+IIRk61lbcbjmlyHi1y
l0Ku1MuRORW6LtumeO9C8iFqrD/7llg7WY+lX6u8QMFNgrDEiRLLE4d8ixfI5Jla3DYD9afOwuDe
GL0v++Uzq7fEKk1Da/FquTgxBhJDBzNNZVAcyfThvkUMI+sopXFWNAo4RqYyOA/99IlslnYMa6nz
R80hdVqF0uA598VhiULAQ1QC90n3zVwLV6ZW27FqDD9a9RmKkudOboGJTEbRjtKQWHOGka64lqI1
OilYVYOBaauoZhr8Zq5X+59dEKilFqsHN+myOW7edWwLn3w7vLxxitY5o3BGBV0XdXFxVFbioBDr
lv2XIO8P0pu/oTXp1Itij7Qg9lhPi1RaM0qXLvDObOhfpNeLY2NPO8+WOmipj1prlpHvnfnEHlW7
nsJgfYSa0+G+65g8U4vU1lVhPuLYcAbvWJssIzSoSBX+clm914O0gA39tZ77OCfvSMmIk4CXvY6O
1MNR4Xz/JxjysY5dmqCh2uMm752jGfJTzpS6OOeEfvXchFsiBwZH1TFMPmg519W7LULhSQiFSnqY
g35jxzINrkXvJIC9UAvcJwqCh8Eds2Le0z4Cz9QBTPE8unxtbe/cru6hE+GFM3qgeDK+b3nTzLX4
7dp48KTf2qcemom/cF52+9SK+Vqk98c3BLEu1xc1C3oA0HeKWmGeVfmY5X7zIMrgqBYfdBzjR0/s
gR3eLKXFMIdySRkBd3jGy+tpRRueXW3RV5j8U9tpW3RHVIHreYA4lx1K3yCOTWpBqo/r2IwvBQn4
RiCYlkOLZYH7fzcpSt45UR06qKu77J9inmy1sRym8bVILpgIrY7DRorwtF7JIfCDjTR08/U30rUO
yMoZ5WjMiO0TyFaaX0INS1oIUNivTdd9iIiQ4Jf2xcbJyvA7dIxWxfNgDUus8VrxQwQNXRdtDbs8
VsdoBWFE4UoYGlqn1fBr7V4C++vofV3kpy34h8lU2o7MKRmYmw/lldU2Om/qJBxYEtCPxfQu3mys
MplIi+yVLV1h4x3l2njxQXnzac33KAUi0nTiKGhez5bjY2h/+sScKunpR0H/vW9+w26mA7Wckale
rRhb5eemus4dLo5bXQsmk2hhrLzCh1aVZ59k7k5W0rJodZPCL72f9+duGl+L3nEeFm4jRVzDnBzm
KD7xaqt4ZMij/yNRe3XOaruyX/uSeGdQe3yUJUSNSiv3EpDUhglgcz9JWH5rmnzjfmT4mo7bGtyp
Gvyco6rBH2nQPrbBlICneeDFQ8fb0+Rs1GdM37n9/9WvAvd2bPVyLq90+snZpUY5D3wRankKcPqN
yVb6NviUDubKl6IrBXo9zvbaPPD1M15SzqzZ8irT6Fo0s5b5w9Az75w7/qkHXdjYqjMYwDfyqsGp
dEBX0E5xrCrsPbWI0AE4nkZ7C/JgGvr2/1fmXy1f1RVeWv/EIGm2Y/m0zN3HXaGgi/S1fSeV7CoY
xSrQcc+j9dANfOfgWhxPImhQMmyrK/DVeJHxrsVsb8AKTSbRQhjFmMIDsnj547gfUcZPol0ME0ia
OoFUHdd0KCkl53B9AQkNdCD39OYE8V9ifI7C8X+px+XPJNuHkD37ZXjcs4pAsf3XQZoZ/XazXXpn
2rXfWzX+iN1qYw3fjhoY5L9D53Y7UsuRyx93mVMx8/M62ycQf6b7Zq4FJY0JrbGJe2fwZEL0SgBT
NTtqi4/ZNPnb/18FTryugxUItvxpenUSoZfE/vhEA3dDHMI0vBaXdmvHM5QK8FIwu3kGcs8/lhy9
w5zPW3wtNzP8fVj7S4hvIaKhYT1gfwVPvuVnuVUmypqTadj4CW8fcf6S4yNWvBAUIFHPyL0hY6vP
IW723ifg5wlDZzpOUDbdt9JaxNoxnVdeRy5w734yrAAWUndX6g1i7bS8zrgYTWuMQpWIeFqgPPgw
RdNWs6lhlXXAVlCPdeUQlE6IDaECJ8c5ELoObToVYLW4bxvTJ7T4JaGsAgsM0+coXO0Ub6pn168A
F4231LVMH9CieG5tv5mA4DlX0KwjlZ1Ot7/RvqpYoEO2Cryh3hpy8VKp8lM/dI8lGJ/vm+btRB9E
t1/0KoRLtdg9KUPvHEIvMvLrUz/ttboWvlFez62kLerX9gCET3eI++ooS3sjtZlsrt1zoTkRWaKJ
cPfJ53ch7rjoNroyMIneN4xpeG1zdUm7dGC0wY3dl+Rj4FNwnTSFY30ohF1vGP9Nrm1sWToKC/UM
cIZPKngnqPw92WOB53CeqX6aD21YZRCneA+6yMyemiGJa+giu2TZl5l0SFZOkEYdscj3fR7LpOC0
yLyZkExZskj8YvHPcefIXffUQEdhxSVOKZbNg3djblXfZmZ572zeLs/3l+p/d9I30riOxAIhee1O
HpYfvTqHYKWpF3tptSynSD6iZf0ESNKRgqSm9RgUgBjeaWgaBF/K8WPTA3DmdVAv+Xp/LoZ40pFb
ri8baCXl8fuxsn6Atv1nuH7bN7K2lbvciiYyAMnGoGNUrk06bJZOb3nwLftpSaAKFKfY+nBHnruD
hWit0L7e0fakIFzHyj9duPGMGBs+pKWElVkhL2/NAGP02Fmf1PI+L+qkXqAiMx1a9Qeg+42Ub9h4
dWm/HhwGdFpa3EFBBw74SQVRJuU+9V6R2IPa+Ijh+KCL/A2U1+FAmvK61OLE1Ingchj/0/GNa6HJ
l7QtfS2CJWf8NrwbZDPz38t2q7pjyjw6nGsMSAdkFB4u57k7juKdm3spUK49Kc69+1XYR7pUKRu+
+xB9ue+/hhXRIV513C1hiQv8lXU+iBgeo/pni/fMaDhWW72/hvXQoV4Waobt6uATRfSYA6q7fidu
6u4DIAQ6L5XAAwM483FLZ+WPqH1vR9dwfSi9T/fNYwgNHekVr2xw0XY9n2u8YvpouSzUs2xl4oDh
Y/TWtGx/CsC07n/MZCgt4F0SOSRUM7uWVntw1u5AA5ZNduZuua7pA1qgA2Ca46xI/He4nx4ci9ZJ
1Kpr1Qj0StbTxq8weZT337PLyvoFzKhoXprqMh1VVk0vYuLJgI1zj0wRNmgdyOUJBTB0s7KrP8Yn
TwEygw3j/hoYDhiBFt2V8pwWDL7s2kovoYWX+DRIIrGVmwzJQ0dyWVMVN2uJ4XPv5L84WzAlU+LQ
4VvdFI8SzxnsitP0mRzVQ/PQZm4iDkW68+ilk1VRUk6iFD28M/pZRWmQ/xBRet/oBr/UQVyiixqB
B312deZPQ/dSKJUU4HDf7Gx+k/0ZDqPDuCbXWaaK4APLOTijDnZGMB+nw3rwDvJQnPaaSAvgkoVe
ZHHJrnb10JRdgkJrVG4cNN5UpLj9Bi14pejIsJA1eNc05Y+lqz9HEFmu8CLWBvnLIK3DMno/okil
cTFvIBYM2U8Hd/XrQEAGit8z+uv7QkpIUBfJIjPHfyblj1E5abHzNqvjvPx6Kisr9/13VuV8Z96y
JKuw97UkBn/DvILKsZeGXfs+T0k7Pljxvq4gyET8N9sFFMq5U4ih/fWDbT337cP9kDAkCh3a9b99
ea1bhhrIkvrQd5+HrUOYIcXpsC6SN3kY9lVxFXGdBP/4I0+8f+7P2tBSEugcVVSSYqYFxsYBcjx6
J++BpfEBSntLCmLZ05bggMk6t0Ty6n48ub2P/I/PhCv9PnosU9MWoNQ0tBbD9gRkM4tHdi0gxRDm
ftK3u6q3gY7ragqIgswdlvRGUCDsl3DdYikxzVnbcuelKeOCBXDCoj9YtUwZ+3N/QU0ju/81NIiT
g3bEI8JVRk/SP7vdTlto26zLFSl7FWKbxdPRqRPjegZ9+MbN0zRpLSYBGHVHUOmyq3XjXn0vyvN9
Y7x1IQuJr6dD35bLbLeWygpbHUZGE8cLkwCd2XL9YuVf13jrUP7WD7h9SLO6JdfSFXGOD9X5exnI
s9PXGyndNLRmeAsEhaGLq2WWKxJ8iteJPy2rJN/vW+jNc8ht5prp19mB6MEIE6myTXLaZ/U0J6F8
qUV3mZoyEc2/oXONIJw4gfxt46O3wfWLMj6q50qR//9H5UiuXH3hih9U/68foKchsg9BNSXzdGa7
Xmpv37v5x6vsUzkBeh0rV2UUEjaJ5xcBeOOn3zt/ze1c/Wp01D1cx27lmnl4lnJ7LxnZPwz74dSy
g6jWw0x/+pym5Up3HNhvP0dLpoMnJoEKyYqes/aggo8uXU5j/dMv3YSTPU0At49oabURK+l8kD5l
UzMFL1QE8ZCQYqIbG89tmLdc4Obur4zWhVEtLGjTZW6TV19px/LvPm3x+l9YLNxYGUP463x/C225
JKpfQVaoDp4XJGT5TPr4WEtIlhTXbmx21OVuttLCH1uoMy2Sy8xqWuJ+mKiV5x89x6XdxgfeuqLd
PqAlgVVZK8HSehmxuhRi0A/QYb1SgFVCHh551249PhuSjc4B2NVqzKd2kJkb0/FPCQgUO3clk+1G
5BvG1xG1TtNEXZ3nOJDadDiMfjAmIgq2+JDeupXASjqo1l7HyVvqJc+GjrIPqiBPYVnkl7ngzhGQ
yS/34930G7RwByIj8sRqe1lJw4vdBzSxx+jr/bFNv0CL7DZspwgbLV7QxuWhafykKeuvwRgdprba
AGOYpn8LyFeBF7lLVc0tGzK/8ZxvYqXhb2VN3sZObvoBt6++Gh0uGvMpiuGofBzRmVkmcVf9YoRd
KRcbu7rpG9rhKWg6Fvv25GcuLb/7XD20RfgnYNMp6vZAVG+epAV0CBijQo3Kz7ycvrtJx9ye0+4v
8ZtX29vYWix7zkKrqSN9Rtcs/HS7/JenKK3kQ/xjOrppdYp2Bpu2tStcL8tujgGSVF8s8Tuv9q2x
Dq/lbJ2qYMW4HdQu/WhA1eWhRIi1w+cNExnOBzq6Ns4nS7IRX1ATaIcqNeVolnFlm8jYnb4xXzUH
0EQIP+GWIHbixapOuDMFG0tkCBGdQzCqGivqoUyUFcyjz9wPo0era7YqSrdAe2Pn0yG46zoz23Zl
kHmN9WQPzrGf2h+r/Pe+7Uxz18Kbxyx0hgBzD4b3bQHmyY3eXNOstcAO87oBcf4QZIAPPQZr+2ey
8YjtoXPh/rzfVr8j0LX4b+aQK88JKYIuUxDrpvOYkHI9olK4qiYJrCFxJpIq+cki/zi1c7aqhylU
ST2KjTOVyW5axIP/b6qhMJRndRGHEMIbynF46mM/Hnbw2SDs/9fd+yozOnZfWAubgqzt3cNkeUff
mS6hyzbWxzR/PdhJ71Da9yEYwD07kYE9JnE5bjX1GVZfR+N2FnoBwBEIcu/27POHNcbz1un+whsO
aTr21sdjXC89GWY5a9fEUVa6suID9UBFglIBLvfJ0O5SYyO+DsYFkVPdWcMaZmqE1GfepSO6kbqo
BHpqS6bKsA46byKkeSZKJ1BfTlMg11R2QSWSikFRZCM5mZZCC/DR6iR4vpcwaxT01Fm0fG3K+Wx3
O9OTjsYFY99oOz1sVOPl3B05XuOKS1FsEReZpq+FOZp++zYKXPjpCuaouh6vgYS8qCqWnfbRAjmu
0Isv6TBljVMsD9bSjyepAnYYQzlv5CrTGms7OImHqm+xs8KN0DbbLCHDNih3nsF1tGxL17zyWxVn
y1q8W6vuqYi2araGk5POctiogUS3I0EWEPdaNzZaT0U6uOKnXLcekwy20cGxZc9V5zQizJaqfhgX
cpVxebyfKQyuY99+1asMOuVLNLJ6jTMLpJul1T0AB3YEuGJjBzANf/v/q+GD3Fpt2WLmsV1/L0sw
Rlnth6nfesozGeb2/1fDV1UQIBm0YSbG7ipt67Ok1saB2DS0FlN+GM5Q3kDuH1eATmJa0kNgORun
PZNZtHji69rHwDsGWVOtz4Tn31vs+1WTb+BnTHPXYinkzCMDklpWxXNS0/mAy1p6318Ml2YdIltY
ecRkBX/JaVGA/6Kr31tCdk9RCK09llfuUUXVt/vfettKRGc69OIajG+jDSvNzb+i6oPDGNPvdQ0Q
4b4PaCUsJW1AON0ozkKhzoUD2u8xTqiQx/vDv70MRMfPOp1YfUhtBBmdvITZ9aEttxov33qTCslf
XNN+wetJFuy2YYkprIAbkeC5D1wU5YoEHYACYM5ITJ16zhtnaj/VlSWdr0NnB8uH+z/OtDi3/78K
PTGWzuhQC2nPd69tfONA4dfG6jZOMKbhbzZ9NbwncT8Bq8WQhcFHx/7V91fRfdk3cy2yVbWO3LEx
czHFqdfSYz93yeTt6WS4LY0W22AQcWy/UENGnEvMP7fLY+7+uj9zk0NpcW3bKlJtiICwZj/F6l6a
dl+6IzqOVkIYwYKaYIiynls/sTZQz9UYbTWPGiau42gbgLHXpcbEHZwLhzJPQLq3EcOGSIi0GMZl
clZ9o2Tmo4Ixn2XuyPChKWLL+wc4fLCrHdy1c0kJ8ZC+nj7WERPyj9W1It/xiIP1/ouRT9VSKKro
ZRlcmTZWgXo1r3ZlcqLz7EXcmudhgK82a5d49vRvOa1b9w/TomjetDJb5J7v0Asf2scqBtDNimm7
sSxv7xNEh3DyvmOhvbAckpQ95EKmHjITOdpM6AK1Y8i/gj9JlFvH6zdRAVgDHcM5DsUAHKVHL3mF
Lr3ioafekZcfXOfFa+ZTFV15r9KW7WE/vH1O87mBzmQSCj+u5cMzaHgBiIqbrULJ2+dJojNsVkR6
HNXVPrNBMnWTguLR77q6xHTfWZjoiO1+KpjsCjhsUK8v9VL6B7JAc21XitIx2yoUFh1422dL9+8c
A6ZXbvVDmNz19v9XOwKkFfKIC5pnKlwGcpRD46MXE6oFW7gVw7Md0fGxqJ7bNesGRDIBJoALma75
59Frnp1xTYZ+SFr3I/ercygeQcWzy1463WE3drMX+z6C0HeenKg7O5tUXIYtVBdujcEnTGyb0kvn
o8ojmubAWXNk9jjtW2tdsdUeZlA/2pMChSptkrxwoxQaU1sPD4b11lGyDAqSXgEZtEsPlYG44U+B
aDay6i1O/64WEh0b2wjXWqEomWfu5Dz1drYAkLnY60ngqKz8tAPL2/3VNS2BlmLL7gabVCXK0liI
azE2birBWnGaQ77Vf2H6hFajAlAW7fp5Ti8F+FTgvifbst679R7yAaQ6HRnrCsfyqgElPFZC44hH
RwF2+vvGMSywjoidQfXbrhFlFxp6TjLzoH9Aw/J43Df6bWN6lS5qd144aKhRZhnrRI3NKah2nut1
OKz08yB2Kqu42HmcDtMvvimBYVhMXaF1LZmNpjhMeoLMO1oVEuGQD1OQb9QzDVuLTnpoVZOXezmG
R2QlRfelpSQZycNUbDyDmaavnazR9zxT6KgVl2geDwQ4ZPCKPUDFcOfw7n+XlPiDkovlhJkMp2Mn
ozMIqI6i2esxerCWgBCSuSixrNWLzPmPivOX+85oMowWpHlcMqfrWZR1FjT4WutEHPkA6qZ9lyUd
9+rl9VSVFDO36C85imu0frVtseE0hrnriNfKl4sKx7G4OKRMgv7kyY+9fN5lFx3yipaLHvq+t9qx
Lc5QgT0uffPZCraENgwZRge8Ap4y8Xkqy8vkOOnYkSNqZxuFLdPQN2u9Si95EYxwFviikvSPV9V1
AhWVje3JNPbt/6/Gpq5dloqrMLOV7aRCFs6xKuKv901uGlyLUV4QqGeCXyQrnOrYzH2GmsDOeWvx
iQKAOxUAl2bo/O4yV7ndE53nLRorkx9q4ek21iBGr46ysrQefCLTpQfsvdiSmTYNr4WoFLkVNFFT
XkaLn+aBJBLnv8LZqqAbzK6jsyp0f1g9t8uLaibAsoIkyLfucYaZ60Asa3HwmlrBML4THAJaHCp4
exTsNIwOZo3zeIq7smYXX4Ug/M+PHJTZKt6izTbc33XcVd0uq5+va3kpPZ7ypk/c8kOtBhxYb7Cl
Lxb5FI0brm/6lBaznNuMjwiuy8C/13h2Y92RLZD4Db5Q+xFCv4nD/I2MbFpuLYRJngPR2bTlhVhL
infvbCjsjcKbaWgtgOOhVh2nqrys4W9R5M9NZH3alRp0xBWvx84H73AEZKf34q7jeJjKcYvq2uSl
WvguEMZuZLCUFwaSZLqO5BAv8e9wndhGRjYc6nWYlW0XPh1Wp7y4XZWEjZPWxYxaU5/Y7Xen/zH3
W4wohl+i4606OeQQNfHCrFy9Jxqyh3kZPrnDFsLENLxWXIh46MXgX8QqjMVJlF4qkZBEtXWNDrCJ
vHH38bRzMSWdpTqBIODO5449LDY68tXRL3/d9yHT8Lf/v9q76iWwGwgMR9nYiZ+DFR5qeqMeb06k
3XoNNhno9v9Xn7BHRypmVVFm56iJhOg8xonBwVLLjeA1/QYteMeGjCWNhyjjQBYEFG8bzYeGyaTt
g40vGGJY5zLMS+VWbX9bhPjdOtc/o3XYQk2brKNtwmhGaNBIinRdo0gCgqBEomul87bYz0zDa2Hs
Qx0R0mU8zFwA7Ws3eCiG6BCFezhBcN30tF145j1z10pFGfBhLB1L1qT1sEsPmBAdYzX3tTOClg/n
KgnY+lTVYAntLJbe9/y319TViayhLAra2DmPM7/v0mp0Huk8ZfeHftvort70VMAW81yi3hhD2aCl
Uer1/DiE0UbmNM1c21F4KCYleNVdSO0c47J5Py/58f7MTUNr3jgRnL5dSfilZf07v3BSNRYbQ78d
pa7ezuTlpeO7IWbNlEqJrKvEmuvUmqGz7dCNG6dp+po7qqVxcnAv8os3tjbSTH3N6S7hdOLqJ8J5
cIe5HafmAgnsk7OQh0DtOxGiY/a/GdK1fOGuBEhskGkB44W28uhXQDYqlgZn1M+DE0QfJrcIOPSd
/4fIrzgghJsSX2+/G7h/HQetyqq5F4hLjp4Ff+nQP8GX0zI5kLqDQDuttoRSDUurQ/FDxxWuN2Bp
o7L51NToWgHZyHmX1+s9TiXl9hy6WFp/+oa2jFOVOw/3Rza8dLg6/B495JUIgqi69EDzTZB2XUQD
xaIhqSjetsrDMp2FTQ9Fs4XaNS23FsEigA5j5c/Npemem/6dK56lv+sk6+oA/NbOAZ7xWXeZpURt
ejyIdev5ybS6WuB20OAJOMWsPQmFvm7JGjpttA0Y8o5+/JtpXefKQkpz0UFenWOnOCz1sxy+319h
w8x1vL1kYe2BKgQZEyzTyJjHYGv7M01cO/mVYdTnJEfgkrr9M9LnyQqAJO9PbGubMk399uFXBzPA
KRrQxOTiQsbgXOTtJzXtke4NievdvPPV0K0C7JKVmPvsK/dPLav+ISxF/nLf5gYf12msmxgM//kt
6TR2l0Fo6WnqZErH4uO+4bX91WsK6fAIJRenL4+5pR4KqHQsDtvINqbZaxHag6OtnfEGkEkxHYgC
AVZHEyvcAhGb3EY78a2zciG+torLUNtH343PgogvxF0SNrDf+wykRWs925WM7VhcYjUOCUf36cFd
2k8hV1N6/wsG19SPflSgMYq3Ib/4hZ+BDeus/E/7Rtb22oDWvmcHkbjYIaC2DaSKDpVf7CFigN/r
qHnPdZ0KrWL8Iv3xfdf8dnAEcdYt6K7Bc3TUfBtzvg6hxy+O5P/kQ/hdAoM+z82+k4KrBW2+tv24
uqG4VBGIhiFilIfDcVj2oSJdnbdaDHmZC1w3L1C5hOShc0IZLLm/qCbDaBGrwom1Y4UkbA/eMaTh
mUTjB+IOz/eHN4SUq0VsCb5tvkps4mwK01HYuBxf0RtzKMSGU5rmr8Vsy+ulR+kmzyBZcKByScFa
kTbd1kuJaf5avJLCowPY8pEvI7tIeM5SWS/fI87RQbIFTL3Fz991CldHx4NjoFRjH8NGg5N01e9m
XtCp8iLczw67rFWzkRgMP0VHypdx50KmFj8l5k8TGujAJvovmjR/1OG+aoKr4+O73BVC3rbdKn6M
qhQiOMnQfQVAf8NXDalNB8fzaggGat+2xmA4WT07WFKc7vupaWgtgP08D4N+dsVlsR5zwo4CT9f7
Rr598dV+XmFtqzjGpuI7H3DvSXtrD3MBMqZOTr3c6AXcte4uUfNpxqP7FGwplxiC6n9sD6/mLMc8
KkoOV3G4dewD9a5oypSU7kZSMA2vx2zLwBLbQVzBg85pnSwrpA9CMvd9ss6B+22X3XXOX28Vvogm
XJqdtUhEjU18jI/3hzZFkpYUGBN8DKBLcJkoCrAdK95VTfstUiyN7HXjLdLgkDqM3y3ctu69vLo4
bX9u4vaId899YaTD+AcG6vt4RbsxcBSUvqBLrWleoFUgUKm+byDT5LXztyjc2HVyDgqAVnxaHHBZ
5gv9uW/s26K88k3IlxRFJSN+yTkdU2WvXlaEzpYCpgEZ5eoE103dz71A2e8CcHfatN5hICxZ5qd5
ipIawsKLEySAdoLf0EpzvlXovRnmjS3A1pIElqMihMFgpPmw8hNnYcKbp7Y4unQLAW5aE20nrsIV
ko49rS9FR49B16R9tWzEw5ssMMhEthbQFIScoMSB0ZjtvC/wspU7T3KYDxIGAxn0ISjso3TUYebQ
awmWQw0Q9X1vMKQSHaTf0tFGN7XMszmIksbP09wvEopHtfvDv200R8flu0B9l+q2LgEf0mDArl9t
PZO+veujZPpfP7Zie8rtCLSivjWeRPGzJT54RdkxAOJDLZ99vuz8DVowhgFwKsoa6cUJAM4fGyGO
YB1lG9vb2wvgxFo4QoK9wG0AL+FTtEIDiZ/GwE2qaqsJw2Sl22dfRfvc+U41hzMulGSCLCoIUuok
t3lK6E++FEk4bmxJpoW+/f/Vd/DMuPR5BPAXngUPOekTmlcb0fH2buHE2gnbq6xBFSN8qINGl1ic
rFzKJ7UUR7tZ9z2FODoSvyp9x2p99Dmzxj0WbZMGfX0M6FYPhsk6WnxL1K+W7laAXkiUjMV44NE/
9wPM5D7aVircua2qBWcYkGqC9oo/goYXylT9xu3AYHsdjZ8DF4q+UOzUM4SKnss4H1Nq8RG9WWWU
CAE25Ps/w2AgHZrfUUtQpuCmNfezKGKXjm2xE7+9NTg6SJoI4fax23YX3g1JE58tb72Q2T0P83Ic
4n/vz99kp9v/X7k/RJ0iP5RIRnYvUwt6ToGzpgN9trxo42HHZCEtkDvaQ4187rDQxDkg9X3G28/L
/cmbhr79/9XkV+jBgiCs6XA7rj9Dz36FEAmZdx2WHL3ngfA4HOxG4pBdi+dwJTIZlyHaGNzg/XrP
g9U03awkvJ+E9qFb3ZdYhUlFyg2Ukml4LWzLpgWeDTyCF+WoZBnoWdYuurPs4327m4bXYldV0qny
GaYJQPQ0ghQ3t35Y9M/9wQ2Lqvc5oAl3dOMWWbMAJprF5BL1w0ZZ2zBvvadhHIHTrGOYBZwujfuz
ZR/j5uf9WZuG1vZaEne0Dgm8vCTzoYpTaBFiXTdMYghSHUBPnH6YwZnRXUSLm/VImv445dalWVz0
3IXt+f5PMH3l9tNeRVPVFVUz5BJY+nb4DaKXw6LoI5XqXEVbh2zDpq6j6QntgrrssQCd/YxzdFK5
BFQM7yoxZ0H+c6k3inKmX6JtvNCnmKVF8JnV+acRD6XEVdNN+2HXi6mjQ+s7qxONdfPQWnwLYnZZ
SrLB9WDyfS1uFwiKs9lGsTLqK4seyhiv1UnPBvX5/hKbvFQL3BYCk1HnTPwCprT12DO7TQBJw31w
jdhx1yd0ML0N9SEV2qK8NGGA/NC8swRLQr9L7w9vsJAOqI89vEx5HWDAvnOrxSnfUU6iBntrBQyu
8xfJ9GKt9SqxtmirO4xEPKyu9XlQ4IoJiq/7fsLt06/iLB7Rpdd72LX6Dvcl0p/XQe6qHTg6tn50
FpuvlY13u6gOElr29gFq9ftSnI6sx9WUlWsI5/GVl+bOmBJ7fN+37caJzbSyWtB2RYwHklvpgEft
c7/gMuEN7hZ5ksHxdR5p1LldG+wRUPUcy8e14I/ubF/8qt1pdy1uoStVg817QVzN0oNcYjSkTszY
vsNCoEVtPUgSswrbLRdfw+H/OLuOHbl5ZvtEAkQqUVtJrQ4T7GlnbwRHUlTO4env6f9uxvyGLUDe
GJhFNVWsKpIVzvm71B+H8fd9W9ToRe2qT1MPk2YGRE/ASxJdEYlqfBi5uXH303iT2ldPuzylshz5
pW/pj6SeWzxwqR0BXRqpld7hG/Fec6yoLfbpACT9ifc4H8t3mRNYqYjAxtW3v4j8ZdGtsT+drhS/
Ba1dMbAR9i+M+WCLNibGdLB6c99LQu2tkoQs3mAjN7qs4nmyycc836Kp1K385nKvIo50wQNroD/u
4lT2NTHX787oBXVvb1i/TrziuaJ0etMb0S2wDuIghR8l3DiNOdkQrzMiJX/ViK4050kiXoKA2cDQ
f8be2eLaiT2g0Z5N1C6rlI5yXfgt8iBorl5zAoPivhunipKadY7D7NHG6KPdHQBxd87lFKKXPd7l
vmp/VQv+udYUOEp8kBbI1An42j+M3tYslWZj1R6rQjKPlHnJLwCpvPZcRi7xP7ZyK65pNlbtsiqW
3jPKDI8gMTRBOn4j9B0rv1nFFsG7bvmKw2YUXQn0dk/zUiQvnCUcFyMo+y3kL534299feRUGzZox
NwtMJfp55BXgEl6XmIzjxnVccx6qDVbGWiU8t3DpT8Y1wEUqWostwkXdyhWHxeyEtUoHoseMnar6
CtCauLDe37dJ3boVd/VzW4DEGZfv1G6f2jZ3o6yvzJ1KUQ7aYW6Syl+75uIYbnYgmE+K+2RrNkBn
j8o5W3bmZGegCUabw/hdNn6AGnCBGcLk3OVbD3+NdtTOKjJVfe/3OKqGeQitPHkZmP/hvuI1u6p2
VVmm1xGLLfziNRkIlxa+oF/AqEq7iOVqZtO+mKM21+e5DQzhCsAcY90dO1RLR2mHzrhVYtMpSHFa
jmkVhm5a49x1rPnDTV4IgJla++xH7bHyAbfNKsctLo3B12BqrB+VsW+MmKgdVnU5TSgdNdUlm7tn
dJs8VuR6f2d1OlH8dQFtct25dXWZ8+piNmDpW/ZNPhEVsLSoxEJLZ0KWy52iZWCBd/sfbG73V66z
ScVfO9Mx5lEMuDMJ9rVzwEpL6fuEdRsXP514xWMBKd8CyHNsLyDBPAyz8a2avi7WFkWbRrraUIWh
TZHLcQYEjSP+ckE/rqvtRr7Rb7GhaPZVhStN0MwzFBkqmmA5TiOagASdN/3GtUkn3Pv3eCqdrDTb
Ak8eo/BkB2Cv3BzBKlXyrQSpRj1qwXR0Lc8Uy41aPa/eAVP6kJbjtwXAEfdNR3OpVyujpTvOYOPp
2gvPLl7+mLtPpf2UtsjmPKM5dcM+NUpSewVwE0sHsRqImcBHYrS6VAvfyOXo1KOcg/3YuzYamFt0
3VRBZycPFnrnmJ0e7qtHI17ta3Py1GJoG8LVTyZhJmhkFV1g8K2OHp34299fXW7qdVyRdyIwzRzs
i0z8SesxWPJ1Iw5rNlfta3N8NyuBnYMMsnCDcny/ypeifpmrh3Z+WeTLfRVpNldFhs0yc1pna0Xx
qu0CkKHEltx6k+hEK5ub+oBnYQ1CQ2OBvdHyXRoXLi+ifQtXoqaf+Z1Is7q9lP4ULi2Q29et4rNu
4UrERJGSgZ0Eii8qHpfSDTN361apEa12sxHhueu04BlYIK81LeLU296+WKZ2sI35YnGH4AFbpsYH
8Nh1QWb6X+4r24dF/7cDg6i9a5j1cprShrJ99qPunlj6uzHOYvnuJp/s+mIMH+//jMah1BY2Q85W
RoqmvdAcp2E/PWWWHc6+2NVST4jir8uSJBmTU3tx8Ui2Wsxe0+u+hd+2+1UkyEo3cQCg2V7m/pj7
cTo9OPO+17Hax5Yye+AzkS063sfvxbiyg8jNR47qeLhv7YqbNqnZ4cmA+4HlfUqsD87wo5Qbzxzd
fio+WiIVKjMB0ZxejPaha8/LvO/k+N9czCuNl6sD9o8FGgfwGwClMZRVvc+XrWyH5pWj9pf5bTtR
OcAQDVEGPlISnp1HgEpGIW8frQVR+8yyVrggYYVuCvSdzJ1/boadCRUVJnbKG39Jb2qvxh+ybEK3
/J7t1LuKE9vIhU60gt45qwMy/BWdFchiDXbYIvVVqp+iKzBxyxZ2mZgFOkZzCFvGgGA5dBsPszfj
L35AsciuHHJRW7Z3KeY0C2lLkhBsmVv90G/aO6QrB0fFQJZs1a538VYSlWBxki05Tm4a3deOZvFq
JisvqtyYl8RDZ6U34s09ELAF2xtXSZ3w2y3klUO1gM73wX3DLhArg9xbfwHcbuP40OhFTWKNObhD
an/yviR+H4+UxS70s5i7Bl+or84K9p0owDNsssuaJg+L8VnaywW413viI6Qrp8aKdv8akYxdPJAO
g2Y+FmI++Kga3d9UnW5u+/FK74tbARjZg/gBIy9wrdgTY5TybKO6oBOvPIu5FAbGKOFR5lAciJ88
pb2MMG66YZI68crhkfFGuryc2UXY3hFwl+/bdIjnzjrdV86bcRi6V9zVlZaJ6WyJ1acCQ5+mcepW
EPMsteU/GaTe+BWd6Stum9U9z2Y/ZxcpB+u0dJkf9p27hf2m+QY1m4UWvZGvJYX9TA05uj9INadB
jkM8MJN02NgH3Y8o3ts1E6t9kXtfhsX5k1s92pRqtJ0AW8bo+MZ7xHvrEkgBbPGvpfLVQE6ODwwV
a7uOrKQLhmF4aHr2yKbquzkYGx6h2Q7r9o2vPGKarbG0KbajaevsC5elx499gkvz4b5R3XTyn8ss
vuNmy6/ltwMSpF3DLokzHSRwCsWIZ0/Vhmv11++rAP3fG7ui+5Lb31/90gBAu4EjYXQBex6oCI0E
xfgtz3t7AhifoXg2OOQyS5Qtu9hIYbIVUHHT1zJrAoekkWunQdv8IMv8EW1fG26i05vi67jKrZiy
yr2TUbLQca/mYIbl8pPkf+z5Ye77+P726JSm+Pxa45gbvNI7CaeI8tIN0eC373qhokqQMZnQDlRY
12Y9znmKKb2XQuxpJ0MH/+3p9GqvDcw8EDerrKtj2n480CE9894XAWfDz12KUTNhK4YAZ+7iF+qm
OGGyK1rXH/skK54t0nXoQYxgXbuCxWXaR8248Sh98+EIrSi+bGd9lqRdbl3Hxf2ZF2DVQ89kOvXH
eXWC1afXuWZfZFb/uf8hGhNVJw351BVc+viQAahRxDlQicH44sewYOYQ9DZkF2QlPktx7IoQv2tT
fBabUEU/Zs5GiNU5tZqOaV05NkD9SS4cu1Cl07Gr0G3dIA1ffip655QAljTLvxXDxgtNpzDFpxMA
6UoYbnJhaP5dfBlN8hcMDYfrNxfjCDQTG/cQjVerDD3csxe6crheVfkpQHRFCuCVcSOi/+8F/0ZI
p8oJLlLh5PVNupPFlnPy158O44GdXdqxeJj6x0z+9N1nqwdfs10EHfkg8y+UbbE4aA5GNakzD6Pv
tDMCYzs1z63xbrHT41IVp8aMWL9h2bfD6Y0vVLM7XtelHloU7OvUXfPhWVbvrWrPU5r6anKnZ4zZ
WTba1wZABjT2m5g2GxujW7Xi/inGlsWULfY16x+T8ZyXv22gkNz3dY1FqdkcsSZ55rbMvhreOfM+
8y2Igdva3tK04tvT7HcZag72Ne8x73h0Dp4bbg3k6NasnNmux0ff7T37ags3Gus0YPka3VfH22NG
2EbVlcGdaIIKwrmKR4mZvvNwnE/rc98GNO7D8rjzsfW/0bBX51wv8xyEwjBEqz8WyzEvH3q5cVi8
zd6HT1DcmIiUuHzAJ5Rf+6jFFxTHmQfp4xLbcREnhy3IHY1Z/ie9w5axqMkMi0c6mpbLU1fL0Crs
jZSdZpfV1I6grdmZwrWvxM7jOS8v9WY/hU5Fam5HJkNbjOUKC/q+hO25jEU0BvnD9Ms43jS0bBxE
GidQ0zx9u6QWKblz9cBcDBhsZ3pkhAZGsXHj0Mm/7cwrKyK1ZXi2YdvX3gJB2HqaMxIu9DEfX+57
g26HFSemIk9ZbSLwOHOc0bgxYrfZUI1udxUfZgZyMLJDfMhAmdBZ60sr6o1IrBOtuHDN7XwkBkQ3
62FJj+j4vq8NnVz1Sl2UNmaUIRd4o0ZxYtWGoetijjpguDjmkGMEBMHg3XBwYnLCzJYBLL5jebhF
HPfT/fW/bS1MHTSUrduL/qYXr3q61U3wQJutD7b78b74t8dawfNzux29skZj6hqQTKfOtY8TUIbO
p/7SnGWAIf1gF7YafuJ2d3j1E1w0Y+2YcKiek4/gKC2OrDG25vPftnamjhnyHtgF1EFMLo3YZ4GQ
p8KI7utGp3rFUdvUQGIkuZlO+sVbo7q2ApALs/l6X7xu5TeLfaWWdeympBpgQKP4JPswBxFoQzdi
zNtWD17cf2VnTY2R5NRCqOycKuKpXaIvId3lUkydKaQLgHyTm0v14FN3vSak0+f7KtFpXHFWljnZ
0E0EPlU/AWTA7sagcQ7S2dVuAktUDtnEzay+HXDds5bYN2wIf2fLPb0mlKkThX1WzhQwI6iGV8+E
HNbyfTttRHSNWtQhwtRoUneaYeNphaSWOOTFGby7gEa9r3VNKGPqJGEKpibWL9jQuj3V5zqWURYa
f9AQibxmVB+3UF21v3P7vtcWT2y+mg5UxD8bH6x4ONrfhm/kpXkkB/M0bHGYaPxKpV+hiccK0Pnh
ckweCT1M6Sdn67GlcSumuCwBWVBfWbg8+UOYji9F++H+DujkKu465IWkCWozVzF8XYsiIiDj2CdZ
OVYByVun2QBlFMjxITZuZad1K1Y8tZRZ2zW3l0JSRKt5HNiGLerkKh46tM4C4DF4aMmPPH2wt9ar
MQp1apCPsyOd0YFR8E9jf3ETKzC2rEInWzlCeWM4PLFwoXNT9D63JikDxzZB0ept3DV0P6AcoKwH
Um51W3xXvSfGV6eLwfJ13z50olWXlCTthx6WV7anMYmsG3T0hmjNVqrcO7yul9q0EMwxGXF0FvJ1
LNuNE0i36ttPvgokyeRl81TDqid5yoYoJ5eFHPYpRHFFowVEfVnhAWMnX1gC1sv6sz3+ui9bpxHF
Gfni8tkp8WzP/BpnPTyntYP7om/79d+XO/ru/9XIKl3bRscd/Nw8Ue+RTqDqTKJlEwFfd0/0FMfk
6WQtAhS4V8AglLczIsbUsBOY8Y1ZfgtnT/PEY+p0IPzHdEmFO9F0SY51PD9Ya5Cc3GCKysN0Iu+T
P/fVpdkJdUyQ8WYB8CbCF6i5PHr2xtM+uYqnStfJZNvgpF67w+pH465GFcpUup2Rg6MRrcmwSoLx
29j0n/x0K/Nws743TEcdCmx6UDG0K9Y8xiS2ouq4tiHmXMLysJyqh/zrfc1oXFadDkQCf8gXjhgG
wk6SBEb7SLfmRHSbqbhs4QEorfPgsoNVPRdO8uAaP+8vWidZcViysMwnNszRZqGwj3TrNHqblB77
qbjrMKGlbCigc/vJfaFhF1gP2VPy2PxaQ+PYHvm79dv9L9Ckh5k6HMhc6SVdhzuXeVzj2zPVwPzV
x5EHXTRFNBIHMoWAfGt3YUhRpk4MNszpm6rz7CuY7o+Vz55atmu2F6KVc7ayCrO0XOzGUhxTGjNn
X8hXxwPp4Pd+YcB+KvNj8jdF4UpuQbz4b/uWyr7DO5sZA6L1laX5x7kScVIenAGAR6189gERtuaH
jk8bnqw5A9QJwRbcKn162+qiPLqAopjm58R6HNskvG9LtyD2RqBQIdjBJWFwWSFo0uR9kr6vXSv2
zI8YFgo9waN9v6H48tqb3Es5vqEyX1D64WwOuP0LnSctihr3f0KnJsWpi8LA0IHLyHVZn3L7jCp4
1GbBmG59gibSqX1WbSamlPeI1WR+rptobX5mWxdB3QtK7bJCfwYfVu6Ta43UZOjE1gnlliEYovWA
qBHZ1/sq0sQ9tduqpHbrgZTGvrKyL35Yftm/N0D1tGFHmg1QxwZJI0pTJggR7fgFvUSjUwdIIjRD
vG/xyhnMZmS0S2BSXFOcY9X3VWx1s2g2Vu21Yr5w5CRxxwI4XJz89QfrPK0/7y9ap5Pbb7660fqW
cDJRIrYV6XkuQqv/2xkX0m0U6HX7efv7K+lFI0soBa8qZ312THIQLt0XO1Us9tXBS9D1Oxzr8nGY
zs4M1NCNjLDO2FUuHhMlNDrY2Ej0przjpzJOoiaaRTgfcqRYt17It9Pjjaim9lmtyTAXzS2PS0o/
RtkUDGzjmsMiweQ5hmTnQ0ul5rm1GregeoSi5ge/+2sbYbLVTquJy2qXlWG21jrCP6+lB4ipw1Ba
p6IrDybA7sRg7rvZqtODhjkAcn/E+qUzgdcwOTN3a1RFY51qc5UwKr76NqdXvyBPwJZnse1KeyMa
aBxL7agCz0/JyxrK4f7zwmXAK4Dhfxfc2zhNdItXHBdwpbcXyy1l2cqPZHSWICfg4bgfFXTCFb8V
lp/6STuR35jvRd7f79A+YK57pStnrYVmMENYFvnN3I6FbsNGjNps1XM0wVIdHMQJWHZAn8O90xud
i1ikgZY5v39CijSN9mlHuURL0KMxV2Br8Yhzh/NQ7TR15anbmHJI1ian19SNDDvuyo2shcYU1Tap
xvL4ylMfKgEjl0ODIechCGxIuWHqGmtRm6SGtiSuNTnsUpUDKnRtEzoUl5tdylZR2Ot+ytq5yNC1
5Fcyspree/J5vXVm/2/M5Y0orDZLVTnxGpujRoS83On/q7vGlUWg+bkmpyEiB3pypmDraNEY5396
pfy0T7wUxukBWHug9YmPdmzn6fv7utJttOK2OaVVJWcTWYzeRT9iE3RVAkATpz9VnO+77KvdUoPR
1a0JqLwrIAwAcIRn3BzWIHjfBRVEmYrP7jjFyOuWsIvlFD+MpJ8w6lBt9Nvr1K84LqKNzQrWkt9L
kvUxTQQPh3Wisbs0WwzyukyS2hbVmFbFMhNXHoLybHrK0SzghevLzZSK2I92zUGiber28Ht1s/I4
L+gy42dEf0K7ccCaAyef7puRxp/VvieStCylNt5bN4+bEnB20Z1ZTrXvqehoQv15RsXH/+GU5xRc
yLn8vG/ZN694pZLCSDw5sUU+SImndO/4XuBV1YZwjemonU/URJ9Zgtn6a+O6pwRIJu0ij3a3FYd0
Klc8dx49sycCz09vwcxyRX5RmX68rxZNUPifob5SS426N+7gFMlfeGryF9OzQc/bwK2i+/J1S6f/
qp0wAQiTW5GgdH/x+smV8T65irPmDh1KcPDebpcyKKYvrD3eF6zbSuWY9bgDBsPbzWlMZYihnlV8
dMYf92VrlK12OU3uYHZ1hwhcAwo8obHTDOEiP63WRgTTKFttc+Ijlablwu2BFUbQX2tW0TRu4Qfq
Fq88YDHea2Y+8KUfiJ05Y1DT2p0DMJ4aBwd0yzL0B5DC3teT7jtuS3hllG47+wR85XiKu+duLEM3
c/c98tXp/yxZvXrwXPnQOSCQNMyrCR5n9H3EQ5ptGJBOT7ePerV4s59Ap2rj7WlJv792TFQxjq1r
W/j9KXOHNtqnI+WavGY9Jh8Zxty77med/622yu463SsOO1cIY2NpyQdwdMnDajWfx9l0991hVeD1
GuZpMHBoP9TewsRjXXmV+C2dtSa7UgqeWgoHQ3TuuaTA+bq4mOxYD0RuDYq/va+eiqzLnZS6JTpc
H+oME2dp85454lsp+yjjxrzTPJXgQ9PMIMKtYPht5C5fbfMvJSEx9k1beGrXllG4uU/HGi0ydujh
WiCXiyg38iJvx01P7djq7LmcjKy5ld4fRHWu6GOzZZI60UrkcQZh1h3BGdJlH6YxR2H1aQJq2H0/
0glXYw04s7kxYd29+JR6AZAXgrr9vk/27TdfhYK1Tqa6tbCdRvGOFde5OI7Ghifplq1EGQOjX5jI
avFqSz6kvI5o4WNWcadwJbZYY13ioIKdjPUTr34Q/1n0+xxU7dJaeSYtq8pg4ayLB8N8StNdSEbU
85UrwYRZ37wsERFH+VjNcbGL6QtyFadcaJFagB1DgWcwgrawz71PgmIT3lkXV5S7utkk6yQ9aCTn
R6BeBUVlBE772c37wy4rVPu0MMtql76Fql5mD8tPNnLx7HlN+RP0dLtAvKintmpN9cJ6Asyuq2QE
o7LDeZVZ3BVbydC3zySPKT6KQSiwmvbwI5k85dZ3VKn2aUbxz0LQfnFXXGlyAKMERT3lAa0FDZEU
LeL7P6FbunKcNmk5MGrgQMooANo+O86ux7zHFGMfy8EUqynxmPe/sD8VmYI5O0/Zy/1V62xSMfmW
uyXPS6y6N9aQki7MuA00f5E/pLV33fUbau+TW1gNdSfYjJmLoMofaPqeAXNo3Bqi0UxueSpuemst
jHpegum8godLeRzGb6bjnNPSCq3xU9McbGcNpJNu3Ps0O+0pp9SI+bmyZp51pethGE5kCwZAsxcq
jPq6OiQBxrB19ewDS/7Uax4SNy7aeSM86OQrTmCsc52n3U1N6WNDntZ+DUwa0q2zRKeW299fnYGG
mBJC+1I82P2NyRezHcGcLB/u29Btjf/Nz3meclDlizmCvwV2Opjnsv4w9Idqa3pUt27FcfOM1naC
zsqrP2HaqF6jDsDd+1at+O5qp84i8ltMWOtITNZT5ebhaG9R3OhWrjhvJ30nlyYuqlSOPwbLH2OL
1WyflautUG3b2Y60DOsq1tgVz5W9716gtj45Zt7whZXZg+mVpzXDM8k1LBrdV7imTcxT8dEHj1O3
mbDqMcaEDpqJ5iLgj7ilRsupLze2VaN3tRsqnaqOszXF6z7Jm+9F5qfPPiO7ePkomof+9aMMFzwc
JVX2wHP7g+tPayT5vIXvqYkBahuU05cTpiVvF77xYTWjte+Cuotz4/d9/es0o7jpSBc8KQuIpz4I
sClglmm3sbU60YqbdsD3bRrqWNcUzAOiTKMCUMv3V62p9OLd+K/KeSmM1iMCOabRD4wFTVBF/Y3m
195FawAHjaEb297LghnWYvVDAZKL+z+siWpqc5SZzPncuoj4Q/nHW68tAH3WXTwl1FMboayOLWaV
oa6MOjZ4FCiS3i+0zafrjqXbtlrsWXM6Ll0+snNdjChb8wi8iWdK+42HyZt2CvHKGUsTlB7lVHln
Ox3eDT05TJP/sTetuAMH6b4vuP30q/OKe9RpisWUoESxnuykCokvDw2tN6ptb+4tvkBx405MZWe5
Bb6AmQDJm6I6x1BT2h7ur16noJubvFp9PaVm2wsqL1aSnIv8Q91+sEyShUD635q01/2E4sx8WUoM
aRJ5mWr3WXyxcKA7YIiXebWhojddGiqi/36DmQnLICX1z7ltuEGzLBVw87KtvJluAxSn9ry1SGVT
G2eZ1n1Q2/YJFduPi7NV7tSpRzl9i6Rf0r7EDkjbB2rT6ERVX2dhm9mhWW2NFt/ehv+599i2Wt9p
gNmAWgna4n36G/QTwe1WZQLSMfXyg6je08IM2Zjs8wi14FOXwLgArW96Kav06Mv6KEYXtLDuRgTX
KEwt+pizkffCpN7Z9dbHPvlVIpmRrFcjoxvn8i04vKWs2w+/8olJ2rzjI3ZcJO8M/5tc+8BuXmZx
qTb5MDVGpdZ/CPo5ktyswB1vJKHZ5xFpKrBHbmGk6cQrXm0g99UzEwCPxUxD0hhhA9AJxvhG0NCJ
Vzwa+MazO4jOOE9mGZm4VPSkOwy92NC/Trziz4vbcE5s6J+tM94VMkJXN5Attvp0dOIVhy6HPq9W
aQPExPNQb/YegRkcLNVWXlNnnoo/M0DGILO5ykthzuGYsMhA6ido8i5O+byRJ9REPLUuJDzqe8IB
e3Yq26hm3bfUo3/vHwg60exf4x9MZGZSn/EL+rF+TukMiE2r3UdVYKuj74ZMZ1KY2Nk+70JUhaMh
TUAlv2WXurUrjivqJmE1Rl/OfZllATACv9WLs2GUOtk3a3oVFBJnGB0xj7D5VD66TX6W3S7IRNtW
IaD9YRV2X2LZaZV9duaeBy5rnicqXu5vqcbgVfTnjLCKA8VHXESbHlPBfuX1ENr1PiZn21TcFfgs
XAweM84mHmGpxMSYu/WG0a1ccdWUC7zy5lRceg/1WytoRdM3H0er4Ok3s1tnc2MyTeOz6hC8MG2j
a3MPEaf5Mw9p4FTP7fLR47/ub8DbtmOpZRRSO17v4985M/zfVsN/pPmuoXTbUqso7mgU6zhC+VXp
h0PdxyW3DvtWrdydTT6KkuTezWy6Kk64+a1uy12TQFi34qpGYUyp0Ul+qUHkWk124PXpQ9+b8f21
v204ln/7+ytvXSrgDUx+x87UMOM5cSN8zCHx98Uxy79t9CvxZtJTiUcXv4jevCyiDY2eY/pqK9bo
Vq+cr1LYBPPoiXFOxuro2lZoZvNJYOLlvnJ05qg4rOu7iygSW1yyBmWK0G+m9Oi0Pd26MevkK147
FlVZ9VUNPPuOPTem+MFw3O66W1pqbSW1J0om6gqQ3dThmnbxnLbg5dxK/NxOuf9e/Sx1+n2wi6Jy
/CoDn648G+0cu8YciBLJPOF/AgwMmpE3Qo5mj9Uii4eJLGmxhp1dUCVVeNdlqx+U9haj8dsRzVIL
LKSjHSbU8a7uSvecSkCpEtw0BecvUMM+qjBLLbMAcrMj5tjCkIDScPKmzDplk0ijCgWqfY6sTsFz
g6BCVCEy2+I24GVHvHeQD96a1NTtguLIXuKRtQDuHwDthtApxMUav0/OvvuIpXYAsJaOeQ8cu0vj
JHk010MRAqVk41DRLV3x4rwmMm1RKjp3ogkEICLzBbPx9RZUqE684sRWVfFJIvV2vuG2ekb+TC04
WrU1bK6JEUy5JTf56hvT4LBzNXjP7gCo+zrt9mlGLRQNtE8SnmHpg7kCom5FTxMJXFFvZLQ1mlHL
RJgcm0mW4chdLfcw+cmRogm6mXb17tmWWhZaK5mXqw+nqujywAV5MNYtXE7dypVDt+uTPkEZwTjX
dXFC2ufdOA5/zNH8cv9c0Ym//f3VqUi80q7MFeITx3xfES8eXPNjbWwVdXXiFV+Vrci6zFvEpeib
k5d1sZz4uTR3wcFA78qhWznGBIo5l519zB0mbn5JjK0Of93KFVet0xzIf/PEzr3rX3peBwmpj56z
qyMFK1dcdSZN5xhl7Z+RuYtMo4nHTBz7ejrs21bFVam1UjCulv6ZtdbjWrmh7RmPXe5tuJPmpFIL
RH4KwgjXLfwzxgkeQIodLB5/KEgbNGMW3f8CTbBRa0UjOKVNBnTl8+1JnrUj2ia2OMJ1opVLctuA
nbb2pH8eaYMjtjn0wy7gCdtSy0PSbajROJl/ntwlmtEzveQ7XUmtDVG7EXXVQ+fjWIKMog76NH9G
d8OurLulVof4kBnA5m39c9l5keUPwTRaeBVGcv16f0N1NqP46pQV3VCwxkdO9lF4R9ec0IQcN86u
9Iql0ujOZd4WzMam+gnwIThdgmXE4M/9tWuCgVok6jKzzvkA3YuJ/LQScii5+WfptjK9OtUo3rrm
rTlNmAE8j841zd47OTC+l8dk6wjR2LtaDvLMHAQ16C44T8MQ5tN47gY3vq8YnWgl89SRNElSDzSc
ww00N2vPtber6Gdb6mh83li8TtsM/KRjBwqTxumm9ri6nWFvBDHd2m+78erok2Xu9n0BtWRFFkmH
AE94V3851n6zo1eiiwGcyG0HdpFCrPDVKsIjJerIGt7XusYc1Wn4rK4Wz8Bb+TwuQ/eSCWF8F5np
fCon2X2+/xO3WPjGo8pRvLVqmqlaZ84vjd8ck24J7KlCe38S1nKOWpZtjBLp9kA5ZZG+sQRurenF
dBLMVRhmUK6btCY64coZ2xsSDMspE8AV6iOz9WNv816jE6147IzkkFjRcXemlb18W4C9YgdIce0j
D7TUIXiwRPOWeVh54pqhY65hf6PE8psN+9HEG3UKvuyI7STMEJdSpBe5Os/jRB8A1/VY51vAFhoF
/Yd7pPE8WYwL8BwZL7/NS0+/C99PNnr6dNIV1zV6XCp7a5zPQ+sDbLdKySG38y2mAo17qdQj3PFX
oGfgpPJ8EdZ+enJr5C3GLaJYnfjbR70KDraN1iA5p+mlLmhcuUtI1vJk8CW+77k68YrnerK/ISeI
+pKXY1zS6cnh9tHE2+S+eJ3qFY/te3tOCgbx87CEFt6WAnjb90XrVq74a+J0oDlMIToxhsio+rDw
jHiZd0ZNdQx+HqQ1UYP452rlEcLnCSSRAcm2Vq9RjDoKbxaz4Mwk1aWYljRMVlRrAeb1aZdq1BF4
5KGlcGhaX1rDNwNeGEbgDn5Es2HfYagOwq9FK5i3OrjRG13YmMZ5dOeNGK/ZVnUMvpOTK5H/q0BI
2F0KUf5cFnmoCd8DfmlbKq8IM02KpDRUMxj8KGsTPbL1r9UcPtzXvG5bb39/5a15h/oFqbF6j10J
J4FIdmG8YuGKo472aizUN6uLAC2TixHjkvZZuJhAUmj53/ur1+RG1VF4cHngxVCJ6sKqzyN5L6xP
nfuYJhdafK/TraGZtxsVMLX/r4rEUldtNvD64nR2XC1nA0CHlrE+GWtxwaUZk3v1pRHFvtivson4
aNiiRfN/nH3JkqQ60+wTYSYhQLAlpypq6Kqe+2ywv4cDYhZITE9/PT+7izrqUmLGrrsWQhmKCA3h
4Y7CzCKoB277jDyRfkg3cpBluc1G+arQY00VltvFqSQGw4h3mga1teS20Y3jMp6L027poZS8gssz
Ltq+PTBNdyn4eMwETnll1yxFX3RJ17ln4KouyyZMznJiMHvk6TA3K9rW20SEkBLTKO9X61fplR9m
L/hx21UtacIETU2FXy6N4yAceoVllTFv2p8yXT7uG96IYzm5xVwGc5t4tbpbND+j1eCwyHmn3xjB
nPWzq3u0RyR+419QHP4wkGADNWuzvbHjetBbDMSwtsnAu3iqqrjNcdgsL029YRpLkjBFQnI6upkA
siVZs4+5+xLpKzAUvYwJne4zuS+Pmk3xZARpuVPDQGr43Lv+S0Hbz7dX9n3gr8dMoNQsPHckQG4n
abXEGStfS/czU596Jg4zgO7FUidtWp1J+Vpv6YJY1sSES/llSwJU5Mtkdbz7mTaHbKlf+8A/THyf
AjczIVM5AngOU2RV1oAcZV4/N/2u7n4Y7Pqr3uxptUvRsxambRKQ4L6g2de0cDZ2Y5thrtH9ZmiX
qsgPA1Dd00mpIxqHdSzWlCTMKX7UlRtsNCLaPmNEc4+m2GGthzapBnkGPPhQjMGHaAkufOg3fsl1
qHduwGbT/IBqR6kLhUJQmz4WQfSUQtPztsfaZm9ENIckrpiCBm4Jg9T116JO790GByS+i/wPK2xs
ybLgWvEJIcHy4rBE9KHGPaPsoRzW16d51fHQPI1q67XZZirjNtzg7SENw75NGgWGcB6desAUb5vK
siuYqKk2zVzhMayCq8B7DVxZubBjB96/28NbVsJspgdtgbMuDH4UDuKALBjr8IOa/m/ZRT3qMRM8
lRads9AUeSJyykQ32THr8sfM2Qn3MPVC3DCP6JqBrh5Mi5cmVS9RUey755lN9LlQYNvR8FFSLlEc
8Wk5Q5l3J5TEhE9JVmhVg30v8cP2DmcLiG6554ptLavNa4zdGHq2Uq4EGtlzoE5DdC0V86Om04Zt
bMMb8ctq3wdT8NQkIMVm4Q9veZZbDmMJJbN5fpXTULURaZK81mj+wOvhuNWRZBvaiNJapOjxr9Ym
aUMv9nV/XrKt4sH7BnFNsFQv1xDQ1ShPSMWfGyg3gZrsRyu32Bben7n7F2CqGb2MdUuTwOzHnJRn
tBdvJADb0EYtqJXZxKoBSznWn4NAnttpn5O4JloKmrvB5FRBl4RFGcYyn752rUQzxhKSjdz4/hst
hI//u9f2ebGwPvCaBF0ktPtRZnlcZh89/msuft1Oj7Z1vVrtzW4eMppzTucm0RJtGCmeaUd5Bm3h
xhZr+wFGmJZ5mU0BmiWSukwqUcdp9ntsHhz/x7DVcfb+0RaSgf/9AdzlIg8G+Lygn0fvoJyHnH/O
lw+CHRnf2qNsPmRsthoAo6ZX2Gw9Vn6pWJvHQ1Z/27cCRtD6PorQK7/655Q/KnSoBIIc+nU57Rr+
L+zU3OVaL1hgbypPbK4fKuIdnUJvdHlYFtgETNGoVUxWeN4PO3ZmTn2ZAIwrc5qghe5bwDbFfi1+
aiKnnGVq3ZG6SMiQ351AtRjVeRyiz/62ld4/JYAz+79eJNylm1mHpDyz39nyuaFfKjDfumqLldY2
/evf34SZ39HeLVZM3+mequBp7n4F2a5bNWja/zs0FH1dPS8YGswaZfPRXZ5b/bLPKkb01tHczUET
YNbTJ+Y9NvIbeBfB5r0v94RG6AbE83mYwegNeyT0U8mOut5wS0vAmn31lfSqNOfICk7zT7qGB2/Y
qofaVtII10zQou4cIRMpuwceTOfJcV88Lj/fNrlleBMllTker3OZdknjBicaiAMt63vtbokMWvzc
REmFXjeFld+JJJM1OiwIQjX4DMHjo+tsMVRbTG8ipTTu6qohAWAGar4wP/vSl+0+fzR76BdNglV5
Gken5sdUPrTSj6U65O2X27a3zdwI0nQqSjBvDSLhnoiCuxn/aR+joZFbypq2xb1++E0WiMTYhhVu
T/fVSqAjnbpunK7ev049bdGP275gRKzDgPVKJa1BNFw8B/kfEEXes36rJcJmICNg86ZeppHA/kxA
3sqpDuG01zTGDjvVeA0BUaBMVhc62J040WWMmb9VhX6fRQIPK0bYSpdPfl1gB8+Vf5Rtd+btdxDE
HTsFJel+wqeCRye/r7t0IwNZVsIEUIHM0a954dZJB2L+Hn1GOYSApb/FsWh5EnNN9FTDOIS1ZFsn
Yf3Se7/LyDuVnT7JNX+IxvapKXgclPwjBDhOHSStb0eIJX2YDfi5aP1VaV0nvA7/eB6OLP0lcL02
Zmyr2GPxMRNf1Y/golyv+RVMCseaRf+4QbZVxrCNbQR4pCEahBfcOsnq6CCm+Tdf6b5d2ARX5SGE
pbIc3a4eWgZ1lJ8mth590OfcNrzNm4y4BmK59GbPQ+aAN00uuXNQ4Wz8LSSObXgjsLOwEA1K4un9
5C7HbuD3Ug6Xulg3Zm+zuxHczsoUGoS7OimzmM8fp62jj21cI6iXMuJDETQSLa3XzlmCThKX7mOA
Rot39N9sXabzCBUNzLqhyz9V3oqjX4O15faCWiLJlBtZ/VnPOfAkiYMXeYVmU4IL+yOZ9h2tTGhV
2LJ0BXmpTKK1QCMPiJrHZXwm87hFgWvxGFN7BLwkYUhLvL+0zXQpKnpcvew1ivqNnf7d4VlkFqt5
qId1rUOFVspvoJAl7Wft7ClWY+jrirzZhGkP0Z26DlTSt+mFZ8XdvLQXmW/Bft9dWAx//UVvh5eQ
sQobjplDfLe9K9mvUh3G/Ottt7HZ5RoJb0bvgpxrocYiGXX0hav6GGXLR+mtp9vDv3ubw+SNNMMC
Pftl6qvE9ca4aJ7m8mkZplg0T9rfeFl7N2bxCSPVpFFA87aRZeKovrhP27k9oIdq3PAb2+hGpqlW
iB9lFH4T1OuBpfzAs11P+pi4kWyCtGt0Xyso2Or0SNw0gVzxhy4f4jTf1TzCIrM07eO6lZEenSlX
XgYOUCFtAHviu17CMLxRm3ap9sQoPQXT4xFfF5deNvEuxzEL06mWc6nR3p6kxd3EHljexVkEyQUc
57b2KEtgmQXq0GmcuRVaJUNFLxDOhcqX+M7S7KCk+HP7V1iiyyxQC5CxFqLo9H1XRWUWnfsshSDq
SlISsTvP11pt2cvip2Z1EdypHqrTyBKR/KGQnR2yBX23mMksKs5qdP2mRwgXS3Ooii726yUW2ddg
3EhBlhxhlhZ7hrbcrsVSy16ciCziDjU5x49VOh1Fd7y9Eu++6rHIZGLoC13O3dWfsoypQzTKpAMl
dzRGp2rMn8q1eWjb9XL7W5ZV/5+M2pucWoboROgqfAuXkFjjaUkNP5dw41xoWw4jo7Z175Cix0JP
s3fsos/d7KAt7AthG9ABm6HMdOr3Qd0TF4GHlz0/iGl/keOr7r+z7o83/b5tIZu3Gll18XjlZtmi
kkV1X90KXfx9725dWW3+ZORVLQAv7AYMHq53Ud6dKGExp5dCf6hDcXf7B1iW2KwxVqsq0iaDlQoQ
DRFSP1bzKONe7XrzQPurkVlLYJQidJDrREXjMeTTh9Ad99wjkbSva/LGO1sOnQQoqCNTiEcPUHn3
cVMo8HqQ/av+jaEN3yyE43aK4CTULk2MpsK4CC5UfI7Et0z4h9K/z7cYzS32N7mAarkqOQX4ksie
wvGeh8/pvIETsLiPCW2pwmLQ7Xr9Eb2K3eplqT8EWkJrBq0tG5+wuL8JbPElNn5aj1f3/0W9AdX2
Xa2oSHPGFSOX0DPEzQNn0XQ8zWV4djZ3ZMukzbo0mWtfokOhTCAZ+jp0/JWI9cvtaLINfc11b1yS
DF6mPOLgkOWm4I4veIgNptzqxLFkTLMsrdSUCbEiH4C09KKDBifQ4EfNfnLtTBunFYs7mrVp1x/+
f9IkfHopnOmsa/8zcD3n2/axDW/EFWjie7xgUXj70p7GkF6ytH4Rqty3pZjMHkXRrQO0j7A3SlrE
NJtOcypOw5r9QFf2p9s/wbbERsZ32khIAgZgPJcNkGytH4EUON0e2ra+Rr5X/hLWXpGqpGuah9LD
rjhPl56HL0Gzb0cPzWK1x3LZlgzpXkziA51fsH196cHHfPsHvG+b0KxV99TnjW4KnQxanIpI3pVq
S8T+fc8Jo2uSextZxQJqnyHXSQG+PZ2hScylzyBqO9yeuW14I3BTzrkuXZhes+mRreqowvm+iXbJ
9YGl4frZN7OfSanzFBqSyVqlD1NDXp1ywYMPJRtnHdv0rwvyZvwUnKUeBFpwA4i6A1qFz02tjr5X
7bqZhpERtiFvJFQ3MH0Zfs8qda7kFtuqbeLGIc1vh1GEZa0T5vXfRlbF9Rj+owTZdUQITcb0vEtD
kbawS7QGhzF0D77nQ/Mo2uk1RsBGOa6l7XVZQb92ijg/pEPzMFXexu76fj4IzQJ1NsvI506kEq95
Ie7DVRad0fu6/L7L580C9VQ6YTpW2Kxk97Xnr0I+iWLDHy2JwKxJj9UwrtE1EUjfuWRe/eSH4b4l
NevRQ1PBXcjVF10d87B6mutfi9iS97JN3AjUtUInWBcIHFdT/RjkaERNu429z7aaRowGaHIVMyDk
Sa6H6G4KIshE4iXymDmBvEO3Id0Alth+ghGszrSCEm0oNZiKvodhewxov+HutpGNYB2ccMzxiKyT
3v06FfNBBrvKZwzvo//NX4AKBXUK5Bqed9YYZHSHtt1FLYihjRjN3HZ2fY4U0KzuHXqgTpq6d22z
pbdjsclfVek5ixaSNjqZh/zsBs4n7UQvt+PTNrRxdfJDaMkEEcwdBPmvDkaRC2SJbo9tybtmKXqV
vQ616nTipcupGr71c/dcBVvaHbaZG7spOg1CnkPcNSln9ll6wwVnpY0jnm3iRoD6hFU6pbjU9GH9
FAXzS78CzKfSjeuwbebXv7/ZSEdHYfdzsJyqz88Qwj0HdX7cZ3IjLnGACTLfhcllq44LjOKmadxF
0UZ6sRnGCE7WFuChqJHNKSWf/aH5zjP1A6xZ327P3mYYI0IrtICCzA1Zpe77Kk5DPh6Ltqw23NE2
uhGkTDh9PRSySpbMGQ8sa0Sc9usWaZIl85oF507UXKUtLE8W8sK78eBT//caEBw2xo3FtfwAs+aM
1s2xKZasSoYczBRVJ4KfNSP1LgwAC82CG3T9xrUJmyrJK+dEeH6OxhS6tFsGsviOWXJD5ZqHeC2r
rh0Fx7qEYCOKnUW2i8AUrFvG2X2OFJW9kjoZpf/YT+w+q/xDRbaev222N7KN9odWh9mAM2QkX9qi
fMaddcMvLYb5i3dkDTIIYPVIwapIcE+NHRKe+2VXszUMc/1Fb7LNHAVNCIVnnWTr8kBmclFj97Gd
p42TgG32ZsbpQVWuiwr9A3W5ylOwNKo7ej1p1FNUZO68YSSb/Y3M02u8GZTXX5E6YxLqqD9QVW4p
etkGN/JOz8aoBdW6TiYWPPq0qQ+Qgt/FQw/7G2mnU23vybqrkgbMeZSLI8fDvd6sBFvyjllqhmCK
EKAqL8EGWkMpob64cgZM+doBXG516ljW2Kw2Ky9rqyKqdEIF4Zcp7UHJXUW/SR9sdUfbvnD9+xsn
TSeAy+YSBSsUWC8eqj4+8Kxd0G3suNfTzN9PraHJ58HKqPFlhR13HO56ruO2GE6cvLL5qLs5Dtxp
Y3+0OJJJ6uFHWgc52O2SkrpHLsUzSHn2xZlvBMCi0XPaSSSgtCvjcfp3yuuDtykX/v4zbugbEdDM
aB2cNLKnXxYHb+qfirV6laKNZURfmLfVnmtbZiMWxsAZajpgmSkATEJHr51oDrIai43Lg2V8k9aj
C4DL6cuwRqHBPzZLeRTtcMwF3xjesrwmrUfgZD33NZa3GaLzGg0PIDg47Tr6mHQe65h5Xs5TYKOi
6ZjxBQTQauesja1LapBX6wme02d17ETBZcycy+1ZW5KPSeTRdx5beicFgz6oob4SRt0/rOvkc5E1
WY9WWj+kGz/C9qXrkrxJEE5JaV3McNBOhoe+KS+dX31rA/nYzXoDmWJbXfbfT0R08cjc4hNF0N8N
fVvHXujtPFx5RvgOYm2icMYm38wMdHQ5iOfn5zIsNl5xbHM34rfUopNSchxP+hTcGF0NgtZiF48T
C01ej6uUZhtk2HuXtr7PAazR4xbjpWVZTU6Pcs4V0+OkATTiX6NlAItp/11rceHruOE5FtOYzB4F
GomzOlzxLMrnZ3ChP439Vu3UNrRx5vQV73xAlcsko9Gg43yu5B/mS+/zrugyoVKajWquoM2V0GU5
OOV6doc6VnP5zQ37XbIUIGM1Nt6lDMiC7jJUGlpyiiB9NzmfwXS/8aZrycfsarg3Uet1JVGRmuH1
aQn0LTkNIz8uzZZWlG14I2L7jCwDsHY60RAK79b8VYn24G7yHtuW14jZFk86hBZdl9SpdKK4z3T/
1cn4Fm2LbXgjZh2xAIMSuLjtjuthrer7iQ4b75e2sDL22WoGQZF2AvQ/l6I/Njn8B0fm4E7Nw28x
BPJ420Et9jcBU6EKe+6VkU6iOUgEBBF0yp9aPu3bXUzAlKooT0WI4YOmPxTOawkWVdkMBwT06fYP
sBx7TNxUgx76eiqRNsXqHhQYPEtBv3jsiGelY5P+e/sjlsUwkVMgqlvGYU6x/1Lx2jevYA39yOQS
l0Bb3P6CbR2uf38TZn0v27wSfoPDw5JEXn/hI3vmbrWxudiGN6K4ltTLFUA/CXHJPefkE+tEvIIU
9vbs328OYKEJhGjccupGhXX2QHd8SBWkAmk0useR6em+YPrfa50+luioDwBKOqZ0/Hb7y7aVMQK8
ST1B3NDH1Tgrj8p5rZo8WXBLw3vrxqnd5mBGjNee5F4whDi16+FB5bkbIyIvQwdeBRWdprbq9u1y
JkiCj2kmnTIb0Warvnth2hwGn/7ZZSYTJgE+cCjrFhg7BWF3B70StHmmBx323xcgw25/w+JjJiKv
QL9GASERpHIxxxyH1MZt4hEsMvuGv67PmwhR7gzoqEQMloO8dJTHVVafXLKL3J+FJihvBQkw8114
cBH8rqPoMHW7KIcwshHaOo8qoUTZJj3Ku4fVk9kxDzeRGJYAMLF3a6fquQtxsqOKH6dwvhsd3sR9
6N9H6/T1tukt25xJ89G2EtTjLk4YGVfnOShPctx3YP+f4uCbRQ3GoVAzw6KOK+Qyev8JHdwv+yZt
xG3lLAE4CAie6Mkclxw6UWDLuz10BJd75y3if1nwzayLqB+9UXnoHMrmuJhBwq79Q51+5MSLc/4d
YpdxuG4hyi3GN5F3mdcxd2xwhOyF6mMd6eYknG6romZxHxN3V48R77to0Um7AsGWiguYFy8jSqag
xt5X5DVxVM7STJEUFHkhXb5xRxdxDW7j2ythyTkmuYcOBc3dLkNv9tgdWY1tXwESs3dXNpFUKUAk
fuHAOvCmOPDzc1u1qGo06xbHx/uL65qR5Ra0yCoQ4idR2tyLQVQx6fWX27axjW1sjV3qFyCB6byE
95rekSXNXxeRbnUkvW9512TPWXOqaamrJZnr8gGKAV98AaTK6JxuT942vHH8bRsFzqW+w5mUDAmH
hCN4eaqCbuwlFtOYMSWg9gltYMUSKaLiTg9T92kGE9/GU6Vl7mZMzVNBCHfzIIE63YmW3SnX9Qm9
qhumeT9kXTOeKGMCnT3lkqR5dHCoPHRT96uR7YX4/RZdg+0nXL/9JsONTg7yXqfxkn7InlxVQAho
eOYk/3V7dW32v372zfANZAMiCO0uSUvVx9SXX9WwS2OIuSYyEdc80jUi9ZOBhseB8xftLC8Va4r4
9tRtljEurGXElEOcIkjG0TlSqu5oN8RhsaVbahveCFqIWAhweNd+AkWg13UV8Tirj7PYapqzGd7Y
FF0RgSQm7JYEku/PvusnU7DVGmqbuRGxkB0eKlCxYU1HaEal7OTJ9IJu5+Ntu78/c2oiEsF6W+Vj
IBe09ZcHPBg8BsAN3h76/ZlTE47YCTwvN0p7STYuOD5lp2qJ7lW6VdC3zdw4uC6QPiVVlfkJhLy7
I/TU07gfQ7lxgrJN3ojUVFc1y4LIS9ZyXPDWP/0fiOtOjbP1QGOb/fW7b0J1SLFziyD1kpk0J2jV
fQC8Z9eFgZpqY3hUAjyghmGcOTitcjw0ejmvcutdzDZzI1L10EzOtGRrgue8Now7VrDlrsjJonYd
PqhJnBNEQKxNGXOTqGguU1XEIqhOnV52ZRpqghJHEFH1eY7hg6r8UqTQcSq6s5z3AUGoqThGy0xp
iBx4ievMH1NNYinmO2gvHXcFlQlKLGs3zWvO4Zdg1s0gXRzU80W3WwB0y+KaoMTU5RDFXFKauC77
Mczl95EH5cbx3hJSJioxpS12cBl6SaGmb5o5cVeDUbQq012nD2pCE9H9xcvK9bC5zsWzEM0LktvG
1G1mMaI1L91ORAtCaqm68MwYny/pKr7fXlLb4Ne/v0kFLMq6mvewS0pIdvbx9BJTNqU7p26Ea1P4
CKMZ/ijxAlby+QygzL5IMmlyBq+WcmHCT7gzljEkT/M4J054CJetM5nNZYx9VQCUkaYptu2wn85S
1WfqkXuNHt19ljf21qXOp2lewwWHmqXsYydz3bsFUPQt/IplZU10YlRWgrKw8ICr7MBQ5PlxS52t
K6bFNiZjTjGxktW08ZM2m49eA82fcj2l3RadkG3uxvaaRmWnugWLi2794qXQbL0b0mEL+mEb3dhe
PVAfpUL3bsJHmIeGc/jsdOnWQ4JtdDNcF1F63IFpuglcvG71T+f7G5uTbejr398Ea8PmYAZsnoAq
2jkOq3Mq139vO+P1p//9+kFNQbEOZ7rWm5BjBs97cYL8ACXDj1SG56Xd6uKwTd44BYdrNEPNvb0e
aro7J4+y2CfdP7enbxvbCNWhToORMmxMQeHdtQ55KHp/X2I3KXIcTeTkOLA5MHLPKIp+J1m/cUa1
zNrEJq5D6HfymtizgXnfo8rr/sm6at+8TVRiVgysqUBHmUCJ7sNKgz9UbL2e2+ZtROdUNutCmwGn
jG4IThBxImftZv93eyktmcVkupEROAr0UPqJHOYvLk4BcS7SPm5JsVVdsn3BCFDAHZt1lviCq9pL
lXsnpYrL7pOACexjqqYLyUovaYNCniDnNJz1kG68u9nmbmyoxTKGLCtwY6qn4YFXTXTHafQkwWu0
4Ta2DxhRqmjKA3/uSeIABI3npV89Dx5ZlOYb27bNd4xIbfusAF1M7yVCSOdDS8fwNV83QQWWNGaC
+vqWeiUBG3Hi+yKehiamUoHaOGnlFuDRYh8TjTui+gl+U4QVzcFPMGRT3Dn1IXTLn7fd32IfE467
NiuXgVjcxE3JYZXZKVu3lAWv4flOjjchiflcqEXXq5sU/GdFfzYRmq5e0TbN+o0TjcX6Jh4xLbSe
PZAuJlPvHobim0Cfp5ce1nmLj9JmHCNy24zwlk7YQtyifW1DR8YKdMEbZ1Xb7K8ffbO55hNRbU5G
nhASBrHfFIdpalFQ9cOXzo/2ub+JRKQjW+UCGdlkHscvs1w/uiT7vc9zjMh1NXegUNS5CQOQm6KN
sSc7D0wmDFHinJQ2KQ5MoDyQLxDRGv60fiZ2ETQz6psn4XWd9cBWngAnvl5kP3+A0Ga/UcYO3/d6
E3sItZDJaUfGEyj4gsELgh7HTsg67quwRUmt/NlM7nBqUEvf8CNLhjDRiFme1yEjeGZd27QB3itP
2z995c6nhWZbitmWQDBhiRO/PjuFDcND/fKPxD9ixMbWD7ANfg2QN4HQT1dIX4aTMRoOgs9zheuV
GBf1dZebmtjEReKkXQ9YbK8Z8bqSRuzE53RfXZZ6RhAHblgENcGdjZR9dhzLMrsLVRVuLK0lRXjG
7ktAJJlDlNgHC191dtVX118/1vTX6uen28ax+Y4Rw40uHLFeD5s+m+O1jR6K1j3weqvJ3Da8sfnO
JIe6tIvh17a+yyr30ChxpjXfSG624Y04zlt/9laJvXFuc16BRDWt2cnn8zIcKo/13nGXkYixCqi7
c3+Ergq6+rKfpCyf2OAg6e2DbFCTSEAMVec49RIk6+iEHwTw9d0Bagx4Mro9fUt4mdhKwHY4qviK
AHw3H9FR9bi4at+F4i9M5f+a8HMM7VfNpXfJIxpMNoxum7Vx5q+1lm4aISmwqlGXCTvlzyUiZOdr
jompBGdevgKM64OXYwqgecqHD5pV5KhHZ1/DNjUhlaIeaNWSwU9oVD936fwy9HOyNsGG7S3Ob2Iq
/XCa+sGdkHnQx8NadSorB5wrWy8iltRjctAVLp2HQWF4dA4+99P05K3zpzlLjzUKPvsc00g+vGvk
BK17P6nbsDxIRas7xqKt06ftBxi5x406Z8WZFk86TfGxqkV0QCT8DHo09Mhwizvb5qVGBlKylh4J
NUuCPANPSkREOMRT7QzTRhi8f5ogZlNYXqSTKscogm7reFYBO5PoO4NESD5VH4SSYAndYvB/35+I
eY1MBYlEGHo8KZqxfsoL/bpMDk945u+7Sv6FEq27mXCig2Th5ZlHAPBNDliatm7ZltuGiRKdcdqC
3ktOkgwKZMds9YofquT0z1JP1QG92NNvEvXVr12uawJG0wjFuLnLru8/E3YbsMzKP5rn7PO+4a8+
/eZElLJsJIAu4A1IFH3M9Ro8LwrEXLdHf3+lqcmvB1IcZLrQx0Kk2cUfPoND6F6sWxz7lpD4iymr
5K7OKqxDM4r1I1d6+USdfOtEZJu7sRczh/YjeDBoEoTrYyB1vGbqTuYbz3q20Y2MpMg0ZTlUApKp
BdKYPMqWHZad77QmRdYyFVqsumMJ0WPe3nkLdNNid9DNFrHk+7MngWEbB+++zspLniw+mFlENo9H
Lb3oOIuRbVxubJ8wDNSh46OASmOQgH4/ilnpdwe8qAQ41xX72AKIKQHfpQMuBFmKT3BWxOEYPAW0
ymPey515yMjZs3RX9DdjkTNKjiP9WTjZoROfbseWxftNjKwOnF6DTDVI8mycH9Alz76RtNvqDnvf
/NREx7Z9X1dFwQJI1U33QDLEY56/kJHuWl1qklYq1LYbZ5UsKVLhHVI9i7PPXQWYb92ebtvHsiv/
hZBd5wGizB7sAz7xw9DOPwSoSg5Nda0DlqTbd+Y14bKF43tzMXCWVLoSBzRrtAdgJsjh9o+wLfL1
72/Ssxtx4Q1TiQRaiztB2Gkg7ffbQ9vsY8QwaRunlwEJEzIMz2EzfPVJcxfI4BDJrRqpzYmMGPa8
pXWHfghgGz2eo0yJOHNAi8lZvsWraoHyUxPYN7QDbdrSD0HK0f4sefd1huzYsI7PUTOehiJ98EL6
qVhxGeyGDc+y/SwjrDVjOhUOC9Gc7NzlNfkZzgX08aINNVzL8Cbabyr1Us8uDRPlymdU3+9wqXrs
AKDbte4m3K8oZjQmO0H60g4/h+lD6+dH1f1bsi0khcWvTLxfhzaDSTKctWfUaY+d27dnAILDw1rP
ry3V0WXfzzAOLo2HJt68B7CN1HhsYfmAh8ExycIoaSKy7/hi4mnXwQ3KFCQ+SRVF/y4DGFC50/Ux
ILwbMWhbaiO888EnnvIAvSwBVX/sCP9TVKM8lmwJNnzVkkBM8TmdBfDUa3g0fZBdMtWTS+vKfdRJ
lBiR0EJlR6YpCkJRVn1YVJPGoQO+sNsr/P7UiQmhG5o+E9GKDU5VtYayHa4j6Ek/3h48fPftlJgg
Oh2FDurwIgBaSdwNTnFQODgi8k5e6l34FYwi6Mfbn3p/kYnJ8cdEF5RgKAU2GIJcqSKHbm1PQbPV
p2wzkxEI1AEgKigdFOXdAVh18BNeAhLt4/IgJsVf30DBBD2OwI/6vjoCmfI5dXNQPmRf9hnn+qve
bHA5GXTkSBin9fB6jYp87ZUHIfYVJcDa/d/hM/CdUShTBmjy4f/WWfU9EOnXfTM3NjdVFGHXY20T
POuccIcNA3AfdeHGscLmNMabQjOGToFniyDxFZSDWJj9LkP50lbo1bg9fZvbGKEb+mlNpV8gXS5g
kW4qlPogLfB71+Ammg41gUUB1xwlBXrP0xXy2WAh2Tf0NaDfOEwQ8rWkdY2hSfS1Jz0IBtp91X9i
IulAE6vHbMmjxAur+tByqJfotdjY1t/vwkGhzZg4mQcfTZNR0g7dN9END2MLPqiSZj8iPsZuu6IH
VF5EtA9bh1v2f78nardXbdhGCQpzXzPhANIIPtCN3GxxT1ODzi2KCoLAKkimkrJTxQJy0EvWnELR
7ytaktAI3bX1+zbHNeHD0PDF/75mnsMuvrt6NIxVFtE8j+EMzvBph1+5gXlnFoMUHKyXwcex8Zu4
zhoau2H07fbg75oLgxvBthI3Bx3oWj4QJ7t4xf/j7EqaI+WV4C8iAoEQcAV6H9sztmfpuRCzsgux
L7/+ZX8nP43ViuDkCB/UolRVKklZmdUunbOLOc27+8P/13/2z/u3xeSz4EzwiulmJXueQrJnYbaj
oHoNhojt28M8hc6W2MPPSLHngh3AbPouPjeGk4ZFvjQhLqU0jav/tQC+9xHSPXyStrfTgiieF6iB
AfcUcM52ro0exPEvbhcC2y2jsfk9p0PYOkZU0GNCk6C0t62RfF6MrWLNs7Jhz20yekFakioCz9EC
1Ql/02sw7CeFZMttOzW8LIViKQ1TXJp0xib0OIa+pfk3aRHs/POwYqN7riGqnc7+oY51pdJtiPfW
RQrEqV8rMtkUhrkhTwAmtFrde+wt9703tLSHpp0YQQptOs9OxoN5yQPGPw/WlzzeRP8Ds0jbqOHP
hZi6Nj57c4JGZfIhLYavkDB9vR9471aRGF6Oa0bGqaN5erHNdc+pEXblx5SUQQ3mqs7/aWnV8hQ/
JJ8JWWk0OQSp0otrWkFmzyfqfhWr9bB4887xvnWVjklb9UNSiBvUZI2f8fRixHYg8mUnDC8qMufU
+wJQZDeoJt3DmGLx5YPiiD6tvum84oLrxDnipH4tFjTk+W5TPbnLrLmDU32QtO0WMRliC4ivi0ut
gLp1UK/jXuA2cZ7coDGLIG98TRp+d4e3mHxcpOlQrq1T4acaP0rqP1n72aBrUGVmgA0SZC0PVdFs
Kd/wW3K8o0knK7uZPaMbFtfS1tDvQQ4/a26nVUaTQp7Fg+v2Zple5qqL5qQMOjTodJ0fNXwMfP7T
TjY9rOM7pAxg1lCVJDW+g5GD71+scp/FmlYj1UdIsV+Lbk4du0svne2E1uiGVlc+leAKFD0epn9W
LjnezwKK3V0+Bc8ULJxj2qQX05vT49zY7jHtyjIcy5hqlvv9n3Dks3A2+TT2F+I8J/XUN+D6Zitk
a9Z2/D45M8rULR/iyPS5vAVJLJmz4uLkTruzrHkK5qY0Qz4numOH6kNui/Vmnxp6sJmRBQk5nsiT
ZYsjmJefKNURuLy/VznyWTubhnqE+iWquDizorZKX/2hZdEm88jy7361JAsOfOx59Wnooqckv+mC
57rWNZVpbv9/Yxq+NjXJaO7+bgYbsK0mTh+JufhBPy6bqDMhcChljY5nKxp88QVmWwQFHwKa/LCJ
rslJ9QFS1sjipQYBW1lcps4NVn8IWqsO/HnTcw0mL6WKxmmLPr21bxPvYXXjIGuaSKvip5q7lCw6
c6FTTYriUg1iT2ly8QGQRKO1prhVDS8VCnOer1WWY+4NA43fFKx/ulgHYVSMLR+2s0nQXoCr9OKS
BNvzpyL5YTLNZbEinv7pW2O9MJ0VSxqL347R7Jaq390PpltV/2/p58hnbaMmOWM1Zm10aZQykPT/
XNrjrRTkW0iELEc+cA/+3ORgfiwuw8IjJ3ejCoKbXWzvt33AbTnehKsJTCohQw5VavLKGHb4NYjJ
H4uGICnV5GOV9aVwHWPGQZ3Biwu3PwLDG2aj7rig8hkpVMU8Wt5swzYLWBO95Fxj9HET0BuGlwLV
zP2hSns4TTZ+ZvZLkny8b3HFMRdUjv9vcpxCCghSY2BaBAvmfRD7PCpCCiatL3bYHvKD5oduA77n
nFK4krWqKYjAhqdC+PXBZu0HFs8X4Zd5VIJKImBNuic2mpSy7rld/GfIXX26/9PvF8WO3Nq2gLEJ
ipnIQ3Z8nqaTSLEFi8uQ6fZfhUvJ3W3MSqwRObS4eB5ozdwSIEYdclfhU7JYe55aXp8YqB5y9Een
sxsZXocOXd1Z8f1yznGleCttv2yAAhyeyvZbkZ7i8dV3PlXz1/Zxmmh43/oq60gBZ1Sp76cLHAxC
w1fw17Db5eK3bWNLIZd3ScEFSNmeuswK5jY/NIZOjU5leSngCgJQBEQVhqdx+YibhbHogtrWFLcq
k0gxN7prvZTVLc3587NbkQBttZ/vW+T98xKoDf8/nEfDGficE/c3A/d+7Q87v0tDVnVHzkCkbh/y
JQ8TFkf3f01hJLklLSmaCZAVGKkyvQhZ5EOMA2G5ui/3h1fYSW5Ky5qOMteH9xPvyce9qLGtcpBZ
5qvZA2qkhP2z4ljljxbOFrNmc1dZRDoaQ74VN885slzv9QFNH9BiEbix5rpbNfjt/2+2x2ReKV+J
MTx5YLrL0vrAminocx35vsJ3ZAyh0RhzM4G35vdoWwEXTejYyT4mRjjU1d5yT940R/mwqQnTcmS8
UwPS1aJAf9oRwmIvoPg/L3RT1xWGlmJ3IWvMyJCMT2njAXo0hWNmnZt+Y+EpY5zqJS9rCGCz33Fu
T/ar0yxxxcK243N1SM001wp1KNKz3J+WWwO6xcD+89tp7DBu7aNvugHo9SJKQ77gj5g0GUlROcp9
aknTGFM/992TO3VPecp3Jp5sx6wPK3s6tk25LV/I7WooS9eMMWZDVSfDFxnktRqARCvj+vV+xlBE
iNy01s5+mbIS4Ye3gchM5t1a8ac11aFUFQlJblkz+jof0Gvh/a7Bmf3CGpLkoQ3CAl3HxX93qO8U
SY4U4SW65MFz3NinObH2RfebZl4WCMvtA7cgYQWIj9u1UUuMvxD6O1oz2baRytT63uQWqc07+0Tm
cldw/8My6rRF/yMye++bpE16KeqE2XNrnwwxBV78teYvkz0FE54f2qH8Mtjpi2f+EZUd5PV4HDj7
lDibQOqWI/Pti1iMAwiJ+AU9o6MJFrHn+36mcgRpB0+EZXd0xbgDYa+tnwxB5hu6Q7lqcGkP52xF
i3Fp8gtpnQ9LnL8C2PBj07zl9jY83Ncud/z6CpGYEAicnSh1HA+KWcuNbDmAN9ThaY2LLjw6WPPQ
BlnZa+4dVYPf8tabnW8shFEC8MkvaOUcX4Cr539YWeuaMRQHBCpt2l3hAZ/nJOJ6k3KaxoeiN6K5
2zuDpt5QZFe5ic0qhWUOXSaurE1OFvtKWB5a0HTvh2JHkk2NTpYjN7OBvmMcBTQyLqM3F+csrj4U
aTo8MZr8ve88iuQq97N17uAKF9CbK5t5kBqfHVIHVfd6f3BF8SFT65NiSSevaPh14R+H+jDOYJHn
Zy//7nsRW36107YCjUqRCzT+NPuQ4bimNQ3ATRx6Q4oXUS0NsmLPlmn2Oa85SoCluvo4TYO+8Mks
viZ5EZiF2Pv+79Q7tqKKINYexvEz7pkglo777aQOXYAG8zJi7Rxlnu6d8X0op+XI7WOs8PuqyUxM
By8mGZ/C1e4Cv7/MOAT73hAJ24xAyRCBozu4v5CqPUxuK0vFUmZuBj/sdiB7CXk0H80THk+jbJ9q
AkrhibaUDjyDtY6I8ROun198H1IqKf2Ql7o7IsWzuSP3lzVpl7cL7/iVrx8NO98v9KPLH9f4EQIK
YZIOAalOng/VxwtNzbDFQcJMP903n+rTpApgLkHsY1QIMkg4hGnr7aw4OaKFaH9/eEUilfvOclFk
Jvpd+ufaXAO/tveJlrdQNbS0z49ubc5ZPdVXXjoHivI0rePdtllLBT10rnroLWX1pShfSuMD6tL7
46qMLSWDcc4zy87y+mI6/b4d/AgkEM8m1RTVKoNI+zgd8e4jKGYdj/ZXHns7IdaN7wJyO5bwCoga
rKS+zmYbMNP4aPA+SPBsuckwcjtWkfhtxdZUXI18TILFSMFbwf4abNTcI9u3lXunKJRbsCA/6KNF
yumfXS89++ITYXRX8R+JmxwTv9wNzqcFkjBkbHHeoQGuS546n3c7sox/0Dh3iv0esnDHxlkDK39q
zWvVg4OovXJzB9RRYCWHxRH7dQDiyC29Q9Mb0As2y08pNN8WkWuqEoX7yJoAsdVydFigboiLMt/x
dvo55QDUWHWrU4RRVA5ysxfJJpImaHq8Jg6uFp06gHAdlOWuSfwjdTVroXBTueWLox6EpiIyjjfS
aBz8r1aVfbzvRopNXdYEmFugibwFBK+G95DW7bl12tAVLwXuFMbyhVRFAE0Xzb6j+gwpR+D5nPp0
RWnbrfG8Myefo6HT1SGCVUstZQq6mq0NgeX6avKImX/qISiG3/eNpBpaShPVYGVGNsGL1sb8Umbm
r9SuH3Du1lyiKYpbGcd2A9PgQIGZN6D3rp3Hep2DttnPw7ZUIQPYWsademmRiZLy6+Q1IVteDFuH
NVZNXtroF776bg0asOs6kA+icw6zZwT9kD7OVbZtR5QxamJyUw9h2z9PLZoeemayoFqdX5vWVkan
NX1jjXVP+dXNPwMiFcx+aJk/7o+tcHgZnubwTIiyADewF9ckcKYCNypmpYlc1eDSZm4OfspGOsPf
a6h5JHRMwtpwdA1e/33/O+lfJv1v65Eb4BeC0afvZptF47iEE4IqbyILWvTNcun7KTKqqCv3fewE
2bpn1hoOxrf7tlPVxTKIzXTyekV7X//ssDwYRyiGpH1Qd13YNZ+68nVk1s7r5miNNY7gvb/fyai2
pus8u++G+po53wbyUPlt0PLftfmYz6dFbAt1GdFWrOaUDKJBqIOizM8gfVZ/L3GYIo4OIqW6zJE7
ndDAW/qORfvntrqm5j6lyd4i/s4ui7Ca2t0IHdupexWtEzpJG1rLuuMsO9xftP+gve94jYxuc2Iz
L9Gob59YtobMASW59YEODxbe6Cl/FtXJ9gDvaMPOH/Zt5wRjV0VorHD5C+ghQa1zBotjgOeoEKCy
6P6cFMlbVh9IChN8ogJ1DGMXP3udmk9s0riMIvfJ0Le2alPuNqin59WOijaN6uFbIc5k0Jw0FCH+
D9zNnew8B1XPNVnWwGncwBz/bjOKlDzytJyot0zL1eDXyvjtGh+dceOkpV0+YzxtRlEt1zUXeJ8w
QxuRtG3W0hZvEAKl83ioL5Y5HqtiAppxfMkmjU0UCUAGtE3czGafljakkNb9bO5dMh3Sqo26uAhK
MobC0D3qvu83VMa1jZlJJ3AK9td+ubBsCM34u1FYIEzXABkVuZPKfV5TS/00dSz7NM3ZS5lFtvmz
jmsodK4gh3NDUp68+Vff6Pp1lb8nFwHO6BRjbtsn3ttg44r84Q94NmG28m89X1Lo3ZjGycx1BAvv
xwWVIWlpnRLRFq11ynPy2iTJbyubNduOauhbFnlzjTlnDXfarppQv0OdGBxEfaZ7ilUNffv/m6H7
jo3D4gzLldd+4Fbs4DvrplqAyg1fbkamGBjv6Zonh777mNabDh5UBp9VVccGo/Ona5o+Gr4V9YWO
hfX9YxOVedNnzpbc9TDy0P+wx0DQJ9o+2cOPbCNWmMrU6YmISUnnmVznCmVXkgW+q/N3xUrK2LMq
HuzJWTi5+sI72kn67NN004GVytCzlrJ6RXspuRorOgKp82G1PxngD7mfQBWJR4af1QNPu4S05Mr9
h7I+sWkMvSpsF51Szvt7LZXBZ1ZdECfnA7kmzSPOBIGbn9ZWhwZWuIzc2lXMU8yrdCRXWzyYRUTr
zzMIEQUeqningc2r5i+FqMWyElvMRK40fozxclh8o4MOfKayvbTlQlrPjuMRts8X6O5xUAA5w886
6SKHLjoyVtX8pb3Xqe2ZFlaH+VfkUM/uhTZ5NG6jm7NAIfD/GYw4xGqpQEhZ8Ys5i4APHxaq4wJV
2Uc6ZJeLbYo1weBZec6KR9SKKzmJ+vN9z1eErIww8xYHChxZT64QM72J3h6xm++3DX2rJ97k9XFY
O7QhZcgGN5xQ6j72C984a2lf5SlurZzGMq+0swPulFGhVSJXGeS2DG9mvcz2MvqGbV6JzYJusKNK
u5KqoW/e+WZoIgrog1eMXM3Bi6CpEk3FxgTjSgE6uPa4tgBcXNPVAud4FSQjfciZ7vCk8EGZNR3Y
rJyk4MK+Np5nRtXg/1putL3ojn+2C8o1DqP6FSlK26ai0GVwsDN135JmX/Vj4IyA1/+974+KPOlK
UdpRnMCspsaNKysjG7gycMxlnxevBAGlpi5Q/YQUqw4TAKUnwrwC9Rr2/iHxnyGqHjp/et2dlcJG
Mm6tMhLwXCyOea2LIjLGcc/t+BcleLFedMugcFMZu9blSdIhV5KrB7xLwBKGRyOipdhVpGIZwea5
YHDKawSBk9Tg3Ta+NoUZJlV9vL/IquFvdnsTY0BSFgKd7Ahfuh57/ydl884qu/D+6CrTSBFcT0Y7
zQU8tJ2sXVw6J6btoVYNLUUwm8uuKalFriUu/OPW3zWZrlFXZRNph52sBcx6g2liQUVgzlFN0sAu
D9tMIgWtDWFK6uYUpY2oDlPcvgqn1Dx4q3xdCli/KycLL8DmtVueDBEV3pe5+eXnpebUrLK4FKy1
h3zjGys2ERbjxLwEfvn1vk0UBpcxaSup5tktiXkFwu8zKGhDu8h/zrbuDlJhFxmL1nEIHk0gMEPF
tPw10INnJxQwA7LPCx0iQ2EbGY1Gi8YSIPDLL3HzmxfxKelWTSGvSJEyEC0di4HNMco9f6ojq/lt
5o8x/BGdWmEyao59qt+QwjSf/Tr1CHyyLb43zT6Jjyv/CyYRy9d8hGqBpWBNBjcBiAp5IG37E0vJ
mVMaOMW8Lc3I5OnjOlC7XyfranpmuIAtyddeFal8RwpXeAjzUh9Du+PXedwvE3YOKzQnzQao8hsp
ZOmwEnOcfPPqFBZam+qdyP7ejynVxKVoXZMk7ZMlwa5ExyAvh4PHKqjZ/OhK93nTL8gIszXmS114
eKKcqyfeh43Rh0t3KMzP24aXyuGKOz1IVlzzaoNhJVvE0XNALJBUJ157P+//hML6Mlu6ZTvAwhYe
HlmJiCpj3vlM186hGvq2LG/21X6eWuhPwfyLB8igaTVumHP6Z9u8pXhNDSAtXbc0rwNdIlOMeAHQ
wYhU8779/828O1DZdf7KzWs5GOEcxyGeAaJts5a21XZxraIeUnLtBMHrXnEsFt2ZWJFfZEgZF3XN
ignWthsIfbn5zufJ3i90YF2VUaQozQa28rmDp4NUK8Qd5S7vN5GKQwZOClOH+/ZAxy79DLh/1E15
CCTJtqwoA8Ict056m1c4CLtBzqtXiEt/2bSSMu6ry2w00OclzJ1Zp9EkOxMF9f2hb9H978MPlfFe
mWENDVoAUXu1GS6yvdDud17VHGLxaTK/mrVuW1UsqYz7QtJFMdNiw64qerBJdql8sq3Ck/nEvWUu
6ODiE0jpnRbP/QQI+bbtQsZ0WfHcWlAHR8Ji+Vdr+ETW7vd9u6vsIQXnKrrFWsfVuVYiwxssiCRG
HbGDamhpC3UTyk0zhz3ipNzXpg2Jzn5/f9aKR0pqS5FJes9KUhcHyCxugjplcPTQXcG4YIbNOocg
Jdqt9lHwx8HPQrzXeY5m81OUTLYUt4lpFmW7rOw4xcuvZXqK6+XBBalOV5e71teJU75rOoLX1v/P
xmsFptc2rc0zFGiO9QTNosJvdUlTNbi05CTLwX3Q2vQ8gdEQoLLHrHU198PvooEwb2nJK4q3rozE
3XkC6XCQQljCoklIh/HQ1PPeHecktBjQqUInBP1u2sAPSn5QuG2de07ZXcrBeSRxspsb54A7nh2f
xTNU7p/dnEf3fU5lNnnl05INJAEtsVu95p0VkkLHjKr4CBm/k5lQDxFrSc4FGU6V/+IMl6n53sdT
kFTo1CVbestw1yoVViSzTH8W+ABWnS0CvoSdocM+vP+Ah7Fv4fKmfICu3GBmDifn1Ox3KZ4enPZg
xb+91IwKfk26b2X2MnR/N62EjOfJhyl2+7zDjzl/OIcPA4twf+R36wl8xj8FFpq+hFtDMsn5M5gG
iInDxNFRsykcSEbzWBDgsxLfgQI1gJwjs3eD1WzZHzBvKaQtyoVHvZacIW8Q+k6yy5iOakY1aymk
DcLAX9YjW6SpOYWVn4yBwYXmfKgaXA5fMzeoNUAkN21FsLLy4MSzZotQDS2Fq+kX8dDkkMzuzIdl
SsJU2wajcBIZg1OzwSHspqtVZV+bdVd3Y5BuohqB8JUUo2ltwbgut84DCxY/DZw69MnXTc4tY2u8
yvfMfDEgANkfYmjVZcd52m0bmv1/+BtjWa+MwSSLqMPEyoJ4eSx1GFxFepRRMkZjEr+rEDde/CFO
von6m+HuSwEOqvE7m35v+4KbG71JYAlofbhlJ+Tsjy8jrln4vtNxLr9bMmBNpeBMRRx7mU/omQ/N
JW5/F8nZGWfQ5qY7sbzen77C22VCKFIuFRU3+mjCerCdV9elGTVuc1vDfypzTF+K0Trv57FrEaN8
eoF4+Io2ecaDrt2WAmTUjMGNykkIDN8u+7I52Dp5mfct8g9GpnTmhtLONI/D4AL0idIksFz/5b65
308B/+BjBHj+0cKB+6zKfO2tcHRfXN0LlWre0k5qOTWkcCmG7tAF3FJ7R7VSlaqhb/9/6+OFYXY+
xe7G5wt3DkzXSvC+g/+DHrFy02TCw5SL+tH2DjF9CZwWLyLoK7hv7vdd8B8YSSLqPke4wEc4toni
dUZKH06eTkVZNbzk4ayh2ILQy3Fm8a4je6jCBy2ajgrdy/T7DCzkHyhJa4GRu+wgtGlcxn174vvx
uHwERdyuD8XBje4bSeGTMqjEKdxuAimchRTwmYqLh8victGMrfoCGVaytDPEwwd8QfGl/0B3ydn7
kNVBcSJhHS3H3tYstMKTZHxJ4s2QZrSq8VxAVWE03NB2xiGYanEQ7nRqslTzParfkfYrcEm1Jhgn
xzPYAIPRCpPsS5zQoOtxDfNt23LclulNsMUdWd3ehc+aa/qwMO/Iuyysel0Dm8JnZSrhsimqqsKa
nI3qaWm/WLifbooP3vjl/uxvKeHfpE9lGuG8Goyi6eBMVVc8duUSeo6Og0I1tFRQYuJ5ZpsVO8dD
Fo6TQM2qI5dSDS0FsgGhUwYVAHSB219y+s3JN1pDqiUnxuc+r3Carb1L5857sorjfTsrllGGlVTG
yJw44eOZds8QcU7IX0tEHd3SREmoTFtkDswVxgJFL1d8aqePpfjVkZ/3J6448VGZ9bB0QInEh+5W
8hUB9w+O9zAhHxhXF4VlNq0ndzzl6a/7v/b+vQKVSZJQtLY+2hnNI7erqEq+8QwUAh7fMWJhV08D
w/iTkkWzuSu8SKZMGiqo05jZap5b9su110CIQZPeVCPf/v8mJ9gFdL38GmVynj+tkBTWdTyrxpUq
zGapGqdnhXVmvd8FNKO7rhk+3ze9IlW6criKvoynGRqekLxEp17k83OXmwFB750OSKEKAilsi2ki
aGtpkGzWU9+HxvJT9FBT1Vx7qIwjBa9Tlui9snNU9lXYzfuu21S4UhlhEo8EEgYpQtfs42gCErIv
ft83uWLGMrDEBXao9cDVfjb5EtStueez7i1GsZoyqsRuet9qCYyBe+SCfqzYAtoR0PVHvbuJmodQ
dlvlN06exKllYLcez27t7t2s+ejP9SE2ilwTRIo6h0kbKzHAKGRy2J2LkwkKJu6GHtVFqMIVZYIk
XKOYE8kKcu6Hg4hfU+vVnR6SYb9tYaU4nWwxll01j9C1ji9i8U+81EkLKDKkTIgEFeu4HxLsqgl/
dAozABdF5NNkJ6Z476y7tF4iQySHbd8hBexMLYePpm2em+mnqOJPg6Oj/Fe5vhSs1mgUMcexDRIY
3uNUNEtYJwBwbZq2DDepwYyPzaqaj7Xh7kCi9sefuuf7Q/93ifdOwSRjTUhhwwg1QWr/kP2w98Mh
jdrj9HH9hCb5Y/sQ74qv939J4aEy4qRpqeODhBL5uN37/QMTe1LgvoJpSgbFAsiwEyf166ExkHuc
2b80ZXxJzI2HZpn5KI8Boe1HzNxdPzrudcH1h04lRDXr2//f5JyK8cmZypvbCDtc8/4Xb8iX+/Z+
/6kJUvZS0ObpGo9plmBzffA+JcfuYOziY/eNBRQyEX6kA+SpPkHaZ9tacMBePRT01D3mFG/Ni06V
UDW0FK7mao2ivel7eesPdLJ9tyt0RGqscwvM9/xeCtjcyaspqR1yXsF5PiXfjD4+CbQI5jYFGtIJ
BhJ4Yg6G9Of9H1Rkfxl8QkiTxyDuHc8T9U9+OnysQFVe5Drhr/fvGqlMceQVuYAiESVnYQ8fqvZ3
JXgQuz+cNTlTsFbrcFH/PVW8YzYZgQKevbJ2bIQZG8vAxvO/l5NQOL/EhHtfb4Z8cBLYZgktgROk
L9s4wU0wWulZGvDpiBY5zfIpkolMi5SWphl3BYHao/e5T6+De2DDedzUyUeoTIpkxtATXpt+PDtk
CUoH981++/G+GyhcWmZCYktrgHcAt3vjamVhOok4EHOuKXlVg0sR7zpeXHiLSXC0+ZWULnjMao29
Vd5r/X+e8vDqiptgeC9Z9/30y8nCZP513yLvN1zD2lKU56K1SQ0hoYv1wE8s/N494BkonPbV6/mx
iJJIVyKpvkGK+LGxF9KVqDT89qG0qqBb92u1cXAZuzK1PutxC0/OVn7MhmghH8ZR8zatWFUZvLLW
ngf5Orwa+gMEhb5TbbuC6nJMxq4USz7lPF9wZbu76Qjl+/5ne1wPNyEh87hue5ukMnLFhzhx1k4x
7pz52e2TIGUvJvt033kUeUCGrvTeQtu5sJFVWfk698sfS0x+wNo4C3NR6W7dFJ4jo1hyoJK41yEf
gPI+mCZ3T1pgTrpN6riE2lLYdmWfVN2wNBcft8SWjQ44MMKUulSpmrwUunmNfafsEV6OQMvoSUCF
jBvP982vck0pdBkvJtqaKF+gjx7kbvrarrrCVDW0FK21XSB7EZyWZsgQAYqLl7lFk8wUQ8sERbRJ
VwqKLlz7O6A6Q4MzFK3DTQaRyYmQXYAtYQ3O1lUS0Xhvoat/28i3g/GbSnGdBsPmM3Y8qy9DUZKw
WMfo/tCK2kHmCkpma8kKhgqunqxoKV+qPNk1Zhp2wLFa3q+81AHyFa4oUwZRi9U4SuKCqhrXgLnf
xvpXWXcaAykOkjL0yCLN1LO2n49DPfFoKMWfaiyiYum/LIIbUb60Y9jGNzh0ue2FkcocQrT3zXSh
qLAd/iC6R9s8WvbR6bedaGRMkt94fSMW5E27s0NsAIeksTS3t6qFkOK2pWlL0qkez40NtAsEJ4sT
TXT8X4qrGln9DnR92TJAPPY8etbRB6E3q74Lu49mNJTNfqKxjuITZOwRIFUF9W+7igNQANkny555
+/vxoBr6FidvQo255ViMazNc3OpptcImeTbYtvwgw43cxqjsEXc1Z1tYu6pK91WrA6IqspoMLupo
wyo/Z9Y5sQ4DeeHi8zZr3Kz0xhpcDA13UyynSz5YzTO0B4O+MTRBq5r07f9vBp9msxjmdW0u3rwG
BtKPN2SaoVWrKO2qftl7s9Wk1pn6jzT7WOUfuK85WiuqDpkiiObJ3KL/AbTv5d8SD909OGufRLHt
3lfm/6mssgSaASfTIX+AMvhRUEdTSSpS5H9PIm+sbbqzKIfbGRQyfJdCzKfa8HdsNiHFJcLCHaO1
j/d5v0n/kFAZbzQ0VVUkc0GOMcK0s8Y9Szde5Mlwo27qY6g397g3cT5McRkmfBNrDiYt7bNdZXml
w1Dr0SU7Ll51hBbiro/nw6Zokkl5wN0xDLgk+e+edhk+5VDCYxosnaqcl/FGaZVak2HY8PiHYZcc
ybEK4w/VhyWqIq59rVdErEzNw5o5rhyUq5cSTci0K3eVqZOwVYSVjDeaEnDz/FdNTsvTSE9zn4EF
91OFo9p926umbv1/shmtxYwngTNaijLHOA26GzBFppGBRsVoxpyN7ngWYHty6Y+kbwK/01DaqCYt
1cE2ZFboFGNRm/LFMT8Vm/pmiC1T8SwNz9JmRXocmjLEqzxA1YZm/3w/zdgyCQ/EBopkmTG0ec7g
hcnBOVgRLvF2W5bRlkXfeqszaNo4QAMVbEeKr46Taib+/kLaMr1OMYu4FdmAF6Ce7nzQP47m+BCD
rfP+xFV2uf3sm/TblkVWrz5i38670HWrwKwfgWwOhnwOrXQGS9nvRceE9L7b2LL0m2d7Zgb+UjxN
mnictwK/0R3nFfc1tsy5069+k0J2drj4R4cEZG+Xob3nUb73wzk/rn/tsD8kUbEpaG2Ziaft8rUn
E2kujI4h65Zd3jHNRqtabqkKTng9khrCl2fLe+T+Pp2/l+Om6tSWOXisBp37ZYtz4CTa74u1vAxQ
3CJm/+O+JylWV4ZMJf3kpOmSjefU+FnMdZQIQ1Ogvl+82zJeCoLoqT2XKBFaMhy69Jtp2B/9pH/w
C3owmaO5BVVYXoZLsdUvyNSjDI7HHyJxAof/hdbTNo+RuXh8d5lq1pjjeajacPLLvSBdtM3uUgRn
9dKJ8hZVRV1eGoKnsnTRJAfVkt7+/yY5DKbgoNT1/sfZtfW2rTPbX0RAIqnbqyTbiWMnTZu0aV+E
drfVnbqLlH79Wd7AAfJxhxbgR/uBooYzJDWzZq31mMp8bxV+bLEt8iNDjY/poCiL5HOOHmx6lJHc
0aiKixjSvo0MeShjsD1G4ky2MBGGshPT5eBI2lZ0sHBgtUNyYB2EgN666tvK7yvrpVRfxPqWjC8V
+Uz9J4+zDbc1WU8L5WJpitqlDOnXS3PFmRY3rop2+ibUkV1bIQvVT8vjME/QUSMbMWyIAR1B1QxV
YZXgqjuuzYvvOGFDjrz4ft1PTWNrX7CeWEqU/gpc9DPwJwIKNFh2hI/DjfSBAUPFdAwVKwI5BYkL
GGJBRUgt+akBB14FNhFHpbGPeKs4eZ3LRkEhJtlgizCssY6lctqpqXrPw/HpCRlOUo5hraZ/rlvM
NLgW2YQvZJxLaDGV2dmxX2v+en3ci8X/Wy9jOm+PREcrHPOi8YRevzTtQtV0EancqCzkru7O2eJt
uKppzbXv3Z5CF6kOshmpBfLkkj6cJvZEQbNz/UVcw4tol+e2E7RzXERCoL4l2e+g+dqJc3ob1onp
1D31UIsu6HCgJW2QhpBW/0pTa+M8MBxpuu4cTZGPdSkS4CzbdeJ+Zjlqkt+zsd61txWqmQ6pgkwl
tJmhmnykVMTrArre5vm62Q2rqkOqZp50Ndx9egBX/zTviPxRprdtEjqkCoq3bWA5cBjw/z/2bXtI
HfeTKLcg0YaI0uFUgU2bYl0QrqgJ9FGl+jp07HXjW9dklsv/705LDmqFqhIFgOmg58irMB/vlxtT
7UzHUknaWHkwe7idjL+GcYicaYs/0XQ46spydJAi5QOWczkmB7orUIEM09Oy78MGX0hJtP6+zW20
aG184HNtdlnb/Kc7giwwexPL2/WxTQurnbWgDJ8C2Qbr0c2GEL9ifzN1bFpW7bhVsz23yneto3Ld
sOP5ETT5UdBsZY0Mw+s4qpa0TpElWFh3LsOe57Ekvzrex9ftYtghdSQVRCGGKUsuk0cmrSl/527w
OBV1OM39RvLI8AGpQ6js1mVD3aNQY+XyoFCdadOTzfLIcSAWme2YpyI/63e3vc7lNd+F2IBukslv
YaxsOtjNUUEAXSyHAe2f18c3uJGOqlIDlYkPtjAgVkKx3FVb3xamcS//v5s3E7SasgLzxpGObEyL
PE+7YX/T0NoR67Ke2n3Zdch97YL6jtgbZ6tpXC1aqWROKWw+ocGZhUmb7chU3V+3ssnltWBNh0wV
Ts/V3bgmX9KxDmvUp2brxiySowVsYRcTVYtCOpP8SqGwwPOtm7dh4jpeaswdqvrZn448fW7F74Hf
rTexo9hMx0o5pbNC2a/vHpDejehFTXKob1tJHR41rvPkDBbs0Vf7ot15W6lRkzW0YJTVWM8dyr/o
L/J27fxQrsiy+Fs3JEPmmP0H8FSMSevyyzICPHEU+2zv7OxnZKX2NCz3W41el8l+cBfWsU81kIK+
QDP/0eVAtJM/aTmHJYudLeVDw0VPF4Fj6cjZzG3kc5w9zSD0R+6l/8S6KPW3VDaNltJCtSfEWkDU
YR/nPT+CEWhXH/h9/5fv6326XzduZob9QEdEJQ4JKsqs4aFMxq82wLnhROUW8tHkSlrINqWcvXH2
ACbOocBHnFc2TRH4izduZoa560CoqfPWko6td7TH59nGmWHnG1vZxxoLNtOBUAMymk7tNjN6Ed3n
dc+j5SxOy45H7tGNoDgcL/syB7woBJT2x/Jty20NBtNRUi2neZcApPPgF9/mfO9e+g62FEhNY2tx
3eXCXwfAAY8XTexSfh+nGmQ2G9+0hnjQwVFs9qgnbbgRFDvDqnPjWbgRtMMPyv02NsHnm06Y/4Kj
QPa5jlgV1zo0dB9YBySwrg9tegHtvPVhdSFAensskmNrxev8FQprULUbNiFwhi3pXw2wd5cFLpGQ
t6cCooPp8tg64uRDzAICBfdOJzaSJaaA0E5gZQ2VyoYASoN+/s/oShUu823FIaaT+uCzOWkoUI0P
pFV7qIsdWrGFNzJ4pg6S8os0g04JPLNo2nCU5dH1sq8kK1+uL61p+Eu+5J3h8zID74eDvbpY2p1w
aogHu0h5VtFtw1886t3wczPQZZkC61iWY5x7S+SW6q7ySHzb8FrYWmNTp1B5xHE8ohEpKOUUDlXX
7dyFbBWLTElbHSzlECDeJxdg3taORR3xCFpHu/6ufitP+GShYRuJqLjRXBfffWeubmRBUjQwVxGc
gRG0h89FubtuKkOE6Rgpy60mUTb2hHRwZe8g1w5BT7vLwgCc9vu0L7fyzoZvIx0tNQV4B6fyLcgS
fE56sFTwb3Xyo4f0QUp/WdUbgYDS9TcyrowW0VmXwFQDcnp0hjJEf66zHBECYvg7hbI14WuooGcW
DEXIRxU241/P+7Zu6dYZ9kQdXTVbVeEFqYuQt/irZMG9sq1PduDFoqjv56nfeEmDOXV4VdZAMtCT
znQM6ISTyQ7erCk9ZLgy+FV2j+TO61iyHZmXDTcx7JL/4XhieS7rwhlQVbFCpyrjptsSnTENre0F
VcoAC7RQ9l+rvXRP/lYfpekuqCOu2FzlDTocQLqEdi+p7ivmhS5aqPof+Vjdt/MvMjzK392c3C1y
3bCTIZx0oqd5Gma3z+B7+czCZj2W8wvPPo9qK0NlyFf/6/PvdoJFWrXVDap7WMs6qpvpm1/Wh1Ut
oUOBecbxcuzT5XA9kEwLw/531ykzt2tbrMxxpN0DeKBB9E/j24bWrulZW3YTcgtAmvLvpZ1FRG1x
MxsOLh2dlYugRcd2aR3R270f2yAsSAVdha0+V9PmomO01NoV69QiLeK+FjD4PUOxrj4DNi+bcImL
sIy3t33DAugALa+wHemAXu2YuQcVfEIDfHjd/AYj6fAsh6iikz4GHtuXqvviLU+yvK2yruOzxsXh
oNzEnZCz4QhM/qFYm4M/yI19z2QS7WSvCsGChuJkHznFps4jAMU3jGIa+mKsd6GVdu7IJ9wXwHPC
UQuCFGvotezGqreOyyqCKhcdgAhHDloQr2IxWW5MbOq4rB6aDShi4SpYrs25s7wjBSuI1eaHgsiv
1x3GcNzoNFAMXycy9Yl9VODgamp7R4evLdR1XQZITBGmox9lzL5xIbTzu198O8+oZ925S/V5hlRP
um5hkwzbp04KtbYLk10N95koWFnY2RnUqS/e0oXFVePeFYHYOAc+diaqw7f8AOilCkI1R7bmP73E
ktD9xg36+mp8/BZUB3BBfCVohnVtHubBSeOODJ9ar4+7PMFNvWhjOFoZSnZboYjqeC4HtJ6qq9jw
0DpBEqpc/uFjvbVdm+ykxTMXaUPmFmcMZS8zZDvWz9dN9PEORwM9mH2Gbv7lsg053m5okSSrAa8Y
tr6+Pjrm3YDrdSLJbVHZNnjjihkUAcrpHoioHjN3eirxLXz9FUzPoP+7HznWwFiTKXKaUkYi0LAN
Yd7P5U5xaOS6gfP9+mM+WoHLq2jR1rI5gByOyw5rRsJBND9kWv5zfWjTG2ipLEIVaAHthR+K/JXb
Z16TMAOOXE1bCGbDA/SC0dShpLN4kh9oa5UR2OPn/dp6PLJmvwXj0rBxphlMpFeOsmEE5nuZ+aEl
EA+1pjM6eTfuWB99LsD6eslopIHt9kqSU1WpP6Vdg7Ayf/Ab+asH9xVv6o0dw/QGFwO+O9say2XZ
OMFQaVXfk2DZVdnz9TX+KNAuL6AFms2B96TzxA/ujH7ZBtSm0FZqb4J8Xoa/vNC7iWeTNdilALit
5MNR1evlOrGzvW7DLqbZa1fcyZ5nWpKKHxZwrajc3i1sx+qf101jMroWwEAdTLXTgg7cYQot7H/U
kG9M+6MD4GIVLWaToauXRS3YGsrag7dbe9+TDxKyvb0MoJxnf6urYX/bW2hBLBJbgGEBC2w1II3J
rVhAGPT60Abr6zUkn/x/+GaVfzfaXSSl/6MKgg0rGeyv15FGms8iqUpyKtJ5uKe1mO/m4BbWZiyB
Xkmqiq4vKsjeH0YvkCE+uqACk+Ubcn+G9dXb573KS/hKVnKyx2qXZQe6vKkqC+tpiaYsXO0v1+1v
2Hz0shI6QtYs7UV2Tuwnr16/N1ORx61iX/u67vbQ9d2i7jGtxOX/d1E891SlNJ3JqQ5aAiVzMFDk
qTPe6EZaEFPwAtEitZKTAl3HbimG53oslrhkW+zjpunrgTxajuvSJTk5zvJcOFVEc2vjnmJaAi2S
3U6qkcosPdtB5uwFEU+oZLCwkKmM3N53nxy5vl1fbVO0aYEs/b5yu7wmJ7UA1VIEVhFVE32lbruG
Nz1Bry31ltsXo2jTc7AWIJZY/6L9EhLp3haK1PAGeoEpL+zeGlORnmnDyD5P0zJkkJbfuQV4IK6/
gmE99GLSItHc3aopPTcCioYXxGRG0bLnOHdpl+2zbOtSbXoV7UBGW51I0g7PkSs7+DYaYsvmiW7J
OphGv/z/Lt4GIkU/LkV6VpX9DYimvR/YUV1Zh+tGMg2vhTPIY52hzQU5WW7hh2uQVQdrZH98Trck
iU1P0EKakzWdceik51LaT7b32w0UFE+3bu+mRdbiWWbAW2dZmZ7b0bnruu5IIKxRLcN9nwQ/LYgg
XzeTYdvQtSS8VaxWPzf80Hky5tYcWVTctuXphSVGKkiCWB0WmOSf/LXfJxk7OOsW67PhXq0Xl5hH
RtkxBNq4jlEBHdvxIV3cXRJs9ZUa1lfvw7db2SW1ZNgp6hE6DqKkYbWKu6zdUsUznKD0svTvIsBP
FITMgVM95TPHdXTdgdXlWUj/oePp3irlfliT3U3LrLfni4CuvTO4uGbMYuf43Z2Netb1oU3rcDHf
u7dwurr00Y1ITjRH3pq5DzZXUZE3e7GpeGJaCS2Wk17yjkmLHzzhlTvKOhl6opt3nj3egmjAVUkv
MdntImizMH4ggDpG6yLd2JXj25iSrV3b9BJaQE+enzi57fCDaJLvK/eS0ILoYiiy4u9tC6Ed0w0+
DQJ6WYigxRUMbSvixKgfjuUNnI8XE2lnM1+HrBjxmX9i+YCSVJ6TfZeyNL4+e8NGpBeL6sJKJjLj
OkmW5Es206e6mTf2OIPl9bpQgexQsgY4abq8KGCWzInsolUxTYKtUDYEgd6TP0vIuyzKIqfGUXVM
av/OU+uOtJVzyLt8o9fMZKLLw99HWtAoYACwXyxp9ZimXtTZ3sZpaRpaC2KVzwN3U5uchrU9LoX1
0G/1uZtGvvz/btJj4pNuQL79xF0A8u2GxyMnW6Az08pqR/CF3yVLies94Kz8MiX9z8ZLw0G2t+VU
/i3avZt716Y5CEOt9Owt4jNj0++5sj9fd3eTw2jBOlig/m8LBKuEaAkv+vu8GmM/ab4EA9nYD0zG
0eJ1LHiVDxNmn/tfkuJTysD2nfy5Pn3D2HrVp1jyvk4T7AUuzZy4aLvnfh3zRxtA0d31Jxj8Ri//
tHmKGvWC9AEts2AfzElwdrk/bom9m4bXzl7SeMOcSoqv1xS5y+FrPpe/bpu4FqUMUmVdXSBbZgNN
EKu6Gp+yjG6l1U3zvizIO5ds2NrIaUA4kQpNwOCoqgAWEPjuvj75j2oo2OP1ChBUC9D5KHJ2qKFE
Z0FEMx33iZcc5qy+L1cVBvk/0Nq9AeZ3eZgWvWkyVyhU4mGrYsdqmt+gPrSRlzaZif6vmeyZysUl
dXp2C0DXVnQX12N83UQm19cjt1oq7gwFOfmQ7IGu6JzP39phuLs+umniWtBWSizzOOTImrEBLN9F
vg8Euy0l959+/ZGwdPHB5nlwrOr3YoMpZZCxL62XDkUTatNDYtGNy8LHVvpP/34OFpC+Hnl/wnde
6KoXmfuhUM+3GOk/3fsJTNJ4GWcHPDf/Wzpp36HKt9Ybw/9bh9dBxu6lCva/3jOumcyX1O1PPBvj
hTlR3bX7lDwCsWKr8tnK/HCWSIAgKcHZxlnz8YEAnNH/PlPMVSuGPqOHpSrTnzPuJw8jUzwEXO63
xdgttazLq1387t3+sXBSCyYb7yEbluWAlFdXh7i8pH9uWxktpJMBLJce9z3A4on7qKZgeaidjH25
PrrJRlpU1wl3FFE+O5Al/ZIPX73S33nVeErTLfN82JV6sY8W3Q4Vi/QJnU8jL6CrCF63+fM8PtTN
K12zaER62SW/RPL7+gt9HO3/afEPwITSNUXHT2BE3ddL/Qz85cYO+HH+gOnt/UUbVAx8b/zUWic6
W4eSyQhykH3K41U1++vz//gL9j+d/mU6Th6p8JCS9A8ODZ22DxcxvbXzK2pdTPCN3cT0HO20bjmy
UMkq+YmPPJb0h6+WHenmGE0YIe9FhLaG+PobGVZEb/wvqqEogZzhJ6GIF+asb0OQs+2uD/7x6cp8
LcZ9uaw2UxY/NfKH19d3K1+h88qijKy4hDwu9DXIt3QVDbGia6T4hdX27cSc0+pkoQeF0EYUcQfB
kZtNpcW6qy6CfhNyOmU+7rqp7yKbeVuiO6Z10EK98hzPwSe5c/JJ+Tz1w4QULd2i+TO5kxbkkGbN
q7X3nFMwLNHIG0jT+L+zFVwt6Z80tc6r2CI6Mb2Gdpy39lRCRHnhp7VHh6kY1BKJNd9KWhjeQ2//
5zbxE+l6/GTLJq7dPcu+ty4QZc4bS5+meqswa3AlXUkFytijELRgEAUYQyCb9q1QYd/U9y3fgtNc
IuCDE1cnA7CBhLZ5mtADiPXDtH91iiBa6M/rYWdYBL3pn7VWPoy5j1Doi10Oym6w5cwvt42thfRa
N67lWwgzTmsZQeMSvDX9JtWfySyXN3p3WmfMUQIHETvI+m8lv6I+FabLP7fNXAtfUPZPjS8QvgFX
se1Voa+2yEJMDqMFr2yWeh4JoYeqCfajaMJOVk8Qutvj22Xj5DEd1Hq3f+uv0FWfsKjE/s2sLxX4
snw/TrJ/yrK8a8ARUlTR4G/1KJreSIvjPknalroBPazD+GWU8q7Oi5c2f6abylCGpdbb/+U0Zn5F
EAGqRba5aZrvfuXZIWBNf6+vt+lWq9MA1O7MXSVT98S5jAf1s7YfOstHE10W9lUeds33cvmayecg
saPrjzQEns4OkLQOyv2l65yqmYOtql/znVOJG48InRxg4A2AfmXgnECGF4li3Xcrv3HiWlSXyTxz
2St28Dhawbho/swuQAy3WUULagC+V2viKKn1KZsfyOqKz2MBJd/roxs8VUd9NQ5pbKClsGWI3zOP
yiyPkqAMO3tjMzWNr8U2mPsCS3iMHWYrpgTN+zKWGeTXblH/xgVch3pBrXbqwMqP+QcyDti0y61f
1y1j8kYthlsluJQ5LIO+i33OlsfMnvfXhzYEr47xcltVBVU64IN0bGI6Jy+Q0ApdOt9mcx3bZbXI
q60dhcesTQzS3TCr8SVaoM/bvQ0+xnSM15QuNPXHwHuYFhI80YyAk8fJki0hEYPtdWUVFNL6BTwA
8Jp83o/jtB/JVgXT4JA6uMvjJe96glgtxtUCAymJvSKDSq57l7pbrWCm6WshW6Z+nTcWFiDg02FK
IXpaboHFTa7D/veIr9OaT22FFHbhrk+Dj1BdBfvOlHsTdJI5Wry6VmfRtUOuZGzDPlARNuD4utOb
jKLdopPZIsnkOTAKEId25d07lbe7bWgtVJtVqqkEHvCwFGerzA+OtO6uj2wwtw7nQisomiNsrGTd
eaHtg1nDXe9T29sY3mATHc6VTg6dcC0BI3Z+4b0bh5BRcuPY2kfwaPt9OY0NO8BLdkGiIhsV6etW
MU37Elvv7pkgJ5u7tMfQdfc1XYd4tovbnESHbw1uBcJ2S7BDNQcvooZak7DIbV6icwGsSZmkHsGu
u/ZBXJPpbuBbp6jJIFpUehk0UNYGqWlQu/Sx7KwuBpT6cN3aHzZ94YzjWky2ZT714wjUdBvwfF3u
Zha0Ig2VPxH1WvT5DPKzVualRUKIvSi72udL5daPlmj6jMd+W6sEArdttlZfCgCLhv6mjDzTSQN8
f8zzxM2tPx6g+W60OMjKx9bEknbjdvJvOfeDDz2uRTY4KOTc+Xn+d15U9Y8onfkRTQL8M/ry858B
KDXKaPVFuqNpLSABnffZp84rnJ/SoWhe8mw23KektN6KIfFPngK6CgeLFfMKNIBOJgYoFk1BtZF2
MmwWOlbMs5QzD56T/V3Qy7DLFyVf6xRIypTQ9Pd1XzA4mg4XS5TdjHIovb+9JbJ9SVR/pjXd4t8x
ja5tGU6xdCCC6L2/gJog/TDWzm4ah+W2DUkXZaGQph9loACjK1lJPxUgFJl2NaoX84a3mKZ/WZd3
2xKkGicfBUw8AKStbCcqeTeIbI5vM/3lqe9GbwsfNDlB1qQhHRhoosqp/9KUJNm4E37IcYso1yVZ
OK1yMinags/Z/+nkn1slo25uQrsSPzLHGsMsmV7crNk34xuym2FAnDgYHLpzUtxRPX7ja2qbjdd2
F3w6mljA9FTFUytiYW+Bow0JTR09RptmhIACQFhhmX9b2gZMOAuygOm+RTd7EvxKc9DlQcnrtgXT
9g5Js9quZ1y0Q/CGR06tYq/cGtsQ6jqabMknVuU4+tKQ9HdANofd73nYUr4yXFF1JBkq2VMSzASD
oxTv8ScGjTjAEG/SuIOn6UCyrrdsIE0SjO9Ya0TkGq7uFnPJZav4YMPWkWPQFUzK1UtwcPvzFObq
NQfX/9C/XUg7k+BGJ9WJCnAWCJvwy1PAqfjKAVdg9pZ4kcFJdVEXZoEzCM1hqJH3wdG/aJ6znec+
Q005SpA1sv84ZCvhYXqUdm0ARy6rUL4VGb6drFANThj0Nrj/ftc8CQFjC1V2huzAxv5rWhotsmlT
DlS4VZqFibB3dVOHfoYmMvdTkdR7qrqNS4Ep1Ua1i/5qW07F6FicSZUfQMoa9QENPap2Bd35cDQB
3uFQ8elB9P5GqPsGr9NCfU37JLNSWpz9YjiLatllJPmncV2AhHnUyPwlzbd6R0yvpyPPqqEDRUme
DxlEB92w98i+YJ/8Hr2XJQmF7ewb244Uar22GLfOhotDfBBVOiRtHEGmm6DYlIVz89z2as/8JZzI
o9e5exCwIuXUhoHzkARBNLZfB4eFspg2rp8Gt9Gxapbk0lU+X1AWGmz362jVLM6Dftz1Ay5l4UhR
KaTNJDe81LCz6gwH+bDmDqk9PM5d5zcwzEJM28GnQLBRODe9jnZJUH7FB08mGD+r+qOfoZozpAfq
q10N7CZ48TfQd6bnaNcF0o6i8G0XzwHd0mOlVOwU404G/g+CaqTjs43z2vQcbQ8pM6VEYzM8Z1nm
s4M6arvk5y6xzkp6IRRpD9dPU9NztN2jWoelIfWM5/ROm/1oiybH1YRkj4tdVrE7lO4j5VaycZU2
PU3bQ1rit+NFPTFDdafesQSqYAODspN/FApQ1Sx/uf5Wl9X4KLC0jQNEMcvQdxfnpnbtHOQKlKrX
io1kiuEg12FvS4ADYwjqFWE7Xm6lJLibaR9nxAFdL4q519/BcIro0LdcJlx0Ez59wqRBwW1CZaNe
wrUREXBNcb92u2x9Jn56216rsyGsnkSrQdq057SEtLW7q1OSOyLktp0i1ahykLHbkZVkw4Q+GTKm
/HGi/lRukdYb9gddzSaAt5VTQoDsI6KcIkuR71mzrtHatFuniWmL11VtIK4CuamFW58td/4RKC8e
gi6e8SEZLln+KxvyB2vIdr4lDr5TbFEeGFxRx9LJDA3LK0TMPverZDGoG77afrMlJ/mRJ3rgI9Ti
qQFPEemspj9Cp+A8j9m+IyJyu+bNLYKNjeijhbk8Qgslp1moT52ihOwSL45Q3YaDTEEIgCPfcPSP
LOShk+8SAO++wDxo3jgut3sQEHwZ2HonZ7mBfvl47pbOPtA2rhjTJsuO62rHhT3G9VztBPdv+DC9
TPyyy72b+FolVSYaVh9t0UaTYBESURtWN9nksuDvhs66DPJl89IfO2JFTebe4T65cZEzDX0x1ruh
xZhDLkApHJKOde+o8i/6uzaaQU1DX/5/N3QdBNgm5NxDafOr440nMfobI5tWUjsOvXGkhQw6+Ejr
PQdO8aXJ52cyNZ+v77Ufx5GlS8OkynI8ma79cajWqFW/BxtqbCCd3Dj2TMNrYTryTnn2kGbHJK/v
wcYZFnbXYRctIhDV/7r+CiYLaXFa2iphbin7I8/HO5XXn6RLzlOePF8f3rC0OpBsdUmZ4/LTH0cP
3b2qiPPbRBK5pQvFQEtuLIoBxm/z5lixTzkSmWP+57Z5azFqL8NYDjWvjyC8jmjR7PuKHa4PbbC4
DhJjQ7qAia5ujnPQfSL1CxPlqwVNhttGvzz1XSyhZydd5xxWcQe3icQ0v6jSAlVEV366/gDTimrB
WrmWZ9EGDlOibbudlsMCJZfrQ5sso0XrlNoT1Nfg70QUUdsl933aRRPqfdeHN4STrgvjdNXKLQXD
F+nnxrqH+EkIIt1QrFv4z4+uqdjYfS1efRh+KdAReezs8hFM2mm0UgjOF6I7QuOp9LytqqVpDbSg
rRYXRCAT9uKsXt6WVf2WFdn4IDKsgY4Ka61h7LIq7Y+F7+8kUYdgdA+FvKWxFibS0WDK60ePBI44
rs0QZ4EzhCVJ93xtb9tvdChYPcl14oUnjm2WPOQ0eXGVu+E+H2UVLlO/uNW7yJKrgvAxKMGPLAOc
FxmTz3b2BA2htrpbBncjBAwr62nhCzK6yuoEDvDWHcO+7Y6zk3257v6mldUCFy1CmWPXmH+dfOrn
T5b9t8w2vmxMptECN2tBcJRxOM3S2pBNcOanyWlP3TCiETV4LdV0FPYWaZDJQvR/l2HtQVsmM1dA
hnrdlQFB2rIXtyAJL2usRXAylAlXqS+OBV8+gbE1VHb3Bvaa+PoSmOauxe3cNo2CSkh9XC2/i0kB
miDWb5UMDIugY8D82uls0NLhguZa0Zqku7ZJnioUVZYAEh9zcybjVsOiYaPTwWDuXDTMSnDICLRu
FS9oWgpXuet9iC3dZikd/MWZzKd07ZrjeIkDL9jh62fjdm+avBbHFQCG0mtpf1zr7K5l4zPKoXvG
iygbcA5nG08xHDauFsjLpHA7LOFJ6ODcFWkVsrX4Yi1/J77Fz2twJl0kxsuIqqqJpMcloeeCNY+1
uKXyhzDQYWDlwoeirbCLen793Avnn9VpXq6HwL/VHT3Hchlbi9+AF27tEEveNy3W98dSdpm9ryqa
OmfhZINMY9DDK/4Kot7AWqJ59h2yW5xsWr8i4Tjln3mTc4BO14nS9lASCrxH2LlQGztOibtWjy4o
zEkaYUdCTttLRbfLG7etl8hzKfFfiJsScqRL108Ry1d3iuepnuVvRV2LiZ21Do1qwrqq2XJYq2kq
4duos5aPGfhmq7+ZpdAEf90Whh1ZJznq2LxUdlo0R7G6R3yq/Mis4ZFb7UbO0eAgujTGKACf5HbZ
HJ2+OZF1Ps+Vur9p5joQBqzlvmzLKj+CMwyazXU84A5uWdUNWV/4iA6EcW014Y6JIYue7ghaQ6ci
ieyWb8Smwe46SrBbhWdLhcxBu/ytvepL3ryt/rDh4Aaru9oev3Q2Kg2ph2uCzXeFq14V8TfuZoY9
RQcK+i5S7xPY1I5ghNvVfRrWbDi4mYzH9RbEDSyvgwWHXIg5mTH7TpW7dm1PdX8Lx9Bl6Mt+/O7+
5NtJbwsrbY4lhLMOdUJoWK/2VleGyTbaru64Tlq5Be+PNmnuhu6zm8+hQq2uvUlQFdPXNnTbCRj6
Cqb6uDQolVbCPVvcO0zF1tXD4Dc6D5yUxdh2VT7f+0NaohtDVp6650HabFEJmh6gXdK6SiS5JWH/
ORvvlT+fAcDbCCjT0NqeTicQzNlznR97r2h2PTrgosVyt1SzDeGqE5H1S9Epvy6xv8visDBrB13P
OM2r3fW9zOA5OhUZCYoSql84PkgN2ULJdv5gHea0PkAcYONWb3qE5jsLRBLKDPz2EAf97rMvjvwh
aUxBdHb9DUwGuizLu8iisy8Ed/r8CMmSIVK2eHTyxAlBl/DttgdoruP53C1mtEwcSfvidj+U/b3I
t+SVTZPXfMf3grkrRIXjQ/yZu2+p84+Uv69P2+CWOiCtEMjRl0uKU0q0eydwnhORbRyApqH1Xb5A
6Rq8MhUy23UZexQFXuo1b9fnbTCJjhwL3HmuF9BHHLtkPjTqX4moe5XVu9uGv3xAvHMXf1lsP/fq
+jhVKiQN9hqogrLc2V8f3uDsOsEYpChaiWuVOPay2nkZvZuX5ryiBy9fttqdDdbXsWOkgK6js+AN
soLuhzR5rOct/mTT0Jc1eWccgduj9X+cXcmSnLoS/SIimAVbqKmrujyU3Z42hO17DUKIUSDg69+p
t2rrtkoRbGshVCllKpU6eQ6nTnW2+dilvZuPiZi2POrgCFSVamp/rdsZHRBnKyDNJZK+zZMmLrxt
xQ8VMzZYE3CN0VKfK6dm6Tzh6Fh60m+LMqpSzZohPiKd5OA9b5/7oXqpuTxO3rwt51PRYNOSL2PY
BdU5h3jWQPtD6w5721nTx7tS51OKw0JMHEq4GShWV+uHS38P9MUuP28aWkV/gZLRYQHt63PthR88
e3pC0f5jFC+GNwzNjlTxX7NrzWPrufXZC6Yv3APpuW1SQNQYRYV+5fY6QZEvGPAS9R1V6aSsPuEN
37BfNHFAxX6BLZ17To8FLe0+Wfs5ITRMCXY8mnN32yyvOOtk0dnqQcZy9oNv6/iHzl/t+fe2oe+r
8SoOuB1xAUjqBaQh/h1x2FnVn7Uzgcp0dlfOU2sCCHlZw+HMawq0zohn+p/SmA7oNoxyojbFFJR4
icb7YsavK58u9WpSntFNXKmP0awKqwk8kefQWXZhWaRRNp5KaWrK020ZxUkBQmyD3Bbi7MTX1d2H
6BC7c1pAp2DToqpgrboqx6i3sF+CuAHNtb33WrZz/C09FgjvKi6rm2iUo9EzP0+596OsAvJUy6Ey
XP40pleBVyhWsn6gmDstv7p5mdTNPxlEOR4bRrNlVJgVWYJMTnlTn3PZxQmvF57G6/x52+CKlway
cMIhunup5EnYVTuAD7ZFdVUsxguFg4DLSlTZgGEsgwPjLSCs427bzBU/rSHUwAIfZpnX8bA007Gz
w205nsoO1g6ExXVToMC5lt98vzkCX/1BrovhtV63WxRHjRpRTgx12nPcTnMq265NcaYuB5eDtOex
cXSfUJw1jFcWlyIazvn6vplsAB6f59p059NsSBUrBT4w11nkUJyrgH6EVMYzZOsMiYZuaCX9bVxg
Xb0iHs5ZkeESFkLbL/7x2CSa+KWCoaIIEkUBgUmq5Z0ojlVUJzL/GS5bWCARYFS0k8hYgGzDxnkN
mdQqaFLp9HuQ7xmigG76iqO6zoTXVwrLTOQpC9Mw+jOuh7E1XCJ1dr///upE9VcBVY0FxnGXOe3k
kEq+8TxVucACS8SdJTtEmPZ3hOamwvoQOi/b1lQ5TcO5bEZo+ZVn6Y87P4iexll+p9J7P7udCcr0
/yD+RlFcBWQNQNx3YWbh1kELPNyn4VIG9o+e2bV86mvbXptEFkMefhuiMXN44lKocFlon5Y0P3QE
KHXQOJcuXSBIBE74zzWEBKClRDIPKN10Kq2svVYFtcIioVl0hyA+Ns6bMQB8WQoGq8lzL5NDKc5Z
PO6EVyULhMgi+efx6Lodo0SY2iWQXQj64QxcfFoU0MXMvzwe+c2dDiozZd4OD908C8LmHObl98L+
6pTZ+yZbjxDvNVhG9wUlyowigqhA5UAhKh7Ffomi38sM4tOSOu1TGC/D8fEf0SyAiiVb2grdU7TA
AjRfOvHeir+OxHCb1A19/2ev/JWRIReE1OLckl93p3LpS2bMUXWD339/NbjIsoB4YIQ9E1T5myL6
NY8gzqW9oTyjG16JNV42geSrRCSj2Vd//D6zT0wato5uaCUnACarK6uGl2cBgES0lOncdyeC59zH
C/rmnsfOVMJNN4eVveQZjhDpJLLrdoMRW6CbuZITVGNZgiYO7gTy9L0g3rVohos7mQhmdcMr3hrI
jFUSicfZYWUaOFVq+f1Txokh/9UYRoV7jaS0qA/w/DkWQZvYXs73jUXa/SazR8rjREZKtPmAkeIc
lVBdq5bEnf/ZNrLiRmPGo3L0qADADirayMNWCIM/HlpjcZURLJjseSyqqjyvkdi31fzHabp9Nfpb
Cg8I7veVeOWjEehXiiLGgjZl8ZnN/EVYmwDIGFpxomhC3ypkC0uAyMK0Qy0/EYubUrI+DwPdkmHj
G4onge2irkMHS1pGLz77FdGXZdoWA1SglyTjSMcSN5pmrS5h4CfUdT73cjRsRt26Kp7UYJeAcxox
wOvna4be29Eh38Z23T3eNhpPUiFeIbh8myVA9SGT7a6Kxl03boIvgVpTOfX62nLbzMbMCRQNfIn8
tDHc9HSTVhzUzXLLEQUTuP4WaRj37yeef3hsj7sn/if5wqQVD23RAJn7JMBZRKY9D6pna4rTuMkP
rI5eHn9CN/v7Sr9yJbzael089OXZDvPxHeX58BHsxBt3Orl/9dXoqPPyCAUf2GZ20fngPDXsp7Tz
w+O5a3YjUXy1d5oWtVmbQwC92bXttC8IT3O2CWsC6ytuCvm01hLZys/cI/s29NApb6pq6GauHHhh
VbvuHGI3DpALXFDEi5c6iZwtXb8EM1fctEbXll/EEvtmqZ/bNf5E+/BjTrJtB56K51r8mZQR1MPP
DinR8OukaNc0OJPGMCp+q3XKJWustjzX0j22fnFcHeuYF/62HaOCt5YJhJ6tv4jz4MUnRqfzuLpH
L6q35bwqdVfRBb0DMQQ8RNDyObYdEB8sHwfGDMNrfFVFbvlk8KOugjfNCAdtlH+NV9twoursrjiq
21qtCy4wcS7bNqnsXxzK9oXfGdIB3cQVR43mwRnje6aBe1PiruIS5+O2fFoFbQ19080Bej0BR7UO
TUnSsvUOIo92j0OMbuaKo/ohOP/sWPJz3i5fnXUck6Y2khbrjK64KZEAS0OIAwGGVdeG3fFK8W+3
jrc0aYB5WblKBk3QT8KZxTmePtnukRUEne0/FyoNq6qZvorIKXpPkN4ZynNBqx1l3tEH4IdPJm0X
3fDKuYrXyGFwXEzfr/64yEw9ECRE08b6gMrcxdyG16WLECmd79T6Y80/5PTv4z2jm/j991eHHvdZ
Q0SGINM77GiH2blYur2wAkMU0A2vuKo317hahwgyg7V+CoLosFAkkO5qQMzohld8dZpbGoPqAi/B
ngPOmurqjD/WKDpts41ypsbME8HQ0/osyuBYVc5uhUQ4LTbhFrHlFXdt2sIuQ9TzUHXvUz7zgz9X
+3400fzobKM4rHRWUo1FK87cas8ZeE3WpvjG5/znJuOo2MWxbnx0K6O1J8r909QMh6nKnuPQ9Aik
ySZV7CIgJnU8hNiXIE7ZdwsYW8S8r6f4qV1NbWcaA6mAqHsfggwHHCNrIFPQ+O4a4gMgXRsSD93w
Sj7M+ih3B2SnQHeXu3n2U4hlHdzMxNahG/7++yvHpV7jAh55ryvFIbhYfIDGLfC+cJAWbFtgxXXd
brX5hLfhMx8sQCVRkCyrcwDCw8fD6xZYcV2oojDRTQDxtxCxteuv+VJcel59ENDUefwFzXGoMnzh
UunmjBRA0MxQF2zifAADZ/XyeHCd+RXnjUg+kJpG4myhTFM20Tt2f543bh6ddRTn9aGqE1iQWjmv
XohLvfPUSrGT45TyMNgWO1V4VBXXAow7HY6siSctSOOtBmz7m8h8kNarpFr5mkdTfA+eazAnCyn2
+VKjhyIw5AtvLq5L1PO8mty17vzYu02o8bk/vS0CWwTjKgf5EEDCK3BC70aWrzyo34VVb8ha3+T+
vQ+tBISa9bYPPjvwrH0c9wDnHMm7sk+Co7uzT9kmAC8+ooSFwWkI6p4BmunnWgZ4JK4H2X9Ej8x4
14Xtlyw6BuMSF5twh/ie4sYRdf3Y6TLvJoandqRJCfpP3/AO+P/35/+UFDC4cgBzUjKAGmGxtbx5
kNkcm9/lCJURNMAjjtYBO7nhkrC83efBDTRxKcRantwxM4SoNzkC7yumODlIQCOvdMX4zT9Oz2FK
9/mL9SU4gh7mU5X2m+qP+Iri61NbjdIrK//G1pPTHavyaTJpQ7wZpVyiHtIOjQYATSzvthC0gpbf
vPlHTD88joBvhiiMrRSpGvDUNL2PxRnXp4V+oTJMwfwHCMTu8fgaD1ePZ6hN9TWxQUs4Eq/fcUnX
zy33gk/bRleccZzGVnSghcToXTIGBWjMTLc83cQVFwz9mNG5I+JbL6wdeH72fDRxhOpsfv/kq0Nf
hFnQLe3i38JY8LPnN9GuAD3kBRKoJGE++kAfW+e+hm84nq94dW3Rasgr/IVpDvdOcCuij0EvjqO8
ONAEmE0P8bq/o/i3k0HIYLFJfrFddigG6+B2d2GAHs+0eW2qL+k+ojhx0UNYycsHBAgGaczDklHI
WFzwDw220viY2nHQCGvOhIMgMTYf/PzkFi+tdXu8DJqhVaLOAeWqoqvD/LKWy7Nk/scmtyC9aSLo
0GxUNQPgUF8rs97yb0tzaYPLuIWJG2FTPfrH2s8oizL/1nu/S2/HeyeJS8O5rzGJCov2Mz9z5jrG
nN3ho1wITZj7i4Xh7rHFdSZRwoJje86yQIURYL+12lvhIHak79bD49F1k7///sp90fri8NWvi4tb
hjIZQgox4TBK7KE24JU0e11FRrtNvQCxVJcXqx3rE5x4PvKhJbdQ1j87uy+2ZNZYYCU8VLMQU+TR
7DxJ/sWvnJfMNfHp6RZACQlgMMGRItvlyevWXT/0uyAo94+trxtaCQT9AkgR5I+xtplkCW2hWyS7
lm7cOcopTiGdQpEG+zcIXmcHv+jzd9nETdXUN9mT4FMqOtouqhnPkyw+u+JnB87pBW0NKByyZUoH
D6LI88+4ffZRInpsK81GUtHS4xii7RYJ5G2w8hUnS1/u1t4p1wTg7DXNFzmbjhpdWqyip6XTOY5P
mhiNQ9mxGZ9ZMOxCACWsuIPATZOiwJ7k4amMe7g63baDVVR1vWRDvVRLcOstkcw2KD4qse08UGk0
eWdbY5Hx7Mzm7MCkSKD39kx8E+G2JoaoTJorgXwgiRoU6mR2FIs8D3Z5aKPCcEvROImqwRxUuMeu
Tr880ThKLLZCjtB03Ohmrrg2mk28uR8K6+zZwQkKTO9Xb0qtxgS70w2vuLdPRF86rLbOJclxCQmg
k2RxeiqJbYgfug8oHh51o5SzpMVlLOIjA8muN3vvlqI0HA4al1NR1RI0yAK0G+zi59jxLF/Pa0j3
VQh+fEiWGTan7iNK0u556O2UdyNRy/0spZ80QYyyJjuFxtYfjZlUhLWkrkfLnltAV4onEAPsZBB+
WMdpS0XZJSrGunXRjG2Def+p7KfUAQOp0zp7n27qSMPw93/16ogeskX2bUSCG1iv97xq3rddb0hd
NK6loqz91lkospbgVtlfCjJcAtJ/fBytdSMr5zGefGI7z1p2yRawQT/LqiPRu3EKwYn5+AO6NVVc
NxpBBJgHUXYWPl7zhmn+Ak5WugNO/9vjD+jOt/+fDq/szvyZokFnjs+E1xcrADDfr9Klsw/UAWl2
VKYrC5MJLyvu/OvxJ3X/SXHnsWGiKvPGwrNqc/St6MQq6+TYxLDa94LRG1coFXq9Np7lWwKZZMXX
pxBC5+58CvFfCGo+9byFnR1pgUpTWQ6erLs89G9TFSU+PZLBVJXQ7CkVhO0KIkncTcGNh34C+YQ0
z02khrqh78Hp1VpngTNB3ZEUlwAxFXTZTrAXmSwNR7smxKk8k35cSi+rO+sM3DgQvPlHt/FSGw8U
oTMY3nF1f+D++6s/EE9grAdhXXaOB7/tEpbF7Zi4lYgOj7fm/dHzrb2j+PMCpFjgt3F+Qc/OrhIn
v15RnbVSH/snk5Aewufm2eB6Onspvk2iyLa8aGaXxS1x5OM9aubT3vfBQMTi2+M/pDOYcjaPfTCu
lo+LvotHkFSWTXOMqW/KuHSjK548113T9j7uhCwWB4jLHORiuum8HSRCFeFchE3VuRmuspVVXuK5
u4H7flf2tmGvvh0kQpUis0Shdp1qvK9YBX2JLJSbB3QkTFXCMy/JTRDkt1c4VNHNVZuhs33OcSJn
4uLjeZSLag9RlSScuCHaaUqloSrXDEULC2rGMJT70fudn4Zj9ASRu9/+gR9wThiOIe1X7sv0yvE8
VgrS2qhYiF125Pt8X4qk/DWlcuftrSfqGL7z9oaCLPrfn3H9ybem+6o3KJrnlABdYrDT254NnYC/
R5aoiohpiPLLOFuJF1jpOr3zUYqyQ5YQQVOGZg5qbUuJIY3499eanvJgcZBxh0N3msAuTpGSsaY1
pGJvVwlDVaeZ4kWnBv7Uv8n4Q+skpf80QK4hZp98eqgcEx5Ht3sV786zmHMRx9m5GhqQTa2HCrQt
fs3TprINT7Wa9Vb7Lwiw52iALarLWjQd1qQuKWQ0SJ8bbtOaKKKCrgPRgrCXo47aAEWzAwwoTvqh
LXZge5uTLRE2VJHXXVYSJ+cjqpw1OMS4O9cnMPjxTWdEqJJtCmaRhsqKQSnRySBsIdIgL54CGjXJ
RNk2r/sPDpu7tCzbhl3QQ20lVdV/RcZZ7bbZR3HpsV/6aqIivHHGrJcoRKacWKXHtwjZEDdUodiF
LCOQBUfFRUTFk7TqAzfRFek2j+LEkbRF4DltcalJfF6W4lOLwsgQbat4hioIG6xtNICQanCrcfk8
xH1fvIvn1sTSqnHeSHFe11qLuvTn8NZxZ08Wds68+F9pyXNZDy+PV9a5x87/ZkuhCsTu1oqVU4N/
4B+XvbdrjvTakwTc4ns8OJ/iNln/efwlzUqosOzJH7PVqwieI91/RBVAZf17VVKDA+sGv6cIr442
WoNNxLdZcLO7MrHRdTZRyO4ZLoi6we/L82rwICY1pNNocJv6awCBF6hD1cXvbVa5f/PV2F4/SdGu
2PlNvOAJcIHUcMj7DNpAwMA9/oQmPqvI7DyY2rH3MnZZIfKZNsuwA+usqQCps41yJDuiW9ecR/7N
l1CSgDbeCgkXU71FN3PFeS1SLFAKxN4M/LvGg5uimJ4+Norm9FVJNnk8QnxPlrgk1F+E/6/dElSB
/wHC9Ahcf2p7ZKPxFRdenaWbW18g9rue9Z5OOSHJIvDRx39DY/7/4LPbMl+8Fe/3HZWgYWsn6C0v
FIgjJzIpZOk+cbfgqx2KtLQk5cDpJZbBjg1y343BDso2p8f/QJPEqzhtgpt+nNGBXbzeGhNwPiZe
04GHaXzXl/Fx4aaGE93fUJy4bHrb7crAv5HqIOQzgaiwSQtHs01VsPZaetSuF5QRqD2hbrpCP3NI
M6+YTK3FOhvdP/xqCWrCQG04ILoxz8aTTnHki/eTFGKPB7CUuaYHU93/UHwZ9RVWDzP+R+3uWLn3
TVgEnekVNw4dGTgMAuqXqKcnP6ivEbP2YjDdCjSurDIpRqhXgIIXIYijHOV14uI05a6q2BOPusMU
xk+kM6mn6BZC8eaqX6PWjyZUmf3llwjCxAkkeEOrz2RZTtVqAp5oFkKFc1eZTyrqjdWlGS2e1mK2
08HFu/5jj9Mshwr+4kE5ewLqfLdGDCDLKz7Xa5/2fm2qfWmyFhUElkm8bWblfbmd5UALto+gCxlV
bSoyE7ZYZyDFmVe0LgRTs7CLKOl8muN13Mk4+77NPne7vfK2YBzIDNkqPEHF03Xx6ZDYdbxDX4Mh
ZmtusSrkoaSW5a+M5pdy7ZN2mvYRzXdTCVW3mSeU/IgckdQjOTz+NzpTKU5d27Sq2dRhy8Z5yqY2
7SCj/Hho3UZS/NqnmVhaiYsZcyDqE0fFvukDmnhF9HvbB5TCVyw7F5dkJO9B1n8FXwYKzOylnEz1
I03ZPFSxY6KhjjM0SAJKlMxnO06alieQVk54me+8OksKp4QYJBT2nE26Ky7QTH9vriHz0EFYuMFN
kCNI+0T59NhUmsik4smKxUF/Wc3yS7v2e8gtxdmXeQn26FA60iU2JE2aBVdBZb3ju3PrYsFl+ZUt
4NDokym7bfsDikvPnuxYCFEmwJib4hCzcE4zCy8WubfQdLEm8RSzxST8rbOW4uJQE7VWkOSyC7CD
T2VBn7i7pF33zW/k5zw3vUlqXE9Vd2YLzeeFs/AG8cnd2uanXgYbV0LxapAtuNyz6/BmYbnBRp8y
W6T9bOIK1c1c8eyQIPfKVzu44c5Js5PYxGWE3a84dOF1HiHQDr143E4sv00mONzj/aObsnI0L9wP
SU0aWGRM5/jSllsIrF2gY/922AhlusBuMOW7DG5etGnVjIYpaw4CFemFIhANxqahF1aIXbmyFJ84
2PxLgbPA8qdvo3W1w9XwMY19VOhXX2bSmYuWXvy2etehOt7mpiKIxptUJszKg3YUZOvoJbC/jIOX
TEBsUmfdETQBR983La+neKxoEAxWmYc3N7xY4p/G/blt3Lu5Xh32IfWilkSSXWgef/IcW+zytTBd
nXQ2V7z0TuPZQKEQe8dFe76IkjX/+njamkis8mCSuAD5rWvjWkmb+V+rLuaUN6F7s3oT5ZBu7oqr
glI24jSAP3VhueMlXjG3kXbBpRRXRdtsLaGQHt6GpoLuWHyacz91abytXqyCvXg1WRa91+3RRn/z
LdIncTYd1mX4tcn2Krqrcq2ideYuvOFP7Nj9kT23EvTnGi7EGsOriK5g9GVRc2waOYrfHN3dyRSY
QBSabaMCt6bArtt8wKKu4QnF8xG9AJkRj6ybuOKiwNhNoLoowpvH3APwRIeabeuTCFXY1sjt1svR
w3ARtP4QWRbgdPF7SAvst62o4qdzBm7vUuJa14zsZ9F4u162X6fGpCOiiY+u+3eMyUkHkXFJ4Ur9
YWR7x23f2f6zbc0puox3G/6Cjff/v7+B+jlbAlHU4NpMxfTFCg6cfds2tJKZcZkPxeqV9dWmPkt8
saTAmJ7cPNpywmLqyr4RnW93eBjm16K09/EcPgd9bFjYN7ckhr7//iq6x2MkZRus9bWeyD9L549J
3k2fH5vl7co5Bld2zeRSMYQM9Kb+ddx7B+8ERopju1/TLBEpPWTp4+/czfCfAj0+o+weC3q9YgTq
7GoPzzP7uGZf4/HjtqGVGL/WRc8jG/8gY9AtgaK7u6tMwAjdtJUgH46c0onb9bWt32NDjvGxnAyr
et94b1hETckgImD1Ayoj1yz+JKMvhOWJw55qOzCkSm/6q+2oeVlWTNByz1hznSN2dLJs17jBE3iO
0vtVEfJtG/+G4rJu1Mc+8WF92d/m+Dh7awKNdc+EBdcsgJqV5dzOiwoNYNdOsCWxcugjg1a1HDbR
m8FK9+++8i3U5Zltjwu/Rs2HsOl2nKVhbqr8v1nTw+CK44Kpda06C0vcLM1+jKaj9MnFkfETB7A9
77tDMGx628SnFDe2od5cEBuRk0ugClYqy90YF6aHKU0EUhO1ammgI1Ng9NKx0sV3n5raMQQG3dCK
94LOFtxY4Gu8uq3zJ6AUhBWxKaXXja147+jmXHbTUF/pKMIXxwn8F7syLa5mcDVBYx4HhXts82sc
R3Zaubw+WdJZDGbR7Hs1PYPA9FLUeM2/QinlhQx4D5zqPzbPt6RntqOmZ5Ez0ayWC9yqs4L95Hse
iBVdA35cE3n+k581gYemVIdf+4U9+5ZzLjLybsD1no72qTV9RXdyqSB7EqwyCzsXJ9cxOoPC7ohX
l/njnDppva+PDpjtDEe7bi3uO+BVjKhBcVlNAT60tp+d8R9P7oZNj7JYB8VtkfDEGehK+TV0PvP6
5q4fJmLoA9LtT/XEjcsKdX0cXf78nkX7cBOZEqasOKzMXSdsCKyR4d2bddUei20o/+mmrPhrTqIp
91tMuRquLRnSGlCiTTmCCqyv0AYtSCmwVwrnmKPxCuxhJ5jHMLxuL6p85fbIaEyqvL4Wz+P+Dn2z
0vYSXEFze2CHeGeC2GkMpOLqRYTyYrVSpCPuFzl+hxrzY/No569kxx2EaFk3YP7Dft4BeMD2EPJ7
F34SX/JUHMt/l9vjD2lcSYXWe3UA1S1gkq619aP83bciGQYDrO7tOriNhqG/3ZQBaE3o/fJgn90U
feDn9mQfQIJ26LYFzf8b71UcKOwOD6PRiJc/UUWXpXOHpFnKTQoSmL7iry5UegmNZX0dqyyhINPv
q6QzUX5qQrIKrZ9wMKE/wq+vICNp0/vlsLXbz3FRJGGeFwkx3lV0C6y4cBSLsRqKELE/qhImnpsF
WN9NHEg2Wjz+XmEJ3RGvcPLmWnSf++oj765GIhhNNq6C6G3hha43T/wq6N51P7nNx3XdO72JiEfj
uCqSnqHHMM8IjsQBOkRxuR5pa4iZmhxTJTLHg2Ed5yD9uzr9tzY7kuAauE+FqBIJqgIwejz2W515
7sv9auv7PAqr2MGyNhVN8DoWog3Q9feRCUaq2Ta26rtZ3HkcZDPXeXmXy+89h0J79+Px3HVjK2fs
ihOlmUeCFH/ZA6Ocih/Arxjsct95b1zibMVpp76e8Zbk8+sUvQdGOAQDnSOfrQGPiQD0judg4z1I
pTXPVyHvaRzywbmHeD26VmUyuYdtFlKclhadaHJRNNeWAtIQrud87q7xWBm26Nub31ah1Jz7KDV2
AbZodVjtl1J+3jJtWwVSiwJVwNCL+JXnie2+A/OElJuSJ1tFTWc24X7UYmjJ8RTc+cewdHbbZq3k
T4WIeFax+12K8A9zOKHKEncB2OICd//4Czp7K8sZQ05+ziqEhDAXz1mGnVgVsQEm/XYgsFWYtN1l
nM333P5umGhNJfFT3iaWiSHnbWe1VZi01TmkticYvmFQPMvQ/QsG/2rTpcpWAdLeGM94x3DrK/Pt
j0X73fe6f2zf9Hb3diS2VYA0zX3Z2Qtc1KoguDP9dLDV7bTtol3m7ydnk6/aKkIaoqKkx20cJ0n5
pbW/DyisQ/7z8cbRpIG2ylPtZEsueooqXfaSXfun+lAc3A/2p+qLf+iP+Y59ffwdzQZVgdKM2iME
YVDUKa1fcyfLJG4c00ml20BKRHbsWcbRgGATLU+F86Gab824Kf+zVZj0GIDmoCiwN+O5frLCdjeO
pmKdbtaKy/ZyaiDSgpuPZf1ovX3QgmWXb3NZFRtdu6tPZwdnVIDmepBwzaQ6Ts7HwkTTp5m7Coke
eDcWMxhNrzRAw0FQfXJzwH+72nA30Q2vFBir3nWYLXHfRC/lYWEkcYro0IN8dNNeVCmrx4UBvEwR
LHF/S5yEW6ZwoNnk5P5/XqVMkD0r7Jhi3m0zH2un3w3BP4+n/HYyD4zb3yPXlSxCeS9K5wMRz2HJ
dt1U/IyrAsJwbdHvnFbuH39J9x+U1Knx0RdrNbiT+BHalncBt4aXtYAIiCHg6MZXnDVro77t+67G
aQIsdzaAPKxbPz2eu27fKOcsDlUe1RFS1g56c8FzXb+j2a9tQyveGg9rHAiJcySfVmjwnVjZJK1j
cFeNTVQwtPDboLJAinhdwiFlYbUvjDqCuqHvJ9frLekB1+D2Vn0NB5K28XSkRj04zZ5UAdA8Ay1V
7+D5qy6d4mj3bpnIePrh2HmVTH0VfwjmwnDR15yzKml1FKP9jzOnvk4Wuj2sZZ/nyTQ0exb8hibH
rumPj1dZZy3FgYVFOKHL/ckqcAt735AK8W2mcWOq8epsdv/wq+XgbuNCY7THpQcQStmHX+ygeZ5i
+7A2y7kfgebb9kcUL+68pWwKNtwvV79tuvM38YRAQkvx3qJr15Ut8DBedX+yrgoOBbc3YcMwuOK+
oiFyiFvU7t0q++Zk1iHDou9AqWbI8DXhQRWX99yspmiHxNsAsD4g36V9kFSeIUnTbB0V+gxlsdlr
HaysXPd1tjeyaunGVRx47GzRjALj1sth9aFDZchsNMZQwc55567FJNv6SsbphY/82WlEmBDmGXag
bvz7beLVTh8C25mDAsYWHk0WQFHJUAFGZNrgGkdSCS9tW+AplcEsbvnJzs8hyjZBVyVDc6rDYr/J
iVS8c9bTyglrFP/yhYY70kYBumk9+fXx6JprlUqh6WZkKPK6R0wDyLL/3g587xa7hhnOlLfLFIhX
f9vfwXPMCg484CpaUNYsXTqGB9/+txAkKeOvrH9qm21updJlZtOYCajTooQ/Qze52LMFAB1rWyqo
Ip1j2oKWtb1XMb0pqSCy23tJvwmdY9sqpnnpKRDzwwQfKILjVLaH2cpT2ZhYBDSuq0Kbp2ywwOeL
VKd0wZM98nNZmLxLN/TdLV55F/EJ6AcjrK7Lj8Bh1puacWERxWtRDOrXHm0nV+5En9wYW6fg6Ox7
vON1k76HileTZq2oJm+KapQrh0Pe+3vKDM+PGl9S4TJdNYD6ZoQ5ZFl+j6CqTZvs6IKauR4iw+Q1
8UwFzQCu7I53TO0V2qP5CeIo37yOz3sp5W2bdRSHHXsoOloEkJ/Olw76x9D1kNPQ1E6vs71ytmY2
JUEZUtzYQBfO0dPiORsvsipdJY8r2GbA0Ktf7EIPN0GbOT8FMfXMaCyvomYy6Ef2NccDkrTjkx+i
2aGxdpa1STPOtlXQDPdE45UdajjxhFpuWnhWbyXT6ghDBUpjefUdsi+DAUwxOAjBjnUKivxgGd8g
dUMruYElGmHnKKxcI2sIUrvKn7iQ1u7xftSZXQkxYoH0mhMUKCk22U6uUyJy6G13+fTr8fiayasw
H9YO/jDe7SKiFVpXi6hTVzCD0XWTv//+KtRQUbf2WuJwlYx9kU35zs7mZOImfLQm+1BRPlYAIoqp
wp4JbV5CerEj8alth+ZTl81FYnPb+tN5Jt4k3X9RcnnoCIRsqhGTY5ejW8lKcp/vrHlTMxT2vxp3
OpvXIxoor2u2jqeOyT94Ov/dhJmpzVE3fzX0WP/j7Fq649SZ7S9iLYRAwBTobjdtO4nzcJIJKyc5
B/EG8ebX38038tGxWncx8cADoS6pSqXSrr3Loh4SXEFdOw/4b7f64+mW+X1mGExeupYvhTm1kHbB
5D/0PGyv7RmkXpG9swA0ET8d0nkxTRn44+b+sPUcN5MOze1zgae8J6C/D/mBDPuZ88lF8Xu3v7im
3oeOHhxX8t95bclGZxRyJnAjktjQgRgVe1+G+kBVzwExC3ADVv+rgNajh8LCVjQPhmkHy6FGUhhc
8t9y4ds47I+PS1f+dou9BNhbmnxV9QP2gPQmNoBVi89LgZpu6fJrUZt/UD5OUL0Ek3kt2l8phAuO
razkuEZe8QbK20CIlFPguUOQMU1yr3ApGZjtFiTJMh/m2byvpZOHUJad+Zdjs5bc1XQHrwHvX/20
QD4gsPjwayu307GxJXeFiKcz9yZF3Bzn9Hkzl+1ak/zH/cEVSaCMlKlWJ+MrIv9TZ9ZRPz/lYHFi
kApLho/HPiAlxyIjuTVuqKr3iAKA8BLLC0bvmvDz/fEVq/ofpMyE102fIcVc6ackG9COhCf9sj52
JMpYGX8lfpP3HWbPZtC6O799Pw/FMeUeE3DUf3sVbykz7Rnpa7L0MSOQClwhQCHQJzMVmoxEkTHI
cJlpnJaOMBQcuxZC6DTp3TN1mkOIP4Bx/j3/dfHLhFm4nMzNrape0JFfNl/vr+v/xvgvZAAoln+P
jZxp40h2kOqc2yuN0rh+aK5WgE7CSEd/qLCNjJMp7SJnKCHv15O2yUO/j0q/L3XnrGp0KdFcB4tQ
U8Dy3pierDT9Q2adqp9qaOmYMkou1tTB1W31CI26AQgrMEVqckyFR8lImdzbgDNO9zjZd7fC8YPM
70Oob2kCgmru+2ffnCSJJSa329OCZkyzIINTPQhWdppwoBp9//+b0SEMT7o23bN7Si/94l7c/Pf9
Dakyi+SrDp8GuyxR95grfuFdFbFiuXVEp3mqmriUUfJ18yezxQniF1PQ0S5KWt2Rqji7ZUxMvjmT
SBckNVnz7G2XufidtnXAmg80c073jaOaveSsPh2rhNeoLBa+39aX3hYEN5Okno7cl0EtKT+eLgsF
YSWr8Rv2pyQe0f5Xo8Mtv6udsw8uuRM1kHMsHcJwf8I74a8mTKL0kl63kIbZ9zr0I6JB+Lx32u4f
kg7DKhVJ65YNTlvvGbH/1GVmsGRz6OvyzPfWAR+QOThT0y8hdALQzFYCbA8qn98ss1/ur7Fi8jIB
52KnVdN5yGGL7cPqPJNqCI05mnij2UPvOdg+d2kVerFZXra0eH+fu5vXsSK0R+dqpoXGgVW2kYxP
s3J1UVkEZAbNPVuSRgnTwdtUU9///ybqrCQrO3+HDkAo7yb+rFV2qZJf983+Lthkt8v+e94MbrJ6
8ewyq5/o5zVMH+pzErmnDQB++5yfjKg5cPXZPyPFNwPEPWM/75mggBJJFXbuqEnpVdaRQhtNzM0D
/SFGJs55Bgt5JaK2+fu+eVSrKqUgNVR3MpHT/Qy/TfUt04HDVJOWItquHJQmNZZ0xos7Jj3Z1a7Z
dGjSMjosKVB5rRIMbrO8CirS/GM308GxpbSD5e66TBA2eRqNKcx6GxB+Ha5YYWsZF0a44KzYU7KN
b+BeRXYW2kuuKUerBpfcE9oDCO8WKjacJq9eCiowoMR07K6qwSUHJbWzLjbHzC3efuw6N/JMGt1f
S0VYlLFgLWTirKzFWiINW09dN35xun4IWt9rQyQ7mlVVfUXyzqybapoY+7XYenScR17/8cmDYWjO
JcVm9yQPtbbJdQjB6dr2XcB+Zag5EaaZuWpsyUEdZubrTHFBQ6k1SKpoJo+reSCXRMySKTPxRLSQ
GYI9OO6gg+zxOejy7QjZIQaX8WDmSNxqhaI7GkM/mOaDk3SBcQgLRj0Zx73ldt667VzHZOzOKXgO
rQ76Z6I839+T79kcmlKmvFvcEUTfXl7HlUhPzJnCZfBunqmrSLy3Gffhpe2yJs4wtqQAbBs84sNz
ZV7rrQzN9sBJtA8v7ZiRWj0USMsxTjtQuif9I1uqyzHDSFGdu9y1FtcZ42Zjj435c1ytj4R8vz/4
e0HGpa6cfGVL3QwLw+CDW4H4PD0JceTA2IeWgjph25IzkKrG6ZAFmHsofK6JX+/vFVdOu3xmbVZB
jCq28Bj4ycf5cc4GMYcZ2nw1C6r6xL6P3mQwCV8dztEDEDuoGQ5VfwZPdUSN5uAv2D/7Zvh0bMS2
QcQL5drlDL6Fa24ZQc/b0/1lVc1+X+43w7urlQ7+Bl8daOGN53ytjP5cM1waHmfTrE2Nz6p2j+Sz
tZ0JXpZrGZeticayrXh2GnEklu37R/LYlNclHqfFGENxKRiKasUfL4L0oiZJfT8iuDK9eV6mFS3c
tY7dgT+6pIichb56Dugx20pjn3dvsfgJkusyP3GnfK2nuFuNm+d9X/l4ndCsFRgm+ADXVZOGKFZb
Ts3wAmsBuNJMMWVzSCsomVKIq/nusb0q4/aXqkCZ3sCvoO52aWny1JMizLNes1cV6yBnaLQpGyb2
2a9tGbreFkzIXnPx3Hev951hDzj/qcpRVwbvU0Ajux5KavGwFmFTibPZjd95ksWOqE4rf7R6+vX+
lxTrLQP40STajpazTLEg39LmJBg5JeSRrF976IPf/4TC5eTUbUMjwjIl3RRPa/fDSJAvb/moeyJU
LYXkz05Dm8VzpinOivQ8p+0jQByAfINi0He+3Z+/6hOSV/uQiObdtE1xCS6VZUgeRNqBOjnNY3vY
vtz/hspG0mHcQYNxtQv8DFOIp7GqL4JxzduDamjJo/kyJlM5Y2gnGyMPuNd102FSFV4s524J7UyX
bPCDxH9ux3/48Fd+TMYZDHbSWVxAPa1wq2yMxyU94RHy4zqIE5S2NC6smvruD2+Pm3xuymXE1IvF
i5ZFXJaRngSwZ/fXUzX8vpfeDJ+lpdnabJxiiJs9Utu/QAn5iaf04PD7Z98MPxcgxSemPcWbyeLS
zANPoM646pxKNft9K70Zvi4tPM5CaimupzkoPPtEm89GpyPfUWxIV3LZmk9GN2QDglvp/q7SvgrH
BUiFY4aXnNUVYqSIxlPskfKG1o/nyi+uoP2Njg0v+Wm9mGxwVmOIrVREabvgBroMZyh16FJQlekl
bwV4CzwpHCvbOE44DFZQpUloWbqeM4XtZTh/Sla/wfsdPDbxT7azXZwkDe6bRjW05LDu1OKpgY5I
+qcxNAU6BYBruT+0wigynN+kczHM1Jliy7J+lJD7nHGKBusxOnbqyhh+u2gq3hrwVjYXz3k2CpQU
aHXCfV2HcVOcITKdOfEApmeGP8RmAbmpio41Nr1NfwI/4zw67XKITRa/ZF+cN56LV0JrnnqBwMCh
PLFYN3RCBWzQgU1UP0NyXXcn+Ge5idO2QSPqClHI8amFnkVbGZqlVu0iyX+TcgVTVAUH800SJoCO
5a2un1C1i2TfBQNJYgOVEyf5KxLEwKhv8/T3/R2qmrbktpXhN2A6SgbIodQP9dxDMSC/HBpaRu97
K+25mWDaSEOuU2JHCWHHgqXMWg4+waSwLMR50E7/Isy6rDZ6niZjje5PXZFcykB+nuN5AVCZKV4y
8O3Usx+5aEFYzakInal6pMmigWIrzO9Ix22XTb1TTCiVeEZ3cTr6lVW2BpKj2PIymn8eeddTmk1x
OucXA/RElIqLhWeTlh0pguPaKIP5RcVo49dw2qpeQV7OA8eyA0Ff7y+C6gdIPjvnzJm3Zavj0me3
yeWfGkKeQbgUTW6h6YFSmV9yWgPds27hYZ2zpX8WZfLY9ZrJK3xWBvB7zkabtcTIMyS25h5M4n51
9oDjvW8b1fCS21pgjB8zE4ub1PQ85VDn6fLnmbXn+8Mr7CKD+PPNHBufwHU75nzIff+XOU7HDCMD
+H3Q8w/gkESpIYE2r8konqkKvHLgnlJpvFexcWT6S2ZZqeVsCMVIzyB+UoXOnH1IPO8055UG2aIy
0P7pN8cVcTbfpR2ytYk732ZuRlNtH6uGyQyY3AcHnSAWnIo7N2Z/mpzkee11DwWqie//fzPxYU2a
QUA4L7a9ZDnxeYCw9pTqivmq0SWXLTg1zS3B9T9vnUdzcb/jwUZDP6JaVMlVi6wVjt1gS7qme3Ey
P7JN+2fvzk+e40XHdr10zqbM6ccyp1OMlsXASsYzOh409x6VYSR/ZV3C2eCTKeak+2Fzz4zmIp01
p6FicBnML3jj52LFZqyGjkSEJ+NpHrZSE2oUhpex/K1b+KiIYz8uuYW9Yobb3H7p/C1g6Nk4ZHiZ
jrwyDFCn+HuhorLOhJVPubdohlYEShkRP5GFdF2C/V6BL9LL86BZxAuq3Jotoxp+//8bd+KeP3lu
ZSLrm29b+TQ0H1cdp51qVff/vxkaWPfEnp09BkNQo0lBOF/y7O/7BlfkNzLNJS/Qscz2F5qtzC5F
7wOL03we5vJx3dyLiarm/c+orCP57EjLZSEDwgFe4U/tigxtSs72tmp2pmp4yV/rpmqEC5mlmNj8
VwnW1G7Mn5ZEB9BTDS/5LO0Wt7FnF/WnORnDma1/D8xtgqEWB2+eMgQem8enUBwf4xK8HSSbz+Bs
Od83vWL3yAh4QZbeaTluhiB8PTUrv+WpDsylsItMeplbIHs1RqxqOtp/Fl5+o24ZucMhji8KAch/
7/vUcO0K5f0hpvl0zpPxw5boWt5VRtl/0RuXysrWnVxjRnW9rMLEna/mtB3LJGVScrTlMovhKTUe
bWzx3IyorVOMV81aOlS93EvQ5Ifo6KCpdRH2pfV0rfOqoSUHnakBJRLXG2IP3U5Rn/rLWdg6qnDV
4JJ7JlAPzxFlhpg3Y+xX7tW1dVrtqi0ouaZFrKwrofoUt8tyBiQq4mx66HodDk8xc7m9LCkWkGJ5
eGFewZMXQHseTzyW888hz5Q5LstssjuTwn3AFBYMSf9AsubYJpTR+lMlzGZqELHYMobY7C+A/349
NmvJK3tEqMJukQV0zpZEfVNDP6py/7o/uGI5ZZB+UrIRBdsCt5kVFMCMnvphCNEndywWyih9aOIt
6VLihdZCU0xQ12sW4e50MIjLIP1SmCmel1FBSUj3vR3H32t60D3/A87ntd9YE5IX0RRj0IEMGKwT
2sROtcsl/8zXCSWCyUbIaqGmmZb2HBjM0plFtaaSixaQCV4dgb1I/N+jnd589mqVhaZssu+6d54Z
ZWR+Xwp7HGfcrlMKhe/RQ60w65qfUD9hBdd8Q2Eemcqytoy6byt8wyjrC2P+mekQ9KqR96zszTHU
EzQ6bil8aWPud9sTdpjky7HoIqPzB78aNygT4gaWpPWJloQ8onxYnu47qmrm+2K/mXnSCD7zBqPP
q/87rZNLuupYwRT7RYY8MeEz2rm4fHn9LEJ/Tdqw9+0QNKjHooAMeqrrwTDZiLkXPP3K7OQzwYY/
ZhbpGGVOPhsTW4c49fHwsevEo5/6UMsCdWW4k58t/uBCpDEea+NvntXV2aq1fPcqR5K81AAtQbNu
SADwPtScwIvyFWqN/dmmxePMj4UxYOX+vWso5cs2de0YW/6rsXNTHSK6pkyGPWVVQueBIrvgJYfm
43g2PV1f2vvbkcmwp5knnuMWmHOyfcJRkRm/t0N8EJj1vhZvnCizE5+4hjXEG31El3zobMfSIuZL
7gk9tX6uqY3VXPHMYS3kB6PsNtY63OD77s9kqHmycp6OLlIXJ7P8wKc96lP+tyM+xGR8uQ+mTXcr
cIzOlY/akdEZJ5u6OpWB9y+8TAY4UVYOYE7FzLsKt6zCQA15fRFFexVFcs7aTnNmqHaNdKRuWZqi
VWxCcdMAKxj/e2TJZVh0b7iqHyE5q0jtfN2SAXuyqKwA8ryBEPbzuopXv89O+aKTD1Iss4xxyjaz
y7YOQaFbi+oRuRg05i0dh47CRDLCKWETL3xrr/96KFNxO6pJ/VCtrqbeo5q7dLbSPi8oZ6gJlI6A
hAreEKCj4nw8tEdldFNSc8fHHU/ESSaCjXmxtaSa1xqVWSTXXZoZ9a9hFnEu/DMKG9cUKmtWfqwS
w2Qo02LWmPnsN/E8j2FN2xsUWgPReZdjhpGuqMIqSnu07CZ2OqfugItz/Tna8qJbNeZ5/5xi/0Gg
oyowYLO3cTFb3mkEU+DFI936NA8muItSzz7f/yH/K2L8N7NkMjkpFFlBHz+aPeomVlk+gvyQNree
NBMrgsreBMghndYU6Mt3epustyEBC8aT5Q2IOVHbFl0BToysHdNn12gm8WLYw+AgOU2H6gXEoVsb
gUi7THiwlkVi8oBU04iOvgS6vEi9ybYKx0Pf+bAsNysjSWWHPppB2C+7nPPii6h2qWC/oLZNg3IG
DvrQzZHJb7XgxO6ZPyCDKRIxhXM+pmffPFYIYPJrbcuXumXZguu0uZTBaGdZsPvl/RVTOLz8VDuL
la9dspeLUpx1xGvaFycddJ0PqtGls9plVu9D0X2Micev1CdtOA2mToVT4fPyC+0w44U2GVCFzcC5
EXRg/oOMQPMIRZxjqyr3P4xjSRcumj5uBr6WLz0eH8SD51pIOu4b/123JJacEJhQvTEo6SF3XoFD
RdgTlJ/MEeox2fS0kaLSgG7fXQV8RgoveBLz0EUzrVAGStCfk9npL3OqdNCid5cBo0vZuzHktjER
6OuI5MMKNrHU/ofZujVWTV3KCMqxcJbNWMCeVa2jD/qBevqr9LNMaAKWanwpJ8iGdnQHk08IRE/t
8jjpqBcVKyvnAK454FXGsmHy1Y8Gfz5nYkpDI3Fvrem4R3wXzA7evzPhMbUJGtwcEk++sZzbaSmf
NuDTvt7fnArTyGDncR6mzqHmeGuX21A/Ex2PimK/yFkAqLOyzOrIeJuz69pcJvFX5h9bTRnUbCYc
4qqrKW5DO33wURMLSdLpWIhVS7rb6c29w0qn2q8GzHvhl8X8UpDAWc6bDu3zPm0QFlNy0jUBfwpe
BMSNpm0ouBN13jfWX+eNhgPEcNijXS8RayLSFUGZ/3VsjSXfLfuttdJxGG58O9vjCdKu98clKmNJ
ftstec2H1RpvaMMM/e1cQQpEZCD3SP5kffaw5SDf/B9tIg9syA40/VVkqFaggYWCeXL9fn8aqi0s
eTeaVNqe5KWJJcOL9FRf+1r35qpaLxkDvfY1+HoSIm4p/2LaeHcd6XU1aETpEpbpP5vxKSufyE6p
S81gXnV9nArvkeHRFsmgBdkl4y23X/hwW8wfie7FVDW0lPt7xVDwzi3Mm2H/VbXPC3qhEh1n5h6S
/pMXQiFk3ydvnSfr6nWwO+vvYS09+jSUolzjOmGNX0QT7TzjEwd80f1ksXbjD67VrdshRk1iyfzA
1Wxti5Pa4811H4zqaiSnTif29O6NEkNLuxz6JGXKx7S/resDGk2a+iVdPw594A6HgEr4grSD0SCZ
OuU8kHhozB+p634c2/znSg6ps2FZ9q3wZlnmFIvM+pbEmchCrwSiedQ1Su/VqfdWXAqXqVssiaDw
jzl9Ki1yShmPwA5gQZnTp6+d+cNKovte/j6XDX6FFDqJn0EUMpmG2xonl/ZcXZIHKKQGRZRGuiRH
EUlcKVB2lA99v47DrcgtCHN2GcoIzOCmDiWiGl/aSYyNQ5a183Cj63kkZ08HMVSGKWkD9awTyWC6
422ImipKH+hDdsnLgOLB/FRBE87QRfx9wHfWW0aYJ9YKfj4LHzLj9AbluVP5DUE9BL+H5g6rMBGT
sp1eFIvfVHSLM9cXQQFSkcDcsm/395BqcCn2+emYs82kONzTlzT7NhrR/XFV9pch5gCLjebKMLCI
jA8kKk44a1/FyT5PT37kfLn/FdXsJTdeG1CILqAkiY1+CqdiOJWFeQR5hQC0f/JNhCD+tkzZ1pMY
TwpWMDuTcZ6TItWQxqkmLnmuV69LkjWOefPEny59yaEEd8gi8oXcYCOYTcAvFg9j+scW1TeT6rDw
ijnL13FwQ2UsFRuJF/HF85/WRmNpxfEr38SHLVmY5eCcssXj4px48VQkR+pLxJJh0ui9awXIWcx4
SslzMvuBZxhHkJwYWtp6rbk2VDAft78WNRs33emDDpFtuBhc2nyZk1QZJTCJN5yN9UMiNBd7xdn0
H57zzGKGA4Quih5tuPSfK9v9mPGvm/VjbFm4WKAiGHTVYEUmLJOeL+j9bmYAC+MO4O7ELmPHA0Pl
NgDO7OEsPLbdpeMjZSVfzRILnKL31c+XgBH/4N6RDhDbXd0a10AsMMiyT6nTscs4J4fkaYglI6Up
lOso+uFJXI1j2K4U+t06zKjC8DJSmqSuA+4K+CnPvIDWXSDWhy7/Oh96KsbUpSOjccHQDAUWyHzy
/kfTAHlRF8ecSqY8L8vRnyie5eOlAZ5wXsPM1UHTFVFGhkeTxbDnyoJVihqXh8hyL71OOlQRGGXG
8yotsmoU2Cls+D0uXbgdaw6CqaVjAoeoSEDpT+J+/oAW+7A07NN9x1GZQ8rrIDVGnDzFnA3+4tWP
S/2nRIfQ/bFV9pCcct6gYkYFooy1iDMetT/wZTrmlDK/OXXyBZC5gsT1ciOVnmtfYQ4ZCg2CZWup
EpijZg+AtWbrx16XiaqGltI3z8hLOnWYMq6WfYHW+e2EXjuNqVWDy77Is6TgKyFxapg/vaI4bSuk
iTPdw/C7JGE4iGQYNKf9sG1i9/ULOYMS8lJc+iFCpT+yIh6THKJRml+i/NT+E98kXAsVYm7TksTb
5yFKLuOFR+7L/MP6MEfkZD5sOrmG/6Ha3knYZcLwfCfnTCr8piECKD0iQXbyrtUn4zlLH5KH9WxG
RVSOEZmDSsf1oQjJMm46T7nXGgtus9XIIrB7nLx5+ZNWXxrHzjT2UzidTB3emN0qbJOZt754HYrP
EK+678yKlIFKzswa5rnE6edbs/wqrQcU6fvpthVXy3hc2Yeme73/GdX0pdOWmkMGeR3XjDNeXXi7
pcEIhe37Y6u2loyXLsncJoB9mthaK4jJxws4dB7Mz1NoXMpTetY1qSu/I7l6ghK3Q3scX87n8otz
7i5eVN7IJxwMkCHPL5bmlFQ4vQykZq3RC2/PTFhaPpRNF7ZoEPFHXZKoGn7fxG8csd4J0LPCIrFZ
dw9Z+kra9pcJDdaDiyH5eQXaYzyMIR7aF3quIHRevuK8pJc1qk/+lV/8LLr/JdXv2Lfam99RpSSr
Qe9pxnMpLnQYv0KiL6Q80azCHmLfCSOWdDazdAJta+l3N4ARQogwBmvzdZuKkwd2Gk+HhlS4hUwu
XlJ7NgpIeMRF8WBVj4uu6q4aV/JqAsCJgb5jnBtLG5kivbhVdzpmdsmTeWrR2mW4OJdr9dVqe+O7
MMTz2nmL5lVPEUxllDX3F9OZ2twEurW7utv8hG7hyCjAM552mrVVmOe/WGtu2N60O7KHd730V+Ed
3JQy1Npm7TKNe4joyMNsO0GfXvxBJ9qmmrbkuWLrJuHYyAZmIK5CvlMeNFauk1BS2V1y3IF2MzwX
o6/WJ4+kocg/193L3Ova1RUOJcOtrdK2Sl5i47hlHzncCRbDaoKxcs7QB/0BXFGmCUGKmvz/wveb
wDC27VS7PVnjsvy5eE+t94PUz4bzJW0fah3PuGoprH8HH6vrm9IGjDbO5/pmLySc8kMiNsT6XzX4
zfTXeqghrYSY4GzkL+aI2Fl0jGqqJZZ8l4rZ4XaB11tXzK/50EJvsfvQZs4nvEcfcy0Zgu3VLqld
Bw7AujWwyRZttY4Q9l3CZWSrMvSaNI7vrTnbMzvy3TyVZ8s9sWiM7HN1hs40pL7PxrGirLlv4jeL
MLWWxRuOIGQuLGot8xFiB5qhVW+IMhbbSoCVThv8jDk0QyvkYf5hHiMnDdKnIWCBhV8j5msaLZr8
SLHqpuTYIGChVdFiQ1nECblzMr1/jO4vVFTvHwgKV5AR2v3GWNsPSO3onFt4QR5ePTxYR8cGl09h
IxtnT8BW23LrzW+p9fXYuJL/umM6cfBOmDEBr0hejpc2O1gukIHZZg+SCOGjEuEbzA7oAJlHdDgd
4gOCD8guDGIOswFjyc00HqsyMppvfaux9b4f/pvxEBmPPbdFY9qcIkA3VR7YE/Mjj60/bXfR6WK8
v1WIDMzutsEoPTyexWPxkHh/L/Wv+6v5/tFCZFR21mZDkZotiRM0knaeGZCaPuKoCfsquRla3JTK
QNL5i0vMXPYLW+Ouzq+Nbb2W9fjB6nXdK4o3FRC6/Tvo2ADZ5b4jplt/ImcWdhdxyx7X8349TsJj
6RWRsVmiMYhoQd2J5lLvZVn6U5F2Ub7yS5lY5/vL8X7AITIuSxSmMGxG19ixPg7kVwPu4eW6DboX
WNUuknx3I9nQtZRMtzT5zHsLKpKHeJkIkfkoTTyWjV5Bp1tmPnT1o9U9Ud2lTnF5JDIR5QyFH/AH
TNNtOdNzF+fn9sH56Vzoqb0k4RjTj/dtrzCODNDibmWMpocHogz2973qVHq6UoFi+8uwrBqVSiOb
nTVmTh1l9hrOHT8bWhEt1fDSkbuQonTGDiXzmqIWT3nmQPnYaQLfS46FZiJDtAC29SHVgjjhCxIY
ThJx45/7Zle81RMZomV1XmWmI0LbdC6eoW76sH3aQhKKkJ+O5STkP2DtJQW39IodtEGUrgBbz7ro
CDpUtpeP2XIqnL2X+ObV7Rr1rPJO67Q2gesX+em+hRSfkGv/JgqAEIBNkbwNftTQ6WxSAZJp3cVL
cQTI9X/oCZnD1BtIFBp+nlgWsXL5AgaTyGR4ldoOiXITIgPO3dZvWI8evdvQPwzdZdou962jiv0y
wNzwRVcW+wpMfpA+jJcqLEIgxHe5hh3OoAMbKEKzDP2tAVUfGg/bFHCPgOfnjH9L0wtPvt3/GYrh
ZfBYVaL8M7EOtaUZBDLZH79beoBKfrgp+XrsC1INrl29dFlaFMfW2Tll+Rj249AGtssCo8t0ZXdF
EJWVXTY3S6jZVahhDRnAe11YiqND75Z7c7GYueeiXonDq+bmBHyg+zp1q66cpHACGfa0uvYKAneU
xIT3kPU/7Rzbx37M8jps65dj9t9N9mb+W+2kW1JmG2TA/5qy09bEbvbKMs1VRRVGZcgTaksO6QaU
oHH6htg6IY9a1Oz3U5JrXE0RiGTIUz6AhMuz8Imp++SV0NHgl5l9um8d1dhS3W2cTQMU9zjDmjoP
JvFU2HPYGZqLlmpwKfXvl85u7RW7ckpfrD5Is5/oB7o/b8WGl0FO3lZ7LANV0A2ypymAkuMhHAyR
sU32xvsho6g1p6A56xYK+ShPM7TCGjKHZpp0hbkasAY6fz56KAFXHftsCfN0zCKSn5p545tGaU+3
bmyvk5f8badUW8jYj9V3bloyeybU9GjVWJh7f5oiFDKiJjTC5FwG3bU6/z8eLPaM+L3vSM6arlUP
tsJhujXpmVXP6VwF6FqPCu82VnipRO5cTRfTKYKs/dBPf+5bTnWUMSmZGElqdBPBryu/D9H+HOPN
wRSQl+Ef+2w9rMe6BMDm+O9I1ANd0eY+9hZKGkl9no896BIZ/Lq6zKjz3Yc93Kwn/yfz09u86MiJ
VBFORr6KaSGlAEXcbY7bqx2W0fJgXpurd4OylCZQKLxZBomVPvjPnbTGGVldKP05ZprKvKIAR2SI
GAQhXbdKUPUU0RLZYR9CoTCPHLCDItVNAtDMPhuGJkyrfsR+xr05aEowYIJVGcvrkH+yxjxnvq7O
oRpZcm0DHWF+3uzeB4p1keLps9BpSqiG3oPVm0nn25K5TQPLZw66DjLcrXVNvqqR9/+/Gdmc2Qgq
IWeLibg69nyeTEMT6RSBVAaNuQ33hekjZ7OhtNO2UW9BVluHYX6/Fk9klNjcggGFGkl7c3woU6Op
3RLGJIIst91PK/gkQ2fMyYeqrLfq1jnA0Gt+lMpc0kHclt28JRRrbK3eTax/+Ss7uC+lUxggEgHl
v6m/tb14BFAaeJJBM2mFsWTQGMuTyZgFdg+v+4gKyOmOT0Mdp85Lwn57TOPFCtPI+DHPQ/NGQVxk
cKb1WpjfZm/R1B4UO0lGjvV94ptZgj2a18Z1WftrNfOTa/KH+weLauKSCzjMSy3R4f7bd8mjv/Kn
EY1Qx4aWjixWZby0PWOLV5AktnUVWbZO9WiPV++cwbZ0TPEedYY8K1Aer/i3fIJxvPZZ+Hk8ZuzW
QK0iuP8TVMaXdnxeuvU0mbBOk7y67qc+iUedBLbK8NKWLwRPprTCjhHl9LFvsgtauI8ZXgZmOS7a
dNleuTVL17k1wvaCrp1JdN8miuuozFFJuhp0u+1EYjK9FguUG+0w+03Kl/ujKywu01O2LmF4Cgfs
pOvxmvJqiqh2NZFAYXEZlzUlxeTzfp5uuz7quedrelq6VvMApdiRdP89b44ScDvaYrCoGa/eZ9f9
22B1kCZPxP6U4FH2vmlUhpdctac5OqGczIzt9hs3Qsq+5O5t1TWOq/IQGW81UVKh4xfrugN+yi88
3O+JjAbbpbp2VxupVPN6/4eoFkLy3r6ujBwEDLhzjflzvjZPg6OzkWr7SA7rQBtqMhMUxMwqHvs+
HNrH3NIRm/xP7/qdsEMln115SVmbF/PNvkyP1Sm5/h9pX7Ylp65s+0WMAUKAeAWyqd6VVW5fGPay
rYZWIBDo6+9M73v29eE6nfvUeVw1liEJRYSinTM4kH18fOvmEPaj/7sWqbluExP09g6rMYt46K8u
IF7QnS1EJSjthkA4PNg9uf26i3O3J3mcq+KcItEnhmQlO49b/f2AL+nSdtqq6ZuOlwteBziGx1Rk
502r5S5+LTU6y/HeP07ZfKW6cUGZthCWAOGbe4gNhlel+VrzZ6fllcn/S4/e2HQ9mdqFpLPY2jSt
zNIqEN87DIpeefyFM/klvN9cRllbPcR0cMfaUrWLmAqemdfXz7HS9jA3C7viN/5kE1iu2LbGWRey
XlRxeurq4zA+SllM9A31gvOjNxJqKQD+hHDpqS2rLMQFVoU/A6qLv6vRn+R/fvr5778JCPgbwoXz
WJ4acO5mLhgZJlvklbjqjxn1+emb8MTEQzBPflqezkzTBPWC6uC/GCxbVXteNFdc3cW3bHzd3C5l
yiktT/Pe3AdFvT+/5V/TFbxIXv8uqEsnvPF6PEyk8IF+dZqD5FC5CNqDvdLxGkrspcdv3B7jcdCl
LCpP6Xj0S5m1Keak3rJ8Faf+tkE+sanqKs3Kk2n9+tbKenqvveot6KLnp28q25aCWcLOZXqaEAR1
7VrM/FrR4c/a6W/742YOEYW2HswKKDIam/eRvdaM/bPA/S1qGfFmfww7UZ6S8Wyxor1usRcU0t/2
wycVRXEiIvZvtTeY6p0KtzMHMG9cUchLsjn//TfLjYS0s9+S8jSsd6H9ElyjqbgkmI3NqkYuzu+h
iQ1dcpViZ95Wu9aJl7/b0Z888llbNsaKFWTQbNQwVlX6YyZCc5zV8AIM9j22Ma4E5xcPYGOsC7YO
ABpZ/cvvoFb1yyP8V0vq2gFcfMvGZstV+tys4b+OGX7nl3cbC3E8e7drb7lwHNu+eMCNa1MTlifX
PQXzmtXYArHqyrV16RO2rXGdYOqZif/7CWcH/f80tcyvOegLmroFLil7YABwbsqTdFNWqbYImuWN
J73tjIeyXLq5p/91Bljn/bepvf0Dzmfzm6kBZ1um86jTU8LXnSvlfZ1c20e+dLwbK26X1GFZuPFO
Ms0pq3JP56y7Nhl76eEbU46jyoDoALpDy8e+qzIveDbD20Ief9tR5mbkM+Bq2dmBUvK/CHn8bU85
XGUDztYaOj8nxSzjPFU0B4h18XcXdEksG7uNu8WNC1fpCVtK495aQ25swKs9E7R7Q8kHXm7bT3Y+
60iEG/2Xyoerf2+D/kpI+6cs+PzozXVLfQC1cd2VJ93XlThyTFfwfJrHcdgPumNlFmMvatyNVror
H3NBXtuu8rAAv8/xFDbWTACPMdGLxcb1jY7beP/3E7nkh7ZwJMmoosYykeLGrF9/7XPlMs1oFuSk
WMHjdcVdXPqS899/M2RSUqykELzmP9fZC/dasjHk1feBcrfW6ams3G4pI1Wkdt3HZZLHgl1rkFx6
ycagpVcllIAs7MTTPGSfvVFkCzkA9OZtlrFtMZt2auImnhBJs2MvnlR9jMcrucBZDtu8/qy2myvZ
rLJtUdlGvBXtkvRd8MYcA6tY//1MDZvB+Nb8iv7lKSzcscpbgGT+L1Vn22ku4TQoCfCa/zxevKCV
22ZzEBkZ+aLy/gdaecmwtt3mpLKguiqFd1r2Z+moPeiXEwxruzzcrUfqXzGsC4q5RdUAwkCfEoXT
xdJxkeg587ryKMYBTNXBFR9xSUob23WLmfTUcO/USQHUwmHf6nfJcq2ZdEE9t7Aa8doJAqjK8lRp
Tx47R8RQzKtK3wJYCvXf9pa9IRKkBHMP0kfsxdn66MklY8214tMl4Wyi6mVKJZFzlPwPVOiSZDaG
O1sKdAZLk9PKVA6c9z2trpW5Lz16Y7opPwMFnYXCpMsTSzK3NLu/3ygXFHLbSnYWLCP9UkIgxFsP
o1BPfmLpvT96XVYF5bX488IXbBvL0yKbqOuT5FSZJGuMyp38/vcPuGS5W/iRNsD+3qgQNc/7/uac
XczH9WnBauhw4EVwxStf0JstEAkQGcBa30jvZGiehA/AhlPxlWr9pUef//77Xcu1BGf9vx99DmzV
lZLYJamf//7bo/vUQmnWpfkc+5HwcxosjDykEYC23/iC7T0bpSEZJslOk0rzGHkpcKP/fqyXpLIx
VFuFzqI/guitdbmK+C7s18zoa374kmQ2xsqSMDXKjOwEapMbtoQYigrfKJONsSakScsRM80nEZhc
UbNHf+HK7XHhV2/7x9W6VAATXcpTm87ex/NdktxyvwGQ9puEvu0cL7y3YctL1L9+afl/oooXznPb
OsagVWy5s+XJ1zUm5roCDKsZV9fmMi64se3wcTv02OdtG3b61+B3kzEn7kj1WV4NvS+kE9v5YwTx
XiPLMj7JMgiLPh3arCJa7ujUCjCRyCaPVVUVbzuIjeH6kyAkATjtaezV+FixyHtaO6QybbesV3oV
lw5kY7p9m6wj8br4tJTGOyjJmyxhUfWO6oG/UV03NszVUk6s6eOTYAsTWTg3WBkEqnxzZajx0ids
jBjMgVE02JKe+tAVINAALkecGXaN4+/SiW8MOfRayUuL4YxYpHkwPiPTvk8HWqixygCMdnrTUW8b
5CDV9lZTpfREdb93nXlc+/LQOP7h74+/YBjbDjnt+5QmFDKqZ4BDteJGKbMjrDpUQX2lr3BBTts2
+egk8Xq7RKe0F96QAc+JH3kajAd/mJPbqNfVh94n9dt81LZzjmkjOlBJASLqmzITpaU74fEvKynd
FbW9oFbb9jnAJkdVA1DuBG74o7b8kQ/TYzzoKwd+wYlv4UsIQ99frYye0B22u4pKvS9L8/y2495Y
9Tw3FQPrX3Raw/BAxXfBwldmA0DYl1eut0vS2Ri10tNEgh7yt/3MftS+CsAm2648D8daXynd/MJg
+EMSvAUtITNGTI0/AUWEjzJP/JdEvnqTy8rwRYdrEQLD0nyuGc8THWdNtavDL723s2TNwT51MIQU
hi53IDPeRTzJOXWZ5A9TdA217I8QNMhSts13NoJIE3ZVnqKV/HAh+wKY+PvRdTsVxYiBppt+HRXW
p1rA97Edb+iYexiODhXQY8LwfR+zm9RjD010Dbb7j+MA+EXbbn1Y8caMLui/hgBL0UW3iO4Q1nb9
Oaah99nTFcUtJWrv0yKMvZGTkA8lysvXsGovReHbpr5AymkWV5M99XUwTJkawi7RTymISyw7pkTK
eNhBaNhMzCSNxrXf8bpP+39YV6rG5QyMZ32XW9KSVWeMzRV/w8I6JLOFm+jcWCsnK+xgaGMObe/l
s02uuIoLtrzFmVjqhnaTYz6e7affTIdkuGvMta7eRaGePe5v8Xsi6p5QOLwvfO3vg7E9+Wg19Ynd
UxntIxMXEWlyL10+uLnOm2HZlYBK/bsj+ePYxFmhzhfKb++eloRMs2nqbzqdCg1aoX6+Bdpgw+s8
DYaclnVuqhGAjPNTHIFhV2fNTPNlfssw4Pn9Z//z2/u1c0h7DYKRzK2JHkEx3wRRJoLl2qbXhWtr
y9xJfawdNqOneYbr9xGLHJ+JV940rZ+VESa9ymt7DBd0ZIszs/a+jBuvRJN6ihNwHOt5mQaV9eAH
MV//flgXfPIWZWZq/Mb0iYC79Omnst/76S1NrwRZvx7yB19MNlFWZyPV+6NdeDbUXWZbYDR+nQcs
kvygJrmdQpV5QAEKbwL/VZHXUH1Tpt0xv86dfxCVzqvhKHjeegHKOV/Ncvj7J1+S6iY4M/3aL6B0
xq+Swz++RbWOX232nTsEf/jiLcbL0M/cKgmIlEynwYnx16hBMGDj3apBXZ/6/3ih3VtT3/mA4cw6
pt+DmMnddMzkZGrumGxxJ6V3a6BPpJNvdGMbe/Qd5eAOrGOBu3xBdWns4NKfMC7L1ysnfUGkWzZO
EGS0UgRtybPE0+JbsHaK5DMtl6uCPR/OnwR7fvNvNr3oqGzbscQ3BI56MhMN+oOBWXMGRiLG/OVY
DZ3YqVgC+AaTurln+Nv0ZYsZ47UIhD00cCG+mDzQ3r8V/OPfVfHS3fvLff/2WQwr915YOjwbXagg
lwRsNxE1uY9pPxXa5ybmL1XUhLnsb3j9FlK28722sUupwiiupJ+ILJ1U+YqIVX9JuHdtWuWPeyzn
528sLGICm7be6kFilhdDOGaEfPbJS++HsAFUB730LsJWZsqzmVzbzfkVZP9BRbbwMkpOYYQF7kFk
Y4QqoZpx393M3ydPoHen8tWPsqATt3Gz3oYV250BaABvl7fJayg/mmnYi/l7o1/NHO3clxaQBK61
N3PojiL9MFb1fpg1XMXR9I96uffJ09oUSt4rmeSrnW8C+e3vOvHrmvrTd5x9y286EWLIcfIdwXeA
qTxLHWZkAy9vObC/Z5CuNgPwN3bA1DpI+8LqV5pWma1fOfnR0Q9pqjNd70Nx7OP3MjxGfQXAi+Oy
5qBiCcS7v//EC+a+RcBp0NgNmtrHLzRB8qlT5X5RV00i/bOlb+f8VpgEZaA1E3Ch79r1xQiWldVT
CDkM/QOZT4k4tf3zQt8PClugIclS9c9APzF7e15X64JxD4Lxv3/ohRR4OxiYBl2dzMuK39K5tqiT
MrM8j4L6br4W/V64f7fDgXoIwpo25zesU5PZKmtBndHJ/dt+/yanG1oNKJdpgCEat7yM5C6kJO/U
dGuiq9PE5+ztT+q6yep4qM3ggCiBd6jhtgubW867PMA9l0wKlZt1P3ffa7BLr4sFHsdtsr6FVQdu
Zoum4zpJEud8dGjBcMpFBXKaTF9bVbyk4xsfpqvW+sZgSyUb5tCi5b+yNMRCcBUWfz+bP76ApduJ
QaGaOllIYvCChH9WfhlnSYX507c9feNERBDSEDEOnh6MOgO5d0GiayC/QfgLV+L/O3T8+HNk/JuP
oi3Ti2d7drA+s73xC0trt/oBDh8NplQOdrirBrn2g3kZW0BT1LTeT9pRtuD/wR63ZkH5g2jtt4IV
ySCN7/+Qa9JUwUNJPa2FPPRhHxj5CX0mLLh9LhfehSLrMUGSpIdJRAuPMhc1YnS5jVNlwGVVu6a7
5St2aLucVwH20XOgNOq1PWjtNQp7AO3qJR/H2UdBLnO0HjEBkaS1EmPWpYRFolCBJeIhdKg+gnBB
eyka3VWNFPMHQFzVek9MsAzVIZ1Eh2nntrSLBALD0jeo4gLfTNPj+T/Gx4ZMhO8N7VLvqZ7byY8/
sXBq2xsfAG7TcAxn6897GTg7/1jwZvVeTl25nigZI/ZzAkizO0w8jUmcAx139CwHnrctxa4V4E6j
1CNW555kcgU3qV7Du2n1qKjufK1K4QqgICgUywcX+9+rDt1vXlQ+ncKvQYTrBe6MOsUOfeoMYIkJ
HZIqyZsgXNNDNPhSV/tzgNDkYN7has26dZo/JDrtkY4Dort8dH2XcpLFBtORN2KyMxBO1wYNixhA
71WfKYbQ7KHTK0nBTRfRNCh6j0yAhWmDtAZeZkKb5bPzgN/VZdFAKLsJazOX942YEvlFlUi6w0yW
DRfNfkRGj5KD30pvPEqNEtJ71WsVfAzioUP6L9MRnCS6luV08Jeunwo1YJS+y6NhiDFN00OdRp6h
7tKzPNAi8L7YIZCjyXqQLDYyCyND1p9pooDXnFW+7vv9NBOQOSIU6yLQS4dhPD+0aFQ1xtt14ISt
P0zxpGOSof/pENOYvjp5WtHAHpUiMf9ku8CvdGHquPbezUGQBKeeG7CcqCiMvoK/m0LtFRG6zvoz
i4jMtQCG813NUW0Y85kFQu8CAZjujHeeAk30bEL/MIVDlZwEGGu8z40Aw2pOrZX0XU0HgJwXpuxX
dYo5cAbuKo2dO5U59APce02xfHdXiiWu/hlST83vXeoUtmLSUmgwi3hq1fPNxFw55HzwB7ai0TLE
IAbQC1/qd6PvIr13VdKWRw+wPsuxjmIJsiQCSCF9GrEym/xUadnS5Zyqdv59n4SsAWlMyXtsznlq
ieA8Uw5Le8awTjq/TlFin4yIq9s5GmLMiHVKux9eKv0mJ4rP5JM/Bl5V+Otsow9NEqX1tzKNuLIZ
x6qEz480FWUNWGoL75LPhOk0zvrWl3Ynsb07ZEqnLNh7XS1DEEgn/jJ/jCta9wsQ4BmwfmDXccAe
wqoOxiNCOHvqI7QcvjcUrF0n2wTVWFS9S+i+HI0QtyVTFb2RyvPa+5JLb/qn6hMvOmrTK/taz2nc
HeoxbTyzi1Jvbk5cxEH72TIyTTexmBj4fbE/iGLe3BusRch+UUfi99WuGoahK+zcoSriV7wHZGrr
79awmdr9AuY/+L3FVXyNMjZ5LngfARx2VlnQgMr+FJ6dxPvODCRYs1U1CX1Zy3MNNEN9GPj/YztF
656SqKnf+/iqfuerqlxm4GxOEqRNPuPOy1INHsnvYbt47HmpdE2esXI7688lw0HtqR5DUZipdgxU
UiY8F1IDXTdzQbCOZm6mlYEkKKsry8t94Dxy5pZA1oRmWtdocVupUHQk80GYQWjGol5593MbTvon
Qbg9z6iBeZ6XJcbFhYmldU+lIeZTDKQFOoHmEli+t/7okKGgD2GfxgXFF5V1yQDve3BglO/6w9jD
nSuwNLsYVeuWetw+2Mrzhp84YG8FygBB7qYzLPWMCClnkfTjmqVAkvVZhlW9dajvMYTaKrEP2Nqn
4aGMk9J/N1SY+wiyMG1XWYLpUa1RIRMcCzsOyHP6w1J65CHkU+2ZPCZVOwBaXGpf7fwVTA9tvog0
wr8sQWHcWfCk6aB8GQdjDHYCfZcApCxFiQQZoA1UNO94pwZW3mJKjI9lVpmwR67iLXU45jI0a3BT
6hnVJtoILwR7+WyWm4b61VwWcdU3/gGmXKZzli7tzPTeTtyJB9v5Ji/9yn+JB2B/ef4SYTqJiSh4
VbjO6CmVs4gHANT38foMNTT6OUgHzh81B+/9EeOJvcyjSo7t3SRHJR/msnNAcXapXwdnqje/O0hN
XUtyNZXrCmJMTM/f6jIJwtvWTby5w7kK9bxgwDrS4MSTq/nJaGKqYV+lgQqLzvZweJlNMPmYr0IB
WjCre1t2O9fiJg+PYx1M6/BMS/SAb+tk9MU7kUzg7wsUQoVvk+oMl7mJK8gsD7kL7ZjRWJLqo3C6
lEihF7U+x57RaicMKzrQJAY+Y+pJA8+nzXBlqQgHZG0d/ePGcex2a1yq8ltLASZyHy6K0KemqZaq
yxfTWe+mdB5Xahc0HDABmYwab7jV04ySMRBYbKi/+iwOqiUvvYrHQ0GE1yIWCeqxHt5XXjT19a5n
oYynw8xLN+gdXCobcgwrt+Nt4stxFnlnuoG334MxtGuh51KbDzVp8H9kYo5qwPDXWJ/3WuSKKLog
/emaofwU8RX/ZrIjwqoMUYeYVRFa8LZNuyqsLPDBpJahV4yoV9bfWRLbr70J0+TYjVOdBTQBsnJj
aFDCZ9eUy2xIwbJy7zOnkHMBITmiXtY6UMZjuKICG2BorFEnt7DZFbPn0XU5kBa8lOGex7hVD0PY
k17v01AF1VzEjK1jA/xL0DB+SpxPoxY/iBryjdXwqapARBDNyL1bppob4Nq0OJfGxSUy26mHVCDK
JG3S3E+FSTDXxLG+FRxVI+KyLLgYZFjEzgCkvh1wlWQk4Tq57emYjO8GWSYkmxtVtrieRFjJH+Po
wmgtGByRuicOAzsPLGk7zJU6jcRF3DcTYVbtzoW9ih5NAgxhvmubaD2U7WQfAV9slgfmk8GCxgzl
X+PdG0yrkkfTEjY/g2s17V3Bp7HhN10JSs3pW4PAdd4BDrrTLuMsVmGQdf3qdfo5xJJS1+ZVJDl5
F8YVC+u9qcm0OLBiOnCdDgOi4KMeV3W/NKwmNMfydduhagQHQlDRWLU/Hz1Y47jjGIWh0U7RmsYf
AvR6yjJL7BR3Xh51AQa38k70HnSUgdob9BfC97XfFxWZ2mHI64CQ2R1xOWgkqF2E+CZacbVh/W6g
0aCzUlSow7lhwWzGzlDPRUnRj4jqVMZ80cuuEBaBYVKItG7C9x6Dxr0bRhBFnzwrW3hlZtfW6V3j
o8KG64LEnXuYKCK+O7JQVOzNGAwuyaAJXFhUP5q21LluU699wpmo9R8Cex37fdoa21W3GFQNep7T
tF1wvh1NhuR9ihwx/kfUSgcfEMXF/BGhNpX/DPVgvedxiZrkLgjjEMlSagZrb1TCkgbEnYFDmb+A
j1Vlcoh1GbSFmVdLab4aUXJ98NogEDFYdgLqHquF9TNWRwiaD0+hWJi3ZjNlbnG7CA2R8CEGQt94
B5oiQ+Bq6wHJSD5xgAv4Rb069KYf2UyH2Z3GqueBe0n9IYwOHmY9ow86DNCDOwYJT3sNm+dsEoi/
p1C+xoBCbOobV8ded5xDxGeobE/zCkwiXCJp2t3IRE1RvFdrbX1g03lLQM5RsaEvsUvqge+RvlC6
w3qtWU+17Sb/Z1zDm78i/LYC9Sa/BKZIoeNh4OH9VMu62sX+mihZRBLslWnOQyI7hTmQHkiHwEUb
kS0DamzxBi/ISLDU8WFM+qq/5V3TNk/Ci2sCaleiMVecJ2nSJd9cVYEMPec8qKs9LrzSb45VO3IE
Ee0cktFlY5OsVYaVoLbZYUi5subg1c7XX3vpQVnbqfT1/aRkNwQ9vNNUj22XkZqMpBFZJbxIPVbB
zKLXsSsn/qmrHTE3TZmM3hcqW4YKhpdqhq4wta1B9ueYHQGjOzL4z/xsMvGUL0BWF69pBD8m0JQs
A3McqkqDSIsl50pEGZKGP5ChV4Kj1tkI+RKusaA/kY+hNb0Lgn50UR67UTng+7QjRRU2mdIIYA86
MYtcoVQ+M+0+cQGv9a4yojPYwI/k8DWtF4ZMKe3ChRTN6snofZQGCQWc/IChA8QulbB7b1zs8tCC
HG/UNwarre1tTzwgkqM3KhPvGFrbeECg6ZL65Hc+zxFmVk1eLrUXd9k4DxPogNS6tjAgq9O1DR/8
ngOsK1vSpXI878cwUO9swlHriSqc/xfeCwuv0QA+1nxFRDeu887oOsRA4pgC9SPHAGRPQGOwiHY4
LmlJ0HXkEQJK8LqD1rAu1lma0s/GumnWe+6x2Qeuf5nWSBnVUk8faG287sfcCJ//MIgs66/WjnT6
1A1pZYCdYUz30Yv8MLxNhpIl0T7FvHH1hBHASb93S5/Wew7LHZbTJISh94N2bPaytVFz8qN3bf9p
rIUb6G2N2Xx1x10vrczogMDrm2/Yc4RYDOXYsdGwJl9W5katTYnmfNn6fCizVkhi0UlN5mnZx8b4
Q7tTYxRPL3XXR3bKB5+QvrmfEXyijtybNlxu4kXgBrzRAw6uh79JKJCMsl6A8PSjKwlT3k5Wk1y6
m5WvMb/1girUL9LVfT3sUnSavC++nTSdDwz0s+xZt5ou5S5BRo45BgUnmgJkfQHnQH8fN82kzNFH
SaAmGY1W50cHOijm0huE3XXrYZuiE+YmTawfmUIYuJ99IgnysSmZSfBzpkqGqN5L1XgjLGoVyI2m
Qzh46fQ9LMMVcMRzFyOoakNvrvIxEE0kd+WEMSVkG7NBcpeNPuBQP64TI1mL3QfUJ9svFL9lELkV
qWmWTCQYmgGFJsXnj+cbXtp7RKXTvfGp7F8WIqfkKaqCiu+8tEYrq6hmhTIEnzG+8OoNM+lu7WLV
U1LbYe855EmBJCArCvwprgsp6TS/92ejF5oZpH6Fj5Ga4bT0wKcv/KV6iWphbtcgpuSTkKiMAAGj
wbo/pcOuUwxmzagF4vtCu9q86wC7J+Box4TqaYeRaDfKYh2Cwf8h5m5daQbEsylb2pVEO4ydleWc
+Y1j9NWGiADDg5S130b5EsienUptY0BonZOpSeVyZqmJj26Y4LVexhgaTTJEdJTQXQA9QtQUrCi4
RDdT53DlF1YHYwXHAJDcNg+UI35XYE1kUHpPkAmFiFutZOG3vgOO2aNI5xIVAm0SzLVDg+RS8t3K
JlYv2DEeku4WutKpnZnKCGMw5Vq36ftqQlL9sw9TFGYSoFPqn8aG1YTczquj5HMLVHLndqVpywR7
fBhBrCCBMJ0xBSC0s3CrI4lHUeX+7EfdnKP0MS5qvy6uZ+ZUrS5Y7quIIn3KZy16KjG4gP29hOeA
NheqfomEg3ZwCmTPgcj0iNSJrDNIUtp2QI4XzJbEmagiVDKqpUVVpmEJuXUBGZsowwy/cUUz0vGf
KHDV+BiigFhlUDR7SzwVx8el9fvHWKG22AxJbMiBjmFEvjC0Oxb+lDDXLzuSyLS6l5Eeq5sacLV9
mc9xqLoM1R6jdiFmCZumYApwcVVu516SDzEEggoIi706YdkiES7VqE/VlXQAKCXwYbt5QQj/pe5s
oO+IFQE2apPO/MAqVVnt4T9jljXRHO0BI1YjCR/iWH7nYdt+QWFNrvfWd4FFEoMrNX6PIhwqpJkX
y2n6gWShrr9OnTbxY1+ZFoKz0tM7m8JpgmUDZTLOi5i31XRD0tmoHtTIiBtMvo5R+w3I7AhoblGu
XJrxEHmYUXa5RFkn7L+nVadRQCtx25fuxUcpYqLvYgK0pOrGsysZvyKr9APzLmpjlLRAYuciWHor
5yD9GVWTiw3aKZq2uZR+XcTSrR/jcezHl4pPzuc76+J2ulmdjfpCDhEBkt8sZwIWv57YXhQMaN/D
UEzjUqPX3OJ4kPoGHbV42liiVMjyKFqmiLyAujwUH2ovjEFFGVMztIC2SThzz9oJZFcFCvDOkSJI
RRd4OyD5unXKyejjdsyDoHaCFnZak+FhpNWsbzrfb+evqFdqFu5QZRvOGDkIlvl+8ngCN6mNo+Wd
6uJAvXotyqmfIuPmRhYtaI+nJ0+mOL0irLzZLgVfqrkp4mZW/be5STt1SIKlQ0bes5R0d7FlM/y/
AawQ28GpgxlwT6dJq3UXuEW3I76oMhITW0PU7xDVa4ezJL5pzuUYNS/ivmqdXIYs7IKG8jPzRjgt
qGZ0ceznft932FPCJvnk2Qwa3UTwXliNeEpnR8VdZ2fX/R/OzqQ5Up7b89+l100Es2DRG3Ky03OV
XYM3RI1MAjFIIPj095fRm3vdr6uia/s8LjITkHTOfzpr1gCtzMcwrHiEdGFr8SkOGAvDbGVlVkye
MVaobHbCQR+WkEd28DRT7x5LuZbQkBP2ou24FHVioywI6rq6XqizgcbWfhjTY6OYBbXCkxR3rjXJ
elOto0iabFNOMt5zU+PxKh7bNvlOQl89yZ2iR+uDrLN95Pwse2Grg+zHKO2yqOrZbHbBehFj4vct
ikVnKTEZQBmuBDR0T1bV8fg5SvHY9jREQ5N+CdBKU6y6RbBOGeczKb+7mMNoXbLJAOTcWJXEwVMS
6LSGktzyspKHfMw373MzdOA6+zLX1dwfVOQUoQOe15f2aiolIffEkgX9Y80gmyXeN0EZVZr7nHTz
XRNgIb4l06lN2v3kOqvv7QS8CbUkdi8nDg60U0wwOLkjsT0jxVphYiLgWtnUn0sX8epL3Y153j6n
ZT0taKkSyYytawbdue2vTZvGv5paJsp+QomzdKcmsiGjJ6agOKrBSdxD4FX1StVYiWZrDyvoRF3v
BVrf0Xuwtgrta8e4hOWproNG3/AwwpAW07htcSsaWSXfaXsWmqDKN9HyMXRrXV5XWxI07P8RDdHv
yNWChK0giY1cdlFALoy3A3FP24GZsNZfx52gWPTARWOyBscMjHtYH9KCsuB3GtvJ3LFJLz2tYt/q
R5d6fbqut6bzn0o7phHJrpNRyQ7YJBdm35lZiGeIj3o8ul0cz1lbTaOdUJmO07prHcugR1mkkX+X
DJRI5hj385bsJ68ZgvCQokkOnmrHXTBGF06FHTTjkJKFyFZbSubkjiN1/aeuEoG6t1E1F7etpU7+
RPFFH79LwfmIVDLaC6oDHxl5P9JqsUKfQPbH7rVd4WvIRJpLdZgjZbU9FKYMl1djIC/kzpmUk98b
qgr32NTu9hDMjlAZRWYOnwBi8cXqofhC+noKG9SwhwPhWm/6EHlC9B0b07ScFscNj0WU63H8Qm5I
XA07MVkzHNxuWuWPbmyXwT8WddTL9CYwcdm62UJQgVUfc5OnaXsy62ZCiqqY/fOwEFMnf4V+z2Cg
T2Pr9tVKfmUbVi+qCCayQ4LGr3/JshjSn3kSzOnXzsI7nMJANP3j1tk1eo23ZA1PUcHu0Z7DIEjH
7TwzkRGMSzfz5B31lJfjl2KKnJgBU8taPVe8sDEdgpDGeZ7LqZnPk8UbQ+3kp3G0c6BOnKty9Wq/
xlJh8OWgSOjqnkqLQSVFts6NWr81Ps3HdUP5L+JrR0dN6BHAPLnRd/C2wL0pWmUS5sf0A3Sg44k8
3V1O16dK8K4/QOpZPXLCr9F8Qm5Qm4cYJ00wHdxwNnOWD3F8wkCS5ne8fqYByG30+i0KZGC3vVKe
ck5evTh3spnUw2D0/Hw5/s4ccNuD8FkbLgdtnPCGQgmH8XoV12ajfqjqQiFbLKq03jJV9zK8Seqw
Hm+CXgVq7/fhvHMHveaXEi7qEdeRX931u0BtqX8HNNGtFHzABuETRJKXPyUmTresldy94rbPu5mQ
C4iMQP9wa06Ddb9c3ILewXSF7n/XPSFkP0HM1/jInuMEd8IPmva7y88w3r7iydfm48hZFH8rt02O
3q6wY5EcRMCkvei0hl21MeWsLdP+dS50zVxfHPMrakZbCjDnyBTWK7OaZP5p10aAGbTPzN0JcfdI
6VMZ+WW3yZe+Zwyl2q1AGANnNvQunIDnpLAiehtbJIRb7hnkrEnb1e7BY8hLsTe98oiflUszPMD2
duqmkItw2VzokcNjraCf7p0u6sVpq0zFZ7I72WQnh5gquPAW0rmlwnBy1/h9E4QnD1owQK8UzraG
5BqmcEszNpx03uG3Sc0d0FpsKadkAvoY+q40PxwJBGGyiv5DQTQXWkn/5ApaZrn3N8HJ9eTnXtip
kyhVJeNd2OpAfhulmYGQjY4q/8ALHPfNHTaYtH5KtrBr6TZcnHkZJQwR5eMaoe+hMwT7GcS6XAGE
+ZP3TftLChPLZqAoDwan4Kdmk81bhE06LC0luHa0gOnLaQpoDYA2C8jm2U16vTNNO9C2A0ppfd5g
uboPRRVp3e+RFRiC+6rCCardxnvX2IfK9Ze6AHidN3aqza3TFSVGPKVy2XeXeKFfRbu5SmZVUjiM
s8Jzaa/yqCidzEIkt+ux1lvC+TmsM8O6fCPrgEahG/n8vauI8/8WLIDdHSJJf/YXaoKkjQeoyEUP
4lDhqf/VySEoEl7hgMGJ+zrvx34fBG5aDSeVjAVoWsq6yTxouvDoJCTsnVOaMWaSgzgP6COzBMis
37MjVPkzuHHaPUO6BSVcQmtlnt8qI+L22mGOUPjLMlRafdRxEPtiF9TCsdPR9BxxX2StbHA2DKQv
dLbkgzJFBrIgvBudgPvfVFOBCzTnQK7uPXcu+5OHSJmwW8Jd5xPcTmkPrhr95Jq6cO2uITOW+DZE
3tKe/bywEbKAIkg++1s4jxC4QZpa7xZwquTlq9t+DGiqJmwWN9aJ5/FeDOWUIFxHjGMgofxtXW9X
NgL9aamBkK5UBeS/LxNo1urogv5ePp9FOAFRerXWNqNImqiIGsA3+x1YYCsQBng2tuGVrOdkedyE
lc11Eud6u9Xz0szMHp/5sSpTg5d05qRD0XoHIrKiLymL5UOpiy65LZdefQsDjyF/5coyKkboQyZC
9MlwOyVa/lhjmtrDnE5R+xTbOgwOLZICdQAgL9pHreLN9FlFi+7UOw6wihkPrqBbRFM/OWONhyBP
zeTfrWmQTN99ad1vLpLk+LZMsAH1zd/Sxr3/m4Twn/QwbyS2XRyW9VAl1J6Blww+Ae50pB4c4UUR
Q1DnWDXoLfy5L1jMgo3NEyMNPmBFzDCANhjdJyzTKv0s0UQ09XUv6GBXFHCqM9+EJ5ML5cZs1q07
ymoIkPvZfEKxPxojvHYvbSe25rD2iPKuNbXwdk8eWeT1jwymytv42cXslnBmJ0HX/lBF4dNheBhX
xZci7Lcm3AVD00j/4OtWdDJzY9OXH6O2dgLvdmhpGsqDiV06InY+txZL5uf1AIFEb1iN0yHvqYO/
kW8H2HFNTd+X3+ETgyo5unQztAswQdZ9lkkfDtdNtFETw1lgifwShOmaPrgQzOuRR6yScBfOUS2j
rGbeN7J0yC9GfoITkIC2gwgESNy1yk34zr1JyrT4PVEdkK46Ty043w0MWtW8OHDTlTlAGW+D2blx
zWTy0+KGjbGoXgYoiY9u0wWJg7OtXCOTHrpuSfLt6A7hunxYDQ7Ecs+IkkAFu2JLlb14fXGJpkfI
4Dqpr9JWxB1ud4o6eIuc9jPY1Vu66OI+WVOQn93Sx5BsLK2qmOo76Vg1vBrHKWtihN2o7fzT6Je0
fFf5Oo6iyppkqqI5k14VO+kVo9+Tyju1c+qF/pUwUtrt0YGpSb44lG1RfqfzRRrxqe8CUZSPsuxa
r71yZBAEmmYLFPcYBt3WfZDiEtD7ynSIBHAjm7t0aZoqixzUCPOd52x5QdJDWETjnQ2TEIGFq7xB
qR2SS+18nNGUynOilE32XqiW8ZEukN7y0Pc28Mnb7ONQeah4KpnyZ7NxXnrA4FwTsAcOc2wCisgf
tP3b8NIPm+vd5JqIWaj3dFjW+6afVfgNl7yH1Wy4SDoyiy/fz3dAB5I2qXHtML/MZAKqizIkjBlP
sIWWBR3bQHxMV54u8H4fNeV5yZ0AEaIbiXQ4UPg4VZCNw4igICu8IWo/dzGd793mmWBltuJgR0Q+
aRgVcXJsVdvCl7cw6V0WclYsn7UOSu/7XKTkYWALlsm6gBZuvsNrGTtB9OoVti1+wYoq+xDZlMIp
mwZXl7dBOMXOh3QIpu0HqL6nPxeXVKFfVTp0IVCznlxq0MaGq9ivNE7zrh4L69zCbbrFLT82Dn6E
DYTClWdS0P6dN1HDC7QEMpKvadDp8Fr2LeNK9nnp9tAifYj9GoVs54sn9FMJQdU03OFIhmxeN+vj
aHrRvYLxR+bJjrGcDuVUNOa5tYNjfy51540/AQouMIrkLkJH2BEG4ndSm2D4hV9ntedgE237ve7T
pIMOa/0NzVsH/WuvnXTUfgvrXVvvmzCe5b627jI1X8qgW91Xxj/m1SOZSm6Ozyny0hnRUbjmy7ML
NBRcyZzaddtdsjI75zg7ZetHkGJammtbBpV9dIuiNsUxBZYoPkXJIPyfXh6bZsel4t7P1nV2yeV2
4jzUS9asfdvcsQdEojkhu9rEVUS/0fwMhlpSZxkoou4MBSW6Jy5lOmc3WX5JAsNq0+6FH71QXhJZ
VZIHN1TdlpyCnJbm6IeLbX5tjdP2V6FOevOjdWVQouFDSHJM0M6pAtqxc9aDMrOPfit2cCiFV8Az
tCbn2pH1CP9cW0b/RnbJN/92tmHZRXdx0Lg+9TAxKeVRr2JL4v0W20bczmPv+8nR8vRccCrT5ucm
9OEu2YLZp6ux2rwHRKocoutS0aRluRICxsyf0k28DAOTCXUm3TzPf3DIAH8Mi9tE3/ptMdsHZBn9
+lMPwA1zZkQ+WCZ8DeB/DzFqqWjf+jYPvlJTrJxIIlj7TR2tUBN6BIF+w18P/eB08qWBOgeL2/og
dF5UrYbLtu0maX9v4Iq305avKSrqlJbHUweHa4e38N1lABwUF2OoryerZfMbUKcIPtqwL0recRfB
3DU3LYi/LcrxN4j9UOEH5CV0f8gqLgdI/m1WXbbGa7hdscKX+bN3AYr83UiTlOyNBU/aS6RXTp8B
YqL62tVWTbLbCa9mlvGEdYBiRowpBjxdov4EnUGCODBG04Eli/s1Hx4vIAP8/hLF9ZMXFX7z3Ibp
bPczYdbma5n3SfVToaiKf6xum3d3XT8O+Y1YncB8jDFCuF+3VIchok/be08bG0J+yEMqoUeQcM5Z
nQvBUQhZFMQ7DEqCfsANPPVSeZDNL/FI3OVpVWO95VlaRJakv1iHtS93Zmu2lJ28SNPfUhNnKLFA
TGtw7csm8b91Rb/QIMuJKoxTv4SgHJFnhbeDXULzqWiSYmU7VmL1946tRfVhbBMsA0BFbIn7CQFa
/X0p2iiRh2awcfvChlr0V3OnU3MuVbpEd73TOu4r2AykWthyZtOcXXCS/uBIcruQMSZ9Hu/0ImYd
ZkPDJJj93IMfHTnddT/uRg2T9mAH0oQf9IW/uio1oX0l5afymUjMZKnkEfHEYj+PntMZs5MseOpS
F98RA+TDZtDXOeABovPU8ZBdxCAw7d2Yirmadsp08/ol6tZNvYKyCR874taWKss7XpuvOVHzy/Ow
2YJKJ2mXDfQ8zS2VXOaaZNweqnZs78rScO9XZ+z0NzvOqHIzVQ64TrIFlNK7M/06Ondbhxzk6+BW
hZY7Vqm6ygEHiidUfko8j5Z+j69ArvRn2KKc+Z0+e+PRzlOy7usAM9qxzZO2epkdJgDITOfhzyKK
8nO1VexC6NoepPAey7JR27Mxq7vSL6zp91zVNS14yfp4bCySUyrQY55691NfXvuAwHsE5468EdiJ
qg9T3mh7uyLvVTcB0wH8685Lrge4qAarTKq2pN4vtO5elcXz5nvHFOHbiAMlHZpXyQiT9CWtLVnu
mVfKeNBZmDt92OwB7xNwCVCPZnhCcGGiG6fxA0YnwCV11UNRw58/bNsa+k/BOvYKCcFCHjz1ThOY
g0QKI46DdQkbSAHXshWsKzF7JYNl0Luwwj99XsaI0iILmDywvC6rWWeThcRQd990oXSJ6dt3MYox
o0f4J9oSXl2sAXOODNIzrsjvq0I0eMhAkY0yqJqGRWTa96CrO0ebDH3EvJ7b8pKZTVEfewfgoMg5
D8Gs8ps1cgKqTR+wDFuToFLdmKWkMuSoIDklQkaCFBsDY0V5zwTwxQ/5myRHoI2IEInFCfyJfBei
ZVtev3E043aYIeOEOAhXbNATtKBbd5NflIkhCI0w6qNF5Ob8JDPLROFBLQgT66waljRYsqTb4vWr
DrBLz8eCo4CquR7GVfwGuGjmL8rtRv0gShTjUzbhafCuSArtyOrwFhmW12lO02auScRgvZ88tUqU
qkUkBarqCGJOPbvTJHERzE4dGr1PGmQd4G0qnymLCA0AMjjocKpQXciG6Fm968OYgFvypvo5/sX1
Ob+uR8F2+BSV5YrzcuDl2X6rZmy21waPtfk4xG09FXsH1dDTwIk838eNYvLyb8CbSKZ7KxH8/U68
lYE8GzLN+WWMtDPeVfHa9tQ6WEGKF2R+KFjqSHtRDWK6TW1/A2/Itz5XRZyPD0a5Flmyp2k+8B33
1dyt+cnt2M8lsoNQh68LY6Vjb0dCemzvI/rOYcx82B6FFhIDm85m0w3dx4DgMgiCVeJRsDtwe2Dx
rK1hez5MbGJVuFNFiHqLJ09CqJs5SGRhktxUDmN0SJMQmGpX59JZO966gH+9l+4Uld0VovFmKveW
PXsCNVJd0F50qsllJm/ZwXod017m9uMMAxXmx4rz0L0SORl9zybkLdilkEUwGYlYtuCq1Q2DmqFx
rO4yqx32jWxY5dacalDI8BuUYrOBroHf4UIsHYZu9LeI0ceUMX6x6Cn6camE+9UtGvursy3vVaTS
OQKrcFqEAmsKjC72l6nZ8ffAizkeROmFpEiPmBTW9SVxhHCIVdBo1b9Gk6yEt9+CDjIFO431kk+Q
a61+Rh4Rlnd0yjYW2cA6/VKueUuSXodbL38K3NpYduBgRHo4RWQ0XnGbvVIctgnBHDzRNjTzb1DV
yD0i2hvS8NBV1mxkE09j3p04S7ae+rwA00lhoUdyDjJGsJjpa1kuKjAnaKBc/1jHOa3qYyj6dtbH
ue19Ez7nRetz1viab30F8RNEL5VNanmLjTi4mA3HNrwPPJbOPS6ALrqK0QPIc2MGIU+LmsAbMt9p
IUyyJcrj9HstcprFbMbWxE5kVtlynHtLPDq/JgSmqAR6F5fACXJv8OVNTItSjFfLkPiDxU0ttp+u
qIh0K4keTKZ9OHBaUXJvwNrXxdohjyZMYrLjx2FdeudHOl/UTFmMXprXrirhqDvIl0bNt/xRZE/Y
eDYU2FBbq/nUIl+qZgT2XUtnpy6CiE9VX0Qt+S9hP6rkUOfLAjBrqjzNqlbq6hOcnU+KV+jHxnvy
WtD4swyHYNvldC5zcmsq7gj2kmHC3ncYJw5U5EXV2Fha8Iu2oM9Mx8T16yHphvRHv11ijK4GdF9r
Q5LXoIf8SCW6lbdKFr7ABd+MUUgbOeHun76MppuW24YSO/yEeIHO2evXQPziSw1ds7NN7bnVLuE7
sOzp/JUgL1+j5lgOTPODn3lI3ToS5QUrGEPu5DCHaXxoY1FF6zX6xqR9oftX457YAqf9OutRyF96
YBV319ot/EDuE81798RikOmJoiccnuASZzVmEvtF8bHwqqKM9vm8RYhf43CagzArKWAv4bITYDh4
auxQ3cNLV9Kp9qncZCExP16EqRkSYt2Wh7nJ2RJ2fu4MDqLYop88b8dmjQf6pp2XkYBjeoyVhAdv
6gsrThU2yV6etzx0XH3FIlT2tETQ+cUuLmKJG0VFvfczWoF+PvZFzvzOVhd5uGRmbnUV72vKJfek
a/bDV9cfc8NOVTi15+27NUjS742K+4GB23EE+DuUcpR4fj1Qx2sp+2BIMlINbYBq1cWBkznC6VV/
aOsqWtST5h7UIWJ1rdoHl7pvsjtSR5zubqO0ge60nXacCS2PPzrRQQ2iHg6bZmVcFo3LnBdUxGEx
39FD2xq3CAMiCnNSXS6ZzsFSjD5gm/KXYF+txhnvg3RDA7KnY16a27AJN/cwFm1So6fflCoMDQuH
1ifsKmF/l69F7n7zgKONg/wYVQGKvcSd8RQt0XDhdcahM+FemNaiMoZsEsnO7zymkN8WkTuO+RMj
XTeXGTRKlgpI0MmbtL1KhmhMvcM0AAq2h0SvnKYcLF0XH7ZapOvTZtyg/h1IyWLLFEV8+msIsQ3g
/5EXlVyAUpDKy87z0Iw7pro60EnIl/yOsWCrqK5lHVa6uA60HafmkKiQNmNnZGPz58RVnTx6M/3e
vIcGibsbJG/W++jGYd99XdvRdekVI9AXhqy0hNGg1Ykq1EN75fXb9FA1OL5vqsp6266HJIcUccKi
bqLdVMBzUFalyzhlBhg3+bkweiqBLILQ3n5uFDfDA2lobF23G/9+PAwFuBgqh2nESUb1q6f5hQm4
S9dmXtG6k9ptMyKD+EDNn7vXF8Fu9EtYcvGSk9yiYP3S+UsCVk0CjJf/mOimnCSTCbNI4IuLCssT
tBCW04c514oUn9lPp9W/WtZ4U/URJ6Auiiz0i9jvrkgOEhs6MYHf7SHKKwFfoBIz6eauKW2D5KDi
SsgGUAUgEzhgrWjxGS1ua8MvXtBH7r2aOitegg7CPN6H6SQ0HPCqNp8lUdFoo4LSedo1p0oDUpX3
+CDAXw+j0o673XT9RhI0qow8SG8gKmW6ndI2Rpu83yYRu/LQ+rHjT7eejmEM+YGrP5/TFjyLydA6
jBbCJTlHDTyWt9SMqZ+paPJmJ0UcxYznQiGgUBc4JTxg4adj7sE5aoq0DB42EdEOUafM+11CKIFj
dngSOt18Dkun7YoDxg2fl91juAVPjBfRRvvJurFf70DK5QpROyJCcjLH2dr2ona7UNEXcStKGBSg
rjfcBRNM0KdOkR+3NTszurUkaFkzbj0AX+ONwpDmTZxnfl3LJxoWFWNwJFIDzUKMMKMFN67TDa2A
3y2E1CaI1ZrfYgBrovtjDpYaCJP0tiTZ8xJ5xc4WrOf84wpnrl/Tcph1tx9k3UUP6Lsib5+aNQUw
6vGQyU9xGwaTOaSMPA9Qc+XE9c2P09yP5ntvxzAB/oC0lWcPpZWiCd8c0ap9UKwCA0ay+NhY77pJ
LLRkcwAUfNG0JF83yKgnPbZT355HFru37Hr+N13j2ut5yHcACnM97UeXPCM40gaOudpR1CQNi4Xu
xGDNHKZuOc8uy5kwmGWd1tu+xODX73tbjOVnPnTM+Te1TZ8WSLLFOcwiagq75+Tz9SuVJGhp5lVW
+zyn2HMd1swi/LKl/StUinCyXKFKkEEvCcBGmXOGTb6PxAXZatT9hnbtguiIry9EMswEem8AshiV
ml9H5Zf6CnffNHV7NVcycbKmBU9/qVr+jBieOmwdNF4lOOvPOCKKhA7Fwus60DcXjMA1g1fXOyjB
ibHd3paG6w/UeGHwkA5Ibz7gQnLlBkGAePcXXSevVFa6apkekQshvNzjQlmKpxXNPxLmJBra8gEs
oKGfCOoSKeWUL768o2vqK1yUVjkblkAH3I8Ne2ObvZ6WYIxe2jWcouUQwWeV8z4hMiW5QndAlD02
iRok+UCKeiqqXcs8HPXLTukF/QIoZSk0iyrqm6aiipXXQgZXYXMm7GvfjgvFRMZdmZ3HbkHw+tCA
f6snImESorWI+6AhyrGlpJ+aBKTskuBQcIChqJmZBMUBYNLxpx4Tt77xND6Q4sQodb+7KdSImKTK
UBMmRX8gRW0LxgfZ5DKacMAhrsrdfSMRaqH+iD1ZKTwwrPN5z8Cjvkd2sOZc7hTNyDscklS6zSn3
K4cODZpIwXgQv0/55OvMbHFRSYgmxlMldl9zo4P0xwyFZ1LiuNBBOHVKq6o9PZNg5qsUeiv1GKuR
HhbRjPFrEc+AtzdQlyifP0UT4H59K5nTXK4f4C5ztyp///9b30UQvx0MYK0LIuvhNUjr+GkT96EV
f0mWvbjb37J8lyu/MdW7KVwLN0ufyYS48Nw41Kp8+l2u0/fKLisTUofkH+LBLh/1xmBfOGVXQ2iO
ZwAXFywjgOkxVZD+4+Xf8JWVUlORR4s+ixmgxzEVyHS8/EsM4uXLvwngGhH8zRIFJ0kQNVmnKCOy
nkFAFIKIOv7tIV9SFX58+1B1xfR//pf3v6liyA92J30eFqQV4aD6Y5fM818e9H+Kcbr8gDe5Gf7Q
+REbT3+GY4miQ9EH1bov/JJePYy7+llz18DiyORq0SLIVP0lvfA/pYHwudGbX7WsQtNwWIOJgSE0
HFzTkTCN66ICCPjzfXvnl72d6AvuaPxUz+bsVO36iuVN7DmL5bX2kngntuhMY1w+KEvf8ecP/E8x
F5db6f/PBxVbi+GB0/lceeysoP5oKzcs5/929TdJRoMj85G0IX0OpVxwqCXxYx9v9fnfrv4mA2QL
TaRwJJozJi/3LHgN7i0oxf7PV39nN3k77sCX09ItBfoa3zeHooAH3iAepbU7H2Z0N1PD/kM8F8/g
7fQDq1skswCy5xWF9YGVWD63njf+ZbFc9oz/sCu+nX/gQpLS5FbmzISpA8jFU90xTJ6m5gYe4Muf
79U7C+Pt8IPRa1bysHswhRp4tZJq2ntO9VNeIPh/+4Q3exZKwL6Ml86cmxiZa0cnchg85FSNkH85
l967T28Wd+uX0plJ7js7+NgR0SDn95dDgXpgkoH8y8b+3o16s3MJrbaWiJDLK+tfC++Dv+aftya+
+vNNemcxx28Ws5MIJLRhoM8dTyFap/MWl4c/X/q9u/NmJQeNEuVauuPZOmZG05oAai+fGr9FErfr
K23U75KQueHpzx/33n16s7TjFB2sl/BxmBjPmPX2tNQ3fVX95TG8c6PezjYvt4u8D0vbuQvWR7Gk
J4Ws+5++efTmRoVtvKHaHfQZR0p1MoR8nHomymXR1IV/WQvvffs3NwczVgKJpfTZDfud03UPhSz/
shW985jf5tDHzpA39RDrczvV1whlq31A+Iurovst8ce/3KJ3vv/bMPouLqlo5nXEMNeLD/XS+OxJ
9fCXn/De1d+UZjVwMsJ8ac41qn5wOWBoepvVMf+2yN4G0rcjqgc0j/ocda0+143r7mMVD//2bN+G
0WNyycn8SfQZpXJxFQoQ/Bl1wV+W1Xv35vLf/1tZhhkRnbIzx9eRyBW2lzqHNlJl++HP7/57b8+b
3U0jdUQazVEToc85Dxgnj27gl7fJiESmF9P3P3/MO5vD27nsFXBYVVxeUpvE7jFxim5vyR7qqr/F
8753m96s4S0IlFkW9tF+Hi1KN2QRdWUf/vzt37v4m9WLFjnEH8TFvcE/KNE+VtBff770O/f/beL8
MKI0UjqkbVhK3FDRXSGGl3nrnsBf/hIS/s63f5s6DyENBjU5bG9T4R4rB99N6Pj+v739bwPna+C8
aHY4gyfG3cFIP6L9/7dl+zZdfmzg5IhD4NL5VD1L1TYaDXTr/eXWv3dfLu/qf1tZ3iQS8sAEJ8pM
P+4M5T1Gyr9c+51K9G2u/AKUkqLLp18zPmxZjnfPZFoM+zR3zksZ/NvqfTuavdWxv9IFsPeb5lBY
eQuI+nXJ81dRVn95vu+s3MD/n3cJM+2GYyEdzihr0U5imfTHqzZ3/nL59x7Cm3VLfOgkey31WcVo
rVC+6VeR+v3HP6+u967+ZuHqzqsLvIrD2c6tPXVYnA/otf9yar1zZ/6flHePUK9xDYdzS2cJMXue
IhymUf1vm87bEPfYZTBiOPX04+S7MMONBJ9h/+fb8t43f3PepkBNY4kP/oxY5ERUwb1YHGDx6eXP
l39nT3ubVg47DoKIaPu8RIQAzfV8VP56j5rj9zJP//bevE0kn2fj/Rdn19EjKa9FfxESwQazpRJF
TafpnrhBE4km51//Dt+qxq+NJbYttctc+16nE6oOANsgyqr+Yc6sIQLP3W0Uq66xTu93jmCiIPkS
46XfglhL0DXzwayeNegCRcn3yuleoINzMowX3fxZ9iCNMuPCAGncDp1kwor65LCTz414mcwgj+ZX
LWf8QxNV9r67EHP91ruCVzC9H1obS1dn4axk4e7omIJoACFOXSWSySRhE9K5zniUsH4xcS06fyXg
03m92dxw0Q9iVttAHsCBLYSZ6vzHvngJCa4tCyDtw4wlojJvJWsptB4iS7Hplcxj0azAcXBlHepY
IEb9oVh+9kYScP7SxaoFyFij8s4kEx0LOK7qu0HH5gtvuwR0uhqKEUl/AQonSPTKj5cEnoQcEDBG
8DQ22+Ahl6ddgRNl1ceh6KN6MHDNY5aPAFGcwU/fGbY1nPfTDC9CDSCrOJUD3YslsG91z2Q/zO7r
dtddSdTWqnbX/hw5EOKB5GcQgVB7qu3sb1uOl5YthgfW1m0o8Zocu/XZLnvFai7Jyv9sGe5+Ebt5
YwzBTwzclUoH/t4A2c1m3y5HFEPvGIgLDngBAZyN+Ee8trAf8ypYvh0sWdeFnC/HvunzDvIbEX8c
oSiFg+5lX8tCqkepDoFSDQfyKtZOlALVkD/va1lI6nQa8b5Zu10AXRe8E6fPUaMpwiFJaVHRnFnT
hKdXqH+ulFQz9md9VS57HQbFYEpWVn2ti3czBSpi2aTjKTnIcPv7kRV2c4b5iu7rdq6oeLJfENdu
Bj8kDbc3gWv+jWCCZSb2IwfcWrEAyZoXkneaRuB4CgSIuF91mJ0MdIRSZvFp18iK6t8GUDgG0LfY
eMTRdHLx1n6Aysi+c44o/B2bnBkW5H+CuIgeDTBioEIw7bwj0q1/BzaPrQxQUVwtQ5His9Utb1af
HE08im8HRhZ2IU2TfC6GmKRDAK2tgHBAsS3trXATRQGTHEdEXe8BBPC6mnUsNA45RMaVJ4/4nsMy
Hdv+vO8LhKQF0dRdxggYtbmmT6H9OFT8icS7LsSpqOxtL3GizxqiD2DSsYcTxkQa7uU5mAgj/bn9
Ae9XSuoKqQvRHFotEO0NzEVPzsA8ludkJpMir2StC2kLrWWKR1yjD6amA+imfcSTkaLp9+cOdYWU
bWHlSIiOC+rFyAC6YlA4id7caT5tx+X9kknd9WfvStq85PBTKTA13YRCXyT2E6p9SGzQJm3VeUQW
nPXvdz8ByU8eYy8CT6OxsQ7uYEGmJledkWXhETLXWCC3miTFEGikukAv+VzHxTNeDXZVHeoKmTs2
0MvJSw13lyz6GRXAwyZ449gOvSwuwhILTDulPMyHACTNz9D1wKY9jb5uty0Li5CvOQwS2KrVFugx
v07F22w1bzYUr3e1zta9292ImiHgk1YyQF2C5w92DEx1GN0qWikCI+k8E3JVI01YJ9M6JynUSIYE
iFc6N5AdYad9/RfSNW0cDpJ9izdWVn0Bahl4Abd+XgAHUWxEJEPLhKSF5U5EZwtT3gHX4RBnlXvI
Y/1lu/eyxtew3UU/qcOBVRpuW8vM6n5AL9f605Ku3zfj/3MwuGsd2rddXsYYW73UMs+d6/bIF6dT
VDNZ34V0xUtnlUI0uw9qe0xOvIJwSrFe/G1H5v2FkDIhW+lQ5iAfjQN0UibfCNPnIbwCTPEIxdPK
i6decdKWfYSQuC4x1i081lvAhq+AvUNpT79sf4GsaSFvB5N34AFinU2gTQO1fKj4fNpuWRIbEeUD
lHYFzPo0BBQvnMUKlIRADzOvy0wBxJlMxVou+xkhdx2jA2cPcNPAxRMVd8A3Ht0vk25da87/QpdH
sR+RxEmE++Rpn5c21BRw8AGajYCSfGpIoXrzkRQgR0hfPAiAVzLzIUhAAKQtvU5seYWek6L8yDov
JDBkuBbOAFIPzHb+DFtLKHjUqod/Wdvr3+/SF6yaprALCP9oi5se7JB9yCZsprbnkGSzIMJ84FNl
sQEcpaAELrmBrzcgkc2XqgdFpgBecftHZDNISGICuQEG14chAH6VQ7oAmpSV+cnuACPV+GtjFYoy
KhtkIYsbNzGyREvbVRqdeI4R/cLLIQfag6iuy2RjISSzxnLDrawBMBJq3Ka4foYQ6nE7SJLOi1iY
uYe+0FjoA5Q7eeDOqxKv+8OAO+R285KeiwAYIIuhFBRmwCuY5ZPbA7IOVYxv+9pex/1uhrKkwdVU
SJBcsxtfsogYl86ByNG+1oXU1QElL6ClNgSNQb8RCoX3tmgVmyrJ9LeFvB2sIddnC0vjaBs3YHTP
djEFLWhZNgh1+7q/DshdcExQqeFnj+1sTtl3jokP189xh62hA8c6Ye0FWXoCmQyrY2LaF4PyEXtZ
tg/AQUWkC4D9OgezDltCSn42UNw42GzYO6hCquZWwhk2OzhBwMAD+N7iJ/wgekW9kaWSkKWZOUYG
L2yERQd+ceUIpfSNpFQxopJyRoW9cgzosQ6/3TaI2Q9guwHWHi+43wRZPId+n6poShKWCstuaENs
oWgRIQDI058Aq9KPSw0V5e1ZKQkRFVJWT5kGBKwxBAwSEg9t2UOmzGnTU6KZ1Xn7J2QfIOQtWSbo
zGvzGJAqvTa2dTbd79styzovZC000yqwxBCago+/F6jnUSwwHq9ixe2LrOfr3+9SlpW4dSEZdjwA
bVKYK3fZM9wdqj2tg4Yt9H6CNlEPVZQ40O3iSGbjAEHdPaOKpoWOw8emo3Vdh1eI5xNPg9DWObM1
e/WfnBU/8W5s8BPWv7GxQGFJAQOOgjiDZN3QH3XoAewYVjQtbBOcAmpwgHXFQV5Ml6UFk5I22IZ0
2uft9mVdF2qO4UALBMyYKIAM6jrvvQlXgttNv1sS0HWh4vAK2tEuUMTXBe8Nq21WCxkTgnPicIy1
39u/8e5aZepi2cnMmmDLn0ZBD1cjMKSq41zWsNQAUSy1qWIMJDESq07JoQrZssj10558LCABDgnZ
UnUnK2tcKDqxC0RjFxraVQdmNbX4Dfqml33BEYpNDoH1CLpGDhiP2Loybo2HGXL6z6bN/84LhBi2
f0b2BULuhqATcdDsmL9oCQTD6i/uCMm17bbXwv5/j4sY3/U376oOgA80hVCPdk2y1yR+AQc9Jxco
eEAa5nG2FR9grjPyvV8R8rculwledIkDbk4BxjjATF6bWsuHli7676Yt7DOUlqvzWA/8iw1/3Mug
5+OnHppJz7BQ+pHbQwd/j96A6kgMclHdjfPVcuLoZsNa7TnRaP1xmlmrSFlZTISSAHaZZpuQ9vSr
Zjpr8Q9I60LsoYBZVgquInwjtV/bwX93SUHwhdoAewuXTpqlXd3x1sO7BCoQ6fN207I5I9SGkkbw
pIO71xUiRTA4idrc1F/iIrdVO0xJYRABpSaQnm0NpWh/Toby0lpwMoGvtwE/ed7kzzC8mRS3JJIg
iaDSvgXvu+yWKJghdOZ4sKqkzanQKGQe41EzVWVC9j1Cmej1AW+3tRVedROkMfgDRiUJek68hiWK
ciEZExFgCmEgy4G2IjSxRhodCR7/AqAgktOuERcBpgNQAkXUM+ZHTp6+NaHG6gMfWW4pKoVsHIRK
wcCRYx3cQ68ui/8WSQYvvuiX1mSKCbvG+Z0SQYQSkSXwksA1leOPWXWmLIgJKP1N8admEMbVWhVQ
TZLbIsTUBQErSevS9RsHhyIjMhpAiJPDpNUGxCtby9eG6AzTEdWRQzathBQfYRoARV3UEg6CMqwF
LdgjAKJ7htoUfAIsCPjsG30h39mYQdRFH+GNB9nIhxgngqNVU+vnduv/gVneGR0RgKrHOXfg1Fff
MlLCSGGIKUhrvTtGV5Lw4kNsp/qTOVENUqhGBVcNMpp0NTuhr3Am4tA4wj+Fhl59mTMNVG+oYIEJ
xWDKZhPKPpbLnFiHno0qUoMk00Qwa9JMEA+ESh80XUDNz6on1rWv26FYz1vvRUKoE5G+ZBARCJmP
x7QXiGv4kA2/LVCI9bCBt4N+mD/AIYDAz2CKjts/KfuadW7drdGYljCgNYc0SEFb1SBw1ISqB0dJ
Uv/n6X7XNOZMS2g5w1Jv7OxHa14mD7qR/ZMLQSHFzJT9hFA3soX2TVF1MZ58iV+1dVDotW+lu6gx
JoyG/g3OCDUOc0rzOODFq1NCDwuqI9thl3Xc/Ldl24iN0q0G7drDDuVi8cEC/RrOJ1AGVC2isskk
VAdoqZOwhS1oYHafcutzB9KE5RvdJ279LckHOij2X5IiZAnFAe52EPiHbVGQLT63bgTmvwv3Sft3
O1CS+SlCXAdSVdCzqNOAak/EZv7oUMWp9X3sm6mL8NaG93Bh6Z36Fl+rq/4pPduQ/fOGk3nUYRmj
GGhZ/4WUbiFMuJRGlwbxAm85KDBXZ2hXHLeDI1nXRJgriB5lRqDmEcxw+sBinJFnWC8cHeJVhqIk
Ges4vlOTRJhrkbpQ+41i1+cLPZf8T9n/7GaySkzA8qV9gDvMCSxgm0+KxxlZwNa/31UN07YniiWm
vqXwTa+rN1P1YiuZqCKw1SUFxXEkrG8MPP3QqGE6B9fKpr62tXbaHg/JBkCEt3L4K48k05jvAOe2
9NQHHOUAff/bADsQ2KVkNlVsXGUfIyT32KZ2T2mcB1CFPdMaUowFfPEmFwtjQxVDLxsJIbNreKkW
eompG8GX18lge9SrKBuS7ou4Voi29HG1TlynfcgwFBXEzsYXbfy6PQ6S6iqiWqHh1diEIbP74pFj
dpoNhI+W877GhYyG26IDkyO3vpG8SD8YtPoZa1F0ylkxKtJaFp3173cpAIsG1wmplmHZ0QLY/0KC
rj3ZtP5N+mTPC7qpG2vk7n4isWYCzdY0h4ReB81PA0t/rpiasuALCVyxzq4aDdu5pIB32ufG+FHq
KmCvrG3r325H8EuFcjgsQQlsnpeohCs8/Dhr97Q9tJIZ/x8U/y4qEbXK0XXnLJgI1DJ03CDDxH1f
00LCgrlozy30ZQMocjcgemqaroi3rNNCmkIXBDM9dpsgS6AoFjfOHw1e3Ps2WCJaFd5VcGAvwL2J
4eETYmtYzdBbggL3rqiIYFXD6YseTk5JMMFouDfORpX52y1LZoouZCkMgawSd70NpFH78LjUUGeD
5hc80TOYXu/7CSFNuwSKsyPUqAKo9Z0KuJkUsKhsqepBQ1IFRKRqDy0HGArradAm1zZ50Hlx1Ocv
BlXde8siJOQpLGprCA2HzQ0iU7heqcI/vOrnIzxPVbx12RcI2Uom2LWU3EyDoViuMefPvTbkXmVq
EG7PVTtpyR5IF3bSEOduIOKft34dhR/qYXXVAW86d672SE44b2+PtexXhPQF3rkDfddKg3C5DhAP
1Y3RK/S3Tps8LS+O2z8ii5eQyZAtBYeLVWlQVG9JAtOXz1ruR0zxCe+OtwHPtX9rJ2D3NnCrOOlV
2RMB9NMe/+QqEoys7XVDdFc4oRSWAnOIQwD8RD1b+5P3nyb6ZTsq79Y39FvI5KGB6ZNr50lQxM+O
EQzjt33trqNw1+ccal1pCwP4QO/hQJQ6p1QLFSX53X0guryG6a5pGIDZej9jtnBw+HFvoZmn1qw9
fX42mwcnVt3LyKIuZHAcN3QxUiNdPT2DEsrsRZJ+gEeQojjLvkJIXxiwDU7VNzjZzd9j+iFJfkMd
LCF/s/EZstv7BkHI3lmDjVkMx8ygK9II+7RGvyY5HZ+3W5cFSMjacRzghm7jC0yYjHipdoH0Twom
I/243b5sagoJi7cFaN3CcMJvLRgOthH80yxFLXi34BiuCF+1CORJ4UMPkw6rOrTkJc//pF3u1fxc
7WKK4CeEpE34WC1sGvKg69KPbhJBOB/2a6PqiCIJDhPy1s5hXTU2GFroO50tsEcTUxH2d+skOi5k
Li0LMlmkTAJIEa/yuS9z4X5Ilvg6V7tOofgJIYNzt4IbWK/xW6hNn0ZetZ7Ttb92zRoRvYoLtnzg
sFXzAWx/hGbM97ByFNt6WWSElCV9SLLYhfqJW+g30zIPUYk3pS59aJgKKyLJKRG/aubjCv8s8wA6
8B7wHK/6NPpGrCvmvWzWCCnb0zaGzh7mfTzq33Td/R65xN+Ou6znQraWKNRlVRcJ8JiWB4NLWIri
SE4u261LOi5iV/VmRtxhgBoMs3lJrOwaRpWiEEs6LkrUQXCjasa8yIHpGv5W3eK3o36KUxXNW9a8
mKgRbDOGfMa2I4TnSjXCRGb1KTXP+wIjZKtGYSQL55oE4CIshV2CqyqLFLsOKIYrytJB7w52wTNa
b2buA/j2BPurYu5f9/V9Hey7hXyeYzb20M8O8IL32ywdPF1neL7b17iQrNHQhfkMnWL4vuAGpDpU
tQJNJKkC/yfPVrA4HyPsbOp4hBQc3OZPpDC7C9S1uvMCi6vTvg8QchVXjx1stBAd3nbeYmenelEd
9GWfIORqpGczjDK1FPuC+jOUQw6NNgcJ3LZhXfp7u/eSaS/CU3UT7zi9jkqzNDHse6EsUUKtf19o
RHCqluCVv+wa3K8UUMYNjzpRVTFJnRGV2dIwhjoUGZJAq8drni0Xq1GBrd6/6zVcUZGNj9qkV6xP
gjmGS+nqEOylPeUA7hbz54pA4Y+XMKhtbZ55I3HZqYc3wL76KYLIOMThQwotgIBBtXkwtFsUqU66
spAJWYwn2YZB1DnHG9fvUbPhPrYLPY2ACSk8DnVtunQ9U1kd5P46EOe7477paf5besCOn9ukRFWe
xvrQrb5BXe+nI9lXfGwhd90JohulgcWw5dF5dMll0OrDds9l4RZyd7ZKFwKyOLDljnsoTOtqVUwx
SSRlQUSMlYWG19w5xgXdDDk/WIdFT9ipneDOpgjLuub932uH4YpoMYih4+Yoc1q/6WDTW59qffQi
+mvm5xyU++34yD5CWG9h1tWGc59kQe3AoYXAz5clH8YUHkWVrfgMyRDQ9afv1q00JS1w1DCshNS0
5cGsZ1kNl+l5+wNkra8V9a51S3cmKBtkWRDOP+Am/gCP8Y/bLcvCv/7iXcstHOHGDO/p/tj9KOon
WIOfMvqzzqtDN++i5WCIhZwdQGoxOTzvYBWnHbTKfpr2SSmiafPf7vedCfWRjiLsY/e9SmqYCWTR
rstpNC5kbAIXKzg+o99FPkAclwGutu8mhAoJa8wLhJ5xPxdkg3MIs+zRYLnikVVyhyAiuZpcg++a
ZvNgzOGnHfk0sw9aEnrMOEDj7WZEqjkpWc1FJBd2yAYs7RB6KENDkb1tvTgjcCV0XEVKSbKWCFkL
317Qy+FAGMDr6A+Mts7AdD3l7W8eN/v2DCKEawht1rZWA64MIJJNWJ5gJawoObLoCBkL1JxlhUmV
Bfb0pnftYYBDFNnFnYa9kJC0TgftI3A5MH3M7/D2BsjZUERE1m0hVdvUMbSR5FkAlV7jjaUOHHAg
Sl6WMACNIey0XXQk5UyEbaUUCEBnoOtTAaUwL497mr3qpAypYj8uqWpEyFwozsNSY1x4oMN6zoUZ
bv+g5X/6IagKxaO5LM3EDDY6w7aWlAedacNNvT9kw0Nr/h6NyVvil6pTCIJJxkNEauESZ+lqGzM0
MmBEW89HAh+EQxzH1XHXUIjYqhrqmAlBEYWwdHJmELW3GtXluqzvQv7mUOZmxVrk4NJ1mnpyaYbq
XE2OYk2UlAdRKRDeZk1rF3CDIE77zZqBLhi15x7niZqrKpDsC9a/3y2OMy7YtYTAcqaILzA+9Hj+
QujLduBl3RdyOI1L+EvlyDTIhvrtMsCGRPOJCU8iMD+3f0LWfSGZK3OybKgYY47Cx20O4eQVui+u
hruG7fYlaSzKBA4LKDQLx56Hljp8ExzY9qWK8ilrWkjg0WQwfYMvSLDEhQe16vPANMWMlwVeyNys
A40dx2a4iJRvPXyrEt3LK6jVKe683gWBGa4In6J4BDOhDt/eyMU6F+fBty7Lqbu0iuYlgREhVC7J
F5jnIuZRDsBrbXq1kjvzvv4dui4kbGZBV9LO0PXmaJztQ31g1+IGHvW5ubhHrnipkUxKEUFFG0Bc
6gY/EtOfpvXNjGA0pCoJsraFfIXSP1wgy9r09To7xfHi2e702MPqbdd8F/UBk5jGlOPWKzDI59iY
j4beKuakrONCpoYJty1K1zLPF2y8a1h6QIi/oIzvyycRJ1WFIQT9c7CCGXmDT+e5gyvcvqAImQpH
KtjUNVodVL3vulAm0EDxVARckqr/EVDu6m841MRMQFSHzkoOYafXcgoKKIbOs2IRlySTCIrqFvhF
abhQwOFn9hku7BNXRUSTNb3uG+66DpvyqsqKGhspvGkc6nnB03g2qJAKkvkiKvkVTlakJdE5BDPa
lzJ+dUxUmUHFRJP1fR2Ou767QzkBJmIbvhM75zmil1IJypGMqIiCyge44M7YWvrRQE9GNLxkAECU
uDAF9VKFT5AFZ/2su+6XuLSMCuiC+QbvH6fmqQQVEHjW4/Z8l9R3UboPlzhz6HLS3obqzTWfF6ib
VnCcMIwbb2Fz8Bb1ikIpGwXz388AMCrNnHnk0PmFnHA/XHkznLa/Qda0kLNDrhlzlCNnafhUW/Wx
5osiOrLYC4srHGNdGDVh6jQpnK0pLEjJ8Hmxpn3FRgRHTVmRdABfGX6/aBdztVkap8t2TCQzUwRG
0ZJ2rGwRE+K8GsOhnb5iPFmh6LisdWFpdWFrZcB52vS1njzUKfE5NAjKToftVLFzt6oLacuQWIvF
asQ+wZsYqCl4kPBRJxSTRjLxRXTUAAJwb/cYWvhNRwfC2LO7DEdnbIMeWlswAU48ppMHSGYq5pIs
Zuvsvc9jDqvPpsOaVWjjD7xpXVaZ9NC2DwUcUrcHXZIIosJfFg3RHLHO9KEgAI/yBN59Gbz7FMuX
rHUhg+mQzb3lYmep1cR5CENm/+idYhdDzIBb5L/hyZkJCI2hGb6dW91T1oNhNRROc96OjCz4QiKb
bhrjfpoAJZzrXkbNs7Okr7R8LR0ANbd/4t1aobvi2ZbBkmSeKhs7wT5w69d5fmzAQ97XtrD8RgNk
dp3JaW89OBL247Q8ZLu0dNBtIZUdeBjk8xS2t7zj9cMU8uLPYkD8cF/HhSTO6ATaAvxhbn0GdTD4
PozuU6jSa3x3QqLr60jcZZRrji7c0NF4On6h9GJne65b0K6QqQMZDLvOyvZmLeNofOsSd8iv8PYL
YSsdzkvjx47mZj5ulypVNZJ8irgDikILokOhm/v14hXucbYUhVrWrhD/Gsq5MVz7ch8egmc2Vxd4
eCmKjWS+i3sfKJRWPaFoenCuAyzFQxS2nb0WBsCd3QmiaWHum9Z8pGPodbBB3p6QsoBY/86ZnGbd
hCe33CeR7ZlpdIx3OQzqroj9ZjAL10iGlnG/9aFcc2nYddxB00Jt1HGe6pcp5n5u/V2a8pLz+bgd
DtkgCnWRwOo5jg2gRAfzsx35kRl5c/ay3bYk1OLupjDtqWBl2t5g0MS9hsM9NbUSRUGXNS5UxN6y
IxAzMUWwUHNsb1xQV9tGcU35/tWB7org7wTPa5DOz9dbj/lkH8pL9Gn8BsXso3mcsQdRBF/2DWJy
1ondAL7I8ajBvMQwvXJRoVokTYvEQ7gg0xZs4vY213gnuaKW7RrT/7sjg5sDIOtol6V+jws+1eZI
1l9hhnf2Ao87E6W8A1AUU+UDkKg7105hiucFmMa8rNtbZrwUOT/AufcIOul2PCT5I16PNVkMO+Q1
zkt+rtxbysEeVszwdRb830uy7opXY401gq08lbAeqEfPMH/YrPMMqB3Hqkm+xva9HxBW/iFO4ERd
Osj9tj5WsLpI0kNXvfLpVe9BiF5xDrN1tAZ/NqrP2+GSDLN4W8bDiDcp8Hk+7OVfNDOE27EBDN12
47KACduBEohXOMCz3B/D5wzHcDfy6PgpHH9tNy/r+/r3u90GH+p2qDs0T7XmB3waP1BI9m83/T6T
FGMtrEozYJBU5zT308y8pk5xGCCaoxF/Yt+aHirRmgsgQXyIwk+utXPmmv9+DqC6A2shAOAnw69K
q0/z/Nrb/Lr9QbK0ENJ5afSyDGs03hfPfXIo9G9EJYUhGwYhnTmFI46zLrOWVV140gR1osKrrxP/
nYQQ789gfFyOmY2my/DZ6QOr40eH35LsByl3XeZgJReWLQI8TgLuH3rvPoGQb2SvY/+8K+Yij6Vu
dXijlFhNcuu3Ufq1+6NQQXYlmSWezfQ8dihUEdpbpZ35eOrqn+W3yf243W9J1HVhQEnWh0ZhY4XK
XO1zVfWePmoe15oAhmsfxm6Xd7LORPZKOpaQDHWwDABJ52GHf1z6ULGnfD88TJRd13V9GTjg3jfM
zEsywAQzL4/GKoepopq8HyMmUljiqJ+dCnIIt8b4OVXxoYPhe2feIqjBsHZUfIZk18NEFfahZ5nh
oMzdIK9QXfkpPbsn8ka86WSdsrOKcy4pdkwktzAtNx0br503szqEF9yDnOxjnx+mU35KzrGipL5f
JpgrVOuoaucpISn3WRzCs33yHVPlRCBrWijWWpg6WQuNMZzEb2b4sbAUeyvZNBIq8pDHjHADfDpt
iQ8u3pEMB8DJR8hvbiearN9CUQZcNTEbWKf6BpjeFoK/KOEhsqaFHDaMrBiTpES0neOYXJxIcRCU
zHuRxFKm2Ti5zrpDHrKnEVdxdf2VgQs1krOj/dkVFpHFYlmg81QszXxel4feym5GrCLISMIiMljM
mTrQFssynwywBOcfNFzIbXd6XS/+f6liIoNFHxNXM/Mp9+P5dVwqL2vzS+x849016dhpptFp3+8I
e6q8NGydTsQAtMX8k7X1SYPQnm1pD1OTH0bNOejZj+1fksVq/fvd9ooWHa7UNMu4abnxZrtlemxD
S3V/JmtcSFlrSE2ox7upX1swZzBxLZqqvGtlTQtZO/IlHZZWS3GP3ByaKTvPpDluh0RSEJiQsPPg
WF3u2Jk/zhCTj9JufilBVvBiwxxOzdSW+2olE7K3C50+zEFm9Kt4OGej8cE0VdctkgQWSS0OoM1a
Odo4LNb8iU3u5OXJ9L22DhrYek6Y/NqOlCQdRIKLNTgdC5fUvLl2h/wtz6b+BH3k0iPZG7V1D9Va
MSaS4RY12UO3xPMPfABRRMc3KILNR3NSQhZkn7FOhLscqBrQAR3OYj+t2ceQAaxWtNnBrmEBZPeZ
fqy48REoEkVxlX2KkNtNajpuyMLYb2ZUEEi/DZdsIZYiUJLJ66y/ev8tw0AKW4sSv5vsgHX5IRzT
LyvkvzRmxSlD9gFCVkNZqdGqGXYuGY1Dz6JFMPVc9Wos26aIJJiGZEk4TXbs4wo184aJPxtTPHql
pXmsaT+7EDbw0obgvZSBWJ+ZXzviKLby775N6XgA/Dd2mjUVEWS4Iz+BBFsIPlU13jr3ZlcPZIng
Ld14BlOdSGRBFJLfoiFE4vFs5MdmGX6E1D37Etdap4AkSGaByJEhQ+PU2JxhiCqOq8V0OSWhsSLP
0kPeVYrFUPIJIlfG5dwqtHSK/S4slxPsg8g1cjvV1dSaDu8stSJfBrcwVg+pk8RP4+a5zu0jRFXf
qkG1ksuaF3K+T8YUsI0q9uOSfASh88mEOKWZ7TLM1JnIiimJYzulU8Z+2+SPOOfDYJClh3SC4s92
6ZX1X8jzqIARdpYjPKaRPPXLfFo4vc2A+2w3LymJIkEGnl9J17AUlk1QZjDjxlsM8zYVs2fklyVK
vKVXYfRkHyIs5I4bWZGup4lv2Pwh6qvzlMIbhlrJvmolEmYqSBNGem9hHhkm85wihZZIuu86HAbk
/1aMTNN6vU/1BHmmX+0q+pUn9tv2CEiyS6TMVBbsBqEeaNxsgzqHmvbTIW/Sz9uNS4Iu0mWWaAoX
vPXgPjmqPTIXLxmJLyTRztvNy/q+bkvuFqG04zNb2q69QXH2oNX9Z81KX7abllQ2kSFT85Tkgx3D
rFOPUs9l/E87Yom2GfgJWqjYmUlmP13Ddtd/N+rsLjPxI7jYfOos7jdTeAY3EML6i28sIOUUiaJS
y07/otgyWYohzDjHBlwv/oIx88Imf4irazJapzrsHoqw8QH7+BJa0PZn5VcXB7HtUP5nQvpOif0/
Rk2SwCMMWgs34BauBS6e58F+MJwYMiwPi/6JpaUHl+2veRadG/ahmLsDJ9DFsHfOEiHzuwU6iiOe
wW5DG5XwoihxtAmTRVHBZFNcWMyXxSwohEkN3A5Ff5ySXYEZDYyq+rMdPNk8FDI/dixjzq3KuCVO
9neiDSyko8VjeX1MbJW1o2Q/IpJweuxKU1fPcQokdDjwxICR93yx6uJ1jiC6MdfXLk8eyaBCG0pC
JnJxwAuOstoyutugfSoT58TST0lRKra9kiOJyMMpR9LVXc4ASSifF7v36jQ9ZuPnMftL05/bYyIp
OyIRpyG6WbgrXMPmlyl7KJt95UBUUQ6JrhlgIBi3bqThcWb2Q0NBhLf5AgcYk2gnq7DDD1reftv3
Hev33Zcfo62JFZPu1szTK5RiyNmydZWPrWwchN17r9U5i8Eqv1HbTeEMYHsMPrBOlXjRZPqQE1Ds
DmWTSchuOx2cZqit7uYYH5v0q97fRiXbUzbQQm7DrNUBfAwBWiCzD8EM1RyV9VlIattsJthTIqln
bqw0rqk6prgOv2LmqmwNJD8hwpXKOYvqHijBW05Pg/WkT7clft6eNpKRFUk4fHLKfL1vufHkC5Rp
sa4HEw1o3x9ad9/qK6KWsKzbvDLXQXVwNtM0T4N03WR+o0rPUMnQinwcq9HnOK1QJtz2NE5fy/rL
dnBk7a7jcZdTzVwyw6wQ9ziGmEXneNbQKma6rOn173dND/aQkSxF070ZYMFuTMXFtKxdIVM1UkyF
Hq2zvGcns49PgPUrKpqsaSE5lxBQq4yiy8ts+i6dP7rmLgUFsJSF3DTKKi6xZcUiMsIK8HnYRZtA
u0JuRqyuY7Kg3ch9TLs/ZrLvPZ6JWIJeB92dJ4VxCyfXt7Pma94Nl2EurnWmHeKwfQ4hreJq4aPN
49bjrFYsiJIxEIEGRdFXTq2h2AxJNXrULg2P6tPb9nSX1AKRhBO5VeZ0LutunRXDCuphTi7l+GXs
8Iiool/KfmLdGd1Ne1qbywD6D56tqueuxSu59ZhFl2YsvXH4vf0VshAJSesu0GKrTXzFoP9ypt6j
ylOnrOX173edZ0NKi0xD522n+WaY/MBGSxUYydZQRBVUtmV1SeF0N2LSMy2ap7mCdcBi114CBJli
eyv7ESGDU6KXo07xAd1wq0K4BiSHzL3U/d99kReyGIS/0Y5mt7vVbjIcLKfrvCl3FDNfsgaKhJy+
r6qmZghQPYFX25BjE31Neak48Et2zSKcYDLYksGJxLjVXffZcKxj1OrBOMKgyFjO1Pyeat3RNlTo
F0kWiMiCeElG0uutcesd/cXV4+NA9MehbV6Z1WBnVSkKtiRkIlC1KRMoL0Nh4TaRXyl5cpufukr0
UHYCNcREdlMz76vauLG5PJVmedVxwWO5+fF/nF3Zjpy6Fv0iJGMDhleghq5KdXfSSU4nLyg5uWHG
YGa+/q7KU8enXZZKOoPUDy6zB0977bWgVgA8En9dIHnjOAwdlMFhYdtxmE2tWZo0VMGs0pkqgGwQ
xXwhzj7IguAQsPHlrhj+c+19k+NlS6UjWwyOLmugz5n7jeat6Ryn87uyObsoEZXdJiywIySHfvze
+PneSoLd8t3nJmy+7jeUHJcNAP/Wgt9oygZilmHP/Ii5bO8NVlzZJtSv1v9KrifCyYrV2cZzwQAM
cHZZ7D8UPz07FA/2jhyBFrvtD82ryh/2ojf+qEuWgDXFHs+AX/6s+HdJyId29OOytqJtDh5WPPPf
/iVNWKkQ2Awy8MVW45eqqfkNNYXfSWC4mmnyUO3vGelcIlRxmQHnUljksRcEUWqiiNKs6Sr8dRI9
c61pHc9bkB4HP4WkQZu/on8xrGVqWNh1H6Ake+GOFOTEMA119qn7krQf3e31ttV1Q1///sa/6Zji
vT6j43nyfrkSqMkSXPq722PrPKrs16y2Zd96eJqw2RAJWexIYN0ZLEom4243OcLFhRicpns8FB/K
3nRm1VlESWAfFUTUdHFdqqf8mFX+bqn9vWyl4YKg2elUfBgkgL0V76G4jXWvJHnM6s+e+FKMPyhI
luqzv3y6z/bKybubGHXrasHVqeVWe65oM3sPNl7XTLz57zuXqxgxsWVZl12dO1TtdZUD9Rrjn++Z
PFdBYhv0Jld+tRHwQ2PkunwOPWqicH/fv1zFh7VZStKuxsTFlJ+TjYAkZPsAPK8h6HXDK7nqzrNo
0TWBt4K2j1bLPZbLHK7yvjouVwFhrpd0eXIFfye8DfN+RheeqTSom7mSrrPs3TbrN6SrxJ7SVYfE
mmJ8yV0HSB4oKbuxlYEiBRG5tvkxz5LHCSLwpdUaHlJ0s1fS1m2XqlxSlC9I739bFnSrtH0hQ1ku
xV3HOR4oW26QBtYAiBXafxs87K4odv9Z1hZD4OgSSsnYysmLZCVoLkMf7WHjxQsbLBN59fu7OFex
YVbhWHIqCnnuOy9u3T4sVvwb1LtmQIPxWofET+LbuavxgwoRa+SY1sWM99yEJftrK+pKi+O8JAYr
6Ya/Hrve7FcE2nUtdcRwZt6wG3uyX8BgCP1Uwz1E4wQVKxb4QElAN7Y/g83zMHXtBS1vhpm/fzDk
KsuxnAEYsQSAwUMQEuLEdd7v2DIcVjwQOY0Bt6j7ESWHvbYjfinb4Zz3n+bmOUjGUJJ0b68+FDxM
1ycN3IP7SioHCx6KZ+i+4G29jIDauxQuDSfyk3EnzotPWEUu1lW6IviKnm3Djv/+OYurVMgCcBU5
NimWD8c/T8t8Ern10C7eYydMeCVdbCkJ7k8s6MVsXd8XRqgZtDvflrt0uq8Fk6vQMSJYMlgu6ANS
skJxl0JRKIU+rusY+Kg1savix3Io8SxE4BV2Hm0RZizPwlkYxtaYRgWNzeAgRBdwNZyDKY3cPPg2
+aj+ucm/txcNjXNVpNg6p8665RjekgG63/ywEdmJWk6U8nl/+yfeP3dxruzLeKIundnGmQKRFDZ2
juj8XBRBOHRjlE5BCLx7iOr6fRVirlIlWyJNuLXhuSQtX0oXGKTxyW79OHWaQ976H/CPNaw7tw12
re8/rsF9D5RchZKVLoRIm8ITlxak5KMf7LOVGzJQFwNK1m/YvYuVpOzcONXeXsY99zzALTfD+qgL
X2UDH4ult0gQ0HNR4kw2r2HQGZyhiy4lrwVUF0urqNgZSlgffJ9EXp5/sDInCkBccDu6dJNXN+8R
LO0AhjH0bs+PAYgREv8+PC5XYWGuO3GvEzk750P3u0crcTTN5Z3zVuFg/oBG3KEv2Vn24K2HKFDf
mCosmicKYKf+3qpLmySdna7iEhwBok8O9U4cvHjI0L0wROXe1KyiCUuVR9kqfV5b04KId/6tqtcZ
oigSIp53+VWFhPGR1BA/zcezkMMXN6svMrUNRw1NVHrKVo1tf8vaaUDBuLaeukxCj6l/5P3XXviG
jNJZRklYUgHp3gQDLNNd6iQPu2+d9/G2XXSTV5KVzK4/87bHa7DLoUFJV/De8ktnJUdcI6Lbv6HJ
KRUElgzbti4iG89SAsXSF+UGFlYT54vONkrCup1LARyexIUXAhJAdjQu7Knqhv1dc1eBYEMGjLg/
teIyiSdOPk+mdz/N+U7FgNECASNaxONa2cfcOW9TGXtZEUnnm2sMeo1zXSVxebE2A+jmsRujk4QW
PPIbdNZu/WNgmfpr3jU/+M3U0JST5efzNp8W7u0XcEy1QXWo8Vx92/zvk6tjfCU+edfVXc8yeSL2
dMySpyH9UCa/uZPEtQziLn12x29JZ1JY1H2NssE4pNjaNLGnUx2MuDF/z4h1dqYpvv0x7+YBvkUJ
1W2RTiZt2Ip2+ZF5sFNnAjS/ey9krgpWaupkQhEhladU5HEgwhSP1ROrwmT0TmR48Uh7Twctfug6
gTfXNmfrc3fu6HQSPWmj3O3GsF3yfS5Mra66L1FitvRx3uJsnkC6y6O2Ru/lkP3iFaBxbDzznHwV
g2P4Fo0/VMQSUKNTUCw5/AF9aMhF5v8Mi3i+7et38xt2ukbYGzttAUuI9Ml08gPx7HUbAD/twXbq
OeyL5OzMjWF9ejfF8TvXb3vzO7Sx2Vo71XzaemhHJj6kWejDGgSnMjEJHGiS4j868FPdSWdZppM9
tTsXqpe4sD01sjTcSHRfoGR4s9Q1eJb7+eTZ9NKQPpRBfxTZuqt6E22/7guUtCY22OO3sZtP7uZc
Jr5FTYc+eScxiSLrAklJ7KRthqro2ulE2rxnl3G2re6Da6ELIL4dTe8fwVBlul6G3riZBaTucavt
TnkCxSnybJdPZX6enK9O0uyaQOzG8nvNoOoZFDsKIfjbP6v5LhXTRKXlOMFEvYdpytAn2Ex9FcTZ
WLl31dHxWUqye85iD1U1zqcMapZiqEPu2SdBWNxS06lSE14qpCnf/Jl4M8KLYYPqwNFbte7PxP1S
p7Uh1TXRpTIyVUXW2kMg5tOUQzbKKdPvHZhrYpH3Bmom3Q8oOZ4Qr+i2Hi8ltsdffVcAkIilfdkm
wxqiWXJV3pQ070eQYQXwwiJ3C/1azY8bGOfb1gNd28H1M0MU61yhZHrKAaESwzSfhjaA/LK1L0r5
EkxOSJw7M1HFP6VVY1vo65tPY2f9z82nf2Y8od2XDEqSbxXqADQYZqgvI1CzyuPxNC6mp7h3XzWY
q+KgAqth0FfwO0jcyqgBj+bofCbTGF+p8rCMDB3kOdvWgLrSOEIFP02dW03JiE8p8+pR8vJJrvkT
G5wXmtuGg5tm6VAhUDOdxmnNEbOdbVuxZUv3TCZqoqjUjX79sDfLoVUKt7dSQMqlbU3gJCmcD7IY
hWHuOvNc8/DN6ITlNTp/YZ4UDQir7wJYPv/0WBJ6aXm4HUy6n1BSektkPjoUqbBY8qkL+M6V4971
089O5e1u/4Rm1VCBUDJD4bBP8RN516LBlTxV1S85m0TbdR+g5PIQJMwtIaZ0mtwOhXjRLfs5q+0v
eGCcI6/qf9z+CJ2jlZ3btbolTSVcIRLry0xqGXM43rC9ac5oKhLKn4c69Xqcxzuynn3+vQFLP6gl
sk9VSZcwQ1ugIaA0X6GCokZakKVcVizgPnreijkkoFI43mUhFQIFEg5a52SeT+tqs8hLZHoI6OgY
TKQJIhX51IOaYSMpRp9oeeiguEb5dhjRi3l78rrhlTxeQaw1SC+ZQGLbygVNIsn0iRVZNR7Gcea/
b/+IxvoqR0zSLoHdTu18qj2ZhxVZnnljqvXp7qcqCmAlQDK7BV9OfcdCORS7XJT7qqxDmzlH4WYP
sqLROsqTvwb3nTdU2BayYCi4l2xQoU925UQ/BGu6A72zYd3QmEsFbrV20xZViXXD7W00623HJgji
uzyh8i5va+BQYG7nEwj4osENLuizM+zOmlz+c3B+s2ZDAWCtSE/g5OaZgnSvKj/XcxOJ4MEZDHbX
GUZZi7oK54nMprhq8QLyVlnsLKXBMLo8UM4WTooqDGuxErHaffS29Ujxf4vfRcnBXBWRlftZsA2A
N5/EOHyZe9RNGF1+3vap5uCiYrKk263lDN6ZU7YNEbBHdfVvATYge3Ri7vkQ9OjDahwNdtJ4WcVo
db67Nvn1x2zwEY5QKSp7Enaygz7js1h6w4Ou7pOUVQnCtVVXLfNyGgXoS4gMcyBl3SkPOaTGmBi+
dNZnUd7FpQHnXGPiTeQGOfoLXdnMJ7+vu8d2GP0HL/M8Qx1Zu0Bdo/nN8CKhyzIOWKDSHsK22xIV
7Ks77RmHfHeWPgfcD60M2JzB1HqkSROVj7kbwZjvevgei89RFdiHinSGU5MmTVTWLJKPvbcNqQ2p
Kh63aD/qu2zfFqY0ef8e5KhIqLFx7cYRuMjJLo1aQEq7QTywfnugVJzqef3goBvMsPO9H8mggPjb
LZ3tuwx6ybioNM8435fW/1ryw7WeC2NjzPvGclR4VJeltqAblqvSkw9e8Cpdca5Xw576Z8n+T/cq
c1TaLK/pHQ8AkfUkGfrYnDpaSnIAaRHQ6l5o112YElDNptZudpIdAzglc8mDLMr97VVH93Fq0lSO
m+Y0WE5d4jX7NUAzFMnGem8tg+HkqQsGJW/WEbSNtd8up2l5ZNCO80CsUng0shmJQB3rp6VhtXk/
XxwVTtU4noCmeLWemDNscV/Zy8NcLpXBULrRqRJnDesSCAmvUCVp97OXnG2HGc6GuqGV/bBemBW0
0PY4FSM52av7PLHMcKjVGV/ZD1ewyzjFhlmX1gxW+k/9cly772vvHrn9OjOTBIfmZ1Q0FSrqmZRp
a5+c5EMLvUo6hqubhGP3mZOnpTAcTd7fTkCq/7cLhNuJoFyRKj2owHHxi7tqCMlAwtr72Qh/P1j/
S0y7scYnKvnWAnRlmQA+ApG0ugmT3voNoVXDd2hyToVUWSKjOTQ4lhOf6CHJ2IHYQ7QmXnw7pa+7
6zsrigqryvEul1yvSSduzccqJYcezYihpE0IwQLDBqJzxdVsbzbD1ZtZOlC4ooVkkXDdaE7zfW97
0HvzwiQoQWtzpp2JW1BnMPb3ry3bgvMWQ4LUa35lmo8Zy5+awCSCpfO1ktoUTwau6H3o6fh1tXMG
e4VCoaljU2cpJbm3gOYTTZGBmfjcFWWck6fUmUMHeJvMmqJB/Abi0+B5nZ2UbEfjC1vkWm0nNLLt
GivfzU0ft3N13/AqnIp3hCRDd9UdStlH1iYP4yp3W5UYVljN7FVEleWLBSo+YjvJnse0S8LMTx4H
qJLdTguNl1VEFXWbznJS7EOgy3kObHbg5C6SBuaoSKoRT6UN367vH5Z48K1p3zne81Dfa5irwd4k
29wGFuBxsHti9c9VyWKedAfgge5069Vgb4YfEjvNpwpEkcVix45FolQ0Z99IS6ZZjriSvM40Dg0j
9YJ3le0Hy6rYcbuYdKIK8Upk+ASdb5UMnv3eHhCUuFHSIokldDn2E8RlDPuzLjCVFPbTlLQD9+1T
xxqgOUGm5x0T15S0OvsoSbssFegwXGc+tWADq4vrjmaHvIx9/u124Gumr8KltmIQoOTGD/Die2r9
tvyXAZ1xt8fWGF5FS1HeTqyuA/vUoH0AGk2PSWFqTdNN+3rgfxOWQQ5GR9Zi2labH1Z7+Zwl5T4r
Tc99mnuDCpKai7prRo7hJ/7Tc2M2f02yx8L55numVUFnGyVt6yBx2nXFL6DnAU1WLB7Tu+pYjgqU
Amxg8yYX+6GViz2XS5jY3hkXUcPmrrO8krG4A1SDhZrDyemdmObr0Sqy54SvdxVNHE9J1qq2oMTZ
4PhTen3UO/YU0qB7DvJuV7XWXbz9zFGhUhbllQUZDexVXXNegG06Vt3YgdKdmOJT514lb6FzlvLE
xVt0z6o1KnCDRtH4PuYyBiWUv6Pfqwg2leuRBySYu2xAZ312gKJ66LBfw8hBMxTfTmBNGqjwKW8u
U/QPwBmjtPAlnzd2JHiZZtkSNtSwsWsspaKnFlDFL2uJA+nU0h9jEkz73jMS7OkGvy6rb5aJLXVn
OS39chrsSkA4j6WRx6khVDWZoDJoQWkxJ5CqwtUfB58oG1H19nv2Haw2d4mzwM/Xz3ozfUr4UI82
Nl83R/MATjxR5UlTbUlnGyWRnYyXuUsa+zQltIiW1h8eNqsZ4tuhoxtdyWMXiEFnYah2N9J6IqK4
rG1z346ris1Ln4M7JUD0L94UUy/bB20VNfadqavixxKrQkwyBD2cixWI7ptmNcS65pkQsI6/HQpZ
CmicdOly8tb1uNXejw5bV9n7H7oMOPHe2dkBOpNtEXvl9M9djlChZKCvXFfa4K5KtjQeeLrDPdmw
v2sSQKW7skebenxC6i6YuZ+DYX0Nju1sIjnQhJAKHOON7w60giNAE7VbOnGAdqohhHRDK7tvLwmv
Zw+H5qHmUwgOAHlm/WSiY9TZ5fqrb9J228BrzarkisAYfhfttq8YvdCyM7wQ6CavJG5X0o4UDoYH
SSAoYonzwhojwl03dyVvRZV4mDUO5Omc/2TSP28yCYOcmKr+uvGV4zKfnAJ6mghH0c176Y1oLrB2
opK729GuG17Zd+sxk81Q4sHXK4a4sPD6PmbxWLSGiNeYXgWIFSKo2/F6tios9xsKCkM8b52pFVY3
uPKCZSVpO3Qyw6kESIsoqafywbFWk2qB5iahgsBkWhaWP8AyE2ityu556Q49HpKX0hCVuvGVrZZC
OX1IMpucmonFUETcybJ6bvIyGuRdHbfMUSFgDXe9Cg3y8ynwklDiDrp0Ml75nUdyVZtv9Giz5OBp
PdkDOZW8/5xDfu52WOqMo6QswBWcz/V1vUGtmqRP0xT849diH/TU0LSjCx4lbwvbZ3XKkVc5dKaf
nZY0Hx1crA1x/34LI3NUxVRgskje1GBbk9YWzaAm7/L/UesXqaC+Bih6KnC62r6K4FvWmF4eNIdP
FWS2TKTDYxu87dT/q+tnZ7gM9kfqH8fpf7edojOZslbYpKGbc60018OvBGXVxajaolmF/gMzI4U/
kGkigO1U+2CYdq1DoiQ3Ffg10aQCy0hX2Nh7wfjTOFucoqyY9elD74IH3SLxbdvofuLqlDdbWI0z
eMs62AaQ4bCfd667hVz+K6rOEFEa46tyXTj1Myo2HG07mj36iwftmf7L7bnrhr565e3cR5usQ+qS
U+/3jzOkHnZFlqeH24PrXHv90TeDp9U4+JJhkRg68rWredik4xP0bgxm0Q2vLhSE5x3xMPeS5r84
WBYKjs44bpk6GHTjK8vEwn3UitH3egI52KG3rV3gzztrqvf3WUfZ3Vuo1/DGpuTk52W2y1NOQ4Dh
hoi6m33nTyhZm/uz2yaQNDtVFQiDZggu2d3HujPJwmgMpILIfFZJB/h1crIgWCFKdkgWenDKYXeX
gVQcWVMJh/YWzm5Zyfe25X/svV8tBN/uG13J2tKGaFkx4XphE3Y9fD6W2RxngTCgHDSLgkqiFWQd
yeWKO52bk13vB+FaOedG9rs1MRXsdea//v1NejG+lOsK9d0TRQUPHWGRRyA5vfD7gkdFXQluQ/rC
wVNwAB0hJ6vBKOA9VEYdbt3slewt2LiO1MLsK7lg5Ry/Lem4p05heHDQFFJV9FWfLW1RZ3Q9QecN
eqe/WS/DCoSzkzUd8DoWbmj5ux1ImiX0zzHgjRuCASxHpUSYdlaWRdVsZ2G/dF9uD3697L5Tgvxz
OX4z+JZanCSVvZ4oKrV9+ioHGSblTz/rowKvVxlNIyu9i8oDBxflxm3TgCcB5LNPhUij3PnGwNyx
UFRV+4cxa8OqNrE3aXyvIrQsmWUbIx49bQuP69oK0w3XeDntbhtNN7yS2kme4f3Qca/4pfHHILqv
bAkmoIwAc739AxqXqwCpWqKtkBYWoDIj2r3zMWP/gOeyMbQf6aavbJtNuln1ynFxWm005Nnb92ZL
4hwN/3fOXsm8YKysJHNwdyKul4Vd53ZhKwGKu8829O9VqacC6nXguYKOqb2vm/bJdqShO05nGGXH
nGfeQZUnZadiWvaNvZ2KZovKyURwohte2S29vu/B6+3Tk6xmUHOV43mZZY0Xj+S+ui9T4VxXClbH
cgFkrQBD8usyHDZ7x5e7NEwYUxFcK2TYl8JH71Juk7iQ1R6dRjEvu91tz76/pTEVvmX7g1cmq8dO
EHUB7DpHESlZf0nqxEm6GTYd3W9c//5mvevQ5j31CaEnz4E8io+Gme0rXbK42sTn+77i6v03v5BQ
as1BmyGI6vnBzdyotprzRJP9XJkeXXUfoSRwlrlzC2pselpI9y+Zq0/zQkK5sH88Xrze/or3YxX1
u7+/AkyQZE5mh55Ykh5nN/tV+vJTndov9w2vJPHGN4gg8g1umMVunev9INwztYQhknSzVxLZ9nHr
WOoAPliKV+ZPX1qfsKjP1+i+6SuZXIi6dWoLPu5F9akd/gGjFuTIBsPo76/+TMVozYHHZpfBvePM
6GlyehqzZbsPrMr+g83aeAImF3g2G4IvQ+/MUWv12V2LM1PBWFXhrKJosPG2gf+9IWURTk3w4y6j
q2CsHrvi1l9X5zkvv4rC/iKy9uiO5K7LJFPBWBm3OECfCTv5Cc4+UB9y8hl4dxPCWudUJWcdWN0G
OhzVhgHvt8HEv5ZeZ2o908S7SmpVM+KUmW8hYiz/kOZ5zMbq0+ib+iPePesSvOz9vRgQAZlGuaUg
2qR4/PdkJAAnctuvPD/6w9fGfb7DwfiZ69e9WTlpU5a27YANpRNfpywk7F/fNiwI71ofQyvWbxx7
m9BHLC4Z9A/a3TwZgub9tzgMrKyTDNRPk8us5uKGawQsa7id2yM/0Lg9mGiR/lx3/3NGx28oiyXp
QXKzohx4oYdtT3f5ztr1exQ59+4nJ0S/5F5eqghK0Lv2cCdVnVrW2yaeFYA0i0sFvsDWwfWsjQYT
1PXdaMX3KKunO3Ruxm0bBCPzy9bKcCGXNf12O4Y0jlaLeqwsGJtRtLv0zY7iAGFqw9CNq9QD5Fjm
tV+CEKgVT4vzWplIUXTjKleJHMQ5OTSRxGUYGo4O4ZqGju+amOF1oyuJS+3SDgrPby7LsFtBW+Tv
b1v5Ort3IlKlepgqJ/OaDtYgaxOicbDMH13/0av2wkQSrokRleQhL5o1810iLnkyxnZ2SN2fsjA9
7OnMoiRt32c+OHhhlpI0IRt+eCaFK93ASqb65eayKUiaS8GGnWtB/nQzPPfo7KGcaNal43hbw8jt
IsOZHBe3BfHl8bY7dYMrCQkoXrXIGoPnw77AwCCr97fKcCTQDK6W6domyNaaB81l5i+kjhvnu0UM
89aYWyVr2CyL53YnxYWJJxpcShPQTzdlJSkDytoq8BEfLfguLeeYZjWIy3a3ja2btJKT7lg5adXD
2DVoJguZ7tDiYzD1+y0qhKtFOWtYrFUusDUANv5H/9QfkjgjYf6wgOTqUJzET2lYAXQmun7dm71a
QlzZLwbeXGT+xXPClD8sqWFonYGU7By9Yd4qgqEdZP66m00clropK8lZur1o5IBttGseExEN/mM5
3mt4JT1zkq517ozsTEnifIaYlv04Al0SlSN0uyA2WYUlsJ2hsxTfp87+KEh2ysuxjagHzppMbiYw
nc52SiYPdZmRuUEAFD6w910SV+I+2nKu1tFmf82axof5NjyOFG26k6tJW/RPH+87+4laRCvWBKKE
V9f4X9Co8GC/bnEJWYAg6vdFFdJXqC8fR8OioQkDlaYh7/2yhowjdvLt2Z72sv8wB/dFrlpHK8at
KuYJ1m8mfkG4Rdye7qkmEE6vX/Mm30qfMmolmDWnv5fis+g+tuLT7QVJZxAllVky2tyCdglusO1L
ldOPFGoAYPczGEU3vJLO1kohj8Dh2z4tXoZyjUY/eRkT01FEt+ZRJa0hntRIx76uRHH9w913hyxG
zC+nLfL25Ox9Kv+5bSZNalElxQd/6BzZXA8N4wfXf+mYIR514yopy0C5viY2goay1wXnP0jjrZ6h
SOG9f05TC2h8Rl84QYPAAURs4ZQe7OFou+AQNeFYNHNXK2ipm6IpuHObC446xPuwuoYXas35UuVg
AKRwk2A/B2VvnpwlhKp6UH0NNrawHBWKO48PagmtpDMPutbBRhO8oAG9ldHtSNFZXcnVDl2Czehi
hxesjqi1oyuWs+0RctK3x9dklFo4q0SxQsUG/I8zRTvXhLau2Y6nxMRZpBteSdjNWyqaAX9zcdm/
q/Vpk5+20RCPunhRcrUoplyK4Tp08YOPwQM3isroJq1kJx3WwOvdBdlZb6BxQuPHz8G09ur8qWTo
GBAiC8duLoO3hl12scvfXfADaO/b7tQYRa2KrWPRNwHF2wRgEni4cWLAAgznEo1V1DpYRYRrpxtm
3vg/qvQDdnA09RumrVt4VWaChbetZW+Yt3xtHqzQDsWXIMqBPXoQcbYL4u35tn10H3F1y5utzwVn
Yd0v+AjetKGTX/waEgZ3vbUSrlba1oENzdhgd2pd1G4hIrMUhmKSzq3Xv7+ZtnDzoSkERpbpeShf
Bm44CWjtruQnuG/suUJTw4V+nOL0aB/92H6UO7Dk74pdGluG39HNX8nV1QNVHZ7QYZnSfVjRBLb5
k2F51ySUyiCDN/8KxCjdcKb18HGb5ovbsR0YhfcFSw0/oZu9krNOWrNJSuzWE3ley5+lZXhfej8Y
obb0t1e9nG+NlcGrU/JjsV4FeV7W19tx/gc68N9TsKeW1xr08pSLhTlbx+Sju7eP7dl/2SIW1fs0
duPbv/K+7T21yOZP4F2z6wwPZOIxafdDa0XJeFgrYRj/fcN7KkvCRqekkTaWeIIGXfmwmEiPdeNe
HfImnXzggOq0wDHPL5ZQ0A/T9vG2QXQDX//+ZuCMO1WPyi92a9qeXJ9HFbtPdcVTi2jFTDIruF6Z
fHdCa5azazbseZ6JxFA3cyVDB4CH6UgRLzLIo05M0Tyb2Hl0Q6vbKR4/Nno9VLfe7ya9MPnltrF1
6aOk5TiJlno1uLf54Ow9+Qs0EOCVMKn7aUZXC2e8YSnoEBHbgfsJlyTqFmHQmO74msRR62a99IBu
ljin1+WLSJ9G61SRL3N+37ryn8JZkmaAj8CX9rqv+EdC48I2gME1vlTrZvNa5az0EIWpSH6lIx1C
5JLhQKez+PXvb5JnyLdlsZPrasLPg4OmN/9IwRp0O1h0C6KvpObsWkSIFaMP+3FHdk0sovIAysa9
2Kd7a3/7V3SfoGynfO381HU8mGf53oyP6fpI7tPX81Tdl7ps2plcr4wjnYBNPWcSFTQRriZpdZ1n
lSxd52wjYkSWro73MBbZuSri20b5cwd6Zy9SBV+yLqCJuC639DB+tWN2brcYPO275OUDi9iODCGg
sL1JnkNzpvFUwoLaTcuhT2Cp4EihOLJv99ne/0yeUG7czQ/ZzrQia5JYZS4oF4hp2As+y53WaFn4
cZNs501W6JH7xGY9lb1g2qaKrNuKd7LhtQ3GsEK7aT5/ve0XTbCq/AWZC3GWjOBqyZi3Q+dU1E5J
DML7u26unqr8wm3HqmwGN1i1H5XevuoOTUrDgN+3FKkKL8mQWzQguLl662GUD9NoOO3pzKLkcDmz
us9qrM2++OX4uyJ4BN7mtsU1OcaVTVaAnaqbVhTo0FodN7SJ7cW0f7//yuFxJX3JlI5dwTBr5h+6
4hmCu2GaAB+wG7jpLq+bvbLf4i3YRSpj9lm9Rzl0NrHRaurenkpVUPCicHyBSMke/AMkj0/DSTzI
sIzT2ARU0ThVZSwYuN0NckWwZOmPujz08rU3dTPq1htV30VkFnjLU+RR+RVEd+nxWiiZol6E7MQi
GuZ7blhINQuOSl7QgNMpb2iynoP03OZPdvBPDc6I1CQWoQkhVeNlhFpWsG7Bera65tPC/pdsaKq2
ijOaXsLAyB2h88Q1ut7s8mJNiy675sBi84MIZAjaqEMH4ZHbKaYbXsneISkAdr2uOmn/E7CDkONi
a7pU6cZW0tcWQ972gmALdverQHCmbphPpaEqq0mv/3AXNGKhdYMXxHRkIeMQzVzuun17npK4g7DW
bnKxUSUVmtO8z4EQhndsjUVUvoKAyTanDladGeUha2iidW4+CbkYAt5HTLxzcFBpCrJ+SLxgRsBL
Wscu+5rY57la461IQlDQrpzfFzQqVQFLpQ/Lz6hZ2x9LN+77U2YaWpNUKtxJVOMKHWRoD635Qw6x
u3EKZ35I8ILbm8gENBUvT8U6idWx6rxacOv8Pe/AHRoW8fDTi+dXZz/HaXRdR1ODw3UeUbIXYO95
qiuc/5PBfWJs/JLUSREyr4sFpbHFpt2cmfBQuuBSUrlIE7QrXxOCgpZC5na8DEOI5iBDcGnyTUVC
zVUKCh4fWSHF07Dhv4Zg0plI2YmDnmRTnuMps7Y/o/L1kLRfEnGxm/7cTRHP7ju8qbgnskxZkM69
uCTlS4vKI6oO4r5Tigp7Km3hBjnHq8vsvgiR7YbMxBCqMblKWWAnbft/zq5sOXJVCX6RIiQkhPSq
pbvdtsf2LJ7lRTHb0Qba96+/qfPkyzFNhF4dDhoVZAFVWVlru+J5VGVnhlYi5TFjyHoF6DPMk2pG
eHGuz8JMA+qGRfb79oGimvN+GL85rxKvnn2KhPX9KposKHEZDwrS/7o9+L9plnc8nEx+YtAWGZHQ
9M6s/pzzu8Kcg4n8GYov6/J9QOdNKoqgmL4kyRe/KANSfGl03XsUjkkmRdGyT+ahwa1ldJPQMy+e
+ZqR88DTQLuRFEiQO98MLnojiHbcs+NGFaG4L/At67kytk91194V6Ci75jy+bUnVMkln81iTBO0w
kD1kC1rTUO+bSx1d7EA1toToho0t3hp4hdXk6qVX6Kkcm7N0LhfMz1KBDjSPyAdF5rZFS6EBhGLG
Mk/KXorS7y223o9mGtkOj1o8Hm9PWnXdlYlSfYU2Sku3X3e7gJy9sxMvF+/zjA5QD86pOyehLlej
+oh9575B3tK4psMK3BSHXYvTc08O0dGCFEeL3NUmMwfHnRz4/rT5A4YLInvQZbQPVVyZrsyc6gnJ
RwOkxsdRfOrcMm4P9gZ1ZSUDc0JL49zH7baq/DlMymELBDukZYBpS+ctBO+chpqYtjHcTcPfvLsr
psjoPM3G2R3mO67OlhDKE1qZXg9Hyuom2JqLD320xozZrLk/q9ZUQulgtraX+6AZM24Glp/HQz1A
bufgw8KWwLoNzgA28IIMZfNYuY99/43rSpNVsUmZDpWm2WKkyGQ9bk9D1N31ZyqC7QUqIcATuxOa
gInCQDIxqsEh1i/5Vj86EOMKB3/LQgL9ihD7dY40zkGBWZkQxZLaLtcFTyT702CHWx04YRUlIF9R
HvVjaJx5jC7cGv+puvjKHKk27Vnf7L9mpTG/g7YqxPLxayiPOjFUt76u0RBmse75rbLf/vc3/qgT
s3AdBqdhOnUw0/lLW5loID9+um07len2v78Zvl3QojFr0SqzhgpHgxxa6x7MwMi9bGxDkG3qsHfT
2Yl6VoZFd+xpKROmIPGZT64LUNMVE25R1t1rXhoqa0twbtiSLLO3B7SSISg5D5ytC1JfkyJRGVtC
88CQuoSQH3aOmT1spv11MJvL7XVUTFzmSaH5kVnPLp4t0/R15Xd82hCu1+x4xbRljhTJDDqSBf6/
7bpvmZ9PoSOcQ7XhpisTpUbb9brKzvGk8Nzx5NCCPHVQKdeYRXVvkBlSWbPyjPbD/kpdwz1KJsIy
TO/qhzUSUR4dROm/vuINjEazaobOwmM4EWmQGnYw0WjQnTEq+0sYnZvMsoYF39CjzHZE4bnlx8d2
jXT4UnuhEyrGcBec+zSYFrsKFt/noW9Puoep4sb/7+nz1jJk7O25y/1zNlyMERl1NMpNSI7dWYa5
LtakOOVlgQG2ocXE0uESYXXJGDYQBz9vRVdd1rX7BSW55PmYuST88o30FaVYiKV6wjIM9H7R9etU
mOk/FKo0L93EAiXGs2ncufMHXtjRsrp3Nsuvjla+T+EmZDoVBp6tpoS7n+m9KCO0Sm907l6xBjKZ
qttKni0Uqc7cXaG7nH5wu6oOiY/eoL3pRLdXQAEFWTjKXupmQh0fHndFg4KGNvapjmmmGno32ZuN
OvjQKEAzIuQDhuQ80e3TdDQCYUoAbj3W5k0+IaZU3DXOSdtAWDVlCb4k64x5HkbsR1QDrFt6ZzTO
sXuB3H9r9k1oWOWwhtPzIPWqsMn+3l5C1RaUjlhTQFlcTCh5afm9gH5cHtbjP8eGlvA5uDmf0gG7
Y6TuxZl/JrP9dKzxsEll3tTUplVprbDIiLYDpONRgzbKR+ZNZdoUGq3zzK4QSTKm4mKgll8Y3rfF
P1atSGXClC3qyU7Won5ES5GgbX7SgQU9f7k9d//dBxaV2VJUwOo+a/fo2vLTKrM+SIo0GKgXTGig
nHeI0aIaKTBmXWN6xf2b+hJQ/a5Ec1WTI+52TT/yMWxfnbBHLakbIV1Ud1F9R6Ly1GtuEO9vV+pL
2PU2c0zrzAEQkjWkFX/lZI1dd9GYTzW8BOGh2fKMoU/vo0nvE+g/DufBDW+vjGpo6ek79Zi7S7Ey
fHsuKOZ/pToqm3INJBBvZd45Q4GxPag/vkKlBnXDUF9x76AcOuMJFmaXBo9IX3PhV32KBGyz42uJ
Kjkwl3C9msfvvjg7uhaxirFlypVLDRSCESzwNFymDlSB5mHz/95egvcdNJUZV/7gGrRBn7DHhVph
U0LJRPTx7aFV05biVNM0cjd34UYtSPj3fAlTBCASkx/bPDLlKrcIytgNgMy23ICJU1lOQetrHhQK
nyELFZTQdyRITeC6xs3XpBkugtYvnTNFpst/uWZ2HsWeyAbF4rat3r9cUZmFRVJza3oDVxPWfO6G
Tz3/1ftpsCZPxawT8lOttIRjQXmaoEoUn+QWQWL/Tqhm7qqBJRQbG5v4WOJqO5Es3PNRE6S5bptF
tYUkEKeD0zg+qrYBYtzJV3SZ26qIkc+3R1cZXcJsVeTdlCCp/2iYWbjw5eTby4vVbSE3tpgM2zH/
LPOuTLB1qeM0KG1gl8x5SpMnbh/iv1OZakVFOxCywOv0xrPjPWW6m7JiSWV+VWe5aIVnlXv1i2PF
BfWsE+RvdPdY7/0DWSZYmVBmsubO8s64voVQqXkxp6/dkMaWbQV0sULe6lKlihWWuVa0EnZj7t5N
WONf2g6hZ3Bc+L/lWfWhJjrNKZW19r+/uZeneT2Zts28sw/Zi9LLP7dlp+F+qj5AAq0teJ6NDpzc
1F8FOyWsC3qKfFF96k1d8bhq+hJ+k3yZRmrg7k979OA6JfaxI1GmXgkqNh9K1Jh7+nHpz3ZdBKLT
+ByFY2ASdPnQlm07VHivmI/G8uAmVzI+3/YKCnPIrCukHpGun+D61xmZRbu8o56udlUxa5ltVbtF
Uc4b3Bnqv6K5s3/5M33pNp0Mu4JQSmXGlVlAfYUWeG3NL0M0xvRkfG3DFEIDkXmX8WCIjTO5QKFa
Wwr9/ouaysyrlK62uXU4U5Z1+dv3PDYa/DD3LmBxnI4tx27LN+Cyt1pM81rgCGjul6oLTS3/XjV5
CbaE9Xzwu/3qY371yG/f+2SXHzgyzbcnrgjsUVfC7lb0Bi+sRPzLrKanvdi6uWdhF/d34pTEupun
8nck/CIk4CxNx0H4fNyzjvmLe7d9tM5g2UGsxvi8aHChyMZQmYhVIT/VZzRFBPHLckov1Wm69N/7
aIt5vF68+LbVVBCRgM3mrS/gNbAo1mtHYqd+8WfNOawAtkzKqujGt35GHJdBuQHyOHHeHiOJU5mQ
ZeeELX2Oobc8dowT0QWHFdaQCVh5STN7ShEuKIr6wfGMi7W2MVCgwZYCAf8hYUET2SkXGHvoY+E+
b9C8towP7dErukzA4tVAJ2MP3o5+/tC5r74D83BdPxfV7CX8lnB1VUHAuXKLizNd8mIKeijlEJ0G
vMr4En4nDspkxrHfN3SFRijSmpqI6/a5ajNKoM0QIGj9vUo3bZ5BSJ7S8DZ+FBcGWVTKKH3Guh2k
zHp1q0+V880YEB4zosrVHOuKp5HMsLJ8NLBrfTBKPMj540q7TNYpY/mpmePWMh/sqQkomzXvMMUa
y5yrISddWeSGeKzY3YZGmoP7wyT/OPW329ZSLLFMvFpouoimR9zJHZuo880STUHbEJqMx+7nMgGr
GkdRDwVWw3HMu8Q0wrbQReQUCy03i6lcs3ez0hePSVuH0xZt66OZ/uR13A4ah6/YojIHa5pnL3MT
T+yPCxOPC111pILchbfP/x/pHqWiQ3Oe/SBhY+Bem5PxofiFLrn1g3myYvPS3xua3L7qGyQM95S4
I6VV/VgyFltte0GgWHe+K4DgSBBGi+iVJ0hIgZ7vP/ld5HyxhmDP6XfxHNUPS9w+8S80nF7bUxYf
9BuO9CLOmmEp+r1OvkaItAXpE8Xsmg9S2Uo6eqkz0Qy6reKx9O3zNLrnpNKgWAEzmXYFPk5OvARE
scTq495uI+jZB53QQUE1/P7OfHNFNPyiHpcMwy+zfY/8eB5Qfud5jQYHquF3BL4ZvvaSKmMJ1tkR
4kxodkoNNOgrHI0PUrg4mXNVrdwY0SILl/bq2W8/N9531hSBxzVlO6prm8y6ckTlOghAYPpnZJfD
HgIC7It1dU8NMpBBfexyJTOwJrCfJ7HrJ7Iy6U/OhPxp5s+l5rmn2JoyBYtjv9is3TC64wZQ/Igc
1PEcOgJk+hWy4qD+L/CjA+4PFpQlEWWq59PtwVXzltBqzEU6VSl2prDLk0D0fMtSzbxVQ0toLSch
Rn/C0FV319l3WmK+YrfLnKvBIo2BkxBVgv41y6MGrSJ1KkWql4rMtMqLjdSGAw8Dra4xdv9hlzT2
47IOzDG08FgZL/0h0huV+VZt0088LfFLpm1G7lSFSfHRSjR7XQUpmV+1OmVV5S5GLx7AUD5tlzL0
vwgkdbI4gUjo7b2jWoj972/czoDWGc3C9gO++2WO30vyUOhSp6qh9z31ZujRqIuMQr3sMdueG4id
Np+ZjiSvGlo+cEVbVCLFgUv6j059svuPda4Bk2po6bxdrG5wkm5nBoh/RiOFIObHQSeao3DCsvBU
MzdePg77A869lGXszV3gmIE/fD62lhJY65nCu6BhFSLNHcpgabD0Xbj0uoSjYvYytWqal2XzNsze
4mk4b+FYINlSP63dsVvUf+hVVTGMXYdrco7HyvzJP9TaxqQys2oRptHPnSkeLfJnKcPG+8R9zTtI
sVlkVlWFklqecEy5LOk9SiD+ipQ/ICV1xCKWJ6fa8xrHUcMtcSUzaQIki4wHi/NSc2a/69sxuvf/
+PRJUc+bzcR12jz32vZbPQQt+s/8PrAbMbx0ofF5ixbY9sCvTfXd54+NPQXjolNHfHcvYvD97298
CxmzbLZKU1y7lkV5+tlep79r5YZ5OmouA6pf2Jf8zS8UiTu2RjeJq98UscMiZI43YgYV/3rbPCrr
S96R11ZCuT+Laz/+HgfckbhJdOqhqrEl9+jUlTDcLBHXDN3eS/pKSl2jK9XIknfMZzwIyswQ6GCT
hq3l3dkFPR0ziHSLqSoxFXbS8Ktdz31kios9tiQ6NrbkGafZguqUOYir2MZgA/86PdZxzfLktLnJ
5mwd5p5fi7VHr+sJQvmGe6j9IAaXICrqlZk8xSbkVRr6BvisrY4srlhJWabEnjaXzvWI/d01wWqR
oJ0Pbj85Z16iTgIVkdh+zcBjaMTEvqGrtlTNWkKl7TRzP7ORX33fCY3WOTebThdcAXg5Oe4tBjdc
lFhec8bPLXkytgCddM64+97eg6rxJVAaBZpmD2If37raYNxmftAaj5u3aK7q755F2CsSNOchTRrP
c9HXq15/QH/qCTQtN0B3Mc34KtNL+EyQe7cyBFWuwOnPNbPSIBvWv7dto5q7hE/LK6yy8GlxZcm5
Tn973gW/ppm3Ymw5MV55HSNZuYrrUtgXz+MFygir+xw9Ig7+gARSfxoss/OwJ0cfz4yuiXo3ea56
XcNOhd3lLLnlWqa5QlXl6hn5XZ09F1wn3qYaed+pb444j+ZNYU64Xlj1bEdrXl0728k156dq8H05
3g5upItRmDD7WtpdgGZ8dSxSX8emVo2+//3N6I6ZdGuRrfya5F+X8mVojt24mARSX3jG6GaLuNZG
HxIwBJhzqDLB8mT5EWb4g5Wx/UIB9rfJ0keBTmZr6x+cuQTPsqeQ8fdanEOtgyLMEVUnH7Mud46d
znIqPDcGx184DM7z8p6ty12lyywqllLOhBebn+XIYZbXnvOwWEVMIKR9262ohpaROWwZuuAtgE4G
RsPYfTB8S+PNFV5FToITe6raugYqeZHawbih75FRPnru9OX21BWnhZzzhhhvnuRdUlwNtj2RnLwW
VV+G3GtRXLdqciyqb5AgurnJiN7GtLuuxjN1X3zrpdOJdaimL+EzAYtqHbPFuqSrGXXm13wd70uT
nJNR19dEtbYSUq2MJMnm4941sO3UG96jR3SleqqhpZPUdJqNrUXZX33DCUt0Xs5T++COlFAKgdht
4za2Tc4/LEsa9ZWIjm0Y6QjN2kXM6CpZXgfrNbMjjiaQEEkxdI2DFAsqp7XNlHPb61mBJlYIjkIa
hAeFO00XsFGz80DHQ+QVy5Nz3BOxF99t8CwS+fwBtLxPjA2nzFiOeUk51c3QKqTcUhx5yzLk18W3
6J1B2afbS6DYN3KiuzMdspiOV1y3zAmsooIMwj+3R1YgVU5xp4lglo2X/7UcWDgmWbxWfbQInZ9U
Db9/0JvTdGw35sEZlNcxdz96zZ/UMb4Oh1Q5saISUIsqAWHNhFUaqzqZwjzhX15vm0VlcAmo48rS
3muxmjSPsftjz7E0txeVRSScGsQc27WF+wVPJHQ4QRgtP7WDTlpHhSYJrLwUPWtZRi4tNe+GNYkb
zh9XilLL1I0P2UbOaSMMRoq22cQV5/Zr5trmfZ54y+XY4NLButqrW5i7e4efNKMma3Ik/4WpSeQp
llXOZ3fUT32PduUV6kNlekr7cXUhUTgSwn8cm/++Lm82vA/J9ZL1o3UR9oJsbSrWKDG1vZoUqyun
tMmarmlfTdalmuynERdIuy5/Tt59ra1ZZ5jnf6r5LU/ObRcj7TZa8O6a169UhM78uZofWvO5QMD6
toUUAJDVQ1J3gwDEmPbXeWQhWLrxssL3tzrZNpWJJOQ6zTIPaONiXezV+5H3P5etDv2x/pUmSXT7
A1SbSEJwXdeNYB3OQ39Oh9CqSR/mM0k05lGNLgHY3yDV5hRed00QB0MBQtRWVDO0wjRyGtud8nac
uqK8Vv4XCwHTvnkh/bkdDq6srCCy4uBjwzbD9Hb2ai5pnFruL8fVhcQVlrH3LfsGWukyDmye4Hf8
lW/hMFhLuKTly+1FVexKOYttV7Qvmrwsr1ldhLi8BqZpQfRa11dINff9Z9/MvYAK88ZJUV0rLwkM
McW2SKNjM99/8s3QA3KdUIQZcD2rnI/ZlsS4eL8krS74o5q5dMjOrFyZl/gIFNbDt43W96IwNVdW
ha+RU9fbVlbDLIziug4ibg3jS5nXz2yywB6AflCX2ActJAGWTYM/t7knruhWH5HWeco2EWRbprn5
qWAlIbZfU+KNaCd7GRPn3qDpE5qphKLvPvh8/XJojeWkdjIsZC5YZ11Wsz5Tw3/ZeBZWiXnsC+S8
NqRokwFBPmQMNn7fpGjPsOUvDOpsHMfXsS+QwNshU+b0TWtdymz+pzQQGd7YhyzRVeIpdqmc0Tbz
qm2oC9ezWOnf1ah+psgk3p65amgJuiga31Vjs/7qWWOQ74GbpNZk+VVD739/A123KYvJyhHfG9bq
azHOIqhWnQTZfmF65yCXtUGG0libtE+669iBBWHWKfrIbecJskUdKAWtb19YbRLNyaL6EOnQnZu2
aCbuiqvpNV68saKLsrTQ1JCoBpfgS70cIvk29Dh9Z4PyVYnL1WiJ52OrK4G3StgqWgP3naXygnJ2
Tr1fxreHVvgFOatt9QlF+NPorvMeFP4H3LGgWSKn1r3LFXaRs9rVYpChZlt5bVFwFKTl1N/xseWn
27NXjS4BtnS7NiMVnObK5hd388LZ06mpq4beDfZm26ep6ecglFoXl29XsbTft0WnNa8aWgbrYE7l
mtlAlP97sfmL3R2SRIU333/xzaR9Iphn+i6/ds0db75aPLb8v8dMLR2x6GEKzceeYOjtdSXpYz/0
n46NLOGSjLzJk4Qhtlp8p7P9SB3r8+2Rd4O+415kPZDCrYoiHTx+dctPSfGhsF7cTjNpFW4kSHJ3
nXMusIasfrLzp6Smgb0iYpZpHLpi6rIQiGeO62xaDr+25oy2sebvtXFjZjXHXoCyAEhWEJxGhV1e
ITD5bcPVKcwhe3E+ZHZZAqRaXZZRpPcRYBqiAqSWIHX8cJ2qQePJVcaRsEn9ZRgpmklfE5OEKTOi
0ctCWprRsfnvP/sGRS3EtiYKSccrMW1yWbJtuh8NB3xIKnSXGYULkKVAigla5hRyZbD/09Js97N3
iFBueaaE06ltSDu2uAlQG3L9iN6OPtHsSdWkJaAm5VJl8+aDojDnz8jwlBe0u2w00XhrR847YJV7
KZHNKak/eNXVMPz7jCKkUv2yhBsmlhdmUHikJI0ma4y8XlM3oNpF/4Fw61B/RQjdnVkw58YcNmK6
sOEgD4XJ/CXiW7ZYObap3U0fF4hgh0tZHwtaMpm+RNoKanDI1V+HPKYUl77mrhz/HAEAk7lLZEaX
TsoycXV7OyDedmda48PWZweHl+Ar2tZG3Jx0V2FdV+uepB9pfmhNmSwKYmPSE01MXDeWNgbF/iVd
gWDf+3bMMDsy3niGbdocA119y+s0pTx0ens8DfMMRY1q3TTO8/2DhcmtlgYO5a1p/vc0fABtdMus
vRdN6ep4/PvV6L8wY74EYs92KoTTU3EdQU6frZOYPuVVyMc6KJkb3TbTbo73fkO6DG80T70MLeCv
vPxCje5UEHI6NrKEWSiympBxgAtiYDEEEASxY8RDDun4WkwmMxVe3m12kuDgcro4SSAquOhC3gqT
yFSmJvfA1q+RWc/Is6B+VE+6qM37bygmM5nK1XIsmmHSBP0tSbR6sdV/yP3HuXvcxM/bZn/fVSIb
8v/73rBHPnYWAk9bv5y9BaxdWnQBr71D5fGwvHTkFjn158HFdYc1zL+AC2eJiHGDz4eOLiazm/os
2UTqIcVD8+m3ZdSv0JI/FlFknnTiWlAj69F0USA75X527fzsj7+T1S01l533RXZgGwmxi53g7Egt
cplMnv/o/NGPvEHweF5zM+h9nkXLmLUh78mP1RRW2CY4DgjP/qxzx8NqysGdbb0fm+OO8e3toNrM
Er73YtnaY0Bht/wxai7QVydZNZ+r8H9yv6bC8GwIMsCaW3vXkdBHg0yrvt/WY5ESJvOhwLB2mrwq
QeHMmo/lkImQEmM9ZhhZKmTljUNWu+muQxMITNlZN80GVphFpkEN21RT0iK45pnIk+0/YdfsB/f5
mdNMc3iqfkNCOUEFk2hcmN7fTi2UzZYtbtI/W/L79q5RDS9hfK0yiMw2wKCFqvP2MmRzYDXPHbqw
3B5/H+edU0fuyWROdN1su++ubn3mXgqC/lPh6yqYFFteZkat0Djxe+KUV5JML8203pNs1D1nVIaR
AF73WFsGtfqrn9O7cuY0SBsU/4submZ0/jtmHQmza7aN3WSBDNSh+/qlTK02pGLKobed6vocqWwk
Hc5pbjfcbdvyuq4tvGtaVi6ayfC5OfgDMlcqLyteljiHrj0ueUHl+kvsLd0/hwwk64as47yWrB4Q
CSvv0U8k7jNEmGfNrU5hGpkvxWvI5c7FgnxijnYiVX1xXF1vPsXDiclcqWJgI7BlmBc6QYgEeqpT
Djm2AX0oqGCPiYsLwZaHhqiurtApxqq+R8KygcImCyleXAiGNkIA96l0hSb9rYCxu//kmzs2GUaX
gYMEckBCugg8VejQVlsZ+HmVRbeXWgE4WTSk8lZ0tnPw+i7JmY9/GuszKh375FCNr8VcCc9D5xBC
cwLjjDQo2jlEwlpzDKiMI6GYGNm4hyf6qzOX8ZJ2F2tA4LwtL7cNo1pWCcEdwtZz3mf9vXApQ/7V
SkdxbzUpyNqHfkDmUVk5ms8JUcE0xMOpXnXzFixJW/46Nvx+R36zdzhfmNMZBbk4i9WEaFo9RXNV
Ngcnvz+p3oy+bCwd5wbr2otWBKQsPpBRJ6WosLxMnrIREVpJhfNl8beAZey1MkAxP2YVCaxTY1qb
8BmSr/X810TE/JKWLDuU+GBUgmvPDF7nqGW9GHX3Ok1LgkBNe3Tm0tV6NgYDARSTX6emCUqvhayY
jhevMjj5/8WcCC+N2YHB3XQ+F464cwydoJ5qaAmkMyh26WIjVF7VZmwmxed64l+OLaUEUDYg80Ny
bl0K0pphVzftaVocHZVfMXGZNLW0xgZWCiaerl4wtwLSyvyYV5dFQDKrrBa7zu1rYpkgG6Fp1Lo+
9aXQHN6qmUvQ5Mw3EjZjNdfM+VmW8x9qoRLhts0VPlcWASF5169+jjDeOjqRV49BAvUh6hx0iTJd
qvR53eK5Sy7UdujHspqyT824jZrsreKok6lSCVomD3WFNFYDfVC/n+KEta9mej8t8/dj5pEwWteI
C4DvbF3oaqAtz8O8QWO/18n+KaIbsv4HWQjEjVy8e0oEJE+DR8ewa1oUP1lOE7k92oj4fP7WzlOr
WW3VTpLAm88bWYUY8DlW+qsa0cXR2hINehWxN0dCL7WEw9MN9w6nKYN2ioj1x8y/VCJIdd5Ysdwy
e6pdBtGMDrMuVicu3sJOVe1da/JxhXbQ7eVW2EfmT4F651hT6liXpLf67wjzzW3Q8cV7uT28Amwy
f4qOvWt7/+6msY06zwj6xfoAto1meJV99r+/OcJZyQzT3d2Qm/IP6HOJBg3mJxuZBdLoMncqA+1f
9uYnVnQkcfsaAdyqmup4QqXrEzS/dGlplX32X30zurWYpcdTnOVr4QZNOv9NxiG26l6ThVENL4G5
X9am8gdEdoYRvRvr6uNQjOif3Gs4PCrbSIcu8dBuDiIvexGQH0ypd8pKHcNMNbSE23Yuh7ITE64K
IC7PUecaeXI2mmT9eWxjStjtppU1y9b2183oTwgA/CaFc6rrYyJWaHr9/+u6WsnSOrkQj5AIzZJP
i/N8e9rvmgUCqdJu7FLXXjIKfVDad3ELYv5YFJrHwrt7BUNLW9HcjHWvXILABZ+CqemCpL8u9Oux
eUsbMU/h7rtkWe/7vBSBUc00NAdXF27+lwHwn1gR5i5tROYZ9kzqGarEPY14Sk4Jai6q5GlGRr/l
9RMdSMjRlbMkMU10BCSVwaQtWtRbl5ICa+zSIhRGGxbLx9zSBU7fPVzwSdIGzQzSd/mwiEdChxMB
TYu3sUBstkv981BoAPyu/0T22///bWqSlbQL7SHKki/V36Su3fumWofvg1kV9xlCM+Ht5Veov9gy
22+aQCccEtgKIezmzo6Kkx9vH/wfS1xH+Sk7H/yZ3Zhv3GlHvHbIUHsP+dDmgZ3ac3PZhcVs9K3N
D/b/tmXeHzzRzJaxhdGcV5p9R9vioJ//aL5g3zzv7GQiAbxeWJWMjSMeUdrf3Yk4O1Vfh2v+TKLm
3GqQrlwNCepZYXbMtFdIq1yWEz31ZyNMTvYZtW2hvnnSu1c97C0Z8hVujtsM/8dXFvnZqRmxh80u
TPiPtVqidvt922QKGMptw0iaV8sM6YnH2rHu88kOXDHGJWk1EFENL6F8nryE1+6EBRmaIRwX62OX
l+uJW86sec+/nxGCpSSoL3RLi9HBF+RZyD5tJ3ZCAVBoNkF6Z/5e4jQ0g6Pd622ZITgsYEUsWyMe
Iaj/ffOKPBQDeTYXS5faUDgumSLY9nmKao4a8pOeFzdNdtfm7gdcAVHyIs692xx5gZq2rINjT0tf
lBV+ZiIkEPNlyr8mOgl0xSkrC+FsC6p/VnTnfbTYiOYjrDHDmvm6uJPC6f67Dd44Kb8ZytVM4T+6
nga1OYUjmMlDefYOFU/DNBK826HjzZqhbVm+lafUX85N+/E21lSGkTCNXeJxaAKLx9X6AS8V2OMh
AQ/MWTrBU8/A1dTDtuyr85xcKl2XHIUXkjmD+Tp1JroFo9EizbOgRtnPsFVxUe1tyrYniJ0Evucc
uVPiGyQct/OS1XyHVtZfsvYrGx5m9+WQ4WX+4Ja2YN6vcBGkilBMYyYa76YAq0wcLGtmC2j8i0fb
qMPej4kNcTMHBL+w0Wnfqk4bmT/YA6gOS6FYNZ2myIrKeLqkD25gnMWJn3XNQBRuWm4hVvnEMPj+
IZBRChy/jpDFhzCtHd+2v2r4/e9vMesmk+fmOAVGem9sHweRBcWoibgoQCWTB8E1z1bPhz8oCQj/
3Asd6h48WmT6oMj9MvFHmGU4odXCtywsoixCYebD+tzF2aU7p6dSl/dU2UiCsN8VC6U9lPSJOFc4
TtjyfT1UtQD9QekULmk5NoaD7+j6u5U+98OnY+sqQXao2sWiKwQD2/GnmWSBQb+1zdfbY7+/rkTm
C6aMZVOBrmjAVhk06FhbwdffHvp9UxOZLdiUKFkdXQuHOGHnlJqxP/lPECiJbg+veE8RmTHolVvp
lg3MvYs1bnf5dbiys3MSkRElmk9QuAUii54htCWSbD9LFh6u4XAnXox4uJbQBD6VJzSZ0l1297Pp
vzdqInMILWhJ+6QjAo3Fxnh5qE5GbMA1nKzQPQ3nJF4OwZjILcX8qSm3Gv01HlPjQ5mZsbH2muV4
/8JAZA4hZKIso1tGbCT2j2+wkDlO0Mx4+/fHnrJEZhE2s2kghom7ep6XEUHpM19APVt13cBVSJDQ
mw8dxSsJSHCq+H+cXdmSnDiw/SIiEAgQr0BtXV3t9tJtz7wQXsbsiFUsX38PvvehR9Mq3eC1HVYJ
KTOVSp08ZyAPlJ7u26lqXMl7ARFvPV5h3BY2Oj94OjCuyv5l5GAPqC9IsOFfC3TFL+OpOpm/3M//
qzitKxEpmF0tGUPIcgYoWAES4/HBwCvEaTylR+9peU5frWN5yKBTf9i1TDKk0CpHUfYeqFf7ZgmS
DDwaewORjCSMDZZMvsA3zD44F4MqGQJuveyb9hb83py507KMQ1NtjKsOLvHdeI4LovEo5dpvFvVm
7HId20x4HTb4Y/baXJojP9XX5OLfSPiHkXbnym8x6c3PZC6dF4g11bdi9C9uB9VUuyaaXFwRFWQc
IRetV5sOdrWp0DzJ6cNiZg85Gu8gkbCL+860mOS4Sw2Rb3NL3cq07A9TCWURkMEf7+/vto/vBGYZ
GlhzshgQu8ABkHxK/Nd8PRMdF5hiaBkVmLe9VfedjXStioPWTM/euhzHfNJkzYq4I+MCScY9oH+g
guMn36exDgtUS++vicowZWAglA+QCW6GmT9mn6wXiGiE5mcWLJEVuF+NnTUsS5YTw7k7QyMeeY8o
H9f50WmfXEfzRKla++3vb2yectOHDhxsJu4/9awAr2FIBx1u7310lGnJqMBexKBdJbgITXb1oUlF
fShwsgAcOGx8UhY9lU3yjUHU9bCgbx9d9cUuGBB+WfJlf5h8UAbCpobGDjOw1VirDhehWjIpc7Zs
4HPWFOkWLRsSjHH+1XPSLppS99d9s1IZrOTHa1KAqy1BrjUu/cHgLJo0cBHVzKUTeF3ymMYUlcRk
vVlzsJj/iGHf0DI6MC3TJB0aF0THSTeFdj6fqKiSQynYz/uLopi7jBBcm8LbpADhatNnd3ppRBVw
XQXp/Xu1JQMEwQViDTnu1reuHf6eyuWhG+JP3lQGDsLFrCObU+UpMlawYcNgjxn21Qnw/Ay93PXc
nL0TuiiOumKxwnRcyZ2Tzi1cY8UO++sztfNgaT/fX37VwNvf38SJagTqkOIN/TaxGu1go8WOHLQJ
4b7RJW8FUTtAq9vzSbE6/9CU/ePnulKDam8lbxU8ySuaYW9Jc8ubyJkeO/5a/Ox3tWuZlqwZlo1z
1XpoUISz1tEUd0FLu+95amvWXWX2kst2AsDe1vUQ+juUH8uznfeB2WuIBBVJiQwIXDPr/870zvkp
6Ic6f+D2Y+Fo2lxVo29FvjcmA1a4vLJMmDsSnNyugqU7D+JMAe29bzSKpZH51ARpa1v4uGj1HeCY
xviBQn038XQ0XArDkUGBVdt0Pl6G4UrAeUFgIUAPxxl12iPapAPbW3dVxi2ZXq0FdyZlW+AsyJfl
bzt2gpZp7riq9ESGBw4JmAsIeLhuQySiTaCbQxqlj/yTFZnBdCY7P0HyXs/NBa8ZfobZX1j8s2MR
E7/27bHkvXGdGWC0wtBm8s2ZoTT+qUs0Qysimqwj5sTd4BBwCt9I/1CQ66KLZSqzlDyW9j5gIjOm
PHsPRfbkkJMYxD6TlzGCfpNWXSEQ3lPP/AKdkSfmzxFKJtGu1ZZxghnP2hq0hLik2EnQQH7VJqfR
+r5v8M3P3oSDOoVKGHrDcMiSVzoH9vqX0D0bKCKNDBJsWxRl7RpDm31+8i3vMXPYN+g7RSSv1p1L
L52sDGyZzbQiEJcGIMhgcl8Pjq8xRdX8NxN9uzQdzyoTXIK3ifBgAxGAEiA2A2JpeosUemSWzKhm
CZbYZYrkaYjI0Q3bk/ep/tocxGF4gqxACO5bHfxWVSiUMYNjnbj/myigNPhgHsrI4VERzmHxXD8A
AaODYv15OXznPirLhA0LOk9Nfyv6fNySKfLYfRaX7GCEWSgO7DOvQjAcX9mTTqxGFUxl/OAydmtj
dfC9/kCOzTPA4sGch0MwhxSVyZ6EOpyW6tYk4wjzZfFJvk7zNe8J+H4+9xML/Cn/MFHjEfzQQT7f
UPIKmzr9ed81FaFQhhUSe/CciYr5WjplWGU0cNH8cX9o5cdIbk9YNXDbxceAxO8YF4DF8O7G2/LQ
QOjTmVEfXfMI3GpfJnMXQbdpyXAuIUBFz238pAf1qKAeSB5OtvPl/gf58Ml37E7GdIGzYEn9wZ2v
WTlETvmhK0gwZNOxX4rQnZ5EloUNTY/3f0y5elJkcCe/KvqKzujBLE4rdKRAGmYlXcgRgco2O/YQ
7vTXh37SlXlUpiCd5axLvd7jy3w1RjMDtzTpTg1yKk3Cqfwe6TwvjIzQGc2Zj05aXFMw3WW+CMD2
cRj8BDctB9Vy++QO58LOwvtLqPog6TI9OlPq0xg1T3t9csaXdVfPCIxMOubLxCxgvRg3h8xufpra
w/35KtIHGeRF22EpHZpBzM6qg6FE0CQf5njWlHsUqyEjuybfcToIA9e3Lo3W6mInmncb1awlLx86
g6PxAjq7hsUOZvecNOnBsDV5rCITlyFcDRAeY1ZuIr4os9d9+5Aa/GIlxiNkLUJArO8vvOrkksFc
U0YmiNcgcWudYJOZziMjNF6TizhscC4vuv8zqh3Y/v7mrKf9XPslWoJunX+MSRTv6twzLRnA5RcZ
s6sGO0snI6hpfyFQmiLLLlohDC85btp03GHpZpau+ZHUaGcc7cjqduG2MbzkpX4HyGG5Pfs5eE2k
J0/HTancVMlNjcL6v7LRdmq7YX407YAGU7RtaX/Ovt7fVIX5yzAtY0B26HXbps7H/KefnVu2L+2U
8Vl41/LteTNKt76W9FaxC532wM1NS8ZkZX3b89VHQtPEQWWcvO/2Lv5njLzluW9s3LULh5Rzi5pI
mxzqjp6qeBeDCobeduDN0IITEFX4KL766D6pFxoKr/hcVzkLvPJq9zr1M5XdyKisJQZk1GV/YDDx
qTrwU/5j/TgdZ0jB16e61hxOKruRTlvTXwBMMlpA1zJxBM09KuP+0+g3mvRBNbzktE1nJ2CxRo4M
XroumLMcnE7kUKOAd9/sFbmQDNdCRzMvKIFeoXDEoXB5AJ7TjcfpULdd6HRLUIjXSisorrgl/ckp
3mw98PlJwrbHhBZ4HtMNB/ej5V2s4sv9j1FtuYzaIgNaL6ocaP3+IB4h5wZUJ72k39OzeY5DU3MV
U2yJDOGinlUTmuEjxq5/movq2U7Tk2HpFOMVp4uM3mpRXROE4JUunemhhyooT17uL49q4pJPE+bn
M49Rp6LOt779eyC3rD3tG3r7yTcbW+eisOoYkxYjVJmPfndcdJgDhc3IaC0Q2hRVGqNGCK3Ua5Xy
0PXrx94CcbOjI/tWLYzkw94KWWCUBesbGjzA2R+Tv7pqGY62I/a9X5qSF2eLN6ctOFigv+ixM2GF
UwbEzmzNxqpMRjp6AUtpl4piY8fKDUY+H/1i1BQGVasvHb5ZloDpIgHAv13Tp5qW4UDLqE/S86zN
S96fPZFhWzECZgkJLDjtOodragW+DhmtGlkqX3OH5rVVAYtqe+fVfLBzjbVv//+/F0gio7VaY65Y
ZyHMFHUVh/mQnVyHvk70I5vyY1v3QLUt+9pSiIzaytB3WnsOTsu14evBAHQR75XxdXTdsKeteHC0
ILT3t5rIuC0zF9RbMgNHTTr8JTp+sstndJDjTvftfpBQ1F+IjNjql7qlzYag8NJgiNipOeKSitV6
2Qow1RHQSE0yp/oUyaHTPmnyiWDjB6tkp9R5rCHhio3qh8BIMs3RqbIuyalFhk65Ec3BNweA26fF
N8DiseiI+FSDSy69zKubeinSiqU4o3HXMqL7e/B+qCO+5M+rl9prbvrbi86jC0D5aIRL8/n+2Io5
yyCuuIlTYm2wp7QxD2Refpb9qDEdxYbK0K20qe3BTxEjWDmc0zxFfyJ/zlcjgML1j32z9/59hKG/
PvZSgkyr7M/GcttZZSAyYmuCsFJutGgOmO3fffIp24eQhjLOv+db2iRrAMHGobU0USloyLkdcrPS
xLjts9+JcTLjW9yZrBI+WjIqxwE4dFhoUOXej3Fp7KCcyd+GGDWPjAqTlPnfusEHc7kLUzd5F+W2
9eBl3ef/Bzee4tGeyMCtlbUTb3P8wHyMT/WxOnVoH3ycIlSXz5kOXqsyfslha+jGJxP44wApYV9Z
ZaJO7utKPirrl5w2pdRv2Tyh5DMbUFt1raii1nFovDxwbB2CQrENMoQLrb/t5OAV8ObRX3H8ijt3
YHg6kgbV4NJJvFFugLAGGVZPPrYZ0NklhB0/3ndc1diS46aGaDInAQyedVVzEUL4h8R3QQLmMl05
WvUT28a8SW+LMsX+DthcLrz2QNO8PqR8/AIWv9f736CwHm/74Tc/gGJ3jSZjKNJ3oLwLKIE+Op3K
nYNvP/pmcNtr7HYgAEqPLFyMk7FPGZ3IAK1sqf0VG1tDhXa6ukCVM54/9ca+si8Ep/497bI0lphP
mHbVPa8cRDPE05RNVKst+Soz2840rASvC0t+aBkw9qzThE3V0JKrGv3i2Q7DRmZF+6ER4pZMz7tM
RIZn1avTpMTcXnar6UdTVl8sb2cmIwOz2jV2RLe9687bEcLsiCW63juF58i4LK+phm6gALqDSgDC
FM55tucLyDU0y60aXnJM7sx5O4wbjj4/kwp1x2+GONxfb9XQ29/feE1R+amRUgRdp19CxtrIGtLD
1OqEHVTDS07p5mgxsPNt+OR71byk/B+v+nR/5tvHv3N0y/RsPO6zkfQots/1dKnXX0PpXRpXBPWo
o69TTV5yzWSpK85nLHtjPFjLt7S4ePzl/uQVDiSDsYCAXn3AUZDW+H3YMP/gZiTYN7Tkmy4qXbR3
KQrgmf2XyYErEMz4vWtsGYeFJk0OngikS9AlO2Wt+TANu7h3TSJrWhKeeQTab3imAkms5yRgVNDd
BhSLLeOv5qouucC17JagDQWOFHV0311Ahl4NKa9niKOUt5KdafZYiOO+dZa8spsF7+iI+0vvmGHN
h9DTEZSo1kJyyNFyStMocHvhlnhAwn6YC123z5/G8nc8UhaxrNokg9pkO13r2Yn69rfbegc0lB08
99NUuFEGqgmQRkeWYxxq+g2Y61O/An9ui0udGCEVSdDb5DCaIuLsI7U0tR3VF0teXK3DXIrJL28+
N3jg4Oujbk41BqAIETI2a3B72gjfRtIxgOqautOnos1eGsOP9hmC5MyOOc5QmUDWNwwVuGq7Tjz2
bKKal0TF0sgorcImQJ2iK/1mWQYL27yKn/Le28VmChUSKRtujTSuK1ZsnWvMc8KhXiACbXOhY5Z5
/wAw5YoaWGq7inpo5CnZJaNPa52GbnmL8W62Z+1NuRsyLbjjUoJ02Bv8YADDdN58uj/y+1ZjypU1
Th0xeFt76DQ1UUWgaeNfTdfV2Mz7d1oI+fz7SHf6bDIgQIBbyKZn88MuQPZtZ0FDn1gzH+5/geo3
pAAFbrW5a3J8QWoZYbp6jx5ZHuw2OYG5JszqVmOg728xUI7//pQhIznu5TiBizE72lnExo8uxQtO
toT3v+N9D3Dk1zMDUiH5SpHcJ8bzUD/RXjPu+zvs/KkNvkmrjD6HUK0F2zEXKyz8104MgeVoWhhU
k5YiWuckqbEKXBlgR+iLM46pqesJVc1bujP0DaRinBFDT+SUzd+870mhQdSoJi1FMnD/FdxMrPom
5s+x/WnRvWooTOQ/j2HtgBbZ7WXSG6o8JLn1o6U0D12SIfFJEn/fhsrPYayPJ16AAPRGc7Sht+Op
sJzzqNU6Vqy7/BxmpXEHnfYKySzuJj67gNsxGExN6Um1RFJAMGxj4l2CQr5hTXDWpynmYUs/5aMm
4Kgmv/39jbHnU9xCCZ7wW1ymgfWPP/zqHc3hrRp6s6Y3Q/dT4yeQ3+G3AgXi7IvLTu4+7gtH5jCw
urGFvrEJg2ymy1hNl6TXJAXvB0dHfgfzPVQ2khY1S6NdQoM92MttoX2wOsdZaNZFtaWSnzruAAD0
jHKr602Hrvo2uo+DeOmNl/thUfUFkrOOyVQYToy469iHso3wpBDkLErJo2Wf7/+Cjw38b65I5cO7
9xOvKmPQDKRzETaTheee5ala8mhADtIskT2XUeXpgsT730Plo9xtDYJojOUawFzTPOf9Nf0qxIun
K12+b6ZUPtBHuBfe43HD4MR8Bmrwwofig1VmmmPw/dhJ5RPdrOYsHjgcDERqfH4iOjCcalzZcZ18
9WvkUCfDhxYgFC81m6saV/JaMhocREcmvxF/PcXW8jFZy51D2/8OCHY3cpG5K7/NJA2t8i/D2rnG
0qGatb0HRgTXO9VFerV6/iHrdXQpquWQnJUZoGxsTXgTZXHYWy640qfovhuphpYcFZXDxBNVi0Lc
wg9DAXRvruMPez/EUPmdi2RtsYw2olgKkRqzPLsbjsk4OIYmhCmmLj92NV3DuNkiAjQrCZltHSxf
B/dRDb2FgTenBm3saSpH3JoWwX+Urf+D40n//oIrPF1+56p6q2gFuOlvZfZSsUPd/GwSjQWqhpa9
setn5pioCa3J97z4CI3S1dIgMxSQISq/c7VdQ/i8ddynF3K0DvnRCPu/nBPEvU6gSdl1raHyE1fO
7dXwE4SpKfu6/M2zMsgLDRpJZYySd5bEy7kJnAPQdDwC1BuCBmFMf1k6bjPV+JKLQpKX1QjgHBBD
MAy1B8Yg9QBVFS/WrI3KJCVHrVCSW5cZaWpDFhedH8+FA2kAjVEqjjf5Uau11qJCTork1BBhz09W
/WiKz6b1m+gKf4r1kakJBrKu2dpm/FaS5tT5L0NOTk3/Y9A9siheL6lMULDkrCktY8XjXzRHa0SC
+To8+KcNxKgDeyqAGVRmJ3CsGRg/ASdofgq8kTbHPBIoOQFmu/2QETnP92OEYq/lZ65kLIx1yJBZ
2tnLwJ7sf+4Pq5z/9ntvwprLq8Lstoa90kd7RVBfNug3i3gelEtQXcCzedJhfxSxSH70ynltl9Cv
AOlW+8NaQdjbBFn55f53qGxJ8mWrnhPuNtgG2+wOOT2L9mfWTYE1apZfNXfJlyu3We0aPA64w+b/
+H4T2bnzvVn2vfVQT/Lknhp1TT1Yalz0ARmnYOzaIC12AsGp/AKWsnJZXAGQYVud8gs7eSCR6a7p
el6O/x94v2IX5NewZhIVNR3wMoPZ9nmMjZeUiin0cxTRave4a6flZzHXj2dbpHjMo5x9hZZA0JD1
Icvcrx7xND+h8DWZqmBuh5wVm69xZ/ghfCPMzV6XASkMSeYoWDyTL82GTlpxeyP9aRmWMNdpVKrW
X3LmZTHivIjhBV3KQNcZdv1zYr3Oxen+0qvmLuXJi7BTgM4RKwaRf5ohWmIs/pmLVbPsquElHwaN
VVz6Ah2gRg790Spw5rD2NUelamUk/53S0aptCLbfarReAff/XKzTq9FCY73WETWprEb24TRfF8fd
yvate3MH+4Mf/76/7oqR//NCNi5t7o95c4sHL2zKIZyKXVU/Kj+Q2RZPplpgRxfzNrMnxqP7M1Zs
pfw6FrMR4sMCyYNjf8rzT6jToV1Bk9KqVmPb4jcnFop+1jp0GHskH0l7WlNNMVE15+3vb8b1XEg/
dhXGXf2H2ojm/DPTFSZUQ2+f8mZoxgZUyRwAhDorypJfSftlqXU0TKrlkJzS5M44FnBM8L8Z8zPh
jfeNp+kuvTKTOpJPukbiQH8VL6is+idzn/3hWPG/svLbfTNRXSHkpy6kr8MsMgxvnQQytDrioRG2
36wjB99qty+uOJJjAsiMq9vWCOKLa2F/QS846Ag1hq6IK/Jrl4MoaDXg1bptzE4Q6QqMEXfm5tnT
0d4rTEd+8LJGqLjZTtrcCBkO1HaCooP+arrvrYJS6VZrQUo97jnKCKvpnYQxnLri5/29VdilTEvA
M6PI1hjRvE6+e+1nWu5CIFFZtAjPc9T0PFAR4J/C2bAfrVjHH6Raa8lNKzzl5NmImrbr5WE6hKb/
4HMdcZaChoDKNATZahslpKEAzziQ5NCAMH+7Kswf89fydWNO13dZKq5uMguB0a2Ivj2WqEs/+eNX
Ep9M8zVZu8DU8QGoNlc6TslEWbEsACWW0LLwH8TqokN7ScdOcy6priUy30Cel5nwfaRgIGPHSfph
u73lRxZ588E8OmFx1BFO/uklfKdoLPMNxDaA+ulmT+ODCWoqHtRZUDxBmC0CGPKRP2ZdVIgAXItB
E9ah7natinwy64CfdE6Wczw054/TwTmSc3JzH/Pf/MKP9SnT/YzComVNo54OmddvfM2tI879yi9g
hfuyxDr+PEX0k7kGgBqlWVxgl7ICqMvhcajngFq/LaKpQaimv/39zbk59elqGlsNoq7jU5FVUWWK
VxOynPdDlGp4yd/jbOxXSEnhYBg3TWsT9EzDpdUWyFTDSyfzCNHYfJkKLP5SBe3yDSCZAJofwf3J
K1xQ1pExWuatyYDRWX01ylOyD+pFbcm116q0IOSFHj1eNM+CeaHDFk3FUDVl6SBOmZkvvoXekp5n
ftCt9KuBev795VAstswcIPrJc8xh6xUwf/PyAYlFkOloIVRjs3+b4Vik3TyYuLOZvFmtcF3M7sWn
vK/Og+H4+9JaSzqJW0TU/y0CW+iKPSxdMYVsSHZmiTKLAChREzCp4Q3e7cUVALMHp/pxf+EVmyoT
B1h+nxRmv7VGVuAOnxrmBI7naHZVNfj29zcBoJ2toksIAkzZ/iWGMRyMfcBdKjMGWE5Rbn1OAO7i
cKEX09CdXFtm/M55InMFMKdyXTcGOnWrilP0Thd51B9N1FmW85iHOmY/1cpIbjqibtdPtKluFfHn
YGQrNBYN+/n+nqpOJ1nmpUl45ZRQhQVl0nTwjmWEPqoLOVlbq1nE91mOzBsglnGdM59gpbpDkpy4
7ralWBqZNSCdmmTJU+TkY9WKYMoMaDY61r60VuYNWLM8BS0BLBIPeyfqF9fWHvfdU2TigNatXG/p
M5x2Y31Ag0BULs6HUac9pEqpZNxTaaJ9cOpRY9z21I6yAwgD6WUINoaP4kimYNVZz3bAveMCMgAq
L9s0rmL8UgclB+uwnocr8SMRbsQTyxkVQR0dkSLR/fOpb8JD36bmlM5gIB4nfrOIYUaTNQW1V7qB
743f10oHf1NQ99A/jvLml2hG6qRvtha3zgTLZQkJUBDVxAead31UmsPNdSn7lAjrVyoyKxjmTOMk
ihRLZhloF7yYrhkuaHWdnWZzPUFB/OfI/q68XSKzJsCH/46xA6g7fDPjKLtN7DzEPQ58NJXa+9o6
qIylQpJSsnLLgpxhKqBHbjgH0tQ7sxUZQtX3tTtMOSyANGUZLVWZQCNqZ9FfBlC1yxgPxcayNsdl
kKUP1D6Q9OP9EKvYV1kExq75PPqbUEK5PFfDjwkMjEMVlTrwiCIGmlsq88ZeEyPDc1GOxH+ewJzK
Rsjj6jBOimxIZhVI6h55hIWZc/7Uj1HDUemP7i+KamgpY24Ky1rBBoih66cMOufpk52E+4bejus3
C4LWnAkNAhi6EtmVow3AduaX1icaCIlq5tJx3LA+MdECDqaaZPjYtTXYmdJbms2arEI1vOSjiT0b
ubeilT1xrgmLAP7Sdvq/P7Qtg6YSUwzNH7ma3hIBdBHy4TdZd03bliFSVQlVdrA3ID57lXNAK/7v
GXWJwJvnl/u7qjjUbBkkZaUjgV4HFgZEiN86qDW2Ibu0P+cwed6eLnWQwffdyZbBUnhequcFsKbb
QCzcEnv0T8TB/U/YLhH/PSxtmTugAfUHyGNgmHMz/ao769hM7pF44m/IpuC5/RmA+tP9X3r/tLRl
DgHTi2Nut0Z581oIl4FK0Z/80J4q0M9frWY43P+V9wObLSvALHOzxkZM3FNFl9NqrgfagYN+saN4
0eG13sf52bIEjO05UIubcEVthGueHA/k/anjPBnNxB8Lu/jSkFgEzOiqkBAdDZvKAiQHZ8LjAxTB
wVQsxrB0wfLb7Kty2DKxQGo23IaoKqJeUkOcvryu3U+Hppr9UExchlyJ1uXUJPCQEd2EDyxbR0C7
xd/3N1s1uHQzriDyO49Y6Bup3DJ08thB4tXsk/SwZTEY36Kkyivsc+uH9Xox9/Hi2DLeai4ApigG
ePMKFFpSor73MebAAWuOdtWibJH2zVHjeZ0/pQ2mnbOXOHkw7C/3F3v7/+9EChlvVZp9W/lQNbxx
xFDXABn0HLi6iq5qcOnoHdc2p0C2beV6sIl5WUiS9WC1Ooo7RVSQiQRw+Ark6c56FXkTgJTym5ew
h9GkYTXn+1QvbCa5qFfgmTRPkPOMYjy0Fbs5PtPUIVTTl85fEN93vrCt9cpdfhUEL/dCXFbCnvuM
fN61uzLeau6sosEZv14rZkZGZXyrS2jE+q4m+CuMUgZb0dlP17yx1ytL/VPFzQdQjuyLMDLMykoc
u4Mt4gRDTxP4G6JRqzaimvW2H29caR6sWdgOXa9d7HxtySJCkN3tq6Di1Pj34GVdVE7DyXrFyfSl
yiY/QFFPR9ugmvn297czZz53+xbXHipi/5ImuXGmFdNls6rRZW8ldjfFm5DwaljfxiX+nGknrggE
MneAn1S1leXTeh2a6jXn/LPIvJcKzP/3zVw1c8lJ67jri3zForcdcQPwTLlBGaeaArNq7pKbFi1P
pxqqC9cuq0/JMoamK34ypmMZVcxdRlHRZsJ13MfcoWl4BfPK67LouvFVQ0sH6TzUrBsL+BCx6Esz
Lle67Lsi2zJganWtJGU8Rg01vrVJETDxumsrZZgU86fWM2cKmFT5kMbPru54VuyiDJGKvXkqrQwX
TCMxDl0JvTnRhjxdovvTVmSP7rYFbzwzyS2v7AoHnTROci7zPlz4EIw2CwsABod8OkG/M3Cp5uRQ
fYzkqTG3nC7bXuA2CZORkiB286BdP93/FtXo0q02XRZaxoDw3LrleYgDcH0EU70LS2/LdAIpIBMT
5BzQJ2le7OVs7kx3XdlJK+6PGcOFZ+m9sEy9yOmTh8YbNQuuQP3aMlpqaDq0T2/armKxnstShCb/
LSaI4Drjh6nND4nzaXEvq/OV+vvCjoyi6kzfsUyGOtHKPhQVFIk/4efub7Ai8ZCBVBVeVlATQZk/
WazIrbzAXpxj3ZJTbel6JlQ/sf39jT+ks1GLuF/gbnPtRnPXrmFV8O++0Xy1hNNonrcUliorvdBs
8UdSY9c979zZl86LmE4YWhE7ZaEXslAfD5a4hHTr00xPiw7brVoYyXXrMiO4MCMlnioaMisDVTu6
EA5ER1SnWhLJedvYcRJaOuiUr8D6/mF0fzj+P/fNRjW0dMqitGjlroslWaer8P+ecWeNdcI6qrEl
/xUjTRu3xIXSY3l/XLLZPEwVWw6Zvepo4FVlHRlWhX7+qs5c/Ab/bf1OzuQMVNgUFBdyqD6wY3Zk
4a51ktFVSx/baWzidxrrl7kGsQluXf+4b+ytDPPGr+hsTrznMB+w4pX2BcRXS72r2mjL2KpkdUHM
VgM2N/s3O//QLl1gVN/vT1vhTTK+ileEc0DpYTpj7uCqVvywXTPTrIlqcOnsrVxSzOmmwUqnlzKL
gyJ1NIFSYZUyugoSbfaEKgfurzneANa8vrRN+osZraZZSDVzyVkpJNoY7VHKTHqwhZcpibKq1HWq
qAaX3HUyazASOBtVbHYe6tOiewlVVPxkFFXPIQu0GFiUBBEs7R5K82WonwvzqSX7ethtGT6VF3Wx
un2O5x3zmTYvlfUb/EyaPVU8Q9sySEqgNs0mQXE0nWeEX7wkGmFyab7HQX6oQx3/oMJ0ZJDUUoAd
fvbQteB57CBM77LE4hMkXzUn33vHiOv78jUTmCJ7oBstk7VeUnZszhV7sXVAOdXgkkOV09xYm9DL
rVlIZJcf+5wHmYeD5PV+NHhvbbbJS2egO2XVUqTAjdjsg9sGE3mEKs/9od8z+m1oyaMgqWgJ2CfA
Y555nOM6IInuNqValf/4UxuDfwNDswqXzLjrnkgaf+/c/mQn3/bNXjoF2TiDujYHAnIeSFDaoAgr
ol0jy7dMk8Rl0gmMXDfkq1Owwyh0si2K3ZT7c0zDMXhMMpii7ZcBGFDDGVyS5qRDE6vGl468qerS
JN56ZElvP9DYfGYWqBv8RnNaK7ZVvnBOzIm5H8OTbLO+iNwPCJlfkLt+cDLN5UFhk/LVc06rpin4
hpFIvKtrV5Gd6NQOVENvf3+TDoxDJnhvYe3TMT2Y5nAoOh24S7UukpP6ZpHYGRRzbt3wbUZNlc2f
6ZIEhY4mVDV1yVO9tF4FNQHxqmzapVevMFPzILq52HPLQSiQr5peY1IrbzvwrYBFZGnKsG7iCIyE
2muU6gskb7W8Hs0/DcKkUTeB55Jz6u1h08Lc5evmyHxwY3u4PjXGeq7c5SOf18OuSCDfK2PbXexp
I7vy2NQf3DI2wikediQ027wlXzV4TfjaYUk8wJtr4oS5rl3pvaxjG3kz0zeWzsyYO+sCAju6weiL
L2v1y0F7kQ+RjI/3F0b1C1v8efML/mxkdjkBObbm1A/ntidXsUxVkIq5vjBwx5z63NLRISiCmny9
BKpOQIAc17Sifu6QeWRfu2LfESiT27mG5admFWPorvziNQDFckfXOK8ICnLnTlMQgYY9H6xLMXok
k0dqvnbrh3UPzce2ydIRS0BIStMkQcGStj/zrv4W16YGNaBwVrlfhxG7zqDzgPezJKYRjfv+x4L3
6df7tqPYTvlqOcd5LEaGcqjVZk3QN0mAxDuBip2hOaUU05fvlM7kNmm5aYUMrDXOfr+mD0436XCr
qulLbrt6RmytG4ovs2mQkqcq3xh+o/tro5q65LnCjMnAZrQwluI0TddERz2pmvT29zf+OpNxje0s
RR7P45PHaxCWjKfOaHdOe/ucN8N3cZkXM/fhRk1iR2CedW4WBCs1o6smL52u9H84u5LmuHFm+YsQ
QYIACV7JXrS1LEu2x54LY+zxkOAK7suvf9lfvIMGIzQieFKEDmiwUFUAClmZ3rjJOmlwmFzqiP2m
TgoAiyUBGIKUaTtrNi++r649o4v3W3IeZfz7vP6zZvsiSZcJDSow3VUzCAzXkEe0nQ/13O2oeSL+
9atlotgSeCEqzzkKY6BT7gGKIfJllx/+51I5iSKfJMxCK3kXLO1hIOTL7aENW4d+pUw2GUCyHECt
+soQs42ghT3z4euo0jhwLWY3eIx+oew7XLwTlFXxlu7Ea1r/mJEI5kHtO6TqXTc9sC+hFAI7t1Tl
cWk3/2EIytZie9PktVid1dBlPATTAdvu22FCYoyFTS7+GpA6ggFO42mBSt11K8cSTy9hUiYRqUUY
ga3n1+2VNU1ci9NsHlYnoZh4D4L/+sH9LQOLz5hG1qIUEJqpXf0AOXcpXz2oxG7B+qAUO+ybuLaV
5olHWDPhtgo+uh7yQOQlsUmomgyunXt5iYsYL/BEBwWB6kRZdZQNSc675q233BQ+utI9FGrBvF+c
m7aKKr6+9JVV5NgweV2usxpxAVMhjr/LJxQ48xcWt/HySF/It+qJnMWjcycsZ2HDAuu9Ny5IQ+a6
Rb4B4do/TilOazX8mVFvx0sa3F5vvukSN1xnjg/BYpyaCi+NdF+w6s03BS7CkLnHyK3zw5/+8jsX
HWaWIvOHRfjrtK/r8m5bLdKh9WgKtydZFETJeTw3MWR+s2g+kTPe0U42+5jMr0Xu5DpFRaTCV2w1
3kh/1Ml8TJYd/cLXr9CCd5WQenJGZEtX/EnS7VRnrmULNPmnFreyounmDLh2V9n0UKJkE7WC20op
H71SX6etRW6+dhCkhyQrXnalH01TgV/IX4ZhOSLNHbhgfy9z/ses5F+3g9lwEtGbcfxx7hm01bAG
9d/+b7/CNRnvgLYnfYOp9JacdOSQOJVIFRv/VfPvynZ+Mvmo3o7jSbVVK8jYL8Mvdu7urxI14im9
dx+2Y3Moz/xw2zqm+WsH43UR6LAqcJkaS9BNj/TQdLWlPPzhezVWWu/LYbWsB+eaRqmKryI7y932
XKDafaoO8mR7yzR9wPX/72LZbzLW1TledbK1+lmVxRhRKBpaTrGmwbX4nYFwChNApC+ddIJTQvov
hOGhdJ/ptfgFvVkXCBdFP1DPnPJiu3SBjdzCkHf03ppEDpKSq0wKcy6tKCOvjbbx8+1pm+JJi98l
DeZk7HEn6foHf74nPnSJs/vc2r94BQZ9cJTS22pabOjeehXo66r01yqdZ1EtD6UnH2eWfuqyLxAs
Puz6Er3FZvATFno9MkORUfeuKKo5ykvaRFQs21Mrpt+3f8awGHqzjRrCamUBajp9By2r8ZvXP5Vi
3zapN9s0rF5blyJ8K/RmQa4gqtY2nnph8X/T1K//fxdcHip/kvuYuvIOaVLEEOmessEyuCG49Hab
qhlzHJtxNnGvDw0if/JG2/OgaWgtbqtZ5mFHsDVO9fodlZA8aqqdt2adr9hNxTAFK0q6M1e4QPxc
IQHj72GKQsp0tJ13omtDVoJjLcvnE6vDJ7+OwEdhsbghdB0tdF0P0BdfwOK+23+mFFihsoi7Olui
rHQsQfWx6YXedTOLfiLOcL3DoXnlkAnCY6+dLCe3j/1R6G03oZLVwj3k4yS9W+kzhAqL8dvtKDXN
Wys/9YkMljHBmXDzUhylxIm3wdvtoU2z1vZYOMv/vwemC5cH10dNrvOzU7BIyzHc9ANamFZQvy3b
Fg9rUNqVwdHvj86+e5bQW2uqPFF1N6dXcuIl/yK8bXjs+Kos1xOT0bU4Tb0kl92Ka/Ow0btWpofA
d3b5utBbaTi0q+cEj68XtvwJYrEp+DKhut26llOlaeZaoDKIt/uDxC7l06U+tAtgQqUiTrzPY7RA
TTyvqF1BUK4sur/bvj2HhfPmsj1UfX4o9M4ZWddT7gHgcJkH8Yb7YRmJcXZOnjcSS6AazKPTFUuS
TZ688oLhzPSUZBKXH2IpEhmcXe+dKacSpJJD6zwO9bgeWiWXaE4keZpJ2x1vm//jPCn0Npqwbrqt
Wa78reCrAa06B6dZQL8A6X57/I9LdUKX6QxbX9HmCpwYrmyGI1mPGyhDykE8KnSzQs+n2cPtfF3p
6/q828DRH7vWU4+Mn4GR9s7JwVwVOxut9uhQXcfXAjifVqWcEp7kuywaeHGkfLMEsGmd6b+nPrA+
qboSZ1jwbdHPg/TVpzV3poiGuKncXgeTl2pBXEBZWQwoY16g8yQPCSX+vSqZTSDScP8RQovivGVk
nsay+TuoIaVU5ieHPa8ihJrEb0fd0eXXWj7RkOBpjFryhuGD9FabICsbPy0KEDOLfDnwrs0jkPV8
32UtvdFGbEPYNh3WWoTBYVHeM46Gv/cNrW2+Sx3kCauw+fYVAddKHZbl94X0NniFySzaBgwQVFhN
Yw5FAE9EMq8Py2qxicFJdQhU3aPSOwXXK4RzN0AuPlJJ+MxWmyiUaXgtfPtu7hraZZh4k6Ieflmk
e84tzm8aWwtddMMElcyw97b5XdJGLPjLilQ32VsLXZC+h54vMe0M775ztFi82zRjLVw7ssK/Uywj
0KyXus8eHDY8gv5wV9VX6FTF+VwNqdNj1ksSxmx9SNLxMNq6EA0m0bFPvSpHVeCd7RJmVcxwUSu3
fScRHfrkO2FJGqT5S59msaO+ytSWgU1z1qIymVO37gXOfj15kdnXwFZeNGyvOtpJZOlQtileese2
iILptOKhTaRnx9aZYpr31X/ebXpX+B0LrwCQMVwPdZ6d2Whr3DW4oN5i0/XJSGYKk9RpFQ8UXOKD
PLHCdjAzzVyLSTBAJuVWIw/WGx4zgLHu7vBgaFtP0+S1sHRolrHWh92nHjSbPAVHYzZ+yebt711Z
XAc75dvcZes0YfwW4AOh+A/SWeocJsNoW2kFWTZofmLq0Hn/AQLrL+tiO8IYDmM6zMntpgzMM1dv
SdI/k4AfMjRkrQuDYv1w8Dxy3GUcHfK0BU4xpQRHekKn8pCotTyuFQ32JXMd85SJbAvLopo+delU
AlEcJEFb/QkS0aR+Sf1y7b7c/gqDC+kIKEiNe+28NvTcFt1bpZLIDZLry8xsORkbUoPeTFNixsSr
hXtey+w1C6so4c3DsOUPOA1Y0rzpJ64u9i47BHjxZ6TN6bkblxPqLV8qDhkbGcQO9063rWTwVh39
tKzexss2cM9gdfw+5kEVLZ6NJda0AloQV6LqGsfBvTZA31qlqhMJVJQn9U431fZYWUDEt6cYvknL
u0ZkXz1RWF6VTIbXYjivynWrN9yqxrGFfMTqvqi0fGmC5E1l+3BnQsdAjXjiL4IGnFkkpOdRqSlu
xyndZxsd/zQq4gtn7FALqQSL+DYcRp/ZbmqGddX5ihs2jk1RYvAe5Adr+Zqrl9TWnPLxk5vQu2o8
lUg3CCZ6zvMG0qKA6Fbho+jyP8ah/BuvfX+MyHzWhnzTl1z//y7Awo0s69Ireg5ln0crWaJQNT+h
+Go5Bpq+RgvgtVtUGNSSntmaIICL53zYSvDbim9tnR16tn7KKnkq/eXvXdGsN+AEAfOWNMH3pKN3
lG17chcbi60hUegoqRoooDnoV3om/l8ymA5jYktBpkXQ4tjlI5W9XCi0fwC+an1oDmxRg7+3bWIa
Xovlcu25XzTMe2zKMN6gV5Y2+aF1d957dJhU04JnpMu59xhW9Jiy5kQ6eVS1rUZt2PJ1qJTKxkZQ
1/Me8yZ/RncfqFLAqTTkv/0EfLaNaynLmn7m+v93gYCaJl3k3IEBHs9Z0B2sX8DnRiPhZP8EvHxc
qv54ezUMbqTjpmjo+EuIPtrzEhZblAXJb9XamOwNK+1d///uI0Dnlkg829Hz5o3ntVpiSqvDym0l
GNPwWjBvtRyI58CRVm+85zQ7N6l88NPcshObhtcO1EHYTLPs4Eg5ygqsdWI//OmPzJKJTAus7cUp
gDxtDl6GM6SsD2XdRq1CM1HHjmupjnm1WiqepuXVYtmjpbeAEZmeg3Gd7sNuyR9L5PHbvmPYlT0t
kvspW2SW4ERXsxm3XhWPwkW5lv8uamTVXb+h46lWD2SoRYAMyiv+FA7FA9BPRxm0Dw1Uim//hGEp
dEjVmrB5Whr8RJm0L872eSzBmTanhyQZjqqxMSwYVkKHUxVNiZL/4uSX2nGBZ/AL5+yB0cFipg+5
OFFN1eFUqpFNNZcJOpt59i2s+KEN5flKYxeJxN1eRlk9V3SYj8T1/chRqe3aafABHWzFpqxeFggC
X7zwk1t+FsszQf+z+/X20hhiUEdb1aCoTYalyS8OHV6rmp+U6z85VWe5MpjWRAtx4TmDbEsML9oh
GpiMHRui1jRxPbxZ2jfg3cRNYWjvh6U7i26Ny3nn5k+1sG4mMKKNHJnVnxmLcPsYj4sktrfejwPC
17dQ9FxwDztMdnFCaF6j6+vFa8jXskmWQ8WTN39YLbvcx/b39c20B06pacYwu3iT6I8gzYbcxlx/
u+07psG1LXTO23zJGpVdWD9tkQdx81gEqwXN/LHb+/q22S4gHZvGJLv44RyJ7mfCX1aInfhip2Wu
fvVu66zGekDTIGR8qFRt1G/LWzux423DfOybvg44Xpy+zOtqgGGG5khWoKpafpeG+x4SfE8LKn9g
5eBB5+yJhNOhIMNBel9vT9y0olpQrRTItnDNskuO8IqqbRMxiKQsK2qyihZSAiBpIvw2A16FnMam
PmS9eOOyeLk9d9Pw2l65oN92mJI0u1R0epi78pPDZdQ5nmUrNgyvb5PQwek2P8TwW/0pzD4F9SOz
ETwZsoG+PVI0B/GMJ+klDdOY8lOu/mDe65K8ZI0FjWqavBap0zQUbeGR7NpMViyHZHuk6fm22Q0u
o2+LSZhzuSpBngbHYRF0WWa84/+6PbZp2tf/v4vRsGMZ93uSXqAsc1j6LOZURK1vO96a7H79pHfD
u3jZGrsCSwq5MBDoiCSL2uoT3uaWcbKcGkw/oYVq1zrpvC3IBAoN7E5/Et5zhsdYnHuseGCTkbSY
xUZVBWGPtR1IE2fkkoJJsV3fbq+AaXW1mM2TYqRNM2WXuXnJIVrP9mVfHWe89S3tK7CoX3zuxO0y
PS2FZ3FIgz10SLFceI+H+kKiGr2wQx+kZ9RF60gmLrEsagj/+C8I0tdhxQPkgMfJx9Y0ONXLmE30
UUxF+6XvtuTMqiyIeJqRh0aS5tCi3mVJQB8vBdf5DkPcxZjqriZz/HvSLcCFkNqyzB/bjOtyslCU
Z4Es/PTSZ+jj/qsJi0O+r7sPhCL/jrKc9cqppw7zLsM6ClR47QZZRssB03BM0JHYY7mWTuWl8lL4
p05B8/jgp+B04JZN5WOj+7o4gl/UPBlyBFco7v3wsqrj7bj62OC+jr4usZcI0GImT6vHXqbxLVf+
JRW/bw9umvT1/+/yWlMXgb8kS3ZJmPo++QAuF1XfnvYNrmU0Fqw1GFtLDN4+l0USpc4+yKmvix2s
k1i46DByl1zI8tOtX2/PWBjCVctha0Z8lgY4phIUetTyh+QHlX9Psj5ut2dpazY1JQXt+NEyvI2I
tZXQcXTfJDk6xa9pAv2N58To/j81zgnQKEsCMji9jsJOnMCjU4FTfYhqwEKKA9BtceuLu2q1vfUY
Whx8HX8t+6Bxs76Sl7r5MpdvXERu8b2sq1fO8qcAjH9d+BzOX4a2PIPd/TGgiyWiDd6rI7Jz9P+0
uYMtM+v5Dxmgdpz/vO0IppGv5nwXF4SkHQSVc3mZw7KK2zIAd7QM9+1ouvTBMODxYVAbO1MgGSFt
HUso1d6etyFZ6Fhs1fjgX17X7NLM3SkILitx75nfHW6PbrKKHtBqGqqlmeC4rYpoQY997u4cmv7b
4GLgHKAe2MRvf3sjOziLjf/JENM6FJvngT/wepSXfMgOGS2jrfve88OI8l4Z/NF6+64sOiYbnBpB
xscGvsh+sd8czCODTTT540XlOhS7AjXIUHAcU+rwfsu+zORAbb09pqGvRnvv53UPPJXj4XziO19W
MEdspI9dVlsOWB9nH66LHwQL9KmD6w6QiTZADoXa0SYa9YSqxnyW6co+33ZMw2cEV4d99xkBz/BQ
pRbvzFIJHs2tQNOJQrcbBN12BRbX9RVqUPClbo+doRdJH3mO/ymQ4JL3elt17ePY4rrKwiKHdHDF
lF6YgPgZrUGl4o/BsO9EqMO/OfXFxJ08v4wc51vw+3SlDc1lWmMtKaD0VSSLxF29WP5kfpyCYnsU
kUN3JUuu47/7IVmpOwpsyWMaRI7f/OOVrsVtTFPXtns5J72fM4zNmudRPqP7+zOUYtYktIxvcEtd
N8FJaYdXeKypNzgPW7OdNzU9zqlveYg3uIwO/+ZhVtJkrFGCURUUg1n4zziIr7cjyjS2lhjKbQuH
Ng9QdqRtHgu3nk+u49ruugbD6Nhv8EUOK6UUB33h/J5XwZBzHO/RI6Q57Zv/dcnfZYRrO1UjE9Ts
qjybwNZEnlMa2LQCTNO//v/d4DNaEnraTd65QR9wTkt0r9RHf1qO++auZTNn9mhdzpDnGet/BMhL
s9BGBfXxXsh1mHeadfUKnRiJ6+g/YReCBz/izngs6hGKzSwSntoXtbqaQlOHDqsFLFRM/nkMtrst
tHGJmYyvBW03rEuC9zPUSdaFR13dqTjIAJlcqjS0JHuT82sHdOgwKYZCWHoJ2fZp6dP71AaQNkz+
P8BuF/KTm4uNSiT+XT87dxmHtp2zRy/WB2OWFrVjDZ7nqh69MxTSjqRQ5xDP+kViO10a7KJzLYJc
PnNSgrs/4wDCUw7KW5vIkGlo7fwXwjAJ7IFdJBc/RrxhRl0uUst6GvJ8oLlM2iXp4gwurouQU1E/
ymmNJnLcZkuDtGlRNXdpiSyZmyCbqbq9NF16UKT8TjrbFc5gGh1yPNNBMdZj9qL95szdXcf23Z+4
DjmGvgH1qA+jC4c8NjN6GZKvt1OYweI6pT/4qwYx9PCU3B3LiEHtyAnGF3doP7mrsqyqyS5aivdJ
luEBAq+dE8ez/Vijpun3xR4SeISSTrQ4uU6u0qqAQw5+Fw+508TlIrKDknKynI5NH3D9/7ttJJcb
+sZHB9HKlwfAxmSUSGHbo0wroB3L1hzqXFsfXs+T/YNc8q+r5FC7mp4naSPBNvi9r8XsVlV4tCpc
7yzxQN+lf1ZedhrpZjmymj5AC1q3UG2eXJNNMRD30JcQhy/rw1DiIEKVrbfHtARa6A6VKhzBYaVl
5IfBL45BaqOMNAyt45GrFOWv1l9TyF+rEymXp6IVx9vRZRpaS/PuJPwhmUT6P/YpvJjTxtl3pPwP
/njMpOKbaJ+cka7HfiuXC+8E3zlvLWLDoOELRavoZZucr+AHoAfpM3LYZRT9qVOxdNuKtPfONQqY
igfo6f5+e2SDn+tgZs8V8Lx+SS/1/yoIReQAzVbn0uLoptW8/v9dGiArDQZZhd556b0Y2jbHZLPF
kGloLQnQtkt7N/e8c5DXr3js/JwOwz7YA9fpG1ev7sgmnPSydpU4gBH40yY2G2GBaeJa8E9F3jsh
E7AJZIPAHn8srBo5hryikzcCjN7LdcbNpi/ZoRXhcaPi5KTLY5vZ2D8Ns9fRyyvo6NPKnxH6WYaq
hxeT2UYFbhpaC/2SQt2XotfxQsvpwDlyb23b8UxDXx8m3/nhsAV957hYUH8evgReP0T9tTNmVwzp
0OU2SVQxCZVe5Ji8+k73PJTlS7X3yqRrApBq9JZghL90QR+l6Pvqq9YSnoboZ1dzvTNL5aJa2zL4
Cy3/mJ35m4fA52K1PLebjK5F6FyiCaMMguseSmOY/yh2Vmu5DkouarU6HmXYQKtvYIeLt2k83F5M
06S16EyAnVJqZOxcu91RJd2jS5bTvqH1DVklqdMEXgoiFPW4zMuxy5K720MbFlJHUoUB2HTGFvZo
kLOWi89klI2W6q/BIjp4CuzNNQlAyQHhuvLiQnYvbWxhaZq2FpYTHSZcjGDsqv3pZw8LyHLXft92
ryOnSAkdEyfBnhnWaUw298TrfcgjruON50CxIVFueiHVchc23nFqft5eR5Otr/9/F5Ai6OgSrNgv
ZxTr0m4+htvO7OppJ1pIF3E5erB16A2HHo05bTFaDvumZdRiZm7C1oEWOM7jXva6FMX92OQvo7PZ
7rgmq2iBw8pV0A0Vn3NGcbsFEDFAuXSXwXU8E83qIsxdWEXlIACjcwyiop1Da9uZQq9h0BCkvyXd
2siD+lU8ZYmFlcRgch3lS4B0Kdx0RLTXz2MByftPvi0oDdbWoUzBwH3mjvDBDsgxKIDEPrcdB02z
vv7/nXtnZQ2i+fRqkjG/EBVc8jr8LLLKYhTTzLXokXgPm5prpmLd3zJpDsFY7UvdVNvKCjYCt+hz
VM3SvIjQmvpWLDD7bR80WUWLzEH0QNcOWEtZlhcpaRzkxTdIpu+cuxadIFIJEuFiPV3JYzWH6LCa
LNUhw3lTxy85bst9n2LoKqURS+MFcHxcyZt9HelcBzF5ZT1PQeCQJzbyo8fUyzgmx9tGN0xdRy+l
NSNTu43kySno12ITD+HqfuLqL0hNW7zR9Ava5ublokvTDXuyK6oXmg+xC6DnsFXHio+W85uBvoPr
wBzUcaYxVTjXtmSKyTCjsSZ8SOlnnj6V3noYaHqoFu9hKO65tOyrps/SY7glQF1VWJOFPMyuiOn6
4nTnzLfxAprG14IY+LR2XEWSPMnWi5bkPIchMtCxssl3GZLE/5Ae73KQgny4PwxY+K2cIkJnEGnZ
uIRNQ2uBTDxUjIp5A8/P8hk08V9WOv1121tNI2sx7FVNXrrQ2jsjfqMtT098tanZmuytba7CX7pE
eQNg1NKJpvlbBREj5M3Os4SBYeo6Sqd2CrF1C/xl6MNTunQ/mkS97LKKDs7Bsy9JeYulXPo1rkT2
IKrytG9oLXjBe6dwXYTBydZFHsi5lsFW877u///FTXKdD9GTfVZOEwoXlK+njnW/wYPzVSZS4nfI
OYUMlkOcncbXgpX2LiAXDcRhg6D6Ky8GL5qo+22fia4L/i6QVjeVV6li3KkHD/wYbeSX5WHf0Np2
C3zD3DYl8864PqJ7STzkqb9zaC1G02TYoKmck6cA/F+QqSPynBY2Uu6rd3y0tHqYOmlXFGIlT9Ws
Hly5fC+aNYnnonCOVEyvAwVEZ5+FtKht1FhDuiDFzpgPP6Zu+JWApOn20B8fR5gOyckraM9OBYzf
XYuNtImVGxydedq1AOw//IjoKeJ1T+E21SP3H1zHcgX+UK/OD5kOyAlzPxXNhIEhYZR/CU/5icTs
i2yi9GU61+fGsv9d3fu/a8x0tMxaORuaCCbyJKRTHlqZL8etdW2cyibjawHrelPA2XDNOx3o+ZcL
YDlHZ7LV7T/O9UyHynh5j6bbBDKtV90IGj53aAGtm1g2u57GwUz775RQqQ0AyHVmZyffnDN1pDj4
m2sjtjFZXgvdIvcq1g4LQldAlTRE4yQuKLd93nCQYqEeufNcQw29xVbSDfJBtk53aFPQTLsqa3/4
K2subRDyON3m8WFOlHNk/RqeibC2SJg+TgtoSEqMU1nAexfR/OkOThG5CbE1Txq8SkfT5Csa4ISE
V4Ep4zCAS4RX5GHDy+Vt65mG12664KdrAk4xd8mmB98PI7CM3RV1sy9j6IiawM1UP7iom4muitgQ
HEgQ7Bz6Gijv9rBmctWUjwV54ix8KBP2kGW/b9vEsJ46fyJrcexxO1x159CJwxRian1m5Z82DX79
/7tpZ8GQ5Cu63p/a/hdq5uct3FejxCvEv0dGDwHZxtAlT0kx/GQLmkUISyfLdcU0bS2AoW+kqiWv
yRMdlvzzBj3aOEg3Ww3UNLoWwspHKdvLiHceIC5TzsmxE/vUMpnOkghFXkiZgwTg7OMeWjU/QYlu
2bUMoaODZvq1BccVC9EBEcjwmOFVNXKaEB36/rzveYLpwBnm+nXdFSp5gszGfRk+QP79mYBt/baf
mz5AOygHqLBumY/z1NSzI1feA+Xu3+Bh+L5veC1AnbJaR9D8JE8D7aPaAVcLK09k3emReleOEyY9
k6FHnrI6HCLC6x9V2x/2TV0L0mbpio6U6Gck6xCn6e8ubf5etn1Ml0zHKzUjqJmTAceQPCzCMapy
OnyDqMB23jd5LVQ5yBtm3orkKStFEXHlf66mvI69qn27/QOGaNVxS4E7t56bU/I01vSxqrJfRGQ2
GJ3hmKOzJNYVC9fCYyghzM23Tcr7bXHvVbD+bFebPo5h+jpwqSzbHjcrhlSWlOdkhrZfYmstCpFq
Pzhg6silAU0tzTCjAOKhpYUR8gDQW0y94TR7F9TBP8vOf5PTPqp4pqOZhFvi1JbVyRNLhlPlFvdF
cWrB6H57lQ3ZQadRrKDsnE8lYLyLGt4c6b0Fa/9Qr4ml/mga/vr/d/vgiOMyyQYUXPpxemOgccfD
9I8pEZb9yjS8FsE+ILCpxGyfyrQ5hes/ztg+gyf9tMc2nqNttV1O0R8TeM5r5XplxLm691j/sjTN
8fb4H7uop4sA0FaxrAwd55X73RIJHPnjsd4s+9b1aPdfJ/X0zhM83FVk3XLnNeycMhrUeGgC+UDH
vIpDnHzQogxiUs/ZBxv29A4UN98AHtl657WhfevFOW1BPDaC2PbLbVsZaE2ofunlA6etGGbndemw
ESjSzvGS5m3sqvw56a9P19s/oarI2fXUFLmbrfn640Wi+m2YqT5PcLdOnuos/SHDlUett9pYyEyD
a3szrQFwL8Y5fFpDUcTesPG7eePEskWYRte3ZgabFT4yR+D6zpV6qfzZlWqzhLZpdC20G0dubok0
+ERG4cSFGrs4nYOdU7/+6Lu8wcMhX1OFwZulXc+5X3VHNJftugTj9ePfg2/SD+VYVxgcdKBPYVuz
HwUqHhZQhdFTtZ25W9u0z1WfPIk6/AkVmgOooy6MyW9eEL5RSCAnY/7a1uLrQkubI32cCKl+O/b9
rAgL6iVP04oDXot2RJKIaFvC37fDz7TY2uW3AaPmvHgd/yMFy/MACqm3NOfk8+3BP05VVL/81jhP
90lepW+qwJ+vqiBteAJbHl8DvIoMKvvKlIOOOc4L4i5xNjpLbylQG+ymA2157hIu2sJ/5WMObjh2
v/jfr+Qztz/MUPGiOtOvl4bCGQBhfO2Pw5N7KA/ifvu8xOxUndIDfd35K5o/Qz+WJis+5P9/pTgW
Z+dtPFx/JbT+isEDdLxtldWz5GXCXwtoGkRV1wIx1Pc/b3+Cd70C/ne3orrUQztmTGXV5v3Rr00U
hj9BkhV7hKJhr4xAlxX3dR8BjxuNpRN5agAZ4RKNK1pBg/vWU3cV3pL9Lb+j6fM4+3Eri2dXJk9+
0562tIvrNMAN/23xvLhoxLFt2gci2lhSeeAL1Flvf4TBQnoVhLIkHEhG5j/wxL0cGU2usPYusaQV
g6fqchKjlxRpGrT5cxfk0ZJvpyL4lRfBcd/cr7/6Pt9u65A0fpc/U/JHkLpRFdj4ok1Wuf7/3cg1
Y0TMLkYeF8BCkvIglQ1lbsq0ei1k8CBWvaygX4Qs6691ECoCSLa4Q83ouQ7Vg9OQPE4VuasrsD6m
xWarc358AaB6gxFkw92Jbx26PQVrssidvpNkiYcsjLt8ODTo1V/Kv0Oyr3+SCq1uEoazBBm5ws/h
9bKPgEZPYlektlYGU5bSiyepSx01OD3GZy4/eVkVTWJ9oW4VSZStSDocKuXFbMuP2TTGVH0XVq0J
g1fr1RWx1mXTb5K9blsN4ooOzfvlJcsCy/3A4Hx6ZaVUOAAVomSvi2JPhdvGgueWePz4Ckt1mpNp
rOtNTJj5PPRV3Ak4NvHPdbtFqralRdP0tQNcEVaibteWvZZVf9j6OZ5ltS9Z6XUVd1Ng+Nwq9tpD
ljaLVM/bLgaFuU0w0zR1LewhJ0dWF83drw4h3lW5J8iHiCeu7dHacGbQqysTyIg9NO07WUQq9Id2
0UaqpgO4JfeU+wlkYCv75TVznpVx0/adm0ZbMI77GrKpTlKvAtm0lOX+aypDoOYh2tndg/ndkowN
QeFrhy2nK6d5c7HVjumXYUtPbv3PUNlegAyD650hc6/mKuON/zqlOYDz/Qlte2hIs/HcmNad/jvd
N5QPWenmHPfAtHspN7X8JSdqIyQ2ja5lwrSvqxGyLvw1X/0OJLu+ukNBYd99nOpVqdCnqm96zN2F
vN1j24NyvSNdYbmQGwyvF6RCrx2LimT81asdCFZMlxlPDtiULGdN0/DXQHm3z+YOFF5yv4Hhm/LL
DPglIMdI6EO161WV6mWoTahVlELy12nJ08hfyuTQ0Ila0pFp9lqm8xKOvqqC81cRqthx6KkJyCmY
010oC6rrJrQCUALpZf7r2KpTlWQPuRVSZEhEetNSCeChM4YIVlamJzA1R0Urj2sGzaQyO7Hq/5j7
ki65bTTbv1LHe1STIEiAfdq9YJDBSKUyUxkpWcOGR5bSnOeZv/5dSlY5BCeCVezN29khCSCGbwBw
v3vn13TYp2xPZd2EJclYWNqVdZ7aUyTuiy3WPYVVySVGZl7SstbXQxDEFqlFnRAXybvySlMOAxUC
yzRY2JW4vCyC4V6rtqCHqomXTj1ziZcH1mNNKwByEmE4FXQo7TZ2ysI+6j3u0vItkWzF7pSrjWyT
kbDs0NVQPYCk1Im7E2R+Nra+avYlnxaLsAZuHxuoG8oPea3VB8aarYt21ZdLoaSbOXR9htg6l/V4
7IR4JWbDHctkwykompdrjVgUxZqYsSNTPrtBuNzkI8VLx1b1i2JqZK2EhnTcSpbZOpOYOW0jnDzY
UkpQNc1/dpe1GFHiSWzzPKE4pelTd5je7trycrFRZJtRkqYc0Xuh7poYpCJwrzetmu719wsfv4AF
qqrTkZ1F/WW0Qyes3yaQpb3euGpG1t8vGqd5ZxdjJNjZtpaTEY9HvjM0ydoHOs10ZgA1c47rN9Gc
OmXwOd4pWkPlQiOj1TRw5LfsjCOZOzT5LQtzJ8q74/VZUU25ZJ1wjIG9RiYUMD6murmafgT+zX2N
S9bJ7ZT3lt4jvx9GJ86FD3ETh2dbqZ5iReWaI03k9kj6gJ3D/CYOzlG4RQutOjHKFUclGEkrPUDL
3++1Ytw4TY+tG51S3Gvxt7tmx5BMVG+DsrKq0DxrgfChfXZjm5oT2tNGaFKsrFx+BOHPrKoDnZ1n
/c5on9uvYf/H9Q9fk5YXLrPk6qPeMvJx6md25iK96fTmsGj2qTVSZ7H3IW6ozNyMRykjXzgSYbPB
gwSI8PNw3pgX5eJKgdWo+UQC0/6xuNkx9elTi+vExt9eXGUv9Gd3M4Frs5jYv7ZQ6nWn6bHz/r1e
VGssWe8Q6O0IrmiklcF7Hj0MHZzbxvlf1bRsuxP0exoTTs2q4kNuuck4HeItbRFdYbpy1VMd0Akl
yNaPNYi94dQea/eHidWnfS+oVOZ0bmKt/KabeU4zt8pv26/5fL5uBaoVliugkjLSdJsviFY8PBhz
eQDbr8F7h1i3wfhx4AxkV5/zit+0NmQ1tO7xer+KhZGro9gIpJ5tGuycWi6Kqkd2CLTP15tWrcra
5UWIHAdi86hDrGkGkHKcui1FcoXDkMUNGAqtNJtwdq5HXFTb+YnS8q0Y6tvGmvZlanJ91Lgs87SM
DTtXgGRmdnurt+Wh7IeNJzXVpEvW3KVIYsMOh9s6O1kdaqTcrt8QLlE1LdlwUSSLFaOU+Nw3ll+l
ECBGmUJgVPsCvFwhJYahDM2MsLMZvI0G+8Djk2km3vUNo/h2uTyqMOfANLmGbx96Jwkzh/SlF3Wf
rreu2DZyhRQkkxMDNGnsbJDkFnHGa/vpvdnGx6AM911ayLTFBUlW9WcEyQQQqc4Cs2flWDtP5X+r
jUJBqhgoQoBBMifPexCy76vYozJvcUqmbAAPgnkugEqrDMe03urkzfVpVy3q6h0uvMAA+UvLplhU
vX6bmr/TABV1G/cUqqal0JtmkznQFpkDDprlet6JfSglbWSbKof87feLD9eGphizEZb012ukcde7
xF8Du74xOwof+Q2/fdFJBmEh21jN1QruURPsQBJmIzFRtSxFXLPQgygBD/U5sD4YjB7SzZRHMe1y
BdSw9DSaBqQJReUMbehogZOJP3btFrkECvoUTblWdZ/t9hTH99CN3vSMigmRGYgh2JGxoUTTk+ZW
y03CN1IbBdaeygVQjTmmqF9Bw8yPz+yQHbtT/aXzrGN6nPYh3qnMQ2ws0EcIGPqIOgI5AAoOLc2Z
snQjaqg2u0xGTJMptvu++vEovmaxfz2Kbx1RVCsg2SsjsTmTAGmaMesun1oQ83y5vm1ULUsBlSxB
aXRNY57DFAqRxuAl0dfrLas2uxRPE1pOQ2DDjKLYTZPMMYBMaLcKDZTTLhlpr5VWyUKY/3DsXlNv
PRmu0754nb+NRXh5CLqMBcOdFg30oMCdK/EKwpwKxyyAA/bMjy4Dvpqs4FqQ5riPYwekMlFz4PmG
Yam+WzrR1ha3M2HjMmFY7hPyAVnSZhGnquk1R7hwu3ZDbYiKrgdC24ebKezDpptRNb3+ftE0HezZ
aBkmRBtHj/LmTa0VnpmnW7iJly9ydbnmCQXRy0BGBL06ij7E8+fKHFHVZp1EKU7JDK3zLYVD1UAk
awX7ZZ4AWGaeaR8c27Zwwyi9TULh7ts4kskGdUoMo8IS1G3lagEAKnzy8LC+Ef5UXy/Z7WSYRhY0
WAZma6jmFDd8nI9tPG4cEBROX5f5gpuwt8O6+nbkjN4YbuzZHnk2fd3TTsE+MIguI72gOlzXsajN
c9RUTjzWhyDdKnN42WHqMoLIBIdvFI3r57PSwROqmww7Z14G9kT9AgacAMmk3deHovzQreodqP/a
tW1kYE8+t1VRJWsgxNU8sZnbh5k7pFtXCYptI5c59Z0BPvEMvrLkpYMrF7fI2GGYqo0Dgmra198v
nIM9tzzTIhyfoFUQh04akio4FCLAa//16VF1IBltHNS63VcIV5NBnRkEcvH89XrLCukIXYbxBF2f
9906853LXrFDeygP5NC9winNz7zwSDa8vmoEkuGKLrXarsMIgLrGrUFp7Jx6KdTGUWIvpYZ2rQV6
dv6wdRuh+F4ZkzO2fbiYIW62kmH4GArDduKWfbw+56q21xhwuV1Iiett0NecA1S1LgxSyNW+py5I
Uf/cNGhBSNyUmA4QvR5LO4BgLjtMzZYTUH25FGCbEcKTcPD/9mwr7FMG4uSkGEGeDgNiqBg/NKWd
HBNoFsAtiA2gtqqHdUQXc15HWb/w9W6GDq87OICafI7Fliq4alok86RNUNTljMtiwB3dJU1dLd6q
4Hn5ekPnUjwdyBymYj1JIl09kMyGhA95qupbFpiP+3ajZJljHZioEsbtRqW/0e3aSeKtqgHVt0u2
WfS064oG307rwG3bT+kSPSxz7lhNt29VZThJ0HI7KmLsR8rpW7uG5vTEx8dqmp+vz41i18hFTrpo
exOy4tFTL8JDpN9X2ezUWwzNq03+/YVEl8EkARF8HDISPiUtcQ2EUju1QBVuH8rwtxbY1n1DkEzW
hIhOBZWb6IkNrwGPPyT9Jx5v8Tuo5mf9/cKq+MSmGUV40dMY1sTprKF8WPrk68SrLdSBwrRk8Phg
hEvS51H0ZKUJcJEoV0iKfSHJkqx2Suex5uBmeRr5fKjCyAdYZWNfqvJIGSiesMYYe72p3s3G6NrG
mVqlk869I3rwKHdHE/CYVi8OVXVM8s/7FlqyYzu2AlFSK/jzyMbyQz9uzJRqp0qGzFrCtcxcAtzg
Bi4Q3selEi6PrVOp6W4YbykQKXaTjMpjfGiIXXflE8uWwu8MewRoeY4O9hBuvfQoXJKMgUoMvSdR
FQXn3LwF+J2h4KgGHiTZunBZJ/sFm5aBUGKaw77R2jl0Si782BgqJwoWvwptd877gzkXp9zO74al
Qzkmzl1Zs2HmqoFJZk4GK9QEwAtPWZDc8Wa0bxIUinmsK+60iMa/Xd9jCmuUQVLl0qbQPrXKp3yO
4+bYzIFmnlCSybcgcKoO1t8vHEo/ZTYKKrTySafWeBZgqnoCommrjlq1wSSL76q0o3Gu07PQZjfM
v/YDPw5p7O6bHDlUp6KHdCJah7At5FQSoLDscNrHd6ibknkvYGMSJWrZgCU2Tl2OHD3aYnNRTbpk
3toQptlsauK8UNT1A7EfJ/syXRkaVVODQMqalU/FnDaHEkCPJ1pp8/vrE/5yBYIuI6PSTvRRB9LA
M69HZzI9bcF5OgLCIANtDI0ce0oOfbelj6GwMCal1ukQNaU1oLcBtLX6+Fsch+4SPZbDlvam4tpQ
l0FTJiXtaFQG//Y08fO1YeimG5OmsAGZp5nxKhd8Mei5xOEjTb9GTezV1tbziuIa629UzYOZaowa
4px07E6k7MRxqS3qt2YUnclAD1m5D5ME7NTPnkILaGB0fWL/Ge5IfUi2UA0Ke5DRVKYOTEmRrm6i
/I109wXZ9bClM8mEQT+bZHGT2Wc+vm9AVVC9LejTdVNQrapkwoynI+g5J/ts4Topf73Eh9DcyGUU
TcsAqggVDN+/ejY+Qn7QFeSOhvsgPLqMoSI5OC1FjykpBVlb1neCg3QZODXl8UigtiTOQ3oGF/xh
JFuYKcX2kDFT2RKaS4zqzHNhhA6NuBeKnbenMmhqLkcjFTVgamN6M/e9a2qnllcb8Um1kOt4LmIr
b6IB2pExPRNT+zp2KAsbOkjDNJb4vGsTyvoPeZ6MmhViynWcZ/LE4Z/LbqvaTPXxUnC1hbGkRhYG
Z96eGL3Hq0HPtpK2tY0XkrZv9ZgXE8PyeJpRHiP+BeQbTj9eybb9riJ8GJKFpiCdRaFXjckZ9UPZ
JU6tmU7VBW5UbDlfBWAK5UU/r7Bu52UQWBxHANddH54yl3iO9tR5i7e+buf7QogMlwItIZ63k9E+
1/lJD/P7CuyBOd3CoqjCoAyZEgKicVUyfF8Ozfv+aLmOgZ62oXeK5ZABUhNA1UNJOgSqXn/NuuZQ
peJ9346OrmneLnOg61a+2FZU05dknHEgm8qHhH9E9drmQ5dyjiRbpnNuRSXDSv9AMawvjP9HeKIu
46UCFlWogx2w0F5+r+M15MfzceJtr4TCsqlk2WmiN61hYTdp2kkLYgevdhAUdvatgRRykSKmLEZp
ypn31OdN9bXhOh57d7I5okb05zXW2sUqYj0mWIf+N8Mt/fRQmA50/BzDm0/Flpy8Yo5kCFVFgtyY
BlOsyQ4Hj0K+neyotpIMoKqhCNSnBrZp46Jg3P1hbgw4h+1FVsRMGULFzbRsrQnzBJSGxm/EToSD
/jf4VFnDq6aG/c0Q/lNnoZwjyZSR+kOdnVP7PB3js+4up/Qw6k7m6AfqVj7Uya7vVtUsSVZNehP6
BzQigML7QQRyu8d97Uq58khWKYhSxyTh9jUD+zDoe4/7mpasN6uShKzp0DmF4EFVRoe53TqWrger
F8KyDKKqclxpzR2D7U7FYaz0m7DyTY2daFOjzjT19g1AsuDKzOnS57o4T5CAihxzzoL4kHVt8OV6
+wrTlWFVhZYFYlp3PhKXYUj+T+5NxlUtQ9kTwRJyxjX448BxO21l1vvEjreKj1RfLx16h1Gbg6CD
4wHxkx+hjqc2n405cb/NzX99mf47fC7ffF/M9n//B///pazmJg4BEP75f//3oXounrrm+bm7+1z9
z/pP//VXpb95F39pyrb8o5P/1k//CO3/2b/7ufv80/94RRd3EBJ+bubzc9tn3bcO8KXr3/x3//Af
z99aeTtXz7/+8qXsi25tLYzL4pc//+jm66+/6KuAyX9dtv/nH95/zvHvbuMizD8X/zg/P//xt3/2
/Lntfv2FQALyn4ZhojTIsJlp6GseMT7/9Ue2IRiz8Phu0zUuFGXTRb/+Yv2TGYbBbcvUdLBnW+vT
RVv23//IEFCRsrmwbIEiCdxk/PjAn5bqr6X7R9Hnb8q46Npff/lGgfeXeZqoQ+UYpaVxxq318ySn
ZVRJ2VA9yB7bJXzsRf6ULPFjWDhBDo+Ae+OPdZqd8jB91Q3ct8fokLhFOM9QGalSp6nW9yAbr/E8
mg9N9YriDqc2m8TNU/NTk9h4IBXRI09A1dXeEBIfWw00hbRxEhTgJlnpjYNhOXo95m7N8P6TxNlt
nfICVxvJab6N9eG93ZSF02Vx4UTJc1wZ7jKGx2QYj4TOt7TXvzTgk5iM8p2Z35LmHoolXmtGrjBr
tx74k7YU7xIu3AEVfZy3qZPahhuNxLHo65Y82NMpDj7SuD1CB+yPeOlR4PUULHXiLOZ0IsT8/tD9
H9mK0gJ+shrl3/r/0U5WPILaTm6KryvnwneT+2ZX69//biA2/yfDHtdNpnNwnrL1EfC7fVjinxRP
/7YQkK428J/I/v40D8P8JwzDxq79YVYX5sFhTQZMg3KwjtrQO/8PzOPFUC7weT8nhjaNB6vNJu51
ZpRFDioP5vcRtaaNq6QXYyOal6JWwgler1CA5jVtkYWv2iwxdRhb034ammWynUIfA2im6t0+xW0B
9yENKF9wv50Glpc3g5480Eyr50NkrP0amcmbm4v1/dPNXLoVxbzJEa21NCsZw8LyorkakFHEi+id
aKHlp+vtKyZOhgtzXMJViT1bXg+F6TsLBSdIqkmhz69nAVyAT/gCUoV8rqvz9Q5VA1oPoBenwEpo
1cDXDofM5tOrMuqD/sBayHxuJDAvnmSxMGvovuhAxMuodb1hegJKdsm7II6MDmK/dhqYOHAiPbYc
1prZ9HR9PC/zDaE/yd9XPG9Ts51Nrw/DAWQyVPhGPjWHYbYz8rHvrSlxZzZOFNxUHMyjkHc1sgMJ
Bd1CkKpGDFdwOeIsnPMhA/GrNwooYBtN+Uc0zDe1NmTuCI3Q6+NUrZuU2JYw1lHMnenNQHd9CJuG
e7OhZd+9+U+Jz+U2Vw1Bcg+ZSGKrBZWclxpx/Kwh3Xndtow7mmHipRivdvPx+jCUyyV5ipKMZlVH
pumRECW7wWT9BnYSfggtOz8sqOp1euhzuZkFiniaj+/SbpeCgtBkfHLzTaKQ1qbXlWTBBRTor6DL
bdpG6F4f2ssrpMkYZTqFOrh6EsuztDCbnDRNc2g7mXm8VWmu6kBKfmkyk6JsK+IX5cytN10pFvLE
CdO2RG1edkaaLNLQCq3XxsmEAfGA+WMcdYDdDVE6r/QBDTRLp+gUJVAv3Tdhkqewy5RlEBUO/JKI
JT+ODWjlvSnOyy057bWhv1JCQnXGmYUlXyfywhUZrAzEWBHuQ7mIdqfCKgvNWwo9AwQ47sYt0XRV
N5L91+VQB8aESvGKpsvbtJmjh7rqmjctqi031CRVXUjWP6aT0EcNMHJKpthjeg2QtD0KBIvUFOmu
lwTMl+QFItCXpYJXwm8yNt+QfNEe7FAHgdO+9ZZNP4hnDTNk+T2v6eRoycQ+WktZedebV8yRjGPG
4zkwDppl+VCEWN5OeIHyEFmLzIn1vtq3ZWVAcx8bxZzNifBZi4d6DxKLE3FabY63wNiqQUg2ntrE
rO1pXYK6MexjHfWJ5sWi6rtXKcmKXULtQpPxzZyiegASrZYfzPlyR+2lvocyh3E3D2a2KyWEZvrP
xpfbw2gmPWg7O6bneDoKrbF6bNqGpLdGvdjaK/Ay2vxxDkvD2pWsaUKydz5jyjQNQh0oqpsz3A/M
eucWUwaEwvUt9nKYRKLw85imeK6tjjbc10locKekvWW6ld0HpdNCTFs4Sc+aeKMzhTeWkdBzmIRa
PmKvmflQ8aPW92R8nVE6DG4Z8li/T82Ba6+F3unTx+vjW5PnFxymTGqYgd+Vl8sY+DiFAF5Yhmxp
v7QU7x8eFL1K6zFNaBbCz2VR91pLaEU/zNCz2QX9xK6UHMQcWEh/UxL4OSe9G7GMHkZr871RkXpo
MobaHLoprmlt+4aGwXhgcxs6T4RJNvthO/fh+4qwMT+xRRTmPXhJaXFHuRDJB5FS09znBGX2Q1Ek
ZlWOMTTpVhGIg7XYz9U0oeri+goqdqgMuM4aw9LnKeE+A1uMH85j4oEGsTgTAZGDCVQ9G+cWRS7C
1/4vQiuwhJbAlQfzQ21JPiWiJm+CIdsi21O1LvmO2giLhBBu+2Y2agDNQAtycfq4mdt9tsUlT9HG
NS62p0b43TwG9IZxiIz9VqOiAY8kcV/lDl3AcvKlypd2S/5Y4dllckRjLKAJQVEub4kAZdULt/XK
WVCj/zzMcI0b20vVi5QoLGxJ697C4SAKs9SzujxyiyqkbqSDLfT6FlMtjpQlWIGtQZB2WnzUJHQ+
ja3BBacn3zggqFqXfIClo3BlQoBYxbbyA+30xA2giO7t+nYZoI1TVCn0GKYAQvzC0SL9fRGyXc8l
yDTEzzahW+CqnrJw8WNOlsdxKKjhDiGUgPZNvAzQjpK+q4xmXnw8v9k3RDPqI84DbOfUSBYNgn6z
6lK03gWUHViOaDZr6RZaTeV8ZVJvASECMXCsK9hyXYCRTwaZ7vI8/MDs9GkSxCepdQRO+0BzvpEO
KAKojNVONNJoY9Bisavko0Zi4oT9NDsZq2onWML6YHfZRlcKs5Ox20VgRsuik9EfifmM4206HFmX
VkANj3yrBlZhGTKGGxp3Q5GkwegbMPCz3ZWJp7My3ThhrJv0hdBvSVbdFXB+42KNvs7q2oMBfiJp
+nqsWOJAE+ZDW2a9YwdbHByqpZGsXO9yPEMBSe+3pkmcsjFMN1zoCYIFuRvg/t6ppmxjYIppk1Hc
iPhBmupG59dlEuiHBhf3uNyf0si97lIUSy9DuM0gbFOy4P5J4PbiVWdZzBnAHXhrF+ku8V2BBPZn
x4KLWzLofdIdmz4c26dAD9PwNSqTsud9Q5BMP9XjoQ4HOnlT2C8H8J295byynSzgu/gUMYJ18i7S
BTMhKQOQZvDqLMIFbdtTp7YhwHT9+9fvfGHvyoSWePIBsXsiBogFkI/hVEQgjLAfIBLyqqvMZJ/3
NY2fh5BWS0NIa/05BEZr6piDtTUE1S6V4rZhiqAXkT54NpTvgBZG6+3+CZKMO9WGKshatF4vYNIw
q/lNWFn3vUh7B0rku8gKsciSUUfMFKVGNdzhMPpcGoXwAkaWfdMvQ7fTKQfRbYjGRStyb2HR7IWj
tVUgo/BHMnR76nDjlc0pPp02J2Y3TxAuzp2WLcehYu9bvllYrOpIMuU8qmgBhuzew0uFP7bafZLW
b8wp+T0yjJMV5xu3xapwK2O326XpgH4Yew/lMEcjmF6L1D6RrD5YKTmFjQbWePaYx6ZbB1sKzaqh
STauBWZjzBHpPNDsIX9IfJGwwGmn+DND2QTfJ7aIB7bVhC58Sd0CR48kvfcSC7SvFl5Ynb7ZR12J
1iUz50ZCwpjYnVcyYh1DYnVOsbT8Ab4w20AwK2xdxnNPPaMF43bvLzqABQ5Z8jQ7LFO0qc+pWgnJ
3Gk92XlfhYNvpnN1thvTOgJlj7Vgi44yfNtEJavI/evOVzUayeoh6UGbcsp7Pwza7JWdtLrbpsns
XW993TwvuHYZ7d2vKuvhbPZ+ZxufWjLdTm0OTB7Q2fval3J2SKAn+TyTzo8jcg+v+9EIwse0yh+v
N6+ITDLq247jnOsF73w8fYIBdQwhFl9G50GEr2wQhW3EP9UkSfG7SFvoHou+95vYvKsbDVIwdHjo
rOn99VGo2l9/v7A4vGSPVYsc3aMozija4Cme9fcU8ITrzauclUycKeIxJEgRZp8FEEA2JjwVp1BS
dRa9RM1/mcQ+DxqIXTRdeTfFS+iyHpq21ztXrZBk70No9lGKlv0M6eH9PGeFm482PZFZ8GMlsn7j
hKDqRwrwfZ1RQK/K3mdx8pDm6eAwirGCU8WxavuPfYORDD8Qcc2HuOn9cagqR2+WhzyvYofT6k0W
xfsisYwctwuLxRXJOx96rs+QdoWAXT3xN9dHoNhqMmScdrRruiaGNxnGe70NH4xluK366byvecnc
F4ZS/iBKe19rqtKhUA0MxvJTVoudn7965AtLYSObxthA+4KMb9IiOI5J+QoYpY3IodhEMkq8hL5l
2Blhh9BHHgdt1VsSE06aZYxHCGNLflIRPmSguK5XFV8IJcgWh9suZ044lO8CjtLaur7vab2Ro6iW
WorjJMKRoykxV2mPhC4Ant5oj0EeedeXWhGXZLA4q8bZmPDI4ZXLcGpGest2VSAJTUaIV7PZWWWF
w6uhdzdQp0AJLcoBWL/hDlUfLhlxnHVT1Pf4cFo+aRWekHfpxeG7pUid2UlTLSnWVS/FZxrU96nN
T7smWwaE9/WQQsHe6vy5TfS3EK6iftIbW5rAig0pQ8IFgFaJltmdrwcPacT8sstuBa18rmmPtN2q
9VX1ItluSDvw5DCNePDHj4uuH4hmfa7bpQDHRQ1xy2zfxpQh4tj1dZ1pyAnMZawOeO1D3ffAt6D5
3yDsL2RMMsumaAfeMXMg3nQU/nQTfQDsESfi8FPTOfPD4BVeSdzssXkHebatmzaFKX8rALpwe1EY
1ayO5s6P6vCu0+JPZthmTkmC369vL1X7UpAe8Y44z0XQehC1P8V443ADkpzjSGyRp6s6kKJzAxUi
PK+iA5GZb0RV/A7Yxh3wqvvCwt/Qd8yctVrYrdfkxpuJpr9nNLtrubnRvMJjfMurLqZfH2NuGJMO
Nr/RYPfQm2lPNZss9/rkK4KOjLSLWjagHLsnnrH0nZP3/e98KQ92Qd7psbGrnk5oMs5usns2pjYc
CKfaGB+0FFgn1xTNAgbsumy3sj3FOstwO8gssQCvY50fsuozGYf3o1l+0AAWvj5VqubXKbxYiMEw
tMYyMFUFi/EqsoZkkiEdN/ql21gNVRfr7xddoGiS4/Z/womCRq+bhX9K4vEugHDp9REotpKMpkty
ECPzyGj9uTbumoTEXsxE7F9vXPXtkhn3YQN8az/gsGXOLtOaG2EJLxuXDVoQ1bfLRmySYg6NvPUp
hRYebYxP9qRvUdmpvl2KynMEAgWRd63P5uE2yoxX5Vg+1EO+YcIqI5NiM8UzJxDDpPHTEaIQwnqV
JdrbEp9/qIN68a7P/4udcFuGwEGcvrAHhk5qOzYOgV2dhAg/WmX+lRTp8XofLxO4oRMpxe4rClIO
fWx8Sy/9vAX4FzJSswOuyq/GqL+uQRwFwH10g8cZVC1FUeXGWgUZ8q7280DbOqS8uFz4CimYj8SA
x2U9liuiD21nngnjb1vb+O36KFXNrzN8YYXdaLRRZZWtHxDDD6kJpfbqRsu3ru9eTEXw9Wu3F81D
iz21ICzV+GMXe5xOxmEI2sfQaHqHiviuNZsNb/KiyaCj9feLjuKFBW0zpa1vR9UhZfN9LnZlyWha
MvaRNDQDbqXxo3wwe6eBatBdbVWTMyYUF4T71kEyeTMtpiItTUzU3L0hcLJZxN6TKn17vXnV9EhG
PwEIm6F+uYFHGdpTPqPWAzhVw73eumoTSTYf0shELkMbP2P6+zFJzgAyetAd2Nijio+X8XDRVFdp
o0Wtb9KYgSQ2LW2UquAJeYsgZN3sf8s0Ocoaft48LApD0Yus8ZeJPMY5fZvV1ZupKP2p6L1dUySz
fGaxWeNGAF20wXBXi/Cu7KdTF289rClWQIbBoQI+yOthbvzG4F80kKkciKDdox6O8UZMUvWw/n5h
YJQPmgkS88bvx7l16ky/BZ9r5gDzv3HyUnWwrv5FB/kUkG5qIwyBhY1jWPQhiLSHqLG/7lsByYy7
hvWgQsQKwKHeDjO9TaPCFwHdsAHVHpIM2B7DrE/qsPGLNP4NaPNz3VRP1hA+VPXWu4SqC8mI8cjf
aMi5G1/DW6CZZji2168nkb8eG+HtmyTJknHt2gXWSGq/tcR7K7Rez3j6z9L6w67mZeBaMLE8DasE
IRVz5dh1ODqhCQbAnrX7/KiMSoNocw1VCbv2U3t6N03LY0PTx57Y764PQOGKZFSapuFwWJha7QuR
WTHq3mpY2lTmT9ebf7kemtsyGi0B/cMyJDM+v67eLTx/04j6Libt70ZNRg/05+9iTvtDURumA33u
3sGNDeql62Tn+FbjvDDCITGtIBdG7S/g/D7oLbsfxnALEqyavPX3i8Z7UgjUxJe1D56XCEwE3KjL
6lnYQ7pxq6jqQDJxNpcaiMGK2p+rtqt8Xa9rCLsHrN71iMNtWSMT+JEZxpBVfmYln4apeLD18FXA
433mIYMLBlyYTRk1St/sA7+1s1e8tP1F2O713aWaHslFzWnfiyYPUOxthhoIWMAm2Tu9zaFvfL0D
hYP6VtF6scB6Dt2S0SaVnwTjV9y7vp6srj3UenKvNdoWjcm6FV8I1rKOLufTJLRBq3wjbd6Z8Ww6
mtU2BwO3EhvDUPQgY+u6DMjT1ihwLQfd8OdhmeZX+kLTz+k8FVs4ElUfUsoxxY3VjBOmqoySEgSf
jVul9Dxl+h6wEKqVpWNDRssxJ7yv/KYQ1WlutfY4gk90I1YrdpK1boCLhR6MwZirbFwX2lzea2UQ
nhgXKDu+vo9UzUteyECMMOmMJbaLoG6PvBcGg7x3aW2dgRUbVQbU4W03LYtqqHzBiwSW1vlNI96V
RfHZDNnOrFiG0vE0pwDZN9hGrHuKw/Yx6pb3tmg37iBUkyRZcxjMo5FlYe3zwv5UlKDNiBjbeohV
NS6lGnU+c0H6vELNA2k+EUunN9CX3sUBjs0pZRlV10UJh8C6D5bLA+6jNbfJLMvbtXlkmFwzEyBG
MjQOVsfOCQvzJi02IXgv1hUgAEhmW8cgi6kELf0kmWPyLuSLXqM2vmwC42xpvdHckiiwtEMfcDG/
aXnAq5vaplZ10Flvipu+pun/4+zKmuPUue0vogohxlfo2XbbsZ04yQsVZ0CAJIRACPTr7/J5ysdN
u6v8dsqVA42Gra2910DaIsxKu+zBUoKIrbVLo3/MaSzA30e1Hsd8O8oGZrdlpU/QudTN3nMNix7o
0KJvnEEzYPruj21bP2VlF42HOBpAo6/72F92kKoj9RZ6AoP8NicwFngYw9hrXv0qbs0vuI8w1CHb
sRfnGAUOkuu6SZabkY7Sbq3S87JRmsC4NptFANPdpew1HOLpYg4oIrvqYLNJSNAaVOwfrSyb7Ngl
NIOA7TwzcuP3pV+iRGJoKj84natAJubQ4JfjTPTQuc87K1FMhdvf+2vlQhRe4+2iCUAfIhq1D7Js
zksPVoHz3PwCg/1KGL70glVGov2Kxi36kCitNE3eIQhQ632PG/38sQ9YBYEGDOgJjjJYj76fAXns
wU3JzjVsAEbxsVi/1kdlMWSeZBAP+wRtnqNLUoLbnw4f3/+ACwWiNdROi2qaJjVht866KQDcbW6Q
8rptP+vguNC6vzXE/0ifNsnWyLte1iNIQRkGC6ztPGr7L1r2JF9Kc+VjLsz2Gnzn1xpiCqnq9nrs
o2qTLVF3DAAO/ob6SPvBzAEiI/9z9hLIYjmPYs3GlYjmLfNq9VsZNv9KPHzS5v1puRD/16i7UfS2
9NiIaQn5H2CnT5E3fIjZg2l4G72/kgdlrJ76JelwU+7iZ6mE+do6r/slwsV+Wzra/Xn/Gy4srTW8
bop6RyeD7irvMwfdsKpO0D30oC7St472+VR70QIHOTv/eP+FlwZttdmtkpz4M8SUkrT7bjpj4ZVU
f/DMXGPtVGLLBgKZHcoXENXLDIlxclp//7GfvjrvoUa0DFGNipfsOD+xVLY3Yzv4Xz729NV5PzSy
asuuw71GmuTEJPW/45K7XNnWF4Z9jaxLZtE7MSCZa0vOj0amDfrpY3JlJ1xIFddCqgHlBqpPuPKl
Ij2FXJ2RBn2n9fLFjOJaM+/SF6y3tCazmXE53nuLpL8ZCAW/nTBivHLKXXr826f9teGigMoGrvG4
98XJ5B3bTJLCL62NruA8/g17S0CT/N8XgAwNdUyeyj0QW2P7UMtlSYsykYHa2KHznqtBnGHKMAW7
eMR5ckrjRS8n5kVRd2UNXIi8azyRTSAfJYXGL1g6d1v5ZN64MWuew5QFu/cX8aVXrD5yaELZhZKI
Pc6sczK5mzIO9sxcq69emKS12lM1o8sTQ1BpnzVeeKAlqw9cQVPpYz9+HZrauE6nlop92A31fgmd
fu6acDqwxEh2ZZldGqBVLhJmMwjQ0hdIFGQDOEh6KEnw1C/u8/vfcGmEVjFKK1lVZVZjhEJmb6HJ
72+wF4OHDz19Dd3UCUX+DvtCNGB6lhaeaFCFFkwqfmX9XPj5axHf2KcOF0IceyXVjbht5yFFmW3u
x2sN9UsvWI2/840GmT+Qe0pJjUTWNjZEkTCcsvz9IbowwWs533hw2GEBXjBU9ddhbA/MmRdQen6+
//hLv391SvBRLGNmYFChtByKuaJ/3Bhd++0XHr6GY1a9I8PQJmI/+eGOB+0pCIYrOf6FE2Kt2is8
z68sNI72zgIaDTmOvWTBp5hVd14VfHDtr06IkXFdERAx97iSUshmTBbyMlp+cOeuRj6z7TJZgtO/
oQwk4iwKI3dkMC9bNpbDVOvPhyZ4ja2DYFKZxrTCFos9T+WzzFJbtJ5/VZr8wgJdw+uEVw/9lNVi
H3DzyDuyMaP/WJFy+/7v/w/l9I/S41psFfIoY+prfEDEB4iqZwcip4c+FFufwX++m3ddFN4ttPzj
d30OPvGV9176rLeF99f5LZs09VpgKbeDo+RA27HaTYunniSL5JXgdOkVb3//6xXQ8CPGDwa+r02p
dmSo+V4JGu3HOvqQBDs44W87869XKOcJvxSS7yfHf3Y9vwk8oH2X0l0p/l/6hNURZxZoOxmYFu+R
9KesABNdfa+TSN87nnXXHGgvvWQVYyGNVJZQxOF7p5PXiLfHDg5KqlmuZFIXotQaXhdOPlrpoJSC
GN2VTa57yp4TM15DMly4Ea3hdXUwSMnKtymgDfyGjOpPCxu/NpZ2W97C47aUIryyot4W5z/2yhps
1wWNmZ3GpxBN7prar3MjNCh7BMpYEPq5dpm8MGJruF0Wu2SJBqT8xI5k2dQG2Nc8jYN+uEJ3uDDj
a6BdOtlSIX3Gd7B42ZCWhvcDfL8KByGCj8362hB7iWvU6m3vbSpSzd2pgcboOQhUdI2x8d8B/a+5
WO3uOKTBHMcGywosBwE+KSTyoUoCcUUQVUg07disumGD/rvf7htdpuBVNSnrXkgE9pvilSpEEkJp
t5pTNIsWIAPHbcIyj39VXUDszirL+sJEzfyTQp30ZlLNeFpqNoGxZ2yeuYzVLPdFHbpnRkBV+qRL
5pZ75gMQe24U8xyMDTw23NGO6qygQdlNV9KKf09gugZQ+WWWVIHq2+0w0zbeLHwe0z9DqNx4qC04
X1cm8b9D5v8Pcrp2r4jAaWCayhAyFenvgNvoF5RFzMmUJUw4hukrtc03o/Q51m7Zz2wyh16O7WML
KPsWRmywJ1+6LifcTAWn4SeaxUHeZO01dtu/hyFb4yEjF/fBG7t/W5Xox01Zm93auBEHG/rNy/vn
46VXrCIw8xo6uWlq93BB/jKU/gbb8FPrLR/ciavYizv9IrzYtnvqBpXzIDz2bvya9dfukBeio7+6
X0CVSFRumFtUbSQPQKNa9LiFBS3TGyd6z50SUNfT45B5zQdBI/4q8SI9WswhrH1Q3PbibdhaKIj3
YhfHwBaMYIpdORr/HYvTNVySocJJqKbtvldVDclUD3E4WE5Kyl1sh2vd339Pf7rGSxK/qk2rTbuP
uamfAN0P71NWzT/mhnhXatGXPuTt73/lEMByVGaKoc5T1eh/7Ew0E6DwQGiohUuDIp2utqgu1DTS
NXKxYqgrlZrDmEH8KdOvgHFvR0f/qIZuZq2OLUm3wCidR32twPfv1lK6RjB6syIomch276R3YIRt
oBWU+zD4dv2Yz0RsA97v5vSjs7XarAkt29TxJNtAuCcZjxkfol2XZoBKxNXE/Ssr79KaWO3ZCM+O
a6jIbObOqFuY5IRFbzr5wHED2Lwfdf6dAaRrrT+ovfV1vaBJliTRuItrUhW1518ralx6+mqHTjUK
utQQto8Xmu50vdRFw6s/H/rpa2CjHyvCecLLDZnqk1/SPOziKwN/4XevIY1viqoD2EXlxrkQlC7c
GEi/f/9XX5jTNZRxgdJhPUAFd9PWwY1m4yHrH3TzsdN6DWQEztNPsGTKjWpsfwJ/stm9afxXvNl9
7Ne/fdVfIaSMEmjaUi/bzAZiyKlUQ049P9pyj/1+/w2XQsdavQ8KwbqMINOzl1L/Dur+K/iTZ0g+
fNIz3ZVefD9PbMrBMvot1LV1eiEyrgX9qjipYANn6j1fAr6bunI+kR7RcaAVKdAoSq9E4AtRKl1t
aG+Z0eISuoYSKb3RNLwrp/LWUruNKAWbXd1i3blcmg8peUKjbnUoz43fm4F22QbVDs/u5BuzBlqY
qftY9Fgr9TFAiXseygyt7vi2mqLdEvXf3l8HF7bgGuy4sHmuRIWMi48GTH8jEcp59Pj+wy/Mwxrn
OIHB4bqqKzdCJV9KmxTe9DUdvgvUUqiEU+Ziilpcg8tc+pK3jOmvPeOgpjVMo6pRG638zcgW86fU
MruGC7wQUNagxwxwdPjsRdkmDTsX5CNh/c7ryB+Y4jovf3+8Ln3CatubWJYy6WkGTrzL5/YT6a71
Yy9gNtO1BF8YOwIhOdgck8Wj041oG0F/JPEMGAgQEvrE4OSsAeEIOkgRu9nPPtlRd/02AXF4/MGc
1SE8eSenr/RCLn3q6mSfvZ5AvWZ8u07qsTq2kxT1rkm48oqPjeUqBsi6HuOUsGRjMudFp7SVy7yD
yjtY9O+/4N+ZeLrGEeqxNW4qldmaDoKdbTk91KU4t6X+Hfl2Z/prFNMLQXMNJUTKGMEWVOA9qmHI
sfy7toHBxmC8gwiTK8D5Cy9ZowlVMoVDOeIlk7Ft7glyDlx9XBx5ychw5dS89I4VLClkBuoxBmSF
JnA7Kd3DUE1f4SryG8We1/fn5MKqWgMKuzYF2ZGW43YKmMhT+G9s+jn0dx97+tuH/RVhqnSBvalH
IVYDAnHetbo684SOX95/+oUAs5bsC1EKpCTux+3oDzKHnzdQZ2NGCpaG12hal4bn7e9/fUCtLYHv
Kx+3JVQZPqtaQ3Es9l1yJed6m8h/FBfWWEIXMduPZoIQtMYCNQPU8/3oLqjTg1ThQVbpC0uukRsv
fcpqe4OeTh1No2FbZ0TsIl/KAvXna/qJF/b2Wp6P2oA63o7Dtu+qbUSic0gBBc+G/o8h4NM1y6/3
5/zSe1aJu7E9BO2SZdiWhD/WcfUgEnbDVX8fDsvTG2HpysFy4T1ruGHUmtijPWbGEnKv0eJGi/iR
W6/NE1lulvoaeOnCrKyRh55Toi85hQ4WuFYb2P2wAkH+mibchR2yFuZzoMaU9aSHbaKC15qHnyDF
8adT1ZWs8dKPX21vJpjoOhWabZSxJPeCENwCV3bb96f67Sn/2Bxr2DwnLVCVHa5nXWkM2y7aLNCJ
NaIWuyUO4AQfahVck+K/NN9vn/jXRi8nWoakwafAUOIn3AXuUM/8OgVRhepDelTzNSbGpY9aneKK
lck4xniPJ1Dt6iN7ntVsipalBwje7z82cqut3jYILKkL9DZVs87HZsIBpfspT8fgYRDllQbppcW1
yuEzaFGMIor0dmrNtBMsDfLaS/httRD7wV242u2LoHHstNVbglpADgrCTxc2t6Ji9zaeXknfXVPv
uzD9awyhYyJ0HcrJ2yzjfd566iRavwGLqbpPRv5H9tOVC/yF+V9jCWWyJGOSlmpbwyA9V2EEVy6n
JFyFJ53r+ZqX6oWduUYTlmHINWlivGbsWcGrlqBP05grmeJ/zb1/bM01jtCQxZVGV6icADWctOjG
LnTXVp0tIGB8ay1Y7a03v0ThfATd+pzVYb+DQKuG8Vi0G6PZ/9j6WGMOS4pXGeDCt6wf/8Q0rSG3
p56qntwpSBjG/YdUBxL4x/1vdEBLBY2LJct2oRfl2eT97Lh8fn+vXkgB1np+sE0nZUv7ZNfHRhRh
b2We2ag8lIMwN5OrzBdgwoN9K0q2e/+Nl9bGKjoQDiymg8rezpUzj4qBkLG7iQmX6ZXAcOkFq8Cg
htTgrqKyXcrSbTf0Ofc/mFCGq4AAqb1+XAI8egqCvavHTZYMmw8NyxpvCPOaumRJj2F5kyRLK5CP
RG+SKyv1QrBc4w0hDwSayNKFmxl8gEi2t1KrBz9OruzIC0O+1vGD1imSOyHCDfRDdnMU3Iey/vT+
uFyIWGsUoFSkb7jpEvQUZPOV9xx9QUccEMqkP4UQFHn62HvePu2vE7j2WhWmtox3QnnDAbTeRf4O
DLgvh0o4y+5GZBZXL/fxf4ncP0LYGreVLEEpYVHIt2yYrZwLwmseqG0XgZo05JpHBKuA9SC/FUwH
WRLmtHULsnRfhWUAJNnYw1Wj4ypmYqdI1bTQY+3LgRwGXsf9d0otoJm4RDdjmy+6stqClVFTcpMx
+FWdp6G0JD7O0H3ogeqKrOKfQ9BzuueOSD3nUwD3JOgV+dAlpY3we1VMZOxntVucIkm1WfrJwrIu
zDok8mXdefmcpM2JtnQsgAdQnyM4UOacO/1Ndy78A7sCMLwT13vJDRS6RZk3uEq6PJMz6U6QI2Mn
ZWP/bpHZCCrqUs+4VIlMeMNeRmVYf7cpUd5JyiasTJ50uj4BfhjvrQz53vhM3wfDgjZaWwN7DxPK
FqYVgkKxtksWsUP11FRFM8NKMvJcmNdhfeQsc18ZiAAvkuginasdj+WxS3X0toQzWvDazvOmLKko
4sZP89T4BY/DLQ2y+gjhq2mfyiHYAZa6aVX0S+nlloFjU5BkvqO230UdKAflZPfLxPd9kPUbf9Kk
qNOkGPwGvbiFP7I4KHT/Kxhums72eTcPRQjxZHjA3UAZFq4Iu6xn+6Hnp3l5hLJNIUkDNsmN6HCi
QZGatXltIGhpO5wMBtLd7ffQ8X0b+ENhBpMPw2uFmC40/q9+vNehe43Nr4E0v2Dn8Eq9V9Cm7lwf
nOdU5aqVxWL93cgxVhAOM8Akqe/T9As3tnh+tMGTXvQJekq51vWxDjBiSufx8nnI1Ia54TadvtiK
nTHmdyCNHKNZvMKtM8rFgKNZL3Ue1e4B7JU+f4PNFyMAGzPv6kfgfKHwVcbdYc5ARJ69aTiTEe7Z
KS27Mwuqcg8ANuV53HJ9DFVElw3WJjjMVYOsD0U+PS4ZBn5Qm8X12RlD6+cWpwq+AX3Jrgt/0iU4
DnJ+ahoT59pGJ6H5bbnAyrSh54nxnb+kd0E5fdNT9blh028aRxyS2WoDzl0LRqsFrdVjL8FSPZtx
eIgcllzf0zxFE2orOXvtXPSDSO8lzMLXwWV3PKmLbrE3xp83zAs+WxpD+1kshe8zf5v07GsKwRxQ
ojdtMJ553WJdiOmnZ5shh/PaNqz7TWmeRFohP9tVCrpPUwRu+0IPfj18aTPyRGu6CZVO8qVTj9RB
yDab76LghcTJDl4O27mJbmWQoFETZp8ny+8ynz9WsCRZmvmWJ+k2UhNcNvqNJ1oU9I80znYeIWfO
hILC9nAeID/EBr2pmH/s/OYAQYttbdKDJfMeaiU3FZN535CbvhrvQRSqNl3dbQ2rjjBSLOq2/obt
ljte3lfV8lL6wwY+eoUj37Ile2ineefFSQ48XbHgPEUYZIC8Sfx3k2VnhUcra3Mi78OuO4wONomt
2gLD/GAGb2dida6wpGoltzD92VoYVZAhazba8Puq1gfDfyfxz4C2X0CT2ss6BTkHWVkbnYJyKGId
vgQ1w42R5VQcVVY/BWlw9BXcbipcW2CKsA9CONuC63cbUH/Xwk8o72vMaaotvx1sxHITpK8LaXbp
1D1QA86emugrpLJRxEpfA6XO7s1LY55OFZG3S1bvNAwKcuFL+xYxnmHE9SCtO1Rl8CRmgDXYAhof
2J1Il4Os2oZ+8oDTCJowNqJ5RyO1i41fHhIGJ1GYCBdKDQJmBNxhUZjNhLvpZo6nOq9G6MsZLwy/
ubaUT7CMy1Qux9mVW2MC+Wwa9HNyQGmShzFIw6dmnrM0T6w0T5LUy6ZnHaa/1bwYa9Csl/JXtGhd
SMiNxAX+remeJrF4DyEx0E2ue5gR7xuPYF8LfwA7nqVtsq9Dyl5CATuRIoiyDqYFjCd9HkcYnC+Z
hddpDlICdMTrJkwEGPWqHPOUjuY5nCb5RWQVNG5JiJC6cZBT63JYEIttPPg1hzWFduONRpH/oYQ0
Lt0uJfBEp6iL+Y8UTeevaYIqVqc1PYfh6N0FcxcWpeVIUaZ+ruRumI32toJkAMxEjrR74UXjD+oB
y5ssYf0NMr5BVQBu233tJDNvrP+wYJOTt6Wt02IRQh5ZgCdugpn78kh5b6KNKKFweoybZcpulShJ
+zv2osE8kkaET3OVAYARcI/TfFSe+jHMbP5RloH8krajjzChwuOb9/gdBP2Weatw6v9euJrIph9U
dgdO29dWZN7NmMAEcDsOfYQtNnmZ2fAhBQMTWCx6CkkX7crRSL1r+JghlpvgSx2kzTdXsg7bhuPA
fBqHoTuOCamftIv8n1UFAQo4PrGZ3k4i6/9UYqD+FpZQ5huYYPPvWjR6U9qq3Tgu6VF7cXhu6zn4
RYMpVJhH2h0q4i/nGrP4vQVeB7Jxoz5P8BH9Wfp2DB+c5Nl+wMH0IMK4f4Rmh3xaRN8fQpNp7EFY
FMpi7GLU0MpZ+4eym9OjYxXJp1CkLzUehV2awEo6CQf3eQCuoTmlQZwc+6avN/DF+a5JOMhtO9M6
fuwyXX97s1gLch91x5+jF5jdYLIhOI4D/BzuDZSG5w2fcBD3S9hhf4WZxMG0hPw+nrth68HF7BOz
kf0qUjJ/Dgc/ee5GIk6osEewj5Z2r0ZW76DAHRyyKFnOCJjTj3jy9AArCtts2nFMD2GF37QswK+9
GSIXUATzPkULKAFL3ADQm2AUET88bylwzE2f9Uxks+maJZrQagEt5taxSURF4sL2j/WJeIiaYYE2
+sRupLXJ14RWovAYIwVglrSwEZF4S48TDDcslsIttKVQy/odOag1swJy5AmUOGzfa32u05DMhZMa
oXeZOVWPUAmZvQLsuf7VzFPq0xy5Y/pVQxvrhdelz+56mBVXIOjC2+1VQpe63sAEkSRF6ldkOrZz
HUTbWSLBKfPZwVjkMIPbvGwdWFpe7qZZPUTA/w45mRPIixdxBKWwHWTS0c1krV9VeaKYLf9wLFS4
dvvc8b6C7mRiJrNdhELJ78hDOxq9VQHUWAS3QB9lDAHioYbkmCjauM12MXR4ii6erdAFjO68YSp6
5TGTh2EUBEh4JX2smyb4zmn1FEElqBir3itxoevLJ/haTVMe0TJG7LOJeJ7noJJIANOq6o9VCYSu
i1mEBKb0arJNomX0Ch8pNr+hkmq1MYiCj1JXZX1rmzYqstnNeieWWS0FLIZ97wcSHrPc+aLKgn2W
RknQFGCIyPA2TWxmfhsD18Qn23ogH1kyjNlJBpboENAdSCi7YgpEVt/U3LTJpy6EaW+Xq240w62d
guUOMSZddkHdEL61tfCyU29s5G3gLkn9R9szCyUzDPY3hVJdihwxmHxYrY30M4wDmqmoWmpRPeei
+VHNb2BBmwRptg9FL7u8hmaWy30ZyBe/RWqxmVkJb2nBZxdthhAJo/CRyAOeKevsnEGzbtnIUkXu
rtHw23qYmnA223CBKfY2xWKcMeZzNW9bkS4JnNqpbg+yhMbvZulk/RsULNMclCBN/4K5WaAdAz9J
U9Ca+aYoseGnwu8thNQqf0CCRQANBI4WxpMteohTXO5A902GAtTljt6EwZjygwTpymxgz+bCM7wd
k1c+SAQftTSs20oVeyKfFGjoO2unKQJepG3HH30w+MrPK0tJBrOcKOY/a91D2QhuKmKRT2Bkd8sd
OGNDWvRB54VwBmQkO9Zgauvn1sEUvXjTHpWvhsheH6s2cGfQjSpUrsKyffbTWrHHTIH28eBb6WDs
Vpo5GsPNgNVLTlWvG/qrBbiH3TRxT5e9isXkHXw62+VzE9Iw+AaIcpj9IrYtz6SbvBMwRu5nxgnE
BCyow5UflgBNwaTbnmDjN7kDNEXpV44CGVrYsPqKP8lk5u5c1ao3h7oEcugh8H2XfWmqZSDRm1do
EhRdQto5zhs/G9o8E/EwnQgsFztEcRXjIoluUpidZVcjmhSeWvwU2TqWFNLbDrhel0Al4LbpFhc8
sdnXQwH+Sei2Eodnio2Et043dTtk5QZHZMkKML8g6N14QpGT/6aUc1BNo5YvjGWNKioJBYMmbxet
kj1vVKiOAxfDuJlMnCJB5ClNmINpDDxif0aIUl+TdEZ0wOUBKMWA9vF8A5BpApXCkTtvu9QifK4g
uU9RGF+ADCkRgRJcdSt/LioMsPkC9c8I5xRKHrwG0qd16L1ayK3Y5wVe4brEzX1MZpkTpyzgtzYu
a9fmDR6EDWTNRKMvcDXUuOHCzrltHxvfDATevuotrBmvH32zi7KgHH/43hg0cz7asG9v7DxUjOcz
rIGzAyQRUNeaIR1UnSPETP6YVcbGdzak8/Bp4FjXx2l0NtsbAanhTW+DcrmlsBZ9gMpoNTx3SpUo
Mi9oWlJoZuAA/snqUMQ3bupS/4ySgC53MvSC/tRXJuQprlF8tE1uZ5pidddVze8JBYf7OAOQp+86
G481GNDwvEQmmy15b3VGjoRmw3gfDb0nfwT1nPLbmNMBVQfJBGe/lNW6uzXomHMgt5fKfSk90oyf
eCsidgYprKFHSKvE/M7oAB7I29b4PAbPwKPlbwcPlxn3DT2Z1wnmzDXSg5SEzYk14/K2TAQNqhxg
8snfDgoyGPk0LjJ4kl6WnmggaH9Eg3AK7nxVw1q50MRrcfoCym43vUgql8P9wv7GlVEgIsIkclS5
AIeZIq7WAf/ZBqKzn0KVwpWzSmtOniKUpv0/2DIsOEZeiPvZqBEZXqsUkPEmT9qurV8nYGc9HG60
b2dbDH0S6iPxJt+9QpeYjcdSsTG4l84OZA+P2/kh6UZ5HFBhnm6RvsXsO526uHzxdUTHF39egF6F
R7hnMOiWVg61DuUUpERzFhOn/byX0hP3aTK6+ZcHd0IKPAKRILNuykzWES8SW5n4pi5lsLy2OlHV
aaQpyAMovkEVNa8wV+1O8rpKf0ejKckzbjflvJuQBk0PPvFS79kfgrQ89YI3+i6ro9Ztkon58hMH
Tx75PeBc8PXIhxh0gPSucSbxbQ7JTu42nfXdHBXpkIEvMJPS849jOfiCozEFc94uT3HCTrjpwuAN
+SBFySo8VJGN5WEGuDTcxIx57Ub6qSpfeaws7qB09kWPO2TPgiyHzcOsAJSLx7gFEqhR5CYidTjd
E+lD99splmbPswogJ5WSlo3PHu1SLLvE94BFq2PWQHg2og4FrTYZ3I3iXefNqLpEmqONUrUN/kEU
DvpurDV+yxv4r63uerjtqmckDUGl8rBJhuwEHbRmRHdavkWCSqNOFRcwQozpVvtloAp4UZj2pWnR
Gxe30pR6yXI/xcL7orDR6Bfd6IWi2OLjTKBFwmnnv0AjaeF0U41JhMpREk8c7AjfVyg4eZMW076d
sRu+Rb620y5IWk4KnLLDfPK6amy2Ear8txlSGTvmlEgxnVJu07orRCzQT7NAIY0bmhJiDt6wuOgG
rbck+uzTTBk/N7wk0yNka5tRFHaAcsht6PVvvnjoMMbLS2uRBdlClLxBh44uMDXf4+TGgSNHNADu
+yAu6R2jVWYfCDzcGwA1ooFxAB0oAuqQT1K11S5rGKI7+D/V+L0UfBibXSRk3ci8hDQNLqFpJ2TU
5Zw1i4QX+xC3aR6Poe39IhxibyC5cCjn4s7eGpK8lE7Q9ITTXfhn+OYM4050kWkxJwEwVk8J9ZPg
1XgGCWQeLtqXv7KJpY0smgZ32TKPxAx5jEJC6jb6oQHMCG1eUo+iRoWfEbYsB6HO8GPifFb/gpfq
GyKejWkUyZwPyAPQfaWNdDtGXER2MKGtm0/WSzMOY7lYZ35Bh2kZv+D668wZDBtKNiSbo+xIQMCd
/4+6L2uOHLfS/SuOfmcNuAAgJ8Z+IJmbUvuSpdILo1SSAIILQIIb+Ovvl9U9truuy21PzMO9EX5w
tZSpXMiDc77tfJSwcjU3gUo0Q3JKZaPluTVeYfot7t16PYYAZgf0hDHtP1gBTyQi6wbcp3vZ8tm/
0sqLyWnRXsJPFa2SQ6THFovnmpl/kZjEp69V35Y8V4umMNcs/arQTfMC0GkxThW2r/XjAsABV/Bn
NiOd+BTPuFWfYwPJaJ17QIAHbN9I6mm+g5az0qd1QlRsOsB/0GRJEdbBtQO6SzS6PMRdb2O1lOJe
NABUj8PCWXNYGiI74LeswSQTBY0IntgsnInSpHJFRNPF1vWcoCUxVbHrg9DE8PwoO/rZOhl8BTkc
jot3NC1VXeYmcz4c/DKQ4RNlsa7LHfxERSTSiZZ1ly+qqdiB9oMMN51ck7nPOwDejUhDGM6Rgq4C
AY2t0dpuHeGs3baYZb8hfNK7QElQxbe2qaTcrJ0rljhted/WJySo+c3B6a641CLA1IUf3feBA02J
yQbo8p2r6zrtsb8+hYVYjEATSdMHm15gRrrozIJFzwA1AlC0wzjM9i4IgSTKozNJWGL1JL7A4sLG
Sa94hjVE3G6xe2ORryX+PEEKfTCOxf0ssSARZPKsugsYlIzbI30xfApbGEyvIqpr8TJ2xDSnPozV
ul0SUo25SCJODiQAuIplvNIvr0vbdwjdJkrLq577RXADS5kPXyzRKHrY3LQq+CfSapSRCDe4fGlw
WIqAsGdKFBanCkbceE2qaPGetT9MXZktHODmx+yb2mEfz1RHcsfnicrnZZ669bKSuhpyfzFQYqQN
K8fSZqKs5uiib842E2A82MM4ab7gYNWFX+Yd9oxEL0ugmzGbdY9tFSjKsMenEkVcPk5rF4+nAgk3
8bse5FzhadEtkFcvNK12WaIxfTmgw9izDWXEWcGdqKX3ruCasQCBTa9N8xyvOpQ3BRj65Im3eilK
7HKgoB/yZR5QP/eIMxqbna4l1kw5I9b5ToUkSO7gC1v1HkQS519imYim3Hisq4rjvHpMy03lxNxM
Gw95+OxymOGliLcoNm7tM0Lrpj8oBU9d6rAO8cHFFAsZ0nZmI3/y1GTnrSjgi7ub47GtvgQIuEqy
opR1ddNhY238BLxS4DKi8xqjFy0wWy13TA1e/2BsGLYftLXYd7L4oiYZJP6NVSnapqJ9WyFCY5ft
ylXw0dfrCJMyweqbU1Qto750wdz4T9PEKnKxmmEZ9kZDS4nr20SdOWLiRMJ4WJNRnIK1aO2mLQg2
f46APILbCMOg5inwlZAfYeN1ZjuHSI7cSo21Vl3qTXHbHsDuMPQKdAIlxdOoLqryoOzA3LdpSkpm
U83t4j96VuhxL6OZQ26A2Z7hUm6lKPYuarnC2eYhV+0JsS5JC4ybRtWFluEyAX/CnfWUxKRuTOYh
V060BxAWTQH82iXDRVGGPEzDlcKeKAvAzneUaIPuvoubIgSiQANeYtdwVKk22FjoPC29rkcyJ/OV
SwQIvq2VyAaMtpSX9fLZaxxMjqn0h1CPW3RXEw5kvTK/epHS1gqc+CTC6kq5Qogb1/h2dgC1kSSB
pVgVGloOOkonjm2SfhU1SBW0DFDzALjVBgC7NAo+ePRSY3xTJ4ma+QGUndEsW0PFe5uLKRmJSwHs
xaPazDwa40c4J5sGx2wfjdXJeGBNbtEc9N2d6lURv/sDS6YHWpUhfZI+bcmjcWPl38dkCLwFcZMI
/3hFnmKxLHAcNjjgsMAUd1mYE8qG+DibaRG4n6uYXfrRWnZ3xIzI6qlRrOZNXdu6w/BISEGyqjWj
PboyduqKB4C67wpq5uWzG41UwJpsBDhtbGKgV3aA06ihhE+Paw2hZ3YWY9BLKaOVvMX+WXu2l9D9
coCJhesBINceOKU4GM2+C0sabQMsAZtfEztHaju0SREdu6KaADCb0NJ5OgAWF0m5d4zQIh2QMu9j
FgAA1me9sWLJ+trBCoGLA9zVBUDeaLxyCPhvxU0L2Vh1iSj6MT51vY9osGhpnN504zDMG+Qhte2m
rRy5BPZK7hVqRZ0mPUimvPS95aXxBoyuy4xxEnMxC94LbxUPIdA9LCNwDXCppLz3RNRMGCmCYAaP
1vphGoCnbI+ipBNYsqRzyKcao2o34zrvwLNAjHyB1i6sjy6IK3uBIhyiNrIiGHLmZhCZS2A8THi1
oDSvzt3ebR+g5lwnmGOTW9OQspjQUCHeVdysVPC+uUQGCXNYU2CIW0mGZQbMewpmsbyaGtcZy+SA
Y+jaoySusxhtgM7BxcxF6vHSYA/F+TqtswmR/pexlmt4Lj4xWuxREcDdDEGpGUnwHrE0pGVvU50I
cofePZLbGuTR56SGqe5GAOrSWwqaY86BFLfgFXvXRily6YMAeY1FALg51VD+GyAFtPTRtdfLzF8S
Kqv1CYAIhhnrIOiMXDJPj8IPzXlLj75NRILXFFnF52u18jbeh9DkltdgsHmVTS1ezm4NbWF3leId
vawY3k8azmjy7mXrey4tmtWSPUhdgzVJpW15Kup5fjZeVNRXVVf4n/uaM8xvynpdqoJiDG58PZD6
sutl1N5qEnK1gwOtB+zbABe9LhIZFllvS23eKqQfYzJaECKw111ZwUnRdZ67Aq5l6h0fBGW33oJW
I6Mdn8GihBhBTa4pUqEzCOga+DeL0EcRrih7iAwnXwAnNgodnmFFWs9ol/PRg6QvnaqK4Iid1kRl
sMi7hyjWnc5WHq5VVlj0R6nDVUoOLinoZ8D0CJeQkYceHu23721pxdCckc6fnltu0R9KA2KDp8w6
iZPYNooGu1Even6okAgj0rKuEU0ZdRi2thKmF35H21h6O2RD4n4tF4WNyWsZlq/ruixmgzGtICmF
UYrs23ow6zeULVVkLMI73qCzS6YjAsL8YCMqLAC8KrTFf/dc13xhbrDVpqC4b2rSAIaFxIGAduWe
B15UWux9Jugfkw2OjYXniL8d0VZ3Q3SFb62SWYOT+S2qfSTugqfE7nTFaBVkyKRzbYbyVkBW1aCv
z4KA9+rCJXTkH8vcBceRSY5zpS0BAUD24dhdPKEa5l00BzKPgS9MR7qwReRWo/HdaFdGxwhp80DN
Kr2OV0ijxqaQMSRMA4MPqi7O6nZtZrxgjKQH7tdsSTnac/uIgydQuexZHd2YHpxHVidQuZK0wQMI
wHkbPq62j3jWBM0s9lR75DWutf2CsyD0t1ENXjhDIOFYbcJBmOO4QGOQ68Fb6gxYRHIDsq7x0tlf
1ftouG7SShowvSto0zesGpmbnDOLqLBsQNtJ4N1HK7GTCTJR7/VkCSg7j3fkPmxgN4JuhXbg9/2e
YBFYPSNd4nIMmCNQGaH8baK1mOo8HAY/yvuuH14GWVRqG4aoijvOvOBNLlgOA/p5tkztxgGzZYYw
gaQ+9shihqN4hkwpF2L0gk0zzysGNIx6RzhlJ33whede+zZCG+Bcp8BQg2aVN6jxtbjQvsTRNvtB
w3MvBMmUsnipB1wvvF1uvLlEUlnjVeDksMtsukp6BAQ2eS9Vv75IXsGHj3SCdyYWyAHSDqLcJvMh
xhy+jgD/4nOGDVaCLNjuAK33OIEdQ9y46B+nKiHsoqhWDfxnbbysV5ZPQN2RG/AAHTcwNY0dwy0W
x3TxapYv3oJzKfXQQ1qXClba4nIxtjOnpYPWO04B9Cfzxm8oRsu0j9laehiaAa+olOIwHtYUgLFt
2hS6lREa65mMuks27RIx+cXS0UFTqX3tlx0iH1Ce17wXINcKrJXhk+fnfSiryf2BQu579NE/0kz9
oBxk6OMa3dp6M2zFHoLPfbINTmQTsCzaBDv0fGmUQqu7q/IpK47BMd5j4NtE30yGKxyZcX8gdvuZ
lu4HfSGtw2mxFi+jEM8kxgcgjxMoqH8uQ/uZtvXH9aEaUe1JUXK+9XGfbRi4Umy30SXoSezlSqXH
7GfQtP4h9rtxg64BQ0kLGfqMtBWdcjDp+6GCEBbBbH/8ms7yxn/wwf8Yc4WIUyz/cxCJYioO7LYe
4kjeahwQmGgDtPDpnHQr3SPVEDFw0yD4mAHylUkGkEz/0Qr4nwgBfwzEEss6gBvv+VajGtd5Kdly
xQvoFHAeR3uQoiw+/PPv4CdfcHBWaf+dFLDvrLNRGLLtKmTHH5AAo5rcbwDj7qtS9/MfWLh+Ipr8
MV0QIGSXNHNAtywWQT4gKmvTlab8H76J85v7uzdhejpZhKnQ7cQbILr+Ke5Ek3Lj/sAP+LMP6Qe9
5NAhUsKIAtZW7EZKIe46FIm6RlbSH0UJ/OzjCX//BgbogsHSMbqNo24DeTBkAVDc/8Ft9rMn/6GU
FMtUIgWuhKoKQGoa91ORoqRPf1AhfvbsP1SIoDIhKGd8NsHasJQPCfbPrvoPhKo/8Qr8uKaU9X4z
wxCCy0byJHizbXk+65lDepCPdgEqvhF+gj3cgdRc//Mb4ifv58eINRmLmSM7im6xRZt+jrreXiuf
/dE+Xf/8jf6D8vJjwBpXLmSTE9F2VEXHN5Z0ic4Qgk6rN9a0OGiLLhZDWiXGBjeeLFf1xbcrKZAE
o0JxlJEy4jHCyyrzSOrZE79+jf/xbflP8a5vf30J9i//hX9/08b1pZDDD//8y6Nu8L//Oj/mr7/z
+0f8Zfeur7827/bHX/rdY/C8v/3d/Ovw9Xf/2LRDObi78b139+92rIfvz49XeP7Nf/WHf3r//iyP
zrz/+ZdvAG2H87MJsOS//Pajw9uff/HP5tf/+Pvn/+2H5zfw51+uy/H9//r19692+PMvHlYQfuI8
hGkeuIYffTcjzO9//VESJfAqxxyXXnI2pbYaffX5YfGnBDgIjXmMHuW8M9nq8defJJ98SpkfM8YZ
gTc2+eW/X9jvvpq/fVV/asfmFpKyweKdfLew/O0qohwhRCEnLCJxFCQ+/TH+YhasUGg+zBOoj3e0
X5mog3sIfxao4hAzVVF7K8U9KdtLsTaXHA6VdKjdxvaQ306gBjCHBRcNujlIYflHyV2u247kwIpO
QjEQm+VnbNf4VsVEpiryMy6ETkcfLpDAK7Ka0y+NdAfJGYSp9gJ0AnoiL7VFk3ViPZahPiwBP8yc
7sANP7SggIfhZi7ldQk6ly3RBamXGxi1kHek9sxMV1Q99qXMWVhdQ8WxNQXFMMnysRm3lWUH17pj
JB9w0+u0V+I99DFsaKNPoq3SXi+vSR+bHLQmPH4YKcWF5z8FyyMbOpLyun12cMvMcXQ5D9B22GSz
DnWccV19ifvwZi7ai1LfBCQ5DSay6cyTj6m9LWYlMMW2twPkaG0o+HYYyv0Uh9DwDGsDoUnzxUA3
IsA4QqOBkZIMEE/W7ZVJMNBhFAfbZdNljDQAIkBzUytz5bdBVqHEJxPEMlBHkCwhpUkpVxXkGzpD
ndjKjuUI1XjzgL9kicGugVFh/SlQq4sC+91zhjBlPMn0DU3tJmnFRdWFedAuHCTJZWnqC7/y72qn
d9BdwSvfZE083oNY3fZizAb/cqriPV9lFrfNZR3QFBHo1xJsXRq1y/UAmQxHwkcWMvlWduIYw3z/
/Ub73641V+W3HtPpx/Bjsfldffr/qSLR4ByC9/OadID0YTR/gnTja/v2u+L06yN/LU8oB5/iJOCA
b2kE9uG8S+nX6uRH7FNMk4gxijoURmcLzG/FKaKfKKWcx7CpRJDUnevWb9Upij7hXoogswsTmgD7
/feKk/+9d/xbdTqnWIewNVCs3gZrGwU/ttLGNW2vvZo99UDyxlXj7qaP7KyBqTnEqUWJ/zd38FAg
Y/oqYOpDdm1xIJ5DpwKlNK7fRddbgLWXA4FmsVzEhaguYIVctxD53lkWeLnzIcH29HrVr9e8MP5O
LEFe6gnhqENwxyxkCJBBxQcP8pm8cVg+STUFwzDKnYPpo4lisFF9A89cu56NYKB2nA/7JiGHAD6G
Re6t5NdtaHaLsO4S7/fSVNVjhHJqJzCfvF5sbtV4g00hYxoXtyJJ3LH22iM49A3W/t5xJCPkbo6A
At830q+gVa9eaRECnkHQcAE2t0xunV9iu7tXxGkSm4fGiYNV8Rd/Cu/8MboHLOXnWCAB8x2I6R4b
4MDTyttxhr6wCe8Q7fM66voF4NTFpNdbF5cqi2t5CC3JehAGKRAprC4Hb0eBnRf1StK2lFdzpfbF
IDZkDXLlwXDAoGx26yboxJM3pipUz1rgLOEmPgSN91X6/BCN9Yeyzwyj9Ai1tSLRdbmKbeCF/QHo
V5f6hzCwn6FPwolBQpmbCFN8oK80qM+86arX0o8frYv2COy7VtI9EGj3ssWy6wLsog8ID00k/YLl
UWHqV5fBWRXi0a+dsC9eFEBcFZYfySI/SCtfmtLdcH2DdQ7tDoBLmHsrJEUSb0/BlwLrCDmVDjZy
f32pm+JxZDWDTCnJI8Y/ChF/kWX43LX1B8QIJC/j+rGfMqvki1YdA4tqLWQBw7fGv5IMDFFjIJTB
2oAUAPqbKMGm9tVTTfDJEswyNz4u2yW5GarmteBznPe0vbUr/JcO8CZOK9TWqIPfRIO6ncBXRrCy
CNAAKcSYOy2gJ69A1abKgL5WiHe/sMzcd8X1WE7FwZ3zHeMW/TsIJejQQBjkK/QdHWwy+dgtRYpV
2d/aOaHZGNR3RLYz5OXBXbJEdxiz5zxeyxc7xdcd+ok9xKGbZFj7AwBdQCZ1C8kaYpeHaoOOiGYK
IcB41Vrm0Rx+1s2OWuV2U7TxbE9TMOsCmgNeIceihLFk3pfQDsHQMpDUDCYLQ/nQraBeGCnfPBjh
E+5dCHcfhUmbcgnhkaflR+vJj74r36G8M3OQGVrlI5tgIVli5Fji07YiuK+X9iCggMZ9df7m5BSn
ZxtNLdtb6BTdxg3rK1gCwEdeUeJE8/HxYN8JtEkf6Nnu6JZX6DkskWsmSHIz+wKpIX2Yjr1K0u6k
fSyIWwoFy7Zc9o2PfsM1EDNM09VQwwQtW2RRYtfzDaFHpchGBO40xTLaTdqDg8C4Z/kYWiM3CFYi
exHjpmtJtWWiLTIOeeNZ4DPj1xEoZVOI2V6aCapqgs91JTOUX7XLhpxg8M69rr0r9zYqsJNwaR8t
trloWr7VJUcpZNcTIqsP0sb7VTWZNJLd8vgrE7gaWg/HtYnheBImuptZbDNj4Ozg/l2l1dsUHaBC
uFOdIHsAg/eEr3zvEdegPOS646cAH/4GVMaliuxuQIeTMl6ZrPMREdk+MjaBnnfdsVWL3UD2pgDq
61vpjsVoryBlgIEGjVGsIDnsjd9ulxmXOmaTaz64jXH+KcHC+LQVxWPRqddqLiGTgscNewwB8eCL
4HCgpWjsL75fMFjAg3SO6ISj7s5DMDRIR2gdVSeP8Pfdknm6womThbAO+aWv82GhX4qBXRWqWEDf
thjKA/S8LSqPHVAD6EKx/kzdY0FRxsfxAvkMaLB8VGOoh98tg4EM1PomaeIDifUtAGCsaEey3gRQ
ftNBK+xcmy5SX3bR9Lwqdo24ZZn2zjzvw2GuQdgCbA413etBPyyQ1UNvBzn6AsSys+uJw15ULeQa
ux1OxYCjwsFych6QU/jPk6wc2ktK8RdiJv10hfHifFAhGy9KfeXjJhEsB/LPUmMrBtY460vdIXK2
efIAV+emBVQ2U4IQNsDU4vMZoLwYkPoeQz+TMW+B0RHymig+57L1mDOvAkRUoBUdrwRUiauJIbN3
yaMNzK3vY5cPa54aMb6BfroGjgy4enZ1SqH1FhBspkHnqixAUm0aLnCJwf7Bg2HKqolmVa9vPQNs
Hth5DgUiev8lmDJFCi8deq/EdAtbm4NoT081mO0AOpiwHmDB5/osPwRqEDQ92u0xzl3k3zhRsgxq
hjj106jXJw/jflaWMLtJJvOpX59K69+z7rylWlVbKpbrrl6SLCIoXego+Gy+9E186c/XkUXi9zK8
IDABl9nEH5B7BAVXk7egPbJiW4zNnJMSMiVG+1vte9AeeATOzbD/IHFwwP4/mvk9f+xmkPGmhAGR
jG7eCwCDBeyih0U9DEG/HIyRFyE3qCh4tK11sSXFuq2Gi7bAJdMka53yrn+G9/IZKcvfWAC94IjX
WobQMLAWO3QgqubAGFO5guQWUOtxiYsB0wFun/pz28BPWkIy3lCGPJkl2HhlE+d2stuFDFs+RQ/x
hPSvij0WE1olxObg2G77524Y8wqXrjTFV+DYHwV1WKIVxT0mkDs56VduJjAyHMKXWtIjMo4Pwfmy
Jis9TCN/BP4uNo62N8CA27Raq9cltFc+dmWlyHeiYDS/QokwpXDt7tiKp5UzLmQIxZDg705FqT7W
Xr5M2sEi+2yWYtnUrTsl03y1dGvmK2h1ZoGaO0MRD7n5VkuMba667EAFpegwr9HMHitoDAs8dO2T
OvOK4ER53kb985gEsBSCcRemARJcnYgH6aBlZYZ1WAhLhtI9K9fryiePYFeK/RJtC1/YGzbGlziB
+cHzYcGoWTBCEoxrMXaxyjsofNJYQStoVwthcrLgCjnrNgiL9xAFQGc7+wcrYDlNLFbTUZkv0Pnu
IzPt6mItjsAIU78QboPRHXUpIteJ3AZO26xlIAkRnLMpiYNjE8dntuBIDg2aREX3lfAuiDAPSdO+
QF5wN8Yb1RVjCoVuBDGExKiXCFw3WAgKEf17FMy5P+Pco2sV5VUN/waSqHOPD3scomfrQpzhnAl3
HUUhYW6DrBuTBZ63IQF6qzagD504wJOBOZaFH1UNy81oDqLvd9DdhynI+wBidfgwvNJloOXDC1PU
L+YjxFq9HNrwZVMab6+RHJqzDk77CsOwzwOaseTJlwKG6TW6q+ibjbTclUER7kPVQxB4P6JGiAm1
qoXgG/LMIQd181iFm6kfbyKc6wuMYBAyoyvsQLYG8ENG+rBO7cMa6duFVi/GxzrLFloFYeJc0fJV
ODxdrzTAwSFXnTt5A0ObNV2ppXO52i8TSGHIbYYUbd4EA1ZQ5YS/9uwZG48uGgTcZyXUH+kQe++k
68GdgV+qBT+0Sf1C5/55gmJR21f4vB+TJvmG1V5vGHreROjjyKlnmztbf5uD4ajLGd+tkknONDTv
CdwF8Hghr7VyJxcsuzGG+qKusgFZYJCBjevGupCnGLvhwrGQVCbMe6daHeI5vClumjp48yCM33ZN
G6Z107zg5oXxac26cIJO8XGW4g1bMqYM3+5j4fEXagCOlG0AanKxEJedRQDN89AULz6++5XiIsAq
Q9xI3J2Wqr4V+BO51iOIPggs4kA9U6vfYkWWQ2vvvQpMd+uLo9fhCIto/23CVbJjdLoNACunqIIw
8MqUAsCsF/HhYC0fBvG29g3eHkyihX8X1KgJ3aA+GolIftKP+wFseIptizQ7fI6W4vZ8XxWYNAoW
oyCUMsHhYAAktWuX7jUvXqGMmNOOclQCeLnTGtHLc4uVjDM8ju9YaSMBlKiP7x+2V08HGwvQYVD+
ZTASY2PW0wjCiJEI2EwKKUBV1oeGonzBcv840nN7TuypJOq40vPXwNB2jAplCcEEZ6swfMgzDonW
YVgkrIdxziyPs2ufDEoo+FgGvQCDaAbEtNoShx0m7Qnp2uvejMj5DGa1UWQ/tau4iOSEodNXL93l
vFZzDk2jhw6Hw5i0gJJFu7046ApXlK+SGwRp43TfVwpgm/LadQc/8JyaJHkoZrBOx2m47JZG5INX
36IhiHJC/KwP+ylNFJrt0FtOVTl26RqUx5H712DPQH0m/BFw1jGWL9+9abjXrgJ0MfhQ3uoh+hZ1
V3wMoe3kIYhOtOuKNKmIbQzRNRpsiALuBhCkG0NGJP4JmCO62W3Op3822uVES1zfDsOQjos+15W5
7CcWwxZtn5u2e+YSjXGsAC/iVqQ9Wsau+3B+rmOMdGOhgcZB59z6u1F8NQHOOLTLLK108jiPLIPv
hqAcb5WCXU6V03PHzxcyEYh2htWiW0+I/Neuorma9ItaikeXKPihErqrqnDMCXrtqRVvMNw8twv6
vZglUIl4UMh0y30XdGvaCQzhIAFxTFLqZ/ACV5vA3pWCsRRnRrilpTlB9srSkaF7Kyc0Nh6WdaYK
+j3cDmxNMRtEOLdVVPMNn0yz85IHs4AYmTszQIJL7oji24LxZ2RRYMUdcgxm7Z7pgBG8LVx2nuux
NKFNHaJM0rp/mJP4awluv5zKrLE4Vc6EIBwVEIPw+ll47SU8QEm2DBRSuwImxxJVOx48MAs+JIM1
lzDW9x9NyXd+5H1xPQrBEHWwKNo3aE8Q+RCKN22qFzhzrtwQvsPKEuSEVdMGGydirLDhd1zgeglL
k+kmkuhSQ3ylV7JNyqxY0EXB3fy48sGmiUlOgkHwDzvIoRV1n9Fpt76iaewhqk3nAA0IZVjlOSdm
2DAcNamNh3zlDmkQSGhLIc3HNW6rvC4idFbnk7wVWmROyydomy4aST+Yv1yoyZ+yfvyeH7Hs1OBO
URvG6ODRUM4LOgMYBvMoFh6EWFDCNRCFQVfwBaKLIcMkR7PBic8J9Bhb0aLZdMa/NB6iCkYc8bK+
W0X/gHnoInH80cdS6WGt9pGPRg6xzV3JoryEzxp1ExmIHIWAi+UY2hs4Oxp/3HQJ+qGS3CHi/WLy
ot8WwPxbwOm/hor+C1TOT5/o/0Uu5xyV/XPc9Pa9H38Hl55//Tcuh8WfGKQdMfUZ2BxOzqs9fuNy
Yv9TiLwD4iPoBMs0Qx8M6X9zOeQTvB0BT/CFhaB64vOC27+yOfGnkBIfbA5AkzhKkMT4b7A5cJH8
jhOExSMOz1YLTBZ4DT7MdT+wwCOWylMHUXTleQWvNyQc4bKEyDcMHiB2TBK4uzxPNUf0E938ZpPG
r77N/SIDgBwRwu4vInQhVZ8WtMXgOUYVMyhOA94PIhhWt46ZL2H0PuD6nVDgqEPk9SbuYS56k7hH
yiWdQmjIkT2xigUCS+mmz+BCE8AnrYRJQDo8y7UPTU7lHXnp1QMyJUoEZIOvhpcbMTfYBCy2Y9Aj
WQUto63524wMA0Qg9Fp3V41f1pXNoaIZ6f3ca5WcZnjjMXwkkDFWXxvM7u6jobqBu8JBDYIzzECH
icZDsMi+2rjta5C+ymgQOtNsVXUnnDeBQqMVSZrwFAeQZi6bxJeeecZJ4kn4/HgTYIOKJ2OsAeC1
LJonfyaVuhcSUsorhMFo6IUjUfaUX62Ae8frSFVz8QBYsEJUnJ6GuDpUwHxgDrPK2BojwewG8Uw9
ErknKBxD9rmVkd/oKzfDsvmBbSVDe0vwbkZIKpZhySbZIZWkQPCNFTe1COCpzgnSiwA+rVIGIdRy
LFncDSF9i2HYMD/Bhr6oWvsXBPIXJEGgR7KoZ3QHatwmpmzJE2y5If1SAqJoKhRg3fMjwBIYkVfk
O1ng2/4UwZ3Jo/bg4tmOHz6vQn0fwTJGj8y5gN+McGUhUQPif4E18XUTLOxKxaooYBatVrgx0qGF
1/m+QpxSua1ADoJd8rzwvWXxGaiUnpiLz+XiFEI3RqxyEJdDYqVE92ViP9jRcjAK6UCjLqtu93+o
O7PluJE0Sz8R2gAH4AAuJ3bGRkZw5w2Moihsjn3H0/cHZk2XpKrOtLSxNuvJC1lKpBSMBXD385/z
ncAfbOOQVeSvXnGrjxVc/cIOj/GcpAd8Ac3s1NmeqYj3F0mrFi41ImKlslhcCg1ZYZEkGX5vquKi
dh2ZIm+WUTYE4ZOOr2zYoJPHmMxoncjFabJSVeybyo3GG9loKQAzprnwPjz8vWzjumDcEw3JomWN
xTQ+MoO17Qet7UJjZ1tly8k27ero2RXF0D/GQV/IlUyG0L3rk6r2k5WZB1Mze/T7BmzJxMG0O0r2
Iv2JXAFRX+rkI4N4kheY2rQl0tUEJ+KM03iUTPiyHR8+O9yVoqjcM40oXYa6ppMsWpKnCzHQaxJ5
JyOnmywHKCrtkj2OH/4IOgugnK9I4LPcTGa3NWHP5JvBKC13G2MuMI6U81rRNm3ZZ+ybFlbWtjFJ
bT1lbDrkjstCUbOuLDV8xHYxocj5etMeXTfCB0qlbxvRNQXOxYc04cfmRcthdpITV1bFea2TAVqX
lVR9SoJfd7sZuZQP2Ulpvt9tfEEcdFW5BKeX7DSG6tMyS5ECu3Lm3nOyIAm2ZaK5AU83l2RssaSk
xpGTCg5Ndpo2jH9C8n6ytFspP8gWcQoUVWNfZIA90VyMSdsPd0QvSL8teKJD/17A2bMEMk6Tq6PN
hd7swo6mgm2il3W5mciqqLcwgvXy0bOLso+VWWqco0u3bu8IIxrtDQ5JqpiWUyIsdB7hC2d4Gnqj
f3f6qBb7nLRK4q4zWD8Tr07TxKioDudq7jZE0YvtJCQ3AnQzlHxXWoHXLhJTwMXvZR4zYc4rw/8u
2dbZn2NvWjGYNWHFjX/EGskBaVUTD5fJnSWHqtLYHE+VU7Ur0gk1U17NKJziJtRL2W/KxKvtq+M1
yKl12tghueZQ98IfokpYHxamnDqTSCEyIwsDqQIfPU0G0ZTiep0SfROVTZSfitopdGgtrasfqyKV
yZoWLW6omuFMDSASA/ujzc2pNWp25X4mmTq5oGYGFHLHY5tFnE/jUMJRWTrpcVJTbc4PpDnumbxs
SvQsHSr31qd5xT1XlrRkwRtkWuFD2oxELBgZOF259wNWZffkWk7BTjcuGbucwMUVQbWmdjqoAdRF
LAwnJ8ra/C6d0nGGlBaDi9tTEHBO33w3DbWdr3Xsc0vXIQK4QMrJrQM5zKZhV01QLjaHFWCPVDEh
LNj9TSsvowe6XFZzBmvVWIRd9QudNFEpFsKyHCyvwk6UtewHFPpb7uc8vUVU0f3zyg0S3OLgFfhD
h5YU9LIYwCzsRiaJ6acaiHiRVCk10BjEVkEDEQVOoyyh1qGUBS8u2TNwxOz2u14ysUm5GQIf6dH+
SbzXBPsACsW7sA9qDt/KHGK08CnNiwmqvxrKgwYREP8BWZ3I3yaO0oNHveV0gqZvJwnCYC1K+8DL
FjjP5AYrUrpaUBCB4QcgMukSmEjq9m3KJaPXZWSHXcGaUiNqi7Ap5BVG7ih2mmPFWN3oijDfNY3s
wLJsy747mmpo+4cqbcNxlarRYkPCJqlkgOnHXfGEnkrLAZ9J4Fo+3kVScJ8syFH3ALVal6ucv8OF
iw4cDv0211J6S1e5DJN6q48O+emtLVoIDGstzp0u5fm1mMlZ1tvTTHsY1c3YxL2prcIgUOHH/CFx
Ctot8ryy1yO3AIuzmSkYuy0UfUDxdzHv7o5GWcCl4OwhydWudY8IX77m564M8RdWuC+P2D8H39Kl
H8rWhQOPR0rP+Jqx/+xHJGzHlir39HWYOHfAKfB445sRItS3HkZjdE8n2seGtxni9sbVimXhy3pj
JHWwmP08K4iygmiZ5WC7DrpDkYy7SBV3Q+X8PYPp108qbUfS+cNJl5X1ty2nJ5vKIsKsryOIIgfD
zRAYDV+9aoGC+dDbaXD5aUP+Dw/Tz54lNuA/+d54IN1wcT/pOBYsHpUt8y9WzbAWJHzqeFh3A7wQ
o+rDgpOglgXMQ1Nvm5LZnLlKXGp//ri/Wjelh/gvPMEmmBiVZLM+f/1ni6gRQk9RAZG8fErZjQ3x
dWyN8khwyN3++UP9atr9l4ey55fgp4cqcwDQMpTVunHraMMOwNgwqrI2+hCOCyNIsvWfP95vXsJ/
PCCHBs91TcPUvd8MnmI0a2KQfrU2pzZZRm19Y+j6igP15yiHB7ADSMTj0snSldYnHaCv7lvuEkKZ
RtSTP/9Zfnt755cZq4fuIaAKkzd5tj3+9NwJq8P1sc1yTQ9udUnpgXNXmu9Zt3kZandlHKTWYsid
/O+V9nCRGQI+tWFIE0SLzUHu18cVrd0VcD60lV0rY91mY3VXugb8xUEMa40g1t/7GP/+eOZvL/k0
FJ7mMh2j8TEUVzlOIwttzQ7OY9J1LOrG2BTtqP8Bf/8fOPffFp/ZfVN9fjan9+J339T/woM9l+N/
f6z/P9Nn9e09it9/8XXyV/442tv6f5gOx3NdCAvTkunwlT9O9jiaHMfSDcfE0uQyb+Er/9cHZfwH
yF/O2IKwK8AynU/qP871JrYq07INHeKXEELiq/o7x/pfgwTMO5AITB2LJnIhBwz5G0eZ2MjgiLpL
125SdJieXFI7451VpmJRWTFmvDxhTNTJZpnrvr8P6/5AyobMUlncjDg8VxqVvCulDykcYGbzMZ2z
U3M0c8KJmoVFpEQxyEqyEDZnSjW6lLGQlum0+A5+ULT3AZlA5YEESQTnL+6qvyU35icHSUiHh+FY
rHNghX697uDcacx/jWjtas6rU47n0IFBxwy5ceW7sNr7Wev1c6R0UTkfbmkczaFAbmxfaTT9/OlD
8W+WFpN386e1xTF5yzw+A5RrM4vzuNv/+sMAfm4KjxPiWitxLjn1a+3mF2T0Y93aLZLlTklvK8YI
2zW+jH1YQE2Lu5PM5I8gmcNiDBqwLKHDs+3yCBUtlajceZjjUHnCobzx0oWcQ2Hudxz0z6brxutW
mmjigAumZE1pULvCJYE4aDcXDQgdIrW27aV6/vOn+ivBnGcqUKVcniu3WF3I3293aWebuuYG+tro
bNI/fWBtLf1Jgn5bpxH7S8pGzAMHrD9/1H95fedHZZeAD9rExPx7vWc8KlwiWQZdyHAvMfFwfEoU
RExl9bdWka+nx1XLLoFNFOLa75XETq5EZNuNvh67bqd1abnutWjYdwbjl8BgSuMOf9VI/uvC9fWQ
Nte6zqOxmnw5vX9euGSa2kw1cmNdTnF9AKumL9PGuXgpoljt2f12iJ2/CmQYv90a5rfR9mZN0eD+
xIs67yR+Wi2NgkRa1NfD2oTUt1f+PhfykRQlEXJ1mMzhNpegJAyT7XErjdWfv5v/5jOE5ChdnrKL
zUz8dl9yVODHnEaHNcHEdgGiaze63iLOAArEsfmYQyELnL9qR/93D2p5MNINy2LN/r3KSfOBZMCC
HNf0v98G4gFEzKHv+lXWWa9DV8XLyeJY9+dPdJZvf70vCJ29AZwS3RZf+85fX2bPZ6SR1MyVpVW+
aVFwrgJxziMkHF8iRgCC+bDa8OgaChmNSR7dVVnyV7VG/+biwamvu6xTrDhcP7/+EIVwfAewF+91
NOyyWCF7MFXx8ugv7oLzTuefZ4+vD7LDA7mmnIGZ3B5+fRyXKb8+jWW/dj3OFZj9E1p7rG43f5qL
TsdcJFaleP/zl9i2/uU1tviPO7DgxmCafLB+fdigjZ0Rf2O8jiyn3RBuvwSalh4SBicSjyupCOxR
+EeNMLlNhuw7n0gQeRa+wzxqvmnphVd8WAWkibZDFu8iz3+E440rCLxK2mXfGXE+ijQ8ZUky3bh6
veta7Ugtr7PAOqlQ3/RH+d615l0N+mMxDpABC3E3e/uiRNsOCXPy7KMyklczSp9zY3rp0+BtiJNb
1161TvIQlNCmHSa9oUlQv+mGFYlirDxQvBxA4MDdjXcH1LflhBtCAE9xPfzIYS6QOkB8njq8Nx8h
6+4QACR1oxehqVv47Besmeeir3a9h4aT7jzV3CA+XzF1P/g6jq1S7PKh43QeYzmrzhZ+FX1ybx3+
jeUk6vvKRAryidSX40aFx9YNbjBiK84RZ2RAlCanOhWcwCHWQZlcykg89FUargQEto1kerdWVvnN
Isu0h0XzwMk5x9UV3w1l6H5H0w82ru5WB15DIsjGQZSRcQixsTB7hL+kfAxeZfEY9WV7zFx1gVCU
k+twl0IHnSDordtarj/yJrTRsdT1aAu5+Udvggwokl2qFW/o3cMSWwW8bz+4ycNO3RfWk2+xsNp9
0B8biRPaw1TEm/kjYWzqejDoHS/PVxQcrU0fdDK3RTyeM/vVT2G4AlOkOVNbQVW2lp3V2yu87s0i
P4WT75wDBrGrWvqPSX8jpqleNTr1PL2u3VuN6I+5nzMcBokIVdHcaJbu7+1Ce3GCdms3+EF1K8KD
MVMC877AeBgFm1Cho80Y1ySo/F3g3XZBmB+mRF4dgJ9HrcmnHWQv2NAYKGy7a++mweNcj4aU+zpe
QjUcoC1Gz6ZfvngyuJBDX+vQj7dtWK+nAXNLHWNAzpNr4fX3pngcBq2512SzE+F3qMKEMDzdX2ti
eAXjOe4BuupbHZgdZlulH8Io59xz7trcXWUe8Kyykz/KzFmOegCxcxjij4KqydZlaIIPvsMwvfF0
4e+sCFaFEz+1Whcgv9tyZWhmCdnZ2YpARKssKh4zb/xutd5TUo3GLk3wXkRdwoXKRohrVWFjXNaQ
ixlAYTyCt71onK7fQ8eDu2PaahvrxrvX2MFGz9W05fZ+OxvKEZVdIJPLoNIWVSjtbVnUGZ0EwtsU
eQgau9anHVLXuACIQyTSq/rVNKZbtjiYdOgmAap6dk3Px6unj6dIGEuzjYbXrBBX38klLD+YfIxE
gCV7nbspM2CbQrfYr6V8Rp2y2DHDbfeFG0tKDaJL4hrykPnJ3Vh0GHz13lqavQ6gwy2yowHBLBun
5lTN0CcofOEiCIzXIocOWmOYi170GmxxlVdiq1nV65g1S5VbF9VpOlmDSWybU9/Q4tB13Wc4J91l
Xb8ZfQ892CjaHfBU4A6xRzs118fKDo2rlwxIuGw0vSF/R3q8BaVv8hNjJMc62arg9ewqgXmo005T
0IxL+pOaBcxNrHT6R6iFqH9psM697Fo3mDBpOju3sbJXysMNnbRwW/3hB5TMdN2hJoNrCLdCOwQN
t2W9wTkKbq4m09xQmhTkWwnWP20KcD2wnZjoa29Ooe5c5DgwLAOczyQ9cf+iBVuu7dF6GVKF4I/b
wX+hH2MAB0pGLDdajizjS14Y2Aenxt3XtTc+jNFtU1tcyZoxLruu9RnPF+2iGQbaPhhpREb5LRvi
Hx3C6F2F+VhM9Vv4hgJxCYIznzvsLknx0MSofwMnLO8g0nJWX8S4xa2zdfI+WGYYdF9IT+LNGlP/
FHDXukrg9Jsvd0+mEGr1YriBJjItq6J54wfKbpIoc1YAKcql1JHe6BsecMIO5cI2odKDypBLhQx9
O4a2jTFxghFJ8r6cBrWJbCmAyhLQh4ywaMmaXD3E+V2MLy5oC53oeBQcxMgBDS9gV9bhpseP4ptV
vnIs3K7uc1aG3ZJOmGDdCk/tKPQYqfcZkd9N90kEzYaWkGcf4XUmAHIhKH3C0VwxPhbOZ+ulB8Jx
j2Od4skwg3AdVQrtJ8veDBPRPlmEngmvRYHu7lGQ19yo4oXlReaBM3G/wghtwYpcNB+AyE4D8PPI
bM7ZlG9EYX84JlJ02HRnrHx3NMmLFeCXKw60ZyhaW0ML7xOlfS9iul6YNZ2z/r5MZuh6VSTLeiwO
VoMBxg27hzFMw12hnOdaWROecHlA4nkvR9h7ED+eqyzxVjWYzaWdQmgrVcm8ObbuhJMtJvM+asLh
OJR6sWA6qVa1448gAbl/d3qXo+yzKMTdbVjz3YFVv1m1dzCa+pHhe8HHBICzDJk4yEuXJSdRZRD4
VfC9cLfaKLZjqenX1BevNAXAMnbiW8tz1MVGoF2WMbQCRXQwY5VcxKE7X9D9vmwSMpTdzjLrA6eM
b4ma1tMx1VJ92UbxN+mV/R724w31r8ve7cpVDa5k0+njZ9jDcGtbtPjannD1J+JBE4G9+/Nd2lfz
0S97Q0AWbIANS8zHDUZzv27SQI9E3DlC1G9oZts28S5KNqDTO89aQfrG29J26b6q2F8MWgAzE5LV
qmQcPbZqPPaj/p5nnIIUn7mFzdobq67ZNQhdNw5GdbYp2RE4LIPK+mVqs/q+TcNvqa7Wnl9cG1Im
ZajUGSrNpxyKZN9m/jFwnPepTc2NUmOA90ujg6Ypb0D6aefy5evp/y317P/FD/P/bdxQILL/9+ra
TfVe/mKamb/9D2WNgCE+A0930NcMAoMeX/lDWUMjQwM1UTh0adiC8+l/KWumgxznInihRWNm+VlZ
Ex6iG+d6FuY/AobW31LWnK9Txc8faIldB8FZmI6DHEED7a8faCoust7kYzcnOoBW+/5dB4FOmxz7
NLHlZW8B02kRMW+8IV02nKraufQD8WVZWckDOw1ngZZxcNowv+18X9voJgTmgGPknYi9rVKgaTQR
+2wfKQh36Be5cRrL2Y6WXl69zIDBUkbWdxwzY5GoTwuKGN7v7rFC/jpag9NsY/qcbqaxHW7rAD5Y
Sk3ofTPmtyodz5MftC/kB9ZtZ0h+EBmeg+k24va0D3xd7tDO8Pwl/hq0aXwQjcVCZ4Tp2Ym6rRGZ
3o2ZtFhNPWVccA5HrOjMBPXW0jbGIGLof/Y7TVSkgNL2NBm6/awq/5CXSm51l30MM//gyr06uJIU
tdaMtLGRQzk/1dj1DTqj907GFAPckPne1SyGnv2mTXW2guf2KANKMurE5o7YqntjSKA7CVhEoFiw
srhdeinnL8oKpYwBW1K11l7IXN+NJluJwBtX9KPI1xys6hZDytLMfGMf8rGirDpxOIlV5g1bQnlM
Q9p5Jcb8XjONtafI5mQV1l0Yf8U59buCSBttBYS3hioo78KJlkw/ATHW0R5FFqu9BjluAKL7zf6f
v8ShaNCTSGikVVZuo9Dd+yM/+o7xdb3PmLkgAiZqpj/y23Kq9xTfvna0s90ksdtdNKtjnxR03jZL
e2PvZsl3EU39ZbIwMJP9jm5EVA6Xrz+j9eSHFpbNHpnYPGtoht5oDJchL+/zUBvwJ2u45/lnrqQe
5EZ5sdppMvG2g1IJyMIenqnbVudAj+6JL4DSa6oJl3QTHpVnHSk1RCQbago1abRfNOmYHs1+cmGC
xjWvcupTBM0vIkmqVSaBeuN0J9jEsv1QutK/6sOHOxj1w8DmcZLOeG8oe4MVmQAd9v9H19fO1JnJ
29AqcB7lebDqnc479SZGhzGLfWKPjnvi9Onsx6TYYN3pD3Cg//GLXwdcL7AhIZz1W8I30Yk5/XTD
hFqcbQyjWfFccTIj6emoVVv45opxfQsUMb3nNqLhbomMVQqcmJTAMN4oLCXLqRDg6ZWdbdyAYpSB
40jWmtEJBbddwGcv1yUMMK62iKoEA4oWRJu12Q0pmtNBeiZ8Q9GqXVASAa7oVyoCIOLCWsMlHxdj
DeundBu1lVaOXxqz3Epqz7bXBYx3rHnMJjemwBUBX+uQW0By27g4MtayDrqjxYeuwl+bkQCIvSk8
+mnDaRU62sbq++Q+KMe9VusfHbS2a1LzlwFT6gsQfvmKwxmVUG4AXFV5l8An5GkQtLjB/7QwZh8D
xP2ZCUotEy8PGw/jPsR8M3dw1yIuDk2UxodIuh/0NXR6PBx75ruU8/SMWAe4SWVdLhHpe3bZVXpS
0W3oV94dJQs3IYzEnQv8AeusDinS/K5XlrtI42w1mFV6P1odryTxilwCI4so68roKFELNfXVvvj6
32pwczY6TUK4uLOYWPzzS/jNqv3X7wOghbuE1pB//tHXnyfzd3z92R//2Nja/tKlk/1GRkW+//rF
cPNuZU9ULpkY/fcV/luKImBRfv1fi4KPlVhYT+gjHhAdnYqk+fs6Tiqc6KdLxwcYarcq93bQlsQd
gP1DuCiIuf3X77++LOTEH6II/OM7v75MibC91jXvZUq7V98PrPXXH3/98vWt7fQKqL5begwDt520
tPtShO1eRRpFGkoFDwjm3r1g01ToZKtoXCKUEjy4NWsGZHtjz0sbPJh5Wmw5t0Oam3872T8mJPmT
UQan9Oq2g3Mfwcp7oLLjFNAXdfv1u0kj3M6eNc9T3qXCJrKjN/6KJMiNnSOam0VvfKvpjFJNbB5G
u9IoeyDQZ7jaNdBUusFjBdcoTndpWFQ30HhvNYzsW9i87lmvilsnjh6sNta2nY1XoOzoYspNsQzG
+kkvRmcHrviz7jm1YHIZl27YbG1Dlfex3+ztwZulTnMBa89f6o47ATnO88fBuUgJ2XHsbrD66Qvc
SOZCI5xZ4fOeOushjbXHvinXbe2plVNrd1U13bIRWLgtmNAiPbW+Sba7b8xFt0u05AXaNh2AQIrx
BHqnDG8Q+dKVTb3DWOBm7QL1aTbl1TCMba/Zu/rL6ZMEaqm6p8S0kEbz8hsX+GMidTIa8oGD7LmZ
3IfWC9dDgjhObvwAOvmCor+Hx7OkfpL07dBdI86qi/aq5dVZtKxSTJEWsoSebOsvAx5TES5LJ7rF
D3TGhMua/CJ1WnqyVL8lCXkxOucSkLKA4L/162JfQxbW0N4xMyHsyZdIwxhn+t0nGKQFq/NKEvKj
PED7bsYonF6R3uk6OFeuvubBRhVwrGrbxvab0TH7E1X02fDkqVZrKDqM6vSeAdyqUBZwu2mVwFZp
J3sWK3ZBNtx1MrtClkc8+VZHxGP4Z5hF/WiEeixi3qjGN9fxPA7DzxbQh1fcelZxpGNz5XcxDXay
vZr5HljrzsirXROXN3ZlPCgt3SqXyaXXcycY1sOBeMRusnhf4K0tHE3BWnIvXUcnylxwUka7Qe+v
ADIvMB/IH7/Dk2ZRzjsqtR4muJOLVhsf5GR+BGXxoE8tzv1q7fXa0Qy6J4q/0BjFuU/lDyV7tjTX
2i2RAvt95OBDM/vBZpbUUtWYy++NWIe4hjsYNTbusEUJ+hmcrb5WfXUbRcFej5Gi88b91hr962SO
V4fvalCspmJ8wId32w3gFOrkNnAAayYH157uJtO4i7AAFIH2DQfhHXPCgvQOqMI3v3f2jl6lhEij
z6AOrg7qDVNEvklOu0alLzELX9waO1xdhxz3Ku8a1Q4m/ArhjT+Got/IjmVADYKyF214QQDivmKw
D1LGojbBwMpIX3eeeM14BSkweo50aMwdufqBZPsQ0bZrCnWyTe92tBkjljtOYcupH6Br9o9E0tgf
Vuomt7JPCSzHSNIfnaG9iBKhxoOHuSCsRZ6b83UK49VPX8lIPicBZ9+zr5UAc3xWJrNEfIgd4I3+
QNovKx/7vt4luf/mg6tZhsGQEuaXd9mkntJePg1zJ14SsQuZKIN35wyrdSsK8iY5xv5FNic7teJS
kSVjhhzufD/aNyZa7uBgT/WmCUvp2AD0QLmiKo/8GLzioUFtYpEfFovQ6e9FXdxymt2DNPrIHZ5d
HL2Owd7X7EehoZeE7YAvNbriJ+eT5CQLSmFuooqnGiXk0rjkXy2afZYCn0cas3edqGPEsL+skpAp
cPmIgfRFxOK1c7ytEXg/8m6ISXNX711cQivgE898Zm35XbD0QkK1OtRVMN5vuWE5G6o0j+jfV6MZ
U3K6bNUSzuK2zJZZjT5By93aktm555dF4KUfbp5soio/xDoXOrtqgBXeFcoIBGYb7yLc6tNgl1dR
Yla3CAWxgyXGO05ywccOg3LyYFSIDl6NM7Bx22Ua0UOYZeSegvBxzM172XDrVBp0EKAii1HNfvhs
Oup1/szhgNvanC8TAXGvtP4odToKNDQeK0yBfpT4ZDmYzduBo7C1NZD8Hnqvc189B43HOyMweitZ
ouzSo+bKgXXEQpMS5rxx/x57/olorb5I8MQuC7eTC99C12TbGWEpjEItY0RSPk9askbMX1eojUH2
qlfeix7xCow5bYEBFX0+s30VtXc2Hd9IQ3M8DrY1EvXWqolK8m+Vqf9YJHNKW4WPmscCkfC6Rx1a
R2a8N13n0rYubk0t2mXAWpdNX3y05vg5FRPjKvc8RWSTxozhf5NcSQZgc+4uVWV8emN7RXmkqWde
icx8jWmSwGj7YDXy1ZyGx2nCjN57FnKlsZvy4AcOOHS4tjxH4fBZaAmbsM5/yOkk9iz9PVB1CeMi
eo7ppO3iFySjx34Sn10srg39CW5E1LKX6fNo2I80Oq5IS12HdvSX2B8/+pBdXJXNA/Rgi85y9hL7
o6riT+bid+VLGFg7d9B3Zshe063UrS9BZaVzYXO7rZropQ5ZxtG3IUEw0mMmEwpwBfnsQBYBjfCQ
x9+mHUv/0xS1u8Bho+58EqB5c/0Sp3b0okOfR1rSeC79AzV+vAzO2RmNoxPqj5ER39PJsNIq6h0n
95mime/0t11p3Pg+bZreunpGSSCMfLU9FeDRq0LRtBuvhOjshe+gHBWw4Jv6xqxmtgJu20ntnLa8
qomBVjsODLy8ZWGS2zLrjio2/T2JPrg+0pVK1aerqtl/WX8sHJ2VrXXkpW3rq4izb5oetssiG+Gu
UtPGhQjPt6YXA0SEPNtTesrt/k3BbsemC4iktH+Q9LvTR/OGzPqK2qh7o2g+q4GsbGQX34LkknFG
5jTB1cbJ97EwxWYK43fs9O/QQj6GqbwEzTsPeO4jdeqpukqFB2Yg+PCd4oFOcz01Lq3NeV+UY7CY
GlYWDccm4guCfag917POMPOOZBrDeouTF85TpHt+AMl4Mrs5hy4O08zInl9qnKnHJG4ujQpxAYwr
0YYPeo5HPEqOwG7XpQ4BqLRPzvxxLtEqIpRfE1A65Y9JvWNtHCgxyYGtaNbRNupbihDIfXZ3cnyc
hhTvK/8gNUM4nyv70TLeLKvcwjq7i03CGdqwExxQich/1AyqW1aAcADaPw7I5D3ukibfd5amln5X
OgCDMUmXQXdyvIdG6zduWt+l+otnDD9S4X7L9eo0DtExZ6lZYG4/uxqHFZluTe4fwRR9ovy8ssYF
3AaZzgD2PGayOOmy2IHpBiKfkA8PqRJYli5RSQvSeqIdxWTdOp3xmflMWaRkIhemzrbRSZtMQXkg
9zST1J6bIb1TBZV69jhe4N4vNeXR4jvpl6aqHsA/3GYeLb+dA+qGGd7VnoaXqi4pW06b6zjnIly6
wB7KeeyMSPBZBXjZYya0i1KO90xMfExIYoaQuCwGvv1taNRjTt9Ph3m9M1P7VlXxK+tLwbes+6Yj
9GKYZM7HBD9xsLb7orxpNNdaRx0r/HTNmvaxq6wHQl7zObBZ6vuBVMsRNRbgloiC53qsZphDMNOi
+nU1kQCZyvS7xkDMsVYFAv4qKJMNu2qodqx7WxVYfOA6OnBLLc7W4ZgSL/bpUrdbaL7ihZYfws3b
wdc7uobXo5uquV7mbc5PrAMQAQh5ebqz3PTEvO4FbbJ6qXphrpzhLRaKAG5lHh06Yxb+WH8LRyqF
vXqFqnymJpG2GJ0cuaZNt6gASzw9Z8v2wVoxd+wc9t6lw76E1jax8nxmT1RA3TW9G5/SPtO5UNun
shQFgIqM4jb52Cap8RYV7bKmu+Q4CyhJOywdGY1rjebEFdQBdO+4s5ZThbhgmDNFy5Dn1PTJzxYT
QCOHwEXYKpMIHaUqDBj0hWR5vHaqOaiyDN/z5AO9MV1a5mDvJJEl2+y1p4KEvgtcgh6HiiAEZmnI
Lm+xHWcImPGGWa7NqSqTzL+NbTpo7i6OMOjf1KVTb31ZZQfEiweW4sQXG6PE7Tv4J+J36q7BzVDF
c1I2iJiGRSpdT10bUfg7bIIqwWaQmZeyXIJWNsA2Vo9YXNejwERRXuTo08BURxAU5qdqs9/vfeYD
tNZGSwOfhwdGYqdX5a3ym2HdOPmbQXMjte3UVGbA3Ciei5e2KvMVhWsBg+rkXfOtpbK+GzWiVmSD
EaP3b1nEGQ22Ml8LLG0RBImV0fn9GiD6BoKUxQFn0mhx7YD7c27qbbZBojYfqtYQR+oo9V0aODgC
Bntv209CM/Rt68HdsINrpbJqR4vWMXfL+G6McwORmE1RH4/F3gLJOnKuXAUptZ82Tur6BeeHXEyt
9tlF3QrpjL2ib5wbmro4mw1HX0uuDcG6A+z5fSHmy0EZ5aZuUAhajuLLOA8G9vHJXV0XPwaaCRf4
8e1NktZnkSXFSje8D0QkhKa4/p7EJc4ETgTqP9k7j+3GtS3L/kv28Qa8aWSj6L0oSpRC6mAoFBGw
BwfefX1OUHVvmBcZd9RrV0cSKVoQBM7ee625pFAXfJlfi1DDK40thREWBvOkS4+KZauLDr76nNjW
bxSL0BCa9uKZGV4S2w/WthZ9zTXxzfTYcA0hvmWnLoY3QtLTlRJX1ixtomcPk8fMrHzEkGJcRlqp
7wqmh6tW98lDjTq0pFG76+JIoowiA6Rsw0VBa3wed5jf08zD1RdCa6gls0STeGzDAVkPUAUHeAap
oFnnSVbdeVp7GHy8GETEfOqI48HB3sxHljFeJr4EJmjLZMy/2UW1NVV0BONgSFqX/aVuRnY9AR4l
I+W18b+SXKXNNPKjUBNtc1lV957Rfsk07wV8UzQ3CZdn35T3Axx+xoDFWfjMML3mHLFVd7YZI4x1
tBc3py5+HnXciyrxJYsxrs05+6dlRgSyFPXZIlQDhIERzzUYN4hPQOcwuiUefMQ+YiQTWnAkydAp
907QXZNersWQJc9SH/bwK4pZOQX8Abxe4r0ECodicRYU7wXIuFkVAoEgMI8ztVut7DicexGhgPhp
yoXRPAQsGY7FuK6DjJiU4WtSrXLkzYuxJ59T06uLi+r3EkTOxCDDThQqNKotT7xp2TSzs9Rxhbd+
RVpNMrVaOgBvVjYlf9szK83us8Gj330wqvpIXEK499Ry53Thi02jdRnrSsTBS0JtclQkF67xrcnz
p1HrUTSZg8X4m9hirUXyyZodSJcC3WiVDr048dvtPUF0dyKIsNffyqp5yJoe4ELHotoT1Aidl+Yr
HKlQPUb9jqjq59puOAnDmqJOvYNpmhJ+ojnd3OxCSsBAp0mlNBdccOjWltEIPAsTAKy2pP9q5A74
nW4jje4YiE/F0H+qSPcA3QbthRJCtuHZy92L2w5PlbEriMwCtzy9u2dAKIRV49paED36SXSCuY7Z
sqyoaV9hOZ45egkxNZ/gEK5Yeb2qU73h/HOba18TUUwgdj6J1u7tBipjrnb2torUwxjrHE0WDktl
Dsksr1SXY2+fzL0G5bDqfquyC3Ul1rYRFUsDWMY8cpbYpDhDhAkNM2U17UxqFeTfIO/j9gHJ6Z0W
9+ugzre6WV+JnpEQataYdpHZ+N63IQUBh8jmBbxXma40x31VMv8bg5L3jpiK6fhHwGkNhLY7J92x
lMZlRJLgiQAqsjef/hbOAMXL2OANOvqVu07z8s7zu3zm1eLC+qhPB1zdNrimYuM52r5QrKcORWHD
+qvxp8LYAzP8WUmtYD6m6L4re5VE/iZKjCPIzZXNLEFnDmGH6tRqnBWFu2kMYLtFeJhemkOgS8T7
sxLjDM52ivKdFbl1T28T7TTpXHHHIUQioYg4OPhpbyJ+Ea9KRYPKuKePwSCj2tih+axGNo1UTb46
frEfmupcmNAcs2FVGdWVhTUrCgT03bE1rQe6b++jixi8vy/o61UM5TuX4cm0FUaleHQHeTZcfT1W
1pZcVM/JXzJL0KYBEOJkzKOygEBMyh7NrFK65Kzi0dBCvYAaMhgbZGxr+uicYe1zZyevALSIKmvP
sckxtnWeaQ1hk7WOReOfbJZX4/BlDFoIiZxPG3ToGnmoPF2lpIdUDmd0FCuOTidbXjK/uKB8pBnB
GyKhnAI1MZc0e082nl2FJZLSq++M7aGFkDEN5Ln93ORvpoxehCTgFbgp46zc2DbdVMl7xACSrlHM
dfPFqWC9RLVYRkNO2retrBxna+M/F5W69RN94RCfY/b1ysz87FiSfDXz8x5QseIS49Q2gO8s4lj4
3kiUg8JnW2iVP/c0TmSWeQrA8FEljscKFlILJme0t70WH0nMbqnIBZsNW/zaFPk3qIWqqT0FVb3h
VPLYPTEq3KpGM2M0tpJFu/Ub7awwmirUZltKcynsRR/0R2lq08hyaUNDMq3g5JTR6+g1FxvISo+f
Ejd7nPV75JF3bjm+95lyRq+L3lLuC/esCmhjUfdCBQfZkqNmmB8hvO4h8LyW0eRs6BcYtrMFRlXU
DyEg5mLEr9wUd54Fwsjz9kgVW6NHRJmBEDUfE52SozC7h6bRtgGedY5C7SmP2hMtzp0zjovJMaS1
5jGHaBkk3Unk0Jr0MD1ztF4HWWAsgIIdAjt+ENEqHfVD7GT3um1OhR7CFgNLL+fZ0SgvJTbCWYL9
gdUzrNgYA+pkLrFNay9MnVZbezaT+L0dnDvfCu7hzT90rrGE33MvOvcRATW9dGk/9qT9qVKZp0JS
RhdHH2ot0U5HS3bvoVGcNEpsDv/v3lASqO28JFbxKdW0Q8prwjRKPmxzJMT8XOWU4V772SIdpuEk
Je10QbzgDiXJpirSCwtiwxzvMl5sydnYJfbFHTjsNsdUjzca3F2+kI+u65+ScqU4wT7omdMXzc7S
CUWNxl0Uin2IQTpWV14YviBuuicvBFWQthhU5ynu1P30OmwOrSSiLlVMsznYMSK5TV3bkbHwzbH5
ihneoVZePC27S42JyfSJA+9J84JrCUJTasND3NOmzoqvfoxWGevAIxynJ9Kh6AFh5Kyjvd51j4ET
PNg2uz7y2cfebz/5kxJUf2l6WFBEnICwqeO16ynvvNHaESlTA2UPd2CnDdi6c3HIh/ngjmuzzR9M
pzPXYSrfG7ffpESldX31ebpdY3f7XpP39CFPnrkThaIzQrBaKtl8I6Z0u2ZHcuGDkPGT2znPauCe
K1c+Dm10QOKs0RV1sb6GmrlN7GozbcWka/cIuljSgk9TqAhLaz1AE2/TR8LlV9MrVBtjR4PzjsL6
maXSAhHRgehTWHgY6OsKSWEAa02I+g6F2qYS/boL9a1usBRxiQZ0Hk3L3jt1tCKp7i10wBvKKH9o
leTcS5aVg7ollwz5lXOva/YD7ABEZ5q4G1sS0RflEAbzOIk/t1p3Ngv9YJcIQMuOBpWGMBrp9IJp
lof9CIqFyL1lmnhEsch25YT6N3gTLq4qE7IUdnvIAvUmLZ77FuZTDqS0S4sBgdq5UkECmcgz09iO
d/hXZzkgJAp0bY3emGopkO9ojaN5o9EjzzS6aUqmoB1eV21UbFGPoJ5Nu9esq0Cv32QHUXxGQz51
xNxyZtWi3PhJda8AFLninHfntRDuDOwBiD4KiW2WshpkUgjL9JzqDclXqSiIhctfXK97qgqW8T3F
wFoj7K2G7BUMkb4bfdeZg8w++jV56g4hsAVnibmuy3SddTSs6hxafCi9hcMQfl5J71M3cuR2KndZ
i/C56oNLTYN6xBOzAJoDBCvoadrL54oF4SJx6CuQY7cUhQFLruOHpaERlHa0izAyLODMvefaYxLZ
FgmouTmz8+bBHWnF+UQbDl3aMGaR777frA0ItHNlZIOIQsbztpybzCIozyGnjTWI/KgXPViBADo1
GM4ZmdDhvLVZ9iAcnXOqIdGJYcECvEgF3XrWq6W6grKcQcEz6QQOJcMA4IVRhk4tgSwJ+4EJdKc9
d8zgD5GgGmbVzwYhCAEuhWZs5Iga06AzXVr9oXFGCaxbPMZel67T97jwOKwqEfzrHPgNe+6aLCmW
pnnurZ1u3DiVPu715ItjWu8xeWrzgJX4OhnDesVQNaVjxdDBZk0k4mFmQ+1eFDmnPZmtZEnQr+az
nmaMMjNCMTX8XlN4eStT9PFyGOQbQoczGYkbxfBeRKkAUx2rZ8+iKEefCSyHEgRcCE56lzmS4h5M
u0XY2F1KIsBmeWcwP8tH6I6kDZDBHW06PWC/qOIniCbZom4UgOQmy53GVxZpXp8CRd3bpYsDIBq0
ZSzLhT6U7aEZ86UYMB6B3soWpESSZ9qCRiQwcQZwGRlyntuc8Tyx7OJqGUTNPPFi1vKZg2I77yne
MfPgEAyZ4yT4+fXo07QKgTRUXDrV/5qVY7hyRp0JkoOrrPKORk+90LCr7gBPAAAJqnDeZQObj0Gq
3Tx5hUekouadUL+sWRx8M/Jm59u5sUvJOkHUWc15PcUqSO07eAD6WjBQyVlXqL3xjnmBLWO2w9wf
ljXqmsXkgZoBq3gkA+MiqQnpKdQHvGZfIkFMYO3SZhthuCJ7prBIigM9Xu9QyP4pJqZlPtDCPg5K
Z2yTtH6GXIM2iYqktGn4uxX9cxydh9aKD1mcFRvhezVZeZQaBFrPppyXOwCluaOVaxKcH8KAFHSr
JDi0VLbROJ7LgHkp9gdsS/HzaI27plGMRUMcO6rxC2UZ4dJqz/TJsMDamg56FY4LMA8SvASxgJqp
+zmFffvg+uODopF/6ml1s0TmN+yivPzmhuMicEuG3L0P5l7s8q5V30k5TBCK32eu6XMKF/CKrWRl
RMpzrtfENgXW11KYT8HA4jPwvVWcO+AxVB0PSTis8NO/KczGGX9/6kIYocUQr0zFQgKuYX81SWfm
3Z4GV9mOSa8+ErVJDKn2AmDwYuUabaou1hZKvlErKiAvLt98IOFucpG+842cTEZKJhj2DiZwDIzo
5I7VqauqgyHKCKQedbxSMQoDruAgRkChUuPFn0WskFyjRUMRt5uCU/vaip2jIZyLT024dtp85+cD
8miDmWORBkSIwHLK/eYucq2DXgDyBOWQrhqb8SpUZlR6DJh6K7R3TRt8cVA2DVX3jjsqOrtO/Aoa
hJNF7y5RXpuLtFfWDM1R9ONFr3Ja7lG0hT7oA0zMH5BXjsy7p9ithOTxslHMc4mePEeGse8b7ZtZ
9cfUcKvdwKIwAZ956vHTBkTBbifXAiUo63W43C8ZcKq5UL1rOe9ZL+qFIo4WuAySkk5tMu4UTtgg
5HdRZFZPhINOcffzqimGT4IoLidOvSUYsVmZ9d6uMqO3HGrFMhP2G2HxO4y12xLFgU83jrUwqgnC
B9dpESg8kU9uCPt01PnaanhSLesS9EgNRF8nNCNT/Cthcy8MaK+Z4QTLIgTUnUng7qVKm9PtvgmD
LeYzM0lS3FkKOZ3cay3VAvRk45yo4+VBwVLSoirhN2KyONjbkd/B/axnBe3mmcbsDiimpW4D01jC
+n73mIgcMCG+Cd0wqBHTK1yzZJGNoT7LQn0d8E6B6tvyXHJmuv3BHsTcVUUDXjlai+sX5WRGWFkQ
KcPcYrE77yOSV2Rpn5y+Zj8pm25W1vBHYH3NwS2E+0LwlZHtUC28sb4PjXLcqHQURUbIpGyCz6Vs
lKVrRDuWcV9GPhGt3aRqZd5jrmOU2rDOZvXVavTAWwIlF8HABC6U45wtwsMo1wGm9NoFgLxiIpjO
x7DbNbrQIByyW4DHYnROHQGeqr6a7h1usCeksCyaJO3v3EmxMRGhTOiDvQcaea1zEjWVoDjUgggK
+nEPriK+oqDtUBcM0d6T7lUZvbmWRNpVJpwHXYxyySd7HK2VhJw1c1rd2Xsese96GKyAvd/TRYH3
gAjPj65W33w1TUBxaEKRiCjl3ej6c9+vs0dff08IOqZcLvYp7rN0hFxpcfy38k+cu7e1g0tAH5pm
Pugas6im3/TgRWYtEnPejL60PSGXzM8+qYZBXkceQGwFbF+nhlg/+2r/4MkMiRdFWuHLgzV0D5rm
oLuyeCS/ZQeVvr6kG4usAL/xvOWguQ+9+p7WgLZ3sEIhTvRrEDUOfsOq+iQtLFlMbU2aZQF7FT6K
YSKDW6DIPepvmODJprIz6gGGlIN5aD0UF7kOENLs1CVrztesjY40kMp9lPYXS6/GRUb+9qL3EgZO
3pOq81R6zhCED6rmTNh8MrsmWzSJrBdRRUiGUoIvGXw6b95w57tMQHKK1UItT33lFEtSjkpa2Cgc
oRPR+FLag9XkdJKtnNVqsYf1nh7N3Jqgp8q+1oho8OyDJfCPKIGy7SzKSEnQiRkH76pPu0u1G7ny
YhKcQzQjftachOMlyyFJaJQicTWl6XN2YPnaU/5aRRic8MXcMZW7opnCDRQZF617l5XFwUsmZ7rH
38oqWcuoGrdt1WIQYI6aFnyrHKn3CxtwptvtTaE/BBbKSq8isYDFdZJ1CeyDgbiLIDuPHsvxIXMM
3nC+Kpv4RVGGYDGB6xZhP8fyRJudGONZ2IZExTYz1RxXugcq3+iXpJ9z076oOGuSN6qzeAzz2AHS
SzOgzdY9UadUiufAUKqV0OlLSj3GyOhutBY4LeYJZT8W3poo6WJJ0upnC23ZohtZmcDo2/qfCKRk
warQPO6qdhVbtj+HpNtvWLGfQQYuajGGC1F66sryBh/y+gDw2OXoC7JiXVvRJmrtcecT3kt5BLsx
C9tVIToKHvMSmvKUIsNbBNFpINwdRdw8J4lw7uJy6juA/X1LGoPBhtL1g2ox16wlG6C3ewpIo1sX
g/YOFO/BtNpkVrfo+TBedjJBGZa4xsLuo2cLO2ZkjzXkVJRaXbJJwGWHGex3y4HrRJuH6a/GKsp7
HcK9moz6e5wUjE07PWPZ2RUcJaS9HatmuGvLBNcYTZS3ykCfBe4qMlznzS85zqW7it/PKbTXeW+k
xeMQEKvqjbF6jtSGGo6grU5nuV1rIUIswQK4AnkxB900HIIaDVgWK/2LE/ftzA+1cBlAY9q2Wv5c
h4m5T6LaWLWIuHKEciwFqqJ8GpyhfU0Nu5tVVDQP0u3mMlU4MMZNQyvfpxkYXcbYc6+aYH6bD8ou
DQb7kBai37spgxc31ca3QrPpXwzjp96kSdOoxn6s1WDT9IEkS4UhJTP49hRF6lUfXZIp2umck49B
tS9yBiclX8K8JXJLktezLNvGjdZ2ZhlEllHKNuLoolQ2y+rgkD9aL4w4FUeKIxoQoprssITkCD0Z
1qXH3Chzs/Ft7PwvUKOHS+83EecgKLVRq49vUy56jYSBcPROveM8oKw63y428YgGoIrpzXVxZjLm
+esH+b105AQj50aX0RFiz6PSinyjdEN0vF2FIJMU1HYYwNNrkq+YUoT00KGExn18MCMrYvYar9Wh
QHKcCMjk+SqO/OZZ0eguhpGabRKta56blP6/B9f05MZd8szgpNbrr7B+k7tOdv1Jyj6eUTPVz4pK
EWNaHaN0uuc5ELytWSn13hgsI58xaq73t8v2dGVQkNZEuxiMM+bKfieED1e/6PDPikY+g0+7E5pf
rDvWttus7l5JeacqNy3suAmeYbfW8vuU3hqpM4hAhMpJGa3U/vZDdh4RjWTOzFtNZPeBt/HLgs6E
tK4isclTnpwP1VgszOLFDLPwoINq36FLODqy8Y5+L8et2gVHV0/JNmq9YJezKlbwdzALDxfO9NbU
kMSVUcvZbgFRLtMlNUvK/e2vPnG4OF2nSCvZ4aKnEa2JXWdZYnf7C/F8jDae9PLWUxFmTj88O413
kpyh2rfQi9ZOdYnOWlcLSKUsqT1dGleHdpBlRVPUdsbovbT9XSBvfJrSXRZkSW981vu5dS2knl3h
OpkDBmunKqgUhPtYGruRpucVt/z4WMUX1IHmtc8KmqbapKcXwKV14xoxdmtZE8xt3/nUhuFjLlgk
cWakyo+theGqYpXhz0amRF6Ur2DyKGT+oI9Dh6EGcYuvqzU9OHt88J2tq4XEh2WG/hRRJ+9QBqBH
sZtHw+A4GBnOunB8e6mPRfJYMnrcAoBEFJD58WMfpNF93lP1k1DzGE8/ZF8/qB599ttVWu0u/Kqg
xiKEZS26ynpk5bOA5UOyTQ3WUZGD/ViPske33jkzb7qY1p1+Aqb9cPsnI/CV7Kz4bGYvKNucx1JP
3EePF6kLT97TPXcfY5+JKTm7/qHrqFaJVr8nF7SehxBktrYV+4+eF8HJ7s1hZaSG9xiKTFkjbC8W
kvfXmFZ432S8d81y9Vls5MpjbFX1SQmd6+2Sa+jlRRCUrvC8Ep3J/UCMzbWXX3Q/6R9aylDWd+EJ
QZp+d/uXAVSfBJcHoVFXOUoTXensl5xtTXXbaE6EUIscrh6L/vr234K2r7Q5FWs+C5CibpJrz0l9
0xCMzWcTJtcJvLiHZ6TNbhdrNmOm1kerzzluqekVgvFw7u12d7tkF17/0NBPzsrAe6jcKx40cc2K
dythv2gjyr+hH8vroNirHGTtfUg42DVprJMTxwCGArFuVFFfda140RuRn26XCiC+00jfOfSOVV0d
viEzxofKytbEtbAspnsZ5VdtNPXudrGQoFizmI/BU6rmWraSAafilSwakNcKAjavdc/BX2a0a28X
e1JcltJXonVqW921b0ZrWTrmWe2JzozyYLjaopWruJYB5L96uLoxxvfMn6wlK1XByR2UfcLnz4/K
tR6sUA57wBfJPRuc66ewy7YQNQoerrvdTFHjdK6NQbf+fl0Oa3hR6Z29/P5wsPqNZW750BD+fjyE
teW6pZE0/36dTEu5pWlLD/bv58CaX+9Jwrt+v4qur3XMtZQS6q8XTDRBc4Yt/f2xbi8wh7Y3xn50
9/EWpremKiyBEU4fhkIG8H7bYtmT/tnl3cnNA4gc0w9yZ6I7WxYMAdHCffwIXI9IXA4Brf9/rzJY
957L9Hz7f2419qGv4PE3nZbeDVGCP2+KHcy73kUDYXHRcIr0Dq5xN8PJUq9vN3RsjF5I6QqSkoLs
vpbWsnAbVlnTpduPjKZPGmT6gXLn2VQIMKosvThnouErZ+fyM5X1/Viq+dUYULBVhZqu6Y6a876o
va2bV3eF3prv8PffZRl0j0kajmuBpHmTDRzlXFoe09ppPOb0EhdmYyI3nS7efjDKHFG0BerHRZkj
uK4UbTK7/3XdL7dT8+QlEJXY/PAg021vj3S7LqXFzA4d7X95DIUlwzF2SvtQR6df7v39opmn+jZX
+AB/fgW3W9yuI5gpXGNzpP38/X1MN44Hr2FB0hkOh4Aa9f3f/yZ7YaAaF8CfTZhd6MamW97+/3En
TD9vSIk0W2bHQljVszoMBETV5bVyze7s2dn1dnXFKmgb5NipbhctTikLSihlc7uY++Mr83njLqpl
/lSYd8Yg6ue8bv2j0mToN6dHHjRVW9u1Py5v/4WUDEKR3sEeOnv9DKyAJJyhvSiRlA+5xXd4upOU
6gjvhtd/u5NZmDAvbISHtzthM6RsRu9zLJSxftaZXpSWaK6pUjTnuNY+XntZZ93WB/W7uN3JGfFn
NI0BsX26E2zdF/qB9p2T1OKpzi63502kdI+eZDp1u49aYNxJCVyHw8CLjTILsFxNIX+7SHuTQAKr
v4SgZh+yMtncHrnQin6PdMsn+nWD+N+UqF3ebW55n2Lgf6gTk21RZe2yLg3xUMPVuBj+ReZYw243
sHVSfJywtVe363Il1+8cxUNLNt17uk8cxZzVlKrc3G7BfLg7Rpl/L6bHuF2luDmAgyQkVHC6LirG
dp+ilUNrxIPcfpBW9gVLsr+/XfK9Ud3mIyKf28WPR4I17LiwXorePdREnx8YeTWLMA29txTfUl5W
4sUODQOfYkjoiT8219oL7wa79d7GaCJNgz85iZ6N6tiEBt3u6XnKNswU7QlqX8j43wZVG/jOc91C
QZ4eutIwOYhoVA4QUah+08iahu3uW4egPOnL4tF02w4zm5mQ9ts0r1p+vf1/7OiK6GEm9yLxoKpB
pfq4IwI6ejZVHF/46PEUuiAcbvew6rugG9FUu324MhtV3ZbMQDjrZ0+3/weS5J3QdpQ7YwycQ56j
5KIF770Rk7ls+yT+VNoyR6HOJFbH2/jkO/rudgMWFVOkWxmeDNRgJ9vtBC0ttgttvFOQhNp1glhv
vMSzV6IKlE8EcM1tPSK6BPFklaB9U4whPlZJ259ah683Ginjs+ejDO3H4YXVL4OBWFY7N0Liwey3
REXNLbrSv6+serwGUnXWDrzkjZ9n1fTBPBTTDUIPz45dgCSDC5ztckA/y05PUaI3RI+g2vlM/cEM
LymNU6KU/kHpDQ7St2dvN5C6nTfRFd5C83QUMQ7bBq23//HkNo3NIQr1Z0zwxkot8mxL+GP9oKvF
19tDh1n0eega96F3W28zIMJeK6OePquJt7vdoET9MqtjrT5XRdvsFTNLln3j5m9R8ni7QQDCccH7
ZpwelszQm3782DQDBiQ8uM4LhwxjWXl+vyOGoL93KGQQ1fG+VM6qaCLcq2oHxtoQZrIZCJC9smz+
eGzhkJLgEbt2cTSghqabxCtEVSEIX4qt6SEkTwrtSPonAbvroEV5tbB8V/9sywVbJvmc2+SGDYGj
UFCF1p3q4r653XOskg0WPNTkRTeugF1U04EofbBokX+8PM/LwW97LK91fNpY45M1dGUSYGqPrHqe
vE0AQlZSUc9BzE5OH0nikIIfo4Vfbjcgo16ZkyLVHY14jE9VTmf/9sFN+YGEgaWvqiC8zJSBCZsp
Le4NBZXMxxsbsruW3QDXBuwXzrrGXliZUlDo8yf2fCRf4egZe3m7Fg1xuItLWuTfb/TDn7c7uY4w
97e/6LFpAfILVCtGYXvgwv9+uHh6zNuNbo/+8Z/b5Y+Ho7OWTGXkaqhsPYBfwqv57c0//h9pyK2K
kMTM77f8ePbbE/3wEj+eyXObfBN76sdj3m7z6+v4uPvt4TS+NfQx4/hblfrZ6vvruP0lLTPf/X/M
RlZH9fA45F//+7/eZYO/frh8DSL5E49W+yNl4/+UAb6QKHv7CbXxN2lDsQziaVTTgdtnqIYDyfQv
1IbiGP9C0GtpNt01tCnuDxRbRdf+BQoOiK2uAXRBLMfdKtnU4X//l2JZ/1Itx9VtDMJTOg0P+f/A
sZ1QGt9RGzyR6UD4c7WJa/gDozIPatUtpBkue0tvyS8N6J4yvkit84DshAxknebvP/A/fwGof3+y
XwmuhDLkWRzYK9p64qvTUnYmo40UoABtNqh+Pg/a4D6OicSImhH7FepEWenWoqKEXouIobswKwS6
FSoRZkXRvM1RplElElbYat4/IDR/Zjr+/TJ/BaE6qVait3IpP51RLFWfFl1ZEzbXIR1d/cBiOX9s
4B956dM7/vfNzmf882Y3dDMqSdZBD8A894mOe+0zNoyLhz8//PQwv3t4dsQfP9Uui3z0S4W90pGb
nEoyA7aJKMtTro3D1HP/2sAmPTrJYP/TR/u/PKP9yxuK8HqnKdrLlTCCAG9EQujzYMaESxpoCCrn
HRjHS67ECCtxiczJJSaYrcYbMIhOLju0Z7PMrM+0YIeVW5gvwajC+gradPMfbRH7ly3SF5amWMS3
rQJOsve9Ed8liXcNqxLOVZdvMLpga3SMxz8/m/YzN/OvXcixftnTTTumCFVsa+oFR/dTt5tBnzIs
ckcvVqGdfAamkC6Mpqq3xEAQtu4wXB+C2kcWE2bXP7+K3+/HH3idH77bqc+3DYRMvLTqME7Xpjk2
3TbskYUv49Gpy9Ofn+b3+7Lt/IIkDRwL6qfCziacPqPzZxHMMtccSIvLPz+B8TPF96+tSSH/8+6M
iibtIksvN6k/4afVVwfNyIy11qWyEN+VUGuIOdcC7AOwAWnch+x31hz724Kg3oMMO2Qo6lo2CNNq
Z08SFOk5lEqQQF6rdCByXKE5ofMd1AKSeBuCMYCLqC9Bq4Ec9NZhMH5RunjepOMWZYE68xX8SY3m
wwhstoFLRG8WHf78Zn//Xp1fkduqI3GjJzYya7VBT6KS7YEprVp1eQD1ILbaDfAz8x++Fb//6Bzd
+HnDNl0xYPQBrlOUkjGzpSVHR9HH/+wgp/1yTCASFT2VaU3g7KQ/I/v3Xw1E3/0/HHP+l917OkH/
eJAjuQjJZ+hbK1Q+NoDsWN+Ues7H3Qtt/ecP40ZL/s2BVJ0+pR++Qrno3VhAP1sxuM/2TVmGq7bp
mf27LjmrITaDGmLEXG/rGr2I0e6pmxL6S7gaY9CxC0uhXJcaPUuVINSl3SnJRiGTYtVFrjEnrZ5E
Xtl6//Byf7tFJpb3z69Wg75gZcy0VkSOBquKxuoqcl1lTR5sevzzFvntU5g3+tePG2TM3NrKG2Zx
aPJxWmoKYwKG+0GYdU+BEQvL+ge88++fCFj4z+/FJoy81jhBrYLEHB6ZpuqvZOflWwYA/eXP7+W2
I/77p2v/ugfhsB6mdh+r+YqlkbMaFKf9Aq9OV5a9a7o5gtl6ks00TGUfBQuh8okyuNNAGbppXDBA
LTLLX1Ml4dVSclefsKlaNayQwdXR3TgM2rVrOnPTBW5j7P/hVU/797+9aj7lX760pvB7BSiQsjJy
rCp64QLxQr6zNN3anqBSYqY0jEPjArG5a5pksufBfeF31X+0C9i/YgaJYKQ93GMEgSjr733T8/dF
wKIuamAe/vk9/n5Vatm/fO0sUWgK06Zga9MUxlYZUeKGLm1Dzy69Z9Ougrc/P9Hv9zKahT/vZch+
IRckZbgdkAZtx8ypVhDkjXVuGt32P3kKGDI/P4WCtCsLVdltGReHuzKpmYVKpAsj8I1/ONC6v99e
/0YfH5ic2YXCrjgJYgLiImEzBF220lQAMPWpai6j88bMnNjwtyJkJp5NhtGnTj7p43siA2z/VzwD
zJorkDvrJNzifp/btTMbsZa2MDdq5w6I9UpiuknBiQ6CJIvXGME6i3n9GR/aOlZY3wUQQtSlCW/Y
sL/07n3i2NvE8nc6w24aK//D3Jn1xo1lW/qvFPqdCc6HBLob6JhHRWiyLL8QsiVzng5n/vr+aOe9
ZUXKUmU+XWQhgSxbYgSHw332XutbWf890+qNl1N9cesa2lVTlJMiCGej0c3MMVuGLsQp357Z6sOY
fdeScye8Wd/Hs8oWKwPgSKt9cfNPqd6u3MHc+Hq21ZvbElchxC3yz+UuT6JFaAKIGPgtvn0GvLsI
0nRWB+FiDHCTE/MgKmhEtoXfst4yaPvg3f323WRYF09mbWYpqYeVWClgfop5IFInI4Sutm/oPRfx
B1f7B/7wLwuAaVyi/X0DOgCTBH9ThgMeBDBWXfspS1BXNnVLNyQ9hIVxK7yQGyEgSbkNuklVUB9t
UAqL0DHXhFuFcyXUPlhIjbfrCOPyTS/cKlXKsfE3MmgZlgW8dgxt5qsT/6fPPZAJ2WclxNFW+Q++
09/HKQ7WbrzPUmWH+XCpez3Ll7KY4j+DQRBnNsKXM4NvLtnMTOE+2VZ5HRekbLcxMGMHC3gdoxyP
oJdomXU1BOE1RvCj11AuwY0j4tQQX95/fo3p6v31dLPffv0Aw2PLp5ZBtY19N/bOEXtyP1ooCpAk
zC1Jjwasq1EZoLonizGY5tUtfCFP1QmQtjstrYidNhUtuAVaDdNOahV2dFReEXajldmmehhuUvqp
br4veuJKjGPGrkF+hmEztuHKwRjbeXMRdJGwtojh6XUuELP1kB96ve+ST87o9gLlY+spHbpVSTRR
gjW2NU0aZxlpKCFq2cgZmhSYvGGsNVNX8/IMSDMsvQ/e1z86Bm+cpsvMpEjQiOq6nh2GQS7mTO89
BBZxHI4PqW5mdwZUcGhJmHENlHqLVlfnodL4OzlE5XWTiOEqNImtw1ZDCPm0+X7/6r29MhJl8/ri
0bcXjQ8taMWtAXzS9ex1oyCHU0XHCtDX6gfF6NtPgH75ItGitrFAaYZL1SyGbW0iLII5gTbx/a/x
9sqiX+YvxGkc4dqQwTLTRglEMIV+jAgGjtZedGmtfXCYt/etcL/016ermgzsaiQ9xienzqzoG+vO
IxZUfZ7YWbUZa3sAJzQSi1oRVQnTn/gbN9SpOPSx++BDvPldsSZfrqKZqzZd5EPZ0b1m3KHcMpBy
OorerTrNav/Rm5/JwOtvSjpg0BdBrwD2SB5hYpdXWHezhZHU6uP71+ztW0+7jAQh7bMy6HMV2ywt
vFNqE3koPLXcZAJeLQGMwQfn6+1bDz3562/ihXHeaBKctFVVYIPM2DwhUeo/KDffvBpQfy9WvzYY
07qqE+pwOXw1zF5b2ui17ru0/agMN7WpFPrr0qGZFw9pRNmV1TkWuL4z0vKUaT1u7y23HfA4lhOn
CTWiL7A6nJPGc52z1oRD78zGjokenS1XdTp771Utg35k/mGvE1UJ4DZhPhn1xErgJw8ifWm4Zl16
GwG6a7xXQ70pvqu+nutPfkSEDikj9YgBsOjQnbrrzkQSDaQCj1/CIDtPo1jdZm1gRc8YoDr1mMTt
GH5V3THtmlWbKV2RL1Eed8q4xGhmpZjRrLjKlEWf1rhh5jruuvCANV0gczJkUxGZ0rTI/O4jbGTN
SEMz9IDJixizvz0rSt3KvyLJTyUo0KZy+mcPaxuyN53Az8g5Z77FmATSJskD9So2AhOCF1KDOZQa
Y6H3ob3Kmg6d51ztHT2/8tGGke/QGmFdnWXpNxbcNNvETk3EhdGqBdMQ0VZHl7mddzVKs62QljbM
uOeMCmPjaNoKtmNO4jPPztJIRmpmdHKeMh7csCJea+juc492LqOVwNmT7B0R3RLSyG5vyyEzbHuh
qqKU/TyVJdr+Y+O0plHseY/xyrzpRS+M9lyKordONSGinVzXqhwg7Oh64VnOzGVvU2ebum4QR6/S
gsJAnzl5klnXRiZcDGRK4vtddSi9WrHwJ2SV0hwdIrdJv3WFL5tvfm3YSIuNhjF6tFOVqoN8Qkzc
kIX7Nk8aBW8UBbt5CEMyhU9jLNPocXCaLAVK6PtoVXrsjYOGJreyZLSFax9o3AW2pL0K6IxL1M2F
E6bdi2Gk4EdmqRIbGMhGkz7ZJ4BarJlk9qCsJ0Nbtx3m+sQX1q6+wFKfCAaUVkDWtmO1mdrM0thB
cj3TuzKO1kVrxX5za8vSSK1rNyHoVCFpKW3NOoxBtcoRvwdp45PnZzakTuzB3KigUmlzJ8mrOF8n
lda68VHH1CzS/SiVwhhu/EZrM6yQLqKr73S4CWxlrEZDNj1HtgxBRunEhoBIizVBRfvc1qDx26XF
cCL4rjR94KuLURGiweXddbJe1+Qv9cGycMxEj3OiR3Omr2muNxVMF3egqsF0HTrKQQH+bD4XShME
IfBExx7j26xqCQAosyJXNNoYrB43yChr+S0RTqppsxxwn4onQ4/L4VD2gYwhfVXl5IDjZNrSwj6g
WHmxkXUixmHP4pUiFo9ZKbotwD8Pv7EW54AEwC0aeVRv1FqpSn8bhH4awZcuMhXsQ9oqTbKW1NGA
4mxhFtjTIbYGlrtgK9d09YY8iIlIovNAN8WSzpkN9UOvCabXHiMDFoK6C8c8NJ5lNJCjcS5DFCMC
xXft9M0ydzJBCLtESyxyKFiCXJHt0BqlHq9qL5LDrTR7hMOMOgYu+rWRoMTq81k0pjqYjsRv0BTe
jKESKy6mkixpIphQlQGe4FAVWJ/lTB8Nst7WTZlVzVGNYim1K0TCgyxBg7NP0vEz2ImPUtqESPPJ
pIgvEc/no2smqx6UbHwlUVngC/Vio7SS78R3E2ixEjDPgztc8gYsOicckRCsEp3MmpOuqVRuCy/G
fMTwxKqNEcJDGYP94dTkAPTiWU7SYc4Ip4Xchz6gHDGhVHMDgFN9ByBgaOGcoCAf+2nur+OpV4VB
I2tpRZblabBcg9IhcyGqR2uuAy9txXxs4OtMqlmrpgU8RAipS9CIJFHDoxgY18MFqC0a7tBzRvk1
5Tkq1iyWToVxvk86opEE6JHkVg2IjObRMUsDNEVURPhpZwSh1qAUZdvL/CWICtX82ssuh2bEEx84
IFL9oq4IbkmqyscWUEfTLCPEz9580XkVZfnCReBNKRX7vo9uBNAF5IyFgJpV3wsES/wO4rTpK61A
NCCcId26aci26JxYsPv23Lyo76FzuYC1MJxFyiYeopQrHFdYoa5hq0a6OhtI3BtgYhqCt+HMJPuH
oEnbHTq2SQoOt3jWqSrCrY1jpQSbeLABMyCfrutzW3WlGhmgStP+xALk9WSIGXkgX/SkzaBBZewj
tF1ph9pmGPwejk4dWWoNYYT0+WiWihI0/syq3ZoOmDsqkucZKk3XPXu81quvSjl4MsdZQa7hxC8F
YPRkamHGujjtTQDIoYRtUe3psg7IZOE6FnQwVB1mJeYR9kTaM30uv7lCzpgz69MLZfzUFWkhwlkb
EyYUT9EnaO9noxvlyTnM1ap4aDwpB8K3rCgZn7FoQkYgINtL8nsNJQSHG5SG+SZ5HHbnfyYsr0MC
g8u+wX87qE79GFaD791hZ8GXOovwAxFZU0OaEWAwE11NnCVlUIOQl5gFMrwDRYnLciG9ehjvcQHR
rcefiEMC8LqIJyGTOZCczllFXbRoCVAjVSjUAmj1JI+XhfjkhFZJooGrUJ6ujMBLvc+VPYApWfQB
SpCFM5oIJJOOyN21HfchGVy0HOpq3SK4lFtRRWYUL2CCoSuZUSb03QlaKKFqOFxH6U4Lh5bnBsQT
u4yCZaI7afw5iJ1WXONrCiC+mdgrGmfGsDpUd0MdBHR3ZQgR7WSybcUeFVjqcE/Cd1ZsgQlVaJq0
wUZXlSU5UPM+jVxS1zMjs3lht7baeuqM8DEJZDbJylK7g5ItvGeARpl9Q4aALds59+UIy5ND1v25
SU23xePUj6N768ZoQswl90E3Rd4DUC+57UcVUdZ0BxeKwUMweu0todQ6fpFOrWPtqmhxuD73UwAi
Ohb2f6qcuWVUV8+gZ7LGPRekreK2KOlUVEc17zWwDaUGSM7gTekNzTm1XIkTo60LmSDHzK1Grl01
68EkOFhHYdjJQtQv3gAq+jBYYW9a1byAa6sp12lE0rV7XUalpn/QDv1Nhf+j7fLLFGKkpq04O/bK
1BChKimvZXZhSLQ/2EH8ZqdiXNTf2OHAbvkWEzxXOgejMfViW7lG/xhV0ltHaYDn5P090du7Ce2y
dVUWTZ9YwL3WbkpGvKVOVulKDt9Tt7W+v3+Ii/jN/5oWqpdny/WJ5Ro13kD4DjCcWPIGyTGMrrB4
MHs/O6CWxOpAYM0cscYxiDRxfv/Ib59G1bgYWciia/phLOwVN3W3HGuRHy2beqOTuo8rPk/v3z/O
27cD0KzXG77Iq6Blkby0kn4iPxH6TfwOqvP1+7/9x/Tjr7sxXhuvf33WJeYQuxlaz0w3TrR2vb3Z
EVNVKnQzbYFH0mo0k8lq54MX8KBtl+NDbmj+t/c/wJv3iOGK6Wv/crf3aixt7DfuyjRqG2yeHW5N
cHjXTkgc5D87xMUNrzdqxzyXMxjiwmK8w/Qusjr74Gci/Uen0XAv24ZY5IjbKtg4p7IvrgwTmzEp
HvZiEN0T3hVt4cvco9uZQcx3aNtlUC0XRq8EH8wdtDf7lnyAi9sxQHSQt03AJNmOHKy/vbLUU2nh
crDR0eDHmymyI2Zx6pmyD0bY3IRg5ytNWfVKbpKQWMkPzvebG3xaOhe3VN3btRHGPcQZqRMvOMRs
i/UuHbl31Dyp502vEuKl63XzwTrz5qPIlvTiHsKt0AE5iNlPaZNdUlT2DaYzoisgKqzRGiYftP3e
ljQZ7mXXM1Zt+ulj460ijfZ3l2cwDJ32icCB1YDQZlY6BJXYClX6oNLEDU0Cput4Av/rCoChxrfx
nWf+olUD4K8powrSj7OlxYTvyVM894Nn6jcXQJ+etV+eKUdhZqY7wl11A2ZvR4nGQ9mBDWwBUUK0
xB1K1GX6UypIUJb/kp9/LhW/ipveXoHhTUyf4pejuTLWwtFmNFS2k3VTaNp8KmVXGjaumZL3FVQs
EpgjFxIAlpthGcRD+MHBp8ndX1Yvjn1x5VXFQcltoVRHxgXbIYHzWPTyk6UPxcpNmEqQ6ejMYirI
D26BN1djgjovRohIn/XBz+GpVaIatZ2LuJg2CZVLtfhHi5V68Y2QM9jd0Kou4k4C8LTG/ETwxhQY
qNofPJ5TL++Nc6ZOK8gv14vVvUxU4lhWUF1uvUSiliHGQg72wmo8e6ZNfQzVcRAJRrB93v9Wbz+h
4nJJiEn+IscJwRihJg4e6TKGceOOfISq2VOf2R/cD795QoV1ceuXVttrmq0gxaoUb51S8M8DVa2p
CJUOcp0ULIhWA/MotWmteXsnewzCcaX2AZWdfmM7zKRcF4KEZjbuioqWIjFvnKWq+M0Hc8O3z78w
L5ZHW/EhEk7O4Q5byV1RON1Bys6GZKABxC3gAXZuA+yHftVGuoGyef8SvL0ooP98fdlrBkNm4I7u
SvV7SbpBpESPRme7j7QXioy1cpqoSvo81+8f7zfTBaFffM9xRNtt9oYLLFq11yUNGIxssbJMBiiH
WBq8rSjMeEtEb0iD3MUJw3t/UbQujYIMttUHH2N6Af71dv+LhgW5eoIYR6dFQYvqth31rw4bxmXi
5ZMxL7cIA8i++OZoM04GEoYf6qPM8rfXCnGpLM2HVtDJ1VzCzHjXLc3KKdLV0FqAdt//bm/XTkiD
X1/SrKH54g18NaYABaNg0S1xjg5kVvXl8v1DvP0d7EuRUe3LgnXIUFY+3Rdv3Y0W/Ww89OVHo7S3
nwbiul5/B7D3ukdLkvozUnibKtgiE2MQc+hqGRmSuVxJmXkLgrS+kI0m1+9/rbffG7a4eGeNlq+P
pkdAG6/ockmLCqab6x6EpBcfliAsI1mTZhZU9Qfn8TcHNC8OKEK9Vq3IsFdakdSfW99PNmkTsUJl
ILlsCxNpW43RtiPM94Ol8Dcn9i8zymEkGT1kf5KqmrasfWCr9LHuXC2KwWopdAUI0o37G88zsu0/
OquXakbpj2kCIZTYOxBxs1HThnXeAwDvoBKuVc0XGwvKHxFvpKS8f8TfPAG6/vruMRsCIDtU5auu
9Jqlbg3toie9HI4jwXLvH+LtddO+LG+kpQSJpXLlzDZU9niuiXyzwEcpamYC5G+yVW9V+emfHAyL
wOvv0+ZOC8ZFeIQJOcXNEGp4J8dcLFJtVI5pYvRzVyMg/J8d7PLkqc4AAxEprwOf8S6PrK9txti8
ygxnIaHZAPAZjA+WqrcLAMu62IPVjYi0HhLKamoOzoI0yLe0x8q1W8f+rm20/oPv9PZ69cNC8Wtx
AwXM4OWaBcvcz4onXbXqg9qTK/bB13j7frMu73AxjJoONkdAn29Jk5a+OteNHrQu05/V+1flN9/g
8pZui6QdAqcgxDlK3e/0ufVTKNA2//jtfys/91S8ZPg1X17q41Pxv6cf/ZbTOAwJDf7hLfn3fx3D
bzKv8u/15d969UPV//3xx2wXFk/106v/WP4w3Vw3L5PZpmqSnwf482/+p3/4r8l086F1h7v49/m4
/4/f4DdP/3rKnv81e5Jfm+enXz08/OzPsFzF1rDw2BQtDptzaAtTlfwzLRfg3R+GiXqaRDtIVJDX
uZcz0kax6WjiD2HSonFVG7Koa5ss/9VPB49m/+EaDm97xyEBgp2D/XcMPO7ru8Oy8BGC+7Eti08G
P/mHfOmXIh4EqpPaHhzDYT2su110GHbJITuIE3yQk3KKr4JzepVe5fxTXnm78eDv+y3ykU26yXf5
zto3R4Twi+qYnMpjeQxO+VG5So/xsd6HR7mXe3NbbFiGVt7G30LF2KaHcZcfgqvyUB2iq+bQHEiu
OhhzbzYclF237bbJpl8XO3uT7cx9squP+j4+FcfiGJ6INzx5V80+OgZHa1vujW2+Hz54k79xQjTV
NKf8YpeoYufiBQuWD3JrDnMKncCC+MhVR6vll1vljR3uR4eY3u2/nHPNgGpiDBwCmtisA5wUOB+V
ihd6qh/XFUUEX4I9kqOplwuMZzAFM8K0XwBvOanZM+bwHXYuqlRYamTflVb4lMbwVeFitnp3rmml
kxS6tepvgTsZ1v772fhPvrCDEc2xhKXzCHBHX/SU8sHTq8yJAUt29rFO4q01Wh+0bF4vpHxfDsG8
hI2aBoOdYu/1OVXYcWIY1odFmgbzsYaBhWnI1J0PFtMfjYB/V//TcThLBg80D65qstN8fRxGtSGN
eqNb5BE5swqyk7p9CFBVIqRk0TLnSlHPW9wKbWoRo+BfsRu6lZV6b8TZ4/tnVdNfl2Q/vjRrgWVa
KlY+x51WiV9vJN7tNlMSHl5jFM+ZXd06dXlrGdnZHBlwqgxuAQ2TMHEVx9az7dbrYZoG5sB9RjM9
18IFoh7eewPT98zYWZ6xo/dlTrGVRNNN4yz+lWXmiqSfryUpqHiQ0n2SRiujghppZ06/dF14oQUp
d7HaIlbRF4PHWFP47id7sEnxiBxksy7YYa3/wseZwUP4jEqxmGlldTtMzCZTuypNb4/PneE1wUZ9
juLUSmfSm9josblSEwFrjckesJrv4I3TGX7jL00wfEVX5sxEwOeNTKjYmjUjbG5LfrNp+49KUt0G
Qt6GWUt6gEcMY8TwACBZ77bA1/VnP+ZEZDn0/WDvp1nCvs1ldF6fAkU+UizB7x1iY8EAbkBsMbdG
41lnEV96PsNWk4F4xxR/ZrXgVSvRXGkDg/cSKXRG2DYKl3AVIe8jCoej9I1OKqIYb5i0TfG4xVwR
/CyG9HRBkIbCTLlwsMbDgwLKlan5LAa6WoN5Q10CA9M2r0ttqTo1TEFYL8uW52xGisICyGUxJ9ls
XXXmbRY0t24a3sMP41dJE16ec5WOjTHXx+aDZfKvz5tO/0PjvjN0g5fHxa2HVEPkZZz3C8bEj9YQ
rwKCfGJRfHCP/6hSLp+3X48zPQK/rJXSp83pVNNxiM920+gprd3Jh37Om3DTlGhpHLmHJLdpAtSz
tTOHabogEHwRF6QUW49WTrx0cYOW8zykxUwM8RPcqx1zse37T+PrgvTnwqAJFjih8zwalyckT1po
5ziWYM+Ha5huU8DXfQ9U3BfqBw2fv7w/WIMs2q4aRYOrYw5+fU56lbIuG81uoUsXqiGczE7/6BA/
5jWXJ95y8R7rKuJlS1zsp/PRj8JKsWh28QIxHHmqXXkTWiZZ8u5tr9b7VquP8B9mfdEXJLNUy66L
tmEHbTIub3ySR4SfvYycc5bu+96TyqwQ1rlqv1iiWdWJdzt9eqbiYKyqjR8oN2P6xfaSJ6vXDpxg
JAwTrqU1F9DOi0VjjfncbIBV1ABkwokxYSZ3ega3rYSCNo6HVCv2Iq9OdosYRua7sdHuRTTL9O6h
N/lEbrRLhboIvOSlANnqDTA7kvjJI1xLJYlYkqhlDcR8ks3npdU+5yHtK3+rtgQnNwndLjTaQH6a
RF9ICPMM0/ZxfusYwVyHGoLkxt8aafxUGME6G0geJdEDRyFJy+s+zh/rAjrvgKxPhN9g7C90ka5i
EmZiaOdzWyU7WQY3kI+SATEmoLzpjKtGuYTZco8raKv68ABgWm1IHVr7ypJR/Y3bqfftlNGgKbU+
k+aw4AV0xuoENgvMukt2pAv6zgo2te0eUzdcW15xE3fpLhzkCbkda1VK3kkNisj3V2UaLvo4/Rzm
JxGuiAtZtE75OCoN0ZOS3CpURsikeCMMEI5CK/0ymMUCBf+yVabbUD2Eg37PLOJLMlyRlLPrVLwh
TP8ex8HfIjIh93ydVeUJpNYCLceGJfLbdPdWaYFkzp4r3QGx8h6CBmJv/ZznEALL7qES4G4r/d72
s12mE2ID+QiO3zwoRuTpn1BDrMhNuNXzFM8CcXIe4NjOYXRVOse+qfZJX9wkarICeXJjDIRgqwcn
U46u5m9jvC1BwnUvoDiHJdfAv+M9/TStaWrjnMmjOVbXBSt0456qpt4rRbUntOHRkdXJyTkfEaC+
e60Lt9ko95xIoKjJvByGQ2uph4AAN9Wo91YabFIt3BpacROF0MqiBBRkflfHHTEUXNvWv6tIECVE
NdllhX8VG1wqWNKtbuzsdsqx9EsASM1DifOve6qHYKuzpGNcVWCKW9Gibfw95tI1+JmzDbYvMcdD
xpVUii/MFch5MO8jXydGRjzHcYYzngSjRQ5vXJ1c1RqOerKTQToayzowW6i74IGSnAsa78yAJngT
WhuizBajinseLdg86boHTRlzRhYoSxzugWGDf+d2WmPVSnzRnfbFQZBBJNKP1Zl095lM81v0tddq
0aOyrCW5WOG2cNzbsSMbPSa9mKuvxAnOzGSXakR6Mf55CaFQ82kPTaveRxrZY+W27Nrz2B6CgcVo
svTaTUK0tFwGXbWXWrSrnfQb+qRnUX02zeQp9uobhW4w2iztfihv3UYSaUMuHROzPrbOdsXbg/uw
4LMi+niQdQO3iTAlbOTTU20NkDLtLth2Qf5ouNnOMTa17yyKEa5cYJ7HvtoXTXeIbpKp3Z4Xj7lZ
gSlBvcUQpLjxq2zteE+leV8XN05oHjMUY6B8+3AeUZVD8nuwKVxbJYEbDvDSg1/QB2QLJ276aMbZ
avobQqoHL4l3FEWIwJozIKD19BMMeQ6BZgNZS3cyz3cDH8YNSTdgyRqcck923l73CaS0s40SZ3B0
7K8aescooSSFu0yn8pvb1vtOfi2AS+uW9ePN2ocpPB55Quh7bLP6QfHF3HaLRUWkaGsT5KZ/qhXt
YHtBT/SSe54+oin8O58qoHSDtRkFG2mWJ6FHL21e7TFukePFU1ZFayS6J9PzjiSYEKjKsm5Ibz49
oTWvcIvnoRhIz+Hmga72s5z4W92Kuzzlf5cNiFdNi9+2KV79rfVLfvWUvlSXv+p/Yi9jml/9945t
6qr82QOZvsD/+V8PL1VNGyOLX/Uwpp/52cUwrD8oAFxBuYETUYhJHPOziWGYf4DW0m22QuzuQI6w
Xf6zh2Hof9BV0E2X4SYYEt2mTPmzh2FodD50nc6GUCkxpj/6GxAS0rApeP5dqwgd1TAbdQfrsuno
0y72dUHUlgn5r4HTkiFSQnjPC94aFSZgmJQSnHwI8odgybvEUfudUfYs/jiH6FaGz20RBOexsdQd
a4v8ioqVCRPq+Z2Vcbfmua5vnKABsQ5iMGcEiJG3WdojOhcGP8JIFtKuRgsKFdB6YkwAIpOK0++0
RmX6k2VqQABW9y32hherVTOk3umIjl0ClreBw1ohRrTclRCykic3Dp/YQrzYQ8behfVc9Mtq0Pb4
vo+Ts1860U2VEUFm9rcYpF5gCLMF8Df9JDwss0NcOBuyO/ZRB7WyiO7UhL1EEFiHjqQM9nfsIkjM
GItjnvufqC+3ba0e28G/yiu3neWF8iUtNNh8vvZF03IydRoYkNI5Ovy/xDtqDw4JsZ3jbg1BTrJt
spts6hP6N8m+r3gqzO6+4ezpcA3czllZgaCPblLGReImzYqDNgLHw20/KOFJTwgfUofPYdDf4A3f
23q+Quay0lvq5i77yqZnOe0zlWY4jGG0iUB6zOLQ2OopBJCGfdBMZbM/F61KtWS+xCPYRvCXJltZ
M/sWGk+O/TkIlEULwyQxlIXdNRubMJax461P7iVp4psx1SCKxkiz7Vtu/5nRWXd9W69RPV/DfF5R
4R2sUG7VICSDq9JniUAqXxTW18GxGfHUyzDCxBy20GPbeh4OFgZSDtGaODralWeG6zwy7ntGwhmW
HtSR8WpU4VbLjhydYdvEYhOGKeFSyU3guHdh1GyrdPxaYBqs1IgXA4Jjp2eWM+wsTCp6pgAPUz+X
INW8UCfnzponjblthbMMBTshs/kUNh7NgBSo+nASqbIaJqax5W9xsyFprZBQ6412qNtw14AbB6zn
ujOfKKVF0SnNWgUIHNTqvVrAz9Jdd5zVObkZXh0+BtgoG8dYE/J9nZAaMxO1trOcgHgQ3qRFb31T
NOdGbdtdQDDArFP8azKhqP90azNayqMw1DvZd3s/L4+KQsCK2leEiLRDTQmMzNhJCKPnHdAW6h59
5NcmH4K5auerMlFumCZsNDYrcygKL6NnXaWtuKlG+9hZ6SPi600dyruoZFZEEMojKtFVA9HT0Yxd
r4kvqcPIKmjdxwbauZ941xAOAKnp+cH35a5qKoCl+ZYx7neq32fJPh7ZXUxVLvwvko197/C+HOys
W4wCCKeVR9dNmpwDmS2FIIQwtAJnnnbGM2kXa7eviFQd9poXXouutJjB93exP/JKJxEL+Wlx0F3j
3JhGhUK03Wejk2CgpvizrPKeTLErJL9bKcgXK4jr1ZMznUJ2Il7SLJOiMRZaWvq3LtLvrdJKSWaX
7ZPCpT4mjrND4HHb+iak+Br9dibKrfSG8lzljncopHJt+5UKInJ0t7kfXOVgKVdDFD4EBZr3qu3J
QWLhwpwdYxIede8KQ0KxanTAADPZBPl1WoftOSb5ikZedsbjn2+UOi2vGo+Ad6l8hrYCPT5v7H0m
CN9AnXGPmpkcmnRQ5lQhKzmo606vewSxqVykUMlnTp0sGZJOKyJ0aqgNFvEJw7CmR/ro2vGxwuoH
IrJ+TGp+k5my+4NsUq94kknHTapojjwuJ3IuO2U96wLEIBvoZPwiBhpJEw4ekh1FFXlj+Fdo8giV
2JLwiDaRDVVi3LWjax/BEqezdjS+jXEh5y3h47lo5BId9pXQQjJlxbktI22fpn26liJ8jFD2E64x
0lqC3l2x1wyyJNm63J0Hd8ArHmGeQmV9LzTzLJzgWFdlNDdymLNBLReN11iENaTftFq96tx2rWjD
UzbRhHwrXgB2IvMxpsWkj/p3d3pNFGr6OR/GRR5GnxObCXfRJp8jWlKo+W9Fpt87vbyuDWXTReU3
Aqy/dBpS1tH9irUgWpZZS9pagKktIFeOXFV7KttS/dh1SngYAxxecL7WVPeQBEVErIgV3ZrEjLIo
TryspLoaOOhcLcdH2chxOYjQJQKLMILO6bpDmLnRA8/C0Teo2xoMIDv2jiEAeOEfZBOeqiojCMJV
NXOOkCr7biq1WLVJosxGh8g8NPb8QZf3RzvoP6sV75aaZydJ1O9F2rVzkqQ+K1mLqMNa5EqALytS
3I0pY76edQvfX10PsGFZ5un6mLH1RIw1EXkUygslLR84gVd1TapHwPbXS5dmSnKl4bY7xsj0hPJ2
LaNsmKOYsuY5LhFIgo1N0rzypHt+uCxJWDBLMJheCkWaC9xGsAkEwfZoag/spz+5BSh+eoRk/VCB
W3doIsEiBCEpnGVbz6qEB4yHcDlEQbDAWk2ya03YdjBifDL1vrlimiZIysklv1LRV6LRT2YYfis1
cs9wqrQrq9S/186ww7U7zLPSKE5DD5mgzpUbMrLLg6q7nU79E5mHQDj5lVkEtHyrxHnoLY8cCheI
fVf05n0jFX9fW97nAJbluhgHaxeZfF5cY2GpYKPpptuuzHpuVpcBUOioG7fVSMdWr0vdPtgD6yMR
AZ+HKrJ+Sgz+Vnn+n9Xebxfx/wMrb/qB71Xex6ck/LXo/vHXfxbd5h+6CaDPpXh2NEf74dD9c3Ko
6fwZRbfrUoxT8E7ctD+r7kmj+V+TQvUPXoqWSnwGLTZGjeLvVNnCNqde67/LbMY3to63myNPkzGH
KcjrMlvJ8JzkabUiGoEwO1xTISU5ryHw+az2apF7jzGxOGt1pEoKwPROPBlfEMc5Bl8jlbQex/ZQ
E7sgU2wFzQPThv9P03ksN64sW/SLEAFvpgRA0IjyptUThFrqLpiCLfivfwvnxpswjlVTJFDI3Llz
r7lbQmHSUrrra98O5EuYaHyF5Boj5vnINmvM0fdHVkF5nvz0s9j0IVl0azuL5S2Te444Jm9yvOnX
M+O51+x422rwkJ0+xB4exAhHsxH2yzHzl+J+pamP+0LbiSUfWlebVPsGwghS1AY080beBUrRxF23
6MtyWuzg3zLYRwnbYbAD76Zvev/iTmBN8+734nfVpWB4u1PYCchbCRAv9DSSeMDcBl1PlI7iJm/n
WPM6UvDH9KusXjzYjt3of3YCTAEknSVZxl9BK26938PCmoUWKmMM0xw9rLIJJmkOE2XrlPOQHIzu
MklOKL2uLk2v/yMU5rnR19806gfw9u6BFbLEbTRxdMfhpYY+qmp5JTnwea009AigkXrXH5Xsz5pp
n2oA1XlTQt6pX3qr53N2dpgx2KJqXp4cAqGI4vBDoqC/yNJld2ujuWmljEujv5nu+AHeYYrrxrqs
TgfIlb0dqsPfftB/12lLUbWeuwwsxNigpbAQAlev+qwMUNWKgTRQ+/6uq0YAs5iKM/v3qi1/VpvJ
SFOyoyx62H0l8CjHixlFnVtClNBv2+EAyZLDd5xaqEa6GW91cOZv9sifTvFs9XUeNU155zTrTbV6
fXGt7RVMz7+sPLAyOGCiR6kJJr2MQHKFcCNvNqOfjL0z5DT6DWn7wdEkNDksy1OQG/BnjchzlY34
4XGatpJUAc3REKEVi8tw1dA4rcP4T2kL30NfLa/tEvBpa6FBU33iQdxFQ1u9Tf4N56CHNc0tsGsN
7PEG8t5jd+agjBSaXzNs5z3kOc+1LNEhVx6GSBkJQ6bgqQS+2qnhom11CWiGXeA2AxvsSCfUJ6rp
LbX/WhPpEZ4GN7QMEh3IfcQ2++NWiB+2skYU7ulz41q78JQnBjP9rP0vEK9GZLejfczqmsIlQzzm
iLkL5uYVAXX3Na4P2XRmoenDXN57jEThbNTXeeLZuO6lhCKzg+W48spxQsjDPM0RA+532Fugngfh
MQHUUIDbuHHmpB3ldSsJ4NsE/DIzBQsIOOtBjoT8Z8bd6lfXylwPQC3fA5aMw7HRzk4gf1tbyqq2
3d4JeawmFrX70UeVd25kiKeR2iYavb9mvq96uXmcy/6uL1L0fDU+jO3y0WjBV2MAiZsZWR48Hwux
snln3TYQ3qQXSV43qNXGg9L8GNfSvZkPgnpuOI7IrYNB/+fn+q1VQWy5AN97JOJGmrEcm99CDtfG
034NpXtiZYMBJQi2NXMBILEWDablMO+1lOv7nzRtiWutUVEH+TEYllc4JM9ESPwZMvRYqfXyoKNT
iwxZ05oMVjtYxWxcGqZqcw/jsGVYhry7nGR87PCnSjANNAQ8HxZTdPKW2BnK3OChmxiAZPKfk6nr
JrdnXbnv4xjMYQl44ASb58ASH13/lD+KLHsfpk2ADgFYSMR2SK4SO/isApr9dVakmnNyHtwh7GSv
aGyac9DsmUhTdrCd7mYU6ffir7duS0/mDJijU0fD504C5P2mXBCG3VwZh3lVyTj3h2HSYGmlJ7ue
bplOMpOkgT9YZvPel6Ad6frcxoM97idZBSG10ZY5HkzBDLOk9pu9+lwg/q+rD8FFfOV7o9qo8ZiN
U+J1y3sQdKzUQVJ0oBLrUDFSRTT44vgR2kMkrdGKA80AlW635xVQ66HZqjLpfSTawVYR+m+D44NV
eM2CA8NB9WV6ajyVlXeP/mVx47L4q7fGuePpfTbqDbaFX0TNoMyrcvRfYsDL0S2ezyhYG2NOA2KX
vJMXJArbHdvgPM86m2DqOfi21o6d24Y157UxTi3NCrZ2aH31M6HU0HAzJrfb4jJTX5sEW0o81uKN
ozIU4FFPE2S+sp0ICHuqUv3voHhGEaZjIvs+Ko8Ap9pdtMgB8uvKXESjRkGvPi0j48nJqnr+Lvz2
ghfXC8mMHAnjM16m3Iy2wvzybGlFLCh/NnnHdCUQMiSL7kPLfP49o7XU0w/TVLyC64Fxs4kHvS+4
i3v0k6rajggYZAyxeUzXrId9UDzWzgIzdbZhwmavpbJRTHCPx3P3XRtRWgTO3Yo2TqxDg4zCWoxF
MxrLSXsofPMRGA4odu2+mXbIRb6X2QKo3yAJGjZXZis5N41lOkakm7NzYHfnyxhK8Jmso4d+OSfa
TB0ODTLyDUHqoLNQ4Fa/gGbnYZ3L6tjM+NjNwvlYPPScLZpZBDno5fCu+9O1K0kip7EOU5aluMsC
sjb6JBVb0jvzD9zlijkCMgL2gINQOU57P6aRHAgKW38vq37TilaCwNPjlDz9S+OBmFnasX9gttTB
eQmHQg9JBqHAKI0ARcZi7bZZP+pmvE1FMYe6XsWGbF7HpRFhVzi/yYO3DJ3QQEudSMZaJeBWXYjQ
Y7P50A7i0y2oz8h7ckPfEvX1fy9OttBqjB8uhKtocbubbuas1UwM0VhDiVvp3NUOBduUZ9VR4Lbw
0+APE6Lc1COxEwvFpm6byYq7W1p+qBYrFll60y2ZoN2M0VLMnwzyP4bNfDEKO0uIXjm6gf3ga/Wt
LmVx9EW7HXkLUUnY/25aemNmXoa9ZQ4xi0tGtGwIqo3xq8j7/GSu7j0R8qxrs+O2DCdc6S+u5l/5
57+ZY9H12Dz/2Aw/Dss4RLLwfw+z/ONwfVzL2SFRduvZLh/dD2MJAF1rLsn35h0ruvvZhy5pFD3K
hGcwZ61VcBlkwQIv0SMkuv6Y1SATqykBLXVPbhEk2jC0l95OZZxv830vrFNKsRZlWl2EwQbG3oJj
wL42uCGCZY6bFAXXiOIYUodmyPpHufR+NDeeF/FRFCHM7Jg1fC3peDu5YYCJnu0Pf79LFiM9M9Vp
rh6AplNqcWAJAVwvtyuuZmzlGUgsCD3MkA1FpoUE6+l0O8SYhnZuXHkFUSMie81jf8K/72+hpxEx
RevNSnZ9KB37r70T4Do5P5ZlVGjmBVxkxvUkntvCvkEd+Fhm57wsPmNgKX8aovaXpuzvqhJfSdf3
0AthGcKZfCfgAGyACSDThsxH8GYUVDe7oiDSjO7R09azMpb3ufSWsJ/+Mq6smKTRSdtF/kJqM8dO
uxyxSGlXG+6vv65/e9Mz6Lj9x6V1+IJN7Y4L6ZQKrFWQmh12b/CsTf4vZ6tNELAkp1GnqEOheLSz
xX+2fRF5BfUU4hGJq24fG7P35P/z+lGEfe92oVcTHTERRlr3+mlZ9s3Cv9gg6ogEcTiXmn0Hp0ps
dhB5YwvJOchObdBeO7t6AKZ6NZm3amYQjoChCkguxEO/iz2GwMmq29wbXeh7Cw6o8ifbtYai/wi0
7tUttkM6G9PBcp0/mdM+EyJ257hE7aEmtuqtuaklJftvfPey9GnuGjfUUyCnSeBa7aFyiHAbtb/B
RC7PpvMuS/FLIQvlor3bxITZyngKau97bb59A02jcU0QaPp48qzyRWGrWmckCISpvxZ7jAcCPzC4
O90BafNv1gz/JoJwif1GKO0MQN4FH1uAOdGegCN0+LmIWSQd9MhO3uugGhXy8PsmOOPmkzaBWmLc
M/o8exU7HXWGdrfoT32T3acNB327XrgoPxYSRonLOChlfPWupGZ3JcHtJjSR6UHr+hP0s5/N8AFB
wBfVAHTaU8ujJLvb7By0VmbsaRlkdJiOYu9WpjNFqP1YgEXWgJ4HxiWv1izqyxWh3lof58H43R30
rTqspKAcR4hjRSHuTaA320aGo2MhF9czp5GrP9raEnCjYFMIcDpL49nx0g999DAirMxxqmzYAXHX
3uez2KraP2Ct37jwyxeTwHu8bPXHun4Vk3mEivwgWfZK/eZNn/NnAQ26s0hCUylo0bJ3nyGITUe7
N85NOnKOcifGba4zhTDOW47zSxrt765mrF7QHmID8aN8dl4YUiT1ROvTWdPFC5joGrQfWpnOhFZj
UbPIkLpY0D791tySWVg40168nq9YLSXJIlnzszruHSls+6SZ/lZrCdXQg+sg4foAHNUPhled5ppQ
g2UhechKOe/qggGtILgz6x50JPHB6L2EPzjyQWaebHe+N3oiyDvLooQEG9+/repDZxsr6onO7FOA
ocwvBm+ICY/B5jqt0eDSDnu58S0QeNXQovBzxR48l+Yw1RsrbrFnQRa0o7G2OW6+J0P1sFUoNDO2
P1U/D4CXSYdMx+rc1BiSmnJ9IDbECitlOInsI5Ce2AKL+WfDKMqpAQCYiFGn5Ks0RC3jJiPbBczG
xWz/zPM+JOPp1Ex+UgYayNtV/JtwGlLDR57T5tHkEUxIugl5HK0eL2jkT507Zseeb/SaG9CA3EFQ
dOLmyBzafGg3z1szl3FRpwDJi0qE7CxHHUp3Ulviu9cHkZizUYZy8EREW9YftiGAOUcd0/J7DjwN
mj3cqOBO75bciDO9n2MryLxo9t2/Ts0KNGFEVdjlpHXqbXrf9s9wF8DJm0HcoQzrKUbPSdMkjKCR
IrMmhZVUT+JM23qOzbfUojwOqkqLckPVd9AdD0KK99IcOLV7tJtepaGqHTc2i+0bKhBleo5wrPbK
r2YYl/trUuEtAL6iDvrgb4fFV2wlLxy6U8FDTZtpGrQgeLHGjWR/P2BF+WDRNZzqgUmOp1HBtCoL
lZC0ci5NOmTxq+V4v11DVowR4yLr0hC8eRp5vnwfS+KSTTHPsSsGomcbbz4Os+iojyYuC3slEUwR
BtTQ7BM14+KGqKkGODpQ/M2olf1Fet4veIzZanqhJB4n7Lv/pPH6umD8qirbjY1uvwwd/Sg8O40J
1FlgvLfQgyd8tKb7JgyE3YmgKTafX7XOrnex59FXQkXN1h8bzKihDe44KtxiPpGWknhVW0RlQWKm
BxyR5w06rG2/pDtl2iKYLOog28U2EPuwXjXyflLXO7SGKvechvTgBLOIl93Pi9RwYgefC6nKcRVq
RWTXY3UFtvpZV4QpCgOxIK/76iSL+nlqnAX80FYf8078YueNSdAztEYsXhPPxsWevj12dIahJhEp
wMirwcwKCRncTsWsj2HXAtDQ246itqT3btaAeeRSheL3avLcIbqrfOnl9NBTVrhlwdxYn2XkT+5K
0opHofKRUVtR6TpLVKkO2FZOxWItdn+VQf40VJp93aARGjpHqj6xydmBzM6KGk4fmZDbzIRDcpSX
dJBweGei7Sz/FVLZF003Nqt0enW9/JpJPSHbqHi1NocthFJv8SnVH6REFadWx65XbV1s5Nop1RVg
Qik+smIskroH4+hs5teURXJPtSWB6q/VT9j6pPrCQ/tuksI+dUYy1qY4rt1KG79m6iyuNP5upNxl
Z2IR6Mb93AkJCqLxfpQ3kDuuS0z06DqW9+UR3x5aKS+lnLa4toP3fbArXKs69e6feaJxrXyeWkyr
eeTRpOUpI0quInQn+z6dy+4MRtv/8poFA7KFpX21ioX+oCLCpmOeHuCDG9LszkeqygObYZ2psKDP
TWgaHqhwGvQjqOKTb1bPnAQtniKT0AiDP9jfDyWq9fesf7ZmszrYqjtvXVudeE7ikMpRS3vORQJ6
Dyt83gigZoMyaeKEsxPlTsxKRhPbJydJNple0tZEz8HleCBTr2E5X4NG2onp5Fa4RGeCFMI5WFkG
W7israL2Y988lQoeua6q5yXAkFDLHLQ2CwpetU5HLnNI2lonPhsztp0gAcBH7rJQQUiGIaFZOQw8
Wpazz+qZtfX1NcdewFrbGqfYY+mj+XEkFs2PUmzwkgNcD136WlTlMZ+XeNON9wFCaciAT5JtTf8h
JvCj60IQpvWGrvw19p150nY79kT2wakMVnUCWfKnNNhvH0oHP7z5Pbjdn8ykNtqKDwpUFbfZoyJD
MZ6c7mnO612+Iaxsz3Y7YOJnzCR35XN8mcw6vZW+POsV90+Pg+3UWzGWqj3jmiKsXat3buX7Qa7Z
dZJT6LvRoE/OsW+zOyOwMKL0AsNZi8l4JXY+bnsDIzxQ4L52RDSXEtMg2CnM7UmWZWlCCfKrtCcz
HNXwqLipjjXW0tAtEHKkZxy5n/UDTPl9Ho38STXB0xQ/Bndg0bplhPlGoYj9XSrYwjsM2iradDyY
Bc/vQGYaP440ab/UrZigpmPr+NZtoiTEQIOyMqHm2FnxkI7tsbH0s2/n89VV6uw5WRO1LcUu0Wgv
qCNZ0jLkar11j7BsiyPwnqtubs0pqxf2OlhjdErNOw/kcWjgq6JCKZrEvPscgJaLTuGckx3JZcpD
G6IOJr2KL8ET6Hre/D6vzh/8MnvFYb0EUsWb1etnLvUmnKZTthrGsdN4gnptfyDkRI+8PH9TFkoO
+yeSWYYVyqKa8doWH1OgzXsoCskQcr7fiq4HCQZ3LsirA0Kbf7UKww8piWG4bM2XPRu/COKfwsLH
l5FOLRNoBxGVWJk7tnVQolPfPXT5TGwU8SYyuEobCLy5wA6hZY8CMQ83bWgYwfhlH4maY8BcZnhI
3A2bV0eAmRD1lm7DGDIZYeea7w1HJQKGLSBQMuggieo2dJcNWEhMIb1FdlA+24Vo9t7SJ1zS0U4U
N8nmNyI2SpmHfr6yuuBafES5G9FysrNkWZ+uwcyjE5AjjcdBN/o3ctm6FyzPfJ7kz/U8bw7KdfMo
G80jdsmkGJ3sUaonVpRZ2l+wqag8rhA546nn+rAVcGtJCnesHHzDpc/lpfAhg/Oeoo6LQ+K6eSAu
9NHZihMrcxoI3nx7thl6h6aqgMe403Ple0xrMqJM6627FqyNPAyN/ZwugX2THZ7ctC/+pG1rxcqi
8NbtY9pPxpGO2QptlJazmYLoQIRUJM8ks0ZQoLlV+rOe6xOCAEXmgBXu3tb8BKsm2oChfALF5+8G
gZ7IRz94LD3bDNPUIQV25kcTR7uEhk+ivNJ7dSlq8UMgXHEa1R3YEZ3yvCqSgrS1kEjQ7AmBe76X
wRQ1S1mfVV8Jno7dfHI2sMw9dZi56U5SByZ1WNGZccbkRBicvG6z1Um+qXsLr+aBXMCLY6Rt5PqO
f21WKEpmHdeaN76thmm96FSzNLR3fTUF9zPHLZmGgXtaJud9o+aZJUH5YjOfzZX+cSUegEFVzWhd
bK8TSsqTEEaoTWv7vMlVhlMuR3K52w4jECruZmkPTEjmi6z0xO1WI6kbrY2FJe2zLpfHtckx5AwK
A4VOKaPmtuPBxf4QujQkwp5fRmvIO7W82CMg4DqkF29ho0MM1dN/Lxw2XUggF5FD3+TkTpR4hTyv
nQbxWB+y0G6Ks+z18pYrEvOEMd2btSnJWBMpzxeph52uJW3vq+tI1MEi0MVtne/KA3kUOrJpktJQ
l60b7zfbAl44mkmg6X04CuFRevjDE382mgNbbQzVG+bsyK566VzLwLTvNLO8G2Zm/KPlP2q1yWAG
mO/Lfy/D9rgZenZstBz49hgsx7TyfpdtfsIzDKhCYpRZCbKI69lzQrDFx3n1X1o3qE/snnTxWGV7
bWB6l7o707o5F/cGJ9u8KyhJ7YXUgZrWMZ5r10M1prmWhG6FgTlKxHDfpM8YNC4V/2PeZHoHIMO/
63feY3ZLu+CbAK8mgc4OmKjD4u+bXTTylFBVflrKYEuW7K0nvzhhmYGITnNcol6fRvrgGpUra2qK
Bnt6mMVKC+yJCxSBJtSW8RRQorAQF9gsUzXqNDjOZ71wlNti+KjxHoRyD6LnAMzOasnzkIUU+QGE
9bDV83AQgcsAdWHO1GrIun2Pc0KTLR8PzUEC+HtsUyIGHW1kHlGZB6euP/RcTE+FRj1n1v9GlcmH
nHzwKGvYv5pXqwP3ZI+HUQXnYMCJ1Jk+Bb0lz2xvHIexJll/bDBb/y2UO1x2Dp9ksNpe3Va0uzO/
PlHeH4vKri9eprMtNy+XTMrvXgUohMO9sFJxWCBBx0o3wdI11UfQNuY1BUZ37vbFNm2zXsjiCSH9
BPd840zjhBkFbCJgFJmCmIiiG9g/+csStPhCrs5taJf1hGa2RZWfYhRimIT35NaQUHknHaR0ZqKK
wQFSNqY90yqLgznnfLEISJ3DXGOqlvVZeSK/WQAvZ1ycptcu/HAen2Zp6ZG1jv+8Ddg1acN0IK9C
USqoKrHcdA3TsCOR9ZjW00eugxcdvdXnyaF/VLiLKED14LBYEyu53HiJ8o+U+Kz8jGPkE8kaNgsl
E3nX/5Sl87uWG2Yx928zDSoq1+W8aZm6ZKv7hwi5hs5nDMLN66twGmqKRRwyPBCcJ4xhfdhZ6RgF
rdayyiH+BGaGebz2T4ZAnKwIRT50ZSvCzaiiWvAOvC1tMHz5D1go/aPcE2p6b+J8522g1PdBXBUN
Afyas4bjiqac2kxbluBfYyqIrca8MsWo1J3e6j+btPa1lX90Wd3DqgitBaF5Rjp/nQMSKe2OqmfS
POdEc4flPvtdgvI4+MbSPaSk+x0mP+PS3fC5GVPFA2cAYNghgZfa3ih2tOya9kN705+sSfvUdeNx
LMWM9GugGHs9o6TyZ5WOlrjoNvlUkeUPQNoVJsODXVz3ibAMWSMR66c7aMGld/uvqu3LO43QJ5MZ
Qez6648ntCdFDDMp/duL7rErm6f1N70nTrm0Oo0E9OWG5UStw7wrZ0h+7bT0N4Hd3kG4FfmnrnFq
CK1KNP1OmWwemWbD0KRIBUMAIw0LB4JF6vTE9DiZjAnIzt+tDiPe5FnGrxpj5DAm6Eys0ABaYUah
IzkVb5rmy9fVgjPsWFk0KoRsPFv+ndcFa1xqyNhmquiOSrJM26w3Y9To5U5tD63niXNVyuDYL1gT
pxELIeGoVexn7RPHM7jEzurOU+HqDzM0aQ9cc5jVwXwliPaDJHZWMv0yqXyLJ9bgukkzpZFGzBQx
0Gse2ibPqFbHjPJfbU10sX9SYH/6Tn931IUk68dlkiiPzP85KEsDB4mYstuUoqk34J1ijFbmVRbj
pU/t7iSZ+l47JNkiE+O57rgQiLVm4Eg8elaPlLqlbK9zdXUWPbiQhr5c+1as115SNHs+Zfiy1olt
LG88ID8FQeFH5Uy/0wmJZ+kieg3BiLgn29f3Vry0vNS2j6lrrNoPc0M2kdZ3yZT2UmRvZmExLwcq
st8Jr6IkMSRDJqGv5oWENxKEqVEWf6OVX/VXG+tP0uj5z0zzHefGGnV8WFer7VzCUrem3bXFHDzn
cmZY554mZ5tp85CIqnn7Ciidjr3LkbCUBqExasIxbhKnqPlPot+mpGt0cVwCjBwtw5u7rm3GJBuC
17KZKRVnMQKJZ601DRA9ca5dyrkWd6OeGolFxvpUVR4rqMtnxuw2bBvjOxjst0Uu3FYsPrk1zwYd
MF9YMfAL//tJjZlpsTM3zIMRzK9rThr/VBDAN83SirW1QDMnXfnquSbrQxMTNcdZ2ysLj2R3TNep
wLxrbYUeK8FIfV5Rp6zJ/F6yRRy11vUSMAAP44T07TBipmTJHv77eXLMNW6B9NxQzCabPt48Nsmu
LpIvMlnjY4b12GbsH/DAYNIz/HMFFeLS7C+qqokdI2B9r3wvDLJG6tJLHeDYgy5T88B1kZVlwGQW
Be1iT8B8aQrXiJPdw5pxcLQGgPa87lepgftxLiOHX/wC6mW3FjYF4vWeEgB/ronFMH6Z3CF9ly10
63aSWfVTXU9jArqTXeVR8yI4CDX/9/+/jC0FcMl4JBk3ksGUHk8th9c2BpgsOmL06sHxknRIv1kC
S/gPosF5s7ZxTDBYSTbSobPjiBepHsoNxVtLv9xq+HTLtnmUDlKrreXZOWiR4W1nuzdJTgboREzx
kNNRrHx+aCPBknDpZtHUbeXFlbuTAIeZbqbwu5ci9hbxY3S+d1Jk5EZFiWRgLPOzn9EsWeTUFy7W
VNM1UOb4I9zUfauqYDgZ07Xfr0DMJEvEGD84jP3kXAwHP7wJPCc17JrdOI+NQRv1C2fys2cv5tF2
1sTdfldgrKelfuXrX68Y9ti0my3nwNG2ZLo8qWoORb619zBQ1c3WaoYCw2XRMNgHOS6zzm6q28Yb
REcr+ksleZ8scF7wPNxayxYPAOfjxUq9K2t2uLiqBllDG0427HG0tWVi7JjVrJSyke7neRZWpS1i
4eWsxk/ebchKHgGg5jWadlxUDaCr/GSU1sNW8SXaxfQCLuxV2717liLlk/dcRtSNK3UVI5E2eFw4
V8Laz3nneffcgjk6+AWkJq4s/RbM5bUmwukpdfFOTwHLCFVOGvFKjN0dzeEzSdr71NUfGC8hlsBL
ykkx0Piaq4FWXljMCtwhYRr/XgzFirFlfrOG2E/NEh1x1g8zWfK71sqwumD5v1jQgwvaHijwTRXI
o+UsvyrD7C5lPrwNas4Z/csnJq48OiuDGDl8xIYZ2nhnI6tlWNev+Jb4xwcrpxptGwSRdiNsS+uN
qCgYrniIXhe3QdBBRGLnz8cDyB7CEvGunW510D74GpdB/C29gb39leyzHkbB//4/ktAv//1VjmCZ
mJ6FYtwRwOJT/YyM/QvpP2+9teyTuxmPAZPw0QAGr6GHMXCOWZbEwZGx1UN7q7eZl8zZiC7s+0u4
ub59kuyPnxQLhVx2dn8a9nmIUzr5q7N6zCdWZZPGnr17D1wm6cnxFGYQzdZozlL6Rwu10zYYFHsj
dnEUM08rLvNzsOE/9Gv5BbQNViDDUopVnpo24cmjVz4OUwpSbvOP+brtYDnjjZWF4jjO+2Ceqcea
5SyDeut6STVSDXoj+2OR9H3BWrGRQUJhZ7OucnHGYgyFrGsWBxFR2oA5yrrZVLZDxhAgNHurwvKF
Mykr3JOh/XektxdWf590T8e2pbnd5b/vN831YyU2VpJYLa6t3QO2/zu7K1g9cPGxGgZn6n9/tTk9
txC2GrzeCK3V0oTD5pwzrcMlhvrUDcZDMHDm1RtfiEtDErVcOoeSZPAz1Q6p59DLcO6LSBOZOLZm
/p6BRrrAlwkrWzdPVqt1lzkzYpVLJ+lJ/bLxP0ihftYViJ2rJi2sbYEQRwWQ4wM1OmvkTtV/XMdj
yYDk+YGoCI6GhabLy7KT0npG6NWrzLPhqFnNdll09aFplLYSi+tlmXpvBwL0rIGVOAxYM7jf8wyO
g8Yiy4CDaP+e2IRqLu14cnD5xnKrfmRlpYe+obIZHvvWq84uH4Zj5wselnGvNbOniY9LjwcmSqIs
US8b7g2LMLq2xWNOnR4y2tNOTVd1MVIIDoNG9WzqEilMFMA7rSB/t7/kJNgxeA5Y9NgfRP99/VQm
RGaoSY+tcjz4C9DpOdORovZf6b+XRuVEBLX+dsQU/4BuOVyEKvb/e0gYAfLmR56EQpfwB2w/skoy
PqhV2+6iWwAzeuyYOmLHhfVrEWMj/TRZr+nN7X7mKj6v2dtaZ8sNqdKLoJwY1JTadF+0g5+Q6Xku
Mwf7l6/dlmLDSzpQOeXB2N1T064cF2pjlQm9p13bSzp9MIArbwsJehc7N89t5zX3nHFHoubn68gO
DTJR8afWREKEVHGPgsCmLgalA9gAlJ6KUdA+zd+d0ad60tTNcOVvRYzBSd8A/BqggxJHW39qhIbr
PLexKnOcQ6szRjrYmRKALtZnbDCbXnrxLuXcZwXebaCG975H+BiCdRoxXZNX3t9x0zYBiI+tB80L
7vAGhFadYhozERSqYrIOlT42R9Jqh+NiOCsMcrnctd3AdEGD/0FtiW8IJgbLxc/bsJ42tIXcZ97+
jL1JRqOov0tij2y3x6Sg+euJ3huJXcS6MfrM8nHrdU3PbTpXL6W8spt2RxwWlUtpMHryRYUSqmE/
L+Nh1dK7oldrNJu4SQZVRR5LYifbWf40zPE7v9CPuoLzwq8lKzfO2Ut51Jz2Z66f/XTCrFsZ12XO
8Cn7tboFLilpk/+da+lFT5vjMLlhxb6dfAQrAhyzD1EPDg0H8EqYjSfES+bsLr0tfWB860Qmp9fo
90UI4i+svOC5tHnO6u7/8XVey40zSRZ+IkSg4HFLEvSkvL1BqFstmIJ3BeDp9wP/3e2NiZm9YYiU
IQVTlXnymPzYGiLdQTbdjWhFV3VazvBBk3rj5unafm9C0ItYTO02rax8U3oOBCbt3qRa3nA+440f
pp+9VjHV4A0Zrhp10A6/2Aq5dLW22giQKyaHOTBFHZ2jqtmVWX0zI8GM1XLv7PgrETW7FsStjW/A
CxfeS4yodw2TASg6N9Zdn/+RerMdh/GrLryPLjF+GRrxVQ7WFS1pEDLEAp8ZC34QHE8HnJ3pYU5a
X7mEHgAlG841nSpjDQl33B3g+BQMMeRvwn7zjVWWcFgLyAI0I2yl4ltGMBRm45ttc24XAwz4kkmL
vnOe06CB4T9r1clsuxT6ua5thxSdrRbfhaP1p3SAuwrFPAot6BcEIXzBhQ1A4SVMItL3KNvg0P9a
q9piCSOXuygZsLtUyrDsimQt4rkDPiKfLhXPIutPpGpszMF+sU21D2uboggGXFjrDzLUDmY4JRs2
y3Dj4Qvtms3vPNSO+QyV0huRZY7Jxp/caDfil7L16DUp6x4H/RzpR8cyf3Wu/ubl9VfUd88VRNZK
EMPhtq9hyCXFGwNwOH+ckEYsVdAdWuyFyr4OdMAB9EEX3fFXkuJebzTYGJVeo9X8zUwvD1p4Xeuu
rv94VM87QxvuMXI55GWRPBGMAGeB1KSD5tfPiYGfu8Y2voMqnQduzv1SejrlSy90+sL2rDJYiBPM
i9hNn2JGNYG84NeB3LWTx8jWrU1TWck2GeunSO4EU7kgT4S2ViZcdbuV7ZpEFrkbSY9FQ/as7PnB
4K7E0KhgAJ+Y6bYII/M8e/GzcMNhP5PXCa5RsCV10U8vbSOoxsdJ8itjgp0IqXFlYQIQ9x9M++NA
sCskYrnVs1eGt0eoinIDg+Qn1hLy8caHCcCzdWZ8MQwgkEZnbh9CMoXX4DJaIhwHcGxCsWmK3saJ
QockprntcQjlxZqrcNtY7AtWO9VH0YotQIhYx2oSK78dN4hi0pVYwlFMNGqMJawdOWa7xC5/dKuC
F66KmuQaE50cSJIzj1CDAGEhaADmuv27bQCp937YwE7CDdbSpy/YqKQTanu7195HtG+WZ50ztgDU
xe9daKNA4/S5mKLkNWsUHMxAmfwHuK8HIS6iqy73YcCYGiN7CjRmDI+pyNhPci0Plgt8sJvmEo5y
73j9qe7cAEuycTUbPBSJKNe10s2NNFs8T9CKr51QmYdUzEzmihGRNQYmM20SyaoLqdzpRoARz11P
Fq1xJGlBEmSop8Rorm0DAaWw64B72N11Zv0GcaA8lOlpxkoimyW+1xWnfyqQ143fY6h/aQQlASLV
v60QG1vY8dsxMk6qztptNXo45PgoH8yzS4W4tRItC1q/2cP2O1JIMZMJYd/n/hdCxsUE40KT0XFy
ONFD7jAMh0zCQBLHlo5AczPfzQmegREDOBYiO9PirS9ILm4y431K26Cl85bpAaOsC4ZuTHcQGuD4
E/iKoXY+vTbpCBwa34ew5o1Qpz9iCSHIaVrbEUdLVy7sup0Y3b0aQCpH3/6aZudoNf1+yrahnb+o
YZQbF5Rni5AYBB6goUEXycUkx3VqJIIxQVpusFkrqCJC7yQ/h7aDK1VVR5ED2+i5hwGMQRqXJCZX
GvGvEshhK3ad0SBehwiynkqm8077KBv/vdbGkyRdahsR/RX49h1A1kZyUNcmc+SgrONqbSG2josw
+3BCQrJGezEuLxBE4FZyxjW0YYgwvwyZ8k8CotdmLnGMkeGjkZLPR2YtbPdpFwH3HFToFufBs0u2
N7wQ5tk7mxaeaX0WA29KtkoyGgGFQOAxOUKd1DqNtm60EL84MXUb5EVQhft9poluWzrgDYWuN1S0
WbP2YreFyhI5HJbR2kaOQzYysM+KgLJFHMHEJUWUMVdN/sR9Bv/sqIT4aBR+xHHsPPSaaeHgVvEZ
JBSqrJAfukfAQkQK3ZjNgZygozsVRAIVO5vCBCVXvjdsVEdbX/IMt4tyA13x1A5YS3DxwaLTit0c
A1/C+15lPUrIMCxhi80hnIqFwVPkoNHioeAU0sXUh6xrh70xGF8xxxUiPqQjaH/bHm76XolvfVCE
US+6tQo9Lf8m64Sb/mhxfa3iiH5PJD1Q5cTykhz1ngi4GUbaKqoZL/gAqwGf5YKLHLRhoQPRg8GS
0I3viu31fKQKsR4hw+paT2W/AisYgtn/jQZsPghZ72LfM8GR/bPdFSVATCfIvwNAxUrxFA4OkXDK
DTDDOJGWN42hwPMKZqOT3eeV719CeVIxhwrdQb62CeNeGflwgcO/T0t7kQ64Bv7rYbHDfatkTK3P
T06knVCzRx9CqGw35jiOC1h9pxCPVBQG87KaJE+pV5HNXEuazC6LP4ayVWgE7OyYIVYO5ryuDsNJ
pDNHenDkSS+i6hjPiDdcq/TfTYbCMLQURZKuWdsqNcNnJ7aDKVPTu0+o2gHNguV7SIactPyA0veb
TErn3te07r43WcS9+KEpqvFj9Ay18WG7YSUWo5/OZwbt6W+fxu2DQVB2qIm2w61HPHoZyZU2/zUl
mFMxUBmLO/Qt6iTn9hekxscQrf37OOWP88g7RGan6Px4C8b8G4vQRiiJqtjVEBEuU8kV2TC4XBkg
yZco9+j1IlaItBaKmmd03xPYRTgxfjTLoaCJNEKIgbMnig/D2mS6+APPybyLrUOIZwsnWH0NlTql
SVjtaG2XPPWYOlPrHmZogBvVJ91zWDWH1Mh30KApqjPoH1GK6VBml3uSAxz8iHg/f0YCbkyjdVJi
DDezwFPIgWB3+++sIrEPuoavlDVjPqFQkK8w+hot7PnrVlwa5luX21eQgB5zzKlXURgHrdfCGord
4dprj/hpaJ8GdhObTNXHwuqzvWSDCCKo6CvXQpURT2qP4EZ+tQydNk0LF6hQTFbANGmYGwv0WPsu
iYdbj87xdlkNrL9nu+F6iCqqw8XWLdFYsmPurJl3mYcKGaQDRQlpBtKeXoeFYRWfJkmEcLyzM2gG
COcYblGoUS8M+rNvI0yEq383uNlXDSccOw4CH3U98oN2xIuwUhmmEs69nsL/lPpvrO/FKek9ZGBQ
dQdwYqJh94Qzx4HmuU7gScpOafU/ULSGg0mq48pHiBXIlsUa6/oMFukdVTR5UHFOGqwR733VPmHL
fq3jNAlSgc7G6LSJAtuYdiHL6xhpvw3FccCTe7pA7yeECTubC1oVRneZGo69/6rxB7TMjHZaaES7
uL+SbkuYMb9xcu3PphjLu6pLT+wGW5E+d07fbmO/PXm+AQXOyustXico3gbMTVwVV1dtPDsQ0q20
ap5GD+qXlZKP7HgB8ER9by5E5J5KttV5FyORi80JCS5h7lHvT33/CcQImKZaTGlL6+Sp1jxNrVuz
ElcXUZPDZ0yOfIh657kwNJwUbO8HFkF81ZEmr5u487Zu7nE96lxc2hXLQJjroaOd0Cqf0ym5Kh0d
Ytmj+2GXYlcm3u5EP0vhbWTNnpEZjXyb/5D199X5lN+QFIl4mziKC/N7nRBFsYlIpSMElAEpapVL
K/T2sXSqd5T2Izt5PZzypNgjIIYi6xdTIJaDE2O69tQL8Sr1wv+EEz2unbgqLhJa2b3vPtA1U9qT
3fERt0pb211l0libL93EBu/A9Jxu536sG+YPIoAc1nxGELAQGhXUkGY8IEvRhkAmI/aHQcdu6xpN
egaeIl41QQg3Z9Zar6JHURw8ldsAD0xx8U9YZQCJ+wxxxYLEEo5gvGlmyoxahWWgKH7fNANqkOme
DLO3X0QbwaRcCv0qLoPM660LfooS+qR95PpTz6nxgn0SMPbIbW2agCsMoEcKGD1ySFn2kBQ4lQSw
XFp8l1JHq34lLU4ynWvtxkJHEqiyY2IOKJSTX7elVgp+PRPzAlzmB+jj19QZp4ORUAbbqruGnQw/
fbK+Nmi5evwTCB3DgDHwO53etVpiLbt61zAqOkiohvD+mE93kdnsMPOY2KVliEsfHU5v0e97kf5k
xdWGmdWLky2ZpjaiOAPnqFW6XAOcuwX+0H60UtsSv/mCTXwKKiQRt+o0LBBj2Xgb9vHe0t80K2SH
KGDllA6UUdLX5nVj+G+ONb7ZWb/TnP6V6kaeq7kjNzF6tJzxV2y5cDTYXseGcr0bE8pUfO5JXYDW
OXOq0sl9tA1OOtOlgZm3H5Rm5OwhRSaMQDGFiTsJy90wEBbbTwbSz9FlZtvo+Sm0S5+CnuGQxFxN
86sHQc7Nh1qOsZ/56ZXc1+4xlfVLHHLSLUwFuVPxt3ESvB7t8DmZvSbQFzkf8jPkFN2dKRgSWbBb
GYYfGoGasl74C174y5OMqDPP8HD/mY9Nq5vPful7p2GgqOuxLfaXDXvUoHrVjfUe+XQ4ytJxNRoU
Wyn2ONxDSYs3EO65Wgp6V+tL0LdvmUFed81eJnq/U25aI/YSrzG5b9PEbaCPCky6KZjZi5qAmnVr
h9CEO5Yyln9Axkw8pclcPoLj/CY42N2zJRG6NZj1h49GBUik2qSCLSFJCe6AVDJuJ1XS2WAkZsTZ
KWKTUEOtryhp5XlOGaUn0zcuHxAxNVTQSTNs57B60BrqBiaSv1zvOc5q7W0e7Kc6silJ8/wa4a20
I6zD+IAfjSkBKqtuQOI4FNbzpHPD3n5yYjHShyDsASRuhRVsBKC4SmuOCqnCe6Ne7aEvX2F6bkmV
+mgaDm4pcRuwzS9r2QmHup3RY7fc3+AEXMFH0tAPDC7MtemaHr6NiTixdGuQSNa2p2PtYRR0npPU
gxKlNiVOKN5JfV2KmKZ5WvKX6clYClMVA0Z01xhZyYeVtPewhYonORTjpXPmCHfXgQ8UsRz1zMku
milhCPbh3e3niTA1GLGWzr5p3UsxlU96NFjr3nYp8XPtPNoXoVHT6Ghg9tVMyeJZmvHRK/jmDkx4
pGS9UkABsHofCdl+Kqyx/NAly2ITCS4OQys/Cs4mZw0OKmymbVFJNkTMmA/unHFlxCW08oFtXc+7
u8SMv3Usou6T1Kke2KPe+2oK3zUgxmASLsQPGWnvVUREG2guPsxhszMm6y6nG4OjVPVbq8Qr1jD0
8V32E2rUxgXDmjuT/rzXLnoEdOtPn/hQ4IZv23TylKUm/9lHXuBLywjuxYLRc9amDLPELE4+ZFN+
RX5xyYrRO4Pn9U8i7u9vd9SgkwwI8jRzs5fZu9R+/nk5qvSdhUsVen4kf5IKuwtlvDMb/8NNIgfI
3m+vClhqNWCZ/uFYeA6JOesush3CR1En9/AoiH3GrrWgy52sfqJ35/Nx+/QAJGP8lsXTmim2/YGB
43fWYKegR/pDEomZUXTaP2AwA+aTXn3YJO+lXjPj0mK4Rgj/npJ0fqpC/YorM1O/R2/Mpn2VUey2
Zv/UMWzecbmoDW3etinAQAo1RzjTUPxDpPLfuzdZOc1LNBD4UXH9Jk68GBCn/ZYBGZtwQiryDKv1
OsyPcK2jBxUzz6yjOb0amf4xRCUTh4YBTGoyBfTrmI6jZ21G6j008IOBpV5r2QceU3B0QcQEGSmU
swkvcyjSHoMHmynJ7UG1jKz+3Wu37/79xu3n/r729+l/fO32jfh/3+j29N+99vdP/cd3u/3a//9z
/+4v/8fXbn/q77v9/fP//2t/P8HtN24//C+voRQCOuxGf4eAF3u2MZ9YllPt6AgADS3xh3UzF/Fm
jgp1Bmsa2BXQ8uudP5yzyooQkSxf5ilaZFR/eFIhnkJqE+d70lvV//2Z//Pjt29FFeJNNzREcPu9
Srg+i/ZuZKB90k0kx1Ouw8ojl3ELswTWpBG/9MIAgFnQD0ZwBCoUmJtFw0RM7A0RWR5uT725ig4d
fhst4CN8Rj2azl5PZz8qPcRJ3hzPo1P9FAo6hmm24Vb56rdnO9OG+2NcT5VbnsCWV5jxAO1Hxp9E
EYmtwhlkRgCtxlqmMCCxrpMK30ioR1LmzOcKbj65MtygGu6AuIZVGe1aNNlsm+l7Ozi/W4it4CdN
epknaex7P3n0uxmfuSW0r6/jr9D8VVc6Auq5lSvDjg1M8E8dxgYbkj4lm7MTjP3YoMnoIWWXhJJB
/yiWN+d8OWiFFmIBTReViLPB8meDSDHbwKRsN1kbbeZQzHCF2NeZCeoBnfQHVosUmj46KrtFFol1
iFlrXb9alyRwBFi54MNf9ydRjSPem+HLHmcwFYQY9oAh4XI4dxcrAY0VY/LdltZnCIqf17/7EfkD
eJJ1rImYliR24UiTXoirVzDGw4VPSkvh9vkeIf47yyH20LWOLD/WqPvm7ykd6C2Stt7IpqLgDo+9
WeVrJ/K+oV4FqTX6e7bRs2v19sZlTiFpEGtGpUCR896EXd9XJtwbDiNRnm9Oj3ST6SQA+0CKsVcQ
3ZkMCj2IRqp359xjvnqCk9YEBXHpEOrgFQ5VBO0HBG9k9M0kFYueQaufSlyLMBQEoSXk+UIFOMBa
dXeDQrigu/Eu1n0K58h9njOP9sKEG8SwFGSXRnDBIGD41M0PKuNrNk7RPnbMvdDHR4xMsGnooVDF
WXwdXUGqgpd8ZjU5BwqK+uZ21XZdN54THcZQGebQhDFr2JKS/cXFBTXb4ZcEA369qxUHL8XRyKMx
K0pnif4AlpOjA5cZWmeYNuY2bBfDIT7hxaBqp9vhANsJrAWzFc0GmdTWgNRxaIaNBmsf5SsyYctN
YsBKOzonYghMZs8bD7CNTgE9IT/9BHoC24ZJD9/Eajnv5W5Ooy8/1LDgUC54gZv5AAr656hTyYnW
PSbLHewxKF1XyeLG4omVlRYn3Y/8TZqDM0cxN+zt/48bi2bj9jzrFk6vAtDDoaV1EC2RMYf4jGNu
uW3QGDorkuyeNPxYDcv9U9dQyYkrPrejp9Y4xHDHzZxKugl7M9Zgbl2NhJtN1TpODZYQg7+XlfhG
LehsBiNODlwQh7YC8wnplRsTZM60Oi2Y+/FuLP1D6NhIYFqIgX6mtyx9RXemldmZ3BkOg56NE1vm
uSkybiSrwOPPJnXUwGlhbUN3PvPRzG0ZFz+eo7oz0pF6ZeMosFVAKVCpsiC35ld8PJOg0cuTrRdw
FGRtbmgfNpmHPxGlecUquUzv3DfgvqcS8TnQIudDW+b45qBvhDXoTFglO/fMmJBdlil6p1obHHCC
4oSlQ5OgFIKH9wm5ttxbunYGDTGqtmGvXviS4/hYxyFmj2N5AtsMLC9fAjnT8Wzi5IfTA77olf+k
ZviE4czgBYPJf7aG27I/CQdbXzuRdFANdjs9dmUnwYIT0chssEu34c3L9Gw5yX1pzR5tDWrTvuda
MCE6Rp5mQnOuj57Jny4bPF1CLZLnNA8fu4oJODXjtBbVdBIYpO3Bud5VVl8zqu3AMX9hKg6twAZL
UDo8ukwyS4+t9HWaENclcbIzHG7s2Zv6NZhBUOBSs0KYINC2d29TJUi4LuXKHBdS0SckZSwNGlZZ
LFreqhxLU/AtIjGxrL9ti7cHWZgLmyn8Z9N0HSzUb7vp35+4feVW0+9SJF9WyZ1sMH084yEaEliC
RdDtaUfDfb59lXnKP5djhSF4Mbz4Vpcza7bC9Rwbdyq0P/RajXt73BtuXtBLDWiycPXfeJhJ7PoG
rR43u/2i6dOvRmFbNbna7zj2gjy17sJaPkUa9kAGiybagpVX+zrXUPIED8zng7CapcwkEouNWI+8
vZ1xOTe29eCN8evcxkyKTL8998sDIcqL4Bgm6sgfkoghutLZIOxT1Kn6cxFjzYnCcQ4sQzkw1orn
yNTe3Lz7BpF6qYQKmAtHR78NnZMn13M//CxDLOIUyjfPhgnnOi6GpNOvfHEBaRrTCep6w14brWDV
UFxgrbiaihFgImcbS8x7O3XXWm4YR2PZcCproDVN8acok2aLpfI2E/C08UBfvE6ToCdEx9cYdiJ8
h06OULcFYtsO8NhlUjwzo0bQrlVtYHVhde7KEfOnsN3oRuacp+Uhh5JJOEKeBrNBnMPo5dE29D9V
IYoNo2iNFs90VwvU6tAcr4WIhnPd42LnEKOZhBnDzK6WZ8ed5TnXqvTgZOaxHrsLptYYOEDj5w5r
3TOVPJQQHJG5Mi9T0fypF/Xo7a/0Ckyk8p9vT8hbRDVERbVnWnpNW7Yft/HxK/CfKompg2O5IFiL
8Dduz4QHNudFJX8eRts82g5uLstxNqZ0AtbHurtIKvz0ka/pToiJgqwONejpHEdVkAsNZ7/fM/Lx
0+Dr1bmB0sLcSmy0BOCqWu4rJaxn0eJQYvnJibAh36JpwKk73TbwxM7p8ta5wQowKOO5nsfNVNoR
zB4qDH1ezn6a1gHWQ/PKn8bHdI6swDBLvPX48AuAi4ny+fbk9tC3sttMGgFKETK4fd4kD/ir4oUx
+u46baGF3FbngWlIrWNFZ7iS3Vp7i1nZEb3v+ZTDql2OK/KxZbWKCJLkbN82r0lp+dnUyuJsSbeF
55YhKmqq58SbjR0cyPoQuSFO2JzyxvHJ4bDYA4wpPtap2Z+xq+7PZKqckHvr+5r5Etqohg2I4gX5
zHfTrLMc8h34F7SPCS8yP7W+4t7f63ZeAW911QaeqqLbh4EZEZLLxuuXMBVGPIdHOPlnwqWSrYCK
wEh+3MhZyWMf46E6MZWb6N5o0NC7wkCz7M84yba2pv9xDGsHD4F+1mb1o3RW90zjz+1ANtxInYKz
y6ZaTJiyHOcrmHq9RKUQlXeWo1W7OOm+Y8oRs2S253nR+p/6358iVIYZXiZ6mD/mxghgZvOPpEtX
Weu7atZec96QXJn/efDxciAbHHZjwcpjJgOOECnMxjKUFApdXwZamDmH3LVQ01eXKtGOk+xBitH4
IiLAcCbVXtpRo2gL6+PY2laQz+qxyRP4cJV3jjvrftK5LbU029TtTnZ9eoQsy+TOucsRQu/ZmUnC
WIqqIX9NoaiSmzDnNA1s+LerO3E9yhSE0XsItWcMaJjEZ9+VjqYYhw/PDi2GfdaXrexsZ0T4C/l9
eyAvYhPBrF1DdKAgt8MDcwqBpaH/ffujzrKq3L667ex/X7s9NQxaCek6//zsuNxjt5/4+wv/8vvV
cnmWWyNON4UvsvdCOeWujsuJKNREvNeF/mbiM/rgDVn9MFfO6+1lq7P0bWVhDXF7OnnZA2rEEoKV
rO7zTn7fXkZrjzEHtdwO+45mT7QiCOoyAY2cVl3htSMUNhEk2rmpsATmG3+/23mnMWqty+1H8big
56HIs/exiD///pTTpvJYWe41mUrjOqH9XHdaAwC/PBUj3s6G5wybIg3JNcub4iq8f55gP2Jcby/f
HjQkVCmsyVXsE704wlECo4EbXJhXo5/++6FncL53Yjg2yDznZuiutx+4PYDMmNcWM8lNnWIjUnRI
c2LLw+VgcJ0rGoeXxhve00gxP/kaEIAdE1mQYAPnzJbGi6+jANEb65LbdDsoSF//9vA38AE+HyVt
h8WmQ+u2qjuYzkWCQCPB+tDo3PaESJ8ZbY5BHWbNzRHxTXPsBbzYf74ye4iQs2SgvHzXZR6E+8+2
yB4jG4qk1lT+xmtJZLg9KDaxtelgmunXvn9cmAj0yfquQ9LETJzqaoZ8FhXJGRIlFnNm3IIO3R4J
aWTRiN36SIJLIDH02zfLs9tLHi7NfQ9TW+scexObn+aihzDcoTriHUYj6zcPOCe/UECTowIBN69z
lGjLV7eHxmzlcVRYfs6HqgcSLqpm3vQLCdXLcVWGxCMK2CZsH5ExukfMmGYMcofXobX/0DXGCIyL
P6OgaZ1VPFCfWv1RAoMHiWG8314CnvJQkHNyclgUuywyyuPY5+4G8yF8V5anLnU1RNgcyx9UPOZq
WsCncEz0fdSNO5vUA6eGGNz2VbOJwfcg22GiUFNrsKlgKxU7PKc0L48sDujtORENRuqmxE/7P4I4
c+2850zMg3HhBxs9YeowRwDBotK+2FrDFAm7lSBN6uWm0rlCerKrxA8dICQnN6Y/GKaM910UeGZR
VMfEc38ZhjkGeVEzVV+Oxz9HwHmpOoxPI3MmBaYyX4YKl6PbA/Hu4w6HHxSO6M/yFKIousqX2wm4
PUwS1rPM9dfQjg82PsDQkBv627jmwtsTznFxxoywB40rkac96QVoid3BfIvGAePuqN3ejiYFf3m8
HWzcPMeVXWYedGkRBolmk5tovoceItBRIgnhErbNXdmGLO09iv7lmPxFxuo+q7EBEW+h4/9kJaii
5cPJbjChOHrUHaMJOjNG4beQ+fPtrZlAWwep7f75HAvwpzcZscnCH/p9Dg3rX7CytgPQBj3HOEqU
8Un/7oxxXsj0PTYStrl1NO08l0m/TfHvzC1xkIs2h3IUc604eWMSXx5vL3XLV1gFV5r5bGbIUEJp
f+CYAndQpkW8JGC83taCHnUL+rvlH/VTjD8Y4JjkUpA14evR2sdtlM6OwUji4TSpospah6MorhO6
+qspOpTTc04cSJNAvavtC4YoCVQp9KLad2eCvycmzFU7NaD+p9XexDH5h94TjU9HzoYTvad69xLG
vvuFGP+PHDoJREIhjpCTncOYsOia8QlMiQWIyVLEuX26FmWwNFZF4ntnvU6NqyR3LJiWloL7KvBd
TMtEmP73w9BNvzIm4Tgl4YKqWg87sSnCfUCzv6IpfPZsPEZCLNdPsc4ht7LwQ4FfrBK9C0H1Plq/
dw7wGXdxGib7qiDBHEqsosVleT1GVDKrNqQTYCwMd1pDWNP/AJwwkgkXoOIZ9a3D/T1j1DFh7Mw8
csUqucLQZq0orPfCQN0PJv1V9oiA3WmRzY/Ye8y4aIZ5hwSknGrkPU0DTIVSK0v6XaRydSAl+77i
FGx7FDNrV8dox1/SKJzZPxrSwByPMHLf9gu0AhgsleaAXFl22H7gdkd9eWwwtTjQ+fO7y4ax6HTD
ij8SZpe0zQRJT1N7bVxv49iacY0lgRmsGVtlCaw/hx4zOMgRTxWWfCAalbfCn8Jk+jAj+4RB7v1k
OVyZIf/dRgMuPampmNqxfeVDwmfHaBvqqgQCtHVGWJ/5AEGTkpYwSAPL4uFoaiSv9OE3sQlNACXI
QVjSnjSz9XZwMePjKN9VDh8zjHV8+bqRsr+tviJv3DERfeh0nIEont7gEI67ycL6oxj9kTX3gp11
yvS4v9O9X0i0zAy9f64tNi8gZ+TO6Tja5nrQo+vbCECqmtHSTiWf9DMQuc26CLhbULlhj1e1OKPE
RMZ2VvM+iGU4MpcC2aHB3BJRSzYza+jdULGXblXLnTWK6q6x9R193Z3mmWsIHws4MnJ5TvGPshqC
EOpPDPNYEZl3qjneWnpnwVitorO3+C45CI0NNz4U1nysosKHFpQ2qzbXYMA3oBtJegJ1ZC2N+0dU
l+SgehioF6iJrd48om+athm2arlGw2bZ0x3mzYTGKvNctYS4yNx/dRuhTprvHLK+xX1kwPOj9qGV
O7aVBgpJCylvDMlc8xli0DuQ9oOsHbGL3LlemyZefhFhxJ4LsF57w0J34abQMGG0wnhAzkKSmWa9
sgVANs8AUGcNB5CcigKAgOKhvzeNXAscKNWhyP1TNRTHwWdCrKR3atr4qQddpW+G4hdJbYkfw6EK
XutlcHucYzSUHm6fAolhE7HtE3/fGs1D18FH0zrEOkocYngMeOtGx6JZHLiyqd/rfnxiMtQepcSb
SbOumY51cQvp46uM/C/TtIr7qsEZKG2hT+X9yW9NYxUXTnRxoU9sBHRUtJTuXVghr/Dq7k+DP8yq
cEMPFziY90OexVvRJp/D3Lvwf21SnWRc7bsKBJT8GFi8+c8sKxcA0wCsXj5GclZh/DtJ2T9wzckD
vBMwt6uilxpXCEiNBgYmRFe6pdQ2uTmETPKxsOU2J/gCbfEGNU63WlyPdhiV52sV1hUmvaFYCQfG
bwGb7iBhrvBPbIlfRsqAhJk26pozptylfuEdpwH9bO5mkEixNz4hBgjN4kyvGe/tUnxOgiUSn95o
o7f6S9sOYu/lkk5yxueLDneLh5TtsbkXA2Vm4Xk0fSXgDd42Tp7oqCSKau0N9t5snUfVq1+2dHCj
NDBqy0E2pirdRwP+2BI2GzzZot1lxbXuLbXypROSSN5x2J1Ce3AxeOamhSoEwQMoZsy2LSOPQQGk
Df2Wb+8t2moY1bOOfs9rd2kaHz0LMZunfnklVhTMF/xFFnyswVhXHeoJ2LkSXWFer/OQZKO5NLBq
6bOA0NK3HLd3gU8PbCGBE62RYyTmqLuGW/GOXUqals8Igk/XFrJYm4wStnJE3eEl2oetO9N+EvMP
5wL1XoNcXzDMXvE3WfAWP/AaNl4QN6nYqp7yOm92PvOzA8Afo3rR4wPTo3dO/MXLRu01AYYmUC/t
ZC42DtpraNuY0cbjEcoUrAB3ZgCFd1lF8UQu+bCSKmMgakvydkb3IUuqx8nxXuFwNyOcAMzbS8Ze
KQ7X0MTnlFjlGt40MsVXBAiXLl06/3sCNA3otdmrHxVfUHDkRlucMIHGfRTky/z6l9MsLl8AxbDe
Pq2uircEvTA3cnHvVYRxrrukxsWw9neYjNeXXM/3g25uCzLbQEazGsHLYiNl6hdziJ81/a5xEL+a
Eu/nKcJ0YIbvzcqGgR99BWeQOAb49NjXdm2FAzOMWeykGXrVUIDuQ+x+pfKL65CrLXD8yEo/6+ve
+C/2zmxHciTNzq/SqGuxxrgaKUw3IN89wt1j3/KGiJX7YiSN29PrY1WrpRoBg9G9uhvZlRWRkRHu
JO1fzvnOc4QZhdNbf8XorRlnjOzC8QWq+TMZwLjKuXsyZi++OIM605a+GiHrI8+2cdOa1jVQKMRr
JNFBVe1uMPlj+mYqDSiUQq6wAe7E0bR2DP0kOsi7IXCU3HC+mGLdDoGFfKSEkLAEQeeOvi5B7r+Q
4rSL8uA8tfPwQtbPY6deYhRp6x7fL1a16q1H68QaOz9EFlS90EF6jDqzBE+CuJoFDJbK0jvX45Du
/LI5mrZ9ZhoyYt9FeTtVxtnyh6uq8L7E7GEyAu2HMqU/EFF5o9B+DO3PbHXm1uyy3QRiol0EJsNI
y1F7xgko2SfCyPI4JvoKuOWz4ykCgsYbdZwG97GIfG6LPHEwulvopciHWyVE30lSLCPf/2EUGun2
lSMcCZBEH16Q5dYp846M4VvJRb0iG/s9BaS4qtN+o73shjZAovkiOKkUSu1Aed6oRkBKhreBsNtg
WYUuv+4t/GUEABrTlcNM1LHbkXTbMd9iRs68+LZQ9m2YI17D6qIhN2B8N68zXv9EEDskkvABQRxu
jJ7L0X4wlWmeZeNDj5TJRCooO9Aa5LOerNfeEcXawtTW0+wAxuz3Ye3dJEP9jpHvMeQKZBwzXo2p
8aOC62VSdz1m9h666rbPnuVEf4s58+TIq7EMDmr8aYbsxqbFXclu/GiNau+hT5gCg1QAB9zRhGO6
riGFdYWBXxwjFLxBZMags3X5nRTcodpbZBMfjJp0rm8z1rPO0H0FjSTWeMF11ugHu0BBBHf7rdfW
7d0fv4juVhEGtU19/xBbqXNoSvuYxEyhJrzOh7GLg3tP2Pdo6FvemNDa9DSHzIIv6OXdE/LkPcEF
Kc4vcT2HzXxquuw77WZEUmw8Wp8rgAcnTFAv/ZhKTjVhu821V9LlYMIleKNygR75bNgaxXzVGvTW
xoYHp5B5WaWeueDSZxv/d+IDlE6Zhc0Il9cEH2E5BTIXs39YjRLlm+cYryXaQ+g4IkUVyfHSWK4F
mlzUWzLBGX2HYtOR2baVXf7C1nHYejJ+iQHm9c6bZycDIFRp3tiyc4EntgSING29591jMODB30S4
ikbWBpDYbKTsD+znw6fGkVvtweQLB/nF86zaWoQv30BdQ2IGgGw3phO0hNpbJ9H40MRsSKvOCTf9
aGe3qo38o8TvLAYyM7BrH6IgSOH/BJRGJegeu2a617HX3LgmzpE8RibRudaJXS+4q6XegY4ltjGw
AKIEoibd116UrovOYYg7b0zgUoxZyDHJOn7+RSLpGzome+5JB655FUS2DeysOTsxzoWhT/ot9OeT
HqbbIMTVTKnprwXkkZK1966fgS7M2A+VNxMCoBnhZmn2AGErbYL70DpOrQ0nhnBEdvySAHuFMp1t
eE/E6IZSYdNF3FIAHw0zPxrRcuKRPAXhB/NkEX0XYpzWvi81FG8kmabNY6xdcJVl/EFoH3arlvlt
QkUK0TA7QPcjQOJmJp9k6ASFi0q/cgxqV75Xv3uYqREecgnJEytQdo26+pTKwhMvWwDRTlCg8JRI
xEAcdwO2Mt/8dm3WLKYmZqNmILDK6kAeSf+hTSn6W6XfmxYioO9TSAOnhH/2ql1z3v55T4JCRrhB
iP3ICKW88TpEFEWBA+6td9xjWeF/HjlNVqxa7gonu4IQ8YL63GE7SJ3SDA4/LzjJyFD3XuYDRMuZ
O0fV0VwMs/xpkPMh2kW6q0aW4EhAOiI4g2IMZe2AQWZrMLEuFQtiqzmNYZvd9PT+Tl1sfE1pV1Mc
eKnDs0pw45R5ewKeVfPW6x8bbBKM4Lc0JuuxnXzW3CWppWOEJrER0b4X6bMPcHIb5Xc6976Iucp4
E+m/FBvqmjkRFA9MonNvHRvQ3pqoA5R+SbgD9/itnOBB63nYhWFGUbHDbM8yCsHBBjXLqSvBnnWp
t+6Qtexki2a36ZgWJB7c6rE5Fr3u1yO7LiCM/MBz9MLUf/G7R2/YClLWXu3TJMZT4Ua8M7XGUpor
CqfpiuHFfVzCKEtmuXVIfGuz/tNRyaNpji921BKtEK8HZ/hJ7dLYhs+CZknj3C41vh/fgQmeTDsz
/4CJdhUy3d3OlGkQPNDpJxNojBz9NkeP+MAy96tN6oNsP+iI3HOIJzudsu/Z5FCthxghuLgaq4Ft
B+UW2Sm72MQ9I5Gxuz4icgwluyIsf6IhgcueeA3p9TzkmZywhVH8/RiYxswChTww8Iku2wQ5j0zN
KzOiDCtZSsF7+cYteImi/GKX8QlflIHq3QYla7yAksYdMEeHImPJ5ZHqSxf4UmTABxQiOuxS/g62
3kNRaGMDQIcpTM7cumSybCZXtdmwVR5Y/S4i6TLv9oHjIxnIcPG6VhOsK1BtHBslMd4r28heaHAg
YeXGtWXx5ab6ZYgtOsCcg0pEC7ehf1INgoQ0/sgHvkUcfI8dT+ohlc/jgLRaZOD3PYSgpBTtpyZu
LtitijVEaZv20C6w142LdBBCFQNqkwaTaKTFPKsq/+DnZzWqJzeGAFGY475o2j0P/NvJqvQOruuJ
slyuRjegEmI3KAf3VwCvesCBhKQnODFG+XA95W3nsT0ckq68CRsMq64VXNIcVGadxG9ONOyF23/j
zvqpk+QtqZtDbIzk0+e3Pf28PWOAcOsSxJATvldBPJFAhoogSyjLU+Zs3K6z+YuMmp9pmlpORxhG
/eRAzLN2dSg5oNWXbQzMVksQ7aykrnz3x2HQsHIFdf5yDTgcuGJhx01Bt0UT/+n1FdzByX7NB5zY
/Yy8LM/76ySu1caimHfK+MCCGf9oOONLLoqtdlJ2puA1W8mjVnuIVWDarhJehXp2Nu6MDGES0Xms
1ddgJ2BDIKXkubVHL7bNnO4h9+ppQ6cT+Q4IrUm/cyw9uR3K3YHiDG+FsQSL6JHSWpBkaTZPcRHu
iLjiTzs+hQV9U8o2G3wyr6ww3Eu8VR7uGR+n1FrK7kkUxRdKLrrErnie8D5YbRuvCLl5bAPRUD5U
aK1TzvWxJKLO1un3QpcK5tGhDdH1yQ7r1cQcpiH6cu007A5juANRAL7FT7nUIBF9cCbvpqhrj5Nr
dTtR1/syQafi4KaPtAnQrcJxAGIABX3WIF7vEJv7WTsffBMr2piCdbMXfG7fNlDArm3tYCBBP7vq
zTG+8rhYUSE0PLr6YR818dHTKYNFvCp3jndl2Mb8Gabjq+Fmv+KuNY6eN7TP0JSXfKag3Zjx0o2B
lBFdt1yh/jqTRnuwh7iltdBip6wQvJWwo51bK/LyXitZn4j1uEJBjbTA9ul0RgNRDYnszMC3aPCO
Uz/RrwT+S6oQLlc4UVu7Q6Zl/cRu8jR7zhmJD0toUHielRD8Qbet4+lpavTXnBZPJVXE8qz9qF0u
GLtX18ZsXiTpUqDJdr7nLKCwfuNXCqqyLS95OqOD8xp6IGltfGmz2O/rD5NOsloopdH4YrJv3VEY
+VzhoHVwBbkK8UIUoD4K9M7qGC6H83zl0uQAx3epxcy3xCpApMr4p6vPtkqNnTmoHcnHhEn5nDQj
gcyZvxjfNSM1C4WQtjYDyJmNZ8Z3jsRTMo6c+1Z/HFj+MCUIcMoTSlyHxoNpfxdZm611DaQs5nCu
MtoFFuIxQiDxibTnfnTg4osJIyXUC8/P34O8aa4rODq8W9mXHuIRNWT6NE5VdnAC9w66kL+tPZt4
Bm3iqAH3Xe7mSuVEaABqH5DCMYMQh14qexsjq8tSxn463M9FdFI50UEV8SKDSC4g5biIfCiIPJZB
P2uuMlctQqnybWw8gnAIEKv8BM9BJZMNZDZ7De8k3ER2cpkHk6kA6YyTJb78wOaHqPxntQRP0+mr
Q5gbn8RjQb8yeEeaQX0WyuPHRqjaG/lbW0O5S6NPFmg8E1KCYcIG5xGYEVBdP33BXK2cnsHIbqyc
zjstTaYvRflkLrMUcyF7ArY/nOeqerELE7dC8qZ6CUYgNbaMZa6EN6KHMf1fRc6djTbtVjTy0WIT
67pfUFP4y9GsQVG6bQtfAxXhaeBX+9ljTs55htTeKhk9gjiMGuJnpGwOnQPaN4OsyDq1TTtcNcV0
ndTtsY8taPSS0tug/liFRfxojxBDCVa7Z1TICIraJh2lS7xCI1equMoFQ00jZV45OUuJEq8s5YlV
3dRgWcLw5OYYjgiw4Hx3mNvGAQqRgcp59ow14rFrVeeXERvpxcM9A5fpwRrIoWbrshtUALq/vDFj
ttowglDnetwgWf+Rsa5eAzWyyMC4FfgnjBBUO3wxBis3VYueYghh0QY+JA8oUS1p2KS3K+iYAnAj
sROd1AvShiiHqjp3CUOept+bBb7+OUfzZpGmFdEuMKS+bya1N0hQXlXlayic6CpFxZUsuQjMuW4R
9n6414WwCN5Mxg/QWN/MxoLJ+8CiRaByzAN57A1CA1J5j9zqakA+umrq6okJAQAIedYchArmwB7f
DQs3YzoFPWnqtim23lMQdS9oF55bA4aqTWFQkalEMJ34cAG/X+wmOxT40+twM8EgHFD57/oGMYXE
se6m4rnbdWao14NGJdGCPljO3VXbxU+SbINYiOQqpsLOxKbpeCEH6wbJUrIpyvTaugQCoJoycHKW
xSXpkSvT66I5UvM1Gp1txIx/n8aoQtmn496+LYy03Q+99UuE9raLGlLramieIvE+SzdkPR18iRrl
lnQr+LqE0EMUDFkMHfK+emwT71eV+gklFK7UuKABQEv4UcgzQ5gzmIfkvUb019vpBp4IytR+2kmD
p5LPhGMhl+qmzKA/DtORAJcHxpCMNBxSsdmEMAQw7K0Tv0Uz+UU6sWjikvDElGNinpmF5xDZXSe7
a1a+i+9YwnDtqme7YpBbphS/o6QesWmSnXj+GphcFgS42H60c2wstkwFr8ChuKAoAT14fuUQ19Oj
wG0d6oUSmE1Ll7EKtF1AkWdOZ2H64urluR7FDjmZG3vwvzN8W67o76N6qhj0mT9DalwIOQb9WpF2
Wn1bSgLudI1TFyzeQHDnhpvC/Bjjh8il1hqC+aUnNqZxykewA+0mDJviujZd+Lk2eB1tRvA0sXH7
+UsW6fvRKEF5l8E9a9cbDznHGuZBugW08V21DILnsaQU9QndmeSSBJRvAw9CPEZ+MYV6O0hmAFJg
4UwVtp9kYCb/AjPlue2B3uAtvnDI9vj0iT3Svbmtmukw1DC8agI1D5EKbrXp/sLUkpyLsP2U4/zT
hv6DI8cbH3ViMz+nVtdTYvV3ScKNgbLlqk2Y56vWujaNq7F2T6D4PpyWCt/lNtLBq2baRBVF37vQ
knttrnreFvaJx4lNOyU0hWDSUV8VW+64g+927zUNKDcCzU3sw1meQee5Qb31u+6mJZipl48RiZfr
jpg/p2YQUyJc2gxe9503acaB0943o3/bRITMdXUHP9vZQ7ZBHmiWD0UlD4DTLdPGG8RZaamImQSw
wNAD0GZWGAIJUsIAdlGSKcKYOb8ID12XkSzxtNoc+1Z5N2V9tGnFPTkXzSxfiIT9mDNS6f3qHOHx
3ZJTA7Gu74+Zrs8pTuCnkMhbkxl/YE0XINUvuZG6OzWg1oIyeLLca6f71uPM6QrqN1+grY5YHH1E
GramvQ+0BZbNVo99Wr0DB8fO0NdnJUMqBnOtO6vmhbsDysfiMrwZobauHDXvjRbUD4TaGfkJKJIM
AQI967MtmjsX/YAihaseecJjAIzWPc9xqM39xkbTSiAF0wdTOTfpREAkO5Z2J0z4onWeDSho670f
CgOwVnCuSQJfCVATSUk+yEhgQ83Suku6F9V7O5+cPGbDhJQYDE3Krt+kAc7mUPwMlUpxX7IqsqaH
KuzfUp05JydnU5+zJbcNXsacB2/YoK7zJGwkC7krZPGAh26y7qRNyeByJRtD/SNjk+mxszGIj9wW
biY3XbPJkUIhbTI/mtqgsqvrtU2OsmGhXGvFtTtExYodlW/XLyyB+5XjDBxWbXcTtmQYDsUv084O
ylf3NcBuGXBp6dwFPg2q0sTKjrSIG9yFbWdIrmNzuApn0p78O2m5NdSaYWYg+04tYuwLyiXXJ+Ii
crl9dDxeD177yCoL78RssyZ2vXu/Nc8pGge6emPeRoH9Vm5jaKUQ+a0V8cP7AG4N7ASPFNHOvMp6
CNqyf4JYlu4rBnirgIe77z06E/j//jbINM/DIkMBS27kgHJg6m4BUZgrFDIhs1do34xRdw4DHAav
NSm0RnDE+snBFMEfjKL2kIY2HC0CnCBEmTxmMnKtDJIM2eEG130jbpGec0GNrbULo8Kd4HWS2JRO
VsdOJ0HVtfzimUQ+RLKddmLKffSkJeyvkFsTypbvb5DCaqCFETD5DHEAI2qD92DYcCrtIirltduU
LK5awvY63gajnba5m11T57B1scuIrbjFbsrHoD4mtrrtVPhDUGKwoRFT6wk8IyrpGJvDPX6thRwW
EEuTIJP1g0/ekS/VterA8jsCO8FSN2jbq8lR4wq9Dsy7gg6HpEhcP4wlwTgP15iK8i0rFRe5JJnU
Vr9JQirWvkb9qtsH12aoaMxA1+PsllgrDCE9okIVJiSTsZ7OHXXdl1BjY7/95j2AJZjiFdFuh6WE
576W3RdojJ1R2Ld9STXJElFehq6/tjxwqlFfEPlVvA0zDSipYAZxnBrwjMPgyo2TT6McynWEvRiu
w/2kx1fLt4geIec5RJqCE2brt7UPp/6Bl+7OaZEzYl7i05vszZ56cR0ZySGwHpA6DKsuHC+s2KZV
v+ucCDKNDYrbpmYUihlelw6Qg+t7ihC16mbvtqIv6ByShTFo7USYAEhXAOjoy1wqVH3F3dTsu5nb
lVTyQD2zKQ8OhPgyjtk1c3vrwZKzivkQuD3ZY4ivVqG3uN+mkoUduchF6ZxD5s2WOdk3bm7dwK9a
J5yPGwXrGdFRBTEboFfVv4Fp5sWlrS/7Yg9q6gfVxWOWsY33fVh8/mRCySOolf4bV0EVMc5usWDa
nr3jICfY3LI3jPZsXJvynY15Ay4CwRghnEDBAGa46EpEFgHOD1/bmlyBIm0+qqn8Jg2jXhN+9+BO
osebjGFubnWwt7rqsRI4+GrfXRYjrFtT8pnMYLpWUag2QhOUkkE1cuP+gRjRgkcHXX0dVtkudYMb
j5jP2JDbxmQLpJPmyWriT9ePxo3oCUkuS9hCg/s6W40PcQ2iR2y+lo5zV8xGCoHKPmRZcDJSjByj
0CkDymrvtrWzl60KN9yKffyctKjsSHz4cXiqjHXx2uchkZFMAstbNz7Pbf4SxMjXyK7j8EUxUPff
OGM/jbjeJRB7aiIq01b8MlF9rdH6EYXn1o9pTADzGNK//JGSxq7BNNhlZybIF46lmmWe4hxhiVZw
noMCk+HPMNCaDzH9t8ZslITTB5UHQ0zJI6Hyc7RlORd0xzqO1709Ziksfo/JSdqDgR/ZIQeNVd2K
bVATmBYN1WvkZu+Lv2JjwyDt4CisJR30lnNLbhmt0qqkY04TPLMahgclw2JnDUzvTI/uFyzkY1gx
iQNqfszkINamPsr4M+WygQKhNhgYNG514iG5A9EURQpFO77grg5/2WTKIRPYSqxKN+PbQODUVDXu
3ufphPgig5EUBmhnyUkjCkpeivIOXQgUYD99s6DLoAJqialMSNx0Pe8qK3R48mweFQOD6dprCWCx
ph343XvQOE4NQrpFXbdJ5KeUIlgLlLvGaFVHieQN5m2T7T0e1k06PChCTZvWvDHyicWLf5ci29nG
rkFWo8C757vZ1/I8xXAvSVph4V0E8sbKEBYN9dEWdcuJTrmPSyinH4HSmRBIQRAMzTaLL/5mgqDN
IdjXRKCuIx/clPSgFfV425z6XJABy/v1AmWuQnPfCPRw0bjCN2VvFROrvVbq0xTBmYQQxkUB92sV
2k9TFx+hr7hkg3T3bavviGCOMjxKpbSCPQLDX+xzNyh4k6MrYEsR8N65/XBbF/Qjkt0wGw2CH0qF
Q8OYf8yaKbmg199aOHSLqVsPHndkmvZ3jU0yX2cmm5CWe+Mb09aVlGaxrA+DMf5y0P9B/eLS5/1t
7MTbxQieQklNXdS9fSXBp3DoQcLqKJ32AH1BErEUo0skMteP5us2h6cXh0PAFY9yom6Al/b5PphE
zb6Q/dZIJuF6oO9GmKJqWlW1I8UmORS1dHCRcWpXTmSxbGq2TsgQwLFrZxfYdoG2Lb1oNoorEQik
C+1oXSotroGZ34SwAZOGGCkFAJmxYMQ/9WDG5pisp7nnYdfTVbVR86odgmxIQofT2aY3Mo0P5pLH
UgbvgJabUxYB68xcgtoinZ/j4Jg2bFDhv+fXzRw8mh0qrImGJsvyn94NGdZaSFec/smI9LnOpblp
wvgHZWy2SpEKpO1NQlrWXAflmmvfXfk9YgkA/HASQ8Kzx+iA4cvYlt34qpT1E5gej9iuXMcTyGMV
vzEt9ghaIhHe+UVBxZSI6MoGuVE+quuy0wdj6o6NBQytMR5S1YUbr8kuOdFiiJi25KnvMaoynrPe
hzB6hP/8EsnoNSzD79J5F6hSM2P4TmzUTFN0Fq6LYaGOrwuQR7llXqooOfdDyBIRwW+ukbKZietc
VB3cMDRCOUMkRFfm0zbNfAYLnoFVI2TxMI8WpR7uEV1U7gr+e7+Et1Mq6CZ+sRcO2KQeEKC+YGuU
XBHdZzawnRp8SGpFoh8JZMN+bkxvLEOe6tCeT4QUfIp97/ASKsqgi5jiV1GnX/y0SNvnSOy6kEu3
IXd651jul8X9wZaRV1KCzCwKAlTE1Pn4x6qXYmZ1rfUp6/zh8scvZuR+o5Mcdpahahrq8lDacpdz
MSKwTsJrA7lXCwxpzdjIXRcBSNhbU6WgfTORbEl2YbAFXHhtGw3ML3DV5yxHDAaM9cEiQ701b/0p
u+IBuOia5mNTc0sWCpyjMI6jKoxdocRXEnvvyrD0xdH1JjO8p97E2+45cG9SSVpPdecjAri2TOO1
8VCS6kEUO8/G+kWkzAcL7GybBLRiU/A2FTWXCpGhsZ1063Ee3vDOAIXLnJ/GrEAIOjkTBL6lfqRv
zYsMgr+oLoEsn1yk11duf1SwaM52iwzXMBSfLO5t5nMbmCKgenHqrkdpf2XGRBRdEoF76lgdqhAo
p1UDIvrtb//2j3//t8/xv0ff1W2V4xcq23/8O7//rGqiziKG7X/97T8eq4L//fFn/vU5/+FTzsln
U7XVT/efftb+u7q8F9/tf/yk5bv511fmb//nd7d5797/8hvuxaSb7vR3M91/t8yy/vgu+DmWz/yv
fvBv3398lcep/v77b59oRLrlq+EwLH/754eOX3//zXTkHy/Un6/T8vX/+cHlB/j7byc9fhcflW6i
/+sPfb+33d9/8353SVv3hLBcuYxcbfe3vw3fy0fc37G6s2TnP5bN4ETwkbJqupgPid9N3yFCIQBQ
bLHm4Htg17d8yAl+dxxI6H4gAyewTN//7X/98H95E//3m/o3hsm3VVJ2LV/Y5SvVf77Zy08nhenw
PbhUn5YvhW8Kwcc/3++TMuLTzf821fRHtqZZt9oO61mGtYdVA/VShCRLKRio1GVpNaDZ8aiTTXLL
quBlpIU9pE3YciRRQDiwmpxmNlhDOuUus4NPI2xeYhP0M0lI2ONClheatTT3bYimEyIqrNFNVS3t
H4AgjMj5h5bt3YB1cDYaBlHmMGxc5DY4Id8ai1uJeKKoBhDWxCGob2IqWGVRZO18N/kpBXIazUIq
48g3YzI1FD723vE/TDi3iWVax3AI7+rcwRo+4A+KGNXaSfvUYsJc9QyZDANum8v6xtET/XV4CzDh
EvZ5utGVdeM50xsN9SXJg6PU5T613UPBmHIsWWDNTKy70NtGriKorSSs1wyjN1yQYM0IvAhL1NyU
Vc6MDhV2WrVNSmrRyrgPNMK6oBooAYKMKZBAUl9YeluXJb7YSa7HehkWVPKLvjhkVUf4A3MjMJid
8xGFPodwKLDOG9WHHhR1lc1+OGgGjJdudR9lLjPMH4Tyu0o0jxz+H7HtwGXshmNmZXc2uRuUm7Tv
ZrHTgeegrEucNcHkiNfbgWK2jb5yPbZbHQMFFsPokV9JOEkxPTktwBFYWkt4Eyqs19wL1kkRX/qG
nt2PWiIa4h+qxI+IgUpsGDd9U53wCD9KFxVtaQ6P7eg9i4KHFnETuOZlD04DBnxq8YMiEZ/RqnSn
zJy/mrC8SUgGxjCySjjTUBliL5e8gBgPcN767425Db8CTfwqgseaEvvRG+0voxrRNQrWYabwFxTc
O0oyXh5Z32r8GxuWd8DmOMZWOF+HM7HC7WpWvnPvMxuErM8wh6nDCuC0PoUdqzNIpySyIrOOBvlU
ipwaG4msGhfmou9gpSWsh4GCvaotkrdQCKmVUsy/ZmkiNSOHhtdcGL/M7NXCNbebu/nZ9G0DwZlt
MrrF1eccoyEg7SPBmjENnGb1vQY/T94ly4mlCypp+TQxQlZAO2yLYT9XJKJGPZ7+xnlSYwvgoG6e
ycFkT9UvIeCfZT0xMxoOSaCe7BS7FRaPFYCSeC20+8yA9FH0ob8uSENXQ3Dyx+w+j/tn7L1bf2BW
bTSPA041vE4OeOGByrvvnWg3w8Yw0eGwelUrx/IY2rcvfr9wv2i+mdHAUDJXiTEdkjBC1R8S8xib
/QsYSxYEhoMRXT20JqHRU9ufO3z8MAT1qRyJLjHbj7JGjb+EMCAh2LnLt00Q0bvZ9Leh0MXaDtRb
G9r70T6xs0Ol3uxC1fsUDdknHhPIGyplOex3vyIzveLl2cxu8p5ZKPDbVTzWrKf0ZsJb5hdXumMY
EEUT8I5lmNeTLOdTfnJMbzH3PLlRW8HAHYh3VWyU0vcq0yTgjO5nmeMyKwKmodDbmu0kPe67Obhx
sua1sUprC1H+7FY9w+uhPXYzmzynp33rpteIDQ926OxUOYSuto6zHsf8PV226bDWEOOBxQNp0uJs
1m9ZJa4SbKsoUuoUDVbkEPRhqP5AEtXK6yXyfoMlC4S30+RYgGJZ9NsLngZfF3ajwTkbThTfkB+S
HVJJ26q4/lYgJTosPZsgd1C6jC73cU68tkfMF2ul2TP5l8WrcU64HVY+CD1WVsamj4efjhCbNfho
0OGeeujmccLSEG5IjqOmiq6i0DiTZsOQdhyRLqW3Y8MQCQUpZp/Bsy5NQcoQIwK7aXEeVHfaM4/k
HVH8DAApOwQh3XhgTE7E9jzVbJrnddL7v1rhvmVR9MG5cwplcleNeEa7YX5EqLB4yyeOmhb9KUMk
h1k0ekRbsKnC2HtANsMeuUE8BxOInXArMYmSToDjiYFiVqanNQEj/F1e0/vHWNNdsc98KAMv2PSs
SNdhJV7Mxt4bRnTpZA28zWRYSNQKNtz26JcAbAJx66UMcX0V4o4REDJiHsjm/D6R0WMipyO7CX76
yEYcs2z+mriEiROEvOibiPew5nBHWMPey8hsXZ5cS8e1q3ANrIkkmPYGVrq1n1T6wkMZIKZKsL/r
loFpcwyxGdeTIlmG8cAKBJ2zzzSrhEQnO1atjKEpuS32QMwvSKtphuFiF9K/opuz8GohGCr8Yj36
FXQiD3x3C3WJ+N+c7p3OeKY6wf8zXRO2mq96gQbLTs+NQJw0wQbRNvQwq47LTRQRZngX+sltEgzp
VRzXbyLwXtKYhFyYi9GeFPGjVQc/HAUXUZEqm1aPYQH9LIGDth5zs1vDTMHNEbxHZcuCKkYNrJv0
ucpDIkT0rRuGaC/8uw5XV0AeQJKwWTY1YQiK7bUVhYjf9fwkc+bVU30cFuc/RQviHE5SGYPxr+3P
hB3dBp/wNjI6FFeuvp+FV+zCbr4m62SDYIp0b8zVPLW2TVv+VDk9kU9jx2AtQKjUJOCIZfiZSqLs
VcaUUE541nBOmh2NZBr/uFH0WjPySXvvOTJsJDZ2z2wR40rQnaoJ1cIYFPWqCtq3INQTam6pSekZ
7nNtnf5/zf5fqdmd/6xi/x959N0k7/9nuc7n/1msm+bvlNXU5I7g//zA5yN/FuuG/7vHhlcK4Xue
R8VuBv+q1m35u/BdaQnhWRbBQi4f+me1bvq/B0vtzy+WcIX0zf+Xat1zLeuv5bq1fFt0sUI4jEJc
3zP/Wq6rmv8yG7qyo+jLdudDqcv7Qg7QgoDisFhQ+aXDBaIsPZ6Y+XN5DQ3CptSsdtoDVx/4HjMv
wCKbGY3mgM/zFGUPnlVUly4aqwvz/Z0mHO+6JVeU0TFZwoSK4PvPw6OfTuXFkEpuJ01KLyiU5OK3
jGokQ1IwDYQMjwoRvZte8/p9MT7x9r6jgrMII/SBTfULi0d3Tgk7sMRM3mGWcxCL/GJaYX6BZs9S
yWnKPWDS7DIXCaur/CPs6LDpwodrsnyWcUB9iSb7mEcBQWGpys46eMnxx5PyQuCjy9MUzRJ7TiIb
LnFDgrLZMz6NNYpBMXhQQYejbQl/b3f1cIkxDyPfJFojqZrxrPRTNBK03I/mxeoA5s6AXphuInyN
wbj88QtK4vHieREYE9s32XBY58LvjSMMeLRVunJJ0JlxfBVeD85GRod+eVmLJRDpj3+KAO/uIKLZ
K99iYs1x7RFaYpmI+5eXIi4bjw+zyesX521cV8YWq0eGA/UpjJa9XO4klz9e+lD/T6bOYzdyJUqi
X0SALmm2Ku9LrqTWhmhLMsmkd8mvn0O9AWY2BamfaalMmhsRJyhUtkjzr/Ks7Te5w7UJCdC72FX+
vw/f31YdxbVZmp2xPmAET96VXxgXbOB4txJLs3uIvF1//2G2/BMXTyUmYQvOzqyuE7AyIlWYC8u2
dY+DlR1Sv/MvjuH4l++vrOWrKqb0cirnTWiC+2oSbSAOBsbl+6vvBxNMMKPfkVgrBZ6drxfKW1VF
l7DP/0jDi/eO2TeHekN15vP3L+hnPPO86ahPtsLoIpeH769ArOyAPcVQDPl55+WNM9f0WEeNTa0e
23SNSJC1m/++j/n99o3BkcvJi599E+af3DCZf6XT9KyNnskmqvdKRw7WjCayjouIuSsdp7sFFikI
SKUWPTjsj16VWk8VyOCfNDLdBgpVaSNo1qGj8GQWGdlpwLkbU1oJFi4PAunYYfzuUnczmaO6eCnx
mTSo6BBLhvFYRZzZ8TnjvnHVR5c5f73KG/4Si5KxaBEfwVAXJGet0S9+JRM3MpS+kTPhFO28RTQY
JzG8mFPkb4iSuJfCm7wnlUf5KnfRzyyftoJ4znF+e2H8SoytoHea23SRvhhDf00sl/zJjD0tX36P
xIjuUoXZl4UZiMtcWHEiQeqO04yatd5C7JUZJhHdD9ue25pL9Pm2ZIjWbRXXz6NhwxXhlF/3Yfk7
JIwTTq+9KCBE9VHHuMGQb7XfkkmavQUt69+c1qBmJgto880WYo/yLs1IgZXG03BoQ6QsmqHjVSrr
8hfMlQ3rW/GvK4t7UMQfJNeiZ9ubKZb0zepZR2W9Q3Ck9Hn5s4DSejLxtA9lRvaPRhPyoNPgn6PZ
wrxkZf6e4RyAlqp4jYmGvw69h/9r/gpEEfwrYv062Vn0Bpx7B+hjWPmObdxNlB305WJT63C+pst8
0GnxwNiRpkrNT67Ak3PgHGXx7hgcsINOR6+twCCUuEiSvtf8s/PkjbrO+jNOkagzLX/R7jceCgdc
AKINZ7bPwsOx3StxzFMqKitFM7CVp/8Sxpyp5r0Q+N3vVFUTnP7o3oRLADpp0GGK5Yik50+qveNN
FfjeuTjorIjOTT+Ya9Ja+ktPGAdklz8G2b4JNS8L2OQ9W2FXHuIuuYN1oqWlKqZ331QPEC5INnXc
nVGTXp1SK/D2/k0LU+xzsSw3FsHwhDrGg1G9dXP0IywURRcJOaJeJs+BGC7aRwxT5vhjrp+LEc9Z
CSf+wNlIfEr5Pvu/UsMU78ikguzCFpkSrjPK3KcpzWkdzvdCD80hCJR15To+PK1B5TqfJQ3j206X
X+XEPSTnQ9Op6nWe3S0afL6u4mrh+Q/6YYZ8N/CahI6fHljXk4PJ7WoDp6L/HAkM8Q4dvQtdns27
NdKH2bZoSBWTc9Ik7SHPDY8fmB8npKbhKUaL0doJLtPgIeeniruKLfcQFtsNYyXAAjalj6TIF8KD
0uScYsKriRl8WnnzR401KpuBWQ/PcfSsVAG1j1+mFyX3gUre4S0FW8kAl8yzfjhjWD6nhgwgRxOj
00b5nk2V9Wn61WKSHJLdUDnW55CZL2FOglIY0JNVY9woJ0hIifAxTCl4OTPkvbD7qfU44AdzhoYC
8TYyPjwHt3qqLD7EFMxbXMHPEuWMGGiAZUWIrZWRmOWJCU+z5+sPM7yWWA12cM8J44Z9dCikh7Gy
bciB++ni6uY+5SdgU2abgjm7TV5MWFqeZ47XIOMmpItwwn7JT2dMwV9RVfoTRk7/VEoj27kFUdjE
M8q3zpihUCfeZ0OgyRaOse0a0kWYMrpPqGAohnk5XzkxD7sxqLBHUAYBNs/4DNUcUjPMmNIjXPH9
qpVwZmurutcdLv5WBuOBCuYLSPLhuZXOm9f09m7gKxz1v9yliL6iHs4BlHga9HQJYtt9SU1xo+PN
+ASng7BgFm+Uz0LFX378ycEFrpvhmU/MHoCac/GL9F37Xf/pjG2xqwRxl8isyYzmVnzpU/Ezaufx
XnRj9WJF+g4S9p9OWYsymXyFTfzHTGW3STCuw7Xr/2rVj8/uvLdb46sjfbI3bAO/SF7Pz9kwnHIo
A98/dTS1HUxpfxsGPVOKlN4n1K+fjVc4d1Am2yxIw2uYNlggUN5mY4wW2yt5utkDdxra/keQzwyt
6ia+1Dk8a8oMkPL+mB0/LMe8r0TzL1qi5coUchcObWARMig/O8ukbYl2DWzzzrZaPj1JqNx1VQYX
cDU+8Wt+OV83+XM9do/SOxFrrT/sZm6W5x2beqrKvS9iOn8czZxTNZwEJ/ZTVWX5IYyOmr8B20FS
nGcGCSvCsintT2RzKZp5TCorN74qMZ0yRdvKNnx36JFzivIxGExjPV0qSqfsV1eNWOywfx2dAHvA
UGkL3Dn/52SIsOgl8k9iWbDjADTgfCB5JOPpMzczeG4gkby5cp9w7rofalwCFul06iYhjoVhD8sq
VuCR+EipZpq9vqZ6A49E3Sf5Z4TQCyFWPczW9PbpYvIvE8z0vg4WIHLx0nBoXlGJQqNLpP/N3ETP
Ubt8SgOf9mEcf3t0xh0oA/mGef81iJ2BGg1l7+A70bQK8bQbrP5jNE2y/Oy8JGVMKE5lSwkyIOQT
PjOsTV4SAl3qnkrmNB9ol52biIcxnoq5kxdi88RPzPokM0udJheki9lgm1ImlEA3UWjCHVNDB3ia
7+zgWnivBkaF+yidH9KZg4NQJfYSEqi7LCxwthO/YPQFraZM2CPZFMMTtmPMb+iUENJ5VhjSH4kd
Ris4YmiX1dKMYSy5UUPV0FKlt8Ml6FJdJXcii6LXyWBCjXGEJK3ZfUnTlZ9D6rS7IC9BicTWNvHi
9M00GGuBqXQumASWVp/VmNlQhqkWWM1KpRdYeJTXs/R8oAv4mznzTYLFrxHBpEfC+uzScXoj6Fe8
h8s0R4QPX0XOfeTQeHJEAKd3ebWsNE43GR1z5E4qubZS/L320PpPLjGD86AAp+faeWGfZl0m8Ban
LDq1xbFSuIU48gaZVx6z2w8+8TydXD3CXuf7/14bw/7rIqTepq3K7PrR2m/FNJkfrJIbm0DSITTR
27+3kBCEzuLjLJbwcIMbKgu3tqnfGPWGd2GTRxncLL3CjzSC+kOTruuD8dzWGDogZ1rXPFmgJIOV
X8OchWAu52pn4jTaZA2uprCo/bXiBLlWMvQI9zdUirYuKFcONSEYjnPjQ+JK2DGjMfjIcAZw0jf/
GjF4XXt6rhMaZWZvYlJl/G6TEhtKXf+yeuZiJTOri+570Jd8xJ8sU2SEcjziprNq9r0mtixtDwxN
3IcbbROl1G1pAFoM1jELS23b2Tutl2eJJ+WEq+evZYF0FoYTrWmvHnfaYQzvUtrNRLCLTtwFULK/
pt5pNg0ud7xTgGYzRle7FnurU70k0JDxcoyXblDrvnZ+QxArPgpVP8ciEkjaVCgRyv0iHU12beRN
WVUWRLSJyaIT1A7ltN6jrHx9mEKCKISlhYupz+dCvAkXV7j2l4BN+6WIPa5yL3NOlGJ9prNcjX/j
Rhmv3w+JP315RWScVR9TmecEJmFWsnOmQw8FzBPjlabW4GzN1k8b7MJryf0LmE/8y/aNdJcsmngZ
WxWgMpQCSwBUB2qyMRk259IBQ8DrhXuySY6y8q9m7/6ToIUJsyhm/i3/UmvPVGZpHCgdOyESkVO2
JzshROXCW6hKrPhsX1/SMu2XVBf2Kc+GG2EmavRQXH4i5xwJgbrvplPlu8w0d6njjBsCRfWXqGYO
p2ZzzYLsyy4MWKYCslG3JLGdrv3MBnPeQ0nQAkNf9kqjX32TpPphvda7csjdndcb47OT1e/KilcS
3fEiXMU7Wa4YazenuqzJ/LkUZxWlQngrCAjyEnSJdUaIn1ZVJ1jjkupUUHAhs4s347UmzHSmFHg+
jOnEpBZSqTD0C164e2H42JDV8GZzFbl/PwyKWK2wqJxIaWxgWinD2zgF4XYAHA2ekmIpURjeKpzz
7MWsEVCES10efLGRl5EuIEhQamvgrrs3fNblO79uJLV7DhrhP1eGtS+E+Yc8ptwiJe4ihEeUJXy5
bT+z8NTZ9OwG2CqgQ5SHWpvdpvHXSTDDkB+dk6on+7kZXO5HHqMCD559Z78XkRcwHe/ng+iDj1F1
1ZlWzA7cuz+sy6bNz0Rr1wyrCTpDr1kxENs05DsO1YhzxzDAy8jyDknx0XmwGRh68YFcXs++9Dem
9qdHUKJhglLRKzAJzPd13r0aRN3pr4E80mRL3TX9P34xTPdwqH5su7EYnu2UqKpnxPFBT1DKB48N
Cd9jlDomDD9SR52ujdP/PcANxstjETb11Pxk6OjGbxGiOVt6bxuUwlkCPW4GE+HioHpzBm/a4oCL
CB1tTWd8ygYtL4ATaPHwXNxIm74woVDsGyBVL6E5sVSaOIPKVO643xE6GKA+HLHFVv89kCqrjlmM
6mkrpC9dtv2hq/aVf4no8RsqQXFy2lxTUJeieyP+Vx5totzoQgaFrhrqx9EcHbGbiNO2DOkivwUN
MPZrwxhHEGVEdLt0uWDmzqkR02ZM4wcO13Bj0UIetPIMW7FfyYELEB0zNkHfH8SQJFV0XAqqT2di
VZ1VNG4QdtyDHNJuN9HLg9+INVPL9DUwOxIxdIcyqyIK4Lu3VMXL9Ay22gicEwAUDtkObZLdrbLO
I+pin2T5nxlL0VMOSfS1LrTYmfiXmXW1K3J563mwnDeOBRvWIPO3atFh2T/G5wl8AJFDn+6A6d0Z
iN5ZQaRfRN4/92QWaPq+JIVuHwzxsdb5pfNm4M7bkvPVxypgbcr53HTdf5a7ryKXyVteeKc+KsvP
0GGf6KUXnjhNp1fc22qd4vDk/muGG5+ebSfqHMqjkzO2o/rkBvIDBY1qB8tsLvT7NOcZ7yWNCXbz
mefZmRYbPiJp2j3jpvmhmLa+G/3QrINA7FxgIOfGpgGMbA3uUjFnG14E1xDvlHUZN538HeruEvVN
/5v70c8wbKc3byC9D0oLQleJwl7UkOoSSFQN9TRPVkZ0GRh5jnWB/vXlWuD2mIGrfFbI1gWpAW16
awYQFPYBVt8SJvCfUsR8tDAmAWZqn+oRFBJZ6peRw2svsWBOdXoMOBfsWOEDigHgJclo/KiqAXsm
DbP5QGmz4Zrmi6gBf5rxoeopaw26JD4Ogfe7c8N5N3AiDOYieJWj4++cHF8ibsbtBCPeXQY6hKmj
fWRiwJwH51pmcD/o3hVPs/B+w3Cx76UgpxlO6TOffcqYaB7jdBD8RYni6MGg4T3L9lNenAbJdKcq
3JY23rZ8wTLBnaV2LrI0T6MOgDRUlrPJW11dWpo8uoY7v1UwjCTA0OWZ/VJ5zslv1a9BVjlMy4DE
ZKadU5LQYTjafwj+DS95YD7i1Pb3XUf0L0mohLfALXPA7F8nNX740YF8+bTl8o4b1wyYxcZi7zZI
/YECOpiHHeC7kDhFJkqGsmEm/YNZibvODXXPouw9LjGFDKQXSOtkLJY9JIB6vo2C3cYacc9MYLCA
ut84tv7lGCq33BfgANTdaVKFt1YYfncZZdJUqY3inDj+9J4UC53F3yOYFzd6StbAxqaDm3s7Ahrq
WtjirWy8nD21+JFPGEKTqrnXsSFWuHuxqATxwe1ade0GELTYlCl4xsNvIKNuxoa1hya6F7dx8pOH
T3au/GBTSk5WCKMPNlNQv834is/n0gRjtel1p+F0M/+14E9jzQYaNvNeTF4iaccI+u4nq/eDkl5z
i4KLD6+zKMSLQWkW5YIn94+yrRwCIeOaE01x6pmUM5Mj26EoY3LbqcEYG74ypr34AW8Hduzf/gSB
UbudsSroar9E1Z/CR8do6Lhf10nWbTCL0AVdx8PO7H7LWQHMsWJjLW3GOgbllJlw7vwJk3Za4PDv
AKFBH02pPe8TsGkVSC6zw/eZu+U6/jnVIKsJz4EhyU+YPmuKmzxS6/R8txZY63DmQOIUci+cs8Hp
ft82VkVO2mMi6H4RpNgNGD+2fR64TKgnf4XNcNpre/7rccyIR3l1QY/AnP+b0lW8VYB7tnSAI/uB
Dd9MDj8SYY7p6ONFWVlqcnc4fPQVtieGgCE4uq29pIqTj9ArX4OAuuqDtATnTxaStVP09nM7HcLR
Sfb8CQccUeh7kt/EGGjcsMG7mVlkWfTCvc5VeKuWkvaIhFs19+uGfpdVXc9XUeUJXm3HuQVluXGm
uQAsTodMyop8yyNzpDKMr9yqstdGlt1COsSfZOTrC6+hWlet7Dl4AjOeQwANeIotshjBvKmvkLf9
G02lq7IAIjEExCetqRxObmv0/z0QkQfuEGdsfhGp3AiQwU709T1zo880WOeNTYWP2W1r04Wj0Tbx
2R5nxNa6pq+PJ/LUlPAFohqLqz3+Iy8R3GAMKPhE40K9G1OYn+IR81yihsOs0/Eb/+lJ8XaDJhMf
BFsi2+Io/AdPqdgEM1nABknCK3JIH0NBCFFHAFhVQLiX3o0oT1+V4jLqlPZBNfHRYl66z5HTnqTl
ZRssTNOxp8f+mOAv/u8rJgl6pwx4KPAWrhOMN6itxaZJpvr8/Ud5yTG1q/SxpKZry6wNUn59sAYu
4F7lHOwF31p1PWpUHRKhZQLyhN/YugYJB6Z5BhQa+WBeg+Xh+x8kUi8sz4DQt7GiCKK6VjXgNQbS
Ytdk0uT8i5Wko+v5AVkxOEn9YE6AUylJsodrNE8l5M51A+AJI4DFP66PI69yxQ38DRiUvZth7WxU
lKq75RW3xp27PXOBjQHwhrRRnD5ihnB71yg7Uuh8a3sjwZyRRnLQOFSZGdIm8SCrg0r/zgbHjizz
7QeUCnNXGqSxG3aye1d5QFAnzCUiWEXJ3zaPXvre+dVObvzh2MVnkRvxkw/Yt8sTSHJ16K17+olO
2RRuJGaJfxW1ORaBS97nBTeK7tS2xkOQLtQ0QrzhA2F6OU36PhSEmzqRkqIF+rqHdhtu4BgcpIjV
ybGGtUUB7Hmc3L3vEmMbva7aSv1v5OSzAtTzznUMl5W0fiEfpofOG/dBxAbJ0e1HvABJoRL6Kz6U
IFEr8Xf0Rfg0NMU/qyzJFcydgR3ew50QA7uJa1ftEzhWQw/HG8f3ro/CmRNNTxev/yOt02vSMX1M
YGI9ZX75q33YJKc2mu7TQ1kkzLihbi4+Se+JJHNybZWHg1KY1PYBNPLnmROv7I6mnGL49wmurIfN
L3yb/Ox3hZXZX+p1gd2s2YDKmyej8tb5QY4B/SOGTjVJUx3N3nvvpevcvh8oDeRCWN7Zhg9qpoLe
mhz7VlIms2254jxhNhS1eU8LeNnkv8XeDqmFDA1GfKY53PLQKc+1O5BXomO+CZ2ep0OPVypUUF4M
Ev85YaVhGnpKHepXx6d1hTmY9d9Dwmx8azc2tiiqDitADd6TtfwrgwLcFnoFkFX7h+xK6J/jnN1Q
NYotKFHmO4ZnnoqQeL7Lmyg4p3y4TlHNOinzEI0ksPd+4hxx0V/JkhbrtgF8wPogWz+4STsr7t8P
dPNEvFAu6QvHCk5ces5m1SW71vOofgbgcsM88hHXvQH3m+++H4DGmrcZaiKWIZB9AHi0NRGNS8Ib
yzl4C2I12wnq/a7kb+wyXTzVFaYUCUHhFgzSu5SFT8APU22RcTuKerO5B8uDQarxOpJKMdySZGNJ
aUGSIvYDjBErfzIvYlTtrnKLez5N1zSu9I65EsmAkUlF0weCm5O2T6lRbnH9i7tTcw4RQUAnWBGJ
ezVlJIgn394UHkAia4zNJ8velDrTq2rwP8FDYcrNuv//8P1nWYFFME4tqmA6zDyOzp/hjCUvUCJw
83Ea78fgGZV3AvFMdUsXt9RR+91ScukVn31DFlMTyaGoS43vPgZ/1yxKIHeE3PPsSKAjhqdiMb4P
Ytyr0oqOFifNz4BgZdzTR5Gafb2XRvUrJm3yNHkThiHHNTYiLGmS7Ay+9acPFzDYnXOtfGXys6hv
J99svBdPp/VB+jg0w95PPg3qzPD8T8wWl29n8SU4HR/rDrBs3VvJNQj4O3pyHJ9h26htVs31jol+
/Amp8bdKHHEbY65LtTV4R94Zm7RNoo9+omwGXIwgjNRHH3XYVOuyzf2DAClx1056jkUB0q0fjv7Q
ECQtcJxcoAraF5M59DpuSPNgtkKP07S1OEw4yjYtjhn6D8LU8mW+8PxxW5185JXXZrCsHawGeEgt
ZlYSkLdKGfnWsj334NQj1DjbHe4Cu+1JLjimakqGX83yUDMzWClYEgFu2hPvz/peRdytLZ7YX0om
FyOMh0dalXo3dpbai5g+rUlw+rLk2B/jpR1A+RPpexJGC5fTvgaT/UFhj/mOWtadZliPU5q8D6qb
3yMGDLdRus/f35lECQ9BQ+3Ld4VCVejkYFG65+dDhJousC2MLqXnHkOKpgsNzoJtsrMJdV0ITzV7
2YfdqbP9ChqMtjdxZYYzYqbrwqgs3GPEBvmkSi5vQT7dvm/Brd9/+k3Jj5ZGrHKlh9OvxVGqRXF3
Wr9YlRhj/SqqH025lN1V5nTjyFA/O6n6mZTNfpjd6A3p06C9xjpWWUzLo8jHNfcwn1Xa77aFzbbo
oBhS5fGWB8l0lq54rZrc3XZl+8+rMImwgUwr0wXLqTzvYgiPycvwyPSuMCjB5kjB4EJXv8soF2eE
djBcc/vaNEdGiRWbR/6GLAnIDuRAm1l3bqXGBnY4k55J/ankPPICsTSCGdxpbWZk4aV8LjAMtvzv
wRqa455LAuHPrMGpbHrvzRASrB+bfANS8U/IIJzhdhHAoXQg/NjXOaMnzG/YlT0RoEw1QJ0WEwVu
bcrIJmfeR4G51Ug3TmI+uwkmbG01ryDX7fWEoL4ZYJqcJxsne5q6NZUahPwDDROP9WjPNRhecoLO
j4EhvnjLg6aJ5GD2wFVl1Z/6svw1dwOQVEKWCBvuA6EdjDiKp2Fav/yApcz2kx6wWHe0ZP6rLm3r
2NiGcyfj/EE+/jB7g3vugpkPLL6mzHfNfWXEvxWaUx3Wl9Ij8xgURra2wuybhpGR/5uvnUvIMfQq
ItoLyPTbrNNXBEhVPk7nDJ6yiJgcNNMi+efj15D72CYjhbllgotcCh+3KZjMKNzAA5C0VBb4RSvn
lbTOj1IY89Gu/Ef8QQ/jIWDzg4rowuk0yJ6WEnUB+sje6+IjPisW9mGNkz7AKT5t3YHnP7YJgNvx
fB8+KVTJRgNkuwERUI/jtuTzSZlUQV4fvLBqi6PfMJBTNJAQJ4Dybqrx1fQQdqFOPwlu+E8JWhZR
2rephiM8RtzvuqhV69gc/TX6BBszkZa175Jx4r4A14/1TpAhbGrO+VZW7E1PTAxb5n6TqOyza9x0
XxuzoP1SY1/OSTNEdUHWlrbedR9Kbk/JQABg9K6+ZGiLAzZ9sX1zsyRpUP7hs2QaWhFNMfcUMYQC
rhF6hOdffTMh+1nn/7KN3xrkJmJ+K8brjIfIdCq3nEnUjsGqtNDq+GAm0yUuAqC3OQiatOPC2lr6
Bz50ZxVDdFnVHP/yYSmmTDCLTOUn57bgdUqpzbSesQzHL2Vs56vOSpCFmt9dGtcHfENISJKw5uyC
aWKqc0p52nor3WbDS636fosYxOCfLWiIjYtXmAyK5idG9Jj1mT3jwree2xZlNRi9nn7E7i6GgMmU
pLw3n9rlvuC/+VnxjlfIPpmRx3SviJ49503TI/HUFAFycA2ctXYQdNDtjGtk52uID2uD0ZhfVVg0
uuDc1UmxpcCDCbo2V5L1eVWjv4Ymze+xaMwDtqazkRXdzXOqfc6WaNeO/Ww5c3MVQr2gjm3AzplV
fK8T0F4QV6hyxOFAvU3pHJ2i/pEj62+DqhEnEj2TIahZoLubWRlAlil+z3Q77q00+leNhXlgmgx2
zwrUgfI2ovIAAvpC9bsa1hilIFsX1XVlLXgWkjzpLsVDswU/+6syNIRlYkFNLCl5z2IU6N480N5w
AgEQMYvi8j3Tvbj2J96ogleduWm+6eNXb3RKzMCk+F3HBmTSlvoxDlADyIjzmZERHGXynRhkFLIA
FymVpltN4iTEULcl/U9ylxRMXwyYbkAS9KlMtr4Drtuz4HXkrbFx64IDsUqvDpvE0Z7TH00fmtt8
bHd61D/SslO3XFiwhDBUmMy5KvmTMFdyRv5vVkmL2zDy4gGOS9scLe9vqoV75l27BkmJgbkFQtlJ
PE1QbVZmA1HcYtlbC8MLt0EKdTJS/ns8g6RoCvHALckVheuvkt0u0iHyFdMGh3HMUBs/goDwwjgU
UNBqtppkfhGdeE34jT1VvbG8XxQpgF7Zty5Jy5eGlUBX9zjGxK94F2wnB7aNO4H+hFPgP5X9eK2b
Dq95llBIMWSvffwBed5CHITUZbn/qtoOj3S9YifETWjlRLHLUXI6nhnSeK3a4WqBnm+acFicJTuC
RrXDkVoX0ymYF3JxefGClOss0KxDarcPQqKsjBCVCI0NW7ceCdEw3BRF36+ED11wiBeMpI35n0aU
BZtDCF5r3KKT2RLnYXe3I+BlQzxeRVClq4a9sGiSK1lmyMBYXEALMgD0xZ/GNM9JG3zkVFEy+Vn6
5UdqkULm7CHcV1OOmso9ApqI4Yii9VczGPS+Vgvsr33uUjoOVOAyU6d7XY4WsNssVPsIutK6ENZB
dnJprJ8BGtoaCsV8DZOeVKwFcz2yGdnwxJpZVm+qPlnLwmm2jk2mjdIf/e5l8FaprCyd6ZCzDUTY
ar0QaHmXOisTnWonJ0H+qtsTgsbLFxvuV4kEUhqmWo5aoA6dDP+ezX7gsMPyM/oPwh6keHit68Dg
ugEyfsWR1ZJpfvKd4trgZcTHANA5rIOjKvN9VEybalB/ZOif6bw+hlRPVHgl6SSVuCHhzs0D2QVP
/tCpemmz+uiNroEawTknLjhKKt43FxGavz3mqVkQ3hxaDJOYNhxa34p6POOkRcst85XS+VkHDyce
nJUn5N95uzzGQz8wH7KSlRH72Tav4p20DfMJUGCyccJjT/PNxl1SHl4pbgtY1TDPca2uZOoPo88T
HLhctEQuv7zIXiZqzcs8O7hjbAG/w6LVgqIOOgafXMInG9NEQp6ZbwKrxU5aIu7TMkaar18L6UR0
62KyrmQN+4SY5GxndNllIzk4QxwqVAs28LYna8ibvSWslPW4gbkJYiDGOsw4ZCtyAM3jQpz11YL7
ii62GhkdQ82JDTDroTsxd9ZQtKVKHmYwKCT6YGs5aL5TiSENNix1oalrbfqQIol2eZh6mMjYkdJj
mFpfCsMXxmw3SPDv1lvFSnsLraTfz1bmrGhbmIpDxD3kbJSNsRtbY9jFTHYIP0zihNcaVg20hZ0v
muqtCYPpMCuTmUPhVm9W1c53a8HdEZ6LaVq7U1wm7t9fuaFHDKbSl+/vxkL7NylYxgN3X9jzFcOs
d07kxDtR0noI8FJYWzkW6d0dfZ5h9qlk+U6lj6kpk+MYTHJnjU26Tczkb+4kxs5KTJJJbdec7b78
kdlC73ONHTRPQpc0Vk8thz+Ou9K13ecYVGw5D+aunUjRac3AM5BRhSSY7o1FUosLbrADDoS3KrCP
w6xA8CiLOrao8faiVWcvF9uYenEb6Pg7kcruFf1tNXNWUD7TisF3QS8EJHrKiYxKQtvAtkts+9ZM
YIMAWqu9hhu07iTCvD+IYANwnYbkChwcwGZoDWZVHnEbYi8MblWmxB1pDLhvDaLe7VW+abhy48jN
Qt4ejOG98TRxyTnhXVu7wwQWEFPsqpvy/AaV6DEKOW2DoHkJDGrmZv9ZBUW445qO7Mvp/Kbrirl2
V2vc08n4PFsMDzI7DneimfWPiQ4er1mXsN8/KST97Gr/LL1mPDeM8caUbqGifCusmqwMaLCXmvVj
XcK7p/a5yo6Me9dDkOKWIa9GDBuuUa7WiTUVF38802DKXaeLn4YeB9rIyBTSuRHd2uVhbLWxcik0
2MApQHtvWa78JeJQdwF9hV3/1wyi+ACTx7gZdvKc5vOwkaHV7tPR5KA4ZOPDW06HRYJ0hDeoGHdT
1S8UkK494adoT9byoJ32Y+yzbNvHEaKAUb56Uh+l7csLLXrxllHkc5554TlF/WsQ39dYGuZ9D01h
25blu8YKv8pr3jhSW/XekUz1i+AssLyhibfRiSGaDGjn8xyQOi6JpGiYTzLF/xsHvG2LbPyqHRYU
o43sEx6VWdT9LgqHH1HnfXiqDd+Mwf0c7ci6pDp9aQqgIYS9EcYsKA9RRF37/3B1HsuNI+0SfSJE
wJstvTeiJEq9QbSF94UqAE//H3Du6m4YokYTLZEEqiq/zJOZFVEt0ffvZmFucre1lvHkx1uOYtHV
nx84hgFft4psldZYn8guGntztNV7FE47lw/P7fWMS5l+BcdlbYmrjWNF/cWaH15fvR5UnV4yN8kP
dYvvTOgkyTOPhpuS2S8eMZNm1hp0HV3bE9TaPrga3TjtaTWlBgA05buwyA1Q1UKtFu4IMzDoTVb5
2nRYloaa9mPitMbZGnfAzJpvY4z21hDbH97sAzZoATel4EY1Ods0E3eJTcGikeVZIZfRHKitPIqE
7waS9HuhsFrFbl7vrflpm+c3fABUDgfVTZSe2oeVjKl+GHCrad1X7njjIUYtO4xoZIc2M/11bMMk
1mvFixDk/QX0yLg0cYhhdSQySAPIz0CV5Tv/UE4E04MhyLnnUojmUec0fTcDGw+YjvpZ0nh81UWJ
j3gzFhMmTCeqOeEM4UX5KZWOMF9km7hrb9JBSvlavcK0nZxjD6A8w5OyWIzpURBmfKBw3/fCNNXP
mg4eEfXAS/qAHYjwt91s1nDtSb+5kbjiCA63eoPl2TZUfA0a+BlgZjAIceJ+QO/KKgnsWJ2iotWP
rYsXRRtn+gjUuhgTjp4e/bBNj7lGDdfrKw+HwX4oBwSIaDi+HvBTDcc46fJVSenEXCy0ZHAf3g0y
tVcFkXwy0u5eOl17z/r0BwDpZld6dnQOltR3pccmaYnGMD3lQCgUo0HuKHHTT0cZa84a/Czp8L4X
t8indM6ftH1TFPQBO8pdao2ZzwagU6t33dnQxm+BhnZs54fXV68Hzp9ynj/xEnKu/mAhrc5VwG0n
qNZlpLAQoFpSBDnUUMwWazArauP6Kc3ttR6po584sJTVbzbAzUk52fAwRcZtBgiiy5FqQ0pJfIpI
3KOA4PuA22fflXZ7L1KSzEMapDNhQM74L55HGh/yrCP7X2ciJ6/VEgV1cGjNz3o//qRMoK6W+bPs
OnqVw3i62AIZUResFvn8vdd/kEE0rqh/8lfBYGUbjfaKVTfMfNdMu0tRqdNgyIvbGu3dpuKjbAxn
m3EDu5dN9VvX6VTRjf4W1YN14CZkHZzKAb5kTsRhzdZ6M1wvJOeJBsdbDW/PNjgrSiyATBmcUj+n
ARqCxi1nOZgW1nFV5menHfIz3Ql4SKPoN2JAdo45GQHjw8NGwVySONE10K8JFX1HQCz5HZcs2Fx8
z+QyLf9Uj5G5jXO6pfykAdSIuROo/aAfHDiEBCY89TZ/5lSOodMbr68lBSO6dQ4LitsN60qENfgE
UKnv2OgYKxFjpMcMe6m9prpSKnkJC989/PdMdcEFKIUUNB96STCAt+xoax/wfkGpDtq7nnoFGyOA
ay5Jh8B+Y0YDAk/yEgEljs6ZkcTnepraDXsi1iw78K+vB4Pq49XroUf9Xjr4aNdsDIOzarN660Jf
4Kqfd18WAeqhY2/p6GO71Tj+XbKw6y4evrF0RAtr3W7A8T6zoBs32b9+Vx1YwsH3jQQgFo1s6GIT
Kp2NJTBWl14287Cm5Pw7zg/CjMEVpI9AJwJooizCcC0ZQdaseCKDOGjE/sYd2mKPVu4cKU0AXtba
wLUUez1PXDluMnb166nFShEsu7LGsVM1gBKG/hEMMllN0ezeZ01DqmwKJvAD0pyP3jdBkf7jqJbh
RJUfcqGwk0r1EclxyahMP+uaaxMdakwC21VAk5gjGTz6k36yRbMamFV/OXWc7DxB1Mfqq3Nd5Oah
nB9eX9XjTuu94R6YJaURRJp1lNtbOH9KpM2gwhq1YAPHkTzK5P6uwAWtsrBt1nxyXxi1bG/knloA
Aol2neXRLup8eUbQvBtEyj6m8Km6dUajzoEWeUzhZQsvwcs+kMjb3ejNFVUFAUtBOmMR01k+F1kV
q9FMvTPvunc2TZcDtjb+9roci7KWpj+AptSVox4+ju0k0dM3lxQVvUR3WpHrXVjHWOfccCT+bVg7
KRryCyXWb9dLKzQGJWlgydQbV1GG4buJLlCQmCoyq6V9Rqk3XYmUVrPxgkVIO4d+evFzBvIk5MoP
UqRMuCq33npD/bO2/REzlj7dY07OaahbZ70fthnM8zfodDEX9Z1m5vHb8+JznjQk/vXwpztUV1JL
xnMoPJ06RrS00kMVEY16JFNpYkLWuq3M/HgTla33DMeHnbY3BRvyR43YBso6Xk/uaF7MRCW3odcu
TrbTtEJ96x4gsDgq1bc05wKx5rOjGPChxwTfUkZA6QDP6LV18DgfGXXtk4FFERzYGZHEzsZdlLfn
wO2vCIkkD4c2uowhIf8pnFu26EHeNiMHCtkBXowIkO0qqelL3M1iJzTAMfQ3oBdaurv1+kFBSfwD
19feVuwEN7HgVIkl66fBbYKyrZQRo59VyzbQ2UiXzoOjwqku1mESxzcUkwCfqN2ukjl574fsxcwC
q1bHuwv38QzxvqOe1b+k1MIefNUesJRji5LGll1P/cbOkddiEm9Cl8VPbDK0klBRWdbhsI6R8q++
HodLYany2H7Gtms8J7/6ED2NCp0T0/euqeHRpApNaQB74NqVh6YO8Cf3gvRg5aE3zwmRnNPpFMQt
VQe2bnDgS/AI08E1uM5Pi+6qhYv9kcaNyl6bFlCMVsHiipjMHTgNm8hzxP7xOP/fRhy3CxEAU70V
oINWzHvtHYcBNhiZdQ/EqH+3FXKPNFydphh9WjHNTMkUtdW55/fD55T7t3gIrhh9q20fYdnpJNnM
AkojjgPt0y8Ce4dleBWZ6MnNZIlL3vZ/e4rWOTSGCxaw/94JS/eOpKr+qgChCeBxfvATD4yxLtv7
//sel6s621K7F85aQUdH0NObMxk9+TYSfYTDkt11S6anJHNy0PMiPmSoMUz9Ubm71IEGyosAkuPL
GGP3gLq4R1Bv2HawHetlL6iAGNCJM7OirGUiARZzE4WG9hyQj6veUtc4teHoJ7DRx9rD9xWWu3Am
Xwxd/GZ3tfecLEJ6vsO1iyM3wYVY025NGnRRQ5S6aIMafmZleYHxk94qk/dqig156Mnt+Fzsp9IR
c8usD3rTqqzlaxNn98MTg5J3dHybAzKVo6xQzDeorbkh4hfzMvedic4+8lEu3ugG/BKQZrbzRIw1
EmbcTrchLw6eOjbFHObOSRV5lPRtX6ewtEnLgz7ACFRmuaOpmWN84q0YltDimfHnTAzCi7yNbklv
pDtbDXOLRropeqbhwNLHZSB6InmFBdMY8zkdW8NJQbbvMDWxZCkMvLq3zuNiPQAWX5auvqs04O+F
zXXc4vBiIXfcQ59MjI03NaTPO+AsyDAWHhXOy798kN97NtnpocjpqhfRH60ujRWjRyBzI3G9BB0S
EQtNKfmRliQkQ3elmzu393asZ8eQHuBDW9P3F6LirfjptSWdgjFH265B3GTLzqPPJxiTW9oq92GG
9Weqx0cNGQ13zDloquKK2wDDwAI7q7HuZlt5hGLcuxwIghTiY9+etTigHBItFeskM2ZbzBlbL1gq
fHRlOPwZ4ijBFJMZbxUoKfZ1JccUZu3BaM7c9HXicwkQmPaRw+u9Dn5/OeU+BVVenW4YtoPjjdy/
WWxSJ+w77R3XMEnBwhU/gqw+SsKJ/1jMNmbYb3WtvJrtG3dPOEFBja022SSjTw00U/ovw9K34Afq
3wCe2JBUqblqJpNuLCq3IvzLy1j7R6Rd7PSBPjXsDBiIW++s4yA+NX4cHrOcITF4GdPaeOxerJMf
BXa0CLkck65Pfrp64oJWLhpOJUGHlYm/QkfdYN+TaTtO8ktWhGOSMHcbGQGUJbZVqIQ/MHWEnH8I
RGv/4jDQ12Gj3AVAGnsP44bsGic0AP5weEP8k/cGiwof2umRG7p3cDNKKxLha3MZZ7dvGF8s8qph
wpy7FNDy0Vz1swUKM39zILdG7tpZUD1KLS+zmNY7onVjgjatCQFD+4gEM7wX7lqYSUQ1DLqoabmA
l6Qb/pGVo++02g0uHKiheGKDWg+t0E9OmnBYr8WqKga6pPWmuwko7MfKGf4y5vvys5iDZBcXHy4A
NsMdV8mgZ7u+A8I8OIUANwVRoe/6k0cR4ojgeNBGSaMaayNJl+xgZ+49naq3hs0yLSI0KzIbC1Za
Of0F81i9ZSi7dShnz16zRnj+ybS1XepMTLwx/QCvtumKKFh5GcTbKNeChQZIeb6BpcuB9jRder/y
yHVXTZGf/BxPw9SM2aauKduiHQlZpu33uTuXVhKiGoqAFgodz/fUfsBcfsRmC0ZeM6H71DWWZ3XR
6lbbOCER6zZ2N01dpWhV7o9+IuoOP9Ok3cx1N65Gp0kwrMIoOPVJ1G9VmDBelh0pJcbioyVXRevd
sAneoLxZm3as5Ka0iop2EObrXcPeLVNNuTTk9JVmzHhQrt7p+Bt2RtupNeUOD09imIv9X3VGiA8H
x0Lzoktj4Foh7APQk1uWGHr5CbI2XBhSqaPkpyDoKCgMvG8LXU/dH5mQf1q74bPlolzh6f5VUqCd
4WjcRE0XLEmgLgM214WmhRtyePWOjRHJxi5dozAi3mXqZMTYVusmFqy8apN3ib+TEks0/Lq0wrVJ
hcihC7ET6j1X8Tg/tP9KN3mkHdQqM6+7k1Bnq9aImo1GvIIuKX/UU7Sd9K+2ySv642lTa/xEHGQm
6w/phbgi7Q2OLPWJa+ZmmhSudCBVLgCTDGq2i3ALrS69R2xdl+b41puNeXCh7SCAY9LGrM2sY0r2
SZuPDBmB2Vqua2zQrAZ8euPZB+SckQZ7GCBPcBnot5G4u2XH0RElbqTcQrOfHF7RwkmC7cxxsJ+t
Fz+kdDOCOK0gdqH7a+E4Wy1xnWc6xIq7ve8h+pbuk2G2gPxeXyZK2tZuVtTXnpOeRXhjM0rOZ8mQ
/1aoV2+FgEc7YYHURst40yGpE/Ke8vNkM39vqz8jDIgrIAAGtoRbaTcHBRyc8Skk26ieTYEqYBIj
YAfQvcRH3kd8Y3+wUqSiZZK0Kzvq7T3Wwwe4MkKfcf+I0EjW4EowuuYdbgwfWoQ3XbXBRhUcFeZR
kT5y32dYMfmzDGJ6a2yFUP700tkPVZVi2OD2iS2QXVa7LiU+UR2M6TQO7x3LCxV0mnVKPLVNMm5b
JMv2DVa4QxCbn0nvNcQ4KEgDsxAcAMH6mDB3ygPq22F0w9tCujUthucw/nCM6hftXgR4In/RF53H
L+NRwMT0f1lO9R8bEP3St3MDq7id3pngOCe9B0ZdKJzGvCgnd/ZcWnl1rEVKX52HIFVCJtsYY9Zc
hmniLNQmVL/a+rVsp5w788/UY52LKSprqyBZFBgmFkxt63M8naPEHk6WEY8n3+2ttcJJsoD7IY7x
lICHmEwE7tE8EGT18S9WyMFZBF29kGs2P+XBNlv3NGixe2L1MvDKUYNRB82OeQ7wa4cTLWeb4+uB
VZKvGuQJvFfHXICYw53IHPCPkZfBJSM8ujag8zI0bayTkXNG7M3CX1vC0TCjFtpR7++prveHpGrK
I/Gz8EDTQkQZ3ZCP4uAYNGTyVv1mKfaPVJz5RzxFremqvQbYPLKdg8ilczCBcC7CvkRon383K8KV
40L/XlHn97c0cmcryDDtXUN+Fmw/74UXqBt3IrgP7d20S23f+fG/1DXl1Zu4b2dzLWpFLrswVq7K
21MydvZ/DyVnDSRLutRa1SVHGKw/Yrx4m9hKU8Qy73es24y7VO+BdG9r+KDzsTlRI76HOutQ0GNn
hQUQAzoaOFNATB9W+Ud4Hq/UGP0ZmmKfYxtGfUyfHoPH2A+2fQkzOKxz+EUamBcJuZfIy5IJkMn8
NpoHKQ71pgNiaxW6NyU9mu8AkUU2rK9qSkma4Vva1rrxgX/CW+Wu6A8Ne/CF+YxrA+95rx1lVk6n
yPIwV3N6pongL/kRsgrjuLeLLqIKyaNgwbH3AWboNVuCAsgiBri4xqsQmD61EvAMuuZuSImxJeNA
M/UYUjPu/AxArPc0oz6+dRKKILT7RGJgOcjqHBDZRSnrzQM1q8V6HFvIJTlcPQPomkf30NHgqHhJ
afqxHdJUDoGupEzMs1ekkLibK0OBDWwADlL2DIafL5nOTpNL87vveeuo5LkklaR2cqiMbVWn58yj
aFEr5IT54X3QcMfrBm1QCvZIUGFx5lKx116KaYhjZYyIPODUJavh2pKaB9cKt8jxNHklYrySUYzX
Ueznsw1iy0QyvHBeGPfC6O5uzV07pjx34TqdQz66/zkaoJtkVv8WLow/c8ZCGR1o7ddXepP+AHsn
d0m7c/PQPlaGuSBwFZ5Kf7RgABL+TnVSVzn3NI+XFW+fkSwcr+tWGZsIG53oIEyySVZsn1yswXZz
pcUGDkfqP/k713WUegc+NJ9Kj/B6DJhlE86OB2nSbJFu8qF6hRnEsQzzfdZ1mEWCka0Kyey2jJId
obdTBlwKQwWyeOLi3i+68ctMtCcdaek+6o0ZkQ5BZwRmOCiz2Iq8+UcpDfrmKH67WWsuaw4hkpPC
AscHBlHHv5aRfESaD7kVz+bWN0DAN81b5jBgnq1wqd/vAY846wHnIKTAlE1wPofaUYIr3p25cPLe
m2F5CZuVbVfGxm/GE8izkBpesvNs8Wd1aN37f7QyAGxJIfwmpWimrIgjJ1qn72haVnSijjV1WkYY
EoBqF5cAe+VeJAwUGvM3iK5syQAOS7iN5V0xQwfzMuzCDIc61XJbi87hZQ2SeWHraB8UCdzEGHG0
6egGFJV/zxN7BRYCq7tekOvLA3wgyfTulEayt+ruO+6jN8uJ//Rpp69c2jzIDct4FYUugdplF0dX
iT0d2ZmztFvfMUywR4AyyWRRKxvtV0uWv6DD0qhb4x6xXYvMPQCOjSFoGMB1Wa9NIxsPod7VqIzQ
dFP3p6EhycKRypgPLOajNrPa9lYpamGbAQljxF6+aI99P8jrqHNw1zRHrDVm9pPWm9cMdV2BVi45
XaWmtFgVTHzDklZfIsDMk52eC6mPrqGXOosuA9kmkifse3tTet/gCvNJHEwVY/lErb7pnp4fs8S/
jyXE2qA11WrSuhNsDSa0hKVx+jGvRRigLmWiZO9p5LG4KkusFZ/cg58Xf2PHtQ5VO29EbOsoda4y
yRh2HTLEWyW2y557HDd5UqQPLSFTp6ffFMKGe+6pcknRORHBBp0O0XbTeCPWaCZLpzKk1Lq1GZq7
YUVqcCfDLH3gMGEq6mnvxBVg4cB33jR287sLGuo5GeKwEnJs7NWfzJ3ybW8GLawMnWFdHd8MrbuN
LVZBkXRIMxLbDLbkaBVopGNNw0OnesnIZToblmgfWLbzOjcJN7NZEvhmPfjYL8orWSCmsVQaroza
mKdxs7nTRlGns3Rtt127tKMGtTfzB2Q826TDyQou4XyXlWVUQSWIf4VyIJ5As5g7so3ATK9hMxLR
EkZEus5bT+69ILqHGtas1AKojlGBFL/4bvoCNL8piEHPD77GuDuFNIRFk0JIH3OM44LRGaIWX0jF
ds8vy3tkZuZbV+ioPvoX4718LYJobxS5caqCsF6VJkWZBkP+lRu4jL3A4t1Lun9o+aza1dhp+8qO
63fyZBveYv/Ea7dsFde4mg87o/8kzZjTPRUYN9MzIG+01FlMI97Y0QjlwbC74GjVwSNTHWMr2ewT
jbUj1MZ+nzrAThBJLlRZELQHKOWZZn3wIMq+q0LekywnyK98OuLr4odvmD1JQgLQDhY5LLqM1Qg5
Lju7Z55i6GwnASiuESz+9VXmHkl2dw9+yVOZMScx4Hau3IewHG5FgN/SGdcXoqaLMDjo2vCF0XUL
m4zAO0gPpwMylhpdv4GwaV7DNDOvpLL+WSglzMGJSIZkE03B30QEEzR3Yt0H2xVoqUa2CstoCewi
u2pBKyk8wpVpCiBZoLDxKnbWotOFfnPQ5leMOjkB+vKApdmuendp0xu0Nqc223do9FTHk1xN0z1M
md9DDQgESxuJFsk6Hydav+p9OIhd1Q3rgfV0GbncVmrjWYZPK3Q9Wlin6Ny5VInBS7TXuS53wo6q
bUW0oKp1h9h93a+k1renWAN20eRdsLIJmB9gte+Gmsm5KgbAfK06i7Ls9qauv0+c11eTTh0Z9gOK
W5SAaEpynLs0P5/lOD5SH6047A3gYHR6sQiYx1BRUSf7ZTzK5CPWksdggX1hC0IxB1vuZVG34Y49
j6DqzTI3ymYHZ8zrcOIs5ZxA0HGGHmyjvKCX5kSuhht09eI6u5Y2/N1IWB0TPQa2/mroKEWtpoCJ
VRGLTR3HX4O0WJGmjPQ398HB97lr6RC6fXspFADwKidQVQSCibJtvpO3WrZMIDchJkwaNShmDVxc
DJzpaXVM7WM/HkM5jjte5POk4nc2628MD9/tnG19P/jc4AJ749C6sPSCOObk3VDKpNGsCNHQ51Pr
YnYosy680Ea4HjxcpZXzy+EYNur9foL6Z0R0HNPoyLXiaAXLee+uHUtxGi/Mj9deOC/4vf1BVDOi
k92ppILEbJpm1QgoVrMijvsu+xyI71FoPVJ7AUZ80nd6xcG3CTF5O+jYfWXlGEut5298yfUlL+Lq
QArk0KuWP1O5h4oP8TYg4Tj/HtDU/nrNCMpTmqdSVbDcQNHmiR+zFu+7CJa5YqDIAQlUmPTVisLh
6UNmWE9w7xF1dXt3kxT+XO0cTYfI9hkxkHvybLXi8BTffCUeccn6Pjb6Z1UE8xY4cy+19T6NbGft
BsZTlHg5l0X0HFlB5kiwfWjtYU94zdkRQ+JwSgQKRPH00DK2bpHEjaViJkXoJdbC5mV/t5TDzmjw
D7HNbRZKFQUbVCKtc26Xa6wt4x7o4NHzXOPaplrH+CDfcZmeIRQ0PxrXrLCGz0wdf/wNW9PdCOx2
BGXEwzf6eC+C0TsT6Vl3Zd/uc1uLWV0Hc5volbEeao8W3Ap2Ss8LIqLcP8aFJ3d91KCa+3CONPug
IBttjabHO6hFv/r6u9X6v/VkZ+925WwdSd0s8aMjh7t410E+WMA/mo5NnpDjQZa/6SjMI0rBUdhJ
sKCiaR3nhfXDa5EVx0XVxjE2VzxORe3v8ryB8FdxaxbQq9hcuu86GSHG//4nLtMAqy25Qqc+tBAK
fpTE1ZIqOTSmqv4msTwFsLgBNcmbIMJ55Wb7y5msS1o4zkXrYUt1Gdh0l5y80XMf1rrm36TZ3UWK
/B1CoD06zluPqA3Pn6As7MjV65SoMF1olImeneKvoyrvQ2gU0jrlAKXH5l7T9m5xzuhyxC5Z9c8W
MiKaE2XhOTRDpd+qwTOIjIb1KTL9agPwouIMUoEP8vA9xTNVoCtbnEQAkCAVUPA+4a0mQOpsNH/I
350q2nB0//BHmniR8CP2eY12Zeh19NL0N5qivAufH+ojdiksNypgvOrH8V9mYp8exogPBovGzkmZ
X5dTRe43pbSw7gfxliOVZ5IlBd22f6NPk+wMc0qD9aOsGp3DCHKBtJVYA6vnnIkQcJiKjOaAWFBU
DGqBKHpZdIfXQ9Q5KG6vL+muZ3vT2vWmkIhYopzo1yNIgdu5QMbEh6t1swe2cWV9eD2vGJvuiMNs
LGoU8Nbq0VpWnMhf/2bnjXA15n+d+tZp11E0MWdSMW1gGH99Ra4Id+jruXJEppMa5D/99922Vviu
Iqz8qRlpmNp4cGgj3A2EygeQ/4e4Q1pi7d3bvnAPbSyJGUZDtGyxWh/MyMN90amWz938/PVV3Zr2
tnOYGTeDOiB3DYfXV68HoJ0p9Qa2QWrIs4G8QaJDAd03rR5+BpooLwkWhIU9ds7TJom/SSKsCFYW
+6QnseFDTe4WI7Dws12ExRNd1EkN9xmXKjprXj0v24n3NKVNhlkkqxav1tYrWv/pVkBMwsa6dkpE
p2aACpPSCOITXX1mPuOFpnWpeKtTSlEm46k7c7mWnaCSzE8b2//nofxdm0QW71QtLLTy50Bk5+kg
TJ4IwHOznJ8WyGsbykta7iOe+UTTSekOH/bdoIqjFYfdZ5p+vjTJXNom8GZiNi/Fsp2igDhRZCyq
mlq71wsQptY/v0eBBOybniyPDXQn/46RkzxZz4zLVJKDyckNtb0lb3ZqsyERyJdxU6RPB/zNukmc
asd2zCVvBm+esQ/idWCJ+cAGpIas3Weq3l//WJIRU588gjGvpxYBpTW+In1LZiDRa/lEkv5j5tVw
lblefdQzNWsWTLUBXhJAsmAN/kzMdHm1ypiwkR+x6F8oC3NPwiD9stsI2B0ONdVUyY2t46+gl+G5
0zhLtiMUXOljM3XmkKftwL/x3CK5Vk3rv3sBvr35+yYigHIGhlIoBSubmqSvyRoIzcVFd3w9TZAy
9cn6jDuKKksSNiDv+YtkrXlfBHIghIjUOTCftL9yZjx8N+lMTD4y2nYe6QrVVqzRKt8jQsUXQoVk
h7FmfXP2P1C5AEExTr6FbwDp0N1xGQlQEgOJ82UfiyNZLv3R079x6RvoVG4q/K9s4uBqaJYPkMT1
v8j+l52tP924UMdEeSZ7jCr40vApLJsysU4OaMMlNgKTrU+1y5Iaj1vuLyDhm/vYU85uoCRkjcQR
UBbdct/p62kDTpwWKdhMkefWN9POf5pzOFb5HiedNvnhSxdwblBGP5KAljPHTL6KxNwRkryxaxrX
+GZ412OZfCdI4su+QAy3ByTOSByBweVLn5gsdBj3iuMUgEJLviIYyx1CA+KKgJdQyb+dlnZ0/UzT
YYJvg3kqdC+I14TaVHMIZWl9NYWPTJQyMUktx/wyGv+3qEYyzfyOb6nbvUW90j6gYq36PGW3ZyCN
mmaOmcDKAuAFic6BGlMyY+o1n5hHx0D10gYaA9u51xYvdJONsJ6z9eu1jia7W02kf0iN8tJTqN6K
On/rVHllL92efEFVWR049nuoi1XLNBEyU+DuG5cL18Nq7NH+8E1MoluOyTBjXwMk2CZ688uBgefc
kEx9troQWSnfiAx9EEUYv+OJy6HBIYg9TWJO1YT2xWq27CbCRXkCcog7AaP/+ftNo8EFMYfupFdR
8RkO9n/fj03azdsJfKfFTSHLuuZroq94nvV4MD8+sTAVJ0eraFCc/zKjZcue2nV8MmzL+0TWxlyE
nbsY4metvSV6F1Ln2XU7i16qb4XH0G0b7+AHBXKbHTyEl5GQHVWAQhu636ZOzeEwcm0melO/hbr/
+fq+MDWbXYVBvYTVls+CRFiEF/Bb16clNTTGJrLrfh1NIxXILYWnEUO8jSz6feLU0UePbn108oEK
ofl/YhjAOLGr3aPssnNqyfLNDMOzB19/GTWOfjQlxx/lR3JHVHL4rkiC0/ZOZD786ArH3mnIoeTP
4unbqrIb10iJ0cgBWlJbb8ko/0yctk223aNdMdWIQ1o7fA7s/fQ2dsCZmAtQATOq+gvDcg9gEgca
9x9rqfUNaoTbfnTPFuL/V47DA689wnFDgwWCM70s5C6gNuv9trX6R5UzRvaQ5hldjdVbCWNUv8Tp
9DBcHPouRMxVqTfi4LvcrgzqlLQIzJuV9vdMcKP3Y/Oetdy05dD9gThMAQqamdXx3mkdivRQljor
cT8So+Z8kJCS5A6+0RscBNQRvyG0CGB5IHf6+c2T89i4n4Lu4iaReyclRodOFm/1eS21aj7jlj27
cyBxsOr536n2j9Kh/Ktgwd/3ulGuX9/W4/5W5k3/AHXiw8Yp4flXPxFZk+9wzGnBHpgtRqn0PnJ+
PbOe4u8gdtbQWIJ15A8komSAYhTt7LyHEc9Ah9sGfXxpPxorAyrXF45vkhzza2+amDOMOQbVsGwO
NgfzKrKB1ETa14C6twvFqK3hp4Tk6/uvOEXom3p3uMVW/GcqxBUhm2E1phZYa0AiiPnBbqmzBJBB
b24CHVoXFAFap7Tqu4mIiE8ZA8DCHqpvTRsfheE0b0Kp+BC6sGU4yexwGrM5MfnUxaCjLL/d6ZpR
fiuHyI12gm+DHN80NsGj6tF0cOLGyt3FRkzcvAum77GnJ9PK6M3pW3lumMHTViynb+QL6IayxHxJ
fOVBNdnt9fOVEhctoTSGmxmdSgiwDTlp7n9faoHUTRHvRL4sHzN9PZgl+oOv61/EwJtlyFBLJsbR
9Cx/V5V8foPA3zvDobCQgBKLK7lvqJC2BgUZ07F+lkTGgADPY0yuHC0mMtxXn436lB44g4r56AHj
3MB17ojvoMfNyRYLJM3POnKwDei5Pcd53jtqvhdN6o7rFr4BEqH5rZUJu2zIH6+fHKXziPIGCrX/
Xkj9V1oCbhnxpldJKzeDlh05DWAGSMY/YxqvJs/NTlIy66awZWnE+bEyQwz/qnpaTjFs4rQT64TK
iIWLHMZ2DWKltJpvf5yQE1Lb24FI+J0kuBWi3HgwR+dK7kR6bB2WBjtd9ozsVwO0S8a67m4YNbmO
WMucyeAvT4lmJP9j7zyWI1fSLP0qbb0u3IZyB3xsahahJTWZJDcwJsmE1oBDPP18yOrpvncWbdWL
2Y3VprIqkyIC4f6Lc77Dxzmru4aUWtfZVlDOmChRhnvkPrFwoF1WbYktC/HPOoaLuqaUKlZVg/HC
8H2sYlzjHW7CXvPi+qXyz6BYnSfpzKffnygvxY/l+8HPSis0tHm6z4MiORqtOzOD3lpop3E+3Mxi
CZyf/QYcdvAkYrhbceSvuUZipt6Od47T+rkq2u7BJ9HzRlt06eZoWW+Bqu6TsOAZU95KCVSzCyJr
oDk+WK18kT1aRJbwVCwZxoOmObpUt+gaQnnI+ImGZXvg2iT8xZP3ME3uumgGdIxMGuj64nY7NOO4
EkF6Dl2PDTAciLHDAM2smmTs9ALz94XP+h5d2w9snT9AVszorxBhqWJubwIwK6uup/LJmxGqIdv+
wnSadVyljOAnjmi2Pc9BaZD9YfyixINM5Ndckz5T90EAE8X9Brqibp8d0t9aPzQfO7fks2myQOjT
YJ1hTgUs4zT7yTTTfVKb7RZhDjdwV+/poAe2g6Z5zCegrS2VMa02Vnx3SADhpME7jdwNVjryOeQ4
YcqobtxU5Eey6Rgx8hr7bZy9NVlMup7e4X3PToh+rm6HqYNP9SmZMSJ7KcoI4W8YQOLvAlgNC5Ds
LVDbfKNLk+MPDfQyv2NnGNvPVmdQehuCMC105anfu9ehgkaIAzsF1Usz6/Ti2eM9D5ZRhmrHH9VA
AHngJPweoMt/RB4sbN6qlNr3ELlNuooH/QOMOLrmAgJciF+RD+yyZCmNVKPbBCTRchqJxaEw3kYz
HwOXmAqGboXBlcqxaLPHfXcFaXvjYtqeODxnaSRsr6AgtNYzC3pnF7bQQJkeyTffAKfhe/eJNhJC
vqviGkkq8sQs1HtnWS9hmhakUtC5mBzjW2JNCCZ3skPn1JojwB83haxeG8tsucmc7Grz/hgJosNo
ZjYmekolDMBkgxguqcKK8DC8wh9+m/8SnUFjYmfNIUt0g1/YxODgpumm6IkP1yZ1IVPgG97rC4sj
eKNixgx1o+gPET/4pOdEnb+bjQJHMXDdGwJ5fuXAlE9GJ59C/Mr3FS/yyguKa21xFnlD65z9unTP
MN8J5kv0qQZz/K5yP9k25hSfrDhtj1xRBUm9PPdVVK/ifKzvci0J7RZXhjD6AJqqeVx8/hzdcoiq
G1sTFjUBoDo0bl5Ty9tyA4P9jAGi3ZnJU14gdJXRuVIevCbxzgxkgsHBdwn7myAATBswK98Hc0wm
0EuXDZpHs8EkW5b2tVxMZh7/4moN3ABDaHyqINpkhT3tef6mFcWYua6iJN6afAG0+Y+w9g5BlMeX
ycF4RzwKaaZcnm0EjiOoii1VYLPq/V4fE7f/xcp1gPPhSQAFxNoDS1NU8esBzMMq6on9qAOLM8v8
5IpYG4I1WtaiJO6jw2xS2yrWB6tKE3fbe9kHjtHuFr0hHGNtPi2CtHipJXrEet2cYRyjv1yyR9/n
3lwXHvv/XHIlTBqo1xi1p8pUHM420yfYSEbJnNNtaMR6zQEFWlSSG3JiOMXroIyvhFZ9x9YenEWP
mHIs1LohL33TGn76AaDqwGobMjYQYNBvRUq90GcHbpGTRSIS2LMAYr/xAGZb3zR+268MugOwmqgQ
pvlB1q11rXVooyzjvw1uADpro7El46iGdjMbuDCdIhZs17nmWZuziZHFQVtjsLGQLDH5M3DjR4Sy
+xFKGCyl5cGIux9tZqudZ/MDxWySS7c9uobVPpFr021io7un6G93A0M3PDUwYntUuG08fJB+ucgi
TkYaOrDApu8y2Exsld+sAMAuw5qILQMRJ3w/HltsEHTGtTVwgiXlxsgYElvsTK81fkXMxMg0K2BX
1yIair0jdLEFQYt8jULdYOGyx9+IpHhIH37/dgqt4HJAOoUezkY6Ar+U7GhIy+2gG9foVzLroVIp
rM2K+LjfRy3jO2DAzZoMKn32dcFD7TNY+P0tcELdd0Rb+4bR3aXzJO+myvxsZFK+OQRvMFha+cpJ
jmM2EEBBWVriv6bJMygql8bcBpy9+t13/2eLmKIOO5vJHKwpU/K6OsJNibcqofjvy3bYeDDo3sY6
5cjxK3HTNAsZOESptjxWpoVAcsipsE1rIPzZrsI3ERpnmF/zI/majOqKoNgXMVbp34UVxPNDbiAx
7wXx5MKCDhMBjQv9E5/r4Cqyu6nAyz6OgUXC3MY08jOTOm+rtLxQ5aOuJigUQ5x1IHe73FeNd+k4
Ps+jzx/4sY66/4wLthycmj0h0i7PqEP8YYdwEvZ7j0Ck9H47S9G0ZCa/VNeTCAVmpOz53w2P7HMa
sJ5VxSksJh4Ii3FPGSF7DaKaeMTkF5Q+9uEVcwgjtB5mPbj4LL4Dhg8Hcol209R1686Gbd2TiSFS
llqhaoBsaQbE3EtxE6yx3sfrvkEJq4LyV9rTODKkWE0IlPZRZBR7lmq4mMNh3UAp9BdZVsFIQHe8
VFr56DQd/siIi3cccTC07XzrjtkMp3A7+0tCZJG+yTTGdMRabtWRPUbVJu/rwQvXwLHecJQbpwAR
T5M/zknL88dSi0kWL5lRoQ8SkjOvG/lCCUWdF3ntoTGyBuUW4xBiWsttaljdLuZFPgBSSKyJDwEu
N2AgDdJ505OsurhuJd6oDaBcfoYMhQ+3lIMMevYvDWAWliElQT9eQZs1l8eim/ZlF3MKJD6kteBh
rNzN2IO+6bNBnbkNnuFdY6+xJorZgqQYEdOSglrahkyp3hwwZEXNYW1nEwoOMNNrUD4bX9waQzpu
kzqsdpUxYlORr8g4Hsay2Jgp1A1hD+kmOoapRAjCAnxOI1ZKdn+dl02QmZN0G/pVhWC4WyfvfheA
QyncYmllkcbaqKKSZWOGJC+izlhnJN+s3jX6RhyANvvWqHrG3TI4mtG5fxqU+NAg5yhevQNL/3nw
Ht1wRmGwbMFKp1wMpmKlqvYw5skd+dL3uPFeKLw3Jthg0ZXvrouNuQyDq57SY9NfmSxta4JRfAsO
pZvR24zpJ1ZICB9xCDEj3/t9Z+xqO7EY3OGPz/nkmuBBFXLMlZ1leETru6D5SVpBse/NkZGkcE5+
2REhm+ZbZxTTro1YTij66SFAqEkyjjJhE4u62Q0ZdjndffoF2sNidD7Qgn+N3L6Vk6BTwg7JFuWu
SM5g+ctjlHQ/HKT4e95CeJjc1+iZSevK67ORzBpdl0IU0zGIa2U3nmrabD4YUICtfJouRTEeY4tX
SwSDc4xGptYJdjkInqazQaBGzplNuc7vMK6qztsKvz+XcG5nx2quSRGj5TcwJVhZtnMz/ZBbrJvI
H1tXcQzkmTHmqhrUVjvR8mOZ26zWSAlniFVwWkStlvmF9zq62U93lheMzYzkjFcqyF6XNjLe6YOD
sl11aJw2EBXIwvT6VxdpI9KpcAtwbuZhLmOuS2ftDQwLTew47HtKwrPmvd26e9tbwqgB+dAyMR3w
23ETDmQNl5Kkb7PFJY26lryvuQp2jZ1fNVlGJweeJ8clYmbOVzTo/PSyqpCILm9yiE68oZnopUQN
LufjSB4gQWn3Iee8MSa/cgEsHyXkCeHxixNbAUM5VjEht3r/hm+gWdfTzyE2AHKnLY8omQKpIP+3
C391ccGkOyLLG3gSJZ4fPeVBiLgTNcxOlkStogyfEGfN91WcPg1DsdOgofduy/hYO8jCGAwaa7Mz
aorfPeDYx0qN8c5lwLopO6xgM2Vccg21xYANz+YosxOp5djm/O5CLwZm1DcZ6yE828QdlKeg9jhD
bWTwAa5FNfkmy2AB673k3hKMiy1D33nMCPZtXX83ntGsU9J1t8QpdZWJZLRhb5FQxc5SIdrtrgBE
NgR1sVCQxaqQ7icBXc0qab7ZaYJzskAh+WP9ogKxJ4V+TQX65JvFR+sRbuI6P0Ga9eZFUhDUDnpI
dxQ7YZpUrXALN2ZLdlkXHe0GfXxcfXpoTxCX4koNJiwOgXFUtXlfKuAhIQt2l4rTy53nBowMS/Bz
5U9PKQ4BwVPEE8ydonMgwkmbKxZHpHSDXAVd6E4vgNz8LHmtBJWhNVhg2mKE+H73kQ9tSbdaVMgc
3G9hRJBPxaqyTGNnM0VYg+E/1858DOdoG/PFGaCi4uJir9aQGP35KwvFYzZOX7gnm1VWsLFCa43N
FH49o/1Ph3yp1aHyfEpTCATsKuVND3jTJ16aFxFzSQ1tiABthszMRZl8UQyQmMfhQebtMLMXnH9O
jnjLVP+Rgrxzg/Db0CRYOxb649jhV9HPYsQrgY7D2YA3xuI8vzuSY99dlpvwJ9j5lHuXZftFSY8Q
IMSyndFWAPbLcGuGP1GL1AAGcNTC3XJXoo/egbpxmSXWkqN9R/Jlj7F1zjdMQ9qdM/jwBV4YP61j
V1VognGcWpHiMazbvWn3yX6W+amyJRQ1Tz2QFLHOiQpc99CXhNWIzTQHt6FYZq6+ejBzxs8+m3du
ycGp1x0SmvzOTrGua7mQmXZkF54i7X+yYbqt/KK9MrKbjllunfnQIZlnCC+qL/4G3DkY9JG9m1ts
UJWfQDCnwuSk+zmW9nhowddpW/armE8lja0RXKJ064cI3ic/zDduCo7J9xkZlINxSTIMTzkiYrYt
BbmtG14hPGgGCXIYaXLDnw6OJJkggWLchcVnmjrZ5j7yiV38/zm//0zOLx6x/yrp9zw1IVO+7qP4
c9jv73/0j7hf3/zDBpJEtIfDKFkKSdruP+J+pfrDllzQwnGUI0AH/2far+vwf0mfdaPr2SwklPcf
ab+O+sNioyaV7aKlcz0p/ztpv5Yj/b+k/Ro238L1HWny3avPD1Iyw/bv/2r9rS/RmiUmZtHCE2Jr
Tql1zqaRJY9Fvka54kOVPzE6qXeJFVZPuosb/I8k9HZAGW79mXNrBh3L9jass23uEICW1p7aJJbO
L2DQGQ719QjxdHBUuCoBMh9Kr7R+EdcRP2Qe4jeOloqPO6Skbk+wjfwiloZ8pxYcwpV80CVlYJLU
BmGGuW4dDJi1CH2Y50tJ00oce9jDYO2I3nryySJ3BQgRjhQRPyvgSPsZ1OiuzE0E3BambKrC7guH
fHnUUZ7fu4aywOXgEt2mKIyeiyojFoKqH0OKtdBgPJZ5W4sD49Dn3vQSzs18yD24JT10Mo+YFKVe
Cdrx90FdimiDlBTzk5WoOEOTouVVooZ5l4nuUvILrIW5R2pazhilYihONqONAdpyo9fSN8TPptcF
eEUozsAikUxtKjNF6ti1RaduXAwGZ6IrrDejU65mAJ7AWyOGIJvJZbHsd9Zx1Vc5m/6dxBBPy2OZ
6pPFDBIPWJukEdNQruOyzz9yF8jvKoP0ajwO4TQWvLckk6wk1RzG1URbHzKhzVyBYoqOjVXkTL3c
rn+cXJfsoqqzH3kmYQlEY14z1+a53moeCmD2MK9vbL8pUBKlLsV6wS4J4hpKSd7mojtKRyQgqqz6
M+6s4c5LfXp3f06C206W7bXqG3RA9M3ezwHv97wz2Cug/JyngGkHsO9w1aQzK0ejTfWLh2QkoQF3
2w+cIoI8DDeqgUSiudgSNEspCisz/RwMaNPrHjvxZ5hElE5WGbvhJk8bFCRkL6UItmBlNCtUFekA
W1W1T5joSXLNBeNdLulqZp/muF8j3olTrJvxjB9XHQqaA/RCbhWCeUG4DKS6zqY18b1czunIspHk
BZoRtGjEZ6MDSp68NgiejB6zuN96cET0rPPxisNyWh5X9rteViDAzy2kGoy9pjDZ5lRrklaiYe7E
ldoOq7qruZ/7pNLlbnLZim9Kc4jMUxMMwYBXGXLTKiTlABIg1+6qJK6vXZdljcNXFR1TDnIaq+0g
Bt6gmgibB01r566cumrgUfTivciVczcHOrm1w6ifVgvw2T6OTUU+siE7C4XfVKlNXYXtczB0GIUz
MzBPKfXcQ+i6clNMpCPu0rrrDczYipQgjGcYTkv/vbLj8s13IbDgR0C+uobMSn+ZM3vlI8heqYrI
A8EsGv6UnadpXUIh5b5vnJlMTqvrMUNls3hreLxIANdleGMvAKZgGFDf2Y5g5gfiiilZGxTbYoak
i/phvMOiVbwmfpntzChrj6XRUW0NcTw8pt4AIYZmCZUhG8hzF2ftD88YcBwa8KnAUA0tZH2bKMII
R9xpsH10YnNDdBcxfiJm8o0IAumpmwlOKTXvAC8Uzx2jAgNRMqKDlTRn9JhAfPDOgoz3MRYGSdat
YZzEF/atfQPvCGHJtuSJJiYttAi0GMPQYOEcx+lDj27m0ZXSedFKkzOuBEiKNGq+JPItikadALTn
bQX3Wdry2DTaPDN8MA9a4u2cy3TaLd+K791bV4B66mMsTe85SaRp76SZkKjNodKA97Oy5sVCRfUR
N33yG2tR3Ex5G50h78RbO0vVzTB18RNiQbbZlstEaGs3E2duoZYJxBAE8zOoHhPfjZPw6aktNzT4
JFXDbV971VdW+M0Fg3qPUc6LCElJDOPkcdpupEJ/sGpMD0aUHMSdBY2WLZtCk9l6TkQFnakXoIz2
jiPIOte9zyLTSKsx2FqN7fzwQ0Bfiw27Eiwgveo4JjL8NTUG+OlABMtxMKTWpQ1Nd2tNpJgMrcrA
KCSqOmdNixlpqK17wxzMfle0U7GXeOdQGhqW/JhliryhLSgmV1Xqu+6RURe3YOONkbcjxqU5dCjz
2SOz/pzWzWyOpFHbfrSM4S2TRW0QQ2tIhvKqHc7gTcWE8sOyagBp0DMo1QmhoDZ2zTdDVPWd8nOP
Bheh3B7PMesKPxXNr6rX7NV8E0PqMUlEEq1ph51vglvsdBeF/qJZpWxn8BC2+sHpUTI/uX6P8K71
eJRXA3ohynlQZdy3XMO7cR56iuw2wpEDXBppet3gg4Ftyt0nQshfBpsR9rR2LJl6z6qadlhT6SXD
3LHjpdymDHWdkdFz6+eGOsT4i4ydks5E0o/ZxmvReGwIejPsd05t85giXokhBNpE6e3VqLxtLQUH
tpvF/JpJ0uNlmb20uYI3GmKMhiyiSPBq4JlMHNUbqNkNT01X9zXCghYAlKcX5GcqYElsQAU1ODaL
rpa0Hr7EFmbjAWSfzwjSsitwTvCA6o8Zy5+3VtBizr4pSYvP3WEgG1STerghSSxHF8uFuVI2xDLP
Gca9BQhhEfZZonnjiQp/VBPalZcqKpqflVXhJZuRJH4RIDYcqo6naC16e0y2ptuXWww6M57Gzt1Z
9DnNtW1Rz08VCXUz+bULq9J3MCsNpImOxAUIVNkZ03diXHlF4BvPZntfN4iAqywHZsiE5rbtjKok
kTHXt90QDgez8bxn9rvhZQjyZVJLGgkQAnf5CdIJQ3ZknXFCJvhhWCaA0LIvns/A1UYDfnVLDQ+Z
L4kWklnIxi+dH5lmawsTlo9NjAHGL/z2dpjbh4iuc+ct294iAAprTnX6MCTKebZ6EhVxalUsjCS3
bC9Lioc5OjX5zMuTDGFyHlAqM6OrIBMh/AlTrLFW6O8NY2HK1O2YF+uQeRc11KzLV1Y6+s2K5ZIf
0QOn2pjMgc/WbFkeTKN0TMYtBWn22rsCAFLlRGyxIYV+14NOn4tumaUi4jqyUmV66tftTQcBY15z
RIMG76UHYWccjDnfmVhRvk1WBB8Dpmd6ZnxbyYbS3Ch2k8ghW6Wh+lUx179U3aJz7ondzIsCvh0t
3HRAij9/l0xiLoHbRy4b0IrhKmvtEgOurKd7mfYQAUAchPdtNhLKWcCSPAyxR8jFCP8YCGiSuBPr
zKUwLKUZlRsGPO34O+SFMOY54mtJpIAT7xBLsTcbP1V835qSi7iUiXFXYl7IV+RbjyiycBxB9c37
7A1sZlusG0fX3rPGBPfYtCqhpCpRka+n2a0z5o9NH+yR0c6ngm7AX024gjGUc7EzIYbyv45ZMn7V
eWBRjeohha2orU2VjV23JDXnn+noNg/KbphmJIgbE3hbyOjX7iCby+AkvFYJISkRS2OmMqlGXB6a
dRCuozquHz20+4upZ/KsLVt0pJ2ilc94JgmfnAWb8NWsDNClE1p5VENGNrG3H1zmuAq9yHkSKKm6
fBT7Bh5csZl7v8ypnWx7S3Ad6jrckMajqEv50WUGx3LZC5jaUSbLa10V6rEc5mob8tt/Wp6JZt8A
WBYMZfUu2O45R4fkFKwBjoYuY7gjzxg3K2NnOcqfXIcW8sBxqt7Y5MV7ntqmWDMCZJjCLsV89sQs
Wg6e2XsYdFYuqyw7esJv7eHFaNL6lVld25DLjVth6fZFc6Qj8eQpjmZnXtwxLkcjIS0LhiMq0RCY
sMfhIQ9L/LjFqMXwI2QmcRYmaGqMpnygAXKhvaE92GWZG2LazlvjA21ZeIiiWnzEaNE1PU2Zvnvc
4RzuCF09ID75/Msus+7W7dPs07SyPMfSg+aQ0lkQmWU0rDm3RZ4wUhdzwPAmR+THY2NY3yFK8Ese
uNXZNkJ4h3ZBzoJGonkMoglY0uTW3ksS+N1Ty/l8LK20+gopqEjo9Ac2Sa6PL4R9WQqdIMrwOjaY
/ohIMdYem3wQ12Fz8uJcfpFTLDdGC9k+kI5znLQTPBulQ8ZhLmB1h9XybJfhpJhFtal3O81K45XV
lfkLRZPH7t2wxV3OAXQIpoJx75BlDbRDv9nZunPv6y6drw24HiZ5bkvBGMI1n5zcucYuk/28BMvb
4GiJ90XNkUA2ch5gRssa9kQZlXOVkeZEPmQ7PvVj0qDB9ZlAWVl8sUDX5Rs7cuevICdKahVXBD0E
Lj2tZTf2Xohav9rEqABd7x48nrET3r21b4NWIcNksrrhUQxTcBJF573Nqdi3c5yRVU1bUHu7GGvC
s2X53nMAqevNxoKzrzgKDnI2UM/QRIAqSF1350gCB8WU9Uc/7Yuj7SJrs/VgvcgoiW4tv4Zn4rbJ
I2J+uS+LQa5ICoVmYHcIJu2+sbybIIuSbRz1SJpLrpBVZmD/gqhdOndKTJSF5tzKK9P5+JuXs/2Q
9liz4CJaA93nML/CaateBkvhWJjbOu42gVMFXI81HyCDKr20J++mmBOCPxqrf6uQOn6xxOzDTdYj
XlvWbgXfhM9oyqi0ljfTFKbkWXHzwgCo79yJgXTtCeugyyrvthoR9zYM6PyYSJv7oo/TNWu08bXw
yiXxinEuRYpcRw3wDwaZ5bhx/UB+zW0jsPK7/b0R+SDuYjdPPilA85/ELjg/Uu1/aI+r2NIhgQJZ
JUYqlZzsE0Z0Q7MP6MfsFTkCzqGyYv5aoJ3PNraJ1ls0ZnaRWCd4maDTWDgeCUdhKyIHSZkWD3S+
pjT3s4L4OyV1Aeo5TbO1y0V5pHuF4AZS/DkTuX5l0ELjLTRQHawStAFYyTCPJRb5BUA4ktPA7Hsd
AthaxTXyTRxFRYTKv4gIf+/86oMWD+zNCNDwFotv+OWCHl9VQrZkmpDjouj6k1UJsGffZjkxp30e
mrfQENN1VoTqAA7D3ldBzwXuJimU0sgKBnbJhMuiwnQox9IKS8EqxR2xysJMv1exXHhabZb9CnRl
PQQ+YcQMmscfcxWR5eEmhXUxk55BtLDHtZvW+aMwQqwwg7tY2WX0ZsdzfjO3KNPxlUA8jiegKETi
NSC0tbPTMKKxypucveWcFSeBynE/tbDrSyfMvkJOmh2BLOVe936mEV/h7YFUlbGNCIPHBjvzG1FV
YtM7xnRsFm3ZemzTcQ82Q2wcRlN4Se043huaO4cUxSJ+75Qv/Yv0lbk06+jriRyY4WGrInExWDfh
K0gWAJNxGL26FTHkdNWF+yDkBKHexqzsIkUgu9qJPpLYB4wEPSsfV16Zejdq0sNPzqf5VuKNLlCV
eN3FtpnTdLNX7YOKJQwrDX0o2xSRqw3odE0eE5VOqKABmIlLX5Jl76lu5kuP2eQlGQHi2Z0Z35NS
DTh2Rks4aFtcoM2X9yQshwfH5VVoEUTc1HFKRnvklfIzTmYH6Zqur+zAmh55NYEJawlg+KbyDcp1
L6jYAkztnqRj42SSSgVvyrYuYMCQ1udmtJBPe2wiSmKULyglQml9Onmo6SAHoS9lo3S+z1QB1TjM
AesEIJC/ZRVHV7ishOMpU9xn3tQma69o4QaXZtzdzHTTNN9JRTaAysmfq4G2rtn82zeGXcWf9khG
7JqxRPCRjmrsroBOGPCQUGJtYzV3TD+VvZVzA096zIL1TBf3hHaTDwKGjWMXKefVsWQJN9mCqoLM
IwD4YhESIGqECzmLGrKHmdM7bvmu7EpfjCYnUs9jGGVi5jGxXACR28SUg+tURjPnaQhzpDCqraoq
xphBCDQvTFJ0mLp9qyzR7ogZSY4TkSMriUgLq505bVIQScUaEZILWiMbL71SMFpAIm99p/c2NRTA
V1zo7YeRocnI6sgnwk3PxQelmHib0BAB1Qhp5YXttz8wG8ufntYGwxkUpNMJhkRkb4Y5Z9MmR5bE
t3NlhidWGEm6I5A3+hAjQSL0X7YCs0NrvE5V7W3ciWUmIWnpXV9Boahl3sLeNIsHx7Oat1AJ/EYd
otF4tNMvM9XANpiEJaeqEggrung+MTmWRwxB5D5muN+HsYne7SR3r7asg9e0kVBLxqp2D8SpaH6A
MqDJIR1lhzck4WijyUBZlcgLDUjwaFg5NxeSRd4YJosz8rJ4Vrs4mEZSeI3oUkOerUlyD83TOJM4
zAg4+iZGwL+xnCZyVmWmKY2Sgi17L6LuUg4hzI88rJ0DcdLmlbJCX1ruqPfKya1Pu3cxHdLK6K3t
SVaWiEsBWQsfXUkFFudlKTfviMnAR2p75jGdTH3KtcVcRvnNqyPT9BqXhnrIJxt3ZUlajOGJ/k4M
fXGDzdA6lJZQe8eyBtIiAKrOiAKo29OXuiYJkhzEGMx7ipDMxAlwCVrQ+p5XlFuCztqtCP2IrEXu
woeuYYevTRHfzE5MoE8eK/I6Ju/cJsH0mmGK/CxYlK8is4LgL2e1UYWjj1nqI28sYEVfvZ7bHzX1
eOHF7c5GLhNs0lrZP2dfp6jfi5TteSyuNZ8wjSQA5W3VxMnDyIHxgCIfuQwC1eamngbjODu6/Vkk
bb/O0rL7kCqOL25jDHsLmemVyA7/O8v86mC47M7huCOSazUl02I7EqWJxSKGT1WWXvpmJ3V98sI4
fkrsUd/7xByt2N0iI0/Q2bKCC5EsOtnwYjqR7GghWM6vHRVBNokb5g4EfljDW54zYFh57ERYzHoc
dj4Zd7rR+evoGf535TbqiawdNCsT6vk+aPKzmpGMIfDr660ryccryjLPNqicNOeSqNZk45S7ALfl
wuwfAZqlSuqV8GrM/LEo9q6nqa89Q5VHVF/xrR13kElab5x/eXMxbVsnsFA4OanxYKVMKHn/vI53
H5pxx+rvli6y3WMxMy500bxNynMXua7R7eDywBUo8dGcM2qhchUhJ9+FcyeerHDAaZra2BvCEpNw
7hMrJLFuHe1MCgLeEYGQHOH9ch2FbjgkYHbX0yMkG1LqHGSiQ/vKRKKAkZ0D0fLciN1spn7W+NIB
3UkMlmNddOYhISW0XM/k3h3aeYYcbfdj866FxMieCyCaaIFfBOSVPUocvHEk5x3csWZa0ZkknPlM
KsAJYbLGQRXbBM3ZVK2FEF9F0fh3aZGDckHGbT7w7cZPCrISXCTi61JV2YshJ5cIXRZQf0tqSFBC
jIqWhZeTuI+KzBDM7yfGkOM56Uz4bryTP0qqtw/PUTX8Q3d8Uiji93MgrOc4ME29jnGs7MyRC9M0
TPBjNtasMcreEi+0n0s9R+lFRPWUb5ChydekNGx7oSSS5ZPb/jWb6/Lub6IBpl0MdXgoRlW9T40S
Z27S8T5ntETrK/tbS4XuSVuZ8U5mWnOG2pKfNT47WjsEdu9FPS5Zl249bVmpdJzpRQH0NXEe7JzK
ay37gfbE0FHxg+wBikqFfqbcuHleEvkScJY5agB0U4NOnV7jEp5IPqn+YAez+mTV3D2zvkLrMuou
+kLN8VKYCpduPQOoplyLfwG2gpM7url/ps0QPzJXlYQCEQXgcRsdyW/IN0NlUuf8jc63bXvHjw/t
hDPYhLx3z7IR4EHHIAjxnZn+tEe7fWj1bPNBShT2/7ls7lKlWRIOJsy2QWJZX8OHjtX6/8lGe/9d
3nzk3+3//LfP8X98ltVEKxZ1/+uvf2z/8efwu9x8dB9/+cP295b5vv9upofvts/4p3yhf/+b/+z/
+S/f/8yu2mG3/G9//vL//s+Wn//v/7pqPmgM/7ymXv7+P7bUhs0yWvk+cxFh4YXDZPh/1tSG5/yh
WBnYbFC9ZRf9pz21+MM2HctRns/mgS2m6/zHntpwnD/otPgHtvIQ3di+9d9ZVMu/bKmFtJTnCdsx
hSekawq1bLH/tK1u0MnEXk2Hhfy2/sG92GzmehSnnqEHzwzQyT+9NHdYIcOy+Jeiz+/KmHng3/9V
/OX7ERavTNvjPwBpTHbtJi/Hn79fb9so1gj/XA1jEtmMg1vGcJMnFGNKVP7/9Tf76wpeuizfyet1
+AV91/eU83/9coXhcAHlCoRTVcRXNKfeC6VqdJVQAe8aF1FWlrbunc8V9I/PwP8m7TyWI1eSbfsv
dw4zIAJycCeZiVRkUrPI4gRWElprfP1dqB68IkjLtOpn3cfa+pzqjgQQwsN9+9r/mWCXH/PPyNRY
hK6a7Oao2d4/ZpUoDV6NU4ITd2f+7FvfJw2V0P8MOrW9MJamvX+n82CWFJL5heqB0RaKg6IaK7vy
yYCMpZPxtG0fanITJl1gn4p8CMIbs5uefQdVkm7WX5wYQiAdEIh7N3GiZPbh/FtHQ1H858Mffv7v
/5iGQwWJX2Qzf+E3QZl5/+wxhwGZ+KZbk/KlmYNSGiFzZ+bVV7pls5+G2WTmoVccPEnOD6y/H1g3
NTFDbQxgSbwNTc4/7K+5XJBPs5xW6VaaYuK1Bgvm2glz6+mfR5G20G14QqrFG59n+F+jGDFqAj8P
+pWuFKjtG6s+dYg/Hs6Pos0z5K+3yMPoKpOHpcn+QHPQ4mHqUdYapk8Up8e+BW/pU76yc68mgWwa
dNUiLygTomNZq+XWBvjnWjahbZjBKJzsML/wURfvlo+K9kaCThSSFC9Nte+fupxmnbFwgKFnkAtK
Vfb3bTw68sInXGwPPDX7gsHuYOsOzy/nn/HXy/Wptw8T/VSrzqdYBFYW+B1NNG5pw+g//4bf73xs
DgwlbcNg52UbBLPzfqiYbiGjpC6wCi1KVDVw0ZXUymIPagEYCGKAq/PjffJolkOfpsZmJlTNWSwL
HzBiTOK7R4I/Tm+O51mHyFHqjep1lz6WNv/2d5MHBKyKlsmU5pwlWW4/ttJyLWlYCT3Z8u0sonEh
1Zq7QMe8LnUgqZud792VcFtWMAfJALf0ChDBt96+zcm4O4jbt+efX0Pf9e5H8a5tU7dNg5KehXJr
MYVCnM4nJJ+YnEtxTwiNRQDupYUVXOfK5NIKaq3SyXM7Ldzjm3Y6P/ryKGBwh6KfTp8k+gfdWn5t
ZBlByl5I25vUtp4XPw1B+kNJgwOqhopMLkcAsPS786N+2Jr/DIu8xpE6E9uyF5tFWTl5UnU6oG4n
cg5B26gFtCN8Sg0u6iuNqumpz4TpFqbqH3Sh0n8n1PBAf2S3v/BTFq9/XsFszDopS1YWJJZ5Pfy1
tCYoiAn6arxz6azaNDrks8pA0GUXOj5AeR98G7sadOFELwe3LtfgGn9//jcslsCfk8HUiTQ4rwyT
lfD+JxRoYp0x8dq13gA+4OKBrwpalBumTXVhI5kn018r4M9QlqGr7CPcCoQxv42/nrag9NhGScsh
xJ627pB8ok9SAnfEIeIKw+pqg1xNvQfwXT/gIKJceNLF5jIPb9HFqnGzQKBoz/Hb38NbBeTAcKgp
+Ni19tWPEm1vslAfBe5j3z0VDd75N7ucaH8GJIpkZRHDOayu9wOWIQIy04ZT1FcpLKsWr1dCBf8I
a2JTZySHFSVc5ThUFxlmS/ow7jWVJuHzv+KTk5/6KlurAUdHl8bi+9JGnhu5p83iito5VVV4jOiI
/xHionMq01F/ix2DNMP5QT+ZVBaBMH/puuboxiLII8udgottUuo/5bDvc402BPKOqxjkyIVN5OMh
SLT8/4ZavmTYhk1nOxTqmn400B96Ho1+Xvf67w/ELsXDmOYcuC7OwBJ+j2Wq9JU3IHqPakH3PfSt
CrwkDYfF+h8HI8mK1ozjT7MQZojFJ/Nk35vcZ+E5FgDMaJ5Jf0X8sn1QeNX1/99Qiw9lhR2tk6aR
Ip9qNexQBrwXSwoB3kAL5vmhPkzEP09FGGpowmBiLLZdUDhKjCMzq0GftJAqjxd+DVKkuMTfXcHd
vc4xdoZSqNYXZuMybjMIQEnqEIqzCFj/+mKbbSZp0XOBqkk40XTbVnr5ZURBCTIlk5uGNN8VjWUj
AgkjepmsMT9N6mkQrFZPrXbn38KHlTH/FEuoJpsg4bi92BPgOVGoH32IxmMV0AOf+8EhaQYH5Dr+
p5vzg81f792GywQSlEN1Y750qWLx3IWeGhEYimFtV4P5a8qTGL2QJa+tNItpmc9le6A7Vlt3HgKJ
80N/2OvnoUkvEeiYhP1iEVgEnmEng2JRokkMaiauRnECYxcjc/KfiVlI9eQXipdtRiPvhv2ISjfY
pEGRlxe+/SevwJZSqMTtXKs/nDlMDYRoFhrvxqystQVLeivVXHGlnfxKbNV7wEdNcfOAzen8C/hs
YF3TVMGJg6ZdLD40Pg2JkvRY/rbkNVs4EQO0pVJvOjyg0AC9DUFrUHam0fult6SWXRj+42oT7FOS
fwnobvzH+7MnxwpQK+e+rAZnjGvwPCNIVC26jyVNf1LBQ6CxB9U9/8yffHRbn9eXdBymtr2Yb1Fs
xNRyscAh5dC4RggRoTYhzcgWLDAWPqqL+Annogq2YWIoycP54T8+s2brNCAQ09mWRnD5/pnLfEy1
mci9rioUsBSITvkEfF1N133V6ztu2OO/72lz+Dx/Zm3Oniz2NMTmDk0/lJtxAUfVnjbt8B0ikEaT
YK4U31OoSY9Njy7ywtf9cOjRX0Eaar7zGqoBL+H9k8aAuk2MFzOEc0VgbJMKIC7209zlLwz0cbt6
P9DilVbUh3ANxauYGlF7iOnxdz2n9+5T6uMXDvKPC4ahsEzkGsbRx7b1/plaWiP6gQwvPdGexXEQ
cbVdp5MQbxoFrTcRONnvEN7ofSkMbvrnp87Hmftu8OVqbTrkWkHO/Z0MhkTIhSKB5q9uH88koLrs
U9R7AQ3R0sxcFGfTzfnhP85ccgoOS5UOGcuQ6mKzsNUImioqSyzUqBu4CfQnJAh+QT94hFAAbqMJ
/HXV1TRQXziQPkTFpDOETUqOHNWfPML71w5gKUf7Hwi6gCEVF2MebmqjSdf2EA+bzmqTCxHHJ1OX
lAU+bLpKQM7I78dLpoKKKWbNiCJbtbkDGJDQmamNqnrhwT57pxqJmjmSIlurLsL92kH9VUw1JhNW
aq3tgObyKPPIw61km/0x6/ORfdEslFsXZvLiEblRcrtgafJGNY0U7mLRkPFqkyJgS08UNSVZhIol
5KbjoVo4P20WA3F4kVPjFXK80Q7nWIuBMgAXii0j9tvCS78F5FRM6D0xdMDz4/yJON8HEu8GWkYt
mVPkIWV8Aqgu3E8mPC6zi65jKZ4gg3VIw7po3WGZRkUVAG+X/0Rv9CrS4pRkpJITW0NMVP3IU/Gl
cKZsE3QRahZU1GunxVhB5h7ug6kDk1m3gZcjfd2MiinW49jdpoFyYQZ+stGQxze4hP65D2nzW/3r
GlqFHRnEkbcGw0pcVzDtfE94d7qANUpngvfmoHK6tYsy359/jZ8N/PdSW+xwcOt1hPO8RZxpBL1n
uHjjGRGEj/S1ImNq6PmatFXu+eOFpfDnEr/8fiZIOMOwLJuixmKiYC4ZWmEQTijCLIDr6DNCb2X6
OKfRvMNtba2l9E1D5INKCRu6MtFoI3PCNE7EgMcNT9AUo+qpBBieC9vfBUobv4KuK8ZrxSpnKndp
Xkq3fnL2oAYSupjvryRJFgvYsZJS5KLK6U0pJpq2e4nf8ysOOI4hNq2NnPnr+e/z2XKy5uQuiRAi
V32RDSyDGBpYNnCa05ifuTjBtsPB0+vevDDQJxcSIakVsQUZc5ZzuXC1oIeWawvaqCbN3hkBPm19
MISHrEy5hVWttnMUQET+rFVXYejdRqRBn7rO1E9dZJj/HLaxGYPW4mjjiiScxekTF4Bh0zqFsdY1
2aYIFKj+Ks7yKyQrFV54inNE8EWf76TLXZiql2oEn3xokkIE53PBjcNh8d5p5SUhVAC4kFEvN3Sd
Ba6RB8Uuw7vycP4TfzqUo7NpEhSTBJr/+V9r38QBgJ1LoqIhw79TyDd9DfFqXeNFMRYXdufPxtLm
jlPyH2R+ncVYSdQPQ6eCWIYyH61E3WYvKM3s68AB0Hf+sbRPx6J7VjMNspofrltmFeZxkRBARO0k
sEXwTVgmQdeO/SZKjIks51AfG1+FjdAXvvcyFMl06oIW2GecwSYh74fpYKlDuG5bekYxQC2bC1fC
Tw5kakAU/QSVTZv8/vt3jxXyODT0E0CJKLXXJigs9LFp0bjNWNHqMCQ2bIQq9Xrjwof4ZN9lYMq6
pP00k0Pz/cCdH4mw/rPh2zrO7oU/7KfISvad0kzrWumjp8IcokPaAxU9/10ujbzYwnCcAt1WwMSw
Riv7LRq9oIMsDr5EhJrrhJbb9Qx32NN6a1w4shdhnS3m1SS5DxFpcfM1FodcKNWWUrZPb1nhRd1B
5jIb3uBkC5Ap3Ui2f6s4Iu4vjLqsJ/xnWFJkxFsmodeygENwL2o7o9+5x6lqF9eTcqArMoUAGUg3
73B18Xu8bjugLPs5SfQlxSjzwmn36UvnK9PoTX3sQ0a7K8waE2guR16DDeUqVhMVu9s+QT4utJ0a
qmKl4VO1QXsW3V743ovXTp6X/BLZSNL5gqW/3F9yiI08PSo5RNa02sqthkWWJ3B57ft1A1pIp804
xLR4vK26VyleEu3FE9a2HvJN3+lXmRXsxqjagEXcD829p41uiPkmyD0qRro72MZdEplQSswv7TTh
YmiqLgm35xrX9iFUfsQ5iKaMdkcfISHX71Ix1x30NodlVxYadiM1rOF8W9jB7YDLQ27V2xYRnB9n
ODDi7xeCHu39bVCY+6mG992kGxzw5n5phKfmVZhW+L2H3z2P/jd27D70XMxQeu9OLX9Ozr1q0bzm
5zeW+mWIdkiMRPO7baNVDZu3CxXXCfTNxFFiZ5qLPPDQg5TSSMnjH7PKG4HJ9l2DKkpoOE5I68I+
sNgkTe7nFJvm5BuCTDCti3OOBvGp6lUf7Bod91smg/2AFtNIj8CRuwtB5mIikPQ3HI0Qgrs56R91
WduaSNoOFsETSnUzLe9Kega0XT/JRj+NCjqzH4jlAYCfn36LHfY/g1Ljh7zAieMsI1uLmosF4nLE
YCtIXIrG6itc3XZnG/CUQ7pD94PozAvLbRnM/BmVLV2niDpLHZbhA73IgePE2ThTvPFPCn6B9znS
8PNchtoxjNpTWEYvHYWAlWp1bqzNPVNNVV74GR8+Li8cvATvXBLiEuC/3+S9eEII65X8inbENUSU
hquPheIieZ6251/zIk7kgUliW/MkYpOzSVW8H6qYg6N2isbVQF3u1ima9Goa2v6fH4jMP4VZm2wa
+aylcoItvYkqnQ55gkKdVraheipCEiMA/4YL8egnD8RQNjV+olILHdP7B4owRBmA7SExtIAsYE1T
0Cym+3QYXbgZf/hIJDj+6KtsA7DpLJN6F36REm+GwfBCtN2+XrsWmnpvDRQYrbOXjWF3IdpbLkLy
SdyPKfQKQ5L9X77CyNemmPCbLtXe6W5D2r3cdO4IDCXmUKpe1f/FeFBOKOqxd8A/mdfnX9FlM5ZR
iH5/rhL5tO3IiuwCCVihFpuIDeEhZfIGF9b8h+VHvK7R6U0NbM58svbfDyr8eojTgF5P1BmagY0e
sF4FC2K4dfSG6rjWurVV0Z2eKnW2HxWE4K+AH8qVoefNtuvq9FKg9+EnQTLl/JvTWaQNNEod738S
zShJQQMi5WSubUjxuB2SAs2a/jnH1GfKpocJFPXKisb7wDS2cTATtczh9/llugxGKNTNlziu+gaL
HJXH4s2Q7HdaDUAZ/Qucga6Fm0a4KqiJfCvwcKYFLI3UZE2rmYACokNFpWYZPNUJHLgLH2k577lu
zLujzZnAHgXr5v0L6XDwo4V3hl5Vhf1DKwY8K/QGa4/ZwOb8U8//V39d9efrm9AIdxHR6MB2xOLd
ZwWFGVvhMie4EXwJLSinaLuwFU3b6EmGJtrkdCzt538fVWf3QM9hkfByFrtvQ2mh0hSCjHiqHpsB
jGoQk3cvq8xzy776YZSt93h+yA/vlAdlr+fcQcYxi0jev9OwdEqTpjRujQ4Azz7V5KEnY+BWTedd
2PA/zqR5LE5yQlINtYy12CC1AGTF2PJSW9upvnZqp2+EQncwDQKV61UZwRer7aB4VPOtcXiO4rA/
/hePy9EzB7Yc7h+SE+Ap0FRQT0LI7m8lzddu2ejBxsSc8MLjLo+DeQqhi6VqR66Ie8Ril44zU+h+
CFu6bHwoPeBDxKOmK5cyz3+OleVUNalwIw5E/cKN5f0X1JLejvNRTVeOU5FzAEM5u6MWDpzhUqFA
aADqiWrHuAsGlUuhSRdl5MaOJ9xAGaOf3EIkunar0b+ADC+vqlHIW5Sz8FP//dWjKqSrnrsULJvF
krIqUUEC4EKBFD42NoQWOua9Y1g1Gxrz8unCcPNkWr4WlPcEjVxWdU7l968FF+ywLCncrrjXKS8p
9/qnkPRvTQGrat50xP/mf/HBLcJFgmPLUokB3o9YcJPr2pRrKhLS7L7tIhzmOE0vPNcySfFna+Jr
k10lCCdFvphXYiTxr/keCgDOp2cVf729SU5vR3upvYsLbkih6XFgVENzyIwe4s5gjviulokJEkvn
JpN3HpJK9HKyb5wLG+cns14if0bGwcFN0L7Yo1sh44rSMFn7vAluCcn0hyqqxIWNcnE55R2g+LLF
HP5Y6ACXlTufG0Bn4Cu94ibpSPAYyUBHd+o1+m3ZEIO51Den/I6+mRGUmPR8sMXnZ/MnvwARBCXx
mbhGtmix6lJTYs1rkiqSpWFupzyiDTO3jQQNIqY9azzPItdvw3SLiPXp/NAfX7FmqLPWjMefN5nF
K6a3n2U02zf2Vmtekdz1HwrAwPvzo/y55rxfQByA3H+YyYS0yI/eT+c+j6IyFNAJlKBvVpNUNDo+
mu+2ESKp9zTbpWv4rQox4dT7XVHrRGdxBNxeDuEaoAExguJszv+mz56cejxCuz//XhY3K5se88hA
pcQW0gWQKkzMZa0I+feFEHR+tuWzw91zOCkY78OemvB3lRKY2sqrwCz4sdFc0yml78LaHO/PP9Nn
EwlBDdlG0j4qucfFay7KKjQLTqTIq1u6x+xw13eWszL6Or7KSt/YlmpoPAxGV1xYRB8CTFYR6a15
LZn8paqLoaMhbeq2aAk3FMz+UiGr2ZinJTdCV3idKq8ERz4tvPT2ZFjqbVqMOTajHYltVtr91/Pv
Yanz422jK0GoNTeUwHazF9M6SJpGxikeJf2oyjUdft5b1gXBAzmNCKSSW3uR91JHOMjRLuvggayS
nNXgsp3/HR/nGKe2PscHUBapJi+CFAFTjfwuMVjSqtFjMGE/omR9//38KB8nGKNwaSKXSpxnLOPL
sFdGp6+ZYC3K6avMx7hltLri4I9WcWHRfDwIBeuXgGu+M84V6vcTLDJgMfeFIGvVBBi/BUof3naK
GK9TjbJ06ovxxz89G7u+cNBTEDtzsSebsEgQ5XqhlrlPDgFwkmnQYReV6tEUgBeORtMVzYWNahGq
/6kTczmdbyh/5DLy/fMFBFpFJGW2qiFA/Ijw3X1qzEbuPB+Ck6LnP51WN1/OPyIyHGcxUT485uK9
OlXVFFDCShdg9W1YWwL7F1w8dXQGOUA/aW9RjHbcm+zBt2A8KdjxoNurWoUWfYgnPv0W6z4ROdSo
NpJY9VRA1bnBW2Xegdjq7fR1bP06RkdoqvRpkkvIgxAU7ISeoqHCUytgXHssh4c7gRrWeFYToGxz
7/rQzW18Dc5GEyYYfp07G6RaExSwdpLQfyCetBQr15Tec5AwkGiycq4W65mkibmvPHEHM7mmzRw3
KvKcZl/jKDJONqYsut+rGBzp/uAqYREdIiRhV2MhQIdUGK8cs3KSxxLC1nWGY8ZaF6Du2iFMH7AI
AIyGnEmr1zG2rS64sulBZEWIaXsZXnNK49Pa9w5uBXRUTpmgFVsjDWXjZLaeECIcq6SUD3av1tc0
BkL7R0iy8/kR66jIvUPZqSnYzgET+MlL1/TXVke9ECNEdks51Nz+3ZBrxrXS0KDa0Ly9EhHdlAZR
G51aSm/+gvhC7zpZsFtDaOnRbyXughNwbm0ItK+1VKMTeQT76zD08WmyhmFLElt5nkj49GvsrPDv
RuJaPCi0yT8NpaW9wRdLNiCfIpjdwOX0vAZlklStuplstT+lNL+4dm2kj31nht+VJCeaG8LhKeCK
u6UPnYKtBesrMpKITHij0lk6VRtTU7Cr76YoQ5WV5vk3S5b+ccR5IKyvZjW8tSr6DrDOOMbdN9kn
4CQczZt2QB3limJKAHTjWI3QovLWfpNjS48IRCOwKfSwbKDp5LvZRuzk14566DQ9vk3TovwCsXnA
Uq4KrylyaasibJqbloQQTMJGS38rIIeAw/gzrAsfwqsI3Mu4MRWSRSad6fhC0EydkBdbyThJr5PE
ytdGRI7R0AbxRr9PASuirbZO7FmPI6b1+H37cjc2Gn5vQB5ITQdHJ66yzrWgMmEMqxh7jHf0r5Pm
ty7t17Tpek7F5cLCoWUY0pNSTdqa9BWTTFZdsFVocHcFGPJxHZGbw7rAuIdS57hqBBMO3Emz75FA
Hx0n2vZYcUzwW+pVbU+9j6M2tqlrDImHlyxrzB/pgNVkP6meG0JsoIsbTGkw4CxAirYst+kgGpSD
WtAV0BVq4CVjRyfbEN9pekQFvv2davEzSWW3m8IfU+Lsy7zeR21ylUXFc5HAOR+VnwSBxlrh8rR3
ppTUcwANXx8BTA2inBtOyifFaJ5zi94DLNJ6lwilOpqlFJg9FTgjt+EK+ATe8bXzRQkyPoIdH3K9
P0WKfFQDmIyysEp3cLRhjT22fhd56W2ShGC26tRFVDknBWpu5oymwmfCTec1x4jYDMVrR4xOny/c
b9whffDn9SFOumsuZNUqj6c39rpnvaVW42t0Xo8WeEYjiOWhRELZqPTLCJHdO2b0a0qz29AO/S3d
xTnCyhQGXM4JogdpsM8d4I19qTIlUZpmdMELbDq3ZAcwuszC72j+i3VA3RbjEBxTs7SlUbCEKzym
aFI9RX/xNCwphi4+TlPUrOLW6K+LrrtjRp9qiVeVrIS/BoYEsGWAcq622rGZBHLuNn2QRvrQBNrO
5n1jUWbBTInoMlGMVN96vYm1sTnhktJHZMXSsao3TgsMciUTwRNDDICUrg1I9sEQYRWmUjvQfsZB
bK9qCDuY6GSYPcfB1i/08A5zzGAT2TOkJvMMIugkKnY0nFDXTSXeBJrMqhttlANYqpIYkTzUdDd0
vnNbYpeF7YAd03Nv/xqV4MpJndtB825ptH1lG2Fuc/uFoaU+9L69ty2kuklJzSmo7mpqceuSPrFd
M+CZQFC8o5OG5mp9P3q6K9T41nfksTC8jefVrtNiYReQTfd72PoaYRg44ByNctb/CEps/KY63pFa
eIKI9RXfw+OkB+QdDAzZR3sXJYha/Xa6rqbhWVb1qRDFPe07eHJAV0TshW/BoNhrM02gS0tc6ZIN
BIBVSBuvOyj+bReFu9j3fgGKClYUyrH6SjHQoJiD3cx4l1aNtSH5Qwe4Em+hkgHSEbh7doBVwZsI
N8uVUzkZr2mfviUTiwnmZZWX9zAP1k2RgYyPJVOJ+1zSjK8OrrYzlidJsMW1CD6LYHim24qv6ZfR
KjWnX35h0i0f4T9RqL861cOivsnXSAfWQAlxABivDcj3pzIwHzUIhLk59WD46AQcnPChhi286ssQ
x0A6/Kt4z24PuxYgSFEflVHSV+swl22V6UgK75uVYXSlSITHBAbAHoMf6owytEA3KKhmJ1Xu8gE/
GcyobpxCP7VtHbVAvGq4+6A8IiDSreJFKyKk4lbFoOxH0ob+T9900tnCVGyUQLxAPqSgMFVgPPgT
a+bedVPbLvAX0Ikx1f5w6N4SfazcuIc7aYfjFsbTcariXcUEiXz7oSGtvW+notr4Sg+fpjUxrlOq
lktynWLJ7l+V7Gf8N/9G4w/FoBhk492msUyPxC9rMw92kYMzbiSYxjlTTKCA1sd9HkNPxvNyPn2S
m77BMLPoThUmWVZWPYx6h+JIu0nU9M7KzJJQzE82RPQzihyKYFvLmj8gOy4zXblRowAwk0VlF8im
U4u7MNVcej/Dm8AHFEr71LHmTt+WV5pT4lUeHj1AKXHos3iiHKZ3V+OPSVV3DPFbdvxrHeDrKrYs
7IiS8EVNUYOVHUIgrJy4Sqy6pHqtW3PbWw7g04T4JjHAhNX4Co4ba5IvWVizz0/MHPWrpo7bpA+e
pVJj5hhFbmRUpN8n/MWytd2Pb00Uw3UolfvRNGFkmU9ODlbC8iFJ4pbs47RW5547gmbU236rK/pN
FntMZa/8iYvWd98QXwx1AFGkVSCzC22F/Jp6wmDfea31oklYiZEBfSQEBdfUj3GvPZA/RcMbcsv3
n618/JoKOrB1OA71Hf6O1xOX6bWhFYfILq5LE/7gaDhvALjvez1w20bf+IO9gR67GiKxh4fhJkV0
Reg10slB13So+o94dn5Vw9BYlZ546TCa2+Ce/tUfs7tJmw6Kb6w90d/P2OnAH4wVwFVgveItiuwb
I4GoVNuAW7HugtES3hmV94uGYgKvUbzZGo4/WHpvwkq5gy2MvKCaOxJpqy61b/zD3WwdlQ14YeHc
5ek6LkT4FsvpeQqqgzKnVJt8uMl9zGyIiJT2p993TF/tVFCwV+m9iATveWSXaD3FjSOGoCuwINrV
jl1Qub5AtpPrd1mZwzQ19o7u/aZ2uQuoqG8QspXkTOJfqRp+Lx1WNS3fz4mavfjeOK7MVNzSe/LL
EDUWjwgI4tlbECgdXBIoi2mpwCaM+OpwlqqJtptM0ZQVBm+7oeciVOLWWivEVzOhbTD0o4gENj+6
eqqi8UpEuo1VlHMzximqxOwqwseQ1/wImX4nOxzIRY3CQLiGOe360oZmOHVgo6tfam14bKv4sob5
I5Sdu8Sv0r2ThD+L2akQzGbuKqnz2FvlMZfRgyGj33Lq7+MJn8ci2OIofeURIcz08XLEo9MmzDIB
bSpvvlbg7ZrtvKzYs3AOFfrfsQ73ra+Qamo3cZS5Wl2DN8+th1T1N3I2/BmHHbldb6WnJgU849D0
pivxfNWt8i31zNmnPX4YDYlJrHYVdLpreHCqcWUU9BMWNLaQtKdtSY/X+sQWnkVNtaKXbNu14Yae
oxd7nEei32ylYgSUeeY6zbGZmfqDgUIjHsyfTQllGoVvg5VP2z87nFtNot5XLJ/Qj+QGLzwLx7/i
BUipwWFRvTQmi6GejmmUJnycfI1c9FFKsHl91dzTcXlqaR3H3QMSggGne4WlzIYecLYNXgENp0n+
FNT6Q4nYQ/W4CfvVawwxE2TlJhhhuwQ+kVK1MzLjKZP5RvJnOKwLgMy4FuPeWN3koTzoGexDu76R
g7UZcbIZPBCB6S8WgNthHTKZA+5K5XWk2HxtuVLDaGeHxRYB3H3exXdKzj8PToMxHYM0fjTSxM3B
JSsKgmanOOWgXIvqyfQ5ZuX0NOivSv8t1x6LpN/R5vGlwd0yJ/pqQy7QzhfMENT6ew3lrEmMNYUa
5qP+HLaHlIdMgBeGw1cvvg6H5Iuc7GOD86wFJHnELVzLb/L+RsmfnAATICxTeuBsfpdtsuIHe91O
4oyj9iqn4rPS+XtPiW9RdsLwV7RrAp0VAPZNV6mbrv6lw3ay8DLOcgzR5J1CnqZSkxs9N9fwwwL1
W0utjHhxjZz3se0H7Ds9Ny7bTQXPWqUiGnQdruuvSeK50hfHMqUjwfkFwg5MTe36xUOIF14vilul
+eJ5dzB/Vmnt3cCVR93zJccMgSyda/kUfOF24ei1SfRqkyiYU1YRVazZIumrxJIc+d/KbmFVafc6
Z3KsEkSm6aH2D2ODFZ6iXIEL2frtj4nzM564mOAGUUJ7UnEcah1vO3jxbuTvQW9eDw7iJeoFNjc3
3OJdcgzQlO71ZqtQIpd+t5HaQ64ctOi5Db8mgBlsJ8erLdiO3G6wgxjNrUY4rfg/07HYGFO3VUBv
FTdactLjI2UBmun0TQI4e+WU+caBlTrYb52Oe4QKyzGuV32ibbFh9/VbRdgPWfPSpDtPB+xYbUHo
Vtwh68Am5aDbh1HlHGgBQa2C+odp3qfca2ugpu0AhbvMb6pE3Rr4YmF2cYy6G5WqYim596TWVaVb
10oW+TAth02bN08WkNXRfPH8aIVZGnOsaxsopvWX2v6OBoIUR+iGEfT0MWiPQH83EheqOH12yvHg
meG9kemPo69ugWe9aIJwxyldJONuT8igwDs17RZDIeWoz3CYEbKv0a6DjFMjifczhCK2T315mJTG
zdNxO/XjwUAMtBoFrtbiqauBYfhPdv9rlBkOn4+F8TqpOArHd7l557fHyZ42TqyQLDVPSrgz9fCq
poJcFWyh8JQUCr2gNkCkkHoygq20i2Ne9ju6R7id2EfLqPCkDTBNTP1NqD8advfczqS2tEf86rt+
8j1Lb612JKsUXksmc1zKewWYKv1M5Pt+mWJ2dou2OFaR6QEkV02wGfsrM9Ce6qI99mW6Lbv6Ok+s
dUoTCfbrhm7/JOLXqOUPd7SCfetwHV2T0LgLteIbrZ4PVTlwwSffXxQQlBUlWTtj9BDaxjf2gn2f
KCltN829TiWxGvE9A5zJ9SonII3D38GYs4ELMh5gY55yjT+semW3GaV5Ep65t+0E51i+hpUopyBT
1rF6IuG0ryl6ZFwNyjS/q0h+69zyWpw6nfCmHNxes9x4oAmAs2xdGcYeovmNN+Ifg4wwqkJOGGun
hyqnDSYUmEjlSXQMw+K64rpMBqXbZGa3MYqvcXbn+eGMifs+eP26tqFe4vpmFjXs6Irr8m85TOw5
r503ErlFblGaYkMJ+6r1iHCZkL1OwIw9dpGeEkdcN6PxgFUKDlLYZhSzG1o5tOs0QYdufq018yqY
QqJqKuyJyUHQ/hb4ywXKL8WcHhQncRNOeAxdXa/nWtFL1+8kLFPG1qPrIucsVbh1lU9a/DNis6ga
Z6vxv8ApHU658dBUw1FRgCXbP0qBp8kUnpz+zuysFde4Akhp0WtAbO7pna3XmPBpK2HD1Y0Kt8qD
bYswK8o4Jyi47YZmwLHUOmbCfhqs6kj0/WjIL7EGwDT2j1bnbAY1cHXnEecNDlXNxY9W8kWngvQQ
m5qS96e8K7+QZdommaSh/Tk0+KNaU97psr1qsSPLRmcDjPqbb4onsyR7pBGExtVeiagyST++skLn
RGyxl6J4NXCQG2SwAUiA28lTFauYRwSHtJMoUpyVbrhkCVe9068Ly2MPpcsPc1IaDBGFlltk4qss
+wGPc6fYvPKQQoYZrhvrsVJzFyMT0YgDPMCfWuZijx2rObbC36MwsWaI997ptYNmYzk04S0Od57k
7x6kzGq2HmhMb2Mp7SY1rmlASNad0xMrZrAe/4+j89huHMmC6BfhHLiE2RKgJ+X9BkellhLeJhLm
6+dyltPTU1OiwES+eBFx6QPN313aDctEbUbOG3f9MhInpnb3UrfqQr8ohWOIFB7qgTj2/M66DCKN
qZCW3sJsn+WYjeUh5R+So6eTXGxWWlQG+z98bRuTswooX8TMfUrs+oMuECSC5YMOib0MXtuBt0Vj
fHZzT7WwjuEqR44Jdh4PrmHe0zt7HOvio+G7jYK2mXJnPFi4czejzbib1d4HqYa7vDMuRYd0NocA
mYb0OGOL3PbhYsXDaD91y/CXdjmFRWZxx9a03ORMxSwR/8tN981x2ycMcs8y4adc/Om+xahOac6T
41R3QRv+M1rrqRg0b4z5dUx3lVa70L+T5vg8ek+up2JZ39v+B9212374FJZiOqewzyqPUvJKc0KG
8CIOXaod7wZMWio1rua8xAIqpE7DnazKw9L/jQkQHM+gqALOBVUw6JH07nHo/NADuK0m+I/8R1fg
p+JFEBhAXv6lib2T4nPU08EL7uBAxitvsoxj0/D/6NkzcZ4HWNA8Xrhe2sVB0UVmnewr6ZyKnuOq
O7AI2HvWeAo9Y990/ZPM74VOvxNoKwXERN/giWnzgypnCrTH6uB5y3KHGQ65CBWK8ymcH3iAj+26
xiI0dsV0mBTkh/XzBsLOwZ/o9T2kVDUV4EqH6uh1IWjZD+riTxSHn/MULOPYbXAEREvg7/PiH/U8
7EnsKE/9Q8XIbcwt62UxP1fp+rJaxYkObjIslJ/WDy7VECJ9MWBye95DRo9Or3+h8IVUY/pcldh9
R3LZyU4dwHlHrlnGXl/G6zQeAOhsTOfR5t5c2Dj46uswP/vS4JL9ndA07VMnVum3tJNRr58zhvSG
DzbLoHKiTxSPPMpE24JNuZiU93BOde8VJet9cBHKiceRUQUfenoooYiy1qkbRv7lt3ReXOSdJJvP
CBYbZfMH9L+12VJ2+lc3M9X49qVeq29Fma2o/Dh32asquS1pN2wLBxMB1OHZFAftPNTlQ+W/TGWz
rzUaZr/p2B0M4V0tXkWDltGg4ie3MtCvia3hWFrbFRW87cUm7xhgEZYqAYv6jZrHu0WjaQVlXFUJ
Wi+2Pb85mJDHjYHSUG7LGUv8LFMnQ7M9Aa2CNDvtVBc8JdNAwwmvkAZWM3Xuu9orjiIwn2lRPtg0
dRae8ZR48AZuoYh0mK59VT9NFdUeOaQpEjvpHroL55zl4gtAJlzhG5ssn+rWPeNxofWzLnhx31rV
nSq7pj1cX13LnwJo06Lke666p0LpM0iLrW2EVGDLwzLL02xa37r1H1ZkmEOVBi+iZJAM6YxEoEp5
excL5b9C/JW6R6qjf/5Hm5M+4tqnG0rj2weTDDUmhJvDYB4aY4t1p+/3gTHcWw73aRtFespauSt6
xOi+756wSsLaCbP1YPYpox9dvlzIxAHYw2El17BJMOxRkJEc8MG8aNXaGz2Fr6073ZAeaxeFXbmb
QaENff9RWd69q7hqDN59kzCjrSm/kcbhC2l4xb86yNgU1PwfWCyamhLmOrAeAEGjZ+1YxfHOyzh5
p0vglHt7tQXN0AtTfHKkGJV4JDsxrpb1nb3MU1SBgOOusHyXhf3Zhj6qXThk91axdrG2bDrwl103
Ose1kWp3K3uMdV5hd1V2e7TCNNuNjv5qPbompoYq36lv/mNgC6KhvQHDWDVFYTKwnu/uEn9+Mntf
PKZmfSL69kyjM3deMdHyIuCqpkRguUH0tFZkJeQUWO2bNVEhqpgj2JQ4lUeir07ShkZ2LJHPvrnU
r33YFuGtLH98cxN0xNeCT5qH3Lb7Iw8DuPu8VeFtTZGfuUZM4UsvZl9R/6VMljw9arWQJCVgJ/8L
RYK7v4KGcTDSXLxVfuUal3WEJfiAxrtm/7LZ6YOfxgAusXOVVyAn8J24zGJwrl3AY7X0TXg1vYmG
E5PFRKqU+TFQQxEDAWIoZaQA5NOmJ7abzac9uskBFpzeSuIDT96YJQ2d1lRyp2FTXYvM6WLmA7gA
cF0BCFjeURqrODvkOQ5OlcMuRWK+mCsmOXqus22Xjy56p9PlO5LgVRxM49PIRHvMJINiWJfOg9Xf
gK5AAZ2tYdkdXNzWj5ZSU70fFNPvFHY59OWeazLA7RyD6dlD37mslPXuy4SFxFguoPH6Ukw7ymjV
EUmpxhVaUQ8sKJ7Jq6B88Wf2mHynlg12bXTiZUwfc2s2/a0hAiaRAH7UZUqdkAOfTCjXOv60pcm9
lgrkujg6IcSWRUvz0W31sHULu3s2kqm+5/m1Y1ODgHISwZ4vtSSaiMtip6Gtez/NeIv9uqYy2oNx
XiQeOLQ1TC5h4vmR66XMcEFSwcFNpP2+3B7RqWSMdgsviWorzx/C8nbOzUQtChuHde0Y+tR2fkes
vcwZ8qW1LOfWGtK7qlhHc9On4eBxleO4cTurOpqIgeD20pQeWzP5l3gOG1azF8Mr2CF1CrPUim/F
A4jJgsImc0Z8WMCRJZMZHNZUVZd+rK29q7XYBEtIjEpAqQb2Hp5qAzWXZkReKID/ko3BcuLcGK5z
lTaVd4sMLfaR9bwd88zfLnKszrDKGEcQmnctldpbR3P7remHeBOi+hLF5G88Fjr7QcDYQza0XoTQ
fWQnPUJmoYs3W9GqF6c1zWJsstjeUG5fYXvR5ZNLhvQv84HrWeUgowFL+s5sgTbYHXKlypW+LM3I
i15J6xlWG2UPjq7afk+D6MRrdrQ7wllLzQIQt2eAYfx1Hax7VdTixMddpNfQAOHe3nJ8RcGiDEQN
JDQ7pSb80lL3S5TasRqSDsiFZVqendIx1XdoGhaTVorhQLLewCrfc8kwKl2+d3Vlut94+dd52Lnu
qlR3lGJZSzZGft29rwZw3oc2N3r/ZQ17j/8h/UHwftCDwkK/+7CaxZ9rKzGzZSkMi/VdsCoa76l0
CorHQlGNe8rDyQUIpxMB9snn/XgZe6O8rYUyqlusjaL42AjitsCxwCoNA1j5abXkTn+lqx3vX2NI
f/5vJTvOiOA04cK+yaO5g2twQs95JrdtW7jqG6Fj7K96WPukiy0xc1sD+quM9SFr3Co8WR4Aelq0
wmZu32Eo3CB+2NpsqJ3KDXvJQ9RPOUXOXe2G6HrIb0n1WRDHRvTg4EnHX8NnZ8aUnpqD+R8Pm49C
jKeEv9Km9TPVfY5lV4+Pnqvn8Gi4udu/0wo9hMeSGuvkz+fRX+6XJpmXD/oCBueUe02iokH5kspd
d6zFQdI17vFthNdOhVlRm2/QUPVy9lwGiy01EAEl/8vgApUUEAK3jjn5zacYOpqeS1/PLReBGS9a
NWJ+pd/D81mWKUxPd0PXwY+eOoIH22wYEwf/SSB9irsX43Oxm+BzcAOfyWWRPQVKqTbSdI6TmVo5
PzKy/sbHC+g7RToE4FkPE4gMI+AKYcEDHf/4kTtvS3bIZyNHwuJvNMdR//ZzaMDtXrXU/WeFxYDL
pDv7ZoXukKwqezXMUdNMiWLBr8NsW+8jCDnwkeiybKW1X80mV/DcE6vz0jhN+t8Q2HN3nmt3fvLd
cMT00Hoqvw+93q5gCaGBo/g5jtEvtNPjTfHhpS4WO2Z7kJpdrrGscrgFGe3209Urxyo0rw2PKrIM
g/CmaVs4i6R7GxnPuLstpm8JEisVpes/G4JeL5pCtflLNduinnCBAy5SXeh0pwlCdPW3YDKnSDIv
uyYCw3ejqA++HsCO5EmZMaTZ2ohaOVrOzvUHLt+9tpf8HCyt1fHhjI3R/WuroM52jUmn79noBEjt
fl57+6/TjT/HTg+F5S2U5pr8OH2hr37PXkTfnPPwgbj7yIS+9jXL0LsIctXcMtyiSeMuK1vjl3Re
ELx55jxLbroGqv6/RtGB/syOZk3uUlOP6aXkS5UeLJmPdFetmb3E41pquMT8t8aHX+ccn5ty1UlP
i4NZicii1rG7FZiHxTNmrjU7BN4oZ0o1PDOEb5wAza2RyqbSHO+HUnD5Sxs/z97HliXwh5z9WeyT
RDn+JaCPR7+IZvHarVgyw6HMsCrN9svKICFPtUy5G4+qoyJe2v5/pQXKas8fK9zNMhWA0twEtWZG
fK1v5R5iK112zS3bPKhAfTjtBju1D3OZTu7RlyOJ8FIzJhUWv6soGZYVHQY6TEOlex3cpexF7zgp
cZY2nf0BS6H8oFK1TyK2dembnnu19+A078pgFDA2hoUUpjV0qD9Aj6mqCMbGxbOms+AOpxr3mTAx
zzc4Z7CHwg7DKC+q9l8+BM4H5SAsI4zB939bK4CYKczuUeRu8eQQXfhKCyzsvdGj1oKOKLiwaIZl
HPoDKxTTTe6sGUrMkY43dPllDObn1gwNl4EkSAY8FqwAohFnC/6gtECwrjM5/NgURoHFDZo5xEqQ
ODsagewIqMdw13VjRmtBUQaPnmr1+gLqr8Fmmta/ZNdhTCntwgIBfrYO8bRYzqmah/SeDuLuPrWM
fmskyYcrx0/uX2+tDyx0GG7EmA6yQ+1SHmVN00Wuw97yxjcwCJj9yHJyLQmhgikniCphvJszGzZP
eu9Z6I+Xvl6qnbRx1zXafygpEWagnOtTUmClMmvakxqYVm+JUP0PgrN8qI2ByPDSHDC+e5GwwW5U
g7HjVmVsfL9Jz9SOrHteh/VFJE7/xXRxg6Z1pwT7XTTkrRGLPEGk0h1M6Lxx9xJo5Vun+uHQt5Px
kPM6MCMzN6fyzi8S64p5iQ+xJD+QL2nGfd7IrrQMHIOhKx+1HNZrIdLvYBn7/NB0TCRDQPokGOyh
RPMp3O0kEm0dA8V3LXLmrrpiK8DnU5VM47GYu/BpMWznpLzRGSPLw528we4yxClFpu94S9SmbdRv
phovXoeWxY5exz0/zZ+uWwMYMQgdL2hQWnHl33ZscHrb2o4GPu3j7A1u3EGTTRG5vKonE3H7KxoW
MtVCzpYkLZsIMNAOfTKEJ5o2gAy+6HBrJe676HsW77UjrhRUYH7n5frQpigak9O92UAA8Xs167m3
E/kEbzm73Q71pradqyrts3kjx9b4vyMIBhX8B8/dtF34uFrdhasOdoHE51wL5/VtHAOsIfkCRzOx
ds3Yy9gHskmLDE1PictQZ838AkY7fVhXNuSFFlCjqv7e7QsBCvLWj3pzbcwl7lMcdhB3fL8jAhSI
uB19+6xH8cD1BOIPtybJ/pFnFRgONlOK5oqWO6HPBV/jtt0IsTIImmAcvZzrnDN59OnmATG4Wp46
7ZxG2eAnGgqIkSa4NF1WKNaYNvi2b6yg8KHBmBBzmtXbiRaUZqLHmXcRSgJd7jUDP5jWie/uHZW6
PgveIo0qXkuYLB9n4O58RnyjjeJ25rM/OpoqK3beTK0lRvUz68oUZpOV8FKs1i1tWGFMldtHqBQK
JtfZbQC/LCrT7mdiiwDrab4YhfviDv7A4nh4G73ViQYzFRElQvM2tMziOJOhjXn/qLiQrdpnxSLO
tCsaeywC06vv3kz6hnK3eCbOrZ64h9TUzXfF9FCmQwvRvG6jtgPk1jj2EURAA4paHLobTwdw53bN
K0qS0oxdpRrj/5PylM75PRva2a6e9dUPVMhiTL/BhviAiWWsAKPL8ojSbmEcgMdkSS4qVVHucXWw
R8j0JQgFqzC0bHaz/cVNoK6lhXCOPFVGVMJv3xZp/m6TtsMDwQtcri/pXLQxEKJzUxnPPmzepfU/
cgc5nGX5gapBARcmfcDv9Tq6aBbr1D4ljfuRcqO/+RbsSLqdfpRNhw/OqfRDHubTrhxtJzZ7i8tV
NUdTWL9zAlNXkXFqZwVNQODN2mgRrFhMqSRWd5vlNf+MEBgMI9jVLnoK01J12xSXS/E7WhAcC8f0
I8I+Tpwq/yexwZ1kyycu3I+27T77sb+3e3jM6XiPqrGruSJvFPW8Xm0Yb5m07ivQXxREwsZxhgDN
aHyz+uQp7U1n56/WvaUh++hsmP+aifyUIzLUSBDjOX8Mdxd6nIrSZKIa8qPb28ggtrdGrKCq4wz+
p9kAZJVX3y3ALwIfOUM2W/G5OAKIdm5uFRFS1Iche0I1G9g0OOU5JxH+gAChn0xMy291OKyvvevq
JzrqwNGFur62Qaj2DW0ql1nbqc8avcESxZ5LBNt6yoHEmu3Al9KbLJhFoVd32MX8VwunDlX6C/2s
TI2eauJk/T9Ruq04sTtzuA5AdKRjmptVF5gULFfdFXNnvCnTW3YwwYeYD/JHmsDwSr9nuqRb/agZ
xTD8TetJmd0SFRlDaYPks20YD2JPjLTrCh5ab8nSiAQr60NYgZBYE/sQhvI8J80HGcUiyvCYvlc9
e5GpXLojQ3K7HU2vPxcV435RpDFdYhSMjBX7mf6uELMbQ2ztd/7oLA/0s7rbxLCmG9P7IFf40tJS
0NEljhB0hDwAxpQyYewXcGKb2qnUAU83YN+w+mZHtd6No+RcawfsEqsGbhyExwX19GRSXn8dCj4W
PlWL2vS0YLU0iFfZkzOpcxao89RdLGd+9mTe4vTJ+d7pHguETB/dda73EHjKWz6bP9C74AFk/jZR
x+Zuwl1P1QcG9dmJa35dv+UIfZSqsuc1dEbUPr/HzeL2R6tMMaAoc+vfpNDGQrjumzbnPVfccTFH
h5oYyES4bJKpPYiZtGyijoWpV8ICwdeg9E87LOx6uUbv8WjgDErlr7rB8Lr82JbtsS/7Hbji4kIn
wv1a+eWGbAjmLY56BHpMPWjiwUbba7r1O+jfJe4msU5E8MMw6p3iyQ7liTM6HlP7Jx/a91IjdZfD
+jCSrY9aMTIadM2nX7VAlBvxa81wwxbf/alTHqF17MwonTmgxdiBjnIoh2TtpG+WkmR6kQmoSYYg
AouityasJOm7UHYSyVuUd9PW5VsrrGcrqDCTFSHmxWW5+Lp4L6bhUNlM6cto/kwmeDtgYtjrOvnm
JRzQ2DryWMgQuUKVBzWXZ6KSAAc1B0N6M61MbtlfgpxtCoVOj7xiz0pOC8QrdaFN6VQ7XH3rpcWq
0LOMs4fkVGaIW0HwxRMdab+82ssSLXNwb+bJm7VMD2M5H2yX1feSWt9OuSDrgz9nB4qQSqg5jf2W
uvo8n0sszjkx7wmmb9XUITbZMY/gm/Dk1/icMkt7mF8cpDwv9am8w8shfOW/zr60OhbSiXvisg16
gfKQzdh3164Iho2fUkBZ1DhEU9u/VL61n1Mji/sWWBiaCrb/onhDr8SfFgxsX6rVxakCHtqjoTBa
eW9becUwtZ6RnFpcygs9N/ovs2/WxAbvJRkDDcuRkSppl/uEi2xkT9YjnAFnK0or7pCK8WbM370s
xxgCAl2H1vibhC2gXao/N2Giv5dafRUVKxwbI38kFQNq39mPpXYeZdnv04R4pTmFz1ApUThE8Dtp
H6+Kr8oow5EQjSOYKaUU15Zs+JgZMLOBQHPqOrFke3Ts+mTm1Wh3tDQh74yDjROz7Lbab8VuCqsT
BSTqFBjYq8GmrSDQu/GsWovFbOn+0Z2GLS2wX9sGKKo9sVtL678aJquVi2vLjp2wBSJnItPDuKQn
ptP7dpb3g+QiNKC25/70FaTJU88QuV277L+aqztyZ33sV/1pr2WyWbuw4oizAM738tHAPAZG/G7Q
/sW1rb+Ztm1iaMY3jrsj5yAGAliOZY7onBbhlgoQPxoX2r5oeZNd/08G2OM19IVmdXq4wC7Zq/DH
SbMQWDjA2aBx34lEPwBfvM6hluchU59ZBueajr2PHPmMxQnjPRDET5IV8POS4JBgo3/UywTSjbra
yAxoQKuyC6Cu+pHoj3MNGIrRgEVke/NZNfVCioKlukQTDGW5odd5Ry/Kvh+dMuZo4nOpnf9MGxut
WRr7FFHTilg7uudyNv/L/eFTrjXmybZ6WSWgOGf5MGtSF6bZs24z1KPBvxeZY7bP7fLoz/lZrfWZ
/noYnoZnPsgqPNaGstn6Zfi2NHeOdgrRkLWQKLRTvtUd9p2izU/5pI5uY9lxWRHZpZr+KU0a3v52
8JsU0zOD/J6j8T6xjJnYw/wHeuAGkLCdA92u3z0/jzdhaeBdtXUKwKN1d1ezG9qGJXdDmGp3NIth
1zKePGmNcdnUj76qb/y1acePhw8m+fJvHRMjDyQ3y4YTdDpaGk+o0eUHisk8NkLNYZW9uUlEFdBD
ldhxtapfYOgytubuSxnAvTv3jVwYTjL73kjGN+45V87vf4BeGJKnotn2BsYVpDPjUk8Ex90u3auk
YhvbkjZle0R0hQW4DtJ6mxF7vU4DMMdU5dfCdE4Cmi5ptB9rdj5kzSSdgOM8e/xd8OKADEeCvdld
7ahnVOfgRNbSjYp9xCFc9JhXigV1sbWLlzx1H3ViPdpJO2xaN7Gxp/L4+ovA/ZE7m5SL2c0UXdUi
O6Z5oNgoc/q4FWOfVG+p69Oahf4pZXkk7P4aGs3Z6OG8KgwCvX0USRIXVcDVN4Xw3hb43KqAV0MT
26Ui87B6nywbPkKQs9S78pVMj0uG7E63ucZPse6ameESS8tzAPk6Zgcl477nvmFOh6yxWVmHxlna
9g0NbODtxB6henGZPXFLlyyxmeY/TWN5G/hbx7qnvw3YiXkkVLAvRnL5vGLya1Aav64HQtIYhxeE
nm4zUzCTGN55wJyqO9jLAc46Z8DqMV34CmxpOt723r8kbR9t1d4IxD+l052NQPGVs+8Gu3rSyL2h
0vvWXj+yUG4RzLZzvbI8H5bneoTeXHKq5fb4JewkjfwpO03uGIeVa+4ZqB+pMtmjVe27JsdYgapk
y61R2JsV6yfoQXymARYRn6IGjlYnO5XLbwhgDEcbATRevS9NMH/AclaRnsWzEuN+MCknz7qbPWAc
lmujujtISz7rbR67riKxMP8RNCHoyGY6Ap3+WufL+xLYz6LFTiAGcXYpbthPTf208BRFlKoeGoBQ
Ch2QMIe49zKfXVl1HSReiiAlJ6Tcr6D2/wklPhbbQxZxeVhIIm5J+R5sB19bg1yMlGxWB5VVx75C
Hlc9PPfW+1usiq/0cKpYiuXg1uvV33S9fg3K+pBP7hmZ/coqmIe0usvCOq6Ut4euUmC29U5dSjOP
ZRn44GQQCaN+sEa33hJBnTCMTffhkpyVVR/zRFycW7wTkwxGI6//Epi+MGaeaonwX853TommBQd1
l/PEGmp0NnXaPMGvfGsd/ZBYSlK4cwsyJTSXTNRbjE6+r8YZ81/DtSV4FZgJWvvOX/WhDHAkNSVG
dBzpmdEdPSe79KY+JhmJzS5g1e4/OgrUcGhsx1k+cHGmsjoNHtN23ANDjmSADxL0U7lhCGg2Ri3e
jPkWJssIGQjufE013wFJ3sEq3SHrlpxlOBNWGvVjDv77QpK7NEOIquDQ/YGH6mY0wSMYDpjtuekl
QwkmyDrLQv/XFuYXTRUXx63eDFM/iXVetjrwjdiSzXH1p2dHjLvhFlV3qw+j6GI0/i1pKO7oKmVV
aLGDsxznUEFo69tbMktvF8/FrEPqwQySB6cjErm22aGovDudTN9rOL2g8DIRV+fWrk6sfE69InO5
BH8mU9zGXl2Q3H2Cd0rfKYo/orry70zf3HqOx7Epvwzb/YN8+ezdmKmO9t6RMAWKV/a3ZhyRfWCx
BbeBUkichrSQ6W0zOOd+wOndC//kKNFtK8c9drO9a30Q7qtgY1lEBNcOqUnawNWfUiTHTGWnlEOm
6lARhY+gjWoRLLim+vnbbJ2TPScRz8cuM9Y/qxpiJv2LxY2iL6A0Z869tJkfJk/vdKZPubn8sWcU
Gz/Ir/TBswrCLSj/TTdnWdXgfFXqmFTT02I/043z7pom12pAz+QjbwZ0G6e/GFYRDVPy1XYmK6zp
DE8XDmqCCXIeXqj7f0SnY6GYjyd3LbfpDUc73eTKRGIYZjfiR9gqMMsleLuSaRxinVRH5K9/eVJs
+x6OSdjkz64NF9kYpp2frA+htt6mFHZcvbYHORv/WXlNI56sn0IzuQRmaceqk6+iYAKslnKn0jb2
Vo+LnPauwbJ+L554CAtEEgQKzF58+1p8SbQ1rjjeLAsxonZPvqWP+AyZU8ga1tRQoqNru4TD7iNN
kDdHPocmPnUxV8MnWrjiFEOBziYOc3FNV/u7ldY/2eAyDdVOzur2BO8zD5et6lfUatPdF6yqhsDa
BlBmS/a6edXclx4VU3w5L75fBtuShY7K9U/aVk/EVO9yknIECrrjbCdx3vjxMA9vjV0dKSfs+YKm
Jpayjto0NR/msfvXN+4tHuQcCF+ZeLUIsNrDnTnWl4C0taOe9AAZTa72MfWWc5iLR6PKviZcNl3I
5jQP7oX8mCsQYkl7rghmOLcf1HN3NEmfh8pF5g3IxBnPICpORjsfLC2vJKPTjUcguNXuk+2bcer2
XHoD48h1uIumKVQk7vDpsHgrdgNWYbW+KVakVpWcA9k626kq/7IiePHoCI1rYhwxzONlZwckQxkL
6qhpUMRE+0s7abHBYcMGqOb+5rGKQb3tozlHPbST5ZnsMyFwEgRZXRB7clkwdEnxG7TB3RrOP+7q
42jnjCkL63FKwrO/tr+jn386dXEywZ+T6A42TkCAsHs3R2pmOv3QjXRH8wNhTZ8y+zMfB/YZmhq2
UldbPyCATFaeHSLtSsyKIeMA/rHcWJ8Na3gYrCbGHYu9YEz+zAnz2NyBQcIbSjiamptXvvjbKn1v
pbkv7eCQuTxNAdNUNu1RJCMyn/g/S4uiT4VgxiBb5f9sBwdaa8eDE5C18ya2FYkgu2jWsZxcFTv1
lN4Nq0+RyIw+i+3AY5XJwGa5mofWSuZ7nRLvCT3FPaz2m2snM4XUby/nbqFIIfCGYdcBN30cWoKW
5Jl/tPRazJe1jKwOgbA0zfrbJ2pJBw/gu7K389jE9XM17Z76DBP1KWnYA6USG0Elt3Sg/5VGc+Ki
d+Bw3vrTv7mdKJPx9rpef/vcinzUDFnt2SEfe5ZBYEFGIhT4KEgucn5bfstVg6b53D4tDYWZHatw
lDw082uqKBFp5BgNs33AIHZsSVsUBRegusQ+lfTDXpTtLrTUHWWJYIuZkokfCt1shb/wwJoPNX36
Cd/3pGqvt2g8LZbxyFXbCcYH8//jp76qFN3VpYa/qOOCFFNdzJFvTUNs5OURp9Amd3AzSfXdmsl+
0u1vKQhskrypbG9jlNlLPTEOqjQH+Tx8hLV35ctBts/ZJOOH7TeEZciCOPIkVXaW+KsDBi7jR08m
h64bGdK68mFdsso+tC55WUYDnPeHAMRtFjjvlXR/Qqu71nm3Rfvgmu81eYyKU/zUUwNDfcbb1M/D
trDDXa5tLGw9vy8rprdtx2AblX116uzsMrODIQ71WMsH/la7emZ/sUzun5FbR4xTkVLj1cXgmEj+
Ykby1kn2bMg9/lDEE9FeMe+LEv0I8Sf0krfc8DA2vjbTSzP9hDnWeB+dcCgfCoQh1kK0680fhaej
sf4dMv9Fdh7gRv/emtWrl6tdsk6/Uumdg6dc6GyrR/LHbNC/KAhgRUvQBJlB38IJ2ZPX1PvRqg6O
ogkEdSGvrYJLHQ9xO35m8lqb2X7kzTLM44/XqCs50biU3BVuK9NeNCJaa3Pv4/K6EWbXgIEi9E/s
SY5jMe518MrPHTfF8qTJ6d7qHZbxe/SXreJB7sbsHPTtnd9U50YyoVXZc73KazjOJzU5Zzf0Lvlg
XsnNhk7KVRGpGxVTFcvZ9U16WRp+nZNz4sZ3b8qM0uIgNltWHen8TPyVoFt+akPel4a+T92F1gdx
xcVj4Tf1r7OL1G2s52QN/pVYwiT9/yGxTYNQ6zCbL0NqnRPrz1zLo7165/EGWlUml3OUFd3919Fs
sRlaTkFff/E9+A2FwT0033FHui8pFfYe/sfReSw3jgRB9IsQAdMNcyVAb0SRkijpgpAbeO/x9fuw
t3UxK5FAd1VW5itmnPdQz85+1ZxjCNxlPl3JXhzn+OCgndjsXZ6WkaOvbyPGBJODEDeUBlNcZVtb
zdWojVfdolVatFJ7sL7ZZv3DMJtAnDRzBIF8n0ntlHTZd2qXL5xN3ph2mwKc1/T/4k+N3Uf2uonU
r2WA2vnpUYvD+xRNJKJQbc0hfTeL9KEntubilDqnPtbSVrk7EXvaIr6bad6UHZcYsMLNMlrBxdSs
KErwPAZHUAqklsxLZBa0H8VWY1qSJMWxYDGeLBPPbjr0OkZJ7BxoiGTzDV15gk7pOP1LzVQw6CKm
UKlvOQQjS6v/BdgjVsrcQFsIP3VqnSjt7gMSPXsbdu1Cyxms+cWXXF2hDkPW9B/VoujJ5gXYG5M+
It1Vs4swbeHc0LelZIFARgovQpLHQHPrGuXZqMYrA+F1LLRny/nsxUzavQA/Ld/MyF4C55hkEhoH
Q3LAkg/skUT4ZB0a/3ZovSYmITA04Rv9zD4jRJLVN79Lvljn4Vrl86AavB7pQUNEaYAGqvXkKX69
LnHiZwT4Mwavpj9szDI8Gji4O/vQxRodTOVfxgrrVt/sLCN/TWLjMJGQmCLuFafbKBhV/ZkIHHwI
g5FwLV8rf3iqLaV0kQ6RpH11w4y00pRfYjMuygjxsehvFOI6xsNJrR49eyeDJOBLjK5qkx7ITe5o
Ki+KOu/mPrv0ZMacySCXDMFbmEvfgY+GGQ99g5OCmwqof2O04L5BeU7Sn561Nyjj1b5jjNAZzQ+V
3iETlBhQjUiFiIeh9dtab3HaK8+qPu+rMH8z2xG0Cbk6jL1Kvh4xPYEiebbqcUfIC2/YntSO5LAM
OFJgEdTzvznNALnMm7od12XOItuZejY9FuMbd8WBe+KfD3pEL5WVrb5GtoORFPPgRBtBPs2pnFeb
u4ve2YudqV2bsf6WjP02zLVdbLR7s0s2SpO42shFwUjbpgDRiEHBJA6Bhie9/SxQQEbBIL7+isvZ
i3yHJ9o+U8LsZeOvAr9fiyz6ohxbiUZxDWy4AqdtiW5WUQwmueLlY7KWpbYJ8VKreHq1iU6vHNnJ
qTqvraL+4RjZphk1sskOkhUbuY566mzCAPW8Gq7Y3U6tRNeRuG8aGBm5IdacfV4dWcTRe2Ais3Iq
hPNocd12YUFixPwdC+L23eyhUO9jhe1hZEWRktlDN8tDkjBqrNV16FyVQbwbEa5guyP5CcHbUjaW
XrsTUIgicDbqGHjEwhCK/2gMuMLzrdYY//rOP9aonoryasMc8fRyuIpsOggMEwVqW45vdIWV9DJY
/ak1y+c6FuuwTU5xgUu/MH6XaQis/OsgtMeo5TsWcmz1wtjOTce8nk0/oKPMsdmng0OAMF/HeK5n
GRxAmh8a/8sfkwt3HJM+EBVlTt0onx1Nw5udr/m1H4aIbuiWHyxeqFeBhZZGLAbNX6xTFIBqzDZW
0AB8fJ1I6Y0S4oGcMWEMMcEFsWZPx1GvWFLF3Ljxe0HNUQfY7uDx4DtN8NgFs2Au3Lk5ogrD0IyJ
TBQbbyOQxRVzYObHPHb+R5mT4+6eFuNTHbaHSecVNl+AQWHCUnUX1/HaQSvQs20u661DUdoht3m+
fdYZDDTt2ZjOSfJVNf/UKncN+58BEElwLhl+8aWPtEFDo3mzFh9I2n2Gg7Nn2yQjsHh4yhrjvVBM
qjpMDayagR4wnYrYdi3zmCn6RjbXjsSGUH/hIV2aVKz7yfpXEIZgtxSkGaZpsCzyuj0N4lvEhO+T
cR1DaZh8f2WE/7pywjvdMg79RxtHirf+iWISrr51MlnuqTStlzUVGlh4TqnHbQzhdP5hblD8wrwi
tHUCf75D5gUjzJHXJs3Bp8OyrXqbxHtfDT08DRzgvFhSP07Ne1tnnlIT1Uv17oXJHlvso/HSp8a3
WQPjmrviQiX8EeDEnjgKOBGIwdqCItasuq9U1lehLDHMypW2BVPD/zZzTGwyrKiMzMLt4G85Ehtg
ykethpkbdDFRxu55bJPXjO0ZXb0I1gmsCBwvWgRSqgkfFf9r1uI+TVl5CvhABx1vNll3PC2oGhxm
tWWTd74F/ncZfXAxuWKZ4Umbsb/A+8TZ0s38XHM3bWUWLh/q9Bgj7TNEfF/wrH+yUvHSwr9DEtN3
YUBB1ZZfuUraXtevlaw+Is3+lN0byrW61id/68fqJpPhA93tM7Sfxjz5107Ta55tMboR13iB4fEB
omyj0wuV0R1a2Ic65CdHazy/0L7ayPlt/JJT7MimCbdO/T9FNXY5DC5p1fpWbQEWmYB5XCdwUo94
OzdbBkoiOQU+BVmuTBeiaNHNHif/s14eySRrX6PIsLEXMirESTahEOvR2k7t4rktlcxjsDF5bDAI
cenoKiHMxj7K0hZ7vWxhdMCjWreJccTY5Ou8CiGvL8DLXU6q0KtEC1XDor3HRg5swgD9kVgt8fq0
Co6TKit8/23ljppByEQRE35e+wuj/Nc8JUxxnPLT0vnyMm0RtfXillVFsvGt6WuQGtk/h1mgMhJw
zkdLrKIpeO0qk79TOjbW69V5Hs1uWwlE0CZmr91gjMewU7q9VDAAITJAS1/wTm0FORHh7jpoTL7Z
4Ja6Qc6IwqSg7GW0wTvAH5Mxy8IY+dRP9s3uIwshNTOoxKq1r5NADDvWfcRTrm/tcD6ZaIcctER2
u6Lf9o35hSO/oeBk7Z0VsN5XYKlrrAB1MP9mBxZIA43fQIBiJfWcMXJa6YF21RPnuZfI19LcJWwl
c9mMGJKcZLBud3c773alyv8CWZV1wRvTrr2xzfcAnr5spBILRSRu/KuiMDydliBQZ5ycultGV8pL
Sj05V5bHBLxBI2q/8TYyRurdMNURdghbifzCH427nc808I1o1ZWS4Eo7fycjL0w9h+N6zuhuBw2c
SmhnzPvGmqSgehW6vefr+QVUZRLHVPa5mT4PgKF6a3pGKSOVYYG9MiQsAHwe6KtJuZF6erIKpDEG
my8DpkeZjI+oQXKIcSS6o0gxytndPotmh1lsST3omN91P5vXLCtQvvy6gGpvBS6QGW/mOIrAhrEG
9mirFK1N2PyyLJPYH120O4v0RWuTP/YfnOO0IbPY3jpdvat28SvmabmFUMYgJ5Mq68sf01Bw1Ofh
nryBV9bi07eJZQhJKN6JmVNFlcA8nP1pkanhFCS90BQUBkWOqCyy6pbXJgFG0h2mM+/1cMJCwO7f
/RhVT6UZnjG7/85C0w80pt98rj9sR1LdOSWPrelXnHKfi7xVLFUJ28NRoGo3rKA1aII07mRpbNNj
2jHUtr+CLNu7QziEbhgPn1o7PxoCauM8fyVLHLzyu03F+l7P8f1LUSRnPeKYo4lhOVAWgQ3q2C2D
P2gDPLHFhgDUsNTGeKPHMCk0TmVX8Gqt4rb4an39PvNy57zYfItgqVqdlzE0DG3fGcjBA1Z+poHY
33IBlmM01b+s4aGZGlIw3JVvTtlYK5xkGAVj6DK0vOtWR7xOWD6mTSTTMNz/RTlGm2qwKoBthL+s
CrZWhsWC7Va7Jhv/0ACGXd3oBLTi/pk94ztm3XRHyV7BnwhkbfCaReUUqYI8jzME7MyB0ddXKux1
yV+Q+cO8MoxUn0JhVJFO59DKiMFrEEv8XqXyXqb6g66dJBgmb877gUNBJ/dL72zFHLhGomyY72zC
XuV2TuUxlkG79afypRjTL9sh8JqV2jYFs7yKR+rLPrgYFQ0cJObVACjFLWljS6PqN6bvv86T+dTm
5k/eOVxShZem+bWvy8+qxf1YKAwiWablRTEtjq7fS0xlUHVy4Q2NZMVv6CsY+4tjlfkXbPmnetSP
ca3tDNFZiMsfAKrVTTqZdyB0r72N9QLzzy2fup+kC5+mDgR3bJ3jGJEnwwa/BLpEqF3rCDVE19Nt
VHZPrSY+myx4zEP/plX6A2WfMlQ1jsxKN2qroDI7vzr22304NKM36Qi9Uax1u9nGI5/OWyNU/xhq
rWK5AB5JcZOBJtMpVxMYVjL+UAjHJoAWEFPXcFj6ots3JUxwHIMfNGEG6SMCgaZRfZUJ4yc15pxk
LnYZh+wWx0t1OGNAVXWIfXHNwxHL+ilP7GzjMIOM9Fz1EosbR8FjoNrxBdNysLIy9oXqbYRDWwpn
uQXeoe3EK3KVH3pADH8G6yHbJsOvzEIrsgTWJqirzJ0Ko1rX4bDnORUuM/p7pdtYH5BTJTmiddLz
ABb+xCvdkvkhlB1MwZWD6NDE+rfdJKcxISIAlwgiUur0a7/KfVYx4YRWdew7+niMQNxrdvlvVpHn
J4s6FV4nZnYgLnv2Rp4b/n3fMPlojL1fmtNO6Vt+Tgnty6jgoC7ztDmGblXFKOtK3h4nqJZeJJun
wWwPBoComTceO84WLkbEDLI/ZoaZrSGZkeKJa9YBMhiXin2LC/1XMxo2EHQOt3esUIb6i/rEtGDX
mtzRRc85OyUth1MOEQjpNVp30rqFIecMNIld7PBMNgx9fDw/uKaoDcd+HTbOR6PIhwXYxo/8M6mm
nRWpz04WHaTCnKFQUga6LKsnHKbdWPZ1HECXrvqJRrU0Uy9tCzANOopOhRhE8AifVPRZ4cCYabiV
IPhWe9BDo86JhcCNFVPfU4Uzix276N7aoEZSK3/PM3RRQmvrjl89W2y6U9ej1aQosXSHsTmRdZ/6
eAOB13DDoGl3jQPbk+xOfQrUng68xJvTW1jF5OBbV+zh1q72y4XI/azrQttoufnqxLZKbhqM2tya
4Co5dr28FbyPeaV6bSZi/N/09pY6l+BO/H9OB7iH2tzFcJtsYg0VmOQnzsZqoSSgg5aSk2aoFU6y
9laXLB6zg7cYFaeMzc9yRPIX+PLZ+7cR+BVcI83OeZq8YaXiq1m20YVQMJRDp9EdGTgFQs58nODz
1O5aS3mZbf3aW+KN9VIryeTfntX3CZhVUkQghXXrrE4sG2/zzVAn67nvvCljU5gZLwb2ZRO7Aeqx
KspXEAuHsiYfKUP1sy2HPcs19kZlvVfD9MFGFxWuSsdcXhGvWQKaVMS6tovYpochJVjosRNTEc3o
1/aggzJxylNvwMIIrGpV18UH44ZLjzy8Cpj0QQBU70lIgVia8nUumntDVSDyZq9YgD6aebf0nnER
vSihciHD/RqG5tl3FNr79ihC46TXT9aEAEWXswAHXK0sjpoCRqWXW8Km86pEt3UbUEcg+zaiHs9m
TpouysavoLg7cf3Kjt4ds9xDl863vGjodEBuJCwRMRU0X9S4rEW2pMzqQuuVZ6p2B8yoOpE05C7/
Osvp3W7ygTSh/CcrwLQBPZiK7MpkAqgya+EEi3l5tIMjNsdq8Wm/9mnwNCX+MWRS2EFnmSY6ogCP
S6e/2jL9TaZw46vZpUVGaLuvpJ3OAnBUnNgPFKGnNnUwrjJ1aZtd130xA15FpUodR7co5pOfFv3C
jPwu0HI9RVee0OlwzMYPnB9umn9OFhCsSXuVTN4jdTgVVXuoLbI+AMFWeYefA3c1qbFT0ajfvopT
xuYSFkb70hUmWGXIjbAKgoGC1Gn+oUPXvdzjsVz5jtzoVuMVMw60MbWOCodpSbwZG9cl6NPjNESn
zMm3IUT2umhMjlsB1cXP3vyyexiKeUhx2BCqe8DXg7opnwYKFuRcm3fVpjzIOlxLeQP7sa5Dzxcq
d383yW0raWfzdhsaCAJ1/PAxOrAg/RA6rYdggg5buopfbufBhkr4yUqmG8GzHaHTT39xHeGU38do
ABYAYEcZXwQmP5F/qYhpWomPGI9Oo82ANUyDnANG5izYpT1PyhTw3w8e2z89ZQ7QRPJ3q7g63LhB
EHhCwE5ofwoyq5TAJV72OXr0rfhCoEEYHttvqoY7+VIPLvKW+N6tsex1YVnXKrV+yV+A+pgOZa/8
UbauOx9VTbNvA2TBvms3menwheee9Ec34xgm3TuvzVnsTeRDWkvqJtxOQfJPT8huTxH2UmSMORkO
FltblmbwtaKP4i7faGa/1ez44AuiXJZyFXiHU4WxcNJj21TvfW4sijAnBAQKjc2dmxg9AgiaZFeD
P5xaQbFZTPa5ZajfF+oz7E7SriJhcjyfLE56xueJV8U88fwQ2z6FMVIYgARnCrG5GT7bytwKZaZS
VOZ3QiEotfpOqZUTyejnAS9EQLCMeewUekA+d3iJj5PVuqxlfAQj/jE1o/no/xnUA6454iCoqmwX
lv5Zw09GdOxYOMWxdoC2+llLL85WIUYXXey1CUjjhDWEK0u3dtLXdrZBFJlNMC183tbV6tRVRrJp
TEMgdNU8zTmp01JXYBnlxxFWpadP7XtQ1I8w7ThyRioctolslZRr0cy6U6jH+4rKnPVbaJxg9tgG
sbIMzO4aOiPk5mSNtv6WscJuZVrSHRzwD1ky6es01PUjXeuL1ARhfSxo3DxkmhI3JPbvOjP++aL/
FHlxHawJO3e96mz9glO1Wek5/L2wqp/LyPmcMmd0+9h/iUzQOiWtgBOeywVUTgp+x/H9iijt+ZZc
adZ0aHpxo2ygeVc4VpWVkw2XAj4g6TpLg0GL/3JQhqPANkav7hWMzAa2+hXmN8mFhd/KXTVmM9Vd
gbOPf5TbdzV7BQ7BW2aT5q+PeU2zzwRTxeQVJg/yN9CSELShs8E3KuiWMrXY9XNztM327mCIgyCk
o2VP9RVpJwYdFNKxwe4aqafQYk2H29bJihuCZ7FqcYFOYXzMwwkrJl8RigGZwVI+fAUibgEzrNUs
8FnhK8Wqq7XGmnX3Hxq1LuZLTjbDIbzTV8q0x324jfC6rzIzJCwjYeuErfMcEDIxE+VRxtkNhvJA
oak/szgWBoT5M2nRvq8ZuVlAYpl1D5RiGEDCwUy3tl2vu7LjfEORKEcWUCZK5GbWH6RzTi9OGcFt
WibJocupFvRPxpPrpo5RB3+B7HtcMK6fqqexAqTXFTw79ULYts6+jJGva+VphmG0crCoeH7IClNV
7x7SMp7mDoOOb4mrUzo04qZCdRb7B8mMucOx67WavXGGivN3pis076oe3lmOx3SzbsCNmNAMJ7Wk
QhvFtzlyM2NL9mCE8GDPKpWwqCNqxeKm2gambO2nRqU37GFNWpUBKcmlkUx6XRHcTsSljHN7q/j2
LZ3yYE0peg1Te6t2uK8YG/wGFQk06PovtZLYYBnqhCXEIbga1qEOffTsS3nBh7+Nw4jqASsY6lqz
FQk1TdfSt0WsVc1bNhh22fRa6M5fORX0AohODXajImSIG0h+sgLgF151GZAyhlVXyGcT2dYtErQT
S3Q4L8IXomI/YZpuarBibSnuema9sjMR15IRAoSqdyBrn6xlZkuLyemcfjiK9jJZxnen2pdJGSkt
/eNMsAxVhPj7QE7DLFmy4KNqtxKWcKyz13noh2vUyRfGfAwPQgIDmflnjheyFwCFa6IbpRUiMvvx
uznK56owzn4U70liermJ0ZA5kegHnPv8DKr26CNtl3JQB+0y1GhqGjc+HJ1i2W848KSyTm2xUQcT
3gGwoGmaOZcwo+TenGkv5UziwPKbLWF96nvfCyXtBKhhdag/MIOQeQ8/NOG7dmPvmHuKra4jGPVB
cApnjQsxQNJmGPPIuQojLYTUNx1SP0O912+WKHiA2MU719Quoz2fw2Jhs5pPjWhPXYXZymG5QMFQ
PO3Gv5p3OZ9jrFWayu2pPhqDqwDt4V3O7LzQW+VCL+n5qoJ7Pm3dkUz2pN6yQXcROIrFyuQqQ+8N
XGoxVmE/7M92ZJzE4OwwQ3iaAIWkW1dfKLzZJkdzwgAd2b3v0WxwGEao3xG6AI2FtvOxnYVFt7GN
W4jnP+hBh+g6taxvGW/EdJ+QyeITgbLi6DTOrxyNHTH7AzFA4od+QmoCE575Y1TTdvQhlLP4fD9U
MSVBcgWU8of3g2te8d97gVmSVMrstlH96PzmNvvvVcR8Ix4fQTrctDrON5YOQYPVgte4Gdd6gNUu
MaibmYIPqno06zFDT0tgyxS2K4CL6hlmdeIEnj/lszfNhKdU57me8zVZmfUoLL67IVpnU383TLJ8
ZV4zTxIh7v0m+2eY3a0JNH9b+SOVBH5Y0lgZrmmc+chcFcbj2aRmNW/BVP2oEQAqdDq6dCc0V5iv
N9LIT4HdfAc6pjLHLtwmsDLaEH5/Rt9O335UnZYCkdTXNO47VdPYzoTJscyyT1JgFIsV9SRP6DPq
941PwgWicuiW6sNgbma3O0tzjosRd2DhsjAxrDhyrTv5p4JDVm27/dBUJ6eNvlDN9lFRo4gw7GKf
YegZyrCdmvIC6XrvgH+vQ3nDgam5KhlgJvCKukF7+KtwYyi2UVDBltvO0HYCC2XOqFOpGfoWzqgB
Gmm+unGf60RXNDZtYzEf18EA8Kffm7J4pFO4cEOw00+sS0kY+CMaY1GBMxxb9aaq7J1abkRAwlb/
0Xwsg/xGcocoxBLdWoK5AgU7DQr+BTCWnbiPA3bxNrsEPkC1uH5h0oe9Dnov4VrNJ1A9Ts+zIe+Y
bbeKlRDoR+nHTt3xrDjpdJoGCjMZGX8kevEMD0+dT0PKSb+JeVTVGnPgUuHFsnNcfeLW5RsnRCGV
gmo1XKv5zGXAxha77hUo6DE/EJsRkMRNwo026fO5+mJnVOayMmKBBDdccGXOJ8eQWqe6hfGychic
MhWAyZZxnEd58yc5lxlD6B+61v2rBoi4mf9C/7ZrZ/k0h8ZZIbAESl/hhqfUUojruFrev9dLY4rp
5mHmmIBIWn3gQiF1lN5Lh2/SLJjhWP0KH9kKHrFB19LEgdxGAeGnUXH9jESSoViPYmJLChS876Zo
10M0eKnvc/f2EYsslIIkPA4e+ILrYYQi1hP4DSscWuF3puM0jBU4/EwBW+5izVLdwNKo+cq1ZcRr
GTEGmeaW8TTGP9k6UINrpmAJl61axqchICtUxtMpndL1LNjS2nED1wlf8qCf207sBeQYPWQ5T5TA
gfSr5NgqmAUnQWlosEwFXcz+qggKdaI/4jIqcY90AOrDxeyd590qhLRsD/Ke9c5NKzmGgxBXMOsJ
lCu7ShzqhPoEleokiQAWQ33oDFIFaoXz5hct21VUFO5E+6RRx5qlkOSByXwb9fYnr4uaXDEMChko
7/Zo3rNyoPRp5Hrq0w2hX9xzOR722Nw6FJ0rouc0Ur31Swj4tZj9t0xrfiYfTQyF5aB3P7WBECyS
cDszofeJSeo9NosoMlmyoQ//8vxDmckm2PY9pwPJnWSbzfJoDPfM4p7SMJD3ES0xuxZP/Ac3v6WG
x7ZyNdXhs0vtN6KfOIqgkmxlNPIcRup7nGhP/WjBG+j/hWzE4ZS2i4P05Utplz+jSia9XMZfBp9u
4INgCMNjNpC1NJ2dTbPRQfOvWBEfFK2xCXP9DTDHH0HbQ2JcJEn/3DlCEnrP0RX01vr1I+WS8yHX
43gwY/EYS07tOtmzPPskLSQiuKdNoF6tAB1Cyc7RwMCVMna2Gw+ABw8gAldUe+r8ajJYZ9HgVrTI
98pxCp8qfjsN02NMDeUMhDH8HUyk5cgjCmm5Bm7MuKj40S8pbMqJ0WOBLzXDGDunOxI7pMrGTUPi
fgj7PUsivaChS8Pa3GscWXO11tX0xVlMMhxyGp3bTDguRVTOG2aWjIJdo27dLhDPKhJ+nsZr/FpD
8NUv2a3iVac8AVzCey5vFTtVWuiKPDBv6hgf5sVLqGTbxMSKb4zBqYu+ZMxkmNeqYnEB2mtXKjtr
zLjx7G0h87OYxdkWv+Qx+ObjVUq+dTLoYKx8VVtvMbMDU+KcC37t2XFhWb1MqfnFKN4O0sVOD1+S
LSy7vrE2bU3Q3G6R5PRvptBePLbbBJVDDb7zhXTuDF6YMeZuX3rUp4kbsFCsXRJJhJqE1sTfJgbP
e05dpepfJrcMq3j40UJChwwyUJXeQFic87zcTOEXK0s30rI2I6jaxemN1x3wQLZu0P0ywSTTchZQ
6WpEC7d73dU70r1VdlAYUKR1va8Y8xcL2jeQ6EvKvmcBV43E1tmnGOO6hsWvdVBLQHkNDNuZ4eFY
oTegNirz79zA3xAQyEQwCvwNbjzyqMG2VrqDrn7IHIPAbKwKgEqRgT2y+VCMk6kRF5zBAPQvE1mY
nsOQDDnl576YYMcSEgWcB1+b05krvtGabQWJE87qpSveWHvtprZfemF4amqBudb4rSauPa6VMkOQ
V2i4GeROd707pcM9H3Yq0TZn2M3dPh4rTypwLHIfNYdrx0q3cZ+si+DHRp9IAJHI+caai42q0Dcs
CHXzAJXkYot8Y2JWcMLg01aD05Qb/wRc8smB56xoudvpnRd0AQBT7UVmBSpy7bCGwcLx1PW/gnMz
wI+k9ulaMxCDtXbaZBXC/agTzq3Zl0ATGhAQLA+ghk+GbV9lNtFAJWRKi9+6np6a8ayA4JG9f9RN
ZT1GrFYFRhYxwx2nettw94rhTr8QG9/2GDLa2o1oc+UgqMK09QDrThotDBrq2aEikYnInfFiM8yd
Fx2oYZ9F2e2RIxl/sFQTn6Q+lyfYlq0YVkkAtVHRPJvEUTGzdDqwdnP71ToIn9LZD8Nz1EJ5w9WU
PIXElBd9fa42Gm+R3WSnhpSouAQhnL+qx3PfWs9krlmU8NRWh1590XkXtcgTyoYDB5X+Kw5gH2uP
utgrIRt5hueB8iK4js1rnlxawVZ7a5lb/GBgWpWMg2xtHSxDA1ustRaDm3yLmc4QipRjutMHxvQZ
lOBY9aJOrEZraTpZMFG0myYQa3YrIsyWeAfVlQr/LGCAoePQsvsf0YMXSwgrL4zpcNoanXoTOYsP
rJNqbeiSFoK9Fn7P9aOkIQpmpDpqyDHk041BZJFdU7BaVXubC8LAxj8Ym0X/1LJPzHVpdSqnrxwn
dUnKaw7+2Z9+SdgzuuR0p0jBNq5FjUsQaABMIVeCpzDX1vgZqWC3n5iumOOG6TTKGVm67VBvATwG
1dlaMOKAwmI4ZuAOTZpEWW4ym23oL2bt9ViQTSg9JMDpE04y+BNE/wwWlDWz1ytYYJwLe2vXbTAe
JI4YRRCTT/JDwU3RZg6rDGo0x3Fds6unNhzOCYI8xBIDg5QPw1gEzXUVctdTf7K4jyJuX+hrx/81
JfvzkovuGNvRVtwMDcNmfj3JxeXLkr85OwlnzzuH8Lxq1QohkHiAbj6cEESrnuxw+R6aCAa0mfwV
seK2Rf3XKRIioYoHYKxaPHxEyLNMuy2aNYs+QpqxMATVMA/fIgBuX0AsZYHYuIHmdLCd4NXRMSBJ
K74yz4cqAMgGkkZEEqQYrR075rwMuYCyzzMiejd7w360cHpuQQ4VxosoceWRRYCFNev3FHxlrcZr
KNbk/qFPduYhbAxXrdurRSXJFOJRSIoCZqJ5GO0z9clWYTy+tPIa9GdUqZVOW6zMLK+ZP0cmUp1Q
zknx0WuEIbAGksvKZPRo0MmyEoibWR5lf1diZW1jg4RE6LEx+2BiaYRjRtvkDfJdJUuAEQWS0Sqj
SUNrEcUuM9/Bg1s+eeTay1E68+KjVR4NfhEtataWMmOmIUEIzzdgJZW6vGXcF8G9DN+k+q6ax9q/
9APrrqzLBNe5JbhXMgXzYnB+2nSgXjUt5neow+Inwaq9jDhgZjLAe2H5OkOBZN/0zkZPeHdZi5OR
fJWs5UnFSzdvhXMrWIQEdxRnZLHXyXD34kerRuKvFxFDB9qy3ObszB8DmVYsSGu/GL0IrHVHA47g
mcvLhNMxerXsfard7eIdtKk0zfUA/dG0d7F/N3kAZbyftQ12HWQITB229s5+TLQL/CXMVQ+L/XDx
+A7Brh8h5LIT6zVyLiYDdfIsTpd6Y7dBdpPxxsDPazDyjIjztjefTUwSI6mTnsKKRRPrhvUxPKED
CVp/sDYkkE4lFyrUiOWuXqUAF9izh2YnN1o83ZyiU2A/Qx8zDS4vO7DfkREG1ivw/iBH+hHhZWy5
ZGud19non1UwmVqPSKe0h65ODtVAZKV8KrKCvv3OpP4ATv+agbEJC9Udo9kF54OgUK5C5p9a4nxm
GDItKmBwkAj4liemM4NAQLwaSxP4HhoYmlG9kezyQyow6rcKZFWzb1iiNSvXQZyC6mVonkYCkek2
T/ONrac/UciDqrTFcVRIZYEAZLLrGngv/dTYws39nFiKw0I1c5OoyTbHX29hm3d6zIqxdmqz5J9N
UKKRwzOF3UFh4U1NgJ1rnmmUtsuZkw2o40F6qsvh0DdsVlEQ5pZd0WJq4RNXJKZGlz9n36q/wlY9
NTKBYlEEldPvbKi3Pu/fZjs6a/9xdB7LjSNZFP0iRMCbLUmA3olGUm0QkijBe5MAvr4PejUdMzUt
FQlkPnPvuc20NiUGan3FqVto34GFGRjU15QZC10Cec2aHZcK/GCf88UiI0f4E/K0WMVJ9xtI5aUb
XYUxRfs5sOs1nUWkQgIgdJFFyrhNK+wkD7+kXhpX7VidtWGAD3edm2UQNht/jF1CfYiK3EyZ+CIS
EdkJmucmdyWr3yWEFARt9m7L41IoxFJu4qbneBWLOu8uTQzEmrf1CAmQSVomM/mTVw1qTxamH5mE
3l8z1p0MWVX/7cv9RJVtZcdpUtcmQx17PEhK6fbVOQAbIyRisfA2sLvuYxkpa3NK8TcRZeCr4GR3
ku8VNIXJqB1Qsm5EecYpz4lC9lSLOGpCHhAZ4oaSfNUTHVW1jOIS+aKYYt231QPS2cFABaY0CP2t
BxbJdM6upMVVUWAYmnQtHempdyy1KMh8NdwkEMFyccGb8tIl51KUAyViBpqEYD1ClzULjtfIwwq9
hYoJvggiNn9FcfzGHhUywAwFCtdaBGmq1rfM8F1SiUiF/OsYSobNh0wFMeByQivmhDtd+sjZ3dTS
jxjyrSq/TKDBqSDEgYlEXR778gk5n5ebMl/3dyIyDyqLYty161EATGfi3tucmcwvI7F0LCKqZxY8
8OycPxZOMZCM0at0xG5du8kGTNd1uCWr6h7r/lvUHrty8tTgxQmEAhzLhUAGONFVmVTeKfeMdDB0
fZtB0On6a8slId/y2try7sv2j0wxmLUfTf0sDL67dJvUjxB7fET9GfuYearg7qP+TdHgIpFwE0Og
He/+8pmOIEJKKAi/VLcInlKw43WqQ0l1HfpysyyZt/ZkL5irSsNsJT7xcIbqrg4UriJpi2tpKBmT
ovXWy/cxfE4BUUEBvUhIX5hdCBTjR2huxdcMiPPctagRJlT19q6hg4kwtkUa1sbkDescX0/q+lgo
+55PSgykR5KipDhvg7Ea40erbvt8pFG/SgXtqSKtwZ+6aKksqT1mIVrejNbd0N59Pmp0oHn+bVtX
G5xfhYYhL84Da0EnfTbVZ6OSMG7yZA8fIt41KKpKguFYNvDbjL+oyPEVGJwg1ma+c+243pClPPdc
VC2ENXOd1atRIG0WYmFATWMlu5QdoFMYsqKx8UpAxO3Itg8PKXGOmPQmcn/UzZyD4kuFF6Myp9Wn
lQJFYBf7xC7XZW2ufQz7siYfEULeuSUAyEnsiUd0X9FWdJqbJP6yq5i2hPUyx5E1r67wlKzoQ9Hz
Hq3OuEYAuRXUP7YxbDJe8IITaIJ1N0kqkTH6DsPaBvjKAYHhVvYpu8rkif/oFhEWCLl3OUz9qhod
iDAMfmFlheRohXW7IGzVjVLMGLxtpcoE08TYymtf9C+ZcpfLBX1R42+B1q9axD/xhLcgUTYwjbd9
5lxl558RR+eQ+IRASJvSgDJeU+JqkAu44Uc9o/eUYc3Kqwx/oRZHwKV8DInjqgrsW2xxNkaAWfx4
jWn8gD91a+K3XlrIr86TzzZYyVG1UHaZUfzRmxYjDotuoRrJyGBdFSxaOwVQmCa/FUDavAN12EfH
RB0eE8KqxMpJ3qzOKnbLrEvXeqd9STF+n/xZG9M9TX/rPECsJd4HQUKxop0CDOKVFu/lMDgL0Wxb
w/kLBuc9ZEdblzLfyXx9XCCquUHy1mQcl4b8Yn/y2yr9yjYVtxsFkX/lDso+xKIK6WGFDOCZF8gL
nXk6alO0NRP4b2ta10nnosBY2Xq27/vuVLTVsx5rxk6HRAd3jGTAATlomB4Ieknq4bbkO5u5UliM
t5BJmqYra8uSrx1RoROFayP3zH21N1w1ayhsjLA/yuzSm6z9nR0HNnqnUXFBmHumEK5O2cx58p1E
/I4cvMDjfsEZnJMQOyb2el3jSWf2EPN72JQoaZ9vOls/JspsLDwqwulxOanUyKDupO8QVxTvlfU5
IWlv1S8qoJQsBit7jQhu01hahUP6aDlMQiX+hNHJIYinRA6sRQRezuRfGavvyIUYcPy2BitjK6WR
jOjFDHPXTU+Qev83POOA/VBJTqHvovf9DfjoRScvwQ5vMLiDEKG2tox4XeOzKiCpFLkCXP6nT+8D
QWe9WXkqjjbhm0gWiSLQ2WjZ5nEYi3NdpKu4MrES4rkt6t3UNOAydVCVxGkM7bPHPpbL/klMpasw
S+VOOgAjXlk187UyvKiMNOxM+mWU+TSSR+y8ouoRS/BOfYO0M4jYiqDWbVb6dB5LAx9bC7QIJp0u
f5Ua91mCVt1QcA/wtk+QPg3GBzniDGusV4WVe5VFsooTb7hBVmIiQjDpD1Gk7pIWZ524ImbY6uFj
jvIgd5KPNqI+S1wESecoRVDeETxTf0QyUIFuIAquhdwwD3+CgxR1bpU46HjUa5BUG5XR/Ewi8ns6
oxFgBTZhVdoJm+qh03ZGxCI2DUFdOXTUVGh61JB/QylA0w/x11Aom3LbM7npJPITiZP7A5fPS1a6
aWoSbDJFmMd3SYfEnaihqghcI8AkAyrt2KUGZvnEdUoNAmfgIZhpOgPuBTNbkquH7IqL7IqLC7+A
dTfT+RBi58lPrBCwNcbOYK6nOuZameRP2Z85MwYbQDAtUkuXH5M1nPArtBJa5qxTrrKR7uSu+02m
BsJR/51g66OahmYUDsgahgzUcKIl5qLvxh94gldn6E6C33KZTSniDXyfs0Kegl6aZnIEOJwsM7za
qkc+hCS9o4hrzvk4+uewKh62TpC3Ql6RlXPVZ9UthYVF/FH7r9NAMJBUxxGR+0j1Eu0+hsEL39tT
CpNfeCBPxhC/wxRSeyucnpUAEhMRQudaFfVrXCrfohtoCzSWQ8UoOlerBP5lMTXAzRNjDV5tPwLJ
9vmqy7pDEm3UJZ17ka4dA/tBNJzNMG7whkgvTUsuRN9E6ykaWG75bxndy6rhg10KvSgxeAQQVxL9
oQoO31HgXQXtqaydkfwHY1ZNa7lPcg5/ZwKiSXtUnA6DEQdE1ah/ZYKnLUg11Cu9OFkY65lbWlg6
ZFNa9oXioE8vbzIT63kqdFFhtC1hTfKoGMZnEI1rO/EvXZ56wVTs2lrehCqnb67ebUpKJdfW6mCd
MPZbK0UBZWMmaMX1t1pjfE9C10IX1V8hW7cgUJ8BlFcc9SHAaWyjhiztwjq/NxS9i0yDHIFfTxPi
XY4T+D3J+NDk6JHVurnKO5OrHDphBL8hUbo9XlH4pi06Rmudz5HjiRWcDRt1kWOBt2VhWsjsBI1M
Yihu4fhIDj05t9EoDmbd71jYbGBcF+s4m96jAoM4IHycb9aqD+gie8lDmPYmUkaPfon+2PiyRXXB
UOZqsXORB4ZGA4IQAOt+MnyiSDmURcMEBjEvI0kttIh0q58kJhzTtr4aCg0pnkts6LJ1UIeJpaPq
DWRp1zNZiiOOechDMHLH+fJW6C3ABFnZVLW5ETrbBmYU3GdVySfcZTc7CK59hNSkVu190aTfYcTg
uCGjqWMEEE5/7EL+6RVpy6JbtVr53hsEYYUas7TEuBXadBsHVmUgN8inMJOD5HPikJPrmJpC/eW/
k1Z21ZSRoXRyNrPs2afhUbTB10xX0sRwqBl/Er+xDYqp9LSu83yVUUDFtjeX3YZEMS1STqUa/DF3
hcg1bA1Z3zZIR7GCZisxaOWiaSkpMgqdsJMYBcqnRLE5hdQNeBmsC2jPSu5X8m/r2t7GbGozadgB
tdrUYbMCoYIwsKVGZYuAhOkgSRABUvNR2Swf1ART09zGlDRx2WidRzWh9YrWDXwBAgWJ4zBZ0+Zb
f1R2ZHZ4dplCXoed5EB0ZPnD1kdO3ibV9/ISKEb/U0Uk14kNmgR3KPH8cfsRSbhI7XQJ+KGvqX1R
IzK/OCI1XxOetC1s9Wwa7R3803bosytZzyuDKjPoMq9TpEta/UbIy3oDFTjenPVMGA79/GqP6ZmT
aaNG3X6QgW6wjpEK69kl0qYubtb0YWAWkbu7LEse8QT/bGlOLbTehHqBWXwKtPFo9PFesOkTMe5K
WgJE+MtptK6VlrihmcHXIzbSRPYwoRCK7XJnjSPS32LpOIcZZEV09Arfz6q1MBtQB+ZOtFYli8KQ
cIiq437XkfGZhyD6VucxnVTtNMxjiHAa5zsfSTNqIa6xfAhDzbVGCixexhzaYeywM3P4fRiW6G9T
QJ/EZq9w3mXWwzUzA4bQPM/Ekcv6rvX9Y25rRH8BR+EW7cxyLavYG/zfrHO8IdW9SpPWZDhtCLhw
cwuztq4yNMKm7jAHT5jczb1RwS1Jvc+X9qeVxVcqocPqRhsJ7lG2CBrBIwgyyp+STeAzm05GXuzy
j9pxWysPNcs3pFgsGhPxQ+hWaXKoIb/LyVeSP8tGWUqj/qkNhxEnZoDxySChPUH1T0rSMheU0BWD
SLRFXC0e8DocNfcIZniOXjaSCbpn9dI22BJisCGFRh/I2BggY6mC60rr7k1FXCUrENDTYeeMIe6J
YalIGV1bjZAAwTMMJ1s72NmnzUSdNCAmoLkLeSFIr8qUrmXaOm0Gls1RIqlgTlJQo8FBLKBjDFS5
eaN6s9SmFhzgeChG2Cvtj9k/FGa9nXmbR02dTaQjWXGB4RycTN5osrScnHBfU/cX2EgCAsD87qdS
9okwVg3SPWP6IZ9yGcjKSyXBfhFPjAzZrlU+m+UW0AhxFaMSfCtJ+KYYws2j+BBN1TGDXWsM3PW1
v82dzLUDjN7RH5KrWJRXs69/pIBYKeFQDcSscvGpMJoiP2Jv24Qd49fCJ7i1S23do9wbrJsOcAh+
ARpJC0n64PkothwCgJDRexZvsZVAHiq/uvA9s0nTYb6iIOpVQUSEc9UyzkQBxuA9JaqOPw8wDiqA
g6TLuyDE791zrI7jP46wFTf4oWqCg8yKupvOgfbhyK4k3mGesuqDYCsH3tBYzyoevnLTIseyxG+t
PZXR/ON03AFSBuAgH0UGU4mNlZpdFfFnolcJaGXgZOKvnrUNTnN0MC5Y402m0irmr7UoNvnou0hA
3dS4E8C0FG+VFJDCdcwYhpu8XG0J4haGHCI6VXkMUv70a/lbaSuM1Hhg0FLyN+0qaDkTzA38r50D
34MPC2zOZlDrPyGpP0A0xnhgNRUyTCXNgcOCqVqckOU07Ro808xjUulszeGxiJQF2rCK4WMj4Ubh
vM5kJFVNupmmeeMz7HOA9aMGCITNeItDO9ayo4zszEYk1Vc1FqR6RcAlumGFGFtIM7D0/2LdQRVe
7Wx2ITzpLY9gRtx0h8GJqBse9Wcy4Qvmq41Ycosqml1AT8JteC2ZbuPaI/SbcMsKmkO67oETOPqj
Sd/wwQtxpDa0USxL+zLYRO0hRu8Lv2JyNgldDhpYwuCr8Vgiugtit5U3jC6bdstFLcB0nM1+UTkf
avUwp4+sR1SHdnfSPzLt12A1Yu9M42IVisu0hPMrSpcts1B8X0K7wIScJLhdIL6+FDx3poeNlCUh
JBLQ2Qo3uwUGIOX1QwKAooZyrpljuwav5lTU8BAa39n4kTI9aX5l+zDFa+YAyiXpDlpPgInLuzSD
6JsfHUo7SExWdyM9oTk+wAgQPXCbDBBXcGzTva9jZ6PWXGds6yIzXIvgOfSUIOHRAuFlwPy+2dr3
EKNwWCnOCanfprH+oXTAgKvCSMucbhuok+Fa6YedP1ouTLKo3AggGRs0AxvAsA6CvZatO2nH8Jw4
cLeAyx1Xax06YG+P5EvdqbyWeohkTkIbw4r7n1RfzeivGK6VAegSHBuYuFPVLfRsUaVQSBdl85Kw
tDfvZra25CNlYTb92Omso4S+BCykJ53uIHIGl+Wd2Ps4u6IQiCVsLOIpSkTJbm68ooie6GBAdCEG
Duleso7eAaDYNkSnWS5U7eHq18aWCJrUXum9p1afdK8yLEe/grEI1YO86Lp4AliwijdLikFo07ds
4ZiCQkCclaFSAyMG493NMTgOf5biDpeSnsqqTimgHOWW21+zmN2yjmPN/vcjRQ0qC1ctvM4+p+qz
nZMoH6BdJsw8iHAmcYTCWGZf8hyUMboRG34V/jaWiYAmAVK2jGV/nUb2MeuDrSld+swrFIwsgX5h
jMpds/RBeC8IY0qdSzfAaSYDEYMn8V0RldU6N/8NOumGAcy2YhcypUj5Qy2zIYmFTtwaS0cLCKVm
P3FVhg/EQW2z7cIbsR68Wpjy6u9crHqMlP26q/C0gcIAud6fzeKBYZ/rskC5jIkiYMVPKC9KbN6e
lpH9R/mek95jcLL+0ORgnzqNqEt81Hca4e+4WZm63JvkwpNi4ahxtDND57gEgTaHpHgpjY5B3SYg
+WGVLcglYoAeumq9l7N3ld8uCa9J8dsBPaDakC5GecpB+Ixh5oXqNhbbtrmK4YI/b4enq9LXLFJ6
LvGwR8D/gvUZWRsNWDHcfmbQBxxgd/j06mx4HMRe40t3KP6TZnbX4ueMSCVASpXBXIGjJ/NZxXio
VtoPVCEp2AHYUabTYD+knvyHFQqj8CyhAEvhm/Pi4JqtiIjrgNNshGSTSnlsxqvG9EuhZ6iT6TlI
rj8fa9iey+yIDxIZ5trAM+J0q/4rmF5EpUThH6sTW+pdGW8FuYv4zgMChC5js8mY8sJQn58s1AIr
MZ975dNB21Yr1IXqX6MGq3BE3IZmJKDWlwe2Dnc8Bv34T5PeBUqaQv/Vpi1SjjrycsvNiSsf7ZVN
FdYER6XbAohJUAMSeqvxgCT2RQn2SnHLMEO1UJvGnzg/1OoBFB7NwhHcYmn9jEzbLV7o8JYKDxcr
Pz00z7bzDFJPwoDJmFT8Jbz/ZIh1NwcCqrwxWWh3hww5FIWWo50QUTeWmFEecPlhPlAqoZgdj6P1
jEhBVzgJvbwHNwFTZJcbX2nzaZVeH5yT+NPQvMin4YYyd8NAhv+wzr5Gnkx9zf9UTCtyJq8+Lnt7
G+YsWrJVou/i8NDjvpP0zYBcYVI+IDC0DotciExk4NhbQO9Wh8GamZqsjp40K1/JUlQxEKGPmp45
/MJW/pExAzb70TiSuE7c6Di+RPjdkmzA3Qm5oHDWo7pEeBYKqnN8moQYzG70f8zDTQJ8bFiIi3kC
wvlnnG2sFiSm0PTf+mhfdRtyA/WYrogxBtMqsgUtjr8pvTDS6qdDp6/CeaX8E7cto9Tl9DlU6Ms2
vJxBv8w0l5EVRFVE1mbAohxpYCeds+CZlR9lyFyZbU2fTSds7VWDq5aZIQe0E/wL1W/ZuecpcIP5
Nton7Emdh6PdJxiVljuznqQQOmbkpdlbPX0ELKUsqT+oUbgK4uucPhQVXDf9d0NrFqySdDvGRzPY
2OkaGL/Xdx9YaVFMf6aw5+VXpH1lFXoOOrUmeG/LT/zJGEvgp6c5k110P+4QbNVmPQQfcvMuqdHO
VuUlzj8eO4eF/6A9EmSctc7foucDKe7hiwV58xYPYmf3eD3HRdMfsuKbEmhlGF9T8qGzWEVclP3E
ob9iVALe81wDN1QBg1fUWbDWfeM8mKrHJtGEH45UtL2HEG6UYfa7fQb9p9H37jANqzbFIRYyOkHm
bWA/gKrUTvecgwtPJnhFTmWClCrUV+wGBVFsFgWE6gZA/Qu0nBZNVJ2jTzTAs5+AfE3oVtJiI95S
Uz2ztiikc254koL6SnuY0biw9CMbC+3Dkn9insMUN16uwRNCfQuG+RHaLrbYhS19W0iAwL+o8d3M
Nk2y7dKLEz90/4yXCGVGCv5HeZjNym73KM0dVkI9xyWHIvt9GeGSG3DyRsCXasPLnbeuA3Sj/Sl8
NQx0wIbu1eYmI3XMjRv4RvS262lwFpUY9EVr/PHhhfFZJ/VIN10CBaioPvm50aEjfRLxj+Of/Ozq
Ow9Zu7bGVlFOwrzU5XsmoPp6QfahT8caNr7qkgsx4JPAcpAQBDbRoJfFQQLdUBMhQI6wzOW8UcdV
aT3y8lOh6AwceWWDt5SYN7I9VglyRobScgdD0VqE1q5vySmvt3H7J/VfQ3AFZoG4agXQG1p/B2vH
7Q0XtU+CVRJ/FrG/S37MmF71yJWdQ2S86x2ZSGSbR5RKhG+iS/trWAbD/uJxQn9V8S3WW4lKumis
UzIyzAWgVyylObiqf8jSlf2Pk59nkavPWHteOFxzUGeRbBw1Wwe4jBFoHSuUYL8y4r30X2fBf2Iv
N30r4sth8x0a2tps93b5bjJCkV1C8yqMZTRgFIT48xjB6AA34wFopLTOseMUuHKwotQIr+OzH5O5
zQoaeg1cKX0dcmtMzJpvbfihvsMc0U02FeRdGCqsTWyQ97JhJ9/+TtkNPEWb7mqkccx7QnJaYsj8
JU7g1xivRXu0zW+DS6m5iPGbhfoyHD/0cWv7bupQhnJPsEKVxmcUssqh4VwKCXAHYyUb2BhJgxtL
3XbDXkahH2t7VAjO8JdDNEBY3xA2wRrNJwgtIleDSTUishW9DmDa0YE4sqmY+0ds1RV09+gxg/ok
IWgeZWxh47LTnqjJonAzJ1QMzKcLIr2LecdTl/QGWFzFZlQ833wEymdG/4qGokN/I5K/rP6esH8q
FigaUCIseZkjdxIo455J01EvLwoQ5dCkWuCxmJibrFr1NYCJNDKQNfE/wVylUtcVpxMkZQMsb7yJ
q7vdYQkr90rJrSmoYIga5HwS7zgIRoKxpnfGAtBVdzx7rDxz7Royras2ZvXPBMbnMOcFKfSpKJhX
5n8CfpJs2ngXybwYOcOicl1XX0lMxtNp1L1JYGfvP/EnzNIyfKwu9OCAPKimPRB6wWR7WFaAv3yq
+DaHXvoq0Ol38aFj+ll7iDQWI49BAzMwSU6F/xdT9ylJ6lm6Z5UXDV0U8GyODZP/s+GKgLMdjjY2
QHbo720MePRBEuvYIafVnnb+qdLUItcLq7ul/KnlpXFgwZeLOby6qHC2LBtk5Oq7z7wDGwIbPvJd
sqtJoovDP7HQzfnXlCcBhHgGdKFPnvBpcoZ+EkCtR8WK1WUkg5bE0FByWKbRuEyBjpOHUFub3H6S
Kc+80OSjj+qHNvxk0CWtb/QEGLCu9ic8MzPwqvRUT79BRSVABL29jPJ/KYLWsn0GIdc3vwVNvzMJ
6sdgJXGFr5Tw1vTMNzC8eP1byRNQryoEIJ2BGXIXGMgYIuB0K7P50xuSvraK+tHgJzYcFITNKbdW
wwlb4nJWbyqQ+IFnBlz1gMM6Yz9wNPq0CIwsgmwfgVeYxEuZSJReSeMhJt2IDgfsJeR8Ef3GIY/s
X5H/lEhYSOjaJvqvPf0LfwzUEaq0TbV/2Lg8I4uJMVoLvrZ6fqzfkXva0ptU4u21uFFYIre3uP/X
IybSHdRd2KWP43gmL4t4ZQNPkuWT8ObJSJ2hK3OsKPIfq5NUOvrSrpJIRrzRhvRsqevp1MU4zlJC
0qH6GuGmq8q1E0duDIXExNdBd6AovyZBYPwZDGrsrlHtnk2saZia7ZEkTfxgT40hdG7prslxz4/i
HAW15kz/UmxZdfnSw32vHETnr2SqkihdRfiSs7A/klMu8xdKkn0CTW86AtjrxN4pL3Kw91lm+E/j
DeVcKz5MiXnbI4VKZ4xeHtJ0saX90lFE2UjjTCKo2uRWvYifg2ER9q8CHyHzHhCAxwCBK6RU9Uk/
0gFNMDe2z1x0Ce4w62c2ymKQ/ynmb1zSCLOiWRr90ypftXHX4i3wwKXZ7UpeSxUq4M2YToDinZgJ
71FhJeDrlCHzV6xx996s/iuOvojaCLEFa71nFB6SMzBEvPIska3hKVL4BFs55Fh3FXtZWp7Ijsaw
ZJfcMOgztlzik4nfBNoIQsCEw5SnYyy29Kv4/0Zn1TVvhj0uquHfxP3EpydzUCdHUNEN6tiEZax5
o8UjbCVhsK72jNV25LR6IB5Rzi2ckIiWK8JUJrpmtp+iky+9h8Wn1HtM0vTkFmaYpPJ/fcr64SbL
6BzXhBPAi7RQrta65+sXWz/1iguVKUqvzfjGSqyP8JO3vwniuh7z5Tj7mjgg4z4iVGVDJW6op6Q5
jO2vUiabmtsdtNdqImm0+JoPwCTDTB8x0KuexWxNZ4SpVfPQk8Y2+2eF36WS7Mzy22bEirXN7llB
LAvrktO8YAIjUpGNOhcUUozak+xD1THv22TiGHckhxPmQHIbwYyojLsv6AuoyrZx9vt/0fZQ7HuI
Z1BnfL3KMGU2nLkOR5OJehoEV8fF3Rf06vFT1zAynWbmvODrCUMctYtwjsf4IR8cVdGRDGAt2zjF
pZHOPcc0oSo9B814UIkTJkPANjjud6pJctwuMnZkYooX5J6u/J1UoDKw8oBuoGmEEo4SAQVw8hzZ
SoSvaXxZiAI6ismsOqgagtSBbCb2nR2LVF5Znsp1U1wsOszYeAXMquUYu+BzTC5JcxP5plGQQ258
7Zo7qCAwjRfaQoohKXELJuhcwTig/ylW/YDSlEjFFmEDVrMao+VvF+BvvRlBz28PimBu8ZhqSFCu
CNYmmiE4wluJGL/jAnOm/qg82S4lvHzdbqbPomCh88GdaqLYZamQZ57+O+8rNDvyZp5mP6EFAoVy
T0wMkks92bNIEIDKOZ27D6M5wrMPpy1ZdqX9TLsdmGvUS0CqKjrlbICjri3kC84vngv7wp6yaw8g
qEZCsrTu1Et/lnaKnpKPowabU40shlVoDEghZWVeNtw1J/hcRCW4uM9orOyG624x4xNtDejhorg3
DMvbOFomCrucucMj5RSFAZFHcFHSnV1vWKTizkSgMv+BRn2W2a2QZ1cf7ga3lT7NgfSgdWjTZ4CM
H3lophWRYDniAu5J6G5SgHD7tyL9eNgHTYgSd+CecRWTpA/M3zc/sXEgQdX+0rVbOaxH9gSYAnUG
19iVUE6hEpSJqih4L1AlLcZjbN8JLaGGWJG7qlcP1DtEezTpvwJLFDyhBlR/4k0pHQiY8rXmoOrW
6BBOHS3rKUi8tr+CCKGaOZIkW/IC5W/s6aTBALdNG8JOWvGicFvy+oTjIbT+xdpXqL83088gvTni
Wy03zHE71NhsNZ0O/LhusWfljKj/KeotbH0GTEvWAAz8EN56TbU3DQMXBqS6s86WzIh2OU5ejD4G
CcI2vmVLvTnsv6NyywCD3FUIMfwXP5RX8hwNgGYZK/86iXbypN061JGKMoPc6wUGm4Wq7DN4Numr
wJAre5TaCtrxnXWzEP4IfdyEP3J/rNpTwQbQr341rL89A1KacJntsYZIeB3oT+EvKFsz/cXHte54
nUz7B+ZEPGEBFiXK8SuXCNb9SdmL7hF3uOL5AtD1QRppP5uvpL5E2WlIzvkEpeICnYwlBHaVXchw
xdob1XV0MItyG8fshFC69PsGjQqjDw2L4aXU32yb0qzeqMaubFwfhkjLNrffBOWlD797YMHVBNyy
613oWWsbAHsuXkaywbXR28R1y4cYPRY8MLK8mGCAw86je0uEb5r96cO+kg9hyqflfFbjto1s9PR4
+s9y+dEUpQuAAwW9bHNjbCPeuUJsiHiHrHJJ4vWAaCRVwFsQ/8mv4KQnCawgnY++tfstM7M0fRsV
zDPGWX/FSoF68yr3u34iPzHbZ4R5+SVv3CFhQyFvs4kkHK6jQb0K5UI/VyaXCBcXY/SlSQelnjTf
sxPXSjTCo8RScu6YubFpQcUrqMK5kydX4kgsMXYQUkjFFAIJydpnwSmDLDOr/lThIkxT6cBHDvmu
aVyZ/2xx/8SE++jhEgV1S+hWxt+NDoFE9BJNcPJO0SSzt/X/v+Vd3r9OY9OncF1wizXz9L9kTdYY
18xYtbK9D4evDN5DD3i4oJbsUPk1KLsf/XAH2eE55Lvo8jIxXGCpYA9fcv9tGPfMupqoVpG9US8x
G6vfAVdq1YUVST+z0ZbsoztySUnbmMxoRQr8OksYVKC1aHwYlOERP9MmISzYjLIvvz4Y6S0FPcWY
ueb8o1r8RLuClTyCRIOFzCasjnqo2TDt7oFMc10EfybOSyfEDR0wPjuSVUOwijV9NwwrUn+v9H/6
yxrPiumZqttk+Bf4VH5h346ALNNkHaM4Hq8UfxrDFv1u1ocm4Wlfmz1r/LNZbxRN4Jh221zdAiKh
5fSCGEMfEu6iTjYOjMhmqu9okkAWjJG24kYcyAKMG66/OsJNy1k+LuP8q433cyESZtTrQlnk6k7E
/+J8HdMGcvqQfzPqT+I0jVnptuPXayjbDH0ro4LbksLZQAHQ7MPwQUSQoS0d48B+yO+/7fQCwMaw
wD7Ft8Q+K+WT5R1CWd08Cxl4F3oxegy+gr2TXer+TS1Iu/NYH5Wp5tr9hQG3Zu/5iP3ozTbeakSv
IcbXqd1Z8kWSTz23PsIfdjc20zo1+REKZgqUYijHg/IoAoDaMdDV7mw2p4Qhu9Kco+44AvjqGTQQ
QSXPZxLRrQzR5jt20UZbxsymTTWD4AN2nUIOmfGpGiVDNyAe7D3q5F0BgZqYPywq0YsRT7gl8tDD
TsHikOAqUnH3hQ1n49l2R/z2cKxYwnyUcLQhTy10g6/2KmkXx8KXxgiq0C9mfzXSa0CVoKo3/aMy
HpP4IuZIJZuSHqZ4C9P7vJj1sWXqLz1Y+60bFt+R4m9yAwBy+V4NzzB/E+TlEXRo0kBu2+o2+jzh
bukQTSewIy+mEGMDUb80wyypJdTDKKDExWegnbtTxyITbUG69Zm+2tdE2UvjUTgcaI9G170ZTFkD
hUwp+l+xzdhF8dL8N5W1Y2sw92L8jxr+EGtzco1wlQlWPw5LX6d1tgs0kIXXUB5WOhTIv3msoo4b
wg2wPKV8Dpwd6cUSb7GyGuVLpJ9L5QAqjGIuJsWX5UqmIWckGaJdxtonqmhfW1U9gJ/fzPYyhr6U
NB3KcJ2RTsmjr5TvJHRCZN024SGntg7BFtRNtPiPo/NYblzJgugXIQIoFNxWJEHvRcpsEC0H7z2+
/h28iFlMzHS3JAqouibzpPReTWNlT4saDWQdvjucOuN4NbIf/OlG705I3diOoqgXxZm1f5kHCMuf
aU7g0NqjRuJ8rrk2ZufOKdO+4DPgu/RbSETH7mfSxhfHnHayIJt89v0++V82NRSEGvKDiW4iQy2B
3xv/u80kO/xAn8LzD6jT9h6Bs1f5BXFbBDA4or9iPqJ4y6voN80/+VDZC2f+Z8MYDrKKPWsJCgCF
6UH8jjkbWW4itKM6uk6VZfPDpBv1BNsuVgy4lpg87CzeMMk07QpB1Bo5rvBCKf94MuNhTU6Jhc+4
3DjmTWFgWYl9Wa5VXroaz2ouNnj4YsyPEXkZ8TwKPUzeL4UIKGmGRAs935QxmsYlSuxR4fZj8OwD
SGi7cqP3tE8Pq/jWa5NAgR+V+cbAKKL/x9sG0UKXf+wcynRvZ0gdEGnwpu4ZXDkRWNcPdCP0a3By
M+Z+OUkRO4d1CL60WKDUZrhKeowObONe42IGGKw557ZlON2RwsVN2K3YPYhnUDd7x/nUksdMNks0
UL92tBhPQXAu6LeV1GFWVoJableVeg6rdjkUvy2CAW2pW9sIBvKkvWWoCgk5XijTMzKf0XCB6OJU
bgZGpn42EeVjfg0ahrDxLpQAWItPlfVERiSH2TSHBrthZBwqa1cUIWulexWTpavTsKh3i91x9NSD
V3zUtsqS/VQr8dJSz8WEfuqGNMCpcLxePMNt5z5DXKCKUvEe1PB14GiyTfqPYSWLcc1O0IYvltMV
Ibul5X0LradgGjcCTiRoYOxXVvSm+icHy01Z/lbkwvAJMCfw9rAF+FumzcEDw7Kl/mQIly8g4G/C
6BbgkUu7d4v9jIfcxXza6BSREGOl5IKNKXbiT8W/ivIky6c9XOPRLextf4rSIw0MeJA+dCfup/wv
Q0uVx1u8jEw5+3QppmvaUJa3KxX3DijleMd6K6k34oHuTDc3k7lu8pscVqlGs78adFYFNYNnZJZ5
9y9FkeJnd2JScbRfM/PMmopRZceKY5cNwHCX/nCFpiCGrWxf+/ZTACkP/on45CUbncm1Xz56w2Fa
PC24KFaGrLemvAzmqwoEQnX+5TGmhFucUkwMK2NkfI3fZSHJDqVcq/5GitvCfiTFKSb0Ydjqw0/q
bWZjijGaSy3cjMOvg+8uRQzKV8BrY5yyAdwZZzOxOgKfdOx/obwgfmEwERitKX8VB9F3f9MT5O5k
TuL80ettFnyhgg2tWzy3N2tgBZ48DRTWfMBR9Fd1X+ir4mw7zzn99DgAF2FqFFhuMdB/4y/FK9ol
58x+Vfurx2ebIuKXSPFX6FjZ7rDh6bYE0uJ/8UiuNY4Nq7mImXIF+R4T/GdDaxpge+hIrlVAgQTJ
JUTlr9UvMn+3oRinKxB/dr9Gbd9GN8vfY/sLiy/F+jZYYiMYZNUvOa7rcB2QQh8uZLQR8j5OFI4N
+oFXGWL3dduPgugGcRnQEDcoS9T5ZmvJRXJ7/1rC0MYkp//oMf4qlKwMwNGP0CC2yb0Ojl3LEeIs
Ve/ODENaJRGqtxR1ToH1y03DDU7Hob50jbd0stNo6tj2/9BCreu+QMVVL1rpbGCwLztG/VN8s2eJ
ev0pZ6/Up17OY1vy42LG157kDv+p2mdhA4a2+f5pZVnWvIwU4DoFTEwVlfLdNKp6J7Z2OGQVMYMM
yz78+KOn5CjDi2KxRSXuMQcYyOAxoHcutI/qJnyWws/6nkTokcmO4CWl5+Tyk62rqId2+FSUfMMV
QDGvcqg0a5pmCCOV9yuYIlmLRj+ZE8/3pjLhUbjjVzhtRECJP33CU1HY2/fDlzQfAWglYgtI8Hqx
rbOiHOzhOYeljOuwWymGO8Lkxiki71O+Z0Y6yk3ND6J/h/13B65kTgFP+n0vP9Joq43vHuyRWh59
jaDvC42QgkeqxxKEcsx+5ggpy/Nswk7/6o8yGxYVCjAWWKK966hDCh5Bmq4kXE3mUZqnUd/F1ntK
tHO+Qc+NXEF/MKP1MijeS5wbFLGAm14sNOUT76U9x60+M7akFrf9ZK8mnlczg37Fzgr+iWJhLGAq
8BZXr9JiCPdvSsA/eH96elCNvUSYgB26Q0UYPPCE6cNT6PssoRblESC8gWa6qmB2Hw1ejNh07fnX
+aPnh3qex9V7XJRJcNOxgQkKl4EKJ2axOPq3obwXsUEB+89Oz1pOkO08Zl3H7Q6JCebfFD5y6+8G
/VPr4RmmS/NLRdQMY6UZzxHmxTx5D7KvyLka+U6++83CgVfJBBk+m8RJyzhAS5GSIzIUfJ4UltUQ
vIBM8M2b2szULHRaCRc0nbEn9n0X7DpQchFnLcE0GoLEWVk/+xUbv1226mbUXQWiWf7M0VuO8mrg
CYhQ/ItslWZ7BXcW1Aa5EF9CbDTauMQ7x8h/M+VM35ii0lZmUNl32S7ZeY8ZdQEiPlYNZwcEWU/i
KfmpRIK/w1+yPpvgmkwqSWAAN9FxgVgifqrtU9ceu4U/7Sf1oHU/pXIjkDgUBz5WFNjtuMbx8VL9
U+b9R4d2lsEfo82WB8HGsmaES7v8Tr2V2VPh+L/KsOrlD8PjxHMNAA66Rs9FhxNo30XpvJhIbloG
EPI9FosyYK7wSLgikJ67GAi0o8wAgj1GHQ1N8bSUtw7EQuLf7PqCTYxBpNG9wieu/WdsWQw4aSDa
zYCyQeuhNOCC852lz7+MTHA+A1cKTu5O/2fV96zlW0+OXXwEDdbjHE+8nV7+4eg01S97XErCdHF4
idbVFHK4J4/f5M/QnkE1dt2zA0s7OK8DZZkiPkNRrM3kOmK0a1DlBnwrBEUsYkZb2kzgm+WK7DGd
CDfPUvXXeZStVPFovM3MhrJWcnofmWXW6BZbqtf8kA2uY2DvSM8Cpoy1kdWO0DNO8L0V7wN5Ym+E
h++rJEZs0lkTE/MyaRc6QFMe8/bYk5ud7uJiqZgrH++vusdrKPPPmkFmbD8C4263f0AdCusy5Hfk
iRwGZXrgSq4iXuPVWFE+X9qSv8OmFboPkbewX5d1ucmCQ8l7XqfpMhA3ibYcxuB8ERXBZmzuWXNH
rw6k81CW2+Yf1yrnUEF6UfLwA7qal0SDwLxEG5Jat264MsS3J8D1t1QcuaL6D1Og2nsDQbUo76yY
WWmwwgy5w3LyMjhtCE3Abt5sED1JAlnErcvv2mca35q2WzRvGZtOlU+VJJAPzeZubQk+VOOVRmQX
xzEq+zC8oyDK+XkZ5bAfR99r3w16sznvoUaoHeNmFajLE6hHmaPvsd7xYH+YB9VZZ+W5RTYf+nev
3XraMrP2SdNcQJYtQyZGoQ8PEaYwGWAtOm7BYniNVbuUDKQmd9blj8/K8pFa3/AyqwlljxtXKy6k
ol2Fj87u7nBTl4xmsontWnQCgQt3zut+4T7UFckoIbpB8rX0ozJdjRa4WHpT2+sAd9PbG8lXDPAk
GX5z4xIX3NGMkirXRkADkJdM04qFaHeJgw9vfG+QsHMgvYfBbyURmdp7wHYFgcXOsCwLZ61Q+ikf
lAj2fFVi8YWYmlK4qCx2KAXx0+dIbDDDsvFOu1e/3ybPIEQTKyWAsivqI5pjBcks+rAB5itqm8p4
G+F2dCh7Hed3yHYTWwzb++nVdyHGlQ8d3mw/aJTHAsSmjbwEOlSAFkMyhEpCztVopxir7mHCJMXH
HexwCDG0LZIll3sBwQ7Fr8Y03yZ1d9VPX4zrje5HQ1ExEL/NpPUQa7vMPJSUh4Px6OP9qGwGfkFi
hAymsQHJjS3HzGTE1zhjDK4tePdAxev8dEHz1pP21zQUtBYUqLvUjwXrquqqTEdwRguaaowlnIJZ
4JqgW+ApkfbtqauOz2AWS8tVBKq4Lo48chl7Q8Y+ufWbUmYxRYBsVJtcIf1XbZ2H5CQJ6mqjgqOb
9BwAx+LfaMFAYfzeoJhLj6J4sai8RtSwSBPKNQ+4jE6GuvXp/YmmpCmHnlC+MPOpzU/tEUbf6LoV
dRUZC9V/16uPMvqVwJBVYmmneQEommdR7hx4rsWr4EbG3N/s5XDhlwxRQTqnmXTSs68ncJyGv2QE
lzIdrn4KHVbnXiAYAWTubMwaPSdiwU0HCgvmobr3DHL2UKPVywY1FKc984VZcoHun/Ol4D1IBqQH
3ROLyrKK77E5uWZHUsjQPIT5hZHNnQzcSGBh/YUibxIdtMybl1EByD8gZePPZkKy/efLMS8PUw9R
df5uIWYgO+lS2sUih2HdEY9O6k1rqGsp7mn1HinV1mieeLOr8MPLDO4s1KbWtbM+2hAHJzMpvbuP
zGMTyujW09YTcgEtOrX1H8GGqxpRnaAwQCU4+ONGjyRa7OBSkl9e8fE7DA5Bkwb1QgFSUSBMlJRn
sfEZp9s2v1TV0cd6EEIm1qPskWD9dzDflZqreJcE/aOerkIKcAfGzkhYdyJM5kqzvJlRi3wO4NVJ
uVz0AOVIvF8GjXiRcFXajhREt2TvppIXi460g4SEJcydvL+RbLXgnwMNjlUhG9v60BCqldT3lHgJ
n1PRNtzBdyNmtsCAX3rWjTge4CURoYN+xWYPPUUmeywWQxj/egJxgXrSP2yIlNp2EwlV3somSKFk
ghE1nGH0OHibFrJHR8GYRScLyynj9Sh/QtOk7BDoX9Atjm41sioxJ5wvTFyWOCsztnxyDFEt4vDH
OsUIdYChYOKBdah+BCRSwOs8QkdsZKsIeVc2vBEas5mi2xCyV+XiiNH/YDBAXI11TBgLoWHLJw9N
Wu0rbNAzMrOd1B0EmAn61vpL8+AdVHX8wroiirYpASij49azKf/hj7+tfcVghbvy6lWcg2xuYZPJ
7OooH4r3L7UPcBYXw/jovGuifcjyowKaR3cwnbLsFESfQlwLwit9XriKW28cWEGyXKEcgVAwwscK
OH+YGZYi5cp9wzO9iLRXNbnL5nOK3jXnWLNGG+2nilqHlWfEqtsovYXvMFkVzKkF52PAvUVeJPtD
Ri7TZJ/SoVwHTL3C+jj77wsVFVf1G0f2fZxVsgGpjGn47RTUjPAJM7pqaAkvlXZWCZ+xr33SvvT9
fIOB9QDPGTfnwC72RI46wXuEWF7o6A4V4pkC/gVqgy6NNgkzww6fGHlwi5RBo0DdZ2K/KAwdsMj8
C+2fKp5+p+OeEflqUJQVewUQ3ayizYYJJn1LKTcEOnBhaMjFv7uKFVnd+JzY+iHvSxa35V8DZM7i
qQBTxkUNUF0PwVeVq7KtNhC8VyFCxaGjqAk9pJkbozr2kSS0Lb5r1XdEqmNCGlFVvZWNTwzQjagQ
o9n0w87LinMoY7w69ovKcqrUaV67cUUWNeOcz3z+1ucPo25Xo2NyF2Tswk0HxercVgFtCRlgiJ3M
BKHq0+hGTfeX6tGpNrRfBTVT0P8vUFm0zC4V+1U3z2QXgKLhgoEXYugNwtMBH3W7TFAjMDU1HWx0
Ltde0OC+Y/ERAY0S4Q/OCKCa1EwB+vStNPaCzQGSVE9ePevd7g4y4rjt17JO9uW7oLaZWCTnmF4b
y1j48afV/W/WIs1bAdtzJLW7RELY1ToQY5Ja4sgNqdx6JXjxaHomwABOjSmxv6cxF8QmZZpm2uwL
JyKQJMUfa81Drc294VWal7B32BkDxoOi168dNDRdukjld57/TGqM83+CP+hWbJbr4gs140mJ3gPU
58qHTUlHfVbZbovGF/1n6CMsYim61Soes33RgAPSd2pDbpI4qv4/lX11gUpFXTCkuxS6cR6N9Jmx
qqMRkdmuBX2fIMebNHJE44MRyDkTYaGiCbSx7Vj5t1WMbjv8gZiJMUdUCNQYx7DXnyHz+kmR607d
2aa+jzMLw1VP5a7zy57JYEADqMnsClrlcNPMbyLaJuQ98Ozxv9TNl47uhmBbVvU7oC06o8Ohv0di
RrC+NDrDN4NM343P4i7A+7PkJSDgJ/i2xgsFslDeIhsjESMQG1VM0j2KEtKD+sjjCNAYtRac3Dnd
iQmAlx7S/tURMcY8SnOEKGKZ8zTV/BK08L20uU4IPO8zhLI2pFA3Sr4QP/vtrSuusgTcx8+cLGzk
AFjkXhoLKzxabcnGnHnkUtfA7C975x05QZTpS52N6Nr3HrYCMFAsVc5vxe5cONsvEcMtGCoBywqO
rNheZlCogm2sbQPDBHn8HDzEZxA62VqxjvmRPOslfoTcql0DiyQJnXylEYA/k78hvjsm3WfPp3VH
/Vrx30pvI9WLOu7Tajf8peD67FFZlMhF5l6WLZtWX8ivRP1B9NUhz9CgX6YJSQd7NQ9JzYmmKeo2
GoahjsHfEDI1aE5x/yONEhAxxoG9JciQ1vhuv/OCvfTMLEuoWHu3Yqgl0wFE3BJ8JGYoy7BefMxT
iTqtLLtbxxr1FDHCKYxB1JT1agSt72EPmCkinbFB/pYiDfTVfGuJR4h0f0jy5fyvpAxT8gYfU3Rv
IAT667I5ju1OsZknbdNHpry1/tfsMeA/JYIufVV5uxReVg0WZnpVQhcpp8/uR+cRuOLTsYubFaKd
hGleEemozStAkFo6kCuBlWNEjkQO3xVz59FDrZKz/xgZR8d0vJlfnqZ4XujCMq1H1UUN5QZY7hO8
B8TZ/RtpApqu3TZOgkudWZPGMDZItrxTZHMaTCrLi5+3a0SXCY+GT7zeninuKNdzPgHwOFKpegA6
Z0xLge5mZHeoLuFeTrxNhpWZXBISFP0DDQQhD7MQGaO4T7hnx7wddyMhrDaaTGaYw9JgcN8A1Xxt
izW8FyNeQ2vCNjKygCk2o3CFjm7jqeByv4vynItFgbcnI1HGi2KYPXeu0HZCFfHF1+nq6ENl++qr
7sCihR0wvheUGQ4J0LX+leMiLZqz2W6r7N6gCRh+a2rtquQyqt8Ic3uhWyR6IDHm9Izvjgn7UE3c
FqR2NPkxYZFfc2Cr1v9o0VH/mNRzXbOnEGvhOwe6aSZ0krNiCtZShsuymtbo1XE36IOCQuYpaIHi
6G2MOjevrn7CFsnfFmRsxWxnIfWmqrceDCqHsy+w7PdcJQNTHbyuzU1l7SyJLOYDFHxgktxONuMp
4+JH0f1N4G1r+OA43onIOXXDqjHuJSL/xn7aakX5fYn9QxMeLepAoTgU2IdAPzvNxbBYr6h7J3sO
VrIc6aTN4kPXIKyqBG5jbsUJWeagFRPfnaErQ3JM9Wul/wWsJRTtWcwo+37nYHk00n+yTZnBZQi4
j0Q2E38d6XRi/ImaFKziX1oQ2gaTgXLpZKvXhIQ27NvhWx5vSDJiCoOQdzNGxY4pneZdcvQQCXYq
xfpxOCRGmsmqvletq4MVxgECyBzFDVQx8I2vkeW2NcFlQXzPyXHTLkN4DKYPRAOhM0/UG6Mim0wu
fYvUUue9Ha++cSqpwmHIu1O2gcWCmUk3cOghVZ0Veh6+9ZRc+beJGUfLi8dMHS+1T7ZqvFLMxkW9
2UEiCJmCexnFMd4tVGaaQPIBx1r8aaBpot7GvbnWim0YsJ33/Z0aXoL+O0b1LwpBSRGtbYMNgvLW
cJBrWFpNf/ZyIgWY+dNsPtrorCYUvi5Os20XnibvZld3izgIM0P1AxY0PzMwg5qMwpN2tmHF/eXL
eY4EMx2Jx28olgkxSd6b2R+7DOkQgiDDASiGUj2SN+Xdccyl439ExHiWvCtSWaDTIp7NlNg2FyUL
v4wtRbBJrZ0FdTfXxN5XWGAbNBa829HV1l5jkA1QdNxGmQh6btykBtpVacyQAUwiwLMYzGp6tS6j
ihXbj00jhEv/xUK0wO86bvCg8oFXuEowM3AnobldAdox0aiaHxJ8TzhsPXNXem/DsJel8sv+/J7V
GatoE589lwixDyq5qD5HAeFqG9P2OF+gf+XI4BV+aIFfW90G8Y8WfrSs0AZr3Lb9Lqt6mtDOJWxz
3Qn2EtTyIb6LnsFgQeJEnkLkbtP6M1JCzE/OMgkvhWNDGzQspOlMqDSz29jC2c5Pb/FZMxsgtRyt
csF0bHqoNo232hFZnb5N7IZF/K9FWFNg4UlRwciMegMpRuKheCucX7s7RkPLlhATmxawwnFWiDv/
hYzhPC04NDq6Mp8Bnwf5t+qOUzOiLAHIz0S8xVjhG+SXAabxHG4qfaj3vfl/t0oWIL2Y75lLi36w
JVNLySrE9fho6qFel+hPTIFPnZu3Y89L2RXL+j2DmYQ/YNjaxKIJTYIlwNEx8G1M5ksiq3UxPU3m
vKhf/dcJWYxDOpAm4FxTIiJvjJjj6wIXHE9aotc7BDBLqzY34QQPCbJd2VjopefZyCOcwHQH1so3
iBPF/y26ZaXejSFYEVBIK/8cePwF08GOmDjC0BrzFwIDsI7wmMXkoUdsa9Ks/8MExzit9u6Bly6L
wXTHPMF+Yo2ub+qfBo7WhE2UfVdyZrLJusdqmnJ4xCjuPR82Jk6fZmD+CN5YR/Af2rza1pZ2jOqc
tSvGFY+PGTPcwmo4iurqXUGTVmENb72d1X5xb/mIX3IMDElGepulPkP2X0DRcFVYq4kQeLTmHjm2
iiyu2aQTLF2+4axNx+a7NCH7Dzk0gxx7EhmDiCLj0Fsqzb9RBbQh9YPP25nZs3rY3yYcNLmR0hli
euCRLcveDRrm8+wqIq7zjocmr/CI+9uGGXrf/EvbC8FBZ1LFF0Riv1iYvh1kVkY1njLzOUMWVOeQ
oCPoJw/TbruwE4RuTQzrySFcQiL18J3gZLLdsMpv/uC1zfWtOn12OYZO5lNV6jYk0zn5+MBowFon
m0nGqxChkacxssSJHFfO3k73Kvgys3TWbRKey45ZW6p82tUoXjqAtda/gPWojxczZYAV6QsdZK0S
IarPcjfGlO50GzM7dCgqhnSrR+3S5lVWp42PbnvMjwrSEYfhnQDjnPXfBZ37iMZG63B6AwfnMudn
l6tWnGHvuVOFwZcUBgvac5WAvs7vDQoJb/54B75EjDLdGBFwjC3y8VOBIJ0Y85fIUXeRmpIiEy0y
ke6SiekKWlH0U3n74GPYknUH44rLBHWBrvlrJT0QesN4DY55UU5YYmYiZ7sME+1QVsG5GnH/YJNp
oXSaZrPReqa/RkbJW10IiNyI2c4rkltqDZsCg4hE1JizuBXNzeR6dDSa3Y7uvgwK4sYUUur/0jEZ
X6q2O4cBaZgw5BzVoYVbwyxaOnW6pLNYKzpVEp2ox76I2qprWY8FVJLGw8Na6NWcoqHdLbVSP9D/
v8YB03obssOxhUxNEbV0ED9kbbHQaVMVLAUp2TdjC7kWppupg4Rt7KWiw2zHcAV0qYVvrevKVqHz
bTlAnnq/boXz1dOkejzLkdT+JnZj3B1sW+XCFsaSnTnmm4WKhTvXaQ/0+D0yimdAk6mx2G1Swcyi
cxusOCgvX7ru14LfN5UUzkEJLYK5vm+etT5aDsi+E4Q6EJzd2ZnNHM/V/Z7dJ/WDtm7SXZubKyN6
tRjrKyQwJuOPEULm1b/HEt3HP8MGR9NCvNajo4OqWbGSx2AOH6NyRNg3CLSPdkKyGwTJbp2pxZNE
EWTtfY+TUfrf+RjvO9+Z9bHLrCheTeu1yQ3IODVg7NyHhAHjp7k61cOyj5aeI9/6dCrisAY8hz6c
7sa+Fk1/NRB7e1zZNfewjtaufdZorAhDiWFdp4/esvah72xSvUYWwKmWjudAcX7GMoSchzR5QBJT
BTgX762DWTOn7gXuRDCwMJBLitlKdc87hdm2sQsba9NHHpt0lA0l6DhSHjDvosxvcOqFtD3yB1br
Io9oXWdRA9cjHGppRHS470J/j5lOifirtRi1R8Yv2bJ0TxpgG5adPqa+sN7EI1l6TUAca0T/cNZ4
7tsW+ALujtz/NyHm9fx2ZENT4S8HjRQUN5FhuVGMJYoR/PxZ9s2sfCjJikx/Ksf+dsJZwkVgi9Yv
JctEVgXsa51VznBtxMLW1yiqcaCZrULIyLm1Kn7XGwW1r87LozOmyPvslsxZnx7lGjl7Xf8sOCrL
jjP4zBpTZf0W6HeQ8qVzKAwql+rh4A6K6F6Cvd4ijCEMIJfMnz8i7OG67xE/Qh/M9jtsfdZhR8ea
t9qzvqhH9fw7ll+VBKnqX9IYMXCPFZjzeo7FyEcw1S14EIKANCZ1g+XCuafdj+h8gWiUob3qhX5X
4GNMCKhgdC87trUpfjWTe9lLQXp64WZimx3My18ejJrfWQXSTw3Vh4cpoBUqVPUeYa/cRMSOKaV1
mMJoB6+QULH55SbbG+zrOa0J/vA4KiM09RLHnu+AOOMqcfzO1WaJLaIc9uz6b623LzhGS6daTbn9
0cVDyjjLWlP5EQQXs2SF3EkEmglnGo2qY1yHgGEBg9/JQhXEwygwyg7BrWa7zl/kufwieWobNnDA
ea6ZyGKY39kQiKoGwLn6LukLa7HsUXsbJdnZGeyce0UOSY3VsMCIVDYd3Evrpci+JgNXK+PdWndw
u5GKVtSuiXfBSqHr27sIByKjQC6Z0q3wRKtptR2NiJY1XCkstguxT8ar5zf7mjjltFKPOvYMmSeL
1Dh6SboJiUiHzPepd80utXUgGC3RqLt4zqEzboUqWAWiS2VAI7r0T2GrGKsKNw809HROFt7XvGel
gcgLOZLAEdMzdgxjuen9bFt16Of1cZ0imSQzZhVT75lIGoUdrosaslZVfo6d9ZaYIyKt75wJpAa4
1vLEImo+0lw/RgbrZw6rxGluxJUvdbbebSVYe04ngG4vIQOKUoWF0OenWRUfA9jLGTiAq7tB/CAE
59U2aJIbtomNtuQyJTRY3wu7dcEKVPllEO2cOfIzZycP1LOVehui9qJR82STRVHXrCvH3JLG/SKT
8tEEPX3FG9490KvJyqJqyctypcluO1KcOI0HOe05S80UqkKbuEVBdddhW4sLf9ub416q9rrosnU5
dz0w6yjnSYghP8Dm7WBHTjpxBGI9i9V3ui1UKaobISxU+/A19J9+qp0NBxkwM71mJGHpmqAFKKkP
0/HmqcTk4KHC57p1FHBnnF0jB1qE6y/zxFNgs2U/EbZkf7IvE0TBEu7nZnHuev/zQo0VRS8vereW
BQoLj/jcKT9HDLZktbJ5xQrlX5tepBkBjWZLRb5pHwIGwRk4qqeyZhxYpX9DPLkFzVKjeXsnCNd2
kp37KtuVwBlsPm6fA6IAc5RV7yhO6QaaGx9+hEZKIprr2ukm80MnKUHskN01RZUChcyuqRUz59T4
3tGz4rPV2stkoG8jEbHE7Mq2J4qr9VDqbkRiYSIiVyJadWLVFZq180MwarTBKgMBjZsEE7yliiOw
2bx+lRQSziMKsY96JhIichwKmp6Kb/OHZY4twkWPD79GtsUKcTGU+bnHqekD5Mk80hrYGnqS1QBF
scV2Y2uyPCiKAa0g/n3addVSiSvJ11m9s9GzJpisCphZBm53IB9QjtceXBrTgseSvQU0qGEVc9Uz
KuJ+yop4b5NKZVX+kUISRZ13CjG7yC5bBSH7KsXfaKO1qZtiVVCXA9pHrlvfGk95VLhvG7YCAwbo
iVHJmHIWe+2KRX/fMQtRAzhz2sqDn6JmPe8wW9mVzv9DJNjC0pNNIJmr9N6uIOvINCE18U2ZEivZ
02zIb0D6yWcQa7wj+O4KdOQ2ZlT57ZWf5Ad60ZvGxCHz1aUDiiEDLuXkGyqjdehNb45JtlXQc3em
Sx+rt6F/VYDCArb5vfqaZstYRecHn7CT5aKfKA498zIZCiMCYmkM4D8oOGatiDUy5MrAcemAiJ3e
bRm8ep3/0ZC0GafoGtOKVwGpM2wID/hHhbACucFGTgjZE0ox/DoySvaG6fzo8ivOqap95e7o5rHX
hnWvD5jTtdVI6T8EyqviEErRNMfG+2vHnzRcNlyOkT/XR9rechQYaJ+18YgmZ+Wrv735qxjeTaW/
mOf1dfmnm/3CRyYxJCrzWH1X2vQ5SbUCwbfUcZqozAlSflShXwVc8iFlc0w7GXNEYONV2OFCdQOy
16KLq6EPs+/D+iNLoJpIk6ppQzP0agYOhjCsu0yJayehk/eWcQ20wu6ndwu5U4dptNXC44gTpgiG
daAw2CzlTtObbZEEe4O96lA9ZH1qBzY/KmNAz5M4slmjYncwIQ3hsTrhwNtoqoJ0w7nCCoSxjbmS
UhxFwyaV3cFnd2zHeBZCjLPCxkyUkY/ibS20HpqKZLTN+EtJvaqS6t80DluLyYrdlWtzQpNmtVwX
fNojuQqAEIChH8aufFp2sovs6eoLZmhWuJXYwHMIzJ3KvHIK9x26aXUkatUEyWDGazjM62F48+3x
laKPCam6ih1otTpSCJnDgQiNDP1CggPd3jmwZlTM7z4WzNYjOyOvwCwODIJ8VKksZxEki1gDel/f
RvPU0jMnpPSqXvZXQ01/ySP96rPkawkuqZl0JlO5zgr1EiNxaB1BJOp36D/Ykq8tBbsEZMe6rFD/
zrsHWDOdCU1O31f8aaXGOgpOjDXnvmHlIjkjekS+/QBlJdCQlMenughfeelP4xS82UbMPSHMbDFo
T42pvCifDJs2Vg54FUFUwY4qRayllD85gT+EOW8A9/6OxRr+thsg8guaDzpBqlf/hUIfYxEy03Mf
UGrrJoqYDJQRnlpcRgm0+8ja59p36W8r7kaeub0x2q8aaewVcOh04BOYowzpErxp2nfO8NPEDOyx
t8VkswRkUmo+pyT43pG6xTY+myJc52yGxxxn68BiSXuZ43Bqi9sIPV8QlT/ZQHanSdOV1Ik74jtQ
GVJ3AfUIx48NTE4z/3rGR8roHz24CBWkgyLU7qo2UzxpqYHGGfKOLBdPabwQYOablu4ULYGBPjhS
fwwEX76qYrUssXbAX5X6ZVCr9TyFzYTZrsm7nd1YYOt82BevQ/Om4q0N4QF5404rqXdVLvsCdgub
zUPAm1qWxpNkkAcizqvX4M0x0/84Oq/lVpUtin4RVaQmvFpZsmRbcn6hnDaZBhpo4OvP4LzdU7fK
9page4U5x1wO7RSaXnpPo/PoZ7DwWPx1ztqnUDUI7WFFdmeZzK1sRgYVw80ocXamYZ1HzuN0AhOp
/X9ptaxw+WECC4TL2hlYxkfMTGBE2NcK9O2QdyZjO5by2oTMl5LpkLF+DTHxlll1jF02c13Lrrlc
dUSDKRwHhtccSotkPjymk6a3Tvwfu9KvLcdNadgUXC76N8d/LRoEjtTXMo8X1gsLsObkxNcKzkkV
D4/F7G4ClbzHQB0DWZzGUl0HNgbmVByMlqdtyX9o0Ms4+Qs/5qb8r2Yez0nrMxCqVwD2N1LzqnZE
TsHjs8dpo9n+24tByA/e3ITGdayPFaCIpkCe4oR/XSFSNKs9sB3/SgRhiqfNisrXluOGKAIE5el8
7+Zg/fgMZWwS/FVtah2ee7xi5jw8JxTe84RvKgf/UwPJk1temYM/xvgWunlHdD0FO9NvyzO3pvPa
uVRwVoz/oOCB8BR6Obs137L2CaNZmHuHWkv06pSEhVU8kOLw6OrvunjVw3xqXM7HRtyHjsnd872E
uQigfLW7tkYsf2CdzS48zeN08OsGmFxobXTHWCnBsh8PIVkB6BTNDipReemgLIRFiO2BsrlpbnaF
oKVKdyYReypHGhEwP+36k+N7XCExSSY9hRpNg0CxSt7vczt5e89E8OsBIGrEMSlfzQgpypIiQhRC
74c3CS6p0RMegmXR12JBZCKFgit2xDa3z3r2XuO22yvHuQxpsHPYOYoqWVlmfWz8ceu23ansJDIg
JGaMLP81UXnSDc/hcglqhXe42LqEWjkTCxHf2+q6fdX5V1x+zx1wk0ZuAXxzDLFlqoatM8fH0tSH
NJ8fo7rehOie2QIx+c5X7oztC2ezM987zMCi3t9wMaNvKmEbEXNpfXYh2erhOoBO2pj+xVbsSXJz
3yNXKYtzGnGZxAP5vb88FBh6SM+DYjzOtFDQGUl35w4WlzgDUwnJfYjFQYewFFnCSIghjeWjzWFs
OOU2Z6y+Buz8NdksSZrubLKWMEu4/tI1LC5XWNPVQ5nUrERYACak2ZpS4y4LzyBpukE+RYgHuWtv
k+rXusJOIGJ2I5S+LcCg2fgu6UptZJhu3NwXSbDLMu8n1mg2TLW33JkDcRNkt6UHyUz1Tr/FGqFg
2dajJPmsUcaNiL1nUx/rtEVi/Bd3KPJ9vJqLFKFD+2LVw0NpYk+xzAfHD3airXFyjcdRgNzPE5Ig
2H4bvnVuw+gQOf5GDOpqWB7GOcgdTFT9KcaQdvFIBp+DXW+BtfuorGFT1BymKBULJoaDhaVW7mOF
EpaSWzTtd6k/WyTSVfglGG3Dnn0OZ9bbvtwRHkeKc1F85tzISTphyhmTU6IZ0Gbdt+clt5r1+7rw
eiw+EQt419KLDSnHAG2KV394COrqHIf5aixv/mKpx5QYpPdmUxxLHMIDGyAgCEzYeNe05nz0bgvp
pILzl2d72bwXc3byuycXgkyaT2fMHrsGT0PojQ9FNmPpxAmAaNxxNaZvtcpGyr8FLKCDjxrJgNPr
52kqT762bzYxW2Zcv7oJM7LR23Toge4mE54gUFdPo4aksIxEuTj+52uSzMA0yqvlN2gZ6z+jiVj2
aeZE2Y+lJOWf5qHrewE2JxvfUdmRhhQzF1JpwLDDbSNiqKJdlhKkRJqlD7xC1vnORIsyN5dmqp4c
i4wr1CdVVj6GNhwC/5zHKfgqVRJ/lxsUI+59nf7GlU83i6gvYUvTiGLLBO844pAcJCCXxnpLSqaY
k1rUxkAwIN66eUkIBlL+8bd3maZDq9uYUX80J4/pT73LpxhDPCDwzj43Cr9QKNeRjm10NFRpc3hO
quHqIgHOONoMs7vEgfdU5+nFN6etnYu9rnruzx6HhU98zYOQL3P0aEyUM6P/0AUW1n9cBGX9lEnn
NCXqEODemtEYK9t4NAIfqySDYaIunaF/yCFOtwlM/nAOD1OMrNEBbL3MnMleyA0smHRTRtufY8jK
6UILBJIHMZqLujzlo7lqh/ew6Hax4IqEHqf9dtWRiphyDPH7WDIh4k6K02JEb2oTsq+9oz5fEN8W
R1e8y/vyIAxxMbisdRzz1BN1DkYqLQFKkhEkRjrDRa/OJZ856HlNBpNoJcaZAi8RK1UuWnK0c07G
eLHDzM4BbsWHxvydCI2w2asVmXkIoaDkAIvhz5De7Rx6e9o3Bj+ytDFZoD8T8C8iH2DvlID+0mBx
ZfI0T+0/RHh7lYqXpEkV0wV6MUy56FM1Ckeovb0tX4Ml1jtDrNkjo8qWPhj3UhfqByo/tBaYy0TI
2cXH+lXQp6nF7WKw1ygs99M2uvship4Nqf44Sh6mVlymTP5zfVRBFdpMk17RmyFI5exNJRnxQxDa
DHpshpU9fWPJDQFKFbStP3NvB6nDC91/y0WAnU3BYziKh1b9DtVjUuh52yeYcprkhWHyOpYx/iyA
wXfca7BBzU1jPQ81/bLx0NTzbohylnWkpWrJdwQWk6vJ82aG/HHLuUex2rQNoZ5w0a2K+pgbZYCF
DoscFYyiC5xT4may8mDVxXPrv9kOz0xL+eC4PkhlCEkRXCYfkcioyKjV9K5GwD48bYNrboDKs7Pj
wGk1QXfwdXxyC+dSErkDqImM04y/OwXFN8TNx1Tbr25IIDYNv1H6h6JzgZBAr4wssSsDY88Ic0WV
vRdwqbLA3BmUwgz4ttrWz1llLws+PAxYujhzjUId02xiheExbqrWXcxGs+huihXfNuHdr7TeThym
MeKDSbkXBRK/8+VX3+mj5dFsl2I9F/W5hJznsP6tjH+RfM4Jw2NAi1Mbm45dEfQ7I/Eh+Ij2i5Eh
fn4XvafRAW7Ez1lleDrr7LknyUdISVxrdcwTvQ+ab02l36t5NQw3j+qGfgVvOdK3Lr/WOLhwpYKi
eQ3k+C5n1ECa0HNxo+/9kLj6UsveOZiTjaJm3qMgH+PviSFLcmMbC1KBHmtI7+MOMVm2SD/WGlRn
5JII5nX3Kq6veaZvXmVdjQru8OyAJQH4aHrPY6G/RNzv62kfYJBsWmNd91SBgvwNI/qolbea2c4G
jBxMjd2TQVU2WQgTJr7pzmLeUPymRkAw0uIUMNNfosivw4QDvbeCF10Pnwpy2V2iFkS6dYLGSbMU
QzaaK+eKdPbqZ4jijRFPn6BIsVCs1Y4HwCrAv2V+NnikCz7AEkestEaobzMunKZ+VF5+tMg3sv3o
Bwb8Pat4yL/xNcQe0rt8m5V+ahz/sXEIXCHVyEZWjUbkiathZJbFTMtA+5qWD6WQV4vJXjYpAjiC
aOe28iQq8j5rGkSJOBqhiTDCz9ZBXW2az0ZnnQMHD5uOOyKO0p2DKmZ23ItbBbs4yXYqREyEYEdo
aq3MfgbjD8sIOhkzm8toMtusPI6HPmH7YaZUEVBvbNXessbdWmbwIhtamy4ft20fUyW66MpIWynF
Z4gmAHfXX0qBQgDJk9cnHjbaCf8z1PUyswTVAiKW2CDuPQJRHS/JQ31qLtnb8EbcjL1FG7cvloof
3XC4adpQRprAF23QcKNEyA47jc9+p8A0dYzu6IYfSqQgZp4wx1T3IV91bZTz3RgSiRfEkv6w2Fld
t/GoalVmPDG3ICRwgC6MGXDSb1LRNWMNH2jxU6TBzMkBJwuOxS5L6Fr0G93mHz0qTiE0Zk3NeKyB
mY9GntkjU3rffW1YWBQ4L4tR/doD20+bJJVmXo0FWvJ4vLfZdhoQjPlwaJfLw5SMW68KN6YrOPX8
TRIGRFODq4Aza9GwIJNezzAAjN5ee7h/fDivLmIVj4FXn/o3PRTDugyWYDDUKnX4Lh2AgRQenlJs
oNov7lhvVSbBobcaOgy84ukYZjjYFyg1jfGC0laxeRsKVLu1d8GLR/xthKNMgsb4p3ooWdV71dUU
bc59604nVXunWs2XuiyeyiHfRSXkMbt1D6nznEADcjqksB6jC0ToLvvY1dTaSBR829szG3lUibOS
y6QxrM+svP+KGhCuD3hLpmTDlXN/RsuJyr7MLk0CRL0iAqAwAjZVSF8lZ+dmVu7N55xNIomwssY1
iikZy12ZwaiS6KEzvz0Zbfc0SHUh6m5bU0yAjXLe6wLBRJ317OiNfCXbAEeuB2HD3sihoVN1qpun
mbfq+oG52AXHC1YB67W1exNVFse633NFycyjmyy/OserSbkI2NiazVEYw5ucqu8w0+u58k6dk14Z
cjNVAtBCxiR433iL//1nCFncdw1xjIrXELs2/8OHiSB8+W7X8zHu878qLokzM055h4eg9ngU0id3
QPzP/8n6gplUp6Kt5TMsKuOToCjKAoSJjcEKImH8rnAmckASNGLDdZtJC1Y5KycTU1qcUNQGFGMS
X7bVRN99Wd2j8N+3JBnEDoJYO/kzc/1Y26B/pTHvrBwNczi5z0lgfw0CgGaGoGuiUEsGH50itTSw
8allIkOSlD974d3YM+usoMVUos/WgTkftKMJocZWJhSrhhBCMY6eCLNa01UXO6rP3lj+y/2BtG8A
sjKuN7ndEe0nmm2lCRgzsmNJMDHXjTxSqeJrQPxhBYeKrsZrPwrUgWqOH1oTwrUPC4sJl1WQW1+E
K9fPnpvc3BH1S4kP79klr7tR7TPLw40NxZt4JXxJiflYsk2c3X5tWAiELO9im1SYcsJUYjcHPjxk
ZMZGL96ovFdbBkwnPduXKEUwQ8naVsPZNp2bTDnwy+qc5OG2rMx/uYGyp0EPFHjErNsqxhdeb0N4
hohucItabNeoUXSAkshHpco8y0bGVjwJpGV3ExvR0mfVxjwPCSLu+3l+Hn3YgSo2sOKbwXamvh6R
SllZevJ9FlI5uz/TapAUj7e07S5ZeLPs4hCbwylN3R8SwzbSy061yYXcmGe7Y/ntEGXlo5ADTxnX
0WoM6o8kTJ6beEKXJu7zkE39xEqd4FtUJyAKkIe71Xvpz8/LRyU1+DdTbnkNMMhi7mFxlTO8jOMR
q238r41ALdSGfOiN4SHBZmmEXBGZcxZwnLNh3mVJSA9jY3tJ/g0S4LbtOg4Wv5GaDTVOIi+jIZ4V
myyjZ11i4y0cA9gjqCjuZFEw7Q7olAYbRQKFFvA1+zRZ5s7p0QxNRMC53CRJJ576KeeaApcymldi
eu+qQazZnO+9gpw2KuW7irDOyupBplPFoCEfeustCiXKK4MnHoeAS8ubwxouvfZiCkYbErtbJOhw
Ryp1bNeEKXZindTYUaa0vFcmVuhOoM/rBqyQ1SKBVclxDvyXMiPSDpPm4nJCpnJQeHxa03pvrPG5
9xbtiox2ZjhvBj18+p7B7052vp9cCoi7KBetdYuvC2LP1ehZvyvPvVVRs+8wtQRWfPR69TTzuUuB
LqUEB524CSKNn0AAv0qnm3AC6i67YrVXvPQ1Q1cvpGTTD0WoOAGrp55uzQMN50TVrY+zZ9NLjlM/
v5SzwSoKB06d30rACdIFf8Hymj0MQ2XAdSbIewLnMHSCYMA8ouMD0YS0uNBkUGgNV4Hhn75rG8QL
113ug0xsHF2cBbHRdgg2z+zDz4AuxOCQT3oRwoBDpznqHxW8cWa8W1F/swJGxESECOvmzt4qlfTh
2rj2YJEmSlPhtU8BHiavst+9KXxMGLqVxII3EFbQABzs9gnQLAaKduO4LzkAFa4eSFUsjFAH2pNx
mUfkFANPTF36LynrIw9ziuc2f4i03hI/w7n5IrT9hE/nz+EklumNffWlycRBjJD90w9R8H4iCJGC
m7eBHezqe6tEAZNW6mQ545kYQ/ylL65VsONMUZjlXn+f+UvQCzrxOCVRgPyy0GTc7iIDldN3E7ED
wt3qwGsxsAWyA34cJx4q31uN8tUQCt9dQTcNMK6xD4MdHWLjV0II7Dq5nzyw6HavKFbhQMyKb7eD
1jYEL418H3M+onh6TQf00cxJLVAssiBDGXvp6DLakglJI0Q3Tdzi/YynLizhE0EMyStQGMCil23D
/JFmCD4i709YnJUVCKscWCCRgqDRAxc/mPnV0g9rXO65ngie7u9lDmy8C89YHi+R9j4droVa2+9B
U921kBx0kL1Mlkte+49u5Ysfg7jWHbRMBMFsi6xq2BmL00ndT4KdmI2ZzAnRQOSFZGpaHKVlMKQK
F77YpiYaKyiIBPGIhxmzc2YCjTBac294PbBFlhkpUaFjBAtqplKFTP2QtejRRJA+6VhdRIyI1OoF
+cg94Zxs4dnCoGvZ2ak6pfhrffdnXtYtnveAc4P67LsZvd886B5muQyq0RgUiQjpiHA7NUxUtP6Z
kDfPPiHnqeE+1UHLPn1aR7AhHBYlUKYV21cHd1DXpL+qrhBL8pWH/XQhd2M7Ilhj3n+YEF93KdkJ
PCJmF7wBi383WpKxcIZJBJ6lCJfcReOuUtwX5eTdzwNq265iU99VO/RT5rqdWJ5k7KIrZNx3rSMr
HByApvMy5TysgN5AbzeM7yKeEB+G0d6f+r2ZdqfQ5GC2DfKjy3l8MMYC4JGiUit/jMAz76uanZmn
sQPLCsVoHpMgOISK1MEa84ap5vfOdK5toQ51j4fWpsBt1T9sG9ekZtHK1J2opxA1T9EOBDHIEEHL
sMMUimuqsP/cCcva5BufLZp4SkCvvFsejoA+B80DwoURnEg1MN60HOYHHJPXuVIEB/r3yEpwICTp
Q7tAxayGHZipL+5QX52eYTtjAeAO3UmPsEN0aR+5behTJmTU2mPToO38AnbMByEBvH0u529D1g92
FVzrjNF80/A3o/97ysr63o6rvVsTb+2rJ1ckR4M0ddHlrwoog8ZMVBK2hjgg/BDMw1pKdqUNkF8p
fXLgwgYuPA+zGd570v2WsAYL6pvT8blnDXyAyawPc4EM3fAlwnznnJrlLYybrxCdvPZNbBEOrjpA
XB4ILwK1PIf04CKlybCKX0DE6zn/Fyi+UiM4gii7jrr6YnrwSBTEPiu4nIfsByqSs+19F8EZaD+2
SAy3uU9CVhVpIQ4Zl/edDr9cMM0CVkGLTcsX9a/nWu99Ph+ZRT6Jsd7FXfJcB/M2tEcyVQ0mXvEQ
YFCLj3lhUhEZeNWBVBEnsoqy7lk06uaI8qGRYCipVtGlEFuMdiybCWPHFjCi+Ai5PnPb/cyGeN0U
4pa1aJ8nKoUJMFSWa7R1aFNHi/S8gPRDC5NoYDfPdhq+FDZ86qAOn13TeSHk4U8z6hhVADsVXoSf
HMB43HvTAMks6I+tMA8jL39clPdx3Z5ZTm0CE6erb1x0FKwCC/+52e2jFPJdxvlNYY0plTbac98L
F9xJNxGPxiFfRyUjaIGVG9Wd5aUw8TKM0w4MxKgmkd2I9rlMTraZP0y29ZZXBMQpa0sAAkyqBYgI
yNXxmQN7CA3qob2EPVZVAIKpla21/2BBRByZ/wh7iWIw26c+lDuu/G0yeofWOWohLFAjhXv2LJht
VfJIePS0Gkir6qp+a48FqVrMNdGmWhMqNIEGV48tqRJTtp0cQQSN2oxFc+/kLL75Z5LRmjz2BTTL
iIEf9s+cEC8ol/ZI5xBrINpzv4C7iEErmTLPGhBMYzL6pF6ZkJxP0nh20PhMVnbfKsDFVYzcwqAW
rElHFnSAa3uC35cb83ForavI5kNlkb0zWehtVN4SlCl+hj64dG3/PFpAWFVlftjKeQ9K+sBmwYRr
tKWexPUVqpwjtUbzPaZyr6p520pWtnZa7iPshGMZu1vdevO6TJKXLrDxvHHM25AaovElm4oXR5Eo
wraeQygwFt4Mp5SS/UEkzqfO6MmA/j6kVOVbS4fbmYPIM1yqAJhOzCXkRuIwuFNW/i1j7+f/Ob89
v6cOqbHxbPyLQ++5NkO1kQbmUoIwD0ExngjqO+fp/BWYETKXOXgJStzqXZscSVjdjbBJufmwQY1w
zmTiv/XB9FnP8RMzvl1BbmSj+31Cr4a0sr/BOooAmUbrvqpGaPRQj0xsy9Kpr65XvhjlYKFHHD6Z
5Zb7JWt+aLWJ7kof4pbDVAdLb50h7uhGZlqwi9m9uBTHeYlN0axRzS38umpe1Xa06Vz9LMsM+3gG
LWLo2Dy5FZbCpHSu1MRL0lx9Kz3B5hZBk3JOqQ7ehgmTY5TneglX42zrrFurOr7ABJpYHVdnLw8u
bqHFioKCsI5Rs66YcMoA1zRNdrT+QBeRLTbYxrGuSVi19zoAM85v/tEO290m8F69gQ2lpalfOzr9
OyOUryUUilDDFFAjH8LI7n3raQtlS0Ecsu5+o3mZKOc2L25GdnTQN9+z2zyLzHXXRgNYzx6uKFgZ
DeaowCz6bTdO9rHOGSZVpzZBeJGic59JKSwf+qj5cV1KmNzG+x1KfVaW+OBB/abKVax+GuBI/Gm0
FHytYzDhQRBgBuuU6R8shOfU7f2LQAyPg6owuP4LgGh+FqErS8E6qXAco53klI0fSiuhdh+jhO0h
Y/S0BJhS4bAyGd8Zuv8bTUz97OhEEB5HHuSGrejksCkZ5pkVTVLh5ZI2vWwhv6qqf0urGf7BSNih
C/5chyRYNYqxrjP4n15e0Uy35RvuggeN4HUtSHk4qsQqdw0atnXYG99m6ZDytqSiOWShDPi4Nn0K
I1IlqjqOjcdaEhBSEPbNacRF+ThYCDtcBRaMSQ7CA6Debe1NR78rsmvjNTXGXYkWqiA3NH7MZ7C0
YPS7mhkpYQAeoa39As0Yea073CIebV4CmdusIry30v5XzuyacpgaLUQS4FJ4faarg9QLhRQrzTUK
iJEeIrjUi9T9k3feLHcloJf23dPrvrl088XqFtkHpbvYZwSO56iDVuDsIJo7JA1BEF1lww2UfsIG
22aH0bzM/kGodyc4NJK4g1JugrZaR/JLxnA/ja0NuHokgcmP90Ae11ZebiKFLz/kI1xpLLgk6/T+
Y8ByCXWA+sQNyYaCRctdrV8xgzL2S7stXLK6P4OSciRo9f3MGmyJrFiY+3eEGofJ3kabz8oyqW64
f0JyhMclneBSDjtaZby2OWqMKn6LoVBHHjro66g2QQ9/DGbODOAAjo4s8Koin0wvlGkFXbYjzlP9
leJpSqKQJu+fAfQRkD9DmL8YD88wlKsMXZvnpA8MFHlR6LU5w3z2ayH3tRNnq6xlPW1wOHe8MUZ3
KZDbeTj9Un5nijwfFAkqMkat4C6/BiIsSAXs7p0WSrA8NCGfB9Tnz8Q5dsYbG3KiuIzo5Dxh2Fyz
NWbqTeYpK/OV7e9KSKNuAo0XM158kKDEYc+kb5Pn7ccWAdid/cnXYzUEDwcbidCRxgkN+mlkHu1y
dbFao7+R6cOydG+a1xpif8JGmO2eJCpXUpURUgFgnQ3Xoag2qYsqiCqBdhdXCUf9sIx7VxXqWrN8
haVs8S4QFRa0H0ly5DHuux3zChLHxHAchy1aGzyzKwC7BhVKVf8tn6061dW9sBaIlaw/quzgdI8K
OkePbSJlrrRqRpYS9cqvzkPxmFjjCu2T9dcyRgU5YDsPhEuY/fc4o7W4KP2Ug5S1dyI2SQbbUdrf
Wb8+rbPHKNby97LdDuhnsmW3gjQ4v/jVFX9ZCMiPRjKBt1oRNKH40W85OoIuPS77cUyjyFYr8dp0
16n5q3NMHONfTdpAQDkfMmUh0qvlK8zrQ5dd6Ida7ABRyMIfhD3Iyaq6c5l60GUg9yhP2aSvFvxD
mRpHj1IcZwqXD6aAU8BfNN+a4lSFSDgp1IH2NPw74AL4+HS9N0zss3ttA9gCrwr7obGpw4PRH9ru
py8eZnWdnRO2C2SZvBUxNdMVyBIxBiWTLqNZWxOdbwTzc4ZVWDzbBD+A2GBtx8wGw40PVOILU4FK
XqlDl+nzvNfuJo3Xo0RovZ+73Rhzmwyoou90bd5hDqE3RGe+WwRR7BoKr6N2bddVyjQX2aC9thUT
9CvsBQdq+PAVZTfPP5WWjU/Q3VcLqsKtcJ/0m4B9oboM2YdRFLt5geFb/R0BGWhUbPW/nXSJw6Xn
LY1zDX+pCc/t8vgxxfDWlvznmE+pvJrjB97EEqcoCgAgaDsII4Rr5MlX3uwb54VpnOAgGV2eJaz5
+SP/tfZ8fCcSgSFtE5aK/GymkFnb+zIi93xtssyp6U+9IdiGChXIxkLZaXyRaX8r7V0v+AFY6yYX
sDR3PW431j136XSZWAXR/GxUgnhtAFNe3/C5rhsT54PL6iYl48knO3Enxg8IIFuM+qsA11ksKBs8
OrjHVjzJdBOHuwz4wWw/OeNhYNYwLwlp6iVCndrN7Tas9p6xrBo+Sor2/CsJts0I169+Ve6rRFhl
PJf5QnHAW7Aqg/quiT2az28oZOmwzQBuet3J445ZSGLEuaIzcPaQNciNsY2NDZfLBs5Axzal4E3g
4gf7Tl5S+y2li7dhuuTFhWUUyo6jMcMQNR/6jGFvT8KUux66HzCdbncakzNr41yiDtr0GuF5ykpk
1fGElk8JemeuRzv8bcf7ZPpVzheoUq5nSjyUR+N9Ia9a2yha99niQB2PzQTkLrmMffsU1/e1nlck
qe3yDIg9DMTo3KVvcfIb4iUYs4+Y14pjawDyYNb3vb3D5D8kL+ho3IdMPJIuE/IvB74Tyq2Fry/m
82mdN8f6Z0Limdeh807j6Dpb3z6Z4wNERzb95bidCrwpjxolnuY44hUjUnLK3+yYIR2Ja+OjX1FJ
8onkh4ZmhjSPQkGOeWuXC4N5KxPJu5znW0ZbKquDIOIn2ddIY6ZLo18shuDi28AYlfTkhd4gz985
7QINKAAl1GBK1GM1bQV1cgQwDm6v866ITWIt3dooLBFviyPukrK9b1HeGYD3gID23b7AElzOIcf6
MbFOnfhpjU/fOAzEUGTkygmXfcfG+lQ4UkxUhepgpb8W+Ja+fDLU62w4uI4AxgguD1wmbDwr3gqX
wMqkOyhyWQ0jfMsnQi6AVGbz3vfANTMapWBN4rXlvmYS//+xDdRGO6+FYSPqOlTee6ceazJCzPcK
aUtEU9wSeoYWbCDCZlo4DPcj4kNc6pVNcspVpPnagSrpRUeDlxdGD+3R2uGCKfpLZKNFYsTE0VJu
7bDdqQqAPE9cel0EDTyeduxgCNgvDKcefiLDN2zhtUZKjMcAwHB5bOiE7eSDWDNZHH1AmFl2zcKX
2kI9Zb7YwzIoYmaahESdPJmgFVheZw1xvHoJhvwUZgHEykE9f27T57F898PXvmUZs3dYhQUcZEJz
7+pPwfy6BHmPpYIeo6aoPHtFjfCnXxPGtu2CdoUIkJMBmuR0308DO5B61+XsILdmGB+UM20n5qX0
gjTY75LnsB33oNJ3syp3urq4LqZd5xJUYq8M4NvOvnMRzAB5z/au/75w7jOocei2Wv/dytMNskFK
cdL9wu+ZEMNAsinsf6zgIrCeIAtnzINaHWst9x/OpBbYAPixPrgZ8Vdn45TCABmmkC9GnLctYEAc
z4sIydOvPvwknfh7WzZXaSWfEUk1QWPz8CwGLzRFbO8tpNpBQPgQG9hISnzp9p3qwzO7RWIlxqPR
GLduYDwd4qIoFp9E6qUHeBO7hMQ3K0XRC5wEEu4HSlkarhIup1mBlZWR4OwWa8FGwSR+PeHqKXSx
ab3FDEbk1OiZ9Vm20oYKGaEiCfNnVBkAcIEwlaa9Sv1w3y2inipJbmiF2VaisHBSnKehv5vgI+D3
VidTAIMbF96AwZp21UTOTkT+rggigsSi7C/xGbtJHqCgK+JDL5rnqUFiFjKLfeyFig52Ao93ikOC
5OuxXBtpX79lXYNRaoKKjqh0otYK+/R7DP+fO0D9aKbwXof+YXTqhTs4Y2wWvAGOyxtdk9ugxJxA
Ye/FIa6MR9+P831U9s2x9xGLTapCwCnMs2y8t8CyRlBBPHK6rBlsxZ7FKQ43HKe/ugT8uXe59t6I
KGa152t3640iekVcwDjf6UCXjmxCIQ8yNfGPcwlNH30i9dw8XkIDo0xZO/7yaT5q6fYn04ible8S
++Rr7OuebV0YrdJPzecCj0HotFQbejqlFHpFaWNSCR6ckPFdQmm1slt8zKzz9jUW3i4zvxwH92LP
/cG6npS+emW2trcuG9Yjkp1D6fLK2mmvGZ9D9eiB7XmElmDvz+V0rALwmJP4CQz04UAquWY7PNqq
cXajLZw9Yo/9mC6RQNlRCB8AUDhiaXD59zTlcBmd/C1lZIHHNjjMNDsTwvjJatic4ciaFtogV61i
Ly0DgI9tv2QI5KyGauiIpueRH0EeAMakALPIBKw9SrJ/qGBJ4yU9tRdXmwRMI4OAnHagwyrSzSaE
3KJnZCE/Uje4DmjuEqT/azUMu672/6o5/4kbthL8bexRRqgjyvgaE2x1LqP5qjO/um6xZRu/dhb/
JY7xIgUYkpDS3jHOBXlbPRt6ZbeA5uQ5c9NDl/CNG+WlDBKQFgkpkJxxs3PoKOwLN3hFMoPkMKzO
bJVs9to4abrygNNvO/gdg7t4n4HlTTN8zCSiuZ7CTKmOjq92jmm+lhqNIqIbJF/pOmsBKnYYF2YP
T4dXXWiOIbF52VPZkhyed8+pol9SIWwTSH+GooGxP4vI6ECSWLjAu8h3SOq1fCgB9m4IJm3+x9l5
NceNpOn6r0z09SIWCWQiEyd25oJVRU/RyOsGIUPBe49ffx6o5+yqioyqo1VEq0OiyKwE0nzmNc9o
wUwQI1RbqPGb7cbS+xqmwEF/iKGvezpaSO67No5UmY3h4giRAAVN18pSGgBFORQEXaVXFqlzHjay
5CbprHpB3ojrmYZo5FYZbSUKGRqpgx6DE3wKNeEjHLswqiznPiqNQoy3ywMkAzduUfgSX8cWRQvu
U91UYFDxeW8oInGllRklpyVfwc+Nw2s7M4vVYDUMTbWRNBIXOsLf5phE56cN4hHzBL20DsZN0hqC
4VPA966lAV+EvX6qB52jkZUnGZ0iMLdBT9Bg5XNlPkeBB3yA0pOO6nty3QH9ztK0KWeDRvxpba30
vCq5TaXVkfAj6knS0NEJqJ/p9YsejHmXOdwr5UBb8GZM86HItrXO1UjoERLo37UulttIpOnBrTat
F+IOMUa+vFbpmOTcQiOdgW1r3BwNOJhrEV7BgFoLUtIUEGH2pfUp7M6bwo5KilIpoKHgW6DoAuQ7
SGySCnqMxy83U97HWa+3YTYFLSZAKgAWi8hGiEh/GQWLqoHnDaN7idxjST6ggwpfi4029OJyFh6g
SrQMOh8B1mqeyp9L7QjnS+mirgFKzU6idAbD2AyoY8ts8bW4BdY1xZ8Nsl1YFlpTGUHAK/woDC2E
g0NJI84Ooil7bvraQyu/tanE3dnpkKL4MffBmnQntSHwzPhJgIbTRa3mIOHkNdWXNAE+BybEC4E0
F7MGSl8u1kiz2fYc6pRn0hFG0eka82SFksc6eZu6MNjgLBjkGfodvDJ/JouP53xGx0QYiXhf6NQJ
IrUEOdEb7VcBUs2Db6c0HicOD2puJm5+Tl6S4T9qNeWMqFsUihloqOpmF5sKk3L6jTuU3o33TrsO
7B8q8iaWGLK6s/HdTTd0OcFC4WfSWujv59V0rzXxJc1+IRSkdlCnWXaeRfPC24N/roPpnSyqbK22
qskEn7ohiSG6oZw2xz9ibRIooC03a//dA8cIwYuzo7uaB2teOaSt3wjaWG1IbLjTETSKaMRknpag
hqeIsowzDGkLSIIeZexcdgU07vFaO1aJe9UcJZoebm95McKHOSooqYNqu+u7+LHYrSOs896vyumD
gkYBhTWRSeqB/nErrQltJvCeFshrH/szEDgxp7yzNMEUhZd1kQUDsj9hN4BabmmNgAr0KhHt+IiN
uXTqpabJ0XnWiqDJIX+GA1Iiqwx+CKwJQZy+aEhKIdyUhI1d1wwo2jVg4CnqasefP+SmDVvrpmj7
pJh2rTWGpr2zXZXl3raPwqaFJpO5qxxnMGey+jqYPlxihJbaWn520qEFYCpsO7epyyLtl8otOy6k
EEJLvxvMzomb2HnbOkGQ9bs6aEvbfcxQ9AY5aQHL738Kaup9/rbw6PMVz7K1QlCuCStkQczejgtq
Cl0Um+yrDGQq7sI0knW7QWmkAJU11rCP0Z4RpYRiP1s691cn3dbrPwTpmDrzRdqMjj8B0qgjML+E
DQM1swqyneRktirvPvAb6VzbeV3gYOjwKt9NLkLoiMqPPpPWAF7p4IVtyGLI4ySsP4HNYaVtamB5
w10A5gTUV5eeI7Gi34W2wppoknQfHyM7wkBiXnRBH2xwUCfmDAUv5M/+GmJGPfU/MFv5TdEb0OaA
28zw7MhMUWTWuLxOH+d2qnDI9bvZIUnql7oRP2lih8sdc2MpJEuYxo+oK5by1lVirRqg+sEFntjJ
kl5EWSzcWzU1XOs1xzj8vsQjH6o7cqwd9UWT3FnSrJXApvGt24Fe6HKFtHCHiiDfPL9dujh74hXH
yU3sN2r4poUzLVd2GWcoY0UCohAK417wOFNY0KAQOlFcukuf+wh6dIXfX8gws1EryywSXL3kMUqH
VRd51FunxNRPkLgs1AVNWdgxxbClqYdL4Ih+hyZsAmEHinqRUI3oihY+pwXa0N9RMJXRVnbNYmwu
kmr2vvhLRfWUJexSY3BcMNZUJOYl+alVno8wj+Iwbt6Cxs2pJM6BhWtT6KSm/jS2Miaa5h1Z1EKa
cBnhKWZBAHYkLMIxplsDOuAyn/AVh7pdLqwd6pgrqk13JQENNmoqSxghWMpsuE5RhQkEXqoDFTJE
lcM2oDOe2d50p31q2ddsisp7DPuhgT1LiA2ajuhqVvN3qx5wXw9960MDXg5oXJL0i76xZJHKkTOz
yBIki/wpBEk8TTMC82ghoJu2C+MAXEhVob3Dkp53kr4ZKpIh0nomW8gaS3+u4gishgl9RD5q7CDK
ScugxdFcWoil5k3cx0AzyiFDBijzovRiEoauc644zM5dHLD0hYFGYX2b+jSkCjfSsL7oCtz5bq2o
hALv5jOWH9xE4CZNUSEgqRGPCG4tX9Kttm3TR9992Nn9PdWWIbiordCZb4BCDe17LDxSSFVNWqBo
B4VwAp3kOgGHh8X1/DCnufTo9GLASfGqTAtOucpJMZmOuh8uC/rOaetS/IiKtiHSapSTU7xxVW/3
iCWZMj+vpQ0Jy0rAdtAMIw27W3zo/g/t0BpxU400hT4ErNn6qnDrWt7U4RJUVDlC0c3PQdDo7DJ2
l5mSTMHluHWMxY5qgq4F25d2ssGeoyOWteRSJO+jJi+692zVMtmMrYVTmolFP77hxJ6Ta+ALAWf1
pKbltuvY42LSVbhtOw3dVIM1eVc0EkWd1KSTgxGOQQhsMl6M8R8dIPxo+6hk7VmIqqrqepxGTFdz
eATRLS3JvoOoV6IaDlYQSIyXqni8dhWR4tmkpI7u7KKmTTNSshx2zUAv/VwGtv1DSG9Z77bByAcR
BCmI9moAQYOOmReS7FUCY6CxoKLZ2Xmjvy6xk8K1KPQ4PFKEzfyLXGoNflTrjrOpSQ1YstLyx+wK
5bRe7hSbRW5SVXEsjpNbKpZhiWBh7TQOevNzim89EYfzPfKa4cfglx0fJ3LR4hfz4KOlUoziDZNJ
7qUjoxobJg75rdWN9E1mlHIbrM8aKwEVMaYU01M0f6gXLhblOdmh/TsDl8emJ/JxzXXASp3pcYGa
mtkaCB7o5BB8pYe+0TWvpIbaVVajWQukXvJG6nxSmwoxZiw0O6/7lrZSpjDuffQL+tjkGcUgkfgX
pu5Bgll0pMWTEzsT6AAv9eXTEi/0NoUAsHSfIn5y71RB8hmWBqImbpeEKMLX+QyOwsG+RYHY/lJ7
zfyoAwPZSbRpeK0DTbU75EABKAYinjqvW5e4GYUat/O6RAY7gNP6rWydNNtMTlnw+zzMPwCkE2C0
AN7T8wRC3GfbCdRXX0wQ5mnn4nOb1mMMoSPkoEIOwOm/IQZmELDII2CcM4WkT3Pft0+oEtbf46zC
3EZVRQSXrYlLwF2Elgjby6RHzwacJUa50otwuASiGl+6QqKHafnaQeMRBYO3je0tWMZ1sNlQI0Lp
bY3ZWQWWcmVGddIghGg1ozVvZ04ZfnA75kjUuGlHa771SwqNnOPzbuoFtiAdJPICeo3GxzdsbIcL
yTIwBxm8CHeFEOgHIDepEHiHwmDv4FWibTpHMX2ZdkwwgvdQYoBhqO1ioI7XdO8mC6DSLs81etBw
a5R1zmnumduE+HbcJCos/KsoVN0PhPKHArtt6F3Q/WZFasS6sripJShQKwIrgEBUcV3lRiPOjKgt
em1j6kVPBC8SDZlscNHlLR2sjkOpEEgBZ6SxiEwj9P9gBBLbKJsa6fk8ZHb9Hl2jojvvSMPSTyzI
or2H2VPEW19aNpjbaMqbS2ONVvPVK0e8S83cjtGXpu8hrAoEvOMfWVj16rzsBWgZdMZmp8CnApms
9MFHsIw1v4CWlYZwZYA/IlKvNpdonc7ZBx/oU8q9VXnDbUfraryaArtMvnN9ZiySZUYeBsDZENEw
JSKwgtsh9ujfk/DociAsbJAso6oD2m6gSrZKYot5eZgkxrf4Ay7zhARtm5Tng6ec6tE0WrvI+/sT
mRA6WTolCY7hlw219n46S5UshNgaJWfWedReBujkxD8q0RbEB3VsodkfVZhs+TIGtJ7mBrx9Vyxk
pclgZU/jUFmgueZSgBZzDOw+jB30dIHqWP6UDp6jn6TbAUtFajr8Sjy4NLuBzoa8zAbphe9DVDrx
k+lsu6K3E9UFxwLIgyRA0EuWY3wxAGlDkbFvPJQS/Gy8U+XQxztZRWX+BjwphdEYcuJVk02iYpdr
iuaqV2jZDnWepjf12OjuIgYKMl7aU5FGQG3DHDJYuJ5bS18WSIktejUpyKa09DdZ447BruKOiz5q
0Hg+5DmZ059NLb/q34MAaQnbQ1gVtGGmZu7AcUqN4DA6LsjUSpcG538EceyQyHPmw5nacoDS3f1e
67eyXZUb+80AqyRE/VBWsKBSSE3NGuKrZbUDBKvQdVTzm1qfNbTF7XJCiZnCzZJ+qNnGPcipLAKp
BuLBl9Pmr3/857/+6/v0f8Ln8qHM5rAs/lH0+QMEma7951/qr39Uf//t1Y9//uWxL1zPaNulxOkq
o43m69+/PsVFyD8W/+FHrQP2yySIdukcFvvawVdZd63rYr45PtT6o/aGUo7RLvteCdaB43n7Q0k3
U9obKGoFvbIk3fa+/4qwxqIgelU+/BTfWwmVtg68E5N8bWTjaNdzpGsLpeX+yDmKMaWlKexM+Mkk
N42dBTn+VEgYbdCFK9Dqw2tlXAq01Y9P2byYMsBT9+//XMNa3B+48QeY9nR5qTu21EcIjoLtnBMK
J5HOoSzP/XneuuV9g4f8xfGh16d5+LQ59Hy9Tlxo7e8PreQEKFlFeHwIUM44y3lpu8mEEh1BgRTP
Rd5ADj0+5ovFpHi8rk9uKllMhD37Y84SQHQ6gMeyxVzsdGUrLAtKYj1SixPTe2UoZRvpaFsbD/lc
e38on4o+yTWtDVGjQYYDwDtrwjphTLQ6/+NJMZLWtgdtxtje+kl+2yFFME0ZxCrIhfbo3ndLLj72
VALOIu1N744PJQQ/a/+luUCwPKlt33Vsft8fK2yVpB1M57X1IgTtCOOBNoPwunRd17kCux1folZJ
TVq4HYdzFFMFdhysTHuAqNsTH8Z55cNIrbRtFHcGy2j/w9RNXLcW2tDsmmGez8q2/wYoGbmYpod6
EvI3SsJ5ICE5wzp5egexjtMKzbBNKJb61KNZX+jho9GOa/u8btdznfXR/fYarN4xedfBVYP4I545
yUpgPxyg1aDsnQIUfdGGU7qdQOqu+b9TXKWLo3fHn8nLg8TlUbiSngA7RToHa8GT6C8X+YwEjQjk
FzsNg8uGLU7zxMyfnWRyHlMfIPeJbfVyK6P5IVeao1ZifSH7Ux/mWpH1sIml1ZrPWTvBy+2kdkmb
UQHE1sJy/eDEqhevPG8j9LoWHUl+6a9H22/PO0VUKQ7bVagCUZaLjML4o2Nq1NYSOBND1lYXOh6s
y6prFQ6xToGYM6HFHz9u4wguJUQFPNQ/Do7PRERzCCi4BL+eUt/oRIZNW2tPtG/KtGxw2qaa5eAd
25bJ7fGhX52/cmxHSs/hAPcPtiL1UcubJWinxJQ+MrBBOOJOGwFM5CYukFIZ7PFnRKYr6K6midzw
8fv8gmYQgcLxz/LriDlY++Z/PsuLw86Q4IeNT1IovLHlNLWs88oK0PgpDJ7mEU5XlLNWcagUA0Ba
VjScnY2efPcqk0N6HukKR2JCG/oB8oMh1HsgAqKSNKJR4QuVXPdAsMOi1LuZMigcEexlvR6BWkvr
e6o+N4AM3tedfGtVVEVRSJ44doJzakw/hyKhUqZzmpSpRY0qHVZ91w957OGMQfFZpIWg3gsjeonD
4bpanygtYWL1Kf2W9NXbpBy/CY0AM7UkOFd4WLhw7LPJfT9MEZhdDyGD7iF28+c288/TIgXGWOPf
qpDgiBP7sY+ah7RVH4mt8eh026fjz/6Ve4bjjzUoHVdw6hwcgmGJ5BwFK8S4h6o+Lwngr93Uj3eO
ObnaXw7l+740kAtY8Nw063n8245z9Ew5r2AWYzMg9dKngPiTvlA0ibMoOHW6r3vnxZr6bWIH+3sE
C+uIaKJKgc63FwXcoR7aGEJNeCO3N3oCIirEFooqJqW9j2Uq4L3JTOh1R8ONMKce9CuHnPFoNNia
jAiK4cHsFwfEQAGiBXHrZr5w5eRs4wABaCvo+3s0tPwTR/nr45F88cxdBfB+/2njruwIckZ4kgDE
wRZ4tKBEOS0Dktgl1e0Y6uHxpfTKE/el79meEL5Lb2j9RL+9X6vNLUCrOB2PeQ/aNE39vmTruBD5
/3QgCAJre4Qg23BhHUzN7xNqCl2By/dsze02yhLQm87c9e3Vnw6kPIm8lHKIWChRHdzJ7jygYheD
u8tRnbuNinjcCn8wb46P8nJf7I9ysDJiK24iU1sUH2onPs+4/6AEUS1NtFVdHh/q5f2+P9T6Cn97
RdKbzTKECEEnBHsYwzpBv52iIcIL1NfuG2QmFvGhHn31/o/H/RVgOg45kuSq2x8XASaPWx1cduGW
GtrSNNmfR9qF720zwVuhaI3gU95EkX32RwMbBjScOmR+9nruuAcDR964WPWIfatMR+eCCiwy8AZm
vg46fPBURblWDXo8sUB/nZr7hw8hpSAVM8p2HP9whS6qycciXCpkCOfwOu7r5WrSBfJUU4MIsFL+
TmVte4HdZIPKlEQMzQ7SJ6Fs/IYWP8Qix4PGFyi65MtQkTrO0I09ZI1ORUEvA3KPiAtSk6td0CTy
4JT0Rqu0ox7QbeVVGiob4EH3zMoD+0Fi8PCkGtF9KyuRJAhawPgG2l6k6DLAIUXu1E/8E69r/wgx
rme7jiaNtEkSHFsdfhzfixoFUAD5GMGlmHa2eOfTA/jjXbA3aXWwrS164aQTa0mlFTiRVIt8yCck
/zEbmW5q3RLwcyGpEwfyKxGXJ7CIAM/DqiBVPxjWz4aACpaNaFBNeuWai9z6gChzgjBdZ+o3YefP
2Pg47tshD+SJB7u+x/0FyfMUitxBC/CQ5mDjm96PrHjVFe2WwL4xK7QuaN4YC6SrJ+z+fmqxvsld
nZ2Y9P7Z9uuFkroZn7SZ3h//29/41OHsoHRdhG+NSeJvZOZ99Zyx9bO3TgQD9/mPtrs2ap2mIYVa
kygpD4LaHsx7bAx4kzbugBvXk80eg4Qyh92FDdGn3SZTBw7ifzEqa1f6DG8cczBqAyWEXJIXm/np
uLWDOtt1tT1tLepl5Ezvwt6rT5ww64988T7/Z0j/IGWi6VcknYJF2Yp3kKPqGz4AjGp+IeNXwOwx
IMbnHryOHiGUHp/vy9DCuLZyeZvwJim+HxwaOCigKtbEWIY0DUKWrpvNdzP04Fun79BOjgfkEI+P
uL+MqOJ5aBsKchXhSp6zOVhG/RCAY8QVBPQspoc3/pyiyp2EBo1jaLChd6KS92KCDKeEwzbh4iAk
PJigJ0vgO+glbKOpw+BvEnZkEBZTptxYK+oBJqAFc/L4HF9s0f1BvYNXavUjOUuIpV4Kku7eAaUC
8B543FjP9k0+OP5PFMbCW0v3ybc/H9l44JVcXxgPSsH+JrWUCmfHIR6IaD2dkQ4ilDJ3oGOWYEwf
c+RArvo6ZVeNXaT0iRz4lWfNCcPlzDVNAdNz9gfv7bi1O+03Z23jLoCRpU1FJpnxliFIKWj+T0sU
/WnE5dmgcW1DZcmj/GsOx5SVm3UDDcGmXS1v9Dz213GeVailAUM6/nBfWbpkVr+2CZEq1Z39+YEy
gNzszkj7xkRYpLZyS5UFw/Vw6s7/N0MpqoWGEjSN2/2hAoQR0HvpEcKPc+w8RROAco0ciK7B8uP4
UPsX9a8NSROAGMdTDESYsz8UGTISel2XI5bbIl1by/wN9EHQc388jOJMpTAuHM0BcLAyKydqkGDn
RYVJZ9/Sp9WXg2/EicP0lZ2nOFUEtWTOF+UcnN9o8ahK9VmNQLI1jDQ9fY1UVASotv/e1RrF3aEI
onCDFaOsvsCORPrh+DxfxOVkTTaeJUo6lJWdX6HDb3F5BVpsgE67kjHz/hZgoQfYlJa4FaDwSZMQ
W8b4ZAH05aBckWhuCSHYCfpwuQxkgxPyp+G2Q7yOSY4TeKPt0i54eG1EXeCeuonbERmlrTXQcjyx
8V8uIYZnrRIN8RleVB50H4JTadAZaGhWhbs+87B+z4ohuzj+bF/GXeg44LogfMQLbM+XB2s1pDNm
vBGOdmIH7Xk7lw1idUP6vfTc5Cb1YKb0Koa/NM9oKXoQ9cYCNsbxD/HaZD2XtJXH7CoKnfv7ZQkV
6FqUN7b5oKDX0aAerwS8zfTEQnp5mrqe5oj0aUCtZ87BXKvOGxDR4xLJIDHhNW4nBqWpMs9X3Tcg
SBQzraGEdHd8eq8Ny8nMUYAlDpUdZ396owjDdAQphryx69R30k7K6DNWW0v4JuvjPLlohlI7J05x
sU5mLwgia7EpXtkcsIr64UFUEORmmeMS1sCYN0TRqaeqO1SvIDTJtLwdlWvRf0NXDgjSdBfKwn6S
c1vd9x5EvjSBgQAqVIIny/07QE/F0/Fn8sor5yDmYaxdFcKJ9eu/7WkyJ43sNcKNE9rx4hFEn4Vk
OKSg+u74QK/sYyJ6asiUclno9sGxX87RWILWjLf5OGDCt2o0RHkCqHGYvbspUt+dBcue42O+9ux/
H/TX13+bHYipakxcFyhp4Vy76J9tlwksfYWYzwbRSIg/IDVvOsfSDz6L/VYCtATap+BEWAZtxrJq
HvuVmd+ZSp9Yja+si73PdrDZwANkgMqTEvhAGz3mJc7vIHm8yyaS1sfjz+GVl/z7UIf1BStfa2Ht
gA8yjbMPsGn6c/AC5Yli/asT8oXr0nikla0PtldWVVaNZgRvGFVb3JasgIUUIHcKQPDEqXwwFO0I
ghWWLTE2zQFu+INVG05VAkTc3QT2HFvv4kkj/NsAz6u+jTi5z8/Hn9+rw9F6JHOSvsM9sD/cgBgC
EhOU8pwclkc5JNWNj3rRR5u//vLnQ0nwX5RDpWByB0PN/E0AdJ6OalCgDF5Pcb3DuAfdhikNo7fH
BzvYk78eI6Ve25Ou4xFYHzxGWYPQ4K6nj+OyPxZ3+uQ05ZMHIW3nA5zX9Ncujo94cASvIzrcK0QP
lGAFYcT+k8xJVECxgD6o7Hi18evsu8q1k4s608UN/m/D1fHxXnlzLEduVgIWn9jlIGiqXAPu1EBP
cYYOe6MZD1e0fKfHqIeaeHyow7Yxc5O2ojVMVk+4SSlhf26mbGnzuA1j9SnqQEH3s3QzlMsqpJ8B
+HxvkHb7Gdi4RBahsC+TFtuZzMj+xOc4SLr//hg0Rpksu9Acwiz8pk3avoeVG/dRe+PmUXFRRGGF
lkiJCl+PC7cfofI1JMhbIWntPJx4DAdx6jr+CvCgV+1RTHnZqccLQgDZW4sKfXcTJXjGuNgTn2er
OaAfp9MFqipouC3zJx3BLvQbv7ugSjef2QpO5eI1cju5ePFi1+Rdj3L+GUchJg1+5Z04sA6OxX9/
Uk1i51GNebGtl9EG2KzAFNhNO1zJMu+hjHrJiU322ii0i3kh8FA0F+3+suj9IE48oGEQT33Uc4ci
j/ONBG/cb48/+Zd7CyCGb0C4GJIeDpH9gfyFeKYGbAhswUwbkL3BzkdtGzdEQp6hl9GJG/3l3uJs
YDcLsjigRIewGksrh1sAaVwgsupTiDX5mQUqYRMXY3QiShHrZ/8tiPr1qgxVV+xCKFgTh+/PrQu9
FskIetBQxGa82Evy5juKI/g9LD1oxLPGqqsBByzdNhdptcADHzyYPEiZxHGP+F+NgofE9OXbnz9z
Vg6ZLGt+xfjsf65hCrVNpRaxYD00zxCFMD9pgakXQ2DDf6zDd8fHe2UxAUCg0ERrSZBDHzyHNKQ6
m5dQJHThoxo/K7+wzs0iaRUfH0i9vBuALUnjC24GV7Cd92fGcerhz4GwUjQDZqdoOH9qO/mpnSgp
kQn6m5Cy/Mc2pytvVfnTejuhLTfRM4iRpgJ0jO5ZHuGk5prpuokHsHq9P+wAnU273pTmvFRoyYUq
qzdhj0d9DdRtq2v9BTodLCFIEghgezYk7fGTGIDYYHFwLSehVqygR4sG0ejMrnCzygSuaJHYKDu6
Sa0eaxX3ufIDDHfNXd/4P2uT2iRPU3hTObm5wZbrExHvKjlRUy5DQSi0Z7WZbCe/K7oOLQ+ZXvsz
4siO3YQbe1ECpSRgwccfsHjlnDZ07NaWNsAGsB37Dzjxs5rb0GZJD0ucbsB5E4/iRdTtJJjeXeQ6
+ZtpLPVWR0l0mfbTL5n6+t0yFN1FVSoLvaQYma5ggRCahG72lPqk5QG/MCQCoP4QFgIS5vGP/cqy
oHbM/cai94VwD4qOToaq11KPaL8kmBNRDy3eJvBhtnXu+PewqmEGWbZzomf7yknz+6DyoMBi8FTt
Fw/BGapUwVU0ktGcRSapPtRxgjLa8Rm+PEaVLQkqfVB79OUOz+ulGzPaf5T3xhRDpK3t99AKNI7g
qGVnMSBjU6nFnNpuvOz9820dlAiFnNh2KCbtL4ZpFmNarkQ6UqjkFnoHIHkEFc5VOrnnx+f38mHS
1/FZcmRbDoSJ9Yj5LSeqZNM2UYUqWa+9DlGqOkLnnjO+SzZSed6J9BeQ44upEQ8R8RHwkWLS59wf
Dwc/gOMNjeNWwWJHkPpitloEajekgfzZaBL/j0X1KXexoUOwDRHXaYi2VohNt0aYBydBLpZlhh16
D/LozGocpDi2g0EhZoQXEEMYetegWLMsHZYxmzr8EoKPMYm96UP09LOnfnkwpX3eTGj1F+kOTg4Y
mwzEcnXlohKKtAu+B4iB1oRM4hzNCTu+hPazyb03nZhQ+Yrxe1G3pl21aG4tdOb9rwN6PUVE3dvD
PhGNgtULBIVCxDPNyjtDrLbBwaPyEC2dUHMPTHY79kl9nUfTZ4vgKLS+IPCexc1GBAkH4pcQphV8
STxyYQb16iOePmN3rqNLkJvEquJXtes2he0p7k2PqlIgtwuFZy9xNiVCNGiRy/ldYDDGeB+h7cAW
mdUHODuIN72XA8R6LMvyx3F6l+GyS52wcp76HvaGvh7x/B5r96xe7jETgnVzpsWbFP+ZEj7o9B4T
Dyi9KHJBSMAGToOCiWD0m+D7ggu06/3ERnFx32ArtuBWHAFLTBEj4SBdqu+K2lHafU17soqdjzh+
jgjXoJDvtetNWXzs/Ppa+qg6pek92ciZQGh7Se8G/A37/LyAPQVsW+od8LezSV2neC77n1tlzni1
iEahDYq1stWjJuRcOm5w3VsXMjtPe7ExbCO98dCdCd5EQftmyi5GdDnS5m51zExAdEKeKMP3qOVi
CybwfrTfjvUNkhi2/60s4SdfIKqJQlB/HWHV0Q034PpDbCTRBxfl0yQRQhseguEi9LsddE8MLh4k
GvXlqpAIm3jBhPaDg8qenb6Nx6/4XWGAgiaKQLlsfA6X92V36wBzB1JOYtJde+kT3kQqe3TS86HA
D5tLt42xHqm/TKBQm+RbQ2pRdzioxPFOQSOhH44zFaSJhd679qG/LqjPrxSBN5W80lm6iRSStByb
ReahzIY4U/dF9W/wYcgR2okh407z58V/LgfO8LcZePk0La7oSIrg3mRfFGrXVYHbIzR5paz3RVEi
igU8Hu4159I1uqOXFXqqnXcWJPgH9cl55V0P/mOEGAUWIZBJIQbPEnIJNpVZf4nSLVINatf09jYD
b9N5DylWfENu7sjn+RL3cSHPk4G35O384N4pt/BRbLR6HOubE0wPdT/sBI0twf4E74rg3vGz8WV4
xVlFmZnEaU1QD8FfNPx9sQycVUWH0B/hW3YJnS24//NRCJnpsygBkvbw5reawEmyEIBq6cTzbWil
yC3TxzvRHvwFV9m/U0hFFRAk5YJVYKD9g3dSSdhS1KOUMKlbGWVwVtyNlO1dKV1chXWX7jzoyD9M
oMLbqG3xicBNd4HSeDak9XAiLX2ZFu5/moNrQFVLEheCR5tnZXXV+FNyqbsJXdusaL6iNgGzrkkG
hGtH1D2OP++XNx73HdBVAbTG1vJXqPvbjdfCUB3sEpRlHGDv3GMddlnlEI/yoD0VNr8MHmgVuLRk
6diBozsMHmxIvTrAPPNM9lh8RL0c3y6J6z1MEz72Ld3KEwv25dRILNeOAW1u3rV3kA847tg3sLBW
Vm+GGubUJY8iMAmSQ0FyYqiXe2MdCvQNPdC1zX3wAk0ctJh/IZgZUSpe04LJv0VU2D9FE3lZRyH+
ITwB00bXhd8OYiHsuCkiSloutWhHNETcEfpVgQjhQh08BwaPdBwORTSdUKleVvl/byAaHoESnliz
L0MXEmlgR/xOk4LEa38HrUwW1SwApJpc3C4RpHZEIKplO8VIZ+GuVtyWGZf78dX6Sq4LmdCjPLbS
OGi4re/8t+Xqlp6D8JCNa9NQXIDUeYxGGGii9W70avA81ajbLt+Wug52qkSglSCgRubo+Kd45W3D
SHLoRq1lSOOvj+a3D6FgkIwDXFfAplFxKYIGvm4ThlfHR3ltrvT0QBkZ9BVsqtD7w6BNZSWl7gCl
pHRe3BjFYV/U0TWi0pgyQTfbjSqLv/QC2tXMwU13U+IuPul2W45dsTv+cdYlvH9i8o4pgwqgqEIq
f30ov006WSoPtllIr13l7xF0uMPK6GMP7n/bIByuLP2ZzEdvKylP3AgvD8eVVkAV9hce6EUlCrV7
N/FCWPmugpLe5IiS1AEGZxC43cskwlAU4qu+DFq/P7HaTo188AKg7vt92zHyAmHzfZRFzt2gREvT
CT1AHMzHczQXwvO2h597/GG/clRyKlNkAAelwDwerLDKWVLPizGQWzfBl84N+0vQOjSRxeImBYJe
gzjVd3zlSjSw3igkGeroLzvYddX3S+CAEQkC54Oqp+S2rZz2qbnpq3m8QrHHha6y0anT7NAqEiis
2f0mjeYc36mTtZzDlu8K+1xbYaBNOb1BhR2cqJxiVqsrD1VaBEnlxrjjU1oM72WyRFA8PfMQVjME
H7gw2aPxkEEAFN0Np9C2++/hF/htXe9UICSrj/7z/qLH3GWKWGGr2IRKvoZu7BJVF/bSb2s4TXdJ
kI3liX22f7j8PaR02e3AXulqHyKXsMVoLdvD66K300bt6rmqvreQV6e/l9h/7vEq2188y+9lNTcx
xlgHf/zXXfy9KdvyZ/df67f99z/b/6Z/3VfPxduueX7u7r5Wh/9y7xv5+f8ef/u1+7r3h10B92t+
7J+b+em57bPu/zFA13/5//vFfzz/+inv5ur5n399L/sCbZ+n5xAm+l///tJKGZXslv8mmK4//t9f
e/M159s2X+f8a/GPqzb7WvxoD7/v+Wvb/fMv6/8yd17LjSvblv2XfscOePNKgN6IRqKkekGopBK8
S3h8/R1g7T51zr4d0X3fOqKKQSORIoDMXLnWXHNYzl8UcChoEdQ6eCRZrDP9r8dLtvIXMzL14Efg
iISOayankyekGZXfMpAN0wpEHd3S5yI6Xvl/v4QwCt0bb0v5AxXB//rfB+D8e5b9fW7+zy2xqvWf
F6ZBrVwjBie/PA8Q1Nj/mJr6vosnebC1FTrY1h17f1iGPe4ZtIAnvnmglvml6aXYVLLA32f2dYVK
ATG8WLMcLsA1fbTyuKeRF14UpHFaf8f9VMh3B/Ko4/jgEfIPcnD+wkrkvdnjjONgworYeZ6GMTHT
2fC1dMI32rDBqQQUfO9qbITl2DpVXfmll7cmgW7F0+pY76S+nrWVGI5IT7qcK3vm8iNlbvacIwZE
6IX508EZSFVABnWc7uzlTmM67pNouE4wE7DgAh1m9gTBAocZRSTkZdLxXiYC8PPYXFW731OSRgYd
T3vaZFeG0nld/mVU6RU0Mm59WAcusqE7OJnk9o1DvznObe7UYFsJFF3VuntkYgUcmSc5kZ4c6xZg
eeLhOKKyIc9XvZTupLpbAjC4tpZIFvk47X3wL7h3fWiza0wb1ysSxqf50+u09TJ+oDfEYfRfxvhH
jfdhmE/7gB1ba7X4U5eYW9OGpL/axfiisv83q+kuO+9ghPYk6O9SjX9KHX1Ilb7plO5acFyMSb4r
IUzFtLc9u6pXVTfsJTX5yKp2ZafaBtU5hOkw+hA5TYZIYeYD04z6ptVZLYseh6BpnxSAy5lRC7Xv
yZardzzw7n23Lob8I7bF6nEpsZ/0Ct7dzoe9qkJtgDpU2dv5oYl9Fg5kpxD7h2IyTlXNAUaxoZFb
/YrC6YQN+oclaZuAbzj/wsRlMXQfWEmeWt08Te10z6X2GsrtVeQM16m/mnW91KFD1lhDAstBnZ7Q
PVg4P5Io/ejaGMBYKv9QjWjbzlZqgva+ZEY/qE78PZbDVQuM04SPZQJUYb626V8nqz7tdeAKElvw
JJ/e6TFYIls/sPN8D4Hx4cP6MQbD3eLAz6dx1POTaX8bJsaLMv5Ti7xNn8fwii7u99eQxr2lHGXM
fuaTA8/pFIfyXu4nXOOxQeTjBhiUMAO/1YJLwx8x3ewM1xcORrTlIVOCDERM/AGI1E3bEpBe9F33
0QfUyg8sttyy7teD1qyMIeZxd7Uk85RI3T0lQdF3CAcG3Fc4ufNJghHBQR+4LrSfE8Ta+ZPpm2tN
nX4s4uEAVOcQ5ie6BHEnMzcyeajHOCTzAclBHq6K4GtJ6cdQMjpljH3WUhzflW4bi/jbjrorTR1u
YMsXYHrMIpX+f8l/2nNu+k9MOc9iD5UjvBGiHJTBzJf/HlMCRTAgxobKav5rktmOum5fQgxscHj6
dhL5zpJyZzd5p7dmi2kMAE5jM2bpty8NV1MkH8BBQRjYPwOSOFVucayS78zpVLeuGZAxxAqs4BIU
NeObAcCw7RBfRL3zJEc4gqVgFTo//J4/fDIN9t1iRy7yW9TyveS/nTGDdP3VEtm3RuNu59AQP0+W
8xwxEAXiyIl65IDdUOHhBujVE8FQE/LJStt8SUWwfEw6xjx14Z56s3NidLO5ztPAPHmJVPolOmwi
ceHBbIDWjOgjTxqmqSj6nsdtb0xPlXrHLG82TOruDQRis2XMKlkAPjGFxN5fs0jbSFgWYp63+beF
8e9l59+dF+x5Ffnn+SEFM6cGVFVDKfCf58cKo6CopUpezcsDJp4Z6Kbu6psyIZfY2iEHkBzvvVB2
dGG/AJ7b2qPl9kpXLWyu3HlBwezlJ17fy3ie/I1Iw4ek4IwM4q2KwH3rS6GK114froZFCbxvaJ8a
YHXPF0MMUMCUnufzb2JPuWSL9NmOxbJkbXcyT5t4H6tgnbK40yTZNwq9VSoYWaPyaz5HRd9hKJ18
IIxeTXLyWuDmnSXGfZ4vyyn5MJ3wo3IY5iHozljGinEe83pgbAFkHaXmZWq72+MHfMNIXViZuHf6
zZ7wIUVXSeq7Sfr173dZTA25vlCKeQPMTvCQzlzYKN92Gn3j3fP9OK8Q4Nc0sS4UiwCy6q6P0/U/
iujwDOffP4O0/wju/t+CvvWvYo6X6n++1f+H8R7q13+7rv9bwLfNv4r8F+vkv8d6j9/5HewpuvLX
rJOyHQNnUkRT/4r1HOMvQja0VGw/UShSxP5XqGf8hdYXHwkGB+Ub9NP80t+hnqTIfznogEkqkghC
xYnJxP8g1qNS/o8tgYkDyqw4peNolvdTUP/PYUjkQGdkK2HnbUq4VA+V85z7gJZb4HJLOdWc54ju
061QuEgfryqYGh+DzP94vGixzbhULWyC+TcfN7OBwzSGGVFS63uPp6aivI2VqZ1+/848LEy9dnaP
F8OUtpiEguD68eqfT3+82pSKs9U7BVK7baRYt7aOi0VPf02tzTgo+e1xI8yk9Tops1aPh7TVwOgM
yk2Kaevvn1BbG1Il7WW/f6tUx+mQCP/tz3tgjgXuRxXZ3leb4mYFPQhs7JmpE/AxQxsfBf45J6s1
bxHWS0dIceFNl+BWVDLZ+XwCp+y2pX5TzMn07B5uSZdJysaIHWvfh7m60eZ7w/xc0VIQJ3xWNnoX
Q5NUfHOHtUh6juXaXIP0pOO60sJb2KoS64gNZEXIGY7lsrotfbkL3aoYMhwghQoQIKsvleJcOnx2
ti2ss6PD30ZHQRyv+vmhz2Yar03pTYcSb/n9hx3XGh3v7H2DUoy7orLulR9gIK7E9UXkurjUeCNn
8lOga+MPdQDLIte2sQ9Va1PBn/fwylVe8fsEO1n4v2Qt9toO+iaCIWZIR9AJ6APBnK25ek9La+GK
vIM5JAnwgSWQNTJtxSlr6nQd+Ip/GGEeZ+DEvoHKUEqSjR8yvdCuldL2GMidsxLAC1dplktLyo+2
FcX2WvhT5NV+aHq6Vd9zE1eyHGYvnr/09v+5h2T/vz3359UcR422LprnscEIJ8LyPOhxHM86VI4r
siT72sQju9D18S0NaLJUnKA/FJXhnGqr15NjIBeUVYZho4eApEBd9VzKOKhtMFdCVDDELYzZsDvi
pAipEsj7D7VMg5lU+FZYuMEbZTm+Nam9leSek5qP1dbH1RwoTYvzNEw/t1SM6lBgLPiqBbcALdcb
zuUfcVg8C6xyVzQ7K6BB5OZaVkVzhVv9xvFFgzE/pU/uKIUKcIS2cau+1F76YJS2U4d3W1er2gtW
kdKWDsfGpaXmq0iURn0qet9wCzXzlwGA1ac/94IywsKvkrud3Jnqi9FKBBPyqO0qK3f93JEP0jjJ
h6KuUhwyqHT8eQ5P3FWdyR91V2vriR749wpsryEriyx2nG0TDMWpm2/iwGpcGpm8gH0LXWvjuH/c
+3MjC2vYSjb0w/kn/tyYLgOEHjMRql5TGyTSGpIojxunsWSvm+IAn7/ROjVO6RnoXC5lP4oL7c2y
F0xmvhZDXr4ugl7KXye6up+aovhMMrN4ZRscbsOIlr1qTAsoH6PNRS2Xa6OyazgfY0XwT8BU6HjF
T7XdvCZANh7PlwVF78EAJDwfMtl/Rf1QPz8epMNrYATpqQ3KsxR39SWWhnFd0Ibo/hmGWhdMv59L
GqvbSJFUYXiXDMc+4yrXepKWjxE+VOKdEBJbtlhpAHuUEkityEzvFpj2SSnT99LRKSY6xspAhuBO
ohrPbSYN5zZs7JOYSAk9Hs035VgYruQEgAK7EBwCPtXgV0bs/R/XfGLo3doKRuUq5eb3pI3Rz2Rs
gJ77sXRJ9SjYZ2Gawm9x3N/XcixNm6qrWppnO+2VkjjRbjU+l2ZUz4aRrz1utieD57w2y9bgmqp3
oLFircUSTOD58JaqvKPtIn8eark8JtINz+kSQ1czwy9PPIeFM12xIjVufdLzTQAuM2zkbT1f8kUI
RO4xDB4jIB3M1wTPmsJIB/wcUWQ+JY5/skDI7epK1E+GLq2aorSOeVaXVMKRRCQAcn5/lRHvf6kR
OwxApx+Uv30P914HxjL+r32KZYiZlBjCVFZxgrTaenZSWVvSf7gVVd33fAcC/e87oNJ+33m8FAK3
VRX0W/2n3jnigFX2cDTnm6RNrG3alerCF2BuOXyxi3kSsk3YFMyuahesjNxqvLBN+q2RStprnIVP
La4BF99U/WsjAJ1BWWsq0z45kSUueKKWO9jpAdViSz5HRbMSGhbpkyXg64zgxJ3KF1SU5wtKjwry
oRLwbCe3NqkAAiYGYdzw2wtumbQRlWS6uTb025bqKrZIgWmzMXV2vYwmRBhnnNWSv+dHmopIM88b
robRSwKa6Yf9YHRjsawP/tS8I4tjiD1epXdeWmqZqVc/JV0B8D5PaaZI7U1HJ83iMd89bvwWShzt
BtgfWcNHSbKf/kjhPGHzCrElqw6/H/3reacHL5xKvnA1dBOPIyYndrgiZhHrx0MHBwlS1alxaoKc
ijiMiXULtRQ452sSDPqpSPEzQ8XBw6JgOc8T03u8StMJpqKKuTYKI1k/vtug5umZNsWlPwQgXadG
BzvdQnExguKXVdOG3Pu/+gn4QKWYNdV+7Q2jfG0b1VhNzlekqU/pFhJGuCgdI76aJ61V/cvjfo4z
6m5wLNYag82o6zSQ1gshKWD5pp3ctl8YrIZbPFN5G2CCAOBifx8jPAdnSGZu/ics3NuHlj9vMLie
UFBTemJHjgwCLevaMJA9qKGsvrTzwyp28A/vUukp7uynx088nmJl1F6sFGOuxy+YUTsd6l4xu2s+
o1nqEj6w4VcCZU86bcZ8Oj7iDLgqutf2GJo/5sAqk8OdwLoSnY46PWeFTNCVlEfhFOgaMASTN4/Q
oVI1cQz8cwd402s6HT5cgsnJtnSa8uCPuuHhZFuxBQwBEeIrUVmpmw51wTxcdSaRqfHSxKl+QiGB
JD7VArCPgXNLIKllJAxXqi2Mg5TP9NFS+mEkie9Vw9juqrKSxDIzZsZg7uuvNd1iutJXQNH5+vMj
bUhtUpMVW36jiI/U+jrXaAzAeFoaLMFjMqN2mFCvyA8vyhyqRhcjpLRBzuKXiM6zH6KfnSG6BQ0z
1jlQclrBpGiZNPSND0J2XqtoeCqs1PqyiuxMtsk5Wb4gsQCtWJmE2LZFVj4PdnBvOHM/S2zpFm0p
WkrhKJ/ploXhkykuByI8ZRhfnnEaz89NLoJVieRyURr19vH2vY5ZtRXLP6sixCaUkPfcWc4rRZlk
HYWq7PZpP74lMdCQvNb7Pe0TFjZGBUt9hMetWcjdlxxA9LHwP8cjBUaDPdUffjtai3Cq1FsJtxJU
LbgjRArS4jHlKX0B5kCOwaj3A7g/W1JVN5xhGRbwFAvGxNfj+aEowh2UC+h5kdmsACrbW8fJzIs8
oWSqmGbaGirG/NUeNxLR+TkKgflIlbKH2gBpK5mkQ5Sq3cKSY+0y2rCQWtNPOMrjWXf6dlknNknA
pgmdHdXfl9xMeajj2bhLJDiMRRIm164eNM/AwfJq03TeKm2Gu/i0fATlYRIXTzPG7bFksxds1rCy
QRg9gnI9UraaBiL3OIZcetiQoHyLGmsxTqzuCztyjgJD3JsJEvM2NmiNitFqdtIA4XiCvWdIjXGT
RNN5FZ7la1ZR4xaOpbQPS3Xji+YJ11zzSwKGZaaS9KNWFMmtjcJnqY3OU9VihZs7wZ7B1myDUv77
3mSM1ACFWawnp/z5uKwBKaSURQe03hJU1shJnoQlTU+4QsOteHzjkl3FMQ6a4IaHp2dEpXQiH5Ey
u9T5qrCH8ukf92i7ROZHm4tqNNre9HOyWHnNipwFlFrTUlXQk5U11pB+fMQ26wli8v1xwckqPL62
z6RVonYkhgLfK1R5TbDaf893Cj0cvoNk5BnK5n1ri2VljMBYgEd4j+/TasHJVhG+kOxutzpl2Gtj
VOVidPz6bJYmfOEaG2v2FRCxcdAdPumWKEsl/opGJ3N9iL5nVRgps4E9rqpctV9UVbnXgsheanSy
WLiXj14nK9PFzNvnigbvN5bWcB0oEBWVAM/8HJ9ve4ul3EKrsudJAdtHC+/fN6BtxhMN1KcJL+rd
43k6nP9+EfKEvMuVD9Ho60cES1K+OQD7EAslqE70kmefGj0ni0klC98mEfJGU0AOn7eJpLeTtV5Y
rfsIBJrJPgYxfxN+2sNxyMO/b2RrSlyKP7FXJvWHkcvai5zaxWlU2w82SSBQZk/PsdlV8wUKD8Le
h5b62TkzcbIq7OMkrGk7O3N63TxJUPHVqKtY1WKYAHTrZq6/sJtA9hmNb+wK5W1ValdVaz+DecQ+
bujtrk5WilHtPEn1itVgthwEcEeEJLuJxWbbT4v+SU1NdS+FBuOWfmikp37qllOYrCzMxjadj7m5
SLMO8J1Ub+UoPUX/+q5ZaTJj5eO4MmUpc3Gwnp5iWcio2btsqWbjPZQLk10eU58ibk1fZZ9GqyqA
B63u5GTFuJLpnF226q1x8voEt0o5o1rOL6MTHB9Xa1ZVYE/jWloOOqJ2CCHxoRi1ryDh0ItRcTwc
BsrQzN8GpVf3FVAatwt8Gdt/89JJZrAUHYBUjVHy4su+hO3TfAx8zORaYjTvMTk8bko82yWnBmNM
FwrcV5ITdprcM98xDrJCGwAeL9j0zQFvNzg+jWC+umpL7aBiv+72SbJEASsvKlgGmyFvWbUIaBd5
bz7pyU+nbcaFHRjqMnKuTjcVV7uPN2Qnlxht3SLFOTTFeBmsUnWFWpvuUE/XAdwc2nHHQ5C7B93B
pRG0W2gbkSt15rhEQnUeWvSlCv2fkoNJcSSZi75UdgMaw7Tx2wWoKmflx7oHC5mUO7XRBd1XK9wn
LTeRuQJUKHVL3W8pMcfDYtCUdjE2TxOeS54Vi2Qlh+yrEnUzRgrcJyeh3NaO+i7qkk2Lm5sn8ykH
vEnMhZ0lK8eebvKoePRGO+4AcwI3HKyb+9ZwE7i4SuFcEhyOvG5IrKXZ4+EsByQIDdlYtXSHV6Gz
YeMVU9CPIUBEGjkY+F/yjLutw/FmQMVZO1lziMwevWqJAFiHrGkIc1WV+bgWuZYigtUuYdIDXi80
eK8VwpzBYafNYH7GvqZnqNY/i5aKXvKjBQ8kINrGyUrNIdTq1oGsMt2mkIcWgd1ZC0VXuUb8QvIU
68dg6hsrk1/n4yUz6qHJORGYFJCWGdkWg8CM0IYgCXulfmvhLoIvlnUxRErLdtutUmN8Hi25XDoF
OAzQr5WShJ7WHkoz/zTRBOsTthw+C0WHndWmsOE8qtEPW5inmk6hmCtA6bMDjdfZLgZR70pTT3mO
sDaGuFdnlliNBs016agOrFRBuYtG60w24BPF0WsRWecKmhzw22CvKbPqDgqbm1lz6cqQz46Qdmnt
AGntxm1AkoTgWZHdaexeOzbKbjVZO7nMfhklQ73XNI8S/c82L29RmBueggA9m/xnacrAK2Hvsig1
dIRYMqEyp9VHTyOsoBQg1cpdUgB8IOCpONCVl5XFOUbWtK2OdcVaFk8wj4YY43ACzXxwIMn64NJ0
P1UW1Kl8anQCze8QnVqmtDpi3wSdHlm9LYAAAa0Po6Nfj+yGNESZiv6Sd0JzbQHsbYB7uIgw6qc0
gSROp4seK2n9gEydlh8422NOr0ToM3aV6LMsqo1IsgExU5QtUyXcqWF9s6n6UkLKKI5Y1avop3cY
JymAT/IDviYtMT63vbioce7mPb1Ibn9oKU1HYPSgWBrBBjDek0I1hLgouubamB/tOn7zpXwlj9B/
zRlNXlRzFvHT77CYnqKR7yFgVE7K2xDph3YSv4hkurWwgotuzgV/i9yXqoWfFNbSRWsjhPGLbPL6
sm53TW7sZXsskcE1u3Yk+QhNiQAyBdBuQe5WzUPTE1QNo/RLqabSJQY6G03nnyKzPYGHz2E6FZdK
tjQqbhgBpP301cB1aCpOdWdT7bLraRtU6oc0lZSe++Y8mtKsUg1lPO+LXSNjRW4kTyByRteKSHVk
NlDvngim8H84GaTSOAUQlwaoDEoUxh5602bZyxFbETz+e0ItuYlfY7IXXtBoBLTGOi4FUKr0Iinq
u2ROFOiN6N4mhNAI2dF5p421ijOMYbqRfVWR4kURxWvoiIRctSS8UAIvaOYvMFOSDTTAolCdha04
qP9FeYehQno2UN1ACr6ysI/ZyK6i3t72mU7uSKc/y5BXvpq/jWbxpLdS7JqMjU4TNSRfCLpqWa0T
f1pjcJsctOANot1ykuzOnWYj1aIjUHNINFktuytgcPsi11kMB4m6d8TfYQ1iKefRk9PUb6lS4doq
JafK5upPnntdmV7w+0KZ8UtrKQwrkZR6SViDjiyGXzZKKGxGzhgqfXBkRVIW92nyD5VhupbeU6qT
EhaW5uY3yY1z2e6w79Q96DsDy0320Sgqx6lbVw259TS8ID1Q2kG5FIGjXPwo3cqaPy7BQr3npdwv
Bll7143Rdh0f7FcA4bQMBVOTRrqvThCmGZ18rITjmbrM3INMDT/C1oS5jTWKynZnkdtkEfBXDzyJ
EqQ7ovfCgd/Y0BbqQmWCkTrRFdNVrNom8gjRBrhG97dEP4o+7laOr9y1EhJpRqTkafAD3XaUVrQr
J6sqpMMiD9roKcnDfWrLiG2N1NPViUpIdS51uvzHoLbcFEHbIsNIrYzF9xQnlyklkd91G1Bhi6QL
C88wzSPSikuRGJtYGcmPFuYbGLuOFOyHIuUA2Pq28MImolIzW3X00rMaq29yGaaLGZ9UK/BaHeEk
LriCZyyuu0Vv0zkROf2u7YjGaVdcdKgHDxbHbaG1PXS/EtCMTMvLZBQupZVoV/jlzUe8YI/qKiJ3
uCiTZOdjHHow+/TXoAbXXNb7JRUJOm3kTsGvTJs88HWBq2vVNenpZEzMs81+hQmIs5XUF6lRgMU2
RXqsM8ojRh3s67pUPVCtsNRj6dM0pms2Af6Uy8SlRnaHLZntTqRUP4tcO8P8HY8l5y9z6o9cU7h2
9HKJBiNUpOAe9fVaHVETGT5/mDnZ0gLCn3mMjfdAlfeiatMl5XFCW9VmWagO8CmpjlhunLOX6w2Z
RXAoV3KTn2SlAoqujhuOJfMrg8ip44NdMN5LH2dfowpCzzJsePSAcbOknmdF+9lM/Islk7lWaMro
NDaCnc8+pA7OSUsdLIlnjD0JMvQF/rJjs0aIHECyFRvCJ0DfkbgwBhWck+mtIn75turo1kY+gGjk
RIvZA5P+cExSMUI5B9V7lffFSooSZWcOFK5LYeytNAQXHyjKUgQl47TtIUfFKf5OGStr6gAv0buJ
ZqDpmJXZe9a6kMjIMmW1fTGag1DeAz8TXq8SJFbg6KOmXybdsVd7Ih6bnXyMUkGTRLeJ4X0uAjkh
/ujftJ5+ISOJrGMy1OdqaG3oI+2d5FWHoUhMYiMP7M1Y08zpqIT2QRfQfSVszSPnDv+oGynLBTSq
mb2zJB0IzEOKUoRUpJt6IPa2n3eubClc2CXsYXuiYFnR39r7TeipMxkzd3pWAiX92ZCSo8qBVMOU
Chrd8ECSymc9kkrmdgydkRjpxD7ZWtYRb2Pnoi0xEadJ1LGXdae9RbX1qWdc+tpUyc8DcKfRhMQU
JsxcwSHBkYHeW+07yhybvBsu1iEZyYGKgtfr0y4lU0ksTl7eaDjzBYew0sp20Wv+RY7bPYAFZl6k
UtselZIVn3XIl9uuL1cgQGkGsuvmaQCTY84HvNSNN7xOWs8qidXUnHbcehxBl073ARZYYKUsXiOj
vVPNH50dIE0DXx470S+2NXSsTCVtFg5Hzmn1W5Eazw5Gyq7+cyiSysX7DjtV8OT41aMbwpqc5nTj
iIsHK3OTehFmSy4mUuAoOxWP3gB1UV+3rx3ReKrK6Uqp0wBF3i/Ayfc0jyCDqOjAB71ib9JkhEc0
1AySShYlGQoKlFu03UfdpN6UzA2jQ2LHJOsrr2lZaJVSpQfQpMNQhlgZpNaz0FHc2hnth2L9GJh1
rEVuXOqVN1ThmR7q7NVM3Ty2XvBK88nCFcam6I7zaOn4evQGUAtFTSWBc8mKt3hMVgWnNVYb3s9X
1lZo01MNftnBnn6tNHCabaoehkq4MFGRkztjnF0gT2wfKkPbS11UsF8a7cVk6/ukzL7smAoVDb9f
JDDsfat9GRKkBysIFY/M2p6Aqnd71GQYHgpgThkhTSCMVaknpz5XTmyKsXWWsQbrKXn1mhkt7BZE
FgYVwhMWU3ywGHsLewIT9jPovlMwhF+mg+peo+HPiOSL1AKpEVJ5lLIWdcuIsKbnJFCB/9lacoQZ
FlepP37pVb6tGQqpo5LEAypH5wYydvmWp1eWAooBhIWOFhW7jmI6PMaantP0Rh/PPoBrsxBWh3+9
099TchdFsWrNTVsqP0E/i4VEUn1lR7oFbu1ZrScVWTSDlbob+QwZKZriDQAavIbGd+uFniDfbU32
LtbkrIF+GAscDT3mL67GeSDLdv819tkG/KWz6ZtulZmRerBaqpZlQIEom+hHvIzG2hoSmK9aCIJu
ssDg2N1SdwIBje9UFZV87sQM2s63KrXYpTAddnpFY24TduhXE1nWSHttMrGxmnJWm7qTlIU6WsSw
efPZ+JpXQuLe9+z5RuE/FUHDZ0+UM5Iqf60C6ebMjT26RNlw7EXmmmJklCfdxKak2beh9DpS3Vwk
Gmk/TRY9sXOIgDYrtDmZZO20GmIdcKx3XPnpUXXUswN5x/WJdZeNssssKFYZEC7w2v4L4qz3Om/e
pLp11bIs1hD7XvwUmHkHOhrCc/DDLO0rQoLKJRk30BiSlasOXiRdpGTVpekI1ykkKCHwDXMrXjk5
lc8GwDezib2SGpKRSX3KSlo7UnmTjLG/bLReLOQQsVZpaw0Vi9BZirwO0RazDc/ydgOfxma3SJuN
Q8gFxIjCjqzlLm0xwKV82idpzmZbyuTlGDrBalO91SENDZHVUxemnLXp8gEkkA+yYOyGN6v6YiJl
kc2YsGp2ZhZG7oxsuz/0ZtgjXa5IW4XUcrsk3faDYDq3++embc7IDPUNF8I7PRFZCpK0SeVzEgKK
qpUvMXXU1Z2mW0hBli7kjEERZ8MtbtrrmMdiJ5ksny0AeMWix1mJoO+Gd3sossWklRSG7dbTs6bd
GXi9L/wuaciPTXsAm/W9KZN1LrM/TBDGhZW8xHeEdmW2taxU7C0t51Zh0bcNbIP20cz+HJK+pXQT
Nhd7oKMcsO4QIGXQ9YIgF+PVrJSXyhGQROeSNwdhIDKTKk/+mrLXAO2AEGJex7PRf7ei+aKVDdmT
o3af5TmJbaAbDvPFxDLolWoer1ODv67F47ErTJ0ANLk4BSutkawMXFhpb56NKGQiC1NCFF5rleek
4NO7oHW25GCanaEr30pm7OgN+RjagLIp2143Tyuk2pOykkVO8yyNB4ToebiF/2wsbFi5syxhgZzy
Ox/9T8W3CFUV/SyLOEUgXh76yqRg21XW0nGsxKUmra+zRFoGCCh3ZWBRynbqb8XYs8G0t6HfvEZp
fBVSWC9jvTzDxvPMcFDPUVWpCwVQrBtl4jNJ2X3MRq8LyTRWWtXEKxbbnzXFNLibLpd+uMzJ+JAu
/s7r3oIgDWTbnKpPOgCWVjhDO1mJ5m2wIfRgabbKaxaRjzMC3/Ha1DiAZ3yZemsRa/bFBEtHaIjN
c5rRYp+2L0NU0NCsjm9qVTMkjPpkSUW6x+/WJE87XfIx2mMdGN2w1fkuSbLuTYsSwgx11oVc71o/
QusTBsMSfizu0lQykDBIJ1XBsMU2xx+j2mfrYlZsq9ohR96zGsp4YdJruUQ3P6591d/TS3lJpVBH
IyE/d0PLOsqVvsBYBP0i6TegoaXrR8Yvqc93aXuPcAD3AF34QO85d5Lm4xFg4lyvsYVGt8LxoPe7
qyttZZUDssbYa+R+N7+7MRjVajLQ0coJSaiMKbUb8CRxWIElyvY1i63RrIKh05ZV1fyw5e8hJjDF
4w4l7mgnFNKJWJNQOKuYyLpqB7qt6xzRd5Dv6rCFgB5auKtPIZMR2W6v1ggi0RtB5qpTIhRYCO4E
rJhi3XiFhV2u6qnTF1OskzWkOR+d52dE0jTp4sZVmlLbsFqgKjn4GRnIuA12bIOsZSZoyQe7+gHF
FWxHC7Vl6CYApuHCd/onRopg9SxDNzKU5wYJUZ9La1OpX9QAKZWkMIh0SX8Jx0RjoyZf83j6GXZT
7ZpZtMbkmalaHQI3mfMxhWEs5E7i/Esp7BIjhFco4Y6AqJBQLaDMZX7o2Ih7pVXtrP6/CDuzLTeR
Lgs/EWsBwXgrCc1SKufhhpVO28xTMPP0/UFWd7Wr/1V9owI57UohiDhnnz24DKqbmJ3HtVB7kubU
A+PShny5XWmuBrfuNqYkzrEGSnfdrzJBAGgb9+A7TLEDbadl1rCXVlqvfKHxi1u4RmCLTGZfNaNX
erTW2PKyHkyA6QQRGuzMq8Q6074jNhQa82mtODHKnihHeDD8XpzVLh1OmVZ5qRlUZ0MNCI7zcecY
gd+xxd2UcXwFtZg2MenvK2O0DlljvrnZdIuTQPVQ7d1VSCihAMeYNKhIynxXrEiwf4ADcCqEcyey
3gI5dD8tu32s7eqWuv5G8RnSibhQ10avgiNTQoQa62VXqF+tPrUQamy0+CVXWcnDj0GxPZAAUOGp
gPk2p4amtNgVHjhTgVlAaoeKp3Xdo81Mb9VUrdik1NIwnyx1Lep4h83IW2/NhG7FJFbEbz+xDpP3
BonHsqvXIwZlOUAdqIneeRYSE75u+AlpTxIDf762XFAzAvo2fVXeYchDSiyg7hn8fes7Ev6axDoA
efv9JCZtDdSLyXlCH5+4P8MYGS1p0lRlZAdP/lfnlJCTo+c4mjwlnzlpdTjH4UTP2ViGe9c3V5Wk
6DLzKvd8RAIbe+0nRKdKi28ncqMnDQdohtJAGepwzxydCsOhqg/z9rkrBYMKUozgGJo27JhE9Qab
QMASSDGj5Z7pSRN7p5vp044+uCfH73myxU4rq+ocdLoNBFnfFYP8YSp4jQyV5aJU8HHnZAvXbDKU
izj96GrlUx3c5zrFxUTvq2SVRqUPBUr6fIL456iYERFNYo/08M1M0nGL7ufdScydOVnhNYB5v9HK
a6R3zgpVHj6ZnQTm6o9d0abbgvjTtdDpWTvm9LhQMK108nijVyhhxehSW2vGfWOn7BhmIrdZH32k
0n+v7OY+dmkcokL37PhlTDQkAqRoMOINt6XTBnddXp0HrghJnIoHppKvXaodwinXlaolF+iua7WO
nl3JTY2Q0fGy2u/XwClELRlbQvyqjeYov7Ipu4Vlj5mzYO3TzeTg+BN4sos5lK3WxrZE2rpRx5CC
q7B+CT8tEX32b2YIj0UE6sypzfdQ8iGWyvo3nsKrgKofQfqm1xrlGPvjFjDyl4k4d1378s4fxuqk
JXGy7hUnAQhD3pE2W1iALcplGykLdHbTTb0+qTOkIskO2hy1hP6ayNTEZCO2Ngz3iNXNy72o4LzK
wNNHi+qh5aM2Kh/MMNYyFS+1mx/MxHmJTDoZ0heytZ0z409MqESu/5ZP4r3iYq261plx6uckdcy1
GhoxubuauZeNduun4ZoPpGcgWNd2afVLjaJD3ld7s22UB3/Qhl1u1N6U+MBtMd9RkHl4gA9HqoD3
YCTCNwugXzgNti2S7zCfwLpK7NASk5Pa+uTXPaGr3OuS8VDoKie2CTgPo9vwUQ+NHnw0U0v35Tq/
if7cSzideav/bAZnr5PRm0KWNcahP04QMC2plxsnNjAT0M7hOOsdclFzkWaNGm6GOtG/kJBdxPGs
80aKe1fCvCqJyn7V6Eimm/ZXuynxdNx1tunvnEKbCybrjJHmuXX6TxVK18Yd01Ob++9+6QdrgsuT
zZQbN0ODGhoaxUR2/eDhBZauATZ+hJZermE20umVxjZxBv8yJR0rImGmZNNETHRvfiPgdpaB7+Fp
zpVhnNGF0Dom1b+YTvDKdkwOMIlZqb3JIyCEMp/WaWFolDwFKIc/PVQJKEZbt9Z2sKjSdRPOlOUm
RGmzl0nZGTdp+V8OY1AoIR3wCZ2sRsr9irzA6lAylYM9yHSkF2q1NqibKDTDL6dHaxPEAYYmUQ1N
yxg/k7Bsdg0fq0e8KCBw2En5DCKvg6HtIrVvdxA9TZieEI4HptirCM4atfg5wvrZ7jId7gtTM4li
CNoRk1jyu7vez7flKUfesWshJcbM6J4yhlGrouWepffdhexXbc1d3LY+zjJq80N10CQCEb23NbeK
VgT7qOuCdVGzWE5+crPha52BFuiOOqpv2xNWifeRQsitX2kXVrWcbOaWXnIqGRGGzzg8U5+l6o6b
dn4mXdeLou4eHipWQ2MmNtYYv5VUlhF8iGOnabupKJqDPue2xMNphBCj7mRBWy5aA9Z3kTxa8TYb
kkeJwfNaYRu0yAtflUFztqrBOEx9v89N+NjA/YCrE7kAVV9tUaC/kJ/zjBlUHE/9zojFLyNjxyvH
PY6gxtbqQyYAvg4vStM3BpQ0JK+VB+n+IS8hHlRwskabgZKSRPsS9Hxd2ro/5zyvzZqIat0c/Y2P
ocUqnZDNF6LCclMnH4cEaQsB1EY09B0dOOxQ9wT9Oh1DlQGSo9531VFA+4pGVnW9cPaGU72M2vir
fK0Il993IqbJSnR7paPPgaqe55fAlsdJqrbXzCWhmp+1GgR3ClLcNtGhkX8MXFZWsFBpe8vR91rX
hJWQDu22sY9aObxloPAY86k8fc6X3VxNGbWb2Kk+ifr6ghayLVAkrIay3DlDZu1T3WeCO5ieZWcZ
dknWTrf8J60e936jGtugYtKXVJd2QmfR+BXZPJ1/kKr+obi0/o5zlm00AVT12lqtzOckk9OJPu9r
gKE5GyBTO/XNoTayTZzwq9M3cmVSY/RCYpIj9ytuWeEMnfI+yZSrqIBUczP/qJqAtgLu8TYq28PU
XoviwU+gBqvBFgicpuduaFXdK8bBIc/afFWC8XdbMbSK3QZjRqs7G6SgUEr12qqKoWBm5bN0/XAD
tPJRFQxK4UMDkprJhITiUzH1R2scqffUZuCbhNbi1o+SB4nKQadSEmm2GdpfprNNJyd8Rpuybook
2Lv2+GpUsCybjjtSDMAVGvhnF7ruhrxdZvix8ZxASAml/saM4bOQlQQ4UTyIDoad7yZiYXDpomG5
yDR/tmp42W6Pd5npQk+NPgjQ/koquaOkadaQWSfILOD/w4BtmG7dcswdNyG2Xzm9S6+IcKuN2UkU
kwEZD35YNFknH0xqncUMaaSzg9Ke7Yjq3XVWKqH6MjQHqmJ2zzJkMLBrcNivcsBH100Tj3JzFWFd
tDYKnrrY4uO5GYR0oZ+6BvBYT1mMG+bWERA+wKYsZ4b/VlGi6c4VEya0TXiKesXLegyzoiL8iSMr
RWI8L/ERFxkzSMhbmG+okHNEpIWngWFHQEQ8DHP9oqVlu85c69gUXe/ljOqUxPrM+pKeYjLeFMnt
hNBdbGAe2uzmFDxJTmS2/qV0mjNv1c/FPMOAW5euKr2K97S7h6EWwS6HrmFQN24GHMe0EQAx07Pq
5gwNplTznhOV2LNh3q7bxaeri9+58SkS8E29Jx6c5uLRgiaj5Hx5pd8yFFflSTLIWTWMf3atJR99
V60OlaJ6ws+6vQwwoUiTAxwhYE5FmiD4Dn6Aqv8Tz1zmBHVwkep1UIZ256s4yBXMRHzJhTCttt6O
WfPUqERvRUrLo+V7aWZ9+jyR3pgYD1OMYJOC5oDRarAOa+fJnn4UlfODabV1cY1PvzECpBntgxWL
bFvCytdCVhgtW1WqhT10d5f6G9ey2f8qIgoyR6ddFMWaBrME09THnRFZO1tX/atT1ubaoBhMpiYl
e56oRkfcV40dw6hQX9RW+VXOk9Iq6ckAVwG5/YzpDUwCe6MoylnCdCfgGyU3MPVBH+QHss3uXNhG
9VhdQ8QgJ2mT7GVquGRaDbiK2QTmLTZ8sVYRA787fnSfQzr8XcTGCszDvDJcRstSsyBt51aOza7/
YVcEgYeFdggHcUiAVi99UgWX0p+Ci+vwMIkqZihiWwF6GhiFFBgYxiWj86YHQwXXkk7NZLBBqLLl
yYXhL5Nhm1eNhdFsmj5odYOdSFVcoY0262TE3jCzlfwaS/3Uop3f25ZZP7QBfDxXoWT8PlVTJDQZ
nOiejHZWAEXdF6Wv7OpS1c9/Hzl++m6pNVyIWZ6Vd0QYgB1dVRDlmXoKYyJwc3nSan28pOTjuqEP
B8K2x+2QO2hemvlx0QfxOhKRApmgCs7pfOroJLiZTgT9eJailExpKxQrVEO6flEUmIxRX8KSGHSx
N8ZYvWSwDlveueROFB0ZmBmMBmGA5oVlPibWHaCYgF9kM8JImibfVWV/J0t3oO+EG2ljPr7thCEP
KavcxtbdgTs+6u/o24u70YAI1gfF+LH8Ab4D6TpBM3AbshEevC+f7MScrokJPQFasup9/38UJA0X
hVbM6zUp7kaS5L1SBFwTJm/6KaS4q7hl0YxF0RPBKd9nwFx8wPlvEg6xVmIn2re+3+MWqaRbxPPl
OnCn+i6tn/+6vpHSHfJG4/Epol8zffQZEdv32UJCXzjpfpe+RNUkqTnN7IvcCSLAM/OjDJWX73+m
bzL9MxOTp2va9KOMTYFzRaM+4ucVo3Zx6vPQ1lijh4k3pvYppWti9JhBOSsptSwUdjvR1pfUUM03
AW+EyCl0MLaGJg2f1LPUM3EHK5qedw40qOIAYrYW/JRuad/ngxGzoOOSXLTl+DG/3ybihvXA6xxR
4tV+J57NDhtKBQWGx1RbfxaSGrgXyXveatqdYqTzFhzodzy5Mfv8NO5xjkpm7ntynspuYJo8n2d+
Sae5fAmd2Z0bYLtrV4/yRsQhPb0bHX1E4l7klIVH8yKeocAT46v091XcnoNB/1CR+nxgdKyt/bAn
4bqKC9zxEYAEbpZ5ZSfzrVIgD5kMNaNf1V9Lq3+vF0q+OmTMqN0QY4pKmam0UEGFzr9k18YxV7X4
TNpIvc0TU/G+Gf7SdafbRCURTTHzGqwvqGrt9FlC0IWOHakXEWe4BKcJQVi+cxxnxUpGC6NhUO1w
6att4wzj22QnuccY1dozV0RhF8eEXhRerYSIKF1ZMHRl9L2JrZkrMlFaKIXpbxtFiCPgqXqBrBt6
01iaL5gJfSiEv5xFZLgMpqGnOh5+efEtHkvHgXOlzFg/WyFufuMBm6xNMevKAGtOquo2Jz3p3R1O
1fMTPCi3wuRJV2rYnwzlgo3KoAoQOmfUrap7OUIPG4K50gn6cN1VcLEogksvttFQiM7ON707OGu4
w8HVDMvwAuOl3pjV5KyYvPibsiz7fVKEnywWxdXWrWFHwwE3IVWym6mU694Os+s0ny1vZaP4lXeC
UGfwpo0TIQ5qmwgRu0B5hZbpWMrU2mru1D0VKrxToofaJ3dRKDZ9KHcVnEKmXbp4RfMVbpvQl7to
PoVNH+N/aCe7pCeqeHkwAxHf6ZFK/DKW/UQIQacLraC+18a025Y1vKLvNU78zzmsGT6xqrZIExJv
Wb40Sy8Olo3oqqxldf6+9L108REpGLfNFN1YIbzFYoR/aRNiw9VM4tIy6y6Sxsn3QV//XlYUO4Hk
bLs8ZWig1VWaq8XWCCNcOh2ILZemx4G0r7ttmIxUI1pr7E0t5opPbfPkdy8dyoy770sxRvyTXcu8
J2AtRibAUWy7a+ngW9qwjtzJ+aU0QIpED2fn+z2Ebht+SxdrFGYeWe3KOzhbgvSTChx9oIBpJgvG
cRKtWePHD6G+2XT8TdyrhM838U/X+LmIh6xw+upJ1nlJ3DH3+hgv0gh243ohbovBfNcj2V2Xx7sN
nXdTz+p141p0UtjrEOCNUf5BMVlHlidUcfL7oS7Th4wi+mZXxWfjvtSB0G6gNuIZNvYGaqJy+F70
sY0c78HV+0zATdz0hW6hX2xgGUgtu444XK2BHLOvMT2OkTqTSJrxsMiamtyxjqU13VjL2dlCxVEO
jUVXiNJmOriBDXmHtMBH7rv9cos5swywKCocK+dbLFXhYo0+ffdWcYIfbqpNn0KWj7rf1U/wG0xk
oqbpLe9H17gsG1wfSsVTUn08FCPDGpl28mDOrb1rBOLo9GPNDFBTU3Ci/mylY36jbP3rBUqctWpF
34MxaDt2Lbg2Wjx+r4V0d+2D6rxjcmc+psFYHrpgTClhn/JuEJ8OiMQmb/zh3Af4hjQUQvtF77qI
mSSkXfhvAy7bWriN1QRpISQJG+qi9y2vcBpNQG+P5VUBWQ4NzQCA6L70YHQPmHipJNPV1n0uqwQY
yUx/FKHLILxr7/uoFavYCKJ1yS5ybnzfekH4t4q7dnj93hbMiG3MT+MYrKWcPfAQWwyheRfpSX4D
vs1vddd9GaGFIm15a6TjgFHV6ncuVBevJivmvkOmrtm5+TjNL34t4A/gmXKsO2bPA3h/OcjmQRUK
hZcbn5uY7Xs5G+gBzzFYUY7BuqGd3aSKfowhHP4WkjcBFp12aX1MV8C42F+neFdilPaqMqfb1ZOR
7SNFSV7mv7n8wPI3cxcqWNj0qx63j4fOVi6L8FSpDfUQZwwzlcoVrxKOzqZDd6Gguts09LRE20aJ
cdVbqJdRVM5z+9a4anoE35aabT/h0dfOmiqR0OfY0cxvHGV3Qe9uruXoWi95Sj+hpWfMQdoHNJfy
oUyn87Ig2jK1D71Uso0DHOBVLb97KKEPMkPzr6zvyiMODXuzLEf6UdnvLbXqvGKWjrgKq5gpZXAh
l2eFb3j+VDXM59M2k2cpmvwpHevWy7lxt3iKZU85V+AUMQKIDfytEQA8gnCaj+VItT8lw303n4Uq
Vd2MiRqTW8O0bou3Mbio5N68kzKf8Lv21ez7Vb3jIPmeV2m66QF7rkruHhdlUWX4z3on1ZehJbdp
YpH2Tf8zrErIf7PesJ7XvALrAakIuYVZVN7hyNNu9LwoX13D/sSQ1vhdveSG2f02Rf6kM+t+zejr
N7hj9JeC3vtkqpnAFrlrvW+V33fxNobWLVDU6CrBSmc6+vTkxw7eTLbf/chMuZvqEM3ZmJZepIfy
y3b0reqbzNkT4xWpm7GdmnLaLstIN1jtCh8+9cKMpWC+j/OB0MPWIz9B2S6aYXM+rZRKAd8G+4Lp
EBxdEAx0Ika/do1kestSU18nhskAnYQiY2+V2nnZRgxA7zqR3yfLO3kCoPj9OXSb5oCMufrOCDqM
Vgs/3iyny4tqKtoRrWCPtxbRw2hlU7R35yLoKfEcvPzoo91oOy3Vh1B7KtKYfYtZ55s+Og7DuDK9
yLJMzwB/735sfQz/I/u2xyTZizxU4QHQdP79B6gSk5o5d9kOXxVCYlgj8+rcD0ZC94LZ+lA7d9+r
rsBLem0WU3wNasvYYLlYv1ZN+Jo0hv9Lop0yBzj3uCGYYMtVyddYuAdDZulL62o7Fl/qyvl9nCox
xUFHw5THfMS0iKleAPy2VJlLbWkZuwo/IDlFxefIark2dD+6JTnCSc2kDCn81FmP7czAm8w22Ily
PFl0lE/Y8U/bXi3Ug5sa3b3bWL9bYVHFW8gKYDDl/SmthpD/qWIenclndjefOqWBVmFse0S5YFog
h52K4FrMemw3M/LN//KM+Q9eSLjC/GGG5GC6i+Me1rNk1hNHjjvjny4scS4Mmi4zPWFSVT3zxc8m
AEnwshwVRqV8v7ccBS6qBif8XFwEWmgrJ1s6MwBo6c8sDvUJmpmBTbBz1pvJrPFimBPOgr5lf6n0
HbOfmsW9r+/aoUmOmYgel3VuWfuMecVzsYDYpRmDJNFN6S51JniMs7VD66ogOW4xeKSgqGd3fmE2
inf8lX3KOYaU49vJDuWzHJ2vAJ81BxcM2Cba+xCNFnMpO7ySDzw+aGX9tLyvBkpOOR21h8RynWcD
75gkcndjPQyPpONV930dPizL92hP8YFMuHudDX61rJORgQGhqKHVMCFx6EIh5t5/75giejKmch9M
PbOY+cMOfY+6MFaqfW/nV2lrxVnplfYlBy+aVwWwU+scFaDn6OS2eWdkcvWt8+0dFhQr0dxjVcVX
I5wdA6agvmNEUO/gtiebDEmYkNSJ1Jr+sNUS2OqUmtTfuJx0eWdvqgnU3519w/x57ynUCF44Iqst
DDjIgfjlrSA/bvIqxFZx8V+ZXzpnfDUnnPGbxXghVe0P226LG4LK+lznWrVZ1MJRPDPy8uhRiZqb
UHr46hOj70LU4Q+VwXox75ilWVS7TlofPYFOV+hnAckaj22stpc2IgNvPWAXs4ZYi3RcdM1tEhXj
LN9293peOncGWaFrXcxq1X+/98V/uPVt3K1VTZ3TdYx/Jgw5howU1ub01GTO8EXrynzRokTRODLC
nu/b6vEXCcQLNsTJcx6mgpYNSF9KFITf3zYJh+a5NGCBswtzx3FU1s1fR9/vzX+aL+/9+XNBBGW4
I0rIy/Iavffca1MrJuek7v4/s+F/ei25xFFh+Ymlpg0fUf1npKrvsxOGQlOOUD654kaj+hsxapmX
J0W9X6oSLYYqnCoFAt0uxT5CCmuH6V66HxVMGWkb5wl/Wj6GqHnvyEfYhhSbj/H8kkPGgsvzquCl
fC5FciykpF7QtFjZMIt3N4sC1M9hE2sqIw2lbY+1DSvJmGsOft6fBvU1yaNg2+rDcWkGZQeJMnov
KbIApUCPorB+GKLcvzfr+GcHMrflcTV3fT745wZm/vcRmn1rZ+h1CSjBOgsrFaB99q6RplJ5ZKNo
e9TzWHhOufR8zX1x3SE9tzMGZzR2cLWH6FR1PtDgMKNnUPLXSewUr3YOyKdVqtxl82llYCIBWSag
fm0Iz0BVAIgRbaCOAQoFafA4ny19D19JcK0D1/JyASFvWeVBUqDXLl/Fv9/TODP9cz23LSLYNAKD
BfgECOKf6/nA+ANbdDLA+KHiwI06PXRN6Kl24m57cKMtE5FlA5Ru/6zGU/5qRBju5N34WvcN0q3x
nInavy51G7yqbG5jAFoc1uOxJxczmNe0SleJjB2ZehVFXSaegVWWMln4Zlb6+GGZ2h3PT/bUj2px
srv4oVT9x3RGXJeXZMzDi4+fBtqh+W83jV7soLsrW71jrr90PsPc/gSJeSLMjx/pUDYyXUQ9ssiM
SxeqnhtRhIYGNbLUQA8cmNkNHb/Phr11wvIzAAfE0qHzT/5k+Ccj0A9jWhswMQztQI4366ya9xEJ
qEX4GMX5Tfj0WPlg/mDk4YNMNWAipoITSSTwxtTydMsmj3GNISABG8N5iPyfsIKZUBgKn7Edx/sm
g+Ljt8m60JjOLgp13ZnqY4qn/WUqIuU0Ic70zdmeSu3CYJsomuLl6TENWuUhLIDFmbBdC6YbT3ZI
xCXxssMmKoX/WpQsRnAZPpgGWqtAB2JkcBedczvPEbIQdtDNt/Hy4uc0ma5pnaDOsLaLcqcUMFua
wKtztbyHi3kdG015mTKXeiXUaYLJRn3VFIIZoUk6nt+04QNs8M9iwuB19uJqFEjcDUTLMfPVF5x0
UXX1FvvivKAoaJi85c7IpWN6kzuU7wFSsH2GVcU0O1RMMfOkf7/ZlxCov40cqV1syOuEUkMGUR0U
Zv/wEw/VzrBgVnWo9Gz7kAF1OwtQmtXQSpi8IRvEAGbx0MoYVWOpKZ7MWO3POAQr19Z0Dgo+q+cp
ad27iFr2Ds+c6dj27WMVmX+9hVfkjWqGEiPu8stoMATQAzm+aZ2CvVeBpDFXxM2fjTLqMbbOnZ30
56pP0B9Jqb52vn1zKufaG/74xkRnnztJ/nt0mn1u5dHTv18Q8z8s87pjzMxg18R05J/FnGZaXO/R
oGKvXWa+Lv6qIhizLygVhyEflFdoIB/10H8szUXjAG806cM4e6/FptSOdun+Xh4mgQYCKx25XcYk
y4Tk75cMP6QZaYm8kVQHVtVOIM4c7RHqY53tl2dEMZLx5uidumsmF4bx/NyMbTWdZK6aB4ai+jO7
LWDzcrgPcvIlMNMMz11j13dLpRi04+xEI05LyeiXY4eMO5qOvWmfrRo7DnWqH5lrx6+ZPfReFNS/
//1yGrNR6x/3FzbYjotSCXcqzaZQ+HMt1bPIaQ0HEZIc3PQpGnHvbUu6u1jD5jkz9I+h4cnR2ip5
LOIu3FYDvxqZUeG2h4nk0ZSBcTUdSN6QoXad3QQs5QD/urvzRx3e1Izp1okyrpCfhMhtimNRYsHU
hKRrbUmQOw0LyJSj6ciT4EkJkuhrOcA3DvZq+gAH20SXrcU3GkdzbyRS3zd16f8SVvsGvC53BszQ
+3A0xOrfL471f+41DJEM7LrZZPgvQ+U/Lw5PDyMS3DhOhebu87J5y/sGH6BhUpk49+2Ijm8+z2sc
EJRWxRgggPVutc1Lk4UtmtLIWC0bZMCw7NSgHP8+xcaDfOb5VHN2mmppHyJSmUtjaX5TRdkwHZnr
EyNWP83W3SaxIV/9mbuqxH61C0AF98xccY0FTbRg7TkwjiCzbhdHE8cMuptx67xeSLRzgf8rIn27
SLL8LZsRgji0xTUdhHmIJW11K7SvTjeQpXQM4QmWVj5TqCLl7JuU8BfD0ndP7qgl21x5/J6mSTJL
KwfdPdYn4hWxRLiFKSF3LsYw//4N6PqfRrasf1C45+wZRlcuVd0/C9i41PKikUpwHg1+vTTucaK0
nfScjGp/Q0yCLG6eDXF9XxSnZFKkRRgBzVA7z/dsoaH+Ws6W8ixI4feYpXpavhQoNwenSPJ7aYGV
xhE6I1zKNwtwkrvJGVOeE7LE4rNULsiGsYFqR3FWfK387H0Lt9jObp86FjuPBgKzG0dlxSA6qqz0
6L1xgYvmdWkight6djncFKW1jyC96brKamUDKSZA1vPfWM6C6uhtmkEpao4kk6LSaCp+2B8iBev0
nvQzwbaJOPMQzcC+Atq5beJSXS/L2TRMe8LmwnsUrXvfF8M9iIG+Uluni0mTpLjALBfScJEysWoN
VM/1Z4jj/M940qkrfRgqjg4kY8ZM10tLT09+lyFBNN2Hvp8DquwoXYdtnx4KxtObxVxEMbEXshPj
Xu9QrtS6eKZi25HXY9wvq28WGrS6JUE37UrvRflgq/hD4PBSeQ78ix8HTUT1e58TsHg/xrazZwwP
kr+Yxym01AkhkR4IULdC0s9krafIqOsGGj2tH8maYhdUtH5KXrmruoGNqs21qXTawwBmMdehyY5b
Nz/YY6vvIMX7DxY94aox+Qvu6MAFUWa1hRhcZ4fHc3CoYOzdRtvAWGK2CZomND7OcOoVLtQA6X21
/EDiPMQaFTeJUv6wJoQJl63IfUj5pk5L97r0sRibQQKGerYvNRW7C9vULnAitqiEDJzKxcHIsTh2
65pIM3aEB2nl+2iYSi+JGYekUPAfIe6HOO7xqI1zudGk/U2aY7keVIVqEIeJXRk500ELJmhEINQb
DCpuVm5BHIVIWbrUQH+vwjla6XXN5gQ43CbbAPnJ3d9HKFofXF1ea2wrVx201oek99sDgxdja6Aw
6C3pYRDg7PQsEa+BCH5aUzLeVVLrnh3LWpkifUJ9cVyGUUrNsqwx7Pe0ES5ilm9z1U+PNU85qKZZ
IhhEI9wZnf6cmzAupQVFzQ3NLdlVBQYNvHRkaXjSQpn593vLkSGhg87GrpqiFBeAyREuTmqdvkG/
f19/NH3uJf7eH23iInTddi3NXOKHtX+WG3nXaGXbkABQBJW/w9ct3alO7FyorpK/jjKs/vxamYBC
APUxHVGOTT89LGcwwwS2flO+UQwf64cK75SlbghNigfFHaxTLNSru5Tgk/ZZxboJk2ccH5IWXzDD
1+QbtgM/Yv7VnyoOK27tYFWnBDD+g7r62brtb6FBBdP85Ad1732Sj929SAJlq7RyOHWYw598G5PX
GgH7vQ7raI2Qx3ozg/AlncPSvlkkuq8Op9TSso0UtXYaRaYRA9E9JFM/fiQYA8Dr0rTT1Fvqoxo2
DyZV+cpvHHzjgEBfqfyxEGxizBLVTt4v3e3yXlnov0F1VXaQ8BrOtjlLJxJoWA99T0hQoIUe7AQB
N4kw5+VIAbb4Pvr7ve+jACZBVc5sNbMdoW2640cef8WG7r6Z01Dsl7drPTh/47YBXBLwp/QC0ImL
1Xw0Yj7wfbS8N6YJgThR655T8+bGXfJYizZ7kr7Wzco1xO7zaZ2pchs1RuHhRYmwI+he8ggTf/x2
go/lCD975f1/HSXDi928L2Xd0jMs5V5TKT2K6ByZ1dxhYvr0/2R/Uxv8eb9CybKF4WqmxjBMtYHe
/yxZeiwxNBNDnmMB0/4OHwUUfG7p4u+B92uiqCK5FEJ5bhh7kC+QhriJ0M2GZQDXUrbqbcQXPVRI
aCz7rL21AgucTGnCL19+ZSqcCrXR0IRn0XjrJrc45tL90GQz3sT8UjeGtreHKg833P1kmTXnuMjy
16Brpm3pltrBzFo8N3Gr8/UGsqR0EM5b8mdczBVMiScNRLT72kGODG1JYYaj9bsYwRtCYfdKfTxt
8Hd6NEymzkOh2GAZAhFL5pbvyQhrocyDnrgBA2utqmp3A5z8dZqlr0aDy2o1+b9zjVIXhUPrqYN0
95pT1f9F2Hktx60EW/aLEAFTcK/tLdn0lF4Qogy89/j6WVV9ztXMiYmZByEAkKLrBlCZuffaa4QG
WCNnLT+0si84z3N1XbL+MYraY7U4+ps328VJT8N4q2Q78jxUK7vRxE8yZx94Ona/KOUfGMz5L8Bq
i1XbRLxPUx6GydLzJB8rOkSWQb0VOzCM5YrFg9asR7r2zRVGvkuZMBw95D3rMOOK7SCzkRDrede4
WpbjP7PEKK2Ofkd0NJQeWgVl1OU7Xf/ZmTE999ocflGqTZv/9x3QFv/ttniERvqGzOZG1EQ36D8V
KBhWMCddFp3A+w7+2nZSsqykFkvPin7rwbTdhnMx3FpvwVLYtyBiJOPUQkKXR0O1pxdVYXN2WakZ
cXSlv8Uv0EQ8o0ieQ0wG5gUPveiLszoe7Ny6t0ewIhpoESvssant7wQX+NqgPHqps8RbLzli5byv
Pv52BGznq8podtgt0lQrYYTEOwluiZWK48R8Fi/J62yDpPHLUPtt1wQFFNbFGIDVVXUUn0DMoZyQ
lbzlEhGeJvTMUzhPEyABCBWYhWRJ5kbWT0BP7Zszm98L21xOqq+vOvwVTfODzePdD3yMRnDMPdex
TknhtatU9DQ+ym76ITOmcwJ8fvvZgJZVg/waBkNzUcNEYcMsi4wxY9KAl5c/XnTuotRiIFuif5Pz
xsVgSWlW+D3VKiuZKUgNfMjOAKxCLcNyINmOT6iDHgwfZaf/Bh4wfAYMMW6VlIZJYd/cNebFSZNq
5faT2BupG28Lp5quzNnGa5W/z4Ed3dSt3NOhQC52uIGPy4K0orftNWnLNGy4JqoC5Prg4f5Q5DEh
wLIXORriG4mH/hckW3vtoM2PNKPlpg6LuW66t0r0pNH8e9pMchQ5qY4iEMVqaIj3yLadne7P09Ye
i6OiyimMXlHbFlWKRiddgFtEhcHUqC688WrZ7V4TWr35+8wYv2bqnACBzGqcq5mGJctDYPirtmAG
DCXRuSWYgaYmhQgoUrxBHmtNT5vxwUHDgk8wLHh2BrMeUC+DBkGfvlF8ScWcLMevMnDctYFC/+R1
GVa2gTi/DZMY7EGM2QXhIdxdE3/G3qz5L5EpxNU0uGCo9zaitgd03X70spCgEwblW95ld3y1V5vV
Y1Ykr4DAhtWSJf7XQEjH2h618uKU7rg2koSYJH0SQ79L6PQSo+F+WU0xvRWzV0qGZXzKE6PfEyZu
vdV9i2Uvrm2k2y5MHYLhieB5ztNek7J562uM7LVvzvop0bBKaTz/mfhp1TGBc43wk78xSKP6aui1
/2X4u2Vp61Mnexvy6wkjhJoWDkeF5bdmqYvPUwcbgrNUR9gbo+cae4oBdwM9PUFGZ/tfHoS/o8Lw
dyVA5QhLCg35Y+YG1gOKa/EQkl7itaVzRlDcHLV4eG3ky6x+mAIW2QopRw0gMn3oFxsgsmyqJEVB
sW46LxkrSmIsUQyIws1WrtZHO7/z+wNzK+NYah72Fo7+fpqGOntlm+WArTyxboMfXmyEIAng+N8l
lKspDUeoAyh0p5bW50R99uWXhXetM7N8cNzmNlZpdymcBXn4ON8IP2QFvWjuQU9hGVXNlH2BdGRA
S4/dThIkOD3swqDUtr1o8+PQ4Gs2WMtUnpa8NoPLkTZv1aSrl/D2nlgSzZybs9sDqsNAxj0kgvM5
KzFbkjS/UXwlEvkYcv2u5jaIHwYqMtrbM0wi+LVlPeXHMQkOJPVWOWIiz9pXM82VlqiVC3kD6JEM
BPp6rEdfLNrgYc28j4cqKw/q58hGBvL5MBFh7YDYmFt/OwZ+8+TksKo6OdzSLUwwMEbc9/v/TZLg
x+LQcVZPVq9xy1Pd19/Syu+uLbJXqEdwPVAvHwv5wyESA1+Y2B2yhfZLK/tjiML/fYaq9s9p9QlE
5mili5XlfjTVL/QCL06SP9iS5qo28AvzdRPUa4/EjL3XdPaB94C3cttw7/ZWt0Wd9KtPmHhkfbky
eS8/6+G3v0Nx7k+4biN8BkNXNgxXUcJOFrjckuCa/X3E1KNn244ZIToJQ4jttJjVMxDbXVP6A2LB
0NipSUiY1/o+dfOjWgOWkSQ4Zi4AXOtxMcbuR5PY3425G15NDVmfcPAqeQDPvKHTcYkAWW6HxN4B
X28owlFkWvCVEDnGxpZcxwOjYQr8OUNDaWYz1NXF3qoaNHqfEkbbSYziNEvyM/2JiNcLdRq40+ZG
+dwfk2liGhA13WYKatrZ0S9dPv46ra5X3VzMl1kLzo4TMuhmLjTthVFMu5lhLtMUmR8XDtyBqY+O
pS2itWLmKlJutmtF5PFDRs3FZtl8xlLxEjK9rYewOysIOikNFYnlg0D5W1pXYwTnNzy6Se8cAy1F
X+6201nGe/Wkzq0yudJ3Y2wzjgjnw99GrdMOweX+NxCqyeE4fQO5Qo40gkqcQ5HWFwTSJYF4GMAc
Ar56w0xPilVr27iLRpBSYuYGpXivd+irBVxEnevl+9vt4wc6R/m9tnfrjMtLluNNGMzH0c0TBBx9
fcTwKl6cWWuOTVlDFx/wrzm0gkQS0Zhomj9yxzJYuzC/AmWYYQazSqQkrI7RECyVS/leo4RgORXt
y+QtAyqKdIsniAEHcRVA+ifMT3+H1rv34tD5VbnVjzkhkGKK/KJErQymo9BJe9OSiJGl3Cvq8LPM
9Wfu6ySqsdRkROeV37UIm5D5Wi01TShk0yugW3tatcPBo71zMgYLVoszyneWqC+43f2dF0SU7JYH
67wEZ+gMgXGmJrTxmFnrsnPtN41a6TqIAn/Cgi/1PvgahFec24Yf/P8zGuGp+d/mted7lud6OrJU
W3eY//6fxQ7pXf0wFXFwvH+rtJR/JcTNT92Qd6cypkstWjdZTQVj7TDP05vluL9yIcj5aEFV6cSC
79UhCXXML7pUyjN0MA50rpUaeXSTiohm3KWVPn3losJrLQXIleGO+xwuCjbm0tuYqOg2I3mSF4dS
X+kOByN+mhAQX1PPKbCKQ4eXwjDR+/kLHMA2pJkEPn84qvUrPVTuo+19smUw9lxZKUlnrTXiCLai
7gT52N4OQWluUvrhB0Tu8SYOzf6id3my8fXGwRBKARzadOlBCA7OCqp1ecDwmeLAp2Iu3DI60rUq
1+oSrfS8JtEB73z2L1k7wcu6tpIpf6VycQj+CsS2Hf381Wx95xwR7r5yvQi4qpGjElXrvrgVPzxd
fJpLYh5GqQY3SndfdcX8PFCqGxbVi2mM+KGBiUm9Z7JBXZh9RiNJkVboPAda9GnUXnNRm8DN2vue
ZgakCqq5KMM3gag3Gdee5o5btxaAhQstAAWL2lWXt8QF/eLKx0SzD5sK2J4I/gSFUdyKGnduX+U5
U1FU2azhaIkbMQ8qz6LF5I71sTWz66J1dJ20uek3Rq1hla5jphHLQK3WxPVwMc3Pe/xC3Gks6Xod
T/1QpQY20dx/FFFP/nqVPqmjvxvHGsgCMay6fETkc056lqGZZaCM74R4tbVleSAL8mqgEH5e7MV6
NhEvqISE1tyXnd09jl3XgRDr0wOABf+xsghfKNCNPXrWaXaQkhI3zGSSPB1qpNl69tMge7KwbL6I
pNubqLI+/NwO0Xfj9De9AREmNy7xkOI62rSVMQFVpC5zigIzBOZ6bj0GTu17z7goDf1R492xim13
eAHN0+7bsaHb2JEfUOOPt2JMOhrznSJwNkUhLrSOi1teuTmIkZ+9rQWr+3jYw9S419uqezCL+jve
ENp+YrkfqfWp+lgm3gzwKJr/Osh2q5OYZxMZ82foW2KTu8jmWjc3HmIj2CmBUuE33sENQnelNf1d
gD0zRd0lkluilvpBQwWpDqfY+mQ+aj+jg77ibXPfeFnaQ1brGSPjIsK4Y6/jilxMvnNg97/dbEjf
mDbQrvUM7sKz8Nf+MFoPBd5NcFGZ9Z2Eda6RDjBGxqJCTRhZ82oFimdrnsfD38yXzmqafUo6wD/R
MBOAhnsNnURw3JXUS22U8iv38pb7yKpEBovmn16rYUEAJ+oAlGZxpfsO+l2O1eryROQeJjY5dQOf
FGx0G+KJlWaYsioJF4Ie9OgW89vcJ7ewmJsvQxs3hSw926J9ZbrgfQTUoHMpKz63yU/d4JQIPYGh
eS11irrX6c7c3u4P1wYQbMhVYdjdt7IdrfqLEYObhdM+W6b6WnbFRMeDPV+eIy/JpYWJf0eH7rgP
J7e+/v1kDR3EHqni38//+wm2U36xqtS640ToVO7KOBq/fuxyiMmt772XiNe+NR0OwqWI3MMA6BRn
quufLOQyLJLznyLRzBUNFA3okD2caE1iPo1qMoxQ8a0mysE1eina42MW4CXr5rUSH2cxuasLNBGM
Og3xsu0n+ozg9+zG677psp8IlL1VHqDcJL1g2KubTzxVv+aSqTCPUpeYld+m/tUHS/oriGBMZRZc
4DmFNllPwZOo2+Rb3n4QWYXlAHoClIkyO+CkP9lDhZ9Z6UF1PdrnOhES6u8PZLMDSplNh0qYP91m
sI5/H1B1YmwCPZ9XyaTpj2ZaJsembttDotfGzY/5vbq+4NlkQR1Vvr2kyZ5oDWATKHOMPTV91AvF
yirIa/vK82il3BR4JrYhOJlpaizurri2kknYt1IvqwcTz7pqC6her+3W2jXtWlJZgHq4oHHVF0CL
hhFyzlvzmJvOR2am2/sL6s0jWZqBsSoybTjf21mmRje5ADog/ZbVKQoTusmylGGKg0JpFOYlZaXx
nuFfyHoreSmE/xyCmt3EBj1vtVfki/40s27Tst48NemCHLCpQqKSB/Sq9+Ocsf7Wtavm/tX/TKU9
fgZNOf87IPP7Bgwllm0lHxoG/4Lc1riHqeiQi06Wa/wKMyRzjl/PL7x3mt8+2oBVMmfNw/1xNYZk
CJVjXB4BffgbpcxKx3pe0T9+msPcaXeLTPYpFjBhlqa/dIAid5OHqlzTZjrgRtZuWRN/9+osfgLO
cB0cUT5DDpyeswWpAGCFNxy4ot2N8Ay4R8IjkrpHl9fygtHVX5lOjRJ7tuitus353nErEFQcq7H5
anQRXUTYFpdAoOtEz+q/hhkupaCAW2IOMaiOTG82rpWlp0m6ymqAIEsFwUkTefU6ZvlHbGbdFzkF
H+RCtT/IJ0Z39yfl3QretjEOTtT1e6D9b0uTxg91PfvI4NL8yNiieDD0eNgYnYg/u8ph/FCMr4yv
5kc/jv6o01Cotd1C2tDOkp9lLO6x13qoEEuO8wRbinId4nLeV3Y8fEa+0LZzafanqK2ip2hJ/tBl
hpKccqMSVfHYV3HzaE3EsiSm19PRaqZDXaXBwYuK8Hx/RTILJGzria2fEO5nuY00KhmFtcsqNPa5
DvZs0uGRdU6HIBDDFvlT04ejB6fONB9VMdHU+PEWD4Cl6o4KzS3Tre9EECXycOPOjvGW9+6EuxvO
ZhUB3hUO5acpzbRiLsxVZQ/DLhyN7RL6fwg7cG8YIcsD7k0aYMLvH70sTjaQhGijuIMcJWNMyw3c
js1slu8Tf+UpxqQ9YHNkpNlQNbXdcENGNx5QMAUUwL376EyTD75DBGu4OTlroBydVal/1rTxpS2i
3zVdqR1CIwI4ofeEplV5sFG/oTpM/IbnjKwS6SI18QK6yyAzJFswDTWCcMIwF9q1FwtpDxVtmdL6
qc+z91QlZnwtnHDEX8S9L0/FjdRs/YyWsgFzN/T16X790LJ09gE9ybc4jneqt0/3ed5rTbDsrKDS
b24S5pdqwvMy6wmoQS82Dsrvos61hyELyrsdpkxL5+DG4BJQ7vlXDRKinEzwtJQbkm59Au47oFpF
D4gJ0Zc08TSnpPOsVafmQGldPceDfj/SaLbdf0gHv79azzu6TiMGm9MGmRH6+hgUJ7FLMENKQVRV
x4iV5vkJHrS/sz3Tu8wlv54HgHwzESH3g7vwKh4kDi2etMeqQYBDPBhMzkb3EGOOxaVoeWsvHuuB
nAA3muLOVe3BfvxnLzGsgQxIhgAV0Pqs0uYH/rf51mX5t3CwtHM4WYdwYqSQ5GHwMrVLsCYtyH9R
50JocFvU/tR6+gBie1AS/rAHkxWOZfPEhrgkUgQ+kzhjDyTMxknq+CE0d5alOd81EA67RVTlMXH1
/A1Z1iPOpOWHY0/tWvigbqJhqnnUywVmnDf6pu1jKBZhoL2TB7OeYPC+Njy1nvtCx5zAaQep9IVp
r7kauphs9tbg6ZqG4BN6K7vN9ZyevQJgdDl64zcLkYBSTP7nMwRR9dvCI4NhyL/HUDlq5mJfeMRt
ADeGe1WbLqABpj7g2HLI7effBYU5k2faOn1fjU+U6N0KuOJluMcPkbywjYOlZc2eBlcQEGfV6+tg
+l67qMHcoXHpxXbk7NW7TL3f+DVK8CvtYUyc5BDD4jnCQqse5xgjWwBt5ZMcz0fsvz8msMQvSO16
vk5lvMJvnLfGshTXlpvgqc/owozBO3TBWr7EQ1fdotrwHkkRvdZ5dM1mLX01sA0sbrtGjY5dyMzd
c+SPEKUs2kq1n2k0UV05MMJhSw5uxteX8xxLQwep21MEvozG0t0GqI3vOQb728BLvWLISUZJn3fb
sLGtW4EWYxvLvVCeU3vqHKj+8TGE+jXnknUreyhAtZsnnK7pUZ1TC5uoxjthmYFkY2Ev1cCb33xm
rjShW2tHN0l/6+Pmk+DM5BcUidtoY70I7c48K0lPxzA1SamGYlxhm9ayk9MkvGdhW8s76+pi15Gn
cbKa0Xi0pw6nlGjcnwXgUbA1OQSvo/IgdvnSSfQESCAlx00+IqB1b67B40KaBVO9RMFqLAGimjhZ
d5Hu7hzw9FDMaBpejEd4OxiQwnK8BHLjJghwkO7QPI4SeDVuGjP/qQLai8An6YM83P1yycIdR0ff
49ZTu3XG3vhGb+cZeJ7zHI65cxUjN/RqCI1vRKVR5Ll9c4UkgPg3pfOvNZb2flXbxjDKm5UZryMz
yo927MWJdmC/rjIXxbiPFc7Lon1C0fnHCLRd25T2n4WdTJ6RH0q90MGyuoyXRI4nI4cFQh2Mxq3W
IA/jQIm+8gL4nPZi4XB+coLew2g4n1OHbIqyyTLYOIu9SQot/lz6BRyT64UXX4zMCHSTKW+EMGzp
i/LVN9BZ4xUHzCxTOEy8PFtdu81VHF88kj+emnB8W6bwhaLL2HVNXV7Jtimvau/vpum94pgN4iri
/HjXNtHdzN9t0310NWZ7rSBgFvrkDxq6LfxpwiCIHjPLPMazn5dX8mTdjS4MXLdldTIENYSuTWgF
cHZHkE2iQzXRUSA5Q/sOLX5dVuRTDT5qpyEdi+dERIS9sNDbM4UcHrSKoqkIvE8N/jIOE6YUBAI4
ZzPCIzUzfqhkeqzawE1y10vVpHtkzsuDhpBwIXngMjuZcd/Al+WuGdQjqMxegvUD0vMc4xx4E00X
Gd8ZZR5MJJDGD+PIio2VjZzYCOepozJCqlN/a2VlBNfVPXBd2y8xIBawUnuImu27EdjiCFmUFpT0
iNVj+L+dN5LsN8FEr3QO7XGzqLg4kzl1llRXEk9+Ixyv9jkC3H1vupCuoIqojRfrSNn8+oP2FnBt
I/0o8rw6Sgk/YW06dlvaKAjsczyoak7WWcPvzs9hqrnGOdTEezz41k1D0nXfTNVPst76x8Ysxf1M
ONr1yrXMbo2+knw22eknSEyAhAnK7YJ6lWRLmN3lND/TIYpeEjuw7h9kzNtvwtAf6elKS3aIqBpz
PYhsJSSr3ARhlnPoEi+/8QhKr1M+7gZ5BEQvOFbR8q6mTo6cg2lTG11hj96HYvK1VqcdPf9pEEvM
CNLEO5hLL2GRusG+NpbbFFlwzDXGJG1A9EKHxm7bd0K/OPHA0BAINfWieVY6/kqK+dWe2lhhVJ6N
mWniSyh7E3MBiM4VmY9yvbH2aQ1z4V6bs2IytzaNSHCHbfC9cbS9OUaoP/36gaSMYR9krNOUHCx0
M3SQ+rDs7oLdqHt0Mk87TJpRHuzJYByV9+Mjki/ijso5eIp0f6/U42qDLxczv2v1zOn/lZU3TtWd
72veZdZ+RRHUr6SyuJl6zCiQw27VYScWaNjRTLM/0i6T5Chkbb+Q7NQH3ZEqle8aGq+pn/tfU2Hd
d4Z/d+SHiJtZaQCDv//fPy+CTPnN6JqNricPtH6cX0tjP+G47z9E3TfAsNP2omW6f2n7INyWDrJY
o88exoiLSkxx+jh02rRhQlcS0S2Gzyw7ZPKqM/zUO+Q5BiGyYSLRlwTBDhVpyE537Pqq+hjTHCuP
b9Mz05tt17jVfhTvSi0Xj7F9ERC2GbYinktY1q3CnjQ9qYQe0nA4O8ZLLg+ob+TGz5BkSlVkyJvz
uew3UzTGIaFB5BTYbfOkNr1ZhaegQwCpTG1YN71zEfFe6WKX5VY4zS8DYpyV8hPjUyCNZ+WJ1rvl
0oVZDAO2XTO8sfAiTo+K7xxobfjQLaDT2n4Uz4xc947TMJh3i+C9DqfmrFS0UzVSCIPXQvo5WN98
cHaeVHNOg+g2Xl8UF7+vy2NH6uuqZfpJN4yGTGcZuyjG+T/XBGaJKHyNJTymcb0/FuiInTfCsDJQ
CZ6XGThuN0CX6u2SNL45gmjLSOs46X7+zDS7ZGVH5CGL9//sRQDU7ucStUfLc1MZS3vgYjur958A
oIPTHiSxOjSgHzDn+u7U2ED4FvtIdnvw2z7GTurybHMORZ9ZML3JZkrSkVe5YVzIstO/Lp1RfoB2
WzHEDl+L/qWU4gmb4et1mTL7FOhoJkLvedQMyHoVCY4zdSVCgCU426MXnNGfakg70EI5SAYjyeFJ
RbjXu0jmQXBkld28yQs/gZ3ZlMfSx8l/H/f+PU6IFFsLDbitsbx0Q1zf1GsUGeC47qVtO5mwFodT
6Njjb7nTxjZBQOyMoYuX0iTCwgRmfW7ygmeW3FMbtK+0A6rwos6jHzkyS2iv6jGWwgaEImx5G5Ub
nM9xBuBABwGHbxzpTdv/Dtp0xR2p/ZkncbiOdcg8wxxqe7RbFf4A8Pxj0VrrOdXD/TgY+i6zSKjX
dQvzhvtnrPJ/duLC4p3Y3MKlzDdRyVxHNX+d4vdod8H7AKv4Qo4wGmdptAN0Zq2awv01eSRFKWHO
HT6gdr3pEX/vrgpqlqHgqPH36+lF1B13bPL7hg1wkxDgWktZHwxSN0KZm/3PYTBnw9PcBzjNmDkQ
a7Sci0XflrEBtj3vLUQY/YJUAYmgmhej0W9f1FGkm29p4XOHUy7acTCLlwBB3HopjOmmVxaATbr7
5IMFVKoYuXy5UXsdMnPYZMY8HjPVZfP84U/n9k+L58WXu3AGzbUVbhQJJHYYPYo0Dm9uMZGx4xpM
fhNSJcYB/EbnWpCplAJLizGjN3ZgHKuZkNnZ9L2r74sF5VZEbxQbxpeZd+chr1iXhMzt5XMJwWCx
Kenork1YGfcfUH3AL5/sOmChJqUKCr4xVsj2nBD8UeT4TDoTy2EMGM397ybRS+Skw4Orm+5epMI4
/90sDNprJJ7S+j8s3pqYrOBMuRWc1Z7aYNpIDoGfPTSQhXGNFAMggvFfS43cM7v+raioPO9/MkBp
wyqGbb6lB4+0UHrzlEvPt2DexUqAkDXWSwEsCah4i+ULqsArZsaX3uuWHxRdEvNmWOCx/fZBg1q5
jofOw/hSiwdsu1+O1ifPC/zMS7k483rwGEUxu8MAJ5+QokrOnqi88yyPImnD6qzQPeWR84Rfod6Q
Ucv8tjbJyujKxDnbrrC3RoLllCa33+6qz/sbB9ks2F6pUkyAVG+bmpE+pKdWBsI1T61hpFuYEDxr
1Tl6DJ3WiGM3pcMZQv5wbuVG7alzk2tyLvboPcNMAahMsHkgTmpwMUlyweJH40rTzPawyEP+gqwW
hVmv+4U/JquafqO+s+FV3ZUHzl6t0XXotYAvoBr/XbKrPbWW910/PedTezYD54gTob3eHzKmnex1
KBNRVPzUq+DXkngudzTj434b65bO+bJQCYWL5f/sR6db4TW1UEhl87ZLl+yA4PjoLwEVDFElW1y4
2zkSzWvgONkByJK/D2GtoVG3PtWVwsj3h2iJz3ODDKd9LVdT6GPX8VzRSWn0BHghuLYoBv2QGKLY
4v978Zn3vAV9hbaUaLEDgTbzi+GDkgvMPv1O8bCbUyocyeTpcrzPLeGst0qnWwco29pq8FW+yc/Q
5+VX4abZM38mnwQL0q/NKG7frHk6Waj9ttBiALeyfjN2hdFGQJPHl6oMjUMu9OLT4anqR/nyvdRB
zXHxH3t9NHYzVfazhVFj5Sb2+Piv64P/TgFyUD9VlOYGDdRuBqJWk3ogm+OQebZa6VfHmPizJGkO
RCa23+pw1jc104mTU9MmT5glo/ZIp1r7Wurx99Bm0fsc+xAIG3Tb/SLlaVkXH1VtnkwmxK9Zn9dZ
NoP0SmLuQyI1CL3U9Xpfk+24DqWLxezb5lzndbVDQk5IjAmuT9cwIDGso3BNCZgkhmai3aaE40pC
7nHtrslLfde0YNpOLO5eebT+aDW/e8p6/RMEU8lVmX1p0dAeDAsMYVrR/6hy/0dZEtucxN2+n8Pp
Y0SXOUjWIDq96YgCw4IXnDkHiyXufYWOpFm/2ANyXzMIjtkYRtB2m3E/zDhmGqmjrOuOsGN7fFLf
VgmlYIhwYRh6uq/F2LzGvfMwCPOxd30wlVpmseZwp8+qJM9IC9FhZwsIIRs8ojJI4ABOr+pwrvP4
3Ndxs+YJEW7tQK9Py0Q4uDKfRmaZ7LvQMjdjLtOtJYbRyUh7lY1n0HrN1SZU9bEWvvdYxAAKrALc
vBCj4a6IS+eb4Xi6IxTrGo6j29I0APi9wyQAwYZ4sSeLsD4FHfKTJDzdv/Ik9AFmrv89iT3zh9wh
qOS+o4928kn6xcnBO29KZMbS5/mzPLKBb78lTQr0OIpuAY9u4lHa8C65VstZda7pcRIl5AOrF3rs
yuAGY2btoUPa32sEWuLuA85hZ5GZbfJ+qoqQwGibQzohgJlI+XvMRpDgv4Vf83KhyQRuqg1EyzuQ
8x0ShMMlLI9x7LtXRivuldiGf/aMEhJLghF33UkrUhMa1uEOqrD7Xe3b3OQNjUgdTBIbd8nSZ3WO
fN8O/H5vHkMxxzf6Ls9gHpx1HeB/Zia2wHeXlqLMnrYpOuDH0SdCGdDtcN9r5F4aAIFwukG8T830
kDOxfuPW1h8Qrib7pEgpQtUry7zgB5kaMgGg+nDsyr0GBK0y0lzKjxzy6Z5OS701BSKnYCbRhjgl
74H5xgrWtnUz40Tc1F6yYMYuFuZD8ry1iBLpfm7WX/pc0z1hRkFN+qyG/Imozi34/K2uaWSEydmz
iny3y067NgaKF8cgWpY1p7/OWIAgHQIC2pGGtyqFjfkQhzb/xp938kdDXHDDSm9dZ/2EhzJA85Tx
8OD/9+cwgRIVMEtCr5mSZV9UqBY+7q8BIRJi/7frwJ3a3cxzV659/ZUYIchbUUHLy9AGVh0VPnkN
+xCBk+NjkhISEGUY4NVeSSTvbcKhnIzJslKCBMYa896qBEF1igsx9KlxVfecjJlF58fGhQTYo2oS
qN5A58ZoFGzjiAtl2bc9CbSNfM8IIewTWIifrlSLE2gIKbH5xfIex4sO3hF1GzCiCqijZTAc8pzB
PdCztF9mm0za+y9KK4XhSrHsTWKP4DgueAjKXtNWbu3P1F54Y60ZyLq8jTSgTe7vjEKRBhphkUHD
sORebAa5VYEKWGK60dxbi6guVgVJzndPAfkC9jqw0+kaOmws4Y2Hfy5zgy+jc9u4gnR014XsAqaO
s/W9GPmOg2uOkvTQtDHUPVYr7qYtNKIE4vrDT0cdQmA0bdUkuBUJl39Mmv3flklLKuBlKIGydaya
m6z1dvdmkx95D3MT2UelEYSW2BwnrdwSYPFZ0+y7VTiJn0PYDSVmlCt33pDaRepauLSQvgX4e6TA
xemsYMvztdiFCdnPKFhJJZYdaNNmVoSaibA3C3JomUyAROXeqGXz0cQEsSp8OPrSmabPqXmlOvrD
sDSG+SFZq239StOJIEVmLk9zgA6fqZ39a+u13Z/7300vvy1G7/wSeII7nsq0MWjJgEoi3lL4INWU
SWzu88PkErWrDqGw7+4jdL3nBlY58Ua9tDaLXLzXZnuZSqB/d5njuMg8VQUBIJB5DZ30T1rr1ZXc
9+YyUvvfuafcdT78CRlx2iT9Js3jeMWd2z3xN+1wA9fTI/LobVR35sN9YugUYss7X79EYWQwb6+N
Szlo0zmpvuAaPBeBNXxA76X7Epb9N5ocsudJ9+pOR+iwVJ7ugMcgHpsTmpF9VbRQgXKuy/t4aQrM
ddLWuLSssr2ovbCa20skzy3yXBjO/3409YP1feJiECJy/5381NiVQ8KoFK4LCc2iOvRoch9GRpbb
rKrdF8a3Ib4jzfmWWdOrKCb9j+m/dlWGd5lb/brTGJ72ZvZh5SH3H/WaEtx0MdSbqBclgJzUoW4I
POvB0+dgH8XEQouuEA92mYsLPUuMOQ7ikjpruaWo2uFUJFF7iWeruVT/s1cOpn7sA/S11bNiOy4R
MUCh8dxK/VM7depAfcQbRnPlLERKa0WR74XFoUUm3GMs2wARTDKkinJEY4sxfcJ1XZB2UE9bUev9
ew1fZ2sbkbVPsAy+xzrcsMj1GafKj3b+VKzI4GuvS1H074noHqYs8giUaGykhL65tpn4rxPQ3lct
86anLkj/6GFsv9/ln1pk7IzOpNYbhmWLKdZ/r+r+tchm538R9h5LbiNd1O273PGPCLiEGdwJvS2W
ykgqTRCy8N7j6e/KpG6rpe+P1oQBklJ3iUVknjxn77UvOns52d0QKTrEeFyM+gDnkjPUWMdk+iYd
DitKrKfRpE3rdvVNPWtHfTyUIU7SKf/yS0iiBQwu4ib6ksGIegckCAWKbkLkmeMPrZ21H8LUh4Nm
CMB0QdWcIG+R1dIEn008JdgliaDLdMv7UhHj3kj3epT6+8lEuiClf7mRMu1a8voCdltas+1vZSDK
rRU2w7qXfUgU/jKZuLa2VbIYR5usyF8oVyTon+/6lXgu0eRVpWfstIw4+NCh/NMWK7yqB6+Loutc
J1AupyA5DU1sPprC2NGGYiBHNOaNbAb7QaudV+qF+aRgpVWxsRoytdV6SeirsxFBT5hRHgDVzvls
lbQ4kwPmrKWpvdAR61M7J7ln0jb+yCEhrK38BSjLfHIZG646v0bF2W5mYjIfnWBY1h65rCTZpuii
awP5j51LQ7vDcmEG1Xj/wt+/2MY21RcDuqiDJ5ATESYm8NSrruima+eiXY3NJH61+4VIAsRN31BI
EKJCdumoEVLlEtSwGaANHNV+06baYx13A3Q4LKJNF5Vyu6jOCULwjbLT1bN7y/MmfVGvZ/L1XJuh
UIeGu838eKHyH6KjMDr7xarKZ0XlKpuQlA3bPXcomtUkNA5KZqilcZ+L5sAK7qLo+yGo5Ma5GIbV
n0nlfY/rfz7/esiG7t9P1RtzCXFV5Ogki4DEpg564lcIVqUEZM3Vgiry3nV3RtNHgJnQ60M2eJgL
P17HqCPZGUsaoSZfabng35f5SRBkglhULa5qmR2fXbEMbIURsQw2OY2DHtDIkPe+lE4e6DSRsG5G
3iFLgpbxAZYbo4gBnzjmcL0jY/95qt41k+znu+ZcYOofIua7xF7HEn7TB1X+0FQ24L1gCD/EQZIe
hwrIsXp3yIpqq43nu5oa+4Vx6OpeiW1De++SRr+K/JBbtxMXIcEFRlX+WCwEM30Co58GNhICWZH/
anMINouV1ZrjwavJ9qMJRPATjiNAcvJQTntNPRt5ZsommXpGO49cqe+xASTbl14A6proWDc5/BSI
82fTh45R9sC9bUF/NdQIhZSvM2rLNlWpu2dTzCY9rKJ+x+n/Ztlx9SFup/k0RrO+FvJp0jLkT9x2
Y3cOWqfC1ImTLid+dn5gCLzdA3cQfs2wBzhhBOE+8/2VK9vcKH1b9EusJHVdNo+ebegQoG1t5TVa
Q/bxCJyaVYFqKrVSgAp1T9wAwpxxI3o2kKp4xkA6HCc3FKtQYuLyuS8wUFget3nwEhNwcmF9i56N
RBCZZhVPtu1HJw+F+EldERKCT2++IY5m0CzFNCBMgTOyAj4YbuLeuopkkYx/2Ivt1GcFxJ86wkiB
rz9WZu6hoiKDjO/nuYpyAtETt7lYRk7suuR+xfXkEVpB0aamHFo55OswH5himoVxKJK43XuRxb8O
ucHKYDS9Umc1pMfk+Do1I26bnUW1Knsv7o6cbgN+IRVGEtn1Vk/VQ+A7K/d9Sm9ciGv6z10ixjbb
EcxKBkfvfC4rTadmr8BGEK6+1brJWt13piD1sgesbPU5xRTInYlyMac4Fn581SVCQ9hfc7mVWO1A
RFPcVgThTB8VxJqD/mcSz8T+/lX/WcI0NAwDIm7u0n/brYuDlkbDKu3F1/921f5fnAvgewUNTvKT
BUegP7A7KKw0+nb0VtriGVdLuf81Io5buQ25yaNqrdsa1mkYqGTK6g1NGA60am6gJgh/zBIsv1h2
iRuCEm8ij9rSDhivwXjE51b+qHq9fFBqM/X6XXc2JZeG4c2pWkru82XB7z5RyA004x9Gct5Enr6U
Dd+u3M2mU2ThwmOG6m0rl8W5z4fhpYrD+SQSggDVu11XP2qTOC3CGa+1uUwnjll7dcLwcJ4wdi2i
ZUTs2WibCdXhWu0BwINjtA79mgmDcUh8FvdGuZqtUhoaiSRpvXbvTxN3EWLfh0kxg+pgQYcfUDLW
onRWNCfbd04DJ80Nh3H/378xW//TbOLrvGYbOKB1h+Rb8w+KqN6UqWM5FvRxeiR79IaYI4LEPoMl
W67xKCPgiwWTczjEF7yLiPEW3zgqRxnZeOGxmQtCqp1T3Rp3Ooo9EKqeVv2XWraRhoKEac0bvxRJ
8ILCsXxr9eMyxKzVXBCGM38te/dDm4zkqKLaOBNQQEFW4LtCIB7vnATLaWZ6zwKpz2mpp8/AzPCI
dKF+qiMLOuBEf1szdwigvB1ZvJJW1Mxbia6bg8q96Na4Vytya7gcVdtWHHRoyjfCmxGeo49pPVMc
leit6/DOFz7O7KCy3NMkBA2OJZCCgfKdkYzFSzJo8dp0Qv1om0nxQmI0qbqm1b0bNCfcNkM1UK2i
Wk6xQ1yF73YrBFdkGXee/mKUC4Xu58By9CflMdUTHDbjbDxJ1RGDU3Q/ypfF3vbV8vLqGb20jhLS
bZ5xo5u7hnimc+X5ycGR7OoBrv6pMMxnI6+Lx5bcg+tC+p0n5VIw4HCjA2IhzGdkEKa2tcZN/LMd
RWgWF8ZBI/TFxHSaC1MV2ShttRO0KHMdGyJ/VOqufCope+0ppacUxWuEIvLAEpVX6geWMd+fP+Yi
9VcLzpsr4ZsNk9DU3PXaor0rOh+TO+woEzHxNh5c0rnNnOFKP/QMXBwrOI9OkHK45VMgyiO/Fuao
7+9XuhQOFiZ6daA66YF462afkx6/Gok5vja598kv2uaqLxkgDAcd7PX+3O8K0gJJrJcvqQfz/kfQ
N1SNfVFTzCae9lM9TKckn3/IgdbZXUr9nTOlB/VrKcpe7EpHZ5Y9jljTI8t8LnVOKRNJ5vdOTx77
HKHBZ+v9REJXGdLo6W3te1Al7yOvtt+WNNVWaRpGR4fhxXUxuvcuEt9vWoVyqkc9vCLGviI/lXDC
MdpmpjN8D0w2fW+uEfe0GAOAdnxoNI3sWlJ3DmntfZrTJD6LpI2Zt3BlxhjQyIA+LFJkYwFsvMxS
c+OVbogZQtIZ68of9mbmvInYWQ6wZskkiHph76lBaVzj8oeJY9fheiqnfMt8SzpwDTGhSe7C/cDi
eMBPNm5UJaqe2oMzbIaCBJtY2G/K5V32QLRHEi2Pup6PWxsR7XYqAcrGfXJVHTP1YBaBsa302Gf8
nb8mYQLevyMqYsq+uAt1kZWcOWtHAMc7BG9+P65atVSarf7JzRxrswS6OOuwXQgBzN/AhHRMN+hx
z01nb4yhP/TCwv+pxV/VyLR1abk6/vKga3X52Ibpep40nzVG5CATQgrdCu3T4NavgRM0O5EACuzd
pAbzNxrcqExkGHRdJ52IrInAK+RWib/WmrDFZIkDKW/7YxmEyfPYUHIB7It6ApvKI7LYBKVt82LL
atdwbkOEWPeXCTPXorcm9rDup8MjBQiq465D7C+vwh7IRq917kPkdE+2Y403hX4iiO5pLImQmn3k
9DnWOmhpqX+K4J1daMF6W/7P0UvlmqR02Yjb7u02LZ2aS0s3vKjm7EvcsOLRXha3oUQ1YSzpk+HQ
LQhmJCqq5O5Gbn/1dBwTgOrqbA6Ks1qp4x8dAxaVbGGaQKdtHbY4mUZajgd7Ahfu9eOx8H0cXPJL
WJHzfnnQ5aVBKtP6fqoww2zZqOmCU1K8GN1cX9V3y2XUDhAqQ+KXF1sstOw/Ufg9k4oOvW21vadM
m9rcyo8yMxGyEJ4S8qXtMwgqaVAzjcBYUeHe208CZF5Lut7Za8dPtrdum6L8VgGVXecTibkhAMBD
wtpzr4+sbszeKEqi9SwVGvxasI7JUYt6QDVIX6ZnhuP047gi6Ue/dUmX3hjxYfZQU6sZcazMPIjk
ylkxlzuFYf0W6hiII837gvgOn7t8UFU/HHOa0JbZ7pKgCjciLPx9kjN61ewYv5pGq6EIUQL/90bv
/U7QgThn25YFYdI2LNswef67qRRkakcsVOCTG5pR6GDhcZOp/N4Iyqo6aN0XI2uaXWFr6dmeXSTY
umFsSuHRiZ37B1/+Wadrr8jexMeoGuZNHBfRg+vSD0RKTTqiBZ1L3o+w0qZHzsHS5UXyyWBNK243
GKM6zQRsR/n+7p4jpqMEC4lo4JgIUNJtmvH2CNHdq43HcKJPVgE18Zr6aPZudhwgP11+PRhGY28G
3ZvWVLTZrWxyqDScYVYDp65b2AoDUW0TRme75a/J16B85UfPGuZ9487NjYjr76QgWh+Qs9t7mpvm
1lDWQoQ8mNQafzNXmQ8NyrY+eEG/QnvO6OK3v1nUuU0RSHbhQrLDniDBlNw1KyM4ytqUft48VBFt
QncwGqhlTFnMepyO9GwG2mJMWdRr0ZhDXBSk/VFb2of//rUbpv4bOUn+3gX5DZJ2Y+qcWf+EPY6d
kY30iHwsmAOwPBzd8YUV5pvr2e7ViMjE0VLD3kXzrAGJwdAXS5xVZBiXRrQ19qYl3Ax+BcqZcmor
Cp3RoB//fKrsiLNVwLS7K+1DBP2TDU9UOSvILzfou/ObBM78rk5wg6hprTOQ18V3Q6/Kz0VGczoL
HPPWapp3wcpDdceO+pRPHcefLEyPuFb0FwKmXxTCYXECGTRaTrcleJk1L9mqQQf0kGZPm4LDWl6/
aSRVn5UWsck5AaCei9eT3cOf12S2IN6r9GqK7C6H7OMJX/QUDrs5SFD/jaCzKTyWuyiNmJb6lKfd
jzA06xvyJyx1bv/M+cKB9IAtWD0dkLxfhtz5dH8WFMOzFc3v+4UTQDZG5d5ecg4ZOSzHuY9saOQ8
pd1eHhqRB2v1rqk3wdossmRVjWhXDHw0Nwah7rGupmwf4cs/IDxDmWURiVmAzL8reXp6UBfkjPSt
ZOehIo1vaDgy5q6NjnWMW5r5UwlWozZPTq7tlMbUq3v7Spz4DXTTgshKtmERXD+NRji9ynAFZRVj
l8E2bHlEv2vm8S9fTc/77avpAqFzdfrYwua/Ryzgn8BrMPNNh6SakVhsx4fcwHviBCHFk2cxipxI
zmFIdg676jXV2xlxBadeHWH2xqEy3TS91p7H2mzPnbyqFhNbcoGqWb2Bj2KG6pTMm7vtd2jzL3mK
7L56Uc74cKrqPQ6KYB+LVLuS0dFvwJ4ZbyPiuDprRhbFMHgXzyPtKb+NnwJ0iYjw/KcwZcVagt46
RSL/eaVeA78FE0m+FqI1xemObtCpcZSwoIkNOTvNB4IfP4z4Kz5pbn059lOQfq0KkZIKHFJqcHIA
Sm6SDr8Q4fT0x9v6AKG6Z7/F/1dhlQ+89pj4MdJGUka2XbWML5kBH90o6uZLDTM66uJHMt/mt94V
e05t9mcnIZ7Xcyz/KUfMsmuzSRz6st8qpwfTmn5T5FG7U0/VQ2X4+zaZT/ftO3UM76Im3qTbSKTj
hlMhQuI8GU5zRGvcdr/cb60UhvC2bO2KiJVPlg/rSYsj89FKvtJjHb/HtvG9LwhumSZYDo0XyQlY
Il3ueBRHKr5Dq+nkVcomELVzRHTeUHGkwNMhWusbtbZ7I9bmB71yDoAtsXZ8vVZxPHpHXD3DcQaJ
eSpGazhqNqK3wowh1AqETR7+82fH1z4qIRh+92HFCNF/nBx7ODge7U8U11eV9KVmFKpj6Xmlhj7B
v/6aXZTVsVjcbEONSeM5BOpGeiODD6xAj2WddzfOMSuZj3Rw8eVs1c+pw59boed3t5rIlkOQ1Qwl
2H5MWvJHyyv0jXrqhaQfEWG2b/owRcVRcT7Q+3g49IQgrdSPlvjtuO2kdzDpXPKyRDQds1NJ0hhY
cTSpzJY3FQrEF0JysSb1HoAU0K6rUKpw1UMmRbliGp2/wCtsiab4jStpsAOZnuXTH6TOUNS1r5+f
4iJs/9//x/g/0LZLw2C8thtzQwMh7hEWkvvPBfAkjp7OD09r8fnkmNGL+IuxFPorfU4yTMdxPkGL
UoNpw/AP02BGN9WAy9r6x7JIamkKcKKREnhgpvk7j/RJR6rlLc0GVJE4D8CnoAsnSBCU8ALtnPlY
kpCOOKAxHwlZaB87HcOBVOujhSJvGMqwayHdJqqJVJKs78/BPaauN8sH5UV3v1W2o93u14So7v57
DVTdld8+L8fzbAvov8/WzI8gd+9/fV4uEd41SZTmXnco222z+pBWQfsl7fv7hXyFaPGO0qqeHv55
n7bfh6lxGDSrthghClQUUsZ/HzfjvHU3idX6K9Cq3zuZbzcY2auJq/V1jqb3zYgf+8mYpxe1yqcO
YVu2aO2/NJe8/6EcW67wdKYBaJFMn2/E7/86XZuX2tJQiZFVjWEt7fJNx2Bpk9du+YChCARc4T9Y
zRxeOuC/9wiCNAqxSAb5s5CvN/+8DhbqVbeS+EivV1+3i2s/+zUVheUP+UmpeXSq1IOdGyOj0uwZ
a+7nlos1REdvVy46g7IUc9kFWOJhsH1AstmSPxGd3qzEPCdvIwqoVWhxlrAmKWnlWWumP1/P3Mp6
J+wAa0dcvB8mg6WmE9yb8mnha/neDKaHX3aPmpbmATkMy5K0gCCmsDibZtWDQXRqpXdAJAaSidBO
UAtVAQHQM95uIueRidzFIc0iLLKq6ASQWpY17hcSMeQ0fPnmGdDsfrvAnnR/xeDCtVp3NXuxBrqF
f2oRduVFs7vmoIV68heS9f/e8I5v2J5nUsmZuhDGH1/gzq3alDBfWs4d2Xta2/fXsMX8Z01L/DXc
Ko18VcBHoY20XNvW7q+B3tbrGUgsQUkm8ZlXtaVEXfnNnqP5gAstA1ltu9zyhUehUyPYI+KwelJX
8J3qJ21kuVRXhd59vrNe3Qaza2wWYp0rxImVfI/MfNroLCrQQ5hJGpW9ycSYH3FLJB9zpzpbxRA8
UYASsQlTjOyr+GM7h5hCuGm3vW7GH2OqczDNVJn/fef/cW9Q/ACl913DcuiVO47p/gH56bQ5TugN
xft7XV5EclDC5/dqAPJOsOE/Mj/oXwmHeKbZmt9o/vnvpBaU1mC0NjOddDMxjleIk8wv5RWxIPQb
9Yn2Sf9x1tGIKmiiF37EO1bv80QDOE9DfO2G6bLTu+yjvizlMV9E+aC1eQZpa7wOQbBRDqrUma3t
MXIn0p9okr3SG3DY79pnhdTSk+iMxjW6gTVzjsnQT+Dqy/op1NCOtLW9fIWUtSpkqqRTAWogKra7
/3eHxZGhlukLXKJltRTMgsdZ+O9K9HCdaOMXJxXxS+3WX3ti1teGiqPCSWrt2MH7PUp2iBdy36xs
1KJ6MpqMGaFX0HKrjzL+cIcjO9mohnmcGSYC/qZE5+N2J7emDlDgW23ymqcEnUoEwOwlCo32Lwu7
9z+AZdcU8NU5fLkG/pU/lz4D6f+YTGG6j422vuTFPF1cx53uV0WeNKdZ2JtfLzGFalYNDvA1fuAG
MHvVrtXvYbHDH5lnOTcn+KYkaqIns2E0Y8xTUrHmJ/1wbOzhs5L8BUXoXIFdSOXfL/kf9v1mb4ZI
W8bOBXT1jRlVerNlqJfKuRLOOy2uxLENqw4Cj2+xvsrLHC1ntoLWvLEItIaFQuQ97JMxW/xvQUo5
MyODfYnc2Np53Eqn2i+0B4y42hpRl/MpDgEcmYn/bYnmby663FXRJ8sGn59znviigs/LnvJcc86p
fGjIQGho56KRr7BWbtERzwcP9gvGlPmn1dYjtPX+mt49RhWUhqLyQulciT7GQUpEacwsPVpkclzh
h7e45GyfIzU9E8Bnn5a59P+yyanGyW9buGu6JmWbHHx5tv/nKSbJ/VC4BpFZhtnjTZMsTgE+f2Uj
XaZ778xn1QmkMMK9hetyo55qC+JBjcptW3ZW9Vi1L0pgXOf9xAYn8Uf2JNxd06OUwUfPv4FWGMKs
c+8hY5xDXX+VeiqGsvPHLrV+JI3m0NIMiJctrRET/ty+z+IKljP69W8YoiAqRgRgOGF4Mo+qVmik
y089JKPzsVjsfgdLqN/UvVtvRs+ZH+jCzg/uEFQmAfb6lWBpvrblnF5pSa/uYyvf7EDcLXO3MnQX
wWNv+f06K5oBzuvXuBj9H0Y6Ps6mlX8uzXBcxZmI35dVFcMzxYVOvyrfYawZrlYT+gc37eK/dEDc
/70TLX5Dgtaj7RA78+dCCycb6Bax1tjSDHNTSy1jybn7mPTuZwYh3ALyQb2eMAeZ3tMsedJk16ef
iFCfvAEMvlxwSm5zfOZUBdJhGjM/rh1L++Az6D2E+pTuDJl6LV9fKu8h9tP0xBkd5cYSGg9uauoP
eV1KvieDEvWGek29K4rJxOP+1AyLfnT16qUNQxLv7YJfhKBocM1JlvblSYxmgO7U/KaEi5YDlyOb
yDvrE3zSBUG+eWCclAFc2b7Vw7gUByZh5guqc58WyeLtVNknjPNog1Ebm8nbK9CE7Qpt7cEg26mn
CWCmI+rQWIpyjwokVDG+WddaUjzUrUkkXNp2DDfD+S83lf97RIncHS2PeAwPcYzlylX098oRuyuL
P+Eo+xxM2IPq8/tNCLdEzyYm9vL+wP3zCVyjjJLmmAjs72vP2FauFEoSWeeVtU6twQK3kkIsB1HL
fjWeApvAB00k4aYNTHEm089UWRvvIEN1xwCu/6hTJyjdceqX7UYvSOZVqmQA7Z/GptJvYjQA1Ve9
TeSrnjwhx55ogIUdczKeqoe5I8OozIdHN8+6dSl8hh//+IpnDoxXOFLj2esgySgF1GLUfDujQOw0
0WfY69p877q1KflSMsu8fR9MaN40081vteSTkClN8cDX+4OZoaZB5NfeW9bKp1Rb+iNtb4NMYaxL
qpWdWAEbYZf1+wKp6KPjhVs1xgUYbz/jUvgUAxc9jOXsG7uWEXYLHuAprZ3PlBTwbVRvybI++wvH
pCgUH/UvGI7sz35Dz9ZcNObotTs9+ZX2lxrT+r11Lb8MDGKhv+tkIxlUS/IO/9chyQwNDVBike0t
0HI0Yz4tAxlJftKMDxCXUJBnOn5F31/KR60kFdue7OpqY+o614w0JJO6fm79idhSB5mZVQOIaxhK
sDrrxaOO9DuV+WZm6TP+amMCzQKFISJUvX1QCqcCAuWu0qtpDQ8qvpC+xHB1yeqNgkl0bhdvsFJR
d0lrMPOrc+y//Xe5aKpC+tc2Qx+Xcafp+jonaw5T9p+JMdNijk04mPHpbpmKS8xIASFtV1wKaysy
25tfuOhSXe/W59Owsiot/laJLUof99sgbcBTXQOEF810VF8HYdQarujkUDY4eBAb3t1WumHll9DR
HxGCXi2armEVuA9mlpQX2sPOhmgib30PCRV1jYbGWjAzdPE6lH3jymN6fq9oNQIX18qOmAMGuChP
YgR+4AiLhrijCMkAg6P27d5bmtFg0O3wOQKVzXRFTjFdTU/4K5pDPV0fAV9Qchr1613b0tXHu4fM
gXRyVu6yvlzau4VEBG73EI9Ze6YOe39nR1pLT6cwAGgMd9TW1q2Hc8PtzAk6GKc0zWttwuCGcaU+
SzpRDYFITrxr5YahHrxPP91qzM62i57sCCSIP07AEfYpEWuHKo2dV1amh2UwkONm0440qGGVO3Pf
rZQnmt2J8WfvA4CztOCCWKwB/YJy4JeE3Fd8p77D8eHq9oERcrUJZHdCPXjyypiscHfXENtDuUlZ
kiANyelI7/nVts7xWvXec+eNfE1HudRgSyIHso4YqGcTeR33LoFtZtpO/U8cyZ3hv+yOhltuzHhf
8/KjqTXf8TQY52QWOjsCgHHfAtqkSpFs0rnFpCVH961PULBIEQgEA4977QJDA7VPRDO9h5CQzxWH
bzpZzfoucooRiKHNREGlHmasGWen8n8+FTH27rzJAvyfXbVqJ4PdR8rc1cKuXstqYAld537q8JId
jcmwbwFFGDD/hdM7z/QuFNCxuFpM0W5TMUCCUX8s4Ia/z0dNpP7rXx896ZndPqYtfA8Y5IZ77Dnd
7OcuLTFKFSxsHX419D0Iby0nQfle5dlGqWn1NqTqdrsK4Dzgq8QyGTWl5UtCmym1in+N59W0PtQ4
qiVNTR0cmQxlOCg8aqZlPOQISWjjo6C63xZtxz1l92hlzHlTactfevDif4JUwaNZluvTgNI9HQXQ
70ury3JjlHoj06utcxqRYdiRKfiqrjyapw8LM/ENJCrx0tUC616mNXsMHs5L1kXznljEmbEBT+sE
7cU8UgHqZe+8APU3b1mXX9VfZdLIHgjwxrzdz+rlFOKK7PrTWAzWx7rHgyld5pl8sAVW86ZuYAX4
+BuqsdsBgbReAU9PZ5KaA7RVrv6G8oTuyRKLWzI2xmNDbhSur8p4y9D/bGB9mwRCSW9D4NXDh9HA
syM9choNi5VVx+2zVRbzX1IlkEzxef1apdmqPFu35TCDaGZ0cKqu+ddWZcfQ97uloe+b98FGyoov
89ivYrdzrxbyt6shH9SVem1CA8lwHBVIZb1qgXgbcFg9KOVUC4SgKevknKH4GdvQeV4Svm5eM0wA
GgvxXOOgJPQDSP6IJn5T4SS1DxHd6s3SeVCZQnKUEUhiOQS6sAonuAJt+P9fefl8jpoh3hc5JOAJ
68PAAH3rEpeNvKR9twjPPpdCLNexAIUvtQyj1PCqKzruyyr18ndYU/pt1eVirzlt+YG5RbMCGoxG
ZyqqD3Wmr5wuyl+H0qXSyohY78lzmAMvfCgIgIBYikZ3ybrhYFusqaGXv+rDIL7IC4aW/mGBdb2n
BX5rl354qpawekyq5SuBAtol1Tt0ucDHD07G+pTIKtDXP5bzGL8lmYV0xegZcSBJYZu0n+noINk1
czz0QqxAj3svDCrpMflJfm41t9iPzdiunamyzs3ovir/pJgtsRIM4o5KuoraczWXsfmBVNIjwLrp
NTKT+hTFZrjFmOH9pfD5o0fkOcIhJJPTpeFSCSMX+7MKjiZLD5yg/KnnLD0+drU9oWTXTmWfN+sy
99prWE0D4T9jdy2x3P28KpmHlq+/3v91pf5kOIkny8tMepnEy2mR92b0pOJUPeDQAFkTm0kEQ18e
dbLA+GjQmtqgLUVQEsZnQ/roK1ur1lowTA8Gujj2ZZdDShSv9EHoEJ/tcGeZYXQxKkqHKek98uu0
8ZDmVr6hcORup5t1NULP298tCMICpKYMQnlGLqmRpe+7ATli2hmfp4LZT1Ev3pUZl4fSqIgOXsFu
TqIdM9M8GK+zV39Us+s0TfA+LHV2sOtC3/50w8hBrHobyhwafjOkdcU2PZqoczT6DatFVMa7LAyK
84hnYtuKOP5i03ptIIJoNrRZ9BlHUvuKj/9d2imc9681g9+yazvUdr6NFBPtx59ZqHnO9Fvz9YUD
AY1bsIGct6TTOoz7p9Z2m9NddLZMtHR0kCJ1l9RseebyRM5kQcNEA7WbaEdhLjjGnJqQCSBOtNrj
jgUbjnBoeuFT7SEVhIA4uu3wMssHpFevblUmD+pZDp9sGMZ3daO7t8hyf5hR4z4Vs/NSOK04FeEQ
IY2a1xrb/Knw3OX4xxUpP/qxyH2yPr2GDqVsGrY1KnLDKax9nuYP6rQhkiDelRVeTqKeGMYRfHLQ
8cyvynPtOsUtEEN7+u9PGNr5b8uy/IjliFkgfrHpu+p/Fs8ABaoqahN370dEOgNciQqs5957pRYe
skps6iH1mByjJY5RweogsXrUl9naNAlMQGUC9UlGX8AeTBCXmPH0iihBO7Su5rHZaVsMN4wibY+v
yBjt4NJVa7Wm21Fgkr6cuZvS68W8EnRHKSjNWBcH0w7DlU0zemcVerGuXbQDyMbrgykdoyp5J2wb
FFoEHWxZUK0d0XfEI8hPlqQOc2eGlUGbei63w8xEXNVSyT9V1a/6qvUcTqN2pW9HZww2fugQ4Okl
4EEIlkov/7rM6f9wq0aExzBxZTNLt6HQyRSWkWjubK9d6f5sOZNT3ZQfp8oNt4gp/AvCtJTxKp3X
MZQ0437IV2qVsIvgO24rQbt1ak/xVM7bFPYmW7fcrmZCOg7DBAIzSnN7q6jZ6qmW8DQx2mDFqlcf
aqmv6nFnrRmN+VslTw0EieuDnzOBLXIjAwSVLbfAyZ7U9pm1iBsqv3gK3QG7/gR3Z8795tw4ZsNP
kPlvQczC15icOFCGXI06T9cutqQrphH/MS7IQdNkZjNDcnbPpCNf47c3yTHiJPHP3xrpFTnx4rzL
puY9Q/3gwS6j5ByOMGfDFIx8SebS+d9XokCZLgeb939DtlQG9yyGXH4cZJyKoUUTxNreQ1HBOfFn
k8ERFw2I0t6sAd/bXRs+U2+89++DS70G48rPVY3JZzGX5RPTJ/uizPUNDtDb/RdZ9vjkp2hmXmhk
7Z72+XQtnbbdQ+X6eVXq2TESxXGYrHaPRmy60nlq95a8muRrMPwvsxkMO/V1ZFBjMjuvJ4T2M18Z
o37A16ZL9WxFv4oJDiKxlTvVZKi1euifNURCmCwlhiDxBCRXenB2KF5mOmBPEEuTnTWNBbZpK0Wx
7zWbIK/cfV7Bu7jggCMH2avNrdXEjIUTCEPyIXGdT1UPWx7ALCJ2RottubxXBhwK8mXne+KWV2b/
jrPMQekOy9+eJU7dv2tS9yASJJQUUK+267VgWohAVftSO8B80z55ml8cckhT0TqZO4exDc/n2vys
jXn+jFF/p/WEZenACKMxwm7gJeVZFRBsW4gn63E5poHRbe+/tMYO9XUvf/GtfGimuN4VDeE86rWS
FWfP95BuRbe8DsJOYBgkySWKfvQmE0K1nDSinnf32bUeDRu/gb2oMI9BEu1ro27fW/jwj+r1Dmcx
i4Y27lRbXfedTQ4S5A7lJr1HX41+0cGfYSodI6+6FoQ1YOfqzZsoB3EtzfVdhTAH/g4lDhmoyjaI
WQdNdT+teyrXdVu76bO5cFCWkrC7lJRv0HSaO2Qms5aFJ6XYzMngjKtxOIyqGDOJVV0qLXymn4rw
PveSnfrgJt99ubsjtKHESBI2075gjnjV7Jo2SFncSCAjFadu9Z1q2aiHydBS/Pb5rnWc+dIOab1S
3wbVywLCvDykXn/7lbVV66G3HRrTXpERWu1dyKb/mj0AKr3h82hRE/rh3s7qZq2A5Yne22uit8Kd
ItYrrQCf1iV2MDKNrJfUv+KTKj2pW9kMxuCtD97u1WfEB35Ue6XI/j/CzmvJcWTJtl8EM2jxSoBa
parKynyBlWpoGdBffxeCPadP99idNpuhkcw61VkkEBHuvvfazLMM0BZH12XFURPYBo9JJurjL1Ez
KRs6ePOlcF//apGoqpYFiTlYgUhr7a72u78Y6vIXyRjg/N+7qab/vaPObuqaJv9nOqapqg5Trr8X
jWEEZxkLu0IIbhJCA66/9+A5X6M89I4dFeV2jGr9c5lewVGY2GxT9Otkou30Zhr39Yr+nGLifTNM
tyHibUw1owhshtUf6Wz+4UDd4vMPAbfNVk/SXLNB2hhiZAXxHOgheVVZsVSHeQpvyqx2B2kmkN6C
0SJEKpjNfA/jKNtIsUjlNPnT7CqBFIvIh4SQi2Cq4JiMSvuUjKpzg+Zib5Nl0k6EGCT7R2fDIEdm
a+Of3er1ZB6ssSbjKfpdurn27tYciorSwZ+Ti8caqFmVum8GC1fH2ivFJQLmHFZwlIRsYE2jPT1U
+aBoghjVgRHUKGRPmVCuD2EwgSj0axTrhlQh3Qxqmbw6usKRzUryfTtZGZTL8lm24mJURls4cgV8
AlHd8SN2R2H1NPPARj/PRfH5yHKSrWFt6b/JTiX4XHFwk7IgSgmutQUX2ydQga8wj997th81S7ov
OZbya3sljHRJx5XCsf2LDjE2VX96aD0f/5ilhoffRiXtuZ4yqSizz2JIC1A4sEHpWvTPU3OT/ugW
/O1pESB4cYkgCVacJzllGM3WPqoN98oQj/a/TH+M/50ET8eYtG1XNWxKck+evv+rIu8BIBUoB42T
UmnmdhzLMjDnL46o093QD7HG8fSPfNUJSuITkOSbbnj5OUbV+jlrSOwSsI5SMgl5I32uYlgz84vl
vDhaPFuwEJTDImZtOzBYwRCkXZf1GhYwgP3QUKBy2i1524Yntq0uwm+eubXxguVlXH0Lhz7d0Xhv
TlmbfS2FW23l0cU1smLTN+5CYg+BmFGsT+fBDrcyQIpsqwYEr91dlwbVKgbxnxNPSLXx5BNOBn0d
A4ukbPITS2eY2qeRj/dj1b+MxG14WY/2nDvcZykS5xRRINhAe0LJnLdY/zWNiw38nuEK7SwnX4pH
PqCI3Dc+TBIfVcGmknj4PDVGLkPc3DrVFpvZdpW7cPNmj5T2Lu+0zNR3hVKpyFjTnkhdMhL0dCnv
QuO2WDlJkzGVF0ZAli9FIDpbB2nlTBik72EOSzqzRt+BrF6bpmgECjA2heLHne68Vmar+NGp1cx2
P2kD1aNbYLLSYJJ9LKGjHjiCdLtK9cL1MNIBAMqBUjmkEBUGhADIqd3RVjL3qWvcm20V6XtqORfJ
b2wUCMGz9gXSevY5RQaxpKL2jqZVd3uje4ycDCe6mHal+VqSTBdqOPWURT2JgNnSPoXAsAOhCPGu
G+JXt5iU5RrRLHBpmT1we/PEa5X6daRDR0drT+Pcea8Siy3jv/5I3tO4xH8Qbx49VMmnGZfa4Pfh
q330MSlQpcarmUhdE1775sTWO5Lh9DXpRmejJTMpUOGQPTGyaDf9DPTLrdCyWdR6hymnRJON1SLp
44OzpDhljCp+bcNM3TCytY9WCUqhMHsbacVI7SJQW1RjGjzAHVbUDNvcDW+SEaW1nnVxNbTIDjBB
iTsposRfom7gSBb9npP2qXUGZI+MlY8a6Q9INRLjvVBUh8uVQLaGs99fNNAhUdAvK0t+lDTQCrUy
iRMluvzVSzyEFgEK6oQKf31ZVCs8oK4PsnmjJuNWpAogsXWxW1AAeZpivVhqHr0oanvrNSP3W2Rl
R6n1dDTmO8wm3prYUc7TivNMVNf5nMpl4w3HoUz7F7kOlOCTfRplhIObxS/srgwJtQY16KPTQI0f
b8bJETsLU9C2mlrrNdTH4p7mlLikeO5mhtS+TM3zwqo/pIbj+lYVN5cxnJsDn31zibU63jqJtYO1
a9yI3oDn1tjtDgAMjA5m7N5hJO/Nn9VNKTCUwTCnCEJJiVd23rZsL7hUaVFvRDVdHpHwKmzCF3L0
tMPUK/OGO/6XnB4OsY4Oph/mq/yc4t84FDGrTnR/JOIcyYhOHiVpaF7X9Bd7nD5zq1mY9rnzDgSh
92Yg7EwYwR+FoKxPydIJGogBh0J1u3MMTcOPCTvirGzrewIR+do0gm0aD0BrXVa/JThEsQkAWF/V
esSONw/GPklgDTu58yvuszdTDPDzLf0+KrQ2WLf1x9eqEU9JTIlmX8lwid4E1wOkHKLEtULfSVmn
t0425AOpQu+iMcxLRszipjPT8qoO9RjokekcsLwN22VQogchfpjFD0bc5r1GcFxg9j1KOiazMBR5
LZ9xbLk/CTcJD/TKsn/pI1uyIfHfPSFEdRQhdJBVx0Jfb/5j5AksshZLWy+nKEl/YRiAXoBYy69W
x6vRcnrKM+Nb6GrhVhts/QtUB7CyLll+k5IqFwdRTXfEIBif6jXHc6qW+jzk2jXztOz7Chwwohmw
s0Gdn5n3xz6IqX4JQJ/HINcwDvz1QNLOVwM174O66a2DLXlkNlbBKdOfamsbc7HVXCXcWEPaXyvs
om9zDGVzduqPue35JjRj3JbDtNPnxfPDKRZnNx2sr8tc+ioFz0fYYoVIqyTasSwPG23sl70tEnUF
8VAUGWXM0o3sXLfANCKS6R6ZckMxkO5VtCASBVztFf9aaUofqGBqXv56FuUeYZlOA2SVIZOkbRYh
O/NGvi5t7rfVEAnsa1pp+VI20RCBeYhRxTwI+lJU0bP5PM2J/lJbDZrwVPe2QGUcAsRggrmIsj6j
teAT9S1duLqkqzhyk247KXHEKDEvXjm3yb8+c83vJeLZo/wvhpWZngbX/CpHs5SepyHyUHJ4eRLY
brUcWBq83ZoAcuw81QLswx4328uyX6Iy3pZ9655D1u6b/AGHftgrUumMaKXfyDcrbzYOssGSZAxx
IkVo2zKiT7EILojKJD3QMlhde6AVyFvVIB1T9EwrvkLlKwji9WUs7Bs51YYvpYVthtbWVEvr2KC4
eq5E9kTLyMZLgzyTOYcEYctTC85oLkOgvH7cKibpPGgO5Q8Y3Kdh6tCop9FsK6T7cYJEO0iYvVHn
+3wNyORt4FBI9wZCdwcGpAezHsvnvCAGvWiV4SdxEFhvNrbSD/cHnC4h+5zJ1YsB4+0omwNFpEAl
U3tlq889KDZrfrdHtTzKNpt8ENYUwUmcCAzFmvbo+DfOjLVc17ii0he1VAZUfJZ4gbcqzpVj/2zi
XrwYbQbjlmrFz1OmLPnQhHtz7QfiJbwwG2jxS7bWOTS9+tRh5UYTMnsbo1DGfR+r09O8QkjRrYl9
020lAETMADNVz0KoQFEoed/EN1eok23zVWViTF9XKd9xnbZ7YVXgsrql2xOUidc+kI3YzhyrvdI3
sS+Ye12sWgfajecRm9QPPAvZ1WQsdHrs4IBEli29X5pyc6wf5earqFZ/fBwvYgwbE0zrxDR8J5/z
T8sjj6jDLJFOtYVwE1WloxhfISE5J5eA5DerUC7yC22wtwcro//xNz1CZmqWZgAuLFvykCcPftDe
AJLoenloyOZN0oJMIjm/xkgljo9fU9OrkePjut2KTiUGayzanVi3uomhUWCYIemG69IVDQ57r0fc
1TpVa2rF2nkWTADZ8mGIZu+c9eXaBUL65V2h58fnkHjvB7mn1GP0sGOzrRAN+Zywaw5bbv1RzWqN
1yP8XfXTvJ68eV/36I0MBWSC3rS3Sjgb6OLyQzehOa2bbt7KE9As2m6rd254TE5SER2i5g3YuoAc
cFYK8khRfy1dpu8HGcYyJDF73LSc5Yco3PJLImb0s1S7viVq8SxlTjqGGD9rUdHSIPiU/yGZ2swE
cmej53xG2PA2Lk51l/VomSVvSrN84OAUO/mn5RGtrBlAykE+kxhipVnTpSZQi++hMOhimDqG3DUq
l2Nr+dLHJ90V6gc0QRd8Y43LHz3ntrUUioimmmnGGP1dHjQfdNSJL/0olx3wUR3EvKw+5Xkd7mGL
tr4tCYsJgejgSMgTf/wmCMJ6kpDoNwLMLk7uMGOgtaDb2e2gXTXg8b5w+ucwxssor9a507zrqDWg
utK33itxAa7nQR234r5QU1+uePKXcEojRW7h0f/z0udC68fAXSJ1lwHBPucOTkaz69XdgKbikKDG
Cox8GIldHKttJ7zxQmqReSnZZbf1pIGbyVSDB/2tEr33o2JaUmVA2Ur0ZacliohwdVUQ5Ui0dQP/
MTVEdsy1Ib7kKXBUiZLSpgXa68iaIbTp+6OqbnMuHKN9sNfksx5n4qFomluxuJiP5vSLzinvxwR6
QHaWAOSglCClIfC0NtrLTqIr98+BIm/rSv90BIC/NlQniKeZaqmGabmdVLcJqkJVz42V/SEnZHbS
Us3V7vyUjb89s1Z+6LHL4tm2xr3ryPV16LW20Xr30Ecu65awtoULpKRI2yBVvsgN7uG44PteJ+8r
jYDJjBekrRaUKbqL0Ejyq658kwcUz4i4mUizPleUoG4CpbpxK+vgWNznfWh8Fbi9zHgq7jXZ55nm
6A93o3MZvcG9cKaYTt6onmasLsQj5rsqt8BcJhnpfblS+THijFr94kGc+WaoM91NbXxXKCcxlk9g
hcep3c78g0YvMwOaW07QjMNDZm7HVXXWW+LS2gbtfGbR/8QwWm8wXPJbcFf59B8YbZMQHJjrzakC
T9gssShPneni2WdGvP2XFpz1d+skajDN4iawbcdEgLPODv/egotzaCIM+tzTICwa0DOLXbIiFQp7
eGVXFqe+RMHX1jTqFRQgBxUE4GvT1rsYdgn8kL57c+nckDj0lcuvu4N8eTVpbVhkKofoZN/yEOKI
qkwAnM04vdehuw3davwOhatssvFX2jOambD34EtbQ4Dz9C0frOQqLyBYkuDIk/4HSfLRRS2XbjeY
KaOCVXFOTCdQ3nXqbrs0Mhh0NhlmbxtT29pIMkh5htPbVtCbw1KPdvKl1Wil3y7em7y0Hoc0UDsV
LphrI609aLDrHZGnJF6uhzRmaav1gJCAh5pnyjMNnWfuoWfTZ5/jjvt4Fq/vLcY0+1AaN8MUAYkF
YrV7NPy9+Y+ESG+6vQPmaU6lyF2TUvhZucTXKMZPU0GX2/058Gid3YLH6fFfpCu+kRi8cuibwNVi
ErEHd2fGbfrdpPHmpmKJUYk35Fk19kef6aA8VmDCX6E5BtnuQR1ySoENPcJFtZxHbW5krw+6pYls
ByNlsiWgons2uyhBViU6mibOEEyTy10eQzXZs82lG4M1bleLCl8s3XkWI45Tch9GCZpbcfbFULri
SzsFRIf3NhoMuX/GUC+8+DZUXfo+hR2lb66y7K7tBXT9XwwyNf0wd/R7HdU3kInuR1qWo19ajnhW
tKWlNEeT3Cwp+RFEvXfD0G0Wmn4X+VC5s7p3K/1TXhvtnPTXeeADbdd+bO+E93Imgx6oRvsvbWxL
/8dM2NMch9xUMNEUH3RU/9HFLkInCsGeKCfPjRmMkkoi7FL9uT4xQv3xxErb4t3s6++u2ROgoA03
lAPLsY9q0ze1OL9YJeqDVfHVsAwe05hAasNieGdSdckO2FzXkEls7/fjBMSavbXUoSURChrC7FU0
swllxunTvsqvQqmrlWnXvrYOpwoYs6Qb1PPXUU+nH+3/PMmU4WtMypYPoC/eyE8uWjszNFd3uTOK
i3xLPsjFuuF9IiPFBXhQ9C9rkeX+L8KAxnqEPtczHOpVnv99LQIGg9M1c/Jz2k47KTdOI8EcKwVe
tBr9mEPSZo3ydWnurZpAgHBJdpPRamRUeDpZIeShUePNsVPu2oT1rMVH8hwDx7q2iYKl1w2fjWUM
n8sFdp+7jtzke/KBYQQI2Ko6tbgNmWfaxhnxqIUMsppY29qLnU5cdV19l71VZ07flvVVjQWbZQBB
piYn4ZaeuqdQL9bBX3ZxOyO5IC8aQSpuZKHL/PHjUSVmtaU+FzNkPbt0rOfB0/pDUqMbLHMWhmpO
z0VUNLdlwuuPqSEja63jZ8OOa2c+KSuVWD7Y8WxuUsDVvqwTycsJNNWKn4c1UJ2OSRo4awJNeZSc
K+zWaHmd7MsCy6HpsvyYL43q4wWYP121/g7wonzpOgRVldJ9MVaOYdll2c3hl+psxc9iho/gqBS/
M1KeZXoUtPLZ+lOjcH64VUwqHW8//sD6R01TmKDzjeZeV/pO04r+e+uI1i/zkmSMNFT2TjceEcf0
Tw2p4PITHsKi3FTU2CT4FbeUyKVf65MlTvO9otolO2XF9wx3dS9BPcxK765d++TQuXgXV6CCMvdb
u/xDPyktnw7y08FnxnWF0cdpoB66Q1tjv7TM3g/XLNopM87WQtzAAF8txgBoRXHhh6Sep8bZVJff
MCxRD1fZH9MUH51R+VnqjennBC/isflEolpuYVi4MNS9LRPnbV4X35cEnrWF81DHRFO1+led/Iy0
gd2SIISx1vwY5Wek4RwrR4IiCzv+1afdpm4yAlaG2Ttx6ypsaACKjWSXNAYGuYm/sfY4pSCxbSvA
Mk5qtluzzfjXq9F2CPu9YxY2liC7J/BUPeGMQx4wFVngkLrQ7WqbCrpq8i9j570mDA4QCMPvIhvL
EukZifywNvpp7zr1DjK1oTX7zhludRTt5nXSSvQK4ofxC7NhNcj6tryQU8B1wMk7dXXqT5yXJF76
Ya7Nl9yLaPYLEb1QW2P7KqhmlhlCT/0SlkW0GxdxEQ1Sjimq9KNlHTXcWRenNRBtV6nJdgOhyAW0
1WfldMI89GbbOGhiquvAHO3FTxpe9MPWTsspIFpzoxVs0v1YHWshvjWc/Vhbl0tN9Aup9Ie0MX8t
Jk3dRf00tSc4rtlGJ2B5IPO3cASIunlErOv86kvsAeChu4Mben7arlQkZ3lFR1mztSmHctDMI4gR
YMcRQZ3YB3s0PNZpLhtOJrZ+1UrlV6tpTzZ/z0wi7x2Z4zUv7LOTdotP9tOlGbifO475m1Ep+fyA
BXZ9d/aUBMtim1IxGf0eZp+1WdPc2XdhyU5e5ruTG2gK9y2T6isDk1cMPdvFK55F+YdKPkeISDEZ
9I9lzuzt1KKIj8s3zyxNYL6GOCAhK96Mbu0H9fHFVdv38T9KOqmpW5EpRqsctLp3dlLeJ7L5Rn/s
Z9LO3lPmqvmudhfmlIs6vKbleBoT+iJMS7utVC7TlUtxxnNkdIbuy6yRPRGHVf3cjd1XrxxvuTZF
p7+cLEuzVGexdH6mYlOK1zUe59iwb2C6VcWtHIoy6JZiz0/IFycc1vgskFTqOXAVKloHv7smApJK
AhxX/mAum5CvbOLjKuaGOx8SKP8/D6+UsJt45Mg59y8kot9CXIKh/TXtcySDC4t2TlkB/U59SpLP
2oDQbPTHtLsI8sri+rdpXEYSSs3yrtoH4R4iyA8DsvxC3U3TcaiBtETflt5m5n9VvFcwGXnybexd
vyH10lQneDZXL9+6GRnWtMhShyvvNKu7oj1pAGVArRMToED1+Yq1zvMj9R2F+4+ShefuZi8Svdv3
peY3OMg5lisvHmjhc9jTyQsBgTLw95XUzs9auQLijIuRn1Q8qsFSTeW5nDhPjWbxO+otL/BCM74z
0qWG+TRGuJQImsc0P4aMxjcYDpDoxah8JzMDIBd1BF1gGcPW68cuOt0IyuwpGz5cCypo74ZvrQiL
Ld0eMEgqTK+q2WHf+DLgG7jmvUJmkeucufvUYxKrSOPX4ca8VGwSqqEF2CQOuKjSc0+uqLqwjMy1
yI+TTQJY2fRkSUxc6TF5x3FbXe3ZvEOPCJ8bCL599rPaezPoEg99p2PO3ZYaYdrkTGR2Pamoc3vE
p2weoWl+z7z3LqzUjWt2P4kcgMY15N6T7Oc08bDvXPbhbPBHPNJnUxf1wa3VBlzldLDtLL6oofNN
tpnopwJDdIvVMZPasFSH8rDg8ro1UNe3eInLl6KqyShYhEpLUfOgfkUe5lZwcJU1orahcbSzKse4
GWk+7wB4r0FJvCd/CsMR+4RBctJ1NNK3SRkvisfByLPL5ubIElzUxPPlIjE3VSLGd8JKaJ412l66
qh//08IT/UHTGs8lFZadAbUc4QHR1iOCGN4wmvhl1ReY9dzSztMx0zguyMPauWCvnX0dbOSWU5RK
tCUJ53K61gll3nmFi2FtpWfylRmMTyJxn3stwklnLTsU9+JOYH1MIGwKl1HGV9hklqKCtPbWlAAS
SLoHro3hIWXg+rLKBKMsJE9bSUY1R3i4LY46oZf29tHL+JfSV/unltPT0MliVbA828Vd/b/cYJyC
AUeJ/NxZFGzSKOS6nR1kdDD9KnLi82MOJ8/usMsOguX+a9upH1DwYj67edmNAMSvozcGOakvr4Pa
vYJzwQ1l2Q0bKDFa/cM8E6cfWI+CPh3Kr1OtXR/lqlH90uIXeXiJx5G5GNmzCPFV70wqZkYWNDmI
oTKHr4WeZvu61mnyC49uRtafmI5xosSKPR8iU3nrJm4ihLDfY6umaUD42puRqsvOQf8YFMR5sC6h
xqwFHStZT3Apz0HkeD9HzElrc2p5nVQtCSrBDjcWgYEp611x1plu4WTXuMfHisk/bhpELskgsOJW
QbJW3XmTpn42uHw+Q/mcTY7KQLi3oSBx/BxDw70ZABuaae80Zk+jMo29K4OvPVoPvORec5Vt9TZv
kL31xaMurdlVdp4TLgxg4gYxfdtd+wgr5DS44jlskv48JxTC0r3at9faAYmdqxykUo6yZO4wNY8v
MofEBX9zd/ovDmLD26MtauRRd82g+d2nOTlL16TLAPKlsIZjtyKT5kYUwPAn8yXPq+3D/vEvl5/6
d6bJakbEco7bm64LlgH7n85UJ+xjHB1xs4/Ncd7Ks/pkMEHi3PYpz/FpG6qbvNTI3SSPF8dwp6qb
cNRn2nfMPvt5hoHoLuMO+a/fuID50Beb48Gyl+mRsyjaldSAZXQzkXAScE8SbVGVC65uni3re5Iw
VXZzccZJ7NzGhCysVSJruFV7b3JvRoNVzZ9G89MS8Te5uCgmwv6F+L8sCSO8yoznzRSnK00RlWzg
/8m8Rcg7ArRvJl+tlBLiJPMQw7Dqvah7OHUR+BJJJkEMi9qcvJdnOqm3UUpprInunsKVwhjFu7p2
Zm6Wju0ReNK8qx1UFuX6MJfXMtO/p02zcxpR0wtt6D5Ks86U9IyR16Wo6BEiGK4d7VRB9Jul5Zr/
cLbihHo4DA1Y7r7FziZkHVORFkVbUg9oq5p4vEN/cXFXb7wCVf1IiJkfj6Z2I/A0oBnzmjJkeYuw
EQUNLvtbmLbOaSkQMKcmbAUda1Mg072lShIdV/EvhbNm/L0DIS8l00FfqenwGB04EX8vnFMd5v9I
JhCI1rjf0U6Mdu3k8AkOc/0iH2ju/6FgZfBZbJNNx5RASpKTqOz9BKj8FcGK8byQfRZF8Sk6oxjI
bpKIPeB/3UpkKpqabie67vvSxPUty3uGdVlzkfQHbET5hnqxOZAl4v6pzyWec9hNI14BNpaUQ8I0
f+sJJP/Td90apS+Rw2GplU/ymc4pxUf7zqbWJ5eqQfvNCNP4kM84wBkfcUMHAk35xVrJmpM2K4ep
Tb5JPUnsdea1Ee5RL8f2scEUHScyBSnqQ2q2THG4Y1f6Jnf8rBHJls3U9te3tFE1dtgU8p30k8jz
cKTZT66TJz79w/IGkJotDzrU9uHcI4vkMoWmuwmJy/AnaYUwuvIWOs2bfCUf1OnCQX1C1Yi0CX15
uMezVwWo7fLXciTPhgmIYRM+pj7DGh3WtFPvmqxnXM1ys/emmr5BAHVPC07P7ZJMd6933G+wW4qg
Qqx/n134bYNOSiIwmx8Js/tr1NXqXj6TLOSxOiSEekAlBj5Aj+pNXQz3ySHj/HVuxY5Z+Vp6kSNA
byS5JCh8NzISICxVbZdG4Bzky1QVB4QQV5Ayzg/BmCZtquzyfy+Ltrc2ef4mWNAdGlt0utGNedCs
/tEEQpkxcb7Ix1PiGMlpqoZd3My3KBmfozkFyQutNS4A7hpkdtpduTzZKXqqolatne714VOVKTjd
2e+YGi0f8lmVqPPjWfyf9+RPJ7aA//pzUVb+ZPygnR2vmi+TbjV+m7XNRw++2W+tsrqOiuqeWfbE
pof7VUSh8jW3UL8bCopg+XKovOVga6EeyJe9MXoBU+9fXZt6vuRLdiP5CHGqt48ZOgdkXg5OAzvx
V044XMhauBrSoFzu0Q1NT/KB41Hm55QHEJLp9sJZ9u7hmsBAShQZdoLwlAwq4U7+wHMwr5eeruFP
yqIgpctwMNKpeGN7iI5pW3W+fFma5gfAkWp6LhvxojVuewlp81zkM657cWkxJ25BIY8KYvHppIuy
J+H7zwRTUm22nt33vuxrYezSkVwXS5AWQ3ZUJXYby727oeBlZhAj3NPbGWMKGqHXIRLdc0Udlqo2
Oa+hMYLTI71yEVH6+PtkTnzBAedPk7gGiZGRATE6ZLln55hApFs4OnXgeJAIhjLWt6IQ4bZv8NPL
tVYOUWIv//M9Al2xbhgRA0hEBFeIXv/90BEQ1IVddZLvpy3o33JCUh0vgkZSVHRb1sr6PddVC21H
VJ/GkUC5pkte1KJnTAYLYiLqxI7RGyulYX31mBtEhVfjI7WrQ2kryrYH200rc2QBWTPlCkQy53R0
3xQlMbttul5DMITvqpsg/SV3OpCKZEgZf4LOpTZZX7rlTORKZBE78DBCmBiv7lqVY3NTCVZerAle
IwRByDUjEzutDqoVMqjrlUaAAz9deg757pwcFUtZA2+GTL9wCT/ZI6zEZfoeOzVFXeZ2p3wSxosT
tn9kImeG26HHmASFlz2KbxVmzgB1qXMrVKieujKi+pzFN5GTUCESkqiNVkBlMfJ854hswjTFGElU
LqVT55U3vGrZu0k+zSrjQ2YwAchUOABWiXHNjWwJTCNtPqipTzS01F1ZFCaOcxr+dpyIR9dfvlRp
JWwmO92EidDPVTe2X4cqRWcyNh+TTYiiMjvFLhZCO6lKrQZ57KDoirr3lnnRHhNFu6dNNX4zRRK4
Zqp+73t1CchoUs9zh1pkMjL6TGvUaD6i2no402csGhc9BkrM2H7hsyDFGhq85xt5+TXz1tAf4DY0
o9eHKkRFIxTtNRmFHagsCgeph9Wr5RXMNYPHiIth95AnkLwdnRjqlMeEc75YnS3S3lKUhUC2gCxe
rGm24ZSR0taKaWvHbXzkoIi7+z8/QMo7bTm5m3ckEJuxibO7q6JTEotafyQzRYHT1+6pr9vxHWMl
Q3Pd2wwtJv2Q3v6zmdE3WJUVs9Xaa/Z4v+lUTIWaRnTbVma6DQR3swz6dq6wq7TMsmKAbGeZ4E5G
S9ANYXMhHR1UyDQmgeXmxifa6i3CB4xfFhFqqdj1urm619qzs7oNH6LEfGjJ80Lq/piVQcpYzvBd
EHJgEMuulbIUsGp6mmgwYQ+RY9jQW6fi4CkU/oP+xXNmcq0y61lOncJ52jNUuISVtZz0vKQCUZdX
ulZ18A+AR9475naBOLTVtVz9ECxVsC/Ium9Ev6uiDD80YQTEeswwtqUlAEtyfY8bLrCaZYocxO6N
eknmyXctZ9ZCE+rVE/Y2AydOw3JcwZuxBq065ryNGmEjG90oxdyzYaF5KFw9xBXYuhzCq6tEQKHe
Us6hqn8VXc+3X7AVKaZW3GciFQo6NmYO2A2ktM7NNvhG4lavDAxhuyLi9x8Tk1ig+NH7+FNqrQyz
+zba3GKV8qq0hvK1gW+vAgV5jWjovQIb2/aghd49QFzXpvfQx6i992qPjEHhsCOIqKZz5OjcX45z
rWCJLJuqFPG5lVwIWlTvuUY4Xr5m5WUVZ5cNcGXKEDIDQFOZQBupXpxw6C4TMDOGJLfK1vpfKb19
+aSyq13nhUGe6fmTscrGEsRiatrmTwRQJ34nJdx9OKC87p34h2FngFY0/X0A374Xi1kQEwcWwPHM
yc+hPAcZeQDXmey8S464b1swjNnRYO0Pkw1/1jTmT8FNt6M/sRyakj/Gutltck8nA0TPoRv303XG
lXC2FdPG8s1YWD6QCeOcNXe5YPdUiIadNSxIMAml2iYuNM79uvq7ap/z2uEegw6YR2jQLCqe16WY
X9aL7aMqms5vyjB5URqybGrBpNtTGf6M87uOg3CtQgy6gIWyyTuTImd9ud7stOoHfxiM9m5qSoVk
vWs/5DMtd/58Jt8bCalnm/1kTxueBzC4V91mZBWv/27q0z8c8Pek9UXt0U4b947UHwliodcfQ8fV
XxjQonTgX7cH5b4sHMBNefyKDTivkB05d7AAT3Vh/Kl0q/FfXY2RaC3ZvzKTykbGU0IZBJ7+NGZd
vx0ni5BNhGiBHGEOeqg/WWiW2jk8mVb0SwbsRqo2btNKcbYS0UleZLp/NIKaFPJG0tP6fWj0ukEQ
qUpEod9UQhCwMv8Ezb/quekfKEAhQJZQCFqxLu4NoQcXiijt+EghiHRQrnVLY/8/wWIR00Pd1U9S
MtxUhyiJvJ9uzZnMXYA75ww2gzl2LeR25ock8i5LSo9iFPt5MbpDHVnzAyua5at3JeIKdZwjkP4l
cEN2IlANzX2yalTLj1p1KT7j0Pmqr/krsrSQD4I+Pn1lgnLsJ5XdlJDLmWFK6JRbBfXxu1KKJ8Kz
2HWMAtxzYt76NZZIizgukEmxq1obO+04bodkNrnlI7iMUAtGNDFWMzSHB6ubGtw6l87yI5zN7GLB
N3s82HqeXeR7rjHtJxnA7jXLzzBE3SXXWYjx4k+sYtUbT0QfAkj4//wdbaL5/WzNtyYVkB1WuHA0
mJfWqV6kJb4U6fc5K/Tv65NI1TVa94NxlHWzqALn/xF2XstxI9u2/SJEwCaA13Isb8giJfIFQbUk
eO/x9WcgS7vZu++Jcx+EgBNNsQqZudacY1InupYIJtcKiIJdT9yiEkwRD5YD4pv69iiJxhYVaCF4
FI8V1jj61NdBsuoahGRmFvxuRueHrpT9Xq+qYiEDzFQ/UDbOWPtLeZikjnuRe72JITCeJ9xGWgFO
84anKUnd08PrOFQKQTs2ejXT+JQTQwQf6c53gBtg56AbIahqt+jDt2ZkgTKwPOuMQ/t77fXlVcsj
9U4g7kpynnSPEWnGpruxUR5QleD/DaZNh+biYIbteJB7X5sMWO2K6tHv/3vpJaXg/7XyslSDlEMb
gYtqmsa/DU6GSHmX2UZ/QOQ05Jl3oEDlMLJvZIFSBdm5Rdy2MOwq7hcykyE39zHJk0fbZd7jQ/lC
/WvkvCGd+GXCTU4xkUWuP7DclXs54vLcybJTZSEm7qfWfZSPMi2m/0V0Ew51u7o1pR7sIRqHi4fC
oXdSGoaRspIfb0b1dEEE+AutV2WLJ8en0a0gQJlREkNkvyO11V5SBK47n57jpnj9v18nS/9/NFOW
ZUGVswgq1hELuv8qt5RVEzRoUctDGkAAm/S+OSippqcHtbezhT0nbLleiPMy57XLIgYskaFb0bRX
AeWkr/5yjJIUAKTkLNFWrVRqgr69Nn4tnnvNoRMlScsdAZQk0Q2swhje27wbX529nDH4gf9mmajc
AiRsdJn1/NiyKDnSPoQZ4Ln1WW0hBLrrWq/yW6gKcoBYMSM/6h0EdDmplzupqTanrDzGOk7rXDh0
hPIAqbilfsOrtjCsSLzrdU6ltone4BIwP3di4vPq9ibymJ4VZbDnuo7PZRFp29FRy5UsLZf5Zgi6
Fh5uXTPo6eU2SRpvTcG1O4SQvU8Arsgpq/mAFSYdNp1oiIM+DDynZ/G2pninSOTQdWVNE/bjTjqC
7LKvtn7e/5ClH3uu/8jzieh+P2bOCHykbjfWwuAk9zwvi7eP2o/Rw/kxnMZfoeukQDyDQWcGwUwT
DzaZVzgHqYaVFiZo0bfaxP6RIxI54mbviAIu1Kvci+a93Cu+l74S7CiL7CRAldlednVtC+NfzbQY
WSfMITALQ4f6am3q1m8eACzxesumJDXDw5tkAhlO0N36MbXFuD+uHiLzsqyfSMewlrBPqXsGKhcI
daNYZJkvsdorm2H0hpWsXVemYq1bI0TTnhMFLCORCjHye+J/e6TCTx51AInc6TWV2D5lDqSVVWVz
0Iql03v5s+3zB1GiYDiWBj/nqAqUEroHHAKLRxrF1iJJgg/HC4fNo5Ifpb9tjIVPD31ulVH4SzpN
bPoBv5CdFgmCrPYezl7jRxfIKwTgUKkBpqAvKG4DbilDy1rnbgB1NEtg6+rd9usPHPpWta48vVsm
s39JMkkGRS3569LRmE9pcF6X7ty3kV9tRo8sS1LnV1pF0LpW6PUqHrGsd+Ra7YNU/7NXA5el62Y8
ZiAFqr7dEKnNQubt9kVwUdzU3MleVDdP/0QXvGMPP/aB3V6rHoOMM0XfH6+DPByC/mka/Z0sl4dW
Qxix0cMhQ+XwUnb93e6YYKOy3QaEDwU3FGLvHcLlLYFBIH8c/6V1uuK5Sr6Rx/Ai+ypdEZDeXUZE
utZLUvG8/eB69RV0AElpIUWvR/GaBtFP8ib+oO5oRyrHeWKY/YznmAuzw0jQOGX4YKWXWsiPGMRv
zqC/IcnYxIrdvLYvEpg1+MJZULHCzsG792Sl3XcKccPZsXFtUH9Wd4Uf5XB+eEANbX2p5s0DmACl
68ktZ3GCNLO6lqCb12v1Wjr8MWijFI/qgy3Jgh78Zwlw6IUWHiWuVm6At+xSYiQWMY+1Cw25eJNU
kbeyptQ4tq4JjJnuoXwAFnnZ7h8PM4+U1UVqCbSKs94Te6nAC0lqWpnrNwvMzgx4LLc2b/dNNHbO
IfWK5qiyElkXhqU89zaVxKweqrsShRZYmronsdmrlg0Cx1UgjOlJVou7+bApLQ2JY7uSRmsvTWjc
TObBJTph41W99hSSmWDQvA5XgVaNR+kHsQrrHCjka1Z6h3cWSYa6TA0qIwQFMGTygDzFQTiswjII
jnRE9auWtNQV5jTVzuvItydUXIGZnKXWh9xRcu8jUzvjpkGeBNqDMU1ABZ7KaNj3yOt5CZNIOeD5
wgE1L+PDbEyOmaqgQejA0SdYzV6nHACtTQwaC9IoQglGRNKCFgo7f19iGm8l9R29VnsvaXqsg7qv
dyRo+t9yDYsevwo68SjZ03QgXIsEy7W0lmUd7f/CRT6GOURKeUnhEYex2lTmtVGc0zi3jYIxyM+M
i8WqN4doJd8rtECpCEXO0WNMjxAn0qSsx6OBQ4juXYBUkZzsjtbQ06NV1Gvnou6N8kfkZM5ZGg2L
qLeuSb6hHm4u1FSkT9L8iIENaEbT8WxDBAn2IbWeH82idvT1jaQItQmBapVX/wmmHFIgAaKsvSdr
cpGDkcu1+vKzmWgE5HhqJfpTmXd0jeY8cvmYRVxQX9rYKNZONbxWOgqlLHIvcoOC0kF9qJMM+/e5
yK6T06Nmqsw9Yh9ZUwfieK3OL5R8tVI6/nTy/r4iBe9MHvSDn6enOe/rKUOx9GcvVK9T5AvWU1Dw
gOX5p9xDkUEZQhI1fOTDSxNt4P7BsCAQ+3GIMiRbJROR3NqQwqno3ty5YujN9US5ZyDhX4i+xLiQ
169B15nPE2PxMylapBgF2XKyqN80w9BRIfBDjr1q7xGPfpb3xknSb2DnbKCilqtKurUcoiQ1NEy1
mLrD1/mAQtTX+ZKIAFocNaVrojpFhFbOU0pgyVLDMB+6YxzPcHfj1aMkuG76m+fMf+dGyz+iX/Jb
6amRQVa0hqc8zeazSaEhZOwU45iErrqOh2oOhv//aYShBPw30A/1IL0MVYPs7ar8M5x/JdoalOD8
nhnVSc/aDcuzaEWZFxtXXxX7bt7Iw6+NPOdQOl6OKf4Wf+SJg8izyPdaBoqraw3xz5Nm6+d7PIY+
mPV59x/3y2O5KXPr0lr9uJFf5+v8ZBsZJkTcncuvK1NV/+c7Pr5Y1oqIeki60PWi3BP7VDw2TRiU
e78x0OLIk5iOyr08KQ9xeKMBQw/B/CDbh+OUYdv5zx78DrR5ZVMsv87JW0jN4Lt/3f2v//yvQ3mf
PPf1ZXzRNk81yOVeEeVeKcc/m4FG9iLTzXBN+y/bA/Ej9aOr7Hghd0mXF5B2lDLbP3b/cUOjROaT
6kVPLcMcr9V8k4UCclrH8681ad/IN9ulQj9Sg6yWXuD84u3AI7Qj8hkBM+LYnVklFyus5plWd0ki
eoINsrLRoVZVWCNgIntFbIHlULPPwkuqW+qijlpGUz88krX0C23mNsxcgtZ4RqZluzaFd6gbJ92M
ucKilmolksW+WSo1FYt4vHvwUZYqSd5GYxk0HjKKsua6KxOsiFP+VGbwEm2eT/GYWwtnCt9HYhHj
3NpUPPuSYmKqMFMCWPAti1R7yZPmmxsoKepVXax1WNMGbL5BIdreybuAqkN0rLURC9QPBJrhBiX0
OjG7H1mTfVQIVBdRciPlqsQn7e6RSt9qt7s1WCbo2i10daaCD/5H4Qfheja9uGoXL7yu0xaql9zT
TCOx/GACLFmNlUfQwc79JqyqXAVeearzbue5GLUAsIXWW9zkv2xXp5F4tG0+F1Ds7iwyCQIP7pWj
NxhqYHh0fcR6XDsWWC4Xg6EfIm2phMovkwQFww2sVZcGr1ly0+GZBdYWedaxTV9iM6/2cWO+1MFI
ed1X+8Vk/RLl+JwnDm5I/2qi+rXVIFraWr/wfPuppFGJDhr7l6ovXK8617ysCnNk2nPLKBBMs+p+
1yc0oftZulz6i9rsnk0yCBb5hC+P4ad4b8PymIF5cqvoOffQd0X2sEm96qNBo7VSU7TQLbPUSgPA
OnnApMj9Fg2KcFOrt1Wp2IDOrHNcuVc+lyrvTFujN069PaIxUvfdsFAbjXVpdNY/SX0/g1+5thCv
Y38wiHFPfpheJEjNtDcprEwKoPvUwcvfBig3kXYu1L78a0J/Krr42YvCFycASmy4N0geA4WBO2nQ
P81Cu5jVpx672zg+qFWBKrgRbw6h41lW7lqzt5cJWtXFpGtvdq6u0qCrN6lRvNEk+tFNpEibxrD0
fOslFfdwdnlT5VtWXb4xujZkroyMKayNZWCg6qQFNSyjONyFHXMYO/yV9neLtzUVnXdR6/q6HP2X
yhqeo0z79Ev9HQTiVQEvmvXqu+mF2F0a3QGXia3T68Y30CDlQq2nGJptDq5JR/eL1sJwzfc8Q9IA
eHU14nNJDLFP3TFblUV4DvAp6mnzDua2W7Rqf4z4ETGpLPAC/sqU6qdJUi39y5Fw89Et+m1Gh88u
fPKL+zQrwBF7+R5q51YZlPGJBPhyDyOw2I/FkAM5+vvY7cLbmHftRj6b5EY+G+XzSe59XZDPS3lo
5I42rztxb8+PRPlcpHHLI1E+B+VJuZHPQiimDkr2+c5/7Eb0p71UNbahcEf8CPwUGRkPbGAYCt7K
iY3njbwWekgp/3MecuSevOffh3/f8rg6H8q99PEVGmyeTuOlK/njf/0iWYrxbvH1Kz7Gha+TaR1g
XZbXWbvzW8jXRR5/vUwNOo9FSmTDGuEAr4Exf3eHIKnHWCH3vs7JQ5sfgenz3/fIy4///XV7m1k/
TGb266JuCRtEEJrve+SVf3blIEy/IMi2JKIuwbnoW6uiIS2HtGAK4ZyQuAPzPMxgyigKj7Rgng8E
HWmAPBP5cvLYb+JvyGSgQWNWXpi1sYOLY5o3TS06psOsTHXPHFeydgJ7EU0Tcv9oiU2DrBFtRy7I
dJLSn9a3G0RPIU+60efxVzXFFqxviD9TDJsJsATSw7Fb+oi3Xryy157d8dmcYZzyTBakBk+TJGYO
KgGdHyqisrMVuguMSeRMzSa+QO/rSwjDZYE6nNbMmMbH0WZZRbdxpzozWtKxHPGkBJBL6EFPq873
J1jlSbI3zDzbyUZc2JAJQ3W83MkCVNohnGWt8CKsES2W41MdnGeJzSEMm+E1sZrs1R+WAbr1cuCt
/JoTVn32NB3MsJN4B6i8s/q0+7OR51wtZ4U2v1wl6CJNIYtjIWtQsljhi9qklUXnyzbgtWTbsqAc
nKaie4Ep7O3d1qAEV4RIHQBZH8qApvkQGcnJHKPfpqJjOkA1cWN4wO+hhvWaVyn+ZHS06a/9UOyo
XjnTMLJsddtLMY2ocUv8IFns3tO2Vs+F6b7II1VJQzIY2sc1ecpgvd13intT7d69O3H0SclcHCPY
5tZo3RPXwSlWI3VA3Aud209h7XlKsenmQxZnxpaWgQWogUPFybRj0JLkYUJkguWZYqgymhtgx41J
riT+GlT5LNXNZ/nVhFO9I4axTvJbTYH4WQUBS8YxuGEx5o9bzCYpCQ/NlbAF+EgGYx52H/5QW5/z
zpTY1ucw1B+5KMTnxA7rhuEd4/IiSo2WBWsoLiXUqjMreoMCFJwHc47ikxfq+YLZGtuG6MVG2BQo
Mk+QtYZNTDbVB7NVj5T3DqOhNtc8uvYo397CIkiv+qS9yfSObsyM3agqZI9l8LSmobtI/YbtDBMq
CZYxBEWZV3mu0wt7HwrvTR61uBYUzc/vCNjOmhYqN6Yb9jOxcHsqcNlzWNZb2tt0boDn7LuhPP6p
aXHKBpK77QNmEEMbfqAoHr6FDOurjpiSCw4xqFR2kO9sRvh9lLXHMokj1sQqbgDdnI5OPXnrRGTu
Szq/Vc3Ssi/8bnfXnRrwoIEmFpPNX81j0gazqkxVniZJwE9CVoHv0OeUh25nBYgyjb1ld90p8MBe
lBo6jKBtgNq2hfbNrFuSTT1XeeqbxLnmWVousAxUn5MRMh/NTf/WYr8+UgAnnna+UGjhIW2pDthm
lm0rnCoUWeGCRJZ115XWP4yRoS4U6oJ3oiB4v6c9UMnaumeNrd1HWrdcqVM32+HnR7jpDBeNKem5
iUV7L1ydkEPFjncyGdeNWo9qNG6ZcSBIj3hsf6WD3z7AeP2z8Vw3JM6ZAXo+j+4kWOaZuMHLEidw
kaCd5kVq7pXRgpkQpbupEieBqmWW/Knnh0phcBAXz6nV7YQzH+og+QxiGDZuDJV34Nl8kpu2T97B
xxCGign8cUqeryOCnia/S9dV5WAnoXJgI1UtqsU4C1460X2odG63lA3BNjlKo53C/psM+TNJsKhr
p33p3CBY9vDkT93QTc+15d6V2hDviRjdVWWN/l4NgvFbi7qSx6f9jqCjeeL9iPjDRxdMrOXCGpri
RXcUfDd51u0g3Zj7R73WR+G0fYggoKt2qx7wEbU1oreIiT197Rlq+89zVtLDCGzQcDwhrKM3VuBW
SRtSvyWeRMu9UyPi6aKSWO4Rj0Cx1uv7RV616WKOlVj5atheVGxFm3/t5aZFOGBKW70i+XIl+ScP
CIpVNCfHmDaSkNL5UF76UBjMKKGFOHqb3cn36tZV45knzKbjjoFY3U6OoZzTJLdWI2uNvDennc5H
4w6BmsSLOFY28pDeT0weg4Pxv9W6uxsjyX40pUlIHR+vqxU5762TiFtRi/JcAuN5nA+w9i1TFah9
akD+8YKauSt/B2ixGqmZylJMgXXEyAKjKYQFiWzDezEVuEH0NYkYdLNqPQ0OmiTVeUEfO5ziWbQz
DVCPhK8j5CXdFQBi8qKPYbqhyht+z6q+XPQF6ETRjf5bwxqnAJP03cABeUDS1C/VtiifFWX6HKbk
Wcp7XE8/9dlUfp86Hdplw9ImrpnFR7WjbTo3+8sUdf9UzaFfkvIhD0Mr/y1Pyc1E4WX76DhFNeVV
flDvRlCLkifJLZwPjJGsaYsui7zkhjwaA9cZn1Qg4ctY6H8VDiy8PBdUdGNyLtPypTcCDn5FJpg6
20vcY4QY+xtZMivkCeXdjBvByjJHLg6u2EiFWf5wnLbY+cTOC2Eav11M/FRgh78UVlozxLlmHZj/
aJR+hmSCsiJRGHUFpboyb++jRRKXlZn2YZx44xJPs0T+VVp7K42Bh0XFrkzfgJKJ+NT2QbnKpHYT
CF6LtIK1UWRlwHj0PEaZhyWp6u79TLFyQsVYqxqJdHY/Y0CJAXOjovw2DP22tiLWuIH+E1tvfHXy
srhWztXpHf9kwrrkD6Er4slTLbX9FXuxd/enEG5o2lY3qdD2W+NHi4kObmhiflPLUFlWTJL2UmtW
TTRV8crGsHn2SCP+FCoHYwovkYYoZUjWtmXF60C3Abs7k76q4X89BQTq3MN4oGQ5NeNSXu2r2lzr
oc/cCSP3UnGG/LOpEOzNAgNBVwxTz6Deo8EgbZG5EY2XMb74WUO7S3E2wgyLb13SNivkZNnOnA/d
KP1E5Tdc4rhVz4Fw3yO6wKYRVCcJeJRt1fmUrVUVdhQkrX+E04o7Lg0qBMcv6EFQU95BxfpJzRQF
+lUEqXmd8FJeUV6ZV73P3qHJTvuv8yUovJUyItJ9qF29zLoFs1JN8cOdb+rTu112VDRhubOaB1Aa
dbQIxkT1foz5b6gl9nem5SQyY8o2Bj5XNI+tlTxMGKV1M8j+4dhOGSUWQzSO67GvZjADngLqGfrT
0FC8kO/rsafykwog3YzX+bdZ+ziqVXJHiO5sihLhcpK20OOm0DiOGiEcTBWqjW9T3IjsEJYywFhL
LzS0TEV2h3ZClEEeYNLp3fReaUO8VYxZrzo0m0pT0m+VQccarY76TJBsv89ztQMrnSVvSqXsZAPa
mib/qA0GieY9OKRUN4425oaFLTOVoCXOGgDAmIOGVwLV4cgkTsdsOe9N87mvPb+vJ0wu/7mPEgfl
x2j7rxtyQRQLWWUQWUztUJO6udLVtFpFNiEowbyRexTS0aEpH3mC+yPsqFOVquGyOgf/ueCvzMtY
5N02HMbPirLSKZ6jOiOXtKSyGwD2zIeDkaQLkbTlzop68yI3PG8+VdNQ/3FKo3B3AXNjzDfZA+Ot
T9/4yUuhN3VanWIWhe1PPEHzPLsCI8XfBa7iLmvfqPY23d/tqFT6WRCothZE6b2UoR8sQ68X76U2
3EvXV3+7tPpd9UKvNL51kVtdc0U7yeXL30eSlG7Xg73xTQoJum4t1AFH4tKzbXrCkTZu+HMGL1D6
wtt8Va6K5EoJkMmfO+Q5eUdWsz5XiJAiNiHeyTVDofpHnTXwVa4ZdAMBwVA0KIjmFUeMIn05Kfa0
lVeTaog2JfQ6xDlA4LO+Vl2Kn1Pz4YuxP/qVqjHB05S3uqjEU2GaxVoepqQ7YjfE5qkWjXOyigBD
LLZBehjZO6JEvDpR36KdBcegupCdyT52P8zKWeYidFgKMVirMTF+GX6KZzdNKTMro3higqO9tP2s
Yqu98Kdbh1tzDPON5TEVAIxaQIwdjWc+aco6xlJ+0ntb341o9bYRFaMz5/J1i4xtrYSRi6IgU052
XF4qv512o9bp3ZMLCmWF/wzR33y1SX7TI8r5FUYUTk42npH7uLS383wzJWFJva91h3M2uQQ2hi2L
kIb4Mh7/m6krxkNd+H82BviikrRbYzg0pXUJ1RRyvRs4iJ3746PZLA+zuDlOxrjqSl9bQvQSSyyd
9BJNaLanx66SnNUFkNYqbI64sAgWNEIGR7lhspOf6inpEQFb6jLsCPUMTOUiWcuUtrS1NcXBWtKW
jUYVS1Exiammyrx1mUYvrNFf/dQwbyNZu5H2CYZ01SDuOUgamNQANHC1NmSvPytzmILUi6lm9JzO
YQoTZcOzGXtvBF/c5HXZYB24253vjsCiln1r3YVyqk1FfTOVaTqzMMVi1E80dcGUr1nkfAOOn2+N
mTSGac/qV5reaftEzjb1JrskSb1W5w9kMX8g80FYWKIrGi/zOZJraeImzTM5NT9h0tqnSiTFIuyH
cDVIE5paGm+PFnuo+OB2TCAiaNpHiOIsFKN1gtGz9Fz1pmlK8oLLbCcxqCGUoj3G5Xd/0l8VNKCz
fw6WK29ANSahfv5Z5E+g8RZJk6K5ikwzDnbe/NJdjwAQAZ5VNrXSYvxzGFQfsVpkNzUzx5tfH+T/
l5uy7HGpWHUJFiuFai4J+n4+YGYAoLyQmkepfoS7ipmhzr/nlt9cej5SDFLoFkFsJIMGxMnub4pV
Yr9lErgsbehZ8yl7irV7DXNhQW2zpd4Pt6nIVeWp6mvKgyBMMHSgDQDcWz/T2EzXQAjTo4UB9dTm
eb7yeWR+llkGah/bjuNn6qKFNLj101DfZDkrcmtEkSIx+8XsPBTVeHXa/h/cUNlxVV2/W2dOSV22
bC48aeKf/7VDQSB5nOlTZwMFo9sqI28kvTSUrXw5WV0pS62Egx4lHe6yrPwt5g+s3LSkzx+EaBAB
z59Xea4xnPFcVLBCtFy5aLaJh22mLopeA9tH2eMADuT2ONXF2e4RMf1AmCUQ7eb1bQcCQzcPgTPF
301Gppm72gQwq1jwmzAsnXzTwTR4wpHZsQAIs4PUBKb0lNreyu8Z7idKY4q1xX/eAQEOxTJTEoDh
k+WGWJ4INYyoO6P5SMj0sk2yhuAGEAnqvxv66K8f72AkjdvC8lCQz7HCKsy9nTwEr5ufa52VwRyL
R0xCtbYbwhmlyvHrnKMZp9aIb6aTHyQ46+Eqb6vSBT2i03oioASMy0J29CtnpM0sG9cq+N+Nq+l/
hbrqt7u4HcZd4VrRsytccbaVgfTRJH6Wp6ZMZQANBhJZLZRXsS3UQ0v20PNQjD8cxeofR3He5FBS
UE9KNJ8J+3SvF1OxyAS08ziuur0UZ3ssrA/BUDyPM4n1T5FzKJneaxFYAWKMcLHOne15I+0y1Aau
ueNASwy77QOzpA0amPbMzVdlrbQYMlhxkKv9PnOKLgAahjfygF0eC9sR2dpCDv9BW/4K8yo7yKNu
DvrB4LNRnjunmT4rnTClZAy6g1lF0TPY4GAhLwA9bQjb7MxrZEIQNqOmWktJk+RxfOE53Mlggcqq
fGPYRXlorWrb42N/z8DpBLMeflRU4AEuiNGwq5Jz3fZkQXU0EgTdEhM0xmPv61xfNBrwC0E33g6e
8VNg4p8K/+ipTXzQeyN/qhtfuaa1Zi9bK532hQoyzbSVZd4W44duRx7ZcHGwg9kd3oLE3CKLIDVh
jOyryCeFRFTqy9kMGEpzsqNIAgbAYCYrWYETcp6mpoDUOysDgm/iKVVJCgvj0GZunOYnlha4OAsc
VIiy4k3qhlDnOvIcMivsfhEUz0iMuMEyCIGDlHEIS+3P5uuQUKRuz8ihjCRzIlAAU1t+ojv9S+44
nf+PndJN7jHVIq1pw4unL6TaiWSCgU8d8PpHxcdoXdQ6VAA2fRerRKFa6e7x2bfCzD9ToOsBr+T9
GvRAcW5mHkhOnZw2EgKDFHP1zPPGZKRgjenfEl3MoWeYHYred9eVorePQSCbDwPkGhuRnGyL+pFm
VBhfc+/X2PjbMZ28D0co02KismWZqn31FZFtY53MHd3Pu0urOOEqrJOQBXmcrX3FwIw9l1DlnuKb
wztLUgKB571MoCeaa0hLHOfhFqUkHigLGBnP2/G7aAt9mU99CVMVLy/Yy8rvn91uFGsLQuZrGBTF
Iu507aiYanyqPJaPqps+t1rJ5LRzfUKYgPHuktkBEtShRYNjemnVilg+j3IiJE/62XnI9CtylJuv
L+WdcTu/IXXtkoaFsXto5h8fzxSoVdBiQJHIM1ISiF6FPOROkXNQ5zmT2rjdMY0S4CvyOG2UZp0o
LK0GP/tzufDtu2WY3c7Az3aRIiQErN1UXJSkAFWkePYuxu5Ks1D89EsiVYJpolIJwVQIPly11xmv
U9m72MNYNEkKuUMwwKZHobTGdLFMQ0YjeG8ow+zZ55R4sBN0kwWzy+y3b6afkGDNC5zhgDA0KGDg
xsZrU/NRnUos+JbSDms5CkazslVS2TXLojwy4zBbC3c885pPw6PCitrav6hQ/vauYnwwi9KXtRok
5350vM3/tpcn+j+v5p+B2SoLT28SoBhlH+4DerIsU3CxYdhF3T1hIEkT+ywXhfQwX1UInJckrPi0
huBNQ43e5dQm+qUJiTGjEF5vGa+1a+63P5xKJ0grjF+dAhaN3MvQCy0LWtynqWtOofDrW2+HvHzp
OC3lsl8WAOQ5XaEFFf5VmiJ4KYmcIiAZjoyRdjx8IhR2kyvqpymopp2p+8mVOkBLghCzkmZSYoyG
HmUkZdnNlSRTaayXIRncPwU87NEMgdJxULEQ3DpNAQMJesytMMvu9FAsQl7zYH2Fv/mOw5M0Bjm6
VmzVwtDgy2HFNUORLs2K+CAn5IEJYI6TKrqH0ev3aaNmJ/ndq2pE0Wv4CnMgalxJSwRZ0Qh6QfxU
chMkzRNPP1z2SqMcm9IR286uCWaPkvK7OCUmUdNkOEFqjI8SNUKto95aPqC/BJXqTkUn/0TOongp
VQSEXQ+ixhnTattidUHVF3lHZr3dGyrUhdpSOvPSVzefxIUMR3uH5jPF9WGKF9oQq64w7k7oi5+T
7cwLweyHpZnjMk2CZJlRKVqQiWLxOholMFT28NZAlOp4XioEZi0ZaqDOzOOsy/89d2iRHWk81era
Oj0CZng3OWAr02aVQJb5YfKmjjxXe+9hf4A0wAeujcCx/5AwAoGO3ng2MjodQ1kHa0VX7O/w7fdC
KSqoKsZfTlj6r4gz7Y1TxsquFSHBb7ZeLFsigP+y+4VfjObGmPNC6Rf1i0BLmu9yr9erTdyM2VlO
daw4dDYNlaLlOMXpsRHRuLD5kui3kpiqH0rZHHfoQY2nZ7W1lU1oJu1bqYpLYbiEKU5BtjEt9Lmj
E9CtmREoYj4MymiXVAguwBM0S6pv1XuLtHjuNVRDSnr7RISAPK1Z/+vpvr06FI1umZrfu6QKn2Gl
NjJrkGEEBQGS5aVIzeMwKcHN7YgVx/hhLUurVd6IOlHWKVPKJ3lYZMy6urbsDpaf4e5xg2vr2UxM
vFT8TFBgxIjDPk2sT2AyKH92Ttnss7o3NhGUk/vXvTqmNwbr/NNNCINQqdUehjkDhBi7ekNdSV/B
O83oN9L0cVPgJ1OCJdrFYbVGl4adrcHJLHmTwRgN59A6TH8bfstHZ2TCtlxl3VlOHANTN/aZFgAK
qXEx8/Qrq/WQYiqm8DnLM92RVWNvuwVBcQpF2jYlbKt3uoM/MmaW6HD2ciCusCrz9kNvQaIwc1dF
fMRW+ZwrjvsKJ6t4Sqre3iYEJdJPo/05WIO3SsnDe4JM3l4pbSzkJPYxk0X8uWujkmL7PNe1yGeg
hg4c+oFLRsZF+kxEDSjGjv4eBMWRgsTwUvSogjobSJjdJMF7khEp2LLA27tBLr7bVzeykn3WsgRS
U71/Rqi5VITCEsNloavFo0rYLg1dUwcb7E6Tfaznlm0XxTpamRbmeh79lq+t3MiX2oKG5o5qcH6s
KQzH/SgNXWH6oO/HGKbpP0at2a8b4TVeWJiIt5JtQXEZIqWaIu2Z6Rfh3B0Odee3PCINcVkN5nCu
UwM0oCbs9eNTXxpludfT+gMkwbQaUzRRZZHbGLw8++ot7cEyr9Yw2Y9NI6zXwhbh4esUAXaH2ELW
a6jxz4rn+hzInE01uCjMIOtm8FkuhQGOqtSC5avNnwSwJHSJjLmvPT/nFYFutq1b+OMM6EMykSA7
SwRqx/MXRaJ0JykkZbr35+rXffKWOin6xy3ygi/cHLcYbCTHoC7jdO2wkXMX7LTxLUMIIY/yYso2
D/gnDTSMyda3IW8auul5uZzGqPodVuRCFLS8oyJnaW5X6rcGO+1y0gbxMg7/Q9iZLcdtZFv0ixCB
MQG81jyRLM6UXhCSLGGeZ3z9XZmltmz5hv3QaCRKlMUqVCLznL3XzpxNVFTt1SsSRWIt77I4tg9e
lOc/H2NTp2PwkSWWTeXOd60jhtNEiPTKEoSu0AY0UOiYwADkWjPX5mpHWZx5w8kJ6sG3mJsmAomp
eDZTAHCtw+JyZPXeFR0Y6Mg1t5UsglBntta3dfC4BI92nYYEgPEC6S3i5NcliHL5N7na+HMY4NF6
JmBm7f95Sf2A+hO/fj6MCqZX3zV2foExkQ4/EWBW/ZqUeUmnRF4zQU7sQaNBEXDAZ7Hmfq0lpqOm
hb8du8Y8aJnELtDYJPpx4zhd/0VLeTcDnyjBMCC6rIODcSgb13rGO4XYR6TiWzU059YOgRzh69xO
YNnORIHvB+GNe2Hi+FlmQtqUdZH0B3ImfO0jCumDxJjRd0IlpfB46ldKWKOkIWEAC7QjfrscpxYq
8HhS/7K6TbJN2KbBqTSN7j2GjqSu+2hA6FAmwyHTZKB1trpVFJITAq3hObR01ied/Rh0tvWOYC89
GqOQm58CM49ALXArc/REdmQ8jQ7qI4azVGziwd6Twc1K0uqj566kbZ1G/kmN1AGADRiPSit3ty2M
Jaxh5WVG9e468wacnoUNeeEBDbf0DrrFd5W4YKWRRR/a+66P0Xx2rPmrKmX+v0VN9YoTufdgDte8
6bLZzFfckgcg0iz8Ohs6nBz9ORewudmI3qgwmDE96F2QrkEOofwbE28fh7AEfRd9R82tDfysHT/i
pDjm0w/bGrU3q56Gk12my1oNay2vdj2R6zs1ZMFWrZFuEJ7r6e1Kgz5HDDHeV2kri6B4rBwjAeJS
9FQO0+oFxwHRXIsJJsVsjDuXSOwOrpYLC/fUyJ2cltXmIR39bh3MUXAJ3fGNdUbzmEoIVJuG4hA5
CfNQLMe2VaVr3QM7V8zzGeJIc1YUPXWwpU+ZIOq/XLdN7c5y4giBFxKNEuvcAQbf2y+FBl0FMtJv
Ag6CxSq0GkrYoa7EtWdvepfOSQ3kfof7rl3HuRWwUdIM4yJa/US6q3XVihkTYo/9ObXsH5k79evS
6MtXJKY9bPro55m61iXtEX1ohTiypi40oQRY+P1OwqagHrYZRDPHM16E5xNyBvbkmwncxQWO+KN3
rQcXrsInVIIEcKYuiBKzINXJBiyDygtlnzSfiwpPaTw6zdnQR+etnf2VvfNNuDuISIivdysR38K6
LE8vrqHpbPxhiTZZzTKRuWLGr65X2Ptncnricjmpa+oAqLK5D2Lcw3ZDYjIV8MwQYFBSFnn3QZfg
7ramaxQW89oLo+lkzfa3GUrec5d22Ymup7UNYbN+wQmT8JGuYi3S9jw6HeYPzMKEberOWY37bsx3
oVZb+4qNw32etsG9ayLNG8pwId+N4a8XYsmI4IP4FrXLDFZjLm75QWoVWvUokU1WZBlwELXcLyVp
rZn66lwZFqDQqLiOVthfRswrauR3PAazpCexWd6IYR0c7dinnaruQ8gvRxQG3UbrCtKbYrIUVr+2
mOrM6wvqXib+OjWMEJp3Wh6cGsQVwWK0QHsbWOHyAMhq2cQ4VyASgnDx0zr+SvvjUqRu8UZJj+DO
BH+84xQVANIwmx67aDg0CBF59hhU+ywfdljeEcWZufnPQ5unmcwZAF5Bg7XdkelHTEs8PI3SO///
nZV1kCEcmowDzdQqhzfh6/uuLl4pVMg6N3Q7T7uGvoeWh5PEAsu0MvRrO4U0fkPhHmdbS56yaXyP
zB6phRy5BdE68ULVRI4m1/zu98O8i+PavuCH1WFH0+GcXfdz6zbVk9WEGNtpW6Dnp95y26PXuRvs
DIWs9yvNPTUGKcdyZQsu/4gPdMLTGRFVDH3x4Bqp99767bpUFTN5ncA/gsX0OyNzwITKN3ywRLup
sNRvVD0/ElSEf3Y+alEf1ZsII/ZrM2ni5/us3l2oLNa20JtuHZbTj9AzzYcxcZKjZ7K2Vw9ki4/r
NqwTsiIxrph7gyocMN8g26tHjBpmU4pBmyyodZUEw4c9DhSyGhYuhQyiQTN7gXXhXltJx63pvXwZ
eusPh0fXk9Na1omIoWKrfsAx5C4+fs3BL2dNk+1Gv66PKTXD1yqaHhqAzl9cv6fbXvnJfUXbFcz3
AkZDZqLG0HfuixFOai6sP+QJQb63k1leGe34rtAr+4+ZEy10HJqi6aeoN7q1gYvt7CjtQRrdoRR1
HxfRly/JPG5oUAJ3CgJQqA74ecU/M/OcSmhFr0P9UBxNHetbEHUDx33Px3oUmR0dOyK17mqjI0Rm
IPtc5F22GanvvZL8N7NTzoLPJdbEmfycHx27kwqFEU5W7d2vXIRatr+ck3Car70OT6TIh+Fr2jQP
fmJ6r5OWkQhV184+Q/Xu6Ev76jj6g2la5aM56PlrivVvoKDzHjZxeC+8tLgNh+T+313whgKx/RUX
4Lku1USdWdwzXXBtvxmamsSgCpyhwJ3ajub9Kmep+e2XEbWakPUPlOORKCSZd9Si9GVeRmBEpa1v
xnJ0n514IXZzyXMoEkaxA4ZiPFhUR1bKQjhatbedwIXwzA/f8tGoSQhxvpaxQeCt6jOoa37sfeVx
8uNGs6irWmu2xZwTdp+U44UCpCqUqIOaNok3J8vQcJ8QxXzYUBLv0Y7gV4q6ZqXikLXIebE0bT4o
ImzWafShI8/a9gUFNCMiPLwzc29PYnmP+FN/LF2SBWlG32uFln9ERh5RY039jdbC81Jt+Dy1l63h
ZEQ32Ub15Lu7Qln5+vbBH1j5jFbw5mtVdljy1j6ZvbVJZXFHoTTnqi8Ot9z2Xhz8jpCkYxBoX4WL
cCSVzmqB96TG37kdvIxEjMgmqkAdLDdB3tkh0gUJEIs9BJuJ2lDVILj98xART8VbCwexElROl1r7
Yk2GQOaDLpsJUbtkU3izViOgSOFZBsu4bh2k0pQanOGpJhb1WgxfQ9fDmyPDksj7ZFLvvNNQavk9
kEV/F2FHX8WOr5+LsD02kvelZW17QuTNrCOHjUZH3e+oHEqNxmPrUaaLZDy5sySvo80zAd11CCSj
NULoXkOzNw28tOpBpw4qMptZ8wz04dkUzgIT2syv6rVJ/nnM2UQ0jKR8xXr0lxejqT/zFE8u6o86
ve+t//2rYv3Oi4D06vo6lj8SWG0fuCHIw78kB4MohQYy6d3R1ygGC7eiAwMZHTEdAScnBJTdPUvA
vdJ4TP7iP1ZZugdLsLwuB6tboj2b0OQlpGtI65WdbjC3aywfy2MPWXHHhGIfe1M+YgEmXN2KNKkg
rNsPbIyveYHuTU9e+2B5iMvgqL43qjOnzsS4bGffHDdjakYH+HjVpyB9rIv6P94C9++EUk94nkGA
o0EjmInE+EcMZWglaOJY2x0rY7zzB8N5wzMznRpYs2sW984bLn7ULE0T7Vz5KlRFkGF6PxzVqyDM
cdE16G5jM2IL6djZ0ZnNzwrgIKzoYDaZ/4l6Y7MZekry0wJxW/EYFJnBqwuxziaNRopcJmW1+Pm9
CGOt2tKqe08Xg10aS1Q5aIeh/SpPrMrhPSYJPMcee7IsL3+Qyv11wM37xSEKIjIoPRLZiPlbAh2s
YaZA3piCzMAEdcx4tAwjerRLWF1giPL33E9cG4rKHEkmWf6y8OQg6aTOtpEcpn5MIkCuf2vZ9r7w
8JvRbzgaoUFtd1zq4FX5mNVBl6pxdeZQN/33G9b4J+HElHgTi3vWdmDy/n7Hdj0LDVMH8P6zViGS
Ya2XiUEBK84PcCjG9a1qW44x1mcpBa3s7AQRLjy1tt1srJmVid10b8KgTV6M1vlWRkDGdtHQ90B1
d9/VslRV2KOSS8HivweguI+EgsB9LbTg2LMaVv11bLnzdZEH2WFozUxQdB1OxhjHD2WrIbwbmvhS
NyZw+EQIdHr35kgK55iN9KkK9ow2MRjnofUENr5G39JApVoIkvzt59n3G21Ekjyf06D67ETt9CJ8
WE9B0x/bpHbe4ixdRbIPlvDRHPtyVyyGfocA7wfiBOu1kqOJkfoipxlpxXoUUq+IjLMj87xIXXM2
iY58FfSpv2u6umSh5htPQ6A9Ja0brjsRRtJkMN21Bc4uYO4lWWCQiNFIbDItJ+5cxjSoZrBdB/Gp
GcRTkqZIT8TkYse3nJ0XNvXWy3R97YzsqCxjnC7six/jjtK7KOrluEQuqUOR6R+9ugXiH1Z0Ki2L
oLyiO6fe9AX8Yb0xQj5HqMoHEmSa0yAhGL6YUf+4GjZEz8l3qvbtgVMAJYl2sE5m6Etj/eCm5CTW
y/KwCGbbsJ8+m9lsrt1cl+GxfCAwevK23v/7XWvqv8+zvuWS0S7NTKZrQHT+fUVCq5pcGzKiqqpK
Nq01n9UK2ogrQQej0k+W6CkvFNlLOAW7XKN7rlJSG8soNrd1OqhK924AaznK/I9J6PGKuyd7wRmt
S30n4KYRGBdnqXQAL+SbrA07jJ+bHNcssxAy9mjxZDaJfxcgxlyletE+u6j498jGIUxH4Jd2PfEK
K0ix/iW15p2uJ/WB3NZqqw+Lt7GW0mIFuizvtyZcZckEM9OFd0tCG0zIe/xL9j1Abft25mnZE8Gg
494Ohqsk5822rT8pcp4cdV6rP938T4zQpe69xNlPHl9K1TbVOzStGTQ9ppOzV5I+p2RcKgISEgfb
WcxKqWZJ41xvXm7IAw8A1149SGZn/OB7bx+m+GdobDOtUTnpW4W75W2yCUJLD2auleyLqj/UP2yg
NH8nRyYI7dWgGEgibqO9llLb8UlePIYi8q/uMOCziMBwEStM/dJAvujpTnJQf4saptG8s+YmXt7K
up53o5FvdNoI5xHzf7XSG3OuVlFKnA31kTI/tLpxP0iEH7MJPOsJUYwaLpbp7W6TgNNB37fMntjv
1JypKNk4gRAeKLaLIy0HC3XIG3NoShZ7Vc9T9J6FxVFnbfE1TmqeasuY3SfE9RzGxCDOzRq965TD
41AajWQMPtp2dp4rO3fXhGkN2jOocxklYuy0Lkz3quFed8azFUg9k7BwTVW6ftCSSRy0pozYxmoo
8wLL+0TQjj65+Leq4HuStadq8fPP6F9wwNpjdeW2/zBcLz8FY3hWdWjL19t7TYxvRW5/ZN6Ynssm
9tdpAJjCybNkW7BOOqrvaknFWtDJiPLOuqrdX5friD9weKkKOY3djWVa8Waxqv4A3ADFp71Q+ZeN
rKr0P2b2iE+Lno4XqycGVXfD+bNOXmOBAu/aG2Dfev8hbnO0scLCWSuH+DJonaJrD9c2qMPtbEXk
L/IX6qb+RyWi5D9ysg33NzyD8IQJYYKuJf8HEP8fuxnfnXOWLuKoWfRv9aSs5V1UibVWkyevFzDk
CaSPLuqrF4+NBr8CAKH6EmYj8VgmoQ5WNV7DLHt3Ms16t4xkOrSiTLYxsth719IlcApTFhtKn5gI
TFnZ3AZfF7Z/jhPaP0r9yZdRijIBHtLgeKcKP+qg62Ozs+vuLWSCAvrrj9/y6qr06aNlUjGbKelN
sKOPptP4DwRbeU1S0YA0/Qd1JfQh58C9ZHdYMQWGy716MoY6co8YT86D6+HzY50i1aDUZIiASfZq
D5DIjYCWlPaFVts5mf3so2T1KlUPP88qz9kZVKqvRgpBfQm79mSlUhHgMEMGYKqTOHywUgQOtlkc
O7vbJP3ymvtd99j5ef3oheXbLCZCqsvawPojgaKt6+crTGHZvm8m905I8GjZtPOW6T1d3lqQfA9D
kQeXIk5uya2pR3qPhZUAlq6A9jqwEemJXXdz+jtacNbFdKdkpn6X+vfLMNOi9czXPCLwxpXi4qLt
35ayPavvJ1WTcg1YfLnHNZ7u7MX5CxVRiwycizdUYle/+LNHqCBQ1vpeK2cei6ZXP8z+y1zX9kEn
O3Sr2hOR337tbZaDQtfia9hpMdkAWoRAMibIZTCinVN3w6UytfTcEou1HzI7fCodqAFd5IYy+Qha
FAC5dBrEHyy1fmhTELy4+vgS9KQHBn1ZHESkt+9BWuyWsWu/2K02bnzfWc4stqsnx56+21rQfLHZ
qqxCM2O7vYTf4iW/06VORkliaDZNRACFh5teRklnssqWAhr5Z/p276Kz+lTHwYlExfLVbZCaxCk3
cWAPGIhVvuW/P9kN8Y9kQNsUzEmmYbu2zf9+e7JbY2S3Ux7YJ82bxyMGJvucwWdQO/QY88k6BzWy
G3TkvIsmcObTz7gNYa9rwFAqWix4T5KufVUKSAaUBNvXnDQ2rb27han085rY+Q/X7skn6mx4z17k
7SYMdk9WWl49FjCPptXkzxgpjlo6pS9GXZ40liQHC5/kvc42CERANL7q1OhWTRGM33z47z6lagxb
dJ4j01voMifBuYQsgIW6nx4cJ4o3Y9Ey08uzSaNE2oiBxKhRvKn9XqfXJ/qNxSduCwd8z7xWrlWm
dP/oF9REu/8hogM9eJ8lOKmRIFTM7eF1gCrvOALvJ/0zzWCGZX9CrbeQAdd+b+xIoE8ut2954J0y
TIhn5cweZStenfVTcDKtAfRRCYHxkykQANHXJMMjsNb9wLpvpVakam2qJItpAF/TIXw+FSCyVEPj
V38jjOUvHLmPRpGNt5/8pXPMVFwQRQZKX1kU7UYtOgFVae4mWXxNwUnsAoNac2oGfbqmtddT182X
46Bl+8kKx2fXT1kwtOCuHEiKH8SymSFy22WiIDmHKF+GvHPu8qLTIRaVrPArm2wALaavOVqEuZGc
4MbTxLMQf6g6LHpQ7hBZhatf1/qU3KwbrqlJZ22vdjGzPxs7GwDx2u7RmjdmF2+U5m8anbtxMsx7
JTVoxQBmjO/KaFCujHPD2NMSlYVLKJmg0uupSl+NuftO3jpt7cbdxqLq/yO11PpH+pFt0hzzCNqk
NuHQUf17UWLGS8xV3T7VQ34xJCPMsaAK2qC+tuor0ouKh5wZ/hyGacp2lx2V1bnn0vcOo6ENbH7/
N6xZ6YSCslCRm/+/RafF4nI3OCvl3Fmc4Ufv+RVJZ+h/I/CXF8sG9yT1EupgT6a1cyIqPmqoVYl2
9+/TivP3Zz7oF1PubYWj81hwKE389hawT7ILNzf7k7Wr3O450YzhWW895+zEdJn6ZVhhF3C2id8B
Pxhl7osag3NE9GeJe2rw/DkwsFsTiv9D2qa7xmi9M3cgnRwSDjbgJ79GZYSMe5o+z0qzqUGZwYL5
zTWFTeXYQ+c3pyCOpUddrwailwz2UjJXqR1WKNjzz+wOio1AYHmedMt8hkb/pIlAexUDAQEL6a83
4+zolcQ3Yv/cqzJ+M2PWG1LNODoTtxphigd190VUEHd2xnJSDTO0Dg/1+7+/s+qd+1Ublu+s8FhD
GYbvmrzBlsw++kvFy2Et6Nv2YJ5uu37wASaWgpiyNJ0Cvwy178QIs+w2+883E19KTSyssJFAfECK
9ueZTQWG4uX7zSJXkwrA6n+g6OX88BA3n5S/ARIVynMa8NsEJ20psIARG0MOlDqLuMZGn7v35tUk
XmQdOSVJx0upf0bGc6Ot4tKr12HNo7sbMqjeNgDA1PNXmgCYuV7KBd8lPYjJsXjIkgKoDhGukAsP
SxefpU+ZNCGDOBxl5IzAyCkKUJo1CGhCoXWg28mdctSgdCMnPc6uNRAJWvzBcJ5CNEAqeX3xiDQn
JSN9rJbRQzRaRNIW2h3K3BCbX3Doash+OLY3QLdqSzhyeXVQJMapc9GAjvpbo5XhJcooBlZV1+/w
Qwy7sktZbziddnbT6k2fECdjgrXe8lQ7jE5RP42aP66Em/oU27hrHKPSHzTTCC49lbkNoiT/y7/f
Kfbve3bgHdQE4Q3rwraF7jl/v1P6WovyWMzDEUaWuL/x7Rtvb+VWdLV7szWBm8+yGioTsGKIAltt
Sj7Ux645vb4BPYKfbfRJwFLlYVC0/LtVUHAeTjJPsGcKuVXBHTASK7TI3wwWVTfIaIig9JLQAVaP
pwb23Glm6ebgNINJKKvOTm+U27F6adNkeVK4VdQ00jYdzYeky5znghy8dATrPWVWu01zUb5XQPpk
0lJ5iuXQGLMnHMfeVUy1eP73N1D8o7Lqmr6J0AWEgmsLQ6Xc/eWrZgwt3Y+ROrIIxpKIU+Bhkx2v
PKtrr2af8RsMfk5zu5wM9wzEK7qjyh7dwbDMWfhalyIL6+2tMdNnPVZBjVITPGxyBvII+XO2dICh
Smdr5L57EVI/MqG7okeeEu6EPmdjkvHFeskwjjTCiA2UtTA17OSQr0iz1jUwrnrt0bhBMPykzkIj
j5+ACMEQN6JrVYXZrZ3v4U296ktETDwqgoliY7Br+oHgUtj6F7zQ9j0JAfx3UsenZDWDjlvaP+if
+c+ZyxY0r3Nj745sNUNX2JvONqP7CH31SmnWBXQnfr15/I8QLkcuQX9NeVS4Xeq/luEx95mOafq/
TXlsKjHEZrh8kxS+3GDnRG2jdrDNE9syF+ytV971upl+qSpIusIL6hc6bPm2HerpPnAK41AGydqP
MZdOlbfpPQT2eVgs1BoqcJmJnz+IoNwIWRz0pvRzkeXR4WbCx352vLVvTKrFxzm26an35cdIes4h
7MFiuabD84fr+KKQotG0PXRN8F0p1wO3wNyTRj+UYOvPkRak7lpg5jw14+Kdl4Fur3piqMNQdzsj
Ry/673ezoTCIf3kbqXZie3PZDPN8cF3P/K1X0sZREde9Zp5vvqUQg+eapiyy48yPuns7FKtCSzzC
l7qSUimBTMBcpvxqFS1JlDkNqiEssp1BEDgVST+9CPQp8N8Wml5QURXpqJ/6+b6s7fGIaErbm25b
QqCL8b/Ojn52kXPdpoNONto7Si2bHi01XUUzAYwE+0LKKXpg5W6z4K/C2VGU/TVdRpS7AS0ILx/b
s1NTAZuZwXYOEb/4RpzwqMTsXtz0hxAbDVEgJcAC1/wGV+PXCa3+ZteWfLuiBDwnLT9Kp7InklQd
5OWiaHa3jknOBxTiBj/OZizeajZDcr1QkBwVNHurM5xTGngdaygjx7To/UHeOYL2ts63uou2PAzd
4a6sBVxoCnPCiXkiZlaHYYPvb5f40ZZbpLt1pWrL+gKrvzx0ef3dmBI2V7lf5pvIhbNbUT6yzUZQ
IPjfgZZUvI6SDpfQn9fUWWfMDy3MeEpGlEFLD+K0LQGlpuYHKGnZ9WDnsjdi0bv32vJg+NnB9yDC
4B/n6SkcXePg2Bh4TDgDyRLVq5Yd73OWt58qzUU3qznmh9WTO4iN8ys5udFmbG3/QuRQfhT+IM7h
mI93LT0knQLJapwQA7ZGEt6SUNvWFvTjGN6UdK0tFWBI4tug/04MfPA9Y2XuDN0ffYQ7ou66T2jG
7JUnCQ3qEMizwkb+CIRe2zkGTpNmhrZuwLJ6KpsyfWLfta6qBuqgvARutUSSLf2bQWV8IaQTS5no
f+Bvy35kYp2no/2DONrPC8XkA84PKHyyBcBuDv5HFkI+bmea64RRFwMr1Gzmt2d1Zm7LqDo6If2p
JksIKpSfaqxlxh6tgIdPgqGXLvV/TIPG7w90vsAWTyQWffxuruwe/f2BXk9O12lp5J77HC92uSDr
R2g1yAAgPI0QFhCm4/J2VokY0ivV8JDgHmA3BVvml5s0yLem74luxwfSw0KCd2v9hTrqC/M9aajI
tlp0H1gh4B5K4rpq6cW1kZCfEH9uMhbY6pJ60Y3IXZA/FOGQ2bQqoWbwquqoXP/0rtmAYDY9d7Lh
lowN8eaor7YNPbhyCF1Ix1BmqEiGW0+hq+mRV1trApHbSEliIxXLGWHtAjquuiKkgtGY63czKPzT
r0tJrL8jSMFIVVByy1nlVve370ZjXix4qu1YHAs/LXG8/S9BU51pBNvZmlumdHe6za0tT6XvoYHu
7I4Y/13za8fjLr2rnehTXvk/u/9KAgBpBQf6BNC0Fzzmwd+la7WlxxuFOcPSx+dEkDfB123Fk7gK
11YTm5vOiVBdNOLRjPv0I8qwmjWN9mWe4hWaJRjXE2mSIVOIPJm5oo1ld5/P7oyYnKa7Q+sLt2B1
r5ryKWAGFglSwaWL/gEienopJfYroxxxKpAv/LrkLDSqEJ8+DiXlEkIQ+/uGDsF9Icxx3TNHfQXn
tdS0O/z+ojaGtR17D3PLisyJRn67xAoOnlvDeIbmqJRu/ZLGB8ItqK7Lidv1a4BKcTkm69AwnW2T
nO2Z6XVaBjBTAg5EupjWu+j6Yf3vTzdh/7ZGsH3XMm3XExZidxpUci33l7WaCJy+Qik+yYrNvDXT
uryvqICujLQv9n3XOLuwy8Z1msXP8+LXV7Ok6yiwcsDfeXOcznxEVHMuBov2+ZibFOM8LAZyaJr5
jKV6IfMTWXDZ+v37yA5IyLpyEUqNiyY+ubNLvlumVMRxtyehgyJVEAQ/4xWk8hWpTbe2v841FSMU
8teb4/1/I7VC+PO1qW4/AePrrnnSGgfBLbJVTQsaJ9BkjfxHaOXjmbrLxMbDEheTXe0xggp4FIZZ
39FVzDH2uNajM8GTqNxEvGHRQOyXiukr8PmTASDlP/IlHTn9/GV9IfgIbM8xbUFVDj3D78vlYGT2
Ia9t3mWl/10th9XBK5roTp3NlB1QMABZFLTqcfaFgTGDmtGHpyHjQT5q2NhzUFa4ygxUfx5QmI6K
WDHE+iWro2ATGoHDhpFIkwHGb4dVZG4u0yTC8wjKFaBYe0kLDIDCJItKFaElC2G2Bve+lSVp13Ep
RINISEs/u3ggIsl/iGjYzgL5Yh1i321XwDo3ZZ0aT7U8mOZQ49Gx9V2YeQuF0fitc5z+UaMy+NQ1
dQJ3BCBxCynjP+5pbtzf3lFH1y1Xd116rySIIAb7+01NihzwhbCm3lU+FJ65QAfGwzE7xelWH5vb
UtvTN2BhqyH+afuqerf84FPkTdZDiVPrLQfO5qECg+FPAZnW1FatpXI93Add1r4NDlkuv65Hnbab
++YYNUJ/RvRU7ELTSpEwF+hYzCk7ts4zWqfquUc792JRjGFuA9uryEXpSGpynef1XmQECjMrFndx
RmPdoPt5LQniueOXQBrAtuPgWzZYOjvJ9o1D20LRqBL4DVeTRRgff7nWuqY6KkLSUIO3T9mvqv8q
1K50TdPEPN6GgtnWMHIqOP305C422H8pG2vsY1Q75Xn0Eav+it78lb+Z431YJV3nXyOTxVFp+s3T
VE0XFJKn1pM2+852SYQbywWgMlw2nnfZ4eaG9VBU1ZXkJGZAZ90udTZFhoReWBKPSEJefLGIfnLa
5pGdAovHqdJwEVPb2acDWlAzwFwSfBuo47wOmX8N+qk95q37Td2z6vU/R0lmezT/A2vfgiJ7mEU4
rvoqnj8HzWhS6Jzjh3ZEa0p3auAjhuQeeugDx7ZIWfaN7qsWxTs/qoxPwkmDnd3o7X6EK/FpolY8
9OGHTDGGWjHOZxGCO7n5JYIazXtr1vczrcND6hnQljHHWLFTf2LVTXwEq7ybGyQ27HUMA++pSejx
deV8CvLF3SRy0T7l2Xmqq/wVUcMTWBSat1aefmrHN9VzLH3SAYJphJhEG1Nezm3a0yi+xq2QbbPa
dqst8LX5wxgosusU1+4TywJ27Bl7tOzDf5TX3N+fI45uohS0TAPhpccy67c1Vl91GsbBBA1DQWpP
0xjrXP4erT3DKRnD4EDjzH6vJ1nW4HqROD+vF2kosf3OsBf0Q/GahNZRxfERkmBeEit6b01Z+1Sv
9nbcSOkRNhGxfKAX2NNlz7/xFQMHnjkcmjYAY4s+trHm+FsrSc05D5wp0PEK9/Xnug9pS9bcFRko
qU3sUAFDu3dVNxBW9jvrb6MpCOGxqw0/cRU0oUn122haUT6pM9rK5VM8kUVSjFr5FMqzuOvZ//tQ
j1ShfaGZukrM2TmqXWoMSuhgYz+gIWAdoiWrryxDfKJFDDxRGNbUIW+mTUC6ySNryuEF+eSwaqlL
nAuTpIh/XwHwAf0+Wxp8dpJYq1Pssg39t07WoGENg9eT7ImzQ4RCKPqATjqkWVPN+yDKxo/CNuM1
psLgocya+lz4Gvs9qWolUmKFllh7tkMyFcsh9f9wqlMvm/58raMVa6fkIbGdb5M2YlZ1Av9LBUhC
lZ3HeHqKwRF99K3fbWateJxjWGthMn9VH2pVOO9RYwcvvTOAavQAtOCVyV8i1MdlQBaFQ33jEMjA
YSOtmz1BUw4mBqzNWixdzoQaQW1k37FH1hwB7K6KO4TO9ylRVy9iMTKwIdawMWTzP4nCBzBM27n1
CnJAeM9zJwW5EsV4DuUQ5ZVN3SnTtmo46VF3WlDnowkDD3/LStMIqArHsYY0EH8vpIVa2arrpTxk
EcV4JgR9W/swfHewTpGN517L1idZVh063Z0wg5SoR3RrTZ85ICQ7Yo7lkCngWNhV86wl/pdCz6Yv
f54UeBo0Krw73dZt7CrSrtFg/qKEkz6n5kJjXia2LPl4ZT6uX2lUm4dMoN6YSL36qJl/jTxMN1iL
KUug8touVClOdhz4r2bQHdRcNJpjD8Tff0Io5F+Qw4kzMUAaOJCyfR1GNnyWqXffY+6FcLDCb0NX
JeuSau1jJUgG6JsyPraYh/5jX+f+Xqd1aJMAXNEdOBYkoql20l+Wrl3TtJam60jSkkk/VLKqPWcu
fTydMF01JB8Y16UUh/m1iWKur+11hx7koSnL7NSDqtylY/qHRUzoVsX9wK42r7FxyH29xEycYrTU
pE1uzuu1P+PCpTNU3OHnhisnuSaLPxDZkNUf7iLCfS+iO2TZzt3iG8T0BK35GE7o5xN5Bv39UTRY
/nRdb78k0/d+nMXnm2DHXArx4s75qqn86aO3ibfs+u4SZnDhjcluN5M1TkcRp/Z7lE00dZPoTiut
fGXNwRczbOaPkU0QTli320dkp6/hHRSHbkLNbQ8VBOlC31c68D3iI7Zqxaxp+rRTw8L7P8LOa8lt
pGu2T1QR8OaW3rY36r5ByMJ7W3j6f6GoGc2ZL+LMDUSQaolNAmX2zlxp12dZmBgCXAO8l0/8QZc/
xtJsLurg9YKs2QqqnjrFwiT+45s0/z15eJ5ts0P3TUczKVn+u8LmMtLjzEnDE+2+hRMTXftAWJ9a
Hkfr3szzZy2qwh3/s38xkccCjbWDvVbsUQ4Gj+wP5h1SB7apyyWgDlnf/swDsa9EH3RHvR/d/aiZ
hFXV3edNDiDIIiryzPsRz0SSUw7uPZzz3ZBsag0K4qrpsvcClOoBV9q4oZdh/pe+xzD+pz7ruYZL
Z4rfmBLj/yiQU9eqEWFjGUymIT7Fc9o+TXOydQB+wcpuql1pkmGrDqwh2xWROUGzDYAIbMe+kKfZ
zBOEK0zyBXXeNcYhY2+1DYlhNoFR3ObNRzlVxHSQQugAKtnQch0uQW+kD3wQ16Yk+vWLB8Mkcic2
Aqu2qQsQ7QE7j5WxeMfUgTdeMkwFP9QdotFkrnorv1c3Bi3s9MDS0HdOk2pNVHPnWIfIWTLVJ3Co
S60MyPGRbu78aQZECaj+YomqYkfdgrkvTdajatv2ZTDs1DngZGsXtC0G4bGg1EklxQa0lFTRxkuF
AAkpd/YCpWgTUrbR5ccXdUoCV7ifRTvRXwKlVjUWkQRpdaymYHrR5yi8zo2WkoMKmsjB2rOeu8C+
FMGcHG/dGC8guUCjUPs1CqpVF6f59wJU6zpxyCTCqcPma0LFr0rcuTuVuxQ6KCwm6t/qOcy8zrgJ
Utasji4fVIYaInOEgkOTHOVCHWgirbu6QntMZMWqhuyu/+dVKrtXu3AIwBBgVplD5MkUjrdtE706
e7FtpHAXdX2bA+88zuBsqaq2/lMNCmBV1Z3xdvtFknn6xAuUY9/Q+wsxmPmhTC2ipJt2MVuOZzea
m/MfOYUqwKjnSwAm6kwdgqK93Gb6zFuohovsMzSRffq6TV27KwJr40Iy3Huz+6upsuAl1qXEVWbN
p9RNfPrR0/XW70Kysk98X37paCruch7u1KVrCPkM78g7xsrLoWQXNBl+X+yaHq41VodPmDZJGFg2
KLZ1L5Ns+t5j9FlpcmEjVC0DZsZoLTy9f0TG2ZOJajJkR/n8qV7Q9DQ6mbU1PbhQOdirjHJv4sbh
ajfYB6mQrMFjBM6hpCjzbNI7NKUFwkKEozYNpjx8iBGqNogdN7eLIbdNYCpOMm9oeYXbeAroCVj2
aN8Ld9354cvNjrKQIOp5E6Y5xv2yhTM9sl/3w/7QVIcJ8vizwgh3DMTrFufVQV3MeezLDeEJ5yHF
pUhGtIn8aUFqu2YIfZlCZkhw5PTaZsFucCRAD3zH7yba0J7N7/dIs/bh0FwrPAY/fJO+IHfiQPb5
yhS407W0lFutYnFeIrdUIZMNqvYTFsVPdaalMexJFgjr0mwgYNVdtk+xC78Bg6YZLrh063w+a33q
H2WEI8oWImUFh+7OJR1MyXWDAq215v+soITf3iyUK7xCA/83xYfuoy9qpGOiuYSs8adXQ5u0jXIo
q7cQayA+ex2TipE2Yg2JiMbFIlpXL5g9BgTV9sCJYIJ4mrO9/TfsMpVDt8njqdkozGU3Dzkh925H
BIPTnEKNkpLuztnVGuh8BegLbxnWXfMGmKWhwOU4d739syoJKss87aIOKP5+PzJJbrwgTARc29wl
/P6IMQi0QQYOe7DOK5wDNBFtGTCbUD4xWCc/LWfNCKVWnWlSbNQ2VvcRWS6vjYwF6ziOgj1qDsqB
y8FQ9szU77wzQDOa0qvBKQBMx5l9KEIiw7Ni3xqJfZa+9akaoY0FhkifqVmVPS39pHuZBeofUoTa
l9KgA4mmuH2ZlufUq2FV/UrRGd0P0qifG6cCR+0YrwGQj2dD1ms7HNcCZdCDGr16LYk2mmaUe4ca
36pWo30oXXN9c3pRTG32ehF/yR2Jx3LUsh5AfVrvg6UGWxmtfSbo/KqK4YXe9tfFSKCGTnUQ4wDZ
rIY4CZMmBs3nP/0ZizSZ1edWuv8Ynp4spyju+nAq7zI/xMvr6sWq98nxSYz29jHePkH1YSJ4by4u
39Us/Al3IJdWfVR3ftsMyfk2u3aLVku5wQDHPY9xkDx2qHWeNTvdq6ddwh1XaRLgQgOVdAF3hTFk
ZuMiswnkSQPL0M20n0YnzKtfzdckS7KrXgFKbMfS3PT6Qv6ozffMguKG0ru+jJ1Rv+P0VKOjObf+
agxMZPmxE23k4k1w0KSu8wEInU+vlBkOmU5OKug2AHZ0RJwZXVuj/aabgtmbeLaXZqQChSDYPId1
MxFeEhlbz07nx8QlJ3FF1OpD68fibuzCnl5gJ+7AAJqrotDu8yWhM/bs8BxG7Kcn+GcPJajt7bw8
msCz3x6p58Kp//3q1Lvhlox0k5Sjv/6yejTF0KNj+kAbkgjWk6dFX7oJHF+c4BNT4vWGeCRi/dzd
rWWQ+464b6qtGgLUYGAC/b0fdPi9/UEzaizHywgzL4cod6+lg0OLsjrd6l7zFubj70fT3OiHpBzk
3q0njI7a2aslTJXlB3U0lr8NV1mEzltJD9uI8cpo4nIT2Ka1dgyHaM88/skH2z7F7hQ+luIH9EtM
PIQGOCS5QamdG0yaIw6ETZmKfSfCm1Xhz3sMmUPHGgNy7wziEFcdwsfQ9deu488fzTTdFkl1SNax
Q/IswJK+KsS96Tr3gR+w83WEs1NaEJDRJcm2FauDOWzv1WFKsAQMrmyvtPXG2cy+JB6i6KAler5F
HrRP55kO5qKsVBHEHWDfIzhXouR5Sg9K2ieLpqSc9fQaNpXYYoA07hFpiS3wmhiYM3iAv3KNVZ84
b/fQSeI7NjDVMxPO2akq+WWxR6IHZ4bVUvO5c0xRbtndvGnc5qcqoYx6u/hulLwhoeyrhgF1yLHz
hMZUXW4jA7xEz7HHR3IZ9yrql0+aBFMB/7CoxFc1ucRYBHauaBdpDfnG9jfDKo1zNZkOYxPf0FTl
2lkb5Ff17VF76Z6aNsLEwh3LvN53Vy1pvqvfczQAw1lzHO7aoqY8Zsss2ggIclf1P3k5cPfaS07R
GKeriiIFAeque8nR/qplkIdHBMdftYlJRPrCJL2KusmHCGViRF9obUWQMUM5zcfQ6OzpA0wZtePv
rG6Ub1mYLFkxziEbQx1COGHjwdJDq8F/lN1o3hWa/UXlJ+dl+xW3dXyqDVPf4WRZqcklKXFkNJyp
Sj2IIf25dA1Mt1p0TP0cGPPsWs8ygS8ctcF1dgvCkED+MR7F2jY0rCdTiZpiiK4IPWN73DideObO
p9qVhC9VXgNvLWGEtYFoj7crsXauWAbIg5bxJ4li65I54ZP1KQWEQp/PwmyxoqW+saqWg9dLjd3U
chpm2rvnoPgwA9Yxt8paOKXjxqzyRRzYEHam5/fKJNpmhAzLyfweVZhUhlmWjzrKw1XR4Vb1IPnt
584lY6LIEeEPtr9uCtJcOzFnl0Bv5kNVRe6mq91hbS9LdFVMoYaHJNq65jXhh06ZrUPD7S7DMoUo
4xVLKkIRA4tlPLbsZgstg0br2LD71SLkASIEvIqIp9kCoGNDUIvqm2YP9sW3GAxUxRWIT7XxRIKP
VsOPVeG1u7Es2PCFV8sMrmlOzTs0LUBzhXZraJExHZ5yK9zVPSvz2IR0Vi9Tub2om1g53klVhEzY
tK3C3KfOYwYYsrvBWtrPtg7SJAtRYd9UUmYvdo3mTmyttPdcADUviZ/ZqCsE1IEBc3z+hO/XrwOj
8Q+ddKcvBLOwxfbnF5OrcR12cb72KEPvKWi4V4tu7u3RGPcaKcWL75kAPeJz1EaMYuC1Mds3c9TZ
TPumvNbR6uZ/z5DZPfRkRWz7sbRAzMr+3hfN4+3VYEj6kxe1lA+BqmsXFRyc9KyZYSbkOyvu5Xnw
UnmOzGHY80Yf1Nmf5/+cIibBNDZr4bbTZ4c+ojoqgXTomdq5KdadJC23aVnl5CQmNDf1tF35wXmS
9W9ttRzqfBcPDOutNOWd16z/gf9wZiZFil/kAOsGWZ7qHM3dMYCNcu3K+rnuhH1WXV0FbyT949kJ
pXMWtNof0vKg5ZV1lKVDR2nJhYriYFdBSXxTz1uRW6wRzH3Wni1OMhPyBTXwtdHsp6YD4PbnOlaI
8Q4TaZkL9EeVl97LeBiOsrbASNFwe/SauWGRO3ZfmzFYU4hlkw6Q9SGSOHO2OAlTas9/MnTRvkEg
FUTPDPNOObFVmK96pC1TppPQIlKv9rQUAeS3kfOlhOs/GTOUS5OMGPJrvWcyZ27yPvDzZ82EWRgU
ATjIZbsrdC69KHXqb6Ulp4dm1G4VT8mqUK7yEBq2WzfVZpr4ylfqhv3HS/kwVvQ4KYlqDaZEv/Lx
yblueRVtlqwQrZqv8BPpXWNzuCU8Z6l9xKPk3Vl1wVjXLhbs5SYcFFtmrrEVxZLErCjJVkk1Dhcn
c61ub/coc/z8CujUvebCfhRNUj3GbGonAhNeQQA936SdQKiyHe23kfa5F68VxC5e3Enq0Z8X/jzX
1mAeCKY4RrHvwnfrT7PjFSc3G2Dlt8v/Z1ulezU8aJCExz2FdNqwsfyVdIztXruEdXpS6MosGHAf
sxm9mEl3j7KcHgpmVzVmBCHVIHwjrPhVDoOM3P0wudiAiElEmWAbB3if+gFDLM26pSmrerdyFCDt
E1s/qecMq47uND+5qBcRofvnVNrfURQgTTMBLklZ6i9jQd88Jqtuq049t0lOYEVB+C+vGpqb3GPv
uSdCXWdtimovH9lrktz4azCBJSZL+o46IAA0Yag8RMsztJkBI8T4hUfPSda6wGtq5LW229iDRonu
Np5XwWtjCDsDzkbkeOBoyZqmG+jlZeCEYWpttMAm+VuNo5U3PJZTsvr9Cc3tw+2+yHNoztYcfu18
rb5TwiRrdD9JS3pp0DaB4gzyoH5rXTJme0P70k7s6dUdNUSdv1WuQ68Gs2F7c79XP69Omc77vR1Z
/XlO+pBowuEcyVBc41TrnszGKC7OJN9UyRIs1biTCa6Kf1z8evTWyLnZRDXUODUf1DbJdXHR3KO3
Ny8EId7frmV1WauDgB/gNeKLrpsDfcBlO2jU83mW/S8Nr9LeQI7F7qeoZb9xUis5VoEd7ePEr99q
RoRS88zV77kvc52zygMPQ4DDkyY+cuWCVM81FILW/TiD39M7rDVREx2ziwbz9rEprOYxnp3iMbuo
x+rZKh/o8Zzk8jcKs9sGZhZfcJK+qs/L0cFzlC05qwIF9Fs8ZS9U4pwfPsimpNHmV0sD4VuxSBs0
NzgQEWS+d7V5IxKlWhnu5rogH1ONLoU/OmtlgLGWgoF6VEc03Zou3OOvbe+sMk/XipwX+/HGs3r8
5EPDF7isFAov97bxLHHRLqNN5LsNjRQCbTS37fe+2zU7NdMvk39l53LTtyiKMU4wLQ9oSk5OSHrN
wF5CjO/VHOaXMEJTp34maIZtHJCfOszJ5l9DrBpso7aPL0WbbXTEnNvKkuV2WnaBfXtupnh+T5uJ
Xk3p3QVO93iTEw0ZzAZsXSz0B3M8BmxRVtEoYvb+zMKLrg7NGFmoakVTtIM4ed702IBTvdz+AUps
rGlD/4WasXWtOvOnhQDkEPIh7YHp2o+T+a4upYn6K+Tk2qIJeiiC2lp2kwdh4Qcg8+Qgysb5GYX1
Wgn/1aG3ZyZktUwRhd0d1DWqVkKpRVrqlMJ/RTct9rcCMhvu4oSCMfmPNictoX+1Ob2FDmTjpTUQ
2jimsbz+j3ZR6NuVF4+WecTs5n9LnwZRfray7+6mmPtwwLoOvR44kYNhIgeZHNDNKrc4gNxryJJ4
2QMB2IET2CUUpNBJxU3DQFo48lD6XLYYhPOjFlZXY+kgq6eoBVY7nc4/qDh5EiNZhMNA9Ay8Xv+b
iV5U/aukeIYXNy1xkJT9yY1YeFEuN14dZ9B3hQb40dB6qh4depoREx+oK48ImA6Pbh3ZoOdo9SMX
QWHqAh2h/tDpGWJPnNlrSHLzA+iIr0MNCkePzQQCQ/ZDeE50TLSQzPZZ5uQjYgrt++QXkwoPnOlA
Vdrb8sMQdYWY9mIR6ajyUlRaH6KA5qX2t2aJvtWjM5FWU/ps099ZGaRj7RyNkCVUVSR9N2Dxlxak
CEpKO1bhcJvlIHty9HiWG1bvaYWsmExvnVCsuXwvkzJYgT1claFLEOWy8yaxonqQsD5FI8WlGPMX
ZbRHzvLUE7R1T5BEhJ+VjkJipkg52P+eqFBaz11Hr7mU8qcn00/1hkdRuTsBvxa4t/spA2C+8PRR
hoEwN6lr74Mkbah5wUQsiEgRlhdvx1zbNq7hbW0FSnYroPBuurt1BzLtK2w3d+85BWMoCoMtSdP5
Rrn3cxoN60JdSVPjO09eVKySUi+vlWi+OAt0vZatz4YJgbS3nLqgZ/Y1qPCVelXlblpBsU0NkV2M
JGDoE/q0VjVQ1FhY8CPgwK01fjg9swQ7zBDp+ei723LQLLJ+MGzr+ygxfipBRclS+VGz433pRB+D
3VhUlSl4NFNUIG0PvoMxWcKUxB3yDv61zC7Mk1IQl+R1LW8TOKPWHGGcj+9uMorVRJjKU9eNzX5A
U7suPb5Y0XTdE1iJaGUsbScCwRD7pJp7MlJUyVQ3sg1BTv0nvqRdTgH7omu07aswhVIjNAEV2OsI
V+Rrr0ZAJ3VOkBPGf2Pnd612YzGnuqMvbuqtWmRZyFuCiTUagD/S01JQJkpoIdN0j7utPjitKHaC
EIGXNOpaWAem8eDNsli3A1jdxC4+QwJod32S6UfqBTPcRn+d0JaglG/OL01jVFvdrOO7Wc710XJK
7rJaBjsWMz/tyWYKN+AU6EV5jhMtfg79mljd0qo/Cqxa5SgGnYjkNiV82wufo6rxVrD5VqFtuK9+
IZ9Q20PNoQ1No9w9khbl3qEpb3dQCuVaTT/qIKkEtc1/eBvMf5uYPfo0NPF0tNGG9r8m5hwarAOU
2z4Wrv3hVx6y2yGOCQyFsUHhaKXkb6rAWFKZ2viJpx/YZ550LXTushIWXxUgYNiTg2Ts+PXnq2+5
v4yk/CUMBJPLmmuQqYchefoGX3MVTXb+nWi+b8KIiORwmZTQpHoXhAICHHERP/+HuMVfpH7/FFfy
y/k2g71pAWfBCPMvcQvivySVIFqOtyG9MpxnyFXlKgn18cNvI+i2mQzY3Oi/vyvqDTTsdJHGe6xI
k6ZXj5WRztdyKi7JUMb7tgsNbEGjwfaYaK6hqRfRGOgrUevPhDnH7xpwny1S1hVAVyicKIH19Syz
+Dy2JivR3CR30KusVbm8TLavSdCF0E/m0shnY9xPi1M7E8njHEkaGFlLeWtqnd0cDB8xQbOb0DLl
Z2eb1BXS+LVfOIQpurKVy1L10shzYzvji5a9Ix3W7z12YxQH0vrD8Ot+41IyOdm1ISDFmdXWWgIm
AL0/hTYuPxB43gU1hYt7mEfR349K1v/rIjWfVIFOVfPbhJThtErqdY2NWFmsRrdpD5IRxvb6H43y
dGfaRESKNRdILSnYkLVrbVP/l1QbPL9pAtZAXrtWY1W0GAgEIQCIdN29ltrVLUSDBfF80XwA7tpP
bZkZCzczd5qY77VeONswaoLbI0HaBEoq29maRvVexUN+GpazSPC81aPF1gHn//GEU3gPN1Q+kWuO
004V2Yy8Wth127rXyrvcFcVd0hjn24ho51V2yiJRnNBmlWv0+oBxCgr41VDeeWn4DTeH8SA6kW1q
JyuuAVekfg7DkAu/9/3XpKmLddQsrlnD9b7p2PgorLjhMfYNnC7KcqCmi8TKzaspWFNy+cbfZfLd
8AprNdbzL1qr9nGCiLseDB8cHvgu5Dcye7y9RQDxOj2AhZxap/WwUysNMdIEKII3QkWJFbRI9h4K
PGqS8j3sllLeUz7a/imBgZmivJZ657QBBEY5LCmMr9XUpjdu/gjcOzMzLCYzQDso1nfZbPP76xCf
w36v6jF/DqpQUxoIDKJ20E+GmlqmoVwKIqP4j/FMd/8tqWCNAbJPN8C6kfyh2YvS5B+LPKryuIDy
NML3XRu7Ch/sPXPvq1pP/X2mgmE0wHwnuo7bkVij7ehCrKt9S77I8mGI84gb0BloxWvma50n0YrZ
B8CYsi2KwfjhltK5FnZ5H1kUPfDmkMAr8di2DObxWOcv2ZQf1A0NiNSk1bRYPk2u25XVxOzn4JA+
qUdp2P9+BK2NxmqmHUZp74FjPFJj/66iR5QYTyuqDYsx9y5xq+oAQUNu3ar4RPXW3W6+2qk+2wXc
p1ZHy5m9xDEWJPBuhCtxkGih/zZN6AkXq9I0+ucMbQITewZwXQlwg2ULDYDssY+G6jCO8BX03Ek2
vRkI1HDLGqWTI6yhWo8OanlSzHhpiJ6kCGmFg0GLEt3gwM59HSevXtuUZ8gfJnU3Coy2GMb1aMfG
2UAhDrJfJwe7jEh2UYd2mo03Nli7vO/OjSZTwB25tXNZ3d2MTGotktK5XBUejHOF+somzz/VnbO1
FstWUoXhqkvT72md5bRnCLFQbWJTFbhRxy79sew9lXX0mg2Wta/IFD6MLrmON18qGPHgZvm0rJBw
ioykYdMaksMQW8TM1DHphYOFlDaTzYttafvUb5PnVu1ukkHcqR2P0l0BqDhbxNquoHXvRBKPyMkq
/3h7FBDjywh4Zok778xeyn2EbvDDCIMt25/5lVy84lJRVobJwPNNKraQtvMdYeYpZsK/atVmCcn6
dmndNlioF8fnKNOOwTxgYy9SHWBlPDzkvRgPRBAHB7wcD2CyyqPs0DQjac3vxIgUI3TH/a0R9P+f
gEHy/nuN4ego2ph+bZwrPvSGBXnwj1tybl1hmXCB9gbSwoWOzoKwLohgG0L/rA4e4zsg/b/PLarv
sdt9pUL5TTXEROpld/kUf4sjx72H5Vh9pJ6VkizjfCtIlHsqSCa52GYHU6+1sIx4Gcxrr9bPM5rU
DUQO+2xF3kCuEyS9RX+MkY+Bgau2FDFWcvwoQE/oUenLotWMg4eRddljTlqxUj2FGBi3Zb6PZY7J
zrUtaI0pCTZ+qL2yHXqzTDbQRkR8QRFTVjGW09u+22n7DZmfNNRy40hmKVcqYZivqPqp46c2NqZv
ecp7pE1mPDZQudBYN1/tDpWylfjZo+3gsbN9tgQFmipVyFDFZcuwPG4mEwf90mGqR3RZo7AsKNOk
LEyj/qT8dH+fqXeznDnaYs6wO/P179d+v3EawGnCyDfZkHiWGbOU9JhnL5o3pdd2TxOq+HXkWcFd
hNzlOhsI9BH/R/3xVgztel/AhEQ//GGxzvpiEDqp0lr6yHpzzGI49YZrb4yCYq3iiNR9vsnsZvjK
T34Z6YWvEPYEO2fpKGAdzC6hmH6VduA9OjK8TJFM18pfpQ65VhpEUAzFflYxKxoYR1CFtCz1iCKq
ndjH0umyFXiY9tEF5/87G8Lwe8ycGSZimWBaUWvU3Ci5r5T/qg/0bQhbkz4fnVgXt985gqobu/Z4
rUfUG1Q9CdTwSmBF7XgsKUi+IJDEcwtfy8ZYQqMCNQyCZPDTHlFYIn9s63y8CM+6uxE7Jsf6IPxU
f5CCzV1vUnSHFBG/uVl06PtMopdffjCMKUQsVcSrNwtxJLf4QEoM8MLq2+2eZwrqVsLvhv00uPJV
d4sXVPhiN4GO3WQNm7YVTeThTJlxWeHQ+OVOWL4ib1+uNATNRGVTbGQByp+FV/xqHaKSc1kK/IyL
2d6XOGCHqRUr5RI2nPfbf2wTxY4GE0dGmFfMV23oPCNLSU4ZyMZVg/CkbfTxZGXuuHOj4pcoiird
yNzT17d/wFi87xLBxENaCTIJkEOA05sORjzEW+qjzT6COrN1h0DCrkCfrBRRMuiTR5HUGzqePpYG
Yg5TpXimLk8LO7xLvDQC81uz0qnDGmanlV6mONyrN+i5+rBurGlJCKYDOpsWPQxnFRmsm828Lh7w
jv8+ML29oK7JVwYr0uPgaRT+ZhZDsx/FL4XPoCskOrNb/NY4fOChzR9116tPNtEKu5HOyHYOSgfG
ML2Z0J7y97InqAM5n09n3vhQi24RdSFlabwothNiRNQTEa0HmeuE3YFR/MNSVHy3yoDcmq/HPmnP
eLO7+3ZR96qDZw/noSrINmIvcvbrCDl45+l3RV646apz6RhGfvhTlYYyMNNI3nNj79eieBdmQE5e
UNSbYQFVqYOWzT8k8p8zUydwkQBbnmONMR/43F6UdagOK0zIgZbv1alb2e6B2FS57uwK7EhvFXu1
ZKk/bx+RN7EWqLX8kmZINZ3SJuTYLs2X2i3KFXnd3uGm0y37sHlt3s1lcMIJ8+z3Y7itgJe8W+yc
F8qpLrVorcb/huWYuh301gZIEE/OVp1WEyTlypixUsLrM9vdhK95myyejMjrzdcS9CJYF9Lk0jFi
c5+0W4ca+V7NMzB6zRXNrv6ceaW37vLJxGTbRNfK9cCr8F1qsG36rjrffjEpzft2qXXDQQPgohe3
syjt6I0m81sJtQuUqXW6uXypJcZrtcZSB29ZbXW5rp2G2/IQXaVamiXPQTbJH5Zp+SvHpL8QIXxs
P9gqZORhRs2F/syihg72rktYbqbI3WkKPbYVZDTiENuqNSCyXki4oYNFnMve5pI8EpOt35V+ZHGf
9+Pb0AW/avSzVxnmDmlYNPnV51zG8c42ZvcllGF6rjC7T23SA5eVKPlopX3J/IJgI+iHTtP9JPiT
6zctucSbkME9WxqbzKTPMHbuszCy7p3EH85un1KoTFkbDmxWzwFGHyXoFJX2rpV184ayExBTuxZL
eEEgije9qV+teGypolnyCzi898En2oOBe9rETJgIPDnfDn0OiHTWnIPmlPV+cHX3FfTryigC7SVp
G/uucYZ3FBUfIzVNWllEPaax/J6mc3mMDGuPlsJ4dStXI0J8mo4jb7Hth+KB6DLnHFfh59DF3B3L
odZnAGOlzT/GAL3KFsedkm8adVw9QxhWQ5XWEAlelX2/VQZO023ScdWk9rWFynlUF6pYxvIe++Fl
yh87o82vUcnSqF2mndqJ82vIbb7CwRqussy0MQajyFGCKT+1MJs5+vuYch2YhlNtVAFTKXrUAZ7g
N6sv2lNnJBFzZjfdKqmqnOpVK6q1EelhRGoqgZVduNV9ktF5XpYSqrxoxN68uV12A6GHq56EeaVF
s4QxHEsdIIKFr39jIMc/kGOIEsRkpeNDfXkZoSPddbH+rAzt5cBNTjKMPPlMB1HRV++NU1aX3I3d
laoAa4GHwEkSi5WYLmLl2H8I4WFSAcYxph7hqiE4o2KADVr8V1nFvkapcrUIToQphp8FUP906vM3
3WrHDdVw55Lm8DCarPbpjPBRw4uuVwjhGrL3mFPRhuCK7WvyYofoUWtqwiT+fqSB3z3cpqoZF/4K
WfeLirn802XDKvxFS7IGgIo8IFcovnv6TI6003+tssQ4l3Iaaarl8cnlFr5L8mHeoNwneQzPzjpi
htbR0qEo1qJnq5f+ziG49ncSHUEJG9S/44PC+JL95O9cyR016vqDUhZpRV1t1e0X5OZezKzQXEHt
OLM1647OCLfg4henZlTv2WSBrIuMYbXsEU5RmJfwhHBbyrY3H8MIIXJTvzg91SH6ROokbj7tWftR
Us2AwpcS4uL3zgWfLQbV2rjeVnuz/ov7v6K4iypLwY9q9jG3kbeewQrrtLu2annld6KGRKp/r/V2
+l7P94pkPJpQQuGJozBGkpVudb2tzvTtWLdbMWBqbtLcJdQErvK0Uac9/evDbaQarZVwdRRvuZti
FmEB4YzHzsi9N7Mu+7vWJs7BIw5syrBjOY3zZFv1u/rEZE/bsom86jKYifsEs+X2vF94Lu95+mLo
PVbs5fOrRb0eDad4LcvIvq+b4hsWYmYOt2wf+nD41Fr84R4S9W0AwReVRo/ldzxOE4mLbuC6Tzif
bNQ6iNUlxU/BgPDixE6OXgfBLfC2ck3z0Pt0MnBZybwdvbx8ATarPZhl+ta4g/kekDVzGB3rNWAV
t2scVj9KQxwTsn3As0d8IIZu3reIDzd/AdsT0RlPlYTQjWvkqvRaBRZ/VrQAKdVp7CcofzrZsEYD
sxWHyXukxfreAme9n7LQfOur5jQNYIW1id24MuSyb/KIjkFSfWuENFC9ILpBRJ9ScGF0VVcsu/Aq
tW5/BsXAONOhvuUVzi0prmHev/t4NhfyOJCxBVGtLv/QiMuVrEb7pHIZsbJMZ3P5K+pVFGP9A6Mo
C+nmla5O+4ARxH+tpvd2Qgrt0Oy6kyUx26AZ83uqoz97mtR7Jycyuo6INne98COICp/0JN95TPPi
2V70isxB//5bltSCazLHWOPJLkPOarv389+PylH7/dyfR2EUMTsX/e+/VwZpdTUjvhTTLPYuNbPT
AHrpbgaVtUFHV7/b+vDew41ZaUwaVyIr+5Nw6PWGXVtgKMbNvi9E9QhEhMDpvHzXkM7tpoG94yS/
82x/VVFujS3f6RI4B7rD9Jwzfpk1W9RwpwTxccYapy2InVWnalQfwkZfadVrUvve2UtxE04yf1F3
RB0AhQwCp1j5VWWdC5csSWXeDe2+WKdVtdzyeI6m3FiIeB1BkVqePU7Abm+P1HPR8ty8PKceJV64
C6NAXyEjYWM0ka8aTvCe1Sl1VwLRU3PjTCFgRqIp71HIt+Ad8niHqLldh+nUAryLTsE0IUjU8ON7
cmi4HedyZ9d+9NxnjE63MVqSOkkve3jOc2d4Nuvps9EceYmiHngi3Mt9PTlga5YXJaVlvKYkBNUj
q6swwomBk9hMg+EbrXYXSIJh3HUkBJ2HftC3Telb66zS9X1vze3GbLT2Ic8AGgaFtLiQpXVKaZmB
OZ+y+8FNCbf30NfDl6OBlvkrTzP+j7HzWnIby7btr3TUO/rAbZgbp/qB3qb3L4iUSoLHhndffwfA
7Copu6/qRigYAEklQcLtvdacY4a3ht2hTO0iY9VOuBAleTETN3y1sutO68V93cTDxh91vmIszHsd
LMjRStQn1WzXsEaHw1/4FT1otVXfaOVuFCXSB5hkTNfLZRTGxi2goe/lpFcYSlKpuJwDHEFEdxrp
cwWhab0XEkGgR3wq0evJoimwiKiVxzQlqqJ1UtTdar7azw+NwNueeJSSIJJf5q05HbmPCZxUW2Co
dvjmcLM7JNM94nKjQD6+Gs3w4uII2porBr3ED9V7NK1HAfBj6XCPmsHkejjw+cKBRNNxysRZsaPp
WhzwLGEnnUrnYyTLF/yzpOMKx37E2UGnqPFXhtanANWH4LlrzYU5G+yZGO2omDtrRar+8oLWMoTV
7kulAoqTiHu0euK+HL07FUof7Pb3GTNLKaNYhK7v74JJvTU/l5hlusA3kV0bPcDj2Kzq6fJikY48
3a5GHL5LPiZeRUkijiDj2/ua8lKX2y2i3v6as+puVnwITeZbRC/dRsROtO6BzxxAAaxEr9gvruUa
my4zbbDMTvAI/JwsRfbOBXpQG5DlIuVBMsR90rhqb4jprg7e6CjXjMy5PU3oj+LMoCznlllLDqEC
YS+lstFU3GWtYD7QB6e6zpEELYxSEOTjYypzR7wCqkpuLmdmeMet69Hu8uKVqoeGeTikJUUm3yWr
AqzgVgvc8iG3oGeRNKDidk8fLh2f0QaxwVotdHI2Klddi6FnpyG0efewvEZOp39vQnoDjQUrhDb9
StEHzIRa/lonevPKT+gtws6SN53KAThdBpLAcqi1G8Tmzu4szWy/0MdRNwXSzUn9mr8qIdPNwS6C
U6xH9iNBimtqROG+oTew0Vpme2nZKrclYbbk+RrRUQGpdFIQdm8SI5Brp61p2jMbbSciBBRDc5VA
yjiE+DEPHGfIATVu2VLW2Qu9aQYqRts84zyvPOoGsBXVk0We+AkzMVWWiUFQoObVJAOQ0iDDWQkV
/MaBxfyroEyW9J1xqtIeyFq1kr67h3ipf/t5IQjsk9fFIcqaaTappfXZzai94NgID4kI3yw+Aokl
6Y9e7dVXeZbtDado8WYyGiRNqTrkOt+PpmL1MlrJjqFF8jV1GUkHChe1wA+AkdYNEdpNg6QFb8A4
LQXTc/PS/JzvQyNRSaxeNa2rkTQyXakG+2BPUfNCnAvF4yvm9U1DRORdnMiboNLaM2CRFN+KW95q
oCZQDHanwXDGm1Q8w4Vp0Zn74t4pEHaIUXZvcGqvHRdO3QIsUuL0DZeoJL43mspbOcSY7t0ESWEb
eaQmT/a7LkbwROWUEoLY9A0X9oFAmGNZEtaDaM54xqCqcEmAlhW1xp1rpOFpLjmwx9012RbOQ2eh
3vP0MN9nsJCWdB1HCpndDzOjShI2apl5C3IK5nHeVF/N2lzMtALRmK91Y7lPQW5/a4RGDmPWD6tZ
FKNlKRp+jWodJPz53YBfvvTEkzy5Yx2vOW9wOjkoWWZo1gDIM07tcR9K5BvzaVQ7w7gvLW3EWNI+
CORe6AhGtFWiSu+Y/FqH1EEHVmW6/6aLZ8N47Hw9fiU4Id7ZQ6Bv5ikzTxNHl7wWZh4Dzh/6Zeh5
4d76Y7YxJGSwnQx7PCiBle3LTrbXRor2LSmV5NVV8qsOPfi5wsGLg1793oZadxuHKqGAPvVpLjbN
DmoXRdlpaZyXABRuL7WLqXFCk7NWkyW9me9ZX4dHUgDlnd1ayn4unBJyS9B5PCB2jXGniySncOlL
bBBuNl6mnk6t50RQYgiah6kwy5z95RYfaA60jNkhSnVN59bXMN5Y4H1jis1l7d4NO4rRzGCkS367
FuffxFjrjxXAwF1fkuGlT41jL3qrnFI7mV4pdrJw7uZecKDTNgJCnC9l2AV7HzfScV6CHlHvajGu
Z22xGuxyzv4HxF/OMMmuqJ5mJabIxUd5J4nqg1/5/bLQB3PfqpW/qTqY6qnaubDlMJB2deAc0zC0
yUnLky+hXHoQx76YZdZyyzS6k1v18trtZPrxgmpzQJoFzdNGW8XGgItHncxRYY0YZ5rWRhk9vSQY
DzrdKXI0mxe/r3agzOR3aeWfFujz7yJX8U5mk7qLOlX6G7MsyCZ1ANS7BC94i5TbyrktMdEg39X0
bDzXXHWvy+lB84z8WOI29E0HyRK+++085xjtoNvorSA4e7I4z0IX3yGPQRAi23tF/poBHy2x9MJD
9HU62fOeMiKTaLRplbmydtA6FQX19FzUlOZirmCBGq6PhRkEMNkZEt6qA8kXfvR2MaGIBOuu05rZ
sWK4zgR4Meuu8hnwZ4fs9JQ0uMh0qEuNwriaHzwoCldVTpImk/6NrwKNNyY+ug3K7mLOazloDpdT
1Yixljp19IOBai6wCK9HdWRqzd6O6KxaHdH1c+2jDM3uGFroYS/FD4Z7fQ6kVln3iufeq5nmI0Mi
RAs6HXW/IQgeQtCx23Gqnsyv0sAOr5NYOUFra6/9oLqtPTi2RTVmO2mN4U2PXXOlIr16GbLoKfCl
chUWBGOnWfKiV+R4jAVQsyFQ4k3KPPJNaKD26jwnbdl0tj6z+kNBHXYxF4Pmh4J+N1LgGHCAh1km
c+Lu2bDzY8Wd8ulCqCi0GFhOLo/z5c0BPqAncfKGbs7kVhUMe6YF1/ORkmupQH6RDJdzeAbt2350
Klqhn7opuZqh8rjzEIPvLtE2uWJc6QqB3t5kfgr1HvdFii9xOn9bWanQc4S9dJRmWPV1TS0FSTYR
FWX+VuvwhnScc5e9Zc+x4G5LrcPVKTdXado9jx1gSkLQLwMqzDj2Ym7QlgQyrVUihBd52ewjO7jA
ThwQO+se/MSeYUrwND3fjtVSxz+DoMQhH7StuaDpyuW1hpYwIBpyfwUXC35Y+HEiRkFMfPcqrTqm
gqF5YxkQM5FaLbxAj/4YEmRoBpv8AKxIX122WsNDO9Juup7BMdpAdjAYVyLHcwQWUaIQZM+wQupU
42fQlNlbm7AL80etUMAO0nNYelI8K4h47xRs4UokzC+gcj8vFPIoUSYhzra/kVy+MAvsy5QmzRWQ
YP0Ppc++SHyqL7qIJO21ob43dZCchouGPfPQ/KZpuvXjiti7hHyDjG+NZMf8WPKn58Lp1c/vSzt3
x83yMWLktfHsyLvJQ4888aILHhF/WZzvlfoK/PI1UAlLTW2NELweYq5XHYWX4JzvTP8UpUq7ERYD
qd7VmfQVzDntsKzBcgqxC+hL3XQenVCrc833LDKZc0bNN0bhb0VJ3JefE3DPWNm77srsxZjkp6oO
WQVtPPqkaZWYJAxlebGkOtnfVQYtYa/oo6+hgK8xYY1Q179MK4aT5Ge0lulD4dEWrURu7fSoZ0ot
m3RnxUyVgmASemj6u65QBAkq1IZBfEvumXgt0FNhhoWcVsdWvkmY1eT+Q6E1jw1O3PcR9+QilFlw
PefL2i4Kr3LKnK284bptZLi052x35v0Xp0mmJKgojeCr4lnxVUeuxAVuWYBz2DLSC47CKKNVO5Cm
qJAesmidzCPh0SluL1au1geyMqku6Qq45zzUcO5MGszJNskw8JwUypEwl0lBZVaPLfoehJuwYmXD
1M8nAkSFHApCM/ju0RwnWif8UNeTVbvSnUp5xZ1SrOnf1EfDkw/AeGmsusDS7EkdnGnao9ok5YPd
RMW+zbDDU9K5Kro2Z/LO7b0MM/3oTG3aedVoq6VdCXNpTPK1VvVw3ExLUaUzrcmkux7iYpPVxFkt
/noBgahDrzR56Ue4mkrVWTvCkJwV0zvjWa0hg/vUOY5aiyWicx9ExzTAbhzlNDfPcaEknDd3VCry
4xyV2Dbg1sjXDjfzauIg0bfxQUD/yM4l44ObyPTGozUgFvMbyiAGCuc1SuFhK5LjTNPBBU2qU+sE
0V4MzZ6Jm3XUapU8ZMwSC5cz9Dg/JHZpXZbY/XKhZIiSFc+DxDe2hnYs2urfiyqnDbz8ji/qZYc0
1duzzR1tjdFMeRiCiq1LPPmHJseF3rR/dIjmn+zGv8MkPr7i68VyGdXpnQYGZ5O0WnQanbRFLlK0
636qVqRGqh1tJJGLdlptkFsvhoJUzPmAoZJNRgH5DfORE2SwrHOP/pti6XRT0UeEKTdIXRqsTm2+
0E7gcWbQOX16T4xj6nsrjLx91TXOOg4b482QdyjO8HoYyit21v1cUZ4fLNsDJ6Nn7vZSZRapf122
yb5M8OH7INpyMhbuKkC58yeX01ruKhfusKJ66QamrrN0lfZ2nqcbfVBui66jz2Ux4siqSj1noUan
OtEhl/dMazMryl8U4gORqIfGTktcsXapBKPVa79Hw7ZG6esjyUnvQsLSX/WebpbIPW2vt6OydshW
nMra5lS/il3rGrPpfpZvzA+qIrtlmvvhti6N3UcPc0Tm0lIs3JeVP11Be/cct6q+hljr3QnLhdDQ
1OIlCIu3Qe/8b7WGnKrJh7eeGsFaK5trLmTGpWgsDAtIkm7US6Wn5NRqgsTq6S5LeiszzlzeZuyU
0xBRFZgFAH+uMoHydkmjDySO1dYpmLiWhd4rj9LrQL8HgBqD6GFmt09rnVtHD1Aw95d7W5bYry2V
yr0MS5fsv354KUfGQE4B6IaQTpcwX2a1CHHTY1CO35qp0SbiyDpjFTiqHVIAyR1gHSK0JPBEepBS
mWgkEP4283vnB3bGviuj/EqUFBUzpA5UIp3+phLa3qTYiLCNtVhkw01VWSVAOAufSlxcldNVXIVY
cRUU3U2ujTb6xyzaSAeCI/fTrybmVQIyp+F22VDggppgr/r4stXzZw/2WE8TsYgJTknw6GyP9RND
uwHWk2J0cIkYnj4Gu7W6JVBGrtBEhPc+CseU+5v71prB9XwUzOoekuebU9GfEhvRkJdU1+FUlgr7
E+E31TWkf0isKHWaiMzAtlbTY2tboORLRobwE7NXGnwUMScKX8vhY1fF2cgZ37LborVvlyRwTTyO
GYUcBhozpy6eUNQ0VOZLHaUFCpZ6/7FKN1Lf550ESMpMHhF0ReWa9Fk/5ssk3JNvYNnry6ZCC+fC
tAMzFa11R8kJAsaGEapqCKVBe6EcbO8vvw22MeUyDqOFFxyYQA+LTJrtjRJ1/fqvpaGKpvw6vV8P
OSG7Xu5dhVO1kXzbK9RJ6jFKJACCBMMTIx4H1ebUkw7LYmGZjbxhZt5eUZJDn1sUgbWwQ1Vuiq4e
t5ntxSRj1NqqUJv0zccp4vrU0gCJkUnltPbdiOOPEapKPONY3bchgW0Oo86l2Q71my+KUzKBJT0f
0lXtKC9JZ3wVksGwSG/mTcwNOsjEgIwcKpijQuCtXeb6MBy1ej9MS9hLJhEYws55dX5hfgvwmnrP
CCo4dtPSX69OZc3LH7i8rxmfcA+51An86tYjpWHRR0GwlxT1liJkV0Rdy6SO+WqzE1gmYFpJesEy
dxczBs4crI0ajv6dr8ru/qOw2dNydu0b0Y/N1Q+3UJ5S8ju9jEH9+QXjmKp7MVuroOHjIglLEQwp
GMI2aSIvrvXZOKYaOFSCYjOf9ThM/L3m4sFvW9ntcOtEF+JB0qr3l8y6tKb20fnV936KJjKbG5EQ
F6a5EPYZ+3/UXutBPkPNra7lVE9raZ48izp6nyMLc/D9g2+fwbTgyTKEgYHHabaGGebPncmxHlKv
xWTLKpUAphXpuK4ie9xajVpBs6dk1xpt8qg7zVM9TiSl0fnaddZwbo3qNO9Zmrnlhrgt2st6i/51
flLNsrVWad2ZaO3sxqUezWmfhudoaI+uF6bf/LQ/coanRFwQactOu4Do0Lhi3ArMPdeY/Lkoiydg
NdmNSfnnqUhv5+3u8/7JbkvU7Jp/N+84hxwN2LPeLV1cfWXRHTxEuchg53GDqAcqk8EEYxBubL9o
NSKmqU6MdD1goJYelSjI7xVg1Its6rGTJqtjQaCJmp3j0M9WlY2TfP5kNaJE7dAHU9ywfzIGRs8x
CQGq9k3tVKCsU83YS5ggMzaLzr6TNQ9Fp+21MdduOd0f+rwLDqMjmUFNd/+8CEI8RQwy5utMmFi3
XavQ6Zuv7JregkBMOn1vlVp525k2yLCWb3XvNa7+HJApcXYQf2H1ZlvTBjVjGYS4C2IyRSbyshT9
99nTOQ0x09ruH9HQtNuBDg3ILB3x9XTnDZQmOo4VAmPaLdpKhH22HRy1vA1MQM2Ti3xeQ8G/b/RR
P9teC9DNHvyVEAwUYyf+osIT++4kdJ7Rli0IC7gpI8+5Mou0QpHnVivhMmx0ajXEvEy/efa9YNjK
S736ElInuryhT7EVhQWN5/98Q2mENLR7c//pTYq2iZOk/n//lX+/Yd6OykiBRDjBkel2dOqoFAMN
KZXX3gRe72vBJPdWx3uzQe05PR+B6V2nRmbsozw2n5tYu7wfvxekqSKRW5rC9bKXurYebM297cFu
zUdkGI7Vx42PkKt9h+yNqeM0T+ylRd2/LF5HVaFsiljiFNtkN7mDpR3NMGTYTa7OicLsvNsV0ZIy
pvj+ZXVU6ZjhJ1lZRZ9eY3MJluXU3+j18irIbIMSgUnR22hPg+Z7l8Gd7WjDNsvTj9WUdBnSgOr3
IfQmvrYaolFx/KVu9e0rHo3nsAmIoTRgmnmUShcpTZ24YDAFG+ANlIZxBImDX0Jwkyw0SfSNE3rM
htGFZiJ1n1tVnIE2lH9ojf2s4i59dGutIheFRovOyXgNS21cxgK9TZ+AVy0gEy2LxsnuhCu6Tdbb
MVabaULkVdWWH0PcNHGMc5qM9vlwhm4LN2B804J257n1aR4SXOZ8tsX5bIMYUmuwcLlZPxlNnx+K
SEJz79zqqh6ZZM0tJaMwvFtmL/4RvRY0jqkX6dgLvwBjMppavm7Jkzg3Bn8odhum+yGWL6T2KVr+
JHial5jq+x9LzLgZ/eNqLpm9KyCK3wMkvuM80R07EkJ1s/pDb5HguoXMnkYAwOOQv6kz6gHFdXvG
BxNBCUomQfZAM7KogGo1hXMzP1SucyEoO0Ynr1NtPPiEgS+qnurcPOC3FQwkyDa+qIMGW2J+1WKy
oAh0+PUIvSE2LsfKSBkVW475HJJ1OygcJkyQqkPopMm12QMxj6Mmf0/rfmVNXQ6PAd/CNiP1wTdi
kqLREYHuk+uLV9rs+SaJ0kogiJB30yKmej2ptmrLVffzqqAbuFQaY9ymfX4/O0VV1/IJEk4hHTs+
828ypw6egKIwXwgtKw8PY2N8rAq7QF7VUjIFtgrtN558m2wwwHz6V5Khc2NQ9EdLZiGIleAEuHWM
UvEOUZQ1y/nKLSt6pLEILx8QuPpXh/bdeZ51ecX4KseVRZ/rtkk97WwO+CHnsVMO+G+BirVZlNko
9jmTrH04quVG7anMXjbKQ2wS91RG521X06A9hj+vJpICoyKBReZB+Jb5CB4UsnE+lqR75i7U3oJ1
L1Z4ENtr4QLt6kROFi8o06u5LmaiIIjIYruJ9VyhVjC+uKNe3c3jbSJorSVnGmJhvAJGa/8dkfYz
W9h1dULgJg+RECBvP0dn5Y5VjRxDLnT8CgPu1DRmBxoHI1VboGhMfOfn7FpjqLSvkib+QZAL/77Y
xaqZLAwpaL0KQSrrxEi1kdEfQz/QTklpqKdePDq5o1+eyWv7pfFgZVmTa7Kg1eWPdXZVdwnMaRB6
G6cbGT2HxKLMkX1zit+QkzIyAkzYtgDgd1yRNaIZfm3hcD8b5/ktXKG5zHYsy+bH+GShRJknmtwg
iJ2R5u2QtYAUnbzey0mTCURxwrPWj16qmGfJzWQxP9/rBNznxMPsU5mRJl47UK8F7Rw1EeOuomUH
Wh84Z09doFTM/MUukajaPs5Y1ZrSo0PRX0eDHW60vOkJOwqizfycn2rhJnbSpWXb1WNm6NuBCNp7
x0vdu8k8NWc5kLJqHUdVD5ZRFqOFmjGFcSrrozIVZwOYFZFaKwewJdlZh/0S9M73ufM/4wbLiAY8
DbJom2XCxw5mRVdiCJfodoKb+an5waxlvsYXMM3leNv8ML8lCbV9FI3yND+lAmA2UNCduY50U6ZD
/xaTC7Coozq+bmSiXqO94drQ8dREnPUopMUyzZ7VSgyb2vdPaimsH4gK5nRQRXrKwKxX93TAkj1r
b7Fh2iq+mW9thRXCG12d/lqsOou8M0j4LkrlrCCs+PXBAXfmk8EWp5mmasIgIw3jneZ8Skdrwx5o
F9W2k+9l5nJWXEWp910I6dBfZJac0fNYZ275bBeiAehP54nz3nxm7sBFzkAgF8rq3tFVVFDTUpdE
4MNNdRVbbXmPQ+3j+b/e8dcSXa7cQt4y6+AlwueTjNFUI4hex2bT3ZZ/LpH//vGcL/L3HNPyAc49
GEEQawfmGFxr1Vq+juaYb5Ox1c6ObeXbaFoSxcNsarGSW7Sb3que1Md5cv1nrj2kkAEXnEpGOR0y
IInclmx6U1Uxtc4M0NmXLiaKMucim249byW6Jn5O6yHfe1bLRSZL6IFIpEPkYVZyi6bUgNY2yq30
HP0s9ZibjapgIPDuCMAEmFVD7Tlh4i2OpTdiO8h6pB9R/9qQ3toJKa8GdQiWA3qArdm4eFon/8qI
kGWbIBJYUiGZ/DpiII+rjO+bOWZhSO1FFQ/PSpf31wU4GwKXipdZc8Gssln7bafQW5ba6sLv8sfU
3KWptknULLxrK914THx1AzgOjZSqKFjYqwPqEftOH03vVg4tbkXmHJYzxusPewD0b+RYbJvQp/gZ
pVA2MpTGndRVfMiedcMPQJCPLz+WZKWxy7gzlxPdBhh6CNFV6RZVp5/66Yqol1r7Aw087MV7zPXl
mNCIX7s4h7ZscbHwDCZadLuGq9nnXjZ85QoyPOdhqJ1qRpeQIPVlpKTaaZg9tRpV7J1bKdHOdGXM
lTcp1nO/Z+Tbrxy0ahvuG9kh6Btlqaex8TzVQWn2qt3ezRN7EYOk3Qc9PGnMeeQjYNm41TlDuFHm
zpIcA4l2tWJX1SF02VR7xYKjbmw9olqCEvlhbNvxlrBMauoNZSrSReb+KoiN/KwqCfu98KNVoIr3
pNIe5zmXxahpadQNsyobEn6IrGwzD+2UNh7uPy2BRF8grFJP/P43LcjO+4YdcKj07F0Z8T5EpqUs
HC3M1g5bcY4dDOqjY5tLbyYhKlU57EZbfzIM7y6upUBVn5Rb/qrYFWSe6jA0tWx8zQJaErP2PKPO
B9lRkbuRMegB+se+HbrqHJLKDGjn63xJzHX7iTt+e9fMHq2MOSNY/0U7YXFI8UiPcQ7ZPwDB4IcZ
UEu/emxE+jijI90SXgfaunnzpVX753nLC7QCG31AcY8uRjvND9GfS1a3kbGlgBEUcMhGYXXn+YH+
27ilNfrNgli5Kk3VWg744PqFSn7L+bLo58TQW9wCAmTjpKNBu9gnlFNgZ6zauKbGMA0WDamf9TjY
z4U9f6ruWZibCtom81iSBFqxQxwB2zo1b6I0d+5+feH+j7u6Y9rUe1UCFAxu7ih7f7ZllloulSYv
0g/zXifMapFzNFz7oqw22Z9LzmgEl+fqBIE/WSSPAYgw14+8R5Vr1DXjGabAgUhvh9lEItOenHXH
O452Ma7NkU65bjHhuzzZ+o4GCd3fhlM1VmmLG5XayjFDA+2BCtb9tWpCF3LMtEGuStjokwZ2dkr1
aOeHJB73sBu+zLkf8/MxLpyzFbhvBCr297bU4o3ZqsVJl/DnSstwNhFlwDtNT+5kHD6ZwvUencGm
Kjst4S7LONGa6IwTh1y9yd9iUKedHogR8Rd+acOnnlZ1T7VWwkzXUEUooU+nQ6DyMC/pgfaE8yo4
t2rzHKuduGrNVn+sWZu0S4vOETB8yQS51JdJjF4h56pv56pw3UGcsapn6SJyQwdvohjmwUtC88oi
o5D2dPzQNPrLpUJnk7exUUvEU6Ea4/Qv6ejsfn14mJ+5Ga5Keiw3dMtUhaNp+ifXboOBUzUsrzj0
Wf88DD5c+47McuKa0g16x3g5m+qsSFduEfJgmsoE+SQqSq1CfQ/tW3qh9kaNyfvBSWpeXaJl/MKL
0BcD4PvLsOIUkViPeOG3nYXvoYrD7LVQoysdG8k3S0SM6Ni3aAMfRs2PznOl0w1wfcdu/zavBc2b
O5OtBLIiG0Pqdp7JaGTMdqgWfv3D/GdIvY6vG46UihbbNPXPWRVdMIHO8kEe8sC4iYIBuinO52e/
bHDNFkZ0LUd8XHY6jSpTQZTnnz69eTJAXApXWL+NYAo1V/NwdH7oUIudrbypt0ZTWjQLTKg4mqUA
yW+Hg5Wad1LpR2ZG4douzMmnZaflnnH5xCCFxHCTGU23DXCKrubry1+rc3WGErb8u5i1z7malgtJ
y7K4dnCk0MJQPw39DF9tdUPxuL8P9Fji1hhoH2PkmJRWELW7nRCA0PUay7SqD09Rzc9RxKSKWWnx
6ufhKzqC136Q/pdpYVaRl4le0lcBXJTVabZSUuIfcOFp27Jvggv2WHYIdxW3uFO8tDr2JKJf6+S/
LnO+/LotYJcYGbYLtXH9O8F4bEdbY9zVDe27MDMVbIHZ2p8AKqFex4usZ1Au+awtRMT8OW86ddES
l3gioVQ+4+lbZT7n/tgFm0ElynkkCOdJKt/m7IKRSo2EfYUQAYcifPp2kUvD+qMSeEp8esPe3Lgb
CP/t6CXhIg9fSFJc5kqen5AlaxsUQM1V00dvDBb6vWEUDpfetMZhVthIR8kzmSd7bv8uNMAf0hsF
8HaYIiHqQHjHkkAV+kDKHTMGRN6a+qJjKtipgFnd4THSME3yNg7SSHRokMrmDoWIdsfwr181gNxP
TdV6H7WGkTb9erS88UZV/HdGVMNLgBRuQRA0Q7HCf7JzsmGAW3ztoctEybfIG9WbUFjgaZSMstzU
exlQei10qS3dvAmvqXcp6c38UGVRc8RxTXogfbRLS61UA9KKUTUtFENEN8ogXpXCNXD5ORKFUJ2v
1X7Mtj2qoaVV1AMRKMRKndK8jE9q8cWtPLHHJ4umoe2AFafKxpdDfIXy68elbmyTSSuM/8GGYzpM
D+BD1Ms8+X++9v/H/yZvLlCh6l//y/pXmQ8l97X60+q/HmTKv/+d/s+f7/n5f/zrHH4tZSW/1798
1/abvHqnFfD5TT/9ZT79Y+tW7/X7TyvrjB7pcNt8K4e7b1WT1PNW8D2md/7/vviPb/NfeRjyb7//
9lU2WT39NSZh2W8fL+3/+P03XXDv+J8f//7Hi9MX+P23x/t/PIUl465/UAZ5z/6o/uP/fnuv6t9/
A1r/T2GZwuCndwzDdUzYLd23y0vin6ojuMTYhmXooEIpUWSyrIPff9OcfxI7B+TJNEkR0oXBRQiJ
zfyS/U/yMHWVM9K0dUtY+m//3sqf9uZfe/cfWQPtLqSp9ftvEznmss+nLynIFyMgDboM8hVgwbQ8
fh4vKY5Oez3TPSJ92w2uBVoG3t9UnX6eSv/nR0xFqR9IGcRcaa7R8RF9YJ4dGWwIwg4hsrcEnYRB
9zewnJ9LXP/+NDi2wL+4lH8mY9UM//1aVQmlGKxlll0j4D4hGl7FGCNl9KDIZv/Dfv/4RX/8BbX/
9oma5Wqmpam2yX3j5+/nClniWEHb47TtkdxvNTlKJ4O+B+cNp3+RxcvQaLFO+lszwEqXDuBmTBx/
xm76sYeWGmWOdUqx/gYT9l83jJGwBjFIsIWfxsJaZGqJHHtER4FylxsJSjKKBVpz9Kd9XTqPPqlb
f/Nj/DzAuvz82g+f+YlUZDI5Idus8/i92zWTCy6f77YvFtmwgkqzzWtSEajlZk205JK9EKQp/XoL
/tsB/eMGTGW/H4622oktURZ8aSw8y0gNDgFSk19/hDb9cJ9PGst1dE4dHPLkN/78GZE9tJJyN3vc
kzfMkd8yx9wpfFYcXbntsGdcc26t5ljRQXRreeMDSrOz7d9sxc8FzMtPbauCiC11GrV+PnVLUxB5
FYMas9q3uhtXMcL9sU5XQ5Xs4sw90ZXc04TEP3KIBGVEo1k1A81X5zHA8/PrjTF+JlR9bIzJtMO1
ASLb9nRc/PCzux71f6OlNWV0tJAwlwGKQi+xiCWtQ6tdlwVJTgztkdc9ZjnolZDaIBkPSMpxUGfg
LfrV6PdXjk4nNUjQLHvrrGiWNCdId2323JhPTU6HGYf+AMqbEU8L0kxE4bpFQfvrb6P9t4OIU9nR
heXgyTY/7WBY3ZllBtJb1SYeZMNCJAl4QfHXpt4sU8wpeSBXMVTV0aPygkUGd+ducF+DSix/vSnT
xePzoYbX1oBk6BqmZU0Yoh9+V3K5OYG7zFvRO1H7AXHssHVLQmcmUGSUrgw93AR/c3x/miVddqaj
AhS1dROesvvppmAwmYVwGnESAxqwUgLlOZc7OnwZLc+x26SjsY6DF62IlmokDlFrHgrfZ16knKYr
WiTJHYRpSh3ihCt0FTb+Zjr5x1EslBDhiO1DAevWnsus4qrEFzEY1r2Bz5rcq60T+Qhskp2bF9e5
TztnHFYdh7VekIPp4i8bmzXbNUB3/vVPbTj/7YxybJW4UNtWdfXzeU2kqRMrNdGGFpmVmpmucvcw
JunOMd70vj0mab1vxxsLM0/iWatGgAapvbU/KOtsaDZh3+xh5G5o253q+L0hO8tNo0NkYOqW4Wvf
E79ugpYU9bKbipAUuRRzmQ/txpxirAv3BMuFEmO3tst0l9nwYxHMBcg5xzG6G0okT6VcjFCzbBIO
EiLkSwSGup3seh0Vo0EWV+VTlBKLaX9NP7gaRksAF8uhBrRAR79TCgwh8aJSgYBV3bovxK6sUUtL
VGHKLnA7KGvKFbjbdiGL69bvrihn7KxX/4HJ4XHQifO01b1a11RGpqRMa9EP1JkRA8WRfqbFc0T7
sowhQxPJh30cE3zI10Bg0SN0mzbNYkrTdMBrCNxuBn/ZZCdu4oeoJkWH083C5jOgpS3HLVlH+85Q
NlXVgzGhIhVEh7HXD9CFFt7/Ze7MdiRF0m39RLQYDDBu8dnDY54y4wbFkMk8G2Dw9Puj+kinKqtO
9tnaN1vqUktZWeEeOI79w1rfkqQwzXcmkQ/rlYfeFtYgWOcYw4ZIwdnHu8KdAVaN+1aRZ8KP4qGE
fH6dVV3T2F7LeD6MAFKkQj3ESrbuiwOZGE9zV79zgO10b3Mi+ykyek3Tzi8m5AtLmgcfSI3fxw/R
TVyLp7YB7MbMrlySc9+M+yVLwIQXd2C2Qr+HNcR43sChNsTqVkpiCHheebibWv9OVkXI8Xyo43TH
rIF72jlGRrAN7Gewn0fPky/ZekK6vO852HnUTzNBBdnORRh6nQNcHXlGrs/L2vuZ8Omuh9D6ibcF
494BLN9OoJ50oyfYKkcUovSJ2XobHBJC43Qsjo7Hm+uGvVXwPF70MQtxlyMc4RtsPpkpX0UexCGm
M2oZvO/TdFWkBHBUxmV9uXoEkIqtMeCn+Um0M7tiKwKFA+0xJ0a19FFQ82K+O2NVHHcMqff0HgAZ
uVIcBnmUbkgsQTBQAYpcb+OL56oTEV6nZLxG4XlCj7g6UbfA5YB96ENlk7xYecdGK/IR9GF9Jhsp
sDpydbppI4vkYPMbMXg5xoTmMU14KHrGSFV5pPM7LJO7HX5iXthPRLolSPkAJEYWhRgNFvr9fT5i
Un9c/8TFJ53zkeh+OBGgvpdQQ3BDPPdFsmNPr8PR8K/KqdjLYgoTStmsrPkNanCKNOyDG5b+tCst
Ithb9rmchmsOqV5SAglWRxGbQrLBXd5qebZicnL5r5wa3AEheuCItgsfYsGgOJ3nrd8EwLo9+NZW
6Dr8/tkGwOUuEusLFdv1ikruMXInts7MSgnZdTVRa8XjTrLQydGplfzDOmkvPNQjiOWg8qLwinYT
mQIWYJ3anBCm8Ob4Z+g5jvl5Cb9Y6s1bptN8k5aDMZJKJ6ad1eZHM4aQlQHkGiloY70fE/IBVz2y
ZXNvmQfoqucu/kk3dM4xXU49L6UTEp6AGHrp2eVhNJXlXWfae/yRLe8EgfTWt+NH9MmQWykMAL55
9hOph5vays6uNe1iPt21hshjtPpd+r2nZhAlb3KVP0VXEQ+FsSyBO66kRNIA+MmG4W469/vvD4l/
OiICj1xpz/QcP/i16Fo6EKj4+YKtI7tbX6pNXOnD4Nr/4Qj+BWH87yM4kOw2LRoZaXm/lLFZBEyL
5XoAKto9Q+o8JPyGHQvVGGvq+myrbQ7fESDlXB5He95aHSi/KN+23BW12q7uroiv39JDM9XRbjT5
4FySFMf8LbaelEU+YNMRxUVukHr1NdlCEOszSsjfXy/rnwoYluwBlbKkJXN+aUKUkyVVGcmALWj2
PZpugbvvetfdWDp4oo64zgURvUz7MvDmmv83cggL1XfLGz7I9LsWLl/8TBylpa7o3/5DdfWPhV4Q
+PYfRTRT4V/KVhtPKtBXL9jOE08L9oZ9rTaiWj40YlpV4voPBmxf7gaNw6aaWmbAatP64sjIbff7
K/WPd9af3sovF0qPpVH2pKdtXUfDTCfQLqmb96z3n37/Ovb6g34pKX3TEk7gekBmKHX+WlKORZsa
tnKC7TIV3xtTXLNAw5UkjpFVbSeZc61p0MZo5/trBERG5D3kP3u8mrtbQUb6emwEUXcyzHHfBQg6
6tsaJi9809OUDP+hnbf+4bJQizGp9z2+CvYfvdifCmBChjpcIgRPDzVf6XncIaXf9gYHzDOfXDiL
JKwhO663/1iUW3/gXlny+/WhWFJv/P7arZfmb5cOTYDPqWsiDvjl0hmZDwZFm+AErTe8T7uaBIO1
i0mpeBH7n37/av/Qv/vEkiBusQTl+K9J4EYj/Jo0o2BrZ6dycHasJQjdlngdSHkFv2aot9+/oGP+
Q/vOSwYBVTDPNtf/5SYsvE6XKuUlGygdOYfiwFdVYj8n54rI501WiOuJIEu/NXbrX1mHGgit94NN
GEjjnnH6H9dbpidusjyL1j3PmIlmdrPlYh9JoKOuKS5TkODLC3B2qVNeURya8HpTvW9qc2XvsdEH
EdJi1HM2mv+81OOOkuvQxWw5vfIyesFh+YhbjrmSRLd8BQBg450z4jqDC8yQa5m4Z9WNmzR2z3mf
nvuSarXL7kvWSv7oHu3a3JlRfmJZcTWA62R3+sDzxwSrxF61DgaEkjvJ7aVIIJmzZKca56g4G2WN
80oOu4kXXecX64G+fifWCnzgz6p+uFqfcE1Bq1CxRHP6kFgua1C3YuYOpQeYFwFofgHTMB/Wb94Q
cAz33a1BTWU0LMwCHAFESa41L+ceC461ZgaseomFgXSQvlhl5zjJf2JXOzqMccSgH4wPJou3LWXS
yAV02efmGZxsHPNj2p8sa9yt9bNFRASLdzWOO0CkzKINzCTGA5Dvg2vFBxZ2xHlEO+XbZ2GrKy86
uk12tR43cydI0X1L2+ihEMkuDumUrvoAt4jJ5a6DS684QkZJZFN8KvS1hv6D4GSvgNJbQ3xAXIcP
iraEiZjZ0xP2T7O/6g3EZuYUWyvFaFGbtYZOxncjf/SKcR/To7S0S34d73oVkPhJ/EOXnCe8Pusn
Mar21izjhwAmQFzsm4ZugR+QLnidytV/tXGCRxde16id66l/c9zi6NJ4ln58CEpaCXhxmo8jGT9g
wexL+dSNnKyrxj2gq8C4nVL32Pm8Lfz+XHqfXvXG/zIKLeJfDkMFC6pDU6Xmw1CQbDMUOwPZHDWV
UFdWOx9SnldsIz+7IaGAd6579hNB7ONMYgkf0EhU8836NgPOXpFTBGXcRnx+cYDXd6EA7Ug28fSN
W96S2eQMa2YQLV7/5lku2hIsGRSfMqLwdaeD1TjnCVMbeOazg0NwnV1g8blf0HjFNWMZRi61m99X
jGHWaS8xKDSW19WIUMZ0j0bHx8CPGggCDbGFgL6e8+/U/ULve2PersPC9b4l2ukQ8wwep3G/fufW
AqTECDQj952pNgA8HVtvYiyikGYAZ434+kjM8fR0JLBusgncI2hZUFabKvavzD4P/ZrLbPBxpXxA
tEcWkUVsY2YYU6a6+/1D7u/TO890PUbxjk9yQkDD+tfzj9iIbOD60GnFxuPatZRCb+01zIpGYL3V
1nojzeNHH/tEKuYD+5iwc4KH37+PddX8l7OEt8HM32Po7kA1NtcZ1J8OttpEsW46OtiyU9v19DpR
LMKIO3RmUfb7l3Lsvx1c66TSWzfokuAJnu5/fTGrCqDVGqul3M3OxhLMYTIrdLh98gAGsWBUPtjt
+zpR60V+b7gkz3DIwBm7SYyvaVXmuuoWr9HDXMunnOxZFhpnM3jSAw8YMAltwWhHTx+eYJgTDKfE
Q3lmAUXTS7vJeLlyQBuSsUcDL20gQcny9IzV5eS6XViD31TS5DBfPwAGB03DlwulCD7tk4aiJu2J
NTph3EyLyZUbkR2Qfjsvh2kSROqU+TGKhquAhqP2nes6ZyTBKKL30wd6lIeer2fZTTeBtxxskL1h
PeltorCH9eYbTpLtlD8aCfKvAo8IKG48RP6yGZL4NZOAqDxvuamsmVRhHtBpOV413kXn+Y3pBo/2
wvCl4tm+lBfRedf5VDz17r5y0nsSBO4UQsxQUn27yvr0HHfToAFMIRj05VmR821XjDXs6EHb5Xbt
4DQ68pzYQ3aaHDyhrI3zEm/X6UZBZ5pa8lGNNTvVhCd2ciah/ejxQJ/N4iiE+jC65MesPSJZV6jI
/KiM4Cw9ZlI8QAxGdH1sPLiqf8c7C7arPBpj9Ai7d2M57cCO37iUeYwflRyvgEFCfmTxi+exjb4i
TLI8nc7Ty9TQPRMEFkkoom5Uhi4n/DpOsCtAR8y+HN7HOrjr4/ihVSbUmj12qF2tJB6/4DHnbTCz
vrcitV9PtNakR4RXMc9oY5kWFQbBQdwEvWOQ0ySO2qID5k6bGXo5HpVpam91/H1wOViahPzdaZ93
mHw5QeCcPltTFfpq2FhFdUkCjWXX2ogGuNP6UkF2jNEWsCw/F4wc/dVY0BbH9SxBs4umXG8j/Phg
6wBL0KCvRcBs3K8zEM8PXqIVvZvz6/fFxZ++zMQ85RkAqIzz0lgeykni5yiORTV+DLHxgjuAUPpJ
eE81KUcVqrpY/owwG5Lhdggicewb7i0RMTvxQbelz8qJgaNke0fO27VF7tynQorHzLxYKr4lofjG
KYr7P2ZHQXlO+u06VgI9dlobPrfrbhtTfQgGF8k0PAsU6CN55V5K3ZP0kEqD8p10vtCDRNMQq6GU
/9I6OY7Z9Njb8kG48fdJZXhRo++zbTtcRv/Jw4YpVLGt0I2N8madL62zAWL2aC3ll0YQ8sf4iOMc
BdzG8GACIVH1ioFFv8uYb9oBUtuWNfPRhnPRI3/Fcs7BgJUx2K3d1Vzfdgamnya7J5gNGTqcc0rp
9W+xMTyvXT1zz0vf20mYeN11/LmWKWnbvUuru+0G40UKTelinZPyzpEZY4GekYB9gGQN7oj5eFxV
7wt01KxEkkuwxvUEfW9t3rJl+g8N3D88Y6Xp01AFNAbm3/aAigF2OfemvyXykMIY2C7l0ToT7UV1
WcdJv3+oW+sz+68HiM3KkY7QQQHMLmrtvP90gJgEqWtHVQGxXHx/bYDBFJwJH5DprYUVQeB8b736
OBv2fzhPrL+fXUiFAilX+TxrEu+X/cgs+TPo2SD5JTrCud0UDHqYPhzXKU6+mBDv1Ca18jfHfE9c
HFqAFUh6OKb9wFUhUp1794+r8d+SKfz/aRD+J2KG/4U6Bcuhbfx/6xQu73X/Z2nCH3/939IEttX/
8pgdin9v/306738LE0i2QJggCBZkTGCxP+bj/z+6BNv+l0vshUQVFRBHw13+f3UJzr9wfQvEBD77
ZtCf8r+jS8DA8debDK238FfJhPlLD5oncTXx1S5O7VJVGyKJ9JMXA9nmPLRaLM12cTNCgP7MsTaQ
SmMM145tMEUiYqQdT4vSpSbKjrnzhgWDfktrUzPG54T6kWU1CQempEJAwG0nJ81KivnyalNdQZih
UKX7xPPRevbStJ5DQl4YmDo5xRCAPg1Luovr4gaTHo64ppvOCBW9rRMU402btXA3xDK9MATLmfw3
4E2YobrqUXYyfgpG4M1d6qEE9+xIhWYX5Z8R2Z57c5ib4hhbEAWNVSkClWk2r4cuNm6QGcmHRSN0
2NSjcl+8JQNnGTdt/yJmaMuhOzTi0Ul8pGR1Tk4WNFw5PjZF64MXUjwMTfDil0y2zj3B2oDKZSbM
o1dSSFF7gqeUE5bdRHqY3aYsMu5IDBtAXfXpCzv09k1MOVP/oO2vxrn1rwbH74dwTY14rJyKA3tI
27EgRXYygnDBR74jftLbcT3sNtQsRYAUDfWHk/Mr7xBCqoOYzKDYZCW5X247i11NMXk7StASYC8C
GAJmA+Ozqm+MIbBYm7TVEi44GomqrRrrGzpz+6GWnXhxKpZhMR7VBM7W2DzDhdA/im5NqgA+vRsb
5qN5YjVnQnmn0Mhzc0C4ZiIud6fgFvtFHLN7iJuHoqnERbgMj7uSaKrCGsV1VTfZngAldR8ULfRJ
3MxMXPzlysFHfEnLgUmZUQoofelQBQ9db9c3SsCTL/FeAm0vTZKAjIlbLCSywNoP5qgPK/yj2lum
U56bImC5Ghflhe1BS/UsCgwCJPjFuu+BT3ejq8k9JFlnmHJx8CItXtJ2ju9q7AxvziAUxn9uutFt
I/brfZaccgiGu6DKQAZIrawXW5X5Fx+OvUZ/ZmI3ZxqEhWjp6SOrLnZDJRugynbeU3M42rsTsOGu
8H36m94rk88iyVjdTzU5Mj4glSMgOQvfX1G9ERjtXACBMGzDPk1uox3fNLaVbmecO7SJg0uAipcY
rJM6opCW1k1OKtXGT9MjW7BdYAImxOWgwAs6aq+yQA2cFstusVgR4TCvqZugpWBrwNeDfb48iQbo
40bEbk2uGaz5zYTBFJ+DC2JgSae3mRHUt7JhyLEws/9iwGU8OnAOnkCfg+jqRvNZW+74MrHiOFOj
Lz+SdJDmisaado7Ddg9TnwrZbzpXmbTEgzE35rusx4b5vmnCc+ranDTPIjhPOVOL3CWAbsnMartE
pNgplRCCV4yTf/CyKZ7CpZfJc79w4M1pM4Las/UQjlgd2w1XMJlxGM6JDGsL3kiqJv/aJkzvejZt
Z+PYfXbrz2528gPVbLDHzx4+8qB5r92S2ZSbS3WXadveq8FLxq0Xy/44J2l/NyV5/s6/bl+HbI4O
VCjWc0mThyJXmZsSuCyXjJwoFnXSOswmH1jAF/PWptAmjkJm3xBbJt9tYK5H8BQ4JrqyKCCJDu4u
m61+O5WZBSiNqr7ELL7lnY1Hz/X7WxnJ+YZNUsOWaoqvQE+1KOmj1rssdjbRk8C7fIwq2z857KJA
SeXlHTnHpFOMS3yNC9NvtsmkUXTwEA0hiAwMVz3nxm+8FhKe6es7fOfeFeUQyx+z8rfKiea7we54
4EVON7PZ7hN2SG5i9QdlsaYNfW58auk6WUJnSIOTucjugQlmtfXNud3zksWlQYL3Wtn9yOrWpzYl
I/JHMrXjXd/M2TMZgHhmMsUgJE3g3DyMpWW9LajsACq6ZLHPu2LwzGPR18R4r8P2bTIHSx02U2sh
3U5IYlYkQp08HnS3qiQqGydC2/woewOvnxbDjZCzUgeC1TwkpLG6IAak9NZF1t1jzeoYT2rrkaDl
6ZhbKkNWPU+3jR2L10j/wb3VonqqkXQilY2Ah80dgTguhqsNBM4kWSO1mg9SRhcce0VwPxpiDDs0
Bru+jr/ZXlQ/+gU5plqL7NZYNQc2RLI3cnYYbBbY2667pXI/VS1tpgHs/G0B8N6KOzeCoMtjqRm7
7JPEgelUGeTY1pEJOnIFK+PhlmGJ4YU2tAieLdo9knUTZbIiNOWTSyf70BYBo+IhdfZGi05EFIW5
71Ru3jQe00irHiaN6rit7RDiVHBVJ8TRpv6Eiq8fYQPHutsHnUxfLWEH6KO79lEuwv9R2wuE9riP
jOeS1NudIB3tHfKuxnGZAzAYreqyFPZ4zdodV9Nki/OY6EkSJSm963icHR6/wvUPE0f598TJi120
gCINi9Q2P1pwyBn8qiwFNJ27821VgqCdIqbm2MvqHGS7EHsCCC1S8mS38UbAxL4fb0XjClqOOD9O
uknuLMIUf6g68AFEpQsh7X7rBJCnB0DAlTtC+FARI7M0nuenwG7Gc2AOzXXSQyDwoHLeWwnxKnLq
bPI/4+Sus1v70RM1vwsvRJYzaJJQuaI+cHRnF5RF8aNyEuvQoEwmjWUxlldUmeNrz5f4wZlw45FR
NRA5244GcX0iAaFHJQEMsGrts+XU3XvKd+TQZWohNEWUaw7C3DVbH3Rrvcm6zsmA3kWMVBOjBWAw
Ridyf4ZLnkftlSWN6rZlar/SOLVzIzEpbZDBjC1zSIKBWiwuF2Hr6OyStfpeO+lygspE/rJXQ8py
iMmN0Qt9a7PUvSsTmnjc1TNGRxD/Ya2LRvE3R8vCIGcMpHGd8i4lKuKr0Nk2vmK/3rA4bBke79KR
czczfCK2kgEQaCKMF/A4/mcCCbIOC8eRNy5ZdRefBnJnaGi2RAcPCAeGFgrN1E79ayJgYLQi8o5J
YXRNiC2r6jaxoOGMOyRj8JXMq0gN5QHAlnGMjcxhRea5n/0gqfuAJPV3re7KKylL84qTLfueKnt+
UnNAodITaX2uY4ioBUmER/Ib562he8bX1hizVq8i4E0L8ZwhSBT/askrJsvCikbU6bMEB5mhIVde
9ySHPH6yZ+bBxL0M38icmk8T5cIrZ1l1chd33b1POegUEMMRcFdftaCr4GMTiqPVtPElUwqHW/2Z
iil7KYMi30OMD3g2YJu561SFVcxo7M0EEwlVSyErh/kYGUpRIwj1tmbJCrNjPu7k/VtSROO2yGLz
4uYOs7cazsk2TnR063l18tqX9fzaOr5+MpfReXKlSE+2mUdB2Dr0uYegcN4jCfVJi/61ldNuaaIk
TPnAsGMvPVGMiPOfpIn1zEPpSjwk846kZ/wGjEjcqNhNEK6I5rIYcna29uKMx77gRyQed9JkO2su
0lhVnwWDg3tfy4JxZV4calvIa/YVrcClkUegAE38vyZwmm6M9EehjfQlzVKGmmbdj7CqBCMj03Dx
XSk36KGtufoiMpeapl18F5GCkWbgL9rBPwg/p9arxi5FGGOZsKTNmaRJKMJ8d/0EttRM4LpjRZdm
HHmeuoO5LZLa3kWOVH7YVhOZG10y6nNsefbN6PM9mYWG3I2F3T1JeqsQwg8RAdPQ+zDV0TGWc+He
z5ZLiZZMFGJRBaKPmGqmOk3c3kV+XFxB8hvvsswkUYmLV28ai9f0EGlaSEmc+WV0cx8ygkDsZ/At
q4Djbb2MIXbVZfUV+59iB/LMvi9ll7/b5lg9khcrWgyYSsOgUwzeFBmarJ5yy7oXtebAnRXLgLq0
j0PmRC969DqAfkNhPHsqn07+YFnXOpgX2LB++b70WH9VvaCga5ZIHWGo1nDuMwCYXjC470ugMOl0
uXEPNk5/ub7MbjnUhi88GihRyUm+yKKHa22o+Ox1CzuoqEQJMUXu+DbVUXOiX1FPoxW0If66DhaZ
698YBOqmoGTFsiuptQ9uF2O0iXwNwHZ0Xbo8X38idnF/BraV3A+dVT8plU1fg4XOzQmM+NKQEU1I
S229ewRMH91yDl7nmC93v3ZToaXraJNBUN1HolzI/o0ZAhtqtdygFirv7EVjYYz95HmM6/heWj57
UDnUN1YW5+/CNcS5FL24HVVTbQtt51tJTMF9a8n2c4iFeDGtOXlDfWd8uU2Hq8cbqAxrC+oxQe4d
M2AywQOSCHie8jCnykJwo+HsbyasseTJZXa292Z2afOM2hntXyuuJrKt7lq34Qbm2qwWP8N6d0ws
vLGU8WdD0gsJs/BHNnMpjWvqx5Gdguvme0tA0Bk8m38PqwzdgwmudYls+7MdFCS6xBIcjL5tnj2C
LFlKGsYBuM74xNPJoXkgTwNiV3ERZdbBC6wr+VPUTfIFwHkB5sBdjjnTA4RpsuR58b0Gk4wKqtuI
3N5tb2UKag+uqb32Fu9HHqEqk4uJCHGO+M+ddPJ1CLajuI0GPac70++RGfkWk2orrs2LvUBwApR4
h22H4wwADtAZyfb8BRyRdzWSO+Fc03L1oMOLNU6wSar97OCkS2li74jeiQZytgaZhp1pNDuuVrcr
fJXe17o01MbO6ZZrJIg/ZzFQmeSVPtu0COeZ+L4TODxyNcra4ltm2B+QFdU3yLPRroXH8xDJIdv6
mocme8q+Ptes6m9VWrZHFBYDKsoUqEXq+wqJ2YI8VcyW6PYqx3iK6aqmBtOmtZf14nxM+Wj64VB5
q+66MwjaZG57dt1x+MmoUfk3YxsZHeK38siLEJVjy2Ntk92CZMEc+BV9r8/fZnRoJW0RSgHYYs6T
kbjFEopsWG59TM75ydS9vG4M8uKprozSCdvCsR+WaqyveGQBeJeo8Tc89kiMVIxZQ9z/YwDlxhz2
QRo4L7Yxi9dpNpZH020SGjjfezbzdjpPRMN1lHSCoIh8aOO3djGznyZNw0cqBsVJQsdGg26sB0KD
c7k1zG+GlcC67Oe528iocV5GJ+vZuWjSwumN13zNxbAejcpfhXxqTqYwK5oFiivrE8m+3s1/Zu7M
hVszoF5BmfY/MqMSXwlJpESz227+NeDpum1geOwx/XWPS13OVQjXg3kGEJkG63Dif86zZ1y7fkUu
FPByHkcQGYtPJIqg05Wd7JtOTa/JUvPhoUtDYkfwwcgx+gMCfsQ6dTIT0lwZ7ldQPibH3vjAAGL6
8oz4r6jySBNJHGP57hVJSYWYx9+TvFZn3apx6w5+9VCM9NMoc+hw7KRJLh5RLXHYgb/5kMvcb4I+
UaRF2PLVsKzmK5s9h8GHVw6PUwVfiPB1YPAjEUEDwGGo/Xs36kbiivFQf+TM1bx9A3rlGd40Gh4j
b4Z5F/mu9aIGCKo7Wzvt15CAPNsOa1haiMmA+YQ/ug5rpA7lXe1TgoQJweXHkk7nW2Ya+qH0zJr8
QHaBFju+xmSf2fe7fFRUTVkfQ1oRySC/ta0J0SKCO3RWGJQw4ZhlsBkNp2QFCBsVmSJRTRen0l7J
d6a0fjZpXryKRcXtIY1RihPQGPU/PF/HK/+iaa8nXcg7Z+hT4mwSWr4vhlrzXS2iqd0bVo5QuI3K
NSMGkv9b1DNS2aRtal4tKA4PRKWZUP7SsbW3sb9g5yat8y3TsX3swdM8x1FWhpaP9BT2OTMkMAZ7
eApBHiYtO8rZmPKL5/TiTZKSWm2WYdSvnS1ae+Owfr4rKp3cVp1B30pbtborItcCuuNkpHpXEULN
BIHJ2Y6twtgKqYlqAotyzEdbbwZv6r8iezLAFqeN2EDbsg/wKN2dpSf7ubYWA5EGJXq0NPn7GCWS
BYRnXbzSgpE0q3F4mpzeO9hjl2D2bdo7SvSCPKTG0Tg6y+W+IQ3lvjBqe58mNT50aQ/V3oReilG2
VywukUqfdVZaG5I/WzTUfk5090Tas8hHHyJ+X7PXyf2AnfbSPPWGC2WsMuy1lfUbt9tC+iX1Ui3N
plB2+cREVJLt2MqfrFaNn66fmreGDtANm1Ed7wvbVF8lINAjDT+xdZ6O3oxcOIfAQ57exIZ3kNqd
L91qheXA5LhDJOy/S500d6XyotAmnfpralK6bUDVKZyLRoPIMNxHa3Ccb0tqtD/yOkq+O0xdjqSh
HGZSPD69oJxPQvjLN4LZSGJE+GxxQIjYQ1OVz9dqmaIHv/a8t6kznGznD6VzHjt3/ICdzCqoAhES
JSVYN3IxGJ4EqjBCUA7NTg1Z9TMPGvfYT2QKUHvbwHWktjbZKNunlAjrL5cYEITkc2Q+MEkrt2YE
SCBMm4Fh6ZQXeFQLU+DJ8Qv8BcidFmTzYVU2HwBRj4nFLLIgDCthKhITzW0ky9HWDA/DzvaCQ+wU
1aO3/rbOFAdpGKQNMSQ2pNYozPyp5BxSnAgIzmkdQz3W8pullfFDLIvxXiesOiObk1nxcKq527zo
ALRZ0CWndXrp29kjQ7XT3vdu5DUIUHD9XZ/kEx6irJHXlh/1H4ZVM30D+eYQyaOak4O6n7QtmZzm
DATkIUjijDDoKnd35bAktOTFGiUv1ITh32TgG2ZO2h6JavVZUC49iWKzksTCEbwcRmas9o2wi2+Z
73V3sTkYeVgmUXE911BzyIOEt9KSG1LrTJ9iookPQ2ZXUDYCrb7c3EYh1ZEax0jAhfftEQmfMgyq
U7bqgTxH+EweeA/NMaKPXDf71fO8LCYDA4WQnbnQwVJsGT3bUHfkcBhUZXF1rLqKWaGLIh9u9HTP
g3VCpNQVoAyFsy87y9kNJsFlvUTIVVh29mr3BLJRh6rguPKmNw7Sq6cmtatnf6G7jGdmMhzV43sz
1dY+opA4ZqWXNuEwUPpJJmtHxKfRftSV+W12l2zHtqbfsYmIWbl7RXoJ4hlVbZ9HiPTJ+iu6MTvl
Vm5sXF/0j2WTDTceVdyGIpX7ThTlteyb/hgUfbCrfT+9Nn0zB7GMs31MkRfpzBGI78e8PERjGp/b
yfZuC6Iojgt8vGtGeOyCSme2Nj0gjdDxdPfUClgC3Moyptwu3eRcZDhuptSqyRqOnMfaGkZse4hc
Jxa6ffXOOV+O8PNk6W6jOOi/4ORCQvGwzCOEc92tbklR9ObcF6dsZoEVSuKN2g1to/9UqDi/rWvf
IrrENa7IjEqnbd5NhOJN3JkPYoDhuOkmURcH8lvz7IBEzPnI0t67bZcm+1b2yIJDvGDeHa1LjT4k
IicPdKODyxzB20s6G8MLRFzviZTjuA7HqhcPkSNavecgzPEqplp9I32jtza+23cmwoA6e3amTJ4Z
5ahg6+d+eiLqGwG+kZtGstWMoD+p7pZlIyxFEFFRV/P6gDWid1d7fAStomLe6XHilLdnUkmWYPSB
MQpUNj76yJva6QZUBhAq4dGLwlZHkTQ63cVJEQM7SxhWIhCbR5OOIzKsS8zsGB2G7lO1Me26YEZg
NvOnTkwxb+y2cZjSt3U7hvzEkaq7byt9ZFsYHeoihz1MmF7kfgtUYv40m0UGj5OtpUdI95g99/1M
8EKWGAvkqs4uJvpOBtLpZ+2CTkZsRFGH9kuWP9JpcbobrBnRjMCvLKbPqoor/2C5qFmZfWb6h6lr
lGNDwDSY8N9u6sKBJJd2G0Tr5HVRHRmiNHr+pwbhVO7RZBnZrtUDj5BWDt4xJj6tYztvYCJkQONl
26ys7JQi2hdVSOp4au9rWzbnWhm0F+To+edWTMads6h0X5DBlfLYlwpkDJiHBzMn0cPmMH78L/LO
bDluJMu2v9I/gDQ44IADr4g5grNIiuQLjKQozPOMr78LVHWlRKmkrrL70tb5QKOoFBGBcPhwzt5r
i8Atz/u07d1N2Tcssfy/09HsTeupxhL7Za47yoLxXF85mBczLyC0xC2Iq1IBYbj6hH0aWYrZHlju
uvPI0g02rNiOQFSyIJGlkmnhA6go961hR/s2yJ7wt64l0M9LKYVJb0mkfSPevI93GplmI66rqkYu
apNjk1GqnnQrfYZANtEGpFFwAS/JOQFChz1T5elX5cgWW6BRnnP8nfGTgA0hjshXuOQMIF7anDzw
xuTGnGtzDXBbXgZ1YJ0Uqr7PM+Gf29hANEjdR9OOWZclNGphtsix6J5bGqeNpxwDBB5Hmmeqrmy3
6XikX8ldyh4LEpovOzhQm1yYzevURh2iUlsrPHg0IUmomG1De7CvO6tD+641bOXaphrpgMrMOPUk
jNxkhtl9apFh7RrpdMewtGsbg52DGMdICnoOiqqSAPKchYMDRsTmUSfx+JTS2VzLSjkbC8Q4c6IY
76aWnvGkCDTthtY+NAAgdmke1dto6uSqVlMVeUNXTBdYmbr1wPFtiTSOp3VIOA+KTQ6mNwT2RJ96
JfCNOQDJTFDyHH7NlVtV41WgygqpYz7cczrEU2e0jblPEoyusdEZT2z+3asyC42d0PJg7/rNYK9o
PAqEulja6Y9r+rKyNXON37017TtAHhPOWL3NLliW1aWdzARH+E3cXrUanYUz2shO5yFJQmMqiImB
hEJ/xVU2hPdBnhul0NYlDZLEM61RPhbZUjdUY2e9gvbhpvl84hzAGwctcxhwsMu6VPeyjNBUPrlR
WhtD5EQDUcjq/+HQ+Lc0Jv8D9cjufxHkYrHr/GvxyKfuy/OPUIzl//+mHjGdvxwJMwLQglSwgCzk
G9/kI4b4C2qEA9YCiYjFR/eDfETnP4wc6KScBXrxT/mIgxbFMOE2AF4kHsBBjvIfYy2QBJpYW6AZ
LQopVwq1WCu+00ZJvDQ6CyJB81W/jxNn62T+9Xe34uqb0Op77sOP8pRvl5B4h5RApC4xDf94CYsm
s2nUGWGoBRmfa1FopBrWAKau2yYTlMUlW8w/CK9+lJi9X9PggpQs6EKjy/lgV+pI/SMGBDY7JWf8
xvqB2t1iLt7kIztW4w9K6V+8QwOmNGofhUQIJtKP7xBmZCYprjjeCAzU5zmey8+Nys7j6k8u919f
ie6mRVvaRJT045WqIZonKhaON1fnc3tqomQbIE9GlP3v30Bs37YjXYAnUlofdNCzTbGkDBkXssqR
sKiXVBpkFSa0jPR9XvXnvx8jyxj4W6LH5wVsTTIA8ZSbujSdD3dwrgNZsbtW3mBcC3T0CgNpn7sr
PdNXVSEpXf3BLoVm68MFIUEI0lUXARYMtQ8DZEJH0eaYZD10QXsfkdJkkbn+p2H489uyMSXCUXMk
mgTnXZn43dNVFohYxMJ9dNUdCFDPzkgwiuz6zO1b8mjv3ODt9/fxp3EvbSgX+jJrSMtUH8e9DgqI
rAGao8Lp1455XZNnFEf0qMpkLTT7D4NkGW0/fmpwFrh5ypU6o+TjuG9YBathUpY36slK4j5uG9/7
/Rv6YItcRgbXUDi7eDtI7T6OeCc0iiiBk04NI1hTdDurhJt5xHF8TucSNTGc8oJg2Z4oEprw7D84
Jorb0CesZ64uU1lcdxMLIy5wPBfrJH34/ev76YFcXh5WAdcyJBO4+vBAaqPGtjHgFgS1g6/F8qqs
2zCr7Q1TfFNu/sCX+n4e/cVnCzjHYsIXAtrGO17nu8HUJkSxFgqLRdiz9FPUZ07ykrqg/hqsSkKo
f//OfvXholvEVQcIm233hyeEPLaex9XhnVE6aFImbqP/w/j5+ebx7NnCJLwTZR74gh9ns1LrEkOb
Q0Usq7gMlHEWR91tnk4Hl6bT79/NBxHwMo6Wa/FFopR0DPfDtaq09idOBMqjAD5tUaC/YbwnsiRC
x9AkQ0EkyXjXR3rthUb+Zi9xw394BT+SX769AoVX0LBsA3LgOxnmu8+vMNwoZdu2RN3V93NjvKLZ
6w9mlYiDlcVvmMIxMdSfWBSfSrt1OWEV6c3vX8PP85GyXJvFHpckT+2iiP1+tS+kkEkzcsOThk6s
XRmnelwoN/pFQiwyUgAYOUZ3//uL/jzV0nuCyYLPw1hIXB/ufE2RZsiBQiGU0O9UoH0Vjk83ZCi9
31/n5+dDIcR1cSgrHOfGxyVLhi6dopZHURZfUKh5qc1xY3rIjGI9QOr+/cXELz5Ntm2LtRUoF8ry
D+9KhF1CtwoTCkHg4CYs+TKLfljJnnJq38RvRDuiIokfeiEfXEjOaMT3v38Jv3q/3FHEgOj0wNV/
eAW2lnQjehrb66t0Y4XViwE+2XOW2rgv7c95Qxz476/4i+eVQWMAfNRt5oWP5iglKkOzBYumL6As
lLQIVSme8fW+xiUlzd9f7Fd3mM47a4tw0UizP/hxsOZzHMgU0Z+nEvqBJ+nMCPxq85Phg0CRI6WW
cdOS8dglzl0aGre/v/wvRi0IOlZRhdudJfXD3UXOk0xMf4za8IWj6cqkO2+4f5gAf3kRS5gGgnAm
qI/PIwRNIRKWca8Rcl1VzwG7EI6t/8FVeOhZNmgl8CR+2MtpYpipy/p8bO7V5CBdfSNC7fd36xfT
K9ACDjM2N0yZ5js/4LvJLRacbHWNDZwSyZlBG8SjVQY45lmzzhs78aToxnVtokVT9R8Gys+TGpeW
cOVsMKR0Wj68vYJ2W9fmkeO1k7GrNVoB85euRaxdfSkx5Hfj19+/18Uu8uOuh+vZ0JOx99BUdz9M
og6IS3hltKgSNlYDhs/e9InBfqHMc3SiCdm62Faquvn9VX/xODBlL/RDarv6sib/+Dhg9aGJU/WK
uhBBmvFwb0w2pR+b0quzVXR6a794MTJiRebkhIDuDxPez0OVyzOvQkNY9nofnwe/SymrcywhYeyu
JfalCV5CXF2/f5O/urXM4cibsc2Y7xaM79cnu8wDKy8ZRVaN1ihYOwNex/iLgT4tg1JHiX9lzH96
CH8xfrjectjhzpr2x31V2g1qGBGAIDp1zk1cbvZ8VGmyquPhwo9Q1UfqDw/kL54W116oKBx0wAiz
H/jxs2zSdEiaZVPb0hCt8PUmqr0DBX1KfDRByO7Raq6kGR4n9q6/v8XLrPnj6AWd4fCIKt4vkvoP
s2pFZrKVdAhKosy6yqLKhDAOSf4/uIi7sDfxD3NrP4xVO8j8rl5OV0gpfEJTs+cwaf5AUPx5QHLa
NqA1wvjksdc/XCMLXLjAINa9SEY2GsfYRC5Oz2Djd2b0b29hlmsxRPDsCGzIy8L43exGxUJk1XLT
+gENZW5XzbXWqeo6aKM4+MO9+3lZ5x1xMF0syEu02of35cZBbqIdtj3Liq6tWd7ogUsN0CWz0O++
2t08/uGh+8DlXDamP17xg0mNDglstaKEUWaTIJAw71UeIlb/EAQ4rNsiQnphzekm74iZ0GwVPWuk
SZJ+qoA6GX1Cm2Q0DzmKpfMZkCd7ase87bEQ3KIRF6+/H1q/enaUzXGQXB6qZuLjdrIIAqt2qsqm
LRp8cdpgO4a4R6rQfY3c6ChI9FwnRCeS81Ui00s///7yxgfmHw8Osz60IT4gSFYsOB/vFpF4Zj7B
1ev7Bpaznyon772M/Wh3yJJIC75OhRUi6AkoxnePOtttd4fE25InNFaZuBTIohw0OhSv5BVrY86C
6Zhh93WugBS69CyglJIU0+EauZuE2SEfDiO7oLOgwg6/IkL0cXTGDaMI/8eK+FBMjZ9iq+kbtEc5
Xo6ZVm6PgvCpneJ0mjYEtmf6IyJ2mY5rlVYmue60gOeLfsiwFR9yGrlZ9WCETaWNHiTFaZFEt3Xd
tqvCDAPHpsUo3HH2gjKdhUkAcZqUC0dbZoW5jWQSW28IYyeibkZXpPgGYKSb/XrSSGaYDz25CfQ0
QfgLKH4CHWW5rfu2m6Z9OoQiolaRGW42bgjkTEljiKrBFOu66Fxaak7BZpQQzaLsHhFEl5JQiCFW
17iX6GR5bhwJHMRVbUzzJUFeaLFaI0/zLRFdhQAjEmhyuCL5u3fdlRlmtogRgyZSvPSDjq8CO65l
pMjAaXlEX3oqTuMFWRuhQacE1VyFsHbOAHxxdGJv4ePTNw5dj6GKogNSUgQ0hemP3SfVtKW1C6Z0
8ssV2UZ57ANlaQzkOrMmW4HFW9kzojpKk2g4y8mflowC4hBMW4tS1HCWAO2izMhMhRejoNe6RekD
TNxIqSR1iP/ocH6qui5xcdrPc7iU7+mTqCcs3y6hdXNnoPH1RvQFSOUtDrwV8UrCascXPTPHbCsN
/GtAXKyS9MOy8FX3amNcr/H/1GXXrNvWZUBAt8us9CJXoZ1Kz5rAFJ7qSDUm3afMKsgTjEgm6pMu
Cy5s9gzNeZdzj4ky1olVITXeAeLPnSoK974qyaa5ckCP+nAbKs24JFNad3aVjMdmA9CtzXZW7JvZ
WRVgQz7pGMK0qyDw6yo9lM5YDM9IWcPmnD43Yk7PohoE+GGePXgqKqk8XSP3/g1kgps0WIfqdv4K
hqXMM7ItO3fbsR9ek1DpFm/U4SP/oTe6Jn3R8znjf9GJvQMV1qXKHt+0Dh/eeqwjQqF7SxJbPTFC
y9OCmGovpq6Q5k0nBz4hktlPeCxt7DNa246lSSTKVMxo5QNprU1cABGa0GjeQHAXOtASodH1Lwct
jCOv1K06e9QK3F6IuCRMLXAWMN+pfXitlpFnp+GDroLDkFuOSUadN1J56sFDuJVLa/aTXbUhpyV4
IBgSjHVPZHQVYqireP6xuA0F0yH9PPR0VZVE0XXnZrXzlPZNnZBK57S2WkJ/avvMtztwUSgCJnFq
8iRDzlrHtlMdmbUJm57U0EVbOxwsqKQaZ7T7snbGTz52h+bQWUkbXUlfMya0UX0zAGYJw6TuSxxF
dkgKmcim5RQeRrmYP8NN0Z2v7G0nkq9qx1A1aSN2I8RXDQfkyJxIEQ82AcHUnNqtGuElWa+ForZt
ZaYe3hoDT68Wx8ZwE3YgdDRPlNI1vxiu1mEDwfZmDdc93pPiM4VCkIuk8tpudAvYubWL88KPcVbu
2enRtbbjBE0gpIYw6g+Dg+jspg9Mq76Im0lE15g88+nI204LtCpjI0itsnXNXIAvWn+ZpSrzjw2M
PQ7aoYlxieaa5rb97n2l+T/cRFuM9/+6h7ap6CvzZDyn/wWzJH97/t6NvfzTf5ixxV+maXHuWo6b
1lIX+O92mvUXe3cDpz2lWOp87wezf7ixzb/ovNFiA0jIqoonmw03aM+FEq+JvyhjLv0001rY0CBv
/p1+mnhvVXy/weaXgASjUMuGkeLMx4CQSjHtqGJazdI5yxrSaFzlaCvTzG8aZpWzPi9XEKKIxGU9
pJCLUChuRfnIJH3s9fZTl+lqD/uTbrdbHlVRlCu8mfmmvmro8R6o/bOkITg5dC6SVUJaB69CFbpr
2gThsHMgtygmtyhxNxZl4a6WxWFRC4R9Ko+JSdWPdVJsxm7cp7qTbYUTWzdwIKhxOVcaaqo0NRRZ
g4PgTJmjtSSILfar4SRLsbOiOtmlPqFuva0uHdM3b0YazYAkTAwLtJM3dabVq7qY6YWxhSoOoZbX
23QEPWfrm1A0xkorzRwS2rQJ2jBDPkAax4R/YIcVa8PDap2Q6kY7I3PvZjgwSw7sMbCy2Qu11Yzj
wDPMKjrgR2nS7A3jcA5+RN30o32Zk5lFq5xL9GH3WdM7fcXLWgw0ZnFQNW5Tqs1omlIyerOpm3ep
KK7nWd2Xsg93ZakXhymNBtwXU77RmgxlBLWus1G2d0yEnw00lBt0qMXJYGEPnTjcW2Ua7KXSzgdi
r5Fu+qcUooQ3z7fvvw1vgd2l08635mxVz5Z1aiOjW3PHAi9OquQYOwgi4iBAxFuWn9G68dkY1gnP
d7Qrb/gcm8ua/qhpQjAbzAvpVu2dPeizx3TUeu/3SbP9F521d2sQVWRnaFRCoJ8ecTF1YoQPEn9k
4tI+6+BIyfQs9R3zoqzcK5tF69Qb+IF8lNarpA/Oy2y+za3mzpi7BVX6CaWAc127m5q0nX3dWU+J
g/9jqFCjdnESrPFAQBB0YO7klnQgeMHWdMvBQpDdFOsulWdOLHQvJpFvk7F+bWNyu1aOqp5iM8g3
qDre2sydr7AQ70sbAROPMEYFgY1UldnWZf9wcJ17o66Nq+/mlatvz+L3jZSfSikUMGh6W2TjLs0H
4yNRaqb+kHem472/3Igs4l2rO/dRH5Nv0nBZLXGOfVXq67wa2zuzQhnMfjr6NsH/y37ON0jgD1MF
5whOr+8dePgkH8EkztilKJ+SlV+2Z4lVvDh4pldybG8GP74PF4Vj22GgFJUJEz40NsOIQp99bL4K
lbYqx/GhX4K1tFR/xd79gntqn1l+tQLB3KB6iW7C2D+mePqawjiiJ7wskHfb2UVljMVRK+3i6C5f
Wj3IvIF0ZZk57FlD+RbYXcnK75JhB4g7KdS9g1CtBN5+7NrRWKWyzFYss/WxFkN9bJcvqcay7PnJ
GworczXUtY/G1QZ6EAiXvyUaG/sV30E8HHZOA3aumJ510X8KadygL0yKo4k17hgt3/39R1JP4+N4
+f7THPYPR+F//q/93Os8quVT+f4X7/8c7T7ipHkVDyjjOPHYR50U0SLDrG3WWnXETlAf37/7+4+G
2W5DP3J3DoLttF7p1rXusFlyQ8Jww2Z8HSvsxqh5NKyK+RHXFGa9uEHBn/oIaUDGYkDp7s0WxZlI
unmdhVA4MHtv2pRQC5BHtwl6cKo9dblPymHvxmF1lL0sj0L15fHvP4KOk4ku90rlmPezvDxOy5f3
71yLpDJtDA9pYOnHKB/4UtiMYofTZD6ZzVHmQXt8/+7vL2ixN0aZ4atJ4rectsvGcbrm+P6lcN3r
ODHSXVkr3OgobO1ugM1Q2A++lUVbt8yxiarM1VdB6KrN0PfPuTY1mxQRoTfbZEh4kIvz4wTxbC2b
EC5bPYtjDhxj3csldmh4wAkoORi385FcTg4BkfI5pPqLMcF7/zEGtPlIbzNfMfVib51ahJqB8sKZ
PFNiFqdToBGsZGCfrnzMQR7yP3nENPgQZUwW7Oa+Yp48e39HHDqbo1W71A3f/wwhV+u5pkjWfs4M
3KTOaWKDusMXJHa+yPg0i5667ZxjD/AG3DqpbZUHpGS70YqcXVN3+DIJgKeDGV60xmMZ+AihGe/K
CRjc79+Oy5hy6bWvDcSokLGm6tiGqjq+fydwMzKiZEgQYE8h/kgdVT9oxlOsFyHjaBnO718GOjbf
vkstMULbs3E5LI/E338RpO0Ilk2DP4vrdcPR9t5n3Q/n2TpKQZoIsbPQPuauFKuhi/cQ++Zdh17w
2C+fEyA/PrL3Py+8YJfS55YAReAI0jqyO4F0iVqcqndzginwDrWABRLdvf8LrQl9CvlhkmEAIkFX
cCFDaPeT+eYCjd8IlxXMdcuLcV5rFR6vuf48cECXHPlxSGcDqEr3zshb7ZS2N0lnPM9J9ER6ZLDK
YvvWKXhkLIuZKM7DreDZXus54ePoH/cd/LM150AvD6HfIdLHRzQ9WwElYop/GfCBl1D61QZkWop/
FGFpwnZgn40jasyk2Vh9mWPxZDcgogg8HvaInQgyjCstPwvIYlhLVjunXWcOdonAGS+CCMS5kcHR
kM4hAG0hMgIBUJV7lAm5UhU3npnPd37n7Fw1v+YQPiCogi9Lhis3ksZaZRqzh7N4ifLLjFBcwC7z
gezKYlN+4rydIBdNu5sJIS2JcMzsGm0Vz0q0xw5/xY4t1GyWztoae6o6wcjOCCZONM4lUuploWSn
k9I6u7ZPTsIsNAHuOlIS2L9nB4KywBszNcfOtThzLrubpovLHQr8CRw2qIrczgAQoGtf4y6VG98j
lT7i723kw06NkSzetSq1TqHee+9JhHpEMPGaxDJxbswQaeJAM9YUVORV/WQ0RFXOypj2da1TulyS
RocaBzx2Um5adS0kmxrWmdfBqKBg0UgEAiHHkzsfYEtH0EW1Ow33znauiy/vL5e3xrG0Uluc249O
FLu8EpvUWaM4pGFwl7NB2Exz13iVm09e7yoiy6u8PZE3Ex8CypOydLZQcbC1dxrEUMqVm0FSIUN7
C5eYDMsej8dJYw+mRTAdIK08+lmuzoMsecK3mm2qkAyOvsC+aGa9/ZBXq6nZm1EeXjRdyVLHQXGX
yCSh1ZXxdooFXaOPxyrD/5FnQA8jN16LMaAAEWTpGu+qC+X3DYQKJs2iSdagZ2JKB1r02X4oJ3uX
0cI5cRxNNi3w5hU2a7Wy7SHaVcIe13FtnN7v1fuP9NQaN03ffpXhM4JBxlHQqn0Un6XNGJ9Kkua9
0VkFlOdO5JoietWq7lin4bUVDvvUHYqdBXaHvZtQe6wz6B9Y+wXjs87GzwJeyGh+RsxAHmb3uRob
dWzYZfjUwYAdA9c1rdOQsI1rTjhUzGu/w0SXu+FxXH7oIPI9lqBccTmh3rdqxp1T377v+yLNpKSm
G8ah0vjI7Nr57PByzsP6SQT7PBytveWm8z4JqldLfuKVhVdteOzmVnDb6ys9i6tLJ6juSgvwQRQD
8CsN3Lej/UmUoFrq8bMKh3YdBhOHou4OqlrPNrVCyVaYjzL04z34ucZrevtclyNkK3lujah7J86P
aPFhwWZF0Z6RWwpLuca4TL2ZQBClbfdVkPWrztXNWxWfCnqA0PYXlh+qRqe22vU8mEtrOnzpYh3U
M4vKYUgEbv42v4r0bAcSG603jFFCSeyvhSVHTwuJpbGqZN3wCFHqNG1P++IyLePwJFSkdTY8rPWR
ANW3tGlw77QkyNR/6O19IJ3T2INRJwVNbkRWNIc+hhIl5oiGsfrSWFpD6MdXa9TGrYzgaOjWqe+B
50JyTmV0EfmljbGk+KoXZeN14fMAyIhEQJ/KVWesrEh/iCPTWidmQd4ve4SqDkpGC/gewGPfAqz+
fxdI/mewu/9NWuRFDPyv6yi3z3GURE37QZC8/KNvFRRl/YVuBSkA2liO78TK/XcFxVZ/maB8kMvS
fF0EhPQ2/lFBkeIvXRpoFBgcNN2olf6zgmLa5OwZtKUZOYuK+d8roPB7vutPfoPZofngl/zQYtMC
sIe0mG3SO83ntiIEHft0IMYjIO/XpJaP392TX5wB3wNs/z57/X2dpa34XSuPuroZW/Bxd5YuCByT
JKqr1pnuAEX3wZmGHPEhpaZLpFE/h8lZD83gbgjTRxex40rHebrFPAJTOhgczgy63q8m7KF3lMqx
lZlyvMUpU20HSpjPcVl1F2WNOySMO2NHMXa65HMpDdbT4U9dbH7X0jX+1Vv60NKtw8ypQE+ypRHB
G6uezqTcNpq5mWojP1R0WCxU13VBzR4X+7FSGfJk5j+Ym5a6qvSW418E9upzzcFcwqOGvPGaZbEG
AtWJE2hYYd2mqwiCQ38BiVuiQdDmgFW3c7V+XtmxYxBOpAOh7kO3JE9Euc1+LARp62Ap8m2WwTTy
nJIkadi3NpRVI9KvYoMsI71K07dSh64jJf0Tz4psPos2U5uqqW1j25ALiWd4cNNLqE5Wf4CjFWgA
kJ3pqcsqCkNNMKoJKr5LKjuO8+rcKNg2bqJwdq9qTcjT6PjkarXlPH5q6yFiv0r4M2gvWiR6KKz7
zOkbMktbJ14QSml3P7Vy+IRRJBhXYeymkedrZCus3D5VT6FVgOKwG/cRSRvVaaZtdSvqWJ7D8stY
NVLgrRQ55G7ORnx7+He0tRvWMt40Tm6wSQqC8ap2YxAZJh6sfJUSHqt7Wj3G575taWwTZnCIBqy4
onGz89nQ0Az7yczoywbjZC0lVJEnzTaNLPdySofqjN+vAX0a3eDFbNk0exQStfkyzmj/HU3W6sc0
q5s9nnv/jAl58Z3owcEB2XHKS604x1RLEUpG6VfgWmFFZAqcYDO3olf66RO8i2kxZ5eFEazyJGig
tVQDmlpdi58qe6RhwQi8dtB1bGkvFZd27hSXoZQTuBCbwr8313I4NbGoz8uiAqYXWyanTD2QZ/HA
d1Qi2vOUY+JTRLMAp1AYV69GGY3XNjcWoKTWWEe7cMNzGWXmY9+2ya3Z1GI7+zEM/nS0LgurlTjL
tLwniEQbH4Q1RwARNJuY3dp8teLQopbfV8GWTHWH87/rr/D5Ti+OXbIlDBnlh7GcpiPreHoZoNV8
oGUAemgJ38FPE24dPai32InbszYos7PGDdk/+AwPjLkdTbd0jp0bEQubflFI73Ii6EHr0ViYhLWk
tKmc6qrUBhD3wYRuOQiL/Ew08VQS6hJBO4m7cBJnXejIazFPrSiIGAqcT3XfFf6OpNtWAFDItddC
BO1Js0rrDK8ztY5BsbdLR/+Mf26/pEGtrdo4Tjcwuznq80PslYYVjnQF4/LJzMABRyENKF2f8hCz
QlW+1tGoym2apfWnniDjgyGSaq8RHITla/KDy05iouqjgZtXKUFNNswxO7n8TuTt9op2H8QBPYj1
CXGQGtdSc/IvbtdNV5pS7l6Bxyc2KyjuikmKvZE79UNrRREyaT/ZMcVnl5ZLPXaqkUkqd7Q3aOJo
Q/shuV0LL2LI1m5VVqQsACGFoBZvMzOpya9KzN3oFvF5aWjVk5HVOEqgkUE/mPvoTAxszWqoHl8Q
TI3078bunhNL/8X3qZf64DvvR0gVhPxE8VM/leWBJ0Nj+BT+AT20+KQy4C6eVvU2RYZRdAj0dMq3
+EKTddxS8IANE20VIt6RLIK0ekAoYRLBPbUbPfLrh7go852Pv/Chp4SrYPh3cb8eiyDe9yWHF3pe
HI7GvmMqgNwJtJvz2r1rhsVqkj5N5Lwk2sCrs6jbq4HaXq0YbbPqOOHnTHebMGzTnVW20V3kRzAQ
uyyLbgsMG2pDv9hMV0KV85k2BDZHeWsaaX9PtgAx71J49NqsIk4dzkW28ufU/kLjs911maF3XqZA
KHpgSaObwJf61yGX9V4bzAVpZVcEGcBp1k0icelbZtlZXJEEmPm1Ig2CQMKN2TbDrTs77XOImfgS
mA/dihZZo5nrxe3gq2pbwFy5JWqN0AsVQWYOfed10mL5luYxUGR95nxaj/KITdUhqS9tHmeYVTsl
8WROWFlfCb7Wb4hEYZzMRsBqLo3iAdVedBXEERq4oIlObm0y4dYOpDXyUytxynDnwimw4rVNP5yn
SgvuCzWaO9Is9IMPHueJhileT32M872ZOBYfBWdKHC99TZmFR1dfDY3uvkT4Fp8VSMVPjRyahz4f
zH02VVO8zhvXH7bsvyQyhlx9TYB6nEyKSgcFWQeOVBltJyYYdGX4fh8x83UrmsDWrdtUrJTocApY
P6lzGNo61Fd+bLVbB0HKqUL/ADKE0911qFSzC0sIWzrszNOgq/ZoDWLArSulf9PUseAsMefUH9U4
f2XZoBEbzVp4ib+xYAnt42JnRFa+S9OoRzPj4jmNpBp8vPma+amjigSASmdI+XN/URR0ntawAoxV
o3HeCg05v7GJLA+pzVhTla7HmMwt8Tlrs2KVxGX2eaj77MGwJsXEoMk1GX4IOeADGF6Rx+NjDFgF
fgvhiJg8BzVBJDBDG8yOmQ73KX2bE75jzCS5o8atAZxgFU5wKwKM4fC97JH0lKo6Fu6c7MlkDl5G
iH/3cwho1ASsePBlQCF70Mt9M+fOm1EO/jl82GFnD1Z4Fs4WcP8YxLbmBs1L3Mwa1KFyPIs1rejp
ZpvdTVVH8U0aS9oSBXWiSO8TOOlNZJ2rOU92fkcdKozK/HW20lhnierbU97rvDBTRZu4sRwuqJO+
bsF43JkwztaRXqabAswD98qoXokNnR5My5cvk0loUNz20QXOYR2dgN3cgCsN63VqGM3GUXmxVLlz
cP2Nf9YWCT7bspDQ0CbIkbR21I1ZtJu+o41QI0LfsDWDIsGpfm8PXX4Ry667sjRVQKPvqoNNe+4G
QmgCc7ivH/JeTNtG1f0xMpR+cFEbHKPUJpQhKW0YzbifKYj54d6vQ4rSFN0IVO1QZmNqEuI1CSb3
qXeIvssXan8AwfUsDypzXw6BMCDo1O2ZliZ0tFLAzrTv6hDamkjdC7v1u6dONvoKdYi5pghDEoFd
VuN56E9gKH3L3SbCNeQK0duibwVnhxzbtv0LI5f+NcIH3Uv7AK96SS4kWUWzOsleUNkZUB3tm4nG
hWcI6T9IWldnVEHl85QGlN/i1NwZg7IP9AznoyEzZERhHu1TZ6rQUNRG+1kgpwq9wM2Se7o49SNM
yuKmtqkctCVbPKDS8sKvp/noUERlHbUBdyErANBJSAWvKGnCZyfPkmTbg044traVu+eh6RvWRg8s
4hkyS8hL2WZj+RV9hv0iDaf5PDN7bUa2d1BCQSU8Bv2cPydogfDIpHmxC1qteS7jNnxQZgdHVZuo
Fblux6a+G88E8MytTiEwXzUjAT2WPYS38FMpLUIvPgjaA1sSjppH1qBkw+Bf8AAkLthTVDNrB83W
gdbq2VEHAM9R8RqPsroWranz8OpUOdlKlP1ZgmTkKdVMwkmymDgTWbVeDAzcq+zYv+z4yBWTW0Ih
2K7kQx+3Yl/1MP9yLZ5v7TH1V4oq3xbugbmJ3bndl8hkNjXUAqr2rpjb87iY/ecsMGWymg0ZvWII
Ny5YM5uVg/TnBjUNlTGavkskK22nC1XQIfE0cE0XDdppKoRA/Ywtjejxzs7KWbBP7/tw65v6cDda
WcAKbmOp/3/cndluI0tyhl+FmCsP4OqphcUiAc8ATYrUrlZLVG83REmsJousjbVwMwz4NXztK1/4
zm9w3sRP4i9J1TlMikfqVqWne84cYABJ7GRWVGRkLH/8kcAAgbbAGHnlDILkAchbCN2ypmU3c/pZ
buKBAao0sczG51DTp3f6Ol12Z01n4CZaxK3SyNL1GaOHm590fxx1Zly1ehsEV9RNGnOgvfm4mRck
OBegWezFsjdtaRxjyrdB3iVPFLrUHuFCmPvTbNrTpkFx4QxG8SksOXE/DZiUNJkHLbBXC+wzzCSL
s2w2afSWy9bs1tEW2qAzhdnzxNFsSoerORRnK7MbQkjfm1sGSmitg7HPiK3C/KQb6xCom7McaKcE
DyPYSXzzpDkzIOuM7SbjeouBznA40qTQO9N91lmuHRLPixbk3YD6QFXm8wXXaWzEybvBvGWP2oO8
icu3WA+oycCF1OznDSskqzldLSzKj1Gr3o6TZZPu98kSik5eoj898rGSMK+C/pvDY5CNfHhA13OK
EvmgfpyStV/2ZqQUb8JZoZ8YRmbdmX6Q91eTKfN48Hj7tpMkDBue5kwSnUNO37YaAfOl1kmdJv8i
wgMTyUzdCDoLiN67ZmoF50kd9s/cKObwjcLH4kwWzQtfi+NjPwwbV1OaZ85xD8FTjLO8uFyTJTuD
vsQ8hkpk9WmsM2V23oC+1bfH4VVUNPMLuJ2sj0xea7x3tBB+jby1Goi6IFwdOmEXafF6DHv8BF+u
sOt5L9ZM6xz8rG/0rPVqeRtFDacHD+GyP2pG44t4CQVsfR0xis9ynM+OXp8xrgTivbbmTMz3a2bB
nS8YH9SZ0N7mziI7to9IiC4uo8AcXM4SO6OEYywjireZKFvEOkDMsW4iuzzWeq3pIPqSW/YqvJpO
BpPgkgFxsLS2Iic9G/jF5BhirhQmP5NmIr01t3OutmwJ351ujIr3OUHO7DIaN5nTtcQLbLQbUEgU
baKX1v0oGzNZi5h01C/gi7ThE4CXW58u8N3qevFuRsoIXBxOX3um1ZOvxXga3OnpWHPAaiwFt2FR
3M1jCD20ZAKzLNDB/P04sAMiegoN83FqA4CZjc1Pg+SeoPaOLHPopTCVwyQahEsoZ0aODjTEsN5P
Znn9azYiV0U/lhmuCNwc/JpsNL+yUuMdJWDniDFKgMZSqzA6U99anTpGEn/GwGrX66JZhyFszaT6
VrKevy9G86wDwxyz2aGddb5aayDsGWNKOhacjh0qE6N3cTigMGT7wRU+dsOdxenksmAQC4kEwuS7
Gdns3lJfNcJjhuBaH8NRI2YElJ4QohOWTuvt0Gf+zyTQjfcGg57eL5jsjtWlc53SaTagV3Cp54PP
MyvN4CGFs8ZqMxEEkMpoXacDaoK/zfQoe5V9ScNBsuhwC0yX/MvRyGw7ad78RHm+cW1MAo05VXVQ
1e1ssCRlNUW2nzkK2Qq3kFEAvJuJmRA3UdY6MUksQJW7nr6DM/k8nvphzy8yOERXi3mCYzJKzkD+
NHtcfjjagFsGeCPW4stUW6x7tGmMz+cwv+ETJQXg2CZZnM/wgPp34znz1WLIgvJ2mISQu9LYPYe5
3XfWdxgt65aMUQZFVIsBY4KjP2otJ1POnGMzeHmqvWtSqzoJtHXzDs9q8d4JCf/bcZ3aHKhGe3Iz
gW5n3E7XTStlVF4MHjaua7oFH58TfjYw1dQDYUiaBlq9x8hC+yOBR0BygyYIalSxlX3MNJ8dr0eO
gUFLR37fDkbUDbQBZYC0voRY3AeT2Y7X48FNPJlwrSwXSRF06AQE0zCBA/Z0SY79xBozlnCSjAqs
0jJ6ByaY6qwGySfdvfV33IAgsBAhhEMY1uC0MdJbx3oyG99TGhCqQSI26yaEmEuql7NG3rHz1eoa
9pHp5Shg7FdB58XJchQWNw3TIWMUr6iDM1NgmnTQPTZbBDaI1bBuMuPX4SLQOGunBDrxTaNJTQt3
An0LMeENH0uI0RCzpKPogz1niBM02053nY2zyzCNMgr5yQIegHWQw89F1pA4lpl4U50MC694kL8D
1zq6WU/m2emURoMze5ThQ1G8p7rBxLbpVRL7/kmRjFrewsqLHK5QI+6FAxMLhNnUv+SkL7prS5ux
Muzoib5cURLRrIsG5a1hUydK564fTKjjJ07rS2A0VidORiICSKd2rHFj9h2tYc2/GCb/tRvwm3ZM
pvK4wUSw4cwKe5SIuwA81mDmzMMOvEZMrQhgXA/h3FnD5gPBpW+cpRQyBjxoY3nWHOlTJm9pzpqO
NpjKCrys2WpOsycTKsXYCb4DX90etNOl43QJzVrHC51JQx0YkcOoM/IL+wOwNsuF7Ny8zaFUJFsa
w1PYaVlk3AwtnjjAn9PxRxgEl92gCfVahwBsdDlpZcm7eMHkQCJwuDtJcK6hdwggGIBCA/o9v8Nx
WhyZzEzsr/1BjEHJzKs17PRHc2Kok1lzAIOQRkcRIY/dW63rZthx+Op36czOvzAnIn83GTOPvp3T
MfEJrLvdqxvB0uXuXx3P5uQMKHxOT+IpBoSeO+OuXgeCTW70s5bk8Uk9gufbb5jFaQGNQhequOSs
sNdEdvp60a6HQX7pxA7ojpkWjCHoCcL462pBGuKYMwNRrjlrpStUQ7PACIT5+kJvZMJONhvauzBc
DM6m9XrramkNJnQkZwuDwQfgQDuN2XL5scGYlOYJcc+6v2HXoTAV3mX2rAn0jFG3S6iqbxbgBU9g
zWfItw8ip20H9UYPiqtJT28VPlMVfPsYYNLi2h6M9V4sqNB135nTUBotGeHu67O52SYi0Y6BWwH0
WYRmCjxgBEldojUmXejaimV7Oo/AtzSh1iG1hmqIS1RUaZsDB3FHDS3/pA/CMOhlAcOpU21M8wTD
9YCM5OsBFw2i007r1mpw2iJnKhq9rON1mvok7ozJV22pL5MOHerJRzoa9BNfzzOsTeTPTgepjUs5
m5hn+QQ40QpH9jxb60an4GGHds61TZ/57Dhu6cth3SkGp/hgwTCfpdN+YDjW7dpZTW7tsRnewS0W
nJvz1erGXq/rPQM37SxzEmsIIZLxKR9ZACkg67OgghoV82Nbm2tmm5EbqwvYQCadRUSbQHsV+/PO
MtCxvSumG/abgeMcEfNHD2NbT47mIHBueE7rvLUYN8Avks7MGLV2Uqyb5EXnK7N+mQHQ7QbLxWjW
js0ZzQ+wEWCbgDI++BjbsA0ePoR2E/xZm8F5GJ4V3lFvadIR2YUoNXjP9lqe5hMIBUBm+43BnKkV
rVl82YoWE/TeX84Zi4LPBWBLOzanUBn4k+WiQ7V6fQe00+nHizoIrQZjYqD4TzP8G8aBZFf+aOLc
xw5UYSPHSbhouNbHFFJ7JrOJzusj2MCRiD46CpcpjG/GODoPYVG9Wvgz4xq8GpNPrJV55lBCfTDg
QoW21x+Z4C/ztGMmDFvjHDNMJx4MzG5maOGDzoye4ziLsqP6ZLZ8jwM6x3gFTAkepzMcMly9ImlZ
x360hnQjyedWL0OjyGFPR81zJuA2umsHwvQ2Os1snTGdoEeGP7O6s1YSnhb+fHBmoAsfgtXCGWat
ZYteR4OZjwu/cWyPBnof8PT03TKcGz27aCWTNo5x+slez4pPzdyeMUeg7oSnmj1ddeYWhtWxgCpF
dgCZ8iRlvgb0yxd5KsaYZSCLM/hij9bONDotTBo4B/l4/SGEgv4kX0JE2DRy/QZexCXeSt6EYjta
LxeX2tKm/DeHJaDZCRaD5cemHkV+l3yYib2bNe70SFs8EKTP69ShRoxkgDWkiR8kxrC049RpXtHu
AbxzRhaGWfDaPPuyLOBhhemUxoz1UmeKsk1Ja9Aej3wAPat52OziggJkTpgpO13mAxePlkTciJjh
k0UxjbrVbF4/iqLB7HNmBdnZmv6UY67omE9a1kUWjZ3+rNlKgCU0x+frvDW9nix0e3REQjO8gQ83
PtGWiR6SsGjYH2dpo5528tFqbJ+bKYenM0+o4fRIvuo3Ef4B7HBm059vO/1UV8z/H2rhj1s8cnO3
Cw9svnpfeNT0PPho8qykrxJ/vY79KO/Hr/vQ8wvVvM0391eJ99c/PcRFlIsdjHDpdjsNTN3aqST/
uqXNfp9bIXB5rGLI0g3jDYlm3cSdhvSKTC9VdAgfuWw2f2613tCaYDfqjG1r1Vs0LGy+b0dCvyeD
5x9vK8znP/PcA2ylczr865+aFJAlfMFmQ98hgTqIADhGDEt3WlA4gC2RJGC+qdO5BGeQDSUITY51
avB8308kAUNQGVUSgcmQP/pUWkaTnjrbsBrgHHaUQDN0MSCQNl/+0/FnTIr5P5kMUNtKItCs+hs6
bqDcNdADg6sJoe7KoMHfQY6QTKID/ufTge0b2cL5X2MHNNN+w9OJGijN9i3QNKy48/wgON7U6f1r
NjkFQPSaW4H/RMfg8WC+XgRAg2xb9My3oKyrmzyqLAGdxiwbhgA4SerGlgDq5zoEIJ4qngJhCJgD
ahFwQvkAXxbmfkcJ7DrtbDAK0Mtu2XT4ijPyc4lAMBtVswOGzjOK/2EC6lA1tDjrOyLQbOuNSd8a
rHV0y3Ev2Nsb+Cc6CDQUVhSC1cLc03OEGmxJQGVboAmvABo0HSYgmLFpUPrpvALTrioDjaG4cLqg
6xCBOtx+jnwpGs4b0zR1kGpgCbk1BS3Kz3UWgD5W1IOG+aZpAYWyDHQB6klBuLpzFozGGzhodJPb
UtCyYhd+NhGwr4oiQAvEowmDBwgVZZD9Y6f1hgsTchpoH0uv4Vu14BtMxq/RRmfsB8NNnOF72aFw
5Pc+ULrYT//+6F4LHxp+kNavfcSbT4q4Y/vlv8Uhf5PCkI0HvPPHf+Hi3flR+mz25MOPz777Xbu/
kp704COUvzzxvdRNH8arzT9ZPT7UlRsS27yNcv6U+w/ubsxk69xav+30SXT12+uTZParyy/9dudV
lDv6/r/vvAnUDM9KWuoP8So6buQOpdcgjMXzb2HryT33go9Tz4sCNxqWSwllbnHkqy586S0ZEFCu
sz0iL2rNy/u9dckX1K5R2dSrse3apT8rPCzq7jdxp5Q/Hoz+f3VvnpPMHaT93rB2m7u5l5XLiefY
OAdVxdNhAear1t5SvNw7XaBuBPnq734Dm/mmB+i4qX9/78l9ATR9EJ83IZl6Yf1DtuTvdIA3z1/1
AO/u//H87/6qK3JD5UUgfVf5l/KXz+lI2wv8tVfKcqsc5U+v17wOM7Xd2s2eWgh37Hff2TeqRDeo
3brB3B3GabmY2LTo/6m69DFsHl7oBpKF4k6svPBJHA2L1JWOoKHigF8h4NQdFdKOYRSpvuVrTHUo
LysYSJ4X8SHt/PscOOiEoEwo9X3XoXjGIfkx/kjbHTNRWTL2BkHF85J9+VbprJK0kDRMhO1VVz12
1y73B5WDcq3NNSioNKsufZrumXVDwY13mqWuF5Sb2+xVhXDZ60xaVARVVQVwFqd7IzgM0fJVddnz
YuH6ebnORgSC/LHqshfevRvJPoqhwnt7F+6pQUPBJfGeskxaPvNGBKL5r6oIbt1i6Nfepu69L1lG
Uyc7VHnxFU1Q5TJiy+QVyh9ffw8/eoBiz7Vu6KdPHEGRLKy69Y9eltfabjQtl9ps31YglM9e6EmW
0mwoOHjMC3Oj2onnj8a5ZDHBIKkwmv0iuq+dZiIkkZbnyjcMEgSlmF7/Wt/eF7XLIpP05XF1BUrz
rzfd2+7Nh+7Rv9XEq/XSqHa7r52CrJ6sJ+TcTeY7NmEdf/G2+XHeAfNMqGnBOF8HTQX9mcWBreor
PONX/KBEBzVwAH6STojiRdXTfVNAIiqtuqk3V122X6RTb1Vub2MxrBctxo9TIXB4f8jk2NfR2I2e
tN5b5XupYKLWXnrv+hP5dn/xDb/s6L5NuRNkhVRwt3N9jQJ36GXj8tG3Kln+9HpBXK7cKJS9EVPF
hpkQIMtWzBmqeirbaRF5frmOEIGlYK8dN7yPh/I7qz+Xv/nGXMBt6tcu8Dsk6yQ4BqqKgQAykhdV
oLhkAUa1c/F/t29vyj0KERuCza/qlk+jYRx5e5baEDyCClaWX92mnlJ11TM3kdV3Q4teddXzFQ2t
630mEVA91cVwFaf5mPeXyjSvcI9UX/tWELseWluBYpwTwk9pAtqTtopzfeHGsoMrpsFUfYWX7oMb
PzkitgIpXwqwerCnyypykpduMPTncordaCgwGSzsrvbPtMBlVRXylZe4cppEVHWrrnrtpu6DFxyM
fVS4otfuU5YgqJEVbJzCqp8kUDhL+mzqCrTu1o9GboLZKLe5cSwMBdrRH7v+ft3LVOFbPMfH9PuA
1G+q6PRdfyFbIlOFJRLRhHAL980cEyxLsb/eg7tb33tPFQ9iqepLf/C9nER7udBGNVSYutO8SIvk
8SDurm7Ypq5g3+dF5GZjPz30DU69oSB+uE1IVgWrQ7YEti8Vfs2lPxwGXq3rZvmuhLalhN+3hViI
b9L02zEIeW7dAyICaMHEsRcTJi/HQpv7wa2dF6kf/O+//0c2dVei6jYUM1i3xlxoFMVIxu4qyAH3
/ZDeoguRE5LWN2l1FBj0qvfHrYcvPy3Kd/6XI9+NV4Q5fu19EQ1dqRTP8AbHdBR86VE8Hca1v9T6
7pToz5eLXnDD1YGDVn+0c7fwU1/KkAKY0mGlU+DiXbta4GsPY6YYZVlRbnYbWmy+Q8G7vyVAPrCy
Alty4Sb5eM8b2YrmRdv94/JBDEhmzNW3JBG5MCMOxpNio5xAjB9AObzwmZ8CTfV1H+tBL2mpF+UV
+/jI32goDwO0Nmi0PYvynevuOc6bFF6lFbtFGieS6WNmhsACyobv+7a5jSsPgWg2KLBKa78tMgHR
kUMeAc55YtG+b8/bePXAni1qgk+Mzfet/U6cBHnHDavJHG2zWYcqAigyk0+emJ3v+w5epLunHYdq
BM/I/sdZHnHevsXuFL81i/0j2JVgBIrMLY+SuLsUXIxvRcAvLfpE8XfE9I32qh1DBgc8ZnevoiNO
NgKvWJf4RS52vnj/vewhtokDoqFf7k7IVUVI1Bm7w901nxrB73/+Gy8p7gP/oRZ/reVjr9YR6Rrp
SxR4e5tFa/90dNP5s7S0AmUjy+2lsQyReLkq+vIr7MR43XKiTUwnrapuv8I3Nzd6VCvFX64sVEVF
Db/jJl7tg5cOpYvTfmLBv19hjib+PYlTSblFA0ZVyXShM83LZYQYVGTcXp4VxhWWr0oX6vul0YXs
ci837TxxTV6xbD7240S2zCrCrj4n/Ji6kLyyGE1W9fUdu/fyIWwq0LVjyqSSxX/qQn2/bJ8OjQPb
XF0AnV/+J/dqQxICp/PYlxOPDFSv/gXnXrSShCGK45Xf24V/v+8CGE9ji++XMvmKOB9LN4mhIhvC
fvekUFdwYV/SITFyM3C9pUSFBaL9rPzx9Rbi0l3FuZy6gVVfxbqBu5Cs8KYntOo5Jrm1t6iCc3zJ
Vfqw19ShIr9z6ZKDI9snmzMYZRWIN14LO0mPSLnWRiMaCpQNLhhP1jMVpn2z6p4gHLvc/Ov1d2su
of3NMrcol9vI4mnM+f1m4gafXm5O2kzZq6rFj6Hyk7SJqSs40SRMvZGcOqMPsxTN6yV9K5qT3NqF
B6SgXE0I2hSdlNUlEj5JSajAft8Ww73Kkoq7rh/LQYgpmssri+CX/4xr/Tj85b82DWDX6S//HT34
cmrJtBTIGiiqv5foMFXghPputN43dpC5VZfM3ejJKVSBFCIMZoC3W+u5meQImIIvourbpM/U3/Nj
N53nVdftkmYgeSxdgmZDwfH+8sTvNlWU7L744b17v5Athgo4/9aGPj3fjoJooU0Rs4/7IqEhSDG+
pBY/LgG4zTn/EVOAdJjIbsOLb+Hl7MlbcHHcZeXrFLeYAsdpk1iX92ooSCHRjAnNpgwHUBDDtyHf
893NVXPipWuPYfJ7+EbBZVTVXLF5d68FTUVYCPPriDZg6Q2+jBR/WTGOPAHLlSqyKppLTlPEIPei
q/DUuwxS3Tsc1B8rv7PO2hNl43IhcTpUeOo9/0lDviBOqaphPTeNvRIdUC63OdEKDkkvdaMH6e4S
HHBVt3zs31OA2+tGUwFZO4aNMMrkDoqXO3RfPhbHXkpH3qp8ciFdFRAFQdIgS7elwAx30hgPSVJf
Q1ew7kkBZi+VhGCoiNdOQUfuGQdDRbx2mruBvFtDgRTOvHRPwSDAKRXj9cHlGZgoUlFyY5+h4ga6
cJk4I2uDiuDhws/Hxb5rsuEAqmodboN4DqZ1b8sKZHzhY9dzLwKpJdcUDRUBz0Wx9OjoKNJRqQ3C
TEAOWv74euW4jIMhMikX2qxrK4i4wX67+2k/BUeEHGUub1ZFIHXlUf9MhaXIJEGoiHeAmyxc2Vao
uJqZX7pv2FQ0ul7TdFHsZbgMFdw+NzG3nHzwIPQrpf16/RUner89DeCRgoU3VjP1Izl/oSLquE32
+ChMFZwJt3M3uHfTYfno4ihDlVf+WEHEC28oXx4bjrvKtnjh5/Qs7qsxc4Wrb/luKig/JOeSXmQF
624Jns5pMRjGctioonL2AefqAb3rUJguN7t5jUqqRnHEBeWNUlmhVUQ1t7Se7p1tFaVwWvo9AU65
lNPMBryAChIVWxwg3U8ejXzy7g1IBxVcVudxFs8laTNXq954uZL943Jdh5B/f8DM15ZBDZoFN4xl
d0KBvWwT0VEakQ6wgmVv4wBgUtneIDkqKtot24xV8vIDzRMvp2ZfDnI78UOc1f7p3IP8LBr9+VBK
QUUtf3OkBX3GpUhgUX44QAqiwrntxPH04NoKjMaZm8797MB7UJHY7/kTf1cvVTQh9vAOBM9NyXu4
sdj+Q/q0O/pZCsFvBIP2Uo+pMDXc39WT7msVPGxtulIOdVk1FXglj3vfVFeEluLA134F44vGejn8
aCrIEUOxJ7kpT4HcxW+w5W98BSceXuajgm6e4fLhiGgvKH8nmSaKJ6XCvd4DPYkXwk08cCgYG1B9
+TZIEj8b12jpx2rUNoD4Wp+KPJMP95JSKtz/s3hMngBL/jaPA6kMZqhoJhXOKbEW+FLvaymbTViv
opB+TlPVPV6qvLCCs9EZpzSThu4hywfNdfl9r9ehazcIV2AsngpdELdXDWa2cCRmHJZLbSSuonZ8
5S1qHTc44KSq8Nyv/D2Ukwq//YMbwexZSKJwFAj5CsyXvKqKG0UI+ItH479cRIJpv3yACkrn5w+u
j6k/4IjAi6XgC9ykcGviEQ5gW1XUETg2+9gvBYcR/4zZ1sFh5gIVDLC33uph7AWBJx1IU0WtYksn
feIFXuT+c+1t9kDWlwFRm5uwL4wYtnfo1jpFNJZjABU91P14SkVDOgSmCu+/T++HvFsVNCv9gpzU
3mYVKP1HNAcXWXgEvSKnM748R9tciZJvmJZ1T3ltBQ7+k5jTVIKH9YekmQ/ZGbKhKnJTHUHY4aXC
b9kas13BMKZCd8QgL5sMh04L98sp7h+X49j2Y/4BsxqHmk9VpMIJq7/GQRnx7r53xpaZUMMztojE
VpPX/3Lrx49777/y2Fd99buPIHwDRnbs/qorGosq88S/TYt7ybAZpeBf744QbPqQl28sZ9tN7/ez
VCq+YVT4gdwCqoJ6R+wWCnrpNleRohVdURCEQ70uLa2CCvjKnbsA5w9YSxVXa8ddiSDvgF+poirc
2dM9MXKsaoh0FIdga+WpMCqKt+W6hzsqVbCCgaXZn6Oiota6TQdppGiGTCMpZDS6ig6LE3jJ5Uhd
BWnMGYdl7zXiYVTXj0dxEBoIDPZ+942KDlwwCXkmGi3ycrebKF1F0+016LA8FgM4pHqPqYK4/zav
nTOFfOvwXnlkh3e3r4ReahvTXBQPch2MaYzlV73+0iEmivyhO9wGSPG9u9ffoQKIJOjItvLpoJuU
Gg7YRVMFOJZ38cEHtshAIRF+iLb5rXV4QmWnop5RJiY/+BBNHzT2sIJXf0N3tzzU73+DAjBFm/zw
XmOsqWKCTAdeEdgrSxFs4j8VHXW3rux7mSrSV9tD1sVLJ4EqZwpNFSDg7fp4Smhl4IUSgsBWgXqE
WTGntMYXyHAQiyHFCtLwnK2t8d99nRaR5YvOxyHv+xmfXB6D3fmdIX9SlCD59I+ukNC2Lf+O9NHH
iICi6G8e0z/eEL90JHYvp1ZUJLDaEMLuYUZVgDnaqbuWW4pUVDuEani72qiijb0j6vh7cBkVFJTd
BxxJeUiXGFH+mxIemrn4cun+sWhJenmPkEEFOLLnBtOdyp7k2Dit6ps/LiCDl6NoJRSz9J7DIiqp
hiFmc1cVtiD0JUCXTLehog587e1XThQY7Lu02N+sqeKEfACmtmZCo/TizJcZGV55DRz6ZzsTRh+z
Ow8BZe+//R8AAAD//w==</cx:binary>
              </cx:geoCache>
            </cx:geography>
          </cx:layoutPr>
          <cx:valueColors>
            <cx:maxColor>
              <a:srgbClr val="993333"/>
            </cx:maxColor>
          </cx:valueColors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GB" sz="1197" b="0" i="0" u="none" strike="noStrike" baseline="0">
            <a:solidFill>
              <a:schemeClr val="bg1"/>
            </a:solidFill>
            <a:latin typeface="Lucida Sans" panose="020B0602030504020204" pitchFamily="34" charset="77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C6B-B308-6F48-B481-2A50EE6E97DF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A1E79-6F1F-6646-B765-518B2CBF72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30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A1E79-6F1F-6646-B765-518B2CBF72E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68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an example of the colour scheme one should use for graphs.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A1E79-6F1F-6646-B765-518B2CBF72E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50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BBF9-2089-984B-BF43-6AA45572B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AA8CE-DF3B-BD4F-A73A-F44FEFFBD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618FE-0853-974D-88A0-5E8AD960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8FDFB-8D23-5D48-80EE-9CE89139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B245-2C9E-8B43-A9F2-301268D5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51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CF7F-BA7E-0D48-9B51-ADC352F1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4CD79-1028-194A-9A47-4995EEAF7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8E58-6CC8-EB4A-A5C7-A69F3584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46896-30AE-A347-A7CC-F0C5DA5A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1CBFC-D49C-C349-B544-F000E6EF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88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25F9A-1CDD-C146-8506-E25541272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34EDC-727D-744F-BD5E-317DEC8F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7DBAA-38FA-F84C-9958-E2F1B2EA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359CB-E49C-D34A-A5FC-20DE0E67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FB21B-447C-E74F-ADA9-99ACB97C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1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1160-B40B-654F-84FF-470692DE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6AA1F-0F73-3A46-AF3E-7DB41320A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A787A-7C96-4348-8659-E265B4DF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8F225-96C5-D549-BA7C-E6B6D29C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CEFB4-4B0B-984F-A7C6-967DB830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5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580A-BA80-9446-9747-C2E8A241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B32BB-BAFB-1745-BDF0-F3B896DD6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A504A-87CB-F242-A29C-C1F69BB1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E64F6-8602-CB4D-A8FC-4D7883D5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0856E-88FE-7D46-AA8D-F341A652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69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054A-8B1C-914C-BCA6-8082ABE8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92B58-FE3D-A04D-8A6F-FE465B714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62EB4-27F1-B54A-9DCD-189A462D5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91206-3B70-1044-96D5-DC8EF961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DB524-5979-7341-9287-AE89EF58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7D2C0-E840-E042-8F8A-17F43EB0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78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D2A2-0A32-6C4B-9F02-A03EEECE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71AA8-EA73-4D4A-B8D3-8C1CDD4C2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7CFFF-21B6-044C-870C-753E2EEF9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C42C-74D0-9348-91E0-8F424B931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C53A0-FAF3-074E-A32F-0E0433891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516BE-DC01-0542-833F-B06DE818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7C516-E1DC-B442-890B-8B96DCF2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762C1-BCDD-7A43-B362-6C62E276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68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8EA5-44E3-ED43-B99F-1C381BD6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D5BE9-12C3-FD43-BB60-D379AB1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EE903-FD79-1748-9EEF-9FC4C504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618FF-20F5-9041-ADD1-87A7432C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11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44382-1151-164B-ABCC-6AE63113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666FE-FD02-AE4B-9CC4-6512BEEB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1D5A1-1A1F-C14B-AABB-2E0F9808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9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3D6-ACD8-0643-93B4-307D298B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C098-E95C-8946-907B-4DD95FF9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3D156-50F3-AE40-923F-A2D2753D8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26010-1079-FE47-9C48-3587E6DC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B462F-F751-334B-B5DB-22BBC3D9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47CA5-C0F3-B349-AFE6-34305604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254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4CB1-4D35-C14F-9C1C-60A2C49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BCF05-448D-9646-BFBE-D70F084B0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1C1A0-AC48-7243-9202-EDF0CBDEC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8D4B3-4396-6C4A-8081-45F9FE5D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B8749-76A4-294B-9AE6-9097BB62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74F24-9449-CE45-B621-D21DC17B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6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72574-FCCE-1449-9423-B6571A8A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F673D-AFAB-3F4B-B5CD-871357F3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0F37F-5C19-DF41-873C-4F237D8E4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1392-9BCB-A648-AFCB-80172F60B4A9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A18B-B0D9-DE44-9EBE-8D0FCD98E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D4D0E-6CED-D843-A9B4-FF1139494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E793F-D96B-2F41-9054-63BBD58DD9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18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71A5-42F1-BA4C-9B33-EF6A350B1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41400"/>
            <a:ext cx="9144000" cy="2387600"/>
          </a:xfrm>
        </p:spPr>
        <p:txBody>
          <a:bodyPr anchor="t"/>
          <a:lstStyle/>
          <a:p>
            <a:pPr algn="l"/>
            <a:r>
              <a:rPr lang="en-CA" b="1" dirty="0">
                <a:solidFill>
                  <a:schemeClr val="bg1"/>
                </a:solidFill>
                <a:latin typeface="Lucida Sans" panose="020B0602030504020204" pitchFamily="34" charset="77"/>
              </a:rPr>
              <a:t>Title of presentation:</a:t>
            </a:r>
            <a:br>
              <a:rPr lang="en-CA" b="1" dirty="0">
                <a:solidFill>
                  <a:schemeClr val="bg1"/>
                </a:solidFill>
                <a:latin typeface="Lucida Sans" panose="020B0602030504020204" pitchFamily="34" charset="77"/>
              </a:rPr>
            </a:br>
            <a:r>
              <a:rPr lang="en-CA" sz="4500" b="1" dirty="0">
                <a:solidFill>
                  <a:schemeClr val="bg1"/>
                </a:solidFill>
                <a:latin typeface="Lucida Sans" panose="020B0602030504020204" pitchFamily="34" charset="77"/>
              </a:rPr>
              <a:t>Subtitle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2E05E-42C5-5246-968C-2F7D9D5F6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2107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CA" sz="3200" b="1" dirty="0">
                <a:solidFill>
                  <a:schemeClr val="bg1"/>
                </a:solidFill>
                <a:latin typeface="Lucida Sans" panose="020B0602030504020204" pitchFamily="34" charset="77"/>
              </a:rPr>
              <a:t>Name(s)</a:t>
            </a:r>
          </a:p>
          <a:p>
            <a:pPr algn="l"/>
            <a:r>
              <a:rPr lang="en-CA" sz="3200" b="1" dirty="0">
                <a:solidFill>
                  <a:schemeClr val="bg1"/>
                </a:solidFill>
                <a:latin typeface="Lucida Sans" panose="020B0602030504020204" pitchFamily="34" charset="77"/>
              </a:rPr>
              <a:t>Date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88E8BA-DB21-E84F-88B8-78CFE0579A13}"/>
              </a:ext>
            </a:extLst>
          </p:cNvPr>
          <p:cNvGrpSpPr/>
          <p:nvPr/>
        </p:nvGrpSpPr>
        <p:grpSpPr>
          <a:xfrm>
            <a:off x="10445496" y="0"/>
            <a:ext cx="1746504" cy="6858000"/>
            <a:chOff x="10445496" y="0"/>
            <a:chExt cx="1746504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235A7C-820B-7E45-AAE1-DB7CBA494DF6}"/>
                </a:ext>
              </a:extLst>
            </p:cNvPr>
            <p:cNvSpPr/>
            <p:nvPr/>
          </p:nvSpPr>
          <p:spPr>
            <a:xfrm>
              <a:off x="10445496" y="0"/>
              <a:ext cx="1746504" cy="1746504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E60844-EF26-7940-8612-9043A3A93F50}"/>
                </a:ext>
              </a:extLst>
            </p:cNvPr>
            <p:cNvSpPr/>
            <p:nvPr/>
          </p:nvSpPr>
          <p:spPr>
            <a:xfrm>
              <a:off x="10445496" y="1277874"/>
              <a:ext cx="1746504" cy="174650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C26B01-7DC6-EB4A-8EAA-11F96C18FEB3}"/>
                </a:ext>
              </a:extLst>
            </p:cNvPr>
            <p:cNvSpPr/>
            <p:nvPr/>
          </p:nvSpPr>
          <p:spPr>
            <a:xfrm>
              <a:off x="10445496" y="2555748"/>
              <a:ext cx="1746504" cy="1746504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5325FF-5DDA-EC4A-9FFE-8BD350D5AB48}"/>
                </a:ext>
              </a:extLst>
            </p:cNvPr>
            <p:cNvSpPr/>
            <p:nvPr/>
          </p:nvSpPr>
          <p:spPr>
            <a:xfrm>
              <a:off x="10445496" y="3833622"/>
              <a:ext cx="1746504" cy="174650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602CD-B399-2F49-B5B7-1412BE3A228E}"/>
                </a:ext>
              </a:extLst>
            </p:cNvPr>
            <p:cNvSpPr/>
            <p:nvPr/>
          </p:nvSpPr>
          <p:spPr>
            <a:xfrm>
              <a:off x="10445496" y="5111496"/>
              <a:ext cx="1746504" cy="1746504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8AC3E21-B74B-1146-BE46-F931789A5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82467"/>
            <a:ext cx="606552" cy="6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A7AE-8D7E-444C-9585-FE3286A2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  <a:latin typeface="Lucida Sans" panose="020B0602030504020204" pitchFamily="34" charset="77"/>
              </a:rPr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D5DA-FECB-6D42-92AA-847CE0F8B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0000"/>
          <a:lstStyle/>
          <a:p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Big body text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dolessecte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dolum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zrit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la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feumsan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ut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iniat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. Ut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praesequisl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doluptat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landre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commodo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lortin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heniam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quipsusto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corperosto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et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iriure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mincili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quisit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sustrud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exero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faccummodo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dipit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del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sim 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volorem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facipit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endigna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faci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faccummy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nit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loreros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conse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delenim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velit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ilit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vel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utpat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. </a:t>
            </a:r>
          </a:p>
          <a:p>
            <a:endParaRPr lang="en-CA" dirty="0">
              <a:solidFill>
                <a:schemeClr val="bg1"/>
              </a:solidFill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298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BED603-EA9E-264F-A333-C4C25343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  <a:latin typeface="Lucida Sans" panose="020B0602030504020204" pitchFamily="34" charset="77"/>
              </a:rPr>
              <a:t>Subheading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0BE198-4A2D-C041-B63D-9D99371951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Big body text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dolessecte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dolum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zrit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la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feumsan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ut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iniat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. Ut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praesequisl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doluptat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landre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commodo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lortin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heniam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quipsusto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corperosto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et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iriure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mincili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quisit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sustrud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exero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faccummodo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dipit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del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sim 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volorem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facipit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endigna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faci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faccummy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nit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loreros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conse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delenim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velit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ilit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vel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utpat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7ED6-6D3E-574C-8FB7-B5EA2D1CCD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Big body text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dolessecte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dolum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zrit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la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feumsan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ut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iniat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. Ut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praesequisl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doluptat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landre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commodo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lortin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heniam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quipsusto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corperosto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et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iriure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mincili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quisit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sustrud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exero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faccummodo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dipit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del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sim 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volorem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facipit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endigna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faci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faccummy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nit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loreros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conse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delenim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velit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ilit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vel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utpat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503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5D0FE4F-5C58-374D-82DC-AAFE1B2ABA21}"/>
              </a:ext>
            </a:extLst>
          </p:cNvPr>
          <p:cNvGrpSpPr/>
          <p:nvPr/>
        </p:nvGrpSpPr>
        <p:grpSpPr>
          <a:xfrm>
            <a:off x="10445496" y="0"/>
            <a:ext cx="1746504" cy="6858000"/>
            <a:chOff x="10445496" y="0"/>
            <a:chExt cx="1746504" cy="6858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95F1408-E3EC-014E-880C-6A732E3E5CB6}"/>
                </a:ext>
              </a:extLst>
            </p:cNvPr>
            <p:cNvSpPr/>
            <p:nvPr/>
          </p:nvSpPr>
          <p:spPr>
            <a:xfrm>
              <a:off x="10445496" y="0"/>
              <a:ext cx="1746504" cy="1746504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3BFE509-12B4-5F41-B1F3-113596F57319}"/>
                </a:ext>
              </a:extLst>
            </p:cNvPr>
            <p:cNvSpPr/>
            <p:nvPr/>
          </p:nvSpPr>
          <p:spPr>
            <a:xfrm>
              <a:off x="10445496" y="1277874"/>
              <a:ext cx="1746504" cy="174650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3C51E8-A487-394D-AB2D-5F0C1611665B}"/>
                </a:ext>
              </a:extLst>
            </p:cNvPr>
            <p:cNvSpPr/>
            <p:nvPr/>
          </p:nvSpPr>
          <p:spPr>
            <a:xfrm>
              <a:off x="10445496" y="2555748"/>
              <a:ext cx="1746504" cy="1746504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00CA13-9E03-FE40-AAC7-5B320778DDA0}"/>
                </a:ext>
              </a:extLst>
            </p:cNvPr>
            <p:cNvSpPr/>
            <p:nvPr/>
          </p:nvSpPr>
          <p:spPr>
            <a:xfrm>
              <a:off x="10445496" y="3833622"/>
              <a:ext cx="1746504" cy="174650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D600B8-6263-114A-82AB-341C9FB92E91}"/>
                </a:ext>
              </a:extLst>
            </p:cNvPr>
            <p:cNvSpPr/>
            <p:nvPr/>
          </p:nvSpPr>
          <p:spPr>
            <a:xfrm>
              <a:off x="10445496" y="5111496"/>
              <a:ext cx="1746504" cy="1746504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39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A186-42FB-9149-8783-68CB122B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b="1" dirty="0">
                <a:solidFill>
                  <a:schemeClr val="bg1"/>
                </a:solidFill>
                <a:latin typeface="Lucida Sans" panose="020B0602030504020204" pitchFamily="34" charset="77"/>
              </a:rPr>
              <a:t>Subheading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1" name="Content Placeholder 10">
                <a:extLst>
                  <a:ext uri="{FF2B5EF4-FFF2-40B4-BE49-F238E27FC236}">
                    <a16:creationId xmlns:a16="http://schemas.microsoft.com/office/drawing/2014/main" id="{2592D551-1383-6349-AD7B-73F09319AC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13042219"/>
                  </p:ext>
                </p:extLst>
              </p:nvPr>
            </p:nvGraphicFramePr>
            <p:xfrm>
              <a:off x="5183188" y="987425"/>
              <a:ext cx="6172200" cy="48736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Content Placeholder 10">
                <a:extLst>
                  <a:ext uri="{FF2B5EF4-FFF2-40B4-BE49-F238E27FC236}">
                    <a16:creationId xmlns:a16="http://schemas.microsoft.com/office/drawing/2014/main" id="{2592D551-1383-6349-AD7B-73F09319AC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3188" y="987425"/>
                <a:ext cx="6172200" cy="487362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FED75-4463-2E45-A762-E1E67E068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3932237" cy="4873624"/>
          </a:xfrm>
        </p:spPr>
        <p:txBody>
          <a:bodyPr/>
          <a:lstStyle/>
          <a:p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Big body text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dolessecte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dolum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zrit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la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feumsan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ut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iniat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. Ut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praesequisl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doluptat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landre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commodo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lortin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heniam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quipsusto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corperosto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et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iriure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mincili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quisit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sustrud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exero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faccummodo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dipit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del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sim 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volorem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facipit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endigna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faci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ea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faccummy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nit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loreros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eugiam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,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conse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delenim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velit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ilit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vel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 </a:t>
            </a:r>
            <a:r>
              <a:rPr lang="en-GB" altLang="en-SE" dirty="0" err="1">
                <a:solidFill>
                  <a:schemeClr val="bg1"/>
                </a:solidFill>
                <a:latin typeface="Lucida Sans" panose="020B0602030504020204" pitchFamily="34" charset="77"/>
              </a:rPr>
              <a:t>utpat</a:t>
            </a:r>
            <a:r>
              <a:rPr lang="en-GB" altLang="en-SE" dirty="0">
                <a:solidFill>
                  <a:schemeClr val="bg1"/>
                </a:solidFill>
                <a:latin typeface="Lucida Sans" panose="020B0602030504020204" pitchFamily="34" charset="77"/>
              </a:rPr>
              <a:t>. </a:t>
            </a:r>
          </a:p>
          <a:p>
            <a:endParaRPr lang="en-CA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603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244</Words>
  <Application>Microsoft Macintosh PowerPoint</Application>
  <PresentationFormat>Widescreen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Lucida Sans</vt:lpstr>
      <vt:lpstr>Office Theme</vt:lpstr>
      <vt:lpstr>Title of presentation: Subtitle</vt:lpstr>
      <vt:lpstr>Subheading</vt:lpstr>
      <vt:lpstr>Subheading</vt:lpstr>
      <vt:lpstr>PowerPoint Presentation</vt:lpstr>
      <vt:lpstr>Subheading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presentation: Subtitle</dc:title>
  <dc:creator>Shannen Young</dc:creator>
  <cp:lastModifiedBy>Shannen Young</cp:lastModifiedBy>
  <cp:revision>2</cp:revision>
  <dcterms:created xsi:type="dcterms:W3CDTF">2022-02-08T13:50:35Z</dcterms:created>
  <dcterms:modified xsi:type="dcterms:W3CDTF">2022-03-16T06:16:02Z</dcterms:modified>
</cp:coreProperties>
</file>