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721"/>
  </p:normalViewPr>
  <p:slideViewPr>
    <p:cSldViewPr snapToGrid="0" snapToObjects="1">
      <p:cViewPr varScale="1">
        <p:scale>
          <a:sx n="128" d="100"/>
          <a:sy n="128" d="100"/>
        </p:scale>
        <p:origin x="4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74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6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30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5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5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0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025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27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06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E81F7-DB06-544E-98BD-83959337ACAB}" type="datetimeFigureOut">
              <a:rPr lang="en-US" smtClean="0"/>
              <a:t>2/10/23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5B720-5E71-CA40-9FC2-1ECC824216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28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3790" y="353532"/>
            <a:ext cx="8679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SIPRI film: our different series and opportunities </a:t>
            </a:r>
          </a:p>
        </p:txBody>
      </p:sp>
      <p:sp>
        <p:nvSpPr>
          <p:cNvPr id="5" name="Rectangle 4"/>
          <p:cNvSpPr/>
          <p:nvPr/>
        </p:nvSpPr>
        <p:spPr>
          <a:xfrm>
            <a:off x="1392329" y="1204434"/>
            <a:ext cx="2140952" cy="80646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Reflection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392329" y="3106739"/>
            <a:ext cx="2140952" cy="79062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Spotlight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1280" y="1225193"/>
            <a:ext cx="21916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chemeClr val="accent6">
                    <a:lumMod val="50000"/>
                  </a:schemeClr>
                </a:solidFill>
              </a:rPr>
              <a:t>Conceptual</a:t>
            </a: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: 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continuing the Year of Reflection series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41279" y="2971800"/>
            <a:ext cx="24290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chemeClr val="accent4">
                    <a:lumMod val="75000"/>
                  </a:schemeClr>
                </a:solidFill>
              </a:rPr>
              <a:t>News/editorial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A VIP (Foreign Minister) visiting, sharing insights, or an important regional voice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24824" y="1226052"/>
            <a:ext cx="3039936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Featuring SIPRI experts; introducing a new </a:t>
            </a:r>
            <a:r>
              <a:rPr lang="en-US" sz="1600" b="1" u="sng" dirty="0">
                <a:solidFill>
                  <a:schemeClr val="accent6">
                    <a:lumMod val="50000"/>
                  </a:schemeClr>
                </a:solidFill>
              </a:rPr>
              <a:t>topic</a:t>
            </a:r>
            <a:b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max 5 min </a:t>
            </a:r>
            <a:endParaRPr lang="en-US" sz="1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24823" y="3056180"/>
            <a:ext cx="3039938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Featuring guests visiting SIPRI or other VIP; focus on the </a:t>
            </a:r>
            <a:r>
              <a:rPr lang="en-US" sz="1600" b="1" u="sng" dirty="0">
                <a:solidFill>
                  <a:schemeClr val="accent4">
                    <a:lumMod val="75000"/>
                  </a:schemeClr>
                </a:solidFill>
              </a:rPr>
              <a:t>person, 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</a:rPr>
              <a:t>max 5 min</a:t>
            </a:r>
            <a:endParaRPr lang="en-US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10330804" y="1140896"/>
            <a:ext cx="1120931" cy="112093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With Andy</a:t>
            </a:r>
          </a:p>
        </p:txBody>
      </p:sp>
      <p:sp>
        <p:nvSpPr>
          <p:cNvPr id="14" name="Oval 13"/>
          <p:cNvSpPr/>
          <p:nvPr/>
        </p:nvSpPr>
        <p:spPr>
          <a:xfrm>
            <a:off x="10330802" y="2978351"/>
            <a:ext cx="1120931" cy="112093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In-house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92329" y="4731891"/>
            <a:ext cx="2140952" cy="728612"/>
          </a:xfrm>
          <a:prstGeom prst="rect">
            <a:avLst/>
          </a:prstGeom>
          <a:solidFill>
            <a:srgbClr val="C00000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Peace Points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41280" y="4629506"/>
            <a:ext cx="2191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</a:rPr>
              <a:t>News/editorial</a:t>
            </a:r>
            <a:r>
              <a:rPr lang="en-US" sz="1600" b="1" dirty="0">
                <a:solidFill>
                  <a:srgbClr val="FF0000"/>
                </a:solidFill>
              </a:rPr>
              <a:t>: </a:t>
            </a:r>
            <a:r>
              <a:rPr lang="en-US" sz="1600" dirty="0">
                <a:solidFill>
                  <a:srgbClr val="FF0000"/>
                </a:solidFill>
              </a:rPr>
              <a:t>SIPRI Director comments on current developments</a:t>
            </a:r>
          </a:p>
        </p:txBody>
      </p:sp>
      <p:sp>
        <p:nvSpPr>
          <p:cNvPr id="20" name="Oval 19"/>
          <p:cNvSpPr/>
          <p:nvPr/>
        </p:nvSpPr>
        <p:spPr>
          <a:xfrm>
            <a:off x="10330802" y="4570741"/>
            <a:ext cx="1120931" cy="1120931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In-house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24823" y="4730450"/>
            <a:ext cx="303993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Dan in a personal online blog version, focus on current burning topics, max 5 min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3790" y="6506216"/>
            <a:ext cx="1670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January 2023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78C7CF7-B318-EF40-9FC4-EAB3C3E84D5F}"/>
              </a:ext>
            </a:extLst>
          </p:cNvPr>
          <p:cNvSpPr/>
          <p:nvPr/>
        </p:nvSpPr>
        <p:spPr>
          <a:xfrm>
            <a:off x="233050" y="3008896"/>
            <a:ext cx="1302562" cy="925564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 err="1"/>
              <a:t>Umbrella</a:t>
            </a:r>
            <a:r>
              <a:rPr lang="sv-SE" sz="1400" dirty="0"/>
              <a:t> film option for a series</a:t>
            </a:r>
          </a:p>
        </p:txBody>
      </p:sp>
    </p:spTree>
    <p:extLst>
      <p:ext uri="{BB962C8B-B14F-4D97-AF65-F5344CB8AC3E}">
        <p14:creationId xmlns:p14="http://schemas.microsoft.com/office/powerpoint/2010/main" val="1680098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3790" y="273282"/>
            <a:ext cx="86795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SIPRI film: our different opportunities </a:t>
            </a:r>
          </a:p>
        </p:txBody>
      </p:sp>
      <p:sp>
        <p:nvSpPr>
          <p:cNvPr id="7" name="Rectangle 6"/>
          <p:cNvSpPr/>
          <p:nvPr/>
        </p:nvSpPr>
        <p:spPr>
          <a:xfrm>
            <a:off x="994762" y="1151340"/>
            <a:ext cx="2140953" cy="81085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Searchlight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43713" y="1055430"/>
            <a:ext cx="21916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chemeClr val="tx2">
                    <a:lumMod val="50000"/>
                  </a:schemeClr>
                </a:solidFill>
              </a:rPr>
              <a:t>Educational/Discussion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i.e.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600" dirty="0">
                <a:solidFill>
                  <a:schemeClr val="tx2">
                    <a:lumMod val="50000"/>
                  </a:schemeClr>
                </a:solidFill>
              </a:rPr>
              <a:t>Article 36 and risks posed by emerging technology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27256" y="1131194"/>
            <a:ext cx="3039937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Featuring SIPRI experts and network partners; various </a:t>
            </a:r>
            <a:r>
              <a:rPr lang="en-US" sz="1600" b="1" u="sng" dirty="0">
                <a:solidFill>
                  <a:schemeClr val="tx2">
                    <a:lumMod val="50000"/>
                  </a:schemeClr>
                </a:solidFill>
              </a:rPr>
              <a:t>shades of a topic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, max 10 min</a:t>
            </a:r>
            <a:endParaRPr lang="en-US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9933236" y="999719"/>
            <a:ext cx="1120931" cy="11209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With Andy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53790" y="6415441"/>
            <a:ext cx="1670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January 2023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25187" y="2807876"/>
            <a:ext cx="2140953" cy="8108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[Identity]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74138" y="2742317"/>
            <a:ext cx="2191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chemeClr val="bg1">
                    <a:lumMod val="50000"/>
                  </a:schemeClr>
                </a:solidFill>
              </a:rPr>
              <a:t>Branding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Forum Film, SSC Recap film etc., this is one-off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57681" y="2787730"/>
            <a:ext cx="3039937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Featuring larger SIPRI events where film is part of the report, branding and memory of it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9863661" y="2656255"/>
            <a:ext cx="1120931" cy="112093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With Andy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3BF5FC3-04BD-8F97-4885-6CA6EB0A15D0}"/>
              </a:ext>
            </a:extLst>
          </p:cNvPr>
          <p:cNvSpPr/>
          <p:nvPr/>
        </p:nvSpPr>
        <p:spPr>
          <a:xfrm>
            <a:off x="925187" y="4369977"/>
            <a:ext cx="2140953" cy="81085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Conversation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3FCE8D3-B5DB-C7AF-67A2-E06524A381C9}"/>
              </a:ext>
            </a:extLst>
          </p:cNvPr>
          <p:cNvSpPr txBox="1"/>
          <p:nvPr/>
        </p:nvSpPr>
        <p:spPr>
          <a:xfrm>
            <a:off x="3574138" y="4304418"/>
            <a:ext cx="2191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u="sng" dirty="0">
                <a:solidFill>
                  <a:schemeClr val="bg1">
                    <a:lumMod val="50000"/>
                  </a:schemeClr>
                </a:solidFill>
              </a:rPr>
              <a:t>Brief educational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staff talk about new publications, initiatives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89DBA9E-1E61-3E9A-BF96-23268FA6300F}"/>
              </a:ext>
            </a:extLst>
          </p:cNvPr>
          <p:cNvSpPr txBox="1"/>
          <p:nvPr/>
        </p:nvSpPr>
        <p:spPr>
          <a:xfrm>
            <a:off x="6157681" y="4349831"/>
            <a:ext cx="3214919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Featuring SIPRI staff or people connected to SIPRI, TOPIC focus, increase staff visibility on platforms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24FB198-7445-1826-20A8-3ED18BF00306}"/>
              </a:ext>
            </a:extLst>
          </p:cNvPr>
          <p:cNvSpPr/>
          <p:nvPr/>
        </p:nvSpPr>
        <p:spPr>
          <a:xfrm>
            <a:off x="9863661" y="4218356"/>
            <a:ext cx="1120931" cy="112093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1">
                    <a:lumMod val="65000"/>
                  </a:schemeClr>
                </a:solidFill>
              </a:rPr>
              <a:t>With Andy</a:t>
            </a:r>
          </a:p>
        </p:txBody>
      </p:sp>
    </p:spTree>
    <p:extLst>
      <p:ext uri="{BB962C8B-B14F-4D97-AF65-F5344CB8AC3E}">
        <p14:creationId xmlns:p14="http://schemas.microsoft.com/office/powerpoint/2010/main" val="428966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214</Words>
  <Application>Microsoft Macintosh PowerPoint</Application>
  <PresentationFormat>Widescreen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Blenckner</dc:creator>
  <cp:lastModifiedBy>Stephanie Blenckner</cp:lastModifiedBy>
  <cp:revision>14</cp:revision>
  <cp:lastPrinted>2018-08-15T07:43:00Z</cp:lastPrinted>
  <dcterms:created xsi:type="dcterms:W3CDTF">2017-01-12T10:16:58Z</dcterms:created>
  <dcterms:modified xsi:type="dcterms:W3CDTF">2023-02-10T13:23:46Z</dcterms:modified>
</cp:coreProperties>
</file>